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gif" ContentType="image/gif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77" r:id="rId3"/>
    <p:sldId id="284" r:id="rId4"/>
    <p:sldId id="285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8" r:id="rId21"/>
    <p:sldId id="289" r:id="rId22"/>
    <p:sldId id="288" r:id="rId23"/>
    <p:sldId id="276" r:id="rId24"/>
    <p:sldId id="280" r:id="rId25"/>
    <p:sldId id="282" r:id="rId26"/>
    <p:sldId id="281" r:id="rId27"/>
    <p:sldId id="286" r:id="rId28"/>
    <p:sldId id="290" r:id="rId29"/>
    <p:sldId id="287" r:id="rId30"/>
    <p:sldId id="291" r:id="rId31"/>
    <p:sldId id="293" r:id="rId32"/>
    <p:sldId id="294" r:id="rId33"/>
    <p:sldId id="292" r:id="rId34"/>
    <p:sldId id="273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koi\Desktop\G4ENDL\Au16MeVNeutronElastic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4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5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koi\Desktop\Concret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koi\Desktop\Iro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tkoi\Desktop\G4%20Atlas%20Map%20vs%20LEND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koi\Desktop\G4%20Atlas%20Map%20vs%20LEND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koi\Desktop\Gamos_comparis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Sheet1!$K$1</c:f>
              <c:strCache>
                <c:ptCount val="1"/>
                <c:pt idx="0">
                  <c:v>ENDF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Sheet1!$J$2:$J$207</c:f>
              <c:numCache>
                <c:formatCode>General</c:formatCode>
                <c:ptCount val="206"/>
                <c:pt idx="0">
                  <c:v>-0.97500000000000064</c:v>
                </c:pt>
                <c:pt idx="1">
                  <c:v>-0.92499999999999993</c:v>
                </c:pt>
                <c:pt idx="2">
                  <c:v>-0.875000000000002</c:v>
                </c:pt>
                <c:pt idx="3">
                  <c:v>-0.82500000000000062</c:v>
                </c:pt>
                <c:pt idx="4">
                  <c:v>-0.77500000000000124</c:v>
                </c:pt>
                <c:pt idx="5">
                  <c:v>-0.72500000000000064</c:v>
                </c:pt>
                <c:pt idx="6">
                  <c:v>-0.67500000000000226</c:v>
                </c:pt>
                <c:pt idx="7">
                  <c:v>-0.625000000000002</c:v>
                </c:pt>
                <c:pt idx="8">
                  <c:v>-0.57500000000000062</c:v>
                </c:pt>
                <c:pt idx="9">
                  <c:v>-0.52500000000000002</c:v>
                </c:pt>
                <c:pt idx="10">
                  <c:v>-0.47500000000000031</c:v>
                </c:pt>
                <c:pt idx="11">
                  <c:v>-0.42500000000000032</c:v>
                </c:pt>
                <c:pt idx="12">
                  <c:v>-0.37500000000000094</c:v>
                </c:pt>
                <c:pt idx="13">
                  <c:v>-0.32500000000000107</c:v>
                </c:pt>
                <c:pt idx="14">
                  <c:v>-0.27500000000000002</c:v>
                </c:pt>
                <c:pt idx="15">
                  <c:v>-0.22500000000000028</c:v>
                </c:pt>
                <c:pt idx="16">
                  <c:v>-0.17500000000000004</c:v>
                </c:pt>
                <c:pt idx="17">
                  <c:v>-0.125</c:v>
                </c:pt>
                <c:pt idx="18">
                  <c:v>-7.5000000000000136E-2</c:v>
                </c:pt>
                <c:pt idx="19">
                  <c:v>-2.5000000000000057E-2</c:v>
                </c:pt>
                <c:pt idx="20">
                  <c:v>2.5000000000000057E-2</c:v>
                </c:pt>
                <c:pt idx="21">
                  <c:v>7.5000000000000136E-2</c:v>
                </c:pt>
                <c:pt idx="22">
                  <c:v>0.125</c:v>
                </c:pt>
                <c:pt idx="23">
                  <c:v>0.17500000000000004</c:v>
                </c:pt>
                <c:pt idx="24">
                  <c:v>0.22500000000000028</c:v>
                </c:pt>
                <c:pt idx="25">
                  <c:v>0.27500000000000002</c:v>
                </c:pt>
                <c:pt idx="26">
                  <c:v>0.32500000000000107</c:v>
                </c:pt>
                <c:pt idx="27">
                  <c:v>0.37500000000000094</c:v>
                </c:pt>
                <c:pt idx="28">
                  <c:v>0.42500000000000032</c:v>
                </c:pt>
                <c:pt idx="29">
                  <c:v>0.47500000000000031</c:v>
                </c:pt>
                <c:pt idx="30">
                  <c:v>0.52500000000000002</c:v>
                </c:pt>
                <c:pt idx="31">
                  <c:v>0.57500000000000062</c:v>
                </c:pt>
                <c:pt idx="32">
                  <c:v>0.625000000000002</c:v>
                </c:pt>
                <c:pt idx="33">
                  <c:v>0.67500000000000249</c:v>
                </c:pt>
                <c:pt idx="34">
                  <c:v>0.72500000000000064</c:v>
                </c:pt>
                <c:pt idx="35">
                  <c:v>0.77500000000000124</c:v>
                </c:pt>
                <c:pt idx="36">
                  <c:v>0.82500000000000062</c:v>
                </c:pt>
                <c:pt idx="37">
                  <c:v>0.875000000000002</c:v>
                </c:pt>
                <c:pt idx="38">
                  <c:v>0.92500000000000004</c:v>
                </c:pt>
                <c:pt idx="39">
                  <c:v>0.97500000000000064</c:v>
                </c:pt>
                <c:pt idx="41">
                  <c:v>-1</c:v>
                </c:pt>
                <c:pt idx="42">
                  <c:v>-0.99688162748279385</c:v>
                </c:pt>
                <c:pt idx="43">
                  <c:v>-0.99415284876524135</c:v>
                </c:pt>
                <c:pt idx="44">
                  <c:v>-0.99176530804315155</c:v>
                </c:pt>
                <c:pt idx="45">
                  <c:v>-0.98758985496651952</c:v>
                </c:pt>
                <c:pt idx="46">
                  <c:v>-0.98445416995997781</c:v>
                </c:pt>
                <c:pt idx="47">
                  <c:v>-0.98210692503407049</c:v>
                </c:pt>
                <c:pt idx="48">
                  <c:v>-0.97858090432547262</c:v>
                </c:pt>
                <c:pt idx="49">
                  <c:v>-0.97505646674093116</c:v>
                </c:pt>
                <c:pt idx="50">
                  <c:v>-0.97194047685720064</c:v>
                </c:pt>
                <c:pt idx="51">
                  <c:v>-0.96921372260310168</c:v>
                </c:pt>
                <c:pt idx="52">
                  <c:v>-0.9668233886044596</c:v>
                </c:pt>
                <c:pt idx="53">
                  <c:v>-0.96473680768071235</c:v>
                </c:pt>
                <c:pt idx="54">
                  <c:v>-0.96108349667960513</c:v>
                </c:pt>
                <c:pt idx="55">
                  <c:v>-0.95834251694032635</c:v>
                </c:pt>
                <c:pt idx="56">
                  <c:v>-0.95628434223704717</c:v>
                </c:pt>
                <c:pt idx="57">
                  <c:v>-0.95320122191253254</c:v>
                </c:pt>
                <c:pt idx="58">
                  <c:v>-0.94934324207380161</c:v>
                </c:pt>
                <c:pt idx="59">
                  <c:v>-0.9470030374215378</c:v>
                </c:pt>
                <c:pt idx="60">
                  <c:v>-0.9415470050657484</c:v>
                </c:pt>
                <c:pt idx="61">
                  <c:v>-0.92518984883948163</c:v>
                </c:pt>
                <c:pt idx="62">
                  <c:v>-0.91272724528738269</c:v>
                </c:pt>
                <c:pt idx="63">
                  <c:v>-0.90026559117329452</c:v>
                </c:pt>
                <c:pt idx="64">
                  <c:v>-0.88780735299971925</c:v>
                </c:pt>
                <c:pt idx="65">
                  <c:v>-0.87534641270311975</c:v>
                </c:pt>
                <c:pt idx="66">
                  <c:v>-0.86289320034989192</c:v>
                </c:pt>
                <c:pt idx="67">
                  <c:v>-0.85043487199426049</c:v>
                </c:pt>
                <c:pt idx="68">
                  <c:v>-0.84420632852660549</c:v>
                </c:pt>
                <c:pt idx="69">
                  <c:v>-0.83798549234140163</c:v>
                </c:pt>
                <c:pt idx="70">
                  <c:v>-0.82553726884914658</c:v>
                </c:pt>
                <c:pt idx="71">
                  <c:v>-0.81308044062670104</c:v>
                </c:pt>
                <c:pt idx="72">
                  <c:v>-0.80063726666367485</c:v>
                </c:pt>
                <c:pt idx="73">
                  <c:v>-0.77573810806922561</c:v>
                </c:pt>
                <c:pt idx="74">
                  <c:v>-0.75086082128299281</c:v>
                </c:pt>
                <c:pt idx="75">
                  <c:v>-0.72597479742232662</c:v>
                </c:pt>
                <c:pt idx="76">
                  <c:v>-0.7011084140677537</c:v>
                </c:pt>
                <c:pt idx="77">
                  <c:v>-0.67623334613971575</c:v>
                </c:pt>
                <c:pt idx="78">
                  <c:v>-0.65138358953998743</c:v>
                </c:pt>
                <c:pt idx="79">
                  <c:v>-0.62652219584802649</c:v>
                </c:pt>
                <c:pt idx="80">
                  <c:v>-0.60167562579485456</c:v>
                </c:pt>
                <c:pt idx="81">
                  <c:v>-0.57683157965247378</c:v>
                </c:pt>
                <c:pt idx="82">
                  <c:v>-0.56441964321432492</c:v>
                </c:pt>
                <c:pt idx="83">
                  <c:v>-0.55199520017969972</c:v>
                </c:pt>
                <c:pt idx="84">
                  <c:v>-0.53957923289929954</c:v>
                </c:pt>
                <c:pt idx="85">
                  <c:v>-0.52717827882236457</c:v>
                </c:pt>
                <c:pt idx="86">
                  <c:v>-0.51475379915558062</c:v>
                </c:pt>
                <c:pt idx="87">
                  <c:v>-0.50856060734695863</c:v>
                </c:pt>
                <c:pt idx="88">
                  <c:v>-0.50235608296896517</c:v>
                </c:pt>
                <c:pt idx="89">
                  <c:v>-0.4899455074323163</c:v>
                </c:pt>
                <c:pt idx="90">
                  <c:v>-0.47752683643912497</c:v>
                </c:pt>
                <c:pt idx="91">
                  <c:v>-0.46512017739203115</c:v>
                </c:pt>
                <c:pt idx="92">
                  <c:v>-0.45273041568984762</c:v>
                </c:pt>
                <c:pt idx="93">
                  <c:v>-0.42792583081200941</c:v>
                </c:pt>
                <c:pt idx="94">
                  <c:v>-0.40313005929043849</c:v>
                </c:pt>
                <c:pt idx="95">
                  <c:v>-0.37832551970728989</c:v>
                </c:pt>
                <c:pt idx="96">
                  <c:v>-0.35354014923103144</c:v>
                </c:pt>
                <c:pt idx="97">
                  <c:v>-0.32876775007331877</c:v>
                </c:pt>
                <c:pt idx="98">
                  <c:v>-0.3039998065812598</c:v>
                </c:pt>
                <c:pt idx="99">
                  <c:v>-0.27922574172072695</c:v>
                </c:pt>
                <c:pt idx="100">
                  <c:v>-0.25446692063895182</c:v>
                </c:pt>
                <c:pt idx="101">
                  <c:v>-0.22972700620981687</c:v>
                </c:pt>
                <c:pt idx="102">
                  <c:v>-0.20497439225235173</c:v>
                </c:pt>
                <c:pt idx="103">
                  <c:v>-0.18022730577878693</c:v>
                </c:pt>
                <c:pt idx="104">
                  <c:v>-0.15549834907414395</c:v>
                </c:pt>
                <c:pt idx="105">
                  <c:v>-0.13077017434347088</c:v>
                </c:pt>
                <c:pt idx="106">
                  <c:v>-0.10604887340888329</c:v>
                </c:pt>
                <c:pt idx="107">
                  <c:v>-8.1333161339616794E-2</c:v>
                </c:pt>
                <c:pt idx="108">
                  <c:v>-5.6624829066779118E-2</c:v>
                </c:pt>
                <c:pt idx="109">
                  <c:v>-3.192188408366943E-2</c:v>
                </c:pt>
                <c:pt idx="110">
                  <c:v>-1.3398491753234321E-2</c:v>
                </c:pt>
                <c:pt idx="111">
                  <c:v>5.120773645324231E-3</c:v>
                </c:pt>
                <c:pt idx="112">
                  <c:v>1.7464621879990004E-2</c:v>
                </c:pt>
                <c:pt idx="113">
                  <c:v>2.9807553234287968E-2</c:v>
                </c:pt>
                <c:pt idx="114">
                  <c:v>4.214942848702171E-2</c:v>
                </c:pt>
                <c:pt idx="115">
                  <c:v>5.449010334698598E-2</c:v>
                </c:pt>
                <c:pt idx="116">
                  <c:v>6.6827684648732302E-2</c:v>
                </c:pt>
                <c:pt idx="117">
                  <c:v>7.9163755406846156E-2</c:v>
                </c:pt>
                <c:pt idx="118">
                  <c:v>9.1499880655793731E-2</c:v>
                </c:pt>
                <c:pt idx="119">
                  <c:v>0.10383239469355188</c:v>
                </c:pt>
                <c:pt idx="120">
                  <c:v>0.11616456631209375</c:v>
                </c:pt>
                <c:pt idx="121">
                  <c:v>0.12849443271531982</c:v>
                </c:pt>
                <c:pt idx="122">
                  <c:v>0.15315141339040841</c:v>
                </c:pt>
                <c:pt idx="123">
                  <c:v>0.17780099318103543</c:v>
                </c:pt>
                <c:pt idx="124">
                  <c:v>0.20244376057586191</c:v>
                </c:pt>
                <c:pt idx="125">
                  <c:v>0.22708136223920009</c:v>
                </c:pt>
                <c:pt idx="126">
                  <c:v>0.25171296825162481</c:v>
                </c:pt>
                <c:pt idx="127">
                  <c:v>0.27633856859173489</c:v>
                </c:pt>
                <c:pt idx="128">
                  <c:v>0.30095713612241198</c:v>
                </c:pt>
                <c:pt idx="129">
                  <c:v>0.32556980469789087</c:v>
                </c:pt>
                <c:pt idx="130">
                  <c:v>0.350176319840862</c:v>
                </c:pt>
                <c:pt idx="131">
                  <c:v>0.37477650244040656</c:v>
                </c:pt>
                <c:pt idx="132">
                  <c:v>0.39936999929614536</c:v>
                </c:pt>
                <c:pt idx="133">
                  <c:v>0.42395758871954747</c:v>
                </c:pt>
                <c:pt idx="134">
                  <c:v>0.44853921401839397</c:v>
                </c:pt>
                <c:pt idx="135">
                  <c:v>0.47311517433291983</c:v>
                </c:pt>
                <c:pt idx="136">
                  <c:v>0.49768411203764418</c:v>
                </c:pt>
                <c:pt idx="137">
                  <c:v>0.5099665247691153</c:v>
                </c:pt>
                <c:pt idx="138">
                  <c:v>0.52224704669881905</c:v>
                </c:pt>
                <c:pt idx="139">
                  <c:v>0.53452641876030449</c:v>
                </c:pt>
                <c:pt idx="140">
                  <c:v>0.54066617814045337</c:v>
                </c:pt>
                <c:pt idx="141">
                  <c:v>0.54680503618070531</c:v>
                </c:pt>
                <c:pt idx="142">
                  <c:v>0.5529437229912505</c:v>
                </c:pt>
                <c:pt idx="143">
                  <c:v>0.5575466287106865</c:v>
                </c:pt>
                <c:pt idx="144">
                  <c:v>0.56445133926267632</c:v>
                </c:pt>
                <c:pt idx="145">
                  <c:v>0.57135545588703152</c:v>
                </c:pt>
                <c:pt idx="146">
                  <c:v>0.57749291294034144</c:v>
                </c:pt>
                <c:pt idx="147">
                  <c:v>0.58209458723178453</c:v>
                </c:pt>
                <c:pt idx="148">
                  <c:v>0.58899750013265528</c:v>
                </c:pt>
                <c:pt idx="149">
                  <c:v>0.5958997521457533</c:v>
                </c:pt>
                <c:pt idx="150">
                  <c:v>0.60203523360978684</c:v>
                </c:pt>
                <c:pt idx="151">
                  <c:v>0.6112370005460297</c:v>
                </c:pt>
                <c:pt idx="152">
                  <c:v>0.62043900450974665</c:v>
                </c:pt>
                <c:pt idx="153">
                  <c:v>0.62657252622861614</c:v>
                </c:pt>
                <c:pt idx="154">
                  <c:v>0.63577246062111281</c:v>
                </c:pt>
                <c:pt idx="155">
                  <c:v>0.64497098420869592</c:v>
                </c:pt>
                <c:pt idx="156">
                  <c:v>0.65723450619491564</c:v>
                </c:pt>
                <c:pt idx="157">
                  <c:v>0.66949758489156752</c:v>
                </c:pt>
                <c:pt idx="158">
                  <c:v>0.68175835018778708</c:v>
                </c:pt>
                <c:pt idx="159">
                  <c:v>0.69401779810542852</c:v>
                </c:pt>
                <c:pt idx="160">
                  <c:v>0.71853063724140565</c:v>
                </c:pt>
                <c:pt idx="161">
                  <c:v>0.743038541461708</c:v>
                </c:pt>
                <c:pt idx="162">
                  <c:v>0.76754006683348353</c:v>
                </c:pt>
                <c:pt idx="163">
                  <c:v>0.77978833895068478</c:v>
                </c:pt>
                <c:pt idx="164">
                  <c:v>0.79203612780848542</c:v>
                </c:pt>
                <c:pt idx="165">
                  <c:v>0.80428126386994658</c:v>
                </c:pt>
                <c:pt idx="166">
                  <c:v>0.8165246906532817</c:v>
                </c:pt>
                <c:pt idx="167">
                  <c:v>0.82876713040239469</c:v>
                </c:pt>
                <c:pt idx="168">
                  <c:v>0.84100785367663677</c:v>
                </c:pt>
                <c:pt idx="169">
                  <c:v>0.85324784512721707</c:v>
                </c:pt>
                <c:pt idx="170">
                  <c:v>0.86548559338017295</c:v>
                </c:pt>
                <c:pt idx="171">
                  <c:v>0.87160337522051323</c:v>
                </c:pt>
                <c:pt idx="172">
                  <c:v>0.87619230400445092</c:v>
                </c:pt>
                <c:pt idx="173">
                  <c:v>0.87963363025732078</c:v>
                </c:pt>
                <c:pt idx="174">
                  <c:v>0.88221399042729276</c:v>
                </c:pt>
                <c:pt idx="175">
                  <c:v>0.88608549425902383</c:v>
                </c:pt>
                <c:pt idx="176">
                  <c:v>0.88802091574787501</c:v>
                </c:pt>
                <c:pt idx="177">
                  <c:v>0.88995664961800725</c:v>
                </c:pt>
                <c:pt idx="178">
                  <c:v>0.89301507675202851</c:v>
                </c:pt>
                <c:pt idx="179">
                  <c:v>0.89569080630570175</c:v>
                </c:pt>
                <c:pt idx="180">
                  <c:v>0.89803218274358954</c:v>
                </c:pt>
                <c:pt idx="181">
                  <c:v>0.90008087552153704</c:v>
                </c:pt>
                <c:pt idx="182">
                  <c:v>0.9018739995043239</c:v>
                </c:pt>
                <c:pt idx="183">
                  <c:v>0.90344231925134233</c:v>
                </c:pt>
                <c:pt idx="184">
                  <c:v>0.90618678219704429</c:v>
                </c:pt>
                <c:pt idx="185">
                  <c:v>0.9082454445858329</c:v>
                </c:pt>
                <c:pt idx="186">
                  <c:v>0.9113335954540811</c:v>
                </c:pt>
                <c:pt idx="187">
                  <c:v>0.91442146100944244</c:v>
                </c:pt>
                <c:pt idx="188">
                  <c:v>0.9174792233260981</c:v>
                </c:pt>
                <c:pt idx="189">
                  <c:v>0.92015395849763049</c:v>
                </c:pt>
                <c:pt idx="190">
                  <c:v>0.92249497758235421</c:v>
                </c:pt>
                <c:pt idx="191">
                  <c:v>0.9265916548464026</c:v>
                </c:pt>
                <c:pt idx="192">
                  <c:v>0.92966400527472015</c:v>
                </c:pt>
                <c:pt idx="193">
                  <c:v>0.93427170125289505</c:v>
                </c:pt>
                <c:pt idx="194">
                  <c:v>0.93887994145900433</c:v>
                </c:pt>
                <c:pt idx="195">
                  <c:v>0.94193678437312789</c:v>
                </c:pt>
                <c:pt idx="196">
                  <c:v>0.94728635329285649</c:v>
                </c:pt>
                <c:pt idx="197">
                  <c:v>0.95129784824943364</c:v>
                </c:pt>
                <c:pt idx="198">
                  <c:v>0.95731546179355054</c:v>
                </c:pt>
                <c:pt idx="199">
                  <c:v>0.96333274885117359</c:v>
                </c:pt>
                <c:pt idx="200">
                  <c:v>0.96791693422655845</c:v>
                </c:pt>
                <c:pt idx="201">
                  <c:v>0.97192774843279761</c:v>
                </c:pt>
                <c:pt idx="202">
                  <c:v>0.97894654995511809</c:v>
                </c:pt>
                <c:pt idx="203">
                  <c:v>0.98421043993200352</c:v>
                </c:pt>
                <c:pt idx="204">
                  <c:v>0.99210548935559362</c:v>
                </c:pt>
                <c:pt idx="205">
                  <c:v>1</c:v>
                </c:pt>
              </c:numCache>
            </c:numRef>
          </c:xVal>
          <c:yVal>
            <c:numRef>
              <c:f>Sheet1!$K$2:$K$207</c:f>
              <c:numCache>
                <c:formatCode>General</c:formatCode>
                <c:ptCount val="206"/>
                <c:pt idx="41">
                  <c:v>9.4164630106346861E-2</c:v>
                </c:pt>
                <c:pt idx="42">
                  <c:v>7.7582259291843272E-2</c:v>
                </c:pt>
                <c:pt idx="43">
                  <c:v>6.5182897422286348E-2</c:v>
                </c:pt>
                <c:pt idx="44">
                  <c:v>5.5771761469737807E-2</c:v>
                </c:pt>
                <c:pt idx="45">
                  <c:v>4.2116735908399101E-2</c:v>
                </c:pt>
                <c:pt idx="46">
                  <c:v>3.3913066455422802E-2</c:v>
                </c:pt>
                <c:pt idx="47">
                  <c:v>2.8743283417338249E-2</c:v>
                </c:pt>
                <c:pt idx="48">
                  <c:v>2.2357662788403117E-2</c:v>
                </c:pt>
                <c:pt idx="49">
                  <c:v>1.7378385494263654E-2</c:v>
                </c:pt>
                <c:pt idx="50">
                  <c:v>1.3957399525097391E-2</c:v>
                </c:pt>
                <c:pt idx="51">
                  <c:v>1.1603347189796895E-2</c:v>
                </c:pt>
                <c:pt idx="52">
                  <c:v>9.9628669686344165E-3</c:v>
                </c:pt>
                <c:pt idx="53">
                  <c:v>8.8063880250314596E-3</c:v>
                </c:pt>
                <c:pt idx="54">
                  <c:v>7.3135434136906126E-3</c:v>
                </c:pt>
                <c:pt idx="55">
                  <c:v>6.5636965706789095E-3</c:v>
                </c:pt>
                <c:pt idx="56">
                  <c:v>6.1725383054813702E-3</c:v>
                </c:pt>
                <c:pt idx="57">
                  <c:v>5.8135960582345724E-3</c:v>
                </c:pt>
                <c:pt idx="58">
                  <c:v>5.6684971427397503E-3</c:v>
                </c:pt>
                <c:pt idx="59">
                  <c:v>5.7065475576422433E-3</c:v>
                </c:pt>
                <c:pt idx="60">
                  <c:v>6.0459572585724085E-3</c:v>
                </c:pt>
                <c:pt idx="61">
                  <c:v>7.7792804920970605E-3</c:v>
                </c:pt>
                <c:pt idx="62">
                  <c:v>8.7282578397650228E-3</c:v>
                </c:pt>
                <c:pt idx="63">
                  <c:v>8.9951180829478047E-3</c:v>
                </c:pt>
                <c:pt idx="64">
                  <c:v>8.6922367803240266E-3</c:v>
                </c:pt>
                <c:pt idx="65">
                  <c:v>8.0892645388359972E-3</c:v>
                </c:pt>
                <c:pt idx="66">
                  <c:v>7.4784285449347289E-3</c:v>
                </c:pt>
                <c:pt idx="67">
                  <c:v>7.1024904456981463E-3</c:v>
                </c:pt>
                <c:pt idx="68">
                  <c:v>7.0568299478151525E-3</c:v>
                </c:pt>
                <c:pt idx="69">
                  <c:v>7.1232913391781625E-3</c:v>
                </c:pt>
                <c:pt idx="70">
                  <c:v>7.6159173774489851E-3</c:v>
                </c:pt>
                <c:pt idx="71">
                  <c:v>8.5775781967511681E-3</c:v>
                </c:pt>
                <c:pt idx="72">
                  <c:v>9.9448564389138551E-3</c:v>
                </c:pt>
                <c:pt idx="73">
                  <c:v>1.344777763483683E-2</c:v>
                </c:pt>
                <c:pt idx="74">
                  <c:v>1.7086158307812616E-2</c:v>
                </c:pt>
                <c:pt idx="75">
                  <c:v>1.9889966547260444E-2</c:v>
                </c:pt>
                <c:pt idx="76">
                  <c:v>2.122807280466461E-2</c:v>
                </c:pt>
                <c:pt idx="77">
                  <c:v>2.0896526856147467E-2</c:v>
                </c:pt>
                <c:pt idx="78">
                  <c:v>1.9076956015510609E-2</c:v>
                </c:pt>
                <c:pt idx="79">
                  <c:v>1.6223682236689539E-2</c:v>
                </c:pt>
                <c:pt idx="80">
                  <c:v>1.2927247958970736E-2</c:v>
                </c:pt>
                <c:pt idx="81">
                  <c:v>9.7845373574581024E-3</c:v>
                </c:pt>
                <c:pt idx="82">
                  <c:v>8.4345086367178263E-3</c:v>
                </c:pt>
                <c:pt idx="83">
                  <c:v>7.3013672809218227E-3</c:v>
                </c:pt>
                <c:pt idx="84">
                  <c:v>6.4241783827031574E-3</c:v>
                </c:pt>
                <c:pt idx="85">
                  <c:v>5.8308455796570223E-3</c:v>
                </c:pt>
                <c:pt idx="86">
                  <c:v>5.5378573849079018E-3</c:v>
                </c:pt>
                <c:pt idx="87">
                  <c:v>5.5064023752551773E-3</c:v>
                </c:pt>
                <c:pt idx="88">
                  <c:v>5.5515555342727724E-3</c:v>
                </c:pt>
                <c:pt idx="89">
                  <c:v>5.8678813168287665E-3</c:v>
                </c:pt>
                <c:pt idx="90">
                  <c:v>6.4744049303744134E-3</c:v>
                </c:pt>
                <c:pt idx="91">
                  <c:v>7.3518474980257733E-3</c:v>
                </c:pt>
                <c:pt idx="92">
                  <c:v>8.4743347376491484E-3</c:v>
                </c:pt>
                <c:pt idx="93">
                  <c:v>1.1330906219095138E-2</c:v>
                </c:pt>
                <c:pt idx="94">
                  <c:v>1.4773200420606696E-2</c:v>
                </c:pt>
                <c:pt idx="95">
                  <c:v>1.8516092899847951E-2</c:v>
                </c:pt>
                <c:pt idx="96">
                  <c:v>2.2289679380444006E-2</c:v>
                </c:pt>
                <c:pt idx="97">
                  <c:v>2.5853988579076299E-2</c:v>
                </c:pt>
                <c:pt idx="98">
                  <c:v>2.9009636321655714E-2</c:v>
                </c:pt>
                <c:pt idx="99">
                  <c:v>3.1584381063390586E-2</c:v>
                </c:pt>
                <c:pt idx="100">
                  <c:v>3.3446314699285606E-2</c:v>
                </c:pt>
                <c:pt idx="101">
                  <c:v>3.4488896067613829E-2</c:v>
                </c:pt>
                <c:pt idx="102">
                  <c:v>3.4628414255589483E-2</c:v>
                </c:pt>
                <c:pt idx="103">
                  <c:v>3.3824282153983615E-2</c:v>
                </c:pt>
                <c:pt idx="104">
                  <c:v>3.2073963068469498E-2</c:v>
                </c:pt>
                <c:pt idx="105">
                  <c:v>2.9443411051544063E-2</c:v>
                </c:pt>
                <c:pt idx="106">
                  <c:v>2.6067070902530052E-2</c:v>
                </c:pt>
                <c:pt idx="107">
                  <c:v>2.2162083655804198E-2</c:v>
                </c:pt>
                <c:pt idx="108">
                  <c:v>1.8030062266826869E-2</c:v>
                </c:pt>
                <c:pt idx="109">
                  <c:v>1.4046437495969245E-2</c:v>
                </c:pt>
                <c:pt idx="110">
                  <c:v>1.1411826768121093E-2</c:v>
                </c:pt>
                <c:pt idx="111">
                  <c:v>9.2888672859949891E-3</c:v>
                </c:pt>
                <c:pt idx="112">
                  <c:v>8.2493299508590509E-3</c:v>
                </c:pt>
                <c:pt idx="113">
                  <c:v>7.5712715572967739E-3</c:v>
                </c:pt>
                <c:pt idx="114">
                  <c:v>7.3016209503544947E-3</c:v>
                </c:pt>
                <c:pt idx="115">
                  <c:v>7.482487255857641E-3</c:v>
                </c:pt>
                <c:pt idx="116">
                  <c:v>8.1483695166511289E-3</c:v>
                </c:pt>
                <c:pt idx="117">
                  <c:v>9.3253956843014144E-3</c:v>
                </c:pt>
                <c:pt idx="118">
                  <c:v>1.1031068949663542E-2</c:v>
                </c:pt>
                <c:pt idx="119">
                  <c:v>1.3271984717987337E-2</c:v>
                </c:pt>
                <c:pt idx="120">
                  <c:v>1.6044591617215234E-2</c:v>
                </c:pt>
                <c:pt idx="121">
                  <c:v>1.9334176820251407E-2</c:v>
                </c:pt>
                <c:pt idx="122">
                  <c:v>2.7348101537580417E-2</c:v>
                </c:pt>
                <c:pt idx="123">
                  <c:v>3.6977393202236412E-2</c:v>
                </c:pt>
                <c:pt idx="124">
                  <c:v>4.7722830370698625E-2</c:v>
                </c:pt>
                <c:pt idx="125">
                  <c:v>5.8965459627219802E-2</c:v>
                </c:pt>
                <c:pt idx="126">
                  <c:v>6.9992469865960694E-2</c:v>
                </c:pt>
                <c:pt idx="127">
                  <c:v>8.0052999566178215E-2</c:v>
                </c:pt>
                <c:pt idx="128">
                  <c:v>8.8398723901456769E-2</c:v>
                </c:pt>
                <c:pt idx="129">
                  <c:v>9.4329515237590714E-2</c:v>
                </c:pt>
                <c:pt idx="130">
                  <c:v>9.7226420158833954E-2</c:v>
                </c:pt>
                <c:pt idx="131">
                  <c:v>9.6604930048759863E-2</c:v>
                </c:pt>
                <c:pt idx="132">
                  <c:v>9.2163178282475833E-2</c:v>
                </c:pt>
                <c:pt idx="133">
                  <c:v>8.3860577750753604E-2</c:v>
                </c:pt>
                <c:pt idx="134">
                  <c:v>7.2029435410406933E-2</c:v>
                </c:pt>
                <c:pt idx="135">
                  <c:v>5.7522080555252333E-2</c:v>
                </c:pt>
                <c:pt idx="136">
                  <c:v>4.1901116890618074E-2</c:v>
                </c:pt>
                <c:pt idx="137">
                  <c:v>3.4407721849155082E-2</c:v>
                </c:pt>
                <c:pt idx="138">
                  <c:v>2.7652504856800375E-2</c:v>
                </c:pt>
                <c:pt idx="139">
                  <c:v>2.2119974529978909E-2</c:v>
                </c:pt>
                <c:pt idx="140">
                  <c:v>1.9986360931680061E-2</c:v>
                </c:pt>
                <c:pt idx="141">
                  <c:v>1.8376321042439546E-2</c:v>
                </c:pt>
                <c:pt idx="142">
                  <c:v>1.7372297427879196E-2</c:v>
                </c:pt>
                <c:pt idx="143">
                  <c:v>1.706916245582276E-2</c:v>
                </c:pt>
                <c:pt idx="144">
                  <c:v>1.742988038909838E-2</c:v>
                </c:pt>
                <c:pt idx="145">
                  <c:v>1.8888733296459709E-2</c:v>
                </c:pt>
                <c:pt idx="146">
                  <c:v>2.1220970060549467E-2</c:v>
                </c:pt>
                <c:pt idx="147">
                  <c:v>2.367395347459645E-2</c:v>
                </c:pt>
                <c:pt idx="148">
                  <c:v>2.8588545063401478E-2</c:v>
                </c:pt>
                <c:pt idx="149">
                  <c:v>3.5120532954994982E-2</c:v>
                </c:pt>
                <c:pt idx="150">
                  <c:v>4.2405919061657707E-2</c:v>
                </c:pt>
                <c:pt idx="151">
                  <c:v>5.6180169256357777E-2</c:v>
                </c:pt>
                <c:pt idx="152">
                  <c:v>7.3683360111501728E-2</c:v>
                </c:pt>
                <c:pt idx="153">
                  <c:v>8.7581908328216787E-2</c:v>
                </c:pt>
                <c:pt idx="154">
                  <c:v>0.11200012791830559</c:v>
                </c:pt>
                <c:pt idx="155">
                  <c:v>0.14092351663284872</c:v>
                </c:pt>
                <c:pt idx="156">
                  <c:v>0.18682753717120895</c:v>
                </c:pt>
                <c:pt idx="157">
                  <c:v>0.24131065792291531</c:v>
                </c:pt>
                <c:pt idx="158">
                  <c:v>0.30422575061701318</c:v>
                </c:pt>
                <c:pt idx="159">
                  <c:v>0.37502488927890892</c:v>
                </c:pt>
                <c:pt idx="160">
                  <c:v>0.53483663186934927</c:v>
                </c:pt>
                <c:pt idx="161">
                  <c:v>0.7026389615893146</c:v>
                </c:pt>
                <c:pt idx="162">
                  <c:v>0.84682466712646975</c:v>
                </c:pt>
                <c:pt idx="163">
                  <c:v>0.89639167427277822</c:v>
                </c:pt>
                <c:pt idx="164">
                  <c:v>0.92244352500934446</c:v>
                </c:pt>
                <c:pt idx="165">
                  <c:v>0.91853701574602031</c:v>
                </c:pt>
                <c:pt idx="166">
                  <c:v>0.87901531813397582</c:v>
                </c:pt>
                <c:pt idx="167">
                  <c:v>0.80032706011563126</c:v>
                </c:pt>
                <c:pt idx="168">
                  <c:v>0.6826751772371461</c:v>
                </c:pt>
                <c:pt idx="169">
                  <c:v>0.53260434086173658</c:v>
                </c:pt>
                <c:pt idx="170">
                  <c:v>0.36634939468113925</c:v>
                </c:pt>
                <c:pt idx="171">
                  <c:v>0.2859615514638198</c:v>
                </c:pt>
                <c:pt idx="172">
                  <c:v>0.23113597697799043</c:v>
                </c:pt>
                <c:pt idx="173">
                  <c:v>0.19498554612630228</c:v>
                </c:pt>
                <c:pt idx="174">
                  <c:v>0.17161244459886812</c:v>
                </c:pt>
                <c:pt idx="175">
                  <c:v>0.14416033859388694</c:v>
                </c:pt>
                <c:pt idx="176">
                  <c:v>0.13453865701221154</c:v>
                </c:pt>
                <c:pt idx="177">
                  <c:v>0.12810813689369141</c:v>
                </c:pt>
                <c:pt idx="178">
                  <c:v>0.12536850702071217</c:v>
                </c:pt>
                <c:pt idx="179">
                  <c:v>0.13152760084626144</c:v>
                </c:pt>
                <c:pt idx="180">
                  <c:v>0.14442415480387749</c:v>
                </c:pt>
                <c:pt idx="181">
                  <c:v>0.16215564814843642</c:v>
                </c:pt>
                <c:pt idx="182">
                  <c:v>0.18310620659374521</c:v>
                </c:pt>
                <c:pt idx="183">
                  <c:v>0.20595421239552494</c:v>
                </c:pt>
                <c:pt idx="184">
                  <c:v>0.25704323613792979</c:v>
                </c:pt>
                <c:pt idx="185">
                  <c:v>0.30551946472369884</c:v>
                </c:pt>
                <c:pt idx="186">
                  <c:v>0.39648532328391073</c:v>
                </c:pt>
                <c:pt idx="187">
                  <c:v>0.51190491515478465</c:v>
                </c:pt>
                <c:pt idx="188">
                  <c:v>0.65337635776222858</c:v>
                </c:pt>
                <c:pt idx="189">
                  <c:v>0.8020266453146091</c:v>
                </c:pt>
                <c:pt idx="190">
                  <c:v>0.9530614255342118</c:v>
                </c:pt>
                <c:pt idx="191">
                  <c:v>1.2700213816719239</c:v>
                </c:pt>
                <c:pt idx="192">
                  <c:v>1.5568707761501348</c:v>
                </c:pt>
                <c:pt idx="193">
                  <c:v>2.0775272867325061</c:v>
                </c:pt>
                <c:pt idx="194">
                  <c:v>2.7223803515565725</c:v>
                </c:pt>
                <c:pt idx="195">
                  <c:v>3.2287045391923264</c:v>
                </c:pt>
                <c:pt idx="196">
                  <c:v>4.286506073481438</c:v>
                </c:pt>
                <c:pt idx="197">
                  <c:v>5.2433471735626593</c:v>
                </c:pt>
                <c:pt idx="198">
                  <c:v>6.9847878289330865</c:v>
                </c:pt>
                <c:pt idx="199">
                  <c:v>9.1556908338363385</c:v>
                </c:pt>
                <c:pt idx="200">
                  <c:v>11.147249549832418</c:v>
                </c:pt>
                <c:pt idx="201">
                  <c:v>13.163667870231523</c:v>
                </c:pt>
                <c:pt idx="202">
                  <c:v>17.401469412637777</c:v>
                </c:pt>
                <c:pt idx="203">
                  <c:v>21.264093864105519</c:v>
                </c:pt>
                <c:pt idx="204">
                  <c:v>28.367852656967052</c:v>
                </c:pt>
              </c:numCache>
            </c:numRef>
          </c:yVal>
        </c:ser>
        <c:ser>
          <c:idx val="1"/>
          <c:order val="1"/>
          <c:tx>
            <c:strRef>
              <c:f>Sheet1!$L$1</c:f>
              <c:strCache>
                <c:ptCount val="1"/>
                <c:pt idx="0">
                  <c:v>G4NeutronHP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Sheet1!$J$2:$J$207</c:f>
              <c:numCache>
                <c:formatCode>General</c:formatCode>
                <c:ptCount val="206"/>
                <c:pt idx="0">
                  <c:v>-0.97500000000000064</c:v>
                </c:pt>
                <c:pt idx="1">
                  <c:v>-0.92499999999999993</c:v>
                </c:pt>
                <c:pt idx="2">
                  <c:v>-0.875000000000002</c:v>
                </c:pt>
                <c:pt idx="3">
                  <c:v>-0.82500000000000062</c:v>
                </c:pt>
                <c:pt idx="4">
                  <c:v>-0.77500000000000124</c:v>
                </c:pt>
                <c:pt idx="5">
                  <c:v>-0.72500000000000064</c:v>
                </c:pt>
                <c:pt idx="6">
                  <c:v>-0.67500000000000226</c:v>
                </c:pt>
                <c:pt idx="7">
                  <c:v>-0.625000000000002</c:v>
                </c:pt>
                <c:pt idx="8">
                  <c:v>-0.57500000000000062</c:v>
                </c:pt>
                <c:pt idx="9">
                  <c:v>-0.52500000000000002</c:v>
                </c:pt>
                <c:pt idx="10">
                  <c:v>-0.47500000000000031</c:v>
                </c:pt>
                <c:pt idx="11">
                  <c:v>-0.42500000000000032</c:v>
                </c:pt>
                <c:pt idx="12">
                  <c:v>-0.37500000000000094</c:v>
                </c:pt>
                <c:pt idx="13">
                  <c:v>-0.32500000000000107</c:v>
                </c:pt>
                <c:pt idx="14">
                  <c:v>-0.27500000000000002</c:v>
                </c:pt>
                <c:pt idx="15">
                  <c:v>-0.22500000000000028</c:v>
                </c:pt>
                <c:pt idx="16">
                  <c:v>-0.17500000000000004</c:v>
                </c:pt>
                <c:pt idx="17">
                  <c:v>-0.125</c:v>
                </c:pt>
                <c:pt idx="18">
                  <c:v>-7.5000000000000136E-2</c:v>
                </c:pt>
                <c:pt idx="19">
                  <c:v>-2.5000000000000057E-2</c:v>
                </c:pt>
                <c:pt idx="20">
                  <c:v>2.5000000000000057E-2</c:v>
                </c:pt>
                <c:pt idx="21">
                  <c:v>7.5000000000000136E-2</c:v>
                </c:pt>
                <c:pt idx="22">
                  <c:v>0.125</c:v>
                </c:pt>
                <c:pt idx="23">
                  <c:v>0.17500000000000004</c:v>
                </c:pt>
                <c:pt idx="24">
                  <c:v>0.22500000000000028</c:v>
                </c:pt>
                <c:pt idx="25">
                  <c:v>0.27500000000000002</c:v>
                </c:pt>
                <c:pt idx="26">
                  <c:v>0.32500000000000107</c:v>
                </c:pt>
                <c:pt idx="27">
                  <c:v>0.37500000000000094</c:v>
                </c:pt>
                <c:pt idx="28">
                  <c:v>0.42500000000000032</c:v>
                </c:pt>
                <c:pt idx="29">
                  <c:v>0.47500000000000031</c:v>
                </c:pt>
                <c:pt idx="30">
                  <c:v>0.52500000000000002</c:v>
                </c:pt>
                <c:pt idx="31">
                  <c:v>0.57500000000000062</c:v>
                </c:pt>
                <c:pt idx="32">
                  <c:v>0.625000000000002</c:v>
                </c:pt>
                <c:pt idx="33">
                  <c:v>0.67500000000000249</c:v>
                </c:pt>
                <c:pt idx="34">
                  <c:v>0.72500000000000064</c:v>
                </c:pt>
                <c:pt idx="35">
                  <c:v>0.77500000000000124</c:v>
                </c:pt>
                <c:pt idx="36">
                  <c:v>0.82500000000000062</c:v>
                </c:pt>
                <c:pt idx="37">
                  <c:v>0.875000000000002</c:v>
                </c:pt>
                <c:pt idx="38">
                  <c:v>0.92500000000000004</c:v>
                </c:pt>
                <c:pt idx="39">
                  <c:v>0.97500000000000064</c:v>
                </c:pt>
                <c:pt idx="41">
                  <c:v>-1</c:v>
                </c:pt>
                <c:pt idx="42">
                  <c:v>-0.99688162748279385</c:v>
                </c:pt>
                <c:pt idx="43">
                  <c:v>-0.99415284876524135</c:v>
                </c:pt>
                <c:pt idx="44">
                  <c:v>-0.99176530804315155</c:v>
                </c:pt>
                <c:pt idx="45">
                  <c:v>-0.98758985496651952</c:v>
                </c:pt>
                <c:pt idx="46">
                  <c:v>-0.98445416995997781</c:v>
                </c:pt>
                <c:pt idx="47">
                  <c:v>-0.98210692503407049</c:v>
                </c:pt>
                <c:pt idx="48">
                  <c:v>-0.97858090432547262</c:v>
                </c:pt>
                <c:pt idx="49">
                  <c:v>-0.97505646674093116</c:v>
                </c:pt>
                <c:pt idx="50">
                  <c:v>-0.97194047685720064</c:v>
                </c:pt>
                <c:pt idx="51">
                  <c:v>-0.96921372260310168</c:v>
                </c:pt>
                <c:pt idx="52">
                  <c:v>-0.9668233886044596</c:v>
                </c:pt>
                <c:pt idx="53">
                  <c:v>-0.96473680768071235</c:v>
                </c:pt>
                <c:pt idx="54">
                  <c:v>-0.96108349667960513</c:v>
                </c:pt>
                <c:pt idx="55">
                  <c:v>-0.95834251694032635</c:v>
                </c:pt>
                <c:pt idx="56">
                  <c:v>-0.95628434223704717</c:v>
                </c:pt>
                <c:pt idx="57">
                  <c:v>-0.95320122191253254</c:v>
                </c:pt>
                <c:pt idx="58">
                  <c:v>-0.94934324207380161</c:v>
                </c:pt>
                <c:pt idx="59">
                  <c:v>-0.9470030374215378</c:v>
                </c:pt>
                <c:pt idx="60">
                  <c:v>-0.9415470050657484</c:v>
                </c:pt>
                <c:pt idx="61">
                  <c:v>-0.92518984883948163</c:v>
                </c:pt>
                <c:pt idx="62">
                  <c:v>-0.91272724528738269</c:v>
                </c:pt>
                <c:pt idx="63">
                  <c:v>-0.90026559117329452</c:v>
                </c:pt>
                <c:pt idx="64">
                  <c:v>-0.88780735299971925</c:v>
                </c:pt>
                <c:pt idx="65">
                  <c:v>-0.87534641270311975</c:v>
                </c:pt>
                <c:pt idx="66">
                  <c:v>-0.86289320034989192</c:v>
                </c:pt>
                <c:pt idx="67">
                  <c:v>-0.85043487199426049</c:v>
                </c:pt>
                <c:pt idx="68">
                  <c:v>-0.84420632852660549</c:v>
                </c:pt>
                <c:pt idx="69">
                  <c:v>-0.83798549234140163</c:v>
                </c:pt>
                <c:pt idx="70">
                  <c:v>-0.82553726884914658</c:v>
                </c:pt>
                <c:pt idx="71">
                  <c:v>-0.81308044062670104</c:v>
                </c:pt>
                <c:pt idx="72">
                  <c:v>-0.80063726666367485</c:v>
                </c:pt>
                <c:pt idx="73">
                  <c:v>-0.77573810806922561</c:v>
                </c:pt>
                <c:pt idx="74">
                  <c:v>-0.75086082128299281</c:v>
                </c:pt>
                <c:pt idx="75">
                  <c:v>-0.72597479742232662</c:v>
                </c:pt>
                <c:pt idx="76">
                  <c:v>-0.7011084140677537</c:v>
                </c:pt>
                <c:pt idx="77">
                  <c:v>-0.67623334613971575</c:v>
                </c:pt>
                <c:pt idx="78">
                  <c:v>-0.65138358953998743</c:v>
                </c:pt>
                <c:pt idx="79">
                  <c:v>-0.62652219584802649</c:v>
                </c:pt>
                <c:pt idx="80">
                  <c:v>-0.60167562579485456</c:v>
                </c:pt>
                <c:pt idx="81">
                  <c:v>-0.57683157965247378</c:v>
                </c:pt>
                <c:pt idx="82">
                  <c:v>-0.56441964321432492</c:v>
                </c:pt>
                <c:pt idx="83">
                  <c:v>-0.55199520017969972</c:v>
                </c:pt>
                <c:pt idx="84">
                  <c:v>-0.53957923289929954</c:v>
                </c:pt>
                <c:pt idx="85">
                  <c:v>-0.52717827882236457</c:v>
                </c:pt>
                <c:pt idx="86">
                  <c:v>-0.51475379915558062</c:v>
                </c:pt>
                <c:pt idx="87">
                  <c:v>-0.50856060734695863</c:v>
                </c:pt>
                <c:pt idx="88">
                  <c:v>-0.50235608296896517</c:v>
                </c:pt>
                <c:pt idx="89">
                  <c:v>-0.4899455074323163</c:v>
                </c:pt>
                <c:pt idx="90">
                  <c:v>-0.47752683643912497</c:v>
                </c:pt>
                <c:pt idx="91">
                  <c:v>-0.46512017739203115</c:v>
                </c:pt>
                <c:pt idx="92">
                  <c:v>-0.45273041568984762</c:v>
                </c:pt>
                <c:pt idx="93">
                  <c:v>-0.42792583081200941</c:v>
                </c:pt>
                <c:pt idx="94">
                  <c:v>-0.40313005929043849</c:v>
                </c:pt>
                <c:pt idx="95">
                  <c:v>-0.37832551970728989</c:v>
                </c:pt>
                <c:pt idx="96">
                  <c:v>-0.35354014923103144</c:v>
                </c:pt>
                <c:pt idx="97">
                  <c:v>-0.32876775007331877</c:v>
                </c:pt>
                <c:pt idx="98">
                  <c:v>-0.3039998065812598</c:v>
                </c:pt>
                <c:pt idx="99">
                  <c:v>-0.27922574172072695</c:v>
                </c:pt>
                <c:pt idx="100">
                  <c:v>-0.25446692063895182</c:v>
                </c:pt>
                <c:pt idx="101">
                  <c:v>-0.22972700620981687</c:v>
                </c:pt>
                <c:pt idx="102">
                  <c:v>-0.20497439225235173</c:v>
                </c:pt>
                <c:pt idx="103">
                  <c:v>-0.18022730577878693</c:v>
                </c:pt>
                <c:pt idx="104">
                  <c:v>-0.15549834907414395</c:v>
                </c:pt>
                <c:pt idx="105">
                  <c:v>-0.13077017434347088</c:v>
                </c:pt>
                <c:pt idx="106">
                  <c:v>-0.10604887340888329</c:v>
                </c:pt>
                <c:pt idx="107">
                  <c:v>-8.1333161339616794E-2</c:v>
                </c:pt>
                <c:pt idx="108">
                  <c:v>-5.6624829066779118E-2</c:v>
                </c:pt>
                <c:pt idx="109">
                  <c:v>-3.192188408366943E-2</c:v>
                </c:pt>
                <c:pt idx="110">
                  <c:v>-1.3398491753234321E-2</c:v>
                </c:pt>
                <c:pt idx="111">
                  <c:v>5.120773645324231E-3</c:v>
                </c:pt>
                <c:pt idx="112">
                  <c:v>1.7464621879990004E-2</c:v>
                </c:pt>
                <c:pt idx="113">
                  <c:v>2.9807553234287968E-2</c:v>
                </c:pt>
                <c:pt idx="114">
                  <c:v>4.214942848702171E-2</c:v>
                </c:pt>
                <c:pt idx="115">
                  <c:v>5.449010334698598E-2</c:v>
                </c:pt>
                <c:pt idx="116">
                  <c:v>6.6827684648732302E-2</c:v>
                </c:pt>
                <c:pt idx="117">
                  <c:v>7.9163755406846156E-2</c:v>
                </c:pt>
                <c:pt idx="118">
                  <c:v>9.1499880655793731E-2</c:v>
                </c:pt>
                <c:pt idx="119">
                  <c:v>0.10383239469355188</c:v>
                </c:pt>
                <c:pt idx="120">
                  <c:v>0.11616456631209375</c:v>
                </c:pt>
                <c:pt idx="121">
                  <c:v>0.12849443271531982</c:v>
                </c:pt>
                <c:pt idx="122">
                  <c:v>0.15315141339040841</c:v>
                </c:pt>
                <c:pt idx="123">
                  <c:v>0.17780099318103543</c:v>
                </c:pt>
                <c:pt idx="124">
                  <c:v>0.20244376057586191</c:v>
                </c:pt>
                <c:pt idx="125">
                  <c:v>0.22708136223920009</c:v>
                </c:pt>
                <c:pt idx="126">
                  <c:v>0.25171296825162481</c:v>
                </c:pt>
                <c:pt idx="127">
                  <c:v>0.27633856859173489</c:v>
                </c:pt>
                <c:pt idx="128">
                  <c:v>0.30095713612241198</c:v>
                </c:pt>
                <c:pt idx="129">
                  <c:v>0.32556980469789087</c:v>
                </c:pt>
                <c:pt idx="130">
                  <c:v>0.350176319840862</c:v>
                </c:pt>
                <c:pt idx="131">
                  <c:v>0.37477650244040656</c:v>
                </c:pt>
                <c:pt idx="132">
                  <c:v>0.39936999929614536</c:v>
                </c:pt>
                <c:pt idx="133">
                  <c:v>0.42395758871954747</c:v>
                </c:pt>
                <c:pt idx="134">
                  <c:v>0.44853921401839397</c:v>
                </c:pt>
                <c:pt idx="135">
                  <c:v>0.47311517433291983</c:v>
                </c:pt>
                <c:pt idx="136">
                  <c:v>0.49768411203764418</c:v>
                </c:pt>
                <c:pt idx="137">
                  <c:v>0.5099665247691153</c:v>
                </c:pt>
                <c:pt idx="138">
                  <c:v>0.52224704669881905</c:v>
                </c:pt>
                <c:pt idx="139">
                  <c:v>0.53452641876030449</c:v>
                </c:pt>
                <c:pt idx="140">
                  <c:v>0.54066617814045337</c:v>
                </c:pt>
                <c:pt idx="141">
                  <c:v>0.54680503618070531</c:v>
                </c:pt>
                <c:pt idx="142">
                  <c:v>0.5529437229912505</c:v>
                </c:pt>
                <c:pt idx="143">
                  <c:v>0.5575466287106865</c:v>
                </c:pt>
                <c:pt idx="144">
                  <c:v>0.56445133926267632</c:v>
                </c:pt>
                <c:pt idx="145">
                  <c:v>0.57135545588703152</c:v>
                </c:pt>
                <c:pt idx="146">
                  <c:v>0.57749291294034144</c:v>
                </c:pt>
                <c:pt idx="147">
                  <c:v>0.58209458723178453</c:v>
                </c:pt>
                <c:pt idx="148">
                  <c:v>0.58899750013265528</c:v>
                </c:pt>
                <c:pt idx="149">
                  <c:v>0.5958997521457533</c:v>
                </c:pt>
                <c:pt idx="150">
                  <c:v>0.60203523360978684</c:v>
                </c:pt>
                <c:pt idx="151">
                  <c:v>0.6112370005460297</c:v>
                </c:pt>
                <c:pt idx="152">
                  <c:v>0.62043900450974665</c:v>
                </c:pt>
                <c:pt idx="153">
                  <c:v>0.62657252622861614</c:v>
                </c:pt>
                <c:pt idx="154">
                  <c:v>0.63577246062111281</c:v>
                </c:pt>
                <c:pt idx="155">
                  <c:v>0.64497098420869592</c:v>
                </c:pt>
                <c:pt idx="156">
                  <c:v>0.65723450619491564</c:v>
                </c:pt>
                <c:pt idx="157">
                  <c:v>0.66949758489156752</c:v>
                </c:pt>
                <c:pt idx="158">
                  <c:v>0.68175835018778708</c:v>
                </c:pt>
                <c:pt idx="159">
                  <c:v>0.69401779810542852</c:v>
                </c:pt>
                <c:pt idx="160">
                  <c:v>0.71853063724140565</c:v>
                </c:pt>
                <c:pt idx="161">
                  <c:v>0.743038541461708</c:v>
                </c:pt>
                <c:pt idx="162">
                  <c:v>0.76754006683348353</c:v>
                </c:pt>
                <c:pt idx="163">
                  <c:v>0.77978833895068478</c:v>
                </c:pt>
                <c:pt idx="164">
                  <c:v>0.79203612780848542</c:v>
                </c:pt>
                <c:pt idx="165">
                  <c:v>0.80428126386994658</c:v>
                </c:pt>
                <c:pt idx="166">
                  <c:v>0.8165246906532817</c:v>
                </c:pt>
                <c:pt idx="167">
                  <c:v>0.82876713040239469</c:v>
                </c:pt>
                <c:pt idx="168">
                  <c:v>0.84100785367663677</c:v>
                </c:pt>
                <c:pt idx="169">
                  <c:v>0.85324784512721707</c:v>
                </c:pt>
                <c:pt idx="170">
                  <c:v>0.86548559338017295</c:v>
                </c:pt>
                <c:pt idx="171">
                  <c:v>0.87160337522051323</c:v>
                </c:pt>
                <c:pt idx="172">
                  <c:v>0.87619230400445092</c:v>
                </c:pt>
                <c:pt idx="173">
                  <c:v>0.87963363025732078</c:v>
                </c:pt>
                <c:pt idx="174">
                  <c:v>0.88221399042729276</c:v>
                </c:pt>
                <c:pt idx="175">
                  <c:v>0.88608549425902383</c:v>
                </c:pt>
                <c:pt idx="176">
                  <c:v>0.88802091574787501</c:v>
                </c:pt>
                <c:pt idx="177">
                  <c:v>0.88995664961800725</c:v>
                </c:pt>
                <c:pt idx="178">
                  <c:v>0.89301507675202851</c:v>
                </c:pt>
                <c:pt idx="179">
                  <c:v>0.89569080630570175</c:v>
                </c:pt>
                <c:pt idx="180">
                  <c:v>0.89803218274358954</c:v>
                </c:pt>
                <c:pt idx="181">
                  <c:v>0.90008087552153704</c:v>
                </c:pt>
                <c:pt idx="182">
                  <c:v>0.9018739995043239</c:v>
                </c:pt>
                <c:pt idx="183">
                  <c:v>0.90344231925134233</c:v>
                </c:pt>
                <c:pt idx="184">
                  <c:v>0.90618678219704429</c:v>
                </c:pt>
                <c:pt idx="185">
                  <c:v>0.9082454445858329</c:v>
                </c:pt>
                <c:pt idx="186">
                  <c:v>0.9113335954540811</c:v>
                </c:pt>
                <c:pt idx="187">
                  <c:v>0.91442146100944244</c:v>
                </c:pt>
                <c:pt idx="188">
                  <c:v>0.9174792233260981</c:v>
                </c:pt>
                <c:pt idx="189">
                  <c:v>0.92015395849763049</c:v>
                </c:pt>
                <c:pt idx="190">
                  <c:v>0.92249497758235421</c:v>
                </c:pt>
                <c:pt idx="191">
                  <c:v>0.9265916548464026</c:v>
                </c:pt>
                <c:pt idx="192">
                  <c:v>0.92966400527472015</c:v>
                </c:pt>
                <c:pt idx="193">
                  <c:v>0.93427170125289505</c:v>
                </c:pt>
                <c:pt idx="194">
                  <c:v>0.93887994145900433</c:v>
                </c:pt>
                <c:pt idx="195">
                  <c:v>0.94193678437312789</c:v>
                </c:pt>
                <c:pt idx="196">
                  <c:v>0.94728635329285649</c:v>
                </c:pt>
                <c:pt idx="197">
                  <c:v>0.95129784824943364</c:v>
                </c:pt>
                <c:pt idx="198">
                  <c:v>0.95731546179355054</c:v>
                </c:pt>
                <c:pt idx="199">
                  <c:v>0.96333274885117359</c:v>
                </c:pt>
                <c:pt idx="200">
                  <c:v>0.96791693422655845</c:v>
                </c:pt>
                <c:pt idx="201">
                  <c:v>0.97192774843279761</c:v>
                </c:pt>
                <c:pt idx="202">
                  <c:v>0.97894654995511809</c:v>
                </c:pt>
                <c:pt idx="203">
                  <c:v>0.98421043993200352</c:v>
                </c:pt>
                <c:pt idx="204">
                  <c:v>0.99210548935559362</c:v>
                </c:pt>
                <c:pt idx="205">
                  <c:v>1</c:v>
                </c:pt>
              </c:numCache>
            </c:numRef>
          </c:xVal>
          <c:yVal>
            <c:numRef>
              <c:f>Sheet1!$L$2:$L$207</c:f>
              <c:numCache>
                <c:formatCode>General</c:formatCode>
                <c:ptCount val="206"/>
                <c:pt idx="0">
                  <c:v>2.3117065429687552E-2</c:v>
                </c:pt>
                <c:pt idx="1">
                  <c:v>7.7819824218750243E-3</c:v>
                </c:pt>
                <c:pt idx="2">
                  <c:v>6.2561035156250147E-3</c:v>
                </c:pt>
                <c:pt idx="3">
                  <c:v>7.7056884765625243E-3</c:v>
                </c:pt>
                <c:pt idx="4">
                  <c:v>1.3275146484375E-2</c:v>
                </c:pt>
                <c:pt idx="5">
                  <c:v>1.6632080078125045E-2</c:v>
                </c:pt>
                <c:pt idx="6">
                  <c:v>1.9378662109375E-2</c:v>
                </c:pt>
                <c:pt idx="7">
                  <c:v>1.495361328125E-2</c:v>
                </c:pt>
                <c:pt idx="8">
                  <c:v>7.5531005859375243E-3</c:v>
                </c:pt>
                <c:pt idx="9">
                  <c:v>5.7220458984375069E-3</c:v>
                </c:pt>
                <c:pt idx="10">
                  <c:v>6.2561035156250147E-3</c:v>
                </c:pt>
                <c:pt idx="11">
                  <c:v>1.1062622070312536E-2</c:v>
                </c:pt>
                <c:pt idx="12">
                  <c:v>1.7395019531250028E-2</c:v>
                </c:pt>
                <c:pt idx="13">
                  <c:v>2.1667480468750052E-2</c:v>
                </c:pt>
                <c:pt idx="14">
                  <c:v>2.9220581054687396E-2</c:v>
                </c:pt>
                <c:pt idx="15">
                  <c:v>3.2196044921875076E-2</c:v>
                </c:pt>
                <c:pt idx="16">
                  <c:v>3.2348632812500076E-2</c:v>
                </c:pt>
                <c:pt idx="17">
                  <c:v>2.5711059570312559E-2</c:v>
                </c:pt>
                <c:pt idx="18">
                  <c:v>2.0294189453125052E-2</c:v>
                </c:pt>
                <c:pt idx="19">
                  <c:v>1.1062622070312536E-2</c:v>
                </c:pt>
                <c:pt idx="20">
                  <c:v>8.316040039062552E-3</c:v>
                </c:pt>
                <c:pt idx="21">
                  <c:v>9.1552734375000243E-3</c:v>
                </c:pt>
                <c:pt idx="22">
                  <c:v>1.8005371093750087E-2</c:v>
                </c:pt>
                <c:pt idx="23">
                  <c:v>3.2043457031250076E-2</c:v>
                </c:pt>
                <c:pt idx="24">
                  <c:v>5.4321289062500125E-2</c:v>
                </c:pt>
                <c:pt idx="25">
                  <c:v>7.37762451171875E-2</c:v>
                </c:pt>
                <c:pt idx="26">
                  <c:v>7.995605468750018E-2</c:v>
                </c:pt>
                <c:pt idx="27">
                  <c:v>8.4228515625000028E-2</c:v>
                </c:pt>
                <c:pt idx="28">
                  <c:v>6.89697265625E-2</c:v>
                </c:pt>
                <c:pt idx="29">
                  <c:v>4.913330078125E-2</c:v>
                </c:pt>
                <c:pt idx="30">
                  <c:v>2.6473999023437632E-2</c:v>
                </c:pt>
                <c:pt idx="31">
                  <c:v>1.9149780273437573E-2</c:v>
                </c:pt>
                <c:pt idx="32">
                  <c:v>8.3465576171875472E-2</c:v>
                </c:pt>
                <c:pt idx="33">
                  <c:v>0.24147033691406294</c:v>
                </c:pt>
                <c:pt idx="34">
                  <c:v>0.5089569091796875</c:v>
                </c:pt>
                <c:pt idx="35">
                  <c:v>0.772399902343753</c:v>
                </c:pt>
                <c:pt idx="36">
                  <c:v>0.71495056152343761</c:v>
                </c:pt>
                <c:pt idx="37">
                  <c:v>0.2529144287109375</c:v>
                </c:pt>
                <c:pt idx="38">
                  <c:v>1.4188385009765625</c:v>
                </c:pt>
                <c:pt idx="39">
                  <c:v>15.153884887695348</c:v>
                </c:pt>
              </c:numCache>
            </c:numRef>
          </c:yVal>
        </c:ser>
        <c:ser>
          <c:idx val="2"/>
          <c:order val="2"/>
          <c:tx>
            <c:strRef>
              <c:f>Sheet1!$M$1</c:f>
              <c:strCache>
                <c:ptCount val="1"/>
                <c:pt idx="0">
                  <c:v>G4LEND</c:v>
                </c:pt>
              </c:strCache>
            </c:strRef>
          </c:tx>
          <c:spPr>
            <a:ln w="28575">
              <a:noFill/>
            </a:ln>
          </c:spPr>
          <c:dPt>
            <c:idx val="17"/>
            <c:marker>
              <c:symbol val="triangle"/>
              <c:size val="5"/>
            </c:marker>
          </c:dPt>
          <c:xVal>
            <c:numRef>
              <c:f>Sheet1!$J$2:$J$207</c:f>
              <c:numCache>
                <c:formatCode>General</c:formatCode>
                <c:ptCount val="206"/>
                <c:pt idx="0">
                  <c:v>-0.97500000000000064</c:v>
                </c:pt>
                <c:pt idx="1">
                  <c:v>-0.92499999999999993</c:v>
                </c:pt>
                <c:pt idx="2">
                  <c:v>-0.875000000000002</c:v>
                </c:pt>
                <c:pt idx="3">
                  <c:v>-0.82500000000000062</c:v>
                </c:pt>
                <c:pt idx="4">
                  <c:v>-0.77500000000000124</c:v>
                </c:pt>
                <c:pt idx="5">
                  <c:v>-0.72500000000000064</c:v>
                </c:pt>
                <c:pt idx="6">
                  <c:v>-0.67500000000000226</c:v>
                </c:pt>
                <c:pt idx="7">
                  <c:v>-0.625000000000002</c:v>
                </c:pt>
                <c:pt idx="8">
                  <c:v>-0.57500000000000062</c:v>
                </c:pt>
                <c:pt idx="9">
                  <c:v>-0.52500000000000002</c:v>
                </c:pt>
                <c:pt idx="10">
                  <c:v>-0.47500000000000031</c:v>
                </c:pt>
                <c:pt idx="11">
                  <c:v>-0.42500000000000032</c:v>
                </c:pt>
                <c:pt idx="12">
                  <c:v>-0.37500000000000094</c:v>
                </c:pt>
                <c:pt idx="13">
                  <c:v>-0.32500000000000107</c:v>
                </c:pt>
                <c:pt idx="14">
                  <c:v>-0.27500000000000002</c:v>
                </c:pt>
                <c:pt idx="15">
                  <c:v>-0.22500000000000028</c:v>
                </c:pt>
                <c:pt idx="16">
                  <c:v>-0.17500000000000004</c:v>
                </c:pt>
                <c:pt idx="17">
                  <c:v>-0.125</c:v>
                </c:pt>
                <c:pt idx="18">
                  <c:v>-7.5000000000000136E-2</c:v>
                </c:pt>
                <c:pt idx="19">
                  <c:v>-2.5000000000000057E-2</c:v>
                </c:pt>
                <c:pt idx="20">
                  <c:v>2.5000000000000057E-2</c:v>
                </c:pt>
                <c:pt idx="21">
                  <c:v>7.5000000000000136E-2</c:v>
                </c:pt>
                <c:pt idx="22">
                  <c:v>0.125</c:v>
                </c:pt>
                <c:pt idx="23">
                  <c:v>0.17500000000000004</c:v>
                </c:pt>
                <c:pt idx="24">
                  <c:v>0.22500000000000028</c:v>
                </c:pt>
                <c:pt idx="25">
                  <c:v>0.27500000000000002</c:v>
                </c:pt>
                <c:pt idx="26">
                  <c:v>0.32500000000000107</c:v>
                </c:pt>
                <c:pt idx="27">
                  <c:v>0.37500000000000094</c:v>
                </c:pt>
                <c:pt idx="28">
                  <c:v>0.42500000000000032</c:v>
                </c:pt>
                <c:pt idx="29">
                  <c:v>0.47500000000000031</c:v>
                </c:pt>
                <c:pt idx="30">
                  <c:v>0.52500000000000002</c:v>
                </c:pt>
                <c:pt idx="31">
                  <c:v>0.57500000000000062</c:v>
                </c:pt>
                <c:pt idx="32">
                  <c:v>0.625000000000002</c:v>
                </c:pt>
                <c:pt idx="33">
                  <c:v>0.67500000000000249</c:v>
                </c:pt>
                <c:pt idx="34">
                  <c:v>0.72500000000000064</c:v>
                </c:pt>
                <c:pt idx="35">
                  <c:v>0.77500000000000124</c:v>
                </c:pt>
                <c:pt idx="36">
                  <c:v>0.82500000000000062</c:v>
                </c:pt>
                <c:pt idx="37">
                  <c:v>0.875000000000002</c:v>
                </c:pt>
                <c:pt idx="38">
                  <c:v>0.92500000000000004</c:v>
                </c:pt>
                <c:pt idx="39">
                  <c:v>0.97500000000000064</c:v>
                </c:pt>
                <c:pt idx="41">
                  <c:v>-1</c:v>
                </c:pt>
                <c:pt idx="42">
                  <c:v>-0.99688162748279385</c:v>
                </c:pt>
                <c:pt idx="43">
                  <c:v>-0.99415284876524135</c:v>
                </c:pt>
                <c:pt idx="44">
                  <c:v>-0.99176530804315155</c:v>
                </c:pt>
                <c:pt idx="45">
                  <c:v>-0.98758985496651952</c:v>
                </c:pt>
                <c:pt idx="46">
                  <c:v>-0.98445416995997781</c:v>
                </c:pt>
                <c:pt idx="47">
                  <c:v>-0.98210692503407049</c:v>
                </c:pt>
                <c:pt idx="48">
                  <c:v>-0.97858090432547262</c:v>
                </c:pt>
                <c:pt idx="49">
                  <c:v>-0.97505646674093116</c:v>
                </c:pt>
                <c:pt idx="50">
                  <c:v>-0.97194047685720064</c:v>
                </c:pt>
                <c:pt idx="51">
                  <c:v>-0.96921372260310168</c:v>
                </c:pt>
                <c:pt idx="52">
                  <c:v>-0.9668233886044596</c:v>
                </c:pt>
                <c:pt idx="53">
                  <c:v>-0.96473680768071235</c:v>
                </c:pt>
                <c:pt idx="54">
                  <c:v>-0.96108349667960513</c:v>
                </c:pt>
                <c:pt idx="55">
                  <c:v>-0.95834251694032635</c:v>
                </c:pt>
                <c:pt idx="56">
                  <c:v>-0.95628434223704717</c:v>
                </c:pt>
                <c:pt idx="57">
                  <c:v>-0.95320122191253254</c:v>
                </c:pt>
                <c:pt idx="58">
                  <c:v>-0.94934324207380161</c:v>
                </c:pt>
                <c:pt idx="59">
                  <c:v>-0.9470030374215378</c:v>
                </c:pt>
                <c:pt idx="60">
                  <c:v>-0.9415470050657484</c:v>
                </c:pt>
                <c:pt idx="61">
                  <c:v>-0.92518984883948163</c:v>
                </c:pt>
                <c:pt idx="62">
                  <c:v>-0.91272724528738269</c:v>
                </c:pt>
                <c:pt idx="63">
                  <c:v>-0.90026559117329452</c:v>
                </c:pt>
                <c:pt idx="64">
                  <c:v>-0.88780735299971925</c:v>
                </c:pt>
                <c:pt idx="65">
                  <c:v>-0.87534641270311975</c:v>
                </c:pt>
                <c:pt idx="66">
                  <c:v>-0.86289320034989192</c:v>
                </c:pt>
                <c:pt idx="67">
                  <c:v>-0.85043487199426049</c:v>
                </c:pt>
                <c:pt idx="68">
                  <c:v>-0.84420632852660549</c:v>
                </c:pt>
                <c:pt idx="69">
                  <c:v>-0.83798549234140163</c:v>
                </c:pt>
                <c:pt idx="70">
                  <c:v>-0.82553726884914658</c:v>
                </c:pt>
                <c:pt idx="71">
                  <c:v>-0.81308044062670104</c:v>
                </c:pt>
                <c:pt idx="72">
                  <c:v>-0.80063726666367485</c:v>
                </c:pt>
                <c:pt idx="73">
                  <c:v>-0.77573810806922561</c:v>
                </c:pt>
                <c:pt idx="74">
                  <c:v>-0.75086082128299281</c:v>
                </c:pt>
                <c:pt idx="75">
                  <c:v>-0.72597479742232662</c:v>
                </c:pt>
                <c:pt idx="76">
                  <c:v>-0.7011084140677537</c:v>
                </c:pt>
                <c:pt idx="77">
                  <c:v>-0.67623334613971575</c:v>
                </c:pt>
                <c:pt idx="78">
                  <c:v>-0.65138358953998743</c:v>
                </c:pt>
                <c:pt idx="79">
                  <c:v>-0.62652219584802649</c:v>
                </c:pt>
                <c:pt idx="80">
                  <c:v>-0.60167562579485456</c:v>
                </c:pt>
                <c:pt idx="81">
                  <c:v>-0.57683157965247378</c:v>
                </c:pt>
                <c:pt idx="82">
                  <c:v>-0.56441964321432492</c:v>
                </c:pt>
                <c:pt idx="83">
                  <c:v>-0.55199520017969972</c:v>
                </c:pt>
                <c:pt idx="84">
                  <c:v>-0.53957923289929954</c:v>
                </c:pt>
                <c:pt idx="85">
                  <c:v>-0.52717827882236457</c:v>
                </c:pt>
                <c:pt idx="86">
                  <c:v>-0.51475379915558062</c:v>
                </c:pt>
                <c:pt idx="87">
                  <c:v>-0.50856060734695863</c:v>
                </c:pt>
                <c:pt idx="88">
                  <c:v>-0.50235608296896517</c:v>
                </c:pt>
                <c:pt idx="89">
                  <c:v>-0.4899455074323163</c:v>
                </c:pt>
                <c:pt idx="90">
                  <c:v>-0.47752683643912497</c:v>
                </c:pt>
                <c:pt idx="91">
                  <c:v>-0.46512017739203115</c:v>
                </c:pt>
                <c:pt idx="92">
                  <c:v>-0.45273041568984762</c:v>
                </c:pt>
                <c:pt idx="93">
                  <c:v>-0.42792583081200941</c:v>
                </c:pt>
                <c:pt idx="94">
                  <c:v>-0.40313005929043849</c:v>
                </c:pt>
                <c:pt idx="95">
                  <c:v>-0.37832551970728989</c:v>
                </c:pt>
                <c:pt idx="96">
                  <c:v>-0.35354014923103144</c:v>
                </c:pt>
                <c:pt idx="97">
                  <c:v>-0.32876775007331877</c:v>
                </c:pt>
                <c:pt idx="98">
                  <c:v>-0.3039998065812598</c:v>
                </c:pt>
                <c:pt idx="99">
                  <c:v>-0.27922574172072695</c:v>
                </c:pt>
                <c:pt idx="100">
                  <c:v>-0.25446692063895182</c:v>
                </c:pt>
                <c:pt idx="101">
                  <c:v>-0.22972700620981687</c:v>
                </c:pt>
                <c:pt idx="102">
                  <c:v>-0.20497439225235173</c:v>
                </c:pt>
                <c:pt idx="103">
                  <c:v>-0.18022730577878693</c:v>
                </c:pt>
                <c:pt idx="104">
                  <c:v>-0.15549834907414395</c:v>
                </c:pt>
                <c:pt idx="105">
                  <c:v>-0.13077017434347088</c:v>
                </c:pt>
                <c:pt idx="106">
                  <c:v>-0.10604887340888329</c:v>
                </c:pt>
                <c:pt idx="107">
                  <c:v>-8.1333161339616794E-2</c:v>
                </c:pt>
                <c:pt idx="108">
                  <c:v>-5.6624829066779118E-2</c:v>
                </c:pt>
                <c:pt idx="109">
                  <c:v>-3.192188408366943E-2</c:v>
                </c:pt>
                <c:pt idx="110">
                  <c:v>-1.3398491753234321E-2</c:v>
                </c:pt>
                <c:pt idx="111">
                  <c:v>5.120773645324231E-3</c:v>
                </c:pt>
                <c:pt idx="112">
                  <c:v>1.7464621879990004E-2</c:v>
                </c:pt>
                <c:pt idx="113">
                  <c:v>2.9807553234287968E-2</c:v>
                </c:pt>
                <c:pt idx="114">
                  <c:v>4.214942848702171E-2</c:v>
                </c:pt>
                <c:pt idx="115">
                  <c:v>5.449010334698598E-2</c:v>
                </c:pt>
                <c:pt idx="116">
                  <c:v>6.6827684648732302E-2</c:v>
                </c:pt>
                <c:pt idx="117">
                  <c:v>7.9163755406846156E-2</c:v>
                </c:pt>
                <c:pt idx="118">
                  <c:v>9.1499880655793731E-2</c:v>
                </c:pt>
                <c:pt idx="119">
                  <c:v>0.10383239469355188</c:v>
                </c:pt>
                <c:pt idx="120">
                  <c:v>0.11616456631209375</c:v>
                </c:pt>
                <c:pt idx="121">
                  <c:v>0.12849443271531982</c:v>
                </c:pt>
                <c:pt idx="122">
                  <c:v>0.15315141339040841</c:v>
                </c:pt>
                <c:pt idx="123">
                  <c:v>0.17780099318103543</c:v>
                </c:pt>
                <c:pt idx="124">
                  <c:v>0.20244376057586191</c:v>
                </c:pt>
                <c:pt idx="125">
                  <c:v>0.22708136223920009</c:v>
                </c:pt>
                <c:pt idx="126">
                  <c:v>0.25171296825162481</c:v>
                </c:pt>
                <c:pt idx="127">
                  <c:v>0.27633856859173489</c:v>
                </c:pt>
                <c:pt idx="128">
                  <c:v>0.30095713612241198</c:v>
                </c:pt>
                <c:pt idx="129">
                  <c:v>0.32556980469789087</c:v>
                </c:pt>
                <c:pt idx="130">
                  <c:v>0.350176319840862</c:v>
                </c:pt>
                <c:pt idx="131">
                  <c:v>0.37477650244040656</c:v>
                </c:pt>
                <c:pt idx="132">
                  <c:v>0.39936999929614536</c:v>
                </c:pt>
                <c:pt idx="133">
                  <c:v>0.42395758871954747</c:v>
                </c:pt>
                <c:pt idx="134">
                  <c:v>0.44853921401839397</c:v>
                </c:pt>
                <c:pt idx="135">
                  <c:v>0.47311517433291983</c:v>
                </c:pt>
                <c:pt idx="136">
                  <c:v>0.49768411203764418</c:v>
                </c:pt>
                <c:pt idx="137">
                  <c:v>0.5099665247691153</c:v>
                </c:pt>
                <c:pt idx="138">
                  <c:v>0.52224704669881905</c:v>
                </c:pt>
                <c:pt idx="139">
                  <c:v>0.53452641876030449</c:v>
                </c:pt>
                <c:pt idx="140">
                  <c:v>0.54066617814045337</c:v>
                </c:pt>
                <c:pt idx="141">
                  <c:v>0.54680503618070531</c:v>
                </c:pt>
                <c:pt idx="142">
                  <c:v>0.5529437229912505</c:v>
                </c:pt>
                <c:pt idx="143">
                  <c:v>0.5575466287106865</c:v>
                </c:pt>
                <c:pt idx="144">
                  <c:v>0.56445133926267632</c:v>
                </c:pt>
                <c:pt idx="145">
                  <c:v>0.57135545588703152</c:v>
                </c:pt>
                <c:pt idx="146">
                  <c:v>0.57749291294034144</c:v>
                </c:pt>
                <c:pt idx="147">
                  <c:v>0.58209458723178453</c:v>
                </c:pt>
                <c:pt idx="148">
                  <c:v>0.58899750013265528</c:v>
                </c:pt>
                <c:pt idx="149">
                  <c:v>0.5958997521457533</c:v>
                </c:pt>
                <c:pt idx="150">
                  <c:v>0.60203523360978684</c:v>
                </c:pt>
                <c:pt idx="151">
                  <c:v>0.6112370005460297</c:v>
                </c:pt>
                <c:pt idx="152">
                  <c:v>0.62043900450974665</c:v>
                </c:pt>
                <c:pt idx="153">
                  <c:v>0.62657252622861614</c:v>
                </c:pt>
                <c:pt idx="154">
                  <c:v>0.63577246062111281</c:v>
                </c:pt>
                <c:pt idx="155">
                  <c:v>0.64497098420869592</c:v>
                </c:pt>
                <c:pt idx="156">
                  <c:v>0.65723450619491564</c:v>
                </c:pt>
                <c:pt idx="157">
                  <c:v>0.66949758489156752</c:v>
                </c:pt>
                <c:pt idx="158">
                  <c:v>0.68175835018778708</c:v>
                </c:pt>
                <c:pt idx="159">
                  <c:v>0.69401779810542852</c:v>
                </c:pt>
                <c:pt idx="160">
                  <c:v>0.71853063724140565</c:v>
                </c:pt>
                <c:pt idx="161">
                  <c:v>0.743038541461708</c:v>
                </c:pt>
                <c:pt idx="162">
                  <c:v>0.76754006683348353</c:v>
                </c:pt>
                <c:pt idx="163">
                  <c:v>0.77978833895068478</c:v>
                </c:pt>
                <c:pt idx="164">
                  <c:v>0.79203612780848542</c:v>
                </c:pt>
                <c:pt idx="165">
                  <c:v>0.80428126386994658</c:v>
                </c:pt>
                <c:pt idx="166">
                  <c:v>0.8165246906532817</c:v>
                </c:pt>
                <c:pt idx="167">
                  <c:v>0.82876713040239469</c:v>
                </c:pt>
                <c:pt idx="168">
                  <c:v>0.84100785367663677</c:v>
                </c:pt>
                <c:pt idx="169">
                  <c:v>0.85324784512721707</c:v>
                </c:pt>
                <c:pt idx="170">
                  <c:v>0.86548559338017295</c:v>
                </c:pt>
                <c:pt idx="171">
                  <c:v>0.87160337522051323</c:v>
                </c:pt>
                <c:pt idx="172">
                  <c:v>0.87619230400445092</c:v>
                </c:pt>
                <c:pt idx="173">
                  <c:v>0.87963363025732078</c:v>
                </c:pt>
                <c:pt idx="174">
                  <c:v>0.88221399042729276</c:v>
                </c:pt>
                <c:pt idx="175">
                  <c:v>0.88608549425902383</c:v>
                </c:pt>
                <c:pt idx="176">
                  <c:v>0.88802091574787501</c:v>
                </c:pt>
                <c:pt idx="177">
                  <c:v>0.88995664961800725</c:v>
                </c:pt>
                <c:pt idx="178">
                  <c:v>0.89301507675202851</c:v>
                </c:pt>
                <c:pt idx="179">
                  <c:v>0.89569080630570175</c:v>
                </c:pt>
                <c:pt idx="180">
                  <c:v>0.89803218274358954</c:v>
                </c:pt>
                <c:pt idx="181">
                  <c:v>0.90008087552153704</c:v>
                </c:pt>
                <c:pt idx="182">
                  <c:v>0.9018739995043239</c:v>
                </c:pt>
                <c:pt idx="183">
                  <c:v>0.90344231925134233</c:v>
                </c:pt>
                <c:pt idx="184">
                  <c:v>0.90618678219704429</c:v>
                </c:pt>
                <c:pt idx="185">
                  <c:v>0.9082454445858329</c:v>
                </c:pt>
                <c:pt idx="186">
                  <c:v>0.9113335954540811</c:v>
                </c:pt>
                <c:pt idx="187">
                  <c:v>0.91442146100944244</c:v>
                </c:pt>
                <c:pt idx="188">
                  <c:v>0.9174792233260981</c:v>
                </c:pt>
                <c:pt idx="189">
                  <c:v>0.92015395849763049</c:v>
                </c:pt>
                <c:pt idx="190">
                  <c:v>0.92249497758235421</c:v>
                </c:pt>
                <c:pt idx="191">
                  <c:v>0.9265916548464026</c:v>
                </c:pt>
                <c:pt idx="192">
                  <c:v>0.92966400527472015</c:v>
                </c:pt>
                <c:pt idx="193">
                  <c:v>0.93427170125289505</c:v>
                </c:pt>
                <c:pt idx="194">
                  <c:v>0.93887994145900433</c:v>
                </c:pt>
                <c:pt idx="195">
                  <c:v>0.94193678437312789</c:v>
                </c:pt>
                <c:pt idx="196">
                  <c:v>0.94728635329285649</c:v>
                </c:pt>
                <c:pt idx="197">
                  <c:v>0.95129784824943364</c:v>
                </c:pt>
                <c:pt idx="198">
                  <c:v>0.95731546179355054</c:v>
                </c:pt>
                <c:pt idx="199">
                  <c:v>0.96333274885117359</c:v>
                </c:pt>
                <c:pt idx="200">
                  <c:v>0.96791693422655845</c:v>
                </c:pt>
                <c:pt idx="201">
                  <c:v>0.97192774843279761</c:v>
                </c:pt>
                <c:pt idx="202">
                  <c:v>0.97894654995511809</c:v>
                </c:pt>
                <c:pt idx="203">
                  <c:v>0.98421043993200352</c:v>
                </c:pt>
                <c:pt idx="204">
                  <c:v>0.99210548935559362</c:v>
                </c:pt>
                <c:pt idx="205">
                  <c:v>1</c:v>
                </c:pt>
              </c:numCache>
            </c:numRef>
          </c:xVal>
          <c:yVal>
            <c:numRef>
              <c:f>Sheet1!$M$2:$M$207</c:f>
              <c:numCache>
                <c:formatCode>General</c:formatCode>
                <c:ptCount val="206"/>
                <c:pt idx="0">
                  <c:v>3.2577514648437576E-2</c:v>
                </c:pt>
                <c:pt idx="1">
                  <c:v>2.7923583984375062E-2</c:v>
                </c:pt>
                <c:pt idx="2">
                  <c:v>2.9754638671875062E-2</c:v>
                </c:pt>
                <c:pt idx="3">
                  <c:v>2.9220581054687396E-2</c:v>
                </c:pt>
                <c:pt idx="4">
                  <c:v>3.0975341796875163E-2</c:v>
                </c:pt>
                <c:pt idx="5">
                  <c:v>2.9754638671875062E-2</c:v>
                </c:pt>
                <c:pt idx="6">
                  <c:v>2.9373168945312562E-2</c:v>
                </c:pt>
                <c:pt idx="7">
                  <c:v>3.021240234375E-2</c:v>
                </c:pt>
                <c:pt idx="8">
                  <c:v>2.9220581054687396E-2</c:v>
                </c:pt>
                <c:pt idx="9">
                  <c:v>3.1585693359375076E-2</c:v>
                </c:pt>
                <c:pt idx="10">
                  <c:v>2.8533935546875163E-2</c:v>
                </c:pt>
                <c:pt idx="11">
                  <c:v>3.34930419921875E-2</c:v>
                </c:pt>
                <c:pt idx="12">
                  <c:v>3.2730102539062646E-2</c:v>
                </c:pt>
                <c:pt idx="13">
                  <c:v>3.2424926757812576E-2</c:v>
                </c:pt>
                <c:pt idx="14">
                  <c:v>3.753662109375E-2</c:v>
                </c:pt>
                <c:pt idx="15">
                  <c:v>3.5247802734375201E-2</c:v>
                </c:pt>
                <c:pt idx="16">
                  <c:v>3.9367675781250104E-2</c:v>
                </c:pt>
                <c:pt idx="17">
                  <c:v>3.9367675781250104E-2</c:v>
                </c:pt>
                <c:pt idx="18">
                  <c:v>4.3258666992187486E-2</c:v>
                </c:pt>
                <c:pt idx="19">
                  <c:v>4.1961669921875014E-2</c:v>
                </c:pt>
                <c:pt idx="20">
                  <c:v>4.4021606445312667E-2</c:v>
                </c:pt>
                <c:pt idx="21">
                  <c:v>5.0659179687499736E-2</c:v>
                </c:pt>
                <c:pt idx="22">
                  <c:v>6.59942626953125E-2</c:v>
                </c:pt>
                <c:pt idx="23">
                  <c:v>7.8659057617187486E-2</c:v>
                </c:pt>
                <c:pt idx="24">
                  <c:v>9.3078613281250208E-2</c:v>
                </c:pt>
                <c:pt idx="25">
                  <c:v>9.5291137695312486E-2</c:v>
                </c:pt>
                <c:pt idx="26">
                  <c:v>0.10337829589843738</c:v>
                </c:pt>
                <c:pt idx="27">
                  <c:v>0.107574462890625</c:v>
                </c:pt>
                <c:pt idx="28">
                  <c:v>0.11589050292968779</c:v>
                </c:pt>
                <c:pt idx="29">
                  <c:v>0.13114929199218794</c:v>
                </c:pt>
                <c:pt idx="30">
                  <c:v>0.14518737792968717</c:v>
                </c:pt>
                <c:pt idx="31">
                  <c:v>0.16929626464843822</c:v>
                </c:pt>
                <c:pt idx="32">
                  <c:v>0.22323608398437572</c:v>
                </c:pt>
                <c:pt idx="33">
                  <c:v>0.38734436035156439</c:v>
                </c:pt>
                <c:pt idx="34">
                  <c:v>0.70831298828124656</c:v>
                </c:pt>
                <c:pt idx="35">
                  <c:v>1.1003875732421913</c:v>
                </c:pt>
                <c:pt idx="36">
                  <c:v>1.0141754150390618</c:v>
                </c:pt>
                <c:pt idx="37">
                  <c:v>0.60379028320312877</c:v>
                </c:pt>
                <c:pt idx="38">
                  <c:v>0.9969329833984375</c:v>
                </c:pt>
                <c:pt idx="39">
                  <c:v>13.101119995117188</c:v>
                </c:pt>
              </c:numCache>
            </c:numRef>
          </c:yVal>
        </c:ser>
        <c:axId val="126005248"/>
        <c:axId val="126007168"/>
      </c:scatterChart>
      <c:valAx>
        <c:axId val="126005248"/>
        <c:scaling>
          <c:orientation val="minMax"/>
          <c:max val="1"/>
          <c:min val="-1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μ</a:t>
                </a:r>
                <a:endParaRPr lang="en-US"/>
              </a:p>
            </c:rich>
          </c:tx>
        </c:title>
        <c:numFmt formatCode="General" sourceLinked="1"/>
        <c:majorTickMark val="none"/>
        <c:tickLblPos val="nextTo"/>
        <c:crossAx val="126007168"/>
        <c:crossesAt val="1.0000000000000041E-3"/>
        <c:crossBetween val="midCat"/>
      </c:valAx>
      <c:valAx>
        <c:axId val="126007168"/>
        <c:scaling>
          <c:logBase val="10"/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cross section /sr</a:t>
                </a:r>
              </a:p>
            </c:rich>
          </c:tx>
        </c:title>
        <c:numFmt formatCode="0.0E+00" sourceLinked="0"/>
        <c:majorTickMark val="none"/>
        <c:tickLblPos val="nextTo"/>
        <c:crossAx val="126005248"/>
        <c:crossesAt val="-1.5"/>
        <c:crossBetween val="midCat"/>
      </c:valAx>
    </c:plotArea>
    <c:legend>
      <c:legendPos val="r"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plot!$C$1</c:f>
              <c:strCache>
                <c:ptCount val="1"/>
                <c:pt idx="0">
                  <c:v>LEND</c:v>
                </c:pt>
              </c:strCache>
            </c:strRef>
          </c:tx>
          <c:cat>
            <c:numRef>
              <c:f>plot!$B$5:$B$20</c:f>
              <c:numCache>
                <c:formatCode>General</c:formatCode>
                <c:ptCount val="16"/>
                <c:pt idx="0">
                  <c:v>-1.5</c:v>
                </c:pt>
                <c:pt idx="1">
                  <c:v>-1.3</c:v>
                </c:pt>
                <c:pt idx="2">
                  <c:v>-1.1000000000000001</c:v>
                </c:pt>
                <c:pt idx="3">
                  <c:v>-0.8999999999999998</c:v>
                </c:pt>
                <c:pt idx="4">
                  <c:v>-0.69999999999999984</c:v>
                </c:pt>
                <c:pt idx="5">
                  <c:v>-0.5</c:v>
                </c:pt>
                <c:pt idx="6">
                  <c:v>-0.30000000000000032</c:v>
                </c:pt>
                <c:pt idx="7">
                  <c:v>-0.1</c:v>
                </c:pt>
                <c:pt idx="8">
                  <c:v>0.10000000000000017</c:v>
                </c:pt>
                <c:pt idx="9">
                  <c:v>0.30000000000000038</c:v>
                </c:pt>
                <c:pt idx="10">
                  <c:v>0.50000000000000011</c:v>
                </c:pt>
                <c:pt idx="11">
                  <c:v>0.70000000000000062</c:v>
                </c:pt>
                <c:pt idx="12">
                  <c:v>0.9</c:v>
                </c:pt>
                <c:pt idx="13">
                  <c:v>1.1000000000000001</c:v>
                </c:pt>
                <c:pt idx="14">
                  <c:v>1.3000000000000003</c:v>
                </c:pt>
                <c:pt idx="15">
                  <c:v>1.5</c:v>
                </c:pt>
              </c:numCache>
            </c:numRef>
          </c:cat>
          <c:val>
            <c:numRef>
              <c:f>plot!$C$5:$C$20</c:f>
              <c:numCache>
                <c:formatCode>General</c:formatCode>
                <c:ptCount val="16"/>
                <c:pt idx="0">
                  <c:v>0</c:v>
                </c:pt>
                <c:pt idx="1">
                  <c:v>410</c:v>
                </c:pt>
                <c:pt idx="2">
                  <c:v>534</c:v>
                </c:pt>
                <c:pt idx="3">
                  <c:v>80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</c:ser>
        <c:ser>
          <c:idx val="1"/>
          <c:order val="1"/>
          <c:tx>
            <c:strRef>
              <c:f>plot!$D$1</c:f>
              <c:strCache>
                <c:ptCount val="1"/>
                <c:pt idx="0">
                  <c:v>HP</c:v>
                </c:pt>
              </c:strCache>
            </c:strRef>
          </c:tx>
          <c:cat>
            <c:numRef>
              <c:f>plot!$B$5:$B$20</c:f>
              <c:numCache>
                <c:formatCode>General</c:formatCode>
                <c:ptCount val="16"/>
                <c:pt idx="0">
                  <c:v>-1.5</c:v>
                </c:pt>
                <c:pt idx="1">
                  <c:v>-1.3</c:v>
                </c:pt>
                <c:pt idx="2">
                  <c:v>-1.1000000000000001</c:v>
                </c:pt>
                <c:pt idx="3">
                  <c:v>-0.8999999999999998</c:v>
                </c:pt>
                <c:pt idx="4">
                  <c:v>-0.69999999999999984</c:v>
                </c:pt>
                <c:pt idx="5">
                  <c:v>-0.5</c:v>
                </c:pt>
                <c:pt idx="6">
                  <c:v>-0.30000000000000032</c:v>
                </c:pt>
                <c:pt idx="7">
                  <c:v>-0.1</c:v>
                </c:pt>
                <c:pt idx="8">
                  <c:v>0.10000000000000017</c:v>
                </c:pt>
                <c:pt idx="9">
                  <c:v>0.30000000000000038</c:v>
                </c:pt>
                <c:pt idx="10">
                  <c:v>0.50000000000000011</c:v>
                </c:pt>
                <c:pt idx="11">
                  <c:v>0.70000000000000062</c:v>
                </c:pt>
                <c:pt idx="12">
                  <c:v>0.9</c:v>
                </c:pt>
                <c:pt idx="13">
                  <c:v>1.1000000000000001</c:v>
                </c:pt>
                <c:pt idx="14">
                  <c:v>1.3000000000000003</c:v>
                </c:pt>
                <c:pt idx="15">
                  <c:v>1.5</c:v>
                </c:pt>
              </c:numCache>
            </c:numRef>
          </c:cat>
          <c:val>
            <c:numRef>
              <c:f>plot!$D$5:$D$20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708</c:v>
                </c:pt>
                <c:pt idx="9">
                  <c:v>288</c:v>
                </c:pt>
                <c:pt idx="10">
                  <c:v>28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</c:ser>
        <c:axId val="126195968"/>
        <c:axId val="126218624"/>
      </c:barChart>
      <c:catAx>
        <c:axId val="1261959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delta</a:t>
                </a:r>
                <a:r>
                  <a:rPr lang="en-US" baseline="0"/>
                  <a:t> E [keV]</a:t>
                </a:r>
                <a:endParaRPr lang="en-US"/>
              </a:p>
            </c:rich>
          </c:tx>
        </c:title>
        <c:numFmt formatCode="General" sourceLinked="1"/>
        <c:majorTickMark val="cross"/>
        <c:tickLblPos val="nextTo"/>
        <c:crossAx val="126218624"/>
        <c:crosses val="autoZero"/>
        <c:auto val="1"/>
        <c:lblAlgn val="ctr"/>
        <c:lblOffset val="100"/>
      </c:catAx>
      <c:valAx>
        <c:axId val="1262186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events</a:t>
                </a:r>
                <a:r>
                  <a:rPr lang="en-US" baseline="0"/>
                  <a:t> per 1 k events</a:t>
                </a:r>
                <a:endParaRPr lang="en-US"/>
              </a:p>
            </c:rich>
          </c:tx>
        </c:title>
        <c:numFmt formatCode="General" sourceLinked="1"/>
        <c:tickLblPos val="nextTo"/>
        <c:crossAx val="126195968"/>
        <c:crossesAt val="1"/>
        <c:crossBetween val="between"/>
      </c:valAx>
    </c:plotArea>
    <c:legend>
      <c:legendPos val="r"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Sheet3!$B$1</c:f>
              <c:strCache>
                <c:ptCount val="1"/>
                <c:pt idx="0">
                  <c:v>LEND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</c:marker>
          <c:trendline>
            <c:trendlineType val="linear"/>
            <c:dispEq val="1"/>
            <c:trendlineLbl>
              <c:layout>
                <c:manualLayout>
                  <c:x val="4.1916010498687692E-2"/>
                  <c:y val="-0.14039597760741748"/>
                </c:manualLayout>
              </c:layout>
              <c:numFmt formatCode="General" sourceLinked="0"/>
            </c:trendlineLbl>
          </c:trendline>
          <c:xVal>
            <c:numRef>
              <c:f>Sheet3!$A$2:$A$2050</c:f>
              <c:numCache>
                <c:formatCode>General</c:formatCode>
                <c:ptCount val="2049"/>
                <c:pt idx="0">
                  <c:v>3.3953099999999967</c:v>
                </c:pt>
                <c:pt idx="1">
                  <c:v>3.2965900000000001</c:v>
                </c:pt>
                <c:pt idx="2">
                  <c:v>1.7945199999999999</c:v>
                </c:pt>
                <c:pt idx="3">
                  <c:v>3.3832599999999977</c:v>
                </c:pt>
                <c:pt idx="4">
                  <c:v>2.2515700000000001</c:v>
                </c:pt>
                <c:pt idx="5">
                  <c:v>2.2462800000000001</c:v>
                </c:pt>
                <c:pt idx="6">
                  <c:v>1.91859</c:v>
                </c:pt>
                <c:pt idx="7">
                  <c:v>2.0552899999999967</c:v>
                </c:pt>
                <c:pt idx="8">
                  <c:v>1.9550399999999999</c:v>
                </c:pt>
                <c:pt idx="9">
                  <c:v>2.6833000000000076</c:v>
                </c:pt>
                <c:pt idx="10">
                  <c:v>2.0760499999999915</c:v>
                </c:pt>
                <c:pt idx="11">
                  <c:v>1.70058</c:v>
                </c:pt>
                <c:pt idx="12">
                  <c:v>1.8835599999999999</c:v>
                </c:pt>
                <c:pt idx="13">
                  <c:v>1.7577999999999954</c:v>
                </c:pt>
                <c:pt idx="14">
                  <c:v>3.1383399999999999</c:v>
                </c:pt>
                <c:pt idx="15">
                  <c:v>2.1278999999999999</c:v>
                </c:pt>
                <c:pt idx="16">
                  <c:v>2.74024</c:v>
                </c:pt>
                <c:pt idx="17">
                  <c:v>1.7591399999999964</c:v>
                </c:pt>
                <c:pt idx="18">
                  <c:v>3.0182799999999967</c:v>
                </c:pt>
                <c:pt idx="19">
                  <c:v>1.8057899999999998</c:v>
                </c:pt>
                <c:pt idx="20">
                  <c:v>1.8746</c:v>
                </c:pt>
                <c:pt idx="21">
                  <c:v>1.6655199999999999</c:v>
                </c:pt>
                <c:pt idx="22">
                  <c:v>3.3352699999999915</c:v>
                </c:pt>
                <c:pt idx="23">
                  <c:v>2.8002099999999968</c:v>
                </c:pt>
                <c:pt idx="24">
                  <c:v>2.2528599999999925</c:v>
                </c:pt>
                <c:pt idx="25">
                  <c:v>1.8187899999999999</c:v>
                </c:pt>
                <c:pt idx="26">
                  <c:v>2.6247099999999999</c:v>
                </c:pt>
                <c:pt idx="27">
                  <c:v>3.3262899999999935</c:v>
                </c:pt>
                <c:pt idx="28">
                  <c:v>3.3306799999999925</c:v>
                </c:pt>
                <c:pt idx="29">
                  <c:v>2.2639900000000086</c:v>
                </c:pt>
                <c:pt idx="30">
                  <c:v>1.7828899999999999</c:v>
                </c:pt>
                <c:pt idx="31">
                  <c:v>2.0364599999999893</c:v>
                </c:pt>
                <c:pt idx="32">
                  <c:v>1.95252</c:v>
                </c:pt>
                <c:pt idx="33">
                  <c:v>1.9527600000000001</c:v>
                </c:pt>
                <c:pt idx="34">
                  <c:v>3.1180599999999967</c:v>
                </c:pt>
                <c:pt idx="35">
                  <c:v>2.1511</c:v>
                </c:pt>
                <c:pt idx="36">
                  <c:v>3.3346199999999935</c:v>
                </c:pt>
                <c:pt idx="37">
                  <c:v>2.2936000000000001</c:v>
                </c:pt>
                <c:pt idx="38">
                  <c:v>3.0604200000000001</c:v>
                </c:pt>
                <c:pt idx="39">
                  <c:v>2.1450999999999998</c:v>
                </c:pt>
                <c:pt idx="40">
                  <c:v>3.2562499999999925</c:v>
                </c:pt>
                <c:pt idx="41">
                  <c:v>3.3367899999999935</c:v>
                </c:pt>
                <c:pt idx="42">
                  <c:v>2.60405</c:v>
                </c:pt>
                <c:pt idx="43">
                  <c:v>2.1856900000000001</c:v>
                </c:pt>
                <c:pt idx="44">
                  <c:v>2.0797099999999977</c:v>
                </c:pt>
                <c:pt idx="45">
                  <c:v>3.1927999999999988</c:v>
                </c:pt>
                <c:pt idx="46">
                  <c:v>3.3399499999999915</c:v>
                </c:pt>
                <c:pt idx="47">
                  <c:v>3.3563299999999967</c:v>
                </c:pt>
                <c:pt idx="48">
                  <c:v>2.3919399999999977</c:v>
                </c:pt>
                <c:pt idx="49">
                  <c:v>1.9951500000000035</c:v>
                </c:pt>
                <c:pt idx="50">
                  <c:v>2.1606999999999998</c:v>
                </c:pt>
                <c:pt idx="51">
                  <c:v>2.5690499999999967</c:v>
                </c:pt>
                <c:pt idx="52">
                  <c:v>1.8946000000000001</c:v>
                </c:pt>
                <c:pt idx="53">
                  <c:v>3.2899699999999998</c:v>
                </c:pt>
                <c:pt idx="54">
                  <c:v>2.2743300000000066</c:v>
                </c:pt>
                <c:pt idx="55">
                  <c:v>1.6872499999999999</c:v>
                </c:pt>
                <c:pt idx="56">
                  <c:v>2.6277300000000086</c:v>
                </c:pt>
                <c:pt idx="57">
                  <c:v>2.2315800000000001</c:v>
                </c:pt>
                <c:pt idx="58">
                  <c:v>2.6115300000000001</c:v>
                </c:pt>
                <c:pt idx="59">
                  <c:v>1.99739</c:v>
                </c:pt>
                <c:pt idx="60">
                  <c:v>1.6326400000000001</c:v>
                </c:pt>
                <c:pt idx="61">
                  <c:v>2.9261699999999977</c:v>
                </c:pt>
                <c:pt idx="62">
                  <c:v>1.76278</c:v>
                </c:pt>
                <c:pt idx="63">
                  <c:v>3.1898499999999967</c:v>
                </c:pt>
                <c:pt idx="64">
                  <c:v>1.71505</c:v>
                </c:pt>
                <c:pt idx="65">
                  <c:v>1.9370799999999999</c:v>
                </c:pt>
                <c:pt idx="66">
                  <c:v>2.36896</c:v>
                </c:pt>
                <c:pt idx="67">
                  <c:v>1.9487000000000001</c:v>
                </c:pt>
                <c:pt idx="68">
                  <c:v>3.2613599999999998</c:v>
                </c:pt>
                <c:pt idx="69">
                  <c:v>2.9541499999999967</c:v>
                </c:pt>
                <c:pt idx="70">
                  <c:v>1.8154699999999964</c:v>
                </c:pt>
                <c:pt idx="71">
                  <c:v>1.7435299999999954</c:v>
                </c:pt>
                <c:pt idx="72">
                  <c:v>2.2919900000000002</c:v>
                </c:pt>
                <c:pt idx="73">
                  <c:v>2.7360099999999967</c:v>
                </c:pt>
                <c:pt idx="74">
                  <c:v>1.7398199999999964</c:v>
                </c:pt>
                <c:pt idx="75">
                  <c:v>1.95299</c:v>
                </c:pt>
                <c:pt idx="76">
                  <c:v>1.9307399999999999</c:v>
                </c:pt>
                <c:pt idx="77">
                  <c:v>2.1907999999999999</c:v>
                </c:pt>
                <c:pt idx="78">
                  <c:v>3.3958799999999916</c:v>
                </c:pt>
                <c:pt idx="79">
                  <c:v>2.88951</c:v>
                </c:pt>
                <c:pt idx="80">
                  <c:v>2.5634899999999998</c:v>
                </c:pt>
                <c:pt idx="81">
                  <c:v>2.6779999999999999</c:v>
                </c:pt>
                <c:pt idx="82">
                  <c:v>3.1449900000000066</c:v>
                </c:pt>
                <c:pt idx="83">
                  <c:v>2.2592499999999935</c:v>
                </c:pt>
                <c:pt idx="84">
                  <c:v>1.63819</c:v>
                </c:pt>
                <c:pt idx="85">
                  <c:v>2.0186199999999968</c:v>
                </c:pt>
                <c:pt idx="86">
                  <c:v>2.9862499999999925</c:v>
                </c:pt>
                <c:pt idx="87">
                  <c:v>2.7486899999999999</c:v>
                </c:pt>
                <c:pt idx="88">
                  <c:v>1.9399</c:v>
                </c:pt>
                <c:pt idx="89">
                  <c:v>3.3853200000000001</c:v>
                </c:pt>
                <c:pt idx="90">
                  <c:v>2.3891499999999977</c:v>
                </c:pt>
                <c:pt idx="91">
                  <c:v>2.2467299999999999</c:v>
                </c:pt>
                <c:pt idx="92">
                  <c:v>2.0652599999999977</c:v>
                </c:pt>
                <c:pt idx="93">
                  <c:v>1.97966</c:v>
                </c:pt>
                <c:pt idx="94">
                  <c:v>2.4915599999999967</c:v>
                </c:pt>
                <c:pt idx="95">
                  <c:v>2.4580699999999935</c:v>
                </c:pt>
                <c:pt idx="96">
                  <c:v>1.78077</c:v>
                </c:pt>
                <c:pt idx="97">
                  <c:v>3.06968</c:v>
                </c:pt>
                <c:pt idx="98">
                  <c:v>2.8724799999999893</c:v>
                </c:pt>
                <c:pt idx="99">
                  <c:v>2.6993200000000002</c:v>
                </c:pt>
                <c:pt idx="100">
                  <c:v>2.4531700000000001</c:v>
                </c:pt>
                <c:pt idx="101">
                  <c:v>3.3738199999999967</c:v>
                </c:pt>
                <c:pt idx="102">
                  <c:v>1.7881899999999999</c:v>
                </c:pt>
                <c:pt idx="103">
                  <c:v>2.2812000000000001</c:v>
                </c:pt>
                <c:pt idx="104">
                  <c:v>2.0523599999999935</c:v>
                </c:pt>
                <c:pt idx="105">
                  <c:v>2.7792599999999967</c:v>
                </c:pt>
                <c:pt idx="106">
                  <c:v>3.07768</c:v>
                </c:pt>
                <c:pt idx="107">
                  <c:v>3.3487499999999977</c:v>
                </c:pt>
                <c:pt idx="108">
                  <c:v>1.63819</c:v>
                </c:pt>
                <c:pt idx="109">
                  <c:v>2.27955</c:v>
                </c:pt>
                <c:pt idx="110">
                  <c:v>2.2681300000000095</c:v>
                </c:pt>
                <c:pt idx="111">
                  <c:v>3.2939699999999998</c:v>
                </c:pt>
                <c:pt idx="112">
                  <c:v>1.8997899999999999</c:v>
                </c:pt>
                <c:pt idx="113">
                  <c:v>2.0317799999999977</c:v>
                </c:pt>
                <c:pt idx="114">
                  <c:v>1.7471299999999959</c:v>
                </c:pt>
                <c:pt idx="115">
                  <c:v>3.2279900000000086</c:v>
                </c:pt>
                <c:pt idx="116">
                  <c:v>2.26694</c:v>
                </c:pt>
                <c:pt idx="117">
                  <c:v>1.9227000000000001</c:v>
                </c:pt>
                <c:pt idx="118">
                  <c:v>2.1436000000000002</c:v>
                </c:pt>
                <c:pt idx="119">
                  <c:v>1.7918799999999964</c:v>
                </c:pt>
                <c:pt idx="120">
                  <c:v>2.6866699999999977</c:v>
                </c:pt>
                <c:pt idx="121">
                  <c:v>2.83718</c:v>
                </c:pt>
                <c:pt idx="122">
                  <c:v>3.1412300000000002</c:v>
                </c:pt>
                <c:pt idx="123">
                  <c:v>2.88408</c:v>
                </c:pt>
                <c:pt idx="124">
                  <c:v>2.6059399999999999</c:v>
                </c:pt>
                <c:pt idx="125">
                  <c:v>1.9544500000000042</c:v>
                </c:pt>
                <c:pt idx="126">
                  <c:v>1.70505</c:v>
                </c:pt>
                <c:pt idx="127">
                  <c:v>1.6648700000000001</c:v>
                </c:pt>
                <c:pt idx="128">
                  <c:v>3.0757499999999967</c:v>
                </c:pt>
                <c:pt idx="129">
                  <c:v>3.0401300000000075</c:v>
                </c:pt>
                <c:pt idx="130">
                  <c:v>2.4920999999999967</c:v>
                </c:pt>
                <c:pt idx="131">
                  <c:v>1.84378</c:v>
                </c:pt>
                <c:pt idx="132">
                  <c:v>3.0580099999999977</c:v>
                </c:pt>
                <c:pt idx="133">
                  <c:v>2.5794699999999935</c:v>
                </c:pt>
                <c:pt idx="134">
                  <c:v>1.7016599999999966</c:v>
                </c:pt>
                <c:pt idx="135">
                  <c:v>2.77901</c:v>
                </c:pt>
                <c:pt idx="136">
                  <c:v>1.6508400000000001</c:v>
                </c:pt>
                <c:pt idx="137">
                  <c:v>2.5041699999999998</c:v>
                </c:pt>
                <c:pt idx="138">
                  <c:v>3.1091199999999999</c:v>
                </c:pt>
                <c:pt idx="139">
                  <c:v>2.7041100000000076</c:v>
                </c:pt>
                <c:pt idx="140">
                  <c:v>1.7432599999999998</c:v>
                </c:pt>
                <c:pt idx="141">
                  <c:v>2.4814099999999977</c:v>
                </c:pt>
                <c:pt idx="142">
                  <c:v>2.0565499999999926</c:v>
                </c:pt>
                <c:pt idx="143">
                  <c:v>1.66832</c:v>
                </c:pt>
                <c:pt idx="144">
                  <c:v>3.3337499999999967</c:v>
                </c:pt>
                <c:pt idx="145">
                  <c:v>3.2921900000000002</c:v>
                </c:pt>
                <c:pt idx="146">
                  <c:v>3.23346</c:v>
                </c:pt>
                <c:pt idx="147">
                  <c:v>1.7089699999999961</c:v>
                </c:pt>
                <c:pt idx="148">
                  <c:v>1.79226</c:v>
                </c:pt>
                <c:pt idx="149">
                  <c:v>2.2763800000000001</c:v>
                </c:pt>
                <c:pt idx="150">
                  <c:v>1.62863</c:v>
                </c:pt>
                <c:pt idx="151">
                  <c:v>1.7599599999999966</c:v>
                </c:pt>
                <c:pt idx="152">
                  <c:v>2.2177500000000001</c:v>
                </c:pt>
                <c:pt idx="153">
                  <c:v>3.0180199999999977</c:v>
                </c:pt>
                <c:pt idx="154">
                  <c:v>1.94113</c:v>
                </c:pt>
                <c:pt idx="155">
                  <c:v>2.7897500000000002</c:v>
                </c:pt>
                <c:pt idx="156">
                  <c:v>2.3294199999999967</c:v>
                </c:pt>
                <c:pt idx="157">
                  <c:v>2.8021999999999987</c:v>
                </c:pt>
                <c:pt idx="158">
                  <c:v>3.3559999999999977</c:v>
                </c:pt>
                <c:pt idx="159">
                  <c:v>1.8001</c:v>
                </c:pt>
                <c:pt idx="160">
                  <c:v>3.3833700000000002</c:v>
                </c:pt>
                <c:pt idx="161">
                  <c:v>3.23062</c:v>
                </c:pt>
                <c:pt idx="162">
                  <c:v>2.8947799999999977</c:v>
                </c:pt>
                <c:pt idx="163">
                  <c:v>2.2452299999999998</c:v>
                </c:pt>
                <c:pt idx="164">
                  <c:v>2.2982900000000002</c:v>
                </c:pt>
                <c:pt idx="165">
                  <c:v>1.8057899999999998</c:v>
                </c:pt>
                <c:pt idx="166">
                  <c:v>2.65727</c:v>
                </c:pt>
                <c:pt idx="167">
                  <c:v>1.8374899999999998</c:v>
                </c:pt>
                <c:pt idx="168">
                  <c:v>1.6899299999999966</c:v>
                </c:pt>
                <c:pt idx="169">
                  <c:v>2.9360099999999916</c:v>
                </c:pt>
                <c:pt idx="170">
                  <c:v>3.2054800000000001</c:v>
                </c:pt>
                <c:pt idx="171">
                  <c:v>3.04921</c:v>
                </c:pt>
                <c:pt idx="172">
                  <c:v>1.74278</c:v>
                </c:pt>
                <c:pt idx="173">
                  <c:v>2.0505100000000001</c:v>
                </c:pt>
                <c:pt idx="174">
                  <c:v>2.1307700000000001</c:v>
                </c:pt>
                <c:pt idx="175">
                  <c:v>3.3715599999999926</c:v>
                </c:pt>
                <c:pt idx="176">
                  <c:v>3.0547</c:v>
                </c:pt>
                <c:pt idx="177">
                  <c:v>1.8428500000000001</c:v>
                </c:pt>
                <c:pt idx="178">
                  <c:v>1.8653299999999966</c:v>
                </c:pt>
                <c:pt idx="179">
                  <c:v>2.0434899999999998</c:v>
                </c:pt>
                <c:pt idx="180">
                  <c:v>2.3120799999999884</c:v>
                </c:pt>
                <c:pt idx="181">
                  <c:v>3.0775000000000001</c:v>
                </c:pt>
                <c:pt idx="182">
                  <c:v>2.3990199999999935</c:v>
                </c:pt>
                <c:pt idx="183">
                  <c:v>1.6887399999999999</c:v>
                </c:pt>
                <c:pt idx="184">
                  <c:v>1.81602</c:v>
                </c:pt>
                <c:pt idx="185">
                  <c:v>1.8720100000000033</c:v>
                </c:pt>
                <c:pt idx="186">
                  <c:v>2.6505800000000002</c:v>
                </c:pt>
                <c:pt idx="187">
                  <c:v>3.0850399999999998</c:v>
                </c:pt>
                <c:pt idx="188">
                  <c:v>2.8016099999999935</c:v>
                </c:pt>
                <c:pt idx="189">
                  <c:v>2.5537700000000001</c:v>
                </c:pt>
                <c:pt idx="190">
                  <c:v>2.9694499999999935</c:v>
                </c:pt>
                <c:pt idx="191">
                  <c:v>2.9389099999999977</c:v>
                </c:pt>
                <c:pt idx="192">
                  <c:v>2.892469999999987</c:v>
                </c:pt>
                <c:pt idx="193">
                  <c:v>2.1578499999999967</c:v>
                </c:pt>
                <c:pt idx="194">
                  <c:v>2.4696399999999987</c:v>
                </c:pt>
                <c:pt idx="195">
                  <c:v>1.8816299999999964</c:v>
                </c:pt>
                <c:pt idx="196">
                  <c:v>2.5952299999999977</c:v>
                </c:pt>
                <c:pt idx="197">
                  <c:v>3.1847599999999998</c:v>
                </c:pt>
                <c:pt idx="198">
                  <c:v>3.1201300000000076</c:v>
                </c:pt>
                <c:pt idx="199">
                  <c:v>1.6380399999999999</c:v>
                </c:pt>
                <c:pt idx="200">
                  <c:v>2.1287699999999998</c:v>
                </c:pt>
                <c:pt idx="201">
                  <c:v>2.5597399999999997</c:v>
                </c:pt>
                <c:pt idx="202">
                  <c:v>2.56481</c:v>
                </c:pt>
                <c:pt idx="203">
                  <c:v>3.1516699999999935</c:v>
                </c:pt>
                <c:pt idx="204">
                  <c:v>2.7949700000000002</c:v>
                </c:pt>
                <c:pt idx="205">
                  <c:v>3.3701999999999988</c:v>
                </c:pt>
                <c:pt idx="206">
                  <c:v>2.9711399999999997</c:v>
                </c:pt>
                <c:pt idx="207">
                  <c:v>2.0907100000000001</c:v>
                </c:pt>
                <c:pt idx="208">
                  <c:v>1.78874</c:v>
                </c:pt>
                <c:pt idx="209">
                  <c:v>3.2756599999999967</c:v>
                </c:pt>
                <c:pt idx="210">
                  <c:v>2.1353399999999998</c:v>
                </c:pt>
                <c:pt idx="211">
                  <c:v>2.4789099999999977</c:v>
                </c:pt>
                <c:pt idx="212">
                  <c:v>2.0314999999999968</c:v>
                </c:pt>
                <c:pt idx="213">
                  <c:v>1.6277599999999999</c:v>
                </c:pt>
                <c:pt idx="214">
                  <c:v>1.9402800000000036</c:v>
                </c:pt>
                <c:pt idx="215">
                  <c:v>3.1196799999999967</c:v>
                </c:pt>
                <c:pt idx="216">
                  <c:v>1.8095199999999998</c:v>
                </c:pt>
                <c:pt idx="217">
                  <c:v>2.8202199999999977</c:v>
                </c:pt>
                <c:pt idx="218">
                  <c:v>2.036269999999992</c:v>
                </c:pt>
                <c:pt idx="219">
                  <c:v>1.86154</c:v>
                </c:pt>
                <c:pt idx="220">
                  <c:v>2.86591</c:v>
                </c:pt>
                <c:pt idx="221">
                  <c:v>2.1872600000000002</c:v>
                </c:pt>
                <c:pt idx="222">
                  <c:v>2.17462</c:v>
                </c:pt>
                <c:pt idx="223">
                  <c:v>1.7233799999999964</c:v>
                </c:pt>
                <c:pt idx="224">
                  <c:v>1.6261000000000001</c:v>
                </c:pt>
                <c:pt idx="225">
                  <c:v>2.9959799999999968</c:v>
                </c:pt>
                <c:pt idx="226">
                  <c:v>3.3659399999999997</c:v>
                </c:pt>
                <c:pt idx="227">
                  <c:v>3.0230600000000001</c:v>
                </c:pt>
                <c:pt idx="228">
                  <c:v>2.7867999999999999</c:v>
                </c:pt>
                <c:pt idx="229">
                  <c:v>3.0380699999999967</c:v>
                </c:pt>
                <c:pt idx="230">
                  <c:v>2.4565499999999916</c:v>
                </c:pt>
                <c:pt idx="231">
                  <c:v>3.2284700000000002</c:v>
                </c:pt>
                <c:pt idx="232">
                  <c:v>3.2855699999999999</c:v>
                </c:pt>
                <c:pt idx="233">
                  <c:v>3.3951199999999977</c:v>
                </c:pt>
                <c:pt idx="234">
                  <c:v>2.2787799999999998</c:v>
                </c:pt>
                <c:pt idx="235">
                  <c:v>1.8243100000000001</c:v>
                </c:pt>
                <c:pt idx="236">
                  <c:v>1.84354</c:v>
                </c:pt>
                <c:pt idx="237">
                  <c:v>2.0084</c:v>
                </c:pt>
                <c:pt idx="238">
                  <c:v>3.2958699999999967</c:v>
                </c:pt>
                <c:pt idx="239">
                  <c:v>1.6753800000000001</c:v>
                </c:pt>
                <c:pt idx="240">
                  <c:v>2.5991200000000001</c:v>
                </c:pt>
                <c:pt idx="241">
                  <c:v>2.6168299999999967</c:v>
                </c:pt>
                <c:pt idx="242">
                  <c:v>1.7142599999999999</c:v>
                </c:pt>
                <c:pt idx="243">
                  <c:v>2.0504899999999977</c:v>
                </c:pt>
                <c:pt idx="244">
                  <c:v>1.9132400000000001</c:v>
                </c:pt>
                <c:pt idx="245">
                  <c:v>2.7190499999999935</c:v>
                </c:pt>
                <c:pt idx="246">
                  <c:v>2.8679000000000001</c:v>
                </c:pt>
                <c:pt idx="247">
                  <c:v>3.0678899999999998</c:v>
                </c:pt>
                <c:pt idx="248">
                  <c:v>2.9994999999999967</c:v>
                </c:pt>
                <c:pt idx="249">
                  <c:v>2.7679900000000086</c:v>
                </c:pt>
                <c:pt idx="250">
                  <c:v>1.7282500000000001</c:v>
                </c:pt>
                <c:pt idx="251">
                  <c:v>2.0815399999999999</c:v>
                </c:pt>
                <c:pt idx="252">
                  <c:v>1.7912399999999966</c:v>
                </c:pt>
                <c:pt idx="253">
                  <c:v>2.25895</c:v>
                </c:pt>
                <c:pt idx="254">
                  <c:v>1.7659499999999964</c:v>
                </c:pt>
                <c:pt idx="255">
                  <c:v>1.9418299999999966</c:v>
                </c:pt>
                <c:pt idx="256">
                  <c:v>3.0083799999999998</c:v>
                </c:pt>
                <c:pt idx="257">
                  <c:v>1.6813199999999999</c:v>
                </c:pt>
                <c:pt idx="258">
                  <c:v>2.63537</c:v>
                </c:pt>
                <c:pt idx="259">
                  <c:v>2.7147399999999999</c:v>
                </c:pt>
                <c:pt idx="260">
                  <c:v>3.0777999999999999</c:v>
                </c:pt>
                <c:pt idx="261">
                  <c:v>2.6056399999999997</c:v>
                </c:pt>
                <c:pt idx="262">
                  <c:v>2.8701999999999988</c:v>
                </c:pt>
                <c:pt idx="263">
                  <c:v>2.35738</c:v>
                </c:pt>
                <c:pt idx="264">
                  <c:v>1.80114</c:v>
                </c:pt>
                <c:pt idx="265">
                  <c:v>2.2284899999999999</c:v>
                </c:pt>
                <c:pt idx="266">
                  <c:v>3.2480699999999998</c:v>
                </c:pt>
                <c:pt idx="267">
                  <c:v>3.0999599999999967</c:v>
                </c:pt>
                <c:pt idx="268">
                  <c:v>1.7059699999999942</c:v>
                </c:pt>
                <c:pt idx="269">
                  <c:v>1.8093599999999999</c:v>
                </c:pt>
                <c:pt idx="270">
                  <c:v>3.2285800000000076</c:v>
                </c:pt>
                <c:pt idx="271">
                  <c:v>1.6962999999999999</c:v>
                </c:pt>
                <c:pt idx="272">
                  <c:v>3.0251000000000001</c:v>
                </c:pt>
                <c:pt idx="273">
                  <c:v>3.0903700000000001</c:v>
                </c:pt>
                <c:pt idx="274">
                  <c:v>1.7395999999999954</c:v>
                </c:pt>
                <c:pt idx="275">
                  <c:v>2.8290599999999926</c:v>
                </c:pt>
                <c:pt idx="276">
                  <c:v>2.9660399999999987</c:v>
                </c:pt>
                <c:pt idx="277">
                  <c:v>1.8491500000000001</c:v>
                </c:pt>
                <c:pt idx="278">
                  <c:v>2.5289600000000001</c:v>
                </c:pt>
                <c:pt idx="279">
                  <c:v>2.1605300000000076</c:v>
                </c:pt>
                <c:pt idx="280">
                  <c:v>1.89351</c:v>
                </c:pt>
                <c:pt idx="281">
                  <c:v>3.0138699999999967</c:v>
                </c:pt>
                <c:pt idx="282">
                  <c:v>3.1243500000000002</c:v>
                </c:pt>
                <c:pt idx="283">
                  <c:v>3.0506099999999967</c:v>
                </c:pt>
                <c:pt idx="284">
                  <c:v>2.1995999999999998</c:v>
                </c:pt>
                <c:pt idx="285">
                  <c:v>2.0525899999999977</c:v>
                </c:pt>
                <c:pt idx="286">
                  <c:v>2.5911</c:v>
                </c:pt>
                <c:pt idx="287">
                  <c:v>2.4413299999999998</c:v>
                </c:pt>
                <c:pt idx="288">
                  <c:v>3.0211600000000001</c:v>
                </c:pt>
                <c:pt idx="289">
                  <c:v>2.5326199999999925</c:v>
                </c:pt>
                <c:pt idx="290">
                  <c:v>2.0470700000000002</c:v>
                </c:pt>
                <c:pt idx="291">
                  <c:v>2.0288200000000001</c:v>
                </c:pt>
                <c:pt idx="292">
                  <c:v>2.6431400000000012</c:v>
                </c:pt>
                <c:pt idx="293">
                  <c:v>3.0565899999999977</c:v>
                </c:pt>
                <c:pt idx="294">
                  <c:v>3.1071400000000002</c:v>
                </c:pt>
                <c:pt idx="295">
                  <c:v>2.1445500000000002</c:v>
                </c:pt>
                <c:pt idx="296">
                  <c:v>1.8816299999999964</c:v>
                </c:pt>
                <c:pt idx="297">
                  <c:v>3.1027</c:v>
                </c:pt>
                <c:pt idx="298">
                  <c:v>1.9523699999999999</c:v>
                </c:pt>
                <c:pt idx="299">
                  <c:v>3.372409999999987</c:v>
                </c:pt>
                <c:pt idx="300">
                  <c:v>3.11408</c:v>
                </c:pt>
                <c:pt idx="301">
                  <c:v>2.4926799999999916</c:v>
                </c:pt>
                <c:pt idx="302">
                  <c:v>2.0198299999999967</c:v>
                </c:pt>
                <c:pt idx="303">
                  <c:v>2.8050099999999967</c:v>
                </c:pt>
                <c:pt idx="304">
                  <c:v>1.7441800000000001</c:v>
                </c:pt>
                <c:pt idx="305">
                  <c:v>2.9527199999999967</c:v>
                </c:pt>
                <c:pt idx="306">
                  <c:v>3.3717199999999967</c:v>
                </c:pt>
                <c:pt idx="307">
                  <c:v>3.1487400000000001</c:v>
                </c:pt>
                <c:pt idx="308">
                  <c:v>2.6411500000000001</c:v>
                </c:pt>
                <c:pt idx="309">
                  <c:v>1.93512</c:v>
                </c:pt>
                <c:pt idx="310">
                  <c:v>3.3277199999999998</c:v>
                </c:pt>
                <c:pt idx="311">
                  <c:v>2.6694</c:v>
                </c:pt>
                <c:pt idx="312">
                  <c:v>3.17117</c:v>
                </c:pt>
                <c:pt idx="313">
                  <c:v>2.5757099999999977</c:v>
                </c:pt>
                <c:pt idx="314">
                  <c:v>2.9079999999999999</c:v>
                </c:pt>
                <c:pt idx="315">
                  <c:v>2.6737099999999998</c:v>
                </c:pt>
                <c:pt idx="316">
                  <c:v>1.9463200000000001</c:v>
                </c:pt>
                <c:pt idx="317">
                  <c:v>2.7715700000000001</c:v>
                </c:pt>
                <c:pt idx="318">
                  <c:v>2.7776200000000002</c:v>
                </c:pt>
                <c:pt idx="319">
                  <c:v>1.73075</c:v>
                </c:pt>
                <c:pt idx="320">
                  <c:v>2.0337499999999977</c:v>
                </c:pt>
                <c:pt idx="321">
                  <c:v>3.0245199999999999</c:v>
                </c:pt>
                <c:pt idx="322">
                  <c:v>2.1359699999999977</c:v>
                </c:pt>
                <c:pt idx="323">
                  <c:v>3.2013300000000076</c:v>
                </c:pt>
                <c:pt idx="324">
                  <c:v>3.2630699999999999</c:v>
                </c:pt>
                <c:pt idx="325">
                  <c:v>1.9853400000000001</c:v>
                </c:pt>
                <c:pt idx="326">
                  <c:v>2.0472199999999998</c:v>
                </c:pt>
                <c:pt idx="327">
                  <c:v>1.7967299999999966</c:v>
                </c:pt>
                <c:pt idx="328">
                  <c:v>2.9935499999999977</c:v>
                </c:pt>
                <c:pt idx="329">
                  <c:v>1.65543</c:v>
                </c:pt>
                <c:pt idx="330">
                  <c:v>2.01071</c:v>
                </c:pt>
                <c:pt idx="331">
                  <c:v>2.7573300000000076</c:v>
                </c:pt>
                <c:pt idx="332">
                  <c:v>1.6841500000000043</c:v>
                </c:pt>
                <c:pt idx="333">
                  <c:v>1.6921200000000001</c:v>
                </c:pt>
                <c:pt idx="334">
                  <c:v>1.7212399999999963</c:v>
                </c:pt>
                <c:pt idx="335">
                  <c:v>2.6749499999999977</c:v>
                </c:pt>
                <c:pt idx="336">
                  <c:v>1.7777099999999963</c:v>
                </c:pt>
                <c:pt idx="337">
                  <c:v>2.1269999999999998</c:v>
                </c:pt>
                <c:pt idx="338">
                  <c:v>3.0477500000000002</c:v>
                </c:pt>
                <c:pt idx="339">
                  <c:v>2.4292599999999935</c:v>
                </c:pt>
                <c:pt idx="340">
                  <c:v>2.1344699999999968</c:v>
                </c:pt>
                <c:pt idx="341">
                  <c:v>1.9522100000000036</c:v>
                </c:pt>
                <c:pt idx="342">
                  <c:v>2.53009</c:v>
                </c:pt>
                <c:pt idx="343">
                  <c:v>1.6925300000000001</c:v>
                </c:pt>
                <c:pt idx="344">
                  <c:v>2.9271799999999999</c:v>
                </c:pt>
                <c:pt idx="345">
                  <c:v>2.3390699999999915</c:v>
                </c:pt>
                <c:pt idx="346">
                  <c:v>1.7146699999999964</c:v>
                </c:pt>
                <c:pt idx="347">
                  <c:v>2.1819700000000002</c:v>
                </c:pt>
                <c:pt idx="348">
                  <c:v>3.1673800000000076</c:v>
                </c:pt>
                <c:pt idx="349">
                  <c:v>1.7705599999999999</c:v>
                </c:pt>
                <c:pt idx="350">
                  <c:v>1.7596399999999961</c:v>
                </c:pt>
                <c:pt idx="351">
                  <c:v>2.5077400000000001</c:v>
                </c:pt>
                <c:pt idx="352">
                  <c:v>1.7808599999999999</c:v>
                </c:pt>
                <c:pt idx="353">
                  <c:v>1.8364499999999999</c:v>
                </c:pt>
                <c:pt idx="354">
                  <c:v>3.1240999999999999</c:v>
                </c:pt>
                <c:pt idx="355">
                  <c:v>3.2865899999999999</c:v>
                </c:pt>
                <c:pt idx="356">
                  <c:v>1.65663</c:v>
                </c:pt>
                <c:pt idx="357">
                  <c:v>3.3323699999999925</c:v>
                </c:pt>
                <c:pt idx="358">
                  <c:v>2.9987699999999977</c:v>
                </c:pt>
                <c:pt idx="359">
                  <c:v>3.0978300000000001</c:v>
                </c:pt>
                <c:pt idx="360">
                  <c:v>3.2541099999999998</c:v>
                </c:pt>
                <c:pt idx="361">
                  <c:v>1.89253</c:v>
                </c:pt>
                <c:pt idx="362">
                  <c:v>1.76814</c:v>
                </c:pt>
                <c:pt idx="363">
                  <c:v>2.6036100000000002</c:v>
                </c:pt>
                <c:pt idx="364">
                  <c:v>3.2151000000000001</c:v>
                </c:pt>
                <c:pt idx="365">
                  <c:v>2.3595999999999977</c:v>
                </c:pt>
                <c:pt idx="366">
                  <c:v>2.78064</c:v>
                </c:pt>
                <c:pt idx="367">
                  <c:v>2.5263</c:v>
                </c:pt>
                <c:pt idx="368">
                  <c:v>2.4311699999999967</c:v>
                </c:pt>
                <c:pt idx="369">
                  <c:v>2.6738599999999977</c:v>
                </c:pt>
                <c:pt idx="370">
                  <c:v>2.77386</c:v>
                </c:pt>
                <c:pt idx="371">
                  <c:v>2.3578199999999967</c:v>
                </c:pt>
                <c:pt idx="372">
                  <c:v>2.4309399999999997</c:v>
                </c:pt>
                <c:pt idx="373">
                  <c:v>3.33751</c:v>
                </c:pt>
                <c:pt idx="374">
                  <c:v>2.09707</c:v>
                </c:pt>
                <c:pt idx="375">
                  <c:v>1.8297099999999966</c:v>
                </c:pt>
                <c:pt idx="376">
                  <c:v>2.8089300000000001</c:v>
                </c:pt>
                <c:pt idx="377">
                  <c:v>1.72085</c:v>
                </c:pt>
                <c:pt idx="378">
                  <c:v>3.3108399999999967</c:v>
                </c:pt>
                <c:pt idx="379">
                  <c:v>2.7153200000000002</c:v>
                </c:pt>
                <c:pt idx="380">
                  <c:v>2.1809200000000066</c:v>
                </c:pt>
                <c:pt idx="381">
                  <c:v>2.8060699999999925</c:v>
                </c:pt>
                <c:pt idx="382">
                  <c:v>1.8386800000000001</c:v>
                </c:pt>
                <c:pt idx="383">
                  <c:v>2.9241600000000001</c:v>
                </c:pt>
                <c:pt idx="384">
                  <c:v>3.26248</c:v>
                </c:pt>
                <c:pt idx="385">
                  <c:v>1.95459</c:v>
                </c:pt>
                <c:pt idx="386">
                  <c:v>1.6610499999999999</c:v>
                </c:pt>
                <c:pt idx="387">
                  <c:v>2.2531099999999999</c:v>
                </c:pt>
                <c:pt idx="388">
                  <c:v>2.3440799999999977</c:v>
                </c:pt>
                <c:pt idx="389">
                  <c:v>2.4231099999999999</c:v>
                </c:pt>
                <c:pt idx="390">
                  <c:v>1.7261899999999999</c:v>
                </c:pt>
                <c:pt idx="391">
                  <c:v>2.2160499999999925</c:v>
                </c:pt>
                <c:pt idx="392">
                  <c:v>2.6876199999999999</c:v>
                </c:pt>
                <c:pt idx="393">
                  <c:v>2.7512300000000001</c:v>
                </c:pt>
                <c:pt idx="394">
                  <c:v>3.0993399999999998</c:v>
                </c:pt>
                <c:pt idx="395">
                  <c:v>2.02888</c:v>
                </c:pt>
                <c:pt idx="396">
                  <c:v>1.6203000000000001</c:v>
                </c:pt>
                <c:pt idx="397">
                  <c:v>1.7062599999999999</c:v>
                </c:pt>
                <c:pt idx="398">
                  <c:v>2.37757</c:v>
                </c:pt>
                <c:pt idx="399">
                  <c:v>2.6998599999999935</c:v>
                </c:pt>
                <c:pt idx="400">
                  <c:v>3.0855600000000001</c:v>
                </c:pt>
                <c:pt idx="401">
                  <c:v>1.8217599999999998</c:v>
                </c:pt>
                <c:pt idx="402">
                  <c:v>2.13178</c:v>
                </c:pt>
                <c:pt idx="403">
                  <c:v>2.4336199999999977</c:v>
                </c:pt>
                <c:pt idx="404">
                  <c:v>2.9266799999999935</c:v>
                </c:pt>
                <c:pt idx="405">
                  <c:v>2.0413100000000002</c:v>
                </c:pt>
                <c:pt idx="406">
                  <c:v>3.3146399999999967</c:v>
                </c:pt>
                <c:pt idx="407">
                  <c:v>1.9224500000000035</c:v>
                </c:pt>
                <c:pt idx="408">
                  <c:v>1.8590800000000001</c:v>
                </c:pt>
                <c:pt idx="409">
                  <c:v>2.6935199999999999</c:v>
                </c:pt>
                <c:pt idx="410">
                  <c:v>2.11409</c:v>
                </c:pt>
                <c:pt idx="411">
                  <c:v>1.6923800000000035</c:v>
                </c:pt>
                <c:pt idx="412">
                  <c:v>2.0087100000000002</c:v>
                </c:pt>
                <c:pt idx="413">
                  <c:v>2.1992099999999977</c:v>
                </c:pt>
                <c:pt idx="414">
                  <c:v>1.7975099999999966</c:v>
                </c:pt>
                <c:pt idx="415">
                  <c:v>1.6941700000000033</c:v>
                </c:pt>
                <c:pt idx="416">
                  <c:v>3.1395</c:v>
                </c:pt>
                <c:pt idx="417">
                  <c:v>1.8879199999999998</c:v>
                </c:pt>
                <c:pt idx="418">
                  <c:v>3.316069999999987</c:v>
                </c:pt>
                <c:pt idx="419">
                  <c:v>2.536249999999987</c:v>
                </c:pt>
                <c:pt idx="420">
                  <c:v>3.1739299999999999</c:v>
                </c:pt>
                <c:pt idx="421">
                  <c:v>1.7159699999999944</c:v>
                </c:pt>
                <c:pt idx="422">
                  <c:v>1.9430400000000001</c:v>
                </c:pt>
                <c:pt idx="423">
                  <c:v>1.7561899999999999</c:v>
                </c:pt>
                <c:pt idx="424">
                  <c:v>2.1498900000000001</c:v>
                </c:pt>
                <c:pt idx="425">
                  <c:v>1.8581700000000001</c:v>
                </c:pt>
                <c:pt idx="426">
                  <c:v>1.8125</c:v>
                </c:pt>
                <c:pt idx="427">
                  <c:v>1.7905899999999999</c:v>
                </c:pt>
                <c:pt idx="428">
                  <c:v>1.6865800000000033</c:v>
                </c:pt>
                <c:pt idx="429">
                  <c:v>2.6891099999999999</c:v>
                </c:pt>
                <c:pt idx="430">
                  <c:v>3.2900900000000002</c:v>
                </c:pt>
                <c:pt idx="431">
                  <c:v>2.7714599999999967</c:v>
                </c:pt>
                <c:pt idx="432">
                  <c:v>2.9640300000000002</c:v>
                </c:pt>
                <c:pt idx="433">
                  <c:v>3.06691</c:v>
                </c:pt>
                <c:pt idx="434">
                  <c:v>2.9128899999999915</c:v>
                </c:pt>
                <c:pt idx="435">
                  <c:v>3.3967199999999935</c:v>
                </c:pt>
                <c:pt idx="436">
                  <c:v>3.3896999999999977</c:v>
                </c:pt>
                <c:pt idx="437">
                  <c:v>1.63127</c:v>
                </c:pt>
                <c:pt idx="438">
                  <c:v>3.1073300000000086</c:v>
                </c:pt>
                <c:pt idx="439">
                  <c:v>2.0123799999999967</c:v>
                </c:pt>
                <c:pt idx="440">
                  <c:v>1.9153199999999999</c:v>
                </c:pt>
                <c:pt idx="441">
                  <c:v>3.1601599999999999</c:v>
                </c:pt>
                <c:pt idx="442">
                  <c:v>3.0043700000000002</c:v>
                </c:pt>
                <c:pt idx="443">
                  <c:v>3.37039</c:v>
                </c:pt>
                <c:pt idx="444">
                  <c:v>1.7028999999999959</c:v>
                </c:pt>
                <c:pt idx="445">
                  <c:v>3.1298900000000001</c:v>
                </c:pt>
                <c:pt idx="446">
                  <c:v>2.78505</c:v>
                </c:pt>
                <c:pt idx="447">
                  <c:v>2.8044499999999926</c:v>
                </c:pt>
                <c:pt idx="448">
                  <c:v>2.2756699999999968</c:v>
                </c:pt>
                <c:pt idx="449">
                  <c:v>1.6291500000000001</c:v>
                </c:pt>
                <c:pt idx="450">
                  <c:v>2.9471500000000002</c:v>
                </c:pt>
                <c:pt idx="451">
                  <c:v>1.8323</c:v>
                </c:pt>
                <c:pt idx="452">
                  <c:v>1.63384</c:v>
                </c:pt>
                <c:pt idx="453">
                  <c:v>2.2573099999999999</c:v>
                </c:pt>
                <c:pt idx="454">
                  <c:v>1.8103499999999999</c:v>
                </c:pt>
                <c:pt idx="455">
                  <c:v>2.69828</c:v>
                </c:pt>
                <c:pt idx="456">
                  <c:v>3.1233499999999998</c:v>
                </c:pt>
                <c:pt idx="457">
                  <c:v>2.2885400000000002</c:v>
                </c:pt>
                <c:pt idx="458">
                  <c:v>3.0459900000000002</c:v>
                </c:pt>
                <c:pt idx="459">
                  <c:v>1.6289499999999999</c:v>
                </c:pt>
                <c:pt idx="460">
                  <c:v>3.11009</c:v>
                </c:pt>
                <c:pt idx="461">
                  <c:v>2.4197699999999935</c:v>
                </c:pt>
                <c:pt idx="462">
                  <c:v>2.03992</c:v>
                </c:pt>
                <c:pt idx="463">
                  <c:v>3.09111</c:v>
                </c:pt>
                <c:pt idx="464">
                  <c:v>2.7207599999999998</c:v>
                </c:pt>
                <c:pt idx="465">
                  <c:v>1.9434400000000001</c:v>
                </c:pt>
                <c:pt idx="466">
                  <c:v>3.3363499999999893</c:v>
                </c:pt>
                <c:pt idx="467">
                  <c:v>2.7006899999999998</c:v>
                </c:pt>
                <c:pt idx="468">
                  <c:v>2.8491399999999998</c:v>
                </c:pt>
                <c:pt idx="469">
                  <c:v>3.01301</c:v>
                </c:pt>
                <c:pt idx="470">
                  <c:v>2.5370599999999977</c:v>
                </c:pt>
                <c:pt idx="471">
                  <c:v>3.312639999999992</c:v>
                </c:pt>
                <c:pt idx="472">
                  <c:v>2.0657999999999999</c:v>
                </c:pt>
                <c:pt idx="473">
                  <c:v>1.8546</c:v>
                </c:pt>
                <c:pt idx="474">
                  <c:v>1.89934</c:v>
                </c:pt>
                <c:pt idx="475">
                  <c:v>1.6446400000000001</c:v>
                </c:pt>
                <c:pt idx="476">
                  <c:v>2.7927900000000001</c:v>
                </c:pt>
                <c:pt idx="477">
                  <c:v>2.9564799999999916</c:v>
                </c:pt>
                <c:pt idx="478">
                  <c:v>3.3444699999999967</c:v>
                </c:pt>
                <c:pt idx="479">
                  <c:v>2.5708699999999967</c:v>
                </c:pt>
                <c:pt idx="480">
                  <c:v>2.2300900000000001</c:v>
                </c:pt>
                <c:pt idx="481">
                  <c:v>2.7515499999999977</c:v>
                </c:pt>
                <c:pt idx="482">
                  <c:v>1.78827</c:v>
                </c:pt>
                <c:pt idx="483">
                  <c:v>2.7946</c:v>
                </c:pt>
                <c:pt idx="484">
                  <c:v>1.6833499999999999</c:v>
                </c:pt>
                <c:pt idx="485">
                  <c:v>1.94709</c:v>
                </c:pt>
                <c:pt idx="486">
                  <c:v>3.3731399999999998</c:v>
                </c:pt>
                <c:pt idx="487">
                  <c:v>2.9623200000000001</c:v>
                </c:pt>
                <c:pt idx="488">
                  <c:v>2.0362299999999967</c:v>
                </c:pt>
                <c:pt idx="489">
                  <c:v>2.9102699999999926</c:v>
                </c:pt>
                <c:pt idx="490">
                  <c:v>2.9717499999999926</c:v>
                </c:pt>
                <c:pt idx="491">
                  <c:v>2.6410999999999998</c:v>
                </c:pt>
                <c:pt idx="492">
                  <c:v>2.5101200000000001</c:v>
                </c:pt>
                <c:pt idx="493">
                  <c:v>1.99579</c:v>
                </c:pt>
                <c:pt idx="494">
                  <c:v>2.7591999999999999</c:v>
                </c:pt>
                <c:pt idx="495">
                  <c:v>3.0707599999999977</c:v>
                </c:pt>
                <c:pt idx="496">
                  <c:v>2.4513399999999987</c:v>
                </c:pt>
                <c:pt idx="497">
                  <c:v>1.71421</c:v>
                </c:pt>
                <c:pt idx="498">
                  <c:v>1.7262599999999999</c:v>
                </c:pt>
                <c:pt idx="499">
                  <c:v>1.98376</c:v>
                </c:pt>
                <c:pt idx="500">
                  <c:v>2.3219799999999977</c:v>
                </c:pt>
                <c:pt idx="501">
                  <c:v>2.6983999999999999</c:v>
                </c:pt>
                <c:pt idx="502">
                  <c:v>3.2353000000000001</c:v>
                </c:pt>
                <c:pt idx="503">
                  <c:v>3.3680300000000001</c:v>
                </c:pt>
                <c:pt idx="504">
                  <c:v>2.13991</c:v>
                </c:pt>
                <c:pt idx="505">
                  <c:v>1.9352400000000001</c:v>
                </c:pt>
                <c:pt idx="506">
                  <c:v>2.15408</c:v>
                </c:pt>
                <c:pt idx="507">
                  <c:v>2.4741200000000001</c:v>
                </c:pt>
                <c:pt idx="508">
                  <c:v>1.6701999999999999</c:v>
                </c:pt>
                <c:pt idx="509">
                  <c:v>1.85032</c:v>
                </c:pt>
                <c:pt idx="510">
                  <c:v>3.1777600000000001</c:v>
                </c:pt>
                <c:pt idx="511">
                  <c:v>1.9310499999999999</c:v>
                </c:pt>
                <c:pt idx="512">
                  <c:v>3.3284499999999926</c:v>
                </c:pt>
                <c:pt idx="513">
                  <c:v>2.9807899999999998</c:v>
                </c:pt>
                <c:pt idx="514">
                  <c:v>2.6946599999999967</c:v>
                </c:pt>
                <c:pt idx="515">
                  <c:v>2.8095999999999997</c:v>
                </c:pt>
                <c:pt idx="516">
                  <c:v>2.3795699999999935</c:v>
                </c:pt>
                <c:pt idx="517">
                  <c:v>1.9180800000000036</c:v>
                </c:pt>
                <c:pt idx="518">
                  <c:v>3.2857300000000076</c:v>
                </c:pt>
                <c:pt idx="519">
                  <c:v>2.2723300000000002</c:v>
                </c:pt>
                <c:pt idx="520">
                  <c:v>2.3959399999999977</c:v>
                </c:pt>
                <c:pt idx="521">
                  <c:v>2.1771699999999998</c:v>
                </c:pt>
                <c:pt idx="522">
                  <c:v>3.0404499999999977</c:v>
                </c:pt>
                <c:pt idx="523">
                  <c:v>1.9269499999999999</c:v>
                </c:pt>
                <c:pt idx="524">
                  <c:v>2.7720899999999977</c:v>
                </c:pt>
                <c:pt idx="525">
                  <c:v>2.53756</c:v>
                </c:pt>
                <c:pt idx="526">
                  <c:v>1.8219399999999963</c:v>
                </c:pt>
                <c:pt idx="527">
                  <c:v>2.5881500000000002</c:v>
                </c:pt>
                <c:pt idx="528">
                  <c:v>2.3015599999999967</c:v>
                </c:pt>
                <c:pt idx="529">
                  <c:v>1.92299</c:v>
                </c:pt>
                <c:pt idx="530">
                  <c:v>2.8220299999999967</c:v>
                </c:pt>
                <c:pt idx="531">
                  <c:v>2.7322899999999977</c:v>
                </c:pt>
                <c:pt idx="532">
                  <c:v>1.8696299999999964</c:v>
                </c:pt>
                <c:pt idx="533">
                  <c:v>3.2053500000000001</c:v>
                </c:pt>
                <c:pt idx="534">
                  <c:v>3.3455399999999997</c:v>
                </c:pt>
                <c:pt idx="535">
                  <c:v>2.7552499999999935</c:v>
                </c:pt>
                <c:pt idx="536">
                  <c:v>1.67652</c:v>
                </c:pt>
                <c:pt idx="537">
                  <c:v>3.24682</c:v>
                </c:pt>
                <c:pt idx="538">
                  <c:v>3.3740099999999935</c:v>
                </c:pt>
                <c:pt idx="539">
                  <c:v>2.0629499999999967</c:v>
                </c:pt>
                <c:pt idx="540">
                  <c:v>2.66696</c:v>
                </c:pt>
                <c:pt idx="541">
                  <c:v>1.8198899999999998</c:v>
                </c:pt>
                <c:pt idx="542">
                  <c:v>3.0601300000000076</c:v>
                </c:pt>
                <c:pt idx="543">
                  <c:v>2.08046</c:v>
                </c:pt>
                <c:pt idx="544">
                  <c:v>2.6333600000000001</c:v>
                </c:pt>
                <c:pt idx="545">
                  <c:v>3.2676300000000076</c:v>
                </c:pt>
                <c:pt idx="546">
                  <c:v>2.1707999999999998</c:v>
                </c:pt>
                <c:pt idx="547">
                  <c:v>2.0169399999999977</c:v>
                </c:pt>
                <c:pt idx="548">
                  <c:v>3.1061700000000001</c:v>
                </c:pt>
                <c:pt idx="549">
                  <c:v>2.9437300000000066</c:v>
                </c:pt>
                <c:pt idx="550">
                  <c:v>2.7711600000000001</c:v>
                </c:pt>
                <c:pt idx="551">
                  <c:v>1.8604499999999999</c:v>
                </c:pt>
                <c:pt idx="552">
                  <c:v>3.1486900000000002</c:v>
                </c:pt>
                <c:pt idx="553">
                  <c:v>3.1858399999999998</c:v>
                </c:pt>
                <c:pt idx="554">
                  <c:v>2.5552399999999977</c:v>
                </c:pt>
                <c:pt idx="555">
                  <c:v>3.0805500000000001</c:v>
                </c:pt>
                <c:pt idx="556">
                  <c:v>3.0167899999999968</c:v>
                </c:pt>
                <c:pt idx="557">
                  <c:v>2.5187300000000001</c:v>
                </c:pt>
                <c:pt idx="558">
                  <c:v>2.7111700000000001</c:v>
                </c:pt>
                <c:pt idx="559">
                  <c:v>3.38619</c:v>
                </c:pt>
                <c:pt idx="560">
                  <c:v>2.40089</c:v>
                </c:pt>
                <c:pt idx="561">
                  <c:v>2.5874100000000002</c:v>
                </c:pt>
                <c:pt idx="562">
                  <c:v>1.77457</c:v>
                </c:pt>
                <c:pt idx="563">
                  <c:v>2.17659</c:v>
                </c:pt>
                <c:pt idx="564">
                  <c:v>2.7180200000000001</c:v>
                </c:pt>
                <c:pt idx="565">
                  <c:v>2.3592599999999884</c:v>
                </c:pt>
                <c:pt idx="566">
                  <c:v>3.0326799999999925</c:v>
                </c:pt>
                <c:pt idx="567">
                  <c:v>2.0539000000000001</c:v>
                </c:pt>
                <c:pt idx="568">
                  <c:v>1.93588</c:v>
                </c:pt>
                <c:pt idx="569">
                  <c:v>1.74715</c:v>
                </c:pt>
                <c:pt idx="570">
                  <c:v>3.2861799999999999</c:v>
                </c:pt>
                <c:pt idx="571">
                  <c:v>2.4259499999999967</c:v>
                </c:pt>
                <c:pt idx="572">
                  <c:v>3.0598699999999925</c:v>
                </c:pt>
                <c:pt idx="573">
                  <c:v>1.6974100000000001</c:v>
                </c:pt>
                <c:pt idx="574">
                  <c:v>2.6544399999999997</c:v>
                </c:pt>
                <c:pt idx="575">
                  <c:v>2.7133400000000001</c:v>
                </c:pt>
                <c:pt idx="576">
                  <c:v>2.51851</c:v>
                </c:pt>
                <c:pt idx="577">
                  <c:v>1.79338</c:v>
                </c:pt>
                <c:pt idx="578">
                  <c:v>2.5590799999999967</c:v>
                </c:pt>
                <c:pt idx="579">
                  <c:v>1.7586199999999999</c:v>
                </c:pt>
                <c:pt idx="580">
                  <c:v>2.4797899999999977</c:v>
                </c:pt>
                <c:pt idx="581">
                  <c:v>3.3579399999999997</c:v>
                </c:pt>
                <c:pt idx="582">
                  <c:v>2.8138099999999935</c:v>
                </c:pt>
                <c:pt idx="583">
                  <c:v>2.62208</c:v>
                </c:pt>
                <c:pt idx="584">
                  <c:v>3.2412299999999998</c:v>
                </c:pt>
                <c:pt idx="585">
                  <c:v>3.0706099999999967</c:v>
                </c:pt>
                <c:pt idx="586">
                  <c:v>3.1913399999999998</c:v>
                </c:pt>
                <c:pt idx="587">
                  <c:v>3.0643199999999999</c:v>
                </c:pt>
                <c:pt idx="588">
                  <c:v>2.2458499999999977</c:v>
                </c:pt>
                <c:pt idx="589">
                  <c:v>2.0163599999999935</c:v>
                </c:pt>
                <c:pt idx="590">
                  <c:v>1.9440200000000001</c:v>
                </c:pt>
                <c:pt idx="591">
                  <c:v>2.47573</c:v>
                </c:pt>
                <c:pt idx="592">
                  <c:v>1.6987699999999999</c:v>
                </c:pt>
                <c:pt idx="593">
                  <c:v>2.50529</c:v>
                </c:pt>
                <c:pt idx="594">
                  <c:v>3.1215299999999999</c:v>
                </c:pt>
                <c:pt idx="595">
                  <c:v>3.2549700000000001</c:v>
                </c:pt>
                <c:pt idx="596">
                  <c:v>1.7533599999999998</c:v>
                </c:pt>
                <c:pt idx="597">
                  <c:v>2.3814499999999925</c:v>
                </c:pt>
                <c:pt idx="598">
                  <c:v>1.75675</c:v>
                </c:pt>
                <c:pt idx="599">
                  <c:v>1.6829799999999999</c:v>
                </c:pt>
                <c:pt idx="600">
                  <c:v>2.3885800000000001</c:v>
                </c:pt>
                <c:pt idx="601">
                  <c:v>1.90394</c:v>
                </c:pt>
                <c:pt idx="602">
                  <c:v>3.3166999999999915</c:v>
                </c:pt>
                <c:pt idx="603">
                  <c:v>2.2351800000000002</c:v>
                </c:pt>
                <c:pt idx="604">
                  <c:v>2.5426499999999925</c:v>
                </c:pt>
                <c:pt idx="605">
                  <c:v>2.1557900000000001</c:v>
                </c:pt>
                <c:pt idx="606">
                  <c:v>2.9623499999999967</c:v>
                </c:pt>
                <c:pt idx="607">
                  <c:v>2.2559100000000001</c:v>
                </c:pt>
                <c:pt idx="608">
                  <c:v>1.66822</c:v>
                </c:pt>
                <c:pt idx="609">
                  <c:v>3.1140699999999977</c:v>
                </c:pt>
                <c:pt idx="610">
                  <c:v>3.2181799999999998</c:v>
                </c:pt>
                <c:pt idx="611">
                  <c:v>2.0184899999999977</c:v>
                </c:pt>
                <c:pt idx="612">
                  <c:v>2.4079999999999999</c:v>
                </c:pt>
                <c:pt idx="613">
                  <c:v>1.86286</c:v>
                </c:pt>
                <c:pt idx="614">
                  <c:v>1.7642800000000001</c:v>
                </c:pt>
                <c:pt idx="615">
                  <c:v>2.9681500000000001</c:v>
                </c:pt>
                <c:pt idx="616">
                  <c:v>2.7911800000000002</c:v>
                </c:pt>
                <c:pt idx="617">
                  <c:v>2.7156599999999935</c:v>
                </c:pt>
                <c:pt idx="618">
                  <c:v>2.5311999999999997</c:v>
                </c:pt>
                <c:pt idx="619">
                  <c:v>2.7507600000000001</c:v>
                </c:pt>
                <c:pt idx="620">
                  <c:v>2.4353699999999967</c:v>
                </c:pt>
                <c:pt idx="621">
                  <c:v>1.85022</c:v>
                </c:pt>
                <c:pt idx="622">
                  <c:v>1.94082</c:v>
                </c:pt>
                <c:pt idx="623">
                  <c:v>3.0267900000000001</c:v>
                </c:pt>
                <c:pt idx="624">
                  <c:v>2.8779699999999977</c:v>
                </c:pt>
                <c:pt idx="625">
                  <c:v>2.2307899999999998</c:v>
                </c:pt>
                <c:pt idx="626">
                  <c:v>1.8182100000000001</c:v>
                </c:pt>
                <c:pt idx="627">
                  <c:v>2.1251199999999999</c:v>
                </c:pt>
                <c:pt idx="628">
                  <c:v>3.1277599999999999</c:v>
                </c:pt>
                <c:pt idx="629">
                  <c:v>2.56488</c:v>
                </c:pt>
                <c:pt idx="630">
                  <c:v>1.8521500000000033</c:v>
                </c:pt>
                <c:pt idx="631">
                  <c:v>2.1590699999999967</c:v>
                </c:pt>
                <c:pt idx="632">
                  <c:v>2.4437199999999999</c:v>
                </c:pt>
                <c:pt idx="633">
                  <c:v>1.9088400000000001</c:v>
                </c:pt>
                <c:pt idx="634">
                  <c:v>2.2142300000000001</c:v>
                </c:pt>
                <c:pt idx="635">
                  <c:v>2.6150399999999987</c:v>
                </c:pt>
                <c:pt idx="636">
                  <c:v>3.1717900000000001</c:v>
                </c:pt>
                <c:pt idx="637">
                  <c:v>1.9606399999999999</c:v>
                </c:pt>
                <c:pt idx="638">
                  <c:v>3.2031600000000076</c:v>
                </c:pt>
                <c:pt idx="639">
                  <c:v>2.92394</c:v>
                </c:pt>
                <c:pt idx="640">
                  <c:v>1.8508199999999999</c:v>
                </c:pt>
                <c:pt idx="641">
                  <c:v>2.6333500000000001</c:v>
                </c:pt>
                <c:pt idx="642">
                  <c:v>1.6233299999999966</c:v>
                </c:pt>
                <c:pt idx="643">
                  <c:v>1.6649099999999999</c:v>
                </c:pt>
                <c:pt idx="644">
                  <c:v>1.7726999999999966</c:v>
                </c:pt>
                <c:pt idx="645">
                  <c:v>2.2358099999999967</c:v>
                </c:pt>
                <c:pt idx="646">
                  <c:v>2.2746</c:v>
                </c:pt>
                <c:pt idx="647">
                  <c:v>2.2953899999999998</c:v>
                </c:pt>
                <c:pt idx="648">
                  <c:v>1.7051099999999964</c:v>
                </c:pt>
                <c:pt idx="649">
                  <c:v>2.5434399999999999</c:v>
                </c:pt>
                <c:pt idx="650">
                  <c:v>1.7523199999999999</c:v>
                </c:pt>
                <c:pt idx="651">
                  <c:v>2.0300199999999977</c:v>
                </c:pt>
                <c:pt idx="652">
                  <c:v>1.9718199999999999</c:v>
                </c:pt>
                <c:pt idx="653">
                  <c:v>2.3612899999999977</c:v>
                </c:pt>
                <c:pt idx="654">
                  <c:v>3.1402199999999998</c:v>
                </c:pt>
                <c:pt idx="655">
                  <c:v>2.0538799999999977</c:v>
                </c:pt>
                <c:pt idx="656">
                  <c:v>1.8161700000000001</c:v>
                </c:pt>
                <c:pt idx="657">
                  <c:v>2.6566699999999925</c:v>
                </c:pt>
                <c:pt idx="658">
                  <c:v>1.92194</c:v>
                </c:pt>
                <c:pt idx="659">
                  <c:v>2.5511599999999977</c:v>
                </c:pt>
                <c:pt idx="660">
                  <c:v>1.80446</c:v>
                </c:pt>
                <c:pt idx="661">
                  <c:v>1.8640699999999999</c:v>
                </c:pt>
                <c:pt idx="662">
                  <c:v>2.3394299999999926</c:v>
                </c:pt>
                <c:pt idx="663">
                  <c:v>2.2002299999999999</c:v>
                </c:pt>
                <c:pt idx="664">
                  <c:v>2.1335299999999999</c:v>
                </c:pt>
                <c:pt idx="665">
                  <c:v>1.7765299999999966</c:v>
                </c:pt>
                <c:pt idx="666">
                  <c:v>1.7243599999999999</c:v>
                </c:pt>
                <c:pt idx="667">
                  <c:v>2.8825699999999967</c:v>
                </c:pt>
                <c:pt idx="668">
                  <c:v>1.99722</c:v>
                </c:pt>
                <c:pt idx="669">
                  <c:v>2.5017900000000002</c:v>
                </c:pt>
                <c:pt idx="670">
                  <c:v>1.7738499999999966</c:v>
                </c:pt>
                <c:pt idx="671">
                  <c:v>2.2823300000000066</c:v>
                </c:pt>
                <c:pt idx="672">
                  <c:v>2.7054999999999998</c:v>
                </c:pt>
                <c:pt idx="673">
                  <c:v>3.0996899999999967</c:v>
                </c:pt>
                <c:pt idx="674">
                  <c:v>2.8742099999999935</c:v>
                </c:pt>
                <c:pt idx="675">
                  <c:v>3.0647199999999999</c:v>
                </c:pt>
                <c:pt idx="676">
                  <c:v>2.8102999999999967</c:v>
                </c:pt>
                <c:pt idx="677">
                  <c:v>3.1441599999999998</c:v>
                </c:pt>
                <c:pt idx="678">
                  <c:v>2.61558</c:v>
                </c:pt>
                <c:pt idx="679">
                  <c:v>1.90463</c:v>
                </c:pt>
                <c:pt idx="680">
                  <c:v>2.68669</c:v>
                </c:pt>
                <c:pt idx="681">
                  <c:v>2.4082399999999997</c:v>
                </c:pt>
                <c:pt idx="682">
                  <c:v>1.84195</c:v>
                </c:pt>
                <c:pt idx="683">
                  <c:v>2.7657799999999999</c:v>
                </c:pt>
                <c:pt idx="684">
                  <c:v>2.8289999999999997</c:v>
                </c:pt>
                <c:pt idx="685">
                  <c:v>1.76058</c:v>
                </c:pt>
                <c:pt idx="686">
                  <c:v>2.1739700000000002</c:v>
                </c:pt>
                <c:pt idx="687">
                  <c:v>2.1227200000000002</c:v>
                </c:pt>
                <c:pt idx="688">
                  <c:v>1.9354800000000001</c:v>
                </c:pt>
                <c:pt idx="689">
                  <c:v>3.0927099999999967</c:v>
                </c:pt>
                <c:pt idx="690">
                  <c:v>3.2019600000000001</c:v>
                </c:pt>
                <c:pt idx="691">
                  <c:v>2.5937800000000002</c:v>
                </c:pt>
                <c:pt idx="692">
                  <c:v>3.36321</c:v>
                </c:pt>
                <c:pt idx="693">
                  <c:v>2.88978</c:v>
                </c:pt>
                <c:pt idx="694">
                  <c:v>2.2696299999999998</c:v>
                </c:pt>
                <c:pt idx="695">
                  <c:v>3.0331600000000001</c:v>
                </c:pt>
                <c:pt idx="696">
                  <c:v>2.30158</c:v>
                </c:pt>
                <c:pt idx="697">
                  <c:v>2.41072</c:v>
                </c:pt>
                <c:pt idx="698">
                  <c:v>3.1571099999999999</c:v>
                </c:pt>
                <c:pt idx="699">
                  <c:v>2.7703000000000002</c:v>
                </c:pt>
                <c:pt idx="700">
                  <c:v>3.1741600000000001</c:v>
                </c:pt>
                <c:pt idx="701">
                  <c:v>2.6787999999999998</c:v>
                </c:pt>
                <c:pt idx="702">
                  <c:v>2.7921200000000002</c:v>
                </c:pt>
                <c:pt idx="703">
                  <c:v>1.9599</c:v>
                </c:pt>
                <c:pt idx="704">
                  <c:v>2.0257499999999977</c:v>
                </c:pt>
                <c:pt idx="705">
                  <c:v>2.3919499999999916</c:v>
                </c:pt>
                <c:pt idx="706">
                  <c:v>2.7105700000000001</c:v>
                </c:pt>
                <c:pt idx="707">
                  <c:v>1.86713</c:v>
                </c:pt>
                <c:pt idx="708">
                  <c:v>2.4251499999999977</c:v>
                </c:pt>
                <c:pt idx="709">
                  <c:v>2.38896</c:v>
                </c:pt>
                <c:pt idx="710">
                  <c:v>2.4204699999999977</c:v>
                </c:pt>
                <c:pt idx="711">
                  <c:v>2.9138199999999967</c:v>
                </c:pt>
                <c:pt idx="712">
                  <c:v>2.3814699999999935</c:v>
                </c:pt>
                <c:pt idx="713">
                  <c:v>2.49316</c:v>
                </c:pt>
                <c:pt idx="714">
                  <c:v>3.0179200000000002</c:v>
                </c:pt>
                <c:pt idx="715">
                  <c:v>2.6115300000000001</c:v>
                </c:pt>
                <c:pt idx="716">
                  <c:v>3.0856499999999967</c:v>
                </c:pt>
                <c:pt idx="717">
                  <c:v>1.6864300000000001</c:v>
                </c:pt>
                <c:pt idx="718">
                  <c:v>2.8183399999999987</c:v>
                </c:pt>
                <c:pt idx="719">
                  <c:v>2.24925</c:v>
                </c:pt>
                <c:pt idx="720">
                  <c:v>1.9615100000000001</c:v>
                </c:pt>
                <c:pt idx="721">
                  <c:v>2.8408199999999977</c:v>
                </c:pt>
                <c:pt idx="722">
                  <c:v>2.5814300000000001</c:v>
                </c:pt>
                <c:pt idx="723">
                  <c:v>1.7119899999999963</c:v>
                </c:pt>
                <c:pt idx="724">
                  <c:v>2.5805600000000002</c:v>
                </c:pt>
                <c:pt idx="725">
                  <c:v>2.8248799999999967</c:v>
                </c:pt>
                <c:pt idx="726">
                  <c:v>2.2717800000000001</c:v>
                </c:pt>
                <c:pt idx="727">
                  <c:v>2.3762299999999925</c:v>
                </c:pt>
                <c:pt idx="728">
                  <c:v>3.0121799999999967</c:v>
                </c:pt>
                <c:pt idx="729">
                  <c:v>1.8689</c:v>
                </c:pt>
                <c:pt idx="730">
                  <c:v>2.7601100000000076</c:v>
                </c:pt>
                <c:pt idx="731">
                  <c:v>1.87951</c:v>
                </c:pt>
                <c:pt idx="732">
                  <c:v>2.5440399999999999</c:v>
                </c:pt>
                <c:pt idx="733">
                  <c:v>1.7070599999999998</c:v>
                </c:pt>
                <c:pt idx="734">
                  <c:v>1.6956199999999999</c:v>
                </c:pt>
                <c:pt idx="735">
                  <c:v>3.2060900000000001</c:v>
                </c:pt>
                <c:pt idx="736">
                  <c:v>2.3402099999999977</c:v>
                </c:pt>
                <c:pt idx="737">
                  <c:v>1.7585899999999999</c:v>
                </c:pt>
                <c:pt idx="738">
                  <c:v>3.0499399999999999</c:v>
                </c:pt>
                <c:pt idx="739">
                  <c:v>2.3856099999999967</c:v>
                </c:pt>
                <c:pt idx="740">
                  <c:v>2.7959000000000001</c:v>
                </c:pt>
                <c:pt idx="741">
                  <c:v>2.3902399999999977</c:v>
                </c:pt>
                <c:pt idx="742">
                  <c:v>2.1907899999999998</c:v>
                </c:pt>
                <c:pt idx="743">
                  <c:v>3.0859800000000002</c:v>
                </c:pt>
                <c:pt idx="744">
                  <c:v>2.7809100000000075</c:v>
                </c:pt>
                <c:pt idx="745">
                  <c:v>1.8573199999999999</c:v>
                </c:pt>
                <c:pt idx="746">
                  <c:v>3.3737999999999997</c:v>
                </c:pt>
                <c:pt idx="747">
                  <c:v>1.8281400000000001</c:v>
                </c:pt>
                <c:pt idx="748">
                  <c:v>2.1317300000000001</c:v>
                </c:pt>
                <c:pt idx="749">
                  <c:v>2.7757200000000002</c:v>
                </c:pt>
                <c:pt idx="750">
                  <c:v>2.8850199999999977</c:v>
                </c:pt>
                <c:pt idx="751">
                  <c:v>2.1957300000000002</c:v>
                </c:pt>
                <c:pt idx="752">
                  <c:v>1.6772199999999999</c:v>
                </c:pt>
                <c:pt idx="753">
                  <c:v>2.8525099999999926</c:v>
                </c:pt>
                <c:pt idx="754">
                  <c:v>2.3520299999999925</c:v>
                </c:pt>
                <c:pt idx="755">
                  <c:v>1.9280200000000001</c:v>
                </c:pt>
                <c:pt idx="756">
                  <c:v>2.0409099999999998</c:v>
                </c:pt>
                <c:pt idx="757">
                  <c:v>2.0600900000000002</c:v>
                </c:pt>
                <c:pt idx="758">
                  <c:v>3.3648599999999935</c:v>
                </c:pt>
                <c:pt idx="759">
                  <c:v>3.0321999999999987</c:v>
                </c:pt>
                <c:pt idx="760">
                  <c:v>1.61693</c:v>
                </c:pt>
                <c:pt idx="761">
                  <c:v>2.9568199999999916</c:v>
                </c:pt>
                <c:pt idx="762">
                  <c:v>3.0267900000000001</c:v>
                </c:pt>
                <c:pt idx="763">
                  <c:v>2.6944699999999977</c:v>
                </c:pt>
                <c:pt idx="764">
                  <c:v>1.6538599999999999</c:v>
                </c:pt>
                <c:pt idx="765">
                  <c:v>1.9900300000000033</c:v>
                </c:pt>
                <c:pt idx="766">
                  <c:v>1.7112599999999998</c:v>
                </c:pt>
                <c:pt idx="767">
                  <c:v>2.5422599999999935</c:v>
                </c:pt>
                <c:pt idx="768">
                  <c:v>3.0821800000000001</c:v>
                </c:pt>
                <c:pt idx="769">
                  <c:v>3.0470999999999999</c:v>
                </c:pt>
                <c:pt idx="770">
                  <c:v>1.8230500000000001</c:v>
                </c:pt>
                <c:pt idx="771">
                  <c:v>2.2600699999999998</c:v>
                </c:pt>
                <c:pt idx="772">
                  <c:v>2.2063700000000002</c:v>
                </c:pt>
                <c:pt idx="773">
                  <c:v>1.64374</c:v>
                </c:pt>
                <c:pt idx="774">
                  <c:v>3.0922299999999967</c:v>
                </c:pt>
                <c:pt idx="775">
                  <c:v>1.8450599999999999</c:v>
                </c:pt>
                <c:pt idx="776">
                  <c:v>1.78817</c:v>
                </c:pt>
                <c:pt idx="777">
                  <c:v>1.9955000000000001</c:v>
                </c:pt>
                <c:pt idx="778">
                  <c:v>2.8882599999999967</c:v>
                </c:pt>
                <c:pt idx="779">
                  <c:v>1.7912999999999963</c:v>
                </c:pt>
                <c:pt idx="780">
                  <c:v>1.8445800000000001</c:v>
                </c:pt>
                <c:pt idx="781">
                  <c:v>3.0002</c:v>
                </c:pt>
                <c:pt idx="782">
                  <c:v>2.95838</c:v>
                </c:pt>
                <c:pt idx="783">
                  <c:v>1.8416399999999966</c:v>
                </c:pt>
                <c:pt idx="784">
                  <c:v>2.3746899999999935</c:v>
                </c:pt>
                <c:pt idx="785">
                  <c:v>1.9124399999999999</c:v>
                </c:pt>
                <c:pt idx="786">
                  <c:v>2.15354</c:v>
                </c:pt>
                <c:pt idx="787">
                  <c:v>1.77014</c:v>
                </c:pt>
                <c:pt idx="788">
                  <c:v>2.8029099999999967</c:v>
                </c:pt>
                <c:pt idx="789">
                  <c:v>3.312349999999987</c:v>
                </c:pt>
                <c:pt idx="790">
                  <c:v>3.2091599999999998</c:v>
                </c:pt>
                <c:pt idx="791">
                  <c:v>2.9766199999999925</c:v>
                </c:pt>
                <c:pt idx="792">
                  <c:v>2.1871900000000095</c:v>
                </c:pt>
                <c:pt idx="793">
                  <c:v>2.9697499999999977</c:v>
                </c:pt>
                <c:pt idx="794">
                  <c:v>1.9583299999999999</c:v>
                </c:pt>
                <c:pt idx="795">
                  <c:v>2.1844000000000001</c:v>
                </c:pt>
                <c:pt idx="796">
                  <c:v>2.00501</c:v>
                </c:pt>
                <c:pt idx="797">
                  <c:v>3.3912699999999916</c:v>
                </c:pt>
                <c:pt idx="798">
                  <c:v>3.02569</c:v>
                </c:pt>
                <c:pt idx="799">
                  <c:v>3.1805300000000076</c:v>
                </c:pt>
                <c:pt idx="800">
                  <c:v>1.9643900000000001</c:v>
                </c:pt>
                <c:pt idx="801">
                  <c:v>2.5345200000000001</c:v>
                </c:pt>
                <c:pt idx="802">
                  <c:v>1.7053299999999945</c:v>
                </c:pt>
                <c:pt idx="803">
                  <c:v>2.9651399999999999</c:v>
                </c:pt>
                <c:pt idx="804">
                  <c:v>2.36131</c:v>
                </c:pt>
                <c:pt idx="805">
                  <c:v>2.4581900000000001</c:v>
                </c:pt>
                <c:pt idx="806">
                  <c:v>1.7734999999999959</c:v>
                </c:pt>
                <c:pt idx="807">
                  <c:v>2.5188699999999935</c:v>
                </c:pt>
                <c:pt idx="808">
                  <c:v>2.3281100000000001</c:v>
                </c:pt>
                <c:pt idx="809">
                  <c:v>1.9283500000000036</c:v>
                </c:pt>
                <c:pt idx="810">
                  <c:v>1.85602</c:v>
                </c:pt>
                <c:pt idx="811">
                  <c:v>1.8094599999999998</c:v>
                </c:pt>
                <c:pt idx="812">
                  <c:v>1.91479</c:v>
                </c:pt>
                <c:pt idx="813">
                  <c:v>2.6695099999999998</c:v>
                </c:pt>
                <c:pt idx="814">
                  <c:v>2.1</c:v>
                </c:pt>
                <c:pt idx="815">
                  <c:v>3.1553300000000002</c:v>
                </c:pt>
                <c:pt idx="816">
                  <c:v>1.9260400000000035</c:v>
                </c:pt>
                <c:pt idx="817">
                  <c:v>2.2596799999999977</c:v>
                </c:pt>
                <c:pt idx="818">
                  <c:v>1.64314</c:v>
                </c:pt>
                <c:pt idx="819">
                  <c:v>1.8578699999999964</c:v>
                </c:pt>
                <c:pt idx="820">
                  <c:v>3.3136399999999977</c:v>
                </c:pt>
                <c:pt idx="821">
                  <c:v>2.8857499999999967</c:v>
                </c:pt>
                <c:pt idx="822">
                  <c:v>3.0795699999999977</c:v>
                </c:pt>
                <c:pt idx="823">
                  <c:v>1.64794</c:v>
                </c:pt>
                <c:pt idx="824">
                  <c:v>1.9946699999999999</c:v>
                </c:pt>
                <c:pt idx="825">
                  <c:v>1.67777</c:v>
                </c:pt>
                <c:pt idx="826">
                  <c:v>3.1665899999999998</c:v>
                </c:pt>
                <c:pt idx="827">
                  <c:v>2.5860599999999967</c:v>
                </c:pt>
                <c:pt idx="828">
                  <c:v>2.8050299999999977</c:v>
                </c:pt>
                <c:pt idx="829">
                  <c:v>2.9340099999999967</c:v>
                </c:pt>
                <c:pt idx="830">
                  <c:v>2.8990999999999967</c:v>
                </c:pt>
                <c:pt idx="831">
                  <c:v>2.0061499999999977</c:v>
                </c:pt>
                <c:pt idx="832">
                  <c:v>3.2943500000000001</c:v>
                </c:pt>
                <c:pt idx="833">
                  <c:v>3.2986399999999998</c:v>
                </c:pt>
                <c:pt idx="834">
                  <c:v>2.6657099999999998</c:v>
                </c:pt>
                <c:pt idx="835">
                  <c:v>3.0245600000000001</c:v>
                </c:pt>
                <c:pt idx="836">
                  <c:v>2.36191</c:v>
                </c:pt>
                <c:pt idx="837">
                  <c:v>2.98386</c:v>
                </c:pt>
                <c:pt idx="838">
                  <c:v>1.83335</c:v>
                </c:pt>
                <c:pt idx="839">
                  <c:v>2.1499899999999998</c:v>
                </c:pt>
                <c:pt idx="840">
                  <c:v>1.8706199999999999</c:v>
                </c:pt>
                <c:pt idx="841">
                  <c:v>2.7631000000000085</c:v>
                </c:pt>
                <c:pt idx="842">
                  <c:v>2.1230600000000002</c:v>
                </c:pt>
                <c:pt idx="843">
                  <c:v>2.0088499999999967</c:v>
                </c:pt>
                <c:pt idx="844">
                  <c:v>3.1620599999999977</c:v>
                </c:pt>
                <c:pt idx="845">
                  <c:v>2.7914099999999977</c:v>
                </c:pt>
                <c:pt idx="846">
                  <c:v>2.1264099999999977</c:v>
                </c:pt>
                <c:pt idx="847">
                  <c:v>1.7108099999999966</c:v>
                </c:pt>
                <c:pt idx="848">
                  <c:v>2.0395699999999977</c:v>
                </c:pt>
                <c:pt idx="849">
                  <c:v>1.7733999999999961</c:v>
                </c:pt>
                <c:pt idx="850">
                  <c:v>2.0272199999999998</c:v>
                </c:pt>
                <c:pt idx="851">
                  <c:v>3.0333800000000002</c:v>
                </c:pt>
                <c:pt idx="852">
                  <c:v>2.0538099999999977</c:v>
                </c:pt>
                <c:pt idx="853">
                  <c:v>2.2125900000000001</c:v>
                </c:pt>
                <c:pt idx="854">
                  <c:v>3.0299900000000002</c:v>
                </c:pt>
                <c:pt idx="855">
                  <c:v>1.7233599999999998</c:v>
                </c:pt>
                <c:pt idx="856">
                  <c:v>2.2402000000000002</c:v>
                </c:pt>
                <c:pt idx="857">
                  <c:v>1.7698799999999963</c:v>
                </c:pt>
                <c:pt idx="858">
                  <c:v>3.2807700000000066</c:v>
                </c:pt>
                <c:pt idx="859">
                  <c:v>2.9731800000000002</c:v>
                </c:pt>
                <c:pt idx="860">
                  <c:v>2.1802999999999999</c:v>
                </c:pt>
                <c:pt idx="861">
                  <c:v>1.89951</c:v>
                </c:pt>
                <c:pt idx="862">
                  <c:v>1.73088</c:v>
                </c:pt>
                <c:pt idx="863">
                  <c:v>3.2908499999999967</c:v>
                </c:pt>
                <c:pt idx="864">
                  <c:v>1.9632499999999999</c:v>
                </c:pt>
                <c:pt idx="865">
                  <c:v>2.5764699999999925</c:v>
                </c:pt>
                <c:pt idx="866">
                  <c:v>2.4274499999999977</c:v>
                </c:pt>
                <c:pt idx="867">
                  <c:v>3.3632399999999998</c:v>
                </c:pt>
                <c:pt idx="868">
                  <c:v>3.12656</c:v>
                </c:pt>
                <c:pt idx="869">
                  <c:v>1.91978</c:v>
                </c:pt>
                <c:pt idx="870">
                  <c:v>2.3766599999999869</c:v>
                </c:pt>
                <c:pt idx="871">
                  <c:v>2.6430699999999998</c:v>
                </c:pt>
                <c:pt idx="872">
                  <c:v>2.08168</c:v>
                </c:pt>
                <c:pt idx="873">
                  <c:v>1.7535399999999961</c:v>
                </c:pt>
                <c:pt idx="874">
                  <c:v>2.1102099999999977</c:v>
                </c:pt>
                <c:pt idx="875">
                  <c:v>2.7430900000000076</c:v>
                </c:pt>
                <c:pt idx="876">
                  <c:v>3.2193700000000001</c:v>
                </c:pt>
                <c:pt idx="877">
                  <c:v>2.55369</c:v>
                </c:pt>
                <c:pt idx="878">
                  <c:v>2.5946399999999987</c:v>
                </c:pt>
                <c:pt idx="879">
                  <c:v>2.6649500000000002</c:v>
                </c:pt>
                <c:pt idx="880">
                  <c:v>3.1564799999999935</c:v>
                </c:pt>
                <c:pt idx="881">
                  <c:v>2.7664800000000001</c:v>
                </c:pt>
                <c:pt idx="882">
                  <c:v>2.1685800000000066</c:v>
                </c:pt>
                <c:pt idx="883">
                  <c:v>3.15849</c:v>
                </c:pt>
                <c:pt idx="884">
                  <c:v>3.3047300000000002</c:v>
                </c:pt>
                <c:pt idx="885">
                  <c:v>3.1258399999999997</c:v>
                </c:pt>
                <c:pt idx="886">
                  <c:v>3.1984499999999967</c:v>
                </c:pt>
                <c:pt idx="887">
                  <c:v>3.2767399999999998</c:v>
                </c:pt>
                <c:pt idx="888">
                  <c:v>1.98143</c:v>
                </c:pt>
                <c:pt idx="889">
                  <c:v>1.7207999999999966</c:v>
                </c:pt>
                <c:pt idx="890">
                  <c:v>2.6654399999999998</c:v>
                </c:pt>
                <c:pt idx="891">
                  <c:v>1.7319299999999938</c:v>
                </c:pt>
                <c:pt idx="892">
                  <c:v>2.0158299999999967</c:v>
                </c:pt>
                <c:pt idx="893">
                  <c:v>2.0412599999999967</c:v>
                </c:pt>
                <c:pt idx="894">
                  <c:v>1.9816</c:v>
                </c:pt>
                <c:pt idx="895">
                  <c:v>2.1173000000000002</c:v>
                </c:pt>
                <c:pt idx="896">
                  <c:v>3.3232300000000001</c:v>
                </c:pt>
                <c:pt idx="897">
                  <c:v>1.8739199999999998</c:v>
                </c:pt>
                <c:pt idx="898">
                  <c:v>2.33473</c:v>
                </c:pt>
                <c:pt idx="899">
                  <c:v>2.5255999999999998</c:v>
                </c:pt>
                <c:pt idx="900">
                  <c:v>3.2960799999999977</c:v>
                </c:pt>
                <c:pt idx="901">
                  <c:v>2.0254599999999967</c:v>
                </c:pt>
                <c:pt idx="902">
                  <c:v>1.7913899999999998</c:v>
                </c:pt>
                <c:pt idx="903">
                  <c:v>2.7654899999999998</c:v>
                </c:pt>
                <c:pt idx="904">
                  <c:v>3.2442600000000001</c:v>
                </c:pt>
                <c:pt idx="905">
                  <c:v>2.2967900000000001</c:v>
                </c:pt>
                <c:pt idx="906">
                  <c:v>2.38558</c:v>
                </c:pt>
                <c:pt idx="907">
                  <c:v>2.3483800000000001</c:v>
                </c:pt>
                <c:pt idx="908">
                  <c:v>2.2023100000000002</c:v>
                </c:pt>
                <c:pt idx="909">
                  <c:v>3.0130699999999977</c:v>
                </c:pt>
                <c:pt idx="910">
                  <c:v>1.9528300000000001</c:v>
                </c:pt>
                <c:pt idx="911">
                  <c:v>2.3941599999999967</c:v>
                </c:pt>
                <c:pt idx="912">
                  <c:v>2.6527099999999977</c:v>
                </c:pt>
                <c:pt idx="913">
                  <c:v>1.7655099999999964</c:v>
                </c:pt>
                <c:pt idx="914">
                  <c:v>3.2203400000000002</c:v>
                </c:pt>
                <c:pt idx="915">
                  <c:v>2.7747700000000002</c:v>
                </c:pt>
                <c:pt idx="916">
                  <c:v>1.71004</c:v>
                </c:pt>
                <c:pt idx="917">
                  <c:v>2.9497200000000001</c:v>
                </c:pt>
                <c:pt idx="918">
                  <c:v>1.8278599999999998</c:v>
                </c:pt>
                <c:pt idx="919">
                  <c:v>1.7690999999999963</c:v>
                </c:pt>
                <c:pt idx="920">
                  <c:v>3.1247400000000001</c:v>
                </c:pt>
                <c:pt idx="921">
                  <c:v>2.0790999999999977</c:v>
                </c:pt>
                <c:pt idx="922">
                  <c:v>1.86452</c:v>
                </c:pt>
                <c:pt idx="923">
                  <c:v>2.1936499999999977</c:v>
                </c:pt>
                <c:pt idx="924">
                  <c:v>2.01355</c:v>
                </c:pt>
                <c:pt idx="925">
                  <c:v>1.81718</c:v>
                </c:pt>
                <c:pt idx="926">
                  <c:v>2.7387100000000002</c:v>
                </c:pt>
                <c:pt idx="927">
                  <c:v>3.2092000000000001</c:v>
                </c:pt>
                <c:pt idx="928">
                  <c:v>1.8611599999999999</c:v>
                </c:pt>
                <c:pt idx="929">
                  <c:v>2.8507099999999967</c:v>
                </c:pt>
                <c:pt idx="930">
                  <c:v>3.1673700000000076</c:v>
                </c:pt>
                <c:pt idx="931">
                  <c:v>2.9885600000000001</c:v>
                </c:pt>
                <c:pt idx="932">
                  <c:v>1.69191</c:v>
                </c:pt>
                <c:pt idx="933">
                  <c:v>3.1678600000000001</c:v>
                </c:pt>
                <c:pt idx="934">
                  <c:v>1.66513</c:v>
                </c:pt>
                <c:pt idx="935">
                  <c:v>2.9131399999999998</c:v>
                </c:pt>
                <c:pt idx="936">
                  <c:v>2.9697300000000002</c:v>
                </c:pt>
                <c:pt idx="937">
                  <c:v>2.9275099999999998</c:v>
                </c:pt>
                <c:pt idx="938">
                  <c:v>2.3918799999999916</c:v>
                </c:pt>
                <c:pt idx="939">
                  <c:v>2.0848100000000001</c:v>
                </c:pt>
                <c:pt idx="940">
                  <c:v>2.3771599999999977</c:v>
                </c:pt>
                <c:pt idx="941">
                  <c:v>3.2497900000000066</c:v>
                </c:pt>
                <c:pt idx="942">
                  <c:v>1.74417</c:v>
                </c:pt>
                <c:pt idx="943">
                  <c:v>3.1095600000000001</c:v>
                </c:pt>
                <c:pt idx="944">
                  <c:v>2.5511900000000001</c:v>
                </c:pt>
                <c:pt idx="945">
                  <c:v>2.8575399999999997</c:v>
                </c:pt>
                <c:pt idx="946">
                  <c:v>1.7751599999999998</c:v>
                </c:pt>
                <c:pt idx="947">
                  <c:v>3.3959199999999967</c:v>
                </c:pt>
                <c:pt idx="948">
                  <c:v>2.8759199999999967</c:v>
                </c:pt>
                <c:pt idx="949">
                  <c:v>2.9870700000000001</c:v>
                </c:pt>
                <c:pt idx="950">
                  <c:v>2.5066799999999967</c:v>
                </c:pt>
                <c:pt idx="951">
                  <c:v>2.0202</c:v>
                </c:pt>
                <c:pt idx="952">
                  <c:v>1.6591199999999999</c:v>
                </c:pt>
                <c:pt idx="953">
                  <c:v>2.8418899999999967</c:v>
                </c:pt>
                <c:pt idx="954">
                  <c:v>3.3844499999999935</c:v>
                </c:pt>
                <c:pt idx="955">
                  <c:v>2.8390399999999967</c:v>
                </c:pt>
                <c:pt idx="956">
                  <c:v>1.8258299999999958</c:v>
                </c:pt>
                <c:pt idx="957">
                  <c:v>2.0360299999999967</c:v>
                </c:pt>
                <c:pt idx="958">
                  <c:v>2.32036</c:v>
                </c:pt>
                <c:pt idx="959">
                  <c:v>2.6350199999999977</c:v>
                </c:pt>
                <c:pt idx="960">
                  <c:v>2.2877800000000086</c:v>
                </c:pt>
                <c:pt idx="961">
                  <c:v>1.9291</c:v>
                </c:pt>
                <c:pt idx="962">
                  <c:v>2.1667299999999998</c:v>
                </c:pt>
                <c:pt idx="963">
                  <c:v>1.80423</c:v>
                </c:pt>
                <c:pt idx="964">
                  <c:v>3.2310099999999977</c:v>
                </c:pt>
                <c:pt idx="965">
                  <c:v>3.2172800000000001</c:v>
                </c:pt>
                <c:pt idx="966">
                  <c:v>2.3368299999999915</c:v>
                </c:pt>
                <c:pt idx="967">
                  <c:v>1.66353</c:v>
                </c:pt>
                <c:pt idx="968">
                  <c:v>2.6458399999999997</c:v>
                </c:pt>
                <c:pt idx="969">
                  <c:v>2.81453</c:v>
                </c:pt>
                <c:pt idx="970">
                  <c:v>3.1449900000000066</c:v>
                </c:pt>
                <c:pt idx="971">
                  <c:v>2.0890499999999967</c:v>
                </c:pt>
                <c:pt idx="972">
                  <c:v>1.63554</c:v>
                </c:pt>
                <c:pt idx="973">
                  <c:v>2.1867899999999998</c:v>
                </c:pt>
                <c:pt idx="974">
                  <c:v>3.0448900000000001</c:v>
                </c:pt>
                <c:pt idx="975">
                  <c:v>1.8869100000000001</c:v>
                </c:pt>
                <c:pt idx="976">
                  <c:v>2.3512399999999967</c:v>
                </c:pt>
                <c:pt idx="977">
                  <c:v>2.40516</c:v>
                </c:pt>
                <c:pt idx="978">
                  <c:v>2.3936699999999935</c:v>
                </c:pt>
                <c:pt idx="979">
                  <c:v>2.5095000000000001</c:v>
                </c:pt>
                <c:pt idx="980">
                  <c:v>2.6881699999999999</c:v>
                </c:pt>
                <c:pt idx="981">
                  <c:v>3.3129199999999925</c:v>
                </c:pt>
                <c:pt idx="982">
                  <c:v>2.9886300000000001</c:v>
                </c:pt>
                <c:pt idx="983">
                  <c:v>3.3698199999999967</c:v>
                </c:pt>
                <c:pt idx="984">
                  <c:v>2.8910699999999925</c:v>
                </c:pt>
                <c:pt idx="985">
                  <c:v>1.66723</c:v>
                </c:pt>
                <c:pt idx="986">
                  <c:v>2.57497</c:v>
                </c:pt>
                <c:pt idx="987">
                  <c:v>2.852869999999986</c:v>
                </c:pt>
                <c:pt idx="988">
                  <c:v>2.3359799999999935</c:v>
                </c:pt>
                <c:pt idx="989">
                  <c:v>1.9397800000000001</c:v>
                </c:pt>
                <c:pt idx="990">
                  <c:v>2.7492899999999998</c:v>
                </c:pt>
                <c:pt idx="991">
                  <c:v>3.04514</c:v>
                </c:pt>
                <c:pt idx="992">
                  <c:v>2.6673100000000076</c:v>
                </c:pt>
                <c:pt idx="993">
                  <c:v>2.7549199999999998</c:v>
                </c:pt>
                <c:pt idx="994">
                  <c:v>2.23414</c:v>
                </c:pt>
                <c:pt idx="995">
                  <c:v>1.6259899999999998</c:v>
                </c:pt>
                <c:pt idx="996">
                  <c:v>2.1680600000000001</c:v>
                </c:pt>
                <c:pt idx="997">
                  <c:v>1.7535699999999959</c:v>
                </c:pt>
                <c:pt idx="998">
                  <c:v>2.311869999999987</c:v>
                </c:pt>
                <c:pt idx="999">
                  <c:v>3.1522699999999926</c:v>
                </c:pt>
                <c:pt idx="1000">
                  <c:v>1.9961100000000043</c:v>
                </c:pt>
                <c:pt idx="1001">
                  <c:v>1.9472100000000001</c:v>
                </c:pt>
                <c:pt idx="1002">
                  <c:v>1.9743800000000042</c:v>
                </c:pt>
                <c:pt idx="1003">
                  <c:v>2.912809999999987</c:v>
                </c:pt>
                <c:pt idx="1004">
                  <c:v>3.3354999999999926</c:v>
                </c:pt>
                <c:pt idx="1005">
                  <c:v>2.3999299999999977</c:v>
                </c:pt>
                <c:pt idx="1006">
                  <c:v>3.1899500000000001</c:v>
                </c:pt>
                <c:pt idx="1007">
                  <c:v>1.6591800000000001</c:v>
                </c:pt>
                <c:pt idx="1008">
                  <c:v>2.12161</c:v>
                </c:pt>
                <c:pt idx="1009">
                  <c:v>1.9929699999999999</c:v>
                </c:pt>
                <c:pt idx="1010">
                  <c:v>3.0774900000000001</c:v>
                </c:pt>
                <c:pt idx="1011">
                  <c:v>1.85016</c:v>
                </c:pt>
                <c:pt idx="1012">
                  <c:v>2.0159899999999977</c:v>
                </c:pt>
                <c:pt idx="1013">
                  <c:v>2.3104799999999925</c:v>
                </c:pt>
                <c:pt idx="1014">
                  <c:v>3.11328</c:v>
                </c:pt>
                <c:pt idx="1015">
                  <c:v>2.5274800000000002</c:v>
                </c:pt>
                <c:pt idx="1016">
                  <c:v>2.7593999999999999</c:v>
                </c:pt>
                <c:pt idx="1017">
                  <c:v>1.64496</c:v>
                </c:pt>
                <c:pt idx="1018">
                  <c:v>2.2488800000000002</c:v>
                </c:pt>
                <c:pt idx="1019">
                  <c:v>3.1503800000000002</c:v>
                </c:pt>
                <c:pt idx="1020">
                  <c:v>2.3041800000000001</c:v>
                </c:pt>
                <c:pt idx="1021">
                  <c:v>2.372249999999986</c:v>
                </c:pt>
                <c:pt idx="1022">
                  <c:v>3.13836</c:v>
                </c:pt>
                <c:pt idx="1024">
                  <c:v>1.2149099999999966</c:v>
                </c:pt>
                <c:pt idx="1025">
                  <c:v>0.80597600000000003</c:v>
                </c:pt>
                <c:pt idx="1026">
                  <c:v>1.8316899999999998</c:v>
                </c:pt>
                <c:pt idx="1027">
                  <c:v>1.12094</c:v>
                </c:pt>
                <c:pt idx="1028">
                  <c:v>1.5506</c:v>
                </c:pt>
                <c:pt idx="1029">
                  <c:v>1.9694199999999999</c:v>
                </c:pt>
                <c:pt idx="1030">
                  <c:v>1.6729499999999999</c:v>
                </c:pt>
                <c:pt idx="1031">
                  <c:v>1.8706400000000001</c:v>
                </c:pt>
                <c:pt idx="1032">
                  <c:v>1.8217199999999998</c:v>
                </c:pt>
                <c:pt idx="1033">
                  <c:v>2.01092</c:v>
                </c:pt>
                <c:pt idx="1034">
                  <c:v>1.9731799999999999</c:v>
                </c:pt>
                <c:pt idx="1035">
                  <c:v>1.6029199999999999</c:v>
                </c:pt>
                <c:pt idx="1036">
                  <c:v>1.5653199999999998</c:v>
                </c:pt>
                <c:pt idx="1037">
                  <c:v>1.2571999999999961</c:v>
                </c:pt>
                <c:pt idx="1038">
                  <c:v>1.5821499999999999</c:v>
                </c:pt>
                <c:pt idx="1039">
                  <c:v>0.85377800000000215</c:v>
                </c:pt>
                <c:pt idx="1040">
                  <c:v>1.14971</c:v>
                </c:pt>
                <c:pt idx="1041">
                  <c:v>1.54236</c:v>
                </c:pt>
                <c:pt idx="1042">
                  <c:v>0.78217199999999998</c:v>
                </c:pt>
                <c:pt idx="1043">
                  <c:v>1.1447499999999999</c:v>
                </c:pt>
                <c:pt idx="1044">
                  <c:v>0.93188400000000005</c:v>
                </c:pt>
                <c:pt idx="1045">
                  <c:v>1.5313999999999961</c:v>
                </c:pt>
                <c:pt idx="1046">
                  <c:v>1.3067500000000001</c:v>
                </c:pt>
                <c:pt idx="1047">
                  <c:v>2.0728899999999926</c:v>
                </c:pt>
                <c:pt idx="1048">
                  <c:v>0.8207010000000019</c:v>
                </c:pt>
                <c:pt idx="1049">
                  <c:v>0.97662300000000191</c:v>
                </c:pt>
                <c:pt idx="1050">
                  <c:v>0.84893200000000002</c:v>
                </c:pt>
                <c:pt idx="1051">
                  <c:v>0.9682539999999995</c:v>
                </c:pt>
                <c:pt idx="1052">
                  <c:v>1.27074</c:v>
                </c:pt>
                <c:pt idx="1053">
                  <c:v>0.81824200000000002</c:v>
                </c:pt>
                <c:pt idx="1054">
                  <c:v>1.3619899999999998</c:v>
                </c:pt>
                <c:pt idx="1055">
                  <c:v>0.8524389999999995</c:v>
                </c:pt>
                <c:pt idx="1056">
                  <c:v>1.89385</c:v>
                </c:pt>
                <c:pt idx="1057">
                  <c:v>1.3956</c:v>
                </c:pt>
                <c:pt idx="1058">
                  <c:v>1.1383700000000001</c:v>
                </c:pt>
                <c:pt idx="1059">
                  <c:v>1.51535</c:v>
                </c:pt>
                <c:pt idx="1060">
                  <c:v>2.0446200000000001</c:v>
                </c:pt>
                <c:pt idx="1061">
                  <c:v>1.83535</c:v>
                </c:pt>
                <c:pt idx="1062">
                  <c:v>1.2810299999999963</c:v>
                </c:pt>
                <c:pt idx="1063">
                  <c:v>0.92314300000000005</c:v>
                </c:pt>
                <c:pt idx="1064">
                  <c:v>2.0463499999999977</c:v>
                </c:pt>
                <c:pt idx="1065">
                  <c:v>1.98156</c:v>
                </c:pt>
                <c:pt idx="1066">
                  <c:v>1.7578899999999966</c:v>
                </c:pt>
                <c:pt idx="1067">
                  <c:v>1.4751199999999998</c:v>
                </c:pt>
                <c:pt idx="1068">
                  <c:v>1.4253399999999954</c:v>
                </c:pt>
                <c:pt idx="1069">
                  <c:v>2.0395099999999977</c:v>
                </c:pt>
                <c:pt idx="1070">
                  <c:v>1.9523900000000001</c:v>
                </c:pt>
                <c:pt idx="1071">
                  <c:v>1.68398</c:v>
                </c:pt>
                <c:pt idx="1072">
                  <c:v>1.06467</c:v>
                </c:pt>
                <c:pt idx="1073">
                  <c:v>0.9812569999999976</c:v>
                </c:pt>
                <c:pt idx="1074">
                  <c:v>1.8268800000000001</c:v>
                </c:pt>
                <c:pt idx="1075">
                  <c:v>0.97490699999999997</c:v>
                </c:pt>
                <c:pt idx="1076">
                  <c:v>0.88590999999999998</c:v>
                </c:pt>
                <c:pt idx="1077">
                  <c:v>1.6565799999999999</c:v>
                </c:pt>
                <c:pt idx="1078">
                  <c:v>0.96372600000000064</c:v>
                </c:pt>
                <c:pt idx="1079">
                  <c:v>1.14019</c:v>
                </c:pt>
                <c:pt idx="1080">
                  <c:v>1.3490500000000001</c:v>
                </c:pt>
                <c:pt idx="1081">
                  <c:v>0.89256899999999773</c:v>
                </c:pt>
                <c:pt idx="1082">
                  <c:v>1.1075299999999964</c:v>
                </c:pt>
                <c:pt idx="1083">
                  <c:v>1.0379499999999966</c:v>
                </c:pt>
                <c:pt idx="1084">
                  <c:v>1.9539899999999999</c:v>
                </c:pt>
                <c:pt idx="1085">
                  <c:v>0.87687800000000216</c:v>
                </c:pt>
                <c:pt idx="1086">
                  <c:v>1.81012</c:v>
                </c:pt>
                <c:pt idx="1087">
                  <c:v>1.5488199999999999</c:v>
                </c:pt>
                <c:pt idx="1088">
                  <c:v>1.2140199999999999</c:v>
                </c:pt>
                <c:pt idx="1089">
                  <c:v>2.0341999999999998</c:v>
                </c:pt>
                <c:pt idx="1090">
                  <c:v>1.69984</c:v>
                </c:pt>
                <c:pt idx="1091">
                  <c:v>1.7751399999999966</c:v>
                </c:pt>
                <c:pt idx="1092">
                  <c:v>2.0993499999999967</c:v>
                </c:pt>
                <c:pt idx="1093">
                  <c:v>0.79709900000000189</c:v>
                </c:pt>
                <c:pt idx="1094">
                  <c:v>0.81864600000000065</c:v>
                </c:pt>
                <c:pt idx="1095">
                  <c:v>0.91705199999999998</c:v>
                </c:pt>
                <c:pt idx="1096">
                  <c:v>1.3225199999999999</c:v>
                </c:pt>
                <c:pt idx="1097">
                  <c:v>1.7118399999999954</c:v>
                </c:pt>
                <c:pt idx="1098">
                  <c:v>2.1033300000000086</c:v>
                </c:pt>
                <c:pt idx="1099">
                  <c:v>1.7886199999999999</c:v>
                </c:pt>
                <c:pt idx="1100">
                  <c:v>0.81545500000000004</c:v>
                </c:pt>
                <c:pt idx="1101">
                  <c:v>1.03535</c:v>
                </c:pt>
                <c:pt idx="1102">
                  <c:v>1.2820800000000001</c:v>
                </c:pt>
                <c:pt idx="1103">
                  <c:v>1.03091</c:v>
                </c:pt>
                <c:pt idx="1104">
                  <c:v>1.0162</c:v>
                </c:pt>
                <c:pt idx="1105">
                  <c:v>1.4905599999999999</c:v>
                </c:pt>
                <c:pt idx="1106">
                  <c:v>1.03308</c:v>
                </c:pt>
                <c:pt idx="1107">
                  <c:v>1.9973799999999999</c:v>
                </c:pt>
                <c:pt idx="1108">
                  <c:v>0.77519000000000216</c:v>
                </c:pt>
                <c:pt idx="1109">
                  <c:v>1.1159199999999998</c:v>
                </c:pt>
                <c:pt idx="1110">
                  <c:v>1.85188</c:v>
                </c:pt>
                <c:pt idx="1111">
                  <c:v>1.9344600000000001</c:v>
                </c:pt>
                <c:pt idx="1112">
                  <c:v>1.5237999999999954</c:v>
                </c:pt>
                <c:pt idx="1113">
                  <c:v>1.6128499999999999</c:v>
                </c:pt>
                <c:pt idx="1114">
                  <c:v>0.90030100000000002</c:v>
                </c:pt>
                <c:pt idx="1115">
                  <c:v>1.2535399999999961</c:v>
                </c:pt>
                <c:pt idx="1116">
                  <c:v>1.6431800000000001</c:v>
                </c:pt>
                <c:pt idx="1117">
                  <c:v>1.6312800000000001</c:v>
                </c:pt>
                <c:pt idx="1118">
                  <c:v>1.67357</c:v>
                </c:pt>
                <c:pt idx="1119">
                  <c:v>0.88120799999999833</c:v>
                </c:pt>
                <c:pt idx="1120">
                  <c:v>1.1401800000000033</c:v>
                </c:pt>
                <c:pt idx="1121">
                  <c:v>1.3467199999999999</c:v>
                </c:pt>
                <c:pt idx="1122">
                  <c:v>1.5545599999999999</c:v>
                </c:pt>
                <c:pt idx="1123">
                  <c:v>1.04634</c:v>
                </c:pt>
                <c:pt idx="1124">
                  <c:v>1.6563699999999999</c:v>
                </c:pt>
                <c:pt idx="1125">
                  <c:v>1.8077899999999998</c:v>
                </c:pt>
                <c:pt idx="1126">
                  <c:v>1.77427</c:v>
                </c:pt>
                <c:pt idx="1127">
                  <c:v>1.3206800000000001</c:v>
                </c:pt>
                <c:pt idx="1128">
                  <c:v>1.03651</c:v>
                </c:pt>
                <c:pt idx="1129">
                  <c:v>0.88818699999999773</c:v>
                </c:pt>
                <c:pt idx="1130">
                  <c:v>1.2814899999999998</c:v>
                </c:pt>
                <c:pt idx="1131">
                  <c:v>1.60669</c:v>
                </c:pt>
                <c:pt idx="1132">
                  <c:v>1.35748</c:v>
                </c:pt>
                <c:pt idx="1133">
                  <c:v>0.8235839999999981</c:v>
                </c:pt>
                <c:pt idx="1134">
                  <c:v>1.5455599999999998</c:v>
                </c:pt>
                <c:pt idx="1135">
                  <c:v>2.0388699999999935</c:v>
                </c:pt>
                <c:pt idx="1136">
                  <c:v>0.88910500000000003</c:v>
                </c:pt>
                <c:pt idx="1137">
                  <c:v>1.8132999999999964</c:v>
                </c:pt>
                <c:pt idx="1138">
                  <c:v>1.48464</c:v>
                </c:pt>
                <c:pt idx="1139">
                  <c:v>1.4128299999999954</c:v>
                </c:pt>
                <c:pt idx="1140">
                  <c:v>1.0553599999999999</c:v>
                </c:pt>
                <c:pt idx="1141">
                  <c:v>1.2980499999999999</c:v>
                </c:pt>
                <c:pt idx="1142">
                  <c:v>1.88761</c:v>
                </c:pt>
                <c:pt idx="1143">
                  <c:v>0.8447350000000019</c:v>
                </c:pt>
                <c:pt idx="1144">
                  <c:v>1.6353500000000001</c:v>
                </c:pt>
                <c:pt idx="1145">
                  <c:v>1.0049699999999964</c:v>
                </c:pt>
                <c:pt idx="1146">
                  <c:v>1.9338199999999999</c:v>
                </c:pt>
                <c:pt idx="1147">
                  <c:v>1.10246</c:v>
                </c:pt>
                <c:pt idx="1148">
                  <c:v>1.95526</c:v>
                </c:pt>
                <c:pt idx="1149">
                  <c:v>1.8575299999999964</c:v>
                </c:pt>
                <c:pt idx="1150">
                  <c:v>1.4716899999999966</c:v>
                </c:pt>
                <c:pt idx="1151">
                  <c:v>2.05002</c:v>
                </c:pt>
                <c:pt idx="1152">
                  <c:v>0.88207800000000003</c:v>
                </c:pt>
                <c:pt idx="1153">
                  <c:v>1.1127100000000001</c:v>
                </c:pt>
                <c:pt idx="1154">
                  <c:v>1.94503</c:v>
                </c:pt>
                <c:pt idx="1155">
                  <c:v>0.89923599999999959</c:v>
                </c:pt>
                <c:pt idx="1156">
                  <c:v>1.8222799999999999</c:v>
                </c:pt>
                <c:pt idx="1157">
                  <c:v>1.3226599999999999</c:v>
                </c:pt>
                <c:pt idx="1158">
                  <c:v>1.6504700000000001</c:v>
                </c:pt>
                <c:pt idx="1159">
                  <c:v>1.3395299999999966</c:v>
                </c:pt>
                <c:pt idx="1160">
                  <c:v>1.84293</c:v>
                </c:pt>
                <c:pt idx="1161">
                  <c:v>1.1834</c:v>
                </c:pt>
                <c:pt idx="1162">
                  <c:v>0.97085299999999997</c:v>
                </c:pt>
                <c:pt idx="1163">
                  <c:v>1.7523199999999999</c:v>
                </c:pt>
                <c:pt idx="1164">
                  <c:v>2.02887</c:v>
                </c:pt>
                <c:pt idx="1165">
                  <c:v>1.02071</c:v>
                </c:pt>
                <c:pt idx="1166">
                  <c:v>1.8786499999999999</c:v>
                </c:pt>
                <c:pt idx="1167">
                  <c:v>2.04115</c:v>
                </c:pt>
                <c:pt idx="1168">
                  <c:v>0.816083</c:v>
                </c:pt>
                <c:pt idx="1169">
                  <c:v>1.09531</c:v>
                </c:pt>
                <c:pt idx="1170">
                  <c:v>0.99520299999999773</c:v>
                </c:pt>
                <c:pt idx="1171">
                  <c:v>0.9682950000000019</c:v>
                </c:pt>
                <c:pt idx="1172">
                  <c:v>1.9573400000000001</c:v>
                </c:pt>
                <c:pt idx="1173">
                  <c:v>0.86779700000000215</c:v>
                </c:pt>
                <c:pt idx="1174">
                  <c:v>1.3500399999999999</c:v>
                </c:pt>
                <c:pt idx="1175">
                  <c:v>1.0094799999999966</c:v>
                </c:pt>
                <c:pt idx="1176">
                  <c:v>1.77268</c:v>
                </c:pt>
                <c:pt idx="1177">
                  <c:v>0.92758799999999808</c:v>
                </c:pt>
                <c:pt idx="1178">
                  <c:v>1.01657</c:v>
                </c:pt>
                <c:pt idx="1179">
                  <c:v>0.78018900000000002</c:v>
                </c:pt>
                <c:pt idx="1180">
                  <c:v>1.3069199999999999</c:v>
                </c:pt>
                <c:pt idx="1181">
                  <c:v>1.9606699999999999</c:v>
                </c:pt>
                <c:pt idx="1182">
                  <c:v>0.77727100000000215</c:v>
                </c:pt>
                <c:pt idx="1183">
                  <c:v>1.93302</c:v>
                </c:pt>
                <c:pt idx="1184">
                  <c:v>1.3493199999999999</c:v>
                </c:pt>
                <c:pt idx="1185">
                  <c:v>0.77377100000000298</c:v>
                </c:pt>
                <c:pt idx="1186">
                  <c:v>0.92817499999999997</c:v>
                </c:pt>
                <c:pt idx="1187">
                  <c:v>0.81588899999999998</c:v>
                </c:pt>
                <c:pt idx="1188">
                  <c:v>0.83578399999999997</c:v>
                </c:pt>
                <c:pt idx="1189">
                  <c:v>1.9388799999999999</c:v>
                </c:pt>
                <c:pt idx="1190">
                  <c:v>0.85735099999999997</c:v>
                </c:pt>
                <c:pt idx="1191">
                  <c:v>1.3099599999999998</c:v>
                </c:pt>
                <c:pt idx="1192">
                  <c:v>1.06216</c:v>
                </c:pt>
                <c:pt idx="1193">
                  <c:v>1.9139899999999999</c:v>
                </c:pt>
                <c:pt idx="1194">
                  <c:v>1.7722100000000001</c:v>
                </c:pt>
                <c:pt idx="1195">
                  <c:v>1.4496999999999942</c:v>
                </c:pt>
                <c:pt idx="1196">
                  <c:v>1.4948599999999999</c:v>
                </c:pt>
                <c:pt idx="1197">
                  <c:v>0.79017199999999999</c:v>
                </c:pt>
                <c:pt idx="1198">
                  <c:v>1.3698899999999998</c:v>
                </c:pt>
                <c:pt idx="1199">
                  <c:v>1.2528699999999966</c:v>
                </c:pt>
                <c:pt idx="1200">
                  <c:v>1.5406899999999999</c:v>
                </c:pt>
                <c:pt idx="1201">
                  <c:v>0.78721599999999958</c:v>
                </c:pt>
                <c:pt idx="1202">
                  <c:v>1.38412</c:v>
                </c:pt>
                <c:pt idx="1203">
                  <c:v>1.9518500000000001</c:v>
                </c:pt>
                <c:pt idx="1204">
                  <c:v>1.0684199999999999</c:v>
                </c:pt>
                <c:pt idx="1205">
                  <c:v>1.5981399999999999</c:v>
                </c:pt>
                <c:pt idx="1206">
                  <c:v>1.1186100000000001</c:v>
                </c:pt>
                <c:pt idx="1207">
                  <c:v>0.86828499999999997</c:v>
                </c:pt>
                <c:pt idx="1208">
                  <c:v>1.85483</c:v>
                </c:pt>
                <c:pt idx="1209">
                  <c:v>0.93806800000000001</c:v>
                </c:pt>
                <c:pt idx="1210">
                  <c:v>0.87774700000000216</c:v>
                </c:pt>
                <c:pt idx="1211">
                  <c:v>1.04335</c:v>
                </c:pt>
                <c:pt idx="1212">
                  <c:v>1.0535199999999998</c:v>
                </c:pt>
                <c:pt idx="1213">
                  <c:v>1.0264500000000001</c:v>
                </c:pt>
                <c:pt idx="1214">
                  <c:v>1.8104199999999999</c:v>
                </c:pt>
                <c:pt idx="1215">
                  <c:v>1.7011299999999954</c:v>
                </c:pt>
                <c:pt idx="1216">
                  <c:v>1.0662499999999999</c:v>
                </c:pt>
                <c:pt idx="1217">
                  <c:v>0.82523000000000002</c:v>
                </c:pt>
                <c:pt idx="1218">
                  <c:v>0.8130129999999981</c:v>
                </c:pt>
                <c:pt idx="1219">
                  <c:v>0.99831599999999809</c:v>
                </c:pt>
                <c:pt idx="1220">
                  <c:v>2.0073200000000075</c:v>
                </c:pt>
                <c:pt idx="1221">
                  <c:v>1.7908899999999999</c:v>
                </c:pt>
                <c:pt idx="1222">
                  <c:v>0.79049899999999951</c:v>
                </c:pt>
                <c:pt idx="1223">
                  <c:v>0.814446</c:v>
                </c:pt>
                <c:pt idx="1224">
                  <c:v>1.33958</c:v>
                </c:pt>
                <c:pt idx="1225">
                  <c:v>2.0987300000000002</c:v>
                </c:pt>
                <c:pt idx="1226">
                  <c:v>0.78682700000000005</c:v>
                </c:pt>
                <c:pt idx="1227">
                  <c:v>1.2585299999999966</c:v>
                </c:pt>
                <c:pt idx="1228">
                  <c:v>1.63191</c:v>
                </c:pt>
                <c:pt idx="1229">
                  <c:v>1.53955</c:v>
                </c:pt>
                <c:pt idx="1230">
                  <c:v>1.7020599999999999</c:v>
                </c:pt>
                <c:pt idx="1231">
                  <c:v>1.11632</c:v>
                </c:pt>
                <c:pt idx="1232">
                  <c:v>1.4607699999999963</c:v>
                </c:pt>
                <c:pt idx="1233">
                  <c:v>1.01905</c:v>
                </c:pt>
                <c:pt idx="1234">
                  <c:v>1.1325000000000001</c:v>
                </c:pt>
                <c:pt idx="1235">
                  <c:v>1.7336399999999959</c:v>
                </c:pt>
                <c:pt idx="1236">
                  <c:v>1.09091</c:v>
                </c:pt>
                <c:pt idx="1237">
                  <c:v>0.87117999999999995</c:v>
                </c:pt>
                <c:pt idx="1238">
                  <c:v>1.9460100000000036</c:v>
                </c:pt>
                <c:pt idx="1239">
                  <c:v>0.99480900000000005</c:v>
                </c:pt>
                <c:pt idx="1240">
                  <c:v>1.9706900000000001</c:v>
                </c:pt>
                <c:pt idx="1241">
                  <c:v>1.9428500000000033</c:v>
                </c:pt>
                <c:pt idx="1242">
                  <c:v>1.9803299999999999</c:v>
                </c:pt>
                <c:pt idx="1243">
                  <c:v>0.98992999999999998</c:v>
                </c:pt>
                <c:pt idx="1244">
                  <c:v>1.2588299999999963</c:v>
                </c:pt>
                <c:pt idx="1245">
                  <c:v>1.12323</c:v>
                </c:pt>
                <c:pt idx="1246">
                  <c:v>0.87653700000000001</c:v>
                </c:pt>
                <c:pt idx="1247">
                  <c:v>1.16153</c:v>
                </c:pt>
                <c:pt idx="1248">
                  <c:v>1.3340000000000001</c:v>
                </c:pt>
                <c:pt idx="1249">
                  <c:v>1.8335899999999998</c:v>
                </c:pt>
                <c:pt idx="1250">
                  <c:v>1.6913199999999999</c:v>
                </c:pt>
                <c:pt idx="1251">
                  <c:v>1.3734</c:v>
                </c:pt>
                <c:pt idx="1252">
                  <c:v>1.57057</c:v>
                </c:pt>
                <c:pt idx="1253">
                  <c:v>1.58344</c:v>
                </c:pt>
                <c:pt idx="1254">
                  <c:v>1.54115</c:v>
                </c:pt>
                <c:pt idx="1255">
                  <c:v>0.99113599999999957</c:v>
                </c:pt>
                <c:pt idx="1256">
                  <c:v>1.5355599999999998</c:v>
                </c:pt>
                <c:pt idx="1257">
                  <c:v>0.88720500000000002</c:v>
                </c:pt>
                <c:pt idx="1258">
                  <c:v>1.5002800000000001</c:v>
                </c:pt>
                <c:pt idx="1259">
                  <c:v>0.79761099999999996</c:v>
                </c:pt>
                <c:pt idx="1260">
                  <c:v>1.0417299999999954</c:v>
                </c:pt>
                <c:pt idx="1261">
                  <c:v>1.6061500000000033</c:v>
                </c:pt>
                <c:pt idx="1262">
                  <c:v>2.0327999999999977</c:v>
                </c:pt>
                <c:pt idx="1263">
                  <c:v>1.8713500000000001</c:v>
                </c:pt>
                <c:pt idx="1264">
                  <c:v>1.0367599999999999</c:v>
                </c:pt>
                <c:pt idx="1265">
                  <c:v>1.5018399999999958</c:v>
                </c:pt>
                <c:pt idx="1266">
                  <c:v>1.103</c:v>
                </c:pt>
                <c:pt idx="1267">
                  <c:v>1.64676</c:v>
                </c:pt>
                <c:pt idx="1268">
                  <c:v>0.98114500000000004</c:v>
                </c:pt>
                <c:pt idx="1269">
                  <c:v>1.5099699999999954</c:v>
                </c:pt>
                <c:pt idx="1270">
                  <c:v>1.9021600000000001</c:v>
                </c:pt>
                <c:pt idx="1271">
                  <c:v>1.1217599999999999</c:v>
                </c:pt>
                <c:pt idx="1272">
                  <c:v>1.2091199999999998</c:v>
                </c:pt>
                <c:pt idx="1273">
                  <c:v>1.9940600000000033</c:v>
                </c:pt>
                <c:pt idx="1274">
                  <c:v>1.7992199999999998</c:v>
                </c:pt>
                <c:pt idx="1275">
                  <c:v>0.98461500000000002</c:v>
                </c:pt>
                <c:pt idx="1276">
                  <c:v>1.2249899999999998</c:v>
                </c:pt>
                <c:pt idx="1277">
                  <c:v>0.81674100000000216</c:v>
                </c:pt>
                <c:pt idx="1278">
                  <c:v>2.0111499999999967</c:v>
                </c:pt>
                <c:pt idx="1279">
                  <c:v>2.0467200000000001</c:v>
                </c:pt>
                <c:pt idx="1280">
                  <c:v>0.9332639999999981</c:v>
                </c:pt>
                <c:pt idx="1281">
                  <c:v>2.0693299999999999</c:v>
                </c:pt>
                <c:pt idx="1282">
                  <c:v>1.5706500000000001</c:v>
                </c:pt>
                <c:pt idx="1283">
                  <c:v>1.39171</c:v>
                </c:pt>
                <c:pt idx="1284">
                  <c:v>1.5398499999999966</c:v>
                </c:pt>
                <c:pt idx="1285">
                  <c:v>0.93302600000000002</c:v>
                </c:pt>
                <c:pt idx="1286">
                  <c:v>1.3698899999999998</c:v>
                </c:pt>
                <c:pt idx="1287">
                  <c:v>1.1399299999999966</c:v>
                </c:pt>
                <c:pt idx="1288">
                  <c:v>0.860433</c:v>
                </c:pt>
                <c:pt idx="1289">
                  <c:v>0.97950999999999999</c:v>
                </c:pt>
                <c:pt idx="1290">
                  <c:v>1.94339</c:v>
                </c:pt>
                <c:pt idx="1291">
                  <c:v>1.4257699999999942</c:v>
                </c:pt>
                <c:pt idx="1292">
                  <c:v>0.77173700000000189</c:v>
                </c:pt>
                <c:pt idx="1293">
                  <c:v>1.8362700000000001</c:v>
                </c:pt>
                <c:pt idx="1294">
                  <c:v>0.90270300000000003</c:v>
                </c:pt>
                <c:pt idx="1295">
                  <c:v>1.9671099999999999</c:v>
                </c:pt>
                <c:pt idx="1296">
                  <c:v>1.0136099999999963</c:v>
                </c:pt>
                <c:pt idx="1297">
                  <c:v>1.0358799999999964</c:v>
                </c:pt>
                <c:pt idx="1298">
                  <c:v>1.8132699999999966</c:v>
                </c:pt>
                <c:pt idx="1299">
                  <c:v>0.87595600000000062</c:v>
                </c:pt>
                <c:pt idx="1300">
                  <c:v>0.85658800000000002</c:v>
                </c:pt>
                <c:pt idx="1301">
                  <c:v>1.62639</c:v>
                </c:pt>
                <c:pt idx="1302">
                  <c:v>0.97033599999999998</c:v>
                </c:pt>
                <c:pt idx="1303">
                  <c:v>1.2163199999999998</c:v>
                </c:pt>
                <c:pt idx="1304">
                  <c:v>1.7710299999999963</c:v>
                </c:pt>
                <c:pt idx="1305">
                  <c:v>2.0087600000000001</c:v>
                </c:pt>
                <c:pt idx="1306">
                  <c:v>1.1822699999999999</c:v>
                </c:pt>
                <c:pt idx="1307">
                  <c:v>1.4624999999999964</c:v>
                </c:pt>
                <c:pt idx="1308">
                  <c:v>1.72875</c:v>
                </c:pt>
                <c:pt idx="1309">
                  <c:v>1.5493599999999998</c:v>
                </c:pt>
                <c:pt idx="1310">
                  <c:v>1.7622199999999999</c:v>
                </c:pt>
                <c:pt idx="1311">
                  <c:v>1.2459499999999963</c:v>
                </c:pt>
                <c:pt idx="1312">
                  <c:v>0.79299699999999951</c:v>
                </c:pt>
                <c:pt idx="1313">
                  <c:v>1.4770199999999998</c:v>
                </c:pt>
                <c:pt idx="1314">
                  <c:v>2.0985499999999977</c:v>
                </c:pt>
                <c:pt idx="1315">
                  <c:v>1.1903600000000001</c:v>
                </c:pt>
                <c:pt idx="1316">
                  <c:v>1.15679</c:v>
                </c:pt>
                <c:pt idx="1317">
                  <c:v>0.80700499999999997</c:v>
                </c:pt>
                <c:pt idx="1318">
                  <c:v>1.09457</c:v>
                </c:pt>
                <c:pt idx="1319">
                  <c:v>1.2496599999999998</c:v>
                </c:pt>
                <c:pt idx="1320">
                  <c:v>0.79937199999999997</c:v>
                </c:pt>
                <c:pt idx="1321">
                  <c:v>2.02657</c:v>
                </c:pt>
                <c:pt idx="1322">
                  <c:v>1.0502</c:v>
                </c:pt>
                <c:pt idx="1323">
                  <c:v>1.60581</c:v>
                </c:pt>
                <c:pt idx="1324">
                  <c:v>1.1381800000000033</c:v>
                </c:pt>
                <c:pt idx="1325">
                  <c:v>1.2596199999999966</c:v>
                </c:pt>
                <c:pt idx="1326">
                  <c:v>1.4544199999999998</c:v>
                </c:pt>
                <c:pt idx="1327">
                  <c:v>1.3583099999999999</c:v>
                </c:pt>
                <c:pt idx="1328">
                  <c:v>0.97750400000000004</c:v>
                </c:pt>
                <c:pt idx="1329">
                  <c:v>0.97712500000000191</c:v>
                </c:pt>
                <c:pt idx="1330">
                  <c:v>1.6465399999999999</c:v>
                </c:pt>
                <c:pt idx="1331">
                  <c:v>1.3367199999999999</c:v>
                </c:pt>
                <c:pt idx="1332">
                  <c:v>1.31585</c:v>
                </c:pt>
                <c:pt idx="1333">
                  <c:v>0.9320450000000019</c:v>
                </c:pt>
                <c:pt idx="1334">
                  <c:v>1.8275599999999999</c:v>
                </c:pt>
                <c:pt idx="1335">
                  <c:v>1.52295</c:v>
                </c:pt>
                <c:pt idx="1336">
                  <c:v>2.03382</c:v>
                </c:pt>
                <c:pt idx="1337">
                  <c:v>1.8859699999999964</c:v>
                </c:pt>
                <c:pt idx="1338">
                  <c:v>1.0757399999999964</c:v>
                </c:pt>
                <c:pt idx="1339">
                  <c:v>1.57501</c:v>
                </c:pt>
                <c:pt idx="1340">
                  <c:v>1.8090299999999964</c:v>
                </c:pt>
                <c:pt idx="1341">
                  <c:v>1.8514699999999966</c:v>
                </c:pt>
                <c:pt idx="1342">
                  <c:v>1.3925399999999999</c:v>
                </c:pt>
                <c:pt idx="1343">
                  <c:v>1.83958</c:v>
                </c:pt>
                <c:pt idx="1344">
                  <c:v>1.3927700000000001</c:v>
                </c:pt>
                <c:pt idx="1345">
                  <c:v>0.83112399999999997</c:v>
                </c:pt>
                <c:pt idx="1346">
                  <c:v>2.0762799999999926</c:v>
                </c:pt>
                <c:pt idx="1347">
                  <c:v>1.2177199999999964</c:v>
                </c:pt>
                <c:pt idx="1348">
                  <c:v>2.0508999999999977</c:v>
                </c:pt>
                <c:pt idx="1349">
                  <c:v>0.7820549999999995</c:v>
                </c:pt>
                <c:pt idx="1350">
                  <c:v>1.4477299999999935</c:v>
                </c:pt>
                <c:pt idx="1351">
                  <c:v>0.86137100000000166</c:v>
                </c:pt>
                <c:pt idx="1352">
                  <c:v>0.89624700000000002</c:v>
                </c:pt>
                <c:pt idx="1353">
                  <c:v>1.0048899999999998</c:v>
                </c:pt>
                <c:pt idx="1354">
                  <c:v>0.83026699999999809</c:v>
                </c:pt>
                <c:pt idx="1355">
                  <c:v>1.1618899999999999</c:v>
                </c:pt>
                <c:pt idx="1356">
                  <c:v>1.0808199999999999</c:v>
                </c:pt>
                <c:pt idx="1357">
                  <c:v>1.6857800000000001</c:v>
                </c:pt>
                <c:pt idx="1358">
                  <c:v>1.4333999999999945</c:v>
                </c:pt>
                <c:pt idx="1359">
                  <c:v>1.7397499999999964</c:v>
                </c:pt>
                <c:pt idx="1360">
                  <c:v>0.93508999999999998</c:v>
                </c:pt>
                <c:pt idx="1361">
                  <c:v>0.87230000000000063</c:v>
                </c:pt>
                <c:pt idx="1362">
                  <c:v>1.88575</c:v>
                </c:pt>
                <c:pt idx="1363">
                  <c:v>1.84202</c:v>
                </c:pt>
                <c:pt idx="1364">
                  <c:v>1.9699199999999999</c:v>
                </c:pt>
                <c:pt idx="1365">
                  <c:v>1.92872</c:v>
                </c:pt>
                <c:pt idx="1366">
                  <c:v>1.6085</c:v>
                </c:pt>
                <c:pt idx="1367">
                  <c:v>1.84884</c:v>
                </c:pt>
                <c:pt idx="1368">
                  <c:v>1.81128</c:v>
                </c:pt>
                <c:pt idx="1369">
                  <c:v>1.1208199999999999</c:v>
                </c:pt>
                <c:pt idx="1370">
                  <c:v>1.2805500000000001</c:v>
                </c:pt>
                <c:pt idx="1371">
                  <c:v>0.9984319999999981</c:v>
                </c:pt>
                <c:pt idx="1372">
                  <c:v>1.2393099999999964</c:v>
                </c:pt>
                <c:pt idx="1373">
                  <c:v>1.0434899999999998</c:v>
                </c:pt>
                <c:pt idx="1374">
                  <c:v>0.95788200000000001</c:v>
                </c:pt>
                <c:pt idx="1375">
                  <c:v>1.4149099999999963</c:v>
                </c:pt>
                <c:pt idx="1376">
                  <c:v>1.7260500000000001</c:v>
                </c:pt>
                <c:pt idx="1377">
                  <c:v>1.92476</c:v>
                </c:pt>
                <c:pt idx="1378">
                  <c:v>1.1647400000000001</c:v>
                </c:pt>
                <c:pt idx="1379">
                  <c:v>1.0796699999999964</c:v>
                </c:pt>
                <c:pt idx="1380">
                  <c:v>0.86057799999999951</c:v>
                </c:pt>
                <c:pt idx="1381">
                  <c:v>2.1003599999999998</c:v>
                </c:pt>
                <c:pt idx="1382">
                  <c:v>1.2846</c:v>
                </c:pt>
                <c:pt idx="1383">
                  <c:v>1.3090199999999999</c:v>
                </c:pt>
                <c:pt idx="1384">
                  <c:v>0.97561000000000064</c:v>
                </c:pt>
                <c:pt idx="1385">
                  <c:v>2.0835499999999998</c:v>
                </c:pt>
                <c:pt idx="1386">
                  <c:v>1.3134999999999963</c:v>
                </c:pt>
                <c:pt idx="1387">
                  <c:v>1.6903999999999999</c:v>
                </c:pt>
                <c:pt idx="1388">
                  <c:v>0.90565799999999996</c:v>
                </c:pt>
                <c:pt idx="1389">
                  <c:v>2.0515399999999997</c:v>
                </c:pt>
                <c:pt idx="1390">
                  <c:v>1.1438599999999999</c:v>
                </c:pt>
                <c:pt idx="1391">
                  <c:v>1.9042500000000036</c:v>
                </c:pt>
                <c:pt idx="1392">
                  <c:v>1.83918</c:v>
                </c:pt>
                <c:pt idx="1393">
                  <c:v>2.0097299999999998</c:v>
                </c:pt>
                <c:pt idx="1394">
                  <c:v>1.4105699999999961</c:v>
                </c:pt>
                <c:pt idx="1395">
                  <c:v>1.1795899999999999</c:v>
                </c:pt>
                <c:pt idx="1396">
                  <c:v>1.2779199999999966</c:v>
                </c:pt>
                <c:pt idx="1397">
                  <c:v>1.63314</c:v>
                </c:pt>
                <c:pt idx="1398">
                  <c:v>1.9548500000000035</c:v>
                </c:pt>
                <c:pt idx="1399">
                  <c:v>1.9231799999999999</c:v>
                </c:pt>
                <c:pt idx="1400">
                  <c:v>0.98882400000000004</c:v>
                </c:pt>
                <c:pt idx="1401">
                  <c:v>1.4766299999999966</c:v>
                </c:pt>
                <c:pt idx="1402">
                  <c:v>1.95262</c:v>
                </c:pt>
                <c:pt idx="1403">
                  <c:v>1.15381</c:v>
                </c:pt>
                <c:pt idx="1404">
                  <c:v>1.7218199999999964</c:v>
                </c:pt>
                <c:pt idx="1405">
                  <c:v>1.5842400000000001</c:v>
                </c:pt>
                <c:pt idx="1406">
                  <c:v>0.83514900000000214</c:v>
                </c:pt>
                <c:pt idx="1407">
                  <c:v>1.86229</c:v>
                </c:pt>
                <c:pt idx="1408">
                  <c:v>1.4873299999999954</c:v>
                </c:pt>
                <c:pt idx="1409">
                  <c:v>1.1663500000000036</c:v>
                </c:pt>
                <c:pt idx="1410">
                  <c:v>1.2408999999999963</c:v>
                </c:pt>
                <c:pt idx="1411">
                  <c:v>0.83610399999999996</c:v>
                </c:pt>
                <c:pt idx="1412">
                  <c:v>1.8438299999999959</c:v>
                </c:pt>
                <c:pt idx="1413">
                  <c:v>2.092849999999987</c:v>
                </c:pt>
                <c:pt idx="1414">
                  <c:v>1.1707099999999999</c:v>
                </c:pt>
                <c:pt idx="1415">
                  <c:v>0.9764619999999995</c:v>
                </c:pt>
                <c:pt idx="1416">
                  <c:v>2.0150199999999967</c:v>
                </c:pt>
                <c:pt idx="1417">
                  <c:v>1.11602</c:v>
                </c:pt>
                <c:pt idx="1418">
                  <c:v>0.79093400000000003</c:v>
                </c:pt>
                <c:pt idx="1419">
                  <c:v>1.05623</c:v>
                </c:pt>
                <c:pt idx="1420">
                  <c:v>1.8631899999999999</c:v>
                </c:pt>
                <c:pt idx="1421">
                  <c:v>1.6800999999999999</c:v>
                </c:pt>
                <c:pt idx="1422">
                  <c:v>1.1217299999999963</c:v>
                </c:pt>
                <c:pt idx="1423">
                  <c:v>1.5581499999999999</c:v>
                </c:pt>
                <c:pt idx="1424">
                  <c:v>0.99385100000000004</c:v>
                </c:pt>
                <c:pt idx="1425">
                  <c:v>1.0524199999999999</c:v>
                </c:pt>
                <c:pt idx="1426">
                  <c:v>1.27738</c:v>
                </c:pt>
                <c:pt idx="1427">
                  <c:v>1.8008</c:v>
                </c:pt>
                <c:pt idx="1428">
                  <c:v>1.0294399999999964</c:v>
                </c:pt>
                <c:pt idx="1429">
                  <c:v>1.7737699999999959</c:v>
                </c:pt>
                <c:pt idx="1430">
                  <c:v>1.4631699999999961</c:v>
                </c:pt>
                <c:pt idx="1431">
                  <c:v>1.3704000000000001</c:v>
                </c:pt>
                <c:pt idx="1432">
                  <c:v>0.86927399999999999</c:v>
                </c:pt>
                <c:pt idx="1433">
                  <c:v>0.98445800000000006</c:v>
                </c:pt>
                <c:pt idx="1434">
                  <c:v>1.4450699999999959</c:v>
                </c:pt>
                <c:pt idx="1435">
                  <c:v>1.0364800000000001</c:v>
                </c:pt>
                <c:pt idx="1436">
                  <c:v>1.88781</c:v>
                </c:pt>
                <c:pt idx="1437">
                  <c:v>1.4814899999999998</c:v>
                </c:pt>
                <c:pt idx="1438">
                  <c:v>1.8319599999999998</c:v>
                </c:pt>
                <c:pt idx="1439">
                  <c:v>1.8669500000000001</c:v>
                </c:pt>
                <c:pt idx="1440">
                  <c:v>1.81955</c:v>
                </c:pt>
                <c:pt idx="1441">
                  <c:v>1.17296</c:v>
                </c:pt>
                <c:pt idx="1442">
                  <c:v>1.6147499999999999</c:v>
                </c:pt>
                <c:pt idx="1443">
                  <c:v>1.3508800000000001</c:v>
                </c:pt>
                <c:pt idx="1444">
                  <c:v>0.98235599999999956</c:v>
                </c:pt>
                <c:pt idx="1445">
                  <c:v>1.5821000000000001</c:v>
                </c:pt>
                <c:pt idx="1446">
                  <c:v>1.59023</c:v>
                </c:pt>
                <c:pt idx="1447">
                  <c:v>1.11121</c:v>
                </c:pt>
                <c:pt idx="1448">
                  <c:v>0.8037029999999995</c:v>
                </c:pt>
                <c:pt idx="1449">
                  <c:v>1.2726</c:v>
                </c:pt>
                <c:pt idx="1450">
                  <c:v>2.0386299999999977</c:v>
                </c:pt>
                <c:pt idx="1451">
                  <c:v>1.1752</c:v>
                </c:pt>
                <c:pt idx="1452">
                  <c:v>1.64049</c:v>
                </c:pt>
                <c:pt idx="1453">
                  <c:v>1.1371199999999999</c:v>
                </c:pt>
                <c:pt idx="1454">
                  <c:v>1.65296</c:v>
                </c:pt>
                <c:pt idx="1455">
                  <c:v>2.0726099999999925</c:v>
                </c:pt>
                <c:pt idx="1456">
                  <c:v>1.9751099999999999</c:v>
                </c:pt>
                <c:pt idx="1457">
                  <c:v>1.2073199999999966</c:v>
                </c:pt>
                <c:pt idx="1458">
                  <c:v>1.6407400000000001</c:v>
                </c:pt>
                <c:pt idx="1459">
                  <c:v>1.7439199999999964</c:v>
                </c:pt>
                <c:pt idx="1460">
                  <c:v>0.89627100000000004</c:v>
                </c:pt>
                <c:pt idx="1461">
                  <c:v>0.83837499999999998</c:v>
                </c:pt>
                <c:pt idx="1462">
                  <c:v>1.4527999999999961</c:v>
                </c:pt>
                <c:pt idx="1463">
                  <c:v>2.0100499999999926</c:v>
                </c:pt>
                <c:pt idx="1464">
                  <c:v>0.82154899999999997</c:v>
                </c:pt>
                <c:pt idx="1465">
                  <c:v>1.60463</c:v>
                </c:pt>
                <c:pt idx="1466">
                  <c:v>1.7351599999999998</c:v>
                </c:pt>
                <c:pt idx="1467">
                  <c:v>1.6835599999999999</c:v>
                </c:pt>
                <c:pt idx="1468">
                  <c:v>1.81687</c:v>
                </c:pt>
                <c:pt idx="1469">
                  <c:v>0.8637460000000019</c:v>
                </c:pt>
                <c:pt idx="1470">
                  <c:v>1.6067400000000001</c:v>
                </c:pt>
                <c:pt idx="1471">
                  <c:v>0.96069300000000191</c:v>
                </c:pt>
                <c:pt idx="1472">
                  <c:v>1.4230699999999954</c:v>
                </c:pt>
                <c:pt idx="1473">
                  <c:v>1.1134899999999999</c:v>
                </c:pt>
                <c:pt idx="1474">
                  <c:v>0.94618400000000003</c:v>
                </c:pt>
                <c:pt idx="1475">
                  <c:v>1.52467</c:v>
                </c:pt>
                <c:pt idx="1476">
                  <c:v>1.9642299999999999</c:v>
                </c:pt>
                <c:pt idx="1477">
                  <c:v>1.09463</c:v>
                </c:pt>
                <c:pt idx="1478">
                  <c:v>1.9349099999999999</c:v>
                </c:pt>
                <c:pt idx="1479">
                  <c:v>1.7997099999999964</c:v>
                </c:pt>
                <c:pt idx="1480">
                  <c:v>0.89390899999999951</c:v>
                </c:pt>
                <c:pt idx="1481">
                  <c:v>0.94028400000000001</c:v>
                </c:pt>
                <c:pt idx="1482">
                  <c:v>0.90454000000000001</c:v>
                </c:pt>
                <c:pt idx="1483">
                  <c:v>1.7619899999999966</c:v>
                </c:pt>
                <c:pt idx="1484">
                  <c:v>1.7611999999999961</c:v>
                </c:pt>
                <c:pt idx="1485">
                  <c:v>1.1456199999999999</c:v>
                </c:pt>
                <c:pt idx="1486">
                  <c:v>1.3779899999999998</c:v>
                </c:pt>
                <c:pt idx="1487">
                  <c:v>2.0881500000000002</c:v>
                </c:pt>
                <c:pt idx="1488">
                  <c:v>1.05905</c:v>
                </c:pt>
                <c:pt idx="1489">
                  <c:v>0.84288900000000166</c:v>
                </c:pt>
                <c:pt idx="1490">
                  <c:v>1.1172299999999966</c:v>
                </c:pt>
                <c:pt idx="1491">
                  <c:v>2.0186399999999987</c:v>
                </c:pt>
                <c:pt idx="1492">
                  <c:v>1.4649699999999966</c:v>
                </c:pt>
                <c:pt idx="1493">
                  <c:v>1.9602999999999999</c:v>
                </c:pt>
                <c:pt idx="1494">
                  <c:v>1.7305599999999999</c:v>
                </c:pt>
                <c:pt idx="1495">
                  <c:v>1.1146499999999999</c:v>
                </c:pt>
                <c:pt idx="1496">
                  <c:v>1.69052</c:v>
                </c:pt>
                <c:pt idx="1497">
                  <c:v>2.0695000000000001</c:v>
                </c:pt>
                <c:pt idx="1498">
                  <c:v>0.87194200000000166</c:v>
                </c:pt>
                <c:pt idx="1499">
                  <c:v>1.0991199999999999</c:v>
                </c:pt>
                <c:pt idx="1500">
                  <c:v>0.937446</c:v>
                </c:pt>
                <c:pt idx="1501">
                  <c:v>2.0259999999999998</c:v>
                </c:pt>
                <c:pt idx="1502">
                  <c:v>0.93781099999999951</c:v>
                </c:pt>
                <c:pt idx="1503">
                  <c:v>2.0890499999999967</c:v>
                </c:pt>
                <c:pt idx="1504">
                  <c:v>1.9707699999999999</c:v>
                </c:pt>
                <c:pt idx="1505">
                  <c:v>1.2556699999999958</c:v>
                </c:pt>
                <c:pt idx="1506">
                  <c:v>1.4520899999999999</c:v>
                </c:pt>
                <c:pt idx="1507">
                  <c:v>0.79647699999999833</c:v>
                </c:pt>
                <c:pt idx="1508">
                  <c:v>1.2485599999999999</c:v>
                </c:pt>
                <c:pt idx="1509">
                  <c:v>1.7131199999999998</c:v>
                </c:pt>
                <c:pt idx="1510">
                  <c:v>1.5179499999999964</c:v>
                </c:pt>
                <c:pt idx="1511">
                  <c:v>1.10097</c:v>
                </c:pt>
                <c:pt idx="1512">
                  <c:v>1.1899899999999999</c:v>
                </c:pt>
                <c:pt idx="1513">
                  <c:v>1.7476499999999964</c:v>
                </c:pt>
                <c:pt idx="1514">
                  <c:v>1.79464</c:v>
                </c:pt>
                <c:pt idx="1515">
                  <c:v>1.84318</c:v>
                </c:pt>
                <c:pt idx="1516">
                  <c:v>0.84631500000000004</c:v>
                </c:pt>
                <c:pt idx="1517">
                  <c:v>1.5185199999999999</c:v>
                </c:pt>
                <c:pt idx="1518">
                  <c:v>1.7214699999999954</c:v>
                </c:pt>
                <c:pt idx="1519">
                  <c:v>2.0082599999999977</c:v>
                </c:pt>
                <c:pt idx="1520">
                  <c:v>0.96713000000000005</c:v>
                </c:pt>
                <c:pt idx="1521">
                  <c:v>1.89849</c:v>
                </c:pt>
                <c:pt idx="1522">
                  <c:v>1.9758199999999999</c:v>
                </c:pt>
                <c:pt idx="1523">
                  <c:v>1.4512999999999954</c:v>
                </c:pt>
                <c:pt idx="1524">
                  <c:v>1.4189699999999958</c:v>
                </c:pt>
                <c:pt idx="1525">
                  <c:v>0.99116099999999785</c:v>
                </c:pt>
                <c:pt idx="1526">
                  <c:v>0.94625899999999996</c:v>
                </c:pt>
                <c:pt idx="1527">
                  <c:v>1.3134599999999998</c:v>
                </c:pt>
                <c:pt idx="1528">
                  <c:v>1.9000999999999999</c:v>
                </c:pt>
                <c:pt idx="1529">
                  <c:v>1.8240700000000001</c:v>
                </c:pt>
                <c:pt idx="1530">
                  <c:v>1.2012499999999966</c:v>
                </c:pt>
                <c:pt idx="1531">
                  <c:v>1.2292099999999964</c:v>
                </c:pt>
                <c:pt idx="1532">
                  <c:v>0.82326699999999808</c:v>
                </c:pt>
                <c:pt idx="1533">
                  <c:v>1.6409199999999999</c:v>
                </c:pt>
                <c:pt idx="1534">
                  <c:v>0.87322400000000178</c:v>
                </c:pt>
                <c:pt idx="1535">
                  <c:v>1.04813</c:v>
                </c:pt>
                <c:pt idx="1536">
                  <c:v>1.9278299999999966</c:v>
                </c:pt>
                <c:pt idx="1537">
                  <c:v>1.9174</c:v>
                </c:pt>
                <c:pt idx="1538">
                  <c:v>0.85995000000000166</c:v>
                </c:pt>
                <c:pt idx="1539">
                  <c:v>1.5144500000000001</c:v>
                </c:pt>
                <c:pt idx="1540">
                  <c:v>2.0194799999999935</c:v>
                </c:pt>
                <c:pt idx="1541">
                  <c:v>0.9047269999999995</c:v>
                </c:pt>
                <c:pt idx="1542">
                  <c:v>1.10588</c:v>
                </c:pt>
                <c:pt idx="1543">
                  <c:v>0.78820800000000002</c:v>
                </c:pt>
                <c:pt idx="1544">
                  <c:v>1.7924</c:v>
                </c:pt>
                <c:pt idx="1545">
                  <c:v>1.60093</c:v>
                </c:pt>
                <c:pt idx="1546">
                  <c:v>0.83876300000000004</c:v>
                </c:pt>
                <c:pt idx="1547">
                  <c:v>1.0178499999999964</c:v>
                </c:pt>
                <c:pt idx="1548">
                  <c:v>1.7191399999999963</c:v>
                </c:pt>
                <c:pt idx="1549">
                  <c:v>0.84749099999999999</c:v>
                </c:pt>
                <c:pt idx="1550">
                  <c:v>2.0281799999999999</c:v>
                </c:pt>
                <c:pt idx="1551">
                  <c:v>1.2115999999999945</c:v>
                </c:pt>
                <c:pt idx="1552">
                  <c:v>0.91620900000000005</c:v>
                </c:pt>
                <c:pt idx="1553">
                  <c:v>1.9395100000000001</c:v>
                </c:pt>
                <c:pt idx="1554">
                  <c:v>2.0346799999999967</c:v>
                </c:pt>
                <c:pt idx="1555">
                  <c:v>0.82945000000000002</c:v>
                </c:pt>
                <c:pt idx="1556">
                  <c:v>1.2781800000000001</c:v>
                </c:pt>
                <c:pt idx="1557">
                  <c:v>1.4390899999999998</c:v>
                </c:pt>
                <c:pt idx="1558">
                  <c:v>0.78878000000000004</c:v>
                </c:pt>
                <c:pt idx="1559">
                  <c:v>1.0051899999999998</c:v>
                </c:pt>
                <c:pt idx="1560">
                  <c:v>2.0347200000000001</c:v>
                </c:pt>
                <c:pt idx="1561">
                  <c:v>1.5930500000000001</c:v>
                </c:pt>
                <c:pt idx="1562">
                  <c:v>0.81107099999999999</c:v>
                </c:pt>
                <c:pt idx="1563">
                  <c:v>1.6908099999999999</c:v>
                </c:pt>
                <c:pt idx="1564">
                  <c:v>1.9312400000000001</c:v>
                </c:pt>
                <c:pt idx="1565">
                  <c:v>1.45434</c:v>
                </c:pt>
                <c:pt idx="1566">
                  <c:v>1.13717</c:v>
                </c:pt>
                <c:pt idx="1567">
                  <c:v>1.56813</c:v>
                </c:pt>
                <c:pt idx="1568">
                  <c:v>2.0225999999999997</c:v>
                </c:pt>
                <c:pt idx="1569">
                  <c:v>1.4049699999999954</c:v>
                </c:pt>
                <c:pt idx="1570">
                  <c:v>2.0503</c:v>
                </c:pt>
                <c:pt idx="1571">
                  <c:v>1.5763499999999999</c:v>
                </c:pt>
                <c:pt idx="1572">
                  <c:v>0.84117200000000003</c:v>
                </c:pt>
                <c:pt idx="1573">
                  <c:v>1.2371199999999998</c:v>
                </c:pt>
                <c:pt idx="1574">
                  <c:v>1.87181</c:v>
                </c:pt>
                <c:pt idx="1575">
                  <c:v>1.8017399999999963</c:v>
                </c:pt>
                <c:pt idx="1576">
                  <c:v>0.92349999999999999</c:v>
                </c:pt>
                <c:pt idx="1577">
                  <c:v>1.4547599999999998</c:v>
                </c:pt>
                <c:pt idx="1578">
                  <c:v>1.27803</c:v>
                </c:pt>
                <c:pt idx="1579">
                  <c:v>1.4216199999999963</c:v>
                </c:pt>
                <c:pt idx="1580">
                  <c:v>1.6295899999999999</c:v>
                </c:pt>
                <c:pt idx="1581">
                  <c:v>2.0885699999999998</c:v>
                </c:pt>
                <c:pt idx="1582">
                  <c:v>1.91798</c:v>
                </c:pt>
                <c:pt idx="1583">
                  <c:v>0.79268300000000003</c:v>
                </c:pt>
                <c:pt idx="1584">
                  <c:v>1.77606</c:v>
                </c:pt>
                <c:pt idx="1585">
                  <c:v>1.4123999999999961</c:v>
                </c:pt>
                <c:pt idx="1586">
                  <c:v>2.0241400000000001</c:v>
                </c:pt>
                <c:pt idx="1587">
                  <c:v>1.2853199999999998</c:v>
                </c:pt>
                <c:pt idx="1588">
                  <c:v>1.8878699999999966</c:v>
                </c:pt>
                <c:pt idx="1589">
                  <c:v>1.8437599999999998</c:v>
                </c:pt>
                <c:pt idx="1590">
                  <c:v>2.1016300000000001</c:v>
                </c:pt>
                <c:pt idx="1591">
                  <c:v>2.0095200000000002</c:v>
                </c:pt>
                <c:pt idx="1592">
                  <c:v>1.9166700000000001</c:v>
                </c:pt>
                <c:pt idx="1593">
                  <c:v>1.30758</c:v>
                </c:pt>
                <c:pt idx="1594">
                  <c:v>1.3370199999999999</c:v>
                </c:pt>
                <c:pt idx="1595">
                  <c:v>1.2143599999999999</c:v>
                </c:pt>
                <c:pt idx="1596">
                  <c:v>2.0328199999999925</c:v>
                </c:pt>
                <c:pt idx="1597">
                  <c:v>1.0805100000000001</c:v>
                </c:pt>
                <c:pt idx="1598">
                  <c:v>1.6599299999999964</c:v>
                </c:pt>
                <c:pt idx="1599">
                  <c:v>1.96913</c:v>
                </c:pt>
                <c:pt idx="1600">
                  <c:v>1.8656999999999964</c:v>
                </c:pt>
                <c:pt idx="1601">
                  <c:v>1.6510100000000001</c:v>
                </c:pt>
                <c:pt idx="1602">
                  <c:v>1.6503399999999999</c:v>
                </c:pt>
                <c:pt idx="1603">
                  <c:v>0.86121800000000004</c:v>
                </c:pt>
                <c:pt idx="1604">
                  <c:v>1.5667</c:v>
                </c:pt>
                <c:pt idx="1605">
                  <c:v>1.4170599999999998</c:v>
                </c:pt>
                <c:pt idx="1606">
                  <c:v>1.98956</c:v>
                </c:pt>
                <c:pt idx="1607">
                  <c:v>1.9282500000000042</c:v>
                </c:pt>
                <c:pt idx="1608">
                  <c:v>1.8110599999999999</c:v>
                </c:pt>
                <c:pt idx="1609">
                  <c:v>1.4639499999999961</c:v>
                </c:pt>
                <c:pt idx="1610">
                  <c:v>0.89826799999999785</c:v>
                </c:pt>
                <c:pt idx="1611">
                  <c:v>1.4859199999999964</c:v>
                </c:pt>
                <c:pt idx="1612">
                  <c:v>1.1449100000000001</c:v>
                </c:pt>
                <c:pt idx="1613">
                  <c:v>1.5036199999999966</c:v>
                </c:pt>
                <c:pt idx="1614">
                  <c:v>1.57721</c:v>
                </c:pt>
                <c:pt idx="1615">
                  <c:v>0.83690699999999996</c:v>
                </c:pt>
                <c:pt idx="1616">
                  <c:v>1.5436299999999954</c:v>
                </c:pt>
                <c:pt idx="1617">
                  <c:v>0.78061899999999951</c:v>
                </c:pt>
                <c:pt idx="1618">
                  <c:v>0.97476900000000166</c:v>
                </c:pt>
                <c:pt idx="1619">
                  <c:v>1.1186</c:v>
                </c:pt>
                <c:pt idx="1620">
                  <c:v>0.90398299999999809</c:v>
                </c:pt>
                <c:pt idx="1621">
                  <c:v>1.0736699999999963</c:v>
                </c:pt>
                <c:pt idx="1622">
                  <c:v>1.0142500000000001</c:v>
                </c:pt>
                <c:pt idx="1623">
                  <c:v>0.97740099999999996</c:v>
                </c:pt>
                <c:pt idx="1624">
                  <c:v>0.80446299999999749</c:v>
                </c:pt>
                <c:pt idx="1625">
                  <c:v>1.0050999999999966</c:v>
                </c:pt>
                <c:pt idx="1626">
                  <c:v>1.2759099999999961</c:v>
                </c:pt>
                <c:pt idx="1627">
                  <c:v>2.0330399999999997</c:v>
                </c:pt>
                <c:pt idx="1628">
                  <c:v>1.8838699999999966</c:v>
                </c:pt>
                <c:pt idx="1629">
                  <c:v>1.55606</c:v>
                </c:pt>
                <c:pt idx="1630">
                  <c:v>0.92812600000000001</c:v>
                </c:pt>
                <c:pt idx="1631">
                  <c:v>0.81224799999999997</c:v>
                </c:pt>
                <c:pt idx="1632">
                  <c:v>1.67154</c:v>
                </c:pt>
                <c:pt idx="1633">
                  <c:v>0.82328100000000004</c:v>
                </c:pt>
                <c:pt idx="1634">
                  <c:v>1.2931999999999964</c:v>
                </c:pt>
                <c:pt idx="1635">
                  <c:v>1.0790899999999999</c:v>
                </c:pt>
                <c:pt idx="1636">
                  <c:v>0.91798999999999997</c:v>
                </c:pt>
                <c:pt idx="1637">
                  <c:v>1.7374199999999966</c:v>
                </c:pt>
                <c:pt idx="1638">
                  <c:v>1.4330799999999964</c:v>
                </c:pt>
                <c:pt idx="1639">
                  <c:v>1.6637500000000001</c:v>
                </c:pt>
                <c:pt idx="1640">
                  <c:v>1.4949899999999998</c:v>
                </c:pt>
                <c:pt idx="1641">
                  <c:v>1.85443</c:v>
                </c:pt>
                <c:pt idx="1642">
                  <c:v>2.0600399999999999</c:v>
                </c:pt>
                <c:pt idx="1643">
                  <c:v>0.99227900000000002</c:v>
                </c:pt>
                <c:pt idx="1644">
                  <c:v>1.06287</c:v>
                </c:pt>
                <c:pt idx="1645">
                  <c:v>1.01427</c:v>
                </c:pt>
                <c:pt idx="1646">
                  <c:v>0.7820859999999995</c:v>
                </c:pt>
                <c:pt idx="1647">
                  <c:v>1.9722700000000033</c:v>
                </c:pt>
                <c:pt idx="1648">
                  <c:v>0.78313299999999808</c:v>
                </c:pt>
                <c:pt idx="1649">
                  <c:v>0.77638000000000063</c:v>
                </c:pt>
                <c:pt idx="1650">
                  <c:v>0.78834599999999999</c:v>
                </c:pt>
                <c:pt idx="1651">
                  <c:v>1.6066499999999999</c:v>
                </c:pt>
                <c:pt idx="1652">
                  <c:v>1.7285199999999998</c:v>
                </c:pt>
                <c:pt idx="1653">
                  <c:v>1.5051899999999998</c:v>
                </c:pt>
                <c:pt idx="1654">
                  <c:v>1.1637500000000001</c:v>
                </c:pt>
                <c:pt idx="1655">
                  <c:v>1.9967200000000001</c:v>
                </c:pt>
                <c:pt idx="1656">
                  <c:v>1.0016699999999958</c:v>
                </c:pt>
                <c:pt idx="1657">
                  <c:v>1.8355599999999999</c:v>
                </c:pt>
                <c:pt idx="1658">
                  <c:v>1.0238299999999954</c:v>
                </c:pt>
                <c:pt idx="1659">
                  <c:v>1.2593399999999964</c:v>
                </c:pt>
                <c:pt idx="1660">
                  <c:v>1.0816199999999998</c:v>
                </c:pt>
                <c:pt idx="1661">
                  <c:v>1.4252199999999966</c:v>
                </c:pt>
                <c:pt idx="1662">
                  <c:v>2.0471900000000076</c:v>
                </c:pt>
                <c:pt idx="1663">
                  <c:v>2.0385399999999998</c:v>
                </c:pt>
                <c:pt idx="1664">
                  <c:v>1.1990400000000001</c:v>
                </c:pt>
                <c:pt idx="1665">
                  <c:v>0.98585100000000003</c:v>
                </c:pt>
                <c:pt idx="1666">
                  <c:v>1.2894699999999963</c:v>
                </c:pt>
                <c:pt idx="1667">
                  <c:v>0.7769920000000019</c:v>
                </c:pt>
                <c:pt idx="1668">
                  <c:v>1.7468299999999966</c:v>
                </c:pt>
                <c:pt idx="1669">
                  <c:v>1.1672400000000001</c:v>
                </c:pt>
                <c:pt idx="1670">
                  <c:v>1.8008299999999966</c:v>
                </c:pt>
                <c:pt idx="1671">
                  <c:v>1.89263</c:v>
                </c:pt>
                <c:pt idx="1672">
                  <c:v>1.2630599999999998</c:v>
                </c:pt>
                <c:pt idx="1673">
                  <c:v>0.8010619999999995</c:v>
                </c:pt>
                <c:pt idx="1674">
                  <c:v>1.8704799999999999</c:v>
                </c:pt>
                <c:pt idx="1675">
                  <c:v>1.63859</c:v>
                </c:pt>
                <c:pt idx="1676">
                  <c:v>0.95306100000000005</c:v>
                </c:pt>
                <c:pt idx="1677">
                  <c:v>1.0807</c:v>
                </c:pt>
                <c:pt idx="1678">
                  <c:v>1.8834500000000001</c:v>
                </c:pt>
                <c:pt idx="1679">
                  <c:v>1.2788999999999964</c:v>
                </c:pt>
                <c:pt idx="1680">
                  <c:v>0.87925399999999998</c:v>
                </c:pt>
                <c:pt idx="1681">
                  <c:v>1.59788</c:v>
                </c:pt>
                <c:pt idx="1682">
                  <c:v>1.62321</c:v>
                </c:pt>
                <c:pt idx="1683">
                  <c:v>1.88795</c:v>
                </c:pt>
                <c:pt idx="1684">
                  <c:v>1.0682100000000001</c:v>
                </c:pt>
                <c:pt idx="1685">
                  <c:v>1.0342199999999999</c:v>
                </c:pt>
                <c:pt idx="1686">
                  <c:v>1.9342800000000036</c:v>
                </c:pt>
                <c:pt idx="1687">
                  <c:v>1.50085</c:v>
                </c:pt>
                <c:pt idx="1688">
                  <c:v>1.9803999999999999</c:v>
                </c:pt>
                <c:pt idx="1689">
                  <c:v>1.79616</c:v>
                </c:pt>
                <c:pt idx="1690">
                  <c:v>1.4779499999999961</c:v>
                </c:pt>
                <c:pt idx="1691">
                  <c:v>1.58988</c:v>
                </c:pt>
                <c:pt idx="1692">
                  <c:v>0.79254400000000003</c:v>
                </c:pt>
                <c:pt idx="1693">
                  <c:v>1.2589599999999999</c:v>
                </c:pt>
                <c:pt idx="1694">
                  <c:v>0.88441099999999773</c:v>
                </c:pt>
                <c:pt idx="1695">
                  <c:v>1.56619</c:v>
                </c:pt>
                <c:pt idx="1696">
                  <c:v>2.0826099999999967</c:v>
                </c:pt>
                <c:pt idx="1697">
                  <c:v>1.8769</c:v>
                </c:pt>
                <c:pt idx="1698">
                  <c:v>1.4977799999999963</c:v>
                </c:pt>
                <c:pt idx="1699">
                  <c:v>0.96206999999999998</c:v>
                </c:pt>
                <c:pt idx="1700">
                  <c:v>1.26414</c:v>
                </c:pt>
                <c:pt idx="1701">
                  <c:v>0.9137729999999995</c:v>
                </c:pt>
                <c:pt idx="1702">
                  <c:v>1.87873</c:v>
                </c:pt>
                <c:pt idx="1703">
                  <c:v>1.78704</c:v>
                </c:pt>
                <c:pt idx="1704">
                  <c:v>0.78035699999999808</c:v>
                </c:pt>
                <c:pt idx="1705">
                  <c:v>0.99887999999999999</c:v>
                </c:pt>
                <c:pt idx="1706">
                  <c:v>1.1017999999999963</c:v>
                </c:pt>
                <c:pt idx="1707">
                  <c:v>1.24814</c:v>
                </c:pt>
                <c:pt idx="1708">
                  <c:v>0.79252400000000001</c:v>
                </c:pt>
                <c:pt idx="1709">
                  <c:v>1.50098</c:v>
                </c:pt>
                <c:pt idx="1710">
                  <c:v>1.4755999999999954</c:v>
                </c:pt>
                <c:pt idx="1711">
                  <c:v>1.1519999999999964</c:v>
                </c:pt>
                <c:pt idx="1712">
                  <c:v>1.3613299999999966</c:v>
                </c:pt>
                <c:pt idx="1713">
                  <c:v>0.84661500000000189</c:v>
                </c:pt>
                <c:pt idx="1714">
                  <c:v>1.7937799999999966</c:v>
                </c:pt>
                <c:pt idx="1715">
                  <c:v>1.0409899999999999</c:v>
                </c:pt>
                <c:pt idx="1716">
                  <c:v>2.02</c:v>
                </c:pt>
                <c:pt idx="1717">
                  <c:v>1.4238999999999933</c:v>
                </c:pt>
                <c:pt idx="1718">
                  <c:v>1.04836</c:v>
                </c:pt>
                <c:pt idx="1719">
                  <c:v>2.0439300000000076</c:v>
                </c:pt>
                <c:pt idx="1720">
                  <c:v>1.9973099999999999</c:v>
                </c:pt>
                <c:pt idx="1721">
                  <c:v>0.78720599999999996</c:v>
                </c:pt>
                <c:pt idx="1722">
                  <c:v>1.2323599999999999</c:v>
                </c:pt>
                <c:pt idx="1723">
                  <c:v>1.1282099999999999</c:v>
                </c:pt>
                <c:pt idx="1724">
                  <c:v>0.86830799999999997</c:v>
                </c:pt>
                <c:pt idx="1725">
                  <c:v>0.91050699999999785</c:v>
                </c:pt>
                <c:pt idx="1726">
                  <c:v>0.97718400000000005</c:v>
                </c:pt>
                <c:pt idx="1727">
                  <c:v>1.9761200000000001</c:v>
                </c:pt>
                <c:pt idx="1728">
                  <c:v>1.8104499999999999</c:v>
                </c:pt>
                <c:pt idx="1729">
                  <c:v>0.83791700000000002</c:v>
                </c:pt>
                <c:pt idx="1730">
                  <c:v>1.3178599999999998</c:v>
                </c:pt>
                <c:pt idx="1731">
                  <c:v>2.0621399999999999</c:v>
                </c:pt>
                <c:pt idx="1732">
                  <c:v>0.89283199999999996</c:v>
                </c:pt>
                <c:pt idx="1733">
                  <c:v>0.9269269999999995</c:v>
                </c:pt>
                <c:pt idx="1734">
                  <c:v>1.14516</c:v>
                </c:pt>
                <c:pt idx="1735">
                  <c:v>1.7540199999999999</c:v>
                </c:pt>
                <c:pt idx="1736">
                  <c:v>1.4070599999999998</c:v>
                </c:pt>
                <c:pt idx="1737">
                  <c:v>0.927817</c:v>
                </c:pt>
                <c:pt idx="1738">
                  <c:v>1.6278599999999999</c:v>
                </c:pt>
                <c:pt idx="1739">
                  <c:v>1.7754999999999959</c:v>
                </c:pt>
                <c:pt idx="1740">
                  <c:v>0.79156799999999761</c:v>
                </c:pt>
                <c:pt idx="1741">
                  <c:v>0.85936900000000005</c:v>
                </c:pt>
                <c:pt idx="1742">
                  <c:v>1.6811400000000001</c:v>
                </c:pt>
                <c:pt idx="1743">
                  <c:v>0.95513499999999996</c:v>
                </c:pt>
                <c:pt idx="1744">
                  <c:v>1.7568199999999998</c:v>
                </c:pt>
                <c:pt idx="1745">
                  <c:v>1.4709899999999998</c:v>
                </c:pt>
                <c:pt idx="1746">
                  <c:v>1.4262599999999999</c:v>
                </c:pt>
                <c:pt idx="1747">
                  <c:v>2.0965099999999977</c:v>
                </c:pt>
                <c:pt idx="1748">
                  <c:v>1.70648</c:v>
                </c:pt>
                <c:pt idx="1749">
                  <c:v>1.44465</c:v>
                </c:pt>
                <c:pt idx="1750">
                  <c:v>0.8586420000000019</c:v>
                </c:pt>
                <c:pt idx="1751">
                  <c:v>1.4910299999999959</c:v>
                </c:pt>
                <c:pt idx="1752">
                  <c:v>1.56741</c:v>
                </c:pt>
                <c:pt idx="1753">
                  <c:v>1.8972500000000001</c:v>
                </c:pt>
                <c:pt idx="1754">
                  <c:v>0.89684500000000189</c:v>
                </c:pt>
                <c:pt idx="1755">
                  <c:v>1.4731399999999963</c:v>
                </c:pt>
                <c:pt idx="1756">
                  <c:v>2.0731899999999999</c:v>
                </c:pt>
                <c:pt idx="1757">
                  <c:v>1.9163800000000033</c:v>
                </c:pt>
                <c:pt idx="1758">
                  <c:v>0.77647900000000214</c:v>
                </c:pt>
                <c:pt idx="1759">
                  <c:v>1.9783200000000001</c:v>
                </c:pt>
                <c:pt idx="1760">
                  <c:v>1.1783699999999999</c:v>
                </c:pt>
                <c:pt idx="1761">
                  <c:v>1.0254199999999998</c:v>
                </c:pt>
                <c:pt idx="1762">
                  <c:v>1.4704199999999998</c:v>
                </c:pt>
                <c:pt idx="1763">
                  <c:v>0.97784600000000166</c:v>
                </c:pt>
                <c:pt idx="1764">
                  <c:v>1.0215599999999998</c:v>
                </c:pt>
                <c:pt idx="1765">
                  <c:v>0.96808700000000003</c:v>
                </c:pt>
                <c:pt idx="1766">
                  <c:v>2.00901</c:v>
                </c:pt>
                <c:pt idx="1767">
                  <c:v>1.1477299999999964</c:v>
                </c:pt>
                <c:pt idx="1768">
                  <c:v>1.9153199999999999</c:v>
                </c:pt>
                <c:pt idx="1769">
                  <c:v>1.3033699999999964</c:v>
                </c:pt>
                <c:pt idx="1770">
                  <c:v>1.5974999999999964</c:v>
                </c:pt>
                <c:pt idx="1771">
                  <c:v>1.8194999999999963</c:v>
                </c:pt>
                <c:pt idx="1772">
                  <c:v>0.93044400000000005</c:v>
                </c:pt>
                <c:pt idx="1773">
                  <c:v>0.93386100000000005</c:v>
                </c:pt>
                <c:pt idx="1774">
                  <c:v>1.3119299999999954</c:v>
                </c:pt>
                <c:pt idx="1775">
                  <c:v>0.84809800000000191</c:v>
                </c:pt>
                <c:pt idx="1776">
                  <c:v>1.7896099999999964</c:v>
                </c:pt>
                <c:pt idx="1777">
                  <c:v>1.4165099999999966</c:v>
                </c:pt>
                <c:pt idx="1778">
                  <c:v>0.86122799999999999</c:v>
                </c:pt>
                <c:pt idx="1779">
                  <c:v>1.7421800000000001</c:v>
                </c:pt>
                <c:pt idx="1780">
                  <c:v>1.5865</c:v>
                </c:pt>
                <c:pt idx="1781">
                  <c:v>1.2171999999999956</c:v>
                </c:pt>
                <c:pt idx="1782">
                  <c:v>1.5036699999999958</c:v>
                </c:pt>
                <c:pt idx="1783">
                  <c:v>0.92407099999999998</c:v>
                </c:pt>
                <c:pt idx="1784">
                  <c:v>1.61788</c:v>
                </c:pt>
                <c:pt idx="1785">
                  <c:v>1.1756</c:v>
                </c:pt>
                <c:pt idx="1786">
                  <c:v>1.8101400000000001</c:v>
                </c:pt>
                <c:pt idx="1787">
                  <c:v>0.83155699999999833</c:v>
                </c:pt>
                <c:pt idx="1788">
                  <c:v>1.1932400000000001</c:v>
                </c:pt>
                <c:pt idx="1789">
                  <c:v>0.7891319999999995</c:v>
                </c:pt>
                <c:pt idx="1790">
                  <c:v>0.790404</c:v>
                </c:pt>
                <c:pt idx="1791">
                  <c:v>1.6924399999999999</c:v>
                </c:pt>
                <c:pt idx="1792">
                  <c:v>0.87253599999999998</c:v>
                </c:pt>
                <c:pt idx="1793">
                  <c:v>1.1506700000000001</c:v>
                </c:pt>
                <c:pt idx="1794">
                  <c:v>1.27033</c:v>
                </c:pt>
                <c:pt idx="1795">
                  <c:v>1.7947500000000001</c:v>
                </c:pt>
                <c:pt idx="1796">
                  <c:v>0.81257599999999996</c:v>
                </c:pt>
                <c:pt idx="1797">
                  <c:v>1.9865299999999999</c:v>
                </c:pt>
                <c:pt idx="1798">
                  <c:v>0.89876900000000004</c:v>
                </c:pt>
                <c:pt idx="1799">
                  <c:v>1.92347</c:v>
                </c:pt>
                <c:pt idx="1800">
                  <c:v>0.96202799999999999</c:v>
                </c:pt>
                <c:pt idx="1801">
                  <c:v>2.0318899999999935</c:v>
                </c:pt>
                <c:pt idx="1802">
                  <c:v>2.0105300000000002</c:v>
                </c:pt>
                <c:pt idx="1803">
                  <c:v>1.9427000000000001</c:v>
                </c:pt>
                <c:pt idx="1804">
                  <c:v>1.37968</c:v>
                </c:pt>
                <c:pt idx="1805">
                  <c:v>1.89669</c:v>
                </c:pt>
                <c:pt idx="1806">
                  <c:v>1.4710199999999998</c:v>
                </c:pt>
                <c:pt idx="1807">
                  <c:v>1.09612</c:v>
                </c:pt>
                <c:pt idx="1808">
                  <c:v>1.3641300000000001</c:v>
                </c:pt>
                <c:pt idx="1809">
                  <c:v>1.30281</c:v>
                </c:pt>
                <c:pt idx="1810">
                  <c:v>1.03087</c:v>
                </c:pt>
                <c:pt idx="1811">
                  <c:v>2.0373899999999998</c:v>
                </c:pt>
                <c:pt idx="1812">
                  <c:v>1.33806</c:v>
                </c:pt>
                <c:pt idx="1813">
                  <c:v>1.3881699999999999</c:v>
                </c:pt>
                <c:pt idx="1814">
                  <c:v>1.5876199999999998</c:v>
                </c:pt>
                <c:pt idx="1815">
                  <c:v>0.98313499999999809</c:v>
                </c:pt>
                <c:pt idx="1816">
                  <c:v>1.3979299999999963</c:v>
                </c:pt>
                <c:pt idx="1817">
                  <c:v>1.39774</c:v>
                </c:pt>
                <c:pt idx="1818">
                  <c:v>1.2600100000000001</c:v>
                </c:pt>
                <c:pt idx="1819">
                  <c:v>0.79997099999999999</c:v>
                </c:pt>
                <c:pt idx="1820">
                  <c:v>1.6420500000000036</c:v>
                </c:pt>
                <c:pt idx="1821">
                  <c:v>1.4676799999999961</c:v>
                </c:pt>
                <c:pt idx="1822">
                  <c:v>1.8620000000000001</c:v>
                </c:pt>
                <c:pt idx="1823">
                  <c:v>1.0394999999999961</c:v>
                </c:pt>
                <c:pt idx="1824">
                  <c:v>0.84623599999999999</c:v>
                </c:pt>
                <c:pt idx="1825">
                  <c:v>0.99968800000000002</c:v>
                </c:pt>
                <c:pt idx="1826">
                  <c:v>0.91380300000000003</c:v>
                </c:pt>
                <c:pt idx="1827">
                  <c:v>1.58521</c:v>
                </c:pt>
                <c:pt idx="1828">
                  <c:v>1.4363899999999998</c:v>
                </c:pt>
                <c:pt idx="1829">
                  <c:v>1.37381</c:v>
                </c:pt>
                <c:pt idx="1830">
                  <c:v>1.8110299999999964</c:v>
                </c:pt>
                <c:pt idx="1831">
                  <c:v>1.93333</c:v>
                </c:pt>
                <c:pt idx="1832">
                  <c:v>1.6274500000000001</c:v>
                </c:pt>
                <c:pt idx="1833">
                  <c:v>1.9697800000000001</c:v>
                </c:pt>
                <c:pt idx="1834">
                  <c:v>1.58273</c:v>
                </c:pt>
                <c:pt idx="1835">
                  <c:v>1.8497999999999966</c:v>
                </c:pt>
                <c:pt idx="1836">
                  <c:v>1.9751000000000001</c:v>
                </c:pt>
                <c:pt idx="1837">
                  <c:v>0.86878200000000005</c:v>
                </c:pt>
                <c:pt idx="1838">
                  <c:v>1.5012899999999998</c:v>
                </c:pt>
                <c:pt idx="1839">
                  <c:v>0.91274500000000214</c:v>
                </c:pt>
                <c:pt idx="1840">
                  <c:v>2.0204599999999977</c:v>
                </c:pt>
                <c:pt idx="1841">
                  <c:v>0.98566100000000001</c:v>
                </c:pt>
                <c:pt idx="1842">
                  <c:v>1.8911800000000001</c:v>
                </c:pt>
                <c:pt idx="1843">
                  <c:v>1.9789099999999999</c:v>
                </c:pt>
                <c:pt idx="1844">
                  <c:v>1.04735</c:v>
                </c:pt>
                <c:pt idx="1845">
                  <c:v>0.98803099999999833</c:v>
                </c:pt>
                <c:pt idx="1846">
                  <c:v>1.80423</c:v>
                </c:pt>
                <c:pt idx="1847">
                  <c:v>2.0373899999999998</c:v>
                </c:pt>
                <c:pt idx="1848">
                  <c:v>2.0487199999999999</c:v>
                </c:pt>
                <c:pt idx="1849">
                  <c:v>0.84140599999999999</c:v>
                </c:pt>
                <c:pt idx="1850">
                  <c:v>1.84677</c:v>
                </c:pt>
                <c:pt idx="1851">
                  <c:v>1.1925800000000033</c:v>
                </c:pt>
                <c:pt idx="1852">
                  <c:v>1.2966599999999999</c:v>
                </c:pt>
                <c:pt idx="1853">
                  <c:v>1.7305299999999963</c:v>
                </c:pt>
                <c:pt idx="1854">
                  <c:v>0.91858899999999832</c:v>
                </c:pt>
                <c:pt idx="1855">
                  <c:v>1.33446</c:v>
                </c:pt>
                <c:pt idx="1856">
                  <c:v>1.8618299999999961</c:v>
                </c:pt>
                <c:pt idx="1857">
                  <c:v>1.07864</c:v>
                </c:pt>
                <c:pt idx="1858">
                  <c:v>1.1613500000000001</c:v>
                </c:pt>
                <c:pt idx="1859">
                  <c:v>1.2439499999999963</c:v>
                </c:pt>
                <c:pt idx="1860">
                  <c:v>1.9757499999999999</c:v>
                </c:pt>
                <c:pt idx="1861">
                  <c:v>0.98825199999999958</c:v>
                </c:pt>
                <c:pt idx="1862">
                  <c:v>1.5337499999999966</c:v>
                </c:pt>
                <c:pt idx="1863">
                  <c:v>1.8189500000000001</c:v>
                </c:pt>
                <c:pt idx="1864">
                  <c:v>0.92901100000000003</c:v>
                </c:pt>
                <c:pt idx="1865">
                  <c:v>1.0224199999999999</c:v>
                </c:pt>
                <c:pt idx="1866">
                  <c:v>1.94729</c:v>
                </c:pt>
                <c:pt idx="1867">
                  <c:v>1.31856</c:v>
                </c:pt>
                <c:pt idx="1868">
                  <c:v>2.0296499999999935</c:v>
                </c:pt>
                <c:pt idx="1869">
                  <c:v>1.0839699999999961</c:v>
                </c:pt>
                <c:pt idx="1870">
                  <c:v>1.39527</c:v>
                </c:pt>
                <c:pt idx="1871">
                  <c:v>1.7822899999999999</c:v>
                </c:pt>
                <c:pt idx="1872">
                  <c:v>1.32647</c:v>
                </c:pt>
                <c:pt idx="1873">
                  <c:v>2.06521</c:v>
                </c:pt>
                <c:pt idx="1874">
                  <c:v>1.6240300000000001</c:v>
                </c:pt>
                <c:pt idx="1875">
                  <c:v>1.2181999999999966</c:v>
                </c:pt>
                <c:pt idx="1876">
                  <c:v>1.4390999999999954</c:v>
                </c:pt>
                <c:pt idx="1877">
                  <c:v>0.94132899999999997</c:v>
                </c:pt>
                <c:pt idx="1878">
                  <c:v>1.9442400000000033</c:v>
                </c:pt>
                <c:pt idx="1879">
                  <c:v>1.2470299999999961</c:v>
                </c:pt>
                <c:pt idx="1880">
                  <c:v>1.7539699999999954</c:v>
                </c:pt>
                <c:pt idx="1881">
                  <c:v>0.86683500000000202</c:v>
                </c:pt>
                <c:pt idx="1882">
                  <c:v>1.45658</c:v>
                </c:pt>
                <c:pt idx="1883">
                  <c:v>1.0654399999999966</c:v>
                </c:pt>
                <c:pt idx="1884">
                  <c:v>0.84099100000000215</c:v>
                </c:pt>
                <c:pt idx="1885">
                  <c:v>1.54905</c:v>
                </c:pt>
                <c:pt idx="1886">
                  <c:v>1.7134599999999998</c:v>
                </c:pt>
                <c:pt idx="1887">
                  <c:v>0.78348399999999785</c:v>
                </c:pt>
                <c:pt idx="1888">
                  <c:v>1.69319</c:v>
                </c:pt>
                <c:pt idx="1889">
                  <c:v>1.14836</c:v>
                </c:pt>
                <c:pt idx="1890">
                  <c:v>1.4038099999999945</c:v>
                </c:pt>
                <c:pt idx="1891">
                  <c:v>1.7170699999999961</c:v>
                </c:pt>
                <c:pt idx="1892">
                  <c:v>1.6519299999999963</c:v>
                </c:pt>
                <c:pt idx="1893">
                  <c:v>0.78339199999999998</c:v>
                </c:pt>
                <c:pt idx="1894">
                  <c:v>1.9564100000000035</c:v>
                </c:pt>
                <c:pt idx="1895">
                  <c:v>1.1813499999999999</c:v>
                </c:pt>
                <c:pt idx="1896">
                  <c:v>0.96498200000000001</c:v>
                </c:pt>
                <c:pt idx="1897">
                  <c:v>0.97008499999999998</c:v>
                </c:pt>
                <c:pt idx="1898">
                  <c:v>1.5739799999999966</c:v>
                </c:pt>
                <c:pt idx="1899">
                  <c:v>1.4987899999999998</c:v>
                </c:pt>
                <c:pt idx="1900">
                  <c:v>0.8068790000000019</c:v>
                </c:pt>
                <c:pt idx="1901">
                  <c:v>1.2195099999999961</c:v>
                </c:pt>
                <c:pt idx="1902">
                  <c:v>1.4544199999999998</c:v>
                </c:pt>
                <c:pt idx="1903">
                  <c:v>1.8798899999999998</c:v>
                </c:pt>
                <c:pt idx="1904">
                  <c:v>1.30494</c:v>
                </c:pt>
                <c:pt idx="1905">
                  <c:v>1.6180000000000001</c:v>
                </c:pt>
                <c:pt idx="1906">
                  <c:v>0.77795900000000251</c:v>
                </c:pt>
                <c:pt idx="1907">
                  <c:v>1.7371899999999998</c:v>
                </c:pt>
                <c:pt idx="1908">
                  <c:v>0.85402699999999998</c:v>
                </c:pt>
                <c:pt idx="1909">
                  <c:v>1.6129199999999999</c:v>
                </c:pt>
                <c:pt idx="1910">
                  <c:v>1.46688</c:v>
                </c:pt>
                <c:pt idx="1911">
                  <c:v>0.95082800000000189</c:v>
                </c:pt>
                <c:pt idx="1912">
                  <c:v>2.0164099999999925</c:v>
                </c:pt>
                <c:pt idx="1913">
                  <c:v>0.89281199999999949</c:v>
                </c:pt>
                <c:pt idx="1914">
                  <c:v>1.8195999999999966</c:v>
                </c:pt>
                <c:pt idx="1915">
                  <c:v>1.39534</c:v>
                </c:pt>
                <c:pt idx="1916">
                  <c:v>0.97682600000000064</c:v>
                </c:pt>
                <c:pt idx="1917">
                  <c:v>1.7463899999999999</c:v>
                </c:pt>
                <c:pt idx="1918">
                  <c:v>1.63862</c:v>
                </c:pt>
                <c:pt idx="1919">
                  <c:v>1.9215500000000001</c:v>
                </c:pt>
                <c:pt idx="1920">
                  <c:v>0.96136500000000003</c:v>
                </c:pt>
                <c:pt idx="1921">
                  <c:v>1.5942400000000001</c:v>
                </c:pt>
                <c:pt idx="1922">
                  <c:v>0.901667</c:v>
                </c:pt>
                <c:pt idx="1923">
                  <c:v>1.2184199999999998</c:v>
                </c:pt>
                <c:pt idx="1924">
                  <c:v>0.82297699999999996</c:v>
                </c:pt>
                <c:pt idx="1925">
                  <c:v>1.1009500000000001</c:v>
                </c:pt>
                <c:pt idx="1926">
                  <c:v>2.0802800000000001</c:v>
                </c:pt>
                <c:pt idx="1927">
                  <c:v>1.5823400000000001</c:v>
                </c:pt>
                <c:pt idx="1928">
                  <c:v>0.96842399999999951</c:v>
                </c:pt>
                <c:pt idx="1929">
                  <c:v>1.3356399999999966</c:v>
                </c:pt>
                <c:pt idx="1930">
                  <c:v>1.819</c:v>
                </c:pt>
                <c:pt idx="1931">
                  <c:v>1.6706799999999999</c:v>
                </c:pt>
                <c:pt idx="1932">
                  <c:v>1.87279</c:v>
                </c:pt>
                <c:pt idx="1933">
                  <c:v>1.4992599999999998</c:v>
                </c:pt>
                <c:pt idx="1934">
                  <c:v>1.95242</c:v>
                </c:pt>
                <c:pt idx="1935">
                  <c:v>1.2698699999999954</c:v>
                </c:pt>
                <c:pt idx="1936">
                  <c:v>1.15184</c:v>
                </c:pt>
                <c:pt idx="1937">
                  <c:v>1.23881</c:v>
                </c:pt>
                <c:pt idx="1938">
                  <c:v>1.8798199999999998</c:v>
                </c:pt>
                <c:pt idx="1939">
                  <c:v>1.7766999999999966</c:v>
                </c:pt>
                <c:pt idx="1940">
                  <c:v>2.0494699999999977</c:v>
                </c:pt>
                <c:pt idx="1941">
                  <c:v>1.1047199999999999</c:v>
                </c:pt>
                <c:pt idx="1942">
                  <c:v>1.8886099999999999</c:v>
                </c:pt>
                <c:pt idx="1943">
                  <c:v>0.83088700000000004</c:v>
                </c:pt>
                <c:pt idx="1944">
                  <c:v>1.94564</c:v>
                </c:pt>
                <c:pt idx="1945">
                  <c:v>0.89765300000000003</c:v>
                </c:pt>
                <c:pt idx="1946">
                  <c:v>1.4080999999999964</c:v>
                </c:pt>
                <c:pt idx="1947">
                  <c:v>0.785057</c:v>
                </c:pt>
                <c:pt idx="1948">
                  <c:v>0.77203599999999994</c:v>
                </c:pt>
                <c:pt idx="1949">
                  <c:v>1.6744699999999999</c:v>
                </c:pt>
                <c:pt idx="1950">
                  <c:v>1.7160899999999999</c:v>
                </c:pt>
                <c:pt idx="1951">
                  <c:v>1.3755899999999999</c:v>
                </c:pt>
                <c:pt idx="1952">
                  <c:v>0.83580900000000213</c:v>
                </c:pt>
                <c:pt idx="1953">
                  <c:v>1.27121</c:v>
                </c:pt>
                <c:pt idx="1954">
                  <c:v>1.0998899999999998</c:v>
                </c:pt>
                <c:pt idx="1955">
                  <c:v>1.0425599999999999</c:v>
                </c:pt>
                <c:pt idx="1956">
                  <c:v>1.1100699999999999</c:v>
                </c:pt>
                <c:pt idx="1957">
                  <c:v>1.58049</c:v>
                </c:pt>
                <c:pt idx="1958">
                  <c:v>1.83518</c:v>
                </c:pt>
                <c:pt idx="1959">
                  <c:v>2.0720899999999967</c:v>
                </c:pt>
                <c:pt idx="1960">
                  <c:v>1.7162500000000001</c:v>
                </c:pt>
                <c:pt idx="1961">
                  <c:v>1.6223399999999999</c:v>
                </c:pt>
                <c:pt idx="1962">
                  <c:v>1.11269</c:v>
                </c:pt>
                <c:pt idx="1963">
                  <c:v>1.1781200000000001</c:v>
                </c:pt>
                <c:pt idx="1964">
                  <c:v>1.2224599999999999</c:v>
                </c:pt>
                <c:pt idx="1965">
                  <c:v>1.1326499999999999</c:v>
                </c:pt>
                <c:pt idx="1966">
                  <c:v>0.87007200000000062</c:v>
                </c:pt>
                <c:pt idx="1967">
                  <c:v>1.66086</c:v>
                </c:pt>
                <c:pt idx="1968">
                  <c:v>1.73291</c:v>
                </c:pt>
                <c:pt idx="1969">
                  <c:v>1.68649</c:v>
                </c:pt>
                <c:pt idx="1970">
                  <c:v>1.4908999999999963</c:v>
                </c:pt>
                <c:pt idx="1971">
                  <c:v>1.0008599999999999</c:v>
                </c:pt>
                <c:pt idx="1972">
                  <c:v>0.98949799999999832</c:v>
                </c:pt>
                <c:pt idx="1973">
                  <c:v>1.3755999999999966</c:v>
                </c:pt>
                <c:pt idx="1974">
                  <c:v>0.90102400000000005</c:v>
                </c:pt>
                <c:pt idx="1975">
                  <c:v>1.57297</c:v>
                </c:pt>
                <c:pt idx="1976">
                  <c:v>1.0386299999999966</c:v>
                </c:pt>
                <c:pt idx="1977">
                  <c:v>1.61734</c:v>
                </c:pt>
                <c:pt idx="1978">
                  <c:v>1.9632099999999999</c:v>
                </c:pt>
                <c:pt idx="1979">
                  <c:v>1.3866099999999999</c:v>
                </c:pt>
                <c:pt idx="1980">
                  <c:v>1.9551700000000001</c:v>
                </c:pt>
                <c:pt idx="1981">
                  <c:v>0.80989199999999995</c:v>
                </c:pt>
                <c:pt idx="1982">
                  <c:v>0.79338799999999809</c:v>
                </c:pt>
                <c:pt idx="1983">
                  <c:v>1.3802399999999999</c:v>
                </c:pt>
                <c:pt idx="1984">
                  <c:v>1.40638</c:v>
                </c:pt>
                <c:pt idx="1985">
                  <c:v>1.2376499999999964</c:v>
                </c:pt>
                <c:pt idx="1986">
                  <c:v>1.0799199999999998</c:v>
                </c:pt>
                <c:pt idx="1987">
                  <c:v>0.993421</c:v>
                </c:pt>
                <c:pt idx="1988">
                  <c:v>1.6157999999999964</c:v>
                </c:pt>
                <c:pt idx="1989">
                  <c:v>0.8276829999999995</c:v>
                </c:pt>
                <c:pt idx="1990">
                  <c:v>1.16395</c:v>
                </c:pt>
                <c:pt idx="1991">
                  <c:v>1.9904800000000042</c:v>
                </c:pt>
                <c:pt idx="1992">
                  <c:v>1.9966699999999999</c:v>
                </c:pt>
                <c:pt idx="1993">
                  <c:v>0.91586400000000001</c:v>
                </c:pt>
                <c:pt idx="1994">
                  <c:v>1.2965100000000001</c:v>
                </c:pt>
                <c:pt idx="1995">
                  <c:v>1.4609799999999966</c:v>
                </c:pt>
                <c:pt idx="1996">
                  <c:v>1.10429</c:v>
                </c:pt>
                <c:pt idx="1997">
                  <c:v>1.00525</c:v>
                </c:pt>
                <c:pt idx="1998">
                  <c:v>1.5619699999999959</c:v>
                </c:pt>
                <c:pt idx="1999">
                  <c:v>1.9061100000000033</c:v>
                </c:pt>
                <c:pt idx="2000">
                  <c:v>1.7670999999999963</c:v>
                </c:pt>
                <c:pt idx="2001">
                  <c:v>1.10571</c:v>
                </c:pt>
                <c:pt idx="2002">
                  <c:v>1.1294199999999999</c:v>
                </c:pt>
                <c:pt idx="2003">
                  <c:v>1.28511</c:v>
                </c:pt>
                <c:pt idx="2004">
                  <c:v>0.94750800000000002</c:v>
                </c:pt>
                <c:pt idx="2005">
                  <c:v>1.4455799999999961</c:v>
                </c:pt>
                <c:pt idx="2006">
                  <c:v>1.3081499999999999</c:v>
                </c:pt>
                <c:pt idx="2007">
                  <c:v>1.1051299999999966</c:v>
                </c:pt>
                <c:pt idx="2008">
                  <c:v>1.2152099999999963</c:v>
                </c:pt>
                <c:pt idx="2009">
                  <c:v>1.8944500000000033</c:v>
                </c:pt>
                <c:pt idx="2010">
                  <c:v>1.86717</c:v>
                </c:pt>
                <c:pt idx="2011">
                  <c:v>0.83111699999999833</c:v>
                </c:pt>
                <c:pt idx="2012">
                  <c:v>1.4745699999999966</c:v>
                </c:pt>
                <c:pt idx="2013">
                  <c:v>1.58257</c:v>
                </c:pt>
                <c:pt idx="2014">
                  <c:v>1.1218699999999964</c:v>
                </c:pt>
                <c:pt idx="2015">
                  <c:v>1.6419899999999998</c:v>
                </c:pt>
                <c:pt idx="2016">
                  <c:v>0.89730699999999797</c:v>
                </c:pt>
                <c:pt idx="2017">
                  <c:v>1.55688</c:v>
                </c:pt>
                <c:pt idx="2018">
                  <c:v>1.0607</c:v>
                </c:pt>
                <c:pt idx="2019">
                  <c:v>1.0069199999999998</c:v>
                </c:pt>
                <c:pt idx="2020">
                  <c:v>0.99355499999999797</c:v>
                </c:pt>
                <c:pt idx="2021">
                  <c:v>1.53217</c:v>
                </c:pt>
                <c:pt idx="2022">
                  <c:v>1.3532999999999966</c:v>
                </c:pt>
                <c:pt idx="2023">
                  <c:v>1.88443</c:v>
                </c:pt>
                <c:pt idx="2024">
                  <c:v>1.8253699999999966</c:v>
                </c:pt>
                <c:pt idx="2025">
                  <c:v>1.07917</c:v>
                </c:pt>
                <c:pt idx="2026">
                  <c:v>2.0331100000000002</c:v>
                </c:pt>
                <c:pt idx="2027">
                  <c:v>0.93229799999999996</c:v>
                </c:pt>
                <c:pt idx="2028">
                  <c:v>1.6919</c:v>
                </c:pt>
                <c:pt idx="2029">
                  <c:v>1.1039199999999998</c:v>
                </c:pt>
                <c:pt idx="2030">
                  <c:v>0.82585799999999998</c:v>
                </c:pt>
                <c:pt idx="2031">
                  <c:v>1.7845800000000001</c:v>
                </c:pt>
                <c:pt idx="2032">
                  <c:v>0.94255999999999951</c:v>
                </c:pt>
                <c:pt idx="2033">
                  <c:v>0.88448699999999747</c:v>
                </c:pt>
                <c:pt idx="2034">
                  <c:v>1.85494</c:v>
                </c:pt>
                <c:pt idx="2035">
                  <c:v>1.51251</c:v>
                </c:pt>
                <c:pt idx="2036">
                  <c:v>2.0070299999999999</c:v>
                </c:pt>
                <c:pt idx="2037">
                  <c:v>0.83874100000000262</c:v>
                </c:pt>
                <c:pt idx="2038">
                  <c:v>0.91494100000000189</c:v>
                </c:pt>
                <c:pt idx="2039">
                  <c:v>1.54281</c:v>
                </c:pt>
                <c:pt idx="2040">
                  <c:v>1.2203599999999999</c:v>
                </c:pt>
                <c:pt idx="2041">
                  <c:v>1.59338</c:v>
                </c:pt>
                <c:pt idx="2042">
                  <c:v>1.96536</c:v>
                </c:pt>
                <c:pt idx="2043">
                  <c:v>0.87420000000000064</c:v>
                </c:pt>
                <c:pt idx="2044">
                  <c:v>0.86470000000000213</c:v>
                </c:pt>
                <c:pt idx="2045">
                  <c:v>1.8388899999999999</c:v>
                </c:pt>
                <c:pt idx="2046">
                  <c:v>1.60893</c:v>
                </c:pt>
                <c:pt idx="2047">
                  <c:v>1.90513</c:v>
                </c:pt>
              </c:numCache>
            </c:numRef>
          </c:xVal>
          <c:yVal>
            <c:numRef>
              <c:f>Sheet3!$B$2:$B$2050</c:f>
              <c:numCache>
                <c:formatCode>General</c:formatCode>
                <c:ptCount val="2049"/>
                <c:pt idx="0">
                  <c:v>2.3894399999999987</c:v>
                </c:pt>
                <c:pt idx="1">
                  <c:v>2.4881600000000001</c:v>
                </c:pt>
                <c:pt idx="2">
                  <c:v>3.9900799999999967</c:v>
                </c:pt>
                <c:pt idx="3">
                  <c:v>2.4014899999999977</c:v>
                </c:pt>
                <c:pt idx="4">
                  <c:v>3.5330699999999977</c:v>
                </c:pt>
                <c:pt idx="5">
                  <c:v>3.53837</c:v>
                </c:pt>
                <c:pt idx="6">
                  <c:v>3.8660299999999967</c:v>
                </c:pt>
                <c:pt idx="7">
                  <c:v>3.7293400000000001</c:v>
                </c:pt>
                <c:pt idx="8">
                  <c:v>3.82958</c:v>
                </c:pt>
                <c:pt idx="9">
                  <c:v>3.1013899999999999</c:v>
                </c:pt>
                <c:pt idx="10">
                  <c:v>3.7085699999999999</c:v>
                </c:pt>
                <c:pt idx="11">
                  <c:v>4.0840199999999864</c:v>
                </c:pt>
                <c:pt idx="12">
                  <c:v>3.9010499999999926</c:v>
                </c:pt>
                <c:pt idx="13">
                  <c:v>4.0267999999999997</c:v>
                </c:pt>
                <c:pt idx="14">
                  <c:v>2.6463800000000002</c:v>
                </c:pt>
                <c:pt idx="15">
                  <c:v>3.6567399999999997</c:v>
                </c:pt>
                <c:pt idx="16">
                  <c:v>3.0444499999999977</c:v>
                </c:pt>
                <c:pt idx="17">
                  <c:v>4.0254599999999945</c:v>
                </c:pt>
                <c:pt idx="18">
                  <c:v>2.7664300000000002</c:v>
                </c:pt>
                <c:pt idx="19">
                  <c:v>3.9788099999999935</c:v>
                </c:pt>
                <c:pt idx="20">
                  <c:v>3.9100099999999967</c:v>
                </c:pt>
                <c:pt idx="21">
                  <c:v>4.1190699999999998</c:v>
                </c:pt>
                <c:pt idx="22">
                  <c:v>2.4494799999999977</c:v>
                </c:pt>
                <c:pt idx="23">
                  <c:v>2.9844900000000001</c:v>
                </c:pt>
                <c:pt idx="24">
                  <c:v>3.53179</c:v>
                </c:pt>
                <c:pt idx="25">
                  <c:v>3.9658199999999977</c:v>
                </c:pt>
                <c:pt idx="26">
                  <c:v>3.1599699999999977</c:v>
                </c:pt>
                <c:pt idx="27">
                  <c:v>2.458449999999992</c:v>
                </c:pt>
                <c:pt idx="28">
                  <c:v>2.4540599999999926</c:v>
                </c:pt>
                <c:pt idx="29">
                  <c:v>3.5206599999999977</c:v>
                </c:pt>
                <c:pt idx="30">
                  <c:v>4.0017100000000001</c:v>
                </c:pt>
                <c:pt idx="31">
                  <c:v>3.7481599999999999</c:v>
                </c:pt>
                <c:pt idx="32">
                  <c:v>3.8320999999999925</c:v>
                </c:pt>
                <c:pt idx="33">
                  <c:v>3.8318599999999869</c:v>
                </c:pt>
                <c:pt idx="34">
                  <c:v>2.6666599999999967</c:v>
                </c:pt>
                <c:pt idx="35">
                  <c:v>3.63354</c:v>
                </c:pt>
                <c:pt idx="36">
                  <c:v>2.4501200000000001</c:v>
                </c:pt>
                <c:pt idx="37">
                  <c:v>3.4910499999999915</c:v>
                </c:pt>
                <c:pt idx="38">
                  <c:v>2.7242999999999999</c:v>
                </c:pt>
                <c:pt idx="39">
                  <c:v>3.6395300000000002</c:v>
                </c:pt>
                <c:pt idx="40">
                  <c:v>2.5284900000000001</c:v>
                </c:pt>
                <c:pt idx="41">
                  <c:v>2.4479600000000001</c:v>
                </c:pt>
                <c:pt idx="42">
                  <c:v>3.1806299999999998</c:v>
                </c:pt>
                <c:pt idx="43">
                  <c:v>3.5989499999999977</c:v>
                </c:pt>
                <c:pt idx="44">
                  <c:v>3.7049200000000075</c:v>
                </c:pt>
                <c:pt idx="45">
                  <c:v>2.5919300000000001</c:v>
                </c:pt>
                <c:pt idx="46">
                  <c:v>2.4447899999999998</c:v>
                </c:pt>
                <c:pt idx="47">
                  <c:v>2.42842</c:v>
                </c:pt>
                <c:pt idx="48">
                  <c:v>3.3927199999999935</c:v>
                </c:pt>
                <c:pt idx="49">
                  <c:v>3.7894800000000002</c:v>
                </c:pt>
                <c:pt idx="50">
                  <c:v>3.6239400000000002</c:v>
                </c:pt>
                <c:pt idx="51">
                  <c:v>3.2156199999999977</c:v>
                </c:pt>
                <c:pt idx="52">
                  <c:v>3.8900099999999935</c:v>
                </c:pt>
                <c:pt idx="53">
                  <c:v>2.4947699999999977</c:v>
                </c:pt>
                <c:pt idx="54">
                  <c:v>3.51031</c:v>
                </c:pt>
                <c:pt idx="55">
                  <c:v>4.09734</c:v>
                </c:pt>
                <c:pt idx="56">
                  <c:v>3.1569499999999935</c:v>
                </c:pt>
                <c:pt idx="57">
                  <c:v>3.55307</c:v>
                </c:pt>
                <c:pt idx="58">
                  <c:v>3.1731400000000001</c:v>
                </c:pt>
                <c:pt idx="59">
                  <c:v>3.7872300000000076</c:v>
                </c:pt>
                <c:pt idx="60">
                  <c:v>4.1519499999999985</c:v>
                </c:pt>
                <c:pt idx="61">
                  <c:v>2.8585399999999987</c:v>
                </c:pt>
                <c:pt idx="62">
                  <c:v>4.02182</c:v>
                </c:pt>
                <c:pt idx="63">
                  <c:v>2.5948799999999967</c:v>
                </c:pt>
                <c:pt idx="64">
                  <c:v>4.0695499999999996</c:v>
                </c:pt>
                <c:pt idx="65">
                  <c:v>3.8475299999999999</c:v>
                </c:pt>
                <c:pt idx="66">
                  <c:v>3.4156899999999926</c:v>
                </c:pt>
                <c:pt idx="67">
                  <c:v>3.8359199999999967</c:v>
                </c:pt>
                <c:pt idx="68">
                  <c:v>2.5233800000000066</c:v>
                </c:pt>
                <c:pt idx="69">
                  <c:v>2.8305599999999935</c:v>
                </c:pt>
                <c:pt idx="70">
                  <c:v>3.9691399999999999</c:v>
                </c:pt>
                <c:pt idx="71">
                  <c:v>4.0410700000000004</c:v>
                </c:pt>
                <c:pt idx="72">
                  <c:v>3.492659999999987</c:v>
                </c:pt>
                <c:pt idx="73">
                  <c:v>3.0486800000000001</c:v>
                </c:pt>
                <c:pt idx="74">
                  <c:v>4.0447799999999985</c:v>
                </c:pt>
                <c:pt idx="75">
                  <c:v>3.8316299999999925</c:v>
                </c:pt>
                <c:pt idx="76">
                  <c:v>3.8538799999999935</c:v>
                </c:pt>
                <c:pt idx="77">
                  <c:v>3.5938399999999997</c:v>
                </c:pt>
                <c:pt idx="78">
                  <c:v>2.3888799999999977</c:v>
                </c:pt>
                <c:pt idx="79">
                  <c:v>2.8951899999999977</c:v>
                </c:pt>
                <c:pt idx="80">
                  <c:v>3.2211799999999999</c:v>
                </c:pt>
                <c:pt idx="81">
                  <c:v>3.1066799999999977</c:v>
                </c:pt>
                <c:pt idx="82">
                  <c:v>2.6397399999999998</c:v>
                </c:pt>
                <c:pt idx="83">
                  <c:v>3.5253999999999999</c:v>
                </c:pt>
                <c:pt idx="84">
                  <c:v>4.1463999999999999</c:v>
                </c:pt>
                <c:pt idx="85">
                  <c:v>3.766</c:v>
                </c:pt>
                <c:pt idx="86">
                  <c:v>2.79847</c:v>
                </c:pt>
                <c:pt idx="87">
                  <c:v>3.0359999999999987</c:v>
                </c:pt>
                <c:pt idx="88">
                  <c:v>3.8447200000000001</c:v>
                </c:pt>
                <c:pt idx="89">
                  <c:v>2.3994399999999967</c:v>
                </c:pt>
                <c:pt idx="90">
                  <c:v>3.3955099999999967</c:v>
                </c:pt>
                <c:pt idx="91">
                  <c:v>3.5379100000000001</c:v>
                </c:pt>
                <c:pt idx="92">
                  <c:v>3.7193700000000001</c:v>
                </c:pt>
                <c:pt idx="93">
                  <c:v>3.8049599999999977</c:v>
                </c:pt>
                <c:pt idx="94">
                  <c:v>3.2931100000000066</c:v>
                </c:pt>
                <c:pt idx="95">
                  <c:v>3.3265899999999977</c:v>
                </c:pt>
                <c:pt idx="96">
                  <c:v>4.0038299999999998</c:v>
                </c:pt>
                <c:pt idx="97">
                  <c:v>2.7150399999999997</c:v>
                </c:pt>
                <c:pt idx="98">
                  <c:v>2.9122299999999925</c:v>
                </c:pt>
                <c:pt idx="99">
                  <c:v>3.0853700000000002</c:v>
                </c:pt>
                <c:pt idx="100">
                  <c:v>3.3314999999999926</c:v>
                </c:pt>
                <c:pt idx="101">
                  <c:v>2.41093</c:v>
                </c:pt>
                <c:pt idx="102">
                  <c:v>3.9964099999999916</c:v>
                </c:pt>
                <c:pt idx="103">
                  <c:v>3.50345</c:v>
                </c:pt>
                <c:pt idx="104">
                  <c:v>3.7322699999999935</c:v>
                </c:pt>
                <c:pt idx="105">
                  <c:v>3.0054399999999997</c:v>
                </c:pt>
                <c:pt idx="106">
                  <c:v>2.7070400000000001</c:v>
                </c:pt>
                <c:pt idx="107">
                  <c:v>2.4359999999999977</c:v>
                </c:pt>
                <c:pt idx="108">
                  <c:v>4.1463999999999999</c:v>
                </c:pt>
                <c:pt idx="109">
                  <c:v>3.5051000000000001</c:v>
                </c:pt>
                <c:pt idx="110">
                  <c:v>3.5165099999999967</c:v>
                </c:pt>
                <c:pt idx="111">
                  <c:v>2.4907699999999977</c:v>
                </c:pt>
                <c:pt idx="112">
                  <c:v>3.8848199999999977</c:v>
                </c:pt>
                <c:pt idx="113">
                  <c:v>3.7528399999999977</c:v>
                </c:pt>
                <c:pt idx="114">
                  <c:v>4.0374699999999999</c:v>
                </c:pt>
                <c:pt idx="115">
                  <c:v>2.5567399999999987</c:v>
                </c:pt>
                <c:pt idx="116">
                  <c:v>3.5177100000000001</c:v>
                </c:pt>
                <c:pt idx="117">
                  <c:v>3.86191</c:v>
                </c:pt>
                <c:pt idx="118">
                  <c:v>3.6410399999999998</c:v>
                </c:pt>
                <c:pt idx="119">
                  <c:v>3.9927199999999967</c:v>
                </c:pt>
                <c:pt idx="120">
                  <c:v>3.09802</c:v>
                </c:pt>
                <c:pt idx="121">
                  <c:v>2.9475199999999999</c:v>
                </c:pt>
                <c:pt idx="122">
                  <c:v>2.6435000000000066</c:v>
                </c:pt>
                <c:pt idx="123">
                  <c:v>2.90063</c:v>
                </c:pt>
                <c:pt idx="124">
                  <c:v>3.1787399999999999</c:v>
                </c:pt>
                <c:pt idx="125">
                  <c:v>3.8301699999999967</c:v>
                </c:pt>
                <c:pt idx="126">
                  <c:v>4.0795500000000002</c:v>
                </c:pt>
                <c:pt idx="127">
                  <c:v>4.11972</c:v>
                </c:pt>
                <c:pt idx="128">
                  <c:v>2.7089699999999999</c:v>
                </c:pt>
                <c:pt idx="129">
                  <c:v>2.7445900000000076</c:v>
                </c:pt>
                <c:pt idx="130">
                  <c:v>3.29257</c:v>
                </c:pt>
                <c:pt idx="131">
                  <c:v>3.9408300000000001</c:v>
                </c:pt>
                <c:pt idx="132">
                  <c:v>2.7267100000000002</c:v>
                </c:pt>
                <c:pt idx="133">
                  <c:v>3.2052</c:v>
                </c:pt>
                <c:pt idx="134">
                  <c:v>4.0829299999999975</c:v>
                </c:pt>
                <c:pt idx="135">
                  <c:v>3.00569</c:v>
                </c:pt>
                <c:pt idx="136">
                  <c:v>4.13375</c:v>
                </c:pt>
                <c:pt idx="137">
                  <c:v>3.2805000000000066</c:v>
                </c:pt>
                <c:pt idx="138">
                  <c:v>2.6755999999999998</c:v>
                </c:pt>
                <c:pt idx="139">
                  <c:v>3.0805799999999999</c:v>
                </c:pt>
                <c:pt idx="140">
                  <c:v>4.0413399999999999</c:v>
                </c:pt>
                <c:pt idx="141">
                  <c:v>3.3032599999999968</c:v>
                </c:pt>
                <c:pt idx="142">
                  <c:v>3.7280799999999998</c:v>
                </c:pt>
                <c:pt idx="143">
                  <c:v>4.1162700000000001</c:v>
                </c:pt>
                <c:pt idx="144">
                  <c:v>2.4509999999999987</c:v>
                </c:pt>
                <c:pt idx="145">
                  <c:v>2.4925499999999925</c:v>
                </c:pt>
                <c:pt idx="146">
                  <c:v>2.5512699999999935</c:v>
                </c:pt>
                <c:pt idx="147">
                  <c:v>4.0756300000000003</c:v>
                </c:pt>
                <c:pt idx="148">
                  <c:v>3.9923499999999925</c:v>
                </c:pt>
                <c:pt idx="149">
                  <c:v>3.50827</c:v>
                </c:pt>
                <c:pt idx="150">
                  <c:v>4.1559599999999843</c:v>
                </c:pt>
                <c:pt idx="151">
                  <c:v>4.0246399999999865</c:v>
                </c:pt>
                <c:pt idx="152">
                  <c:v>3.5668899999999977</c:v>
                </c:pt>
                <c:pt idx="153">
                  <c:v>2.7666900000000001</c:v>
                </c:pt>
                <c:pt idx="154">
                  <c:v>3.8434900000000001</c:v>
                </c:pt>
                <c:pt idx="155">
                  <c:v>2.9949499999999967</c:v>
                </c:pt>
                <c:pt idx="156">
                  <c:v>3.4552299999999967</c:v>
                </c:pt>
                <c:pt idx="157">
                  <c:v>2.9824999999999977</c:v>
                </c:pt>
                <c:pt idx="158">
                  <c:v>2.42875</c:v>
                </c:pt>
                <c:pt idx="159">
                  <c:v>3.9845000000000002</c:v>
                </c:pt>
                <c:pt idx="160">
                  <c:v>2.4013800000000001</c:v>
                </c:pt>
                <c:pt idx="161">
                  <c:v>2.5541200000000002</c:v>
                </c:pt>
                <c:pt idx="162">
                  <c:v>2.8899300000000001</c:v>
                </c:pt>
                <c:pt idx="163">
                  <c:v>3.5394199999999967</c:v>
                </c:pt>
                <c:pt idx="164">
                  <c:v>3.4863599999999977</c:v>
                </c:pt>
                <c:pt idx="165">
                  <c:v>3.9788099999999935</c:v>
                </c:pt>
                <c:pt idx="166">
                  <c:v>3.1274199999999999</c:v>
                </c:pt>
                <c:pt idx="167">
                  <c:v>3.9471200000000066</c:v>
                </c:pt>
                <c:pt idx="168">
                  <c:v>4.0946600000000002</c:v>
                </c:pt>
                <c:pt idx="169">
                  <c:v>2.8487</c:v>
                </c:pt>
                <c:pt idx="170">
                  <c:v>2.5792499999999925</c:v>
                </c:pt>
                <c:pt idx="171">
                  <c:v>2.7355100000000001</c:v>
                </c:pt>
                <c:pt idx="172">
                  <c:v>4.0418200000000004</c:v>
                </c:pt>
                <c:pt idx="173">
                  <c:v>3.7341199999999999</c:v>
                </c:pt>
                <c:pt idx="174">
                  <c:v>3.65387</c:v>
                </c:pt>
                <c:pt idx="175">
                  <c:v>2.4131900000000002</c:v>
                </c:pt>
                <c:pt idx="176">
                  <c:v>2.7300200000000001</c:v>
                </c:pt>
                <c:pt idx="177">
                  <c:v>3.9417499999999968</c:v>
                </c:pt>
                <c:pt idx="178">
                  <c:v>3.9192799999999925</c:v>
                </c:pt>
                <c:pt idx="179">
                  <c:v>3.7411300000000076</c:v>
                </c:pt>
                <c:pt idx="180">
                  <c:v>3.4725699999999935</c:v>
                </c:pt>
                <c:pt idx="181">
                  <c:v>2.7072200000000066</c:v>
                </c:pt>
                <c:pt idx="182">
                  <c:v>3.3856399999999987</c:v>
                </c:pt>
                <c:pt idx="183">
                  <c:v>4.0958499999999995</c:v>
                </c:pt>
                <c:pt idx="184">
                  <c:v>3.9685899999999998</c:v>
                </c:pt>
                <c:pt idx="185">
                  <c:v>3.9125999999999967</c:v>
                </c:pt>
                <c:pt idx="186">
                  <c:v>3.1341000000000001</c:v>
                </c:pt>
                <c:pt idx="187">
                  <c:v>2.6996799999999967</c:v>
                </c:pt>
                <c:pt idx="188">
                  <c:v>2.9830800000000002</c:v>
                </c:pt>
                <c:pt idx="189">
                  <c:v>3.2309100000000002</c:v>
                </c:pt>
                <c:pt idx="190">
                  <c:v>2.815259999999987</c:v>
                </c:pt>
                <c:pt idx="191">
                  <c:v>2.8457999999999997</c:v>
                </c:pt>
                <c:pt idx="192">
                  <c:v>2.8922299999999925</c:v>
                </c:pt>
                <c:pt idx="193">
                  <c:v>3.6267900000000002</c:v>
                </c:pt>
                <c:pt idx="194">
                  <c:v>3.3150299999999935</c:v>
                </c:pt>
                <c:pt idx="195">
                  <c:v>3.90299</c:v>
                </c:pt>
                <c:pt idx="196">
                  <c:v>3.1894499999999977</c:v>
                </c:pt>
                <c:pt idx="197">
                  <c:v>2.59998</c:v>
                </c:pt>
                <c:pt idx="198">
                  <c:v>2.6645900000000076</c:v>
                </c:pt>
                <c:pt idx="199">
                  <c:v>4.1465499999999995</c:v>
                </c:pt>
                <c:pt idx="200">
                  <c:v>3.6558599999999926</c:v>
                </c:pt>
                <c:pt idx="201">
                  <c:v>3.2249300000000076</c:v>
                </c:pt>
                <c:pt idx="202">
                  <c:v>3.2198699999999967</c:v>
                </c:pt>
                <c:pt idx="203">
                  <c:v>2.63306</c:v>
                </c:pt>
                <c:pt idx="204">
                  <c:v>2.9897300000000002</c:v>
                </c:pt>
                <c:pt idx="205">
                  <c:v>2.4145499999999935</c:v>
                </c:pt>
                <c:pt idx="206">
                  <c:v>2.8135699999999977</c:v>
                </c:pt>
                <c:pt idx="207">
                  <c:v>3.6939199999999999</c:v>
                </c:pt>
                <c:pt idx="208">
                  <c:v>3.9958599999999915</c:v>
                </c:pt>
                <c:pt idx="209">
                  <c:v>2.50909</c:v>
                </c:pt>
                <c:pt idx="210">
                  <c:v>3.6493000000000002</c:v>
                </c:pt>
                <c:pt idx="211">
                  <c:v>3.3057599999999967</c:v>
                </c:pt>
                <c:pt idx="212">
                  <c:v>3.7531300000000076</c:v>
                </c:pt>
                <c:pt idx="213">
                  <c:v>4.1568199999999864</c:v>
                </c:pt>
                <c:pt idx="214">
                  <c:v>3.8443399999999999</c:v>
                </c:pt>
                <c:pt idx="215">
                  <c:v>2.6650399999999999</c:v>
                </c:pt>
                <c:pt idx="216">
                  <c:v>3.9750799999999935</c:v>
                </c:pt>
                <c:pt idx="217">
                  <c:v>2.96448</c:v>
                </c:pt>
                <c:pt idx="218">
                  <c:v>3.7483599999999999</c:v>
                </c:pt>
                <c:pt idx="219">
                  <c:v>3.9230700000000001</c:v>
                </c:pt>
                <c:pt idx="220">
                  <c:v>2.9187999999999987</c:v>
                </c:pt>
                <c:pt idx="221">
                  <c:v>3.5973799999999998</c:v>
                </c:pt>
                <c:pt idx="222">
                  <c:v>3.61002</c:v>
                </c:pt>
                <c:pt idx="223">
                  <c:v>4.06121</c:v>
                </c:pt>
                <c:pt idx="224">
                  <c:v>4.1584799999999955</c:v>
                </c:pt>
                <c:pt idx="225">
                  <c:v>2.7887400000000002</c:v>
                </c:pt>
                <c:pt idx="226">
                  <c:v>2.4188099999999926</c:v>
                </c:pt>
                <c:pt idx="227">
                  <c:v>2.76166</c:v>
                </c:pt>
                <c:pt idx="228">
                  <c:v>2.9978899999999977</c:v>
                </c:pt>
                <c:pt idx="229">
                  <c:v>2.7466499999999967</c:v>
                </c:pt>
                <c:pt idx="230">
                  <c:v>3.3281100000000001</c:v>
                </c:pt>
                <c:pt idx="231">
                  <c:v>2.5562699999999925</c:v>
                </c:pt>
                <c:pt idx="232">
                  <c:v>2.4991699999999977</c:v>
                </c:pt>
                <c:pt idx="233">
                  <c:v>2.3896299999999977</c:v>
                </c:pt>
                <c:pt idx="234">
                  <c:v>3.5058699999999967</c:v>
                </c:pt>
                <c:pt idx="235">
                  <c:v>3.9603000000000002</c:v>
                </c:pt>
                <c:pt idx="236">
                  <c:v>3.9410699999999967</c:v>
                </c:pt>
                <c:pt idx="237">
                  <c:v>3.7762199999999977</c:v>
                </c:pt>
                <c:pt idx="238">
                  <c:v>2.4888699999999977</c:v>
                </c:pt>
                <c:pt idx="239">
                  <c:v>4.10921</c:v>
                </c:pt>
                <c:pt idx="240">
                  <c:v>3.1855600000000002</c:v>
                </c:pt>
                <c:pt idx="241">
                  <c:v>3.1678500000000001</c:v>
                </c:pt>
                <c:pt idx="242">
                  <c:v>4.0703399999999998</c:v>
                </c:pt>
                <c:pt idx="243">
                  <c:v>3.73414</c:v>
                </c:pt>
                <c:pt idx="244">
                  <c:v>3.8713799999999967</c:v>
                </c:pt>
                <c:pt idx="245">
                  <c:v>3.0656399999999997</c:v>
                </c:pt>
                <c:pt idx="246">
                  <c:v>2.9167999999999967</c:v>
                </c:pt>
                <c:pt idx="247">
                  <c:v>2.7168299999999967</c:v>
                </c:pt>
                <c:pt idx="248">
                  <c:v>2.7852199999999998</c:v>
                </c:pt>
                <c:pt idx="249">
                  <c:v>3.0166999999999935</c:v>
                </c:pt>
                <c:pt idx="250">
                  <c:v>4.0563500000000001</c:v>
                </c:pt>
                <c:pt idx="251">
                  <c:v>3.7030900000000075</c:v>
                </c:pt>
                <c:pt idx="252">
                  <c:v>3.99336</c:v>
                </c:pt>
                <c:pt idx="253">
                  <c:v>3.5257000000000001</c:v>
                </c:pt>
                <c:pt idx="254">
                  <c:v>4.0186500000000001</c:v>
                </c:pt>
                <c:pt idx="255">
                  <c:v>3.8427899999999977</c:v>
                </c:pt>
                <c:pt idx="256">
                  <c:v>2.7763300000000002</c:v>
                </c:pt>
                <c:pt idx="257">
                  <c:v>4.1032700000000002</c:v>
                </c:pt>
                <c:pt idx="258">
                  <c:v>3.1493199999999999</c:v>
                </c:pt>
                <c:pt idx="259">
                  <c:v>3.06995</c:v>
                </c:pt>
                <c:pt idx="260">
                  <c:v>2.7069200000000002</c:v>
                </c:pt>
                <c:pt idx="261">
                  <c:v>3.1790399999999988</c:v>
                </c:pt>
                <c:pt idx="262">
                  <c:v>2.9144999999999968</c:v>
                </c:pt>
                <c:pt idx="263">
                  <c:v>3.4272800000000001</c:v>
                </c:pt>
                <c:pt idx="264">
                  <c:v>3.98346</c:v>
                </c:pt>
                <c:pt idx="265">
                  <c:v>3.5561599999999967</c:v>
                </c:pt>
                <c:pt idx="266">
                  <c:v>2.5366699999999915</c:v>
                </c:pt>
                <c:pt idx="267">
                  <c:v>2.6847599999999998</c:v>
                </c:pt>
                <c:pt idx="268">
                  <c:v>4.0786199999999999</c:v>
                </c:pt>
                <c:pt idx="269">
                  <c:v>3.9752499999999915</c:v>
                </c:pt>
                <c:pt idx="270">
                  <c:v>2.5561599999999967</c:v>
                </c:pt>
                <c:pt idx="271">
                  <c:v>4.0882899999999998</c:v>
                </c:pt>
                <c:pt idx="272">
                  <c:v>2.75962</c:v>
                </c:pt>
                <c:pt idx="273">
                  <c:v>2.69435</c:v>
                </c:pt>
                <c:pt idx="274">
                  <c:v>4.0449999999999955</c:v>
                </c:pt>
                <c:pt idx="275">
                  <c:v>2.9556399999999967</c:v>
                </c:pt>
                <c:pt idx="276">
                  <c:v>2.8186699999999916</c:v>
                </c:pt>
                <c:pt idx="277">
                  <c:v>3.9354599999999915</c:v>
                </c:pt>
                <c:pt idx="278">
                  <c:v>3.2557100000000001</c:v>
                </c:pt>
                <c:pt idx="279">
                  <c:v>3.6241099999999999</c:v>
                </c:pt>
                <c:pt idx="280">
                  <c:v>3.8911099999999967</c:v>
                </c:pt>
                <c:pt idx="281">
                  <c:v>2.7708499999999967</c:v>
                </c:pt>
                <c:pt idx="282">
                  <c:v>2.6603800000000066</c:v>
                </c:pt>
                <c:pt idx="283">
                  <c:v>2.7341099999999998</c:v>
                </c:pt>
                <c:pt idx="284">
                  <c:v>3.5850399999999998</c:v>
                </c:pt>
                <c:pt idx="285">
                  <c:v>3.7320399999999987</c:v>
                </c:pt>
                <c:pt idx="286">
                  <c:v>3.1935799999999999</c:v>
                </c:pt>
                <c:pt idx="287">
                  <c:v>3.34334</c:v>
                </c:pt>
                <c:pt idx="288">
                  <c:v>2.7635600000000076</c:v>
                </c:pt>
                <c:pt idx="289">
                  <c:v>3.2520599999999935</c:v>
                </c:pt>
                <c:pt idx="290">
                  <c:v>3.7375500000000001</c:v>
                </c:pt>
                <c:pt idx="291">
                  <c:v>3.7558099999999977</c:v>
                </c:pt>
                <c:pt idx="292">
                  <c:v>3.14154</c:v>
                </c:pt>
                <c:pt idx="293">
                  <c:v>2.7281300000000086</c:v>
                </c:pt>
                <c:pt idx="294">
                  <c:v>2.6775799999999998</c:v>
                </c:pt>
                <c:pt idx="295">
                  <c:v>3.6400899999999998</c:v>
                </c:pt>
                <c:pt idx="296">
                  <c:v>3.90299</c:v>
                </c:pt>
                <c:pt idx="297">
                  <c:v>2.6820200000000001</c:v>
                </c:pt>
                <c:pt idx="298">
                  <c:v>3.8322499999999859</c:v>
                </c:pt>
                <c:pt idx="299">
                  <c:v>2.4123399999999977</c:v>
                </c:pt>
                <c:pt idx="300">
                  <c:v>2.6706499999999935</c:v>
                </c:pt>
                <c:pt idx="301">
                  <c:v>3.2919900000000002</c:v>
                </c:pt>
                <c:pt idx="302">
                  <c:v>3.7648000000000001</c:v>
                </c:pt>
                <c:pt idx="303">
                  <c:v>2.9796899999999935</c:v>
                </c:pt>
                <c:pt idx="304">
                  <c:v>4.0404200000000001</c:v>
                </c:pt>
                <c:pt idx="305">
                  <c:v>2.8319899999999967</c:v>
                </c:pt>
                <c:pt idx="306">
                  <c:v>2.41303</c:v>
                </c:pt>
                <c:pt idx="307">
                  <c:v>2.6359900000000001</c:v>
                </c:pt>
                <c:pt idx="308">
                  <c:v>3.1435300000000086</c:v>
                </c:pt>
                <c:pt idx="309">
                  <c:v>3.8494999999999977</c:v>
                </c:pt>
                <c:pt idx="310">
                  <c:v>2.45702</c:v>
                </c:pt>
                <c:pt idx="311">
                  <c:v>3.1152799999999967</c:v>
                </c:pt>
                <c:pt idx="312">
                  <c:v>2.6135600000000001</c:v>
                </c:pt>
                <c:pt idx="313">
                  <c:v>3.2089699999999999</c:v>
                </c:pt>
                <c:pt idx="314">
                  <c:v>2.8766999999999925</c:v>
                </c:pt>
                <c:pt idx="315">
                  <c:v>3.11097</c:v>
                </c:pt>
                <c:pt idx="316">
                  <c:v>3.8382999999999967</c:v>
                </c:pt>
                <c:pt idx="317">
                  <c:v>3.0131199999999998</c:v>
                </c:pt>
                <c:pt idx="318">
                  <c:v>3.0070700000000001</c:v>
                </c:pt>
                <c:pt idx="319">
                  <c:v>4.0538499999999997</c:v>
                </c:pt>
                <c:pt idx="320">
                  <c:v>3.75088</c:v>
                </c:pt>
                <c:pt idx="321">
                  <c:v>2.7602000000000002</c:v>
                </c:pt>
                <c:pt idx="322">
                  <c:v>3.64866</c:v>
                </c:pt>
                <c:pt idx="323">
                  <c:v>2.5834000000000001</c:v>
                </c:pt>
                <c:pt idx="324">
                  <c:v>2.5216699999999967</c:v>
                </c:pt>
                <c:pt idx="325">
                  <c:v>3.79928</c:v>
                </c:pt>
                <c:pt idx="326">
                  <c:v>3.7374100000000001</c:v>
                </c:pt>
                <c:pt idx="327">
                  <c:v>3.98787</c:v>
                </c:pt>
                <c:pt idx="328">
                  <c:v>2.7911700000000002</c:v>
                </c:pt>
                <c:pt idx="329">
                  <c:v>4.1291599999999864</c:v>
                </c:pt>
                <c:pt idx="330">
                  <c:v>3.7739199999999999</c:v>
                </c:pt>
                <c:pt idx="331">
                  <c:v>3.0273599999999998</c:v>
                </c:pt>
                <c:pt idx="332">
                  <c:v>4.1004399999999945</c:v>
                </c:pt>
                <c:pt idx="333">
                  <c:v>4.0924699999999996</c:v>
                </c:pt>
                <c:pt idx="334">
                  <c:v>4.0633499999999998</c:v>
                </c:pt>
                <c:pt idx="335">
                  <c:v>3.1097299999999999</c:v>
                </c:pt>
                <c:pt idx="336">
                  <c:v>4.0068999999999999</c:v>
                </c:pt>
                <c:pt idx="337">
                  <c:v>3.6576300000000002</c:v>
                </c:pt>
                <c:pt idx="338">
                  <c:v>2.7369699999999977</c:v>
                </c:pt>
                <c:pt idx="339">
                  <c:v>3.3553999999999977</c:v>
                </c:pt>
                <c:pt idx="340">
                  <c:v>3.6501700000000001</c:v>
                </c:pt>
                <c:pt idx="341">
                  <c:v>3.832409999999987</c:v>
                </c:pt>
                <c:pt idx="342">
                  <c:v>3.2545799999999998</c:v>
                </c:pt>
                <c:pt idx="343">
                  <c:v>4.0920699999999997</c:v>
                </c:pt>
                <c:pt idx="344">
                  <c:v>2.8575300000000001</c:v>
                </c:pt>
                <c:pt idx="345">
                  <c:v>3.4455900000000002</c:v>
                </c:pt>
                <c:pt idx="346">
                  <c:v>4.0699199999999864</c:v>
                </c:pt>
                <c:pt idx="347">
                  <c:v>3.6026699999999967</c:v>
                </c:pt>
                <c:pt idx="348">
                  <c:v>2.6173500000000001</c:v>
                </c:pt>
                <c:pt idx="349">
                  <c:v>4.0140399999999854</c:v>
                </c:pt>
                <c:pt idx="350">
                  <c:v>4.0249599999999814</c:v>
                </c:pt>
                <c:pt idx="351">
                  <c:v>3.2769300000000001</c:v>
                </c:pt>
                <c:pt idx="352">
                  <c:v>4.0037399999999996</c:v>
                </c:pt>
                <c:pt idx="353">
                  <c:v>3.9481600000000001</c:v>
                </c:pt>
                <c:pt idx="354">
                  <c:v>2.6606299999999998</c:v>
                </c:pt>
                <c:pt idx="355">
                  <c:v>2.4981599999999977</c:v>
                </c:pt>
                <c:pt idx="356">
                  <c:v>4.1279599999999776</c:v>
                </c:pt>
                <c:pt idx="357">
                  <c:v>2.4523799999999967</c:v>
                </c:pt>
                <c:pt idx="358">
                  <c:v>2.7859500000000001</c:v>
                </c:pt>
                <c:pt idx="359">
                  <c:v>2.6869000000000001</c:v>
                </c:pt>
                <c:pt idx="360">
                  <c:v>2.5306199999999968</c:v>
                </c:pt>
                <c:pt idx="361">
                  <c:v>3.8920799999999915</c:v>
                </c:pt>
                <c:pt idx="362">
                  <c:v>4.0164600000000004</c:v>
                </c:pt>
                <c:pt idx="363">
                  <c:v>3.1810700000000001</c:v>
                </c:pt>
                <c:pt idx="364">
                  <c:v>2.5696300000000001</c:v>
                </c:pt>
                <c:pt idx="365">
                  <c:v>3.4250499999999935</c:v>
                </c:pt>
                <c:pt idx="366">
                  <c:v>3.0040499999999977</c:v>
                </c:pt>
                <c:pt idx="367">
                  <c:v>3.2583700000000002</c:v>
                </c:pt>
                <c:pt idx="368">
                  <c:v>3.3534899999999968</c:v>
                </c:pt>
                <c:pt idx="369">
                  <c:v>3.1108199999999977</c:v>
                </c:pt>
                <c:pt idx="370">
                  <c:v>3.0108299999999977</c:v>
                </c:pt>
                <c:pt idx="371">
                  <c:v>3.4268399999999977</c:v>
                </c:pt>
                <c:pt idx="372">
                  <c:v>3.35372</c:v>
                </c:pt>
                <c:pt idx="373">
                  <c:v>2.4472299999999998</c:v>
                </c:pt>
                <c:pt idx="374">
                  <c:v>3.6875599999999999</c:v>
                </c:pt>
                <c:pt idx="375">
                  <c:v>3.9548999999999968</c:v>
                </c:pt>
                <c:pt idx="376">
                  <c:v>2.9757699999999967</c:v>
                </c:pt>
                <c:pt idx="377">
                  <c:v>4.0637499999999998</c:v>
                </c:pt>
                <c:pt idx="378">
                  <c:v>2.4739</c:v>
                </c:pt>
                <c:pt idx="379">
                  <c:v>3.0693700000000002</c:v>
                </c:pt>
                <c:pt idx="380">
                  <c:v>3.6037200000000076</c:v>
                </c:pt>
                <c:pt idx="381">
                  <c:v>2.9786299999999977</c:v>
                </c:pt>
                <c:pt idx="382">
                  <c:v>3.9459300000000002</c:v>
                </c:pt>
                <c:pt idx="383">
                  <c:v>2.8605499999999977</c:v>
                </c:pt>
                <c:pt idx="384">
                  <c:v>2.5222599999999935</c:v>
                </c:pt>
                <c:pt idx="385">
                  <c:v>3.8300199999999935</c:v>
                </c:pt>
                <c:pt idx="386">
                  <c:v>4.1235399999999842</c:v>
                </c:pt>
                <c:pt idx="387">
                  <c:v>3.5315399999999997</c:v>
                </c:pt>
                <c:pt idx="388">
                  <c:v>3.4405700000000001</c:v>
                </c:pt>
                <c:pt idx="389">
                  <c:v>3.3615499999999967</c:v>
                </c:pt>
                <c:pt idx="390">
                  <c:v>4.0584099999999985</c:v>
                </c:pt>
                <c:pt idx="391">
                  <c:v>3.5685899999999999</c:v>
                </c:pt>
                <c:pt idx="392">
                  <c:v>3.09707</c:v>
                </c:pt>
                <c:pt idx="393">
                  <c:v>3.0334699999999977</c:v>
                </c:pt>
                <c:pt idx="394">
                  <c:v>2.6853899999999999</c:v>
                </c:pt>
                <c:pt idx="395">
                  <c:v>3.7557499999999977</c:v>
                </c:pt>
                <c:pt idx="396">
                  <c:v>4.1642899999999843</c:v>
                </c:pt>
                <c:pt idx="397">
                  <c:v>4.0783399999999999</c:v>
                </c:pt>
                <c:pt idx="398">
                  <c:v>3.4070900000000002</c:v>
                </c:pt>
                <c:pt idx="399">
                  <c:v>3.0848300000000002</c:v>
                </c:pt>
                <c:pt idx="400">
                  <c:v>2.69916</c:v>
                </c:pt>
                <c:pt idx="401">
                  <c:v>3.9628499999999915</c:v>
                </c:pt>
                <c:pt idx="402">
                  <c:v>3.6528599999999916</c:v>
                </c:pt>
                <c:pt idx="403">
                  <c:v>3.351049999999987</c:v>
                </c:pt>
                <c:pt idx="404">
                  <c:v>2.8580299999999967</c:v>
                </c:pt>
                <c:pt idx="405">
                  <c:v>3.7433100000000086</c:v>
                </c:pt>
                <c:pt idx="406">
                  <c:v>2.4701</c:v>
                </c:pt>
                <c:pt idx="407">
                  <c:v>3.8621699999999977</c:v>
                </c:pt>
                <c:pt idx="408">
                  <c:v>3.9255300000000002</c:v>
                </c:pt>
                <c:pt idx="409">
                  <c:v>3.09117</c:v>
                </c:pt>
                <c:pt idx="410">
                  <c:v>3.6705399999999999</c:v>
                </c:pt>
                <c:pt idx="411">
                  <c:v>4.0922099999999997</c:v>
                </c:pt>
                <c:pt idx="412">
                  <c:v>3.7759100000000001</c:v>
                </c:pt>
                <c:pt idx="413">
                  <c:v>3.5854300000000001</c:v>
                </c:pt>
                <c:pt idx="414">
                  <c:v>3.9870999999999999</c:v>
                </c:pt>
                <c:pt idx="415">
                  <c:v>4.0904299999999996</c:v>
                </c:pt>
                <c:pt idx="416">
                  <c:v>2.6452300000000002</c:v>
                </c:pt>
                <c:pt idx="417">
                  <c:v>3.8966999999999925</c:v>
                </c:pt>
                <c:pt idx="418">
                  <c:v>2.4686699999999977</c:v>
                </c:pt>
                <c:pt idx="419">
                  <c:v>3.2484299999999999</c:v>
                </c:pt>
                <c:pt idx="420">
                  <c:v>2.6107999999999998</c:v>
                </c:pt>
                <c:pt idx="421">
                  <c:v>4.0686200000000001</c:v>
                </c:pt>
                <c:pt idx="422">
                  <c:v>3.84158</c:v>
                </c:pt>
                <c:pt idx="423">
                  <c:v>4.0284099999999965</c:v>
                </c:pt>
                <c:pt idx="424">
                  <c:v>3.6347399999999999</c:v>
                </c:pt>
                <c:pt idx="425">
                  <c:v>3.9264399999999977</c:v>
                </c:pt>
                <c:pt idx="426">
                  <c:v>3.9721099999999967</c:v>
                </c:pt>
                <c:pt idx="427">
                  <c:v>3.9940199999999977</c:v>
                </c:pt>
                <c:pt idx="428">
                  <c:v>4.0980099999999995</c:v>
                </c:pt>
                <c:pt idx="429">
                  <c:v>3.09558</c:v>
                </c:pt>
                <c:pt idx="430">
                  <c:v>2.4946499999999925</c:v>
                </c:pt>
                <c:pt idx="431">
                  <c:v>3.0132300000000001</c:v>
                </c:pt>
                <c:pt idx="432">
                  <c:v>2.8206799999999967</c:v>
                </c:pt>
                <c:pt idx="433">
                  <c:v>2.7178100000000001</c:v>
                </c:pt>
                <c:pt idx="434">
                  <c:v>2.8718199999999925</c:v>
                </c:pt>
                <c:pt idx="435">
                  <c:v>2.3880300000000001</c:v>
                </c:pt>
                <c:pt idx="436">
                  <c:v>2.395049999999987</c:v>
                </c:pt>
                <c:pt idx="437">
                  <c:v>4.1533099999999985</c:v>
                </c:pt>
                <c:pt idx="438">
                  <c:v>2.6773899999999999</c:v>
                </c:pt>
                <c:pt idx="439">
                  <c:v>3.7722399999999987</c:v>
                </c:pt>
                <c:pt idx="440">
                  <c:v>3.8692899999999977</c:v>
                </c:pt>
                <c:pt idx="441">
                  <c:v>2.6245699999999998</c:v>
                </c:pt>
                <c:pt idx="442">
                  <c:v>2.7803499999999999</c:v>
                </c:pt>
                <c:pt idx="443">
                  <c:v>2.4143599999999967</c:v>
                </c:pt>
                <c:pt idx="444">
                  <c:v>4.0816900000000134</c:v>
                </c:pt>
                <c:pt idx="445">
                  <c:v>2.6548399999999988</c:v>
                </c:pt>
                <c:pt idx="446">
                  <c:v>2.9996399999999968</c:v>
                </c:pt>
                <c:pt idx="447">
                  <c:v>2.9802499999999967</c:v>
                </c:pt>
                <c:pt idx="448">
                  <c:v>3.5089800000000002</c:v>
                </c:pt>
                <c:pt idx="449">
                  <c:v>4.1554399999999854</c:v>
                </c:pt>
                <c:pt idx="450">
                  <c:v>2.8375599999999968</c:v>
                </c:pt>
                <c:pt idx="451">
                  <c:v>3.9523099999999967</c:v>
                </c:pt>
                <c:pt idx="452">
                  <c:v>4.1507499999999995</c:v>
                </c:pt>
                <c:pt idx="453">
                  <c:v>3.5273400000000001</c:v>
                </c:pt>
                <c:pt idx="454">
                  <c:v>3.9742499999999925</c:v>
                </c:pt>
                <c:pt idx="455">
                  <c:v>3.0863999999999998</c:v>
                </c:pt>
                <c:pt idx="456">
                  <c:v>2.6613799999999999</c:v>
                </c:pt>
                <c:pt idx="457">
                  <c:v>3.4961099999999967</c:v>
                </c:pt>
                <c:pt idx="458">
                  <c:v>2.7387299999999999</c:v>
                </c:pt>
                <c:pt idx="459">
                  <c:v>4.15564</c:v>
                </c:pt>
                <c:pt idx="460">
                  <c:v>2.6746300000000001</c:v>
                </c:pt>
                <c:pt idx="461">
                  <c:v>3.3648899999999977</c:v>
                </c:pt>
                <c:pt idx="462">
                  <c:v>3.7446999999999999</c:v>
                </c:pt>
                <c:pt idx="463">
                  <c:v>2.6936100000000001</c:v>
                </c:pt>
                <c:pt idx="464">
                  <c:v>3.0639300000000076</c:v>
                </c:pt>
                <c:pt idx="465">
                  <c:v>3.84118</c:v>
                </c:pt>
                <c:pt idx="466">
                  <c:v>2.4483899999999998</c:v>
                </c:pt>
                <c:pt idx="467">
                  <c:v>3.0840000000000001</c:v>
                </c:pt>
                <c:pt idx="468">
                  <c:v>2.9355599999999935</c:v>
                </c:pt>
                <c:pt idx="469">
                  <c:v>2.7717000000000001</c:v>
                </c:pt>
                <c:pt idx="470">
                  <c:v>3.2476099999999999</c:v>
                </c:pt>
                <c:pt idx="471">
                  <c:v>2.4721099999999967</c:v>
                </c:pt>
                <c:pt idx="472">
                  <c:v>3.7188300000000001</c:v>
                </c:pt>
                <c:pt idx="473">
                  <c:v>3.9300099999999967</c:v>
                </c:pt>
                <c:pt idx="474">
                  <c:v>3.8852799999999967</c:v>
                </c:pt>
                <c:pt idx="475">
                  <c:v>4.1399499999999998</c:v>
                </c:pt>
                <c:pt idx="476">
                  <c:v>2.9919099999999967</c:v>
                </c:pt>
                <c:pt idx="477">
                  <c:v>2.82823</c:v>
                </c:pt>
                <c:pt idx="478">
                  <c:v>2.44028</c:v>
                </c:pt>
                <c:pt idx="479">
                  <c:v>3.2138</c:v>
                </c:pt>
                <c:pt idx="480">
                  <c:v>3.5545599999999977</c:v>
                </c:pt>
                <c:pt idx="481">
                  <c:v>3.03315</c:v>
                </c:pt>
                <c:pt idx="482">
                  <c:v>3.9963299999999977</c:v>
                </c:pt>
                <c:pt idx="483">
                  <c:v>2.9901</c:v>
                </c:pt>
                <c:pt idx="484">
                  <c:v>4.1012399999999998</c:v>
                </c:pt>
                <c:pt idx="485">
                  <c:v>3.8375300000000001</c:v>
                </c:pt>
                <c:pt idx="486">
                  <c:v>2.4116099999999925</c:v>
                </c:pt>
                <c:pt idx="487">
                  <c:v>2.82239</c:v>
                </c:pt>
                <c:pt idx="488">
                  <c:v>3.7483900000000085</c:v>
                </c:pt>
                <c:pt idx="489">
                  <c:v>2.8744299999999967</c:v>
                </c:pt>
                <c:pt idx="490">
                  <c:v>2.8129699999999915</c:v>
                </c:pt>
                <c:pt idx="491">
                  <c:v>3.1435900000000085</c:v>
                </c:pt>
                <c:pt idx="492">
                  <c:v>3.2745500000000001</c:v>
                </c:pt>
                <c:pt idx="493">
                  <c:v>3.78884</c:v>
                </c:pt>
                <c:pt idx="494">
                  <c:v>3.02549</c:v>
                </c:pt>
                <c:pt idx="495">
                  <c:v>2.7139600000000002</c:v>
                </c:pt>
                <c:pt idx="496">
                  <c:v>3.3333300000000001</c:v>
                </c:pt>
                <c:pt idx="497">
                  <c:v>4.0703899999999997</c:v>
                </c:pt>
                <c:pt idx="498">
                  <c:v>4.0583400000000003</c:v>
                </c:pt>
                <c:pt idx="499">
                  <c:v>3.8008599999999926</c:v>
                </c:pt>
                <c:pt idx="500">
                  <c:v>3.462669999999993</c:v>
                </c:pt>
                <c:pt idx="501">
                  <c:v>3.0862799999999977</c:v>
                </c:pt>
                <c:pt idx="502">
                  <c:v>2.5494300000000001</c:v>
                </c:pt>
                <c:pt idx="503">
                  <c:v>2.4167199999999935</c:v>
                </c:pt>
                <c:pt idx="504">
                  <c:v>3.6447300000000076</c:v>
                </c:pt>
                <c:pt idx="505">
                  <c:v>3.84937</c:v>
                </c:pt>
                <c:pt idx="506">
                  <c:v>3.63056</c:v>
                </c:pt>
                <c:pt idx="507">
                  <c:v>3.3105399999999987</c:v>
                </c:pt>
                <c:pt idx="508">
                  <c:v>4.1143899999999842</c:v>
                </c:pt>
                <c:pt idx="509">
                  <c:v>3.9342899999999967</c:v>
                </c:pt>
                <c:pt idx="510">
                  <c:v>2.60697</c:v>
                </c:pt>
                <c:pt idx="511">
                  <c:v>3.8535599999999977</c:v>
                </c:pt>
                <c:pt idx="512">
                  <c:v>2.4562899999999925</c:v>
                </c:pt>
                <c:pt idx="513">
                  <c:v>2.8039200000000002</c:v>
                </c:pt>
                <c:pt idx="514">
                  <c:v>3.09002</c:v>
                </c:pt>
                <c:pt idx="515">
                  <c:v>2.9750999999999967</c:v>
                </c:pt>
                <c:pt idx="516">
                  <c:v>3.4050799999999977</c:v>
                </c:pt>
                <c:pt idx="517">
                  <c:v>3.8665399999999988</c:v>
                </c:pt>
                <c:pt idx="518">
                  <c:v>2.4990099999999935</c:v>
                </c:pt>
                <c:pt idx="519">
                  <c:v>3.5123199999999977</c:v>
                </c:pt>
                <c:pt idx="520">
                  <c:v>3.3887200000000002</c:v>
                </c:pt>
                <c:pt idx="521">
                  <c:v>3.6074700000000002</c:v>
                </c:pt>
                <c:pt idx="522">
                  <c:v>2.7442700000000002</c:v>
                </c:pt>
                <c:pt idx="523">
                  <c:v>3.8576599999999925</c:v>
                </c:pt>
                <c:pt idx="524">
                  <c:v>3.0126099999999916</c:v>
                </c:pt>
                <c:pt idx="525">
                  <c:v>3.2471100000000086</c:v>
                </c:pt>
                <c:pt idx="526">
                  <c:v>3.962669999999993</c:v>
                </c:pt>
                <c:pt idx="527">
                  <c:v>3.1965300000000001</c:v>
                </c:pt>
                <c:pt idx="528">
                  <c:v>3.4830899999999998</c:v>
                </c:pt>
                <c:pt idx="529">
                  <c:v>3.8616299999999977</c:v>
                </c:pt>
                <c:pt idx="530">
                  <c:v>2.962669999999993</c:v>
                </c:pt>
                <c:pt idx="531">
                  <c:v>3.0523999999999987</c:v>
                </c:pt>
                <c:pt idx="532">
                  <c:v>3.9149799999999977</c:v>
                </c:pt>
                <c:pt idx="533">
                  <c:v>2.5793900000000001</c:v>
                </c:pt>
                <c:pt idx="534">
                  <c:v>2.4392099999999926</c:v>
                </c:pt>
                <c:pt idx="535">
                  <c:v>3.0294399999999997</c:v>
                </c:pt>
                <c:pt idx="536">
                  <c:v>4.1080699999999997</c:v>
                </c:pt>
                <c:pt idx="537">
                  <c:v>2.5379200000000002</c:v>
                </c:pt>
                <c:pt idx="538">
                  <c:v>2.4107399999999997</c:v>
                </c:pt>
                <c:pt idx="539">
                  <c:v>3.7216800000000001</c:v>
                </c:pt>
                <c:pt idx="540">
                  <c:v>3.1177299999999999</c:v>
                </c:pt>
                <c:pt idx="541">
                  <c:v>3.9647199999999998</c:v>
                </c:pt>
                <c:pt idx="542">
                  <c:v>2.7245900000000076</c:v>
                </c:pt>
                <c:pt idx="543">
                  <c:v>3.7041700000000066</c:v>
                </c:pt>
                <c:pt idx="544">
                  <c:v>3.1513200000000001</c:v>
                </c:pt>
                <c:pt idx="545">
                  <c:v>2.5171100000000002</c:v>
                </c:pt>
                <c:pt idx="546">
                  <c:v>3.6138399999999997</c:v>
                </c:pt>
                <c:pt idx="547">
                  <c:v>3.7676799999999999</c:v>
                </c:pt>
                <c:pt idx="548">
                  <c:v>2.6785600000000001</c:v>
                </c:pt>
                <c:pt idx="549">
                  <c:v>2.8409800000000001</c:v>
                </c:pt>
                <c:pt idx="550">
                  <c:v>3.0135299999999998</c:v>
                </c:pt>
                <c:pt idx="551">
                  <c:v>3.9241600000000001</c:v>
                </c:pt>
                <c:pt idx="552">
                  <c:v>2.6360399999999977</c:v>
                </c:pt>
                <c:pt idx="553">
                  <c:v>2.5989</c:v>
                </c:pt>
                <c:pt idx="554">
                  <c:v>3.2294299999999998</c:v>
                </c:pt>
                <c:pt idx="555">
                  <c:v>2.7041700000000066</c:v>
                </c:pt>
                <c:pt idx="556">
                  <c:v>2.7679300000000109</c:v>
                </c:pt>
                <c:pt idx="557">
                  <c:v>3.2659400000000001</c:v>
                </c:pt>
                <c:pt idx="558">
                  <c:v>3.0735199999999998</c:v>
                </c:pt>
                <c:pt idx="559">
                  <c:v>2.3985599999999967</c:v>
                </c:pt>
                <c:pt idx="560">
                  <c:v>3.3837700000000002</c:v>
                </c:pt>
                <c:pt idx="561">
                  <c:v>3.19726</c:v>
                </c:pt>
                <c:pt idx="562">
                  <c:v>4.01004</c:v>
                </c:pt>
                <c:pt idx="563">
                  <c:v>3.60805</c:v>
                </c:pt>
                <c:pt idx="564">
                  <c:v>3.0666699999999967</c:v>
                </c:pt>
                <c:pt idx="565">
                  <c:v>3.4253999999999998</c:v>
                </c:pt>
                <c:pt idx="566">
                  <c:v>2.7520399999999987</c:v>
                </c:pt>
                <c:pt idx="567">
                  <c:v>3.7307299999999999</c:v>
                </c:pt>
                <c:pt idx="568">
                  <c:v>3.8487300000000002</c:v>
                </c:pt>
                <c:pt idx="569">
                  <c:v>4.0374499999999998</c:v>
                </c:pt>
                <c:pt idx="570">
                  <c:v>2.4985599999999977</c:v>
                </c:pt>
                <c:pt idx="571">
                  <c:v>3.3587099999999968</c:v>
                </c:pt>
                <c:pt idx="572">
                  <c:v>2.72485</c:v>
                </c:pt>
                <c:pt idx="573">
                  <c:v>4.0871799999999965</c:v>
                </c:pt>
                <c:pt idx="574">
                  <c:v>3.1302399999999997</c:v>
                </c:pt>
                <c:pt idx="575">
                  <c:v>3.0713499999999967</c:v>
                </c:pt>
                <c:pt idx="576">
                  <c:v>3.2661600000000002</c:v>
                </c:pt>
                <c:pt idx="577">
                  <c:v>3.9912299999999967</c:v>
                </c:pt>
                <c:pt idx="578">
                  <c:v>3.2255900000000066</c:v>
                </c:pt>
                <c:pt idx="579">
                  <c:v>4.0259799999999863</c:v>
                </c:pt>
                <c:pt idx="580">
                  <c:v>3.3048799999999967</c:v>
                </c:pt>
                <c:pt idx="581">
                  <c:v>2.4268099999999926</c:v>
                </c:pt>
                <c:pt idx="582">
                  <c:v>2.9708899999999967</c:v>
                </c:pt>
                <c:pt idx="583">
                  <c:v>3.1625999999999999</c:v>
                </c:pt>
                <c:pt idx="584">
                  <c:v>2.5435099999999999</c:v>
                </c:pt>
                <c:pt idx="585">
                  <c:v>2.7141099999999998</c:v>
                </c:pt>
                <c:pt idx="586">
                  <c:v>2.5933899999999999</c:v>
                </c:pt>
                <c:pt idx="587">
                  <c:v>2.7204000000000002</c:v>
                </c:pt>
                <c:pt idx="588">
                  <c:v>3.5387900000000001</c:v>
                </c:pt>
                <c:pt idx="589">
                  <c:v>3.7682600000000002</c:v>
                </c:pt>
                <c:pt idx="590">
                  <c:v>3.8405999999999998</c:v>
                </c:pt>
                <c:pt idx="591">
                  <c:v>3.3089300000000001</c:v>
                </c:pt>
                <c:pt idx="592">
                  <c:v>4.0858299999999996</c:v>
                </c:pt>
                <c:pt idx="593">
                  <c:v>3.2793800000000002</c:v>
                </c:pt>
                <c:pt idx="594">
                  <c:v>2.6632000000000002</c:v>
                </c:pt>
                <c:pt idx="595">
                  <c:v>2.5297700000000001</c:v>
                </c:pt>
                <c:pt idx="596">
                  <c:v>4.0312400000000164</c:v>
                </c:pt>
                <c:pt idx="597">
                  <c:v>3.4032100000000001</c:v>
                </c:pt>
                <c:pt idx="598">
                  <c:v>4.0278499999999955</c:v>
                </c:pt>
                <c:pt idx="599">
                  <c:v>4.10161</c:v>
                </c:pt>
                <c:pt idx="600">
                  <c:v>3.3960799999999915</c:v>
                </c:pt>
                <c:pt idx="601">
                  <c:v>3.8806799999999977</c:v>
                </c:pt>
                <c:pt idx="602">
                  <c:v>2.4680499999999967</c:v>
                </c:pt>
                <c:pt idx="603">
                  <c:v>3.5494599999999967</c:v>
                </c:pt>
                <c:pt idx="604">
                  <c:v>3.2420200000000001</c:v>
                </c:pt>
                <c:pt idx="605">
                  <c:v>3.6288499999999977</c:v>
                </c:pt>
                <c:pt idx="606">
                  <c:v>2.8223699999999967</c:v>
                </c:pt>
                <c:pt idx="607">
                  <c:v>3.5287299999999999</c:v>
                </c:pt>
                <c:pt idx="608">
                  <c:v>4.1163699999999999</c:v>
                </c:pt>
                <c:pt idx="609">
                  <c:v>2.6706599999999967</c:v>
                </c:pt>
                <c:pt idx="610">
                  <c:v>2.56656</c:v>
                </c:pt>
                <c:pt idx="611">
                  <c:v>3.7661300000000066</c:v>
                </c:pt>
                <c:pt idx="612">
                  <c:v>3.3766599999999869</c:v>
                </c:pt>
                <c:pt idx="613">
                  <c:v>3.9217499999999967</c:v>
                </c:pt>
                <c:pt idx="614">
                  <c:v>4.0203199999999955</c:v>
                </c:pt>
                <c:pt idx="615">
                  <c:v>2.8165599999999915</c:v>
                </c:pt>
                <c:pt idx="616">
                  <c:v>2.9935100000000001</c:v>
                </c:pt>
                <c:pt idx="617">
                  <c:v>3.0690300000000001</c:v>
                </c:pt>
                <c:pt idx="618">
                  <c:v>3.2534800000000001</c:v>
                </c:pt>
                <c:pt idx="619">
                  <c:v>3.0339299999999998</c:v>
                </c:pt>
                <c:pt idx="620">
                  <c:v>3.3492999999999977</c:v>
                </c:pt>
                <c:pt idx="621">
                  <c:v>3.9343900000000001</c:v>
                </c:pt>
                <c:pt idx="622">
                  <c:v>3.8437999999999999</c:v>
                </c:pt>
                <c:pt idx="623">
                  <c:v>2.7579300000000075</c:v>
                </c:pt>
                <c:pt idx="624">
                  <c:v>2.90673</c:v>
                </c:pt>
                <c:pt idx="625">
                  <c:v>3.5538599999999967</c:v>
                </c:pt>
                <c:pt idx="626">
                  <c:v>3.9663900000000001</c:v>
                </c:pt>
                <c:pt idx="627">
                  <c:v>3.6595200000000001</c:v>
                </c:pt>
                <c:pt idx="628">
                  <c:v>2.6569699999999967</c:v>
                </c:pt>
                <c:pt idx="629">
                  <c:v>3.2197999999999998</c:v>
                </c:pt>
                <c:pt idx="630">
                  <c:v>3.932459999999987</c:v>
                </c:pt>
                <c:pt idx="631">
                  <c:v>3.6255700000000002</c:v>
                </c:pt>
                <c:pt idx="632">
                  <c:v>3.3409499999999968</c:v>
                </c:pt>
                <c:pt idx="633">
                  <c:v>3.8757799999999967</c:v>
                </c:pt>
                <c:pt idx="634">
                  <c:v>3.5704099999999968</c:v>
                </c:pt>
                <c:pt idx="635">
                  <c:v>3.1696399999999998</c:v>
                </c:pt>
                <c:pt idx="636">
                  <c:v>2.6129399999999987</c:v>
                </c:pt>
                <c:pt idx="637">
                  <c:v>3.8239800000000002</c:v>
                </c:pt>
                <c:pt idx="638">
                  <c:v>2.5815800000000002</c:v>
                </c:pt>
                <c:pt idx="639">
                  <c:v>2.86077</c:v>
                </c:pt>
                <c:pt idx="640">
                  <c:v>3.9337900000000001</c:v>
                </c:pt>
                <c:pt idx="641">
                  <c:v>3.1513300000000002</c:v>
                </c:pt>
                <c:pt idx="642">
                  <c:v>4.1612499999999999</c:v>
                </c:pt>
                <c:pt idx="643">
                  <c:v>4.1196799999999998</c:v>
                </c:pt>
                <c:pt idx="644">
                  <c:v>4.0118999999999998</c:v>
                </c:pt>
                <c:pt idx="645">
                  <c:v>3.5488300000000002</c:v>
                </c:pt>
                <c:pt idx="646">
                  <c:v>3.5100499999999926</c:v>
                </c:pt>
                <c:pt idx="647">
                  <c:v>3.4892599999999967</c:v>
                </c:pt>
                <c:pt idx="648">
                  <c:v>4.0794800000000002</c:v>
                </c:pt>
                <c:pt idx="649">
                  <c:v>3.2412299999999998</c:v>
                </c:pt>
                <c:pt idx="650">
                  <c:v>4.0322800000000001</c:v>
                </c:pt>
                <c:pt idx="651">
                  <c:v>3.7545999999999999</c:v>
                </c:pt>
                <c:pt idx="652">
                  <c:v>3.8127999999999931</c:v>
                </c:pt>
                <c:pt idx="653">
                  <c:v>3.4233699999999998</c:v>
                </c:pt>
                <c:pt idx="654">
                  <c:v>2.6445099999999999</c:v>
                </c:pt>
                <c:pt idx="655">
                  <c:v>3.7307399999999999</c:v>
                </c:pt>
                <c:pt idx="656">
                  <c:v>3.9684399999999997</c:v>
                </c:pt>
                <c:pt idx="657">
                  <c:v>3.1280100000000002</c:v>
                </c:pt>
                <c:pt idx="658">
                  <c:v>3.8626699999999925</c:v>
                </c:pt>
                <c:pt idx="659">
                  <c:v>3.2335199999999999</c:v>
                </c:pt>
                <c:pt idx="660">
                  <c:v>3.98014</c:v>
                </c:pt>
                <c:pt idx="661">
                  <c:v>3.9205399999999999</c:v>
                </c:pt>
                <c:pt idx="662">
                  <c:v>3.4452199999999977</c:v>
                </c:pt>
                <c:pt idx="663">
                  <c:v>3.5844100000000001</c:v>
                </c:pt>
                <c:pt idx="664">
                  <c:v>3.6511</c:v>
                </c:pt>
                <c:pt idx="665">
                  <c:v>4.00807</c:v>
                </c:pt>
                <c:pt idx="666">
                  <c:v>4.0602400000000003</c:v>
                </c:pt>
                <c:pt idx="667">
                  <c:v>2.9021300000000001</c:v>
                </c:pt>
                <c:pt idx="668">
                  <c:v>3.7874000000000012</c:v>
                </c:pt>
                <c:pt idx="669">
                  <c:v>3.28287</c:v>
                </c:pt>
                <c:pt idx="670">
                  <c:v>4.0107600000000003</c:v>
                </c:pt>
                <c:pt idx="671">
                  <c:v>3.5023200000000001</c:v>
                </c:pt>
                <c:pt idx="672">
                  <c:v>3.07918</c:v>
                </c:pt>
                <c:pt idx="673">
                  <c:v>2.6850399999999999</c:v>
                </c:pt>
                <c:pt idx="674">
                  <c:v>2.9104999999999968</c:v>
                </c:pt>
                <c:pt idx="675">
                  <c:v>2.72</c:v>
                </c:pt>
                <c:pt idx="676">
                  <c:v>2.9743999999999997</c:v>
                </c:pt>
                <c:pt idx="677">
                  <c:v>2.6405699999999999</c:v>
                </c:pt>
                <c:pt idx="678">
                  <c:v>3.1690999999999998</c:v>
                </c:pt>
                <c:pt idx="679">
                  <c:v>3.8799899999999967</c:v>
                </c:pt>
                <c:pt idx="680">
                  <c:v>3.0979999999999999</c:v>
                </c:pt>
                <c:pt idx="681">
                  <c:v>3.3764199999999915</c:v>
                </c:pt>
                <c:pt idx="682">
                  <c:v>3.9426599999999925</c:v>
                </c:pt>
                <c:pt idx="683">
                  <c:v>3.01891</c:v>
                </c:pt>
                <c:pt idx="684">
                  <c:v>2.9556999999999967</c:v>
                </c:pt>
                <c:pt idx="685">
                  <c:v>4.0240199999999833</c:v>
                </c:pt>
                <c:pt idx="686">
                  <c:v>3.6106699999999967</c:v>
                </c:pt>
                <c:pt idx="687">
                  <c:v>3.6619100000000002</c:v>
                </c:pt>
                <c:pt idx="688">
                  <c:v>3.8491399999999998</c:v>
                </c:pt>
                <c:pt idx="689">
                  <c:v>2.6920099999999967</c:v>
                </c:pt>
                <c:pt idx="690">
                  <c:v>2.5827800000000001</c:v>
                </c:pt>
                <c:pt idx="691">
                  <c:v>3.1909000000000001</c:v>
                </c:pt>
                <c:pt idx="692">
                  <c:v>2.4215300000000002</c:v>
                </c:pt>
                <c:pt idx="693">
                  <c:v>2.8949199999999977</c:v>
                </c:pt>
                <c:pt idx="694">
                  <c:v>3.5150199999999967</c:v>
                </c:pt>
                <c:pt idx="695">
                  <c:v>2.75156</c:v>
                </c:pt>
                <c:pt idx="696">
                  <c:v>3.4830700000000001</c:v>
                </c:pt>
                <c:pt idx="697">
                  <c:v>3.3739399999999997</c:v>
                </c:pt>
                <c:pt idx="698">
                  <c:v>2.6276199999999998</c:v>
                </c:pt>
                <c:pt idx="699">
                  <c:v>3.0143999999999997</c:v>
                </c:pt>
                <c:pt idx="700">
                  <c:v>2.6105700000000001</c:v>
                </c:pt>
                <c:pt idx="701">
                  <c:v>3.10589</c:v>
                </c:pt>
                <c:pt idx="702">
                  <c:v>2.9925699999999935</c:v>
                </c:pt>
                <c:pt idx="703">
                  <c:v>3.8247200000000001</c:v>
                </c:pt>
                <c:pt idx="704">
                  <c:v>3.75888</c:v>
                </c:pt>
                <c:pt idx="705">
                  <c:v>3.3927099999999926</c:v>
                </c:pt>
                <c:pt idx="706">
                  <c:v>3.0741200000000002</c:v>
                </c:pt>
                <c:pt idx="707">
                  <c:v>3.9174799999999967</c:v>
                </c:pt>
                <c:pt idx="708">
                  <c:v>3.3595099999999967</c:v>
                </c:pt>
                <c:pt idx="709">
                  <c:v>3.3956999999999935</c:v>
                </c:pt>
                <c:pt idx="710">
                  <c:v>3.3641899999999998</c:v>
                </c:pt>
                <c:pt idx="711">
                  <c:v>2.8708899999999935</c:v>
                </c:pt>
                <c:pt idx="712">
                  <c:v>3.4031899999999999</c:v>
                </c:pt>
                <c:pt idx="713">
                  <c:v>3.2915100000000002</c:v>
                </c:pt>
                <c:pt idx="714">
                  <c:v>2.7667999999999999</c:v>
                </c:pt>
                <c:pt idx="715">
                  <c:v>3.1731500000000001</c:v>
                </c:pt>
                <c:pt idx="716">
                  <c:v>2.6990699999999967</c:v>
                </c:pt>
                <c:pt idx="717">
                  <c:v>4.0981699999999996</c:v>
                </c:pt>
                <c:pt idx="718">
                  <c:v>2.9663499999999967</c:v>
                </c:pt>
                <c:pt idx="719">
                  <c:v>3.53539</c:v>
                </c:pt>
                <c:pt idx="720">
                  <c:v>3.8231099999999998</c:v>
                </c:pt>
                <c:pt idx="721">
                  <c:v>2.9438800000000001</c:v>
                </c:pt>
                <c:pt idx="722">
                  <c:v>3.2032500000000002</c:v>
                </c:pt>
                <c:pt idx="723">
                  <c:v>4.0726000000000004</c:v>
                </c:pt>
                <c:pt idx="724">
                  <c:v>3.2041100000000076</c:v>
                </c:pt>
                <c:pt idx="725">
                  <c:v>2.9598199999999926</c:v>
                </c:pt>
                <c:pt idx="726">
                  <c:v>3.5128699999999893</c:v>
                </c:pt>
                <c:pt idx="727">
                  <c:v>3.4084300000000001</c:v>
                </c:pt>
                <c:pt idx="728">
                  <c:v>2.7725399999999998</c:v>
                </c:pt>
                <c:pt idx="729">
                  <c:v>3.9157099999999967</c:v>
                </c:pt>
                <c:pt idx="730">
                  <c:v>3.0245799999999998</c:v>
                </c:pt>
                <c:pt idx="731">
                  <c:v>3.9051</c:v>
                </c:pt>
                <c:pt idx="732">
                  <c:v>3.24064</c:v>
                </c:pt>
                <c:pt idx="733">
                  <c:v>4.0775299999999985</c:v>
                </c:pt>
                <c:pt idx="734">
                  <c:v>4.0889699999999998</c:v>
                </c:pt>
                <c:pt idx="735">
                  <c:v>2.5786399999999987</c:v>
                </c:pt>
                <c:pt idx="736">
                  <c:v>3.4444399999999997</c:v>
                </c:pt>
                <c:pt idx="737">
                  <c:v>4.0260099999999985</c:v>
                </c:pt>
                <c:pt idx="738">
                  <c:v>2.7347800000000002</c:v>
                </c:pt>
                <c:pt idx="739">
                  <c:v>3.399049999999987</c:v>
                </c:pt>
                <c:pt idx="740">
                  <c:v>2.9887999999999999</c:v>
                </c:pt>
                <c:pt idx="741">
                  <c:v>3.3944199999999967</c:v>
                </c:pt>
                <c:pt idx="742">
                  <c:v>3.5938499999999967</c:v>
                </c:pt>
                <c:pt idx="743">
                  <c:v>2.6987399999999999</c:v>
                </c:pt>
                <c:pt idx="744">
                  <c:v>3.0037900000000066</c:v>
                </c:pt>
                <c:pt idx="745">
                  <c:v>3.9272900000000002</c:v>
                </c:pt>
                <c:pt idx="746">
                  <c:v>2.4109499999999935</c:v>
                </c:pt>
                <c:pt idx="747">
                  <c:v>3.9564699999999893</c:v>
                </c:pt>
                <c:pt idx="748">
                  <c:v>3.6529099999999977</c:v>
                </c:pt>
                <c:pt idx="749">
                  <c:v>3.0089700000000001</c:v>
                </c:pt>
                <c:pt idx="750">
                  <c:v>2.8996899999999926</c:v>
                </c:pt>
                <c:pt idx="751">
                  <c:v>3.5889099999999998</c:v>
                </c:pt>
                <c:pt idx="752">
                  <c:v>4.1073699999999995</c:v>
                </c:pt>
                <c:pt idx="753">
                  <c:v>2.9321899999999967</c:v>
                </c:pt>
                <c:pt idx="754">
                  <c:v>3.4326299999999925</c:v>
                </c:pt>
                <c:pt idx="755">
                  <c:v>3.8565999999999967</c:v>
                </c:pt>
                <c:pt idx="756">
                  <c:v>3.7437100000000076</c:v>
                </c:pt>
                <c:pt idx="757">
                  <c:v>3.7245400000000002</c:v>
                </c:pt>
                <c:pt idx="758">
                  <c:v>2.4198899999999925</c:v>
                </c:pt>
                <c:pt idx="759">
                  <c:v>2.75251</c:v>
                </c:pt>
                <c:pt idx="760">
                  <c:v>4.1676599999999864</c:v>
                </c:pt>
                <c:pt idx="761">
                  <c:v>2.82789</c:v>
                </c:pt>
                <c:pt idx="762">
                  <c:v>2.7579300000000075</c:v>
                </c:pt>
                <c:pt idx="763">
                  <c:v>3.0902099999999977</c:v>
                </c:pt>
                <c:pt idx="764">
                  <c:v>4.1307299999999998</c:v>
                </c:pt>
                <c:pt idx="765">
                  <c:v>3.7946</c:v>
                </c:pt>
                <c:pt idx="766">
                  <c:v>4.0733400000000124</c:v>
                </c:pt>
                <c:pt idx="767">
                  <c:v>3.24241</c:v>
                </c:pt>
                <c:pt idx="768">
                  <c:v>2.70255</c:v>
                </c:pt>
                <c:pt idx="769">
                  <c:v>2.7376200000000002</c:v>
                </c:pt>
                <c:pt idx="770">
                  <c:v>3.96156</c:v>
                </c:pt>
                <c:pt idx="771">
                  <c:v>3.5245700000000002</c:v>
                </c:pt>
                <c:pt idx="772">
                  <c:v>3.5782799999999977</c:v>
                </c:pt>
                <c:pt idx="773">
                  <c:v>4.1408499999999995</c:v>
                </c:pt>
                <c:pt idx="774">
                  <c:v>2.6924999999999977</c:v>
                </c:pt>
                <c:pt idx="775">
                  <c:v>3.9395499999999926</c:v>
                </c:pt>
                <c:pt idx="776">
                  <c:v>3.9964399999999967</c:v>
                </c:pt>
                <c:pt idx="777">
                  <c:v>3.7891200000000076</c:v>
                </c:pt>
                <c:pt idx="778">
                  <c:v>2.8964399999999921</c:v>
                </c:pt>
                <c:pt idx="779">
                  <c:v>3.9933000000000001</c:v>
                </c:pt>
                <c:pt idx="780">
                  <c:v>3.9400200000000001</c:v>
                </c:pt>
                <c:pt idx="781">
                  <c:v>2.7845100000000076</c:v>
                </c:pt>
                <c:pt idx="782">
                  <c:v>2.82633</c:v>
                </c:pt>
                <c:pt idx="783">
                  <c:v>3.9429699999999968</c:v>
                </c:pt>
                <c:pt idx="784">
                  <c:v>3.4099599999999977</c:v>
                </c:pt>
                <c:pt idx="785">
                  <c:v>3.8721799999999935</c:v>
                </c:pt>
                <c:pt idx="786">
                  <c:v>3.6311</c:v>
                </c:pt>
                <c:pt idx="787">
                  <c:v>4.0144699999999975</c:v>
                </c:pt>
                <c:pt idx="788">
                  <c:v>2.9817800000000001</c:v>
                </c:pt>
                <c:pt idx="789">
                  <c:v>2.4723999999999977</c:v>
                </c:pt>
                <c:pt idx="790">
                  <c:v>2.5755699999999977</c:v>
                </c:pt>
                <c:pt idx="791">
                  <c:v>2.80809</c:v>
                </c:pt>
                <c:pt idx="792">
                  <c:v>3.5974499999999967</c:v>
                </c:pt>
                <c:pt idx="793">
                  <c:v>2.8149599999999926</c:v>
                </c:pt>
                <c:pt idx="794">
                  <c:v>3.8262899999999935</c:v>
                </c:pt>
                <c:pt idx="795">
                  <c:v>3.6002399999999999</c:v>
                </c:pt>
                <c:pt idx="796">
                  <c:v>3.77962</c:v>
                </c:pt>
                <c:pt idx="797">
                  <c:v>2.3934799999999967</c:v>
                </c:pt>
                <c:pt idx="798">
                  <c:v>2.7590300000000001</c:v>
                </c:pt>
                <c:pt idx="799">
                  <c:v>2.6042000000000001</c:v>
                </c:pt>
                <c:pt idx="800">
                  <c:v>3.82023</c:v>
                </c:pt>
                <c:pt idx="801">
                  <c:v>3.2501500000000001</c:v>
                </c:pt>
                <c:pt idx="802">
                  <c:v>4.0792700000000144</c:v>
                </c:pt>
                <c:pt idx="803">
                  <c:v>2.8195699999999926</c:v>
                </c:pt>
                <c:pt idx="804">
                  <c:v>3.4233500000000001</c:v>
                </c:pt>
                <c:pt idx="805">
                  <c:v>3.3264799999999926</c:v>
                </c:pt>
                <c:pt idx="806">
                  <c:v>4.0110999999999999</c:v>
                </c:pt>
                <c:pt idx="807">
                  <c:v>3.2658</c:v>
                </c:pt>
                <c:pt idx="808">
                  <c:v>3.4565399999999977</c:v>
                </c:pt>
                <c:pt idx="809">
                  <c:v>3.8562599999999865</c:v>
                </c:pt>
                <c:pt idx="810">
                  <c:v>3.9285899999999998</c:v>
                </c:pt>
                <c:pt idx="811">
                  <c:v>3.9751399999999997</c:v>
                </c:pt>
                <c:pt idx="812">
                  <c:v>3.8698299999999977</c:v>
                </c:pt>
                <c:pt idx="813">
                  <c:v>3.1151800000000001</c:v>
                </c:pt>
                <c:pt idx="814">
                  <c:v>3.6846299999999998</c:v>
                </c:pt>
                <c:pt idx="815">
                  <c:v>2.6294</c:v>
                </c:pt>
                <c:pt idx="816">
                  <c:v>3.8585799999999977</c:v>
                </c:pt>
                <c:pt idx="817">
                  <c:v>3.5249700000000002</c:v>
                </c:pt>
                <c:pt idx="818">
                  <c:v>4.1414499999999999</c:v>
                </c:pt>
                <c:pt idx="819">
                  <c:v>3.9267399999999997</c:v>
                </c:pt>
                <c:pt idx="820">
                  <c:v>2.4710999999999967</c:v>
                </c:pt>
                <c:pt idx="821">
                  <c:v>2.898949999999993</c:v>
                </c:pt>
                <c:pt idx="822">
                  <c:v>2.7051500000000002</c:v>
                </c:pt>
                <c:pt idx="823">
                  <c:v>4.1366500000000004</c:v>
                </c:pt>
                <c:pt idx="824">
                  <c:v>3.7899500000000002</c:v>
                </c:pt>
                <c:pt idx="825">
                  <c:v>4.1068199999999955</c:v>
                </c:pt>
                <c:pt idx="826">
                  <c:v>2.6181399999999999</c:v>
                </c:pt>
                <c:pt idx="827">
                  <c:v>3.19862</c:v>
                </c:pt>
                <c:pt idx="828">
                  <c:v>2.9796699999999925</c:v>
                </c:pt>
                <c:pt idx="829">
                  <c:v>2.8506899999999935</c:v>
                </c:pt>
                <c:pt idx="830">
                  <c:v>2.8856099999999967</c:v>
                </c:pt>
                <c:pt idx="831">
                  <c:v>3.7784800000000001</c:v>
                </c:pt>
                <c:pt idx="832">
                  <c:v>2.4903900000000001</c:v>
                </c:pt>
                <c:pt idx="833">
                  <c:v>2.4861</c:v>
                </c:pt>
                <c:pt idx="834">
                  <c:v>3.1189800000000001</c:v>
                </c:pt>
                <c:pt idx="835">
                  <c:v>2.7601599999999999</c:v>
                </c:pt>
                <c:pt idx="836">
                  <c:v>3.4227499999999935</c:v>
                </c:pt>
                <c:pt idx="837">
                  <c:v>2.8008499999999925</c:v>
                </c:pt>
                <c:pt idx="838">
                  <c:v>3.9512599999999916</c:v>
                </c:pt>
                <c:pt idx="839">
                  <c:v>3.6346399999999988</c:v>
                </c:pt>
                <c:pt idx="840">
                  <c:v>3.9139900000000001</c:v>
                </c:pt>
                <c:pt idx="841">
                  <c:v>3.0215900000000002</c:v>
                </c:pt>
                <c:pt idx="842">
                  <c:v>3.6615799999999998</c:v>
                </c:pt>
                <c:pt idx="843">
                  <c:v>3.7757800000000001</c:v>
                </c:pt>
                <c:pt idx="844">
                  <c:v>2.6226699999999967</c:v>
                </c:pt>
                <c:pt idx="845">
                  <c:v>2.9932799999999977</c:v>
                </c:pt>
                <c:pt idx="846">
                  <c:v>3.65822</c:v>
                </c:pt>
                <c:pt idx="847">
                  <c:v>4.0737800000000002</c:v>
                </c:pt>
                <c:pt idx="848">
                  <c:v>3.74505</c:v>
                </c:pt>
                <c:pt idx="849">
                  <c:v>4.0111999999999997</c:v>
                </c:pt>
                <c:pt idx="850">
                  <c:v>3.7574000000000001</c:v>
                </c:pt>
                <c:pt idx="851">
                  <c:v>2.7513399999999999</c:v>
                </c:pt>
                <c:pt idx="852">
                  <c:v>3.73082</c:v>
                </c:pt>
                <c:pt idx="853">
                  <c:v>3.5720599999999916</c:v>
                </c:pt>
                <c:pt idx="854">
                  <c:v>2.7547299999999999</c:v>
                </c:pt>
                <c:pt idx="855">
                  <c:v>4.0612399999999997</c:v>
                </c:pt>
                <c:pt idx="856">
                  <c:v>3.5444499999999977</c:v>
                </c:pt>
                <c:pt idx="857">
                  <c:v>4.0147199999999854</c:v>
                </c:pt>
                <c:pt idx="858">
                  <c:v>2.5039699999999998</c:v>
                </c:pt>
                <c:pt idx="859">
                  <c:v>2.8115299999999968</c:v>
                </c:pt>
                <c:pt idx="860">
                  <c:v>3.6043400000000001</c:v>
                </c:pt>
                <c:pt idx="861">
                  <c:v>3.8851</c:v>
                </c:pt>
                <c:pt idx="862">
                  <c:v>4.0537200000000002</c:v>
                </c:pt>
                <c:pt idx="863">
                  <c:v>2.4939</c:v>
                </c:pt>
                <c:pt idx="864">
                  <c:v>3.8213699999999977</c:v>
                </c:pt>
                <c:pt idx="865">
                  <c:v>3.2082000000000002</c:v>
                </c:pt>
                <c:pt idx="866">
                  <c:v>3.3572099999999967</c:v>
                </c:pt>
                <c:pt idx="867">
                  <c:v>2.4215100000000001</c:v>
                </c:pt>
                <c:pt idx="868">
                  <c:v>2.6581600000000001</c:v>
                </c:pt>
                <c:pt idx="869">
                  <c:v>3.86483</c:v>
                </c:pt>
                <c:pt idx="870">
                  <c:v>3.4079899999999999</c:v>
                </c:pt>
                <c:pt idx="871">
                  <c:v>3.14161</c:v>
                </c:pt>
                <c:pt idx="872">
                  <c:v>3.70295</c:v>
                </c:pt>
                <c:pt idx="873">
                  <c:v>4.0310600000000134</c:v>
                </c:pt>
                <c:pt idx="874">
                  <c:v>3.67442</c:v>
                </c:pt>
                <c:pt idx="875">
                  <c:v>3.0415999999999999</c:v>
                </c:pt>
                <c:pt idx="876">
                  <c:v>2.5653700000000002</c:v>
                </c:pt>
                <c:pt idx="877">
                  <c:v>3.2309899999999998</c:v>
                </c:pt>
                <c:pt idx="878">
                  <c:v>3.1900399999999998</c:v>
                </c:pt>
                <c:pt idx="879">
                  <c:v>3.1197300000000001</c:v>
                </c:pt>
                <c:pt idx="880">
                  <c:v>2.6282399999999999</c:v>
                </c:pt>
                <c:pt idx="881">
                  <c:v>3.0182099999999967</c:v>
                </c:pt>
                <c:pt idx="882">
                  <c:v>3.6160599999999925</c:v>
                </c:pt>
                <c:pt idx="883">
                  <c:v>2.6262399999999997</c:v>
                </c:pt>
                <c:pt idx="884">
                  <c:v>2.48001</c:v>
                </c:pt>
                <c:pt idx="885">
                  <c:v>2.65889</c:v>
                </c:pt>
                <c:pt idx="886">
                  <c:v>2.5862799999999977</c:v>
                </c:pt>
                <c:pt idx="887">
                  <c:v>2.508</c:v>
                </c:pt>
                <c:pt idx="888">
                  <c:v>3.8031899999999998</c:v>
                </c:pt>
                <c:pt idx="889">
                  <c:v>4.0637999999999996</c:v>
                </c:pt>
                <c:pt idx="890">
                  <c:v>3.1192399999999987</c:v>
                </c:pt>
                <c:pt idx="891">
                  <c:v>4.05267</c:v>
                </c:pt>
                <c:pt idx="892">
                  <c:v>3.7688000000000001</c:v>
                </c:pt>
                <c:pt idx="893">
                  <c:v>3.7433600000000076</c:v>
                </c:pt>
                <c:pt idx="894">
                  <c:v>3.8030200000000001</c:v>
                </c:pt>
                <c:pt idx="895">
                  <c:v>3.6673400000000012</c:v>
                </c:pt>
                <c:pt idx="896">
                  <c:v>2.4615100000000001</c:v>
                </c:pt>
                <c:pt idx="897">
                  <c:v>3.9106899999999967</c:v>
                </c:pt>
                <c:pt idx="898">
                  <c:v>3.4499300000000002</c:v>
                </c:pt>
                <c:pt idx="899">
                  <c:v>3.2590699999999977</c:v>
                </c:pt>
                <c:pt idx="900">
                  <c:v>2.4886599999999977</c:v>
                </c:pt>
                <c:pt idx="901">
                  <c:v>3.7591700000000001</c:v>
                </c:pt>
                <c:pt idx="902">
                  <c:v>3.99322</c:v>
                </c:pt>
                <c:pt idx="903">
                  <c:v>3.0191999999999997</c:v>
                </c:pt>
                <c:pt idx="904">
                  <c:v>2.54047</c:v>
                </c:pt>
                <c:pt idx="905">
                  <c:v>3.48786</c:v>
                </c:pt>
                <c:pt idx="906">
                  <c:v>3.3990699999999925</c:v>
                </c:pt>
                <c:pt idx="907">
                  <c:v>3.4362699999999893</c:v>
                </c:pt>
                <c:pt idx="908">
                  <c:v>3.5823299999999998</c:v>
                </c:pt>
                <c:pt idx="909">
                  <c:v>2.7716399999999997</c:v>
                </c:pt>
                <c:pt idx="910">
                  <c:v>3.8317899999999967</c:v>
                </c:pt>
                <c:pt idx="911">
                  <c:v>3.3904999999999967</c:v>
                </c:pt>
                <c:pt idx="912">
                  <c:v>3.1319699999999977</c:v>
                </c:pt>
                <c:pt idx="913">
                  <c:v>4.0190900000000003</c:v>
                </c:pt>
                <c:pt idx="914">
                  <c:v>2.5644</c:v>
                </c:pt>
                <c:pt idx="915">
                  <c:v>3.0099200000000002</c:v>
                </c:pt>
                <c:pt idx="916">
                  <c:v>4.07456</c:v>
                </c:pt>
                <c:pt idx="917">
                  <c:v>2.8349899999999977</c:v>
                </c:pt>
                <c:pt idx="918">
                  <c:v>3.9567499999999916</c:v>
                </c:pt>
                <c:pt idx="919">
                  <c:v>4.0154999999999985</c:v>
                </c:pt>
                <c:pt idx="920">
                  <c:v>2.6599900000000001</c:v>
                </c:pt>
                <c:pt idx="921">
                  <c:v>3.7055300000000075</c:v>
                </c:pt>
                <c:pt idx="922">
                  <c:v>3.9200900000000001</c:v>
                </c:pt>
                <c:pt idx="923">
                  <c:v>3.5909900000000001</c:v>
                </c:pt>
                <c:pt idx="924">
                  <c:v>3.7710699999999977</c:v>
                </c:pt>
                <c:pt idx="925">
                  <c:v>3.9674299999999998</c:v>
                </c:pt>
                <c:pt idx="926">
                  <c:v>3.0459800000000001</c:v>
                </c:pt>
                <c:pt idx="927">
                  <c:v>2.5755300000000001</c:v>
                </c:pt>
                <c:pt idx="928">
                  <c:v>3.9234499999999977</c:v>
                </c:pt>
                <c:pt idx="929">
                  <c:v>2.9339900000000001</c:v>
                </c:pt>
                <c:pt idx="930">
                  <c:v>2.6173600000000001</c:v>
                </c:pt>
                <c:pt idx="931">
                  <c:v>2.7961499999999977</c:v>
                </c:pt>
                <c:pt idx="932">
                  <c:v>4.0926900000000002</c:v>
                </c:pt>
                <c:pt idx="933">
                  <c:v>2.6168699999999925</c:v>
                </c:pt>
                <c:pt idx="934">
                  <c:v>4.1194600000000001</c:v>
                </c:pt>
                <c:pt idx="935">
                  <c:v>2.8715699999999935</c:v>
                </c:pt>
                <c:pt idx="936">
                  <c:v>2.8149799999999967</c:v>
                </c:pt>
                <c:pt idx="937">
                  <c:v>2.8571999999999997</c:v>
                </c:pt>
                <c:pt idx="938">
                  <c:v>3.3927799999999926</c:v>
                </c:pt>
                <c:pt idx="939">
                  <c:v>3.6998199999999977</c:v>
                </c:pt>
                <c:pt idx="940">
                  <c:v>3.4075000000000002</c:v>
                </c:pt>
                <c:pt idx="941">
                  <c:v>2.5349499999999967</c:v>
                </c:pt>
                <c:pt idx="942">
                  <c:v>4.0404299999999997</c:v>
                </c:pt>
                <c:pt idx="943">
                  <c:v>2.67517</c:v>
                </c:pt>
                <c:pt idx="944">
                  <c:v>3.2334900000000002</c:v>
                </c:pt>
                <c:pt idx="945">
                  <c:v>2.9271600000000002</c:v>
                </c:pt>
                <c:pt idx="946">
                  <c:v>4.0094399999999997</c:v>
                </c:pt>
                <c:pt idx="947">
                  <c:v>2.3888399999999987</c:v>
                </c:pt>
                <c:pt idx="948">
                  <c:v>2.9087800000000001</c:v>
                </c:pt>
                <c:pt idx="949">
                  <c:v>2.7976399999999999</c:v>
                </c:pt>
                <c:pt idx="950">
                  <c:v>3.2779900000000066</c:v>
                </c:pt>
                <c:pt idx="951">
                  <c:v>3.7644299999999999</c:v>
                </c:pt>
                <c:pt idx="952">
                  <c:v>4.1254799999999854</c:v>
                </c:pt>
                <c:pt idx="953">
                  <c:v>2.9428099999999935</c:v>
                </c:pt>
                <c:pt idx="954">
                  <c:v>2.4003000000000001</c:v>
                </c:pt>
                <c:pt idx="955">
                  <c:v>2.9456599999999935</c:v>
                </c:pt>
                <c:pt idx="956">
                  <c:v>3.95878</c:v>
                </c:pt>
                <c:pt idx="957">
                  <c:v>3.7486000000000002</c:v>
                </c:pt>
                <c:pt idx="958">
                  <c:v>3.4642900000000001</c:v>
                </c:pt>
                <c:pt idx="959">
                  <c:v>3.1496599999999977</c:v>
                </c:pt>
                <c:pt idx="960">
                  <c:v>3.4968699999999893</c:v>
                </c:pt>
                <c:pt idx="961">
                  <c:v>3.8555199999999967</c:v>
                </c:pt>
                <c:pt idx="962">
                  <c:v>3.6179100000000002</c:v>
                </c:pt>
                <c:pt idx="963">
                  <c:v>3.9803700000000002</c:v>
                </c:pt>
                <c:pt idx="964">
                  <c:v>2.5537299999999998</c:v>
                </c:pt>
                <c:pt idx="965">
                  <c:v>2.5674600000000001</c:v>
                </c:pt>
                <c:pt idx="966">
                  <c:v>3.4478300000000002</c:v>
                </c:pt>
                <c:pt idx="967">
                  <c:v>4.1210599999999955</c:v>
                </c:pt>
                <c:pt idx="968">
                  <c:v>3.1388499999999935</c:v>
                </c:pt>
                <c:pt idx="969">
                  <c:v>2.97017</c:v>
                </c:pt>
                <c:pt idx="970">
                  <c:v>2.6397399999999998</c:v>
                </c:pt>
                <c:pt idx="971">
                  <c:v>3.6955800000000001</c:v>
                </c:pt>
                <c:pt idx="972">
                  <c:v>4.1490499999999999</c:v>
                </c:pt>
                <c:pt idx="973">
                  <c:v>3.5978499999999967</c:v>
                </c:pt>
                <c:pt idx="974">
                  <c:v>2.73983</c:v>
                </c:pt>
                <c:pt idx="975">
                  <c:v>3.8976999999999977</c:v>
                </c:pt>
                <c:pt idx="976">
                  <c:v>3.4334199999999977</c:v>
                </c:pt>
                <c:pt idx="977">
                  <c:v>3.3794999999999935</c:v>
                </c:pt>
                <c:pt idx="978">
                  <c:v>3.3909799999999977</c:v>
                </c:pt>
                <c:pt idx="979">
                  <c:v>3.2751700000000001</c:v>
                </c:pt>
                <c:pt idx="980">
                  <c:v>3.0965199999999977</c:v>
                </c:pt>
                <c:pt idx="981">
                  <c:v>2.4718299999999935</c:v>
                </c:pt>
                <c:pt idx="982">
                  <c:v>2.7960799999999977</c:v>
                </c:pt>
                <c:pt idx="983">
                  <c:v>2.41493</c:v>
                </c:pt>
                <c:pt idx="984">
                  <c:v>2.8936399999999987</c:v>
                </c:pt>
                <c:pt idx="985">
                  <c:v>4.1173599999999864</c:v>
                </c:pt>
                <c:pt idx="986">
                  <c:v>3.2097099999999998</c:v>
                </c:pt>
                <c:pt idx="987">
                  <c:v>2.9318299999999935</c:v>
                </c:pt>
                <c:pt idx="988">
                  <c:v>3.4486699999999977</c:v>
                </c:pt>
                <c:pt idx="989">
                  <c:v>3.8448399999999987</c:v>
                </c:pt>
                <c:pt idx="990">
                  <c:v>3.0353999999999997</c:v>
                </c:pt>
                <c:pt idx="991">
                  <c:v>2.7395800000000001</c:v>
                </c:pt>
                <c:pt idx="992">
                  <c:v>3.1173799999999998</c:v>
                </c:pt>
                <c:pt idx="993">
                  <c:v>3.0297700000000001</c:v>
                </c:pt>
                <c:pt idx="994">
                  <c:v>3.5505</c:v>
                </c:pt>
                <c:pt idx="995">
                  <c:v>4.1585999999999945</c:v>
                </c:pt>
                <c:pt idx="996">
                  <c:v>3.6165799999999977</c:v>
                </c:pt>
                <c:pt idx="997">
                  <c:v>4.0310300000000003</c:v>
                </c:pt>
                <c:pt idx="998">
                  <c:v>3.4727899999999967</c:v>
                </c:pt>
                <c:pt idx="999">
                  <c:v>2.6324599999999916</c:v>
                </c:pt>
                <c:pt idx="1000">
                  <c:v>3.7885100000000076</c:v>
                </c:pt>
                <c:pt idx="1001">
                  <c:v>3.8374099999999967</c:v>
                </c:pt>
                <c:pt idx="1002">
                  <c:v>3.8102399999999967</c:v>
                </c:pt>
                <c:pt idx="1003">
                  <c:v>2.8718899999999925</c:v>
                </c:pt>
                <c:pt idx="1004">
                  <c:v>2.4492499999999935</c:v>
                </c:pt>
                <c:pt idx="1005">
                  <c:v>3.3847299999999998</c:v>
                </c:pt>
                <c:pt idx="1006">
                  <c:v>2.5947800000000001</c:v>
                </c:pt>
                <c:pt idx="1007">
                  <c:v>4.1254099999999854</c:v>
                </c:pt>
                <c:pt idx="1008">
                  <c:v>3.6630300000000076</c:v>
                </c:pt>
                <c:pt idx="1009">
                  <c:v>3.7916499999999935</c:v>
                </c:pt>
                <c:pt idx="1010">
                  <c:v>2.7072300000000076</c:v>
                </c:pt>
                <c:pt idx="1011">
                  <c:v>3.9344499999999916</c:v>
                </c:pt>
                <c:pt idx="1012">
                  <c:v>3.7686299999999999</c:v>
                </c:pt>
                <c:pt idx="1013">
                  <c:v>3.47417</c:v>
                </c:pt>
                <c:pt idx="1014">
                  <c:v>2.6714499999999926</c:v>
                </c:pt>
                <c:pt idx="1015">
                  <c:v>3.2571900000000076</c:v>
                </c:pt>
                <c:pt idx="1016">
                  <c:v>3.02529</c:v>
                </c:pt>
                <c:pt idx="1017">
                  <c:v>4.1396300000000004</c:v>
                </c:pt>
                <c:pt idx="1018">
                  <c:v>3.5357599999999967</c:v>
                </c:pt>
                <c:pt idx="1019">
                  <c:v>2.63435</c:v>
                </c:pt>
                <c:pt idx="1020">
                  <c:v>3.48048</c:v>
                </c:pt>
                <c:pt idx="1021">
                  <c:v>3.4124099999999893</c:v>
                </c:pt>
                <c:pt idx="1022">
                  <c:v>2.6463700000000001</c:v>
                </c:pt>
              </c:numCache>
            </c:numRef>
          </c:yVal>
        </c:ser>
        <c:ser>
          <c:idx val="1"/>
          <c:order val="1"/>
          <c:tx>
            <c:strRef>
              <c:f>Sheet3!$C$1</c:f>
              <c:strCache>
                <c:ptCount val="1"/>
                <c:pt idx="0">
                  <c:v>HP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</c:marker>
          <c:trendline>
            <c:trendlineType val="linear"/>
            <c:dispEq val="1"/>
            <c:trendlineLbl>
              <c:layout>
                <c:manualLayout>
                  <c:x val="-0.13965157480314899"/>
                  <c:y val="-5.0488480606591046E-4"/>
                </c:manualLayout>
              </c:layout>
              <c:numFmt formatCode="General" sourceLinked="0"/>
            </c:trendlineLbl>
          </c:trendline>
          <c:xVal>
            <c:numRef>
              <c:f>Sheet3!$A$2:$A$2050</c:f>
              <c:numCache>
                <c:formatCode>General</c:formatCode>
                <c:ptCount val="2049"/>
                <c:pt idx="0">
                  <c:v>3.3953099999999967</c:v>
                </c:pt>
                <c:pt idx="1">
                  <c:v>3.2965900000000001</c:v>
                </c:pt>
                <c:pt idx="2">
                  <c:v>1.7945199999999999</c:v>
                </c:pt>
                <c:pt idx="3">
                  <c:v>3.3832599999999977</c:v>
                </c:pt>
                <c:pt idx="4">
                  <c:v>2.2515700000000001</c:v>
                </c:pt>
                <c:pt idx="5">
                  <c:v>2.2462800000000001</c:v>
                </c:pt>
                <c:pt idx="6">
                  <c:v>1.91859</c:v>
                </c:pt>
                <c:pt idx="7">
                  <c:v>2.0552899999999967</c:v>
                </c:pt>
                <c:pt idx="8">
                  <c:v>1.9550399999999999</c:v>
                </c:pt>
                <c:pt idx="9">
                  <c:v>2.6833000000000076</c:v>
                </c:pt>
                <c:pt idx="10">
                  <c:v>2.0760499999999915</c:v>
                </c:pt>
                <c:pt idx="11">
                  <c:v>1.70058</c:v>
                </c:pt>
                <c:pt idx="12">
                  <c:v>1.8835599999999999</c:v>
                </c:pt>
                <c:pt idx="13">
                  <c:v>1.7577999999999954</c:v>
                </c:pt>
                <c:pt idx="14">
                  <c:v>3.1383399999999999</c:v>
                </c:pt>
                <c:pt idx="15">
                  <c:v>2.1278999999999999</c:v>
                </c:pt>
                <c:pt idx="16">
                  <c:v>2.74024</c:v>
                </c:pt>
                <c:pt idx="17">
                  <c:v>1.7591399999999964</c:v>
                </c:pt>
                <c:pt idx="18">
                  <c:v>3.0182799999999967</c:v>
                </c:pt>
                <c:pt idx="19">
                  <c:v>1.8057899999999998</c:v>
                </c:pt>
                <c:pt idx="20">
                  <c:v>1.8746</c:v>
                </c:pt>
                <c:pt idx="21">
                  <c:v>1.6655199999999999</c:v>
                </c:pt>
                <c:pt idx="22">
                  <c:v>3.3352699999999915</c:v>
                </c:pt>
                <c:pt idx="23">
                  <c:v>2.8002099999999968</c:v>
                </c:pt>
                <c:pt idx="24">
                  <c:v>2.2528599999999925</c:v>
                </c:pt>
                <c:pt idx="25">
                  <c:v>1.8187899999999999</c:v>
                </c:pt>
                <c:pt idx="26">
                  <c:v>2.6247099999999999</c:v>
                </c:pt>
                <c:pt idx="27">
                  <c:v>3.3262899999999935</c:v>
                </c:pt>
                <c:pt idx="28">
                  <c:v>3.3306799999999925</c:v>
                </c:pt>
                <c:pt idx="29">
                  <c:v>2.2639900000000086</c:v>
                </c:pt>
                <c:pt idx="30">
                  <c:v>1.7828899999999999</c:v>
                </c:pt>
                <c:pt idx="31">
                  <c:v>2.0364599999999893</c:v>
                </c:pt>
                <c:pt idx="32">
                  <c:v>1.95252</c:v>
                </c:pt>
                <c:pt idx="33">
                  <c:v>1.9527600000000001</c:v>
                </c:pt>
                <c:pt idx="34">
                  <c:v>3.1180599999999967</c:v>
                </c:pt>
                <c:pt idx="35">
                  <c:v>2.1511</c:v>
                </c:pt>
                <c:pt idx="36">
                  <c:v>3.3346199999999935</c:v>
                </c:pt>
                <c:pt idx="37">
                  <c:v>2.2936000000000001</c:v>
                </c:pt>
                <c:pt idx="38">
                  <c:v>3.0604200000000001</c:v>
                </c:pt>
                <c:pt idx="39">
                  <c:v>2.1450999999999998</c:v>
                </c:pt>
                <c:pt idx="40">
                  <c:v>3.2562499999999925</c:v>
                </c:pt>
                <c:pt idx="41">
                  <c:v>3.3367899999999935</c:v>
                </c:pt>
                <c:pt idx="42">
                  <c:v>2.60405</c:v>
                </c:pt>
                <c:pt idx="43">
                  <c:v>2.1856900000000001</c:v>
                </c:pt>
                <c:pt idx="44">
                  <c:v>2.0797099999999977</c:v>
                </c:pt>
                <c:pt idx="45">
                  <c:v>3.1927999999999988</c:v>
                </c:pt>
                <c:pt idx="46">
                  <c:v>3.3399499999999915</c:v>
                </c:pt>
                <c:pt idx="47">
                  <c:v>3.3563299999999967</c:v>
                </c:pt>
                <c:pt idx="48">
                  <c:v>2.3919399999999977</c:v>
                </c:pt>
                <c:pt idx="49">
                  <c:v>1.9951500000000035</c:v>
                </c:pt>
                <c:pt idx="50">
                  <c:v>2.1606999999999998</c:v>
                </c:pt>
                <c:pt idx="51">
                  <c:v>2.5690499999999967</c:v>
                </c:pt>
                <c:pt idx="52">
                  <c:v>1.8946000000000001</c:v>
                </c:pt>
                <c:pt idx="53">
                  <c:v>3.2899699999999998</c:v>
                </c:pt>
                <c:pt idx="54">
                  <c:v>2.2743300000000066</c:v>
                </c:pt>
                <c:pt idx="55">
                  <c:v>1.6872499999999999</c:v>
                </c:pt>
                <c:pt idx="56">
                  <c:v>2.6277300000000086</c:v>
                </c:pt>
                <c:pt idx="57">
                  <c:v>2.2315800000000001</c:v>
                </c:pt>
                <c:pt idx="58">
                  <c:v>2.6115300000000001</c:v>
                </c:pt>
                <c:pt idx="59">
                  <c:v>1.99739</c:v>
                </c:pt>
                <c:pt idx="60">
                  <c:v>1.6326400000000001</c:v>
                </c:pt>
                <c:pt idx="61">
                  <c:v>2.9261699999999977</c:v>
                </c:pt>
                <c:pt idx="62">
                  <c:v>1.76278</c:v>
                </c:pt>
                <c:pt idx="63">
                  <c:v>3.1898499999999967</c:v>
                </c:pt>
                <c:pt idx="64">
                  <c:v>1.71505</c:v>
                </c:pt>
                <c:pt idx="65">
                  <c:v>1.9370799999999999</c:v>
                </c:pt>
                <c:pt idx="66">
                  <c:v>2.36896</c:v>
                </c:pt>
                <c:pt idx="67">
                  <c:v>1.9487000000000001</c:v>
                </c:pt>
                <c:pt idx="68">
                  <c:v>3.2613599999999998</c:v>
                </c:pt>
                <c:pt idx="69">
                  <c:v>2.9541499999999967</c:v>
                </c:pt>
                <c:pt idx="70">
                  <c:v>1.8154699999999964</c:v>
                </c:pt>
                <c:pt idx="71">
                  <c:v>1.7435299999999954</c:v>
                </c:pt>
                <c:pt idx="72">
                  <c:v>2.2919900000000002</c:v>
                </c:pt>
                <c:pt idx="73">
                  <c:v>2.7360099999999967</c:v>
                </c:pt>
                <c:pt idx="74">
                  <c:v>1.7398199999999964</c:v>
                </c:pt>
                <c:pt idx="75">
                  <c:v>1.95299</c:v>
                </c:pt>
                <c:pt idx="76">
                  <c:v>1.9307399999999999</c:v>
                </c:pt>
                <c:pt idx="77">
                  <c:v>2.1907999999999999</c:v>
                </c:pt>
                <c:pt idx="78">
                  <c:v>3.3958799999999916</c:v>
                </c:pt>
                <c:pt idx="79">
                  <c:v>2.88951</c:v>
                </c:pt>
                <c:pt idx="80">
                  <c:v>2.5634899999999998</c:v>
                </c:pt>
                <c:pt idx="81">
                  <c:v>2.6779999999999999</c:v>
                </c:pt>
                <c:pt idx="82">
                  <c:v>3.1449900000000066</c:v>
                </c:pt>
                <c:pt idx="83">
                  <c:v>2.2592499999999935</c:v>
                </c:pt>
                <c:pt idx="84">
                  <c:v>1.63819</c:v>
                </c:pt>
                <c:pt idx="85">
                  <c:v>2.0186199999999968</c:v>
                </c:pt>
                <c:pt idx="86">
                  <c:v>2.9862499999999925</c:v>
                </c:pt>
                <c:pt idx="87">
                  <c:v>2.7486899999999999</c:v>
                </c:pt>
                <c:pt idx="88">
                  <c:v>1.9399</c:v>
                </c:pt>
                <c:pt idx="89">
                  <c:v>3.3853200000000001</c:v>
                </c:pt>
                <c:pt idx="90">
                  <c:v>2.3891499999999977</c:v>
                </c:pt>
                <c:pt idx="91">
                  <c:v>2.2467299999999999</c:v>
                </c:pt>
                <c:pt idx="92">
                  <c:v>2.0652599999999977</c:v>
                </c:pt>
                <c:pt idx="93">
                  <c:v>1.97966</c:v>
                </c:pt>
                <c:pt idx="94">
                  <c:v>2.4915599999999967</c:v>
                </c:pt>
                <c:pt idx="95">
                  <c:v>2.4580699999999935</c:v>
                </c:pt>
                <c:pt idx="96">
                  <c:v>1.78077</c:v>
                </c:pt>
                <c:pt idx="97">
                  <c:v>3.06968</c:v>
                </c:pt>
                <c:pt idx="98">
                  <c:v>2.8724799999999893</c:v>
                </c:pt>
                <c:pt idx="99">
                  <c:v>2.6993200000000002</c:v>
                </c:pt>
                <c:pt idx="100">
                  <c:v>2.4531700000000001</c:v>
                </c:pt>
                <c:pt idx="101">
                  <c:v>3.3738199999999967</c:v>
                </c:pt>
                <c:pt idx="102">
                  <c:v>1.7881899999999999</c:v>
                </c:pt>
                <c:pt idx="103">
                  <c:v>2.2812000000000001</c:v>
                </c:pt>
                <c:pt idx="104">
                  <c:v>2.0523599999999935</c:v>
                </c:pt>
                <c:pt idx="105">
                  <c:v>2.7792599999999967</c:v>
                </c:pt>
                <c:pt idx="106">
                  <c:v>3.07768</c:v>
                </c:pt>
                <c:pt idx="107">
                  <c:v>3.3487499999999977</c:v>
                </c:pt>
                <c:pt idx="108">
                  <c:v>1.63819</c:v>
                </c:pt>
                <c:pt idx="109">
                  <c:v>2.27955</c:v>
                </c:pt>
                <c:pt idx="110">
                  <c:v>2.2681300000000095</c:v>
                </c:pt>
                <c:pt idx="111">
                  <c:v>3.2939699999999998</c:v>
                </c:pt>
                <c:pt idx="112">
                  <c:v>1.8997899999999999</c:v>
                </c:pt>
                <c:pt idx="113">
                  <c:v>2.0317799999999977</c:v>
                </c:pt>
                <c:pt idx="114">
                  <c:v>1.7471299999999959</c:v>
                </c:pt>
                <c:pt idx="115">
                  <c:v>3.2279900000000086</c:v>
                </c:pt>
                <c:pt idx="116">
                  <c:v>2.26694</c:v>
                </c:pt>
                <c:pt idx="117">
                  <c:v>1.9227000000000001</c:v>
                </c:pt>
                <c:pt idx="118">
                  <c:v>2.1436000000000002</c:v>
                </c:pt>
                <c:pt idx="119">
                  <c:v>1.7918799999999964</c:v>
                </c:pt>
                <c:pt idx="120">
                  <c:v>2.6866699999999977</c:v>
                </c:pt>
                <c:pt idx="121">
                  <c:v>2.83718</c:v>
                </c:pt>
                <c:pt idx="122">
                  <c:v>3.1412300000000002</c:v>
                </c:pt>
                <c:pt idx="123">
                  <c:v>2.88408</c:v>
                </c:pt>
                <c:pt idx="124">
                  <c:v>2.6059399999999999</c:v>
                </c:pt>
                <c:pt idx="125">
                  <c:v>1.9544500000000042</c:v>
                </c:pt>
                <c:pt idx="126">
                  <c:v>1.70505</c:v>
                </c:pt>
                <c:pt idx="127">
                  <c:v>1.6648700000000001</c:v>
                </c:pt>
                <c:pt idx="128">
                  <c:v>3.0757499999999967</c:v>
                </c:pt>
                <c:pt idx="129">
                  <c:v>3.0401300000000075</c:v>
                </c:pt>
                <c:pt idx="130">
                  <c:v>2.4920999999999967</c:v>
                </c:pt>
                <c:pt idx="131">
                  <c:v>1.84378</c:v>
                </c:pt>
                <c:pt idx="132">
                  <c:v>3.0580099999999977</c:v>
                </c:pt>
                <c:pt idx="133">
                  <c:v>2.5794699999999935</c:v>
                </c:pt>
                <c:pt idx="134">
                  <c:v>1.7016599999999966</c:v>
                </c:pt>
                <c:pt idx="135">
                  <c:v>2.77901</c:v>
                </c:pt>
                <c:pt idx="136">
                  <c:v>1.6508400000000001</c:v>
                </c:pt>
                <c:pt idx="137">
                  <c:v>2.5041699999999998</c:v>
                </c:pt>
                <c:pt idx="138">
                  <c:v>3.1091199999999999</c:v>
                </c:pt>
                <c:pt idx="139">
                  <c:v>2.7041100000000076</c:v>
                </c:pt>
                <c:pt idx="140">
                  <c:v>1.7432599999999998</c:v>
                </c:pt>
                <c:pt idx="141">
                  <c:v>2.4814099999999977</c:v>
                </c:pt>
                <c:pt idx="142">
                  <c:v>2.0565499999999926</c:v>
                </c:pt>
                <c:pt idx="143">
                  <c:v>1.66832</c:v>
                </c:pt>
                <c:pt idx="144">
                  <c:v>3.3337499999999967</c:v>
                </c:pt>
                <c:pt idx="145">
                  <c:v>3.2921900000000002</c:v>
                </c:pt>
                <c:pt idx="146">
                  <c:v>3.23346</c:v>
                </c:pt>
                <c:pt idx="147">
                  <c:v>1.7089699999999961</c:v>
                </c:pt>
                <c:pt idx="148">
                  <c:v>1.79226</c:v>
                </c:pt>
                <c:pt idx="149">
                  <c:v>2.2763800000000001</c:v>
                </c:pt>
                <c:pt idx="150">
                  <c:v>1.62863</c:v>
                </c:pt>
                <c:pt idx="151">
                  <c:v>1.7599599999999966</c:v>
                </c:pt>
                <c:pt idx="152">
                  <c:v>2.2177500000000001</c:v>
                </c:pt>
                <c:pt idx="153">
                  <c:v>3.0180199999999977</c:v>
                </c:pt>
                <c:pt idx="154">
                  <c:v>1.94113</c:v>
                </c:pt>
                <c:pt idx="155">
                  <c:v>2.7897500000000002</c:v>
                </c:pt>
                <c:pt idx="156">
                  <c:v>2.3294199999999967</c:v>
                </c:pt>
                <c:pt idx="157">
                  <c:v>2.8021999999999987</c:v>
                </c:pt>
                <c:pt idx="158">
                  <c:v>3.3559999999999977</c:v>
                </c:pt>
                <c:pt idx="159">
                  <c:v>1.8001</c:v>
                </c:pt>
                <c:pt idx="160">
                  <c:v>3.3833700000000002</c:v>
                </c:pt>
                <c:pt idx="161">
                  <c:v>3.23062</c:v>
                </c:pt>
                <c:pt idx="162">
                  <c:v>2.8947799999999977</c:v>
                </c:pt>
                <c:pt idx="163">
                  <c:v>2.2452299999999998</c:v>
                </c:pt>
                <c:pt idx="164">
                  <c:v>2.2982900000000002</c:v>
                </c:pt>
                <c:pt idx="165">
                  <c:v>1.8057899999999998</c:v>
                </c:pt>
                <c:pt idx="166">
                  <c:v>2.65727</c:v>
                </c:pt>
                <c:pt idx="167">
                  <c:v>1.8374899999999998</c:v>
                </c:pt>
                <c:pt idx="168">
                  <c:v>1.6899299999999966</c:v>
                </c:pt>
                <c:pt idx="169">
                  <c:v>2.9360099999999916</c:v>
                </c:pt>
                <c:pt idx="170">
                  <c:v>3.2054800000000001</c:v>
                </c:pt>
                <c:pt idx="171">
                  <c:v>3.04921</c:v>
                </c:pt>
                <c:pt idx="172">
                  <c:v>1.74278</c:v>
                </c:pt>
                <c:pt idx="173">
                  <c:v>2.0505100000000001</c:v>
                </c:pt>
                <c:pt idx="174">
                  <c:v>2.1307700000000001</c:v>
                </c:pt>
                <c:pt idx="175">
                  <c:v>3.3715599999999926</c:v>
                </c:pt>
                <c:pt idx="176">
                  <c:v>3.0547</c:v>
                </c:pt>
                <c:pt idx="177">
                  <c:v>1.8428500000000001</c:v>
                </c:pt>
                <c:pt idx="178">
                  <c:v>1.8653299999999966</c:v>
                </c:pt>
                <c:pt idx="179">
                  <c:v>2.0434899999999998</c:v>
                </c:pt>
                <c:pt idx="180">
                  <c:v>2.3120799999999884</c:v>
                </c:pt>
                <c:pt idx="181">
                  <c:v>3.0775000000000001</c:v>
                </c:pt>
                <c:pt idx="182">
                  <c:v>2.3990199999999935</c:v>
                </c:pt>
                <c:pt idx="183">
                  <c:v>1.6887399999999999</c:v>
                </c:pt>
                <c:pt idx="184">
                  <c:v>1.81602</c:v>
                </c:pt>
                <c:pt idx="185">
                  <c:v>1.8720100000000033</c:v>
                </c:pt>
                <c:pt idx="186">
                  <c:v>2.6505800000000002</c:v>
                </c:pt>
                <c:pt idx="187">
                  <c:v>3.0850399999999998</c:v>
                </c:pt>
                <c:pt idx="188">
                  <c:v>2.8016099999999935</c:v>
                </c:pt>
                <c:pt idx="189">
                  <c:v>2.5537700000000001</c:v>
                </c:pt>
                <c:pt idx="190">
                  <c:v>2.9694499999999935</c:v>
                </c:pt>
                <c:pt idx="191">
                  <c:v>2.9389099999999977</c:v>
                </c:pt>
                <c:pt idx="192">
                  <c:v>2.892469999999987</c:v>
                </c:pt>
                <c:pt idx="193">
                  <c:v>2.1578499999999967</c:v>
                </c:pt>
                <c:pt idx="194">
                  <c:v>2.4696399999999987</c:v>
                </c:pt>
                <c:pt idx="195">
                  <c:v>1.8816299999999964</c:v>
                </c:pt>
                <c:pt idx="196">
                  <c:v>2.5952299999999977</c:v>
                </c:pt>
                <c:pt idx="197">
                  <c:v>3.1847599999999998</c:v>
                </c:pt>
                <c:pt idx="198">
                  <c:v>3.1201300000000076</c:v>
                </c:pt>
                <c:pt idx="199">
                  <c:v>1.6380399999999999</c:v>
                </c:pt>
                <c:pt idx="200">
                  <c:v>2.1287699999999998</c:v>
                </c:pt>
                <c:pt idx="201">
                  <c:v>2.5597399999999997</c:v>
                </c:pt>
                <c:pt idx="202">
                  <c:v>2.56481</c:v>
                </c:pt>
                <c:pt idx="203">
                  <c:v>3.1516699999999935</c:v>
                </c:pt>
                <c:pt idx="204">
                  <c:v>2.7949700000000002</c:v>
                </c:pt>
                <c:pt idx="205">
                  <c:v>3.3701999999999988</c:v>
                </c:pt>
                <c:pt idx="206">
                  <c:v>2.9711399999999997</c:v>
                </c:pt>
                <c:pt idx="207">
                  <c:v>2.0907100000000001</c:v>
                </c:pt>
                <c:pt idx="208">
                  <c:v>1.78874</c:v>
                </c:pt>
                <c:pt idx="209">
                  <c:v>3.2756599999999967</c:v>
                </c:pt>
                <c:pt idx="210">
                  <c:v>2.1353399999999998</c:v>
                </c:pt>
                <c:pt idx="211">
                  <c:v>2.4789099999999977</c:v>
                </c:pt>
                <c:pt idx="212">
                  <c:v>2.0314999999999968</c:v>
                </c:pt>
                <c:pt idx="213">
                  <c:v>1.6277599999999999</c:v>
                </c:pt>
                <c:pt idx="214">
                  <c:v>1.9402800000000036</c:v>
                </c:pt>
                <c:pt idx="215">
                  <c:v>3.1196799999999967</c:v>
                </c:pt>
                <c:pt idx="216">
                  <c:v>1.8095199999999998</c:v>
                </c:pt>
                <c:pt idx="217">
                  <c:v>2.8202199999999977</c:v>
                </c:pt>
                <c:pt idx="218">
                  <c:v>2.036269999999992</c:v>
                </c:pt>
                <c:pt idx="219">
                  <c:v>1.86154</c:v>
                </c:pt>
                <c:pt idx="220">
                  <c:v>2.86591</c:v>
                </c:pt>
                <c:pt idx="221">
                  <c:v>2.1872600000000002</c:v>
                </c:pt>
                <c:pt idx="222">
                  <c:v>2.17462</c:v>
                </c:pt>
                <c:pt idx="223">
                  <c:v>1.7233799999999964</c:v>
                </c:pt>
                <c:pt idx="224">
                  <c:v>1.6261000000000001</c:v>
                </c:pt>
                <c:pt idx="225">
                  <c:v>2.9959799999999968</c:v>
                </c:pt>
                <c:pt idx="226">
                  <c:v>3.3659399999999997</c:v>
                </c:pt>
                <c:pt idx="227">
                  <c:v>3.0230600000000001</c:v>
                </c:pt>
                <c:pt idx="228">
                  <c:v>2.7867999999999999</c:v>
                </c:pt>
                <c:pt idx="229">
                  <c:v>3.0380699999999967</c:v>
                </c:pt>
                <c:pt idx="230">
                  <c:v>2.4565499999999916</c:v>
                </c:pt>
                <c:pt idx="231">
                  <c:v>3.2284700000000002</c:v>
                </c:pt>
                <c:pt idx="232">
                  <c:v>3.2855699999999999</c:v>
                </c:pt>
                <c:pt idx="233">
                  <c:v>3.3951199999999977</c:v>
                </c:pt>
                <c:pt idx="234">
                  <c:v>2.2787799999999998</c:v>
                </c:pt>
                <c:pt idx="235">
                  <c:v>1.8243100000000001</c:v>
                </c:pt>
                <c:pt idx="236">
                  <c:v>1.84354</c:v>
                </c:pt>
                <c:pt idx="237">
                  <c:v>2.0084</c:v>
                </c:pt>
                <c:pt idx="238">
                  <c:v>3.2958699999999967</c:v>
                </c:pt>
                <c:pt idx="239">
                  <c:v>1.6753800000000001</c:v>
                </c:pt>
                <c:pt idx="240">
                  <c:v>2.5991200000000001</c:v>
                </c:pt>
                <c:pt idx="241">
                  <c:v>2.6168299999999967</c:v>
                </c:pt>
                <c:pt idx="242">
                  <c:v>1.7142599999999999</c:v>
                </c:pt>
                <c:pt idx="243">
                  <c:v>2.0504899999999977</c:v>
                </c:pt>
                <c:pt idx="244">
                  <c:v>1.9132400000000001</c:v>
                </c:pt>
                <c:pt idx="245">
                  <c:v>2.7190499999999935</c:v>
                </c:pt>
                <c:pt idx="246">
                  <c:v>2.8679000000000001</c:v>
                </c:pt>
                <c:pt idx="247">
                  <c:v>3.0678899999999998</c:v>
                </c:pt>
                <c:pt idx="248">
                  <c:v>2.9994999999999967</c:v>
                </c:pt>
                <c:pt idx="249">
                  <c:v>2.7679900000000086</c:v>
                </c:pt>
                <c:pt idx="250">
                  <c:v>1.7282500000000001</c:v>
                </c:pt>
                <c:pt idx="251">
                  <c:v>2.0815399999999999</c:v>
                </c:pt>
                <c:pt idx="252">
                  <c:v>1.7912399999999966</c:v>
                </c:pt>
                <c:pt idx="253">
                  <c:v>2.25895</c:v>
                </c:pt>
                <c:pt idx="254">
                  <c:v>1.7659499999999964</c:v>
                </c:pt>
                <c:pt idx="255">
                  <c:v>1.9418299999999966</c:v>
                </c:pt>
                <c:pt idx="256">
                  <c:v>3.0083799999999998</c:v>
                </c:pt>
                <c:pt idx="257">
                  <c:v>1.6813199999999999</c:v>
                </c:pt>
                <c:pt idx="258">
                  <c:v>2.63537</c:v>
                </c:pt>
                <c:pt idx="259">
                  <c:v>2.7147399999999999</c:v>
                </c:pt>
                <c:pt idx="260">
                  <c:v>3.0777999999999999</c:v>
                </c:pt>
                <c:pt idx="261">
                  <c:v>2.6056399999999997</c:v>
                </c:pt>
                <c:pt idx="262">
                  <c:v>2.8701999999999988</c:v>
                </c:pt>
                <c:pt idx="263">
                  <c:v>2.35738</c:v>
                </c:pt>
                <c:pt idx="264">
                  <c:v>1.80114</c:v>
                </c:pt>
                <c:pt idx="265">
                  <c:v>2.2284899999999999</c:v>
                </c:pt>
                <c:pt idx="266">
                  <c:v>3.2480699999999998</c:v>
                </c:pt>
                <c:pt idx="267">
                  <c:v>3.0999599999999967</c:v>
                </c:pt>
                <c:pt idx="268">
                  <c:v>1.7059699999999942</c:v>
                </c:pt>
                <c:pt idx="269">
                  <c:v>1.8093599999999999</c:v>
                </c:pt>
                <c:pt idx="270">
                  <c:v>3.2285800000000076</c:v>
                </c:pt>
                <c:pt idx="271">
                  <c:v>1.6962999999999999</c:v>
                </c:pt>
                <c:pt idx="272">
                  <c:v>3.0251000000000001</c:v>
                </c:pt>
                <c:pt idx="273">
                  <c:v>3.0903700000000001</c:v>
                </c:pt>
                <c:pt idx="274">
                  <c:v>1.7395999999999954</c:v>
                </c:pt>
                <c:pt idx="275">
                  <c:v>2.8290599999999926</c:v>
                </c:pt>
                <c:pt idx="276">
                  <c:v>2.9660399999999987</c:v>
                </c:pt>
                <c:pt idx="277">
                  <c:v>1.8491500000000001</c:v>
                </c:pt>
                <c:pt idx="278">
                  <c:v>2.5289600000000001</c:v>
                </c:pt>
                <c:pt idx="279">
                  <c:v>2.1605300000000076</c:v>
                </c:pt>
                <c:pt idx="280">
                  <c:v>1.89351</c:v>
                </c:pt>
                <c:pt idx="281">
                  <c:v>3.0138699999999967</c:v>
                </c:pt>
                <c:pt idx="282">
                  <c:v>3.1243500000000002</c:v>
                </c:pt>
                <c:pt idx="283">
                  <c:v>3.0506099999999967</c:v>
                </c:pt>
                <c:pt idx="284">
                  <c:v>2.1995999999999998</c:v>
                </c:pt>
                <c:pt idx="285">
                  <c:v>2.0525899999999977</c:v>
                </c:pt>
                <c:pt idx="286">
                  <c:v>2.5911</c:v>
                </c:pt>
                <c:pt idx="287">
                  <c:v>2.4413299999999998</c:v>
                </c:pt>
                <c:pt idx="288">
                  <c:v>3.0211600000000001</c:v>
                </c:pt>
                <c:pt idx="289">
                  <c:v>2.5326199999999925</c:v>
                </c:pt>
                <c:pt idx="290">
                  <c:v>2.0470700000000002</c:v>
                </c:pt>
                <c:pt idx="291">
                  <c:v>2.0288200000000001</c:v>
                </c:pt>
                <c:pt idx="292">
                  <c:v>2.6431400000000012</c:v>
                </c:pt>
                <c:pt idx="293">
                  <c:v>3.0565899999999977</c:v>
                </c:pt>
                <c:pt idx="294">
                  <c:v>3.1071400000000002</c:v>
                </c:pt>
                <c:pt idx="295">
                  <c:v>2.1445500000000002</c:v>
                </c:pt>
                <c:pt idx="296">
                  <c:v>1.8816299999999964</c:v>
                </c:pt>
                <c:pt idx="297">
                  <c:v>3.1027</c:v>
                </c:pt>
                <c:pt idx="298">
                  <c:v>1.9523699999999999</c:v>
                </c:pt>
                <c:pt idx="299">
                  <c:v>3.372409999999987</c:v>
                </c:pt>
                <c:pt idx="300">
                  <c:v>3.11408</c:v>
                </c:pt>
                <c:pt idx="301">
                  <c:v>2.4926799999999916</c:v>
                </c:pt>
                <c:pt idx="302">
                  <c:v>2.0198299999999967</c:v>
                </c:pt>
                <c:pt idx="303">
                  <c:v>2.8050099999999967</c:v>
                </c:pt>
                <c:pt idx="304">
                  <c:v>1.7441800000000001</c:v>
                </c:pt>
                <c:pt idx="305">
                  <c:v>2.9527199999999967</c:v>
                </c:pt>
                <c:pt idx="306">
                  <c:v>3.3717199999999967</c:v>
                </c:pt>
                <c:pt idx="307">
                  <c:v>3.1487400000000001</c:v>
                </c:pt>
                <c:pt idx="308">
                  <c:v>2.6411500000000001</c:v>
                </c:pt>
                <c:pt idx="309">
                  <c:v>1.93512</c:v>
                </c:pt>
                <c:pt idx="310">
                  <c:v>3.3277199999999998</c:v>
                </c:pt>
                <c:pt idx="311">
                  <c:v>2.6694</c:v>
                </c:pt>
                <c:pt idx="312">
                  <c:v>3.17117</c:v>
                </c:pt>
                <c:pt idx="313">
                  <c:v>2.5757099999999977</c:v>
                </c:pt>
                <c:pt idx="314">
                  <c:v>2.9079999999999999</c:v>
                </c:pt>
                <c:pt idx="315">
                  <c:v>2.6737099999999998</c:v>
                </c:pt>
                <c:pt idx="316">
                  <c:v>1.9463200000000001</c:v>
                </c:pt>
                <c:pt idx="317">
                  <c:v>2.7715700000000001</c:v>
                </c:pt>
                <c:pt idx="318">
                  <c:v>2.7776200000000002</c:v>
                </c:pt>
                <c:pt idx="319">
                  <c:v>1.73075</c:v>
                </c:pt>
                <c:pt idx="320">
                  <c:v>2.0337499999999977</c:v>
                </c:pt>
                <c:pt idx="321">
                  <c:v>3.0245199999999999</c:v>
                </c:pt>
                <c:pt idx="322">
                  <c:v>2.1359699999999977</c:v>
                </c:pt>
                <c:pt idx="323">
                  <c:v>3.2013300000000076</c:v>
                </c:pt>
                <c:pt idx="324">
                  <c:v>3.2630699999999999</c:v>
                </c:pt>
                <c:pt idx="325">
                  <c:v>1.9853400000000001</c:v>
                </c:pt>
                <c:pt idx="326">
                  <c:v>2.0472199999999998</c:v>
                </c:pt>
                <c:pt idx="327">
                  <c:v>1.7967299999999966</c:v>
                </c:pt>
                <c:pt idx="328">
                  <c:v>2.9935499999999977</c:v>
                </c:pt>
                <c:pt idx="329">
                  <c:v>1.65543</c:v>
                </c:pt>
                <c:pt idx="330">
                  <c:v>2.01071</c:v>
                </c:pt>
                <c:pt idx="331">
                  <c:v>2.7573300000000076</c:v>
                </c:pt>
                <c:pt idx="332">
                  <c:v>1.6841500000000043</c:v>
                </c:pt>
                <c:pt idx="333">
                  <c:v>1.6921200000000001</c:v>
                </c:pt>
                <c:pt idx="334">
                  <c:v>1.7212399999999963</c:v>
                </c:pt>
                <c:pt idx="335">
                  <c:v>2.6749499999999977</c:v>
                </c:pt>
                <c:pt idx="336">
                  <c:v>1.7777099999999963</c:v>
                </c:pt>
                <c:pt idx="337">
                  <c:v>2.1269999999999998</c:v>
                </c:pt>
                <c:pt idx="338">
                  <c:v>3.0477500000000002</c:v>
                </c:pt>
                <c:pt idx="339">
                  <c:v>2.4292599999999935</c:v>
                </c:pt>
                <c:pt idx="340">
                  <c:v>2.1344699999999968</c:v>
                </c:pt>
                <c:pt idx="341">
                  <c:v>1.9522100000000036</c:v>
                </c:pt>
                <c:pt idx="342">
                  <c:v>2.53009</c:v>
                </c:pt>
                <c:pt idx="343">
                  <c:v>1.6925300000000001</c:v>
                </c:pt>
                <c:pt idx="344">
                  <c:v>2.9271799999999999</c:v>
                </c:pt>
                <c:pt idx="345">
                  <c:v>2.3390699999999915</c:v>
                </c:pt>
                <c:pt idx="346">
                  <c:v>1.7146699999999964</c:v>
                </c:pt>
                <c:pt idx="347">
                  <c:v>2.1819700000000002</c:v>
                </c:pt>
                <c:pt idx="348">
                  <c:v>3.1673800000000076</c:v>
                </c:pt>
                <c:pt idx="349">
                  <c:v>1.7705599999999999</c:v>
                </c:pt>
                <c:pt idx="350">
                  <c:v>1.7596399999999961</c:v>
                </c:pt>
                <c:pt idx="351">
                  <c:v>2.5077400000000001</c:v>
                </c:pt>
                <c:pt idx="352">
                  <c:v>1.7808599999999999</c:v>
                </c:pt>
                <c:pt idx="353">
                  <c:v>1.8364499999999999</c:v>
                </c:pt>
                <c:pt idx="354">
                  <c:v>3.1240999999999999</c:v>
                </c:pt>
                <c:pt idx="355">
                  <c:v>3.2865899999999999</c:v>
                </c:pt>
                <c:pt idx="356">
                  <c:v>1.65663</c:v>
                </c:pt>
                <c:pt idx="357">
                  <c:v>3.3323699999999925</c:v>
                </c:pt>
                <c:pt idx="358">
                  <c:v>2.9987699999999977</c:v>
                </c:pt>
                <c:pt idx="359">
                  <c:v>3.0978300000000001</c:v>
                </c:pt>
                <c:pt idx="360">
                  <c:v>3.2541099999999998</c:v>
                </c:pt>
                <c:pt idx="361">
                  <c:v>1.89253</c:v>
                </c:pt>
                <c:pt idx="362">
                  <c:v>1.76814</c:v>
                </c:pt>
                <c:pt idx="363">
                  <c:v>2.6036100000000002</c:v>
                </c:pt>
                <c:pt idx="364">
                  <c:v>3.2151000000000001</c:v>
                </c:pt>
                <c:pt idx="365">
                  <c:v>2.3595999999999977</c:v>
                </c:pt>
                <c:pt idx="366">
                  <c:v>2.78064</c:v>
                </c:pt>
                <c:pt idx="367">
                  <c:v>2.5263</c:v>
                </c:pt>
                <c:pt idx="368">
                  <c:v>2.4311699999999967</c:v>
                </c:pt>
                <c:pt idx="369">
                  <c:v>2.6738599999999977</c:v>
                </c:pt>
                <c:pt idx="370">
                  <c:v>2.77386</c:v>
                </c:pt>
                <c:pt idx="371">
                  <c:v>2.3578199999999967</c:v>
                </c:pt>
                <c:pt idx="372">
                  <c:v>2.4309399999999997</c:v>
                </c:pt>
                <c:pt idx="373">
                  <c:v>3.33751</c:v>
                </c:pt>
                <c:pt idx="374">
                  <c:v>2.09707</c:v>
                </c:pt>
                <c:pt idx="375">
                  <c:v>1.8297099999999966</c:v>
                </c:pt>
                <c:pt idx="376">
                  <c:v>2.8089300000000001</c:v>
                </c:pt>
                <c:pt idx="377">
                  <c:v>1.72085</c:v>
                </c:pt>
                <c:pt idx="378">
                  <c:v>3.3108399999999967</c:v>
                </c:pt>
                <c:pt idx="379">
                  <c:v>2.7153200000000002</c:v>
                </c:pt>
                <c:pt idx="380">
                  <c:v>2.1809200000000066</c:v>
                </c:pt>
                <c:pt idx="381">
                  <c:v>2.8060699999999925</c:v>
                </c:pt>
                <c:pt idx="382">
                  <c:v>1.8386800000000001</c:v>
                </c:pt>
                <c:pt idx="383">
                  <c:v>2.9241600000000001</c:v>
                </c:pt>
                <c:pt idx="384">
                  <c:v>3.26248</c:v>
                </c:pt>
                <c:pt idx="385">
                  <c:v>1.95459</c:v>
                </c:pt>
                <c:pt idx="386">
                  <c:v>1.6610499999999999</c:v>
                </c:pt>
                <c:pt idx="387">
                  <c:v>2.2531099999999999</c:v>
                </c:pt>
                <c:pt idx="388">
                  <c:v>2.3440799999999977</c:v>
                </c:pt>
                <c:pt idx="389">
                  <c:v>2.4231099999999999</c:v>
                </c:pt>
                <c:pt idx="390">
                  <c:v>1.7261899999999999</c:v>
                </c:pt>
                <c:pt idx="391">
                  <c:v>2.2160499999999925</c:v>
                </c:pt>
                <c:pt idx="392">
                  <c:v>2.6876199999999999</c:v>
                </c:pt>
                <c:pt idx="393">
                  <c:v>2.7512300000000001</c:v>
                </c:pt>
                <c:pt idx="394">
                  <c:v>3.0993399999999998</c:v>
                </c:pt>
                <c:pt idx="395">
                  <c:v>2.02888</c:v>
                </c:pt>
                <c:pt idx="396">
                  <c:v>1.6203000000000001</c:v>
                </c:pt>
                <c:pt idx="397">
                  <c:v>1.7062599999999999</c:v>
                </c:pt>
                <c:pt idx="398">
                  <c:v>2.37757</c:v>
                </c:pt>
                <c:pt idx="399">
                  <c:v>2.6998599999999935</c:v>
                </c:pt>
                <c:pt idx="400">
                  <c:v>3.0855600000000001</c:v>
                </c:pt>
                <c:pt idx="401">
                  <c:v>1.8217599999999998</c:v>
                </c:pt>
                <c:pt idx="402">
                  <c:v>2.13178</c:v>
                </c:pt>
                <c:pt idx="403">
                  <c:v>2.4336199999999977</c:v>
                </c:pt>
                <c:pt idx="404">
                  <c:v>2.9266799999999935</c:v>
                </c:pt>
                <c:pt idx="405">
                  <c:v>2.0413100000000002</c:v>
                </c:pt>
                <c:pt idx="406">
                  <c:v>3.3146399999999967</c:v>
                </c:pt>
                <c:pt idx="407">
                  <c:v>1.9224500000000035</c:v>
                </c:pt>
                <c:pt idx="408">
                  <c:v>1.8590800000000001</c:v>
                </c:pt>
                <c:pt idx="409">
                  <c:v>2.6935199999999999</c:v>
                </c:pt>
                <c:pt idx="410">
                  <c:v>2.11409</c:v>
                </c:pt>
                <c:pt idx="411">
                  <c:v>1.6923800000000035</c:v>
                </c:pt>
                <c:pt idx="412">
                  <c:v>2.0087100000000002</c:v>
                </c:pt>
                <c:pt idx="413">
                  <c:v>2.1992099999999977</c:v>
                </c:pt>
                <c:pt idx="414">
                  <c:v>1.7975099999999966</c:v>
                </c:pt>
                <c:pt idx="415">
                  <c:v>1.6941700000000033</c:v>
                </c:pt>
                <c:pt idx="416">
                  <c:v>3.1395</c:v>
                </c:pt>
                <c:pt idx="417">
                  <c:v>1.8879199999999998</c:v>
                </c:pt>
                <c:pt idx="418">
                  <c:v>3.316069999999987</c:v>
                </c:pt>
                <c:pt idx="419">
                  <c:v>2.536249999999987</c:v>
                </c:pt>
                <c:pt idx="420">
                  <c:v>3.1739299999999999</c:v>
                </c:pt>
                <c:pt idx="421">
                  <c:v>1.7159699999999944</c:v>
                </c:pt>
                <c:pt idx="422">
                  <c:v>1.9430400000000001</c:v>
                </c:pt>
                <c:pt idx="423">
                  <c:v>1.7561899999999999</c:v>
                </c:pt>
                <c:pt idx="424">
                  <c:v>2.1498900000000001</c:v>
                </c:pt>
                <c:pt idx="425">
                  <c:v>1.8581700000000001</c:v>
                </c:pt>
                <c:pt idx="426">
                  <c:v>1.8125</c:v>
                </c:pt>
                <c:pt idx="427">
                  <c:v>1.7905899999999999</c:v>
                </c:pt>
                <c:pt idx="428">
                  <c:v>1.6865800000000033</c:v>
                </c:pt>
                <c:pt idx="429">
                  <c:v>2.6891099999999999</c:v>
                </c:pt>
                <c:pt idx="430">
                  <c:v>3.2900900000000002</c:v>
                </c:pt>
                <c:pt idx="431">
                  <c:v>2.7714599999999967</c:v>
                </c:pt>
                <c:pt idx="432">
                  <c:v>2.9640300000000002</c:v>
                </c:pt>
                <c:pt idx="433">
                  <c:v>3.06691</c:v>
                </c:pt>
                <c:pt idx="434">
                  <c:v>2.9128899999999915</c:v>
                </c:pt>
                <c:pt idx="435">
                  <c:v>3.3967199999999935</c:v>
                </c:pt>
                <c:pt idx="436">
                  <c:v>3.3896999999999977</c:v>
                </c:pt>
                <c:pt idx="437">
                  <c:v>1.63127</c:v>
                </c:pt>
                <c:pt idx="438">
                  <c:v>3.1073300000000086</c:v>
                </c:pt>
                <c:pt idx="439">
                  <c:v>2.0123799999999967</c:v>
                </c:pt>
                <c:pt idx="440">
                  <c:v>1.9153199999999999</c:v>
                </c:pt>
                <c:pt idx="441">
                  <c:v>3.1601599999999999</c:v>
                </c:pt>
                <c:pt idx="442">
                  <c:v>3.0043700000000002</c:v>
                </c:pt>
                <c:pt idx="443">
                  <c:v>3.37039</c:v>
                </c:pt>
                <c:pt idx="444">
                  <c:v>1.7028999999999959</c:v>
                </c:pt>
                <c:pt idx="445">
                  <c:v>3.1298900000000001</c:v>
                </c:pt>
                <c:pt idx="446">
                  <c:v>2.78505</c:v>
                </c:pt>
                <c:pt idx="447">
                  <c:v>2.8044499999999926</c:v>
                </c:pt>
                <c:pt idx="448">
                  <c:v>2.2756699999999968</c:v>
                </c:pt>
                <c:pt idx="449">
                  <c:v>1.6291500000000001</c:v>
                </c:pt>
                <c:pt idx="450">
                  <c:v>2.9471500000000002</c:v>
                </c:pt>
                <c:pt idx="451">
                  <c:v>1.8323</c:v>
                </c:pt>
                <c:pt idx="452">
                  <c:v>1.63384</c:v>
                </c:pt>
                <c:pt idx="453">
                  <c:v>2.2573099999999999</c:v>
                </c:pt>
                <c:pt idx="454">
                  <c:v>1.8103499999999999</c:v>
                </c:pt>
                <c:pt idx="455">
                  <c:v>2.69828</c:v>
                </c:pt>
                <c:pt idx="456">
                  <c:v>3.1233499999999998</c:v>
                </c:pt>
                <c:pt idx="457">
                  <c:v>2.2885400000000002</c:v>
                </c:pt>
                <c:pt idx="458">
                  <c:v>3.0459900000000002</c:v>
                </c:pt>
                <c:pt idx="459">
                  <c:v>1.6289499999999999</c:v>
                </c:pt>
                <c:pt idx="460">
                  <c:v>3.11009</c:v>
                </c:pt>
                <c:pt idx="461">
                  <c:v>2.4197699999999935</c:v>
                </c:pt>
                <c:pt idx="462">
                  <c:v>2.03992</c:v>
                </c:pt>
                <c:pt idx="463">
                  <c:v>3.09111</c:v>
                </c:pt>
                <c:pt idx="464">
                  <c:v>2.7207599999999998</c:v>
                </c:pt>
                <c:pt idx="465">
                  <c:v>1.9434400000000001</c:v>
                </c:pt>
                <c:pt idx="466">
                  <c:v>3.3363499999999893</c:v>
                </c:pt>
                <c:pt idx="467">
                  <c:v>2.7006899999999998</c:v>
                </c:pt>
                <c:pt idx="468">
                  <c:v>2.8491399999999998</c:v>
                </c:pt>
                <c:pt idx="469">
                  <c:v>3.01301</c:v>
                </c:pt>
                <c:pt idx="470">
                  <c:v>2.5370599999999977</c:v>
                </c:pt>
                <c:pt idx="471">
                  <c:v>3.312639999999992</c:v>
                </c:pt>
                <c:pt idx="472">
                  <c:v>2.0657999999999999</c:v>
                </c:pt>
                <c:pt idx="473">
                  <c:v>1.8546</c:v>
                </c:pt>
                <c:pt idx="474">
                  <c:v>1.89934</c:v>
                </c:pt>
                <c:pt idx="475">
                  <c:v>1.6446400000000001</c:v>
                </c:pt>
                <c:pt idx="476">
                  <c:v>2.7927900000000001</c:v>
                </c:pt>
                <c:pt idx="477">
                  <c:v>2.9564799999999916</c:v>
                </c:pt>
                <c:pt idx="478">
                  <c:v>3.3444699999999967</c:v>
                </c:pt>
                <c:pt idx="479">
                  <c:v>2.5708699999999967</c:v>
                </c:pt>
                <c:pt idx="480">
                  <c:v>2.2300900000000001</c:v>
                </c:pt>
                <c:pt idx="481">
                  <c:v>2.7515499999999977</c:v>
                </c:pt>
                <c:pt idx="482">
                  <c:v>1.78827</c:v>
                </c:pt>
                <c:pt idx="483">
                  <c:v>2.7946</c:v>
                </c:pt>
                <c:pt idx="484">
                  <c:v>1.6833499999999999</c:v>
                </c:pt>
                <c:pt idx="485">
                  <c:v>1.94709</c:v>
                </c:pt>
                <c:pt idx="486">
                  <c:v>3.3731399999999998</c:v>
                </c:pt>
                <c:pt idx="487">
                  <c:v>2.9623200000000001</c:v>
                </c:pt>
                <c:pt idx="488">
                  <c:v>2.0362299999999967</c:v>
                </c:pt>
                <c:pt idx="489">
                  <c:v>2.9102699999999926</c:v>
                </c:pt>
                <c:pt idx="490">
                  <c:v>2.9717499999999926</c:v>
                </c:pt>
                <c:pt idx="491">
                  <c:v>2.6410999999999998</c:v>
                </c:pt>
                <c:pt idx="492">
                  <c:v>2.5101200000000001</c:v>
                </c:pt>
                <c:pt idx="493">
                  <c:v>1.99579</c:v>
                </c:pt>
                <c:pt idx="494">
                  <c:v>2.7591999999999999</c:v>
                </c:pt>
                <c:pt idx="495">
                  <c:v>3.0707599999999977</c:v>
                </c:pt>
                <c:pt idx="496">
                  <c:v>2.4513399999999987</c:v>
                </c:pt>
                <c:pt idx="497">
                  <c:v>1.71421</c:v>
                </c:pt>
                <c:pt idx="498">
                  <c:v>1.7262599999999999</c:v>
                </c:pt>
                <c:pt idx="499">
                  <c:v>1.98376</c:v>
                </c:pt>
                <c:pt idx="500">
                  <c:v>2.3219799999999977</c:v>
                </c:pt>
                <c:pt idx="501">
                  <c:v>2.6983999999999999</c:v>
                </c:pt>
                <c:pt idx="502">
                  <c:v>3.2353000000000001</c:v>
                </c:pt>
                <c:pt idx="503">
                  <c:v>3.3680300000000001</c:v>
                </c:pt>
                <c:pt idx="504">
                  <c:v>2.13991</c:v>
                </c:pt>
                <c:pt idx="505">
                  <c:v>1.9352400000000001</c:v>
                </c:pt>
                <c:pt idx="506">
                  <c:v>2.15408</c:v>
                </c:pt>
                <c:pt idx="507">
                  <c:v>2.4741200000000001</c:v>
                </c:pt>
                <c:pt idx="508">
                  <c:v>1.6701999999999999</c:v>
                </c:pt>
                <c:pt idx="509">
                  <c:v>1.85032</c:v>
                </c:pt>
                <c:pt idx="510">
                  <c:v>3.1777600000000001</c:v>
                </c:pt>
                <c:pt idx="511">
                  <c:v>1.9310499999999999</c:v>
                </c:pt>
                <c:pt idx="512">
                  <c:v>3.3284499999999926</c:v>
                </c:pt>
                <c:pt idx="513">
                  <c:v>2.9807899999999998</c:v>
                </c:pt>
                <c:pt idx="514">
                  <c:v>2.6946599999999967</c:v>
                </c:pt>
                <c:pt idx="515">
                  <c:v>2.8095999999999997</c:v>
                </c:pt>
                <c:pt idx="516">
                  <c:v>2.3795699999999935</c:v>
                </c:pt>
                <c:pt idx="517">
                  <c:v>1.9180800000000036</c:v>
                </c:pt>
                <c:pt idx="518">
                  <c:v>3.2857300000000076</c:v>
                </c:pt>
                <c:pt idx="519">
                  <c:v>2.2723300000000002</c:v>
                </c:pt>
                <c:pt idx="520">
                  <c:v>2.3959399999999977</c:v>
                </c:pt>
                <c:pt idx="521">
                  <c:v>2.1771699999999998</c:v>
                </c:pt>
                <c:pt idx="522">
                  <c:v>3.0404499999999977</c:v>
                </c:pt>
                <c:pt idx="523">
                  <c:v>1.9269499999999999</c:v>
                </c:pt>
                <c:pt idx="524">
                  <c:v>2.7720899999999977</c:v>
                </c:pt>
                <c:pt idx="525">
                  <c:v>2.53756</c:v>
                </c:pt>
                <c:pt idx="526">
                  <c:v>1.8219399999999963</c:v>
                </c:pt>
                <c:pt idx="527">
                  <c:v>2.5881500000000002</c:v>
                </c:pt>
                <c:pt idx="528">
                  <c:v>2.3015599999999967</c:v>
                </c:pt>
                <c:pt idx="529">
                  <c:v>1.92299</c:v>
                </c:pt>
                <c:pt idx="530">
                  <c:v>2.8220299999999967</c:v>
                </c:pt>
                <c:pt idx="531">
                  <c:v>2.7322899999999977</c:v>
                </c:pt>
                <c:pt idx="532">
                  <c:v>1.8696299999999964</c:v>
                </c:pt>
                <c:pt idx="533">
                  <c:v>3.2053500000000001</c:v>
                </c:pt>
                <c:pt idx="534">
                  <c:v>3.3455399999999997</c:v>
                </c:pt>
                <c:pt idx="535">
                  <c:v>2.7552499999999935</c:v>
                </c:pt>
                <c:pt idx="536">
                  <c:v>1.67652</c:v>
                </c:pt>
                <c:pt idx="537">
                  <c:v>3.24682</c:v>
                </c:pt>
                <c:pt idx="538">
                  <c:v>3.3740099999999935</c:v>
                </c:pt>
                <c:pt idx="539">
                  <c:v>2.0629499999999967</c:v>
                </c:pt>
                <c:pt idx="540">
                  <c:v>2.66696</c:v>
                </c:pt>
                <c:pt idx="541">
                  <c:v>1.8198899999999998</c:v>
                </c:pt>
                <c:pt idx="542">
                  <c:v>3.0601300000000076</c:v>
                </c:pt>
                <c:pt idx="543">
                  <c:v>2.08046</c:v>
                </c:pt>
                <c:pt idx="544">
                  <c:v>2.6333600000000001</c:v>
                </c:pt>
                <c:pt idx="545">
                  <c:v>3.2676300000000076</c:v>
                </c:pt>
                <c:pt idx="546">
                  <c:v>2.1707999999999998</c:v>
                </c:pt>
                <c:pt idx="547">
                  <c:v>2.0169399999999977</c:v>
                </c:pt>
                <c:pt idx="548">
                  <c:v>3.1061700000000001</c:v>
                </c:pt>
                <c:pt idx="549">
                  <c:v>2.9437300000000066</c:v>
                </c:pt>
                <c:pt idx="550">
                  <c:v>2.7711600000000001</c:v>
                </c:pt>
                <c:pt idx="551">
                  <c:v>1.8604499999999999</c:v>
                </c:pt>
                <c:pt idx="552">
                  <c:v>3.1486900000000002</c:v>
                </c:pt>
                <c:pt idx="553">
                  <c:v>3.1858399999999998</c:v>
                </c:pt>
                <c:pt idx="554">
                  <c:v>2.5552399999999977</c:v>
                </c:pt>
                <c:pt idx="555">
                  <c:v>3.0805500000000001</c:v>
                </c:pt>
                <c:pt idx="556">
                  <c:v>3.0167899999999968</c:v>
                </c:pt>
                <c:pt idx="557">
                  <c:v>2.5187300000000001</c:v>
                </c:pt>
                <c:pt idx="558">
                  <c:v>2.7111700000000001</c:v>
                </c:pt>
                <c:pt idx="559">
                  <c:v>3.38619</c:v>
                </c:pt>
                <c:pt idx="560">
                  <c:v>2.40089</c:v>
                </c:pt>
                <c:pt idx="561">
                  <c:v>2.5874100000000002</c:v>
                </c:pt>
                <c:pt idx="562">
                  <c:v>1.77457</c:v>
                </c:pt>
                <c:pt idx="563">
                  <c:v>2.17659</c:v>
                </c:pt>
                <c:pt idx="564">
                  <c:v>2.7180200000000001</c:v>
                </c:pt>
                <c:pt idx="565">
                  <c:v>2.3592599999999884</c:v>
                </c:pt>
                <c:pt idx="566">
                  <c:v>3.0326799999999925</c:v>
                </c:pt>
                <c:pt idx="567">
                  <c:v>2.0539000000000001</c:v>
                </c:pt>
                <c:pt idx="568">
                  <c:v>1.93588</c:v>
                </c:pt>
                <c:pt idx="569">
                  <c:v>1.74715</c:v>
                </c:pt>
                <c:pt idx="570">
                  <c:v>3.2861799999999999</c:v>
                </c:pt>
                <c:pt idx="571">
                  <c:v>2.4259499999999967</c:v>
                </c:pt>
                <c:pt idx="572">
                  <c:v>3.0598699999999925</c:v>
                </c:pt>
                <c:pt idx="573">
                  <c:v>1.6974100000000001</c:v>
                </c:pt>
                <c:pt idx="574">
                  <c:v>2.6544399999999997</c:v>
                </c:pt>
                <c:pt idx="575">
                  <c:v>2.7133400000000001</c:v>
                </c:pt>
                <c:pt idx="576">
                  <c:v>2.51851</c:v>
                </c:pt>
                <c:pt idx="577">
                  <c:v>1.79338</c:v>
                </c:pt>
                <c:pt idx="578">
                  <c:v>2.5590799999999967</c:v>
                </c:pt>
                <c:pt idx="579">
                  <c:v>1.7586199999999999</c:v>
                </c:pt>
                <c:pt idx="580">
                  <c:v>2.4797899999999977</c:v>
                </c:pt>
                <c:pt idx="581">
                  <c:v>3.3579399999999997</c:v>
                </c:pt>
                <c:pt idx="582">
                  <c:v>2.8138099999999935</c:v>
                </c:pt>
                <c:pt idx="583">
                  <c:v>2.62208</c:v>
                </c:pt>
                <c:pt idx="584">
                  <c:v>3.2412299999999998</c:v>
                </c:pt>
                <c:pt idx="585">
                  <c:v>3.0706099999999967</c:v>
                </c:pt>
                <c:pt idx="586">
                  <c:v>3.1913399999999998</c:v>
                </c:pt>
                <c:pt idx="587">
                  <c:v>3.0643199999999999</c:v>
                </c:pt>
                <c:pt idx="588">
                  <c:v>2.2458499999999977</c:v>
                </c:pt>
                <c:pt idx="589">
                  <c:v>2.0163599999999935</c:v>
                </c:pt>
                <c:pt idx="590">
                  <c:v>1.9440200000000001</c:v>
                </c:pt>
                <c:pt idx="591">
                  <c:v>2.47573</c:v>
                </c:pt>
                <c:pt idx="592">
                  <c:v>1.6987699999999999</c:v>
                </c:pt>
                <c:pt idx="593">
                  <c:v>2.50529</c:v>
                </c:pt>
                <c:pt idx="594">
                  <c:v>3.1215299999999999</c:v>
                </c:pt>
                <c:pt idx="595">
                  <c:v>3.2549700000000001</c:v>
                </c:pt>
                <c:pt idx="596">
                  <c:v>1.7533599999999998</c:v>
                </c:pt>
                <c:pt idx="597">
                  <c:v>2.3814499999999925</c:v>
                </c:pt>
                <c:pt idx="598">
                  <c:v>1.75675</c:v>
                </c:pt>
                <c:pt idx="599">
                  <c:v>1.6829799999999999</c:v>
                </c:pt>
                <c:pt idx="600">
                  <c:v>2.3885800000000001</c:v>
                </c:pt>
                <c:pt idx="601">
                  <c:v>1.90394</c:v>
                </c:pt>
                <c:pt idx="602">
                  <c:v>3.3166999999999915</c:v>
                </c:pt>
                <c:pt idx="603">
                  <c:v>2.2351800000000002</c:v>
                </c:pt>
                <c:pt idx="604">
                  <c:v>2.5426499999999925</c:v>
                </c:pt>
                <c:pt idx="605">
                  <c:v>2.1557900000000001</c:v>
                </c:pt>
                <c:pt idx="606">
                  <c:v>2.9623499999999967</c:v>
                </c:pt>
                <c:pt idx="607">
                  <c:v>2.2559100000000001</c:v>
                </c:pt>
                <c:pt idx="608">
                  <c:v>1.66822</c:v>
                </c:pt>
                <c:pt idx="609">
                  <c:v>3.1140699999999977</c:v>
                </c:pt>
                <c:pt idx="610">
                  <c:v>3.2181799999999998</c:v>
                </c:pt>
                <c:pt idx="611">
                  <c:v>2.0184899999999977</c:v>
                </c:pt>
                <c:pt idx="612">
                  <c:v>2.4079999999999999</c:v>
                </c:pt>
                <c:pt idx="613">
                  <c:v>1.86286</c:v>
                </c:pt>
                <c:pt idx="614">
                  <c:v>1.7642800000000001</c:v>
                </c:pt>
                <c:pt idx="615">
                  <c:v>2.9681500000000001</c:v>
                </c:pt>
                <c:pt idx="616">
                  <c:v>2.7911800000000002</c:v>
                </c:pt>
                <c:pt idx="617">
                  <c:v>2.7156599999999935</c:v>
                </c:pt>
                <c:pt idx="618">
                  <c:v>2.5311999999999997</c:v>
                </c:pt>
                <c:pt idx="619">
                  <c:v>2.7507600000000001</c:v>
                </c:pt>
                <c:pt idx="620">
                  <c:v>2.4353699999999967</c:v>
                </c:pt>
                <c:pt idx="621">
                  <c:v>1.85022</c:v>
                </c:pt>
                <c:pt idx="622">
                  <c:v>1.94082</c:v>
                </c:pt>
                <c:pt idx="623">
                  <c:v>3.0267900000000001</c:v>
                </c:pt>
                <c:pt idx="624">
                  <c:v>2.8779699999999977</c:v>
                </c:pt>
                <c:pt idx="625">
                  <c:v>2.2307899999999998</c:v>
                </c:pt>
                <c:pt idx="626">
                  <c:v>1.8182100000000001</c:v>
                </c:pt>
                <c:pt idx="627">
                  <c:v>2.1251199999999999</c:v>
                </c:pt>
                <c:pt idx="628">
                  <c:v>3.1277599999999999</c:v>
                </c:pt>
                <c:pt idx="629">
                  <c:v>2.56488</c:v>
                </c:pt>
                <c:pt idx="630">
                  <c:v>1.8521500000000033</c:v>
                </c:pt>
                <c:pt idx="631">
                  <c:v>2.1590699999999967</c:v>
                </c:pt>
                <c:pt idx="632">
                  <c:v>2.4437199999999999</c:v>
                </c:pt>
                <c:pt idx="633">
                  <c:v>1.9088400000000001</c:v>
                </c:pt>
                <c:pt idx="634">
                  <c:v>2.2142300000000001</c:v>
                </c:pt>
                <c:pt idx="635">
                  <c:v>2.6150399999999987</c:v>
                </c:pt>
                <c:pt idx="636">
                  <c:v>3.1717900000000001</c:v>
                </c:pt>
                <c:pt idx="637">
                  <c:v>1.9606399999999999</c:v>
                </c:pt>
                <c:pt idx="638">
                  <c:v>3.2031600000000076</c:v>
                </c:pt>
                <c:pt idx="639">
                  <c:v>2.92394</c:v>
                </c:pt>
                <c:pt idx="640">
                  <c:v>1.8508199999999999</c:v>
                </c:pt>
                <c:pt idx="641">
                  <c:v>2.6333500000000001</c:v>
                </c:pt>
                <c:pt idx="642">
                  <c:v>1.6233299999999966</c:v>
                </c:pt>
                <c:pt idx="643">
                  <c:v>1.6649099999999999</c:v>
                </c:pt>
                <c:pt idx="644">
                  <c:v>1.7726999999999966</c:v>
                </c:pt>
                <c:pt idx="645">
                  <c:v>2.2358099999999967</c:v>
                </c:pt>
                <c:pt idx="646">
                  <c:v>2.2746</c:v>
                </c:pt>
                <c:pt idx="647">
                  <c:v>2.2953899999999998</c:v>
                </c:pt>
                <c:pt idx="648">
                  <c:v>1.7051099999999964</c:v>
                </c:pt>
                <c:pt idx="649">
                  <c:v>2.5434399999999999</c:v>
                </c:pt>
                <c:pt idx="650">
                  <c:v>1.7523199999999999</c:v>
                </c:pt>
                <c:pt idx="651">
                  <c:v>2.0300199999999977</c:v>
                </c:pt>
                <c:pt idx="652">
                  <c:v>1.9718199999999999</c:v>
                </c:pt>
                <c:pt idx="653">
                  <c:v>2.3612899999999977</c:v>
                </c:pt>
                <c:pt idx="654">
                  <c:v>3.1402199999999998</c:v>
                </c:pt>
                <c:pt idx="655">
                  <c:v>2.0538799999999977</c:v>
                </c:pt>
                <c:pt idx="656">
                  <c:v>1.8161700000000001</c:v>
                </c:pt>
                <c:pt idx="657">
                  <c:v>2.6566699999999925</c:v>
                </c:pt>
                <c:pt idx="658">
                  <c:v>1.92194</c:v>
                </c:pt>
                <c:pt idx="659">
                  <c:v>2.5511599999999977</c:v>
                </c:pt>
                <c:pt idx="660">
                  <c:v>1.80446</c:v>
                </c:pt>
                <c:pt idx="661">
                  <c:v>1.8640699999999999</c:v>
                </c:pt>
                <c:pt idx="662">
                  <c:v>2.3394299999999926</c:v>
                </c:pt>
                <c:pt idx="663">
                  <c:v>2.2002299999999999</c:v>
                </c:pt>
                <c:pt idx="664">
                  <c:v>2.1335299999999999</c:v>
                </c:pt>
                <c:pt idx="665">
                  <c:v>1.7765299999999966</c:v>
                </c:pt>
                <c:pt idx="666">
                  <c:v>1.7243599999999999</c:v>
                </c:pt>
                <c:pt idx="667">
                  <c:v>2.8825699999999967</c:v>
                </c:pt>
                <c:pt idx="668">
                  <c:v>1.99722</c:v>
                </c:pt>
                <c:pt idx="669">
                  <c:v>2.5017900000000002</c:v>
                </c:pt>
                <c:pt idx="670">
                  <c:v>1.7738499999999966</c:v>
                </c:pt>
                <c:pt idx="671">
                  <c:v>2.2823300000000066</c:v>
                </c:pt>
                <c:pt idx="672">
                  <c:v>2.7054999999999998</c:v>
                </c:pt>
                <c:pt idx="673">
                  <c:v>3.0996899999999967</c:v>
                </c:pt>
                <c:pt idx="674">
                  <c:v>2.8742099999999935</c:v>
                </c:pt>
                <c:pt idx="675">
                  <c:v>3.0647199999999999</c:v>
                </c:pt>
                <c:pt idx="676">
                  <c:v>2.8102999999999967</c:v>
                </c:pt>
                <c:pt idx="677">
                  <c:v>3.1441599999999998</c:v>
                </c:pt>
                <c:pt idx="678">
                  <c:v>2.61558</c:v>
                </c:pt>
                <c:pt idx="679">
                  <c:v>1.90463</c:v>
                </c:pt>
                <c:pt idx="680">
                  <c:v>2.68669</c:v>
                </c:pt>
                <c:pt idx="681">
                  <c:v>2.4082399999999997</c:v>
                </c:pt>
                <c:pt idx="682">
                  <c:v>1.84195</c:v>
                </c:pt>
                <c:pt idx="683">
                  <c:v>2.7657799999999999</c:v>
                </c:pt>
                <c:pt idx="684">
                  <c:v>2.8289999999999997</c:v>
                </c:pt>
                <c:pt idx="685">
                  <c:v>1.76058</c:v>
                </c:pt>
                <c:pt idx="686">
                  <c:v>2.1739700000000002</c:v>
                </c:pt>
                <c:pt idx="687">
                  <c:v>2.1227200000000002</c:v>
                </c:pt>
                <c:pt idx="688">
                  <c:v>1.9354800000000001</c:v>
                </c:pt>
                <c:pt idx="689">
                  <c:v>3.0927099999999967</c:v>
                </c:pt>
                <c:pt idx="690">
                  <c:v>3.2019600000000001</c:v>
                </c:pt>
                <c:pt idx="691">
                  <c:v>2.5937800000000002</c:v>
                </c:pt>
                <c:pt idx="692">
                  <c:v>3.36321</c:v>
                </c:pt>
                <c:pt idx="693">
                  <c:v>2.88978</c:v>
                </c:pt>
                <c:pt idx="694">
                  <c:v>2.2696299999999998</c:v>
                </c:pt>
                <c:pt idx="695">
                  <c:v>3.0331600000000001</c:v>
                </c:pt>
                <c:pt idx="696">
                  <c:v>2.30158</c:v>
                </c:pt>
                <c:pt idx="697">
                  <c:v>2.41072</c:v>
                </c:pt>
                <c:pt idx="698">
                  <c:v>3.1571099999999999</c:v>
                </c:pt>
                <c:pt idx="699">
                  <c:v>2.7703000000000002</c:v>
                </c:pt>
                <c:pt idx="700">
                  <c:v>3.1741600000000001</c:v>
                </c:pt>
                <c:pt idx="701">
                  <c:v>2.6787999999999998</c:v>
                </c:pt>
                <c:pt idx="702">
                  <c:v>2.7921200000000002</c:v>
                </c:pt>
                <c:pt idx="703">
                  <c:v>1.9599</c:v>
                </c:pt>
                <c:pt idx="704">
                  <c:v>2.0257499999999977</c:v>
                </c:pt>
                <c:pt idx="705">
                  <c:v>2.3919499999999916</c:v>
                </c:pt>
                <c:pt idx="706">
                  <c:v>2.7105700000000001</c:v>
                </c:pt>
                <c:pt idx="707">
                  <c:v>1.86713</c:v>
                </c:pt>
                <c:pt idx="708">
                  <c:v>2.4251499999999977</c:v>
                </c:pt>
                <c:pt idx="709">
                  <c:v>2.38896</c:v>
                </c:pt>
                <c:pt idx="710">
                  <c:v>2.4204699999999977</c:v>
                </c:pt>
                <c:pt idx="711">
                  <c:v>2.9138199999999967</c:v>
                </c:pt>
                <c:pt idx="712">
                  <c:v>2.3814699999999935</c:v>
                </c:pt>
                <c:pt idx="713">
                  <c:v>2.49316</c:v>
                </c:pt>
                <c:pt idx="714">
                  <c:v>3.0179200000000002</c:v>
                </c:pt>
                <c:pt idx="715">
                  <c:v>2.6115300000000001</c:v>
                </c:pt>
                <c:pt idx="716">
                  <c:v>3.0856499999999967</c:v>
                </c:pt>
                <c:pt idx="717">
                  <c:v>1.6864300000000001</c:v>
                </c:pt>
                <c:pt idx="718">
                  <c:v>2.8183399999999987</c:v>
                </c:pt>
                <c:pt idx="719">
                  <c:v>2.24925</c:v>
                </c:pt>
                <c:pt idx="720">
                  <c:v>1.9615100000000001</c:v>
                </c:pt>
                <c:pt idx="721">
                  <c:v>2.8408199999999977</c:v>
                </c:pt>
                <c:pt idx="722">
                  <c:v>2.5814300000000001</c:v>
                </c:pt>
                <c:pt idx="723">
                  <c:v>1.7119899999999963</c:v>
                </c:pt>
                <c:pt idx="724">
                  <c:v>2.5805600000000002</c:v>
                </c:pt>
                <c:pt idx="725">
                  <c:v>2.8248799999999967</c:v>
                </c:pt>
                <c:pt idx="726">
                  <c:v>2.2717800000000001</c:v>
                </c:pt>
                <c:pt idx="727">
                  <c:v>2.3762299999999925</c:v>
                </c:pt>
                <c:pt idx="728">
                  <c:v>3.0121799999999967</c:v>
                </c:pt>
                <c:pt idx="729">
                  <c:v>1.8689</c:v>
                </c:pt>
                <c:pt idx="730">
                  <c:v>2.7601100000000076</c:v>
                </c:pt>
                <c:pt idx="731">
                  <c:v>1.87951</c:v>
                </c:pt>
                <c:pt idx="732">
                  <c:v>2.5440399999999999</c:v>
                </c:pt>
                <c:pt idx="733">
                  <c:v>1.7070599999999998</c:v>
                </c:pt>
                <c:pt idx="734">
                  <c:v>1.6956199999999999</c:v>
                </c:pt>
                <c:pt idx="735">
                  <c:v>3.2060900000000001</c:v>
                </c:pt>
                <c:pt idx="736">
                  <c:v>2.3402099999999977</c:v>
                </c:pt>
                <c:pt idx="737">
                  <c:v>1.7585899999999999</c:v>
                </c:pt>
                <c:pt idx="738">
                  <c:v>3.0499399999999999</c:v>
                </c:pt>
                <c:pt idx="739">
                  <c:v>2.3856099999999967</c:v>
                </c:pt>
                <c:pt idx="740">
                  <c:v>2.7959000000000001</c:v>
                </c:pt>
                <c:pt idx="741">
                  <c:v>2.3902399999999977</c:v>
                </c:pt>
                <c:pt idx="742">
                  <c:v>2.1907899999999998</c:v>
                </c:pt>
                <c:pt idx="743">
                  <c:v>3.0859800000000002</c:v>
                </c:pt>
                <c:pt idx="744">
                  <c:v>2.7809100000000075</c:v>
                </c:pt>
                <c:pt idx="745">
                  <c:v>1.8573199999999999</c:v>
                </c:pt>
                <c:pt idx="746">
                  <c:v>3.3737999999999997</c:v>
                </c:pt>
                <c:pt idx="747">
                  <c:v>1.8281400000000001</c:v>
                </c:pt>
                <c:pt idx="748">
                  <c:v>2.1317300000000001</c:v>
                </c:pt>
                <c:pt idx="749">
                  <c:v>2.7757200000000002</c:v>
                </c:pt>
                <c:pt idx="750">
                  <c:v>2.8850199999999977</c:v>
                </c:pt>
                <c:pt idx="751">
                  <c:v>2.1957300000000002</c:v>
                </c:pt>
                <c:pt idx="752">
                  <c:v>1.6772199999999999</c:v>
                </c:pt>
                <c:pt idx="753">
                  <c:v>2.8525099999999926</c:v>
                </c:pt>
                <c:pt idx="754">
                  <c:v>2.3520299999999925</c:v>
                </c:pt>
                <c:pt idx="755">
                  <c:v>1.9280200000000001</c:v>
                </c:pt>
                <c:pt idx="756">
                  <c:v>2.0409099999999998</c:v>
                </c:pt>
                <c:pt idx="757">
                  <c:v>2.0600900000000002</c:v>
                </c:pt>
                <c:pt idx="758">
                  <c:v>3.3648599999999935</c:v>
                </c:pt>
                <c:pt idx="759">
                  <c:v>3.0321999999999987</c:v>
                </c:pt>
                <c:pt idx="760">
                  <c:v>1.61693</c:v>
                </c:pt>
                <c:pt idx="761">
                  <c:v>2.9568199999999916</c:v>
                </c:pt>
                <c:pt idx="762">
                  <c:v>3.0267900000000001</c:v>
                </c:pt>
                <c:pt idx="763">
                  <c:v>2.6944699999999977</c:v>
                </c:pt>
                <c:pt idx="764">
                  <c:v>1.6538599999999999</c:v>
                </c:pt>
                <c:pt idx="765">
                  <c:v>1.9900300000000033</c:v>
                </c:pt>
                <c:pt idx="766">
                  <c:v>1.7112599999999998</c:v>
                </c:pt>
                <c:pt idx="767">
                  <c:v>2.5422599999999935</c:v>
                </c:pt>
                <c:pt idx="768">
                  <c:v>3.0821800000000001</c:v>
                </c:pt>
                <c:pt idx="769">
                  <c:v>3.0470999999999999</c:v>
                </c:pt>
                <c:pt idx="770">
                  <c:v>1.8230500000000001</c:v>
                </c:pt>
                <c:pt idx="771">
                  <c:v>2.2600699999999998</c:v>
                </c:pt>
                <c:pt idx="772">
                  <c:v>2.2063700000000002</c:v>
                </c:pt>
                <c:pt idx="773">
                  <c:v>1.64374</c:v>
                </c:pt>
                <c:pt idx="774">
                  <c:v>3.0922299999999967</c:v>
                </c:pt>
                <c:pt idx="775">
                  <c:v>1.8450599999999999</c:v>
                </c:pt>
                <c:pt idx="776">
                  <c:v>1.78817</c:v>
                </c:pt>
                <c:pt idx="777">
                  <c:v>1.9955000000000001</c:v>
                </c:pt>
                <c:pt idx="778">
                  <c:v>2.8882599999999967</c:v>
                </c:pt>
                <c:pt idx="779">
                  <c:v>1.7912999999999963</c:v>
                </c:pt>
                <c:pt idx="780">
                  <c:v>1.8445800000000001</c:v>
                </c:pt>
                <c:pt idx="781">
                  <c:v>3.0002</c:v>
                </c:pt>
                <c:pt idx="782">
                  <c:v>2.95838</c:v>
                </c:pt>
                <c:pt idx="783">
                  <c:v>1.8416399999999966</c:v>
                </c:pt>
                <c:pt idx="784">
                  <c:v>2.3746899999999935</c:v>
                </c:pt>
                <c:pt idx="785">
                  <c:v>1.9124399999999999</c:v>
                </c:pt>
                <c:pt idx="786">
                  <c:v>2.15354</c:v>
                </c:pt>
                <c:pt idx="787">
                  <c:v>1.77014</c:v>
                </c:pt>
                <c:pt idx="788">
                  <c:v>2.8029099999999967</c:v>
                </c:pt>
                <c:pt idx="789">
                  <c:v>3.312349999999987</c:v>
                </c:pt>
                <c:pt idx="790">
                  <c:v>3.2091599999999998</c:v>
                </c:pt>
                <c:pt idx="791">
                  <c:v>2.9766199999999925</c:v>
                </c:pt>
                <c:pt idx="792">
                  <c:v>2.1871900000000095</c:v>
                </c:pt>
                <c:pt idx="793">
                  <c:v>2.9697499999999977</c:v>
                </c:pt>
                <c:pt idx="794">
                  <c:v>1.9583299999999999</c:v>
                </c:pt>
                <c:pt idx="795">
                  <c:v>2.1844000000000001</c:v>
                </c:pt>
                <c:pt idx="796">
                  <c:v>2.00501</c:v>
                </c:pt>
                <c:pt idx="797">
                  <c:v>3.3912699999999916</c:v>
                </c:pt>
                <c:pt idx="798">
                  <c:v>3.02569</c:v>
                </c:pt>
                <c:pt idx="799">
                  <c:v>3.1805300000000076</c:v>
                </c:pt>
                <c:pt idx="800">
                  <c:v>1.9643900000000001</c:v>
                </c:pt>
                <c:pt idx="801">
                  <c:v>2.5345200000000001</c:v>
                </c:pt>
                <c:pt idx="802">
                  <c:v>1.7053299999999945</c:v>
                </c:pt>
                <c:pt idx="803">
                  <c:v>2.9651399999999999</c:v>
                </c:pt>
                <c:pt idx="804">
                  <c:v>2.36131</c:v>
                </c:pt>
                <c:pt idx="805">
                  <c:v>2.4581900000000001</c:v>
                </c:pt>
                <c:pt idx="806">
                  <c:v>1.7734999999999959</c:v>
                </c:pt>
                <c:pt idx="807">
                  <c:v>2.5188699999999935</c:v>
                </c:pt>
                <c:pt idx="808">
                  <c:v>2.3281100000000001</c:v>
                </c:pt>
                <c:pt idx="809">
                  <c:v>1.9283500000000036</c:v>
                </c:pt>
                <c:pt idx="810">
                  <c:v>1.85602</c:v>
                </c:pt>
                <c:pt idx="811">
                  <c:v>1.8094599999999998</c:v>
                </c:pt>
                <c:pt idx="812">
                  <c:v>1.91479</c:v>
                </c:pt>
                <c:pt idx="813">
                  <c:v>2.6695099999999998</c:v>
                </c:pt>
                <c:pt idx="814">
                  <c:v>2.1</c:v>
                </c:pt>
                <c:pt idx="815">
                  <c:v>3.1553300000000002</c:v>
                </c:pt>
                <c:pt idx="816">
                  <c:v>1.9260400000000035</c:v>
                </c:pt>
                <c:pt idx="817">
                  <c:v>2.2596799999999977</c:v>
                </c:pt>
                <c:pt idx="818">
                  <c:v>1.64314</c:v>
                </c:pt>
                <c:pt idx="819">
                  <c:v>1.8578699999999964</c:v>
                </c:pt>
                <c:pt idx="820">
                  <c:v>3.3136399999999977</c:v>
                </c:pt>
                <c:pt idx="821">
                  <c:v>2.8857499999999967</c:v>
                </c:pt>
                <c:pt idx="822">
                  <c:v>3.0795699999999977</c:v>
                </c:pt>
                <c:pt idx="823">
                  <c:v>1.64794</c:v>
                </c:pt>
                <c:pt idx="824">
                  <c:v>1.9946699999999999</c:v>
                </c:pt>
                <c:pt idx="825">
                  <c:v>1.67777</c:v>
                </c:pt>
                <c:pt idx="826">
                  <c:v>3.1665899999999998</c:v>
                </c:pt>
                <c:pt idx="827">
                  <c:v>2.5860599999999967</c:v>
                </c:pt>
                <c:pt idx="828">
                  <c:v>2.8050299999999977</c:v>
                </c:pt>
                <c:pt idx="829">
                  <c:v>2.9340099999999967</c:v>
                </c:pt>
                <c:pt idx="830">
                  <c:v>2.8990999999999967</c:v>
                </c:pt>
                <c:pt idx="831">
                  <c:v>2.0061499999999977</c:v>
                </c:pt>
                <c:pt idx="832">
                  <c:v>3.2943500000000001</c:v>
                </c:pt>
                <c:pt idx="833">
                  <c:v>3.2986399999999998</c:v>
                </c:pt>
                <c:pt idx="834">
                  <c:v>2.6657099999999998</c:v>
                </c:pt>
                <c:pt idx="835">
                  <c:v>3.0245600000000001</c:v>
                </c:pt>
                <c:pt idx="836">
                  <c:v>2.36191</c:v>
                </c:pt>
                <c:pt idx="837">
                  <c:v>2.98386</c:v>
                </c:pt>
                <c:pt idx="838">
                  <c:v>1.83335</c:v>
                </c:pt>
                <c:pt idx="839">
                  <c:v>2.1499899999999998</c:v>
                </c:pt>
                <c:pt idx="840">
                  <c:v>1.8706199999999999</c:v>
                </c:pt>
                <c:pt idx="841">
                  <c:v>2.7631000000000085</c:v>
                </c:pt>
                <c:pt idx="842">
                  <c:v>2.1230600000000002</c:v>
                </c:pt>
                <c:pt idx="843">
                  <c:v>2.0088499999999967</c:v>
                </c:pt>
                <c:pt idx="844">
                  <c:v>3.1620599999999977</c:v>
                </c:pt>
                <c:pt idx="845">
                  <c:v>2.7914099999999977</c:v>
                </c:pt>
                <c:pt idx="846">
                  <c:v>2.1264099999999977</c:v>
                </c:pt>
                <c:pt idx="847">
                  <c:v>1.7108099999999966</c:v>
                </c:pt>
                <c:pt idx="848">
                  <c:v>2.0395699999999977</c:v>
                </c:pt>
                <c:pt idx="849">
                  <c:v>1.7733999999999961</c:v>
                </c:pt>
                <c:pt idx="850">
                  <c:v>2.0272199999999998</c:v>
                </c:pt>
                <c:pt idx="851">
                  <c:v>3.0333800000000002</c:v>
                </c:pt>
                <c:pt idx="852">
                  <c:v>2.0538099999999977</c:v>
                </c:pt>
                <c:pt idx="853">
                  <c:v>2.2125900000000001</c:v>
                </c:pt>
                <c:pt idx="854">
                  <c:v>3.0299900000000002</c:v>
                </c:pt>
                <c:pt idx="855">
                  <c:v>1.7233599999999998</c:v>
                </c:pt>
                <c:pt idx="856">
                  <c:v>2.2402000000000002</c:v>
                </c:pt>
                <c:pt idx="857">
                  <c:v>1.7698799999999963</c:v>
                </c:pt>
                <c:pt idx="858">
                  <c:v>3.2807700000000066</c:v>
                </c:pt>
                <c:pt idx="859">
                  <c:v>2.9731800000000002</c:v>
                </c:pt>
                <c:pt idx="860">
                  <c:v>2.1802999999999999</c:v>
                </c:pt>
                <c:pt idx="861">
                  <c:v>1.89951</c:v>
                </c:pt>
                <c:pt idx="862">
                  <c:v>1.73088</c:v>
                </c:pt>
                <c:pt idx="863">
                  <c:v>3.2908499999999967</c:v>
                </c:pt>
                <c:pt idx="864">
                  <c:v>1.9632499999999999</c:v>
                </c:pt>
                <c:pt idx="865">
                  <c:v>2.5764699999999925</c:v>
                </c:pt>
                <c:pt idx="866">
                  <c:v>2.4274499999999977</c:v>
                </c:pt>
                <c:pt idx="867">
                  <c:v>3.3632399999999998</c:v>
                </c:pt>
                <c:pt idx="868">
                  <c:v>3.12656</c:v>
                </c:pt>
                <c:pt idx="869">
                  <c:v>1.91978</c:v>
                </c:pt>
                <c:pt idx="870">
                  <c:v>2.3766599999999869</c:v>
                </c:pt>
                <c:pt idx="871">
                  <c:v>2.6430699999999998</c:v>
                </c:pt>
                <c:pt idx="872">
                  <c:v>2.08168</c:v>
                </c:pt>
                <c:pt idx="873">
                  <c:v>1.7535399999999961</c:v>
                </c:pt>
                <c:pt idx="874">
                  <c:v>2.1102099999999977</c:v>
                </c:pt>
                <c:pt idx="875">
                  <c:v>2.7430900000000076</c:v>
                </c:pt>
                <c:pt idx="876">
                  <c:v>3.2193700000000001</c:v>
                </c:pt>
                <c:pt idx="877">
                  <c:v>2.55369</c:v>
                </c:pt>
                <c:pt idx="878">
                  <c:v>2.5946399999999987</c:v>
                </c:pt>
                <c:pt idx="879">
                  <c:v>2.6649500000000002</c:v>
                </c:pt>
                <c:pt idx="880">
                  <c:v>3.1564799999999935</c:v>
                </c:pt>
                <c:pt idx="881">
                  <c:v>2.7664800000000001</c:v>
                </c:pt>
                <c:pt idx="882">
                  <c:v>2.1685800000000066</c:v>
                </c:pt>
                <c:pt idx="883">
                  <c:v>3.15849</c:v>
                </c:pt>
                <c:pt idx="884">
                  <c:v>3.3047300000000002</c:v>
                </c:pt>
                <c:pt idx="885">
                  <c:v>3.1258399999999997</c:v>
                </c:pt>
                <c:pt idx="886">
                  <c:v>3.1984499999999967</c:v>
                </c:pt>
                <c:pt idx="887">
                  <c:v>3.2767399999999998</c:v>
                </c:pt>
                <c:pt idx="888">
                  <c:v>1.98143</c:v>
                </c:pt>
                <c:pt idx="889">
                  <c:v>1.7207999999999966</c:v>
                </c:pt>
                <c:pt idx="890">
                  <c:v>2.6654399999999998</c:v>
                </c:pt>
                <c:pt idx="891">
                  <c:v>1.7319299999999938</c:v>
                </c:pt>
                <c:pt idx="892">
                  <c:v>2.0158299999999967</c:v>
                </c:pt>
                <c:pt idx="893">
                  <c:v>2.0412599999999967</c:v>
                </c:pt>
                <c:pt idx="894">
                  <c:v>1.9816</c:v>
                </c:pt>
                <c:pt idx="895">
                  <c:v>2.1173000000000002</c:v>
                </c:pt>
                <c:pt idx="896">
                  <c:v>3.3232300000000001</c:v>
                </c:pt>
                <c:pt idx="897">
                  <c:v>1.8739199999999998</c:v>
                </c:pt>
                <c:pt idx="898">
                  <c:v>2.33473</c:v>
                </c:pt>
                <c:pt idx="899">
                  <c:v>2.5255999999999998</c:v>
                </c:pt>
                <c:pt idx="900">
                  <c:v>3.2960799999999977</c:v>
                </c:pt>
                <c:pt idx="901">
                  <c:v>2.0254599999999967</c:v>
                </c:pt>
                <c:pt idx="902">
                  <c:v>1.7913899999999998</c:v>
                </c:pt>
                <c:pt idx="903">
                  <c:v>2.7654899999999998</c:v>
                </c:pt>
                <c:pt idx="904">
                  <c:v>3.2442600000000001</c:v>
                </c:pt>
                <c:pt idx="905">
                  <c:v>2.2967900000000001</c:v>
                </c:pt>
                <c:pt idx="906">
                  <c:v>2.38558</c:v>
                </c:pt>
                <c:pt idx="907">
                  <c:v>2.3483800000000001</c:v>
                </c:pt>
                <c:pt idx="908">
                  <c:v>2.2023100000000002</c:v>
                </c:pt>
                <c:pt idx="909">
                  <c:v>3.0130699999999977</c:v>
                </c:pt>
                <c:pt idx="910">
                  <c:v>1.9528300000000001</c:v>
                </c:pt>
                <c:pt idx="911">
                  <c:v>2.3941599999999967</c:v>
                </c:pt>
                <c:pt idx="912">
                  <c:v>2.6527099999999977</c:v>
                </c:pt>
                <c:pt idx="913">
                  <c:v>1.7655099999999964</c:v>
                </c:pt>
                <c:pt idx="914">
                  <c:v>3.2203400000000002</c:v>
                </c:pt>
                <c:pt idx="915">
                  <c:v>2.7747700000000002</c:v>
                </c:pt>
                <c:pt idx="916">
                  <c:v>1.71004</c:v>
                </c:pt>
                <c:pt idx="917">
                  <c:v>2.9497200000000001</c:v>
                </c:pt>
                <c:pt idx="918">
                  <c:v>1.8278599999999998</c:v>
                </c:pt>
                <c:pt idx="919">
                  <c:v>1.7690999999999963</c:v>
                </c:pt>
                <c:pt idx="920">
                  <c:v>3.1247400000000001</c:v>
                </c:pt>
                <c:pt idx="921">
                  <c:v>2.0790999999999977</c:v>
                </c:pt>
                <c:pt idx="922">
                  <c:v>1.86452</c:v>
                </c:pt>
                <c:pt idx="923">
                  <c:v>2.1936499999999977</c:v>
                </c:pt>
                <c:pt idx="924">
                  <c:v>2.01355</c:v>
                </c:pt>
                <c:pt idx="925">
                  <c:v>1.81718</c:v>
                </c:pt>
                <c:pt idx="926">
                  <c:v>2.7387100000000002</c:v>
                </c:pt>
                <c:pt idx="927">
                  <c:v>3.2092000000000001</c:v>
                </c:pt>
                <c:pt idx="928">
                  <c:v>1.8611599999999999</c:v>
                </c:pt>
                <c:pt idx="929">
                  <c:v>2.8507099999999967</c:v>
                </c:pt>
                <c:pt idx="930">
                  <c:v>3.1673700000000076</c:v>
                </c:pt>
                <c:pt idx="931">
                  <c:v>2.9885600000000001</c:v>
                </c:pt>
                <c:pt idx="932">
                  <c:v>1.69191</c:v>
                </c:pt>
                <c:pt idx="933">
                  <c:v>3.1678600000000001</c:v>
                </c:pt>
                <c:pt idx="934">
                  <c:v>1.66513</c:v>
                </c:pt>
                <c:pt idx="935">
                  <c:v>2.9131399999999998</c:v>
                </c:pt>
                <c:pt idx="936">
                  <c:v>2.9697300000000002</c:v>
                </c:pt>
                <c:pt idx="937">
                  <c:v>2.9275099999999998</c:v>
                </c:pt>
                <c:pt idx="938">
                  <c:v>2.3918799999999916</c:v>
                </c:pt>
                <c:pt idx="939">
                  <c:v>2.0848100000000001</c:v>
                </c:pt>
                <c:pt idx="940">
                  <c:v>2.3771599999999977</c:v>
                </c:pt>
                <c:pt idx="941">
                  <c:v>3.2497900000000066</c:v>
                </c:pt>
                <c:pt idx="942">
                  <c:v>1.74417</c:v>
                </c:pt>
                <c:pt idx="943">
                  <c:v>3.1095600000000001</c:v>
                </c:pt>
                <c:pt idx="944">
                  <c:v>2.5511900000000001</c:v>
                </c:pt>
                <c:pt idx="945">
                  <c:v>2.8575399999999997</c:v>
                </c:pt>
                <c:pt idx="946">
                  <c:v>1.7751599999999998</c:v>
                </c:pt>
                <c:pt idx="947">
                  <c:v>3.3959199999999967</c:v>
                </c:pt>
                <c:pt idx="948">
                  <c:v>2.8759199999999967</c:v>
                </c:pt>
                <c:pt idx="949">
                  <c:v>2.9870700000000001</c:v>
                </c:pt>
                <c:pt idx="950">
                  <c:v>2.5066799999999967</c:v>
                </c:pt>
                <c:pt idx="951">
                  <c:v>2.0202</c:v>
                </c:pt>
                <c:pt idx="952">
                  <c:v>1.6591199999999999</c:v>
                </c:pt>
                <c:pt idx="953">
                  <c:v>2.8418899999999967</c:v>
                </c:pt>
                <c:pt idx="954">
                  <c:v>3.3844499999999935</c:v>
                </c:pt>
                <c:pt idx="955">
                  <c:v>2.8390399999999967</c:v>
                </c:pt>
                <c:pt idx="956">
                  <c:v>1.8258299999999958</c:v>
                </c:pt>
                <c:pt idx="957">
                  <c:v>2.0360299999999967</c:v>
                </c:pt>
                <c:pt idx="958">
                  <c:v>2.32036</c:v>
                </c:pt>
                <c:pt idx="959">
                  <c:v>2.6350199999999977</c:v>
                </c:pt>
                <c:pt idx="960">
                  <c:v>2.2877800000000086</c:v>
                </c:pt>
                <c:pt idx="961">
                  <c:v>1.9291</c:v>
                </c:pt>
                <c:pt idx="962">
                  <c:v>2.1667299999999998</c:v>
                </c:pt>
                <c:pt idx="963">
                  <c:v>1.80423</c:v>
                </c:pt>
                <c:pt idx="964">
                  <c:v>3.2310099999999977</c:v>
                </c:pt>
                <c:pt idx="965">
                  <c:v>3.2172800000000001</c:v>
                </c:pt>
                <c:pt idx="966">
                  <c:v>2.3368299999999915</c:v>
                </c:pt>
                <c:pt idx="967">
                  <c:v>1.66353</c:v>
                </c:pt>
                <c:pt idx="968">
                  <c:v>2.6458399999999997</c:v>
                </c:pt>
                <c:pt idx="969">
                  <c:v>2.81453</c:v>
                </c:pt>
                <c:pt idx="970">
                  <c:v>3.1449900000000066</c:v>
                </c:pt>
                <c:pt idx="971">
                  <c:v>2.0890499999999967</c:v>
                </c:pt>
                <c:pt idx="972">
                  <c:v>1.63554</c:v>
                </c:pt>
                <c:pt idx="973">
                  <c:v>2.1867899999999998</c:v>
                </c:pt>
                <c:pt idx="974">
                  <c:v>3.0448900000000001</c:v>
                </c:pt>
                <c:pt idx="975">
                  <c:v>1.8869100000000001</c:v>
                </c:pt>
                <c:pt idx="976">
                  <c:v>2.3512399999999967</c:v>
                </c:pt>
                <c:pt idx="977">
                  <c:v>2.40516</c:v>
                </c:pt>
                <c:pt idx="978">
                  <c:v>2.3936699999999935</c:v>
                </c:pt>
                <c:pt idx="979">
                  <c:v>2.5095000000000001</c:v>
                </c:pt>
                <c:pt idx="980">
                  <c:v>2.6881699999999999</c:v>
                </c:pt>
                <c:pt idx="981">
                  <c:v>3.3129199999999925</c:v>
                </c:pt>
                <c:pt idx="982">
                  <c:v>2.9886300000000001</c:v>
                </c:pt>
                <c:pt idx="983">
                  <c:v>3.3698199999999967</c:v>
                </c:pt>
                <c:pt idx="984">
                  <c:v>2.8910699999999925</c:v>
                </c:pt>
                <c:pt idx="985">
                  <c:v>1.66723</c:v>
                </c:pt>
                <c:pt idx="986">
                  <c:v>2.57497</c:v>
                </c:pt>
                <c:pt idx="987">
                  <c:v>2.852869999999986</c:v>
                </c:pt>
                <c:pt idx="988">
                  <c:v>2.3359799999999935</c:v>
                </c:pt>
                <c:pt idx="989">
                  <c:v>1.9397800000000001</c:v>
                </c:pt>
                <c:pt idx="990">
                  <c:v>2.7492899999999998</c:v>
                </c:pt>
                <c:pt idx="991">
                  <c:v>3.04514</c:v>
                </c:pt>
                <c:pt idx="992">
                  <c:v>2.6673100000000076</c:v>
                </c:pt>
                <c:pt idx="993">
                  <c:v>2.7549199999999998</c:v>
                </c:pt>
                <c:pt idx="994">
                  <c:v>2.23414</c:v>
                </c:pt>
                <c:pt idx="995">
                  <c:v>1.6259899999999998</c:v>
                </c:pt>
                <c:pt idx="996">
                  <c:v>2.1680600000000001</c:v>
                </c:pt>
                <c:pt idx="997">
                  <c:v>1.7535699999999959</c:v>
                </c:pt>
                <c:pt idx="998">
                  <c:v>2.311869999999987</c:v>
                </c:pt>
                <c:pt idx="999">
                  <c:v>3.1522699999999926</c:v>
                </c:pt>
                <c:pt idx="1000">
                  <c:v>1.9961100000000043</c:v>
                </c:pt>
                <c:pt idx="1001">
                  <c:v>1.9472100000000001</c:v>
                </c:pt>
                <c:pt idx="1002">
                  <c:v>1.9743800000000042</c:v>
                </c:pt>
                <c:pt idx="1003">
                  <c:v>2.912809999999987</c:v>
                </c:pt>
                <c:pt idx="1004">
                  <c:v>3.3354999999999926</c:v>
                </c:pt>
                <c:pt idx="1005">
                  <c:v>2.3999299999999977</c:v>
                </c:pt>
                <c:pt idx="1006">
                  <c:v>3.1899500000000001</c:v>
                </c:pt>
                <c:pt idx="1007">
                  <c:v>1.6591800000000001</c:v>
                </c:pt>
                <c:pt idx="1008">
                  <c:v>2.12161</c:v>
                </c:pt>
                <c:pt idx="1009">
                  <c:v>1.9929699999999999</c:v>
                </c:pt>
                <c:pt idx="1010">
                  <c:v>3.0774900000000001</c:v>
                </c:pt>
                <c:pt idx="1011">
                  <c:v>1.85016</c:v>
                </c:pt>
                <c:pt idx="1012">
                  <c:v>2.0159899999999977</c:v>
                </c:pt>
                <c:pt idx="1013">
                  <c:v>2.3104799999999925</c:v>
                </c:pt>
                <c:pt idx="1014">
                  <c:v>3.11328</c:v>
                </c:pt>
                <c:pt idx="1015">
                  <c:v>2.5274800000000002</c:v>
                </c:pt>
                <c:pt idx="1016">
                  <c:v>2.7593999999999999</c:v>
                </c:pt>
                <c:pt idx="1017">
                  <c:v>1.64496</c:v>
                </c:pt>
                <c:pt idx="1018">
                  <c:v>2.2488800000000002</c:v>
                </c:pt>
                <c:pt idx="1019">
                  <c:v>3.1503800000000002</c:v>
                </c:pt>
                <c:pt idx="1020">
                  <c:v>2.3041800000000001</c:v>
                </c:pt>
                <c:pt idx="1021">
                  <c:v>2.372249999999986</c:v>
                </c:pt>
                <c:pt idx="1022">
                  <c:v>3.13836</c:v>
                </c:pt>
                <c:pt idx="1024">
                  <c:v>1.2149099999999966</c:v>
                </c:pt>
                <c:pt idx="1025">
                  <c:v>0.80597600000000003</c:v>
                </c:pt>
                <c:pt idx="1026">
                  <c:v>1.8316899999999998</c:v>
                </c:pt>
                <c:pt idx="1027">
                  <c:v>1.12094</c:v>
                </c:pt>
                <c:pt idx="1028">
                  <c:v>1.5506</c:v>
                </c:pt>
                <c:pt idx="1029">
                  <c:v>1.9694199999999999</c:v>
                </c:pt>
                <c:pt idx="1030">
                  <c:v>1.6729499999999999</c:v>
                </c:pt>
                <c:pt idx="1031">
                  <c:v>1.8706400000000001</c:v>
                </c:pt>
                <c:pt idx="1032">
                  <c:v>1.8217199999999998</c:v>
                </c:pt>
                <c:pt idx="1033">
                  <c:v>2.01092</c:v>
                </c:pt>
                <c:pt idx="1034">
                  <c:v>1.9731799999999999</c:v>
                </c:pt>
                <c:pt idx="1035">
                  <c:v>1.6029199999999999</c:v>
                </c:pt>
                <c:pt idx="1036">
                  <c:v>1.5653199999999998</c:v>
                </c:pt>
                <c:pt idx="1037">
                  <c:v>1.2571999999999961</c:v>
                </c:pt>
                <c:pt idx="1038">
                  <c:v>1.5821499999999999</c:v>
                </c:pt>
                <c:pt idx="1039">
                  <c:v>0.85377800000000215</c:v>
                </c:pt>
                <c:pt idx="1040">
                  <c:v>1.14971</c:v>
                </c:pt>
                <c:pt idx="1041">
                  <c:v>1.54236</c:v>
                </c:pt>
                <c:pt idx="1042">
                  <c:v>0.78217199999999998</c:v>
                </c:pt>
                <c:pt idx="1043">
                  <c:v>1.1447499999999999</c:v>
                </c:pt>
                <c:pt idx="1044">
                  <c:v>0.93188400000000005</c:v>
                </c:pt>
                <c:pt idx="1045">
                  <c:v>1.5313999999999961</c:v>
                </c:pt>
                <c:pt idx="1046">
                  <c:v>1.3067500000000001</c:v>
                </c:pt>
                <c:pt idx="1047">
                  <c:v>2.0728899999999926</c:v>
                </c:pt>
                <c:pt idx="1048">
                  <c:v>0.8207010000000019</c:v>
                </c:pt>
                <c:pt idx="1049">
                  <c:v>0.97662300000000191</c:v>
                </c:pt>
                <c:pt idx="1050">
                  <c:v>0.84893200000000002</c:v>
                </c:pt>
                <c:pt idx="1051">
                  <c:v>0.9682539999999995</c:v>
                </c:pt>
                <c:pt idx="1052">
                  <c:v>1.27074</c:v>
                </c:pt>
                <c:pt idx="1053">
                  <c:v>0.81824200000000002</c:v>
                </c:pt>
                <c:pt idx="1054">
                  <c:v>1.3619899999999998</c:v>
                </c:pt>
                <c:pt idx="1055">
                  <c:v>0.8524389999999995</c:v>
                </c:pt>
                <c:pt idx="1056">
                  <c:v>1.89385</c:v>
                </c:pt>
                <c:pt idx="1057">
                  <c:v>1.3956</c:v>
                </c:pt>
                <c:pt idx="1058">
                  <c:v>1.1383700000000001</c:v>
                </c:pt>
                <c:pt idx="1059">
                  <c:v>1.51535</c:v>
                </c:pt>
                <c:pt idx="1060">
                  <c:v>2.0446200000000001</c:v>
                </c:pt>
                <c:pt idx="1061">
                  <c:v>1.83535</c:v>
                </c:pt>
                <c:pt idx="1062">
                  <c:v>1.2810299999999963</c:v>
                </c:pt>
                <c:pt idx="1063">
                  <c:v>0.92314300000000005</c:v>
                </c:pt>
                <c:pt idx="1064">
                  <c:v>2.0463499999999977</c:v>
                </c:pt>
                <c:pt idx="1065">
                  <c:v>1.98156</c:v>
                </c:pt>
                <c:pt idx="1066">
                  <c:v>1.7578899999999966</c:v>
                </c:pt>
                <c:pt idx="1067">
                  <c:v>1.4751199999999998</c:v>
                </c:pt>
                <c:pt idx="1068">
                  <c:v>1.4253399999999954</c:v>
                </c:pt>
                <c:pt idx="1069">
                  <c:v>2.0395099999999977</c:v>
                </c:pt>
                <c:pt idx="1070">
                  <c:v>1.9523900000000001</c:v>
                </c:pt>
                <c:pt idx="1071">
                  <c:v>1.68398</c:v>
                </c:pt>
                <c:pt idx="1072">
                  <c:v>1.06467</c:v>
                </c:pt>
                <c:pt idx="1073">
                  <c:v>0.9812569999999976</c:v>
                </c:pt>
                <c:pt idx="1074">
                  <c:v>1.8268800000000001</c:v>
                </c:pt>
                <c:pt idx="1075">
                  <c:v>0.97490699999999997</c:v>
                </c:pt>
                <c:pt idx="1076">
                  <c:v>0.88590999999999998</c:v>
                </c:pt>
                <c:pt idx="1077">
                  <c:v>1.6565799999999999</c:v>
                </c:pt>
                <c:pt idx="1078">
                  <c:v>0.96372600000000064</c:v>
                </c:pt>
                <c:pt idx="1079">
                  <c:v>1.14019</c:v>
                </c:pt>
                <c:pt idx="1080">
                  <c:v>1.3490500000000001</c:v>
                </c:pt>
                <c:pt idx="1081">
                  <c:v>0.89256899999999773</c:v>
                </c:pt>
                <c:pt idx="1082">
                  <c:v>1.1075299999999964</c:v>
                </c:pt>
                <c:pt idx="1083">
                  <c:v>1.0379499999999966</c:v>
                </c:pt>
                <c:pt idx="1084">
                  <c:v>1.9539899999999999</c:v>
                </c:pt>
                <c:pt idx="1085">
                  <c:v>0.87687800000000216</c:v>
                </c:pt>
                <c:pt idx="1086">
                  <c:v>1.81012</c:v>
                </c:pt>
                <c:pt idx="1087">
                  <c:v>1.5488199999999999</c:v>
                </c:pt>
                <c:pt idx="1088">
                  <c:v>1.2140199999999999</c:v>
                </c:pt>
                <c:pt idx="1089">
                  <c:v>2.0341999999999998</c:v>
                </c:pt>
                <c:pt idx="1090">
                  <c:v>1.69984</c:v>
                </c:pt>
                <c:pt idx="1091">
                  <c:v>1.7751399999999966</c:v>
                </c:pt>
                <c:pt idx="1092">
                  <c:v>2.0993499999999967</c:v>
                </c:pt>
                <c:pt idx="1093">
                  <c:v>0.79709900000000189</c:v>
                </c:pt>
                <c:pt idx="1094">
                  <c:v>0.81864600000000065</c:v>
                </c:pt>
                <c:pt idx="1095">
                  <c:v>0.91705199999999998</c:v>
                </c:pt>
                <c:pt idx="1096">
                  <c:v>1.3225199999999999</c:v>
                </c:pt>
                <c:pt idx="1097">
                  <c:v>1.7118399999999954</c:v>
                </c:pt>
                <c:pt idx="1098">
                  <c:v>2.1033300000000086</c:v>
                </c:pt>
                <c:pt idx="1099">
                  <c:v>1.7886199999999999</c:v>
                </c:pt>
                <c:pt idx="1100">
                  <c:v>0.81545500000000004</c:v>
                </c:pt>
                <c:pt idx="1101">
                  <c:v>1.03535</c:v>
                </c:pt>
                <c:pt idx="1102">
                  <c:v>1.2820800000000001</c:v>
                </c:pt>
                <c:pt idx="1103">
                  <c:v>1.03091</c:v>
                </c:pt>
                <c:pt idx="1104">
                  <c:v>1.0162</c:v>
                </c:pt>
                <c:pt idx="1105">
                  <c:v>1.4905599999999999</c:v>
                </c:pt>
                <c:pt idx="1106">
                  <c:v>1.03308</c:v>
                </c:pt>
                <c:pt idx="1107">
                  <c:v>1.9973799999999999</c:v>
                </c:pt>
                <c:pt idx="1108">
                  <c:v>0.77519000000000216</c:v>
                </c:pt>
                <c:pt idx="1109">
                  <c:v>1.1159199999999998</c:v>
                </c:pt>
                <c:pt idx="1110">
                  <c:v>1.85188</c:v>
                </c:pt>
                <c:pt idx="1111">
                  <c:v>1.9344600000000001</c:v>
                </c:pt>
                <c:pt idx="1112">
                  <c:v>1.5237999999999954</c:v>
                </c:pt>
                <c:pt idx="1113">
                  <c:v>1.6128499999999999</c:v>
                </c:pt>
                <c:pt idx="1114">
                  <c:v>0.90030100000000002</c:v>
                </c:pt>
                <c:pt idx="1115">
                  <c:v>1.2535399999999961</c:v>
                </c:pt>
                <c:pt idx="1116">
                  <c:v>1.6431800000000001</c:v>
                </c:pt>
                <c:pt idx="1117">
                  <c:v>1.6312800000000001</c:v>
                </c:pt>
                <c:pt idx="1118">
                  <c:v>1.67357</c:v>
                </c:pt>
                <c:pt idx="1119">
                  <c:v>0.88120799999999833</c:v>
                </c:pt>
                <c:pt idx="1120">
                  <c:v>1.1401800000000033</c:v>
                </c:pt>
                <c:pt idx="1121">
                  <c:v>1.3467199999999999</c:v>
                </c:pt>
                <c:pt idx="1122">
                  <c:v>1.5545599999999999</c:v>
                </c:pt>
                <c:pt idx="1123">
                  <c:v>1.04634</c:v>
                </c:pt>
                <c:pt idx="1124">
                  <c:v>1.6563699999999999</c:v>
                </c:pt>
                <c:pt idx="1125">
                  <c:v>1.8077899999999998</c:v>
                </c:pt>
                <c:pt idx="1126">
                  <c:v>1.77427</c:v>
                </c:pt>
                <c:pt idx="1127">
                  <c:v>1.3206800000000001</c:v>
                </c:pt>
                <c:pt idx="1128">
                  <c:v>1.03651</c:v>
                </c:pt>
                <c:pt idx="1129">
                  <c:v>0.88818699999999773</c:v>
                </c:pt>
                <c:pt idx="1130">
                  <c:v>1.2814899999999998</c:v>
                </c:pt>
                <c:pt idx="1131">
                  <c:v>1.60669</c:v>
                </c:pt>
                <c:pt idx="1132">
                  <c:v>1.35748</c:v>
                </c:pt>
                <c:pt idx="1133">
                  <c:v>0.8235839999999981</c:v>
                </c:pt>
                <c:pt idx="1134">
                  <c:v>1.5455599999999998</c:v>
                </c:pt>
                <c:pt idx="1135">
                  <c:v>2.0388699999999935</c:v>
                </c:pt>
                <c:pt idx="1136">
                  <c:v>0.88910500000000003</c:v>
                </c:pt>
                <c:pt idx="1137">
                  <c:v>1.8132999999999964</c:v>
                </c:pt>
                <c:pt idx="1138">
                  <c:v>1.48464</c:v>
                </c:pt>
                <c:pt idx="1139">
                  <c:v>1.4128299999999954</c:v>
                </c:pt>
                <c:pt idx="1140">
                  <c:v>1.0553599999999999</c:v>
                </c:pt>
                <c:pt idx="1141">
                  <c:v>1.2980499999999999</c:v>
                </c:pt>
                <c:pt idx="1142">
                  <c:v>1.88761</c:v>
                </c:pt>
                <c:pt idx="1143">
                  <c:v>0.8447350000000019</c:v>
                </c:pt>
                <c:pt idx="1144">
                  <c:v>1.6353500000000001</c:v>
                </c:pt>
                <c:pt idx="1145">
                  <c:v>1.0049699999999964</c:v>
                </c:pt>
                <c:pt idx="1146">
                  <c:v>1.9338199999999999</c:v>
                </c:pt>
                <c:pt idx="1147">
                  <c:v>1.10246</c:v>
                </c:pt>
                <c:pt idx="1148">
                  <c:v>1.95526</c:v>
                </c:pt>
                <c:pt idx="1149">
                  <c:v>1.8575299999999964</c:v>
                </c:pt>
                <c:pt idx="1150">
                  <c:v>1.4716899999999966</c:v>
                </c:pt>
                <c:pt idx="1151">
                  <c:v>2.05002</c:v>
                </c:pt>
                <c:pt idx="1152">
                  <c:v>0.88207800000000003</c:v>
                </c:pt>
                <c:pt idx="1153">
                  <c:v>1.1127100000000001</c:v>
                </c:pt>
                <c:pt idx="1154">
                  <c:v>1.94503</c:v>
                </c:pt>
                <c:pt idx="1155">
                  <c:v>0.89923599999999959</c:v>
                </c:pt>
                <c:pt idx="1156">
                  <c:v>1.8222799999999999</c:v>
                </c:pt>
                <c:pt idx="1157">
                  <c:v>1.3226599999999999</c:v>
                </c:pt>
                <c:pt idx="1158">
                  <c:v>1.6504700000000001</c:v>
                </c:pt>
                <c:pt idx="1159">
                  <c:v>1.3395299999999966</c:v>
                </c:pt>
                <c:pt idx="1160">
                  <c:v>1.84293</c:v>
                </c:pt>
                <c:pt idx="1161">
                  <c:v>1.1834</c:v>
                </c:pt>
                <c:pt idx="1162">
                  <c:v>0.97085299999999997</c:v>
                </c:pt>
                <c:pt idx="1163">
                  <c:v>1.7523199999999999</c:v>
                </c:pt>
                <c:pt idx="1164">
                  <c:v>2.02887</c:v>
                </c:pt>
                <c:pt idx="1165">
                  <c:v>1.02071</c:v>
                </c:pt>
                <c:pt idx="1166">
                  <c:v>1.8786499999999999</c:v>
                </c:pt>
                <c:pt idx="1167">
                  <c:v>2.04115</c:v>
                </c:pt>
                <c:pt idx="1168">
                  <c:v>0.816083</c:v>
                </c:pt>
                <c:pt idx="1169">
                  <c:v>1.09531</c:v>
                </c:pt>
                <c:pt idx="1170">
                  <c:v>0.99520299999999773</c:v>
                </c:pt>
                <c:pt idx="1171">
                  <c:v>0.9682950000000019</c:v>
                </c:pt>
                <c:pt idx="1172">
                  <c:v>1.9573400000000001</c:v>
                </c:pt>
                <c:pt idx="1173">
                  <c:v>0.86779700000000215</c:v>
                </c:pt>
                <c:pt idx="1174">
                  <c:v>1.3500399999999999</c:v>
                </c:pt>
                <c:pt idx="1175">
                  <c:v>1.0094799999999966</c:v>
                </c:pt>
                <c:pt idx="1176">
                  <c:v>1.77268</c:v>
                </c:pt>
                <c:pt idx="1177">
                  <c:v>0.92758799999999808</c:v>
                </c:pt>
                <c:pt idx="1178">
                  <c:v>1.01657</c:v>
                </c:pt>
                <c:pt idx="1179">
                  <c:v>0.78018900000000002</c:v>
                </c:pt>
                <c:pt idx="1180">
                  <c:v>1.3069199999999999</c:v>
                </c:pt>
                <c:pt idx="1181">
                  <c:v>1.9606699999999999</c:v>
                </c:pt>
                <c:pt idx="1182">
                  <c:v>0.77727100000000215</c:v>
                </c:pt>
                <c:pt idx="1183">
                  <c:v>1.93302</c:v>
                </c:pt>
                <c:pt idx="1184">
                  <c:v>1.3493199999999999</c:v>
                </c:pt>
                <c:pt idx="1185">
                  <c:v>0.77377100000000298</c:v>
                </c:pt>
                <c:pt idx="1186">
                  <c:v>0.92817499999999997</c:v>
                </c:pt>
                <c:pt idx="1187">
                  <c:v>0.81588899999999998</c:v>
                </c:pt>
                <c:pt idx="1188">
                  <c:v>0.83578399999999997</c:v>
                </c:pt>
                <c:pt idx="1189">
                  <c:v>1.9388799999999999</c:v>
                </c:pt>
                <c:pt idx="1190">
                  <c:v>0.85735099999999997</c:v>
                </c:pt>
                <c:pt idx="1191">
                  <c:v>1.3099599999999998</c:v>
                </c:pt>
                <c:pt idx="1192">
                  <c:v>1.06216</c:v>
                </c:pt>
                <c:pt idx="1193">
                  <c:v>1.9139899999999999</c:v>
                </c:pt>
                <c:pt idx="1194">
                  <c:v>1.7722100000000001</c:v>
                </c:pt>
                <c:pt idx="1195">
                  <c:v>1.4496999999999942</c:v>
                </c:pt>
                <c:pt idx="1196">
                  <c:v>1.4948599999999999</c:v>
                </c:pt>
                <c:pt idx="1197">
                  <c:v>0.79017199999999999</c:v>
                </c:pt>
                <c:pt idx="1198">
                  <c:v>1.3698899999999998</c:v>
                </c:pt>
                <c:pt idx="1199">
                  <c:v>1.2528699999999966</c:v>
                </c:pt>
                <c:pt idx="1200">
                  <c:v>1.5406899999999999</c:v>
                </c:pt>
                <c:pt idx="1201">
                  <c:v>0.78721599999999958</c:v>
                </c:pt>
                <c:pt idx="1202">
                  <c:v>1.38412</c:v>
                </c:pt>
                <c:pt idx="1203">
                  <c:v>1.9518500000000001</c:v>
                </c:pt>
                <c:pt idx="1204">
                  <c:v>1.0684199999999999</c:v>
                </c:pt>
                <c:pt idx="1205">
                  <c:v>1.5981399999999999</c:v>
                </c:pt>
                <c:pt idx="1206">
                  <c:v>1.1186100000000001</c:v>
                </c:pt>
                <c:pt idx="1207">
                  <c:v>0.86828499999999997</c:v>
                </c:pt>
                <c:pt idx="1208">
                  <c:v>1.85483</c:v>
                </c:pt>
                <c:pt idx="1209">
                  <c:v>0.93806800000000001</c:v>
                </c:pt>
                <c:pt idx="1210">
                  <c:v>0.87774700000000216</c:v>
                </c:pt>
                <c:pt idx="1211">
                  <c:v>1.04335</c:v>
                </c:pt>
                <c:pt idx="1212">
                  <c:v>1.0535199999999998</c:v>
                </c:pt>
                <c:pt idx="1213">
                  <c:v>1.0264500000000001</c:v>
                </c:pt>
                <c:pt idx="1214">
                  <c:v>1.8104199999999999</c:v>
                </c:pt>
                <c:pt idx="1215">
                  <c:v>1.7011299999999954</c:v>
                </c:pt>
                <c:pt idx="1216">
                  <c:v>1.0662499999999999</c:v>
                </c:pt>
                <c:pt idx="1217">
                  <c:v>0.82523000000000002</c:v>
                </c:pt>
                <c:pt idx="1218">
                  <c:v>0.8130129999999981</c:v>
                </c:pt>
                <c:pt idx="1219">
                  <c:v>0.99831599999999809</c:v>
                </c:pt>
                <c:pt idx="1220">
                  <c:v>2.0073200000000075</c:v>
                </c:pt>
                <c:pt idx="1221">
                  <c:v>1.7908899999999999</c:v>
                </c:pt>
                <c:pt idx="1222">
                  <c:v>0.79049899999999951</c:v>
                </c:pt>
                <c:pt idx="1223">
                  <c:v>0.814446</c:v>
                </c:pt>
                <c:pt idx="1224">
                  <c:v>1.33958</c:v>
                </c:pt>
                <c:pt idx="1225">
                  <c:v>2.0987300000000002</c:v>
                </c:pt>
                <c:pt idx="1226">
                  <c:v>0.78682700000000005</c:v>
                </c:pt>
                <c:pt idx="1227">
                  <c:v>1.2585299999999966</c:v>
                </c:pt>
                <c:pt idx="1228">
                  <c:v>1.63191</c:v>
                </c:pt>
                <c:pt idx="1229">
                  <c:v>1.53955</c:v>
                </c:pt>
                <c:pt idx="1230">
                  <c:v>1.7020599999999999</c:v>
                </c:pt>
                <c:pt idx="1231">
                  <c:v>1.11632</c:v>
                </c:pt>
                <c:pt idx="1232">
                  <c:v>1.4607699999999963</c:v>
                </c:pt>
                <c:pt idx="1233">
                  <c:v>1.01905</c:v>
                </c:pt>
                <c:pt idx="1234">
                  <c:v>1.1325000000000001</c:v>
                </c:pt>
                <c:pt idx="1235">
                  <c:v>1.7336399999999959</c:v>
                </c:pt>
                <c:pt idx="1236">
                  <c:v>1.09091</c:v>
                </c:pt>
                <c:pt idx="1237">
                  <c:v>0.87117999999999995</c:v>
                </c:pt>
                <c:pt idx="1238">
                  <c:v>1.9460100000000036</c:v>
                </c:pt>
                <c:pt idx="1239">
                  <c:v>0.99480900000000005</c:v>
                </c:pt>
                <c:pt idx="1240">
                  <c:v>1.9706900000000001</c:v>
                </c:pt>
                <c:pt idx="1241">
                  <c:v>1.9428500000000033</c:v>
                </c:pt>
                <c:pt idx="1242">
                  <c:v>1.9803299999999999</c:v>
                </c:pt>
                <c:pt idx="1243">
                  <c:v>0.98992999999999998</c:v>
                </c:pt>
                <c:pt idx="1244">
                  <c:v>1.2588299999999963</c:v>
                </c:pt>
                <c:pt idx="1245">
                  <c:v>1.12323</c:v>
                </c:pt>
                <c:pt idx="1246">
                  <c:v>0.87653700000000001</c:v>
                </c:pt>
                <c:pt idx="1247">
                  <c:v>1.16153</c:v>
                </c:pt>
                <c:pt idx="1248">
                  <c:v>1.3340000000000001</c:v>
                </c:pt>
                <c:pt idx="1249">
                  <c:v>1.8335899999999998</c:v>
                </c:pt>
                <c:pt idx="1250">
                  <c:v>1.6913199999999999</c:v>
                </c:pt>
                <c:pt idx="1251">
                  <c:v>1.3734</c:v>
                </c:pt>
                <c:pt idx="1252">
                  <c:v>1.57057</c:v>
                </c:pt>
                <c:pt idx="1253">
                  <c:v>1.58344</c:v>
                </c:pt>
                <c:pt idx="1254">
                  <c:v>1.54115</c:v>
                </c:pt>
                <c:pt idx="1255">
                  <c:v>0.99113599999999957</c:v>
                </c:pt>
                <c:pt idx="1256">
                  <c:v>1.5355599999999998</c:v>
                </c:pt>
                <c:pt idx="1257">
                  <c:v>0.88720500000000002</c:v>
                </c:pt>
                <c:pt idx="1258">
                  <c:v>1.5002800000000001</c:v>
                </c:pt>
                <c:pt idx="1259">
                  <c:v>0.79761099999999996</c:v>
                </c:pt>
                <c:pt idx="1260">
                  <c:v>1.0417299999999954</c:v>
                </c:pt>
                <c:pt idx="1261">
                  <c:v>1.6061500000000033</c:v>
                </c:pt>
                <c:pt idx="1262">
                  <c:v>2.0327999999999977</c:v>
                </c:pt>
                <c:pt idx="1263">
                  <c:v>1.8713500000000001</c:v>
                </c:pt>
                <c:pt idx="1264">
                  <c:v>1.0367599999999999</c:v>
                </c:pt>
                <c:pt idx="1265">
                  <c:v>1.5018399999999958</c:v>
                </c:pt>
                <c:pt idx="1266">
                  <c:v>1.103</c:v>
                </c:pt>
                <c:pt idx="1267">
                  <c:v>1.64676</c:v>
                </c:pt>
                <c:pt idx="1268">
                  <c:v>0.98114500000000004</c:v>
                </c:pt>
                <c:pt idx="1269">
                  <c:v>1.5099699999999954</c:v>
                </c:pt>
                <c:pt idx="1270">
                  <c:v>1.9021600000000001</c:v>
                </c:pt>
                <c:pt idx="1271">
                  <c:v>1.1217599999999999</c:v>
                </c:pt>
                <c:pt idx="1272">
                  <c:v>1.2091199999999998</c:v>
                </c:pt>
                <c:pt idx="1273">
                  <c:v>1.9940600000000033</c:v>
                </c:pt>
                <c:pt idx="1274">
                  <c:v>1.7992199999999998</c:v>
                </c:pt>
                <c:pt idx="1275">
                  <c:v>0.98461500000000002</c:v>
                </c:pt>
                <c:pt idx="1276">
                  <c:v>1.2249899999999998</c:v>
                </c:pt>
                <c:pt idx="1277">
                  <c:v>0.81674100000000216</c:v>
                </c:pt>
                <c:pt idx="1278">
                  <c:v>2.0111499999999967</c:v>
                </c:pt>
                <c:pt idx="1279">
                  <c:v>2.0467200000000001</c:v>
                </c:pt>
                <c:pt idx="1280">
                  <c:v>0.9332639999999981</c:v>
                </c:pt>
                <c:pt idx="1281">
                  <c:v>2.0693299999999999</c:v>
                </c:pt>
                <c:pt idx="1282">
                  <c:v>1.5706500000000001</c:v>
                </c:pt>
                <c:pt idx="1283">
                  <c:v>1.39171</c:v>
                </c:pt>
                <c:pt idx="1284">
                  <c:v>1.5398499999999966</c:v>
                </c:pt>
                <c:pt idx="1285">
                  <c:v>0.93302600000000002</c:v>
                </c:pt>
                <c:pt idx="1286">
                  <c:v>1.3698899999999998</c:v>
                </c:pt>
                <c:pt idx="1287">
                  <c:v>1.1399299999999966</c:v>
                </c:pt>
                <c:pt idx="1288">
                  <c:v>0.860433</c:v>
                </c:pt>
                <c:pt idx="1289">
                  <c:v>0.97950999999999999</c:v>
                </c:pt>
                <c:pt idx="1290">
                  <c:v>1.94339</c:v>
                </c:pt>
                <c:pt idx="1291">
                  <c:v>1.4257699999999942</c:v>
                </c:pt>
                <c:pt idx="1292">
                  <c:v>0.77173700000000189</c:v>
                </c:pt>
                <c:pt idx="1293">
                  <c:v>1.8362700000000001</c:v>
                </c:pt>
                <c:pt idx="1294">
                  <c:v>0.90270300000000003</c:v>
                </c:pt>
                <c:pt idx="1295">
                  <c:v>1.9671099999999999</c:v>
                </c:pt>
                <c:pt idx="1296">
                  <c:v>1.0136099999999963</c:v>
                </c:pt>
                <c:pt idx="1297">
                  <c:v>1.0358799999999964</c:v>
                </c:pt>
                <c:pt idx="1298">
                  <c:v>1.8132699999999966</c:v>
                </c:pt>
                <c:pt idx="1299">
                  <c:v>0.87595600000000062</c:v>
                </c:pt>
                <c:pt idx="1300">
                  <c:v>0.85658800000000002</c:v>
                </c:pt>
                <c:pt idx="1301">
                  <c:v>1.62639</c:v>
                </c:pt>
                <c:pt idx="1302">
                  <c:v>0.97033599999999998</c:v>
                </c:pt>
                <c:pt idx="1303">
                  <c:v>1.2163199999999998</c:v>
                </c:pt>
                <c:pt idx="1304">
                  <c:v>1.7710299999999963</c:v>
                </c:pt>
                <c:pt idx="1305">
                  <c:v>2.0087600000000001</c:v>
                </c:pt>
                <c:pt idx="1306">
                  <c:v>1.1822699999999999</c:v>
                </c:pt>
                <c:pt idx="1307">
                  <c:v>1.4624999999999964</c:v>
                </c:pt>
                <c:pt idx="1308">
                  <c:v>1.72875</c:v>
                </c:pt>
                <c:pt idx="1309">
                  <c:v>1.5493599999999998</c:v>
                </c:pt>
                <c:pt idx="1310">
                  <c:v>1.7622199999999999</c:v>
                </c:pt>
                <c:pt idx="1311">
                  <c:v>1.2459499999999963</c:v>
                </c:pt>
                <c:pt idx="1312">
                  <c:v>0.79299699999999951</c:v>
                </c:pt>
                <c:pt idx="1313">
                  <c:v>1.4770199999999998</c:v>
                </c:pt>
                <c:pt idx="1314">
                  <c:v>2.0985499999999977</c:v>
                </c:pt>
                <c:pt idx="1315">
                  <c:v>1.1903600000000001</c:v>
                </c:pt>
                <c:pt idx="1316">
                  <c:v>1.15679</c:v>
                </c:pt>
                <c:pt idx="1317">
                  <c:v>0.80700499999999997</c:v>
                </c:pt>
                <c:pt idx="1318">
                  <c:v>1.09457</c:v>
                </c:pt>
                <c:pt idx="1319">
                  <c:v>1.2496599999999998</c:v>
                </c:pt>
                <c:pt idx="1320">
                  <c:v>0.79937199999999997</c:v>
                </c:pt>
                <c:pt idx="1321">
                  <c:v>2.02657</c:v>
                </c:pt>
                <c:pt idx="1322">
                  <c:v>1.0502</c:v>
                </c:pt>
                <c:pt idx="1323">
                  <c:v>1.60581</c:v>
                </c:pt>
                <c:pt idx="1324">
                  <c:v>1.1381800000000033</c:v>
                </c:pt>
                <c:pt idx="1325">
                  <c:v>1.2596199999999966</c:v>
                </c:pt>
                <c:pt idx="1326">
                  <c:v>1.4544199999999998</c:v>
                </c:pt>
                <c:pt idx="1327">
                  <c:v>1.3583099999999999</c:v>
                </c:pt>
                <c:pt idx="1328">
                  <c:v>0.97750400000000004</c:v>
                </c:pt>
                <c:pt idx="1329">
                  <c:v>0.97712500000000191</c:v>
                </c:pt>
                <c:pt idx="1330">
                  <c:v>1.6465399999999999</c:v>
                </c:pt>
                <c:pt idx="1331">
                  <c:v>1.3367199999999999</c:v>
                </c:pt>
                <c:pt idx="1332">
                  <c:v>1.31585</c:v>
                </c:pt>
                <c:pt idx="1333">
                  <c:v>0.9320450000000019</c:v>
                </c:pt>
                <c:pt idx="1334">
                  <c:v>1.8275599999999999</c:v>
                </c:pt>
                <c:pt idx="1335">
                  <c:v>1.52295</c:v>
                </c:pt>
                <c:pt idx="1336">
                  <c:v>2.03382</c:v>
                </c:pt>
                <c:pt idx="1337">
                  <c:v>1.8859699999999964</c:v>
                </c:pt>
                <c:pt idx="1338">
                  <c:v>1.0757399999999964</c:v>
                </c:pt>
                <c:pt idx="1339">
                  <c:v>1.57501</c:v>
                </c:pt>
                <c:pt idx="1340">
                  <c:v>1.8090299999999964</c:v>
                </c:pt>
                <c:pt idx="1341">
                  <c:v>1.8514699999999966</c:v>
                </c:pt>
                <c:pt idx="1342">
                  <c:v>1.3925399999999999</c:v>
                </c:pt>
                <c:pt idx="1343">
                  <c:v>1.83958</c:v>
                </c:pt>
                <c:pt idx="1344">
                  <c:v>1.3927700000000001</c:v>
                </c:pt>
                <c:pt idx="1345">
                  <c:v>0.83112399999999997</c:v>
                </c:pt>
                <c:pt idx="1346">
                  <c:v>2.0762799999999926</c:v>
                </c:pt>
                <c:pt idx="1347">
                  <c:v>1.2177199999999964</c:v>
                </c:pt>
                <c:pt idx="1348">
                  <c:v>2.0508999999999977</c:v>
                </c:pt>
                <c:pt idx="1349">
                  <c:v>0.7820549999999995</c:v>
                </c:pt>
                <c:pt idx="1350">
                  <c:v>1.4477299999999935</c:v>
                </c:pt>
                <c:pt idx="1351">
                  <c:v>0.86137100000000166</c:v>
                </c:pt>
                <c:pt idx="1352">
                  <c:v>0.89624700000000002</c:v>
                </c:pt>
                <c:pt idx="1353">
                  <c:v>1.0048899999999998</c:v>
                </c:pt>
                <c:pt idx="1354">
                  <c:v>0.83026699999999809</c:v>
                </c:pt>
                <c:pt idx="1355">
                  <c:v>1.1618899999999999</c:v>
                </c:pt>
                <c:pt idx="1356">
                  <c:v>1.0808199999999999</c:v>
                </c:pt>
                <c:pt idx="1357">
                  <c:v>1.6857800000000001</c:v>
                </c:pt>
                <c:pt idx="1358">
                  <c:v>1.4333999999999945</c:v>
                </c:pt>
                <c:pt idx="1359">
                  <c:v>1.7397499999999964</c:v>
                </c:pt>
                <c:pt idx="1360">
                  <c:v>0.93508999999999998</c:v>
                </c:pt>
                <c:pt idx="1361">
                  <c:v>0.87230000000000063</c:v>
                </c:pt>
                <c:pt idx="1362">
                  <c:v>1.88575</c:v>
                </c:pt>
                <c:pt idx="1363">
                  <c:v>1.84202</c:v>
                </c:pt>
                <c:pt idx="1364">
                  <c:v>1.9699199999999999</c:v>
                </c:pt>
                <c:pt idx="1365">
                  <c:v>1.92872</c:v>
                </c:pt>
                <c:pt idx="1366">
                  <c:v>1.6085</c:v>
                </c:pt>
                <c:pt idx="1367">
                  <c:v>1.84884</c:v>
                </c:pt>
                <c:pt idx="1368">
                  <c:v>1.81128</c:v>
                </c:pt>
                <c:pt idx="1369">
                  <c:v>1.1208199999999999</c:v>
                </c:pt>
                <c:pt idx="1370">
                  <c:v>1.2805500000000001</c:v>
                </c:pt>
                <c:pt idx="1371">
                  <c:v>0.9984319999999981</c:v>
                </c:pt>
                <c:pt idx="1372">
                  <c:v>1.2393099999999964</c:v>
                </c:pt>
                <c:pt idx="1373">
                  <c:v>1.0434899999999998</c:v>
                </c:pt>
                <c:pt idx="1374">
                  <c:v>0.95788200000000001</c:v>
                </c:pt>
                <c:pt idx="1375">
                  <c:v>1.4149099999999963</c:v>
                </c:pt>
                <c:pt idx="1376">
                  <c:v>1.7260500000000001</c:v>
                </c:pt>
                <c:pt idx="1377">
                  <c:v>1.92476</c:v>
                </c:pt>
                <c:pt idx="1378">
                  <c:v>1.1647400000000001</c:v>
                </c:pt>
                <c:pt idx="1379">
                  <c:v>1.0796699999999964</c:v>
                </c:pt>
                <c:pt idx="1380">
                  <c:v>0.86057799999999951</c:v>
                </c:pt>
                <c:pt idx="1381">
                  <c:v>2.1003599999999998</c:v>
                </c:pt>
                <c:pt idx="1382">
                  <c:v>1.2846</c:v>
                </c:pt>
                <c:pt idx="1383">
                  <c:v>1.3090199999999999</c:v>
                </c:pt>
                <c:pt idx="1384">
                  <c:v>0.97561000000000064</c:v>
                </c:pt>
                <c:pt idx="1385">
                  <c:v>2.0835499999999998</c:v>
                </c:pt>
                <c:pt idx="1386">
                  <c:v>1.3134999999999963</c:v>
                </c:pt>
                <c:pt idx="1387">
                  <c:v>1.6903999999999999</c:v>
                </c:pt>
                <c:pt idx="1388">
                  <c:v>0.90565799999999996</c:v>
                </c:pt>
                <c:pt idx="1389">
                  <c:v>2.0515399999999997</c:v>
                </c:pt>
                <c:pt idx="1390">
                  <c:v>1.1438599999999999</c:v>
                </c:pt>
                <c:pt idx="1391">
                  <c:v>1.9042500000000036</c:v>
                </c:pt>
                <c:pt idx="1392">
                  <c:v>1.83918</c:v>
                </c:pt>
                <c:pt idx="1393">
                  <c:v>2.0097299999999998</c:v>
                </c:pt>
                <c:pt idx="1394">
                  <c:v>1.4105699999999961</c:v>
                </c:pt>
                <c:pt idx="1395">
                  <c:v>1.1795899999999999</c:v>
                </c:pt>
                <c:pt idx="1396">
                  <c:v>1.2779199999999966</c:v>
                </c:pt>
                <c:pt idx="1397">
                  <c:v>1.63314</c:v>
                </c:pt>
                <c:pt idx="1398">
                  <c:v>1.9548500000000035</c:v>
                </c:pt>
                <c:pt idx="1399">
                  <c:v>1.9231799999999999</c:v>
                </c:pt>
                <c:pt idx="1400">
                  <c:v>0.98882400000000004</c:v>
                </c:pt>
                <c:pt idx="1401">
                  <c:v>1.4766299999999966</c:v>
                </c:pt>
                <c:pt idx="1402">
                  <c:v>1.95262</c:v>
                </c:pt>
                <c:pt idx="1403">
                  <c:v>1.15381</c:v>
                </c:pt>
                <c:pt idx="1404">
                  <c:v>1.7218199999999964</c:v>
                </c:pt>
                <c:pt idx="1405">
                  <c:v>1.5842400000000001</c:v>
                </c:pt>
                <c:pt idx="1406">
                  <c:v>0.83514900000000214</c:v>
                </c:pt>
                <c:pt idx="1407">
                  <c:v>1.86229</c:v>
                </c:pt>
                <c:pt idx="1408">
                  <c:v>1.4873299999999954</c:v>
                </c:pt>
                <c:pt idx="1409">
                  <c:v>1.1663500000000036</c:v>
                </c:pt>
                <c:pt idx="1410">
                  <c:v>1.2408999999999963</c:v>
                </c:pt>
                <c:pt idx="1411">
                  <c:v>0.83610399999999996</c:v>
                </c:pt>
                <c:pt idx="1412">
                  <c:v>1.8438299999999959</c:v>
                </c:pt>
                <c:pt idx="1413">
                  <c:v>2.092849999999987</c:v>
                </c:pt>
                <c:pt idx="1414">
                  <c:v>1.1707099999999999</c:v>
                </c:pt>
                <c:pt idx="1415">
                  <c:v>0.9764619999999995</c:v>
                </c:pt>
                <c:pt idx="1416">
                  <c:v>2.0150199999999967</c:v>
                </c:pt>
                <c:pt idx="1417">
                  <c:v>1.11602</c:v>
                </c:pt>
                <c:pt idx="1418">
                  <c:v>0.79093400000000003</c:v>
                </c:pt>
                <c:pt idx="1419">
                  <c:v>1.05623</c:v>
                </c:pt>
                <c:pt idx="1420">
                  <c:v>1.8631899999999999</c:v>
                </c:pt>
                <c:pt idx="1421">
                  <c:v>1.6800999999999999</c:v>
                </c:pt>
                <c:pt idx="1422">
                  <c:v>1.1217299999999963</c:v>
                </c:pt>
                <c:pt idx="1423">
                  <c:v>1.5581499999999999</c:v>
                </c:pt>
                <c:pt idx="1424">
                  <c:v>0.99385100000000004</c:v>
                </c:pt>
                <c:pt idx="1425">
                  <c:v>1.0524199999999999</c:v>
                </c:pt>
                <c:pt idx="1426">
                  <c:v>1.27738</c:v>
                </c:pt>
                <c:pt idx="1427">
                  <c:v>1.8008</c:v>
                </c:pt>
                <c:pt idx="1428">
                  <c:v>1.0294399999999964</c:v>
                </c:pt>
                <c:pt idx="1429">
                  <c:v>1.7737699999999959</c:v>
                </c:pt>
                <c:pt idx="1430">
                  <c:v>1.4631699999999961</c:v>
                </c:pt>
                <c:pt idx="1431">
                  <c:v>1.3704000000000001</c:v>
                </c:pt>
                <c:pt idx="1432">
                  <c:v>0.86927399999999999</c:v>
                </c:pt>
                <c:pt idx="1433">
                  <c:v>0.98445800000000006</c:v>
                </c:pt>
                <c:pt idx="1434">
                  <c:v>1.4450699999999959</c:v>
                </c:pt>
                <c:pt idx="1435">
                  <c:v>1.0364800000000001</c:v>
                </c:pt>
                <c:pt idx="1436">
                  <c:v>1.88781</c:v>
                </c:pt>
                <c:pt idx="1437">
                  <c:v>1.4814899999999998</c:v>
                </c:pt>
                <c:pt idx="1438">
                  <c:v>1.8319599999999998</c:v>
                </c:pt>
                <c:pt idx="1439">
                  <c:v>1.8669500000000001</c:v>
                </c:pt>
                <c:pt idx="1440">
                  <c:v>1.81955</c:v>
                </c:pt>
                <c:pt idx="1441">
                  <c:v>1.17296</c:v>
                </c:pt>
                <c:pt idx="1442">
                  <c:v>1.6147499999999999</c:v>
                </c:pt>
                <c:pt idx="1443">
                  <c:v>1.3508800000000001</c:v>
                </c:pt>
                <c:pt idx="1444">
                  <c:v>0.98235599999999956</c:v>
                </c:pt>
                <c:pt idx="1445">
                  <c:v>1.5821000000000001</c:v>
                </c:pt>
                <c:pt idx="1446">
                  <c:v>1.59023</c:v>
                </c:pt>
                <c:pt idx="1447">
                  <c:v>1.11121</c:v>
                </c:pt>
                <c:pt idx="1448">
                  <c:v>0.8037029999999995</c:v>
                </c:pt>
                <c:pt idx="1449">
                  <c:v>1.2726</c:v>
                </c:pt>
                <c:pt idx="1450">
                  <c:v>2.0386299999999977</c:v>
                </c:pt>
                <c:pt idx="1451">
                  <c:v>1.1752</c:v>
                </c:pt>
                <c:pt idx="1452">
                  <c:v>1.64049</c:v>
                </c:pt>
                <c:pt idx="1453">
                  <c:v>1.1371199999999999</c:v>
                </c:pt>
                <c:pt idx="1454">
                  <c:v>1.65296</c:v>
                </c:pt>
                <c:pt idx="1455">
                  <c:v>2.0726099999999925</c:v>
                </c:pt>
                <c:pt idx="1456">
                  <c:v>1.9751099999999999</c:v>
                </c:pt>
                <c:pt idx="1457">
                  <c:v>1.2073199999999966</c:v>
                </c:pt>
                <c:pt idx="1458">
                  <c:v>1.6407400000000001</c:v>
                </c:pt>
                <c:pt idx="1459">
                  <c:v>1.7439199999999964</c:v>
                </c:pt>
                <c:pt idx="1460">
                  <c:v>0.89627100000000004</c:v>
                </c:pt>
                <c:pt idx="1461">
                  <c:v>0.83837499999999998</c:v>
                </c:pt>
                <c:pt idx="1462">
                  <c:v>1.4527999999999961</c:v>
                </c:pt>
                <c:pt idx="1463">
                  <c:v>2.0100499999999926</c:v>
                </c:pt>
                <c:pt idx="1464">
                  <c:v>0.82154899999999997</c:v>
                </c:pt>
                <c:pt idx="1465">
                  <c:v>1.60463</c:v>
                </c:pt>
                <c:pt idx="1466">
                  <c:v>1.7351599999999998</c:v>
                </c:pt>
                <c:pt idx="1467">
                  <c:v>1.6835599999999999</c:v>
                </c:pt>
                <c:pt idx="1468">
                  <c:v>1.81687</c:v>
                </c:pt>
                <c:pt idx="1469">
                  <c:v>0.8637460000000019</c:v>
                </c:pt>
                <c:pt idx="1470">
                  <c:v>1.6067400000000001</c:v>
                </c:pt>
                <c:pt idx="1471">
                  <c:v>0.96069300000000191</c:v>
                </c:pt>
                <c:pt idx="1472">
                  <c:v>1.4230699999999954</c:v>
                </c:pt>
                <c:pt idx="1473">
                  <c:v>1.1134899999999999</c:v>
                </c:pt>
                <c:pt idx="1474">
                  <c:v>0.94618400000000003</c:v>
                </c:pt>
                <c:pt idx="1475">
                  <c:v>1.52467</c:v>
                </c:pt>
                <c:pt idx="1476">
                  <c:v>1.9642299999999999</c:v>
                </c:pt>
                <c:pt idx="1477">
                  <c:v>1.09463</c:v>
                </c:pt>
                <c:pt idx="1478">
                  <c:v>1.9349099999999999</c:v>
                </c:pt>
                <c:pt idx="1479">
                  <c:v>1.7997099999999964</c:v>
                </c:pt>
                <c:pt idx="1480">
                  <c:v>0.89390899999999951</c:v>
                </c:pt>
                <c:pt idx="1481">
                  <c:v>0.94028400000000001</c:v>
                </c:pt>
                <c:pt idx="1482">
                  <c:v>0.90454000000000001</c:v>
                </c:pt>
                <c:pt idx="1483">
                  <c:v>1.7619899999999966</c:v>
                </c:pt>
                <c:pt idx="1484">
                  <c:v>1.7611999999999961</c:v>
                </c:pt>
                <c:pt idx="1485">
                  <c:v>1.1456199999999999</c:v>
                </c:pt>
                <c:pt idx="1486">
                  <c:v>1.3779899999999998</c:v>
                </c:pt>
                <c:pt idx="1487">
                  <c:v>2.0881500000000002</c:v>
                </c:pt>
                <c:pt idx="1488">
                  <c:v>1.05905</c:v>
                </c:pt>
                <c:pt idx="1489">
                  <c:v>0.84288900000000166</c:v>
                </c:pt>
                <c:pt idx="1490">
                  <c:v>1.1172299999999966</c:v>
                </c:pt>
                <c:pt idx="1491">
                  <c:v>2.0186399999999987</c:v>
                </c:pt>
                <c:pt idx="1492">
                  <c:v>1.4649699999999966</c:v>
                </c:pt>
                <c:pt idx="1493">
                  <c:v>1.9602999999999999</c:v>
                </c:pt>
                <c:pt idx="1494">
                  <c:v>1.7305599999999999</c:v>
                </c:pt>
                <c:pt idx="1495">
                  <c:v>1.1146499999999999</c:v>
                </c:pt>
                <c:pt idx="1496">
                  <c:v>1.69052</c:v>
                </c:pt>
                <c:pt idx="1497">
                  <c:v>2.0695000000000001</c:v>
                </c:pt>
                <c:pt idx="1498">
                  <c:v>0.87194200000000166</c:v>
                </c:pt>
                <c:pt idx="1499">
                  <c:v>1.0991199999999999</c:v>
                </c:pt>
                <c:pt idx="1500">
                  <c:v>0.937446</c:v>
                </c:pt>
                <c:pt idx="1501">
                  <c:v>2.0259999999999998</c:v>
                </c:pt>
                <c:pt idx="1502">
                  <c:v>0.93781099999999951</c:v>
                </c:pt>
                <c:pt idx="1503">
                  <c:v>2.0890499999999967</c:v>
                </c:pt>
                <c:pt idx="1504">
                  <c:v>1.9707699999999999</c:v>
                </c:pt>
                <c:pt idx="1505">
                  <c:v>1.2556699999999958</c:v>
                </c:pt>
                <c:pt idx="1506">
                  <c:v>1.4520899999999999</c:v>
                </c:pt>
                <c:pt idx="1507">
                  <c:v>0.79647699999999833</c:v>
                </c:pt>
                <c:pt idx="1508">
                  <c:v>1.2485599999999999</c:v>
                </c:pt>
                <c:pt idx="1509">
                  <c:v>1.7131199999999998</c:v>
                </c:pt>
                <c:pt idx="1510">
                  <c:v>1.5179499999999964</c:v>
                </c:pt>
                <c:pt idx="1511">
                  <c:v>1.10097</c:v>
                </c:pt>
                <c:pt idx="1512">
                  <c:v>1.1899899999999999</c:v>
                </c:pt>
                <c:pt idx="1513">
                  <c:v>1.7476499999999964</c:v>
                </c:pt>
                <c:pt idx="1514">
                  <c:v>1.79464</c:v>
                </c:pt>
                <c:pt idx="1515">
                  <c:v>1.84318</c:v>
                </c:pt>
                <c:pt idx="1516">
                  <c:v>0.84631500000000004</c:v>
                </c:pt>
                <c:pt idx="1517">
                  <c:v>1.5185199999999999</c:v>
                </c:pt>
                <c:pt idx="1518">
                  <c:v>1.7214699999999954</c:v>
                </c:pt>
                <c:pt idx="1519">
                  <c:v>2.0082599999999977</c:v>
                </c:pt>
                <c:pt idx="1520">
                  <c:v>0.96713000000000005</c:v>
                </c:pt>
                <c:pt idx="1521">
                  <c:v>1.89849</c:v>
                </c:pt>
                <c:pt idx="1522">
                  <c:v>1.9758199999999999</c:v>
                </c:pt>
                <c:pt idx="1523">
                  <c:v>1.4512999999999954</c:v>
                </c:pt>
                <c:pt idx="1524">
                  <c:v>1.4189699999999958</c:v>
                </c:pt>
                <c:pt idx="1525">
                  <c:v>0.99116099999999785</c:v>
                </c:pt>
                <c:pt idx="1526">
                  <c:v>0.94625899999999996</c:v>
                </c:pt>
                <c:pt idx="1527">
                  <c:v>1.3134599999999998</c:v>
                </c:pt>
                <c:pt idx="1528">
                  <c:v>1.9000999999999999</c:v>
                </c:pt>
                <c:pt idx="1529">
                  <c:v>1.8240700000000001</c:v>
                </c:pt>
                <c:pt idx="1530">
                  <c:v>1.2012499999999966</c:v>
                </c:pt>
                <c:pt idx="1531">
                  <c:v>1.2292099999999964</c:v>
                </c:pt>
                <c:pt idx="1532">
                  <c:v>0.82326699999999808</c:v>
                </c:pt>
                <c:pt idx="1533">
                  <c:v>1.6409199999999999</c:v>
                </c:pt>
                <c:pt idx="1534">
                  <c:v>0.87322400000000178</c:v>
                </c:pt>
                <c:pt idx="1535">
                  <c:v>1.04813</c:v>
                </c:pt>
                <c:pt idx="1536">
                  <c:v>1.9278299999999966</c:v>
                </c:pt>
                <c:pt idx="1537">
                  <c:v>1.9174</c:v>
                </c:pt>
                <c:pt idx="1538">
                  <c:v>0.85995000000000166</c:v>
                </c:pt>
                <c:pt idx="1539">
                  <c:v>1.5144500000000001</c:v>
                </c:pt>
                <c:pt idx="1540">
                  <c:v>2.0194799999999935</c:v>
                </c:pt>
                <c:pt idx="1541">
                  <c:v>0.9047269999999995</c:v>
                </c:pt>
                <c:pt idx="1542">
                  <c:v>1.10588</c:v>
                </c:pt>
                <c:pt idx="1543">
                  <c:v>0.78820800000000002</c:v>
                </c:pt>
                <c:pt idx="1544">
                  <c:v>1.7924</c:v>
                </c:pt>
                <c:pt idx="1545">
                  <c:v>1.60093</c:v>
                </c:pt>
                <c:pt idx="1546">
                  <c:v>0.83876300000000004</c:v>
                </c:pt>
                <c:pt idx="1547">
                  <c:v>1.0178499999999964</c:v>
                </c:pt>
                <c:pt idx="1548">
                  <c:v>1.7191399999999963</c:v>
                </c:pt>
                <c:pt idx="1549">
                  <c:v>0.84749099999999999</c:v>
                </c:pt>
                <c:pt idx="1550">
                  <c:v>2.0281799999999999</c:v>
                </c:pt>
                <c:pt idx="1551">
                  <c:v>1.2115999999999945</c:v>
                </c:pt>
                <c:pt idx="1552">
                  <c:v>0.91620900000000005</c:v>
                </c:pt>
                <c:pt idx="1553">
                  <c:v>1.9395100000000001</c:v>
                </c:pt>
                <c:pt idx="1554">
                  <c:v>2.0346799999999967</c:v>
                </c:pt>
                <c:pt idx="1555">
                  <c:v>0.82945000000000002</c:v>
                </c:pt>
                <c:pt idx="1556">
                  <c:v>1.2781800000000001</c:v>
                </c:pt>
                <c:pt idx="1557">
                  <c:v>1.4390899999999998</c:v>
                </c:pt>
                <c:pt idx="1558">
                  <c:v>0.78878000000000004</c:v>
                </c:pt>
                <c:pt idx="1559">
                  <c:v>1.0051899999999998</c:v>
                </c:pt>
                <c:pt idx="1560">
                  <c:v>2.0347200000000001</c:v>
                </c:pt>
                <c:pt idx="1561">
                  <c:v>1.5930500000000001</c:v>
                </c:pt>
                <c:pt idx="1562">
                  <c:v>0.81107099999999999</c:v>
                </c:pt>
                <c:pt idx="1563">
                  <c:v>1.6908099999999999</c:v>
                </c:pt>
                <c:pt idx="1564">
                  <c:v>1.9312400000000001</c:v>
                </c:pt>
                <c:pt idx="1565">
                  <c:v>1.45434</c:v>
                </c:pt>
                <c:pt idx="1566">
                  <c:v>1.13717</c:v>
                </c:pt>
                <c:pt idx="1567">
                  <c:v>1.56813</c:v>
                </c:pt>
                <c:pt idx="1568">
                  <c:v>2.0225999999999997</c:v>
                </c:pt>
                <c:pt idx="1569">
                  <c:v>1.4049699999999954</c:v>
                </c:pt>
                <c:pt idx="1570">
                  <c:v>2.0503</c:v>
                </c:pt>
                <c:pt idx="1571">
                  <c:v>1.5763499999999999</c:v>
                </c:pt>
                <c:pt idx="1572">
                  <c:v>0.84117200000000003</c:v>
                </c:pt>
                <c:pt idx="1573">
                  <c:v>1.2371199999999998</c:v>
                </c:pt>
                <c:pt idx="1574">
                  <c:v>1.87181</c:v>
                </c:pt>
                <c:pt idx="1575">
                  <c:v>1.8017399999999963</c:v>
                </c:pt>
                <c:pt idx="1576">
                  <c:v>0.92349999999999999</c:v>
                </c:pt>
                <c:pt idx="1577">
                  <c:v>1.4547599999999998</c:v>
                </c:pt>
                <c:pt idx="1578">
                  <c:v>1.27803</c:v>
                </c:pt>
                <c:pt idx="1579">
                  <c:v>1.4216199999999963</c:v>
                </c:pt>
                <c:pt idx="1580">
                  <c:v>1.6295899999999999</c:v>
                </c:pt>
                <c:pt idx="1581">
                  <c:v>2.0885699999999998</c:v>
                </c:pt>
                <c:pt idx="1582">
                  <c:v>1.91798</c:v>
                </c:pt>
                <c:pt idx="1583">
                  <c:v>0.79268300000000003</c:v>
                </c:pt>
                <c:pt idx="1584">
                  <c:v>1.77606</c:v>
                </c:pt>
                <c:pt idx="1585">
                  <c:v>1.4123999999999961</c:v>
                </c:pt>
                <c:pt idx="1586">
                  <c:v>2.0241400000000001</c:v>
                </c:pt>
                <c:pt idx="1587">
                  <c:v>1.2853199999999998</c:v>
                </c:pt>
                <c:pt idx="1588">
                  <c:v>1.8878699999999966</c:v>
                </c:pt>
                <c:pt idx="1589">
                  <c:v>1.8437599999999998</c:v>
                </c:pt>
                <c:pt idx="1590">
                  <c:v>2.1016300000000001</c:v>
                </c:pt>
                <c:pt idx="1591">
                  <c:v>2.0095200000000002</c:v>
                </c:pt>
                <c:pt idx="1592">
                  <c:v>1.9166700000000001</c:v>
                </c:pt>
                <c:pt idx="1593">
                  <c:v>1.30758</c:v>
                </c:pt>
                <c:pt idx="1594">
                  <c:v>1.3370199999999999</c:v>
                </c:pt>
                <c:pt idx="1595">
                  <c:v>1.2143599999999999</c:v>
                </c:pt>
                <c:pt idx="1596">
                  <c:v>2.0328199999999925</c:v>
                </c:pt>
                <c:pt idx="1597">
                  <c:v>1.0805100000000001</c:v>
                </c:pt>
                <c:pt idx="1598">
                  <c:v>1.6599299999999964</c:v>
                </c:pt>
                <c:pt idx="1599">
                  <c:v>1.96913</c:v>
                </c:pt>
                <c:pt idx="1600">
                  <c:v>1.8656999999999964</c:v>
                </c:pt>
                <c:pt idx="1601">
                  <c:v>1.6510100000000001</c:v>
                </c:pt>
                <c:pt idx="1602">
                  <c:v>1.6503399999999999</c:v>
                </c:pt>
                <c:pt idx="1603">
                  <c:v>0.86121800000000004</c:v>
                </c:pt>
                <c:pt idx="1604">
                  <c:v>1.5667</c:v>
                </c:pt>
                <c:pt idx="1605">
                  <c:v>1.4170599999999998</c:v>
                </c:pt>
                <c:pt idx="1606">
                  <c:v>1.98956</c:v>
                </c:pt>
                <c:pt idx="1607">
                  <c:v>1.9282500000000042</c:v>
                </c:pt>
                <c:pt idx="1608">
                  <c:v>1.8110599999999999</c:v>
                </c:pt>
                <c:pt idx="1609">
                  <c:v>1.4639499999999961</c:v>
                </c:pt>
                <c:pt idx="1610">
                  <c:v>0.89826799999999785</c:v>
                </c:pt>
                <c:pt idx="1611">
                  <c:v>1.4859199999999964</c:v>
                </c:pt>
                <c:pt idx="1612">
                  <c:v>1.1449100000000001</c:v>
                </c:pt>
                <c:pt idx="1613">
                  <c:v>1.5036199999999966</c:v>
                </c:pt>
                <c:pt idx="1614">
                  <c:v>1.57721</c:v>
                </c:pt>
                <c:pt idx="1615">
                  <c:v>0.83690699999999996</c:v>
                </c:pt>
                <c:pt idx="1616">
                  <c:v>1.5436299999999954</c:v>
                </c:pt>
                <c:pt idx="1617">
                  <c:v>0.78061899999999951</c:v>
                </c:pt>
                <c:pt idx="1618">
                  <c:v>0.97476900000000166</c:v>
                </c:pt>
                <c:pt idx="1619">
                  <c:v>1.1186</c:v>
                </c:pt>
                <c:pt idx="1620">
                  <c:v>0.90398299999999809</c:v>
                </c:pt>
                <c:pt idx="1621">
                  <c:v>1.0736699999999963</c:v>
                </c:pt>
                <c:pt idx="1622">
                  <c:v>1.0142500000000001</c:v>
                </c:pt>
                <c:pt idx="1623">
                  <c:v>0.97740099999999996</c:v>
                </c:pt>
                <c:pt idx="1624">
                  <c:v>0.80446299999999749</c:v>
                </c:pt>
                <c:pt idx="1625">
                  <c:v>1.0050999999999966</c:v>
                </c:pt>
                <c:pt idx="1626">
                  <c:v>1.2759099999999961</c:v>
                </c:pt>
                <c:pt idx="1627">
                  <c:v>2.0330399999999997</c:v>
                </c:pt>
                <c:pt idx="1628">
                  <c:v>1.8838699999999966</c:v>
                </c:pt>
                <c:pt idx="1629">
                  <c:v>1.55606</c:v>
                </c:pt>
                <c:pt idx="1630">
                  <c:v>0.92812600000000001</c:v>
                </c:pt>
                <c:pt idx="1631">
                  <c:v>0.81224799999999997</c:v>
                </c:pt>
                <c:pt idx="1632">
                  <c:v>1.67154</c:v>
                </c:pt>
                <c:pt idx="1633">
                  <c:v>0.82328100000000004</c:v>
                </c:pt>
                <c:pt idx="1634">
                  <c:v>1.2931999999999964</c:v>
                </c:pt>
                <c:pt idx="1635">
                  <c:v>1.0790899999999999</c:v>
                </c:pt>
                <c:pt idx="1636">
                  <c:v>0.91798999999999997</c:v>
                </c:pt>
                <c:pt idx="1637">
                  <c:v>1.7374199999999966</c:v>
                </c:pt>
                <c:pt idx="1638">
                  <c:v>1.4330799999999964</c:v>
                </c:pt>
                <c:pt idx="1639">
                  <c:v>1.6637500000000001</c:v>
                </c:pt>
                <c:pt idx="1640">
                  <c:v>1.4949899999999998</c:v>
                </c:pt>
                <c:pt idx="1641">
                  <c:v>1.85443</c:v>
                </c:pt>
                <c:pt idx="1642">
                  <c:v>2.0600399999999999</c:v>
                </c:pt>
                <c:pt idx="1643">
                  <c:v>0.99227900000000002</c:v>
                </c:pt>
                <c:pt idx="1644">
                  <c:v>1.06287</c:v>
                </c:pt>
                <c:pt idx="1645">
                  <c:v>1.01427</c:v>
                </c:pt>
                <c:pt idx="1646">
                  <c:v>0.7820859999999995</c:v>
                </c:pt>
                <c:pt idx="1647">
                  <c:v>1.9722700000000033</c:v>
                </c:pt>
                <c:pt idx="1648">
                  <c:v>0.78313299999999808</c:v>
                </c:pt>
                <c:pt idx="1649">
                  <c:v>0.77638000000000063</c:v>
                </c:pt>
                <c:pt idx="1650">
                  <c:v>0.78834599999999999</c:v>
                </c:pt>
                <c:pt idx="1651">
                  <c:v>1.6066499999999999</c:v>
                </c:pt>
                <c:pt idx="1652">
                  <c:v>1.7285199999999998</c:v>
                </c:pt>
                <c:pt idx="1653">
                  <c:v>1.5051899999999998</c:v>
                </c:pt>
                <c:pt idx="1654">
                  <c:v>1.1637500000000001</c:v>
                </c:pt>
                <c:pt idx="1655">
                  <c:v>1.9967200000000001</c:v>
                </c:pt>
                <c:pt idx="1656">
                  <c:v>1.0016699999999958</c:v>
                </c:pt>
                <c:pt idx="1657">
                  <c:v>1.8355599999999999</c:v>
                </c:pt>
                <c:pt idx="1658">
                  <c:v>1.0238299999999954</c:v>
                </c:pt>
                <c:pt idx="1659">
                  <c:v>1.2593399999999964</c:v>
                </c:pt>
                <c:pt idx="1660">
                  <c:v>1.0816199999999998</c:v>
                </c:pt>
                <c:pt idx="1661">
                  <c:v>1.4252199999999966</c:v>
                </c:pt>
                <c:pt idx="1662">
                  <c:v>2.0471900000000076</c:v>
                </c:pt>
                <c:pt idx="1663">
                  <c:v>2.0385399999999998</c:v>
                </c:pt>
                <c:pt idx="1664">
                  <c:v>1.1990400000000001</c:v>
                </c:pt>
                <c:pt idx="1665">
                  <c:v>0.98585100000000003</c:v>
                </c:pt>
                <c:pt idx="1666">
                  <c:v>1.2894699999999963</c:v>
                </c:pt>
                <c:pt idx="1667">
                  <c:v>0.7769920000000019</c:v>
                </c:pt>
                <c:pt idx="1668">
                  <c:v>1.7468299999999966</c:v>
                </c:pt>
                <c:pt idx="1669">
                  <c:v>1.1672400000000001</c:v>
                </c:pt>
                <c:pt idx="1670">
                  <c:v>1.8008299999999966</c:v>
                </c:pt>
                <c:pt idx="1671">
                  <c:v>1.89263</c:v>
                </c:pt>
                <c:pt idx="1672">
                  <c:v>1.2630599999999998</c:v>
                </c:pt>
                <c:pt idx="1673">
                  <c:v>0.8010619999999995</c:v>
                </c:pt>
                <c:pt idx="1674">
                  <c:v>1.8704799999999999</c:v>
                </c:pt>
                <c:pt idx="1675">
                  <c:v>1.63859</c:v>
                </c:pt>
                <c:pt idx="1676">
                  <c:v>0.95306100000000005</c:v>
                </c:pt>
                <c:pt idx="1677">
                  <c:v>1.0807</c:v>
                </c:pt>
                <c:pt idx="1678">
                  <c:v>1.8834500000000001</c:v>
                </c:pt>
                <c:pt idx="1679">
                  <c:v>1.2788999999999964</c:v>
                </c:pt>
                <c:pt idx="1680">
                  <c:v>0.87925399999999998</c:v>
                </c:pt>
                <c:pt idx="1681">
                  <c:v>1.59788</c:v>
                </c:pt>
                <c:pt idx="1682">
                  <c:v>1.62321</c:v>
                </c:pt>
                <c:pt idx="1683">
                  <c:v>1.88795</c:v>
                </c:pt>
                <c:pt idx="1684">
                  <c:v>1.0682100000000001</c:v>
                </c:pt>
                <c:pt idx="1685">
                  <c:v>1.0342199999999999</c:v>
                </c:pt>
                <c:pt idx="1686">
                  <c:v>1.9342800000000036</c:v>
                </c:pt>
                <c:pt idx="1687">
                  <c:v>1.50085</c:v>
                </c:pt>
                <c:pt idx="1688">
                  <c:v>1.9803999999999999</c:v>
                </c:pt>
                <c:pt idx="1689">
                  <c:v>1.79616</c:v>
                </c:pt>
                <c:pt idx="1690">
                  <c:v>1.4779499999999961</c:v>
                </c:pt>
                <c:pt idx="1691">
                  <c:v>1.58988</c:v>
                </c:pt>
                <c:pt idx="1692">
                  <c:v>0.79254400000000003</c:v>
                </c:pt>
                <c:pt idx="1693">
                  <c:v>1.2589599999999999</c:v>
                </c:pt>
                <c:pt idx="1694">
                  <c:v>0.88441099999999773</c:v>
                </c:pt>
                <c:pt idx="1695">
                  <c:v>1.56619</c:v>
                </c:pt>
                <c:pt idx="1696">
                  <c:v>2.0826099999999967</c:v>
                </c:pt>
                <c:pt idx="1697">
                  <c:v>1.8769</c:v>
                </c:pt>
                <c:pt idx="1698">
                  <c:v>1.4977799999999963</c:v>
                </c:pt>
                <c:pt idx="1699">
                  <c:v>0.96206999999999998</c:v>
                </c:pt>
                <c:pt idx="1700">
                  <c:v>1.26414</c:v>
                </c:pt>
                <c:pt idx="1701">
                  <c:v>0.9137729999999995</c:v>
                </c:pt>
                <c:pt idx="1702">
                  <c:v>1.87873</c:v>
                </c:pt>
                <c:pt idx="1703">
                  <c:v>1.78704</c:v>
                </c:pt>
                <c:pt idx="1704">
                  <c:v>0.78035699999999808</c:v>
                </c:pt>
                <c:pt idx="1705">
                  <c:v>0.99887999999999999</c:v>
                </c:pt>
                <c:pt idx="1706">
                  <c:v>1.1017999999999963</c:v>
                </c:pt>
                <c:pt idx="1707">
                  <c:v>1.24814</c:v>
                </c:pt>
                <c:pt idx="1708">
                  <c:v>0.79252400000000001</c:v>
                </c:pt>
                <c:pt idx="1709">
                  <c:v>1.50098</c:v>
                </c:pt>
                <c:pt idx="1710">
                  <c:v>1.4755999999999954</c:v>
                </c:pt>
                <c:pt idx="1711">
                  <c:v>1.1519999999999964</c:v>
                </c:pt>
                <c:pt idx="1712">
                  <c:v>1.3613299999999966</c:v>
                </c:pt>
                <c:pt idx="1713">
                  <c:v>0.84661500000000189</c:v>
                </c:pt>
                <c:pt idx="1714">
                  <c:v>1.7937799999999966</c:v>
                </c:pt>
                <c:pt idx="1715">
                  <c:v>1.0409899999999999</c:v>
                </c:pt>
                <c:pt idx="1716">
                  <c:v>2.02</c:v>
                </c:pt>
                <c:pt idx="1717">
                  <c:v>1.4238999999999933</c:v>
                </c:pt>
                <c:pt idx="1718">
                  <c:v>1.04836</c:v>
                </c:pt>
                <c:pt idx="1719">
                  <c:v>2.0439300000000076</c:v>
                </c:pt>
                <c:pt idx="1720">
                  <c:v>1.9973099999999999</c:v>
                </c:pt>
                <c:pt idx="1721">
                  <c:v>0.78720599999999996</c:v>
                </c:pt>
                <c:pt idx="1722">
                  <c:v>1.2323599999999999</c:v>
                </c:pt>
                <c:pt idx="1723">
                  <c:v>1.1282099999999999</c:v>
                </c:pt>
                <c:pt idx="1724">
                  <c:v>0.86830799999999997</c:v>
                </c:pt>
                <c:pt idx="1725">
                  <c:v>0.91050699999999785</c:v>
                </c:pt>
                <c:pt idx="1726">
                  <c:v>0.97718400000000005</c:v>
                </c:pt>
                <c:pt idx="1727">
                  <c:v>1.9761200000000001</c:v>
                </c:pt>
                <c:pt idx="1728">
                  <c:v>1.8104499999999999</c:v>
                </c:pt>
                <c:pt idx="1729">
                  <c:v>0.83791700000000002</c:v>
                </c:pt>
                <c:pt idx="1730">
                  <c:v>1.3178599999999998</c:v>
                </c:pt>
                <c:pt idx="1731">
                  <c:v>2.0621399999999999</c:v>
                </c:pt>
                <c:pt idx="1732">
                  <c:v>0.89283199999999996</c:v>
                </c:pt>
                <c:pt idx="1733">
                  <c:v>0.9269269999999995</c:v>
                </c:pt>
                <c:pt idx="1734">
                  <c:v>1.14516</c:v>
                </c:pt>
                <c:pt idx="1735">
                  <c:v>1.7540199999999999</c:v>
                </c:pt>
                <c:pt idx="1736">
                  <c:v>1.4070599999999998</c:v>
                </c:pt>
                <c:pt idx="1737">
                  <c:v>0.927817</c:v>
                </c:pt>
                <c:pt idx="1738">
                  <c:v>1.6278599999999999</c:v>
                </c:pt>
                <c:pt idx="1739">
                  <c:v>1.7754999999999959</c:v>
                </c:pt>
                <c:pt idx="1740">
                  <c:v>0.79156799999999761</c:v>
                </c:pt>
                <c:pt idx="1741">
                  <c:v>0.85936900000000005</c:v>
                </c:pt>
                <c:pt idx="1742">
                  <c:v>1.6811400000000001</c:v>
                </c:pt>
                <c:pt idx="1743">
                  <c:v>0.95513499999999996</c:v>
                </c:pt>
                <c:pt idx="1744">
                  <c:v>1.7568199999999998</c:v>
                </c:pt>
                <c:pt idx="1745">
                  <c:v>1.4709899999999998</c:v>
                </c:pt>
                <c:pt idx="1746">
                  <c:v>1.4262599999999999</c:v>
                </c:pt>
                <c:pt idx="1747">
                  <c:v>2.0965099999999977</c:v>
                </c:pt>
                <c:pt idx="1748">
                  <c:v>1.70648</c:v>
                </c:pt>
                <c:pt idx="1749">
                  <c:v>1.44465</c:v>
                </c:pt>
                <c:pt idx="1750">
                  <c:v>0.8586420000000019</c:v>
                </c:pt>
                <c:pt idx="1751">
                  <c:v>1.4910299999999959</c:v>
                </c:pt>
                <c:pt idx="1752">
                  <c:v>1.56741</c:v>
                </c:pt>
                <c:pt idx="1753">
                  <c:v>1.8972500000000001</c:v>
                </c:pt>
                <c:pt idx="1754">
                  <c:v>0.89684500000000189</c:v>
                </c:pt>
                <c:pt idx="1755">
                  <c:v>1.4731399999999963</c:v>
                </c:pt>
                <c:pt idx="1756">
                  <c:v>2.0731899999999999</c:v>
                </c:pt>
                <c:pt idx="1757">
                  <c:v>1.9163800000000033</c:v>
                </c:pt>
                <c:pt idx="1758">
                  <c:v>0.77647900000000214</c:v>
                </c:pt>
                <c:pt idx="1759">
                  <c:v>1.9783200000000001</c:v>
                </c:pt>
                <c:pt idx="1760">
                  <c:v>1.1783699999999999</c:v>
                </c:pt>
                <c:pt idx="1761">
                  <c:v>1.0254199999999998</c:v>
                </c:pt>
                <c:pt idx="1762">
                  <c:v>1.4704199999999998</c:v>
                </c:pt>
                <c:pt idx="1763">
                  <c:v>0.97784600000000166</c:v>
                </c:pt>
                <c:pt idx="1764">
                  <c:v>1.0215599999999998</c:v>
                </c:pt>
                <c:pt idx="1765">
                  <c:v>0.96808700000000003</c:v>
                </c:pt>
                <c:pt idx="1766">
                  <c:v>2.00901</c:v>
                </c:pt>
                <c:pt idx="1767">
                  <c:v>1.1477299999999964</c:v>
                </c:pt>
                <c:pt idx="1768">
                  <c:v>1.9153199999999999</c:v>
                </c:pt>
                <c:pt idx="1769">
                  <c:v>1.3033699999999964</c:v>
                </c:pt>
                <c:pt idx="1770">
                  <c:v>1.5974999999999964</c:v>
                </c:pt>
                <c:pt idx="1771">
                  <c:v>1.8194999999999963</c:v>
                </c:pt>
                <c:pt idx="1772">
                  <c:v>0.93044400000000005</c:v>
                </c:pt>
                <c:pt idx="1773">
                  <c:v>0.93386100000000005</c:v>
                </c:pt>
                <c:pt idx="1774">
                  <c:v>1.3119299999999954</c:v>
                </c:pt>
                <c:pt idx="1775">
                  <c:v>0.84809800000000191</c:v>
                </c:pt>
                <c:pt idx="1776">
                  <c:v>1.7896099999999964</c:v>
                </c:pt>
                <c:pt idx="1777">
                  <c:v>1.4165099999999966</c:v>
                </c:pt>
                <c:pt idx="1778">
                  <c:v>0.86122799999999999</c:v>
                </c:pt>
                <c:pt idx="1779">
                  <c:v>1.7421800000000001</c:v>
                </c:pt>
                <c:pt idx="1780">
                  <c:v>1.5865</c:v>
                </c:pt>
                <c:pt idx="1781">
                  <c:v>1.2171999999999956</c:v>
                </c:pt>
                <c:pt idx="1782">
                  <c:v>1.5036699999999958</c:v>
                </c:pt>
                <c:pt idx="1783">
                  <c:v>0.92407099999999998</c:v>
                </c:pt>
                <c:pt idx="1784">
                  <c:v>1.61788</c:v>
                </c:pt>
                <c:pt idx="1785">
                  <c:v>1.1756</c:v>
                </c:pt>
                <c:pt idx="1786">
                  <c:v>1.8101400000000001</c:v>
                </c:pt>
                <c:pt idx="1787">
                  <c:v>0.83155699999999833</c:v>
                </c:pt>
                <c:pt idx="1788">
                  <c:v>1.1932400000000001</c:v>
                </c:pt>
                <c:pt idx="1789">
                  <c:v>0.7891319999999995</c:v>
                </c:pt>
                <c:pt idx="1790">
                  <c:v>0.790404</c:v>
                </c:pt>
                <c:pt idx="1791">
                  <c:v>1.6924399999999999</c:v>
                </c:pt>
                <c:pt idx="1792">
                  <c:v>0.87253599999999998</c:v>
                </c:pt>
                <c:pt idx="1793">
                  <c:v>1.1506700000000001</c:v>
                </c:pt>
                <c:pt idx="1794">
                  <c:v>1.27033</c:v>
                </c:pt>
                <c:pt idx="1795">
                  <c:v>1.7947500000000001</c:v>
                </c:pt>
                <c:pt idx="1796">
                  <c:v>0.81257599999999996</c:v>
                </c:pt>
                <c:pt idx="1797">
                  <c:v>1.9865299999999999</c:v>
                </c:pt>
                <c:pt idx="1798">
                  <c:v>0.89876900000000004</c:v>
                </c:pt>
                <c:pt idx="1799">
                  <c:v>1.92347</c:v>
                </c:pt>
                <c:pt idx="1800">
                  <c:v>0.96202799999999999</c:v>
                </c:pt>
                <c:pt idx="1801">
                  <c:v>2.0318899999999935</c:v>
                </c:pt>
                <c:pt idx="1802">
                  <c:v>2.0105300000000002</c:v>
                </c:pt>
                <c:pt idx="1803">
                  <c:v>1.9427000000000001</c:v>
                </c:pt>
                <c:pt idx="1804">
                  <c:v>1.37968</c:v>
                </c:pt>
                <c:pt idx="1805">
                  <c:v>1.89669</c:v>
                </c:pt>
                <c:pt idx="1806">
                  <c:v>1.4710199999999998</c:v>
                </c:pt>
                <c:pt idx="1807">
                  <c:v>1.09612</c:v>
                </c:pt>
                <c:pt idx="1808">
                  <c:v>1.3641300000000001</c:v>
                </c:pt>
                <c:pt idx="1809">
                  <c:v>1.30281</c:v>
                </c:pt>
                <c:pt idx="1810">
                  <c:v>1.03087</c:v>
                </c:pt>
                <c:pt idx="1811">
                  <c:v>2.0373899999999998</c:v>
                </c:pt>
                <c:pt idx="1812">
                  <c:v>1.33806</c:v>
                </c:pt>
                <c:pt idx="1813">
                  <c:v>1.3881699999999999</c:v>
                </c:pt>
                <c:pt idx="1814">
                  <c:v>1.5876199999999998</c:v>
                </c:pt>
                <c:pt idx="1815">
                  <c:v>0.98313499999999809</c:v>
                </c:pt>
                <c:pt idx="1816">
                  <c:v>1.3979299999999963</c:v>
                </c:pt>
                <c:pt idx="1817">
                  <c:v>1.39774</c:v>
                </c:pt>
                <c:pt idx="1818">
                  <c:v>1.2600100000000001</c:v>
                </c:pt>
                <c:pt idx="1819">
                  <c:v>0.79997099999999999</c:v>
                </c:pt>
                <c:pt idx="1820">
                  <c:v>1.6420500000000036</c:v>
                </c:pt>
                <c:pt idx="1821">
                  <c:v>1.4676799999999961</c:v>
                </c:pt>
                <c:pt idx="1822">
                  <c:v>1.8620000000000001</c:v>
                </c:pt>
                <c:pt idx="1823">
                  <c:v>1.0394999999999961</c:v>
                </c:pt>
                <c:pt idx="1824">
                  <c:v>0.84623599999999999</c:v>
                </c:pt>
                <c:pt idx="1825">
                  <c:v>0.99968800000000002</c:v>
                </c:pt>
                <c:pt idx="1826">
                  <c:v>0.91380300000000003</c:v>
                </c:pt>
                <c:pt idx="1827">
                  <c:v>1.58521</c:v>
                </c:pt>
                <c:pt idx="1828">
                  <c:v>1.4363899999999998</c:v>
                </c:pt>
                <c:pt idx="1829">
                  <c:v>1.37381</c:v>
                </c:pt>
                <c:pt idx="1830">
                  <c:v>1.8110299999999964</c:v>
                </c:pt>
                <c:pt idx="1831">
                  <c:v>1.93333</c:v>
                </c:pt>
                <c:pt idx="1832">
                  <c:v>1.6274500000000001</c:v>
                </c:pt>
                <c:pt idx="1833">
                  <c:v>1.9697800000000001</c:v>
                </c:pt>
                <c:pt idx="1834">
                  <c:v>1.58273</c:v>
                </c:pt>
                <c:pt idx="1835">
                  <c:v>1.8497999999999966</c:v>
                </c:pt>
                <c:pt idx="1836">
                  <c:v>1.9751000000000001</c:v>
                </c:pt>
                <c:pt idx="1837">
                  <c:v>0.86878200000000005</c:v>
                </c:pt>
                <c:pt idx="1838">
                  <c:v>1.5012899999999998</c:v>
                </c:pt>
                <c:pt idx="1839">
                  <c:v>0.91274500000000214</c:v>
                </c:pt>
                <c:pt idx="1840">
                  <c:v>2.0204599999999977</c:v>
                </c:pt>
                <c:pt idx="1841">
                  <c:v>0.98566100000000001</c:v>
                </c:pt>
                <c:pt idx="1842">
                  <c:v>1.8911800000000001</c:v>
                </c:pt>
                <c:pt idx="1843">
                  <c:v>1.9789099999999999</c:v>
                </c:pt>
                <c:pt idx="1844">
                  <c:v>1.04735</c:v>
                </c:pt>
                <c:pt idx="1845">
                  <c:v>0.98803099999999833</c:v>
                </c:pt>
                <c:pt idx="1846">
                  <c:v>1.80423</c:v>
                </c:pt>
                <c:pt idx="1847">
                  <c:v>2.0373899999999998</c:v>
                </c:pt>
                <c:pt idx="1848">
                  <c:v>2.0487199999999999</c:v>
                </c:pt>
                <c:pt idx="1849">
                  <c:v>0.84140599999999999</c:v>
                </c:pt>
                <c:pt idx="1850">
                  <c:v>1.84677</c:v>
                </c:pt>
                <c:pt idx="1851">
                  <c:v>1.1925800000000033</c:v>
                </c:pt>
                <c:pt idx="1852">
                  <c:v>1.2966599999999999</c:v>
                </c:pt>
                <c:pt idx="1853">
                  <c:v>1.7305299999999963</c:v>
                </c:pt>
                <c:pt idx="1854">
                  <c:v>0.91858899999999832</c:v>
                </c:pt>
                <c:pt idx="1855">
                  <c:v>1.33446</c:v>
                </c:pt>
                <c:pt idx="1856">
                  <c:v>1.8618299999999961</c:v>
                </c:pt>
                <c:pt idx="1857">
                  <c:v>1.07864</c:v>
                </c:pt>
                <c:pt idx="1858">
                  <c:v>1.1613500000000001</c:v>
                </c:pt>
                <c:pt idx="1859">
                  <c:v>1.2439499999999963</c:v>
                </c:pt>
                <c:pt idx="1860">
                  <c:v>1.9757499999999999</c:v>
                </c:pt>
                <c:pt idx="1861">
                  <c:v>0.98825199999999958</c:v>
                </c:pt>
                <c:pt idx="1862">
                  <c:v>1.5337499999999966</c:v>
                </c:pt>
                <c:pt idx="1863">
                  <c:v>1.8189500000000001</c:v>
                </c:pt>
                <c:pt idx="1864">
                  <c:v>0.92901100000000003</c:v>
                </c:pt>
                <c:pt idx="1865">
                  <c:v>1.0224199999999999</c:v>
                </c:pt>
                <c:pt idx="1866">
                  <c:v>1.94729</c:v>
                </c:pt>
                <c:pt idx="1867">
                  <c:v>1.31856</c:v>
                </c:pt>
                <c:pt idx="1868">
                  <c:v>2.0296499999999935</c:v>
                </c:pt>
                <c:pt idx="1869">
                  <c:v>1.0839699999999961</c:v>
                </c:pt>
                <c:pt idx="1870">
                  <c:v>1.39527</c:v>
                </c:pt>
                <c:pt idx="1871">
                  <c:v>1.7822899999999999</c:v>
                </c:pt>
                <c:pt idx="1872">
                  <c:v>1.32647</c:v>
                </c:pt>
                <c:pt idx="1873">
                  <c:v>2.06521</c:v>
                </c:pt>
                <c:pt idx="1874">
                  <c:v>1.6240300000000001</c:v>
                </c:pt>
                <c:pt idx="1875">
                  <c:v>1.2181999999999966</c:v>
                </c:pt>
                <c:pt idx="1876">
                  <c:v>1.4390999999999954</c:v>
                </c:pt>
                <c:pt idx="1877">
                  <c:v>0.94132899999999997</c:v>
                </c:pt>
                <c:pt idx="1878">
                  <c:v>1.9442400000000033</c:v>
                </c:pt>
                <c:pt idx="1879">
                  <c:v>1.2470299999999961</c:v>
                </c:pt>
                <c:pt idx="1880">
                  <c:v>1.7539699999999954</c:v>
                </c:pt>
                <c:pt idx="1881">
                  <c:v>0.86683500000000202</c:v>
                </c:pt>
                <c:pt idx="1882">
                  <c:v>1.45658</c:v>
                </c:pt>
                <c:pt idx="1883">
                  <c:v>1.0654399999999966</c:v>
                </c:pt>
                <c:pt idx="1884">
                  <c:v>0.84099100000000215</c:v>
                </c:pt>
                <c:pt idx="1885">
                  <c:v>1.54905</c:v>
                </c:pt>
                <c:pt idx="1886">
                  <c:v>1.7134599999999998</c:v>
                </c:pt>
                <c:pt idx="1887">
                  <c:v>0.78348399999999785</c:v>
                </c:pt>
                <c:pt idx="1888">
                  <c:v>1.69319</c:v>
                </c:pt>
                <c:pt idx="1889">
                  <c:v>1.14836</c:v>
                </c:pt>
                <c:pt idx="1890">
                  <c:v>1.4038099999999945</c:v>
                </c:pt>
                <c:pt idx="1891">
                  <c:v>1.7170699999999961</c:v>
                </c:pt>
                <c:pt idx="1892">
                  <c:v>1.6519299999999963</c:v>
                </c:pt>
                <c:pt idx="1893">
                  <c:v>0.78339199999999998</c:v>
                </c:pt>
                <c:pt idx="1894">
                  <c:v>1.9564100000000035</c:v>
                </c:pt>
                <c:pt idx="1895">
                  <c:v>1.1813499999999999</c:v>
                </c:pt>
                <c:pt idx="1896">
                  <c:v>0.96498200000000001</c:v>
                </c:pt>
                <c:pt idx="1897">
                  <c:v>0.97008499999999998</c:v>
                </c:pt>
                <c:pt idx="1898">
                  <c:v>1.5739799999999966</c:v>
                </c:pt>
                <c:pt idx="1899">
                  <c:v>1.4987899999999998</c:v>
                </c:pt>
                <c:pt idx="1900">
                  <c:v>0.8068790000000019</c:v>
                </c:pt>
                <c:pt idx="1901">
                  <c:v>1.2195099999999961</c:v>
                </c:pt>
                <c:pt idx="1902">
                  <c:v>1.4544199999999998</c:v>
                </c:pt>
                <c:pt idx="1903">
                  <c:v>1.8798899999999998</c:v>
                </c:pt>
                <c:pt idx="1904">
                  <c:v>1.30494</c:v>
                </c:pt>
                <c:pt idx="1905">
                  <c:v>1.6180000000000001</c:v>
                </c:pt>
                <c:pt idx="1906">
                  <c:v>0.77795900000000251</c:v>
                </c:pt>
                <c:pt idx="1907">
                  <c:v>1.7371899999999998</c:v>
                </c:pt>
                <c:pt idx="1908">
                  <c:v>0.85402699999999998</c:v>
                </c:pt>
                <c:pt idx="1909">
                  <c:v>1.6129199999999999</c:v>
                </c:pt>
                <c:pt idx="1910">
                  <c:v>1.46688</c:v>
                </c:pt>
                <c:pt idx="1911">
                  <c:v>0.95082800000000189</c:v>
                </c:pt>
                <c:pt idx="1912">
                  <c:v>2.0164099999999925</c:v>
                </c:pt>
                <c:pt idx="1913">
                  <c:v>0.89281199999999949</c:v>
                </c:pt>
                <c:pt idx="1914">
                  <c:v>1.8195999999999966</c:v>
                </c:pt>
                <c:pt idx="1915">
                  <c:v>1.39534</c:v>
                </c:pt>
                <c:pt idx="1916">
                  <c:v>0.97682600000000064</c:v>
                </c:pt>
                <c:pt idx="1917">
                  <c:v>1.7463899999999999</c:v>
                </c:pt>
                <c:pt idx="1918">
                  <c:v>1.63862</c:v>
                </c:pt>
                <c:pt idx="1919">
                  <c:v>1.9215500000000001</c:v>
                </c:pt>
                <c:pt idx="1920">
                  <c:v>0.96136500000000003</c:v>
                </c:pt>
                <c:pt idx="1921">
                  <c:v>1.5942400000000001</c:v>
                </c:pt>
                <c:pt idx="1922">
                  <c:v>0.901667</c:v>
                </c:pt>
                <c:pt idx="1923">
                  <c:v>1.2184199999999998</c:v>
                </c:pt>
                <c:pt idx="1924">
                  <c:v>0.82297699999999996</c:v>
                </c:pt>
                <c:pt idx="1925">
                  <c:v>1.1009500000000001</c:v>
                </c:pt>
                <c:pt idx="1926">
                  <c:v>2.0802800000000001</c:v>
                </c:pt>
                <c:pt idx="1927">
                  <c:v>1.5823400000000001</c:v>
                </c:pt>
                <c:pt idx="1928">
                  <c:v>0.96842399999999951</c:v>
                </c:pt>
                <c:pt idx="1929">
                  <c:v>1.3356399999999966</c:v>
                </c:pt>
                <c:pt idx="1930">
                  <c:v>1.819</c:v>
                </c:pt>
                <c:pt idx="1931">
                  <c:v>1.6706799999999999</c:v>
                </c:pt>
                <c:pt idx="1932">
                  <c:v>1.87279</c:v>
                </c:pt>
                <c:pt idx="1933">
                  <c:v>1.4992599999999998</c:v>
                </c:pt>
                <c:pt idx="1934">
                  <c:v>1.95242</c:v>
                </c:pt>
                <c:pt idx="1935">
                  <c:v>1.2698699999999954</c:v>
                </c:pt>
                <c:pt idx="1936">
                  <c:v>1.15184</c:v>
                </c:pt>
                <c:pt idx="1937">
                  <c:v>1.23881</c:v>
                </c:pt>
                <c:pt idx="1938">
                  <c:v>1.8798199999999998</c:v>
                </c:pt>
                <c:pt idx="1939">
                  <c:v>1.7766999999999966</c:v>
                </c:pt>
                <c:pt idx="1940">
                  <c:v>2.0494699999999977</c:v>
                </c:pt>
                <c:pt idx="1941">
                  <c:v>1.1047199999999999</c:v>
                </c:pt>
                <c:pt idx="1942">
                  <c:v>1.8886099999999999</c:v>
                </c:pt>
                <c:pt idx="1943">
                  <c:v>0.83088700000000004</c:v>
                </c:pt>
                <c:pt idx="1944">
                  <c:v>1.94564</c:v>
                </c:pt>
                <c:pt idx="1945">
                  <c:v>0.89765300000000003</c:v>
                </c:pt>
                <c:pt idx="1946">
                  <c:v>1.4080999999999964</c:v>
                </c:pt>
                <c:pt idx="1947">
                  <c:v>0.785057</c:v>
                </c:pt>
                <c:pt idx="1948">
                  <c:v>0.77203599999999994</c:v>
                </c:pt>
                <c:pt idx="1949">
                  <c:v>1.6744699999999999</c:v>
                </c:pt>
                <c:pt idx="1950">
                  <c:v>1.7160899999999999</c:v>
                </c:pt>
                <c:pt idx="1951">
                  <c:v>1.3755899999999999</c:v>
                </c:pt>
                <c:pt idx="1952">
                  <c:v>0.83580900000000213</c:v>
                </c:pt>
                <c:pt idx="1953">
                  <c:v>1.27121</c:v>
                </c:pt>
                <c:pt idx="1954">
                  <c:v>1.0998899999999998</c:v>
                </c:pt>
                <c:pt idx="1955">
                  <c:v>1.0425599999999999</c:v>
                </c:pt>
                <c:pt idx="1956">
                  <c:v>1.1100699999999999</c:v>
                </c:pt>
                <c:pt idx="1957">
                  <c:v>1.58049</c:v>
                </c:pt>
                <c:pt idx="1958">
                  <c:v>1.83518</c:v>
                </c:pt>
                <c:pt idx="1959">
                  <c:v>2.0720899999999967</c:v>
                </c:pt>
                <c:pt idx="1960">
                  <c:v>1.7162500000000001</c:v>
                </c:pt>
                <c:pt idx="1961">
                  <c:v>1.6223399999999999</c:v>
                </c:pt>
                <c:pt idx="1962">
                  <c:v>1.11269</c:v>
                </c:pt>
                <c:pt idx="1963">
                  <c:v>1.1781200000000001</c:v>
                </c:pt>
                <c:pt idx="1964">
                  <c:v>1.2224599999999999</c:v>
                </c:pt>
                <c:pt idx="1965">
                  <c:v>1.1326499999999999</c:v>
                </c:pt>
                <c:pt idx="1966">
                  <c:v>0.87007200000000062</c:v>
                </c:pt>
                <c:pt idx="1967">
                  <c:v>1.66086</c:v>
                </c:pt>
                <c:pt idx="1968">
                  <c:v>1.73291</c:v>
                </c:pt>
                <c:pt idx="1969">
                  <c:v>1.68649</c:v>
                </c:pt>
                <c:pt idx="1970">
                  <c:v>1.4908999999999963</c:v>
                </c:pt>
                <c:pt idx="1971">
                  <c:v>1.0008599999999999</c:v>
                </c:pt>
                <c:pt idx="1972">
                  <c:v>0.98949799999999832</c:v>
                </c:pt>
                <c:pt idx="1973">
                  <c:v>1.3755999999999966</c:v>
                </c:pt>
                <c:pt idx="1974">
                  <c:v>0.90102400000000005</c:v>
                </c:pt>
                <c:pt idx="1975">
                  <c:v>1.57297</c:v>
                </c:pt>
                <c:pt idx="1976">
                  <c:v>1.0386299999999966</c:v>
                </c:pt>
                <c:pt idx="1977">
                  <c:v>1.61734</c:v>
                </c:pt>
                <c:pt idx="1978">
                  <c:v>1.9632099999999999</c:v>
                </c:pt>
                <c:pt idx="1979">
                  <c:v>1.3866099999999999</c:v>
                </c:pt>
                <c:pt idx="1980">
                  <c:v>1.9551700000000001</c:v>
                </c:pt>
                <c:pt idx="1981">
                  <c:v>0.80989199999999995</c:v>
                </c:pt>
                <c:pt idx="1982">
                  <c:v>0.79338799999999809</c:v>
                </c:pt>
                <c:pt idx="1983">
                  <c:v>1.3802399999999999</c:v>
                </c:pt>
                <c:pt idx="1984">
                  <c:v>1.40638</c:v>
                </c:pt>
                <c:pt idx="1985">
                  <c:v>1.2376499999999964</c:v>
                </c:pt>
                <c:pt idx="1986">
                  <c:v>1.0799199999999998</c:v>
                </c:pt>
                <c:pt idx="1987">
                  <c:v>0.993421</c:v>
                </c:pt>
                <c:pt idx="1988">
                  <c:v>1.6157999999999964</c:v>
                </c:pt>
                <c:pt idx="1989">
                  <c:v>0.8276829999999995</c:v>
                </c:pt>
                <c:pt idx="1990">
                  <c:v>1.16395</c:v>
                </c:pt>
                <c:pt idx="1991">
                  <c:v>1.9904800000000042</c:v>
                </c:pt>
                <c:pt idx="1992">
                  <c:v>1.9966699999999999</c:v>
                </c:pt>
                <c:pt idx="1993">
                  <c:v>0.91586400000000001</c:v>
                </c:pt>
                <c:pt idx="1994">
                  <c:v>1.2965100000000001</c:v>
                </c:pt>
                <c:pt idx="1995">
                  <c:v>1.4609799999999966</c:v>
                </c:pt>
                <c:pt idx="1996">
                  <c:v>1.10429</c:v>
                </c:pt>
                <c:pt idx="1997">
                  <c:v>1.00525</c:v>
                </c:pt>
                <c:pt idx="1998">
                  <c:v>1.5619699999999959</c:v>
                </c:pt>
                <c:pt idx="1999">
                  <c:v>1.9061100000000033</c:v>
                </c:pt>
                <c:pt idx="2000">
                  <c:v>1.7670999999999963</c:v>
                </c:pt>
                <c:pt idx="2001">
                  <c:v>1.10571</c:v>
                </c:pt>
                <c:pt idx="2002">
                  <c:v>1.1294199999999999</c:v>
                </c:pt>
                <c:pt idx="2003">
                  <c:v>1.28511</c:v>
                </c:pt>
                <c:pt idx="2004">
                  <c:v>0.94750800000000002</c:v>
                </c:pt>
                <c:pt idx="2005">
                  <c:v>1.4455799999999961</c:v>
                </c:pt>
                <c:pt idx="2006">
                  <c:v>1.3081499999999999</c:v>
                </c:pt>
                <c:pt idx="2007">
                  <c:v>1.1051299999999966</c:v>
                </c:pt>
                <c:pt idx="2008">
                  <c:v>1.2152099999999963</c:v>
                </c:pt>
                <c:pt idx="2009">
                  <c:v>1.8944500000000033</c:v>
                </c:pt>
                <c:pt idx="2010">
                  <c:v>1.86717</c:v>
                </c:pt>
                <c:pt idx="2011">
                  <c:v>0.83111699999999833</c:v>
                </c:pt>
                <c:pt idx="2012">
                  <c:v>1.4745699999999966</c:v>
                </c:pt>
                <c:pt idx="2013">
                  <c:v>1.58257</c:v>
                </c:pt>
                <c:pt idx="2014">
                  <c:v>1.1218699999999964</c:v>
                </c:pt>
                <c:pt idx="2015">
                  <c:v>1.6419899999999998</c:v>
                </c:pt>
                <c:pt idx="2016">
                  <c:v>0.89730699999999797</c:v>
                </c:pt>
                <c:pt idx="2017">
                  <c:v>1.55688</c:v>
                </c:pt>
                <c:pt idx="2018">
                  <c:v>1.0607</c:v>
                </c:pt>
                <c:pt idx="2019">
                  <c:v>1.0069199999999998</c:v>
                </c:pt>
                <c:pt idx="2020">
                  <c:v>0.99355499999999797</c:v>
                </c:pt>
                <c:pt idx="2021">
                  <c:v>1.53217</c:v>
                </c:pt>
                <c:pt idx="2022">
                  <c:v>1.3532999999999966</c:v>
                </c:pt>
                <c:pt idx="2023">
                  <c:v>1.88443</c:v>
                </c:pt>
                <c:pt idx="2024">
                  <c:v>1.8253699999999966</c:v>
                </c:pt>
                <c:pt idx="2025">
                  <c:v>1.07917</c:v>
                </c:pt>
                <c:pt idx="2026">
                  <c:v>2.0331100000000002</c:v>
                </c:pt>
                <c:pt idx="2027">
                  <c:v>0.93229799999999996</c:v>
                </c:pt>
                <c:pt idx="2028">
                  <c:v>1.6919</c:v>
                </c:pt>
                <c:pt idx="2029">
                  <c:v>1.1039199999999998</c:v>
                </c:pt>
                <c:pt idx="2030">
                  <c:v>0.82585799999999998</c:v>
                </c:pt>
                <c:pt idx="2031">
                  <c:v>1.7845800000000001</c:v>
                </c:pt>
                <c:pt idx="2032">
                  <c:v>0.94255999999999951</c:v>
                </c:pt>
                <c:pt idx="2033">
                  <c:v>0.88448699999999747</c:v>
                </c:pt>
                <c:pt idx="2034">
                  <c:v>1.85494</c:v>
                </c:pt>
                <c:pt idx="2035">
                  <c:v>1.51251</c:v>
                </c:pt>
                <c:pt idx="2036">
                  <c:v>2.0070299999999999</c:v>
                </c:pt>
                <c:pt idx="2037">
                  <c:v>0.83874100000000262</c:v>
                </c:pt>
                <c:pt idx="2038">
                  <c:v>0.91494100000000189</c:v>
                </c:pt>
                <c:pt idx="2039">
                  <c:v>1.54281</c:v>
                </c:pt>
                <c:pt idx="2040">
                  <c:v>1.2203599999999999</c:v>
                </c:pt>
                <c:pt idx="2041">
                  <c:v>1.59338</c:v>
                </c:pt>
                <c:pt idx="2042">
                  <c:v>1.96536</c:v>
                </c:pt>
                <c:pt idx="2043">
                  <c:v>0.87420000000000064</c:v>
                </c:pt>
                <c:pt idx="2044">
                  <c:v>0.86470000000000213</c:v>
                </c:pt>
                <c:pt idx="2045">
                  <c:v>1.8388899999999999</c:v>
                </c:pt>
                <c:pt idx="2046">
                  <c:v>1.60893</c:v>
                </c:pt>
                <c:pt idx="2047">
                  <c:v>1.90513</c:v>
                </c:pt>
              </c:numCache>
            </c:numRef>
          </c:xVal>
          <c:yVal>
            <c:numRef>
              <c:f>Sheet3!$C$2:$C$2050</c:f>
              <c:numCache>
                <c:formatCode>General</c:formatCode>
                <c:ptCount val="2049"/>
                <c:pt idx="1024">
                  <c:v>2.08508</c:v>
                </c:pt>
                <c:pt idx="1025">
                  <c:v>2.4937399999999998</c:v>
                </c:pt>
                <c:pt idx="1026">
                  <c:v>1.46871</c:v>
                </c:pt>
                <c:pt idx="1027">
                  <c:v>2.1789800000000001</c:v>
                </c:pt>
                <c:pt idx="1028">
                  <c:v>1.7496099999999966</c:v>
                </c:pt>
                <c:pt idx="1029">
                  <c:v>1.33107</c:v>
                </c:pt>
                <c:pt idx="1030">
                  <c:v>1.6273500000000001</c:v>
                </c:pt>
                <c:pt idx="1031">
                  <c:v>1.4297799999999954</c:v>
                </c:pt>
                <c:pt idx="1032">
                  <c:v>1.47868</c:v>
                </c:pt>
                <c:pt idx="1033">
                  <c:v>1.2895999999999959</c:v>
                </c:pt>
                <c:pt idx="1034">
                  <c:v>1.3273199999999998</c:v>
                </c:pt>
                <c:pt idx="1035">
                  <c:v>1.69733</c:v>
                </c:pt>
                <c:pt idx="1036">
                  <c:v>1.73491</c:v>
                </c:pt>
                <c:pt idx="1037">
                  <c:v>2.0428199999999967</c:v>
                </c:pt>
                <c:pt idx="1038">
                  <c:v>1.7180899999999999</c:v>
                </c:pt>
                <c:pt idx="1039">
                  <c:v>2.44597</c:v>
                </c:pt>
                <c:pt idx="1040">
                  <c:v>2.1502300000000001</c:v>
                </c:pt>
                <c:pt idx="1041">
                  <c:v>1.7578499999999964</c:v>
                </c:pt>
                <c:pt idx="1042">
                  <c:v>2.5175299999999998</c:v>
                </c:pt>
                <c:pt idx="1043">
                  <c:v>2.1551999999999998</c:v>
                </c:pt>
                <c:pt idx="1044">
                  <c:v>2.3679199999999998</c:v>
                </c:pt>
                <c:pt idx="1045">
                  <c:v>1.7687999999999966</c:v>
                </c:pt>
                <c:pt idx="1046">
                  <c:v>1.9933000000000001</c:v>
                </c:pt>
                <c:pt idx="1047">
                  <c:v>1.2276699999999954</c:v>
                </c:pt>
                <c:pt idx="1048">
                  <c:v>2.4790299999999967</c:v>
                </c:pt>
                <c:pt idx="1049">
                  <c:v>2.32321</c:v>
                </c:pt>
                <c:pt idx="1050">
                  <c:v>2.4508099999999935</c:v>
                </c:pt>
                <c:pt idx="1051">
                  <c:v>2.3315699999999935</c:v>
                </c:pt>
                <c:pt idx="1052">
                  <c:v>2.02929</c:v>
                </c:pt>
                <c:pt idx="1053">
                  <c:v>2.4814799999999977</c:v>
                </c:pt>
                <c:pt idx="1054">
                  <c:v>1.9380999999999999</c:v>
                </c:pt>
                <c:pt idx="1055">
                  <c:v>2.4473099999999999</c:v>
                </c:pt>
                <c:pt idx="1056">
                  <c:v>1.4065899999999998</c:v>
                </c:pt>
                <c:pt idx="1057">
                  <c:v>1.9045099999999999</c:v>
                </c:pt>
                <c:pt idx="1058">
                  <c:v>2.1615700000000002</c:v>
                </c:pt>
                <c:pt idx="1059">
                  <c:v>1.78484</c:v>
                </c:pt>
                <c:pt idx="1060">
                  <c:v>1.2559199999999964</c:v>
                </c:pt>
                <c:pt idx="1061">
                  <c:v>1.46505</c:v>
                </c:pt>
                <c:pt idx="1062">
                  <c:v>2.0189999999999997</c:v>
                </c:pt>
                <c:pt idx="1063">
                  <c:v>2.3766499999999859</c:v>
                </c:pt>
                <c:pt idx="1064">
                  <c:v>1.2542</c:v>
                </c:pt>
                <c:pt idx="1065">
                  <c:v>1.31894</c:v>
                </c:pt>
                <c:pt idx="1066">
                  <c:v>1.5424599999999999</c:v>
                </c:pt>
                <c:pt idx="1067">
                  <c:v>1.82504</c:v>
                </c:pt>
                <c:pt idx="1068">
                  <c:v>1.87479</c:v>
                </c:pt>
                <c:pt idx="1069">
                  <c:v>1.2610299999999961</c:v>
                </c:pt>
                <c:pt idx="1070">
                  <c:v>1.3481000000000001</c:v>
                </c:pt>
                <c:pt idx="1071">
                  <c:v>1.61633</c:v>
                </c:pt>
                <c:pt idx="1072">
                  <c:v>2.23522</c:v>
                </c:pt>
                <c:pt idx="1073">
                  <c:v>2.3185799999999968</c:v>
                </c:pt>
                <c:pt idx="1074">
                  <c:v>1.4735099999999961</c:v>
                </c:pt>
                <c:pt idx="1075">
                  <c:v>2.3249200000000001</c:v>
                </c:pt>
                <c:pt idx="1076">
                  <c:v>2.4138599999999926</c:v>
                </c:pt>
                <c:pt idx="1077">
                  <c:v>1.6436999999999966</c:v>
                </c:pt>
                <c:pt idx="1078">
                  <c:v>2.3360999999999925</c:v>
                </c:pt>
                <c:pt idx="1079">
                  <c:v>2.1597499999999967</c:v>
                </c:pt>
                <c:pt idx="1080">
                  <c:v>1.95103</c:v>
                </c:pt>
                <c:pt idx="1081">
                  <c:v>2.4072100000000001</c:v>
                </c:pt>
                <c:pt idx="1082">
                  <c:v>2.1923900000000001</c:v>
                </c:pt>
                <c:pt idx="1083">
                  <c:v>2.2619199999999999</c:v>
                </c:pt>
                <c:pt idx="1084">
                  <c:v>1.34649</c:v>
                </c:pt>
                <c:pt idx="1085">
                  <c:v>2.4228899999999967</c:v>
                </c:pt>
                <c:pt idx="1086">
                  <c:v>1.49027</c:v>
                </c:pt>
                <c:pt idx="1087">
                  <c:v>1.7513999999999958</c:v>
                </c:pt>
                <c:pt idx="1088">
                  <c:v>2.0859700000000001</c:v>
                </c:pt>
                <c:pt idx="1089">
                  <c:v>1.26633</c:v>
                </c:pt>
                <c:pt idx="1090">
                  <c:v>1.6004700000000001</c:v>
                </c:pt>
                <c:pt idx="1091">
                  <c:v>1.5252299999999961</c:v>
                </c:pt>
                <c:pt idx="1092">
                  <c:v>1.2012299999999954</c:v>
                </c:pt>
                <c:pt idx="1093">
                  <c:v>2.5026099999999967</c:v>
                </c:pt>
                <c:pt idx="1094">
                  <c:v>2.48108</c:v>
                </c:pt>
                <c:pt idx="1095">
                  <c:v>2.3827399999999987</c:v>
                </c:pt>
                <c:pt idx="1096">
                  <c:v>1.9775400000000001</c:v>
                </c:pt>
                <c:pt idx="1097">
                  <c:v>1.5884799999999999</c:v>
                </c:pt>
                <c:pt idx="1098">
                  <c:v>1.1972499999999999</c:v>
                </c:pt>
                <c:pt idx="1099">
                  <c:v>1.5117599999999998</c:v>
                </c:pt>
                <c:pt idx="1100">
                  <c:v>2.48427</c:v>
                </c:pt>
                <c:pt idx="1101">
                  <c:v>2.2645200000000076</c:v>
                </c:pt>
                <c:pt idx="1102">
                  <c:v>2.0179499999999977</c:v>
                </c:pt>
                <c:pt idx="1103">
                  <c:v>2.2689599999999999</c:v>
                </c:pt>
                <c:pt idx="1104">
                  <c:v>2.2836599999999998</c:v>
                </c:pt>
                <c:pt idx="1105">
                  <c:v>1.8096099999999966</c:v>
                </c:pt>
                <c:pt idx="1106">
                  <c:v>2.2667899999999999</c:v>
                </c:pt>
                <c:pt idx="1107">
                  <c:v>1.3031299999999963</c:v>
                </c:pt>
                <c:pt idx="1108">
                  <c:v>2.5245099999999998</c:v>
                </c:pt>
                <c:pt idx="1109">
                  <c:v>2.1840099999999998</c:v>
                </c:pt>
                <c:pt idx="1110">
                  <c:v>1.4485299999999961</c:v>
                </c:pt>
                <c:pt idx="1111">
                  <c:v>1.3660000000000001</c:v>
                </c:pt>
                <c:pt idx="1112">
                  <c:v>1.7764</c:v>
                </c:pt>
                <c:pt idx="1113">
                  <c:v>1.6874100000000001</c:v>
                </c:pt>
                <c:pt idx="1114">
                  <c:v>2.3994799999999925</c:v>
                </c:pt>
                <c:pt idx="1115">
                  <c:v>2.0464799999999967</c:v>
                </c:pt>
                <c:pt idx="1116">
                  <c:v>1.6571</c:v>
                </c:pt>
                <c:pt idx="1117">
                  <c:v>1.6689799999999999</c:v>
                </c:pt>
                <c:pt idx="1118">
                  <c:v>1.62673</c:v>
                </c:pt>
                <c:pt idx="1119">
                  <c:v>2.4185599999999967</c:v>
                </c:pt>
                <c:pt idx="1120">
                  <c:v>2.1597599999999977</c:v>
                </c:pt>
                <c:pt idx="1121">
                  <c:v>1.95336</c:v>
                </c:pt>
                <c:pt idx="1122">
                  <c:v>1.7456599999999998</c:v>
                </c:pt>
                <c:pt idx="1123">
                  <c:v>2.2535400000000001</c:v>
                </c:pt>
                <c:pt idx="1124">
                  <c:v>1.64391</c:v>
                </c:pt>
                <c:pt idx="1125">
                  <c:v>1.4925899999999999</c:v>
                </c:pt>
                <c:pt idx="1126">
                  <c:v>1.5260899999999999</c:v>
                </c:pt>
                <c:pt idx="1127">
                  <c:v>1.9793799999999999</c:v>
                </c:pt>
                <c:pt idx="1128">
                  <c:v>2.2633600000000076</c:v>
                </c:pt>
                <c:pt idx="1129">
                  <c:v>2.4115899999999977</c:v>
                </c:pt>
                <c:pt idx="1130">
                  <c:v>2.0185399999999998</c:v>
                </c:pt>
                <c:pt idx="1131">
                  <c:v>1.69357</c:v>
                </c:pt>
                <c:pt idx="1132">
                  <c:v>1.9426000000000001</c:v>
                </c:pt>
                <c:pt idx="1133">
                  <c:v>2.4761499999999925</c:v>
                </c:pt>
                <c:pt idx="1134">
                  <c:v>1.75465</c:v>
                </c:pt>
                <c:pt idx="1135">
                  <c:v>1.2616699999999959</c:v>
                </c:pt>
                <c:pt idx="1136">
                  <c:v>2.4106699999999925</c:v>
                </c:pt>
                <c:pt idx="1137">
                  <c:v>1.4870899999999998</c:v>
                </c:pt>
                <c:pt idx="1138">
                  <c:v>1.8155299999999961</c:v>
                </c:pt>
                <c:pt idx="1139">
                  <c:v>1.8872899999999999</c:v>
                </c:pt>
                <c:pt idx="1140">
                  <c:v>2.2445200000000076</c:v>
                </c:pt>
                <c:pt idx="1141">
                  <c:v>2.0019999999999998</c:v>
                </c:pt>
                <c:pt idx="1142">
                  <c:v>1.4128199999999966</c:v>
                </c:pt>
                <c:pt idx="1143">
                  <c:v>2.455009999999993</c:v>
                </c:pt>
                <c:pt idx="1144">
                  <c:v>1.66492</c:v>
                </c:pt>
                <c:pt idx="1145">
                  <c:v>2.29488</c:v>
                </c:pt>
                <c:pt idx="1146">
                  <c:v>1.3666499999999999</c:v>
                </c:pt>
                <c:pt idx="1147">
                  <c:v>2.1974499999999977</c:v>
                </c:pt>
                <c:pt idx="1148">
                  <c:v>1.3452199999999999</c:v>
                </c:pt>
                <c:pt idx="1149">
                  <c:v>1.4428899999999998</c:v>
                </c:pt>
                <c:pt idx="1150">
                  <c:v>1.82847</c:v>
                </c:pt>
                <c:pt idx="1151">
                  <c:v>1.2505299999999964</c:v>
                </c:pt>
                <c:pt idx="1152">
                  <c:v>2.4176899999999977</c:v>
                </c:pt>
                <c:pt idx="1153">
                  <c:v>2.1872099999999999</c:v>
                </c:pt>
                <c:pt idx="1154">
                  <c:v>1.35545</c:v>
                </c:pt>
                <c:pt idx="1155">
                  <c:v>2.4005399999999999</c:v>
                </c:pt>
                <c:pt idx="1156">
                  <c:v>1.4781199999999999</c:v>
                </c:pt>
                <c:pt idx="1157">
                  <c:v>1.9774</c:v>
                </c:pt>
                <c:pt idx="1158">
                  <c:v>1.64981</c:v>
                </c:pt>
                <c:pt idx="1159">
                  <c:v>1.9605500000000036</c:v>
                </c:pt>
                <c:pt idx="1160">
                  <c:v>1.4574799999999966</c:v>
                </c:pt>
                <c:pt idx="1161">
                  <c:v>2.1165699999999967</c:v>
                </c:pt>
                <c:pt idx="1162">
                  <c:v>2.3289800000000001</c:v>
                </c:pt>
                <c:pt idx="1163">
                  <c:v>1.54803</c:v>
                </c:pt>
                <c:pt idx="1164">
                  <c:v>1.2716599999999998</c:v>
                </c:pt>
                <c:pt idx="1165">
                  <c:v>2.27915</c:v>
                </c:pt>
                <c:pt idx="1166">
                  <c:v>1.4217799999999954</c:v>
                </c:pt>
                <c:pt idx="1167">
                  <c:v>1.2593899999999998</c:v>
                </c:pt>
                <c:pt idx="1168">
                  <c:v>2.4836399999999998</c:v>
                </c:pt>
                <c:pt idx="1169">
                  <c:v>2.2046000000000001</c:v>
                </c:pt>
                <c:pt idx="1170">
                  <c:v>2.3046399999999987</c:v>
                </c:pt>
                <c:pt idx="1171">
                  <c:v>2.3315299999999977</c:v>
                </c:pt>
                <c:pt idx="1172">
                  <c:v>1.3431500000000001</c:v>
                </c:pt>
                <c:pt idx="1173">
                  <c:v>2.4319599999999926</c:v>
                </c:pt>
                <c:pt idx="1174">
                  <c:v>1.9500400000000035</c:v>
                </c:pt>
                <c:pt idx="1175">
                  <c:v>2.2903799999999999</c:v>
                </c:pt>
                <c:pt idx="1176">
                  <c:v>1.5276799999999966</c:v>
                </c:pt>
                <c:pt idx="1177">
                  <c:v>2.3722099999999893</c:v>
                </c:pt>
                <c:pt idx="1178">
                  <c:v>2.2832900000000076</c:v>
                </c:pt>
                <c:pt idx="1179">
                  <c:v>2.5195099999999977</c:v>
                </c:pt>
                <c:pt idx="1180">
                  <c:v>1.9931300000000001</c:v>
                </c:pt>
                <c:pt idx="1181">
                  <c:v>1.3398099999999966</c:v>
                </c:pt>
                <c:pt idx="1182">
                  <c:v>2.5224299999999977</c:v>
                </c:pt>
                <c:pt idx="1183">
                  <c:v>1.3674500000000001</c:v>
                </c:pt>
                <c:pt idx="1184">
                  <c:v>1.95076</c:v>
                </c:pt>
                <c:pt idx="1185">
                  <c:v>2.5259299999999998</c:v>
                </c:pt>
                <c:pt idx="1186">
                  <c:v>2.3716199999999925</c:v>
                </c:pt>
                <c:pt idx="1187">
                  <c:v>2.4838399999999998</c:v>
                </c:pt>
                <c:pt idx="1188">
                  <c:v>2.4639500000000001</c:v>
                </c:pt>
                <c:pt idx="1189">
                  <c:v>1.3615899999999999</c:v>
                </c:pt>
                <c:pt idx="1190">
                  <c:v>2.4423999999999997</c:v>
                </c:pt>
                <c:pt idx="1191">
                  <c:v>1.9901000000000035</c:v>
                </c:pt>
                <c:pt idx="1192">
                  <c:v>2.2377300000000075</c:v>
                </c:pt>
                <c:pt idx="1193">
                  <c:v>1.38646</c:v>
                </c:pt>
                <c:pt idx="1194">
                  <c:v>1.5281499999999999</c:v>
                </c:pt>
                <c:pt idx="1195">
                  <c:v>1.8504400000000001</c:v>
                </c:pt>
                <c:pt idx="1196">
                  <c:v>1.8053199999999998</c:v>
                </c:pt>
                <c:pt idx="1197">
                  <c:v>2.5095299999999998</c:v>
                </c:pt>
                <c:pt idx="1198">
                  <c:v>1.9302100000000035</c:v>
                </c:pt>
                <c:pt idx="1199">
                  <c:v>2.0471499999999998</c:v>
                </c:pt>
                <c:pt idx="1200">
                  <c:v>1.7595199999999998</c:v>
                </c:pt>
                <c:pt idx="1201">
                  <c:v>2.5124899999999926</c:v>
                </c:pt>
                <c:pt idx="1202">
                  <c:v>1.91598</c:v>
                </c:pt>
                <c:pt idx="1203">
                  <c:v>1.34863</c:v>
                </c:pt>
                <c:pt idx="1204">
                  <c:v>2.2314699999999967</c:v>
                </c:pt>
                <c:pt idx="1205">
                  <c:v>1.70211</c:v>
                </c:pt>
                <c:pt idx="1206">
                  <c:v>2.1813099999999999</c:v>
                </c:pt>
                <c:pt idx="1207">
                  <c:v>2.4314699999999916</c:v>
                </c:pt>
                <c:pt idx="1208">
                  <c:v>1.4455899999999966</c:v>
                </c:pt>
                <c:pt idx="1209">
                  <c:v>2.3617399999999997</c:v>
                </c:pt>
                <c:pt idx="1210">
                  <c:v>2.4220199999999967</c:v>
                </c:pt>
                <c:pt idx="1211">
                  <c:v>2.2565300000000001</c:v>
                </c:pt>
                <c:pt idx="1212">
                  <c:v>2.2463600000000001</c:v>
                </c:pt>
                <c:pt idx="1213">
                  <c:v>2.2734200000000002</c:v>
                </c:pt>
                <c:pt idx="1214">
                  <c:v>1.4899599999999966</c:v>
                </c:pt>
                <c:pt idx="1215">
                  <c:v>1.59918</c:v>
                </c:pt>
                <c:pt idx="1216">
                  <c:v>2.2336399999999998</c:v>
                </c:pt>
                <c:pt idx="1217">
                  <c:v>2.4744999999999977</c:v>
                </c:pt>
                <c:pt idx="1218">
                  <c:v>2.48671</c:v>
                </c:pt>
                <c:pt idx="1219">
                  <c:v>2.3015300000000001</c:v>
                </c:pt>
                <c:pt idx="1220">
                  <c:v>1.2931999999999964</c:v>
                </c:pt>
                <c:pt idx="1221">
                  <c:v>1.5094799999999966</c:v>
                </c:pt>
                <c:pt idx="1222">
                  <c:v>2.5092099999999977</c:v>
                </c:pt>
                <c:pt idx="1223">
                  <c:v>2.4852799999999977</c:v>
                </c:pt>
                <c:pt idx="1224">
                  <c:v>1.9604999999999999</c:v>
                </c:pt>
                <c:pt idx="1225">
                  <c:v>1.2018499999999961</c:v>
                </c:pt>
                <c:pt idx="1226">
                  <c:v>2.5128799999999916</c:v>
                </c:pt>
                <c:pt idx="1227">
                  <c:v>2.04148</c:v>
                </c:pt>
                <c:pt idx="1228">
                  <c:v>1.6683600000000001</c:v>
                </c:pt>
                <c:pt idx="1229">
                  <c:v>1.7606599999999999</c:v>
                </c:pt>
                <c:pt idx="1230">
                  <c:v>1.5982499999999999</c:v>
                </c:pt>
                <c:pt idx="1231">
                  <c:v>2.1836099999999998</c:v>
                </c:pt>
                <c:pt idx="1232">
                  <c:v>1.83938</c:v>
                </c:pt>
                <c:pt idx="1233">
                  <c:v>2.2808099999999998</c:v>
                </c:pt>
                <c:pt idx="1234">
                  <c:v>2.16744</c:v>
                </c:pt>
                <c:pt idx="1235">
                  <c:v>1.5666899999999999</c:v>
                </c:pt>
                <c:pt idx="1236">
                  <c:v>2.2089900000000076</c:v>
                </c:pt>
                <c:pt idx="1237">
                  <c:v>2.4285800000000002</c:v>
                </c:pt>
                <c:pt idx="1238">
                  <c:v>1.3544700000000001</c:v>
                </c:pt>
                <c:pt idx="1239">
                  <c:v>2.3050299999999977</c:v>
                </c:pt>
                <c:pt idx="1240">
                  <c:v>1.3297999999999961</c:v>
                </c:pt>
                <c:pt idx="1241">
                  <c:v>1.3576199999999998</c:v>
                </c:pt>
                <c:pt idx="1242">
                  <c:v>1.3201700000000001</c:v>
                </c:pt>
                <c:pt idx="1243">
                  <c:v>2.3099099999999977</c:v>
                </c:pt>
                <c:pt idx="1244">
                  <c:v>2.0411899999999998</c:v>
                </c:pt>
                <c:pt idx="1245">
                  <c:v>2.1766999999999967</c:v>
                </c:pt>
                <c:pt idx="1246">
                  <c:v>2.4232300000000002</c:v>
                </c:pt>
                <c:pt idx="1247">
                  <c:v>2.13842</c:v>
                </c:pt>
                <c:pt idx="1248">
                  <c:v>1.9660700000000035</c:v>
                </c:pt>
                <c:pt idx="1249">
                  <c:v>1.4668099999999966</c:v>
                </c:pt>
                <c:pt idx="1250">
                  <c:v>1.6089899999999999</c:v>
                </c:pt>
                <c:pt idx="1251">
                  <c:v>1.9267000000000001</c:v>
                </c:pt>
                <c:pt idx="1252">
                  <c:v>1.7296599999999998</c:v>
                </c:pt>
                <c:pt idx="1253">
                  <c:v>1.7167899999999998</c:v>
                </c:pt>
                <c:pt idx="1254">
                  <c:v>1.7590599999999998</c:v>
                </c:pt>
                <c:pt idx="1255">
                  <c:v>2.30871</c:v>
                </c:pt>
                <c:pt idx="1256">
                  <c:v>1.7646500000000001</c:v>
                </c:pt>
                <c:pt idx="1257">
                  <c:v>2.4125699999999926</c:v>
                </c:pt>
                <c:pt idx="1258">
                  <c:v>1.7998999999999954</c:v>
                </c:pt>
                <c:pt idx="1259">
                  <c:v>2.5021</c:v>
                </c:pt>
                <c:pt idx="1260">
                  <c:v>2.25814</c:v>
                </c:pt>
                <c:pt idx="1261">
                  <c:v>1.6940999999999999</c:v>
                </c:pt>
                <c:pt idx="1262">
                  <c:v>1.2677399999999961</c:v>
                </c:pt>
                <c:pt idx="1263">
                  <c:v>1.4290799999999964</c:v>
                </c:pt>
                <c:pt idx="1264">
                  <c:v>2.2631100000000095</c:v>
                </c:pt>
                <c:pt idx="1265">
                  <c:v>1.79834</c:v>
                </c:pt>
                <c:pt idx="1266">
                  <c:v>2.1969099999999977</c:v>
                </c:pt>
                <c:pt idx="1267">
                  <c:v>1.65351</c:v>
                </c:pt>
                <c:pt idx="1268">
                  <c:v>2.3186899999999935</c:v>
                </c:pt>
                <c:pt idx="1269">
                  <c:v>1.7902100000000001</c:v>
                </c:pt>
                <c:pt idx="1270">
                  <c:v>1.3982800000000033</c:v>
                </c:pt>
                <c:pt idx="1271">
                  <c:v>2.1781700000000002</c:v>
                </c:pt>
                <c:pt idx="1272">
                  <c:v>2.0908699999999967</c:v>
                </c:pt>
                <c:pt idx="1273">
                  <c:v>1.3064499999999999</c:v>
                </c:pt>
                <c:pt idx="1274">
                  <c:v>1.5011599999999998</c:v>
                </c:pt>
                <c:pt idx="1275">
                  <c:v>2.3152199999999925</c:v>
                </c:pt>
                <c:pt idx="1276">
                  <c:v>2.0750099999999967</c:v>
                </c:pt>
                <c:pt idx="1277">
                  <c:v>2.48298</c:v>
                </c:pt>
                <c:pt idx="1278">
                  <c:v>1.2893699999999964</c:v>
                </c:pt>
                <c:pt idx="1279">
                  <c:v>1.2538299999999944</c:v>
                </c:pt>
                <c:pt idx="1280">
                  <c:v>2.3665399999999988</c:v>
                </c:pt>
                <c:pt idx="1281">
                  <c:v>1.2312299999999954</c:v>
                </c:pt>
                <c:pt idx="1282">
                  <c:v>1.7295799999999963</c:v>
                </c:pt>
                <c:pt idx="1283">
                  <c:v>1.9084000000000001</c:v>
                </c:pt>
                <c:pt idx="1284">
                  <c:v>1.7603599999999999</c:v>
                </c:pt>
                <c:pt idx="1285">
                  <c:v>2.3667799999999977</c:v>
                </c:pt>
                <c:pt idx="1286">
                  <c:v>1.9301999999999999</c:v>
                </c:pt>
                <c:pt idx="1287">
                  <c:v>2.1600100000000002</c:v>
                </c:pt>
                <c:pt idx="1288">
                  <c:v>2.4393199999999977</c:v>
                </c:pt>
                <c:pt idx="1289">
                  <c:v>2.3203200000000002</c:v>
                </c:pt>
                <c:pt idx="1290">
                  <c:v>1.3570899999999999</c:v>
                </c:pt>
                <c:pt idx="1291">
                  <c:v>1.87436</c:v>
                </c:pt>
                <c:pt idx="1292">
                  <c:v>2.5279600000000002</c:v>
                </c:pt>
                <c:pt idx="1293">
                  <c:v>1.4641299999999966</c:v>
                </c:pt>
                <c:pt idx="1294">
                  <c:v>2.3970799999999977</c:v>
                </c:pt>
                <c:pt idx="1295">
                  <c:v>1.33338</c:v>
                </c:pt>
                <c:pt idx="1296">
                  <c:v>2.2862499999999977</c:v>
                </c:pt>
                <c:pt idx="1297">
                  <c:v>2.2639900000000086</c:v>
                </c:pt>
                <c:pt idx="1298">
                  <c:v>1.4871199999999998</c:v>
                </c:pt>
                <c:pt idx="1299">
                  <c:v>2.42381</c:v>
                </c:pt>
                <c:pt idx="1300">
                  <c:v>2.4431600000000002</c:v>
                </c:pt>
                <c:pt idx="1301">
                  <c:v>1.67387</c:v>
                </c:pt>
                <c:pt idx="1302">
                  <c:v>2.3294899999999967</c:v>
                </c:pt>
                <c:pt idx="1303">
                  <c:v>2.0836700000000001</c:v>
                </c:pt>
                <c:pt idx="1304">
                  <c:v>1.5293299999999959</c:v>
                </c:pt>
                <c:pt idx="1305">
                  <c:v>1.29175</c:v>
                </c:pt>
                <c:pt idx="1306">
                  <c:v>2.1176900000000001</c:v>
                </c:pt>
                <c:pt idx="1307">
                  <c:v>1.8376599999999998</c:v>
                </c:pt>
                <c:pt idx="1308">
                  <c:v>1.57158</c:v>
                </c:pt>
                <c:pt idx="1309">
                  <c:v>1.75085</c:v>
                </c:pt>
                <c:pt idx="1310">
                  <c:v>1.53813</c:v>
                </c:pt>
                <c:pt idx="1311">
                  <c:v>2.0540599999999967</c:v>
                </c:pt>
                <c:pt idx="1312">
                  <c:v>2.50671</c:v>
                </c:pt>
                <c:pt idx="1313">
                  <c:v>1.82315</c:v>
                </c:pt>
                <c:pt idx="1314">
                  <c:v>1.2020299999999966</c:v>
                </c:pt>
                <c:pt idx="1315">
                  <c:v>2.10961</c:v>
                </c:pt>
                <c:pt idx="1316">
                  <c:v>2.1431600000000066</c:v>
                </c:pt>
                <c:pt idx="1317">
                  <c:v>2.4927099999999967</c:v>
                </c:pt>
                <c:pt idx="1318">
                  <c:v>2.2053400000000001</c:v>
                </c:pt>
                <c:pt idx="1319">
                  <c:v>2.0503499999999977</c:v>
                </c:pt>
                <c:pt idx="1320">
                  <c:v>2.50034</c:v>
                </c:pt>
                <c:pt idx="1321">
                  <c:v>1.2739599999999998</c:v>
                </c:pt>
                <c:pt idx="1322">
                  <c:v>2.2496800000000001</c:v>
                </c:pt>
                <c:pt idx="1323">
                  <c:v>1.6944399999999999</c:v>
                </c:pt>
                <c:pt idx="1324">
                  <c:v>2.1617600000000001</c:v>
                </c:pt>
                <c:pt idx="1325">
                  <c:v>2.0404</c:v>
                </c:pt>
                <c:pt idx="1326">
                  <c:v>1.8457299999999961</c:v>
                </c:pt>
                <c:pt idx="1327">
                  <c:v>1.9417800000000001</c:v>
                </c:pt>
                <c:pt idx="1328">
                  <c:v>2.32233</c:v>
                </c:pt>
                <c:pt idx="1329">
                  <c:v>2.3227099999999967</c:v>
                </c:pt>
                <c:pt idx="1330">
                  <c:v>1.65374</c:v>
                </c:pt>
                <c:pt idx="1331">
                  <c:v>1.9633499999999999</c:v>
                </c:pt>
                <c:pt idx="1332">
                  <c:v>1.9842100000000042</c:v>
                </c:pt>
                <c:pt idx="1333">
                  <c:v>2.3677600000000001</c:v>
                </c:pt>
                <c:pt idx="1334">
                  <c:v>1.4728399999999966</c:v>
                </c:pt>
                <c:pt idx="1335">
                  <c:v>1.7772399999999966</c:v>
                </c:pt>
                <c:pt idx="1336">
                  <c:v>1.2667199999999998</c:v>
                </c:pt>
                <c:pt idx="1337">
                  <c:v>1.4144599999999998</c:v>
                </c:pt>
                <c:pt idx="1338">
                  <c:v>2.2241499999999998</c:v>
                </c:pt>
                <c:pt idx="1339">
                  <c:v>1.7252199999999998</c:v>
                </c:pt>
                <c:pt idx="1340">
                  <c:v>1.49135</c:v>
                </c:pt>
                <c:pt idx="1341">
                  <c:v>1.44895</c:v>
                </c:pt>
                <c:pt idx="1342">
                  <c:v>1.9075599999999999</c:v>
                </c:pt>
                <c:pt idx="1343">
                  <c:v>1.4608299999999959</c:v>
                </c:pt>
                <c:pt idx="1344">
                  <c:v>1.90734</c:v>
                </c:pt>
                <c:pt idx="1345">
                  <c:v>2.46861</c:v>
                </c:pt>
                <c:pt idx="1346">
                  <c:v>1.22428</c:v>
                </c:pt>
                <c:pt idx="1347">
                  <c:v>2.0822699999999967</c:v>
                </c:pt>
                <c:pt idx="1348">
                  <c:v>1.2496399999999961</c:v>
                </c:pt>
                <c:pt idx="1349">
                  <c:v>2.5176499999999935</c:v>
                </c:pt>
                <c:pt idx="1350">
                  <c:v>1.85242</c:v>
                </c:pt>
                <c:pt idx="1351">
                  <c:v>2.43838</c:v>
                </c:pt>
                <c:pt idx="1352">
                  <c:v>2.4035299999999999</c:v>
                </c:pt>
                <c:pt idx="1353">
                  <c:v>2.2949600000000001</c:v>
                </c:pt>
                <c:pt idx="1354">
                  <c:v>2.4694699999999967</c:v>
                </c:pt>
                <c:pt idx="1355">
                  <c:v>2.1380599999999967</c:v>
                </c:pt>
                <c:pt idx="1356">
                  <c:v>2.2190799999999977</c:v>
                </c:pt>
                <c:pt idx="1357">
                  <c:v>1.61453</c:v>
                </c:pt>
                <c:pt idx="1358">
                  <c:v>1.8667400000000001</c:v>
                </c:pt>
                <c:pt idx="1359">
                  <c:v>1.5605899999999999</c:v>
                </c:pt>
                <c:pt idx="1360">
                  <c:v>2.3647100000000001</c:v>
                </c:pt>
                <c:pt idx="1361">
                  <c:v>2.42746</c:v>
                </c:pt>
                <c:pt idx="1362">
                  <c:v>1.4146899999999998</c:v>
                </c:pt>
                <c:pt idx="1363">
                  <c:v>1.4583899999999999</c:v>
                </c:pt>
                <c:pt idx="1364">
                  <c:v>1.33057</c:v>
                </c:pt>
                <c:pt idx="1365">
                  <c:v>1.37175</c:v>
                </c:pt>
                <c:pt idx="1366">
                  <c:v>1.6917500000000001</c:v>
                </c:pt>
                <c:pt idx="1367">
                  <c:v>1.4515699999999954</c:v>
                </c:pt>
                <c:pt idx="1368">
                  <c:v>1.4891099999999966</c:v>
                </c:pt>
                <c:pt idx="1369">
                  <c:v>2.1791</c:v>
                </c:pt>
                <c:pt idx="1370">
                  <c:v>2.0194899999999967</c:v>
                </c:pt>
                <c:pt idx="1371">
                  <c:v>2.3014099999999935</c:v>
                </c:pt>
                <c:pt idx="1372">
                  <c:v>2.0606900000000001</c:v>
                </c:pt>
                <c:pt idx="1373">
                  <c:v>2.2563800000000001</c:v>
                </c:pt>
                <c:pt idx="1374">
                  <c:v>2.3419399999999997</c:v>
                </c:pt>
                <c:pt idx="1375">
                  <c:v>1.8852199999999999</c:v>
                </c:pt>
                <c:pt idx="1376">
                  <c:v>1.5742799999999999</c:v>
                </c:pt>
                <c:pt idx="1377">
                  <c:v>1.37571</c:v>
                </c:pt>
                <c:pt idx="1378">
                  <c:v>2.1352099999999967</c:v>
                </c:pt>
                <c:pt idx="1379">
                  <c:v>2.2202299999999999</c:v>
                </c:pt>
                <c:pt idx="1380">
                  <c:v>2.4391799999999977</c:v>
                </c:pt>
                <c:pt idx="1381">
                  <c:v>1.2002199999999998</c:v>
                </c:pt>
                <c:pt idx="1382">
                  <c:v>2.0154399999999977</c:v>
                </c:pt>
                <c:pt idx="1383">
                  <c:v>1.9910300000000001</c:v>
                </c:pt>
                <c:pt idx="1384">
                  <c:v>2.32422</c:v>
                </c:pt>
                <c:pt idx="1385">
                  <c:v>1.2170199999999998</c:v>
                </c:pt>
                <c:pt idx="1386">
                  <c:v>1.9865600000000001</c:v>
                </c:pt>
                <c:pt idx="1387">
                  <c:v>1.60991</c:v>
                </c:pt>
                <c:pt idx="1388">
                  <c:v>2.3941300000000001</c:v>
                </c:pt>
                <c:pt idx="1389">
                  <c:v>1.24901</c:v>
                </c:pt>
                <c:pt idx="1390">
                  <c:v>2.1560799999999967</c:v>
                </c:pt>
                <c:pt idx="1391">
                  <c:v>1.3962000000000001</c:v>
                </c:pt>
                <c:pt idx="1392">
                  <c:v>1.4612299999999954</c:v>
                </c:pt>
                <c:pt idx="1393">
                  <c:v>1.29078</c:v>
                </c:pt>
                <c:pt idx="1394">
                  <c:v>1.8895500000000001</c:v>
                </c:pt>
                <c:pt idx="1395">
                  <c:v>2.1203799999999999</c:v>
                </c:pt>
                <c:pt idx="1396">
                  <c:v>2.0221200000000001</c:v>
                </c:pt>
                <c:pt idx="1397">
                  <c:v>1.66713</c:v>
                </c:pt>
                <c:pt idx="1398">
                  <c:v>1.3456299999999963</c:v>
                </c:pt>
                <c:pt idx="1399">
                  <c:v>1.3772899999999999</c:v>
                </c:pt>
                <c:pt idx="1400">
                  <c:v>2.3110199999999925</c:v>
                </c:pt>
                <c:pt idx="1401">
                  <c:v>1.8235299999999961</c:v>
                </c:pt>
                <c:pt idx="1402">
                  <c:v>1.3478599999999998</c:v>
                </c:pt>
                <c:pt idx="1403">
                  <c:v>2.1461399999999999</c:v>
                </c:pt>
                <c:pt idx="1404">
                  <c:v>1.5785100000000001</c:v>
                </c:pt>
                <c:pt idx="1405">
                  <c:v>1.716</c:v>
                </c:pt>
                <c:pt idx="1406">
                  <c:v>2.4645899999999998</c:v>
                </c:pt>
                <c:pt idx="1407">
                  <c:v>1.4381299999999964</c:v>
                </c:pt>
                <c:pt idx="1408">
                  <c:v>1.8128500000000001</c:v>
                </c:pt>
                <c:pt idx="1409">
                  <c:v>2.13361</c:v>
                </c:pt>
                <c:pt idx="1410">
                  <c:v>2.05911</c:v>
                </c:pt>
                <c:pt idx="1411">
                  <c:v>2.4636300000000002</c:v>
                </c:pt>
                <c:pt idx="1412">
                  <c:v>1.45658</c:v>
                </c:pt>
                <c:pt idx="1413">
                  <c:v>1.2077299999999938</c:v>
                </c:pt>
                <c:pt idx="1414">
                  <c:v>2.1292499999999968</c:v>
                </c:pt>
                <c:pt idx="1415">
                  <c:v>2.3233700000000002</c:v>
                </c:pt>
                <c:pt idx="1416">
                  <c:v>1.2854999999999961</c:v>
                </c:pt>
                <c:pt idx="1417">
                  <c:v>2.1839100000000076</c:v>
                </c:pt>
                <c:pt idx="1418">
                  <c:v>2.5087700000000002</c:v>
                </c:pt>
                <c:pt idx="1419">
                  <c:v>2.2436500000000001</c:v>
                </c:pt>
                <c:pt idx="1420">
                  <c:v>1.4372299999999945</c:v>
                </c:pt>
                <c:pt idx="1421">
                  <c:v>1.6202000000000001</c:v>
                </c:pt>
                <c:pt idx="1422">
                  <c:v>2.1781999999999999</c:v>
                </c:pt>
                <c:pt idx="1423">
                  <c:v>1.74207</c:v>
                </c:pt>
                <c:pt idx="1424">
                  <c:v>2.30599</c:v>
                </c:pt>
                <c:pt idx="1425">
                  <c:v>2.2474599999999998</c:v>
                </c:pt>
                <c:pt idx="1426">
                  <c:v>2.0226599999999926</c:v>
                </c:pt>
                <c:pt idx="1427">
                  <c:v>1.4995799999999964</c:v>
                </c:pt>
                <c:pt idx="1428">
                  <c:v>2.2704300000000002</c:v>
                </c:pt>
                <c:pt idx="1429">
                  <c:v>1.5265899999999999</c:v>
                </c:pt>
                <c:pt idx="1430">
                  <c:v>1.8369899999999999</c:v>
                </c:pt>
                <c:pt idx="1431">
                  <c:v>1.9297</c:v>
                </c:pt>
                <c:pt idx="1432">
                  <c:v>2.4304899999999967</c:v>
                </c:pt>
                <c:pt idx="1433">
                  <c:v>2.3153799999999967</c:v>
                </c:pt>
                <c:pt idx="1434">
                  <c:v>1.85507</c:v>
                </c:pt>
                <c:pt idx="1435">
                  <c:v>2.2633900000000109</c:v>
                </c:pt>
                <c:pt idx="1436">
                  <c:v>1.4126299999999954</c:v>
                </c:pt>
                <c:pt idx="1437">
                  <c:v>1.8186800000000001</c:v>
                </c:pt>
                <c:pt idx="1438">
                  <c:v>1.46844</c:v>
                </c:pt>
                <c:pt idx="1439">
                  <c:v>1.4334699999999954</c:v>
                </c:pt>
                <c:pt idx="1440">
                  <c:v>1.48085</c:v>
                </c:pt>
                <c:pt idx="1441">
                  <c:v>2.1269999999999998</c:v>
                </c:pt>
                <c:pt idx="1442">
                  <c:v>1.6855100000000001</c:v>
                </c:pt>
                <c:pt idx="1443">
                  <c:v>1.9492100000000001</c:v>
                </c:pt>
                <c:pt idx="1444">
                  <c:v>2.3174799999999967</c:v>
                </c:pt>
                <c:pt idx="1445">
                  <c:v>1.7181299999999966</c:v>
                </c:pt>
                <c:pt idx="1446">
                  <c:v>1.71001</c:v>
                </c:pt>
                <c:pt idx="1447">
                  <c:v>2.1887099999999999</c:v>
                </c:pt>
                <c:pt idx="1448">
                  <c:v>2.4960099999999925</c:v>
                </c:pt>
                <c:pt idx="1449">
                  <c:v>2.0274299999999998</c:v>
                </c:pt>
                <c:pt idx="1450">
                  <c:v>1.2619099999999961</c:v>
                </c:pt>
                <c:pt idx="1451">
                  <c:v>2.1247600000000002</c:v>
                </c:pt>
                <c:pt idx="1452">
                  <c:v>1.6597899999999999</c:v>
                </c:pt>
                <c:pt idx="1453">
                  <c:v>2.16282</c:v>
                </c:pt>
                <c:pt idx="1454">
                  <c:v>1.64733</c:v>
                </c:pt>
                <c:pt idx="1455">
                  <c:v>1.2279499999999961</c:v>
                </c:pt>
                <c:pt idx="1456">
                  <c:v>1.32538</c:v>
                </c:pt>
                <c:pt idx="1457">
                  <c:v>2.0926699999999925</c:v>
                </c:pt>
                <c:pt idx="1458">
                  <c:v>1.6595299999999966</c:v>
                </c:pt>
                <c:pt idx="1459">
                  <c:v>1.5564199999999999</c:v>
                </c:pt>
                <c:pt idx="1460">
                  <c:v>2.4035099999999998</c:v>
                </c:pt>
                <c:pt idx="1461">
                  <c:v>2.46136</c:v>
                </c:pt>
                <c:pt idx="1462">
                  <c:v>1.84735</c:v>
                </c:pt>
                <c:pt idx="1463">
                  <c:v>1.29047</c:v>
                </c:pt>
                <c:pt idx="1464">
                  <c:v>2.47818</c:v>
                </c:pt>
                <c:pt idx="1465">
                  <c:v>1.6956100000000001</c:v>
                </c:pt>
                <c:pt idx="1466">
                  <c:v>1.56518</c:v>
                </c:pt>
                <c:pt idx="1467">
                  <c:v>1.6167400000000001</c:v>
                </c:pt>
                <c:pt idx="1468">
                  <c:v>1.4835199999999966</c:v>
                </c:pt>
                <c:pt idx="1469">
                  <c:v>2.4360099999999916</c:v>
                </c:pt>
                <c:pt idx="1470">
                  <c:v>1.6935100000000001</c:v>
                </c:pt>
                <c:pt idx="1471">
                  <c:v>2.3391299999999977</c:v>
                </c:pt>
                <c:pt idx="1472">
                  <c:v>1.87706</c:v>
                </c:pt>
                <c:pt idx="1473">
                  <c:v>2.1864399999999997</c:v>
                </c:pt>
                <c:pt idx="1474">
                  <c:v>2.3536299999999977</c:v>
                </c:pt>
                <c:pt idx="1475">
                  <c:v>1.7755199999999998</c:v>
                </c:pt>
                <c:pt idx="1476">
                  <c:v>1.33626</c:v>
                </c:pt>
                <c:pt idx="1477">
                  <c:v>2.2052800000000001</c:v>
                </c:pt>
                <c:pt idx="1478">
                  <c:v>1.3655599999999999</c:v>
                </c:pt>
                <c:pt idx="1479">
                  <c:v>1.5006599999999999</c:v>
                </c:pt>
                <c:pt idx="1480">
                  <c:v>2.4058699999999935</c:v>
                </c:pt>
                <c:pt idx="1481">
                  <c:v>2.3595199999999967</c:v>
                </c:pt>
                <c:pt idx="1482">
                  <c:v>2.3952399999999967</c:v>
                </c:pt>
                <c:pt idx="1483">
                  <c:v>1.5383599999999999</c:v>
                </c:pt>
                <c:pt idx="1484">
                  <c:v>1.53915</c:v>
                </c:pt>
                <c:pt idx="1485">
                  <c:v>2.1543199999999998</c:v>
                </c:pt>
                <c:pt idx="1486">
                  <c:v>1.9221100000000035</c:v>
                </c:pt>
                <c:pt idx="1487">
                  <c:v>1.2124199999999998</c:v>
                </c:pt>
                <c:pt idx="1488">
                  <c:v>2.2408399999999999</c:v>
                </c:pt>
                <c:pt idx="1489">
                  <c:v>2.456849999999986</c:v>
                </c:pt>
                <c:pt idx="1490">
                  <c:v>2.18269</c:v>
                </c:pt>
                <c:pt idx="1491">
                  <c:v>1.2818899999999998</c:v>
                </c:pt>
                <c:pt idx="1492">
                  <c:v>1.83518</c:v>
                </c:pt>
                <c:pt idx="1493">
                  <c:v>1.34019</c:v>
                </c:pt>
                <c:pt idx="1494">
                  <c:v>1.56978</c:v>
                </c:pt>
                <c:pt idx="1495">
                  <c:v>2.1852800000000001</c:v>
                </c:pt>
                <c:pt idx="1496">
                  <c:v>1.6097899999999998</c:v>
                </c:pt>
                <c:pt idx="1497">
                  <c:v>1.2310599999999998</c:v>
                </c:pt>
                <c:pt idx="1498">
                  <c:v>2.4278200000000001</c:v>
                </c:pt>
                <c:pt idx="1499">
                  <c:v>2.2007900000000076</c:v>
                </c:pt>
                <c:pt idx="1500">
                  <c:v>2.3623599999999967</c:v>
                </c:pt>
                <c:pt idx="1501">
                  <c:v>1.2745299999999966</c:v>
                </c:pt>
                <c:pt idx="1502">
                  <c:v>2.36199</c:v>
                </c:pt>
                <c:pt idx="1503">
                  <c:v>1.2115199999999966</c:v>
                </c:pt>
                <c:pt idx="1504">
                  <c:v>1.3297299999999959</c:v>
                </c:pt>
                <c:pt idx="1505">
                  <c:v>2.0443500000000001</c:v>
                </c:pt>
                <c:pt idx="1506">
                  <c:v>1.8480500000000033</c:v>
                </c:pt>
                <c:pt idx="1507">
                  <c:v>2.5032299999999998</c:v>
                </c:pt>
                <c:pt idx="1508">
                  <c:v>2.0514499999999916</c:v>
                </c:pt>
                <c:pt idx="1509">
                  <c:v>1.5871999999999966</c:v>
                </c:pt>
                <c:pt idx="1510">
                  <c:v>1.78224</c:v>
                </c:pt>
                <c:pt idx="1511">
                  <c:v>2.19895</c:v>
                </c:pt>
                <c:pt idx="1512">
                  <c:v>2.1099800000000002</c:v>
                </c:pt>
                <c:pt idx="1513">
                  <c:v>1.5526899999999999</c:v>
                </c:pt>
                <c:pt idx="1514">
                  <c:v>1.5057399999999959</c:v>
                </c:pt>
                <c:pt idx="1515">
                  <c:v>1.4572299999999954</c:v>
                </c:pt>
                <c:pt idx="1516">
                  <c:v>2.45343</c:v>
                </c:pt>
                <c:pt idx="1517">
                  <c:v>1.7816699999999961</c:v>
                </c:pt>
                <c:pt idx="1518">
                  <c:v>1.5788599999999999</c:v>
                </c:pt>
                <c:pt idx="1519">
                  <c:v>1.29226</c:v>
                </c:pt>
                <c:pt idx="1520">
                  <c:v>2.3326999999999916</c:v>
                </c:pt>
                <c:pt idx="1521">
                  <c:v>1.4019499999999954</c:v>
                </c:pt>
                <c:pt idx="1522">
                  <c:v>1.32467</c:v>
                </c:pt>
                <c:pt idx="1523">
                  <c:v>1.8488500000000001</c:v>
                </c:pt>
                <c:pt idx="1524">
                  <c:v>1.8811500000000001</c:v>
                </c:pt>
                <c:pt idx="1525">
                  <c:v>2.3086799999999967</c:v>
                </c:pt>
                <c:pt idx="1526">
                  <c:v>2.3535499999999967</c:v>
                </c:pt>
                <c:pt idx="1527">
                  <c:v>1.9865999999999999</c:v>
                </c:pt>
                <c:pt idx="1528">
                  <c:v>1.40035</c:v>
                </c:pt>
                <c:pt idx="1529">
                  <c:v>1.4763199999999999</c:v>
                </c:pt>
                <c:pt idx="1530">
                  <c:v>2.0987300000000002</c:v>
                </c:pt>
                <c:pt idx="1531">
                  <c:v>2.0707900000000001</c:v>
                </c:pt>
                <c:pt idx="1532">
                  <c:v>2.476459999999987</c:v>
                </c:pt>
                <c:pt idx="1533">
                  <c:v>1.6593500000000001</c:v>
                </c:pt>
                <c:pt idx="1534">
                  <c:v>2.4265399999999997</c:v>
                </c:pt>
                <c:pt idx="1535">
                  <c:v>2.2517499999999977</c:v>
                </c:pt>
                <c:pt idx="1536">
                  <c:v>1.3726400000000001</c:v>
                </c:pt>
                <c:pt idx="1537">
                  <c:v>1.38306</c:v>
                </c:pt>
                <c:pt idx="1538">
                  <c:v>2.4397999999999977</c:v>
                </c:pt>
                <c:pt idx="1539">
                  <c:v>1.7857399999999966</c:v>
                </c:pt>
                <c:pt idx="1540">
                  <c:v>1.28105</c:v>
                </c:pt>
                <c:pt idx="1541">
                  <c:v>2.3950599999999915</c:v>
                </c:pt>
                <c:pt idx="1542">
                  <c:v>2.1940399999999998</c:v>
                </c:pt>
                <c:pt idx="1543">
                  <c:v>2.5114999999999967</c:v>
                </c:pt>
                <c:pt idx="1544">
                  <c:v>1.5079799999999961</c:v>
                </c:pt>
                <c:pt idx="1545">
                  <c:v>1.6993100000000001</c:v>
                </c:pt>
                <c:pt idx="1546">
                  <c:v>2.4609800000000002</c:v>
                </c:pt>
                <c:pt idx="1547">
                  <c:v>2.2820100000000001</c:v>
                </c:pt>
                <c:pt idx="1548">
                  <c:v>1.58118</c:v>
                </c:pt>
                <c:pt idx="1549">
                  <c:v>2.4522499999999869</c:v>
                </c:pt>
                <c:pt idx="1550">
                  <c:v>1.2723599999999999</c:v>
                </c:pt>
                <c:pt idx="1551">
                  <c:v>2.0883900000000066</c:v>
                </c:pt>
                <c:pt idx="1552">
                  <c:v>2.3835799999999998</c:v>
                </c:pt>
                <c:pt idx="1553">
                  <c:v>1.36097</c:v>
                </c:pt>
                <c:pt idx="1554">
                  <c:v>1.2658499999999964</c:v>
                </c:pt>
                <c:pt idx="1555">
                  <c:v>2.4702799999999967</c:v>
                </c:pt>
                <c:pt idx="1556">
                  <c:v>2.0218499999999935</c:v>
                </c:pt>
                <c:pt idx="1557">
                  <c:v>1.8610500000000001</c:v>
                </c:pt>
                <c:pt idx="1558">
                  <c:v>2.5109300000000001</c:v>
                </c:pt>
                <c:pt idx="1559">
                  <c:v>2.29467</c:v>
                </c:pt>
                <c:pt idx="1560">
                  <c:v>1.2658199999999966</c:v>
                </c:pt>
                <c:pt idx="1561">
                  <c:v>1.7071899999999998</c:v>
                </c:pt>
                <c:pt idx="1562">
                  <c:v>2.4886499999999967</c:v>
                </c:pt>
                <c:pt idx="1563">
                  <c:v>1.6094999999999966</c:v>
                </c:pt>
                <c:pt idx="1564">
                  <c:v>1.3692299999999966</c:v>
                </c:pt>
                <c:pt idx="1565">
                  <c:v>1.84581</c:v>
                </c:pt>
                <c:pt idx="1566">
                  <c:v>2.1627700000000001</c:v>
                </c:pt>
                <c:pt idx="1567">
                  <c:v>1.7320899999999999</c:v>
                </c:pt>
                <c:pt idx="1568">
                  <c:v>1.2779299999999945</c:v>
                </c:pt>
                <c:pt idx="1569">
                  <c:v>1.8951499999999999</c:v>
                </c:pt>
                <c:pt idx="1570">
                  <c:v>1.25024</c:v>
                </c:pt>
                <c:pt idx="1571">
                  <c:v>1.7238799999999959</c:v>
                </c:pt>
                <c:pt idx="1572">
                  <c:v>2.4585699999999977</c:v>
                </c:pt>
                <c:pt idx="1573">
                  <c:v>2.0628799999999967</c:v>
                </c:pt>
                <c:pt idx="1574">
                  <c:v>1.4286199999999998</c:v>
                </c:pt>
                <c:pt idx="1575">
                  <c:v>1.49864</c:v>
                </c:pt>
                <c:pt idx="1576">
                  <c:v>2.3762999999999925</c:v>
                </c:pt>
                <c:pt idx="1577">
                  <c:v>1.8453899999999999</c:v>
                </c:pt>
                <c:pt idx="1578">
                  <c:v>2.0220099999999968</c:v>
                </c:pt>
                <c:pt idx="1579">
                  <c:v>1.8785000000000001</c:v>
                </c:pt>
                <c:pt idx="1580">
                  <c:v>1.6706799999999999</c:v>
                </c:pt>
                <c:pt idx="1581">
                  <c:v>1.21201</c:v>
                </c:pt>
                <c:pt idx="1582">
                  <c:v>1.3824799999999999</c:v>
                </c:pt>
                <c:pt idx="1583">
                  <c:v>2.5070299999999999</c:v>
                </c:pt>
                <c:pt idx="1584">
                  <c:v>1.5243</c:v>
                </c:pt>
                <c:pt idx="1585">
                  <c:v>1.8877199999999998</c:v>
                </c:pt>
                <c:pt idx="1586">
                  <c:v>1.2763899999999999</c:v>
                </c:pt>
                <c:pt idx="1587">
                  <c:v>2.0147200000000001</c:v>
                </c:pt>
                <c:pt idx="1588">
                  <c:v>1.4125599999999998</c:v>
                </c:pt>
                <c:pt idx="1589">
                  <c:v>1.45665</c:v>
                </c:pt>
                <c:pt idx="1590">
                  <c:v>1.1989500000000033</c:v>
                </c:pt>
                <c:pt idx="1591">
                  <c:v>1.2909999999999964</c:v>
                </c:pt>
                <c:pt idx="1592">
                  <c:v>1.38378</c:v>
                </c:pt>
                <c:pt idx="1593">
                  <c:v>1.9924700000000033</c:v>
                </c:pt>
                <c:pt idx="1594">
                  <c:v>1.9630500000000033</c:v>
                </c:pt>
                <c:pt idx="1595">
                  <c:v>2.08562</c:v>
                </c:pt>
                <c:pt idx="1596">
                  <c:v>1.2677099999999963</c:v>
                </c:pt>
                <c:pt idx="1597">
                  <c:v>2.2193900000000002</c:v>
                </c:pt>
                <c:pt idx="1598">
                  <c:v>1.6403500000000035</c:v>
                </c:pt>
                <c:pt idx="1599">
                  <c:v>1.3313599999999999</c:v>
                </c:pt>
                <c:pt idx="1600">
                  <c:v>1.4347299999999958</c:v>
                </c:pt>
                <c:pt idx="1601">
                  <c:v>1.64927</c:v>
                </c:pt>
                <c:pt idx="1602">
                  <c:v>1.64994</c:v>
                </c:pt>
                <c:pt idx="1603">
                  <c:v>2.4385399999999997</c:v>
                </c:pt>
                <c:pt idx="1604">
                  <c:v>1.7335299999999951</c:v>
                </c:pt>
                <c:pt idx="1605">
                  <c:v>1.88306</c:v>
                </c:pt>
                <c:pt idx="1606">
                  <c:v>1.3109500000000001</c:v>
                </c:pt>
                <c:pt idx="1607">
                  <c:v>1.37222</c:v>
                </c:pt>
                <c:pt idx="1608">
                  <c:v>1.4893299999999954</c:v>
                </c:pt>
                <c:pt idx="1609">
                  <c:v>1.8362000000000001</c:v>
                </c:pt>
                <c:pt idx="1610">
                  <c:v>2.40151</c:v>
                </c:pt>
                <c:pt idx="1611">
                  <c:v>1.8142499999999999</c:v>
                </c:pt>
                <c:pt idx="1612">
                  <c:v>2.15503</c:v>
                </c:pt>
                <c:pt idx="1613">
                  <c:v>1.7965599999999999</c:v>
                </c:pt>
                <c:pt idx="1614">
                  <c:v>1.7230199999999998</c:v>
                </c:pt>
                <c:pt idx="1615">
                  <c:v>2.4628299999999967</c:v>
                </c:pt>
                <c:pt idx="1616">
                  <c:v>1.75658</c:v>
                </c:pt>
                <c:pt idx="1617">
                  <c:v>2.5190799999999967</c:v>
                </c:pt>
                <c:pt idx="1618">
                  <c:v>2.3250599999999926</c:v>
                </c:pt>
                <c:pt idx="1619">
                  <c:v>2.1813199999999999</c:v>
                </c:pt>
                <c:pt idx="1620">
                  <c:v>2.3957999999999977</c:v>
                </c:pt>
                <c:pt idx="1621">
                  <c:v>2.2262200000000001</c:v>
                </c:pt>
                <c:pt idx="1622">
                  <c:v>2.2856000000000001</c:v>
                </c:pt>
                <c:pt idx="1623">
                  <c:v>2.3224299999999967</c:v>
                </c:pt>
                <c:pt idx="1624">
                  <c:v>2.4952499999999915</c:v>
                </c:pt>
                <c:pt idx="1625">
                  <c:v>2.2947500000000001</c:v>
                </c:pt>
                <c:pt idx="1626">
                  <c:v>2.0241199999999999</c:v>
                </c:pt>
                <c:pt idx="1627">
                  <c:v>1.2674999999999959</c:v>
                </c:pt>
                <c:pt idx="1628">
                  <c:v>1.4165599999999998</c:v>
                </c:pt>
                <c:pt idx="1629">
                  <c:v>1.7441500000000001</c:v>
                </c:pt>
                <c:pt idx="1630">
                  <c:v>2.3716699999999897</c:v>
                </c:pt>
                <c:pt idx="1631">
                  <c:v>2.4874700000000001</c:v>
                </c:pt>
                <c:pt idx="1632">
                  <c:v>1.6287499999999999</c:v>
                </c:pt>
                <c:pt idx="1633">
                  <c:v>2.4764499999999869</c:v>
                </c:pt>
                <c:pt idx="1634">
                  <c:v>2.0068399999999977</c:v>
                </c:pt>
                <c:pt idx="1635">
                  <c:v>2.2208100000000002</c:v>
                </c:pt>
                <c:pt idx="1636">
                  <c:v>2.3817999999999997</c:v>
                </c:pt>
                <c:pt idx="1637">
                  <c:v>1.5629199999999999</c:v>
                </c:pt>
                <c:pt idx="1638">
                  <c:v>1.8670599999999999</c:v>
                </c:pt>
                <c:pt idx="1639">
                  <c:v>1.6365400000000001</c:v>
                </c:pt>
                <c:pt idx="1640">
                  <c:v>1.8051899999999999</c:v>
                </c:pt>
                <c:pt idx="1641">
                  <c:v>1.4459899999999963</c:v>
                </c:pt>
                <c:pt idx="1642">
                  <c:v>1.24051</c:v>
                </c:pt>
                <c:pt idx="1643">
                  <c:v>2.3075600000000001</c:v>
                </c:pt>
                <c:pt idx="1644">
                  <c:v>2.2370199999999998</c:v>
                </c:pt>
                <c:pt idx="1645">
                  <c:v>2.2855900000000076</c:v>
                </c:pt>
                <c:pt idx="1646">
                  <c:v>2.51762</c:v>
                </c:pt>
                <c:pt idx="1647">
                  <c:v>1.32822</c:v>
                </c:pt>
                <c:pt idx="1648">
                  <c:v>2.5165699999999935</c:v>
                </c:pt>
                <c:pt idx="1649">
                  <c:v>2.5233200000000076</c:v>
                </c:pt>
                <c:pt idx="1650">
                  <c:v>2.5113599999999967</c:v>
                </c:pt>
                <c:pt idx="1651">
                  <c:v>1.6936</c:v>
                </c:pt>
                <c:pt idx="1652">
                  <c:v>1.5718199999999998</c:v>
                </c:pt>
                <c:pt idx="1653">
                  <c:v>1.7949899999999999</c:v>
                </c:pt>
                <c:pt idx="1654">
                  <c:v>2.1362099999999935</c:v>
                </c:pt>
                <c:pt idx="1655">
                  <c:v>1.3037899999999998</c:v>
                </c:pt>
                <c:pt idx="1656">
                  <c:v>2.2981699999999998</c:v>
                </c:pt>
                <c:pt idx="1657">
                  <c:v>1.4648399999999964</c:v>
                </c:pt>
                <c:pt idx="1658">
                  <c:v>2.2760399999999987</c:v>
                </c:pt>
                <c:pt idx="1659">
                  <c:v>2.04068</c:v>
                </c:pt>
                <c:pt idx="1660">
                  <c:v>2.21828</c:v>
                </c:pt>
                <c:pt idx="1661">
                  <c:v>1.8749100000000001</c:v>
                </c:pt>
                <c:pt idx="1662">
                  <c:v>1.2533599999999998</c:v>
                </c:pt>
                <c:pt idx="1663">
                  <c:v>1.262</c:v>
                </c:pt>
                <c:pt idx="1664">
                  <c:v>2.10094</c:v>
                </c:pt>
                <c:pt idx="1665">
                  <c:v>2.31399</c:v>
                </c:pt>
                <c:pt idx="1666">
                  <c:v>2.01057</c:v>
                </c:pt>
                <c:pt idx="1667">
                  <c:v>2.52271</c:v>
                </c:pt>
                <c:pt idx="1668">
                  <c:v>1.5535199999999998</c:v>
                </c:pt>
                <c:pt idx="1669">
                  <c:v>2.1327199999999977</c:v>
                </c:pt>
                <c:pt idx="1670">
                  <c:v>1.4995499999999966</c:v>
                </c:pt>
                <c:pt idx="1671">
                  <c:v>1.4078099999999945</c:v>
                </c:pt>
                <c:pt idx="1672">
                  <c:v>2.0369599999999926</c:v>
                </c:pt>
                <c:pt idx="1673">
                  <c:v>2.4986499999999925</c:v>
                </c:pt>
                <c:pt idx="1674">
                  <c:v>1.4299499999999954</c:v>
                </c:pt>
                <c:pt idx="1675">
                  <c:v>1.66168</c:v>
                </c:pt>
                <c:pt idx="1676">
                  <c:v>2.3467499999999926</c:v>
                </c:pt>
                <c:pt idx="1677">
                  <c:v>2.2191999999999998</c:v>
                </c:pt>
                <c:pt idx="1678">
                  <c:v>1.4169799999999964</c:v>
                </c:pt>
                <c:pt idx="1679">
                  <c:v>2.0211299999999999</c:v>
                </c:pt>
                <c:pt idx="1680">
                  <c:v>2.4205100000000002</c:v>
                </c:pt>
                <c:pt idx="1681">
                  <c:v>1.7023599999999999</c:v>
                </c:pt>
                <c:pt idx="1682">
                  <c:v>1.67706</c:v>
                </c:pt>
                <c:pt idx="1683">
                  <c:v>1.41248</c:v>
                </c:pt>
                <c:pt idx="1684">
                  <c:v>2.23169</c:v>
                </c:pt>
                <c:pt idx="1685">
                  <c:v>2.2656499999999977</c:v>
                </c:pt>
                <c:pt idx="1686">
                  <c:v>1.36619</c:v>
                </c:pt>
                <c:pt idx="1687">
                  <c:v>1.7993299999999961</c:v>
                </c:pt>
                <c:pt idx="1688">
                  <c:v>1.3201000000000001</c:v>
                </c:pt>
                <c:pt idx="1689">
                  <c:v>1.5042199999999999</c:v>
                </c:pt>
                <c:pt idx="1690">
                  <c:v>1.8222100000000001</c:v>
                </c:pt>
                <c:pt idx="1691">
                  <c:v>1.7103599999999999</c:v>
                </c:pt>
                <c:pt idx="1692">
                  <c:v>2.5071699999999999</c:v>
                </c:pt>
                <c:pt idx="1693">
                  <c:v>2.0410599999999977</c:v>
                </c:pt>
                <c:pt idx="1694">
                  <c:v>2.4153599999999935</c:v>
                </c:pt>
                <c:pt idx="1695">
                  <c:v>1.73404</c:v>
                </c:pt>
                <c:pt idx="1696">
                  <c:v>1.2179599999999966</c:v>
                </c:pt>
                <c:pt idx="1697">
                  <c:v>1.4235299999999935</c:v>
                </c:pt>
                <c:pt idx="1698">
                  <c:v>1.8024</c:v>
                </c:pt>
                <c:pt idx="1699">
                  <c:v>2.3377499999999967</c:v>
                </c:pt>
                <c:pt idx="1700">
                  <c:v>2.0358799999999926</c:v>
                </c:pt>
                <c:pt idx="1701">
                  <c:v>2.3860199999999967</c:v>
                </c:pt>
                <c:pt idx="1702">
                  <c:v>1.4216999999999935</c:v>
                </c:pt>
                <c:pt idx="1703">
                  <c:v>1.5133299999999958</c:v>
                </c:pt>
                <c:pt idx="1704">
                  <c:v>2.5193399999999997</c:v>
                </c:pt>
                <c:pt idx="1705">
                  <c:v>2.30097</c:v>
                </c:pt>
                <c:pt idx="1706">
                  <c:v>2.1981199999999999</c:v>
                </c:pt>
                <c:pt idx="1707">
                  <c:v>2.0518699999999925</c:v>
                </c:pt>
                <c:pt idx="1708">
                  <c:v>2.5071800000000066</c:v>
                </c:pt>
                <c:pt idx="1709">
                  <c:v>1.7991999999999964</c:v>
                </c:pt>
                <c:pt idx="1710">
                  <c:v>1.82457</c:v>
                </c:pt>
                <c:pt idx="1711">
                  <c:v>2.1479400000000002</c:v>
                </c:pt>
                <c:pt idx="1712">
                  <c:v>1.93876</c:v>
                </c:pt>
                <c:pt idx="1713">
                  <c:v>2.4531299999999998</c:v>
                </c:pt>
                <c:pt idx="1714">
                  <c:v>1.5065899999999999</c:v>
                </c:pt>
                <c:pt idx="1715">
                  <c:v>2.25888</c:v>
                </c:pt>
                <c:pt idx="1716">
                  <c:v>1.2805299999999966</c:v>
                </c:pt>
                <c:pt idx="1717">
                  <c:v>1.8762300000000001</c:v>
                </c:pt>
                <c:pt idx="1718">
                  <c:v>2.2515100000000001</c:v>
                </c:pt>
                <c:pt idx="1719">
                  <c:v>1.25661</c:v>
                </c:pt>
                <c:pt idx="1720">
                  <c:v>1.3031999999999964</c:v>
                </c:pt>
                <c:pt idx="1721">
                  <c:v>2.5124999999999935</c:v>
                </c:pt>
                <c:pt idx="1722">
                  <c:v>2.0676399999999999</c:v>
                </c:pt>
                <c:pt idx="1723">
                  <c:v>2.1717200000000001</c:v>
                </c:pt>
                <c:pt idx="1724">
                  <c:v>2.431449999999987</c:v>
                </c:pt>
                <c:pt idx="1725">
                  <c:v>2.3892799999999967</c:v>
                </c:pt>
                <c:pt idx="1726">
                  <c:v>2.322649999999987</c:v>
                </c:pt>
                <c:pt idx="1727">
                  <c:v>1.3243799999999999</c:v>
                </c:pt>
                <c:pt idx="1728">
                  <c:v>1.4899299999999942</c:v>
                </c:pt>
                <c:pt idx="1729">
                  <c:v>2.4618199999999977</c:v>
                </c:pt>
                <c:pt idx="1730">
                  <c:v>1.9822000000000033</c:v>
                </c:pt>
                <c:pt idx="1731">
                  <c:v>1.23841</c:v>
                </c:pt>
                <c:pt idx="1732">
                  <c:v>2.4069399999999987</c:v>
                </c:pt>
                <c:pt idx="1733">
                  <c:v>2.3728699999999869</c:v>
                </c:pt>
                <c:pt idx="1734">
                  <c:v>2.1547800000000001</c:v>
                </c:pt>
                <c:pt idx="1735">
                  <c:v>1.54633</c:v>
                </c:pt>
                <c:pt idx="1736">
                  <c:v>1.89306</c:v>
                </c:pt>
                <c:pt idx="1737">
                  <c:v>2.3719799999999935</c:v>
                </c:pt>
                <c:pt idx="1738">
                  <c:v>1.6724100000000033</c:v>
                </c:pt>
                <c:pt idx="1739">
                  <c:v>1.5248599999999999</c:v>
                </c:pt>
                <c:pt idx="1740">
                  <c:v>2.50814</c:v>
                </c:pt>
                <c:pt idx="1741">
                  <c:v>2.4403800000000002</c:v>
                </c:pt>
                <c:pt idx="1742">
                  <c:v>1.6191599999999999</c:v>
                </c:pt>
                <c:pt idx="1743">
                  <c:v>2.3446799999999977</c:v>
                </c:pt>
                <c:pt idx="1744">
                  <c:v>1.5435299999999958</c:v>
                </c:pt>
                <c:pt idx="1745">
                  <c:v>1.82917</c:v>
                </c:pt>
                <c:pt idx="1746">
                  <c:v>1.8738699999999964</c:v>
                </c:pt>
                <c:pt idx="1747">
                  <c:v>1.20407</c:v>
                </c:pt>
                <c:pt idx="1748">
                  <c:v>1.5938399999999964</c:v>
                </c:pt>
                <c:pt idx="1749">
                  <c:v>1.8554899999999999</c:v>
                </c:pt>
                <c:pt idx="1750">
                  <c:v>2.4411100000000001</c:v>
                </c:pt>
                <c:pt idx="1751">
                  <c:v>1.80914</c:v>
                </c:pt>
                <c:pt idx="1752">
                  <c:v>1.73281</c:v>
                </c:pt>
                <c:pt idx="1753">
                  <c:v>1.4031899999999966</c:v>
                </c:pt>
                <c:pt idx="1754">
                  <c:v>2.40293</c:v>
                </c:pt>
                <c:pt idx="1755">
                  <c:v>1.8270199999999999</c:v>
                </c:pt>
                <c:pt idx="1756">
                  <c:v>1.2273799999999964</c:v>
                </c:pt>
                <c:pt idx="1757">
                  <c:v>1.3840800000000035</c:v>
                </c:pt>
                <c:pt idx="1758">
                  <c:v>2.5232199999999998</c:v>
                </c:pt>
                <c:pt idx="1759">
                  <c:v>1.3221700000000001</c:v>
                </c:pt>
                <c:pt idx="1760">
                  <c:v>2.1215999999999999</c:v>
                </c:pt>
                <c:pt idx="1761">
                  <c:v>2.2744499999999968</c:v>
                </c:pt>
                <c:pt idx="1762">
                  <c:v>1.8297399999999964</c:v>
                </c:pt>
                <c:pt idx="1763">
                  <c:v>2.32199</c:v>
                </c:pt>
                <c:pt idx="1764">
                  <c:v>2.2783000000000002</c:v>
                </c:pt>
                <c:pt idx="1765">
                  <c:v>2.3317399999999977</c:v>
                </c:pt>
                <c:pt idx="1766">
                  <c:v>1.2915099999999966</c:v>
                </c:pt>
                <c:pt idx="1767">
                  <c:v>2.1522199999999967</c:v>
                </c:pt>
                <c:pt idx="1768">
                  <c:v>1.38514</c:v>
                </c:pt>
                <c:pt idx="1769">
                  <c:v>1.9966800000000036</c:v>
                </c:pt>
                <c:pt idx="1770">
                  <c:v>1.70275</c:v>
                </c:pt>
                <c:pt idx="1771">
                  <c:v>1.4808899999999998</c:v>
                </c:pt>
                <c:pt idx="1772">
                  <c:v>2.3693599999999977</c:v>
                </c:pt>
                <c:pt idx="1773">
                  <c:v>2.3659399999999997</c:v>
                </c:pt>
                <c:pt idx="1774">
                  <c:v>1.9881200000000001</c:v>
                </c:pt>
                <c:pt idx="1775">
                  <c:v>2.451649999999987</c:v>
                </c:pt>
                <c:pt idx="1776">
                  <c:v>1.5107599999999999</c:v>
                </c:pt>
                <c:pt idx="1777">
                  <c:v>1.88361</c:v>
                </c:pt>
                <c:pt idx="1778">
                  <c:v>2.4385300000000001</c:v>
                </c:pt>
                <c:pt idx="1779">
                  <c:v>1.55816</c:v>
                </c:pt>
                <c:pt idx="1780">
                  <c:v>1.7137399999999954</c:v>
                </c:pt>
                <c:pt idx="1781">
                  <c:v>2.0827999999999998</c:v>
                </c:pt>
                <c:pt idx="1782">
                  <c:v>1.7965100000000001</c:v>
                </c:pt>
                <c:pt idx="1783">
                  <c:v>2.3757299999999977</c:v>
                </c:pt>
                <c:pt idx="1784">
                  <c:v>1.6823800000000035</c:v>
                </c:pt>
                <c:pt idx="1785">
                  <c:v>2.1243699999999999</c:v>
                </c:pt>
                <c:pt idx="1786">
                  <c:v>1.49024</c:v>
                </c:pt>
                <c:pt idx="1787">
                  <c:v>2.4681799999999998</c:v>
                </c:pt>
                <c:pt idx="1788">
                  <c:v>2.1067399999999998</c:v>
                </c:pt>
                <c:pt idx="1789">
                  <c:v>2.51057</c:v>
                </c:pt>
                <c:pt idx="1790">
                  <c:v>2.5093000000000001</c:v>
                </c:pt>
                <c:pt idx="1791">
                  <c:v>1.6078699999999964</c:v>
                </c:pt>
                <c:pt idx="1792">
                  <c:v>2.4272300000000002</c:v>
                </c:pt>
                <c:pt idx="1793">
                  <c:v>2.1492800000000001</c:v>
                </c:pt>
                <c:pt idx="1794">
                  <c:v>2.02969</c:v>
                </c:pt>
                <c:pt idx="1795">
                  <c:v>1.5056199999999966</c:v>
                </c:pt>
                <c:pt idx="1796">
                  <c:v>2.4871500000000002</c:v>
                </c:pt>
                <c:pt idx="1797">
                  <c:v>1.3139799999999964</c:v>
                </c:pt>
                <c:pt idx="1798">
                  <c:v>2.4010099999999968</c:v>
                </c:pt>
                <c:pt idx="1799">
                  <c:v>1.3769899999999999</c:v>
                </c:pt>
                <c:pt idx="1800">
                  <c:v>2.33779</c:v>
                </c:pt>
                <c:pt idx="1801">
                  <c:v>1.26864</c:v>
                </c:pt>
                <c:pt idx="1802">
                  <c:v>1.2899899999999966</c:v>
                </c:pt>
                <c:pt idx="1803">
                  <c:v>1.35778</c:v>
                </c:pt>
                <c:pt idx="1804">
                  <c:v>1.9204100000000033</c:v>
                </c:pt>
                <c:pt idx="1805">
                  <c:v>1.4037599999999963</c:v>
                </c:pt>
                <c:pt idx="1806">
                  <c:v>1.82914</c:v>
                </c:pt>
                <c:pt idx="1807">
                  <c:v>2.2037900000000086</c:v>
                </c:pt>
                <c:pt idx="1808">
                  <c:v>1.9359599999999999</c:v>
                </c:pt>
                <c:pt idx="1809">
                  <c:v>1.9972399999999999</c:v>
                </c:pt>
                <c:pt idx="1810">
                  <c:v>2.2690000000000001</c:v>
                </c:pt>
                <c:pt idx="1811">
                  <c:v>1.2631399999999966</c:v>
                </c:pt>
                <c:pt idx="1812">
                  <c:v>1.9620100000000043</c:v>
                </c:pt>
                <c:pt idx="1813">
                  <c:v>1.91194</c:v>
                </c:pt>
                <c:pt idx="1814">
                  <c:v>1.7126199999999998</c:v>
                </c:pt>
                <c:pt idx="1815">
                  <c:v>2.3166999999999915</c:v>
                </c:pt>
                <c:pt idx="1816">
                  <c:v>1.9021800000000035</c:v>
                </c:pt>
                <c:pt idx="1817">
                  <c:v>1.9023699999999999</c:v>
                </c:pt>
                <c:pt idx="1818">
                  <c:v>2.0400100000000001</c:v>
                </c:pt>
                <c:pt idx="1819">
                  <c:v>2.4997399999999987</c:v>
                </c:pt>
                <c:pt idx="1820">
                  <c:v>1.6582300000000001</c:v>
                </c:pt>
                <c:pt idx="1821">
                  <c:v>1.8324800000000001</c:v>
                </c:pt>
                <c:pt idx="1822">
                  <c:v>1.4384199999999998</c:v>
                </c:pt>
                <c:pt idx="1823">
                  <c:v>2.2603700000000075</c:v>
                </c:pt>
                <c:pt idx="1824">
                  <c:v>2.4535100000000001</c:v>
                </c:pt>
                <c:pt idx="1825">
                  <c:v>2.30016</c:v>
                </c:pt>
                <c:pt idx="1826">
                  <c:v>2.3859900000000001</c:v>
                </c:pt>
                <c:pt idx="1827">
                  <c:v>1.7150299999999954</c:v>
                </c:pt>
                <c:pt idx="1828">
                  <c:v>1.86375</c:v>
                </c:pt>
                <c:pt idx="1829">
                  <c:v>1.9262800000000035</c:v>
                </c:pt>
                <c:pt idx="1830">
                  <c:v>1.4893599999999998</c:v>
                </c:pt>
                <c:pt idx="1831">
                  <c:v>1.36714</c:v>
                </c:pt>
                <c:pt idx="1832">
                  <c:v>1.67282</c:v>
                </c:pt>
                <c:pt idx="1833">
                  <c:v>1.3307100000000001</c:v>
                </c:pt>
                <c:pt idx="1834">
                  <c:v>1.7175099999999961</c:v>
                </c:pt>
                <c:pt idx="1835">
                  <c:v>1.45061</c:v>
                </c:pt>
                <c:pt idx="1836">
                  <c:v>1.3253899999999998</c:v>
                </c:pt>
                <c:pt idx="1837">
                  <c:v>2.4309799999999977</c:v>
                </c:pt>
                <c:pt idx="1838">
                  <c:v>1.7988899999999999</c:v>
                </c:pt>
                <c:pt idx="1839">
                  <c:v>2.3870399999999998</c:v>
                </c:pt>
                <c:pt idx="1840">
                  <c:v>1.28007</c:v>
                </c:pt>
                <c:pt idx="1841">
                  <c:v>2.3141799999999977</c:v>
                </c:pt>
                <c:pt idx="1842">
                  <c:v>1.4092599999999966</c:v>
                </c:pt>
                <c:pt idx="1843">
                  <c:v>1.3215899999999998</c:v>
                </c:pt>
                <c:pt idx="1844">
                  <c:v>2.2525300000000001</c:v>
                </c:pt>
                <c:pt idx="1845">
                  <c:v>2.3118099999999893</c:v>
                </c:pt>
                <c:pt idx="1846">
                  <c:v>1.4961500000000001</c:v>
                </c:pt>
                <c:pt idx="1847">
                  <c:v>1.2631399999999966</c:v>
                </c:pt>
                <c:pt idx="1848">
                  <c:v>1.2518299999999944</c:v>
                </c:pt>
                <c:pt idx="1849">
                  <c:v>2.4583399999999997</c:v>
                </c:pt>
                <c:pt idx="1850">
                  <c:v>1.4536499999999966</c:v>
                </c:pt>
                <c:pt idx="1851">
                  <c:v>2.1073900000000076</c:v>
                </c:pt>
                <c:pt idx="1852">
                  <c:v>2.0033799999999999</c:v>
                </c:pt>
                <c:pt idx="1853">
                  <c:v>1.5698099999999966</c:v>
                </c:pt>
                <c:pt idx="1854">
                  <c:v>2.3811999999999998</c:v>
                </c:pt>
                <c:pt idx="1855">
                  <c:v>1.9656100000000001</c:v>
                </c:pt>
                <c:pt idx="1856">
                  <c:v>1.4385899999999998</c:v>
                </c:pt>
                <c:pt idx="1857">
                  <c:v>2.22126</c:v>
                </c:pt>
                <c:pt idx="1858">
                  <c:v>2.1386099999999977</c:v>
                </c:pt>
                <c:pt idx="1859">
                  <c:v>2.0560599999999916</c:v>
                </c:pt>
                <c:pt idx="1860">
                  <c:v>1.32474</c:v>
                </c:pt>
                <c:pt idx="1861">
                  <c:v>2.3115899999999967</c:v>
                </c:pt>
                <c:pt idx="1862">
                  <c:v>1.7664500000000001</c:v>
                </c:pt>
                <c:pt idx="1863">
                  <c:v>1.4814399999999961</c:v>
                </c:pt>
                <c:pt idx="1864">
                  <c:v>2.37079</c:v>
                </c:pt>
                <c:pt idx="1865">
                  <c:v>2.2774399999999999</c:v>
                </c:pt>
                <c:pt idx="1866">
                  <c:v>1.35318</c:v>
                </c:pt>
                <c:pt idx="1867">
                  <c:v>1.9815</c:v>
                </c:pt>
                <c:pt idx="1868">
                  <c:v>1.2708899999999999</c:v>
                </c:pt>
                <c:pt idx="1869">
                  <c:v>2.2159300000000002</c:v>
                </c:pt>
                <c:pt idx="1870">
                  <c:v>1.9048400000000001</c:v>
                </c:pt>
                <c:pt idx="1871">
                  <c:v>1.5180800000000001</c:v>
                </c:pt>
                <c:pt idx="1872">
                  <c:v>1.97359</c:v>
                </c:pt>
                <c:pt idx="1873">
                  <c:v>1.2353399999999966</c:v>
                </c:pt>
                <c:pt idx="1874">
                  <c:v>1.6762300000000001</c:v>
                </c:pt>
                <c:pt idx="1875">
                  <c:v>2.0817899999999998</c:v>
                </c:pt>
                <c:pt idx="1876">
                  <c:v>1.86104</c:v>
                </c:pt>
                <c:pt idx="1877">
                  <c:v>2.3584799999999926</c:v>
                </c:pt>
                <c:pt idx="1878">
                  <c:v>1.35623</c:v>
                </c:pt>
                <c:pt idx="1879">
                  <c:v>2.0529899999999977</c:v>
                </c:pt>
                <c:pt idx="1880">
                  <c:v>1.5463800000000001</c:v>
                </c:pt>
                <c:pt idx="1881">
                  <c:v>2.4329199999999935</c:v>
                </c:pt>
                <c:pt idx="1882">
                  <c:v>1.8435699999999966</c:v>
                </c:pt>
                <c:pt idx="1883">
                  <c:v>2.2344499999999967</c:v>
                </c:pt>
                <c:pt idx="1884">
                  <c:v>2.4587499999999967</c:v>
                </c:pt>
                <c:pt idx="1885">
                  <c:v>1.7511599999999998</c:v>
                </c:pt>
                <c:pt idx="1886">
                  <c:v>1.5868599999999999</c:v>
                </c:pt>
                <c:pt idx="1887">
                  <c:v>2.5162199999999926</c:v>
                </c:pt>
                <c:pt idx="1888">
                  <c:v>1.60711</c:v>
                </c:pt>
                <c:pt idx="1889">
                  <c:v>2.15158</c:v>
                </c:pt>
                <c:pt idx="1890">
                  <c:v>1.8963099999999999</c:v>
                </c:pt>
                <c:pt idx="1891">
                  <c:v>1.58325</c:v>
                </c:pt>
                <c:pt idx="1892">
                  <c:v>1.6483500000000035</c:v>
                </c:pt>
                <c:pt idx="1893">
                  <c:v>2.5163099999999967</c:v>
                </c:pt>
                <c:pt idx="1894">
                  <c:v>1.3440700000000001</c:v>
                </c:pt>
                <c:pt idx="1895">
                  <c:v>2.1186199999999977</c:v>
                </c:pt>
                <c:pt idx="1896">
                  <c:v>2.3348399999999967</c:v>
                </c:pt>
                <c:pt idx="1897">
                  <c:v>2.3297399999999997</c:v>
                </c:pt>
                <c:pt idx="1898">
                  <c:v>1.72624</c:v>
                </c:pt>
                <c:pt idx="1899">
                  <c:v>1.8013899999999998</c:v>
                </c:pt>
                <c:pt idx="1900">
                  <c:v>2.4928399999999931</c:v>
                </c:pt>
                <c:pt idx="1901">
                  <c:v>2.0804900000000002</c:v>
                </c:pt>
                <c:pt idx="1902">
                  <c:v>1.8457299999999961</c:v>
                </c:pt>
                <c:pt idx="1903">
                  <c:v>1.42055</c:v>
                </c:pt>
                <c:pt idx="1904">
                  <c:v>1.9951099999999999</c:v>
                </c:pt>
                <c:pt idx="1905">
                  <c:v>1.6822600000000001</c:v>
                </c:pt>
                <c:pt idx="1906">
                  <c:v>2.5217399999999999</c:v>
                </c:pt>
                <c:pt idx="1907">
                  <c:v>1.56315</c:v>
                </c:pt>
                <c:pt idx="1908">
                  <c:v>2.4457200000000001</c:v>
                </c:pt>
                <c:pt idx="1909">
                  <c:v>1.6873400000000001</c:v>
                </c:pt>
                <c:pt idx="1910">
                  <c:v>1.83327</c:v>
                </c:pt>
                <c:pt idx="1911">
                  <c:v>2.3489900000000001</c:v>
                </c:pt>
                <c:pt idx="1912">
                  <c:v>1.2841199999999999</c:v>
                </c:pt>
                <c:pt idx="1913">
                  <c:v>2.4069599999999967</c:v>
                </c:pt>
                <c:pt idx="1914">
                  <c:v>1.4807899999999998</c:v>
                </c:pt>
                <c:pt idx="1915">
                  <c:v>1.9047700000000001</c:v>
                </c:pt>
                <c:pt idx="1916">
                  <c:v>2.32301</c:v>
                </c:pt>
                <c:pt idx="1917">
                  <c:v>1.5539499999999966</c:v>
                </c:pt>
                <c:pt idx="1918">
                  <c:v>1.6616500000000001</c:v>
                </c:pt>
                <c:pt idx="1919">
                  <c:v>1.3789100000000001</c:v>
                </c:pt>
                <c:pt idx="1920">
                  <c:v>2.3384599999999915</c:v>
                </c:pt>
                <c:pt idx="1921">
                  <c:v>1.706</c:v>
                </c:pt>
                <c:pt idx="1922">
                  <c:v>2.39811</c:v>
                </c:pt>
                <c:pt idx="1923">
                  <c:v>2.0815700000000001</c:v>
                </c:pt>
                <c:pt idx="1924">
                  <c:v>2.4767499999999916</c:v>
                </c:pt>
                <c:pt idx="1925">
                  <c:v>2.19896</c:v>
                </c:pt>
                <c:pt idx="1926">
                  <c:v>1.2202899999999999</c:v>
                </c:pt>
                <c:pt idx="1927">
                  <c:v>1.7178999999999942</c:v>
                </c:pt>
                <c:pt idx="1928">
                  <c:v>2.3313999999999977</c:v>
                </c:pt>
                <c:pt idx="1929">
                  <c:v>1.9644299999999999</c:v>
                </c:pt>
                <c:pt idx="1930">
                  <c:v>1.4813899999999998</c:v>
                </c:pt>
                <c:pt idx="1931">
                  <c:v>1.6296199999999998</c:v>
                </c:pt>
                <c:pt idx="1932">
                  <c:v>1.4276399999999954</c:v>
                </c:pt>
                <c:pt idx="1933">
                  <c:v>1.8009199999999999</c:v>
                </c:pt>
                <c:pt idx="1934">
                  <c:v>1.34806</c:v>
                </c:pt>
                <c:pt idx="1935">
                  <c:v>2.03016</c:v>
                </c:pt>
                <c:pt idx="1936">
                  <c:v>2.1481100000000066</c:v>
                </c:pt>
                <c:pt idx="1937">
                  <c:v>2.0611899999999999</c:v>
                </c:pt>
                <c:pt idx="1938">
                  <c:v>1.4206199999999998</c:v>
                </c:pt>
                <c:pt idx="1939">
                  <c:v>1.5236599999999998</c:v>
                </c:pt>
                <c:pt idx="1940">
                  <c:v>1.25108</c:v>
                </c:pt>
                <c:pt idx="1941">
                  <c:v>2.1951999999999998</c:v>
                </c:pt>
                <c:pt idx="1942">
                  <c:v>1.4118299999999926</c:v>
                </c:pt>
                <c:pt idx="1943">
                  <c:v>2.4688499999999967</c:v>
                </c:pt>
                <c:pt idx="1944">
                  <c:v>1.35484</c:v>
                </c:pt>
                <c:pt idx="1945">
                  <c:v>2.4021300000000001</c:v>
                </c:pt>
                <c:pt idx="1946">
                  <c:v>1.89202</c:v>
                </c:pt>
                <c:pt idx="1947">
                  <c:v>2.5146499999999925</c:v>
                </c:pt>
                <c:pt idx="1948">
                  <c:v>2.52766</c:v>
                </c:pt>
                <c:pt idx="1949">
                  <c:v>1.6258199999999998</c:v>
                </c:pt>
                <c:pt idx="1950">
                  <c:v>1.58423</c:v>
                </c:pt>
                <c:pt idx="1951">
                  <c:v>1.9245099999999999</c:v>
                </c:pt>
                <c:pt idx="1952">
                  <c:v>2.4639300000000066</c:v>
                </c:pt>
                <c:pt idx="1953">
                  <c:v>2.0288200000000001</c:v>
                </c:pt>
                <c:pt idx="1954">
                  <c:v>2.2000199999999999</c:v>
                </c:pt>
                <c:pt idx="1955">
                  <c:v>2.2573200000000075</c:v>
                </c:pt>
                <c:pt idx="1956">
                  <c:v>2.1898499999999967</c:v>
                </c:pt>
                <c:pt idx="1957">
                  <c:v>1.7197399999999954</c:v>
                </c:pt>
                <c:pt idx="1958">
                  <c:v>1.4652199999999966</c:v>
                </c:pt>
                <c:pt idx="1959">
                  <c:v>1.22847</c:v>
                </c:pt>
                <c:pt idx="1960">
                  <c:v>1.5840700000000001</c:v>
                </c:pt>
                <c:pt idx="1961">
                  <c:v>1.6779199999999999</c:v>
                </c:pt>
                <c:pt idx="1962">
                  <c:v>2.1872300000000076</c:v>
                </c:pt>
                <c:pt idx="1963">
                  <c:v>2.1218399999999997</c:v>
                </c:pt>
                <c:pt idx="1964">
                  <c:v>2.0775399999999999</c:v>
                </c:pt>
                <c:pt idx="1965">
                  <c:v>2.1672899999999999</c:v>
                </c:pt>
                <c:pt idx="1966">
                  <c:v>2.4296899999999977</c:v>
                </c:pt>
                <c:pt idx="1967">
                  <c:v>1.6394199999999999</c:v>
                </c:pt>
                <c:pt idx="1968">
                  <c:v>1.5674199999999998</c:v>
                </c:pt>
                <c:pt idx="1969">
                  <c:v>1.61381</c:v>
                </c:pt>
                <c:pt idx="1970">
                  <c:v>1.8092699999999966</c:v>
                </c:pt>
                <c:pt idx="1971">
                  <c:v>2.2989899999999999</c:v>
                </c:pt>
                <c:pt idx="1972">
                  <c:v>2.3103399999999987</c:v>
                </c:pt>
                <c:pt idx="1973">
                  <c:v>1.92449</c:v>
                </c:pt>
                <c:pt idx="1974">
                  <c:v>2.3987599999999967</c:v>
                </c:pt>
                <c:pt idx="1975">
                  <c:v>1.7272599999999998</c:v>
                </c:pt>
                <c:pt idx="1976">
                  <c:v>2.2612399999999999</c:v>
                </c:pt>
                <c:pt idx="1977">
                  <c:v>1.68292</c:v>
                </c:pt>
                <c:pt idx="1978">
                  <c:v>1.33727</c:v>
                </c:pt>
                <c:pt idx="1979">
                  <c:v>1.9134899999999999</c:v>
                </c:pt>
                <c:pt idx="1980">
                  <c:v>1.3453199999999998</c:v>
                </c:pt>
                <c:pt idx="1981">
                  <c:v>2.48983</c:v>
                </c:pt>
                <c:pt idx="1982">
                  <c:v>2.5063200000000001</c:v>
                </c:pt>
                <c:pt idx="1983">
                  <c:v>1.9198599999999999</c:v>
                </c:pt>
                <c:pt idx="1984">
                  <c:v>1.8937299999999964</c:v>
                </c:pt>
                <c:pt idx="1985">
                  <c:v>2.0623499999999977</c:v>
                </c:pt>
                <c:pt idx="1986">
                  <c:v>2.2199800000000001</c:v>
                </c:pt>
                <c:pt idx="1987">
                  <c:v>2.306419999999993</c:v>
                </c:pt>
                <c:pt idx="1988">
                  <c:v>1.6844600000000001</c:v>
                </c:pt>
                <c:pt idx="1989">
                  <c:v>2.472049999999987</c:v>
                </c:pt>
                <c:pt idx="1990">
                  <c:v>2.1360099999999935</c:v>
                </c:pt>
                <c:pt idx="1991">
                  <c:v>1.31002</c:v>
                </c:pt>
                <c:pt idx="1992">
                  <c:v>1.3038399999999966</c:v>
                </c:pt>
                <c:pt idx="1993">
                  <c:v>2.3839299999999999</c:v>
                </c:pt>
                <c:pt idx="1994">
                  <c:v>2.0035400000000001</c:v>
                </c:pt>
                <c:pt idx="1995">
                  <c:v>1.83917</c:v>
                </c:pt>
                <c:pt idx="1996">
                  <c:v>2.19563</c:v>
                </c:pt>
                <c:pt idx="1997">
                  <c:v>2.2946</c:v>
                </c:pt>
                <c:pt idx="1998">
                  <c:v>1.7382500000000001</c:v>
                </c:pt>
                <c:pt idx="1999">
                  <c:v>1.3943399999999999</c:v>
                </c:pt>
                <c:pt idx="2000">
                  <c:v>1.53325</c:v>
                </c:pt>
                <c:pt idx="2001">
                  <c:v>2.19421</c:v>
                </c:pt>
                <c:pt idx="2002">
                  <c:v>2.1705100000000002</c:v>
                </c:pt>
                <c:pt idx="2003">
                  <c:v>2.0149300000000001</c:v>
                </c:pt>
                <c:pt idx="2004">
                  <c:v>2.3522999999999925</c:v>
                </c:pt>
                <c:pt idx="2005">
                  <c:v>1.85456</c:v>
                </c:pt>
                <c:pt idx="2006">
                  <c:v>1.9919100000000001</c:v>
                </c:pt>
                <c:pt idx="2007">
                  <c:v>2.1947800000000002</c:v>
                </c:pt>
                <c:pt idx="2008">
                  <c:v>2.0847799999999999</c:v>
                </c:pt>
                <c:pt idx="2009">
                  <c:v>1.4059999999999926</c:v>
                </c:pt>
                <c:pt idx="2010">
                  <c:v>1.4332499999999964</c:v>
                </c:pt>
                <c:pt idx="2011">
                  <c:v>2.46862</c:v>
                </c:pt>
                <c:pt idx="2012">
                  <c:v>1.8255899999999998</c:v>
                </c:pt>
                <c:pt idx="2013">
                  <c:v>1.7176599999999966</c:v>
                </c:pt>
                <c:pt idx="2014">
                  <c:v>2.1780599999999977</c:v>
                </c:pt>
                <c:pt idx="2015">
                  <c:v>1.6582800000000035</c:v>
                </c:pt>
                <c:pt idx="2016">
                  <c:v>2.4024699999999926</c:v>
                </c:pt>
                <c:pt idx="2017">
                  <c:v>1.7433299999999954</c:v>
                </c:pt>
                <c:pt idx="2018">
                  <c:v>2.2391899999999998</c:v>
                </c:pt>
                <c:pt idx="2019">
                  <c:v>2.2929300000000001</c:v>
                </c:pt>
                <c:pt idx="2020">
                  <c:v>2.3062899999999935</c:v>
                </c:pt>
                <c:pt idx="2021">
                  <c:v>1.7680400000000001</c:v>
                </c:pt>
                <c:pt idx="2022">
                  <c:v>1.9467800000000033</c:v>
                </c:pt>
                <c:pt idx="2023">
                  <c:v>1.41601</c:v>
                </c:pt>
                <c:pt idx="2024">
                  <c:v>1.4750199999999998</c:v>
                </c:pt>
                <c:pt idx="2025">
                  <c:v>2.2207300000000076</c:v>
                </c:pt>
                <c:pt idx="2026">
                  <c:v>1.2674199999999998</c:v>
                </c:pt>
                <c:pt idx="2027">
                  <c:v>2.3675000000000002</c:v>
                </c:pt>
                <c:pt idx="2028">
                  <c:v>1.6084000000000001</c:v>
                </c:pt>
                <c:pt idx="2029">
                  <c:v>2.1959999999999997</c:v>
                </c:pt>
                <c:pt idx="2030">
                  <c:v>2.4738699999999967</c:v>
                </c:pt>
                <c:pt idx="2031">
                  <c:v>1.5157899999999978</c:v>
                </c:pt>
                <c:pt idx="2032">
                  <c:v>2.3572499999999925</c:v>
                </c:pt>
                <c:pt idx="2033">
                  <c:v>2.4152799999999925</c:v>
                </c:pt>
                <c:pt idx="2034">
                  <c:v>1.4454799999999961</c:v>
                </c:pt>
                <c:pt idx="2035">
                  <c:v>1.7876699999999961</c:v>
                </c:pt>
                <c:pt idx="2036">
                  <c:v>1.2934899999999998</c:v>
                </c:pt>
                <c:pt idx="2037">
                  <c:v>2.4609999999999999</c:v>
                </c:pt>
                <c:pt idx="2038">
                  <c:v>2.384849999999993</c:v>
                </c:pt>
                <c:pt idx="2039">
                  <c:v>1.7573899999999998</c:v>
                </c:pt>
                <c:pt idx="2040">
                  <c:v>2.0796399999999977</c:v>
                </c:pt>
                <c:pt idx="2041">
                  <c:v>1.7068599999999998</c:v>
                </c:pt>
                <c:pt idx="2042">
                  <c:v>1.3351299999999966</c:v>
                </c:pt>
                <c:pt idx="2043">
                  <c:v>2.4255599999999977</c:v>
                </c:pt>
                <c:pt idx="2044">
                  <c:v>2.4350599999999916</c:v>
                </c:pt>
                <c:pt idx="2045">
                  <c:v>1.4615099999999961</c:v>
                </c:pt>
                <c:pt idx="2046">
                  <c:v>1.6913199999999999</c:v>
                </c:pt>
                <c:pt idx="2047">
                  <c:v>1.3953199999999999</c:v>
                </c:pt>
              </c:numCache>
            </c:numRef>
          </c:yVal>
        </c:ser>
        <c:axId val="126323712"/>
        <c:axId val="126329984"/>
      </c:scatterChart>
      <c:valAx>
        <c:axId val="12632371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alpha</a:t>
                </a:r>
                <a:r>
                  <a:rPr lang="en-US" baseline="0"/>
                  <a:t> energy [MeV]</a:t>
                </a:r>
                <a:endParaRPr lang="en-US"/>
              </a:p>
            </c:rich>
          </c:tx>
        </c:title>
        <c:numFmt formatCode="General" sourceLinked="1"/>
        <c:majorTickMark val="none"/>
        <c:tickLblPos val="nextTo"/>
        <c:crossAx val="126329984"/>
        <c:crosses val="autoZero"/>
        <c:crossBetween val="midCat"/>
      </c:valAx>
      <c:valAx>
        <c:axId val="126329984"/>
        <c:scaling>
          <c:orientation val="minMax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triton</a:t>
                </a:r>
                <a:r>
                  <a:rPr lang="en-US" baseline="0"/>
                  <a:t> energy [MeV]</a:t>
                </a:r>
                <a:endParaRPr lang="en-US"/>
              </a:p>
            </c:rich>
          </c:tx>
        </c:title>
        <c:numFmt formatCode="General" sourceLinked="1"/>
        <c:majorTickMark val="none"/>
        <c:tickLblPos val="nextTo"/>
        <c:crossAx val="126323712"/>
        <c:crosses val="autoZero"/>
        <c:crossBetween val="midCat"/>
      </c:valAx>
    </c:plotArea>
    <c:legend>
      <c:legendPos val="r"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plot!$C$2</c:f>
              <c:strCache>
                <c:ptCount val="1"/>
                <c:pt idx="0">
                  <c:v>LEND</c:v>
                </c:pt>
              </c:strCache>
            </c:strRef>
          </c:tx>
          <c:spPr>
            <a:ln w="28575">
              <a:noFill/>
            </a:ln>
          </c:spPr>
          <c:xVal>
            <c:numRef>
              <c:f>plot!$B$3:$B$142</c:f>
              <c:numCache>
                <c:formatCode>0.00E+00</c:formatCode>
                <c:ptCount val="140"/>
                <c:pt idx="0">
                  <c:v>1.0000000000000127E-12</c:v>
                </c:pt>
                <c:pt idx="1">
                  <c:v>1.2600000000000152E-12</c:v>
                </c:pt>
                <c:pt idx="2">
                  <c:v>1.5800000000000191E-12</c:v>
                </c:pt>
                <c:pt idx="3">
                  <c:v>2.0000000000000234E-12</c:v>
                </c:pt>
                <c:pt idx="4">
                  <c:v>2.5100000000000267E-12</c:v>
                </c:pt>
                <c:pt idx="5">
                  <c:v>3.1600000000000382E-12</c:v>
                </c:pt>
                <c:pt idx="6">
                  <c:v>3.9800000000000456E-12</c:v>
                </c:pt>
                <c:pt idx="7">
                  <c:v>5.010000000000054E-12</c:v>
                </c:pt>
                <c:pt idx="8">
                  <c:v>6.310000000000065E-12</c:v>
                </c:pt>
                <c:pt idx="9">
                  <c:v>7.9400000000000974E-12</c:v>
                </c:pt>
                <c:pt idx="10">
                  <c:v>1.0000000000000119E-11</c:v>
                </c:pt>
                <c:pt idx="11">
                  <c:v>1.2600000000000147E-11</c:v>
                </c:pt>
                <c:pt idx="12">
                  <c:v>1.5800000000000174E-11</c:v>
                </c:pt>
                <c:pt idx="13">
                  <c:v>2.0000000000000235E-11</c:v>
                </c:pt>
                <c:pt idx="14">
                  <c:v>2.5100000000000238E-11</c:v>
                </c:pt>
                <c:pt idx="15">
                  <c:v>3.1600000000000374E-11</c:v>
                </c:pt>
                <c:pt idx="16">
                  <c:v>3.9800000000000434E-11</c:v>
                </c:pt>
                <c:pt idx="17">
                  <c:v>5.0100000000000478E-11</c:v>
                </c:pt>
                <c:pt idx="18">
                  <c:v>6.3100000000000589E-11</c:v>
                </c:pt>
                <c:pt idx="19">
                  <c:v>7.940000000000091E-11</c:v>
                </c:pt>
                <c:pt idx="20">
                  <c:v>1.0000000000000101E-10</c:v>
                </c:pt>
                <c:pt idx="21">
                  <c:v>1.260000000000013E-10</c:v>
                </c:pt>
                <c:pt idx="22">
                  <c:v>1.580000000000017E-10</c:v>
                </c:pt>
                <c:pt idx="23">
                  <c:v>2.0000000000000197E-10</c:v>
                </c:pt>
                <c:pt idx="24">
                  <c:v>2.5100000000000218E-10</c:v>
                </c:pt>
                <c:pt idx="25">
                  <c:v>3.1600000000000335E-10</c:v>
                </c:pt>
                <c:pt idx="26">
                  <c:v>3.9800000000000395E-10</c:v>
                </c:pt>
                <c:pt idx="27">
                  <c:v>5.0100000000000458E-10</c:v>
                </c:pt>
                <c:pt idx="28">
                  <c:v>6.3100000000000537E-10</c:v>
                </c:pt>
                <c:pt idx="29">
                  <c:v>7.9400000000000832E-10</c:v>
                </c:pt>
                <c:pt idx="30">
                  <c:v>1.000000000000009E-9</c:v>
                </c:pt>
                <c:pt idx="31">
                  <c:v>1.2600000000000112E-9</c:v>
                </c:pt>
                <c:pt idx="32">
                  <c:v>1.5800000000000148E-9</c:v>
                </c:pt>
                <c:pt idx="33">
                  <c:v>2.0000000000000191E-9</c:v>
                </c:pt>
                <c:pt idx="34">
                  <c:v>2.5100000000000197E-9</c:v>
                </c:pt>
                <c:pt idx="35">
                  <c:v>3.1600000000000304E-9</c:v>
                </c:pt>
                <c:pt idx="36">
                  <c:v>3.980000000000033E-9</c:v>
                </c:pt>
                <c:pt idx="37">
                  <c:v>5.0100000000000412E-9</c:v>
                </c:pt>
                <c:pt idx="38">
                  <c:v>6.3100000000000479E-9</c:v>
                </c:pt>
                <c:pt idx="39">
                  <c:v>7.9400000000000797E-9</c:v>
                </c:pt>
                <c:pt idx="40">
                  <c:v>1.0000000000000085E-8</c:v>
                </c:pt>
                <c:pt idx="41">
                  <c:v>1.2600000000000106E-8</c:v>
                </c:pt>
                <c:pt idx="42">
                  <c:v>1.5800000000000122E-8</c:v>
                </c:pt>
                <c:pt idx="43">
                  <c:v>2.0000000000000166E-8</c:v>
                </c:pt>
                <c:pt idx="44">
                  <c:v>2.5100000000000159E-8</c:v>
                </c:pt>
                <c:pt idx="45">
                  <c:v>3.1600000000000256E-8</c:v>
                </c:pt>
                <c:pt idx="46">
                  <c:v>3.9800000000000317E-8</c:v>
                </c:pt>
                <c:pt idx="47">
                  <c:v>5.0100000000000343E-8</c:v>
                </c:pt>
                <c:pt idx="48">
                  <c:v>6.3100000000000453E-8</c:v>
                </c:pt>
                <c:pt idx="49">
                  <c:v>7.9400000000000658E-8</c:v>
                </c:pt>
                <c:pt idx="50">
                  <c:v>1.0000000000000072E-7</c:v>
                </c:pt>
                <c:pt idx="51">
                  <c:v>1.2600000000000089E-7</c:v>
                </c:pt>
                <c:pt idx="52">
                  <c:v>1.5800000000000134E-7</c:v>
                </c:pt>
                <c:pt idx="53">
                  <c:v>2.0000000000000137E-7</c:v>
                </c:pt>
                <c:pt idx="54">
                  <c:v>2.5100000000000118E-7</c:v>
                </c:pt>
                <c:pt idx="55">
                  <c:v>3.1600000000000251E-7</c:v>
                </c:pt>
                <c:pt idx="56">
                  <c:v>3.9800000000000269E-7</c:v>
                </c:pt>
                <c:pt idx="57">
                  <c:v>5.0100000000000323E-7</c:v>
                </c:pt>
                <c:pt idx="58">
                  <c:v>6.3100000000000336E-7</c:v>
                </c:pt>
                <c:pt idx="59">
                  <c:v>7.9400000000000597E-7</c:v>
                </c:pt>
                <c:pt idx="60">
                  <c:v>1.0000000000000063E-6</c:v>
                </c:pt>
                <c:pt idx="61">
                  <c:v>1.2600000000000072E-6</c:v>
                </c:pt>
                <c:pt idx="62">
                  <c:v>1.5800000000000105E-6</c:v>
                </c:pt>
                <c:pt idx="63">
                  <c:v>2.0000000000000113E-6</c:v>
                </c:pt>
                <c:pt idx="64">
                  <c:v>2.5100000000000098E-6</c:v>
                </c:pt>
                <c:pt idx="65">
                  <c:v>3.1600000000000214E-6</c:v>
                </c:pt>
                <c:pt idx="66">
                  <c:v>3.9800000000000254E-6</c:v>
                </c:pt>
                <c:pt idx="67">
                  <c:v>5.0100000000000198E-6</c:v>
                </c:pt>
                <c:pt idx="68">
                  <c:v>6.3100000000000268E-6</c:v>
                </c:pt>
                <c:pt idx="69">
                  <c:v>7.9400000000000544E-6</c:v>
                </c:pt>
                <c:pt idx="70">
                  <c:v>1.0000000000000053E-5</c:v>
                </c:pt>
                <c:pt idx="71">
                  <c:v>1.2600000000000064E-5</c:v>
                </c:pt>
                <c:pt idx="72">
                  <c:v>1.5800000000000106E-5</c:v>
                </c:pt>
                <c:pt idx="73">
                  <c:v>2.000000000000009E-5</c:v>
                </c:pt>
                <c:pt idx="74">
                  <c:v>2.5100000000000088E-5</c:v>
                </c:pt>
                <c:pt idx="75">
                  <c:v>3.1600000000000199E-5</c:v>
                </c:pt>
                <c:pt idx="76">
                  <c:v>3.9800000000000202E-5</c:v>
                </c:pt>
                <c:pt idx="77">
                  <c:v>5.0100000000000134E-5</c:v>
                </c:pt>
                <c:pt idx="78">
                  <c:v>6.3100000000000124E-5</c:v>
                </c:pt>
                <c:pt idx="79">
                  <c:v>7.9400000000000453E-5</c:v>
                </c:pt>
                <c:pt idx="80">
                  <c:v>1.0000000000000044E-4</c:v>
                </c:pt>
                <c:pt idx="81">
                  <c:v>1.2600000000000054E-4</c:v>
                </c:pt>
                <c:pt idx="82">
                  <c:v>1.5799999999999999E-4</c:v>
                </c:pt>
                <c:pt idx="83">
                  <c:v>2.0000000000000052E-4</c:v>
                </c:pt>
                <c:pt idx="84">
                  <c:v>2.5100000000000019E-4</c:v>
                </c:pt>
                <c:pt idx="85">
                  <c:v>3.160000000000015E-4</c:v>
                </c:pt>
                <c:pt idx="86">
                  <c:v>3.9800000000000171E-4</c:v>
                </c:pt>
                <c:pt idx="87">
                  <c:v>5.0100000000000014E-4</c:v>
                </c:pt>
                <c:pt idx="88">
                  <c:v>6.3100000000000103E-4</c:v>
                </c:pt>
                <c:pt idx="89">
                  <c:v>7.940000000000039E-4</c:v>
                </c:pt>
                <c:pt idx="90">
                  <c:v>1.0000000000000039E-3</c:v>
                </c:pt>
                <c:pt idx="91">
                  <c:v>1.2600000000000042E-3</c:v>
                </c:pt>
                <c:pt idx="92">
                  <c:v>1.5800000000000063E-3</c:v>
                </c:pt>
                <c:pt idx="93">
                  <c:v>2.0000000000000052E-3</c:v>
                </c:pt>
                <c:pt idx="94">
                  <c:v>2.5100000000000001E-3</c:v>
                </c:pt>
                <c:pt idx="95">
                  <c:v>3.1600000000000126E-3</c:v>
                </c:pt>
                <c:pt idx="96">
                  <c:v>3.9800000000000052E-3</c:v>
                </c:pt>
                <c:pt idx="97">
                  <c:v>5.0100000000000014E-3</c:v>
                </c:pt>
                <c:pt idx="98">
                  <c:v>6.3100000000000014E-3</c:v>
                </c:pt>
                <c:pt idx="99">
                  <c:v>7.9400000000000286E-3</c:v>
                </c:pt>
                <c:pt idx="100">
                  <c:v>1.0000000000000005E-2</c:v>
                </c:pt>
                <c:pt idx="101">
                  <c:v>1.2600000000000005E-2</c:v>
                </c:pt>
                <c:pt idx="102">
                  <c:v>1.5800000000000043E-2</c:v>
                </c:pt>
                <c:pt idx="103">
                  <c:v>2.0000000000000011E-2</c:v>
                </c:pt>
                <c:pt idx="104">
                  <c:v>2.5100000000000001E-2</c:v>
                </c:pt>
                <c:pt idx="105">
                  <c:v>3.1600000000000052E-2</c:v>
                </c:pt>
                <c:pt idx="106">
                  <c:v>3.9800000000000002E-2</c:v>
                </c:pt>
                <c:pt idx="107">
                  <c:v>5.0100000000000013E-2</c:v>
                </c:pt>
                <c:pt idx="108">
                  <c:v>6.3100000000000003E-2</c:v>
                </c:pt>
                <c:pt idx="109">
                  <c:v>7.9400000000000123E-2</c:v>
                </c:pt>
                <c:pt idx="110">
                  <c:v>0.1</c:v>
                </c:pt>
                <c:pt idx="111">
                  <c:v>0.126</c:v>
                </c:pt>
                <c:pt idx="112">
                  <c:v>0.1580000000000005</c:v>
                </c:pt>
                <c:pt idx="113">
                  <c:v>0.2</c:v>
                </c:pt>
                <c:pt idx="114">
                  <c:v>0.251</c:v>
                </c:pt>
                <c:pt idx="115">
                  <c:v>0.316000000000001</c:v>
                </c:pt>
                <c:pt idx="116">
                  <c:v>0.39800000000000124</c:v>
                </c:pt>
                <c:pt idx="117">
                  <c:v>0.501</c:v>
                </c:pt>
                <c:pt idx="118">
                  <c:v>0.63100000000000211</c:v>
                </c:pt>
                <c:pt idx="119">
                  <c:v>0.79400000000000004</c:v>
                </c:pt>
                <c:pt idx="120">
                  <c:v>1</c:v>
                </c:pt>
                <c:pt idx="121">
                  <c:v>1.26</c:v>
                </c:pt>
                <c:pt idx="122">
                  <c:v>1.58</c:v>
                </c:pt>
                <c:pt idx="123">
                  <c:v>2</c:v>
                </c:pt>
                <c:pt idx="124">
                  <c:v>2.5099999999999998</c:v>
                </c:pt>
                <c:pt idx="125">
                  <c:v>3.16</c:v>
                </c:pt>
                <c:pt idx="126">
                  <c:v>3.98</c:v>
                </c:pt>
                <c:pt idx="127">
                  <c:v>5.01</c:v>
                </c:pt>
                <c:pt idx="128">
                  <c:v>6.31</c:v>
                </c:pt>
                <c:pt idx="129">
                  <c:v>7.94</c:v>
                </c:pt>
                <c:pt idx="130">
                  <c:v>10</c:v>
                </c:pt>
                <c:pt idx="131">
                  <c:v>12.6</c:v>
                </c:pt>
                <c:pt idx="132">
                  <c:v>15.8</c:v>
                </c:pt>
                <c:pt idx="133">
                  <c:v>20</c:v>
                </c:pt>
                <c:pt idx="134">
                  <c:v>25.1</c:v>
                </c:pt>
                <c:pt idx="135">
                  <c:v>31.6</c:v>
                </c:pt>
                <c:pt idx="136">
                  <c:v>39.800000000000004</c:v>
                </c:pt>
                <c:pt idx="137">
                  <c:v>50.1</c:v>
                </c:pt>
                <c:pt idx="138">
                  <c:v>63.1</c:v>
                </c:pt>
                <c:pt idx="139">
                  <c:v>79.400000000000006</c:v>
                </c:pt>
              </c:numCache>
            </c:numRef>
          </c:xVal>
          <c:yVal>
            <c:numRef>
              <c:f>plot!$C$3:$C$142</c:f>
              <c:numCache>
                <c:formatCode>0.00E+00</c:formatCode>
                <c:ptCount val="1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559000</c:v>
                </c:pt>
                <c:pt idx="27">
                  <c:v>0</c:v>
                </c:pt>
                <c:pt idx="28">
                  <c:v>118000</c:v>
                </c:pt>
                <c:pt idx="29">
                  <c:v>280000</c:v>
                </c:pt>
                <c:pt idx="30">
                  <c:v>74200</c:v>
                </c:pt>
                <c:pt idx="31">
                  <c:v>354000</c:v>
                </c:pt>
                <c:pt idx="32">
                  <c:v>281000</c:v>
                </c:pt>
                <c:pt idx="33">
                  <c:v>409000</c:v>
                </c:pt>
                <c:pt idx="34">
                  <c:v>561000</c:v>
                </c:pt>
                <c:pt idx="35">
                  <c:v>282000</c:v>
                </c:pt>
                <c:pt idx="36">
                  <c:v>671000</c:v>
                </c:pt>
                <c:pt idx="37">
                  <c:v>577000</c:v>
                </c:pt>
                <c:pt idx="38">
                  <c:v>882000</c:v>
                </c:pt>
                <c:pt idx="39">
                  <c:v>1060000</c:v>
                </c:pt>
                <c:pt idx="40">
                  <c:v>1080000</c:v>
                </c:pt>
                <c:pt idx="41">
                  <c:v>1280000</c:v>
                </c:pt>
                <c:pt idx="42">
                  <c:v>1300000</c:v>
                </c:pt>
                <c:pt idx="43">
                  <c:v>1230000</c:v>
                </c:pt>
                <c:pt idx="44">
                  <c:v>1340000</c:v>
                </c:pt>
                <c:pt idx="45">
                  <c:v>1360000</c:v>
                </c:pt>
                <c:pt idx="46">
                  <c:v>1110000</c:v>
                </c:pt>
                <c:pt idx="47">
                  <c:v>869000</c:v>
                </c:pt>
                <c:pt idx="48">
                  <c:v>705000</c:v>
                </c:pt>
                <c:pt idx="49">
                  <c:v>435000</c:v>
                </c:pt>
                <c:pt idx="50">
                  <c:v>249000</c:v>
                </c:pt>
                <c:pt idx="51">
                  <c:v>113000</c:v>
                </c:pt>
                <c:pt idx="52">
                  <c:v>58000</c:v>
                </c:pt>
                <c:pt idx="53">
                  <c:v>21200</c:v>
                </c:pt>
                <c:pt idx="54">
                  <c:v>16500</c:v>
                </c:pt>
                <c:pt idx="55">
                  <c:v>11000</c:v>
                </c:pt>
                <c:pt idx="56">
                  <c:v>9500</c:v>
                </c:pt>
                <c:pt idx="57">
                  <c:v>6070</c:v>
                </c:pt>
                <c:pt idx="58">
                  <c:v>4940</c:v>
                </c:pt>
                <c:pt idx="59">
                  <c:v>3180</c:v>
                </c:pt>
                <c:pt idx="60">
                  <c:v>3120</c:v>
                </c:pt>
                <c:pt idx="61">
                  <c:v>1830</c:v>
                </c:pt>
                <c:pt idx="62">
                  <c:v>1640</c:v>
                </c:pt>
                <c:pt idx="63">
                  <c:v>967</c:v>
                </c:pt>
                <c:pt idx="64">
                  <c:v>1210</c:v>
                </c:pt>
                <c:pt idx="65">
                  <c:v>587</c:v>
                </c:pt>
                <c:pt idx="66">
                  <c:v>783</c:v>
                </c:pt>
                <c:pt idx="67">
                  <c:v>563</c:v>
                </c:pt>
                <c:pt idx="68">
                  <c:v>482</c:v>
                </c:pt>
                <c:pt idx="69">
                  <c:v>243</c:v>
                </c:pt>
                <c:pt idx="70">
                  <c:v>260</c:v>
                </c:pt>
                <c:pt idx="71">
                  <c:v>206</c:v>
                </c:pt>
                <c:pt idx="72">
                  <c:v>150</c:v>
                </c:pt>
                <c:pt idx="73">
                  <c:v>119</c:v>
                </c:pt>
                <c:pt idx="74">
                  <c:v>100</c:v>
                </c:pt>
                <c:pt idx="75">
                  <c:v>122</c:v>
                </c:pt>
                <c:pt idx="76">
                  <c:v>93.2</c:v>
                </c:pt>
                <c:pt idx="77">
                  <c:v>44.4</c:v>
                </c:pt>
                <c:pt idx="78">
                  <c:v>38.800000000000004</c:v>
                </c:pt>
                <c:pt idx="79">
                  <c:v>34.6</c:v>
                </c:pt>
                <c:pt idx="80">
                  <c:v>21.5</c:v>
                </c:pt>
                <c:pt idx="81">
                  <c:v>23</c:v>
                </c:pt>
                <c:pt idx="82">
                  <c:v>20.6</c:v>
                </c:pt>
                <c:pt idx="83">
                  <c:v>24.5</c:v>
                </c:pt>
                <c:pt idx="84">
                  <c:v>10.3</c:v>
                </c:pt>
                <c:pt idx="85">
                  <c:v>9.3800000000000008</c:v>
                </c:pt>
                <c:pt idx="86">
                  <c:v>7.64</c:v>
                </c:pt>
                <c:pt idx="87">
                  <c:v>6.96</c:v>
                </c:pt>
                <c:pt idx="88">
                  <c:v>4.2300000000000004</c:v>
                </c:pt>
                <c:pt idx="89">
                  <c:v>2.8</c:v>
                </c:pt>
                <c:pt idx="90">
                  <c:v>3.71</c:v>
                </c:pt>
                <c:pt idx="91">
                  <c:v>2.65</c:v>
                </c:pt>
                <c:pt idx="92">
                  <c:v>1.45</c:v>
                </c:pt>
                <c:pt idx="93">
                  <c:v>1.6</c:v>
                </c:pt>
                <c:pt idx="94">
                  <c:v>0.94499999999999995</c:v>
                </c:pt>
                <c:pt idx="95">
                  <c:v>1.1700000000000021</c:v>
                </c:pt>
                <c:pt idx="96">
                  <c:v>0.78300000000000003</c:v>
                </c:pt>
                <c:pt idx="97">
                  <c:v>0.66600000000000248</c:v>
                </c:pt>
                <c:pt idx="98">
                  <c:v>0.44700000000000001</c:v>
                </c:pt>
                <c:pt idx="99">
                  <c:v>0.37400000000000094</c:v>
                </c:pt>
                <c:pt idx="100">
                  <c:v>0.28200000000000008</c:v>
                </c:pt>
                <c:pt idx="101">
                  <c:v>0.253</c:v>
                </c:pt>
                <c:pt idx="102">
                  <c:v>0.1590000000000005</c:v>
                </c:pt>
                <c:pt idx="103">
                  <c:v>0.10400000000000002</c:v>
                </c:pt>
                <c:pt idx="104">
                  <c:v>6.2000000000000034E-2</c:v>
                </c:pt>
                <c:pt idx="105">
                  <c:v>9.1500000000000026E-2</c:v>
                </c:pt>
                <c:pt idx="106">
                  <c:v>9.1300000000000006E-2</c:v>
                </c:pt>
                <c:pt idx="107">
                  <c:v>6.5100000000000019E-2</c:v>
                </c:pt>
                <c:pt idx="108">
                  <c:v>5.8800000000000012E-2</c:v>
                </c:pt>
                <c:pt idx="109">
                  <c:v>4.3900000000000002E-2</c:v>
                </c:pt>
                <c:pt idx="110">
                  <c:v>4.3800000000000013E-2</c:v>
                </c:pt>
                <c:pt idx="111">
                  <c:v>4.3000000000000003E-2</c:v>
                </c:pt>
                <c:pt idx="112">
                  <c:v>3.0400000000000052E-2</c:v>
                </c:pt>
                <c:pt idx="113">
                  <c:v>2.53E-2</c:v>
                </c:pt>
                <c:pt idx="114">
                  <c:v>2.4799999999999999E-2</c:v>
                </c:pt>
                <c:pt idx="115">
                  <c:v>1.880000000000006E-2</c:v>
                </c:pt>
                <c:pt idx="116">
                  <c:v>1.5699999999999999E-2</c:v>
                </c:pt>
                <c:pt idx="117">
                  <c:v>1.0100000000000001E-2</c:v>
                </c:pt>
                <c:pt idx="118">
                  <c:v>1.3800000000000054E-2</c:v>
                </c:pt>
                <c:pt idx="119">
                  <c:v>1.4400000000000001E-2</c:v>
                </c:pt>
                <c:pt idx="120">
                  <c:v>7.2000000000000189E-3</c:v>
                </c:pt>
                <c:pt idx="121">
                  <c:v>7.3100000000000014E-3</c:v>
                </c:pt>
                <c:pt idx="122">
                  <c:v>7.4400000000000273E-3</c:v>
                </c:pt>
                <c:pt idx="123">
                  <c:v>4.7200000000000002E-3</c:v>
                </c:pt>
                <c:pt idx="124">
                  <c:v>5.4600000000000004E-3</c:v>
                </c:pt>
                <c:pt idx="125">
                  <c:v>4.0400000000000123E-3</c:v>
                </c:pt>
                <c:pt idx="126">
                  <c:v>2.0900000000000011E-3</c:v>
                </c:pt>
                <c:pt idx="127">
                  <c:v>1.7200000000000052E-3</c:v>
                </c:pt>
                <c:pt idx="128">
                  <c:v>1.4100000000000037E-3</c:v>
                </c:pt>
                <c:pt idx="129">
                  <c:v>8.5900000000000245E-4</c:v>
                </c:pt>
                <c:pt idx="130">
                  <c:v>6.7500000000000264E-4</c:v>
                </c:pt>
                <c:pt idx="131">
                  <c:v>4.0100000000000004E-4</c:v>
                </c:pt>
                <c:pt idx="132">
                  <c:v>2.760000000000015E-4</c:v>
                </c:pt>
                <c:pt idx="133">
                  <c:v>3.0100000000000016E-4</c:v>
                </c:pt>
                <c:pt idx="134">
                  <c:v>1.9800000000000121E-4</c:v>
                </c:pt>
                <c:pt idx="135">
                  <c:v>2.7000000000000136E-4</c:v>
                </c:pt>
                <c:pt idx="136">
                  <c:v>3.1700000000000104E-4</c:v>
                </c:pt>
                <c:pt idx="137">
                  <c:v>2.0300000000000001E-3</c:v>
                </c:pt>
                <c:pt idx="138">
                  <c:v>0</c:v>
                </c:pt>
                <c:pt idx="139">
                  <c:v>0</c:v>
                </c:pt>
              </c:numCache>
            </c:numRef>
          </c:yVal>
        </c:ser>
        <c:ser>
          <c:idx val="1"/>
          <c:order val="1"/>
          <c:tx>
            <c:strRef>
              <c:f>plot!$D$2</c:f>
              <c:strCache>
                <c:ptCount val="1"/>
                <c:pt idx="0">
                  <c:v>HP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</c:marker>
          <c:xVal>
            <c:numRef>
              <c:f>plot!$B$3:$B$142</c:f>
              <c:numCache>
                <c:formatCode>0.00E+00</c:formatCode>
                <c:ptCount val="140"/>
                <c:pt idx="0">
                  <c:v>1.0000000000000127E-12</c:v>
                </c:pt>
                <c:pt idx="1">
                  <c:v>1.2600000000000152E-12</c:v>
                </c:pt>
                <c:pt idx="2">
                  <c:v>1.5800000000000191E-12</c:v>
                </c:pt>
                <c:pt idx="3">
                  <c:v>2.0000000000000234E-12</c:v>
                </c:pt>
                <c:pt idx="4">
                  <c:v>2.5100000000000267E-12</c:v>
                </c:pt>
                <c:pt idx="5">
                  <c:v>3.1600000000000382E-12</c:v>
                </c:pt>
                <c:pt idx="6">
                  <c:v>3.9800000000000456E-12</c:v>
                </c:pt>
                <c:pt idx="7">
                  <c:v>5.010000000000054E-12</c:v>
                </c:pt>
                <c:pt idx="8">
                  <c:v>6.310000000000065E-12</c:v>
                </c:pt>
                <c:pt idx="9">
                  <c:v>7.9400000000000974E-12</c:v>
                </c:pt>
                <c:pt idx="10">
                  <c:v>1.0000000000000119E-11</c:v>
                </c:pt>
                <c:pt idx="11">
                  <c:v>1.2600000000000147E-11</c:v>
                </c:pt>
                <c:pt idx="12">
                  <c:v>1.5800000000000174E-11</c:v>
                </c:pt>
                <c:pt idx="13">
                  <c:v>2.0000000000000235E-11</c:v>
                </c:pt>
                <c:pt idx="14">
                  <c:v>2.5100000000000238E-11</c:v>
                </c:pt>
                <c:pt idx="15">
                  <c:v>3.1600000000000374E-11</c:v>
                </c:pt>
                <c:pt idx="16">
                  <c:v>3.9800000000000434E-11</c:v>
                </c:pt>
                <c:pt idx="17">
                  <c:v>5.0100000000000478E-11</c:v>
                </c:pt>
                <c:pt idx="18">
                  <c:v>6.3100000000000589E-11</c:v>
                </c:pt>
                <c:pt idx="19">
                  <c:v>7.940000000000091E-11</c:v>
                </c:pt>
                <c:pt idx="20">
                  <c:v>1.0000000000000101E-10</c:v>
                </c:pt>
                <c:pt idx="21">
                  <c:v>1.260000000000013E-10</c:v>
                </c:pt>
                <c:pt idx="22">
                  <c:v>1.580000000000017E-10</c:v>
                </c:pt>
                <c:pt idx="23">
                  <c:v>2.0000000000000197E-10</c:v>
                </c:pt>
                <c:pt idx="24">
                  <c:v>2.5100000000000218E-10</c:v>
                </c:pt>
                <c:pt idx="25">
                  <c:v>3.1600000000000335E-10</c:v>
                </c:pt>
                <c:pt idx="26">
                  <c:v>3.9800000000000395E-10</c:v>
                </c:pt>
                <c:pt idx="27">
                  <c:v>5.0100000000000458E-10</c:v>
                </c:pt>
                <c:pt idx="28">
                  <c:v>6.3100000000000537E-10</c:v>
                </c:pt>
                <c:pt idx="29">
                  <c:v>7.9400000000000832E-10</c:v>
                </c:pt>
                <c:pt idx="30">
                  <c:v>1.000000000000009E-9</c:v>
                </c:pt>
                <c:pt idx="31">
                  <c:v>1.2600000000000112E-9</c:v>
                </c:pt>
                <c:pt idx="32">
                  <c:v>1.5800000000000148E-9</c:v>
                </c:pt>
                <c:pt idx="33">
                  <c:v>2.0000000000000191E-9</c:v>
                </c:pt>
                <c:pt idx="34">
                  <c:v>2.5100000000000197E-9</c:v>
                </c:pt>
                <c:pt idx="35">
                  <c:v>3.1600000000000304E-9</c:v>
                </c:pt>
                <c:pt idx="36">
                  <c:v>3.980000000000033E-9</c:v>
                </c:pt>
                <c:pt idx="37">
                  <c:v>5.0100000000000412E-9</c:v>
                </c:pt>
                <c:pt idx="38">
                  <c:v>6.3100000000000479E-9</c:v>
                </c:pt>
                <c:pt idx="39">
                  <c:v>7.9400000000000797E-9</c:v>
                </c:pt>
                <c:pt idx="40">
                  <c:v>1.0000000000000085E-8</c:v>
                </c:pt>
                <c:pt idx="41">
                  <c:v>1.2600000000000106E-8</c:v>
                </c:pt>
                <c:pt idx="42">
                  <c:v>1.5800000000000122E-8</c:v>
                </c:pt>
                <c:pt idx="43">
                  <c:v>2.0000000000000166E-8</c:v>
                </c:pt>
                <c:pt idx="44">
                  <c:v>2.5100000000000159E-8</c:v>
                </c:pt>
                <c:pt idx="45">
                  <c:v>3.1600000000000256E-8</c:v>
                </c:pt>
                <c:pt idx="46">
                  <c:v>3.9800000000000317E-8</c:v>
                </c:pt>
                <c:pt idx="47">
                  <c:v>5.0100000000000343E-8</c:v>
                </c:pt>
                <c:pt idx="48">
                  <c:v>6.3100000000000453E-8</c:v>
                </c:pt>
                <c:pt idx="49">
                  <c:v>7.9400000000000658E-8</c:v>
                </c:pt>
                <c:pt idx="50">
                  <c:v>1.0000000000000072E-7</c:v>
                </c:pt>
                <c:pt idx="51">
                  <c:v>1.2600000000000089E-7</c:v>
                </c:pt>
                <c:pt idx="52">
                  <c:v>1.5800000000000134E-7</c:v>
                </c:pt>
                <c:pt idx="53">
                  <c:v>2.0000000000000137E-7</c:v>
                </c:pt>
                <c:pt idx="54">
                  <c:v>2.5100000000000118E-7</c:v>
                </c:pt>
                <c:pt idx="55">
                  <c:v>3.1600000000000251E-7</c:v>
                </c:pt>
                <c:pt idx="56">
                  <c:v>3.9800000000000269E-7</c:v>
                </c:pt>
                <c:pt idx="57">
                  <c:v>5.0100000000000323E-7</c:v>
                </c:pt>
                <c:pt idx="58">
                  <c:v>6.3100000000000336E-7</c:v>
                </c:pt>
                <c:pt idx="59">
                  <c:v>7.9400000000000597E-7</c:v>
                </c:pt>
                <c:pt idx="60">
                  <c:v>1.0000000000000063E-6</c:v>
                </c:pt>
                <c:pt idx="61">
                  <c:v>1.2600000000000072E-6</c:v>
                </c:pt>
                <c:pt idx="62">
                  <c:v>1.5800000000000105E-6</c:v>
                </c:pt>
                <c:pt idx="63">
                  <c:v>2.0000000000000113E-6</c:v>
                </c:pt>
                <c:pt idx="64">
                  <c:v>2.5100000000000098E-6</c:v>
                </c:pt>
                <c:pt idx="65">
                  <c:v>3.1600000000000214E-6</c:v>
                </c:pt>
                <c:pt idx="66">
                  <c:v>3.9800000000000254E-6</c:v>
                </c:pt>
                <c:pt idx="67">
                  <c:v>5.0100000000000198E-6</c:v>
                </c:pt>
                <c:pt idx="68">
                  <c:v>6.3100000000000268E-6</c:v>
                </c:pt>
                <c:pt idx="69">
                  <c:v>7.9400000000000544E-6</c:v>
                </c:pt>
                <c:pt idx="70">
                  <c:v>1.0000000000000053E-5</c:v>
                </c:pt>
                <c:pt idx="71">
                  <c:v>1.2600000000000064E-5</c:v>
                </c:pt>
                <c:pt idx="72">
                  <c:v>1.5800000000000106E-5</c:v>
                </c:pt>
                <c:pt idx="73">
                  <c:v>2.000000000000009E-5</c:v>
                </c:pt>
                <c:pt idx="74">
                  <c:v>2.5100000000000088E-5</c:v>
                </c:pt>
                <c:pt idx="75">
                  <c:v>3.1600000000000199E-5</c:v>
                </c:pt>
                <c:pt idx="76">
                  <c:v>3.9800000000000202E-5</c:v>
                </c:pt>
                <c:pt idx="77">
                  <c:v>5.0100000000000134E-5</c:v>
                </c:pt>
                <c:pt idx="78">
                  <c:v>6.3100000000000124E-5</c:v>
                </c:pt>
                <c:pt idx="79">
                  <c:v>7.9400000000000453E-5</c:v>
                </c:pt>
                <c:pt idx="80">
                  <c:v>1.0000000000000044E-4</c:v>
                </c:pt>
                <c:pt idx="81">
                  <c:v>1.2600000000000054E-4</c:v>
                </c:pt>
                <c:pt idx="82">
                  <c:v>1.5799999999999999E-4</c:v>
                </c:pt>
                <c:pt idx="83">
                  <c:v>2.0000000000000052E-4</c:v>
                </c:pt>
                <c:pt idx="84">
                  <c:v>2.5100000000000019E-4</c:v>
                </c:pt>
                <c:pt idx="85">
                  <c:v>3.160000000000015E-4</c:v>
                </c:pt>
                <c:pt idx="86">
                  <c:v>3.9800000000000171E-4</c:v>
                </c:pt>
                <c:pt idx="87">
                  <c:v>5.0100000000000014E-4</c:v>
                </c:pt>
                <c:pt idx="88">
                  <c:v>6.3100000000000103E-4</c:v>
                </c:pt>
                <c:pt idx="89">
                  <c:v>7.940000000000039E-4</c:v>
                </c:pt>
                <c:pt idx="90">
                  <c:v>1.0000000000000039E-3</c:v>
                </c:pt>
                <c:pt idx="91">
                  <c:v>1.2600000000000042E-3</c:v>
                </c:pt>
                <c:pt idx="92">
                  <c:v>1.5800000000000063E-3</c:v>
                </c:pt>
                <c:pt idx="93">
                  <c:v>2.0000000000000052E-3</c:v>
                </c:pt>
                <c:pt idx="94">
                  <c:v>2.5100000000000001E-3</c:v>
                </c:pt>
                <c:pt idx="95">
                  <c:v>3.1600000000000126E-3</c:v>
                </c:pt>
                <c:pt idx="96">
                  <c:v>3.9800000000000052E-3</c:v>
                </c:pt>
                <c:pt idx="97">
                  <c:v>5.0100000000000014E-3</c:v>
                </c:pt>
                <c:pt idx="98">
                  <c:v>6.3100000000000014E-3</c:v>
                </c:pt>
                <c:pt idx="99">
                  <c:v>7.9400000000000286E-3</c:v>
                </c:pt>
                <c:pt idx="100">
                  <c:v>1.0000000000000005E-2</c:v>
                </c:pt>
                <c:pt idx="101">
                  <c:v>1.2600000000000005E-2</c:v>
                </c:pt>
                <c:pt idx="102">
                  <c:v>1.5800000000000043E-2</c:v>
                </c:pt>
                <c:pt idx="103">
                  <c:v>2.0000000000000011E-2</c:v>
                </c:pt>
                <c:pt idx="104">
                  <c:v>2.5100000000000001E-2</c:v>
                </c:pt>
                <c:pt idx="105">
                  <c:v>3.1600000000000052E-2</c:v>
                </c:pt>
                <c:pt idx="106">
                  <c:v>3.9800000000000002E-2</c:v>
                </c:pt>
                <c:pt idx="107">
                  <c:v>5.0100000000000013E-2</c:v>
                </c:pt>
                <c:pt idx="108">
                  <c:v>6.3100000000000003E-2</c:v>
                </c:pt>
                <c:pt idx="109">
                  <c:v>7.9400000000000123E-2</c:v>
                </c:pt>
                <c:pt idx="110">
                  <c:v>0.1</c:v>
                </c:pt>
                <c:pt idx="111">
                  <c:v>0.126</c:v>
                </c:pt>
                <c:pt idx="112">
                  <c:v>0.1580000000000005</c:v>
                </c:pt>
                <c:pt idx="113">
                  <c:v>0.2</c:v>
                </c:pt>
                <c:pt idx="114">
                  <c:v>0.251</c:v>
                </c:pt>
                <c:pt idx="115">
                  <c:v>0.316000000000001</c:v>
                </c:pt>
                <c:pt idx="116">
                  <c:v>0.39800000000000124</c:v>
                </c:pt>
                <c:pt idx="117">
                  <c:v>0.501</c:v>
                </c:pt>
                <c:pt idx="118">
                  <c:v>0.63100000000000211</c:v>
                </c:pt>
                <c:pt idx="119">
                  <c:v>0.79400000000000004</c:v>
                </c:pt>
                <c:pt idx="120">
                  <c:v>1</c:v>
                </c:pt>
                <c:pt idx="121">
                  <c:v>1.26</c:v>
                </c:pt>
                <c:pt idx="122">
                  <c:v>1.58</c:v>
                </c:pt>
                <c:pt idx="123">
                  <c:v>2</c:v>
                </c:pt>
                <c:pt idx="124">
                  <c:v>2.5099999999999998</c:v>
                </c:pt>
                <c:pt idx="125">
                  <c:v>3.16</c:v>
                </c:pt>
                <c:pt idx="126">
                  <c:v>3.98</c:v>
                </c:pt>
                <c:pt idx="127">
                  <c:v>5.01</c:v>
                </c:pt>
                <c:pt idx="128">
                  <c:v>6.31</c:v>
                </c:pt>
                <c:pt idx="129">
                  <c:v>7.94</c:v>
                </c:pt>
                <c:pt idx="130">
                  <c:v>10</c:v>
                </c:pt>
                <c:pt idx="131">
                  <c:v>12.6</c:v>
                </c:pt>
                <c:pt idx="132">
                  <c:v>15.8</c:v>
                </c:pt>
                <c:pt idx="133">
                  <c:v>20</c:v>
                </c:pt>
                <c:pt idx="134">
                  <c:v>25.1</c:v>
                </c:pt>
                <c:pt idx="135">
                  <c:v>31.6</c:v>
                </c:pt>
                <c:pt idx="136">
                  <c:v>39.800000000000004</c:v>
                </c:pt>
                <c:pt idx="137">
                  <c:v>50.1</c:v>
                </c:pt>
                <c:pt idx="138">
                  <c:v>63.1</c:v>
                </c:pt>
                <c:pt idx="139">
                  <c:v>79.400000000000006</c:v>
                </c:pt>
              </c:numCache>
            </c:numRef>
          </c:xVal>
          <c:yVal>
            <c:numRef>
              <c:f>plot!$D$3:$D$142</c:f>
              <c:numCache>
                <c:formatCode>0.00E+00</c:formatCode>
                <c:ptCount val="1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1180000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469000</c:v>
                </c:pt>
                <c:pt idx="26">
                  <c:v>0</c:v>
                </c:pt>
                <c:pt idx="27">
                  <c:v>296000</c:v>
                </c:pt>
                <c:pt idx="28">
                  <c:v>118000</c:v>
                </c:pt>
                <c:pt idx="29">
                  <c:v>0</c:v>
                </c:pt>
                <c:pt idx="30">
                  <c:v>0</c:v>
                </c:pt>
                <c:pt idx="31">
                  <c:v>177000</c:v>
                </c:pt>
                <c:pt idx="32">
                  <c:v>421000</c:v>
                </c:pt>
                <c:pt idx="33">
                  <c:v>483000</c:v>
                </c:pt>
                <c:pt idx="34">
                  <c:v>177000</c:v>
                </c:pt>
                <c:pt idx="35">
                  <c:v>774000</c:v>
                </c:pt>
                <c:pt idx="36">
                  <c:v>540000</c:v>
                </c:pt>
                <c:pt idx="37">
                  <c:v>740000</c:v>
                </c:pt>
                <c:pt idx="38">
                  <c:v>705000</c:v>
                </c:pt>
                <c:pt idx="39">
                  <c:v>1100000</c:v>
                </c:pt>
                <c:pt idx="40">
                  <c:v>1200000</c:v>
                </c:pt>
                <c:pt idx="41">
                  <c:v>990000</c:v>
                </c:pt>
                <c:pt idx="42">
                  <c:v>1230000</c:v>
                </c:pt>
                <c:pt idx="43">
                  <c:v>1250000</c:v>
                </c:pt>
                <c:pt idx="44">
                  <c:v>1310000</c:v>
                </c:pt>
                <c:pt idx="45">
                  <c:v>1330000</c:v>
                </c:pt>
                <c:pt idx="46">
                  <c:v>1160000</c:v>
                </c:pt>
                <c:pt idx="47">
                  <c:v>955000</c:v>
                </c:pt>
                <c:pt idx="48">
                  <c:v>698000</c:v>
                </c:pt>
                <c:pt idx="49">
                  <c:v>453000</c:v>
                </c:pt>
                <c:pt idx="50">
                  <c:v>312000</c:v>
                </c:pt>
                <c:pt idx="51">
                  <c:v>144000</c:v>
                </c:pt>
                <c:pt idx="52">
                  <c:v>68800</c:v>
                </c:pt>
                <c:pt idx="53">
                  <c:v>23800</c:v>
                </c:pt>
                <c:pt idx="54">
                  <c:v>14200</c:v>
                </c:pt>
                <c:pt idx="55">
                  <c:v>10300</c:v>
                </c:pt>
                <c:pt idx="56">
                  <c:v>9690</c:v>
                </c:pt>
                <c:pt idx="57">
                  <c:v>6660</c:v>
                </c:pt>
                <c:pt idx="58">
                  <c:v>4940</c:v>
                </c:pt>
                <c:pt idx="59">
                  <c:v>5510</c:v>
                </c:pt>
                <c:pt idx="60">
                  <c:v>2520</c:v>
                </c:pt>
                <c:pt idx="61">
                  <c:v>1890</c:v>
                </c:pt>
                <c:pt idx="62">
                  <c:v>1830</c:v>
                </c:pt>
                <c:pt idx="63">
                  <c:v>1560</c:v>
                </c:pt>
                <c:pt idx="64">
                  <c:v>1150</c:v>
                </c:pt>
                <c:pt idx="65">
                  <c:v>704</c:v>
                </c:pt>
                <c:pt idx="66">
                  <c:v>839</c:v>
                </c:pt>
                <c:pt idx="67">
                  <c:v>548</c:v>
                </c:pt>
                <c:pt idx="68">
                  <c:v>576</c:v>
                </c:pt>
                <c:pt idx="69">
                  <c:v>290</c:v>
                </c:pt>
                <c:pt idx="70">
                  <c:v>341</c:v>
                </c:pt>
                <c:pt idx="71">
                  <c:v>189</c:v>
                </c:pt>
                <c:pt idx="72">
                  <c:v>183</c:v>
                </c:pt>
                <c:pt idx="73">
                  <c:v>193</c:v>
                </c:pt>
                <c:pt idx="74">
                  <c:v>112</c:v>
                </c:pt>
                <c:pt idx="75">
                  <c:v>79.8</c:v>
                </c:pt>
                <c:pt idx="76">
                  <c:v>48.5</c:v>
                </c:pt>
                <c:pt idx="77">
                  <c:v>68.099999999999994</c:v>
                </c:pt>
                <c:pt idx="78">
                  <c:v>41.2</c:v>
                </c:pt>
                <c:pt idx="79">
                  <c:v>31.8</c:v>
                </c:pt>
                <c:pt idx="80">
                  <c:v>28.2</c:v>
                </c:pt>
                <c:pt idx="81">
                  <c:v>24.2</c:v>
                </c:pt>
                <c:pt idx="82">
                  <c:v>22</c:v>
                </c:pt>
                <c:pt idx="83">
                  <c:v>20.100000000000001</c:v>
                </c:pt>
                <c:pt idx="84">
                  <c:v>12.1</c:v>
                </c:pt>
                <c:pt idx="85">
                  <c:v>8.92</c:v>
                </c:pt>
                <c:pt idx="86">
                  <c:v>5.4</c:v>
                </c:pt>
                <c:pt idx="87">
                  <c:v>3.7</c:v>
                </c:pt>
                <c:pt idx="88">
                  <c:v>3.53</c:v>
                </c:pt>
                <c:pt idx="89">
                  <c:v>5.04</c:v>
                </c:pt>
                <c:pt idx="90">
                  <c:v>2.82</c:v>
                </c:pt>
                <c:pt idx="91">
                  <c:v>1.83</c:v>
                </c:pt>
                <c:pt idx="92">
                  <c:v>1.36</c:v>
                </c:pt>
                <c:pt idx="93">
                  <c:v>1.23</c:v>
                </c:pt>
                <c:pt idx="94">
                  <c:v>0.88600000000000001</c:v>
                </c:pt>
                <c:pt idx="95">
                  <c:v>0.65700000000000236</c:v>
                </c:pt>
                <c:pt idx="96">
                  <c:v>0.61500000000000188</c:v>
                </c:pt>
                <c:pt idx="97">
                  <c:v>0.65100000000000235</c:v>
                </c:pt>
                <c:pt idx="98">
                  <c:v>0.51700000000000002</c:v>
                </c:pt>
                <c:pt idx="99">
                  <c:v>0.41100000000000031</c:v>
                </c:pt>
                <c:pt idx="100">
                  <c:v>0.23</c:v>
                </c:pt>
                <c:pt idx="101">
                  <c:v>0.2</c:v>
                </c:pt>
                <c:pt idx="102">
                  <c:v>0.20100000000000001</c:v>
                </c:pt>
                <c:pt idx="103">
                  <c:v>0.14900000000000024</c:v>
                </c:pt>
                <c:pt idx="104">
                  <c:v>0.13900000000000001</c:v>
                </c:pt>
                <c:pt idx="105">
                  <c:v>8.6800000000000002E-2</c:v>
                </c:pt>
                <c:pt idx="106">
                  <c:v>0.125</c:v>
                </c:pt>
                <c:pt idx="107">
                  <c:v>4.5900000000000003E-2</c:v>
                </c:pt>
                <c:pt idx="108">
                  <c:v>5.8800000000000012E-2</c:v>
                </c:pt>
                <c:pt idx="109">
                  <c:v>4.7600000000000003E-2</c:v>
                </c:pt>
                <c:pt idx="110">
                  <c:v>3.2600000000000115E-2</c:v>
                </c:pt>
                <c:pt idx="111">
                  <c:v>3.1800000000000002E-2</c:v>
                </c:pt>
                <c:pt idx="112">
                  <c:v>3.32E-2</c:v>
                </c:pt>
                <c:pt idx="113">
                  <c:v>2.1900000000000006E-2</c:v>
                </c:pt>
                <c:pt idx="114">
                  <c:v>1.4800000000000001E-2</c:v>
                </c:pt>
                <c:pt idx="115">
                  <c:v>1.4999999999999998E-2</c:v>
                </c:pt>
                <c:pt idx="116">
                  <c:v>8.7600000000000004E-3</c:v>
                </c:pt>
                <c:pt idx="117">
                  <c:v>1.1100000000000042E-2</c:v>
                </c:pt>
                <c:pt idx="118">
                  <c:v>1.4100000000000001E-2</c:v>
                </c:pt>
                <c:pt idx="119">
                  <c:v>1.3400000000000044E-2</c:v>
                </c:pt>
                <c:pt idx="120">
                  <c:v>7.9400000000000286E-3</c:v>
                </c:pt>
                <c:pt idx="121">
                  <c:v>6.8400000000000188E-3</c:v>
                </c:pt>
                <c:pt idx="122">
                  <c:v>6.3700000000000189E-3</c:v>
                </c:pt>
                <c:pt idx="123">
                  <c:v>4.6900000000000023E-3</c:v>
                </c:pt>
                <c:pt idx="124">
                  <c:v>5.1700000000000114E-3</c:v>
                </c:pt>
                <c:pt idx="125">
                  <c:v>3.9600000000000052E-3</c:v>
                </c:pt>
                <c:pt idx="126">
                  <c:v>1.9900000000000091E-3</c:v>
                </c:pt>
                <c:pt idx="127">
                  <c:v>1.7600000000000046E-3</c:v>
                </c:pt>
                <c:pt idx="128">
                  <c:v>1.3799999999999999E-3</c:v>
                </c:pt>
                <c:pt idx="129">
                  <c:v>6.1600000000000001E-4</c:v>
                </c:pt>
                <c:pt idx="130">
                  <c:v>5.3400000000000181E-4</c:v>
                </c:pt>
                <c:pt idx="131">
                  <c:v>4.0100000000000004E-4</c:v>
                </c:pt>
                <c:pt idx="132">
                  <c:v>3.3199999999999999E-4</c:v>
                </c:pt>
                <c:pt idx="133">
                  <c:v>3.9800000000000171E-4</c:v>
                </c:pt>
                <c:pt idx="134">
                  <c:v>2.6300000000000016E-4</c:v>
                </c:pt>
                <c:pt idx="135">
                  <c:v>1.8500000000000089E-4</c:v>
                </c:pt>
                <c:pt idx="136">
                  <c:v>3.3000000000000092E-4</c:v>
                </c:pt>
                <c:pt idx="137">
                  <c:v>1.8799999999999999E-3</c:v>
                </c:pt>
                <c:pt idx="138">
                  <c:v>0</c:v>
                </c:pt>
                <c:pt idx="139">
                  <c:v>0</c:v>
                </c:pt>
              </c:numCache>
            </c:numRef>
          </c:yVal>
        </c:ser>
        <c:axId val="126253312"/>
        <c:axId val="126267776"/>
      </c:scatterChart>
      <c:valAx>
        <c:axId val="126253312"/>
        <c:scaling>
          <c:logBase val="10"/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neutron</a:t>
                </a:r>
                <a:r>
                  <a:rPr lang="en-US" baseline="0"/>
                  <a:t> energy [MeV]</a:t>
                </a:r>
                <a:endParaRPr lang="en-US"/>
              </a:p>
            </c:rich>
          </c:tx>
          <c:layout/>
        </c:title>
        <c:numFmt formatCode="0.0E+00" sourceLinked="0"/>
        <c:majorTickMark val="none"/>
        <c:tickLblPos val="nextTo"/>
        <c:crossAx val="126267776"/>
        <c:crossesAt val="1.0000000000000072E-6"/>
        <c:crossBetween val="midCat"/>
        <c:majorUnit val="1000"/>
      </c:valAx>
      <c:valAx>
        <c:axId val="126267776"/>
        <c:scaling>
          <c:logBase val="10"/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neutron</a:t>
                </a:r>
                <a:r>
                  <a:rPr lang="en-US" baseline="0"/>
                  <a:t>s per MeV cm</a:t>
                </a:r>
                <a:r>
                  <a:rPr lang="en-US" baseline="30000"/>
                  <a:t>2</a:t>
                </a:r>
                <a:r>
                  <a:rPr lang="en-US" baseline="0"/>
                  <a:t> per n/cm</a:t>
                </a:r>
                <a:r>
                  <a:rPr lang="en-US" baseline="30000"/>
                  <a:t>2</a:t>
                </a:r>
              </a:p>
            </c:rich>
          </c:tx>
          <c:layout/>
        </c:title>
        <c:numFmt formatCode="0.0E+00" sourceLinked="0"/>
        <c:majorTickMark val="none"/>
        <c:tickLblPos val="nextTo"/>
        <c:crossAx val="126253312"/>
        <c:crossesAt val="1.0000000000000153E-12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plot!$C$2</c:f>
              <c:strCache>
                <c:ptCount val="1"/>
                <c:pt idx="0">
                  <c:v>LEND</c:v>
                </c:pt>
              </c:strCache>
            </c:strRef>
          </c:tx>
          <c:spPr>
            <a:ln w="28575">
              <a:noFill/>
            </a:ln>
          </c:spPr>
          <c:xVal>
            <c:numRef>
              <c:f>plot!$B$3:$B$142</c:f>
              <c:numCache>
                <c:formatCode>0.00E+00</c:formatCode>
                <c:ptCount val="140"/>
                <c:pt idx="0">
                  <c:v>1.0000000000000119E-12</c:v>
                </c:pt>
                <c:pt idx="1">
                  <c:v>1.2600000000000144E-12</c:v>
                </c:pt>
                <c:pt idx="2">
                  <c:v>1.5800000000000179E-12</c:v>
                </c:pt>
                <c:pt idx="3">
                  <c:v>2.0000000000000222E-12</c:v>
                </c:pt>
                <c:pt idx="4">
                  <c:v>2.5100000000000255E-12</c:v>
                </c:pt>
                <c:pt idx="5">
                  <c:v>3.1600000000000358E-12</c:v>
                </c:pt>
                <c:pt idx="6">
                  <c:v>3.9800000000000424E-12</c:v>
                </c:pt>
                <c:pt idx="7">
                  <c:v>5.0100000000000507E-12</c:v>
                </c:pt>
                <c:pt idx="8">
                  <c:v>6.310000000000061E-12</c:v>
                </c:pt>
                <c:pt idx="9">
                  <c:v>7.9400000000000926E-12</c:v>
                </c:pt>
                <c:pt idx="10">
                  <c:v>1.0000000000000112E-11</c:v>
                </c:pt>
                <c:pt idx="11">
                  <c:v>1.2600000000000139E-11</c:v>
                </c:pt>
                <c:pt idx="12">
                  <c:v>1.5800000000000165E-11</c:v>
                </c:pt>
                <c:pt idx="13">
                  <c:v>2.0000000000000222E-11</c:v>
                </c:pt>
                <c:pt idx="14">
                  <c:v>2.5100000000000225E-11</c:v>
                </c:pt>
                <c:pt idx="15">
                  <c:v>3.1600000000000355E-11</c:v>
                </c:pt>
                <c:pt idx="16">
                  <c:v>3.9800000000000408E-11</c:v>
                </c:pt>
                <c:pt idx="17">
                  <c:v>5.0100000000000446E-11</c:v>
                </c:pt>
                <c:pt idx="18">
                  <c:v>6.3100000000000563E-11</c:v>
                </c:pt>
                <c:pt idx="19">
                  <c:v>7.9400000000000845E-11</c:v>
                </c:pt>
                <c:pt idx="20">
                  <c:v>1.0000000000000095E-10</c:v>
                </c:pt>
                <c:pt idx="21">
                  <c:v>1.2600000000000122E-10</c:v>
                </c:pt>
                <c:pt idx="22">
                  <c:v>1.580000000000016E-10</c:v>
                </c:pt>
                <c:pt idx="23">
                  <c:v>2.0000000000000184E-10</c:v>
                </c:pt>
                <c:pt idx="24">
                  <c:v>2.5100000000000203E-10</c:v>
                </c:pt>
                <c:pt idx="25">
                  <c:v>3.1600000000000315E-10</c:v>
                </c:pt>
                <c:pt idx="26">
                  <c:v>3.9800000000000369E-10</c:v>
                </c:pt>
                <c:pt idx="27">
                  <c:v>5.0100000000000437E-10</c:v>
                </c:pt>
                <c:pt idx="28">
                  <c:v>6.3100000000000506E-10</c:v>
                </c:pt>
                <c:pt idx="29">
                  <c:v>7.940000000000078E-10</c:v>
                </c:pt>
                <c:pt idx="30">
                  <c:v>1.0000000000000085E-9</c:v>
                </c:pt>
                <c:pt idx="31">
                  <c:v>1.2600000000000105E-9</c:v>
                </c:pt>
                <c:pt idx="32">
                  <c:v>1.5800000000000138E-9</c:v>
                </c:pt>
                <c:pt idx="33">
                  <c:v>2.0000000000000179E-9</c:v>
                </c:pt>
                <c:pt idx="34">
                  <c:v>2.5100000000000184E-9</c:v>
                </c:pt>
                <c:pt idx="35">
                  <c:v>3.1600000000000288E-9</c:v>
                </c:pt>
                <c:pt idx="36">
                  <c:v>3.9800000000000305E-9</c:v>
                </c:pt>
                <c:pt idx="37">
                  <c:v>5.0100000000000387E-9</c:v>
                </c:pt>
                <c:pt idx="38">
                  <c:v>6.3100000000000446E-9</c:v>
                </c:pt>
                <c:pt idx="39">
                  <c:v>7.9400000000000747E-9</c:v>
                </c:pt>
                <c:pt idx="40">
                  <c:v>1.0000000000000078E-8</c:v>
                </c:pt>
                <c:pt idx="41">
                  <c:v>1.26000000000001E-8</c:v>
                </c:pt>
                <c:pt idx="42">
                  <c:v>1.5800000000000115E-8</c:v>
                </c:pt>
                <c:pt idx="43">
                  <c:v>2.0000000000000156E-8</c:v>
                </c:pt>
                <c:pt idx="44">
                  <c:v>2.5100000000000152E-8</c:v>
                </c:pt>
                <c:pt idx="45">
                  <c:v>3.1600000000000243E-8</c:v>
                </c:pt>
                <c:pt idx="46">
                  <c:v>3.9800000000000297E-8</c:v>
                </c:pt>
                <c:pt idx="47">
                  <c:v>5.0100000000000323E-8</c:v>
                </c:pt>
                <c:pt idx="48">
                  <c:v>6.3100000000000426E-8</c:v>
                </c:pt>
                <c:pt idx="49">
                  <c:v>7.9400000000000618E-8</c:v>
                </c:pt>
                <c:pt idx="50">
                  <c:v>1.0000000000000068E-7</c:v>
                </c:pt>
                <c:pt idx="51">
                  <c:v>1.2600000000000084E-7</c:v>
                </c:pt>
                <c:pt idx="52">
                  <c:v>1.5800000000000126E-7</c:v>
                </c:pt>
                <c:pt idx="53">
                  <c:v>2.0000000000000124E-7</c:v>
                </c:pt>
                <c:pt idx="54">
                  <c:v>2.5100000000000112E-7</c:v>
                </c:pt>
                <c:pt idx="55">
                  <c:v>3.1600000000000241E-7</c:v>
                </c:pt>
                <c:pt idx="56">
                  <c:v>3.9800000000000253E-7</c:v>
                </c:pt>
                <c:pt idx="57">
                  <c:v>5.0100000000000302E-7</c:v>
                </c:pt>
                <c:pt idx="58">
                  <c:v>6.3100000000000315E-7</c:v>
                </c:pt>
                <c:pt idx="59">
                  <c:v>7.9400000000000555E-7</c:v>
                </c:pt>
                <c:pt idx="60">
                  <c:v>1.0000000000000061E-6</c:v>
                </c:pt>
                <c:pt idx="61">
                  <c:v>1.2600000000000068E-6</c:v>
                </c:pt>
                <c:pt idx="62">
                  <c:v>1.5800000000000099E-6</c:v>
                </c:pt>
                <c:pt idx="63">
                  <c:v>2.0000000000000105E-6</c:v>
                </c:pt>
                <c:pt idx="64">
                  <c:v>2.5100000000000094E-6</c:v>
                </c:pt>
                <c:pt idx="65">
                  <c:v>3.1600000000000206E-6</c:v>
                </c:pt>
                <c:pt idx="66">
                  <c:v>3.9800000000000237E-6</c:v>
                </c:pt>
                <c:pt idx="67">
                  <c:v>5.0100000000000189E-6</c:v>
                </c:pt>
                <c:pt idx="68">
                  <c:v>6.3100000000000243E-6</c:v>
                </c:pt>
                <c:pt idx="69">
                  <c:v>7.940000000000051E-6</c:v>
                </c:pt>
                <c:pt idx="70">
                  <c:v>1.000000000000005E-5</c:v>
                </c:pt>
                <c:pt idx="71">
                  <c:v>1.2600000000000061E-5</c:v>
                </c:pt>
                <c:pt idx="72">
                  <c:v>1.5800000000000099E-5</c:v>
                </c:pt>
                <c:pt idx="73">
                  <c:v>2.0000000000000086E-5</c:v>
                </c:pt>
                <c:pt idx="74">
                  <c:v>2.5100000000000085E-5</c:v>
                </c:pt>
                <c:pt idx="75">
                  <c:v>3.1600000000000185E-5</c:v>
                </c:pt>
                <c:pt idx="76">
                  <c:v>3.9800000000000188E-5</c:v>
                </c:pt>
                <c:pt idx="77">
                  <c:v>5.0100000000000134E-5</c:v>
                </c:pt>
                <c:pt idx="78">
                  <c:v>6.3100000000000124E-5</c:v>
                </c:pt>
                <c:pt idx="79">
                  <c:v>7.9400000000000426E-5</c:v>
                </c:pt>
                <c:pt idx="80">
                  <c:v>1.0000000000000042E-4</c:v>
                </c:pt>
                <c:pt idx="81">
                  <c:v>1.2600000000000051E-4</c:v>
                </c:pt>
                <c:pt idx="82">
                  <c:v>1.5799999999999999E-4</c:v>
                </c:pt>
                <c:pt idx="83">
                  <c:v>2.0000000000000052E-4</c:v>
                </c:pt>
                <c:pt idx="84">
                  <c:v>2.5100000000000019E-4</c:v>
                </c:pt>
                <c:pt idx="85">
                  <c:v>3.1600000000000139E-4</c:v>
                </c:pt>
                <c:pt idx="86">
                  <c:v>3.980000000000016E-4</c:v>
                </c:pt>
                <c:pt idx="87">
                  <c:v>5.0100000000000014E-4</c:v>
                </c:pt>
                <c:pt idx="88">
                  <c:v>6.3100000000000103E-4</c:v>
                </c:pt>
                <c:pt idx="89">
                  <c:v>7.9400000000000358E-4</c:v>
                </c:pt>
                <c:pt idx="90">
                  <c:v>1.0000000000000037E-3</c:v>
                </c:pt>
                <c:pt idx="91">
                  <c:v>1.260000000000004E-3</c:v>
                </c:pt>
                <c:pt idx="92">
                  <c:v>1.5800000000000061E-3</c:v>
                </c:pt>
                <c:pt idx="93">
                  <c:v>2.0000000000000052E-3</c:v>
                </c:pt>
                <c:pt idx="94">
                  <c:v>2.5100000000000001E-3</c:v>
                </c:pt>
                <c:pt idx="95">
                  <c:v>3.1600000000000118E-3</c:v>
                </c:pt>
                <c:pt idx="96">
                  <c:v>3.9800000000000052E-3</c:v>
                </c:pt>
                <c:pt idx="97">
                  <c:v>5.0100000000000014E-3</c:v>
                </c:pt>
                <c:pt idx="98">
                  <c:v>6.3100000000000014E-3</c:v>
                </c:pt>
                <c:pt idx="99">
                  <c:v>7.9400000000000269E-3</c:v>
                </c:pt>
                <c:pt idx="100">
                  <c:v>1.0000000000000005E-2</c:v>
                </c:pt>
                <c:pt idx="101">
                  <c:v>1.2600000000000005E-2</c:v>
                </c:pt>
                <c:pt idx="102">
                  <c:v>1.5800000000000043E-2</c:v>
                </c:pt>
                <c:pt idx="103">
                  <c:v>2.0000000000000011E-2</c:v>
                </c:pt>
                <c:pt idx="104">
                  <c:v>2.5100000000000001E-2</c:v>
                </c:pt>
                <c:pt idx="105">
                  <c:v>3.1600000000000052E-2</c:v>
                </c:pt>
                <c:pt idx="106">
                  <c:v>3.9800000000000002E-2</c:v>
                </c:pt>
                <c:pt idx="107">
                  <c:v>5.0100000000000013E-2</c:v>
                </c:pt>
                <c:pt idx="108">
                  <c:v>6.3100000000000003E-2</c:v>
                </c:pt>
                <c:pt idx="109">
                  <c:v>7.9400000000000123E-2</c:v>
                </c:pt>
                <c:pt idx="110">
                  <c:v>0.1</c:v>
                </c:pt>
                <c:pt idx="111">
                  <c:v>0.126</c:v>
                </c:pt>
                <c:pt idx="112">
                  <c:v>0.15800000000000047</c:v>
                </c:pt>
                <c:pt idx="113">
                  <c:v>0.2</c:v>
                </c:pt>
                <c:pt idx="114">
                  <c:v>0.251</c:v>
                </c:pt>
                <c:pt idx="115">
                  <c:v>0.31600000000000095</c:v>
                </c:pt>
                <c:pt idx="116">
                  <c:v>0.39800000000000113</c:v>
                </c:pt>
                <c:pt idx="117">
                  <c:v>0.501</c:v>
                </c:pt>
                <c:pt idx="118">
                  <c:v>0.631000000000002</c:v>
                </c:pt>
                <c:pt idx="119">
                  <c:v>0.79400000000000004</c:v>
                </c:pt>
                <c:pt idx="120">
                  <c:v>1</c:v>
                </c:pt>
                <c:pt idx="121">
                  <c:v>1.26</c:v>
                </c:pt>
                <c:pt idx="122">
                  <c:v>1.58</c:v>
                </c:pt>
                <c:pt idx="123">
                  <c:v>2</c:v>
                </c:pt>
                <c:pt idx="124">
                  <c:v>2.5099999999999998</c:v>
                </c:pt>
                <c:pt idx="125">
                  <c:v>3.16</c:v>
                </c:pt>
                <c:pt idx="126">
                  <c:v>3.98</c:v>
                </c:pt>
                <c:pt idx="127">
                  <c:v>5.01</c:v>
                </c:pt>
                <c:pt idx="128">
                  <c:v>6.31</c:v>
                </c:pt>
                <c:pt idx="129">
                  <c:v>7.94</c:v>
                </c:pt>
                <c:pt idx="130">
                  <c:v>10</c:v>
                </c:pt>
                <c:pt idx="131">
                  <c:v>12.6</c:v>
                </c:pt>
                <c:pt idx="132">
                  <c:v>15.8</c:v>
                </c:pt>
                <c:pt idx="133">
                  <c:v>20</c:v>
                </c:pt>
                <c:pt idx="134">
                  <c:v>25.1</c:v>
                </c:pt>
                <c:pt idx="135">
                  <c:v>31.6</c:v>
                </c:pt>
                <c:pt idx="136">
                  <c:v>39.800000000000004</c:v>
                </c:pt>
                <c:pt idx="137">
                  <c:v>50.1</c:v>
                </c:pt>
                <c:pt idx="138">
                  <c:v>63.1</c:v>
                </c:pt>
                <c:pt idx="139">
                  <c:v>79.400000000000006</c:v>
                </c:pt>
              </c:numCache>
            </c:numRef>
          </c:xVal>
          <c:yVal>
            <c:numRef>
              <c:f>plot!$C$3:$C$142</c:f>
              <c:numCache>
                <c:formatCode>0.00E+00</c:formatCode>
                <c:ptCount val="1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468</c:v>
                </c:pt>
                <c:pt idx="53">
                  <c:v>372</c:v>
                </c:pt>
                <c:pt idx="54">
                  <c:v>295</c:v>
                </c:pt>
                <c:pt idx="55">
                  <c:v>1410</c:v>
                </c:pt>
                <c:pt idx="56">
                  <c:v>4100</c:v>
                </c:pt>
                <c:pt idx="57">
                  <c:v>3400</c:v>
                </c:pt>
                <c:pt idx="58">
                  <c:v>1060</c:v>
                </c:pt>
                <c:pt idx="59">
                  <c:v>2620</c:v>
                </c:pt>
                <c:pt idx="60">
                  <c:v>1780</c:v>
                </c:pt>
                <c:pt idx="61">
                  <c:v>2240</c:v>
                </c:pt>
                <c:pt idx="62">
                  <c:v>1310</c:v>
                </c:pt>
                <c:pt idx="63">
                  <c:v>2340</c:v>
                </c:pt>
                <c:pt idx="64">
                  <c:v>1980</c:v>
                </c:pt>
                <c:pt idx="65">
                  <c:v>1520</c:v>
                </c:pt>
                <c:pt idx="66">
                  <c:v>1640</c:v>
                </c:pt>
                <c:pt idx="67">
                  <c:v>1200</c:v>
                </c:pt>
                <c:pt idx="68">
                  <c:v>1080</c:v>
                </c:pt>
                <c:pt idx="69">
                  <c:v>1280</c:v>
                </c:pt>
                <c:pt idx="70">
                  <c:v>950</c:v>
                </c:pt>
                <c:pt idx="71">
                  <c:v>725</c:v>
                </c:pt>
                <c:pt idx="72">
                  <c:v>674</c:v>
                </c:pt>
                <c:pt idx="73">
                  <c:v>573</c:v>
                </c:pt>
                <c:pt idx="74">
                  <c:v>555</c:v>
                </c:pt>
                <c:pt idx="75">
                  <c:v>490</c:v>
                </c:pt>
                <c:pt idx="76">
                  <c:v>382</c:v>
                </c:pt>
                <c:pt idx="77">
                  <c:v>303</c:v>
                </c:pt>
                <c:pt idx="78">
                  <c:v>239</c:v>
                </c:pt>
                <c:pt idx="79">
                  <c:v>188</c:v>
                </c:pt>
                <c:pt idx="80">
                  <c:v>125</c:v>
                </c:pt>
                <c:pt idx="81">
                  <c:v>96.6</c:v>
                </c:pt>
                <c:pt idx="82">
                  <c:v>109</c:v>
                </c:pt>
                <c:pt idx="83">
                  <c:v>73.599999999999994</c:v>
                </c:pt>
                <c:pt idx="84">
                  <c:v>76.2</c:v>
                </c:pt>
                <c:pt idx="85">
                  <c:v>69.900000000000006</c:v>
                </c:pt>
                <c:pt idx="86">
                  <c:v>47.3</c:v>
                </c:pt>
                <c:pt idx="87">
                  <c:v>48.1</c:v>
                </c:pt>
                <c:pt idx="88">
                  <c:v>40.4</c:v>
                </c:pt>
                <c:pt idx="89">
                  <c:v>31.8</c:v>
                </c:pt>
                <c:pt idx="90">
                  <c:v>27.4</c:v>
                </c:pt>
                <c:pt idx="91">
                  <c:v>19.600000000000001</c:v>
                </c:pt>
                <c:pt idx="92">
                  <c:v>17.600000000000001</c:v>
                </c:pt>
                <c:pt idx="93">
                  <c:v>16.5</c:v>
                </c:pt>
                <c:pt idx="94">
                  <c:v>13.7</c:v>
                </c:pt>
                <c:pt idx="95">
                  <c:v>12.3</c:v>
                </c:pt>
                <c:pt idx="96">
                  <c:v>9.7800000000000011</c:v>
                </c:pt>
                <c:pt idx="97">
                  <c:v>9.0400000000000009</c:v>
                </c:pt>
                <c:pt idx="98">
                  <c:v>6.57</c:v>
                </c:pt>
                <c:pt idx="99">
                  <c:v>2.77</c:v>
                </c:pt>
                <c:pt idx="100">
                  <c:v>2.73</c:v>
                </c:pt>
                <c:pt idx="101">
                  <c:v>3.55</c:v>
                </c:pt>
                <c:pt idx="102">
                  <c:v>4.6599999999999975</c:v>
                </c:pt>
                <c:pt idx="103">
                  <c:v>5.49</c:v>
                </c:pt>
                <c:pt idx="104">
                  <c:v>10.8</c:v>
                </c:pt>
                <c:pt idx="105">
                  <c:v>0.74600000000000177</c:v>
                </c:pt>
                <c:pt idx="106">
                  <c:v>0.80900000000000005</c:v>
                </c:pt>
                <c:pt idx="107">
                  <c:v>1.1599999999999961</c:v>
                </c:pt>
                <c:pt idx="108">
                  <c:v>0.94399999999999995</c:v>
                </c:pt>
                <c:pt idx="109">
                  <c:v>1.08</c:v>
                </c:pt>
                <c:pt idx="110">
                  <c:v>0.71800000000000064</c:v>
                </c:pt>
                <c:pt idx="111">
                  <c:v>0.71800000000000064</c:v>
                </c:pt>
                <c:pt idx="112">
                  <c:v>0.54200000000000004</c:v>
                </c:pt>
                <c:pt idx="113">
                  <c:v>0.43400000000000089</c:v>
                </c:pt>
                <c:pt idx="114">
                  <c:v>0.25</c:v>
                </c:pt>
                <c:pt idx="115">
                  <c:v>0.24800000000000041</c:v>
                </c:pt>
                <c:pt idx="116">
                  <c:v>0.112</c:v>
                </c:pt>
                <c:pt idx="117">
                  <c:v>3.3500000000000002E-2</c:v>
                </c:pt>
                <c:pt idx="118">
                  <c:v>3.7200000000000052E-2</c:v>
                </c:pt>
                <c:pt idx="119">
                  <c:v>1.8599999999999998E-2</c:v>
                </c:pt>
                <c:pt idx="120">
                  <c:v>2.3700000000000001E-3</c:v>
                </c:pt>
                <c:pt idx="121">
                  <c:v>1.1800000000000059E-3</c:v>
                </c:pt>
                <c:pt idx="122">
                  <c:v>1.3999999999999999E-4</c:v>
                </c:pt>
                <c:pt idx="123">
                  <c:v>3.7200000000000162E-4</c:v>
                </c:pt>
                <c:pt idx="124">
                  <c:v>1.1800000000000073E-4</c:v>
                </c:pt>
                <c:pt idx="125">
                  <c:v>1.4100000000000001E-4</c:v>
                </c:pt>
                <c:pt idx="126">
                  <c:v>5.59000000000002E-5</c:v>
                </c:pt>
                <c:pt idx="127">
                  <c:v>4.4400000000000246E-5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1.1800000000000089E-5</c:v>
                </c:pt>
                <c:pt idx="132">
                  <c:v>0</c:v>
                </c:pt>
                <c:pt idx="133">
                  <c:v>0</c:v>
                </c:pt>
                <c:pt idx="134">
                  <c:v>1.7700000000000095E-5</c:v>
                </c:pt>
                <c:pt idx="135">
                  <c:v>0</c:v>
                </c:pt>
                <c:pt idx="136">
                  <c:v>7.4500000000000439E-6</c:v>
                </c:pt>
                <c:pt idx="137">
                  <c:v>1.7800000000000097E-5</c:v>
                </c:pt>
                <c:pt idx="138">
                  <c:v>0</c:v>
                </c:pt>
                <c:pt idx="139">
                  <c:v>0</c:v>
                </c:pt>
              </c:numCache>
            </c:numRef>
          </c:yVal>
        </c:ser>
        <c:ser>
          <c:idx val="1"/>
          <c:order val="1"/>
          <c:tx>
            <c:strRef>
              <c:f>plot!$D$2</c:f>
              <c:strCache>
                <c:ptCount val="1"/>
                <c:pt idx="0">
                  <c:v>HP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</c:marker>
          <c:xVal>
            <c:numRef>
              <c:f>plot!$B$3:$B$142</c:f>
              <c:numCache>
                <c:formatCode>0.00E+00</c:formatCode>
                <c:ptCount val="140"/>
                <c:pt idx="0">
                  <c:v>1.0000000000000119E-12</c:v>
                </c:pt>
                <c:pt idx="1">
                  <c:v>1.2600000000000144E-12</c:v>
                </c:pt>
                <c:pt idx="2">
                  <c:v>1.5800000000000179E-12</c:v>
                </c:pt>
                <c:pt idx="3">
                  <c:v>2.0000000000000222E-12</c:v>
                </c:pt>
                <c:pt idx="4">
                  <c:v>2.5100000000000255E-12</c:v>
                </c:pt>
                <c:pt idx="5">
                  <c:v>3.1600000000000358E-12</c:v>
                </c:pt>
                <c:pt idx="6">
                  <c:v>3.9800000000000424E-12</c:v>
                </c:pt>
                <c:pt idx="7">
                  <c:v>5.0100000000000507E-12</c:v>
                </c:pt>
                <c:pt idx="8">
                  <c:v>6.310000000000061E-12</c:v>
                </c:pt>
                <c:pt idx="9">
                  <c:v>7.9400000000000926E-12</c:v>
                </c:pt>
                <c:pt idx="10">
                  <c:v>1.0000000000000112E-11</c:v>
                </c:pt>
                <c:pt idx="11">
                  <c:v>1.2600000000000139E-11</c:v>
                </c:pt>
                <c:pt idx="12">
                  <c:v>1.5800000000000165E-11</c:v>
                </c:pt>
                <c:pt idx="13">
                  <c:v>2.0000000000000222E-11</c:v>
                </c:pt>
                <c:pt idx="14">
                  <c:v>2.5100000000000225E-11</c:v>
                </c:pt>
                <c:pt idx="15">
                  <c:v>3.1600000000000355E-11</c:v>
                </c:pt>
                <c:pt idx="16">
                  <c:v>3.9800000000000408E-11</c:v>
                </c:pt>
                <c:pt idx="17">
                  <c:v>5.0100000000000446E-11</c:v>
                </c:pt>
                <c:pt idx="18">
                  <c:v>6.3100000000000563E-11</c:v>
                </c:pt>
                <c:pt idx="19">
                  <c:v>7.9400000000000845E-11</c:v>
                </c:pt>
                <c:pt idx="20">
                  <c:v>1.0000000000000095E-10</c:v>
                </c:pt>
                <c:pt idx="21">
                  <c:v>1.2600000000000122E-10</c:v>
                </c:pt>
                <c:pt idx="22">
                  <c:v>1.580000000000016E-10</c:v>
                </c:pt>
                <c:pt idx="23">
                  <c:v>2.0000000000000184E-10</c:v>
                </c:pt>
                <c:pt idx="24">
                  <c:v>2.5100000000000203E-10</c:v>
                </c:pt>
                <c:pt idx="25">
                  <c:v>3.1600000000000315E-10</c:v>
                </c:pt>
                <c:pt idx="26">
                  <c:v>3.9800000000000369E-10</c:v>
                </c:pt>
                <c:pt idx="27">
                  <c:v>5.0100000000000437E-10</c:v>
                </c:pt>
                <c:pt idx="28">
                  <c:v>6.3100000000000506E-10</c:v>
                </c:pt>
                <c:pt idx="29">
                  <c:v>7.940000000000078E-10</c:v>
                </c:pt>
                <c:pt idx="30">
                  <c:v>1.0000000000000085E-9</c:v>
                </c:pt>
                <c:pt idx="31">
                  <c:v>1.2600000000000105E-9</c:v>
                </c:pt>
                <c:pt idx="32">
                  <c:v>1.5800000000000138E-9</c:v>
                </c:pt>
                <c:pt idx="33">
                  <c:v>2.0000000000000179E-9</c:v>
                </c:pt>
                <c:pt idx="34">
                  <c:v>2.5100000000000184E-9</c:v>
                </c:pt>
                <c:pt idx="35">
                  <c:v>3.1600000000000288E-9</c:v>
                </c:pt>
                <c:pt idx="36">
                  <c:v>3.9800000000000305E-9</c:v>
                </c:pt>
                <c:pt idx="37">
                  <c:v>5.0100000000000387E-9</c:v>
                </c:pt>
                <c:pt idx="38">
                  <c:v>6.3100000000000446E-9</c:v>
                </c:pt>
                <c:pt idx="39">
                  <c:v>7.9400000000000747E-9</c:v>
                </c:pt>
                <c:pt idx="40">
                  <c:v>1.0000000000000078E-8</c:v>
                </c:pt>
                <c:pt idx="41">
                  <c:v>1.26000000000001E-8</c:v>
                </c:pt>
                <c:pt idx="42">
                  <c:v>1.5800000000000115E-8</c:v>
                </c:pt>
                <c:pt idx="43">
                  <c:v>2.0000000000000156E-8</c:v>
                </c:pt>
                <c:pt idx="44">
                  <c:v>2.5100000000000152E-8</c:v>
                </c:pt>
                <c:pt idx="45">
                  <c:v>3.1600000000000243E-8</c:v>
                </c:pt>
                <c:pt idx="46">
                  <c:v>3.9800000000000297E-8</c:v>
                </c:pt>
                <c:pt idx="47">
                  <c:v>5.0100000000000323E-8</c:v>
                </c:pt>
                <c:pt idx="48">
                  <c:v>6.3100000000000426E-8</c:v>
                </c:pt>
                <c:pt idx="49">
                  <c:v>7.9400000000000618E-8</c:v>
                </c:pt>
                <c:pt idx="50">
                  <c:v>1.0000000000000068E-7</c:v>
                </c:pt>
                <c:pt idx="51">
                  <c:v>1.2600000000000084E-7</c:v>
                </c:pt>
                <c:pt idx="52">
                  <c:v>1.5800000000000126E-7</c:v>
                </c:pt>
                <c:pt idx="53">
                  <c:v>2.0000000000000124E-7</c:v>
                </c:pt>
                <c:pt idx="54">
                  <c:v>2.5100000000000112E-7</c:v>
                </c:pt>
                <c:pt idx="55">
                  <c:v>3.1600000000000241E-7</c:v>
                </c:pt>
                <c:pt idx="56">
                  <c:v>3.9800000000000253E-7</c:v>
                </c:pt>
                <c:pt idx="57">
                  <c:v>5.0100000000000302E-7</c:v>
                </c:pt>
                <c:pt idx="58">
                  <c:v>6.3100000000000315E-7</c:v>
                </c:pt>
                <c:pt idx="59">
                  <c:v>7.9400000000000555E-7</c:v>
                </c:pt>
                <c:pt idx="60">
                  <c:v>1.0000000000000061E-6</c:v>
                </c:pt>
                <c:pt idx="61">
                  <c:v>1.2600000000000068E-6</c:v>
                </c:pt>
                <c:pt idx="62">
                  <c:v>1.5800000000000099E-6</c:v>
                </c:pt>
                <c:pt idx="63">
                  <c:v>2.0000000000000105E-6</c:v>
                </c:pt>
                <c:pt idx="64">
                  <c:v>2.5100000000000094E-6</c:v>
                </c:pt>
                <c:pt idx="65">
                  <c:v>3.1600000000000206E-6</c:v>
                </c:pt>
                <c:pt idx="66">
                  <c:v>3.9800000000000237E-6</c:v>
                </c:pt>
                <c:pt idx="67">
                  <c:v>5.0100000000000189E-6</c:v>
                </c:pt>
                <c:pt idx="68">
                  <c:v>6.3100000000000243E-6</c:v>
                </c:pt>
                <c:pt idx="69">
                  <c:v>7.940000000000051E-6</c:v>
                </c:pt>
                <c:pt idx="70">
                  <c:v>1.000000000000005E-5</c:v>
                </c:pt>
                <c:pt idx="71">
                  <c:v>1.2600000000000061E-5</c:v>
                </c:pt>
                <c:pt idx="72">
                  <c:v>1.5800000000000099E-5</c:v>
                </c:pt>
                <c:pt idx="73">
                  <c:v>2.0000000000000086E-5</c:v>
                </c:pt>
                <c:pt idx="74">
                  <c:v>2.5100000000000085E-5</c:v>
                </c:pt>
                <c:pt idx="75">
                  <c:v>3.1600000000000185E-5</c:v>
                </c:pt>
                <c:pt idx="76">
                  <c:v>3.9800000000000188E-5</c:v>
                </c:pt>
                <c:pt idx="77">
                  <c:v>5.0100000000000134E-5</c:v>
                </c:pt>
                <c:pt idx="78">
                  <c:v>6.3100000000000124E-5</c:v>
                </c:pt>
                <c:pt idx="79">
                  <c:v>7.9400000000000426E-5</c:v>
                </c:pt>
                <c:pt idx="80">
                  <c:v>1.0000000000000042E-4</c:v>
                </c:pt>
                <c:pt idx="81">
                  <c:v>1.2600000000000051E-4</c:v>
                </c:pt>
                <c:pt idx="82">
                  <c:v>1.5799999999999999E-4</c:v>
                </c:pt>
                <c:pt idx="83">
                  <c:v>2.0000000000000052E-4</c:v>
                </c:pt>
                <c:pt idx="84">
                  <c:v>2.5100000000000019E-4</c:v>
                </c:pt>
                <c:pt idx="85">
                  <c:v>3.1600000000000139E-4</c:v>
                </c:pt>
                <c:pt idx="86">
                  <c:v>3.980000000000016E-4</c:v>
                </c:pt>
                <c:pt idx="87">
                  <c:v>5.0100000000000014E-4</c:v>
                </c:pt>
                <c:pt idx="88">
                  <c:v>6.3100000000000103E-4</c:v>
                </c:pt>
                <c:pt idx="89">
                  <c:v>7.9400000000000358E-4</c:v>
                </c:pt>
                <c:pt idx="90">
                  <c:v>1.0000000000000037E-3</c:v>
                </c:pt>
                <c:pt idx="91">
                  <c:v>1.260000000000004E-3</c:v>
                </c:pt>
                <c:pt idx="92">
                  <c:v>1.5800000000000061E-3</c:v>
                </c:pt>
                <c:pt idx="93">
                  <c:v>2.0000000000000052E-3</c:v>
                </c:pt>
                <c:pt idx="94">
                  <c:v>2.5100000000000001E-3</c:v>
                </c:pt>
                <c:pt idx="95">
                  <c:v>3.1600000000000118E-3</c:v>
                </c:pt>
                <c:pt idx="96">
                  <c:v>3.9800000000000052E-3</c:v>
                </c:pt>
                <c:pt idx="97">
                  <c:v>5.0100000000000014E-3</c:v>
                </c:pt>
                <c:pt idx="98">
                  <c:v>6.3100000000000014E-3</c:v>
                </c:pt>
                <c:pt idx="99">
                  <c:v>7.9400000000000269E-3</c:v>
                </c:pt>
                <c:pt idx="100">
                  <c:v>1.0000000000000005E-2</c:v>
                </c:pt>
                <c:pt idx="101">
                  <c:v>1.2600000000000005E-2</c:v>
                </c:pt>
                <c:pt idx="102">
                  <c:v>1.5800000000000043E-2</c:v>
                </c:pt>
                <c:pt idx="103">
                  <c:v>2.0000000000000011E-2</c:v>
                </c:pt>
                <c:pt idx="104">
                  <c:v>2.5100000000000001E-2</c:v>
                </c:pt>
                <c:pt idx="105">
                  <c:v>3.1600000000000052E-2</c:v>
                </c:pt>
                <c:pt idx="106">
                  <c:v>3.9800000000000002E-2</c:v>
                </c:pt>
                <c:pt idx="107">
                  <c:v>5.0100000000000013E-2</c:v>
                </c:pt>
                <c:pt idx="108">
                  <c:v>6.3100000000000003E-2</c:v>
                </c:pt>
                <c:pt idx="109">
                  <c:v>7.9400000000000123E-2</c:v>
                </c:pt>
                <c:pt idx="110">
                  <c:v>0.1</c:v>
                </c:pt>
                <c:pt idx="111">
                  <c:v>0.126</c:v>
                </c:pt>
                <c:pt idx="112">
                  <c:v>0.15800000000000047</c:v>
                </c:pt>
                <c:pt idx="113">
                  <c:v>0.2</c:v>
                </c:pt>
                <c:pt idx="114">
                  <c:v>0.251</c:v>
                </c:pt>
                <c:pt idx="115">
                  <c:v>0.31600000000000095</c:v>
                </c:pt>
                <c:pt idx="116">
                  <c:v>0.39800000000000113</c:v>
                </c:pt>
                <c:pt idx="117">
                  <c:v>0.501</c:v>
                </c:pt>
                <c:pt idx="118">
                  <c:v>0.631000000000002</c:v>
                </c:pt>
                <c:pt idx="119">
                  <c:v>0.79400000000000004</c:v>
                </c:pt>
                <c:pt idx="120">
                  <c:v>1</c:v>
                </c:pt>
                <c:pt idx="121">
                  <c:v>1.26</c:v>
                </c:pt>
                <c:pt idx="122">
                  <c:v>1.58</c:v>
                </c:pt>
                <c:pt idx="123">
                  <c:v>2</c:v>
                </c:pt>
                <c:pt idx="124">
                  <c:v>2.5099999999999998</c:v>
                </c:pt>
                <c:pt idx="125">
                  <c:v>3.16</c:v>
                </c:pt>
                <c:pt idx="126">
                  <c:v>3.98</c:v>
                </c:pt>
                <c:pt idx="127">
                  <c:v>5.01</c:v>
                </c:pt>
                <c:pt idx="128">
                  <c:v>6.31</c:v>
                </c:pt>
                <c:pt idx="129">
                  <c:v>7.94</c:v>
                </c:pt>
                <c:pt idx="130">
                  <c:v>10</c:v>
                </c:pt>
                <c:pt idx="131">
                  <c:v>12.6</c:v>
                </c:pt>
                <c:pt idx="132">
                  <c:v>15.8</c:v>
                </c:pt>
                <c:pt idx="133">
                  <c:v>20</c:v>
                </c:pt>
                <c:pt idx="134">
                  <c:v>25.1</c:v>
                </c:pt>
                <c:pt idx="135">
                  <c:v>31.6</c:v>
                </c:pt>
                <c:pt idx="136">
                  <c:v>39.800000000000004</c:v>
                </c:pt>
                <c:pt idx="137">
                  <c:v>50.1</c:v>
                </c:pt>
                <c:pt idx="138">
                  <c:v>63.1</c:v>
                </c:pt>
                <c:pt idx="139">
                  <c:v>79.400000000000006</c:v>
                </c:pt>
              </c:numCache>
            </c:numRef>
          </c:xVal>
          <c:yVal>
            <c:numRef>
              <c:f>plot!$D$3:$D$142</c:f>
              <c:numCache>
                <c:formatCode>0.00E+00</c:formatCode>
                <c:ptCount val="1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1400</c:v>
                </c:pt>
                <c:pt idx="53">
                  <c:v>372</c:v>
                </c:pt>
                <c:pt idx="54">
                  <c:v>295</c:v>
                </c:pt>
                <c:pt idx="55">
                  <c:v>1410</c:v>
                </c:pt>
                <c:pt idx="56">
                  <c:v>1490</c:v>
                </c:pt>
                <c:pt idx="57">
                  <c:v>4740</c:v>
                </c:pt>
                <c:pt idx="58">
                  <c:v>5410</c:v>
                </c:pt>
                <c:pt idx="59">
                  <c:v>4950</c:v>
                </c:pt>
                <c:pt idx="60">
                  <c:v>4750</c:v>
                </c:pt>
                <c:pt idx="61">
                  <c:v>3420</c:v>
                </c:pt>
                <c:pt idx="62">
                  <c:v>3700</c:v>
                </c:pt>
                <c:pt idx="63">
                  <c:v>3270</c:v>
                </c:pt>
                <c:pt idx="64">
                  <c:v>2450</c:v>
                </c:pt>
                <c:pt idx="65">
                  <c:v>2390</c:v>
                </c:pt>
                <c:pt idx="66">
                  <c:v>3170</c:v>
                </c:pt>
                <c:pt idx="67">
                  <c:v>2750</c:v>
                </c:pt>
                <c:pt idx="68">
                  <c:v>2190</c:v>
                </c:pt>
                <c:pt idx="69">
                  <c:v>1890</c:v>
                </c:pt>
                <c:pt idx="70">
                  <c:v>1450</c:v>
                </c:pt>
                <c:pt idx="71">
                  <c:v>1240</c:v>
                </c:pt>
                <c:pt idx="72">
                  <c:v>1130</c:v>
                </c:pt>
                <c:pt idx="73">
                  <c:v>874</c:v>
                </c:pt>
                <c:pt idx="74">
                  <c:v>848</c:v>
                </c:pt>
                <c:pt idx="75">
                  <c:v>755</c:v>
                </c:pt>
                <c:pt idx="76">
                  <c:v>678</c:v>
                </c:pt>
                <c:pt idx="77">
                  <c:v>491</c:v>
                </c:pt>
                <c:pt idx="78">
                  <c:v>441</c:v>
                </c:pt>
                <c:pt idx="79">
                  <c:v>363</c:v>
                </c:pt>
                <c:pt idx="80">
                  <c:v>288</c:v>
                </c:pt>
                <c:pt idx="81">
                  <c:v>222</c:v>
                </c:pt>
                <c:pt idx="82">
                  <c:v>177</c:v>
                </c:pt>
                <c:pt idx="83">
                  <c:v>131</c:v>
                </c:pt>
                <c:pt idx="84">
                  <c:v>116</c:v>
                </c:pt>
                <c:pt idx="85">
                  <c:v>91.3</c:v>
                </c:pt>
                <c:pt idx="86">
                  <c:v>74.5</c:v>
                </c:pt>
                <c:pt idx="87">
                  <c:v>61.6</c:v>
                </c:pt>
                <c:pt idx="88">
                  <c:v>58.1</c:v>
                </c:pt>
                <c:pt idx="89">
                  <c:v>49.7</c:v>
                </c:pt>
                <c:pt idx="90">
                  <c:v>38.6</c:v>
                </c:pt>
                <c:pt idx="91">
                  <c:v>35.1</c:v>
                </c:pt>
                <c:pt idx="92">
                  <c:v>29.6</c:v>
                </c:pt>
                <c:pt idx="93">
                  <c:v>27.6</c:v>
                </c:pt>
                <c:pt idx="94">
                  <c:v>20.100000000000001</c:v>
                </c:pt>
                <c:pt idx="95">
                  <c:v>18.7</c:v>
                </c:pt>
                <c:pt idx="96">
                  <c:v>14.3</c:v>
                </c:pt>
                <c:pt idx="97">
                  <c:v>11.8</c:v>
                </c:pt>
                <c:pt idx="98">
                  <c:v>8.6</c:v>
                </c:pt>
                <c:pt idx="99">
                  <c:v>3.3299999999999987</c:v>
                </c:pt>
                <c:pt idx="100">
                  <c:v>3.13</c:v>
                </c:pt>
                <c:pt idx="101">
                  <c:v>3.96</c:v>
                </c:pt>
                <c:pt idx="102">
                  <c:v>4.45</c:v>
                </c:pt>
                <c:pt idx="103">
                  <c:v>5.81</c:v>
                </c:pt>
                <c:pt idx="104">
                  <c:v>15.6</c:v>
                </c:pt>
                <c:pt idx="105">
                  <c:v>1.81</c:v>
                </c:pt>
                <c:pt idx="106">
                  <c:v>1.04</c:v>
                </c:pt>
                <c:pt idx="107">
                  <c:v>1.41</c:v>
                </c:pt>
                <c:pt idx="108">
                  <c:v>1.36</c:v>
                </c:pt>
                <c:pt idx="109">
                  <c:v>1.59</c:v>
                </c:pt>
                <c:pt idx="110">
                  <c:v>1.29</c:v>
                </c:pt>
                <c:pt idx="111">
                  <c:v>1.06</c:v>
                </c:pt>
                <c:pt idx="112">
                  <c:v>1.08</c:v>
                </c:pt>
                <c:pt idx="113">
                  <c:v>0.69899999999999995</c:v>
                </c:pt>
                <c:pt idx="114">
                  <c:v>0.45700000000000002</c:v>
                </c:pt>
                <c:pt idx="115">
                  <c:v>0.72300000000000064</c:v>
                </c:pt>
                <c:pt idx="116">
                  <c:v>0.2</c:v>
                </c:pt>
                <c:pt idx="117">
                  <c:v>6.6799999999999998E-2</c:v>
                </c:pt>
                <c:pt idx="118">
                  <c:v>4.8400000000000012E-2</c:v>
                </c:pt>
                <c:pt idx="119">
                  <c:v>2.1999999999999999E-2</c:v>
                </c:pt>
                <c:pt idx="120">
                  <c:v>3.3400000000000075E-3</c:v>
                </c:pt>
                <c:pt idx="121">
                  <c:v>7.6600000000000138E-4</c:v>
                </c:pt>
                <c:pt idx="122">
                  <c:v>2.3400000000000016E-4</c:v>
                </c:pt>
                <c:pt idx="123">
                  <c:v>3.3500000000000012E-4</c:v>
                </c:pt>
                <c:pt idx="124">
                  <c:v>1.4799999999999999E-4</c:v>
                </c:pt>
                <c:pt idx="125">
                  <c:v>7.0400000000000315E-5</c:v>
                </c:pt>
                <c:pt idx="126">
                  <c:v>7.4500000000000401E-5</c:v>
                </c:pt>
                <c:pt idx="127">
                  <c:v>4.4400000000000246E-5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1.1800000000000089E-5</c:v>
                </c:pt>
                <c:pt idx="132">
                  <c:v>1.8700000000000106E-5</c:v>
                </c:pt>
                <c:pt idx="133">
                  <c:v>7.4400000000000474E-6</c:v>
                </c:pt>
                <c:pt idx="134">
                  <c:v>0</c:v>
                </c:pt>
                <c:pt idx="135">
                  <c:v>0</c:v>
                </c:pt>
                <c:pt idx="136">
                  <c:v>3.7300000000000215E-6</c:v>
                </c:pt>
                <c:pt idx="137">
                  <c:v>1.4800000000000075E-5</c:v>
                </c:pt>
                <c:pt idx="138">
                  <c:v>0</c:v>
                </c:pt>
                <c:pt idx="139">
                  <c:v>0</c:v>
                </c:pt>
              </c:numCache>
            </c:numRef>
          </c:yVal>
        </c:ser>
        <c:axId val="128849024"/>
        <c:axId val="128850944"/>
      </c:scatterChart>
      <c:valAx>
        <c:axId val="128849024"/>
        <c:scaling>
          <c:logBase val="10"/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neutron</a:t>
                </a:r>
                <a:r>
                  <a:rPr lang="en-US" baseline="0"/>
                  <a:t> energy [MeV]</a:t>
                </a:r>
                <a:endParaRPr lang="en-US"/>
              </a:p>
            </c:rich>
          </c:tx>
          <c:layout/>
        </c:title>
        <c:numFmt formatCode="0.0E+00" sourceLinked="0"/>
        <c:majorTickMark val="none"/>
        <c:tickLblPos val="nextTo"/>
        <c:crossAx val="128850944"/>
        <c:crossesAt val="1.0000000000000065E-6"/>
        <c:crossBetween val="midCat"/>
        <c:majorUnit val="1000"/>
      </c:valAx>
      <c:valAx>
        <c:axId val="128850944"/>
        <c:scaling>
          <c:logBase val="10"/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000" b="1" i="0" baseline="0"/>
                  <a:t>neutrons per MeV cm</a:t>
                </a:r>
                <a:r>
                  <a:rPr lang="en-US" sz="1000" b="1" i="0" baseline="30000"/>
                  <a:t>2</a:t>
                </a:r>
                <a:r>
                  <a:rPr lang="en-US" sz="1000" b="1" i="0" baseline="0"/>
                  <a:t> per n/cm</a:t>
                </a:r>
                <a:r>
                  <a:rPr lang="en-US" sz="1000" b="1" i="0" baseline="30000"/>
                  <a:t>2</a:t>
                </a:r>
                <a:endParaRPr lang="en-US" sz="1000"/>
              </a:p>
            </c:rich>
          </c:tx>
          <c:layout/>
        </c:title>
        <c:numFmt formatCode="0.0E+00" sourceLinked="0"/>
        <c:majorTickMark val="none"/>
        <c:tickLblPos val="nextTo"/>
        <c:crossAx val="128849024"/>
        <c:crossesAt val="1.0000000000000153E-12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Sheet3!$B$1</c:f>
              <c:strCache>
                <c:ptCount val="1"/>
                <c:pt idx="0">
                  <c:v>Elastic[mb]</c:v>
                </c:pt>
              </c:strCache>
            </c:strRef>
          </c:tx>
          <c:marker>
            <c:symbol val="none"/>
          </c:marker>
          <c:cat>
            <c:strRef>
              <c:f>Sheet3!$A$2:$A$11500</c:f>
              <c:strCache>
                <c:ptCount val="11498"/>
                <c:pt idx="0">
                  <c:v>H_0.00001258925</c:v>
                </c:pt>
                <c:pt idx="1">
                  <c:v>H_0.00001584893</c:v>
                </c:pt>
                <c:pt idx="2">
                  <c:v>H_0.00001995262</c:v>
                </c:pt>
                <c:pt idx="3">
                  <c:v>H_0.00002511886</c:v>
                </c:pt>
                <c:pt idx="4">
                  <c:v>H_0.00003162278</c:v>
                </c:pt>
                <c:pt idx="5">
                  <c:v>H_0.00003981072</c:v>
                </c:pt>
                <c:pt idx="6">
                  <c:v>H_0.00005011872</c:v>
                </c:pt>
                <c:pt idx="7">
                  <c:v>H_0.00006309573</c:v>
                </c:pt>
                <c:pt idx="8">
                  <c:v>H_0.00007943282</c:v>
                </c:pt>
                <c:pt idx="9">
                  <c:v>H_0.0001</c:v>
                </c:pt>
                <c:pt idx="10">
                  <c:v>H_0.0001258925</c:v>
                </c:pt>
                <c:pt idx="11">
                  <c:v>H_0.0001584893</c:v>
                </c:pt>
                <c:pt idx="12">
                  <c:v>H_0.0001995262</c:v>
                </c:pt>
                <c:pt idx="13">
                  <c:v>H_0.0002511886</c:v>
                </c:pt>
                <c:pt idx="14">
                  <c:v>H_0.0003162278</c:v>
                </c:pt>
                <c:pt idx="15">
                  <c:v>H_0.0003981072</c:v>
                </c:pt>
                <c:pt idx="16">
                  <c:v>H_0.0005011872</c:v>
                </c:pt>
                <c:pt idx="17">
                  <c:v>H_0.0006309573</c:v>
                </c:pt>
                <c:pt idx="18">
                  <c:v>H_0.0007943282</c:v>
                </c:pt>
                <c:pt idx="19">
                  <c:v>H_0.001</c:v>
                </c:pt>
                <c:pt idx="20">
                  <c:v>H_0.001258925</c:v>
                </c:pt>
                <c:pt idx="21">
                  <c:v>H_0.001584893</c:v>
                </c:pt>
                <c:pt idx="22">
                  <c:v>H_0.001995262</c:v>
                </c:pt>
                <c:pt idx="23">
                  <c:v>H_0.002511886</c:v>
                </c:pt>
                <c:pt idx="24">
                  <c:v>H_0.003162278</c:v>
                </c:pt>
                <c:pt idx="25">
                  <c:v>H_0.003981072</c:v>
                </c:pt>
                <c:pt idx="26">
                  <c:v>H_0.005011872</c:v>
                </c:pt>
                <c:pt idx="27">
                  <c:v>H_0.006309573</c:v>
                </c:pt>
                <c:pt idx="28">
                  <c:v>H_0.007943282</c:v>
                </c:pt>
                <c:pt idx="29">
                  <c:v>H_0.01</c:v>
                </c:pt>
                <c:pt idx="30">
                  <c:v>H_0.01258925</c:v>
                </c:pt>
                <c:pt idx="31">
                  <c:v>H_0.01584893</c:v>
                </c:pt>
                <c:pt idx="32">
                  <c:v>H_0.01995262</c:v>
                </c:pt>
                <c:pt idx="33">
                  <c:v>H_0.02511886</c:v>
                </c:pt>
                <c:pt idx="34">
                  <c:v>H_0.03162278</c:v>
                </c:pt>
                <c:pt idx="35">
                  <c:v>H_0.03981072</c:v>
                </c:pt>
                <c:pt idx="36">
                  <c:v>H_0.05011872</c:v>
                </c:pt>
                <c:pt idx="37">
                  <c:v>H_0.06309573</c:v>
                </c:pt>
                <c:pt idx="38">
                  <c:v>H_0.07943282</c:v>
                </c:pt>
                <c:pt idx="39">
                  <c:v>H_0.1</c:v>
                </c:pt>
                <c:pt idx="40">
                  <c:v>H_0.1258925</c:v>
                </c:pt>
                <c:pt idx="41">
                  <c:v>H_0.1584893</c:v>
                </c:pt>
                <c:pt idx="42">
                  <c:v>H_0.1995262</c:v>
                </c:pt>
                <c:pt idx="43">
                  <c:v>H_0.2511886</c:v>
                </c:pt>
                <c:pt idx="44">
                  <c:v>H_0.3162278</c:v>
                </c:pt>
                <c:pt idx="45">
                  <c:v>H_0.3981072</c:v>
                </c:pt>
                <c:pt idx="46">
                  <c:v>H_0.5011872</c:v>
                </c:pt>
                <c:pt idx="47">
                  <c:v>H_0.6309573</c:v>
                </c:pt>
                <c:pt idx="48">
                  <c:v>H_0.7943282</c:v>
                </c:pt>
                <c:pt idx="49">
                  <c:v>H_1</c:v>
                </c:pt>
                <c:pt idx="50">
                  <c:v>H_1.258925</c:v>
                </c:pt>
                <c:pt idx="51">
                  <c:v>H_1.584893</c:v>
                </c:pt>
                <c:pt idx="52">
                  <c:v>H_1.995262</c:v>
                </c:pt>
                <c:pt idx="53">
                  <c:v>H_2.511886</c:v>
                </c:pt>
                <c:pt idx="54">
                  <c:v>H_3.162278</c:v>
                </c:pt>
                <c:pt idx="55">
                  <c:v>H_3.981072</c:v>
                </c:pt>
                <c:pt idx="56">
                  <c:v>H_5.011872</c:v>
                </c:pt>
                <c:pt idx="57">
                  <c:v>H_6.309573</c:v>
                </c:pt>
                <c:pt idx="58">
                  <c:v>H_7.943282</c:v>
                </c:pt>
                <c:pt idx="59">
                  <c:v>H_10</c:v>
                </c:pt>
                <c:pt idx="60">
                  <c:v>H_12.58925</c:v>
                </c:pt>
                <c:pt idx="61">
                  <c:v>H_15.84893</c:v>
                </c:pt>
                <c:pt idx="62">
                  <c:v>H_19.95262</c:v>
                </c:pt>
                <c:pt idx="63">
                  <c:v>H_25.11886</c:v>
                </c:pt>
                <c:pt idx="64">
                  <c:v>H_31.62278</c:v>
                </c:pt>
                <c:pt idx="65">
                  <c:v>H_39.81072</c:v>
                </c:pt>
                <c:pt idx="66">
                  <c:v>H_50.11872</c:v>
                </c:pt>
                <c:pt idx="67">
                  <c:v>H_63.09573</c:v>
                </c:pt>
                <c:pt idx="68">
                  <c:v>H_79.43282</c:v>
                </c:pt>
                <c:pt idx="69">
                  <c:v>H_100</c:v>
                </c:pt>
                <c:pt idx="70">
                  <c:v>H_125.8925</c:v>
                </c:pt>
                <c:pt idx="71">
                  <c:v>H_158.4893</c:v>
                </c:pt>
                <c:pt idx="72">
                  <c:v>H_199.5262</c:v>
                </c:pt>
                <c:pt idx="73">
                  <c:v>H_251.1886</c:v>
                </c:pt>
                <c:pt idx="74">
                  <c:v>H_316.2278</c:v>
                </c:pt>
                <c:pt idx="75">
                  <c:v>H_398.1072</c:v>
                </c:pt>
                <c:pt idx="76">
                  <c:v>H_501.1872</c:v>
                </c:pt>
                <c:pt idx="77">
                  <c:v>H_630.9573</c:v>
                </c:pt>
                <c:pt idx="78">
                  <c:v>H_794.3282</c:v>
                </c:pt>
                <c:pt idx="79">
                  <c:v>H_1000</c:v>
                </c:pt>
                <c:pt idx="80">
                  <c:v>H_1258.925</c:v>
                </c:pt>
                <c:pt idx="81">
                  <c:v>H_1584.893</c:v>
                </c:pt>
                <c:pt idx="82">
                  <c:v>H_1995.262</c:v>
                </c:pt>
                <c:pt idx="83">
                  <c:v>H_2511.886</c:v>
                </c:pt>
                <c:pt idx="84">
                  <c:v>H_3162.278</c:v>
                </c:pt>
                <c:pt idx="85">
                  <c:v>H_3981.072</c:v>
                </c:pt>
                <c:pt idx="86">
                  <c:v>H_5011.872</c:v>
                </c:pt>
                <c:pt idx="87">
                  <c:v>H_6309.573</c:v>
                </c:pt>
                <c:pt idx="88">
                  <c:v>H_7943.282</c:v>
                </c:pt>
                <c:pt idx="89">
                  <c:v>H_10000</c:v>
                </c:pt>
                <c:pt idx="90">
                  <c:v>H_12589.25</c:v>
                </c:pt>
                <c:pt idx="91">
                  <c:v>H_15848.93</c:v>
                </c:pt>
                <c:pt idx="92">
                  <c:v>H_19952.62</c:v>
                </c:pt>
                <c:pt idx="93">
                  <c:v>H_25118.86</c:v>
                </c:pt>
                <c:pt idx="94">
                  <c:v>H_31622.78</c:v>
                </c:pt>
                <c:pt idx="95">
                  <c:v>H_39810.72</c:v>
                </c:pt>
                <c:pt idx="96">
                  <c:v>H_50118.72</c:v>
                </c:pt>
                <c:pt idx="97">
                  <c:v>H_63095.73</c:v>
                </c:pt>
                <c:pt idx="98">
                  <c:v>H_79432.82</c:v>
                </c:pt>
                <c:pt idx="99">
                  <c:v>H_100000</c:v>
                </c:pt>
                <c:pt idx="100">
                  <c:v>H_125892.5</c:v>
                </c:pt>
                <c:pt idx="101">
                  <c:v>H_158489.3</c:v>
                </c:pt>
                <c:pt idx="102">
                  <c:v>H_199526.2</c:v>
                </c:pt>
                <c:pt idx="103">
                  <c:v>H_251188.6</c:v>
                </c:pt>
                <c:pt idx="104">
                  <c:v>H_316227.8</c:v>
                </c:pt>
                <c:pt idx="105">
                  <c:v>H_398107.2</c:v>
                </c:pt>
                <c:pt idx="106">
                  <c:v>H_501187.2</c:v>
                </c:pt>
                <c:pt idx="107">
                  <c:v>H_630957.3</c:v>
                </c:pt>
                <c:pt idx="108">
                  <c:v>H_794328.2</c:v>
                </c:pt>
                <c:pt idx="109">
                  <c:v>H_1000000</c:v>
                </c:pt>
                <c:pt idx="110">
                  <c:v>H_1258925</c:v>
                </c:pt>
                <c:pt idx="111">
                  <c:v>H_1584893</c:v>
                </c:pt>
                <c:pt idx="112">
                  <c:v>H_1995262</c:v>
                </c:pt>
                <c:pt idx="113">
                  <c:v>H_2511886</c:v>
                </c:pt>
                <c:pt idx="114">
                  <c:v>H_3162278</c:v>
                </c:pt>
                <c:pt idx="115">
                  <c:v>H_3981072</c:v>
                </c:pt>
                <c:pt idx="116">
                  <c:v>H_5011872</c:v>
                </c:pt>
                <c:pt idx="117">
                  <c:v>H_6309573</c:v>
                </c:pt>
                <c:pt idx="118">
                  <c:v>H_7943282</c:v>
                </c:pt>
                <c:pt idx="119">
                  <c:v>H_10000000</c:v>
                </c:pt>
                <c:pt idx="120">
                  <c:v>H_12589250</c:v>
                </c:pt>
                <c:pt idx="121">
                  <c:v>H_15848930</c:v>
                </c:pt>
                <c:pt idx="122">
                  <c:v>H_19952620</c:v>
                </c:pt>
                <c:pt idx="123">
                  <c:v>He_</c:v>
                </c:pt>
                <c:pt idx="124">
                  <c:v>Energy[eV]_Elastic[mb]</c:v>
                </c:pt>
                <c:pt idx="125">
                  <c:v>He_0.00001258925</c:v>
                </c:pt>
                <c:pt idx="126">
                  <c:v>He_0.00001584893</c:v>
                </c:pt>
                <c:pt idx="127">
                  <c:v>He_0.00001995262</c:v>
                </c:pt>
                <c:pt idx="128">
                  <c:v>He_0.00002511886</c:v>
                </c:pt>
                <c:pt idx="129">
                  <c:v>He_0.00003162278</c:v>
                </c:pt>
                <c:pt idx="130">
                  <c:v>He_0.00003981072</c:v>
                </c:pt>
                <c:pt idx="131">
                  <c:v>He_0.00005011872</c:v>
                </c:pt>
                <c:pt idx="132">
                  <c:v>He_0.00006309573</c:v>
                </c:pt>
                <c:pt idx="133">
                  <c:v>He_0.00007943282</c:v>
                </c:pt>
                <c:pt idx="134">
                  <c:v>He_0.0001</c:v>
                </c:pt>
                <c:pt idx="135">
                  <c:v>He_0.0001258925</c:v>
                </c:pt>
                <c:pt idx="136">
                  <c:v>He_0.0001584893</c:v>
                </c:pt>
                <c:pt idx="137">
                  <c:v>He_0.0001995262</c:v>
                </c:pt>
                <c:pt idx="138">
                  <c:v>He_0.0002511886</c:v>
                </c:pt>
                <c:pt idx="139">
                  <c:v>He_0.0003162278</c:v>
                </c:pt>
                <c:pt idx="140">
                  <c:v>He_0.0003981072</c:v>
                </c:pt>
                <c:pt idx="141">
                  <c:v>He_0.0005011872</c:v>
                </c:pt>
                <c:pt idx="142">
                  <c:v>He_0.0006309573</c:v>
                </c:pt>
                <c:pt idx="143">
                  <c:v>He_0.0007943282</c:v>
                </c:pt>
                <c:pt idx="144">
                  <c:v>He_0.001</c:v>
                </c:pt>
                <c:pt idx="145">
                  <c:v>He_0.001258925</c:v>
                </c:pt>
                <c:pt idx="146">
                  <c:v>He_0.001584893</c:v>
                </c:pt>
                <c:pt idx="147">
                  <c:v>He_0.001995262</c:v>
                </c:pt>
                <c:pt idx="148">
                  <c:v>He_0.002511886</c:v>
                </c:pt>
                <c:pt idx="149">
                  <c:v>He_0.003162278</c:v>
                </c:pt>
                <c:pt idx="150">
                  <c:v>He_0.003981072</c:v>
                </c:pt>
                <c:pt idx="151">
                  <c:v>He_0.005011872</c:v>
                </c:pt>
                <c:pt idx="152">
                  <c:v>He_0.006309573</c:v>
                </c:pt>
                <c:pt idx="153">
                  <c:v>He_0.007943282</c:v>
                </c:pt>
                <c:pt idx="154">
                  <c:v>He_0.01</c:v>
                </c:pt>
                <c:pt idx="155">
                  <c:v>He_0.01258925</c:v>
                </c:pt>
                <c:pt idx="156">
                  <c:v>He_0.01584893</c:v>
                </c:pt>
                <c:pt idx="157">
                  <c:v>He_0.01995262</c:v>
                </c:pt>
                <c:pt idx="158">
                  <c:v>He_0.02511886</c:v>
                </c:pt>
                <c:pt idx="159">
                  <c:v>He_0.03162278</c:v>
                </c:pt>
                <c:pt idx="160">
                  <c:v>He_0.03981072</c:v>
                </c:pt>
                <c:pt idx="161">
                  <c:v>He_0.05011872</c:v>
                </c:pt>
                <c:pt idx="162">
                  <c:v>He_0.06309573</c:v>
                </c:pt>
                <c:pt idx="163">
                  <c:v>He_0.07943282</c:v>
                </c:pt>
                <c:pt idx="164">
                  <c:v>He_0.1</c:v>
                </c:pt>
                <c:pt idx="165">
                  <c:v>He_0.1258925</c:v>
                </c:pt>
                <c:pt idx="166">
                  <c:v>He_0.1584893</c:v>
                </c:pt>
                <c:pt idx="167">
                  <c:v>He_0.1995262</c:v>
                </c:pt>
                <c:pt idx="168">
                  <c:v>He_0.2511886</c:v>
                </c:pt>
                <c:pt idx="169">
                  <c:v>He_0.3162278</c:v>
                </c:pt>
                <c:pt idx="170">
                  <c:v>He_0.3981072</c:v>
                </c:pt>
                <c:pt idx="171">
                  <c:v>He_0.5011872</c:v>
                </c:pt>
                <c:pt idx="172">
                  <c:v>He_0.6309573</c:v>
                </c:pt>
                <c:pt idx="173">
                  <c:v>He_0.7943282</c:v>
                </c:pt>
                <c:pt idx="174">
                  <c:v>He_1</c:v>
                </c:pt>
                <c:pt idx="175">
                  <c:v>He_1.258925</c:v>
                </c:pt>
                <c:pt idx="176">
                  <c:v>He_1.584893</c:v>
                </c:pt>
                <c:pt idx="177">
                  <c:v>He_1.995262</c:v>
                </c:pt>
                <c:pt idx="178">
                  <c:v>He_2.511886</c:v>
                </c:pt>
                <c:pt idx="179">
                  <c:v>He_3.162278</c:v>
                </c:pt>
                <c:pt idx="180">
                  <c:v>He_3.981072</c:v>
                </c:pt>
                <c:pt idx="181">
                  <c:v>He_5.011872</c:v>
                </c:pt>
                <c:pt idx="182">
                  <c:v>He_6.309573</c:v>
                </c:pt>
                <c:pt idx="183">
                  <c:v>He_7.943282</c:v>
                </c:pt>
                <c:pt idx="184">
                  <c:v>He_10</c:v>
                </c:pt>
                <c:pt idx="185">
                  <c:v>He_12.58925</c:v>
                </c:pt>
                <c:pt idx="186">
                  <c:v>He_15.84893</c:v>
                </c:pt>
                <c:pt idx="187">
                  <c:v>He_19.95262</c:v>
                </c:pt>
                <c:pt idx="188">
                  <c:v>He_25.11886</c:v>
                </c:pt>
                <c:pt idx="189">
                  <c:v>He_31.62278</c:v>
                </c:pt>
                <c:pt idx="190">
                  <c:v>He_39.81072</c:v>
                </c:pt>
                <c:pt idx="191">
                  <c:v>He_50.11872</c:v>
                </c:pt>
                <c:pt idx="192">
                  <c:v>He_63.09573</c:v>
                </c:pt>
                <c:pt idx="193">
                  <c:v>He_79.43282</c:v>
                </c:pt>
                <c:pt idx="194">
                  <c:v>He_100</c:v>
                </c:pt>
                <c:pt idx="195">
                  <c:v>He_125.8925</c:v>
                </c:pt>
                <c:pt idx="196">
                  <c:v>He_158.4893</c:v>
                </c:pt>
                <c:pt idx="197">
                  <c:v>He_199.5262</c:v>
                </c:pt>
                <c:pt idx="198">
                  <c:v>He_251.1886</c:v>
                </c:pt>
                <c:pt idx="199">
                  <c:v>He_316.2278</c:v>
                </c:pt>
                <c:pt idx="200">
                  <c:v>He_398.1072</c:v>
                </c:pt>
                <c:pt idx="201">
                  <c:v>He_501.1872</c:v>
                </c:pt>
                <c:pt idx="202">
                  <c:v>He_630.9573</c:v>
                </c:pt>
                <c:pt idx="203">
                  <c:v>He_794.3282</c:v>
                </c:pt>
                <c:pt idx="204">
                  <c:v>He_1000</c:v>
                </c:pt>
                <c:pt idx="205">
                  <c:v>He_1258.925</c:v>
                </c:pt>
                <c:pt idx="206">
                  <c:v>He_1584.893</c:v>
                </c:pt>
                <c:pt idx="207">
                  <c:v>He_1995.262</c:v>
                </c:pt>
                <c:pt idx="208">
                  <c:v>He_2511.886</c:v>
                </c:pt>
                <c:pt idx="209">
                  <c:v>He_3162.278</c:v>
                </c:pt>
                <c:pt idx="210">
                  <c:v>He_3981.072</c:v>
                </c:pt>
                <c:pt idx="211">
                  <c:v>He_5011.872</c:v>
                </c:pt>
                <c:pt idx="212">
                  <c:v>He_6309.573</c:v>
                </c:pt>
                <c:pt idx="213">
                  <c:v>He_7943.282</c:v>
                </c:pt>
                <c:pt idx="214">
                  <c:v>He_10000</c:v>
                </c:pt>
                <c:pt idx="215">
                  <c:v>He_12589.25</c:v>
                </c:pt>
                <c:pt idx="216">
                  <c:v>He_15848.93</c:v>
                </c:pt>
                <c:pt idx="217">
                  <c:v>He_19952.62</c:v>
                </c:pt>
                <c:pt idx="218">
                  <c:v>He_25118.86</c:v>
                </c:pt>
                <c:pt idx="219">
                  <c:v>He_31622.78</c:v>
                </c:pt>
                <c:pt idx="220">
                  <c:v>He_39810.72</c:v>
                </c:pt>
                <c:pt idx="221">
                  <c:v>He_50118.72</c:v>
                </c:pt>
                <c:pt idx="222">
                  <c:v>He_63095.73</c:v>
                </c:pt>
                <c:pt idx="223">
                  <c:v>He_79432.82</c:v>
                </c:pt>
                <c:pt idx="224">
                  <c:v>He_100000</c:v>
                </c:pt>
                <c:pt idx="225">
                  <c:v>He_125892.5</c:v>
                </c:pt>
                <c:pt idx="226">
                  <c:v>He_158489.3</c:v>
                </c:pt>
                <c:pt idx="227">
                  <c:v>He_199526.2</c:v>
                </c:pt>
                <c:pt idx="228">
                  <c:v>He_251188.6</c:v>
                </c:pt>
                <c:pt idx="229">
                  <c:v>He_316227.8</c:v>
                </c:pt>
                <c:pt idx="230">
                  <c:v>He_398107.2</c:v>
                </c:pt>
                <c:pt idx="231">
                  <c:v>He_501187.2</c:v>
                </c:pt>
                <c:pt idx="232">
                  <c:v>He_630957.3</c:v>
                </c:pt>
                <c:pt idx="233">
                  <c:v>He_794328.2</c:v>
                </c:pt>
                <c:pt idx="234">
                  <c:v>He_1000000</c:v>
                </c:pt>
                <c:pt idx="235">
                  <c:v>He_1258925</c:v>
                </c:pt>
                <c:pt idx="236">
                  <c:v>He_1584893</c:v>
                </c:pt>
                <c:pt idx="237">
                  <c:v>He_1995262</c:v>
                </c:pt>
                <c:pt idx="238">
                  <c:v>He_2511886</c:v>
                </c:pt>
                <c:pt idx="239">
                  <c:v>He_3162278</c:v>
                </c:pt>
                <c:pt idx="240">
                  <c:v>He_3981072</c:v>
                </c:pt>
                <c:pt idx="241">
                  <c:v>He_5011872</c:v>
                </c:pt>
                <c:pt idx="242">
                  <c:v>He_6309573</c:v>
                </c:pt>
                <c:pt idx="243">
                  <c:v>He_7943282</c:v>
                </c:pt>
                <c:pt idx="244">
                  <c:v>He_10000000</c:v>
                </c:pt>
                <c:pt idx="245">
                  <c:v>He_12589250</c:v>
                </c:pt>
                <c:pt idx="246">
                  <c:v>He_15848930</c:v>
                </c:pt>
                <c:pt idx="247">
                  <c:v>He_19952620</c:v>
                </c:pt>
                <c:pt idx="248">
                  <c:v>Li_</c:v>
                </c:pt>
                <c:pt idx="249">
                  <c:v>Energy[eV]_Elastic[mb]</c:v>
                </c:pt>
                <c:pt idx="250">
                  <c:v>Li_0.00001258925</c:v>
                </c:pt>
                <c:pt idx="251">
                  <c:v>Li_0.00001584893</c:v>
                </c:pt>
                <c:pt idx="252">
                  <c:v>Li_0.00001995262</c:v>
                </c:pt>
                <c:pt idx="253">
                  <c:v>Li_0.00002511886</c:v>
                </c:pt>
                <c:pt idx="254">
                  <c:v>Li_0.00003162278</c:v>
                </c:pt>
                <c:pt idx="255">
                  <c:v>Li_0.00003981072</c:v>
                </c:pt>
                <c:pt idx="256">
                  <c:v>Li_0.00005011872</c:v>
                </c:pt>
                <c:pt idx="257">
                  <c:v>Li_0.00006309573</c:v>
                </c:pt>
                <c:pt idx="258">
                  <c:v>Li_0.00007943282</c:v>
                </c:pt>
                <c:pt idx="259">
                  <c:v>Li_0.0001</c:v>
                </c:pt>
                <c:pt idx="260">
                  <c:v>Li_0.0001258925</c:v>
                </c:pt>
                <c:pt idx="261">
                  <c:v>Li_0.0001584893</c:v>
                </c:pt>
                <c:pt idx="262">
                  <c:v>Li_0.0001995262</c:v>
                </c:pt>
                <c:pt idx="263">
                  <c:v>Li_0.0002511886</c:v>
                </c:pt>
                <c:pt idx="264">
                  <c:v>Li_0.0003162278</c:v>
                </c:pt>
                <c:pt idx="265">
                  <c:v>Li_0.0003981072</c:v>
                </c:pt>
                <c:pt idx="266">
                  <c:v>Li_0.0005011872</c:v>
                </c:pt>
                <c:pt idx="267">
                  <c:v>Li_0.0006309573</c:v>
                </c:pt>
                <c:pt idx="268">
                  <c:v>Li_0.0007943282</c:v>
                </c:pt>
                <c:pt idx="269">
                  <c:v>Li_0.001</c:v>
                </c:pt>
                <c:pt idx="270">
                  <c:v>Li_0.001258925</c:v>
                </c:pt>
                <c:pt idx="271">
                  <c:v>Li_0.001584893</c:v>
                </c:pt>
                <c:pt idx="272">
                  <c:v>Li_0.001995262</c:v>
                </c:pt>
                <c:pt idx="273">
                  <c:v>Li_0.002511886</c:v>
                </c:pt>
                <c:pt idx="274">
                  <c:v>Li_0.003162278</c:v>
                </c:pt>
                <c:pt idx="275">
                  <c:v>Li_0.003981072</c:v>
                </c:pt>
                <c:pt idx="276">
                  <c:v>Li_0.005011872</c:v>
                </c:pt>
                <c:pt idx="277">
                  <c:v>Li_0.006309573</c:v>
                </c:pt>
                <c:pt idx="278">
                  <c:v>Li_0.007943282</c:v>
                </c:pt>
                <c:pt idx="279">
                  <c:v>Li_0.01</c:v>
                </c:pt>
                <c:pt idx="280">
                  <c:v>Li_0.01258925</c:v>
                </c:pt>
                <c:pt idx="281">
                  <c:v>Li_0.01584893</c:v>
                </c:pt>
                <c:pt idx="282">
                  <c:v>Li_0.01995262</c:v>
                </c:pt>
                <c:pt idx="283">
                  <c:v>Li_0.02511886</c:v>
                </c:pt>
                <c:pt idx="284">
                  <c:v>Li_0.03162278</c:v>
                </c:pt>
                <c:pt idx="285">
                  <c:v>Li_0.03981072</c:v>
                </c:pt>
                <c:pt idx="286">
                  <c:v>Li_0.05011872</c:v>
                </c:pt>
                <c:pt idx="287">
                  <c:v>Li_0.06309573</c:v>
                </c:pt>
                <c:pt idx="288">
                  <c:v>Li_0.07943282</c:v>
                </c:pt>
                <c:pt idx="289">
                  <c:v>Li_0.1</c:v>
                </c:pt>
                <c:pt idx="290">
                  <c:v>Li_0.1258925</c:v>
                </c:pt>
                <c:pt idx="291">
                  <c:v>Li_0.1584893</c:v>
                </c:pt>
                <c:pt idx="292">
                  <c:v>Li_0.1995262</c:v>
                </c:pt>
                <c:pt idx="293">
                  <c:v>Li_0.2511886</c:v>
                </c:pt>
                <c:pt idx="294">
                  <c:v>Li_0.3162278</c:v>
                </c:pt>
                <c:pt idx="295">
                  <c:v>Li_0.3981072</c:v>
                </c:pt>
                <c:pt idx="296">
                  <c:v>Li_0.5011872</c:v>
                </c:pt>
                <c:pt idx="297">
                  <c:v>Li_0.6309573</c:v>
                </c:pt>
                <c:pt idx="298">
                  <c:v>Li_0.7943282</c:v>
                </c:pt>
                <c:pt idx="299">
                  <c:v>Li_1</c:v>
                </c:pt>
                <c:pt idx="300">
                  <c:v>Li_1.258925</c:v>
                </c:pt>
                <c:pt idx="301">
                  <c:v>Li_1.584893</c:v>
                </c:pt>
                <c:pt idx="302">
                  <c:v>Li_1.995262</c:v>
                </c:pt>
                <c:pt idx="303">
                  <c:v>Li_2.511886</c:v>
                </c:pt>
                <c:pt idx="304">
                  <c:v>Li_3.162278</c:v>
                </c:pt>
                <c:pt idx="305">
                  <c:v>Li_3.981072</c:v>
                </c:pt>
                <c:pt idx="306">
                  <c:v>Li_5.011872</c:v>
                </c:pt>
                <c:pt idx="307">
                  <c:v>Li_6.309573</c:v>
                </c:pt>
                <c:pt idx="308">
                  <c:v>Li_7.943282</c:v>
                </c:pt>
                <c:pt idx="309">
                  <c:v>Li_10</c:v>
                </c:pt>
                <c:pt idx="310">
                  <c:v>Li_12.58925</c:v>
                </c:pt>
                <c:pt idx="311">
                  <c:v>Li_15.84893</c:v>
                </c:pt>
                <c:pt idx="312">
                  <c:v>Li_19.95262</c:v>
                </c:pt>
                <c:pt idx="313">
                  <c:v>Li_25.11886</c:v>
                </c:pt>
                <c:pt idx="314">
                  <c:v>Li_31.62278</c:v>
                </c:pt>
                <c:pt idx="315">
                  <c:v>Li_39.81072</c:v>
                </c:pt>
                <c:pt idx="316">
                  <c:v>Li_50.11872</c:v>
                </c:pt>
                <c:pt idx="317">
                  <c:v>Li_63.09573</c:v>
                </c:pt>
                <c:pt idx="318">
                  <c:v>Li_79.43282</c:v>
                </c:pt>
                <c:pt idx="319">
                  <c:v>Li_100</c:v>
                </c:pt>
                <c:pt idx="320">
                  <c:v>Li_125.8925</c:v>
                </c:pt>
                <c:pt idx="321">
                  <c:v>Li_158.4893</c:v>
                </c:pt>
                <c:pt idx="322">
                  <c:v>Li_199.5262</c:v>
                </c:pt>
                <c:pt idx="323">
                  <c:v>Li_251.1886</c:v>
                </c:pt>
                <c:pt idx="324">
                  <c:v>Li_316.2278</c:v>
                </c:pt>
                <c:pt idx="325">
                  <c:v>Li_398.1072</c:v>
                </c:pt>
                <c:pt idx="326">
                  <c:v>Li_501.1872</c:v>
                </c:pt>
                <c:pt idx="327">
                  <c:v>Li_630.9573</c:v>
                </c:pt>
                <c:pt idx="328">
                  <c:v>Li_794.3282</c:v>
                </c:pt>
                <c:pt idx="329">
                  <c:v>Li_1000</c:v>
                </c:pt>
                <c:pt idx="330">
                  <c:v>Li_1258.925</c:v>
                </c:pt>
                <c:pt idx="331">
                  <c:v>Li_1584.893</c:v>
                </c:pt>
                <c:pt idx="332">
                  <c:v>Li_1995.262</c:v>
                </c:pt>
                <c:pt idx="333">
                  <c:v>Li_2511.886</c:v>
                </c:pt>
                <c:pt idx="334">
                  <c:v>Li_3162.278</c:v>
                </c:pt>
                <c:pt idx="335">
                  <c:v>Li_3981.072</c:v>
                </c:pt>
                <c:pt idx="336">
                  <c:v>Li_5011.872</c:v>
                </c:pt>
                <c:pt idx="337">
                  <c:v>Li_6309.573</c:v>
                </c:pt>
                <c:pt idx="338">
                  <c:v>Li_7943.282</c:v>
                </c:pt>
                <c:pt idx="339">
                  <c:v>Li_10000</c:v>
                </c:pt>
                <c:pt idx="340">
                  <c:v>Li_12589.25</c:v>
                </c:pt>
                <c:pt idx="341">
                  <c:v>Li_15848.93</c:v>
                </c:pt>
                <c:pt idx="342">
                  <c:v>Li_19952.62</c:v>
                </c:pt>
                <c:pt idx="343">
                  <c:v>Li_25118.86</c:v>
                </c:pt>
                <c:pt idx="344">
                  <c:v>Li_31622.78</c:v>
                </c:pt>
                <c:pt idx="345">
                  <c:v>Li_39810.72</c:v>
                </c:pt>
                <c:pt idx="346">
                  <c:v>Li_50118.72</c:v>
                </c:pt>
                <c:pt idx="347">
                  <c:v>Li_63095.73</c:v>
                </c:pt>
                <c:pt idx="348">
                  <c:v>Li_79432.82</c:v>
                </c:pt>
                <c:pt idx="349">
                  <c:v>Li_100000</c:v>
                </c:pt>
                <c:pt idx="350">
                  <c:v>Li_125892.5</c:v>
                </c:pt>
                <c:pt idx="351">
                  <c:v>Li_158489.3</c:v>
                </c:pt>
                <c:pt idx="352">
                  <c:v>Li_199526.2</c:v>
                </c:pt>
                <c:pt idx="353">
                  <c:v>Li_251188.6</c:v>
                </c:pt>
                <c:pt idx="354">
                  <c:v>Li_316227.8</c:v>
                </c:pt>
                <c:pt idx="355">
                  <c:v>Li_398107.2</c:v>
                </c:pt>
                <c:pt idx="356">
                  <c:v>Li_501187.2</c:v>
                </c:pt>
                <c:pt idx="357">
                  <c:v>Li_630957.3</c:v>
                </c:pt>
                <c:pt idx="358">
                  <c:v>Li_794328.2</c:v>
                </c:pt>
                <c:pt idx="359">
                  <c:v>Li_1000000</c:v>
                </c:pt>
                <c:pt idx="360">
                  <c:v>Li_1258925</c:v>
                </c:pt>
                <c:pt idx="361">
                  <c:v>Li_1584893</c:v>
                </c:pt>
                <c:pt idx="362">
                  <c:v>Li_1995262</c:v>
                </c:pt>
                <c:pt idx="363">
                  <c:v>Li_2511886</c:v>
                </c:pt>
                <c:pt idx="364">
                  <c:v>Li_3162278</c:v>
                </c:pt>
                <c:pt idx="365">
                  <c:v>Li_3981072</c:v>
                </c:pt>
                <c:pt idx="366">
                  <c:v>Li_5011872</c:v>
                </c:pt>
                <c:pt idx="367">
                  <c:v>Li_6309573</c:v>
                </c:pt>
                <c:pt idx="368">
                  <c:v>Li_7943282</c:v>
                </c:pt>
                <c:pt idx="369">
                  <c:v>Li_10000000</c:v>
                </c:pt>
                <c:pt idx="370">
                  <c:v>Li_12589250</c:v>
                </c:pt>
                <c:pt idx="371">
                  <c:v>Li_15848930</c:v>
                </c:pt>
                <c:pt idx="372">
                  <c:v>Li_19952620</c:v>
                </c:pt>
                <c:pt idx="373">
                  <c:v>Be_</c:v>
                </c:pt>
                <c:pt idx="374">
                  <c:v>Energy[eV]_Elastic[mb]</c:v>
                </c:pt>
                <c:pt idx="375">
                  <c:v>Be_0.00001258925</c:v>
                </c:pt>
                <c:pt idx="376">
                  <c:v>Be_0.00001584893</c:v>
                </c:pt>
                <c:pt idx="377">
                  <c:v>Be_0.00001995262</c:v>
                </c:pt>
                <c:pt idx="378">
                  <c:v>Be_0.00002511886</c:v>
                </c:pt>
                <c:pt idx="379">
                  <c:v>Be_0.00003162278</c:v>
                </c:pt>
                <c:pt idx="380">
                  <c:v>Be_0.00003981072</c:v>
                </c:pt>
                <c:pt idx="381">
                  <c:v>Be_0.00005011872</c:v>
                </c:pt>
                <c:pt idx="382">
                  <c:v>Be_0.00006309573</c:v>
                </c:pt>
                <c:pt idx="383">
                  <c:v>Be_0.00007943282</c:v>
                </c:pt>
                <c:pt idx="384">
                  <c:v>Be_0.0001</c:v>
                </c:pt>
                <c:pt idx="385">
                  <c:v>Be_0.0001258925</c:v>
                </c:pt>
                <c:pt idx="386">
                  <c:v>Be_0.0001584893</c:v>
                </c:pt>
                <c:pt idx="387">
                  <c:v>Be_0.0001995262</c:v>
                </c:pt>
                <c:pt idx="388">
                  <c:v>Be_0.0002511886</c:v>
                </c:pt>
                <c:pt idx="389">
                  <c:v>Be_0.0003162278</c:v>
                </c:pt>
                <c:pt idx="390">
                  <c:v>Be_0.0003981072</c:v>
                </c:pt>
                <c:pt idx="391">
                  <c:v>Be_0.0005011872</c:v>
                </c:pt>
                <c:pt idx="392">
                  <c:v>Be_0.0006309573</c:v>
                </c:pt>
                <c:pt idx="393">
                  <c:v>Be_0.0007943282</c:v>
                </c:pt>
                <c:pt idx="394">
                  <c:v>Be_0.001</c:v>
                </c:pt>
                <c:pt idx="395">
                  <c:v>Be_0.001258925</c:v>
                </c:pt>
                <c:pt idx="396">
                  <c:v>Be_0.001584893</c:v>
                </c:pt>
                <c:pt idx="397">
                  <c:v>Be_0.001995262</c:v>
                </c:pt>
                <c:pt idx="398">
                  <c:v>Be_0.002511886</c:v>
                </c:pt>
                <c:pt idx="399">
                  <c:v>Be_0.003162278</c:v>
                </c:pt>
                <c:pt idx="400">
                  <c:v>Be_0.003981072</c:v>
                </c:pt>
                <c:pt idx="401">
                  <c:v>Be_0.005011872</c:v>
                </c:pt>
                <c:pt idx="402">
                  <c:v>Be_0.006309573</c:v>
                </c:pt>
                <c:pt idx="403">
                  <c:v>Be_0.007943282</c:v>
                </c:pt>
                <c:pt idx="404">
                  <c:v>Be_0.01</c:v>
                </c:pt>
                <c:pt idx="405">
                  <c:v>Be_0.01258925</c:v>
                </c:pt>
                <c:pt idx="406">
                  <c:v>Be_0.01584893</c:v>
                </c:pt>
                <c:pt idx="407">
                  <c:v>Be_0.01995262</c:v>
                </c:pt>
                <c:pt idx="408">
                  <c:v>Be_0.02511886</c:v>
                </c:pt>
                <c:pt idx="409">
                  <c:v>Be_0.03162278</c:v>
                </c:pt>
                <c:pt idx="410">
                  <c:v>Be_0.03981072</c:v>
                </c:pt>
                <c:pt idx="411">
                  <c:v>Be_0.05011872</c:v>
                </c:pt>
                <c:pt idx="412">
                  <c:v>Be_0.06309573</c:v>
                </c:pt>
                <c:pt idx="413">
                  <c:v>Be_0.07943282</c:v>
                </c:pt>
                <c:pt idx="414">
                  <c:v>Be_0.1</c:v>
                </c:pt>
                <c:pt idx="415">
                  <c:v>Be_0.1258925</c:v>
                </c:pt>
                <c:pt idx="416">
                  <c:v>Be_0.1584893</c:v>
                </c:pt>
                <c:pt idx="417">
                  <c:v>Be_0.1995262</c:v>
                </c:pt>
                <c:pt idx="418">
                  <c:v>Be_0.2511886</c:v>
                </c:pt>
                <c:pt idx="419">
                  <c:v>Be_0.3162278</c:v>
                </c:pt>
                <c:pt idx="420">
                  <c:v>Be_0.3981072</c:v>
                </c:pt>
                <c:pt idx="421">
                  <c:v>Be_0.5011872</c:v>
                </c:pt>
                <c:pt idx="422">
                  <c:v>Be_0.6309573</c:v>
                </c:pt>
                <c:pt idx="423">
                  <c:v>Be_0.7943282</c:v>
                </c:pt>
                <c:pt idx="424">
                  <c:v>Be_1</c:v>
                </c:pt>
                <c:pt idx="425">
                  <c:v>Be_1.258925</c:v>
                </c:pt>
                <c:pt idx="426">
                  <c:v>Be_1.584893</c:v>
                </c:pt>
                <c:pt idx="427">
                  <c:v>Be_1.995262</c:v>
                </c:pt>
                <c:pt idx="428">
                  <c:v>Be_2.511886</c:v>
                </c:pt>
                <c:pt idx="429">
                  <c:v>Be_3.162278</c:v>
                </c:pt>
                <c:pt idx="430">
                  <c:v>Be_3.981072</c:v>
                </c:pt>
                <c:pt idx="431">
                  <c:v>Be_5.011872</c:v>
                </c:pt>
                <c:pt idx="432">
                  <c:v>Be_6.309573</c:v>
                </c:pt>
                <c:pt idx="433">
                  <c:v>Be_7.943282</c:v>
                </c:pt>
                <c:pt idx="434">
                  <c:v>Be_10</c:v>
                </c:pt>
                <c:pt idx="435">
                  <c:v>Be_12.58925</c:v>
                </c:pt>
                <c:pt idx="436">
                  <c:v>Be_15.84893</c:v>
                </c:pt>
                <c:pt idx="437">
                  <c:v>Be_19.95262</c:v>
                </c:pt>
                <c:pt idx="438">
                  <c:v>Be_25.11886</c:v>
                </c:pt>
                <c:pt idx="439">
                  <c:v>Be_31.62278</c:v>
                </c:pt>
                <c:pt idx="440">
                  <c:v>Be_39.81072</c:v>
                </c:pt>
                <c:pt idx="441">
                  <c:v>Be_50.11872</c:v>
                </c:pt>
                <c:pt idx="442">
                  <c:v>Be_63.09573</c:v>
                </c:pt>
                <c:pt idx="443">
                  <c:v>Be_79.43282</c:v>
                </c:pt>
                <c:pt idx="444">
                  <c:v>Be_100</c:v>
                </c:pt>
                <c:pt idx="445">
                  <c:v>Be_125.8925</c:v>
                </c:pt>
                <c:pt idx="446">
                  <c:v>Be_158.4893</c:v>
                </c:pt>
                <c:pt idx="447">
                  <c:v>Be_199.5262</c:v>
                </c:pt>
                <c:pt idx="448">
                  <c:v>Be_251.1886</c:v>
                </c:pt>
                <c:pt idx="449">
                  <c:v>Be_316.2278</c:v>
                </c:pt>
                <c:pt idx="450">
                  <c:v>Be_398.1072</c:v>
                </c:pt>
                <c:pt idx="451">
                  <c:v>Be_501.1872</c:v>
                </c:pt>
                <c:pt idx="452">
                  <c:v>Be_630.9573</c:v>
                </c:pt>
                <c:pt idx="453">
                  <c:v>Be_794.3282</c:v>
                </c:pt>
                <c:pt idx="454">
                  <c:v>Be_1000</c:v>
                </c:pt>
                <c:pt idx="455">
                  <c:v>Be_1258.925</c:v>
                </c:pt>
                <c:pt idx="456">
                  <c:v>Be_1584.893</c:v>
                </c:pt>
                <c:pt idx="457">
                  <c:v>Be_1995.262</c:v>
                </c:pt>
                <c:pt idx="458">
                  <c:v>Be_2511.886</c:v>
                </c:pt>
                <c:pt idx="459">
                  <c:v>Be_3162.278</c:v>
                </c:pt>
                <c:pt idx="460">
                  <c:v>Be_3981.072</c:v>
                </c:pt>
                <c:pt idx="461">
                  <c:v>Be_5011.872</c:v>
                </c:pt>
                <c:pt idx="462">
                  <c:v>Be_6309.573</c:v>
                </c:pt>
                <c:pt idx="463">
                  <c:v>Be_7943.282</c:v>
                </c:pt>
                <c:pt idx="464">
                  <c:v>Be_10000</c:v>
                </c:pt>
                <c:pt idx="465">
                  <c:v>Be_12589.25</c:v>
                </c:pt>
                <c:pt idx="466">
                  <c:v>Be_15848.93</c:v>
                </c:pt>
                <c:pt idx="467">
                  <c:v>Be_19952.62</c:v>
                </c:pt>
                <c:pt idx="468">
                  <c:v>Be_25118.86</c:v>
                </c:pt>
                <c:pt idx="469">
                  <c:v>Be_31622.78</c:v>
                </c:pt>
                <c:pt idx="470">
                  <c:v>Be_39810.72</c:v>
                </c:pt>
                <c:pt idx="471">
                  <c:v>Be_50118.72</c:v>
                </c:pt>
                <c:pt idx="472">
                  <c:v>Be_63095.73</c:v>
                </c:pt>
                <c:pt idx="473">
                  <c:v>Be_79432.82</c:v>
                </c:pt>
                <c:pt idx="474">
                  <c:v>Be_100000</c:v>
                </c:pt>
                <c:pt idx="475">
                  <c:v>Be_125892.5</c:v>
                </c:pt>
                <c:pt idx="476">
                  <c:v>Be_158489.3</c:v>
                </c:pt>
                <c:pt idx="477">
                  <c:v>Be_199526.2</c:v>
                </c:pt>
                <c:pt idx="478">
                  <c:v>Be_251188.6</c:v>
                </c:pt>
                <c:pt idx="479">
                  <c:v>Be_316227.8</c:v>
                </c:pt>
                <c:pt idx="480">
                  <c:v>Be_398107.2</c:v>
                </c:pt>
                <c:pt idx="481">
                  <c:v>Be_501187.2</c:v>
                </c:pt>
                <c:pt idx="482">
                  <c:v>Be_630957.3</c:v>
                </c:pt>
                <c:pt idx="483">
                  <c:v>Be_794328.2</c:v>
                </c:pt>
                <c:pt idx="484">
                  <c:v>Be_1000000</c:v>
                </c:pt>
                <c:pt idx="485">
                  <c:v>Be_1258925</c:v>
                </c:pt>
                <c:pt idx="486">
                  <c:v>Be_1584893</c:v>
                </c:pt>
                <c:pt idx="487">
                  <c:v>Be_1995262</c:v>
                </c:pt>
                <c:pt idx="488">
                  <c:v>Be_2511886</c:v>
                </c:pt>
                <c:pt idx="489">
                  <c:v>Be_3162278</c:v>
                </c:pt>
                <c:pt idx="490">
                  <c:v>Be_3981072</c:v>
                </c:pt>
                <c:pt idx="491">
                  <c:v>Be_5011872</c:v>
                </c:pt>
                <c:pt idx="492">
                  <c:v>Be_6309573</c:v>
                </c:pt>
                <c:pt idx="493">
                  <c:v>Be_7943282</c:v>
                </c:pt>
                <c:pt idx="494">
                  <c:v>Be_10000000</c:v>
                </c:pt>
                <c:pt idx="495">
                  <c:v>Be_12589250</c:v>
                </c:pt>
                <c:pt idx="496">
                  <c:v>Be_15848930</c:v>
                </c:pt>
                <c:pt idx="497">
                  <c:v>Be_19952620</c:v>
                </c:pt>
                <c:pt idx="498">
                  <c:v>B_</c:v>
                </c:pt>
                <c:pt idx="499">
                  <c:v>Energy[eV]_Elastic[mb]</c:v>
                </c:pt>
                <c:pt idx="500">
                  <c:v>B_0.00001258925</c:v>
                </c:pt>
                <c:pt idx="501">
                  <c:v>B_0.00001584893</c:v>
                </c:pt>
                <c:pt idx="502">
                  <c:v>B_0.00001995262</c:v>
                </c:pt>
                <c:pt idx="503">
                  <c:v>B_0.00002511886</c:v>
                </c:pt>
                <c:pt idx="504">
                  <c:v>B_0.00003162278</c:v>
                </c:pt>
                <c:pt idx="505">
                  <c:v>B_0.00003981072</c:v>
                </c:pt>
                <c:pt idx="506">
                  <c:v>B_0.00005011872</c:v>
                </c:pt>
                <c:pt idx="507">
                  <c:v>B_0.00006309573</c:v>
                </c:pt>
                <c:pt idx="508">
                  <c:v>B_0.00007943282</c:v>
                </c:pt>
                <c:pt idx="509">
                  <c:v>B_0.0001</c:v>
                </c:pt>
                <c:pt idx="510">
                  <c:v>B_0.0001258925</c:v>
                </c:pt>
                <c:pt idx="511">
                  <c:v>B_0.0001584893</c:v>
                </c:pt>
                <c:pt idx="512">
                  <c:v>B_0.0001995262</c:v>
                </c:pt>
                <c:pt idx="513">
                  <c:v>B_0.0002511886</c:v>
                </c:pt>
                <c:pt idx="514">
                  <c:v>B_0.0003162278</c:v>
                </c:pt>
                <c:pt idx="515">
                  <c:v>B_0.0003981072</c:v>
                </c:pt>
                <c:pt idx="516">
                  <c:v>B_0.0005011872</c:v>
                </c:pt>
                <c:pt idx="517">
                  <c:v>B_0.0006309573</c:v>
                </c:pt>
                <c:pt idx="518">
                  <c:v>B_0.0007943282</c:v>
                </c:pt>
                <c:pt idx="519">
                  <c:v>B_0.001</c:v>
                </c:pt>
                <c:pt idx="520">
                  <c:v>B_0.001258925</c:v>
                </c:pt>
                <c:pt idx="521">
                  <c:v>B_0.001584893</c:v>
                </c:pt>
                <c:pt idx="522">
                  <c:v>B_0.001995262</c:v>
                </c:pt>
                <c:pt idx="523">
                  <c:v>B_0.002511886</c:v>
                </c:pt>
                <c:pt idx="524">
                  <c:v>B_0.003162278</c:v>
                </c:pt>
                <c:pt idx="525">
                  <c:v>B_0.003981072</c:v>
                </c:pt>
                <c:pt idx="526">
                  <c:v>B_0.005011872</c:v>
                </c:pt>
                <c:pt idx="527">
                  <c:v>B_0.006309573</c:v>
                </c:pt>
                <c:pt idx="528">
                  <c:v>B_0.007943282</c:v>
                </c:pt>
                <c:pt idx="529">
                  <c:v>B_0.01</c:v>
                </c:pt>
                <c:pt idx="530">
                  <c:v>B_0.01258925</c:v>
                </c:pt>
                <c:pt idx="531">
                  <c:v>B_0.01584893</c:v>
                </c:pt>
                <c:pt idx="532">
                  <c:v>B_0.01995262</c:v>
                </c:pt>
                <c:pt idx="533">
                  <c:v>B_0.02511886</c:v>
                </c:pt>
                <c:pt idx="534">
                  <c:v>B_0.03162278</c:v>
                </c:pt>
                <c:pt idx="535">
                  <c:v>B_0.03981072</c:v>
                </c:pt>
                <c:pt idx="536">
                  <c:v>B_0.05011872</c:v>
                </c:pt>
                <c:pt idx="537">
                  <c:v>B_0.06309573</c:v>
                </c:pt>
                <c:pt idx="538">
                  <c:v>B_0.07943282</c:v>
                </c:pt>
                <c:pt idx="539">
                  <c:v>B_0.1</c:v>
                </c:pt>
                <c:pt idx="540">
                  <c:v>B_0.1258925</c:v>
                </c:pt>
                <c:pt idx="541">
                  <c:v>B_0.1584893</c:v>
                </c:pt>
                <c:pt idx="542">
                  <c:v>B_0.1995262</c:v>
                </c:pt>
                <c:pt idx="543">
                  <c:v>B_0.2511886</c:v>
                </c:pt>
                <c:pt idx="544">
                  <c:v>B_0.3162278</c:v>
                </c:pt>
                <c:pt idx="545">
                  <c:v>B_0.3981072</c:v>
                </c:pt>
                <c:pt idx="546">
                  <c:v>B_0.5011872</c:v>
                </c:pt>
                <c:pt idx="547">
                  <c:v>B_0.6309573</c:v>
                </c:pt>
                <c:pt idx="548">
                  <c:v>B_0.7943282</c:v>
                </c:pt>
                <c:pt idx="549">
                  <c:v>B_1</c:v>
                </c:pt>
                <c:pt idx="550">
                  <c:v>B_1.258925</c:v>
                </c:pt>
                <c:pt idx="551">
                  <c:v>B_1.584893</c:v>
                </c:pt>
                <c:pt idx="552">
                  <c:v>B_1.995262</c:v>
                </c:pt>
                <c:pt idx="553">
                  <c:v>B_2.511886</c:v>
                </c:pt>
                <c:pt idx="554">
                  <c:v>B_3.162278</c:v>
                </c:pt>
                <c:pt idx="555">
                  <c:v>B_3.981072</c:v>
                </c:pt>
                <c:pt idx="556">
                  <c:v>B_5.011872</c:v>
                </c:pt>
                <c:pt idx="557">
                  <c:v>B_6.309573</c:v>
                </c:pt>
                <c:pt idx="558">
                  <c:v>B_7.943282</c:v>
                </c:pt>
                <c:pt idx="559">
                  <c:v>B_10</c:v>
                </c:pt>
                <c:pt idx="560">
                  <c:v>B_12.58925</c:v>
                </c:pt>
                <c:pt idx="561">
                  <c:v>B_15.84893</c:v>
                </c:pt>
                <c:pt idx="562">
                  <c:v>B_19.95262</c:v>
                </c:pt>
                <c:pt idx="563">
                  <c:v>B_25.11886</c:v>
                </c:pt>
                <c:pt idx="564">
                  <c:v>B_31.62278</c:v>
                </c:pt>
                <c:pt idx="565">
                  <c:v>B_39.81072</c:v>
                </c:pt>
                <c:pt idx="566">
                  <c:v>B_50.11872</c:v>
                </c:pt>
                <c:pt idx="567">
                  <c:v>B_63.09573</c:v>
                </c:pt>
                <c:pt idx="568">
                  <c:v>B_79.43282</c:v>
                </c:pt>
                <c:pt idx="569">
                  <c:v>B_100</c:v>
                </c:pt>
                <c:pt idx="570">
                  <c:v>B_125.8925</c:v>
                </c:pt>
                <c:pt idx="571">
                  <c:v>B_158.4893</c:v>
                </c:pt>
                <c:pt idx="572">
                  <c:v>B_199.5262</c:v>
                </c:pt>
                <c:pt idx="573">
                  <c:v>B_251.1886</c:v>
                </c:pt>
                <c:pt idx="574">
                  <c:v>B_316.2278</c:v>
                </c:pt>
                <c:pt idx="575">
                  <c:v>B_398.1072</c:v>
                </c:pt>
                <c:pt idx="576">
                  <c:v>B_501.1872</c:v>
                </c:pt>
                <c:pt idx="577">
                  <c:v>B_630.9573</c:v>
                </c:pt>
                <c:pt idx="578">
                  <c:v>B_794.3282</c:v>
                </c:pt>
                <c:pt idx="579">
                  <c:v>B_1000</c:v>
                </c:pt>
                <c:pt idx="580">
                  <c:v>B_1258.925</c:v>
                </c:pt>
                <c:pt idx="581">
                  <c:v>B_1584.893</c:v>
                </c:pt>
                <c:pt idx="582">
                  <c:v>B_1995.262</c:v>
                </c:pt>
                <c:pt idx="583">
                  <c:v>B_2511.886</c:v>
                </c:pt>
                <c:pt idx="584">
                  <c:v>B_3162.278</c:v>
                </c:pt>
                <c:pt idx="585">
                  <c:v>B_3981.072</c:v>
                </c:pt>
                <c:pt idx="586">
                  <c:v>B_5011.872</c:v>
                </c:pt>
                <c:pt idx="587">
                  <c:v>B_6309.573</c:v>
                </c:pt>
                <c:pt idx="588">
                  <c:v>B_7943.282</c:v>
                </c:pt>
                <c:pt idx="589">
                  <c:v>B_10000</c:v>
                </c:pt>
                <c:pt idx="590">
                  <c:v>B_12589.25</c:v>
                </c:pt>
                <c:pt idx="591">
                  <c:v>B_15848.93</c:v>
                </c:pt>
                <c:pt idx="592">
                  <c:v>B_19952.62</c:v>
                </c:pt>
                <c:pt idx="593">
                  <c:v>B_25118.86</c:v>
                </c:pt>
                <c:pt idx="594">
                  <c:v>B_31622.78</c:v>
                </c:pt>
                <c:pt idx="595">
                  <c:v>B_39810.72</c:v>
                </c:pt>
                <c:pt idx="596">
                  <c:v>B_50118.72</c:v>
                </c:pt>
                <c:pt idx="597">
                  <c:v>B_63095.73</c:v>
                </c:pt>
                <c:pt idx="598">
                  <c:v>B_79432.82</c:v>
                </c:pt>
                <c:pt idx="599">
                  <c:v>B_100000</c:v>
                </c:pt>
                <c:pt idx="600">
                  <c:v>B_125892.5</c:v>
                </c:pt>
                <c:pt idx="601">
                  <c:v>B_158489.3</c:v>
                </c:pt>
                <c:pt idx="602">
                  <c:v>B_199526.2</c:v>
                </c:pt>
                <c:pt idx="603">
                  <c:v>B_251188.6</c:v>
                </c:pt>
                <c:pt idx="604">
                  <c:v>B_316227.8</c:v>
                </c:pt>
                <c:pt idx="605">
                  <c:v>B_398107.2</c:v>
                </c:pt>
                <c:pt idx="606">
                  <c:v>B_501187.2</c:v>
                </c:pt>
                <c:pt idx="607">
                  <c:v>B_630957.3</c:v>
                </c:pt>
                <c:pt idx="608">
                  <c:v>B_794328.2</c:v>
                </c:pt>
                <c:pt idx="609">
                  <c:v>B_1000000</c:v>
                </c:pt>
                <c:pt idx="610">
                  <c:v>B_1258925</c:v>
                </c:pt>
                <c:pt idx="611">
                  <c:v>B_1584893</c:v>
                </c:pt>
                <c:pt idx="612">
                  <c:v>B_1995262</c:v>
                </c:pt>
                <c:pt idx="613">
                  <c:v>B_2511886</c:v>
                </c:pt>
                <c:pt idx="614">
                  <c:v>B_3162278</c:v>
                </c:pt>
                <c:pt idx="615">
                  <c:v>B_3981072</c:v>
                </c:pt>
                <c:pt idx="616">
                  <c:v>B_5011872</c:v>
                </c:pt>
                <c:pt idx="617">
                  <c:v>B_6309573</c:v>
                </c:pt>
                <c:pt idx="618">
                  <c:v>B_7943282</c:v>
                </c:pt>
                <c:pt idx="619">
                  <c:v>B_10000000</c:v>
                </c:pt>
                <c:pt idx="620">
                  <c:v>B_12589250</c:v>
                </c:pt>
                <c:pt idx="621">
                  <c:v>B_15848930</c:v>
                </c:pt>
                <c:pt idx="622">
                  <c:v>B_19952620</c:v>
                </c:pt>
                <c:pt idx="623">
                  <c:v>C_</c:v>
                </c:pt>
                <c:pt idx="624">
                  <c:v>Energy[eV]_Elastic[mb]</c:v>
                </c:pt>
                <c:pt idx="625">
                  <c:v>C_0.00001258925</c:v>
                </c:pt>
                <c:pt idx="626">
                  <c:v>C_0.00001584893</c:v>
                </c:pt>
                <c:pt idx="627">
                  <c:v>C_0.00001995262</c:v>
                </c:pt>
                <c:pt idx="628">
                  <c:v>C_0.00002511886</c:v>
                </c:pt>
                <c:pt idx="629">
                  <c:v>C_0.00003162278</c:v>
                </c:pt>
                <c:pt idx="630">
                  <c:v>C_0.00003981072</c:v>
                </c:pt>
                <c:pt idx="631">
                  <c:v>C_0.00005011872</c:v>
                </c:pt>
                <c:pt idx="632">
                  <c:v>C_0.00006309573</c:v>
                </c:pt>
                <c:pt idx="633">
                  <c:v>C_0.00007943282</c:v>
                </c:pt>
                <c:pt idx="634">
                  <c:v>C_0.0001</c:v>
                </c:pt>
                <c:pt idx="635">
                  <c:v>C_0.0001258925</c:v>
                </c:pt>
                <c:pt idx="636">
                  <c:v>C_0.0001584893</c:v>
                </c:pt>
                <c:pt idx="637">
                  <c:v>C_0.0001995262</c:v>
                </c:pt>
                <c:pt idx="638">
                  <c:v>C_0.0002511886</c:v>
                </c:pt>
                <c:pt idx="639">
                  <c:v>C_0.0003162278</c:v>
                </c:pt>
                <c:pt idx="640">
                  <c:v>C_0.0003981072</c:v>
                </c:pt>
                <c:pt idx="641">
                  <c:v>C_0.0005011872</c:v>
                </c:pt>
                <c:pt idx="642">
                  <c:v>C_0.0006309573</c:v>
                </c:pt>
                <c:pt idx="643">
                  <c:v>C_0.0007943282</c:v>
                </c:pt>
                <c:pt idx="644">
                  <c:v>C_0.001</c:v>
                </c:pt>
                <c:pt idx="645">
                  <c:v>C_0.001258925</c:v>
                </c:pt>
                <c:pt idx="646">
                  <c:v>C_0.001584893</c:v>
                </c:pt>
                <c:pt idx="647">
                  <c:v>C_0.001995262</c:v>
                </c:pt>
                <c:pt idx="648">
                  <c:v>C_0.002511886</c:v>
                </c:pt>
                <c:pt idx="649">
                  <c:v>C_0.003162278</c:v>
                </c:pt>
                <c:pt idx="650">
                  <c:v>C_0.003981072</c:v>
                </c:pt>
                <c:pt idx="651">
                  <c:v>C_0.005011872</c:v>
                </c:pt>
                <c:pt idx="652">
                  <c:v>C_0.006309573</c:v>
                </c:pt>
                <c:pt idx="653">
                  <c:v>C_0.007943282</c:v>
                </c:pt>
                <c:pt idx="654">
                  <c:v>C_0.01</c:v>
                </c:pt>
                <c:pt idx="655">
                  <c:v>C_0.01258925</c:v>
                </c:pt>
                <c:pt idx="656">
                  <c:v>C_0.01584893</c:v>
                </c:pt>
                <c:pt idx="657">
                  <c:v>C_0.01995262</c:v>
                </c:pt>
                <c:pt idx="658">
                  <c:v>C_0.02511886</c:v>
                </c:pt>
                <c:pt idx="659">
                  <c:v>C_0.03162278</c:v>
                </c:pt>
                <c:pt idx="660">
                  <c:v>C_0.03981072</c:v>
                </c:pt>
                <c:pt idx="661">
                  <c:v>C_0.05011872</c:v>
                </c:pt>
                <c:pt idx="662">
                  <c:v>C_0.06309573</c:v>
                </c:pt>
                <c:pt idx="663">
                  <c:v>C_0.07943282</c:v>
                </c:pt>
                <c:pt idx="664">
                  <c:v>C_0.1</c:v>
                </c:pt>
                <c:pt idx="665">
                  <c:v>C_0.1258925</c:v>
                </c:pt>
                <c:pt idx="666">
                  <c:v>C_0.1584893</c:v>
                </c:pt>
                <c:pt idx="667">
                  <c:v>C_0.1995262</c:v>
                </c:pt>
                <c:pt idx="668">
                  <c:v>C_0.2511886</c:v>
                </c:pt>
                <c:pt idx="669">
                  <c:v>C_0.3162278</c:v>
                </c:pt>
                <c:pt idx="670">
                  <c:v>C_0.3981072</c:v>
                </c:pt>
                <c:pt idx="671">
                  <c:v>C_0.5011872</c:v>
                </c:pt>
                <c:pt idx="672">
                  <c:v>C_0.6309573</c:v>
                </c:pt>
                <c:pt idx="673">
                  <c:v>C_0.7943282</c:v>
                </c:pt>
                <c:pt idx="674">
                  <c:v>C_1</c:v>
                </c:pt>
                <c:pt idx="675">
                  <c:v>C_1.258925</c:v>
                </c:pt>
                <c:pt idx="676">
                  <c:v>C_1.584893</c:v>
                </c:pt>
                <c:pt idx="677">
                  <c:v>C_1.995262</c:v>
                </c:pt>
                <c:pt idx="678">
                  <c:v>C_2.511886</c:v>
                </c:pt>
                <c:pt idx="679">
                  <c:v>C_3.162278</c:v>
                </c:pt>
                <c:pt idx="680">
                  <c:v>C_3.981072</c:v>
                </c:pt>
                <c:pt idx="681">
                  <c:v>C_5.011872</c:v>
                </c:pt>
                <c:pt idx="682">
                  <c:v>C_6.309573</c:v>
                </c:pt>
                <c:pt idx="683">
                  <c:v>C_7.943282</c:v>
                </c:pt>
                <c:pt idx="684">
                  <c:v>C_10</c:v>
                </c:pt>
                <c:pt idx="685">
                  <c:v>C_12.58925</c:v>
                </c:pt>
                <c:pt idx="686">
                  <c:v>C_15.84893</c:v>
                </c:pt>
                <c:pt idx="687">
                  <c:v>C_19.95262</c:v>
                </c:pt>
                <c:pt idx="688">
                  <c:v>C_25.11886</c:v>
                </c:pt>
                <c:pt idx="689">
                  <c:v>C_31.62278</c:v>
                </c:pt>
                <c:pt idx="690">
                  <c:v>C_39.81072</c:v>
                </c:pt>
                <c:pt idx="691">
                  <c:v>C_50.11872</c:v>
                </c:pt>
                <c:pt idx="692">
                  <c:v>C_63.09573</c:v>
                </c:pt>
                <c:pt idx="693">
                  <c:v>C_79.43282</c:v>
                </c:pt>
                <c:pt idx="694">
                  <c:v>C_100</c:v>
                </c:pt>
                <c:pt idx="695">
                  <c:v>C_125.8925</c:v>
                </c:pt>
                <c:pt idx="696">
                  <c:v>C_158.4893</c:v>
                </c:pt>
                <c:pt idx="697">
                  <c:v>C_199.5262</c:v>
                </c:pt>
                <c:pt idx="698">
                  <c:v>C_251.1886</c:v>
                </c:pt>
                <c:pt idx="699">
                  <c:v>C_316.2278</c:v>
                </c:pt>
                <c:pt idx="700">
                  <c:v>C_398.1072</c:v>
                </c:pt>
                <c:pt idx="701">
                  <c:v>C_501.1872</c:v>
                </c:pt>
                <c:pt idx="702">
                  <c:v>C_630.9573</c:v>
                </c:pt>
                <c:pt idx="703">
                  <c:v>C_794.3282</c:v>
                </c:pt>
                <c:pt idx="704">
                  <c:v>C_1000</c:v>
                </c:pt>
                <c:pt idx="705">
                  <c:v>C_1258.925</c:v>
                </c:pt>
                <c:pt idx="706">
                  <c:v>C_1584.893</c:v>
                </c:pt>
                <c:pt idx="707">
                  <c:v>C_1995.262</c:v>
                </c:pt>
                <c:pt idx="708">
                  <c:v>C_2511.886</c:v>
                </c:pt>
                <c:pt idx="709">
                  <c:v>C_3162.278</c:v>
                </c:pt>
                <c:pt idx="710">
                  <c:v>C_3981.072</c:v>
                </c:pt>
                <c:pt idx="711">
                  <c:v>C_5011.872</c:v>
                </c:pt>
                <c:pt idx="712">
                  <c:v>C_6309.573</c:v>
                </c:pt>
                <c:pt idx="713">
                  <c:v>C_7943.282</c:v>
                </c:pt>
                <c:pt idx="714">
                  <c:v>C_10000</c:v>
                </c:pt>
                <c:pt idx="715">
                  <c:v>C_12589.25</c:v>
                </c:pt>
                <c:pt idx="716">
                  <c:v>C_15848.93</c:v>
                </c:pt>
                <c:pt idx="717">
                  <c:v>C_19952.62</c:v>
                </c:pt>
                <c:pt idx="718">
                  <c:v>C_25118.86</c:v>
                </c:pt>
                <c:pt idx="719">
                  <c:v>C_31622.78</c:v>
                </c:pt>
                <c:pt idx="720">
                  <c:v>C_39810.72</c:v>
                </c:pt>
                <c:pt idx="721">
                  <c:v>C_50118.72</c:v>
                </c:pt>
                <c:pt idx="722">
                  <c:v>C_63095.73</c:v>
                </c:pt>
                <c:pt idx="723">
                  <c:v>C_79432.82</c:v>
                </c:pt>
                <c:pt idx="724">
                  <c:v>C_100000</c:v>
                </c:pt>
                <c:pt idx="725">
                  <c:v>C_125892.5</c:v>
                </c:pt>
                <c:pt idx="726">
                  <c:v>C_158489.3</c:v>
                </c:pt>
                <c:pt idx="727">
                  <c:v>C_199526.2</c:v>
                </c:pt>
                <c:pt idx="728">
                  <c:v>C_251188.6</c:v>
                </c:pt>
                <c:pt idx="729">
                  <c:v>C_316227.8</c:v>
                </c:pt>
                <c:pt idx="730">
                  <c:v>C_398107.2</c:v>
                </c:pt>
                <c:pt idx="731">
                  <c:v>C_501187.2</c:v>
                </c:pt>
                <c:pt idx="732">
                  <c:v>C_630957.3</c:v>
                </c:pt>
                <c:pt idx="733">
                  <c:v>C_794328.2</c:v>
                </c:pt>
                <c:pt idx="734">
                  <c:v>C_1000000</c:v>
                </c:pt>
                <c:pt idx="735">
                  <c:v>C_1258925</c:v>
                </c:pt>
                <c:pt idx="736">
                  <c:v>C_1584893</c:v>
                </c:pt>
                <c:pt idx="737">
                  <c:v>C_1995262</c:v>
                </c:pt>
                <c:pt idx="738">
                  <c:v>C_2511886</c:v>
                </c:pt>
                <c:pt idx="739">
                  <c:v>C_3162278</c:v>
                </c:pt>
                <c:pt idx="740">
                  <c:v>C_3981072</c:v>
                </c:pt>
                <c:pt idx="741">
                  <c:v>C_5011872</c:v>
                </c:pt>
                <c:pt idx="742">
                  <c:v>C_6309573</c:v>
                </c:pt>
                <c:pt idx="743">
                  <c:v>C_7943282</c:v>
                </c:pt>
                <c:pt idx="744">
                  <c:v>C_10000000</c:v>
                </c:pt>
                <c:pt idx="745">
                  <c:v>C_12589250</c:v>
                </c:pt>
                <c:pt idx="746">
                  <c:v>C_15848930</c:v>
                </c:pt>
                <c:pt idx="747">
                  <c:v>C_19952620</c:v>
                </c:pt>
                <c:pt idx="748">
                  <c:v>N_</c:v>
                </c:pt>
                <c:pt idx="749">
                  <c:v>Energy[eV]_Elastic[mb]</c:v>
                </c:pt>
                <c:pt idx="750">
                  <c:v>N_0.00001258925</c:v>
                </c:pt>
                <c:pt idx="751">
                  <c:v>N_0.00001584893</c:v>
                </c:pt>
                <c:pt idx="752">
                  <c:v>N_0.00001995262</c:v>
                </c:pt>
                <c:pt idx="753">
                  <c:v>N_0.00002511886</c:v>
                </c:pt>
                <c:pt idx="754">
                  <c:v>N_0.00003162278</c:v>
                </c:pt>
                <c:pt idx="755">
                  <c:v>N_0.00003981072</c:v>
                </c:pt>
                <c:pt idx="756">
                  <c:v>N_0.00005011872</c:v>
                </c:pt>
                <c:pt idx="757">
                  <c:v>N_0.00006309573</c:v>
                </c:pt>
                <c:pt idx="758">
                  <c:v>N_0.00007943282</c:v>
                </c:pt>
                <c:pt idx="759">
                  <c:v>N_0.0001</c:v>
                </c:pt>
                <c:pt idx="760">
                  <c:v>N_0.0001258925</c:v>
                </c:pt>
                <c:pt idx="761">
                  <c:v>N_0.0001584893</c:v>
                </c:pt>
                <c:pt idx="762">
                  <c:v>N_0.0001995262</c:v>
                </c:pt>
                <c:pt idx="763">
                  <c:v>N_0.0002511886</c:v>
                </c:pt>
                <c:pt idx="764">
                  <c:v>N_0.0003162278</c:v>
                </c:pt>
                <c:pt idx="765">
                  <c:v>N_0.0003981072</c:v>
                </c:pt>
                <c:pt idx="766">
                  <c:v>N_0.0005011872</c:v>
                </c:pt>
                <c:pt idx="767">
                  <c:v>N_0.0006309573</c:v>
                </c:pt>
                <c:pt idx="768">
                  <c:v>N_0.0007943282</c:v>
                </c:pt>
                <c:pt idx="769">
                  <c:v>N_0.001</c:v>
                </c:pt>
                <c:pt idx="770">
                  <c:v>N_0.001258925</c:v>
                </c:pt>
                <c:pt idx="771">
                  <c:v>N_0.001584893</c:v>
                </c:pt>
                <c:pt idx="772">
                  <c:v>N_0.001995262</c:v>
                </c:pt>
                <c:pt idx="773">
                  <c:v>N_0.002511886</c:v>
                </c:pt>
                <c:pt idx="774">
                  <c:v>N_0.003162278</c:v>
                </c:pt>
                <c:pt idx="775">
                  <c:v>N_0.003981072</c:v>
                </c:pt>
                <c:pt idx="776">
                  <c:v>N_0.005011872</c:v>
                </c:pt>
                <c:pt idx="777">
                  <c:v>N_0.006309573</c:v>
                </c:pt>
                <c:pt idx="778">
                  <c:v>N_0.007943282</c:v>
                </c:pt>
                <c:pt idx="779">
                  <c:v>N_0.01</c:v>
                </c:pt>
                <c:pt idx="780">
                  <c:v>N_0.01258925</c:v>
                </c:pt>
                <c:pt idx="781">
                  <c:v>N_0.01584893</c:v>
                </c:pt>
                <c:pt idx="782">
                  <c:v>N_0.01995262</c:v>
                </c:pt>
                <c:pt idx="783">
                  <c:v>N_0.02511886</c:v>
                </c:pt>
                <c:pt idx="784">
                  <c:v>N_0.03162278</c:v>
                </c:pt>
                <c:pt idx="785">
                  <c:v>N_0.03981072</c:v>
                </c:pt>
                <c:pt idx="786">
                  <c:v>N_0.05011872</c:v>
                </c:pt>
                <c:pt idx="787">
                  <c:v>N_0.06309573</c:v>
                </c:pt>
                <c:pt idx="788">
                  <c:v>N_0.07943282</c:v>
                </c:pt>
                <c:pt idx="789">
                  <c:v>N_0.1</c:v>
                </c:pt>
                <c:pt idx="790">
                  <c:v>N_0.1258925</c:v>
                </c:pt>
                <c:pt idx="791">
                  <c:v>N_0.1584893</c:v>
                </c:pt>
                <c:pt idx="792">
                  <c:v>N_0.1995262</c:v>
                </c:pt>
                <c:pt idx="793">
                  <c:v>N_0.2511886</c:v>
                </c:pt>
                <c:pt idx="794">
                  <c:v>N_0.3162278</c:v>
                </c:pt>
                <c:pt idx="795">
                  <c:v>N_0.3981072</c:v>
                </c:pt>
                <c:pt idx="796">
                  <c:v>N_0.5011872</c:v>
                </c:pt>
                <c:pt idx="797">
                  <c:v>N_0.6309573</c:v>
                </c:pt>
                <c:pt idx="798">
                  <c:v>N_0.7943282</c:v>
                </c:pt>
                <c:pt idx="799">
                  <c:v>N_1</c:v>
                </c:pt>
                <c:pt idx="800">
                  <c:v>N_1.258925</c:v>
                </c:pt>
                <c:pt idx="801">
                  <c:v>N_1.584893</c:v>
                </c:pt>
                <c:pt idx="802">
                  <c:v>N_1.995262</c:v>
                </c:pt>
                <c:pt idx="803">
                  <c:v>N_2.511886</c:v>
                </c:pt>
                <c:pt idx="804">
                  <c:v>N_3.162278</c:v>
                </c:pt>
                <c:pt idx="805">
                  <c:v>N_3.981072</c:v>
                </c:pt>
                <c:pt idx="806">
                  <c:v>N_5.011872</c:v>
                </c:pt>
                <c:pt idx="807">
                  <c:v>N_6.309573</c:v>
                </c:pt>
                <c:pt idx="808">
                  <c:v>N_7.943282</c:v>
                </c:pt>
                <c:pt idx="809">
                  <c:v>N_10</c:v>
                </c:pt>
                <c:pt idx="810">
                  <c:v>N_12.58925</c:v>
                </c:pt>
                <c:pt idx="811">
                  <c:v>N_15.84893</c:v>
                </c:pt>
                <c:pt idx="812">
                  <c:v>N_19.95262</c:v>
                </c:pt>
                <c:pt idx="813">
                  <c:v>N_25.11886</c:v>
                </c:pt>
                <c:pt idx="814">
                  <c:v>N_31.62278</c:v>
                </c:pt>
                <c:pt idx="815">
                  <c:v>N_39.81072</c:v>
                </c:pt>
                <c:pt idx="816">
                  <c:v>N_50.11872</c:v>
                </c:pt>
                <c:pt idx="817">
                  <c:v>N_63.09573</c:v>
                </c:pt>
                <c:pt idx="818">
                  <c:v>N_79.43282</c:v>
                </c:pt>
                <c:pt idx="819">
                  <c:v>N_100</c:v>
                </c:pt>
                <c:pt idx="820">
                  <c:v>N_125.8925</c:v>
                </c:pt>
                <c:pt idx="821">
                  <c:v>N_158.4893</c:v>
                </c:pt>
                <c:pt idx="822">
                  <c:v>N_199.5262</c:v>
                </c:pt>
                <c:pt idx="823">
                  <c:v>N_251.1886</c:v>
                </c:pt>
                <c:pt idx="824">
                  <c:v>N_316.2278</c:v>
                </c:pt>
                <c:pt idx="825">
                  <c:v>N_398.1072</c:v>
                </c:pt>
                <c:pt idx="826">
                  <c:v>N_501.1872</c:v>
                </c:pt>
                <c:pt idx="827">
                  <c:v>N_630.9573</c:v>
                </c:pt>
                <c:pt idx="828">
                  <c:v>N_794.3282</c:v>
                </c:pt>
                <c:pt idx="829">
                  <c:v>N_1000</c:v>
                </c:pt>
                <c:pt idx="830">
                  <c:v>N_1258.925</c:v>
                </c:pt>
                <c:pt idx="831">
                  <c:v>N_1584.893</c:v>
                </c:pt>
                <c:pt idx="832">
                  <c:v>N_1995.262</c:v>
                </c:pt>
                <c:pt idx="833">
                  <c:v>N_2511.886</c:v>
                </c:pt>
                <c:pt idx="834">
                  <c:v>N_3162.278</c:v>
                </c:pt>
                <c:pt idx="835">
                  <c:v>N_3981.072</c:v>
                </c:pt>
                <c:pt idx="836">
                  <c:v>N_5011.872</c:v>
                </c:pt>
                <c:pt idx="837">
                  <c:v>N_6309.573</c:v>
                </c:pt>
                <c:pt idx="838">
                  <c:v>N_7943.282</c:v>
                </c:pt>
                <c:pt idx="839">
                  <c:v>N_10000</c:v>
                </c:pt>
                <c:pt idx="840">
                  <c:v>N_12589.25</c:v>
                </c:pt>
                <c:pt idx="841">
                  <c:v>N_15848.93</c:v>
                </c:pt>
                <c:pt idx="842">
                  <c:v>N_19952.62</c:v>
                </c:pt>
                <c:pt idx="843">
                  <c:v>N_25118.86</c:v>
                </c:pt>
                <c:pt idx="844">
                  <c:v>N_31622.78</c:v>
                </c:pt>
                <c:pt idx="845">
                  <c:v>N_39810.72</c:v>
                </c:pt>
                <c:pt idx="846">
                  <c:v>N_50118.72</c:v>
                </c:pt>
                <c:pt idx="847">
                  <c:v>N_63095.73</c:v>
                </c:pt>
                <c:pt idx="848">
                  <c:v>N_79432.82</c:v>
                </c:pt>
                <c:pt idx="849">
                  <c:v>N_100000</c:v>
                </c:pt>
                <c:pt idx="850">
                  <c:v>N_125892.5</c:v>
                </c:pt>
                <c:pt idx="851">
                  <c:v>N_158489.3</c:v>
                </c:pt>
                <c:pt idx="852">
                  <c:v>N_199526.2</c:v>
                </c:pt>
                <c:pt idx="853">
                  <c:v>N_251188.6</c:v>
                </c:pt>
                <c:pt idx="854">
                  <c:v>N_316227.8</c:v>
                </c:pt>
                <c:pt idx="855">
                  <c:v>N_398107.2</c:v>
                </c:pt>
                <c:pt idx="856">
                  <c:v>N_501187.2</c:v>
                </c:pt>
                <c:pt idx="857">
                  <c:v>N_630957.3</c:v>
                </c:pt>
                <c:pt idx="858">
                  <c:v>N_794328.2</c:v>
                </c:pt>
                <c:pt idx="859">
                  <c:v>N_1000000</c:v>
                </c:pt>
                <c:pt idx="860">
                  <c:v>N_1258925</c:v>
                </c:pt>
                <c:pt idx="861">
                  <c:v>N_1584893</c:v>
                </c:pt>
                <c:pt idx="862">
                  <c:v>N_1995262</c:v>
                </c:pt>
                <c:pt idx="863">
                  <c:v>N_2511886</c:v>
                </c:pt>
                <c:pt idx="864">
                  <c:v>N_3162278</c:v>
                </c:pt>
                <c:pt idx="865">
                  <c:v>N_3981072</c:v>
                </c:pt>
                <c:pt idx="866">
                  <c:v>N_5011872</c:v>
                </c:pt>
                <c:pt idx="867">
                  <c:v>N_6309573</c:v>
                </c:pt>
                <c:pt idx="868">
                  <c:v>N_7943282</c:v>
                </c:pt>
                <c:pt idx="869">
                  <c:v>N_10000000</c:v>
                </c:pt>
                <c:pt idx="870">
                  <c:v>N_12589250</c:v>
                </c:pt>
                <c:pt idx="871">
                  <c:v>N_15848930</c:v>
                </c:pt>
                <c:pt idx="872">
                  <c:v>N_19952620</c:v>
                </c:pt>
                <c:pt idx="873">
                  <c:v>O_</c:v>
                </c:pt>
                <c:pt idx="874">
                  <c:v>Energy[eV]_Elastic[mb]</c:v>
                </c:pt>
                <c:pt idx="875">
                  <c:v>O_0.00001258925</c:v>
                </c:pt>
                <c:pt idx="876">
                  <c:v>O_0.00001584893</c:v>
                </c:pt>
                <c:pt idx="877">
                  <c:v>O_0.00001995262</c:v>
                </c:pt>
                <c:pt idx="878">
                  <c:v>O_0.00002511886</c:v>
                </c:pt>
                <c:pt idx="879">
                  <c:v>O_0.00003162278</c:v>
                </c:pt>
                <c:pt idx="880">
                  <c:v>O_0.00003981072</c:v>
                </c:pt>
                <c:pt idx="881">
                  <c:v>O_0.00005011872</c:v>
                </c:pt>
                <c:pt idx="882">
                  <c:v>O_0.00006309573</c:v>
                </c:pt>
                <c:pt idx="883">
                  <c:v>O_0.00007943282</c:v>
                </c:pt>
                <c:pt idx="884">
                  <c:v>O_0.0001</c:v>
                </c:pt>
                <c:pt idx="885">
                  <c:v>O_0.0001258925</c:v>
                </c:pt>
                <c:pt idx="886">
                  <c:v>O_0.0001584893</c:v>
                </c:pt>
                <c:pt idx="887">
                  <c:v>O_0.0001995262</c:v>
                </c:pt>
                <c:pt idx="888">
                  <c:v>O_0.0002511886</c:v>
                </c:pt>
                <c:pt idx="889">
                  <c:v>O_0.0003162278</c:v>
                </c:pt>
                <c:pt idx="890">
                  <c:v>O_0.0003981072</c:v>
                </c:pt>
                <c:pt idx="891">
                  <c:v>O_0.0005011872</c:v>
                </c:pt>
                <c:pt idx="892">
                  <c:v>O_0.0006309573</c:v>
                </c:pt>
                <c:pt idx="893">
                  <c:v>O_0.0007943282</c:v>
                </c:pt>
                <c:pt idx="894">
                  <c:v>O_0.001</c:v>
                </c:pt>
                <c:pt idx="895">
                  <c:v>O_0.001258925</c:v>
                </c:pt>
                <c:pt idx="896">
                  <c:v>O_0.001584893</c:v>
                </c:pt>
                <c:pt idx="897">
                  <c:v>O_0.001995262</c:v>
                </c:pt>
                <c:pt idx="898">
                  <c:v>O_0.002511886</c:v>
                </c:pt>
                <c:pt idx="899">
                  <c:v>O_0.003162278</c:v>
                </c:pt>
                <c:pt idx="900">
                  <c:v>O_0.003981072</c:v>
                </c:pt>
                <c:pt idx="901">
                  <c:v>O_0.005011872</c:v>
                </c:pt>
                <c:pt idx="902">
                  <c:v>O_0.006309573</c:v>
                </c:pt>
                <c:pt idx="903">
                  <c:v>O_0.007943282</c:v>
                </c:pt>
                <c:pt idx="904">
                  <c:v>O_0.01</c:v>
                </c:pt>
                <c:pt idx="905">
                  <c:v>O_0.01258925</c:v>
                </c:pt>
                <c:pt idx="906">
                  <c:v>O_0.01584893</c:v>
                </c:pt>
                <c:pt idx="907">
                  <c:v>O_0.01995262</c:v>
                </c:pt>
                <c:pt idx="908">
                  <c:v>O_0.02511886</c:v>
                </c:pt>
                <c:pt idx="909">
                  <c:v>O_0.03162278</c:v>
                </c:pt>
                <c:pt idx="910">
                  <c:v>O_0.03981072</c:v>
                </c:pt>
                <c:pt idx="911">
                  <c:v>O_0.05011872</c:v>
                </c:pt>
                <c:pt idx="912">
                  <c:v>O_0.06309573</c:v>
                </c:pt>
                <c:pt idx="913">
                  <c:v>O_0.07943282</c:v>
                </c:pt>
                <c:pt idx="914">
                  <c:v>O_0.1</c:v>
                </c:pt>
                <c:pt idx="915">
                  <c:v>O_0.1258925</c:v>
                </c:pt>
                <c:pt idx="916">
                  <c:v>O_0.1584893</c:v>
                </c:pt>
                <c:pt idx="917">
                  <c:v>O_0.1995262</c:v>
                </c:pt>
                <c:pt idx="918">
                  <c:v>O_0.2511886</c:v>
                </c:pt>
                <c:pt idx="919">
                  <c:v>O_0.3162278</c:v>
                </c:pt>
                <c:pt idx="920">
                  <c:v>O_0.3981072</c:v>
                </c:pt>
                <c:pt idx="921">
                  <c:v>O_0.5011872</c:v>
                </c:pt>
                <c:pt idx="922">
                  <c:v>O_0.6309573</c:v>
                </c:pt>
                <c:pt idx="923">
                  <c:v>O_0.7943282</c:v>
                </c:pt>
                <c:pt idx="924">
                  <c:v>O_1</c:v>
                </c:pt>
                <c:pt idx="925">
                  <c:v>O_1.258925</c:v>
                </c:pt>
                <c:pt idx="926">
                  <c:v>O_1.584893</c:v>
                </c:pt>
                <c:pt idx="927">
                  <c:v>O_1.995262</c:v>
                </c:pt>
                <c:pt idx="928">
                  <c:v>O_2.511886</c:v>
                </c:pt>
                <c:pt idx="929">
                  <c:v>O_3.162278</c:v>
                </c:pt>
                <c:pt idx="930">
                  <c:v>O_3.981072</c:v>
                </c:pt>
                <c:pt idx="931">
                  <c:v>O_5.011872</c:v>
                </c:pt>
                <c:pt idx="932">
                  <c:v>O_6.309573</c:v>
                </c:pt>
                <c:pt idx="933">
                  <c:v>O_7.943282</c:v>
                </c:pt>
                <c:pt idx="934">
                  <c:v>O_10</c:v>
                </c:pt>
                <c:pt idx="935">
                  <c:v>O_12.58925</c:v>
                </c:pt>
                <c:pt idx="936">
                  <c:v>O_15.84893</c:v>
                </c:pt>
                <c:pt idx="937">
                  <c:v>O_19.95262</c:v>
                </c:pt>
                <c:pt idx="938">
                  <c:v>O_25.11886</c:v>
                </c:pt>
                <c:pt idx="939">
                  <c:v>O_31.62278</c:v>
                </c:pt>
                <c:pt idx="940">
                  <c:v>O_39.81072</c:v>
                </c:pt>
                <c:pt idx="941">
                  <c:v>O_50.11872</c:v>
                </c:pt>
                <c:pt idx="942">
                  <c:v>O_63.09573</c:v>
                </c:pt>
                <c:pt idx="943">
                  <c:v>O_79.43282</c:v>
                </c:pt>
                <c:pt idx="944">
                  <c:v>O_100</c:v>
                </c:pt>
                <c:pt idx="945">
                  <c:v>O_125.8925</c:v>
                </c:pt>
                <c:pt idx="946">
                  <c:v>O_158.4893</c:v>
                </c:pt>
                <c:pt idx="947">
                  <c:v>O_199.5262</c:v>
                </c:pt>
                <c:pt idx="948">
                  <c:v>O_251.1886</c:v>
                </c:pt>
                <c:pt idx="949">
                  <c:v>O_316.2278</c:v>
                </c:pt>
                <c:pt idx="950">
                  <c:v>O_398.1072</c:v>
                </c:pt>
                <c:pt idx="951">
                  <c:v>O_501.1872</c:v>
                </c:pt>
                <c:pt idx="952">
                  <c:v>O_630.9573</c:v>
                </c:pt>
                <c:pt idx="953">
                  <c:v>O_794.3282</c:v>
                </c:pt>
                <c:pt idx="954">
                  <c:v>O_1000</c:v>
                </c:pt>
                <c:pt idx="955">
                  <c:v>O_1258.925</c:v>
                </c:pt>
                <c:pt idx="956">
                  <c:v>O_1584.893</c:v>
                </c:pt>
                <c:pt idx="957">
                  <c:v>O_1995.262</c:v>
                </c:pt>
                <c:pt idx="958">
                  <c:v>O_2511.886</c:v>
                </c:pt>
                <c:pt idx="959">
                  <c:v>O_3162.278</c:v>
                </c:pt>
                <c:pt idx="960">
                  <c:v>O_3981.072</c:v>
                </c:pt>
                <c:pt idx="961">
                  <c:v>O_5011.872</c:v>
                </c:pt>
                <c:pt idx="962">
                  <c:v>O_6309.573</c:v>
                </c:pt>
                <c:pt idx="963">
                  <c:v>O_7943.282</c:v>
                </c:pt>
                <c:pt idx="964">
                  <c:v>O_10000</c:v>
                </c:pt>
                <c:pt idx="965">
                  <c:v>O_12589.25</c:v>
                </c:pt>
                <c:pt idx="966">
                  <c:v>O_15848.93</c:v>
                </c:pt>
                <c:pt idx="967">
                  <c:v>O_19952.62</c:v>
                </c:pt>
                <c:pt idx="968">
                  <c:v>O_25118.86</c:v>
                </c:pt>
                <c:pt idx="969">
                  <c:v>O_31622.78</c:v>
                </c:pt>
                <c:pt idx="970">
                  <c:v>O_39810.72</c:v>
                </c:pt>
                <c:pt idx="971">
                  <c:v>O_50118.72</c:v>
                </c:pt>
                <c:pt idx="972">
                  <c:v>O_63095.73</c:v>
                </c:pt>
                <c:pt idx="973">
                  <c:v>O_79432.82</c:v>
                </c:pt>
                <c:pt idx="974">
                  <c:v>O_100000</c:v>
                </c:pt>
                <c:pt idx="975">
                  <c:v>O_125892.5</c:v>
                </c:pt>
                <c:pt idx="976">
                  <c:v>O_158489.3</c:v>
                </c:pt>
                <c:pt idx="977">
                  <c:v>O_199526.2</c:v>
                </c:pt>
                <c:pt idx="978">
                  <c:v>O_251188.6</c:v>
                </c:pt>
                <c:pt idx="979">
                  <c:v>O_316227.8</c:v>
                </c:pt>
                <c:pt idx="980">
                  <c:v>O_398107.2</c:v>
                </c:pt>
                <c:pt idx="981">
                  <c:v>O_501187.2</c:v>
                </c:pt>
                <c:pt idx="982">
                  <c:v>O_630957.3</c:v>
                </c:pt>
                <c:pt idx="983">
                  <c:v>O_794328.2</c:v>
                </c:pt>
                <c:pt idx="984">
                  <c:v>O_1000000</c:v>
                </c:pt>
                <c:pt idx="985">
                  <c:v>O_1258925</c:v>
                </c:pt>
                <c:pt idx="986">
                  <c:v>O_1584893</c:v>
                </c:pt>
                <c:pt idx="987">
                  <c:v>O_1995262</c:v>
                </c:pt>
                <c:pt idx="988">
                  <c:v>O_2511886</c:v>
                </c:pt>
                <c:pt idx="989">
                  <c:v>O_3162278</c:v>
                </c:pt>
                <c:pt idx="990">
                  <c:v>O_3981072</c:v>
                </c:pt>
                <c:pt idx="991">
                  <c:v>O_5011872</c:v>
                </c:pt>
                <c:pt idx="992">
                  <c:v>O_6309573</c:v>
                </c:pt>
                <c:pt idx="993">
                  <c:v>O_7943282</c:v>
                </c:pt>
                <c:pt idx="994">
                  <c:v>O_10000000</c:v>
                </c:pt>
                <c:pt idx="995">
                  <c:v>O_12589250</c:v>
                </c:pt>
                <c:pt idx="996">
                  <c:v>O_15848930</c:v>
                </c:pt>
                <c:pt idx="997">
                  <c:v>O_19952620</c:v>
                </c:pt>
                <c:pt idx="998">
                  <c:v>F_</c:v>
                </c:pt>
                <c:pt idx="999">
                  <c:v>Energy[eV]_Elastic[mb]</c:v>
                </c:pt>
                <c:pt idx="1000">
                  <c:v>F_0.00001258925</c:v>
                </c:pt>
                <c:pt idx="1001">
                  <c:v>F_0.00001584893</c:v>
                </c:pt>
                <c:pt idx="1002">
                  <c:v>F_0.00001995262</c:v>
                </c:pt>
                <c:pt idx="1003">
                  <c:v>F_0.00002511886</c:v>
                </c:pt>
                <c:pt idx="1004">
                  <c:v>F_0.00003162278</c:v>
                </c:pt>
                <c:pt idx="1005">
                  <c:v>F_0.00003981072</c:v>
                </c:pt>
                <c:pt idx="1006">
                  <c:v>F_0.00005011872</c:v>
                </c:pt>
                <c:pt idx="1007">
                  <c:v>F_0.00006309573</c:v>
                </c:pt>
                <c:pt idx="1008">
                  <c:v>F_0.00007943282</c:v>
                </c:pt>
                <c:pt idx="1009">
                  <c:v>F_0.0001</c:v>
                </c:pt>
                <c:pt idx="1010">
                  <c:v>F_0.0001258925</c:v>
                </c:pt>
                <c:pt idx="1011">
                  <c:v>F_0.0001584893</c:v>
                </c:pt>
                <c:pt idx="1012">
                  <c:v>F_0.0001995262</c:v>
                </c:pt>
                <c:pt idx="1013">
                  <c:v>F_0.0002511886</c:v>
                </c:pt>
                <c:pt idx="1014">
                  <c:v>F_0.0003162278</c:v>
                </c:pt>
                <c:pt idx="1015">
                  <c:v>F_0.0003981072</c:v>
                </c:pt>
                <c:pt idx="1016">
                  <c:v>F_0.0005011872</c:v>
                </c:pt>
                <c:pt idx="1017">
                  <c:v>F_0.0006309573</c:v>
                </c:pt>
                <c:pt idx="1018">
                  <c:v>F_0.0007943282</c:v>
                </c:pt>
                <c:pt idx="1019">
                  <c:v>F_0.001</c:v>
                </c:pt>
                <c:pt idx="1020">
                  <c:v>F_0.001258925</c:v>
                </c:pt>
                <c:pt idx="1021">
                  <c:v>F_0.001584893</c:v>
                </c:pt>
                <c:pt idx="1022">
                  <c:v>F_0.001995262</c:v>
                </c:pt>
                <c:pt idx="1023">
                  <c:v>F_0.002511886</c:v>
                </c:pt>
                <c:pt idx="1024">
                  <c:v>F_0.003162278</c:v>
                </c:pt>
                <c:pt idx="1025">
                  <c:v>F_0.003981072</c:v>
                </c:pt>
                <c:pt idx="1026">
                  <c:v>F_0.005011872</c:v>
                </c:pt>
                <c:pt idx="1027">
                  <c:v>F_0.006309573</c:v>
                </c:pt>
                <c:pt idx="1028">
                  <c:v>F_0.007943282</c:v>
                </c:pt>
                <c:pt idx="1029">
                  <c:v>F_0.01</c:v>
                </c:pt>
                <c:pt idx="1030">
                  <c:v>F_0.01258925</c:v>
                </c:pt>
                <c:pt idx="1031">
                  <c:v>F_0.01584893</c:v>
                </c:pt>
                <c:pt idx="1032">
                  <c:v>F_0.01995262</c:v>
                </c:pt>
                <c:pt idx="1033">
                  <c:v>F_0.02511886</c:v>
                </c:pt>
                <c:pt idx="1034">
                  <c:v>F_0.03162278</c:v>
                </c:pt>
                <c:pt idx="1035">
                  <c:v>F_0.03981072</c:v>
                </c:pt>
                <c:pt idx="1036">
                  <c:v>F_0.05011872</c:v>
                </c:pt>
                <c:pt idx="1037">
                  <c:v>F_0.06309573</c:v>
                </c:pt>
                <c:pt idx="1038">
                  <c:v>F_0.07943282</c:v>
                </c:pt>
                <c:pt idx="1039">
                  <c:v>F_0.1</c:v>
                </c:pt>
                <c:pt idx="1040">
                  <c:v>F_0.1258925</c:v>
                </c:pt>
                <c:pt idx="1041">
                  <c:v>F_0.1584893</c:v>
                </c:pt>
                <c:pt idx="1042">
                  <c:v>F_0.1995262</c:v>
                </c:pt>
                <c:pt idx="1043">
                  <c:v>F_0.2511886</c:v>
                </c:pt>
                <c:pt idx="1044">
                  <c:v>F_0.3162278</c:v>
                </c:pt>
                <c:pt idx="1045">
                  <c:v>F_0.3981072</c:v>
                </c:pt>
                <c:pt idx="1046">
                  <c:v>F_0.5011872</c:v>
                </c:pt>
                <c:pt idx="1047">
                  <c:v>F_0.6309573</c:v>
                </c:pt>
                <c:pt idx="1048">
                  <c:v>F_0.7943282</c:v>
                </c:pt>
                <c:pt idx="1049">
                  <c:v>F_1</c:v>
                </c:pt>
                <c:pt idx="1050">
                  <c:v>F_1.258925</c:v>
                </c:pt>
                <c:pt idx="1051">
                  <c:v>F_1.584893</c:v>
                </c:pt>
                <c:pt idx="1052">
                  <c:v>F_1.995262</c:v>
                </c:pt>
                <c:pt idx="1053">
                  <c:v>F_2.511886</c:v>
                </c:pt>
                <c:pt idx="1054">
                  <c:v>F_3.162278</c:v>
                </c:pt>
                <c:pt idx="1055">
                  <c:v>F_3.981072</c:v>
                </c:pt>
                <c:pt idx="1056">
                  <c:v>F_5.011872</c:v>
                </c:pt>
                <c:pt idx="1057">
                  <c:v>F_6.309573</c:v>
                </c:pt>
                <c:pt idx="1058">
                  <c:v>F_7.943282</c:v>
                </c:pt>
                <c:pt idx="1059">
                  <c:v>F_10</c:v>
                </c:pt>
                <c:pt idx="1060">
                  <c:v>F_12.58925</c:v>
                </c:pt>
                <c:pt idx="1061">
                  <c:v>F_15.84893</c:v>
                </c:pt>
                <c:pt idx="1062">
                  <c:v>F_19.95262</c:v>
                </c:pt>
                <c:pt idx="1063">
                  <c:v>F_25.11886</c:v>
                </c:pt>
                <c:pt idx="1064">
                  <c:v>F_31.62278</c:v>
                </c:pt>
                <c:pt idx="1065">
                  <c:v>F_39.81072</c:v>
                </c:pt>
                <c:pt idx="1066">
                  <c:v>F_50.11872</c:v>
                </c:pt>
                <c:pt idx="1067">
                  <c:v>F_63.09573</c:v>
                </c:pt>
                <c:pt idx="1068">
                  <c:v>F_79.43282</c:v>
                </c:pt>
                <c:pt idx="1069">
                  <c:v>F_100</c:v>
                </c:pt>
                <c:pt idx="1070">
                  <c:v>F_125.8925</c:v>
                </c:pt>
                <c:pt idx="1071">
                  <c:v>F_158.4893</c:v>
                </c:pt>
                <c:pt idx="1072">
                  <c:v>F_199.5262</c:v>
                </c:pt>
                <c:pt idx="1073">
                  <c:v>F_251.1886</c:v>
                </c:pt>
                <c:pt idx="1074">
                  <c:v>F_316.2278</c:v>
                </c:pt>
                <c:pt idx="1075">
                  <c:v>F_398.1072</c:v>
                </c:pt>
                <c:pt idx="1076">
                  <c:v>F_501.1872</c:v>
                </c:pt>
                <c:pt idx="1077">
                  <c:v>F_630.9573</c:v>
                </c:pt>
                <c:pt idx="1078">
                  <c:v>F_794.3282</c:v>
                </c:pt>
                <c:pt idx="1079">
                  <c:v>F_1000</c:v>
                </c:pt>
                <c:pt idx="1080">
                  <c:v>F_1258.925</c:v>
                </c:pt>
                <c:pt idx="1081">
                  <c:v>F_1584.893</c:v>
                </c:pt>
                <c:pt idx="1082">
                  <c:v>F_1995.262</c:v>
                </c:pt>
                <c:pt idx="1083">
                  <c:v>F_2511.886</c:v>
                </c:pt>
                <c:pt idx="1084">
                  <c:v>F_3162.278</c:v>
                </c:pt>
                <c:pt idx="1085">
                  <c:v>F_3981.072</c:v>
                </c:pt>
                <c:pt idx="1086">
                  <c:v>F_5011.872</c:v>
                </c:pt>
                <c:pt idx="1087">
                  <c:v>F_6309.573</c:v>
                </c:pt>
                <c:pt idx="1088">
                  <c:v>F_7943.282</c:v>
                </c:pt>
                <c:pt idx="1089">
                  <c:v>F_10000</c:v>
                </c:pt>
                <c:pt idx="1090">
                  <c:v>F_12589.25</c:v>
                </c:pt>
                <c:pt idx="1091">
                  <c:v>F_15848.93</c:v>
                </c:pt>
                <c:pt idx="1092">
                  <c:v>F_19952.62</c:v>
                </c:pt>
                <c:pt idx="1093">
                  <c:v>F_25118.86</c:v>
                </c:pt>
                <c:pt idx="1094">
                  <c:v>F_31622.78</c:v>
                </c:pt>
                <c:pt idx="1095">
                  <c:v>F_39810.72</c:v>
                </c:pt>
                <c:pt idx="1096">
                  <c:v>F_50118.72</c:v>
                </c:pt>
                <c:pt idx="1097">
                  <c:v>F_63095.73</c:v>
                </c:pt>
                <c:pt idx="1098">
                  <c:v>F_79432.82</c:v>
                </c:pt>
                <c:pt idx="1099">
                  <c:v>F_100000</c:v>
                </c:pt>
                <c:pt idx="1100">
                  <c:v>F_125892.5</c:v>
                </c:pt>
                <c:pt idx="1101">
                  <c:v>F_158489.3</c:v>
                </c:pt>
                <c:pt idx="1102">
                  <c:v>F_199526.2</c:v>
                </c:pt>
                <c:pt idx="1103">
                  <c:v>F_251188.6</c:v>
                </c:pt>
                <c:pt idx="1104">
                  <c:v>F_316227.8</c:v>
                </c:pt>
                <c:pt idx="1105">
                  <c:v>F_398107.2</c:v>
                </c:pt>
                <c:pt idx="1106">
                  <c:v>F_501187.2</c:v>
                </c:pt>
                <c:pt idx="1107">
                  <c:v>F_630957.3</c:v>
                </c:pt>
                <c:pt idx="1108">
                  <c:v>F_794328.2</c:v>
                </c:pt>
                <c:pt idx="1109">
                  <c:v>F_1000000</c:v>
                </c:pt>
                <c:pt idx="1110">
                  <c:v>F_1258925</c:v>
                </c:pt>
                <c:pt idx="1111">
                  <c:v>F_1584893</c:v>
                </c:pt>
                <c:pt idx="1112">
                  <c:v>F_1995262</c:v>
                </c:pt>
                <c:pt idx="1113">
                  <c:v>F_2511886</c:v>
                </c:pt>
                <c:pt idx="1114">
                  <c:v>F_3162278</c:v>
                </c:pt>
                <c:pt idx="1115">
                  <c:v>F_3981072</c:v>
                </c:pt>
                <c:pt idx="1116">
                  <c:v>F_5011872</c:v>
                </c:pt>
                <c:pt idx="1117">
                  <c:v>F_6309573</c:v>
                </c:pt>
                <c:pt idx="1118">
                  <c:v>F_7943282</c:v>
                </c:pt>
                <c:pt idx="1119">
                  <c:v>F_10000000</c:v>
                </c:pt>
                <c:pt idx="1120">
                  <c:v>F_12589250</c:v>
                </c:pt>
                <c:pt idx="1121">
                  <c:v>F_15848930</c:v>
                </c:pt>
                <c:pt idx="1122">
                  <c:v>F_19952620</c:v>
                </c:pt>
                <c:pt idx="1123">
                  <c:v>Ne_</c:v>
                </c:pt>
                <c:pt idx="1124">
                  <c:v>Energy[eV]_Elastic[mb]</c:v>
                </c:pt>
                <c:pt idx="1125">
                  <c:v>Ne_0.00001258925</c:v>
                </c:pt>
                <c:pt idx="1126">
                  <c:v>Ne_0.00001584893</c:v>
                </c:pt>
                <c:pt idx="1127">
                  <c:v>Ne_0.00001995262</c:v>
                </c:pt>
                <c:pt idx="1128">
                  <c:v>Ne_0.00002511886</c:v>
                </c:pt>
                <c:pt idx="1129">
                  <c:v>Ne_0.00003162278</c:v>
                </c:pt>
                <c:pt idx="1130">
                  <c:v>Ne_0.00003981072</c:v>
                </c:pt>
                <c:pt idx="1131">
                  <c:v>Ne_0.00005011872</c:v>
                </c:pt>
                <c:pt idx="1132">
                  <c:v>Ne_0.00006309573</c:v>
                </c:pt>
                <c:pt idx="1133">
                  <c:v>Ne_0.00007943282</c:v>
                </c:pt>
                <c:pt idx="1134">
                  <c:v>Ne_0.0001</c:v>
                </c:pt>
                <c:pt idx="1135">
                  <c:v>Ne_0.0001258925</c:v>
                </c:pt>
                <c:pt idx="1136">
                  <c:v>Ne_0.0001584893</c:v>
                </c:pt>
                <c:pt idx="1137">
                  <c:v>Ne_0.0001995262</c:v>
                </c:pt>
                <c:pt idx="1138">
                  <c:v>Ne_0.0002511886</c:v>
                </c:pt>
                <c:pt idx="1139">
                  <c:v>Ne_0.0003162278</c:v>
                </c:pt>
                <c:pt idx="1140">
                  <c:v>Ne_0.0003981072</c:v>
                </c:pt>
                <c:pt idx="1141">
                  <c:v>Ne_0.0005011872</c:v>
                </c:pt>
                <c:pt idx="1142">
                  <c:v>Ne_0.0006309573</c:v>
                </c:pt>
                <c:pt idx="1143">
                  <c:v>Ne_0.0007943282</c:v>
                </c:pt>
                <c:pt idx="1144">
                  <c:v>Ne_0.001</c:v>
                </c:pt>
                <c:pt idx="1145">
                  <c:v>Ne_0.001258925</c:v>
                </c:pt>
                <c:pt idx="1146">
                  <c:v>Ne_0.001584893</c:v>
                </c:pt>
                <c:pt idx="1147">
                  <c:v>Ne_0.001995262</c:v>
                </c:pt>
                <c:pt idx="1148">
                  <c:v>Ne_0.002511886</c:v>
                </c:pt>
                <c:pt idx="1149">
                  <c:v>Ne_0.003162278</c:v>
                </c:pt>
                <c:pt idx="1150">
                  <c:v>Ne_0.003981072</c:v>
                </c:pt>
                <c:pt idx="1151">
                  <c:v>Ne_0.005011872</c:v>
                </c:pt>
                <c:pt idx="1152">
                  <c:v>Ne_0.006309573</c:v>
                </c:pt>
                <c:pt idx="1153">
                  <c:v>Ne_0.007943282</c:v>
                </c:pt>
                <c:pt idx="1154">
                  <c:v>Ne_0.01</c:v>
                </c:pt>
                <c:pt idx="1155">
                  <c:v>Ne_0.01258925</c:v>
                </c:pt>
                <c:pt idx="1156">
                  <c:v>Ne_0.01584893</c:v>
                </c:pt>
                <c:pt idx="1157">
                  <c:v>Ne_0.01995262</c:v>
                </c:pt>
                <c:pt idx="1158">
                  <c:v>Ne_0.02511886</c:v>
                </c:pt>
                <c:pt idx="1159">
                  <c:v>Ne_0.03162278</c:v>
                </c:pt>
                <c:pt idx="1160">
                  <c:v>Ne_0.03981072</c:v>
                </c:pt>
                <c:pt idx="1161">
                  <c:v>Ne_0.05011872</c:v>
                </c:pt>
                <c:pt idx="1162">
                  <c:v>Ne_0.06309573</c:v>
                </c:pt>
                <c:pt idx="1163">
                  <c:v>Ne_0.07943282</c:v>
                </c:pt>
                <c:pt idx="1164">
                  <c:v>Ne_0.1</c:v>
                </c:pt>
                <c:pt idx="1165">
                  <c:v>Ne_0.1258925</c:v>
                </c:pt>
                <c:pt idx="1166">
                  <c:v>Ne_0.1584893</c:v>
                </c:pt>
                <c:pt idx="1167">
                  <c:v>Ne_0.1995262</c:v>
                </c:pt>
                <c:pt idx="1168">
                  <c:v>Ne_0.2511886</c:v>
                </c:pt>
                <c:pt idx="1169">
                  <c:v>Ne_0.3162278</c:v>
                </c:pt>
                <c:pt idx="1170">
                  <c:v>Ne_0.3981072</c:v>
                </c:pt>
                <c:pt idx="1171">
                  <c:v>Ne_0.5011872</c:v>
                </c:pt>
                <c:pt idx="1172">
                  <c:v>Ne_0.6309573</c:v>
                </c:pt>
                <c:pt idx="1173">
                  <c:v>Ne_0.7943282</c:v>
                </c:pt>
                <c:pt idx="1174">
                  <c:v>Ne_1</c:v>
                </c:pt>
                <c:pt idx="1175">
                  <c:v>Ne_1.258925</c:v>
                </c:pt>
                <c:pt idx="1176">
                  <c:v>Ne_1.584893</c:v>
                </c:pt>
                <c:pt idx="1177">
                  <c:v>Ne_1.995262</c:v>
                </c:pt>
                <c:pt idx="1178">
                  <c:v>Ne_2.511886</c:v>
                </c:pt>
                <c:pt idx="1179">
                  <c:v>Ne_3.162278</c:v>
                </c:pt>
                <c:pt idx="1180">
                  <c:v>Ne_3.981072</c:v>
                </c:pt>
                <c:pt idx="1181">
                  <c:v>Ne_5.011872</c:v>
                </c:pt>
                <c:pt idx="1182">
                  <c:v>Ne_6.309573</c:v>
                </c:pt>
                <c:pt idx="1183">
                  <c:v>Ne_7.943282</c:v>
                </c:pt>
                <c:pt idx="1184">
                  <c:v>Ne_10</c:v>
                </c:pt>
                <c:pt idx="1185">
                  <c:v>Ne_12.58925</c:v>
                </c:pt>
                <c:pt idx="1186">
                  <c:v>Ne_15.84893</c:v>
                </c:pt>
                <c:pt idx="1187">
                  <c:v>Ne_19.95262</c:v>
                </c:pt>
                <c:pt idx="1188">
                  <c:v>Ne_25.11886</c:v>
                </c:pt>
                <c:pt idx="1189">
                  <c:v>Ne_31.62278</c:v>
                </c:pt>
                <c:pt idx="1190">
                  <c:v>Ne_39.81072</c:v>
                </c:pt>
                <c:pt idx="1191">
                  <c:v>Ne_50.11872</c:v>
                </c:pt>
                <c:pt idx="1192">
                  <c:v>Ne_63.09573</c:v>
                </c:pt>
                <c:pt idx="1193">
                  <c:v>Ne_79.43282</c:v>
                </c:pt>
                <c:pt idx="1194">
                  <c:v>Ne_100</c:v>
                </c:pt>
                <c:pt idx="1195">
                  <c:v>Ne_125.8925</c:v>
                </c:pt>
                <c:pt idx="1196">
                  <c:v>Ne_158.4893</c:v>
                </c:pt>
                <c:pt idx="1197">
                  <c:v>Ne_199.5262</c:v>
                </c:pt>
                <c:pt idx="1198">
                  <c:v>Ne_251.1886</c:v>
                </c:pt>
                <c:pt idx="1199">
                  <c:v>Ne_316.2278</c:v>
                </c:pt>
                <c:pt idx="1200">
                  <c:v>Ne_398.1072</c:v>
                </c:pt>
                <c:pt idx="1201">
                  <c:v>Ne_501.1872</c:v>
                </c:pt>
                <c:pt idx="1202">
                  <c:v>Ne_630.9573</c:v>
                </c:pt>
                <c:pt idx="1203">
                  <c:v>Ne_794.3282</c:v>
                </c:pt>
                <c:pt idx="1204">
                  <c:v>Ne_1000</c:v>
                </c:pt>
                <c:pt idx="1205">
                  <c:v>Ne_1258.925</c:v>
                </c:pt>
                <c:pt idx="1206">
                  <c:v>Ne_1584.893</c:v>
                </c:pt>
                <c:pt idx="1207">
                  <c:v>Ne_1995.262</c:v>
                </c:pt>
                <c:pt idx="1208">
                  <c:v>Ne_2511.886</c:v>
                </c:pt>
                <c:pt idx="1209">
                  <c:v>Ne_3162.278</c:v>
                </c:pt>
                <c:pt idx="1210">
                  <c:v>Ne_3981.072</c:v>
                </c:pt>
                <c:pt idx="1211">
                  <c:v>Ne_5011.872</c:v>
                </c:pt>
                <c:pt idx="1212">
                  <c:v>Ne_6309.573</c:v>
                </c:pt>
                <c:pt idx="1213">
                  <c:v>Ne_7943.282</c:v>
                </c:pt>
                <c:pt idx="1214">
                  <c:v>Ne_10000</c:v>
                </c:pt>
                <c:pt idx="1215">
                  <c:v>Ne_12589.25</c:v>
                </c:pt>
                <c:pt idx="1216">
                  <c:v>Ne_15848.93</c:v>
                </c:pt>
                <c:pt idx="1217">
                  <c:v>Ne_19952.62</c:v>
                </c:pt>
                <c:pt idx="1218">
                  <c:v>Ne_25118.86</c:v>
                </c:pt>
                <c:pt idx="1219">
                  <c:v>Ne_31622.78</c:v>
                </c:pt>
                <c:pt idx="1220">
                  <c:v>Ne_39810.72</c:v>
                </c:pt>
                <c:pt idx="1221">
                  <c:v>Ne_50118.72</c:v>
                </c:pt>
                <c:pt idx="1222">
                  <c:v>Ne_63095.73</c:v>
                </c:pt>
                <c:pt idx="1223">
                  <c:v>Ne_79432.82</c:v>
                </c:pt>
                <c:pt idx="1224">
                  <c:v>Ne_100000</c:v>
                </c:pt>
                <c:pt idx="1225">
                  <c:v>Ne_125892.5</c:v>
                </c:pt>
                <c:pt idx="1226">
                  <c:v>Ne_158489.3</c:v>
                </c:pt>
                <c:pt idx="1227">
                  <c:v>Ne_199526.2</c:v>
                </c:pt>
                <c:pt idx="1228">
                  <c:v>Ne_251188.6</c:v>
                </c:pt>
                <c:pt idx="1229">
                  <c:v>Ne_316227.8</c:v>
                </c:pt>
                <c:pt idx="1230">
                  <c:v>Ne_398107.2</c:v>
                </c:pt>
                <c:pt idx="1231">
                  <c:v>Ne_501187.2</c:v>
                </c:pt>
                <c:pt idx="1232">
                  <c:v>Ne_630957.3</c:v>
                </c:pt>
                <c:pt idx="1233">
                  <c:v>Ne_794328.2</c:v>
                </c:pt>
                <c:pt idx="1234">
                  <c:v>Ne_1000000</c:v>
                </c:pt>
                <c:pt idx="1235">
                  <c:v>Ne_1258925</c:v>
                </c:pt>
                <c:pt idx="1236">
                  <c:v>Ne_1584893</c:v>
                </c:pt>
                <c:pt idx="1237">
                  <c:v>Ne_1995262</c:v>
                </c:pt>
                <c:pt idx="1238">
                  <c:v>Ne_2511886</c:v>
                </c:pt>
                <c:pt idx="1239">
                  <c:v>Ne_3162278</c:v>
                </c:pt>
                <c:pt idx="1240">
                  <c:v>Ne_3981072</c:v>
                </c:pt>
                <c:pt idx="1241">
                  <c:v>Ne_5011872</c:v>
                </c:pt>
                <c:pt idx="1242">
                  <c:v>Ne_6309573</c:v>
                </c:pt>
                <c:pt idx="1243">
                  <c:v>Ne_7943282</c:v>
                </c:pt>
                <c:pt idx="1244">
                  <c:v>Ne_10000000</c:v>
                </c:pt>
                <c:pt idx="1245">
                  <c:v>Ne_12589250</c:v>
                </c:pt>
                <c:pt idx="1246">
                  <c:v>Ne_15848930</c:v>
                </c:pt>
                <c:pt idx="1247">
                  <c:v>Ne_19952620</c:v>
                </c:pt>
                <c:pt idx="1248">
                  <c:v>Na_</c:v>
                </c:pt>
                <c:pt idx="1249">
                  <c:v>Energy[eV]_Elastic[mb]</c:v>
                </c:pt>
                <c:pt idx="1250">
                  <c:v>Na_0.00001258925</c:v>
                </c:pt>
                <c:pt idx="1251">
                  <c:v>Na_0.00001584893</c:v>
                </c:pt>
                <c:pt idx="1252">
                  <c:v>Na_0.00001995262</c:v>
                </c:pt>
                <c:pt idx="1253">
                  <c:v>Na_0.00002511886</c:v>
                </c:pt>
                <c:pt idx="1254">
                  <c:v>Na_0.00003162278</c:v>
                </c:pt>
                <c:pt idx="1255">
                  <c:v>Na_0.00003981072</c:v>
                </c:pt>
                <c:pt idx="1256">
                  <c:v>Na_0.00005011872</c:v>
                </c:pt>
                <c:pt idx="1257">
                  <c:v>Na_0.00006309573</c:v>
                </c:pt>
                <c:pt idx="1258">
                  <c:v>Na_0.00007943282</c:v>
                </c:pt>
                <c:pt idx="1259">
                  <c:v>Na_0.0001</c:v>
                </c:pt>
                <c:pt idx="1260">
                  <c:v>Na_0.0001258925</c:v>
                </c:pt>
                <c:pt idx="1261">
                  <c:v>Na_0.0001584893</c:v>
                </c:pt>
                <c:pt idx="1262">
                  <c:v>Na_0.0001995262</c:v>
                </c:pt>
                <c:pt idx="1263">
                  <c:v>Na_0.0002511886</c:v>
                </c:pt>
                <c:pt idx="1264">
                  <c:v>Na_0.0003162278</c:v>
                </c:pt>
                <c:pt idx="1265">
                  <c:v>Na_0.0003981072</c:v>
                </c:pt>
                <c:pt idx="1266">
                  <c:v>Na_0.0005011872</c:v>
                </c:pt>
                <c:pt idx="1267">
                  <c:v>Na_0.0006309573</c:v>
                </c:pt>
                <c:pt idx="1268">
                  <c:v>Na_0.0007943282</c:v>
                </c:pt>
                <c:pt idx="1269">
                  <c:v>Na_0.001</c:v>
                </c:pt>
                <c:pt idx="1270">
                  <c:v>Na_0.001258925</c:v>
                </c:pt>
                <c:pt idx="1271">
                  <c:v>Na_0.001584893</c:v>
                </c:pt>
                <c:pt idx="1272">
                  <c:v>Na_0.001995262</c:v>
                </c:pt>
                <c:pt idx="1273">
                  <c:v>Na_0.002511886</c:v>
                </c:pt>
                <c:pt idx="1274">
                  <c:v>Na_0.003162278</c:v>
                </c:pt>
                <c:pt idx="1275">
                  <c:v>Na_0.003981072</c:v>
                </c:pt>
                <c:pt idx="1276">
                  <c:v>Na_0.005011872</c:v>
                </c:pt>
                <c:pt idx="1277">
                  <c:v>Na_0.006309573</c:v>
                </c:pt>
                <c:pt idx="1278">
                  <c:v>Na_0.007943282</c:v>
                </c:pt>
                <c:pt idx="1279">
                  <c:v>Na_0.01</c:v>
                </c:pt>
                <c:pt idx="1280">
                  <c:v>Na_0.01258925</c:v>
                </c:pt>
                <c:pt idx="1281">
                  <c:v>Na_0.01584893</c:v>
                </c:pt>
                <c:pt idx="1282">
                  <c:v>Na_0.01995262</c:v>
                </c:pt>
                <c:pt idx="1283">
                  <c:v>Na_0.02511886</c:v>
                </c:pt>
                <c:pt idx="1284">
                  <c:v>Na_0.03162278</c:v>
                </c:pt>
                <c:pt idx="1285">
                  <c:v>Na_0.03981072</c:v>
                </c:pt>
                <c:pt idx="1286">
                  <c:v>Na_0.05011872</c:v>
                </c:pt>
                <c:pt idx="1287">
                  <c:v>Na_0.06309573</c:v>
                </c:pt>
                <c:pt idx="1288">
                  <c:v>Na_0.07943282</c:v>
                </c:pt>
                <c:pt idx="1289">
                  <c:v>Na_0.1</c:v>
                </c:pt>
                <c:pt idx="1290">
                  <c:v>Na_0.1258925</c:v>
                </c:pt>
                <c:pt idx="1291">
                  <c:v>Na_0.1584893</c:v>
                </c:pt>
                <c:pt idx="1292">
                  <c:v>Na_0.1995262</c:v>
                </c:pt>
                <c:pt idx="1293">
                  <c:v>Na_0.2511886</c:v>
                </c:pt>
                <c:pt idx="1294">
                  <c:v>Na_0.3162278</c:v>
                </c:pt>
                <c:pt idx="1295">
                  <c:v>Na_0.3981072</c:v>
                </c:pt>
                <c:pt idx="1296">
                  <c:v>Na_0.5011872</c:v>
                </c:pt>
                <c:pt idx="1297">
                  <c:v>Na_0.6309573</c:v>
                </c:pt>
                <c:pt idx="1298">
                  <c:v>Na_0.7943282</c:v>
                </c:pt>
                <c:pt idx="1299">
                  <c:v>Na_1</c:v>
                </c:pt>
                <c:pt idx="1300">
                  <c:v>Na_1.258925</c:v>
                </c:pt>
                <c:pt idx="1301">
                  <c:v>Na_1.584893</c:v>
                </c:pt>
                <c:pt idx="1302">
                  <c:v>Na_1.995262</c:v>
                </c:pt>
                <c:pt idx="1303">
                  <c:v>Na_2.511886</c:v>
                </c:pt>
                <c:pt idx="1304">
                  <c:v>Na_3.162278</c:v>
                </c:pt>
                <c:pt idx="1305">
                  <c:v>Na_3.981072</c:v>
                </c:pt>
                <c:pt idx="1306">
                  <c:v>Na_5.011872</c:v>
                </c:pt>
                <c:pt idx="1307">
                  <c:v>Na_6.309573</c:v>
                </c:pt>
                <c:pt idx="1308">
                  <c:v>Na_7.943282</c:v>
                </c:pt>
                <c:pt idx="1309">
                  <c:v>Na_10</c:v>
                </c:pt>
                <c:pt idx="1310">
                  <c:v>Na_12.58925</c:v>
                </c:pt>
                <c:pt idx="1311">
                  <c:v>Na_15.84893</c:v>
                </c:pt>
                <c:pt idx="1312">
                  <c:v>Na_19.95262</c:v>
                </c:pt>
                <c:pt idx="1313">
                  <c:v>Na_25.11886</c:v>
                </c:pt>
                <c:pt idx="1314">
                  <c:v>Na_31.62278</c:v>
                </c:pt>
                <c:pt idx="1315">
                  <c:v>Na_39.81072</c:v>
                </c:pt>
                <c:pt idx="1316">
                  <c:v>Na_50.11872</c:v>
                </c:pt>
                <c:pt idx="1317">
                  <c:v>Na_63.09573</c:v>
                </c:pt>
                <c:pt idx="1318">
                  <c:v>Na_79.43282</c:v>
                </c:pt>
                <c:pt idx="1319">
                  <c:v>Na_100</c:v>
                </c:pt>
                <c:pt idx="1320">
                  <c:v>Na_125.8925</c:v>
                </c:pt>
                <c:pt idx="1321">
                  <c:v>Na_158.4893</c:v>
                </c:pt>
                <c:pt idx="1322">
                  <c:v>Na_199.5262</c:v>
                </c:pt>
                <c:pt idx="1323">
                  <c:v>Na_251.1886</c:v>
                </c:pt>
                <c:pt idx="1324">
                  <c:v>Na_316.2278</c:v>
                </c:pt>
                <c:pt idx="1325">
                  <c:v>Na_398.1072</c:v>
                </c:pt>
                <c:pt idx="1326">
                  <c:v>Na_501.1872</c:v>
                </c:pt>
                <c:pt idx="1327">
                  <c:v>Na_630.9573</c:v>
                </c:pt>
                <c:pt idx="1328">
                  <c:v>Na_794.3282</c:v>
                </c:pt>
                <c:pt idx="1329">
                  <c:v>Na_1000</c:v>
                </c:pt>
                <c:pt idx="1330">
                  <c:v>Na_1258.925</c:v>
                </c:pt>
                <c:pt idx="1331">
                  <c:v>Na_1584.893</c:v>
                </c:pt>
                <c:pt idx="1332">
                  <c:v>Na_1995.262</c:v>
                </c:pt>
                <c:pt idx="1333">
                  <c:v>Na_2511.886</c:v>
                </c:pt>
                <c:pt idx="1334">
                  <c:v>Na_3162.278</c:v>
                </c:pt>
                <c:pt idx="1335">
                  <c:v>Na_3981.072</c:v>
                </c:pt>
                <c:pt idx="1336">
                  <c:v>Na_5011.872</c:v>
                </c:pt>
                <c:pt idx="1337">
                  <c:v>Na_6309.573</c:v>
                </c:pt>
                <c:pt idx="1338">
                  <c:v>Na_7943.282</c:v>
                </c:pt>
                <c:pt idx="1339">
                  <c:v>Na_10000</c:v>
                </c:pt>
                <c:pt idx="1340">
                  <c:v>Na_12589.25</c:v>
                </c:pt>
                <c:pt idx="1341">
                  <c:v>Na_15848.93</c:v>
                </c:pt>
                <c:pt idx="1342">
                  <c:v>Na_19952.62</c:v>
                </c:pt>
                <c:pt idx="1343">
                  <c:v>Na_25118.86</c:v>
                </c:pt>
                <c:pt idx="1344">
                  <c:v>Na_31622.78</c:v>
                </c:pt>
                <c:pt idx="1345">
                  <c:v>Na_39810.72</c:v>
                </c:pt>
                <c:pt idx="1346">
                  <c:v>Na_50118.72</c:v>
                </c:pt>
                <c:pt idx="1347">
                  <c:v>Na_63095.73</c:v>
                </c:pt>
                <c:pt idx="1348">
                  <c:v>Na_79432.82</c:v>
                </c:pt>
                <c:pt idx="1349">
                  <c:v>Na_100000</c:v>
                </c:pt>
                <c:pt idx="1350">
                  <c:v>Na_125892.5</c:v>
                </c:pt>
                <c:pt idx="1351">
                  <c:v>Na_158489.3</c:v>
                </c:pt>
                <c:pt idx="1352">
                  <c:v>Na_199526.2</c:v>
                </c:pt>
                <c:pt idx="1353">
                  <c:v>Na_251188.6</c:v>
                </c:pt>
                <c:pt idx="1354">
                  <c:v>Na_316227.8</c:v>
                </c:pt>
                <c:pt idx="1355">
                  <c:v>Na_398107.2</c:v>
                </c:pt>
                <c:pt idx="1356">
                  <c:v>Na_501187.2</c:v>
                </c:pt>
                <c:pt idx="1357">
                  <c:v>Na_630957.3</c:v>
                </c:pt>
                <c:pt idx="1358">
                  <c:v>Na_794328.2</c:v>
                </c:pt>
                <c:pt idx="1359">
                  <c:v>Na_1000000</c:v>
                </c:pt>
                <c:pt idx="1360">
                  <c:v>Na_1258925</c:v>
                </c:pt>
                <c:pt idx="1361">
                  <c:v>Na_1584893</c:v>
                </c:pt>
                <c:pt idx="1362">
                  <c:v>Na_1995262</c:v>
                </c:pt>
                <c:pt idx="1363">
                  <c:v>Na_2511886</c:v>
                </c:pt>
                <c:pt idx="1364">
                  <c:v>Na_3162278</c:v>
                </c:pt>
                <c:pt idx="1365">
                  <c:v>Na_3981072</c:v>
                </c:pt>
                <c:pt idx="1366">
                  <c:v>Na_5011872</c:v>
                </c:pt>
                <c:pt idx="1367">
                  <c:v>Na_6309573</c:v>
                </c:pt>
                <c:pt idx="1368">
                  <c:v>Na_7943282</c:v>
                </c:pt>
                <c:pt idx="1369">
                  <c:v>Na_10000000</c:v>
                </c:pt>
                <c:pt idx="1370">
                  <c:v>Na_12589250</c:v>
                </c:pt>
                <c:pt idx="1371">
                  <c:v>Na_15848930</c:v>
                </c:pt>
                <c:pt idx="1372">
                  <c:v>Na_19952620</c:v>
                </c:pt>
                <c:pt idx="1373">
                  <c:v>Mg_</c:v>
                </c:pt>
                <c:pt idx="1374">
                  <c:v>Energy[eV]_Elastic[mb]</c:v>
                </c:pt>
                <c:pt idx="1375">
                  <c:v>Mg_0.00001258925</c:v>
                </c:pt>
                <c:pt idx="1376">
                  <c:v>Mg_0.00001584893</c:v>
                </c:pt>
                <c:pt idx="1377">
                  <c:v>Mg_0.00001995262</c:v>
                </c:pt>
                <c:pt idx="1378">
                  <c:v>Mg_0.00002511886</c:v>
                </c:pt>
                <c:pt idx="1379">
                  <c:v>Mg_0.00003162278</c:v>
                </c:pt>
                <c:pt idx="1380">
                  <c:v>Mg_0.00003981072</c:v>
                </c:pt>
                <c:pt idx="1381">
                  <c:v>Mg_0.00005011872</c:v>
                </c:pt>
                <c:pt idx="1382">
                  <c:v>Mg_0.00006309573</c:v>
                </c:pt>
                <c:pt idx="1383">
                  <c:v>Mg_0.00007943282</c:v>
                </c:pt>
                <c:pt idx="1384">
                  <c:v>Mg_0.0001</c:v>
                </c:pt>
                <c:pt idx="1385">
                  <c:v>Mg_0.0001258925</c:v>
                </c:pt>
                <c:pt idx="1386">
                  <c:v>Mg_0.0001584893</c:v>
                </c:pt>
                <c:pt idx="1387">
                  <c:v>Mg_0.0001995262</c:v>
                </c:pt>
                <c:pt idx="1388">
                  <c:v>Mg_0.0002511886</c:v>
                </c:pt>
                <c:pt idx="1389">
                  <c:v>Mg_0.0003162278</c:v>
                </c:pt>
                <c:pt idx="1390">
                  <c:v>Mg_0.0003981072</c:v>
                </c:pt>
                <c:pt idx="1391">
                  <c:v>Mg_0.0005011872</c:v>
                </c:pt>
                <c:pt idx="1392">
                  <c:v>Mg_0.0006309573</c:v>
                </c:pt>
                <c:pt idx="1393">
                  <c:v>Mg_0.0007943282</c:v>
                </c:pt>
                <c:pt idx="1394">
                  <c:v>Mg_0.001</c:v>
                </c:pt>
                <c:pt idx="1395">
                  <c:v>Mg_0.001258925</c:v>
                </c:pt>
                <c:pt idx="1396">
                  <c:v>Mg_0.001584893</c:v>
                </c:pt>
                <c:pt idx="1397">
                  <c:v>Mg_0.001995262</c:v>
                </c:pt>
                <c:pt idx="1398">
                  <c:v>Mg_0.002511886</c:v>
                </c:pt>
                <c:pt idx="1399">
                  <c:v>Mg_0.003162278</c:v>
                </c:pt>
                <c:pt idx="1400">
                  <c:v>Mg_0.003981072</c:v>
                </c:pt>
                <c:pt idx="1401">
                  <c:v>Mg_0.005011872</c:v>
                </c:pt>
                <c:pt idx="1402">
                  <c:v>Mg_0.006309573</c:v>
                </c:pt>
                <c:pt idx="1403">
                  <c:v>Mg_0.007943282</c:v>
                </c:pt>
                <c:pt idx="1404">
                  <c:v>Mg_0.01</c:v>
                </c:pt>
                <c:pt idx="1405">
                  <c:v>Mg_0.01258925</c:v>
                </c:pt>
                <c:pt idx="1406">
                  <c:v>Mg_0.01584893</c:v>
                </c:pt>
                <c:pt idx="1407">
                  <c:v>Mg_0.01995262</c:v>
                </c:pt>
                <c:pt idx="1408">
                  <c:v>Mg_0.02511886</c:v>
                </c:pt>
                <c:pt idx="1409">
                  <c:v>Mg_0.03162278</c:v>
                </c:pt>
                <c:pt idx="1410">
                  <c:v>Mg_0.03981072</c:v>
                </c:pt>
                <c:pt idx="1411">
                  <c:v>Mg_0.05011872</c:v>
                </c:pt>
                <c:pt idx="1412">
                  <c:v>Mg_0.06309573</c:v>
                </c:pt>
                <c:pt idx="1413">
                  <c:v>Mg_0.07943282</c:v>
                </c:pt>
                <c:pt idx="1414">
                  <c:v>Mg_0.1</c:v>
                </c:pt>
                <c:pt idx="1415">
                  <c:v>Mg_0.1258925</c:v>
                </c:pt>
                <c:pt idx="1416">
                  <c:v>Mg_0.1584893</c:v>
                </c:pt>
                <c:pt idx="1417">
                  <c:v>Mg_0.1995262</c:v>
                </c:pt>
                <c:pt idx="1418">
                  <c:v>Mg_0.2511886</c:v>
                </c:pt>
                <c:pt idx="1419">
                  <c:v>Mg_0.3162278</c:v>
                </c:pt>
                <c:pt idx="1420">
                  <c:v>Mg_0.3981072</c:v>
                </c:pt>
                <c:pt idx="1421">
                  <c:v>Mg_0.5011872</c:v>
                </c:pt>
                <c:pt idx="1422">
                  <c:v>Mg_0.6309573</c:v>
                </c:pt>
                <c:pt idx="1423">
                  <c:v>Mg_0.7943282</c:v>
                </c:pt>
                <c:pt idx="1424">
                  <c:v>Mg_1</c:v>
                </c:pt>
                <c:pt idx="1425">
                  <c:v>Mg_1.258925</c:v>
                </c:pt>
                <c:pt idx="1426">
                  <c:v>Mg_1.584893</c:v>
                </c:pt>
                <c:pt idx="1427">
                  <c:v>Mg_1.995262</c:v>
                </c:pt>
                <c:pt idx="1428">
                  <c:v>Mg_2.511886</c:v>
                </c:pt>
                <c:pt idx="1429">
                  <c:v>Mg_3.162278</c:v>
                </c:pt>
                <c:pt idx="1430">
                  <c:v>Mg_3.981072</c:v>
                </c:pt>
                <c:pt idx="1431">
                  <c:v>Mg_5.011872</c:v>
                </c:pt>
                <c:pt idx="1432">
                  <c:v>Mg_6.309573</c:v>
                </c:pt>
                <c:pt idx="1433">
                  <c:v>Mg_7.943282</c:v>
                </c:pt>
                <c:pt idx="1434">
                  <c:v>Mg_10</c:v>
                </c:pt>
                <c:pt idx="1435">
                  <c:v>Mg_12.58925</c:v>
                </c:pt>
                <c:pt idx="1436">
                  <c:v>Mg_15.84893</c:v>
                </c:pt>
                <c:pt idx="1437">
                  <c:v>Mg_19.95262</c:v>
                </c:pt>
                <c:pt idx="1438">
                  <c:v>Mg_25.11886</c:v>
                </c:pt>
                <c:pt idx="1439">
                  <c:v>Mg_31.62278</c:v>
                </c:pt>
                <c:pt idx="1440">
                  <c:v>Mg_39.81072</c:v>
                </c:pt>
                <c:pt idx="1441">
                  <c:v>Mg_50.11872</c:v>
                </c:pt>
                <c:pt idx="1442">
                  <c:v>Mg_63.09573</c:v>
                </c:pt>
                <c:pt idx="1443">
                  <c:v>Mg_79.43282</c:v>
                </c:pt>
                <c:pt idx="1444">
                  <c:v>Mg_100</c:v>
                </c:pt>
                <c:pt idx="1445">
                  <c:v>Mg_125.8925</c:v>
                </c:pt>
                <c:pt idx="1446">
                  <c:v>Mg_158.4893</c:v>
                </c:pt>
                <c:pt idx="1447">
                  <c:v>Mg_199.5262</c:v>
                </c:pt>
                <c:pt idx="1448">
                  <c:v>Mg_251.1886</c:v>
                </c:pt>
                <c:pt idx="1449">
                  <c:v>Mg_316.2278</c:v>
                </c:pt>
                <c:pt idx="1450">
                  <c:v>Mg_398.1072</c:v>
                </c:pt>
                <c:pt idx="1451">
                  <c:v>Mg_501.1872</c:v>
                </c:pt>
                <c:pt idx="1452">
                  <c:v>Mg_630.9573</c:v>
                </c:pt>
                <c:pt idx="1453">
                  <c:v>Mg_794.3282</c:v>
                </c:pt>
                <c:pt idx="1454">
                  <c:v>Mg_1000</c:v>
                </c:pt>
                <c:pt idx="1455">
                  <c:v>Mg_1258.925</c:v>
                </c:pt>
                <c:pt idx="1456">
                  <c:v>Mg_1584.893</c:v>
                </c:pt>
                <c:pt idx="1457">
                  <c:v>Mg_1995.262</c:v>
                </c:pt>
                <c:pt idx="1458">
                  <c:v>Mg_2511.886</c:v>
                </c:pt>
                <c:pt idx="1459">
                  <c:v>Mg_3162.278</c:v>
                </c:pt>
                <c:pt idx="1460">
                  <c:v>Mg_3981.072</c:v>
                </c:pt>
                <c:pt idx="1461">
                  <c:v>Mg_5011.872</c:v>
                </c:pt>
                <c:pt idx="1462">
                  <c:v>Mg_6309.573</c:v>
                </c:pt>
                <c:pt idx="1463">
                  <c:v>Mg_7943.282</c:v>
                </c:pt>
                <c:pt idx="1464">
                  <c:v>Mg_10000</c:v>
                </c:pt>
                <c:pt idx="1465">
                  <c:v>Mg_12589.25</c:v>
                </c:pt>
                <c:pt idx="1466">
                  <c:v>Mg_15848.93</c:v>
                </c:pt>
                <c:pt idx="1467">
                  <c:v>Mg_19952.62</c:v>
                </c:pt>
                <c:pt idx="1468">
                  <c:v>Mg_25118.86</c:v>
                </c:pt>
                <c:pt idx="1469">
                  <c:v>Mg_31622.78</c:v>
                </c:pt>
                <c:pt idx="1470">
                  <c:v>Mg_39810.72</c:v>
                </c:pt>
                <c:pt idx="1471">
                  <c:v>Mg_50118.72</c:v>
                </c:pt>
                <c:pt idx="1472">
                  <c:v>Mg_63095.73</c:v>
                </c:pt>
                <c:pt idx="1473">
                  <c:v>Mg_79432.82</c:v>
                </c:pt>
                <c:pt idx="1474">
                  <c:v>Mg_100000</c:v>
                </c:pt>
                <c:pt idx="1475">
                  <c:v>Mg_125892.5</c:v>
                </c:pt>
                <c:pt idx="1476">
                  <c:v>Mg_158489.3</c:v>
                </c:pt>
                <c:pt idx="1477">
                  <c:v>Mg_199526.2</c:v>
                </c:pt>
                <c:pt idx="1478">
                  <c:v>Mg_251188.6</c:v>
                </c:pt>
                <c:pt idx="1479">
                  <c:v>Mg_316227.8</c:v>
                </c:pt>
                <c:pt idx="1480">
                  <c:v>Mg_398107.2</c:v>
                </c:pt>
                <c:pt idx="1481">
                  <c:v>Mg_501187.2</c:v>
                </c:pt>
                <c:pt idx="1482">
                  <c:v>Mg_630957.3</c:v>
                </c:pt>
                <c:pt idx="1483">
                  <c:v>Mg_794328.2</c:v>
                </c:pt>
                <c:pt idx="1484">
                  <c:v>Mg_1000000</c:v>
                </c:pt>
                <c:pt idx="1485">
                  <c:v>Mg_1258925</c:v>
                </c:pt>
                <c:pt idx="1486">
                  <c:v>Mg_1584893</c:v>
                </c:pt>
                <c:pt idx="1487">
                  <c:v>Mg_1995262</c:v>
                </c:pt>
                <c:pt idx="1488">
                  <c:v>Mg_2511886</c:v>
                </c:pt>
                <c:pt idx="1489">
                  <c:v>Mg_3162278</c:v>
                </c:pt>
                <c:pt idx="1490">
                  <c:v>Mg_3981072</c:v>
                </c:pt>
                <c:pt idx="1491">
                  <c:v>Mg_5011872</c:v>
                </c:pt>
                <c:pt idx="1492">
                  <c:v>Mg_6309573</c:v>
                </c:pt>
                <c:pt idx="1493">
                  <c:v>Mg_7943282</c:v>
                </c:pt>
                <c:pt idx="1494">
                  <c:v>Mg_10000000</c:v>
                </c:pt>
                <c:pt idx="1495">
                  <c:v>Mg_12589250</c:v>
                </c:pt>
                <c:pt idx="1496">
                  <c:v>Mg_15848930</c:v>
                </c:pt>
                <c:pt idx="1497">
                  <c:v>Mg_19952620</c:v>
                </c:pt>
                <c:pt idx="1498">
                  <c:v>Al_</c:v>
                </c:pt>
                <c:pt idx="1499">
                  <c:v>Energy[eV]_Elastic[mb]</c:v>
                </c:pt>
                <c:pt idx="1500">
                  <c:v>Al_0.00001258925</c:v>
                </c:pt>
                <c:pt idx="1501">
                  <c:v>Al_0.00001584893</c:v>
                </c:pt>
                <c:pt idx="1502">
                  <c:v>Al_0.00001995262</c:v>
                </c:pt>
                <c:pt idx="1503">
                  <c:v>Al_0.00002511886</c:v>
                </c:pt>
                <c:pt idx="1504">
                  <c:v>Al_0.00003162278</c:v>
                </c:pt>
                <c:pt idx="1505">
                  <c:v>Al_0.00003981072</c:v>
                </c:pt>
                <c:pt idx="1506">
                  <c:v>Al_0.00005011872</c:v>
                </c:pt>
                <c:pt idx="1507">
                  <c:v>Al_0.00006309573</c:v>
                </c:pt>
                <c:pt idx="1508">
                  <c:v>Al_0.00007943282</c:v>
                </c:pt>
                <c:pt idx="1509">
                  <c:v>Al_0.0001</c:v>
                </c:pt>
                <c:pt idx="1510">
                  <c:v>Al_0.0001258925</c:v>
                </c:pt>
                <c:pt idx="1511">
                  <c:v>Al_0.0001584893</c:v>
                </c:pt>
                <c:pt idx="1512">
                  <c:v>Al_0.0001995262</c:v>
                </c:pt>
                <c:pt idx="1513">
                  <c:v>Al_0.0002511886</c:v>
                </c:pt>
                <c:pt idx="1514">
                  <c:v>Al_0.0003162278</c:v>
                </c:pt>
                <c:pt idx="1515">
                  <c:v>Al_0.0003981072</c:v>
                </c:pt>
                <c:pt idx="1516">
                  <c:v>Al_0.0005011872</c:v>
                </c:pt>
                <c:pt idx="1517">
                  <c:v>Al_0.0006309573</c:v>
                </c:pt>
                <c:pt idx="1518">
                  <c:v>Al_0.0007943282</c:v>
                </c:pt>
                <c:pt idx="1519">
                  <c:v>Al_0.001</c:v>
                </c:pt>
                <c:pt idx="1520">
                  <c:v>Al_0.001258925</c:v>
                </c:pt>
                <c:pt idx="1521">
                  <c:v>Al_0.001584893</c:v>
                </c:pt>
                <c:pt idx="1522">
                  <c:v>Al_0.001995262</c:v>
                </c:pt>
                <c:pt idx="1523">
                  <c:v>Al_0.002511886</c:v>
                </c:pt>
                <c:pt idx="1524">
                  <c:v>Al_0.003162278</c:v>
                </c:pt>
                <c:pt idx="1525">
                  <c:v>Al_0.003981072</c:v>
                </c:pt>
                <c:pt idx="1526">
                  <c:v>Al_0.005011872</c:v>
                </c:pt>
                <c:pt idx="1527">
                  <c:v>Al_0.006309573</c:v>
                </c:pt>
                <c:pt idx="1528">
                  <c:v>Al_0.007943282</c:v>
                </c:pt>
                <c:pt idx="1529">
                  <c:v>Al_0.01</c:v>
                </c:pt>
                <c:pt idx="1530">
                  <c:v>Al_0.01258925</c:v>
                </c:pt>
                <c:pt idx="1531">
                  <c:v>Al_0.01584893</c:v>
                </c:pt>
                <c:pt idx="1532">
                  <c:v>Al_0.01995262</c:v>
                </c:pt>
                <c:pt idx="1533">
                  <c:v>Al_0.02511886</c:v>
                </c:pt>
                <c:pt idx="1534">
                  <c:v>Al_0.03162278</c:v>
                </c:pt>
                <c:pt idx="1535">
                  <c:v>Al_0.03981072</c:v>
                </c:pt>
                <c:pt idx="1536">
                  <c:v>Al_0.05011872</c:v>
                </c:pt>
                <c:pt idx="1537">
                  <c:v>Al_0.06309573</c:v>
                </c:pt>
                <c:pt idx="1538">
                  <c:v>Al_0.07943282</c:v>
                </c:pt>
                <c:pt idx="1539">
                  <c:v>Al_0.1</c:v>
                </c:pt>
                <c:pt idx="1540">
                  <c:v>Al_0.1258925</c:v>
                </c:pt>
                <c:pt idx="1541">
                  <c:v>Al_0.1584893</c:v>
                </c:pt>
                <c:pt idx="1542">
                  <c:v>Al_0.1995262</c:v>
                </c:pt>
                <c:pt idx="1543">
                  <c:v>Al_0.2511886</c:v>
                </c:pt>
                <c:pt idx="1544">
                  <c:v>Al_0.3162278</c:v>
                </c:pt>
                <c:pt idx="1545">
                  <c:v>Al_0.3981072</c:v>
                </c:pt>
                <c:pt idx="1546">
                  <c:v>Al_0.5011872</c:v>
                </c:pt>
                <c:pt idx="1547">
                  <c:v>Al_0.6309573</c:v>
                </c:pt>
                <c:pt idx="1548">
                  <c:v>Al_0.7943282</c:v>
                </c:pt>
                <c:pt idx="1549">
                  <c:v>Al_1</c:v>
                </c:pt>
                <c:pt idx="1550">
                  <c:v>Al_1.258925</c:v>
                </c:pt>
                <c:pt idx="1551">
                  <c:v>Al_1.584893</c:v>
                </c:pt>
                <c:pt idx="1552">
                  <c:v>Al_1.995262</c:v>
                </c:pt>
                <c:pt idx="1553">
                  <c:v>Al_2.511886</c:v>
                </c:pt>
                <c:pt idx="1554">
                  <c:v>Al_3.162278</c:v>
                </c:pt>
                <c:pt idx="1555">
                  <c:v>Al_3.981072</c:v>
                </c:pt>
                <c:pt idx="1556">
                  <c:v>Al_5.011872</c:v>
                </c:pt>
                <c:pt idx="1557">
                  <c:v>Al_6.309573</c:v>
                </c:pt>
                <c:pt idx="1558">
                  <c:v>Al_7.943282</c:v>
                </c:pt>
                <c:pt idx="1559">
                  <c:v>Al_10</c:v>
                </c:pt>
                <c:pt idx="1560">
                  <c:v>Al_12.58925</c:v>
                </c:pt>
                <c:pt idx="1561">
                  <c:v>Al_15.84893</c:v>
                </c:pt>
                <c:pt idx="1562">
                  <c:v>Al_19.95262</c:v>
                </c:pt>
                <c:pt idx="1563">
                  <c:v>Al_25.11886</c:v>
                </c:pt>
                <c:pt idx="1564">
                  <c:v>Al_31.62278</c:v>
                </c:pt>
                <c:pt idx="1565">
                  <c:v>Al_39.81072</c:v>
                </c:pt>
                <c:pt idx="1566">
                  <c:v>Al_50.11872</c:v>
                </c:pt>
                <c:pt idx="1567">
                  <c:v>Al_63.09573</c:v>
                </c:pt>
                <c:pt idx="1568">
                  <c:v>Al_79.43282</c:v>
                </c:pt>
                <c:pt idx="1569">
                  <c:v>Al_100</c:v>
                </c:pt>
                <c:pt idx="1570">
                  <c:v>Al_125.8925</c:v>
                </c:pt>
                <c:pt idx="1571">
                  <c:v>Al_158.4893</c:v>
                </c:pt>
                <c:pt idx="1572">
                  <c:v>Al_199.5262</c:v>
                </c:pt>
                <c:pt idx="1573">
                  <c:v>Al_251.1886</c:v>
                </c:pt>
                <c:pt idx="1574">
                  <c:v>Al_316.2278</c:v>
                </c:pt>
                <c:pt idx="1575">
                  <c:v>Al_398.1072</c:v>
                </c:pt>
                <c:pt idx="1576">
                  <c:v>Al_501.1872</c:v>
                </c:pt>
                <c:pt idx="1577">
                  <c:v>Al_630.9573</c:v>
                </c:pt>
                <c:pt idx="1578">
                  <c:v>Al_794.3282</c:v>
                </c:pt>
                <c:pt idx="1579">
                  <c:v>Al_1000</c:v>
                </c:pt>
                <c:pt idx="1580">
                  <c:v>Al_1258.925</c:v>
                </c:pt>
                <c:pt idx="1581">
                  <c:v>Al_1584.893</c:v>
                </c:pt>
                <c:pt idx="1582">
                  <c:v>Al_1995.262</c:v>
                </c:pt>
                <c:pt idx="1583">
                  <c:v>Al_2511.886</c:v>
                </c:pt>
                <c:pt idx="1584">
                  <c:v>Al_3162.278</c:v>
                </c:pt>
                <c:pt idx="1585">
                  <c:v>Al_3981.072</c:v>
                </c:pt>
                <c:pt idx="1586">
                  <c:v>Al_5011.872</c:v>
                </c:pt>
                <c:pt idx="1587">
                  <c:v>Al_6309.573</c:v>
                </c:pt>
                <c:pt idx="1588">
                  <c:v>Al_7943.282</c:v>
                </c:pt>
                <c:pt idx="1589">
                  <c:v>Al_10000</c:v>
                </c:pt>
                <c:pt idx="1590">
                  <c:v>Al_12589.25</c:v>
                </c:pt>
                <c:pt idx="1591">
                  <c:v>Al_15848.93</c:v>
                </c:pt>
                <c:pt idx="1592">
                  <c:v>Al_19952.62</c:v>
                </c:pt>
                <c:pt idx="1593">
                  <c:v>Al_25118.86</c:v>
                </c:pt>
                <c:pt idx="1594">
                  <c:v>Al_31622.78</c:v>
                </c:pt>
                <c:pt idx="1595">
                  <c:v>Al_39810.72</c:v>
                </c:pt>
                <c:pt idx="1596">
                  <c:v>Al_50118.72</c:v>
                </c:pt>
                <c:pt idx="1597">
                  <c:v>Al_63095.73</c:v>
                </c:pt>
                <c:pt idx="1598">
                  <c:v>Al_79432.82</c:v>
                </c:pt>
                <c:pt idx="1599">
                  <c:v>Al_100000</c:v>
                </c:pt>
                <c:pt idx="1600">
                  <c:v>Al_125892.5</c:v>
                </c:pt>
                <c:pt idx="1601">
                  <c:v>Al_158489.3</c:v>
                </c:pt>
                <c:pt idx="1602">
                  <c:v>Al_199526.2</c:v>
                </c:pt>
                <c:pt idx="1603">
                  <c:v>Al_251188.6</c:v>
                </c:pt>
                <c:pt idx="1604">
                  <c:v>Al_316227.8</c:v>
                </c:pt>
                <c:pt idx="1605">
                  <c:v>Al_398107.2</c:v>
                </c:pt>
                <c:pt idx="1606">
                  <c:v>Al_501187.2</c:v>
                </c:pt>
                <c:pt idx="1607">
                  <c:v>Al_630957.3</c:v>
                </c:pt>
                <c:pt idx="1608">
                  <c:v>Al_794328.2</c:v>
                </c:pt>
                <c:pt idx="1609">
                  <c:v>Al_1000000</c:v>
                </c:pt>
                <c:pt idx="1610">
                  <c:v>Al_1258925</c:v>
                </c:pt>
                <c:pt idx="1611">
                  <c:v>Al_1584893</c:v>
                </c:pt>
                <c:pt idx="1612">
                  <c:v>Al_1995262</c:v>
                </c:pt>
                <c:pt idx="1613">
                  <c:v>Al_2511886</c:v>
                </c:pt>
                <c:pt idx="1614">
                  <c:v>Al_3162278</c:v>
                </c:pt>
                <c:pt idx="1615">
                  <c:v>Al_3981072</c:v>
                </c:pt>
                <c:pt idx="1616">
                  <c:v>Al_5011872</c:v>
                </c:pt>
                <c:pt idx="1617">
                  <c:v>Al_6309573</c:v>
                </c:pt>
                <c:pt idx="1618">
                  <c:v>Al_7943282</c:v>
                </c:pt>
                <c:pt idx="1619">
                  <c:v>Al_10000000</c:v>
                </c:pt>
                <c:pt idx="1620">
                  <c:v>Al_12589250</c:v>
                </c:pt>
                <c:pt idx="1621">
                  <c:v>Al_15848930</c:v>
                </c:pt>
                <c:pt idx="1622">
                  <c:v>Al_19952620</c:v>
                </c:pt>
                <c:pt idx="1623">
                  <c:v>Si_</c:v>
                </c:pt>
                <c:pt idx="1624">
                  <c:v>Energy[eV]_Elastic[mb]</c:v>
                </c:pt>
                <c:pt idx="1625">
                  <c:v>Si_0.00001258925</c:v>
                </c:pt>
                <c:pt idx="1626">
                  <c:v>Si_0.00001584893</c:v>
                </c:pt>
                <c:pt idx="1627">
                  <c:v>Si_0.00001995262</c:v>
                </c:pt>
                <c:pt idx="1628">
                  <c:v>Si_0.00002511886</c:v>
                </c:pt>
                <c:pt idx="1629">
                  <c:v>Si_0.00003162278</c:v>
                </c:pt>
                <c:pt idx="1630">
                  <c:v>Si_0.00003981072</c:v>
                </c:pt>
                <c:pt idx="1631">
                  <c:v>Si_0.00005011872</c:v>
                </c:pt>
                <c:pt idx="1632">
                  <c:v>Si_0.00006309573</c:v>
                </c:pt>
                <c:pt idx="1633">
                  <c:v>Si_0.00007943282</c:v>
                </c:pt>
                <c:pt idx="1634">
                  <c:v>Si_0.0001</c:v>
                </c:pt>
                <c:pt idx="1635">
                  <c:v>Si_0.0001258925</c:v>
                </c:pt>
                <c:pt idx="1636">
                  <c:v>Si_0.0001584893</c:v>
                </c:pt>
                <c:pt idx="1637">
                  <c:v>Si_0.0001995262</c:v>
                </c:pt>
                <c:pt idx="1638">
                  <c:v>Si_0.0002511886</c:v>
                </c:pt>
                <c:pt idx="1639">
                  <c:v>Si_0.0003162278</c:v>
                </c:pt>
                <c:pt idx="1640">
                  <c:v>Si_0.0003981072</c:v>
                </c:pt>
                <c:pt idx="1641">
                  <c:v>Si_0.0005011872</c:v>
                </c:pt>
                <c:pt idx="1642">
                  <c:v>Si_0.0006309573</c:v>
                </c:pt>
                <c:pt idx="1643">
                  <c:v>Si_0.0007943282</c:v>
                </c:pt>
                <c:pt idx="1644">
                  <c:v>Si_0.001</c:v>
                </c:pt>
                <c:pt idx="1645">
                  <c:v>Si_0.001258925</c:v>
                </c:pt>
                <c:pt idx="1646">
                  <c:v>Si_0.001584893</c:v>
                </c:pt>
                <c:pt idx="1647">
                  <c:v>Si_0.001995262</c:v>
                </c:pt>
                <c:pt idx="1648">
                  <c:v>Si_0.002511886</c:v>
                </c:pt>
                <c:pt idx="1649">
                  <c:v>Si_0.003162278</c:v>
                </c:pt>
                <c:pt idx="1650">
                  <c:v>Si_0.003981072</c:v>
                </c:pt>
                <c:pt idx="1651">
                  <c:v>Si_0.005011872</c:v>
                </c:pt>
                <c:pt idx="1652">
                  <c:v>Si_0.006309573</c:v>
                </c:pt>
                <c:pt idx="1653">
                  <c:v>Si_0.007943282</c:v>
                </c:pt>
                <c:pt idx="1654">
                  <c:v>Si_0.01</c:v>
                </c:pt>
                <c:pt idx="1655">
                  <c:v>Si_0.01258925</c:v>
                </c:pt>
                <c:pt idx="1656">
                  <c:v>Si_0.01584893</c:v>
                </c:pt>
                <c:pt idx="1657">
                  <c:v>Si_0.01995262</c:v>
                </c:pt>
                <c:pt idx="1658">
                  <c:v>Si_0.02511886</c:v>
                </c:pt>
                <c:pt idx="1659">
                  <c:v>Si_0.03162278</c:v>
                </c:pt>
                <c:pt idx="1660">
                  <c:v>Si_0.03981072</c:v>
                </c:pt>
                <c:pt idx="1661">
                  <c:v>Si_0.05011872</c:v>
                </c:pt>
                <c:pt idx="1662">
                  <c:v>Si_0.06309573</c:v>
                </c:pt>
                <c:pt idx="1663">
                  <c:v>Si_0.07943282</c:v>
                </c:pt>
                <c:pt idx="1664">
                  <c:v>Si_0.1</c:v>
                </c:pt>
                <c:pt idx="1665">
                  <c:v>Si_0.1258925</c:v>
                </c:pt>
                <c:pt idx="1666">
                  <c:v>Si_0.1584893</c:v>
                </c:pt>
                <c:pt idx="1667">
                  <c:v>Si_0.1995262</c:v>
                </c:pt>
                <c:pt idx="1668">
                  <c:v>Si_0.2511886</c:v>
                </c:pt>
                <c:pt idx="1669">
                  <c:v>Si_0.3162278</c:v>
                </c:pt>
                <c:pt idx="1670">
                  <c:v>Si_0.3981072</c:v>
                </c:pt>
                <c:pt idx="1671">
                  <c:v>Si_0.5011872</c:v>
                </c:pt>
                <c:pt idx="1672">
                  <c:v>Si_0.6309573</c:v>
                </c:pt>
                <c:pt idx="1673">
                  <c:v>Si_0.7943282</c:v>
                </c:pt>
                <c:pt idx="1674">
                  <c:v>Si_1</c:v>
                </c:pt>
                <c:pt idx="1675">
                  <c:v>Si_1.258925</c:v>
                </c:pt>
                <c:pt idx="1676">
                  <c:v>Si_1.584893</c:v>
                </c:pt>
                <c:pt idx="1677">
                  <c:v>Si_1.995262</c:v>
                </c:pt>
                <c:pt idx="1678">
                  <c:v>Si_2.511886</c:v>
                </c:pt>
                <c:pt idx="1679">
                  <c:v>Si_3.162278</c:v>
                </c:pt>
                <c:pt idx="1680">
                  <c:v>Si_3.981072</c:v>
                </c:pt>
                <c:pt idx="1681">
                  <c:v>Si_5.011872</c:v>
                </c:pt>
                <c:pt idx="1682">
                  <c:v>Si_6.309573</c:v>
                </c:pt>
                <c:pt idx="1683">
                  <c:v>Si_7.943282</c:v>
                </c:pt>
                <c:pt idx="1684">
                  <c:v>Si_10</c:v>
                </c:pt>
                <c:pt idx="1685">
                  <c:v>Si_12.58925</c:v>
                </c:pt>
                <c:pt idx="1686">
                  <c:v>Si_15.84893</c:v>
                </c:pt>
                <c:pt idx="1687">
                  <c:v>Si_19.95262</c:v>
                </c:pt>
                <c:pt idx="1688">
                  <c:v>Si_25.11886</c:v>
                </c:pt>
                <c:pt idx="1689">
                  <c:v>Si_31.62278</c:v>
                </c:pt>
                <c:pt idx="1690">
                  <c:v>Si_39.81072</c:v>
                </c:pt>
                <c:pt idx="1691">
                  <c:v>Si_50.11872</c:v>
                </c:pt>
                <c:pt idx="1692">
                  <c:v>Si_63.09573</c:v>
                </c:pt>
                <c:pt idx="1693">
                  <c:v>Si_79.43282</c:v>
                </c:pt>
                <c:pt idx="1694">
                  <c:v>Si_100</c:v>
                </c:pt>
                <c:pt idx="1695">
                  <c:v>Si_125.8925</c:v>
                </c:pt>
                <c:pt idx="1696">
                  <c:v>Si_158.4893</c:v>
                </c:pt>
                <c:pt idx="1697">
                  <c:v>Si_199.5262</c:v>
                </c:pt>
                <c:pt idx="1698">
                  <c:v>Si_251.1886</c:v>
                </c:pt>
                <c:pt idx="1699">
                  <c:v>Si_316.2278</c:v>
                </c:pt>
                <c:pt idx="1700">
                  <c:v>Si_398.1072</c:v>
                </c:pt>
                <c:pt idx="1701">
                  <c:v>Si_501.1872</c:v>
                </c:pt>
                <c:pt idx="1702">
                  <c:v>Si_630.9573</c:v>
                </c:pt>
                <c:pt idx="1703">
                  <c:v>Si_794.3282</c:v>
                </c:pt>
                <c:pt idx="1704">
                  <c:v>Si_1000</c:v>
                </c:pt>
                <c:pt idx="1705">
                  <c:v>Si_1258.925</c:v>
                </c:pt>
                <c:pt idx="1706">
                  <c:v>Si_1584.893</c:v>
                </c:pt>
                <c:pt idx="1707">
                  <c:v>Si_1995.262</c:v>
                </c:pt>
                <c:pt idx="1708">
                  <c:v>Si_2511.886</c:v>
                </c:pt>
                <c:pt idx="1709">
                  <c:v>Si_3162.278</c:v>
                </c:pt>
                <c:pt idx="1710">
                  <c:v>Si_3981.072</c:v>
                </c:pt>
                <c:pt idx="1711">
                  <c:v>Si_5011.872</c:v>
                </c:pt>
                <c:pt idx="1712">
                  <c:v>Si_6309.573</c:v>
                </c:pt>
                <c:pt idx="1713">
                  <c:v>Si_7943.282</c:v>
                </c:pt>
                <c:pt idx="1714">
                  <c:v>Si_10000</c:v>
                </c:pt>
                <c:pt idx="1715">
                  <c:v>Si_12589.25</c:v>
                </c:pt>
                <c:pt idx="1716">
                  <c:v>Si_15848.93</c:v>
                </c:pt>
                <c:pt idx="1717">
                  <c:v>Si_19952.62</c:v>
                </c:pt>
                <c:pt idx="1718">
                  <c:v>Si_25118.86</c:v>
                </c:pt>
                <c:pt idx="1719">
                  <c:v>Si_31622.78</c:v>
                </c:pt>
                <c:pt idx="1720">
                  <c:v>Si_39810.72</c:v>
                </c:pt>
                <c:pt idx="1721">
                  <c:v>Si_50118.72</c:v>
                </c:pt>
                <c:pt idx="1722">
                  <c:v>Si_63095.73</c:v>
                </c:pt>
                <c:pt idx="1723">
                  <c:v>Si_79432.82</c:v>
                </c:pt>
                <c:pt idx="1724">
                  <c:v>Si_100000</c:v>
                </c:pt>
                <c:pt idx="1725">
                  <c:v>Si_125892.5</c:v>
                </c:pt>
                <c:pt idx="1726">
                  <c:v>Si_158489.3</c:v>
                </c:pt>
                <c:pt idx="1727">
                  <c:v>Si_199526.2</c:v>
                </c:pt>
                <c:pt idx="1728">
                  <c:v>Si_251188.6</c:v>
                </c:pt>
                <c:pt idx="1729">
                  <c:v>Si_316227.8</c:v>
                </c:pt>
                <c:pt idx="1730">
                  <c:v>Si_398107.2</c:v>
                </c:pt>
                <c:pt idx="1731">
                  <c:v>Si_501187.2</c:v>
                </c:pt>
                <c:pt idx="1732">
                  <c:v>Si_630957.3</c:v>
                </c:pt>
                <c:pt idx="1733">
                  <c:v>Si_794328.2</c:v>
                </c:pt>
                <c:pt idx="1734">
                  <c:v>Si_1000000</c:v>
                </c:pt>
                <c:pt idx="1735">
                  <c:v>Si_1258925</c:v>
                </c:pt>
                <c:pt idx="1736">
                  <c:v>Si_1584893</c:v>
                </c:pt>
                <c:pt idx="1737">
                  <c:v>Si_1995262</c:v>
                </c:pt>
                <c:pt idx="1738">
                  <c:v>Si_2511886</c:v>
                </c:pt>
                <c:pt idx="1739">
                  <c:v>Si_3162278</c:v>
                </c:pt>
                <c:pt idx="1740">
                  <c:v>Si_3981072</c:v>
                </c:pt>
                <c:pt idx="1741">
                  <c:v>Si_5011872</c:v>
                </c:pt>
                <c:pt idx="1742">
                  <c:v>Si_6309573</c:v>
                </c:pt>
                <c:pt idx="1743">
                  <c:v>Si_7943282</c:v>
                </c:pt>
                <c:pt idx="1744">
                  <c:v>Si_10000000</c:v>
                </c:pt>
                <c:pt idx="1745">
                  <c:v>Si_12589250</c:v>
                </c:pt>
                <c:pt idx="1746">
                  <c:v>Si_15848930</c:v>
                </c:pt>
                <c:pt idx="1747">
                  <c:v>Si_19952620</c:v>
                </c:pt>
                <c:pt idx="1748">
                  <c:v>P_</c:v>
                </c:pt>
                <c:pt idx="1749">
                  <c:v>Energy[eV]_Elastic[mb]</c:v>
                </c:pt>
                <c:pt idx="1750">
                  <c:v>P_0.00001258925</c:v>
                </c:pt>
                <c:pt idx="1751">
                  <c:v>P_0.00001584893</c:v>
                </c:pt>
                <c:pt idx="1752">
                  <c:v>P_0.00001995262</c:v>
                </c:pt>
                <c:pt idx="1753">
                  <c:v>P_0.00002511886</c:v>
                </c:pt>
                <c:pt idx="1754">
                  <c:v>P_0.00003162278</c:v>
                </c:pt>
                <c:pt idx="1755">
                  <c:v>P_0.00003981072</c:v>
                </c:pt>
                <c:pt idx="1756">
                  <c:v>P_0.00005011872</c:v>
                </c:pt>
                <c:pt idx="1757">
                  <c:v>P_0.00006309573</c:v>
                </c:pt>
                <c:pt idx="1758">
                  <c:v>P_0.00007943282</c:v>
                </c:pt>
                <c:pt idx="1759">
                  <c:v>P_0.0001</c:v>
                </c:pt>
                <c:pt idx="1760">
                  <c:v>P_0.0001258925</c:v>
                </c:pt>
                <c:pt idx="1761">
                  <c:v>P_0.0001584893</c:v>
                </c:pt>
                <c:pt idx="1762">
                  <c:v>P_0.0001995262</c:v>
                </c:pt>
                <c:pt idx="1763">
                  <c:v>P_0.0002511886</c:v>
                </c:pt>
                <c:pt idx="1764">
                  <c:v>P_0.0003162278</c:v>
                </c:pt>
                <c:pt idx="1765">
                  <c:v>P_0.0003981072</c:v>
                </c:pt>
                <c:pt idx="1766">
                  <c:v>P_0.0005011872</c:v>
                </c:pt>
                <c:pt idx="1767">
                  <c:v>P_0.0006309573</c:v>
                </c:pt>
                <c:pt idx="1768">
                  <c:v>P_0.0007943282</c:v>
                </c:pt>
                <c:pt idx="1769">
                  <c:v>P_0.001</c:v>
                </c:pt>
                <c:pt idx="1770">
                  <c:v>P_0.001258925</c:v>
                </c:pt>
                <c:pt idx="1771">
                  <c:v>P_0.001584893</c:v>
                </c:pt>
                <c:pt idx="1772">
                  <c:v>P_0.001995262</c:v>
                </c:pt>
                <c:pt idx="1773">
                  <c:v>P_0.002511886</c:v>
                </c:pt>
                <c:pt idx="1774">
                  <c:v>P_0.003162278</c:v>
                </c:pt>
                <c:pt idx="1775">
                  <c:v>P_0.003981072</c:v>
                </c:pt>
                <c:pt idx="1776">
                  <c:v>P_0.005011872</c:v>
                </c:pt>
                <c:pt idx="1777">
                  <c:v>P_0.006309573</c:v>
                </c:pt>
                <c:pt idx="1778">
                  <c:v>P_0.007943282</c:v>
                </c:pt>
                <c:pt idx="1779">
                  <c:v>P_0.01</c:v>
                </c:pt>
                <c:pt idx="1780">
                  <c:v>P_0.01258925</c:v>
                </c:pt>
                <c:pt idx="1781">
                  <c:v>P_0.01584893</c:v>
                </c:pt>
                <c:pt idx="1782">
                  <c:v>P_0.01995262</c:v>
                </c:pt>
                <c:pt idx="1783">
                  <c:v>P_0.02511886</c:v>
                </c:pt>
                <c:pt idx="1784">
                  <c:v>P_0.03162278</c:v>
                </c:pt>
                <c:pt idx="1785">
                  <c:v>P_0.03981072</c:v>
                </c:pt>
                <c:pt idx="1786">
                  <c:v>P_0.05011872</c:v>
                </c:pt>
                <c:pt idx="1787">
                  <c:v>P_0.06309573</c:v>
                </c:pt>
                <c:pt idx="1788">
                  <c:v>P_0.07943282</c:v>
                </c:pt>
                <c:pt idx="1789">
                  <c:v>P_0.1</c:v>
                </c:pt>
                <c:pt idx="1790">
                  <c:v>P_0.1258925</c:v>
                </c:pt>
                <c:pt idx="1791">
                  <c:v>P_0.1584893</c:v>
                </c:pt>
                <c:pt idx="1792">
                  <c:v>P_0.1995262</c:v>
                </c:pt>
                <c:pt idx="1793">
                  <c:v>P_0.2511886</c:v>
                </c:pt>
                <c:pt idx="1794">
                  <c:v>P_0.3162278</c:v>
                </c:pt>
                <c:pt idx="1795">
                  <c:v>P_0.3981072</c:v>
                </c:pt>
                <c:pt idx="1796">
                  <c:v>P_0.5011872</c:v>
                </c:pt>
                <c:pt idx="1797">
                  <c:v>P_0.6309573</c:v>
                </c:pt>
                <c:pt idx="1798">
                  <c:v>P_0.7943282</c:v>
                </c:pt>
                <c:pt idx="1799">
                  <c:v>P_1</c:v>
                </c:pt>
                <c:pt idx="1800">
                  <c:v>P_1.258925</c:v>
                </c:pt>
                <c:pt idx="1801">
                  <c:v>P_1.584893</c:v>
                </c:pt>
                <c:pt idx="1802">
                  <c:v>P_1.995262</c:v>
                </c:pt>
                <c:pt idx="1803">
                  <c:v>P_2.511886</c:v>
                </c:pt>
                <c:pt idx="1804">
                  <c:v>P_3.162278</c:v>
                </c:pt>
                <c:pt idx="1805">
                  <c:v>P_3.981072</c:v>
                </c:pt>
                <c:pt idx="1806">
                  <c:v>P_5.011872</c:v>
                </c:pt>
                <c:pt idx="1807">
                  <c:v>P_6.309573</c:v>
                </c:pt>
                <c:pt idx="1808">
                  <c:v>P_7.943282</c:v>
                </c:pt>
                <c:pt idx="1809">
                  <c:v>P_10</c:v>
                </c:pt>
                <c:pt idx="1810">
                  <c:v>P_12.58925</c:v>
                </c:pt>
                <c:pt idx="1811">
                  <c:v>P_15.84893</c:v>
                </c:pt>
                <c:pt idx="1812">
                  <c:v>P_19.95262</c:v>
                </c:pt>
                <c:pt idx="1813">
                  <c:v>P_25.11886</c:v>
                </c:pt>
                <c:pt idx="1814">
                  <c:v>P_31.62278</c:v>
                </c:pt>
                <c:pt idx="1815">
                  <c:v>P_39.81072</c:v>
                </c:pt>
                <c:pt idx="1816">
                  <c:v>P_50.11872</c:v>
                </c:pt>
                <c:pt idx="1817">
                  <c:v>P_63.09573</c:v>
                </c:pt>
                <c:pt idx="1818">
                  <c:v>P_79.43282</c:v>
                </c:pt>
                <c:pt idx="1819">
                  <c:v>P_100</c:v>
                </c:pt>
                <c:pt idx="1820">
                  <c:v>P_125.8925</c:v>
                </c:pt>
                <c:pt idx="1821">
                  <c:v>P_158.4893</c:v>
                </c:pt>
                <c:pt idx="1822">
                  <c:v>P_199.5262</c:v>
                </c:pt>
                <c:pt idx="1823">
                  <c:v>P_251.1886</c:v>
                </c:pt>
                <c:pt idx="1824">
                  <c:v>P_316.2278</c:v>
                </c:pt>
                <c:pt idx="1825">
                  <c:v>P_398.1072</c:v>
                </c:pt>
                <c:pt idx="1826">
                  <c:v>P_501.1872</c:v>
                </c:pt>
                <c:pt idx="1827">
                  <c:v>P_630.9573</c:v>
                </c:pt>
                <c:pt idx="1828">
                  <c:v>P_794.3282</c:v>
                </c:pt>
                <c:pt idx="1829">
                  <c:v>P_1000</c:v>
                </c:pt>
                <c:pt idx="1830">
                  <c:v>P_1258.925</c:v>
                </c:pt>
                <c:pt idx="1831">
                  <c:v>P_1584.893</c:v>
                </c:pt>
                <c:pt idx="1832">
                  <c:v>P_1995.262</c:v>
                </c:pt>
                <c:pt idx="1833">
                  <c:v>P_2511.886</c:v>
                </c:pt>
                <c:pt idx="1834">
                  <c:v>P_3162.278</c:v>
                </c:pt>
                <c:pt idx="1835">
                  <c:v>P_3981.072</c:v>
                </c:pt>
                <c:pt idx="1836">
                  <c:v>P_5011.872</c:v>
                </c:pt>
                <c:pt idx="1837">
                  <c:v>P_6309.573</c:v>
                </c:pt>
                <c:pt idx="1838">
                  <c:v>P_7943.282</c:v>
                </c:pt>
                <c:pt idx="1839">
                  <c:v>P_10000</c:v>
                </c:pt>
                <c:pt idx="1840">
                  <c:v>P_12589.25</c:v>
                </c:pt>
                <c:pt idx="1841">
                  <c:v>P_15848.93</c:v>
                </c:pt>
                <c:pt idx="1842">
                  <c:v>P_19952.62</c:v>
                </c:pt>
                <c:pt idx="1843">
                  <c:v>P_25118.86</c:v>
                </c:pt>
                <c:pt idx="1844">
                  <c:v>P_31622.78</c:v>
                </c:pt>
                <c:pt idx="1845">
                  <c:v>P_39810.72</c:v>
                </c:pt>
                <c:pt idx="1846">
                  <c:v>P_50118.72</c:v>
                </c:pt>
                <c:pt idx="1847">
                  <c:v>P_63095.73</c:v>
                </c:pt>
                <c:pt idx="1848">
                  <c:v>P_79432.82</c:v>
                </c:pt>
                <c:pt idx="1849">
                  <c:v>P_100000</c:v>
                </c:pt>
                <c:pt idx="1850">
                  <c:v>P_125892.5</c:v>
                </c:pt>
                <c:pt idx="1851">
                  <c:v>P_158489.3</c:v>
                </c:pt>
                <c:pt idx="1852">
                  <c:v>P_199526.2</c:v>
                </c:pt>
                <c:pt idx="1853">
                  <c:v>P_251188.6</c:v>
                </c:pt>
                <c:pt idx="1854">
                  <c:v>P_316227.8</c:v>
                </c:pt>
                <c:pt idx="1855">
                  <c:v>P_398107.2</c:v>
                </c:pt>
                <c:pt idx="1856">
                  <c:v>P_501187.2</c:v>
                </c:pt>
                <c:pt idx="1857">
                  <c:v>P_630957.3</c:v>
                </c:pt>
                <c:pt idx="1858">
                  <c:v>P_794328.2</c:v>
                </c:pt>
                <c:pt idx="1859">
                  <c:v>P_1000000</c:v>
                </c:pt>
                <c:pt idx="1860">
                  <c:v>P_1258925</c:v>
                </c:pt>
                <c:pt idx="1861">
                  <c:v>P_1584893</c:v>
                </c:pt>
                <c:pt idx="1862">
                  <c:v>P_1995262</c:v>
                </c:pt>
                <c:pt idx="1863">
                  <c:v>P_2511886</c:v>
                </c:pt>
                <c:pt idx="1864">
                  <c:v>P_3162278</c:v>
                </c:pt>
                <c:pt idx="1865">
                  <c:v>P_3981072</c:v>
                </c:pt>
                <c:pt idx="1866">
                  <c:v>P_5011872</c:v>
                </c:pt>
                <c:pt idx="1867">
                  <c:v>P_6309573</c:v>
                </c:pt>
                <c:pt idx="1868">
                  <c:v>P_7943282</c:v>
                </c:pt>
                <c:pt idx="1869">
                  <c:v>P_10000000</c:v>
                </c:pt>
                <c:pt idx="1870">
                  <c:v>P_12589250</c:v>
                </c:pt>
                <c:pt idx="1871">
                  <c:v>P_15848930</c:v>
                </c:pt>
                <c:pt idx="1872">
                  <c:v>P_19952620</c:v>
                </c:pt>
                <c:pt idx="1873">
                  <c:v>S_</c:v>
                </c:pt>
                <c:pt idx="1874">
                  <c:v>Energy[eV]_Elastic[mb]</c:v>
                </c:pt>
                <c:pt idx="1875">
                  <c:v>S_0.00001258925</c:v>
                </c:pt>
                <c:pt idx="1876">
                  <c:v>S_0.00001584893</c:v>
                </c:pt>
                <c:pt idx="1877">
                  <c:v>S_0.00001995262</c:v>
                </c:pt>
                <c:pt idx="1878">
                  <c:v>S_0.00002511886</c:v>
                </c:pt>
                <c:pt idx="1879">
                  <c:v>S_0.00003162278</c:v>
                </c:pt>
                <c:pt idx="1880">
                  <c:v>S_0.00003981072</c:v>
                </c:pt>
                <c:pt idx="1881">
                  <c:v>S_0.00005011872</c:v>
                </c:pt>
                <c:pt idx="1882">
                  <c:v>S_0.00006309573</c:v>
                </c:pt>
                <c:pt idx="1883">
                  <c:v>S_0.00007943282</c:v>
                </c:pt>
                <c:pt idx="1884">
                  <c:v>S_0.0001</c:v>
                </c:pt>
                <c:pt idx="1885">
                  <c:v>S_0.0001258925</c:v>
                </c:pt>
                <c:pt idx="1886">
                  <c:v>S_0.0001584893</c:v>
                </c:pt>
                <c:pt idx="1887">
                  <c:v>S_0.0001995262</c:v>
                </c:pt>
                <c:pt idx="1888">
                  <c:v>S_0.0002511886</c:v>
                </c:pt>
                <c:pt idx="1889">
                  <c:v>S_0.0003162278</c:v>
                </c:pt>
                <c:pt idx="1890">
                  <c:v>S_0.0003981072</c:v>
                </c:pt>
                <c:pt idx="1891">
                  <c:v>S_0.0005011872</c:v>
                </c:pt>
                <c:pt idx="1892">
                  <c:v>S_0.0006309573</c:v>
                </c:pt>
                <c:pt idx="1893">
                  <c:v>S_0.0007943282</c:v>
                </c:pt>
                <c:pt idx="1894">
                  <c:v>S_0.001</c:v>
                </c:pt>
                <c:pt idx="1895">
                  <c:v>S_0.001258925</c:v>
                </c:pt>
                <c:pt idx="1896">
                  <c:v>S_0.001584893</c:v>
                </c:pt>
                <c:pt idx="1897">
                  <c:v>S_0.001995262</c:v>
                </c:pt>
                <c:pt idx="1898">
                  <c:v>S_0.002511886</c:v>
                </c:pt>
                <c:pt idx="1899">
                  <c:v>S_0.003162278</c:v>
                </c:pt>
                <c:pt idx="1900">
                  <c:v>S_0.003981072</c:v>
                </c:pt>
                <c:pt idx="1901">
                  <c:v>S_0.005011872</c:v>
                </c:pt>
                <c:pt idx="1902">
                  <c:v>S_0.006309573</c:v>
                </c:pt>
                <c:pt idx="1903">
                  <c:v>S_0.007943282</c:v>
                </c:pt>
                <c:pt idx="1904">
                  <c:v>S_0.01</c:v>
                </c:pt>
                <c:pt idx="1905">
                  <c:v>S_0.01258925</c:v>
                </c:pt>
                <c:pt idx="1906">
                  <c:v>S_0.01584893</c:v>
                </c:pt>
                <c:pt idx="1907">
                  <c:v>S_0.01995262</c:v>
                </c:pt>
                <c:pt idx="1908">
                  <c:v>S_0.02511886</c:v>
                </c:pt>
                <c:pt idx="1909">
                  <c:v>S_0.03162278</c:v>
                </c:pt>
                <c:pt idx="1910">
                  <c:v>S_0.03981072</c:v>
                </c:pt>
                <c:pt idx="1911">
                  <c:v>S_0.05011872</c:v>
                </c:pt>
                <c:pt idx="1912">
                  <c:v>S_0.06309573</c:v>
                </c:pt>
                <c:pt idx="1913">
                  <c:v>S_0.07943282</c:v>
                </c:pt>
                <c:pt idx="1914">
                  <c:v>S_0.1</c:v>
                </c:pt>
                <c:pt idx="1915">
                  <c:v>S_0.1258925</c:v>
                </c:pt>
                <c:pt idx="1916">
                  <c:v>S_0.1584893</c:v>
                </c:pt>
                <c:pt idx="1917">
                  <c:v>S_0.1995262</c:v>
                </c:pt>
                <c:pt idx="1918">
                  <c:v>S_0.2511886</c:v>
                </c:pt>
                <c:pt idx="1919">
                  <c:v>S_0.3162278</c:v>
                </c:pt>
                <c:pt idx="1920">
                  <c:v>S_0.3981072</c:v>
                </c:pt>
                <c:pt idx="1921">
                  <c:v>S_0.5011872</c:v>
                </c:pt>
                <c:pt idx="1922">
                  <c:v>S_0.6309573</c:v>
                </c:pt>
                <c:pt idx="1923">
                  <c:v>S_0.7943282</c:v>
                </c:pt>
                <c:pt idx="1924">
                  <c:v>S_1</c:v>
                </c:pt>
                <c:pt idx="1925">
                  <c:v>S_1.258925</c:v>
                </c:pt>
                <c:pt idx="1926">
                  <c:v>S_1.584893</c:v>
                </c:pt>
                <c:pt idx="1927">
                  <c:v>S_1.995262</c:v>
                </c:pt>
                <c:pt idx="1928">
                  <c:v>S_2.511886</c:v>
                </c:pt>
                <c:pt idx="1929">
                  <c:v>S_3.162278</c:v>
                </c:pt>
                <c:pt idx="1930">
                  <c:v>S_3.981072</c:v>
                </c:pt>
                <c:pt idx="1931">
                  <c:v>S_5.011872</c:v>
                </c:pt>
                <c:pt idx="1932">
                  <c:v>S_6.309573</c:v>
                </c:pt>
                <c:pt idx="1933">
                  <c:v>S_7.943282</c:v>
                </c:pt>
                <c:pt idx="1934">
                  <c:v>S_10</c:v>
                </c:pt>
                <c:pt idx="1935">
                  <c:v>S_12.58925</c:v>
                </c:pt>
                <c:pt idx="1936">
                  <c:v>S_15.84893</c:v>
                </c:pt>
                <c:pt idx="1937">
                  <c:v>S_19.95262</c:v>
                </c:pt>
                <c:pt idx="1938">
                  <c:v>S_25.11886</c:v>
                </c:pt>
                <c:pt idx="1939">
                  <c:v>S_31.62278</c:v>
                </c:pt>
                <c:pt idx="1940">
                  <c:v>S_39.81072</c:v>
                </c:pt>
                <c:pt idx="1941">
                  <c:v>S_50.11872</c:v>
                </c:pt>
                <c:pt idx="1942">
                  <c:v>S_63.09573</c:v>
                </c:pt>
                <c:pt idx="1943">
                  <c:v>S_79.43282</c:v>
                </c:pt>
                <c:pt idx="1944">
                  <c:v>S_100</c:v>
                </c:pt>
                <c:pt idx="1945">
                  <c:v>S_125.8925</c:v>
                </c:pt>
                <c:pt idx="1946">
                  <c:v>S_158.4893</c:v>
                </c:pt>
                <c:pt idx="1947">
                  <c:v>S_199.5262</c:v>
                </c:pt>
                <c:pt idx="1948">
                  <c:v>S_251.1886</c:v>
                </c:pt>
                <c:pt idx="1949">
                  <c:v>S_316.2278</c:v>
                </c:pt>
                <c:pt idx="1950">
                  <c:v>S_398.1072</c:v>
                </c:pt>
                <c:pt idx="1951">
                  <c:v>S_501.1872</c:v>
                </c:pt>
                <c:pt idx="1952">
                  <c:v>S_630.9573</c:v>
                </c:pt>
                <c:pt idx="1953">
                  <c:v>S_794.3282</c:v>
                </c:pt>
                <c:pt idx="1954">
                  <c:v>S_1000</c:v>
                </c:pt>
                <c:pt idx="1955">
                  <c:v>S_1258.925</c:v>
                </c:pt>
                <c:pt idx="1956">
                  <c:v>S_1584.893</c:v>
                </c:pt>
                <c:pt idx="1957">
                  <c:v>S_1995.262</c:v>
                </c:pt>
                <c:pt idx="1958">
                  <c:v>S_2511.886</c:v>
                </c:pt>
                <c:pt idx="1959">
                  <c:v>S_3162.278</c:v>
                </c:pt>
                <c:pt idx="1960">
                  <c:v>S_3981.072</c:v>
                </c:pt>
                <c:pt idx="1961">
                  <c:v>S_5011.872</c:v>
                </c:pt>
                <c:pt idx="1962">
                  <c:v>S_6309.573</c:v>
                </c:pt>
                <c:pt idx="1963">
                  <c:v>S_7943.282</c:v>
                </c:pt>
                <c:pt idx="1964">
                  <c:v>S_10000</c:v>
                </c:pt>
                <c:pt idx="1965">
                  <c:v>S_12589.25</c:v>
                </c:pt>
                <c:pt idx="1966">
                  <c:v>S_15848.93</c:v>
                </c:pt>
                <c:pt idx="1967">
                  <c:v>S_19952.62</c:v>
                </c:pt>
                <c:pt idx="1968">
                  <c:v>S_25118.86</c:v>
                </c:pt>
                <c:pt idx="1969">
                  <c:v>S_31622.78</c:v>
                </c:pt>
                <c:pt idx="1970">
                  <c:v>S_39810.72</c:v>
                </c:pt>
                <c:pt idx="1971">
                  <c:v>S_50118.72</c:v>
                </c:pt>
                <c:pt idx="1972">
                  <c:v>S_63095.73</c:v>
                </c:pt>
                <c:pt idx="1973">
                  <c:v>S_79432.82</c:v>
                </c:pt>
                <c:pt idx="1974">
                  <c:v>S_100000</c:v>
                </c:pt>
                <c:pt idx="1975">
                  <c:v>S_125892.5</c:v>
                </c:pt>
                <c:pt idx="1976">
                  <c:v>S_158489.3</c:v>
                </c:pt>
                <c:pt idx="1977">
                  <c:v>S_199526.2</c:v>
                </c:pt>
                <c:pt idx="1978">
                  <c:v>S_251188.6</c:v>
                </c:pt>
                <c:pt idx="1979">
                  <c:v>S_316227.8</c:v>
                </c:pt>
                <c:pt idx="1980">
                  <c:v>S_398107.2</c:v>
                </c:pt>
                <c:pt idx="1981">
                  <c:v>S_501187.2</c:v>
                </c:pt>
                <c:pt idx="1982">
                  <c:v>S_630957.3</c:v>
                </c:pt>
                <c:pt idx="1983">
                  <c:v>S_794328.2</c:v>
                </c:pt>
                <c:pt idx="1984">
                  <c:v>S_1000000</c:v>
                </c:pt>
                <c:pt idx="1985">
                  <c:v>S_1258925</c:v>
                </c:pt>
                <c:pt idx="1986">
                  <c:v>S_1584893</c:v>
                </c:pt>
                <c:pt idx="1987">
                  <c:v>S_1995262</c:v>
                </c:pt>
                <c:pt idx="1988">
                  <c:v>S_2511886</c:v>
                </c:pt>
                <c:pt idx="1989">
                  <c:v>S_3162278</c:v>
                </c:pt>
                <c:pt idx="1990">
                  <c:v>S_3981072</c:v>
                </c:pt>
                <c:pt idx="1991">
                  <c:v>S_5011872</c:v>
                </c:pt>
                <c:pt idx="1992">
                  <c:v>S_6309573</c:v>
                </c:pt>
                <c:pt idx="1993">
                  <c:v>S_7943282</c:v>
                </c:pt>
                <c:pt idx="1994">
                  <c:v>S_10000000</c:v>
                </c:pt>
                <c:pt idx="1995">
                  <c:v>S_12589250</c:v>
                </c:pt>
                <c:pt idx="1996">
                  <c:v>S_15848930</c:v>
                </c:pt>
                <c:pt idx="1997">
                  <c:v>S_19952620</c:v>
                </c:pt>
                <c:pt idx="1998">
                  <c:v>Cl_</c:v>
                </c:pt>
                <c:pt idx="1999">
                  <c:v>Energy[eV]_Elastic[mb]</c:v>
                </c:pt>
                <c:pt idx="2000">
                  <c:v>Cl_0.00001258925</c:v>
                </c:pt>
                <c:pt idx="2001">
                  <c:v>Cl_0.00001584893</c:v>
                </c:pt>
                <c:pt idx="2002">
                  <c:v>Cl_0.00001995262</c:v>
                </c:pt>
                <c:pt idx="2003">
                  <c:v>Cl_0.00002511886</c:v>
                </c:pt>
                <c:pt idx="2004">
                  <c:v>Cl_0.00003162278</c:v>
                </c:pt>
                <c:pt idx="2005">
                  <c:v>Cl_0.00003981072</c:v>
                </c:pt>
                <c:pt idx="2006">
                  <c:v>Cl_0.00005011872</c:v>
                </c:pt>
                <c:pt idx="2007">
                  <c:v>Cl_0.00006309573</c:v>
                </c:pt>
                <c:pt idx="2008">
                  <c:v>Cl_0.00007943282</c:v>
                </c:pt>
                <c:pt idx="2009">
                  <c:v>Cl_0.0001</c:v>
                </c:pt>
                <c:pt idx="2010">
                  <c:v>Cl_0.0001258925</c:v>
                </c:pt>
                <c:pt idx="2011">
                  <c:v>Cl_0.0001584893</c:v>
                </c:pt>
                <c:pt idx="2012">
                  <c:v>Cl_0.0001995262</c:v>
                </c:pt>
                <c:pt idx="2013">
                  <c:v>Cl_0.0002511886</c:v>
                </c:pt>
                <c:pt idx="2014">
                  <c:v>Cl_0.0003162278</c:v>
                </c:pt>
                <c:pt idx="2015">
                  <c:v>Cl_0.0003981072</c:v>
                </c:pt>
                <c:pt idx="2016">
                  <c:v>Cl_0.0005011872</c:v>
                </c:pt>
                <c:pt idx="2017">
                  <c:v>Cl_0.0006309573</c:v>
                </c:pt>
                <c:pt idx="2018">
                  <c:v>Cl_0.0007943282</c:v>
                </c:pt>
                <c:pt idx="2019">
                  <c:v>Cl_0.001</c:v>
                </c:pt>
                <c:pt idx="2020">
                  <c:v>Cl_0.001258925</c:v>
                </c:pt>
                <c:pt idx="2021">
                  <c:v>Cl_0.001584893</c:v>
                </c:pt>
                <c:pt idx="2022">
                  <c:v>Cl_0.001995262</c:v>
                </c:pt>
                <c:pt idx="2023">
                  <c:v>Cl_0.002511886</c:v>
                </c:pt>
                <c:pt idx="2024">
                  <c:v>Cl_0.003162278</c:v>
                </c:pt>
                <c:pt idx="2025">
                  <c:v>Cl_0.003981072</c:v>
                </c:pt>
                <c:pt idx="2026">
                  <c:v>Cl_0.005011872</c:v>
                </c:pt>
                <c:pt idx="2027">
                  <c:v>Cl_0.006309573</c:v>
                </c:pt>
                <c:pt idx="2028">
                  <c:v>Cl_0.007943282</c:v>
                </c:pt>
                <c:pt idx="2029">
                  <c:v>Cl_0.01</c:v>
                </c:pt>
                <c:pt idx="2030">
                  <c:v>Cl_0.01258925</c:v>
                </c:pt>
                <c:pt idx="2031">
                  <c:v>Cl_0.01584893</c:v>
                </c:pt>
                <c:pt idx="2032">
                  <c:v>Cl_0.01995262</c:v>
                </c:pt>
                <c:pt idx="2033">
                  <c:v>Cl_0.02511886</c:v>
                </c:pt>
                <c:pt idx="2034">
                  <c:v>Cl_0.03162278</c:v>
                </c:pt>
                <c:pt idx="2035">
                  <c:v>Cl_0.03981072</c:v>
                </c:pt>
                <c:pt idx="2036">
                  <c:v>Cl_0.05011872</c:v>
                </c:pt>
                <c:pt idx="2037">
                  <c:v>Cl_0.06309573</c:v>
                </c:pt>
                <c:pt idx="2038">
                  <c:v>Cl_0.07943282</c:v>
                </c:pt>
                <c:pt idx="2039">
                  <c:v>Cl_0.1</c:v>
                </c:pt>
                <c:pt idx="2040">
                  <c:v>Cl_0.1258925</c:v>
                </c:pt>
                <c:pt idx="2041">
                  <c:v>Cl_0.1584893</c:v>
                </c:pt>
                <c:pt idx="2042">
                  <c:v>Cl_0.1995262</c:v>
                </c:pt>
                <c:pt idx="2043">
                  <c:v>Cl_0.2511886</c:v>
                </c:pt>
                <c:pt idx="2044">
                  <c:v>Cl_0.3162278</c:v>
                </c:pt>
                <c:pt idx="2045">
                  <c:v>Cl_0.3981072</c:v>
                </c:pt>
                <c:pt idx="2046">
                  <c:v>Cl_0.5011872</c:v>
                </c:pt>
                <c:pt idx="2047">
                  <c:v>Cl_0.6309573</c:v>
                </c:pt>
                <c:pt idx="2048">
                  <c:v>Cl_0.7943282</c:v>
                </c:pt>
                <c:pt idx="2049">
                  <c:v>Cl_1</c:v>
                </c:pt>
                <c:pt idx="2050">
                  <c:v>Cl_1.258925</c:v>
                </c:pt>
                <c:pt idx="2051">
                  <c:v>Cl_1.584893</c:v>
                </c:pt>
                <c:pt idx="2052">
                  <c:v>Cl_1.995262</c:v>
                </c:pt>
                <c:pt idx="2053">
                  <c:v>Cl_2.511886</c:v>
                </c:pt>
                <c:pt idx="2054">
                  <c:v>Cl_3.162278</c:v>
                </c:pt>
                <c:pt idx="2055">
                  <c:v>Cl_3.981072</c:v>
                </c:pt>
                <c:pt idx="2056">
                  <c:v>Cl_5.011872</c:v>
                </c:pt>
                <c:pt idx="2057">
                  <c:v>Cl_6.309573</c:v>
                </c:pt>
                <c:pt idx="2058">
                  <c:v>Cl_7.943282</c:v>
                </c:pt>
                <c:pt idx="2059">
                  <c:v>Cl_10</c:v>
                </c:pt>
                <c:pt idx="2060">
                  <c:v>Cl_12.58925</c:v>
                </c:pt>
                <c:pt idx="2061">
                  <c:v>Cl_15.84893</c:v>
                </c:pt>
                <c:pt idx="2062">
                  <c:v>Cl_19.95262</c:v>
                </c:pt>
                <c:pt idx="2063">
                  <c:v>Cl_25.11886</c:v>
                </c:pt>
                <c:pt idx="2064">
                  <c:v>Cl_31.62278</c:v>
                </c:pt>
                <c:pt idx="2065">
                  <c:v>Cl_39.81072</c:v>
                </c:pt>
                <c:pt idx="2066">
                  <c:v>Cl_50.11872</c:v>
                </c:pt>
                <c:pt idx="2067">
                  <c:v>Cl_63.09573</c:v>
                </c:pt>
                <c:pt idx="2068">
                  <c:v>Cl_79.43282</c:v>
                </c:pt>
                <c:pt idx="2069">
                  <c:v>Cl_100</c:v>
                </c:pt>
                <c:pt idx="2070">
                  <c:v>Cl_125.8925</c:v>
                </c:pt>
                <c:pt idx="2071">
                  <c:v>Cl_158.4893</c:v>
                </c:pt>
                <c:pt idx="2072">
                  <c:v>Cl_199.5262</c:v>
                </c:pt>
                <c:pt idx="2073">
                  <c:v>Cl_251.1886</c:v>
                </c:pt>
                <c:pt idx="2074">
                  <c:v>Cl_316.2278</c:v>
                </c:pt>
                <c:pt idx="2075">
                  <c:v>Cl_398.1072</c:v>
                </c:pt>
                <c:pt idx="2076">
                  <c:v>Cl_501.1872</c:v>
                </c:pt>
                <c:pt idx="2077">
                  <c:v>Cl_630.9573</c:v>
                </c:pt>
                <c:pt idx="2078">
                  <c:v>Cl_794.3282</c:v>
                </c:pt>
                <c:pt idx="2079">
                  <c:v>Cl_1000</c:v>
                </c:pt>
                <c:pt idx="2080">
                  <c:v>Cl_1258.925</c:v>
                </c:pt>
                <c:pt idx="2081">
                  <c:v>Cl_1584.893</c:v>
                </c:pt>
                <c:pt idx="2082">
                  <c:v>Cl_1995.262</c:v>
                </c:pt>
                <c:pt idx="2083">
                  <c:v>Cl_2511.886</c:v>
                </c:pt>
                <c:pt idx="2084">
                  <c:v>Cl_3162.278</c:v>
                </c:pt>
                <c:pt idx="2085">
                  <c:v>Cl_3981.072</c:v>
                </c:pt>
                <c:pt idx="2086">
                  <c:v>Cl_5011.872</c:v>
                </c:pt>
                <c:pt idx="2087">
                  <c:v>Cl_6309.573</c:v>
                </c:pt>
                <c:pt idx="2088">
                  <c:v>Cl_7943.282</c:v>
                </c:pt>
                <c:pt idx="2089">
                  <c:v>Cl_10000</c:v>
                </c:pt>
                <c:pt idx="2090">
                  <c:v>Cl_12589.25</c:v>
                </c:pt>
                <c:pt idx="2091">
                  <c:v>Cl_15848.93</c:v>
                </c:pt>
                <c:pt idx="2092">
                  <c:v>Cl_19952.62</c:v>
                </c:pt>
                <c:pt idx="2093">
                  <c:v>Cl_25118.86</c:v>
                </c:pt>
                <c:pt idx="2094">
                  <c:v>Cl_31622.78</c:v>
                </c:pt>
                <c:pt idx="2095">
                  <c:v>Cl_39810.72</c:v>
                </c:pt>
                <c:pt idx="2096">
                  <c:v>Cl_50118.72</c:v>
                </c:pt>
                <c:pt idx="2097">
                  <c:v>Cl_63095.73</c:v>
                </c:pt>
                <c:pt idx="2098">
                  <c:v>Cl_79432.82</c:v>
                </c:pt>
                <c:pt idx="2099">
                  <c:v>Cl_100000</c:v>
                </c:pt>
                <c:pt idx="2100">
                  <c:v>Cl_125892.5</c:v>
                </c:pt>
                <c:pt idx="2101">
                  <c:v>Cl_158489.3</c:v>
                </c:pt>
                <c:pt idx="2102">
                  <c:v>Cl_199526.2</c:v>
                </c:pt>
                <c:pt idx="2103">
                  <c:v>Cl_251188.6</c:v>
                </c:pt>
                <c:pt idx="2104">
                  <c:v>Cl_316227.8</c:v>
                </c:pt>
                <c:pt idx="2105">
                  <c:v>Cl_398107.2</c:v>
                </c:pt>
                <c:pt idx="2106">
                  <c:v>Cl_501187.2</c:v>
                </c:pt>
                <c:pt idx="2107">
                  <c:v>Cl_630957.3</c:v>
                </c:pt>
                <c:pt idx="2108">
                  <c:v>Cl_794328.2</c:v>
                </c:pt>
                <c:pt idx="2109">
                  <c:v>Cl_1000000</c:v>
                </c:pt>
                <c:pt idx="2110">
                  <c:v>Cl_1258925</c:v>
                </c:pt>
                <c:pt idx="2111">
                  <c:v>Cl_1584893</c:v>
                </c:pt>
                <c:pt idx="2112">
                  <c:v>Cl_1995262</c:v>
                </c:pt>
                <c:pt idx="2113">
                  <c:v>Cl_2511886</c:v>
                </c:pt>
                <c:pt idx="2114">
                  <c:v>Cl_3162278</c:v>
                </c:pt>
                <c:pt idx="2115">
                  <c:v>Cl_3981072</c:v>
                </c:pt>
                <c:pt idx="2116">
                  <c:v>Cl_5011872</c:v>
                </c:pt>
                <c:pt idx="2117">
                  <c:v>Cl_6309573</c:v>
                </c:pt>
                <c:pt idx="2118">
                  <c:v>Cl_7943282</c:v>
                </c:pt>
                <c:pt idx="2119">
                  <c:v>Cl_10000000</c:v>
                </c:pt>
                <c:pt idx="2120">
                  <c:v>Cl_12589250</c:v>
                </c:pt>
                <c:pt idx="2121">
                  <c:v>Cl_15848930</c:v>
                </c:pt>
                <c:pt idx="2122">
                  <c:v>Cl_19952620</c:v>
                </c:pt>
                <c:pt idx="2123">
                  <c:v>Ar_</c:v>
                </c:pt>
                <c:pt idx="2124">
                  <c:v>Energy[eV]_Elastic[mb]</c:v>
                </c:pt>
                <c:pt idx="2125">
                  <c:v>Ar_0.00001258925</c:v>
                </c:pt>
                <c:pt idx="2126">
                  <c:v>Ar_0.00001584893</c:v>
                </c:pt>
                <c:pt idx="2127">
                  <c:v>Ar_0.00001995262</c:v>
                </c:pt>
                <c:pt idx="2128">
                  <c:v>Ar_0.00002511886</c:v>
                </c:pt>
                <c:pt idx="2129">
                  <c:v>Ar_0.00003162278</c:v>
                </c:pt>
                <c:pt idx="2130">
                  <c:v>Ar_0.00003981072</c:v>
                </c:pt>
                <c:pt idx="2131">
                  <c:v>Ar_0.00005011872</c:v>
                </c:pt>
                <c:pt idx="2132">
                  <c:v>Ar_0.00006309573</c:v>
                </c:pt>
                <c:pt idx="2133">
                  <c:v>Ar_0.00007943282</c:v>
                </c:pt>
                <c:pt idx="2134">
                  <c:v>Ar_0.0001</c:v>
                </c:pt>
                <c:pt idx="2135">
                  <c:v>Ar_0.0001258925</c:v>
                </c:pt>
                <c:pt idx="2136">
                  <c:v>Ar_0.0001584893</c:v>
                </c:pt>
                <c:pt idx="2137">
                  <c:v>Ar_0.0001995262</c:v>
                </c:pt>
                <c:pt idx="2138">
                  <c:v>Ar_0.0002511886</c:v>
                </c:pt>
                <c:pt idx="2139">
                  <c:v>Ar_0.0003162278</c:v>
                </c:pt>
                <c:pt idx="2140">
                  <c:v>Ar_0.0003981072</c:v>
                </c:pt>
                <c:pt idx="2141">
                  <c:v>Ar_0.0005011872</c:v>
                </c:pt>
                <c:pt idx="2142">
                  <c:v>Ar_0.0006309573</c:v>
                </c:pt>
                <c:pt idx="2143">
                  <c:v>Ar_0.0007943282</c:v>
                </c:pt>
                <c:pt idx="2144">
                  <c:v>Ar_0.001</c:v>
                </c:pt>
                <c:pt idx="2145">
                  <c:v>Ar_0.001258925</c:v>
                </c:pt>
                <c:pt idx="2146">
                  <c:v>Ar_0.001584893</c:v>
                </c:pt>
                <c:pt idx="2147">
                  <c:v>Ar_0.001995262</c:v>
                </c:pt>
                <c:pt idx="2148">
                  <c:v>Ar_0.002511886</c:v>
                </c:pt>
                <c:pt idx="2149">
                  <c:v>Ar_0.003162278</c:v>
                </c:pt>
                <c:pt idx="2150">
                  <c:v>Ar_0.003981072</c:v>
                </c:pt>
                <c:pt idx="2151">
                  <c:v>Ar_0.005011872</c:v>
                </c:pt>
                <c:pt idx="2152">
                  <c:v>Ar_0.006309573</c:v>
                </c:pt>
                <c:pt idx="2153">
                  <c:v>Ar_0.007943282</c:v>
                </c:pt>
                <c:pt idx="2154">
                  <c:v>Ar_0.01</c:v>
                </c:pt>
                <c:pt idx="2155">
                  <c:v>Ar_0.01258925</c:v>
                </c:pt>
                <c:pt idx="2156">
                  <c:v>Ar_0.01584893</c:v>
                </c:pt>
                <c:pt idx="2157">
                  <c:v>Ar_0.01995262</c:v>
                </c:pt>
                <c:pt idx="2158">
                  <c:v>Ar_0.02511886</c:v>
                </c:pt>
                <c:pt idx="2159">
                  <c:v>Ar_0.03162278</c:v>
                </c:pt>
                <c:pt idx="2160">
                  <c:v>Ar_0.03981072</c:v>
                </c:pt>
                <c:pt idx="2161">
                  <c:v>Ar_0.05011872</c:v>
                </c:pt>
                <c:pt idx="2162">
                  <c:v>Ar_0.06309573</c:v>
                </c:pt>
                <c:pt idx="2163">
                  <c:v>Ar_0.07943282</c:v>
                </c:pt>
                <c:pt idx="2164">
                  <c:v>Ar_0.1</c:v>
                </c:pt>
                <c:pt idx="2165">
                  <c:v>Ar_0.1258925</c:v>
                </c:pt>
                <c:pt idx="2166">
                  <c:v>Ar_0.1584893</c:v>
                </c:pt>
                <c:pt idx="2167">
                  <c:v>Ar_0.1995262</c:v>
                </c:pt>
                <c:pt idx="2168">
                  <c:v>Ar_0.2511886</c:v>
                </c:pt>
                <c:pt idx="2169">
                  <c:v>Ar_0.3162278</c:v>
                </c:pt>
                <c:pt idx="2170">
                  <c:v>Ar_0.3981072</c:v>
                </c:pt>
                <c:pt idx="2171">
                  <c:v>Ar_0.5011872</c:v>
                </c:pt>
                <c:pt idx="2172">
                  <c:v>Ar_0.6309573</c:v>
                </c:pt>
                <c:pt idx="2173">
                  <c:v>Ar_0.7943282</c:v>
                </c:pt>
                <c:pt idx="2174">
                  <c:v>Ar_1</c:v>
                </c:pt>
                <c:pt idx="2175">
                  <c:v>Ar_1.258925</c:v>
                </c:pt>
                <c:pt idx="2176">
                  <c:v>Ar_1.584893</c:v>
                </c:pt>
                <c:pt idx="2177">
                  <c:v>Ar_1.995262</c:v>
                </c:pt>
                <c:pt idx="2178">
                  <c:v>Ar_2.511886</c:v>
                </c:pt>
                <c:pt idx="2179">
                  <c:v>Ar_3.162278</c:v>
                </c:pt>
                <c:pt idx="2180">
                  <c:v>Ar_3.981072</c:v>
                </c:pt>
                <c:pt idx="2181">
                  <c:v>Ar_5.011872</c:v>
                </c:pt>
                <c:pt idx="2182">
                  <c:v>Ar_6.309573</c:v>
                </c:pt>
                <c:pt idx="2183">
                  <c:v>Ar_7.943282</c:v>
                </c:pt>
                <c:pt idx="2184">
                  <c:v>Ar_10</c:v>
                </c:pt>
                <c:pt idx="2185">
                  <c:v>Ar_12.58925</c:v>
                </c:pt>
                <c:pt idx="2186">
                  <c:v>Ar_15.84893</c:v>
                </c:pt>
                <c:pt idx="2187">
                  <c:v>Ar_19.95262</c:v>
                </c:pt>
                <c:pt idx="2188">
                  <c:v>Ar_25.11886</c:v>
                </c:pt>
                <c:pt idx="2189">
                  <c:v>Ar_31.62278</c:v>
                </c:pt>
                <c:pt idx="2190">
                  <c:v>Ar_39.81072</c:v>
                </c:pt>
                <c:pt idx="2191">
                  <c:v>Ar_50.11872</c:v>
                </c:pt>
                <c:pt idx="2192">
                  <c:v>Ar_63.09573</c:v>
                </c:pt>
                <c:pt idx="2193">
                  <c:v>Ar_79.43282</c:v>
                </c:pt>
                <c:pt idx="2194">
                  <c:v>Ar_100</c:v>
                </c:pt>
                <c:pt idx="2195">
                  <c:v>Ar_125.8925</c:v>
                </c:pt>
                <c:pt idx="2196">
                  <c:v>Ar_158.4893</c:v>
                </c:pt>
                <c:pt idx="2197">
                  <c:v>Ar_199.5262</c:v>
                </c:pt>
                <c:pt idx="2198">
                  <c:v>Ar_251.1886</c:v>
                </c:pt>
                <c:pt idx="2199">
                  <c:v>Ar_316.2278</c:v>
                </c:pt>
                <c:pt idx="2200">
                  <c:v>Ar_398.1072</c:v>
                </c:pt>
                <c:pt idx="2201">
                  <c:v>Ar_501.1872</c:v>
                </c:pt>
                <c:pt idx="2202">
                  <c:v>Ar_630.9573</c:v>
                </c:pt>
                <c:pt idx="2203">
                  <c:v>Ar_794.3282</c:v>
                </c:pt>
                <c:pt idx="2204">
                  <c:v>Ar_1000</c:v>
                </c:pt>
                <c:pt idx="2205">
                  <c:v>Ar_1258.925</c:v>
                </c:pt>
                <c:pt idx="2206">
                  <c:v>Ar_1584.893</c:v>
                </c:pt>
                <c:pt idx="2207">
                  <c:v>Ar_1995.262</c:v>
                </c:pt>
                <c:pt idx="2208">
                  <c:v>Ar_2511.886</c:v>
                </c:pt>
                <c:pt idx="2209">
                  <c:v>Ar_3162.278</c:v>
                </c:pt>
                <c:pt idx="2210">
                  <c:v>Ar_3981.072</c:v>
                </c:pt>
                <c:pt idx="2211">
                  <c:v>Ar_5011.872</c:v>
                </c:pt>
                <c:pt idx="2212">
                  <c:v>Ar_6309.573</c:v>
                </c:pt>
                <c:pt idx="2213">
                  <c:v>Ar_7943.282</c:v>
                </c:pt>
                <c:pt idx="2214">
                  <c:v>Ar_10000</c:v>
                </c:pt>
                <c:pt idx="2215">
                  <c:v>Ar_12589.25</c:v>
                </c:pt>
                <c:pt idx="2216">
                  <c:v>Ar_15848.93</c:v>
                </c:pt>
                <c:pt idx="2217">
                  <c:v>Ar_19952.62</c:v>
                </c:pt>
                <c:pt idx="2218">
                  <c:v>Ar_25118.86</c:v>
                </c:pt>
                <c:pt idx="2219">
                  <c:v>Ar_31622.78</c:v>
                </c:pt>
                <c:pt idx="2220">
                  <c:v>Ar_39810.72</c:v>
                </c:pt>
                <c:pt idx="2221">
                  <c:v>Ar_50118.72</c:v>
                </c:pt>
                <c:pt idx="2222">
                  <c:v>Ar_63095.73</c:v>
                </c:pt>
                <c:pt idx="2223">
                  <c:v>Ar_79432.82</c:v>
                </c:pt>
                <c:pt idx="2224">
                  <c:v>Ar_100000</c:v>
                </c:pt>
                <c:pt idx="2225">
                  <c:v>Ar_125892.5</c:v>
                </c:pt>
                <c:pt idx="2226">
                  <c:v>Ar_158489.3</c:v>
                </c:pt>
                <c:pt idx="2227">
                  <c:v>Ar_199526.2</c:v>
                </c:pt>
                <c:pt idx="2228">
                  <c:v>Ar_251188.6</c:v>
                </c:pt>
                <c:pt idx="2229">
                  <c:v>Ar_316227.8</c:v>
                </c:pt>
                <c:pt idx="2230">
                  <c:v>Ar_398107.2</c:v>
                </c:pt>
                <c:pt idx="2231">
                  <c:v>Ar_501187.2</c:v>
                </c:pt>
                <c:pt idx="2232">
                  <c:v>Ar_630957.3</c:v>
                </c:pt>
                <c:pt idx="2233">
                  <c:v>Ar_794328.2</c:v>
                </c:pt>
                <c:pt idx="2234">
                  <c:v>Ar_1000000</c:v>
                </c:pt>
                <c:pt idx="2235">
                  <c:v>Ar_1258925</c:v>
                </c:pt>
                <c:pt idx="2236">
                  <c:v>Ar_1584893</c:v>
                </c:pt>
                <c:pt idx="2237">
                  <c:v>Ar_1995262</c:v>
                </c:pt>
                <c:pt idx="2238">
                  <c:v>Ar_2511886</c:v>
                </c:pt>
                <c:pt idx="2239">
                  <c:v>Ar_3162278</c:v>
                </c:pt>
                <c:pt idx="2240">
                  <c:v>Ar_3981072</c:v>
                </c:pt>
                <c:pt idx="2241">
                  <c:v>Ar_5011872</c:v>
                </c:pt>
                <c:pt idx="2242">
                  <c:v>Ar_6309573</c:v>
                </c:pt>
                <c:pt idx="2243">
                  <c:v>Ar_7943282</c:v>
                </c:pt>
                <c:pt idx="2244">
                  <c:v>Ar_10000000</c:v>
                </c:pt>
                <c:pt idx="2245">
                  <c:v>Ar_12589250</c:v>
                </c:pt>
                <c:pt idx="2246">
                  <c:v>Ar_15848930</c:v>
                </c:pt>
                <c:pt idx="2247">
                  <c:v>Ar_19952620</c:v>
                </c:pt>
                <c:pt idx="2248">
                  <c:v>K_</c:v>
                </c:pt>
                <c:pt idx="2249">
                  <c:v>Energy[eV]_Elastic[mb]</c:v>
                </c:pt>
                <c:pt idx="2250">
                  <c:v>K_0.00001258925</c:v>
                </c:pt>
                <c:pt idx="2251">
                  <c:v>K_0.00001584893</c:v>
                </c:pt>
                <c:pt idx="2252">
                  <c:v>K_0.00001995262</c:v>
                </c:pt>
                <c:pt idx="2253">
                  <c:v>K_0.00002511886</c:v>
                </c:pt>
                <c:pt idx="2254">
                  <c:v>K_0.00003162278</c:v>
                </c:pt>
                <c:pt idx="2255">
                  <c:v>K_0.00003981072</c:v>
                </c:pt>
                <c:pt idx="2256">
                  <c:v>K_0.00005011872</c:v>
                </c:pt>
                <c:pt idx="2257">
                  <c:v>K_0.00006309573</c:v>
                </c:pt>
                <c:pt idx="2258">
                  <c:v>K_0.00007943282</c:v>
                </c:pt>
                <c:pt idx="2259">
                  <c:v>K_0.0001</c:v>
                </c:pt>
                <c:pt idx="2260">
                  <c:v>K_0.0001258925</c:v>
                </c:pt>
                <c:pt idx="2261">
                  <c:v>K_0.0001584893</c:v>
                </c:pt>
                <c:pt idx="2262">
                  <c:v>K_0.0001995262</c:v>
                </c:pt>
                <c:pt idx="2263">
                  <c:v>K_0.0002511886</c:v>
                </c:pt>
                <c:pt idx="2264">
                  <c:v>K_0.0003162278</c:v>
                </c:pt>
                <c:pt idx="2265">
                  <c:v>K_0.0003981072</c:v>
                </c:pt>
                <c:pt idx="2266">
                  <c:v>K_0.0005011872</c:v>
                </c:pt>
                <c:pt idx="2267">
                  <c:v>K_0.0006309573</c:v>
                </c:pt>
                <c:pt idx="2268">
                  <c:v>K_0.0007943282</c:v>
                </c:pt>
                <c:pt idx="2269">
                  <c:v>K_0.001</c:v>
                </c:pt>
                <c:pt idx="2270">
                  <c:v>K_0.001258925</c:v>
                </c:pt>
                <c:pt idx="2271">
                  <c:v>K_0.001584893</c:v>
                </c:pt>
                <c:pt idx="2272">
                  <c:v>K_0.001995262</c:v>
                </c:pt>
                <c:pt idx="2273">
                  <c:v>K_0.002511886</c:v>
                </c:pt>
                <c:pt idx="2274">
                  <c:v>K_0.003162278</c:v>
                </c:pt>
                <c:pt idx="2275">
                  <c:v>K_0.003981072</c:v>
                </c:pt>
                <c:pt idx="2276">
                  <c:v>K_0.005011872</c:v>
                </c:pt>
                <c:pt idx="2277">
                  <c:v>K_0.006309573</c:v>
                </c:pt>
                <c:pt idx="2278">
                  <c:v>K_0.007943282</c:v>
                </c:pt>
                <c:pt idx="2279">
                  <c:v>K_0.01</c:v>
                </c:pt>
                <c:pt idx="2280">
                  <c:v>K_0.01258925</c:v>
                </c:pt>
                <c:pt idx="2281">
                  <c:v>K_0.01584893</c:v>
                </c:pt>
                <c:pt idx="2282">
                  <c:v>K_0.01995262</c:v>
                </c:pt>
                <c:pt idx="2283">
                  <c:v>K_0.02511886</c:v>
                </c:pt>
                <c:pt idx="2284">
                  <c:v>K_0.03162278</c:v>
                </c:pt>
                <c:pt idx="2285">
                  <c:v>K_0.03981072</c:v>
                </c:pt>
                <c:pt idx="2286">
                  <c:v>K_0.05011872</c:v>
                </c:pt>
                <c:pt idx="2287">
                  <c:v>K_0.06309573</c:v>
                </c:pt>
                <c:pt idx="2288">
                  <c:v>K_0.07943282</c:v>
                </c:pt>
                <c:pt idx="2289">
                  <c:v>K_0.1</c:v>
                </c:pt>
                <c:pt idx="2290">
                  <c:v>K_0.1258925</c:v>
                </c:pt>
                <c:pt idx="2291">
                  <c:v>K_0.1584893</c:v>
                </c:pt>
                <c:pt idx="2292">
                  <c:v>K_0.1995262</c:v>
                </c:pt>
                <c:pt idx="2293">
                  <c:v>K_0.2511886</c:v>
                </c:pt>
                <c:pt idx="2294">
                  <c:v>K_0.3162278</c:v>
                </c:pt>
                <c:pt idx="2295">
                  <c:v>K_0.3981072</c:v>
                </c:pt>
                <c:pt idx="2296">
                  <c:v>K_0.5011872</c:v>
                </c:pt>
                <c:pt idx="2297">
                  <c:v>K_0.6309573</c:v>
                </c:pt>
                <c:pt idx="2298">
                  <c:v>K_0.7943282</c:v>
                </c:pt>
                <c:pt idx="2299">
                  <c:v>K_1</c:v>
                </c:pt>
                <c:pt idx="2300">
                  <c:v>K_1.258925</c:v>
                </c:pt>
                <c:pt idx="2301">
                  <c:v>K_1.584893</c:v>
                </c:pt>
                <c:pt idx="2302">
                  <c:v>K_1.995262</c:v>
                </c:pt>
                <c:pt idx="2303">
                  <c:v>K_2.511886</c:v>
                </c:pt>
                <c:pt idx="2304">
                  <c:v>K_3.162278</c:v>
                </c:pt>
                <c:pt idx="2305">
                  <c:v>K_3.981072</c:v>
                </c:pt>
                <c:pt idx="2306">
                  <c:v>K_5.011872</c:v>
                </c:pt>
                <c:pt idx="2307">
                  <c:v>K_6.309573</c:v>
                </c:pt>
                <c:pt idx="2308">
                  <c:v>K_7.943282</c:v>
                </c:pt>
                <c:pt idx="2309">
                  <c:v>K_10</c:v>
                </c:pt>
                <c:pt idx="2310">
                  <c:v>K_12.58925</c:v>
                </c:pt>
                <c:pt idx="2311">
                  <c:v>K_15.84893</c:v>
                </c:pt>
                <c:pt idx="2312">
                  <c:v>K_19.95262</c:v>
                </c:pt>
                <c:pt idx="2313">
                  <c:v>K_25.11886</c:v>
                </c:pt>
                <c:pt idx="2314">
                  <c:v>K_31.62278</c:v>
                </c:pt>
                <c:pt idx="2315">
                  <c:v>K_39.81072</c:v>
                </c:pt>
                <c:pt idx="2316">
                  <c:v>K_50.11872</c:v>
                </c:pt>
                <c:pt idx="2317">
                  <c:v>K_63.09573</c:v>
                </c:pt>
                <c:pt idx="2318">
                  <c:v>K_79.43282</c:v>
                </c:pt>
                <c:pt idx="2319">
                  <c:v>K_100</c:v>
                </c:pt>
                <c:pt idx="2320">
                  <c:v>K_125.8925</c:v>
                </c:pt>
                <c:pt idx="2321">
                  <c:v>K_158.4893</c:v>
                </c:pt>
                <c:pt idx="2322">
                  <c:v>K_199.5262</c:v>
                </c:pt>
                <c:pt idx="2323">
                  <c:v>K_251.1886</c:v>
                </c:pt>
                <c:pt idx="2324">
                  <c:v>K_316.2278</c:v>
                </c:pt>
                <c:pt idx="2325">
                  <c:v>K_398.1072</c:v>
                </c:pt>
                <c:pt idx="2326">
                  <c:v>K_501.1872</c:v>
                </c:pt>
                <c:pt idx="2327">
                  <c:v>K_630.9573</c:v>
                </c:pt>
                <c:pt idx="2328">
                  <c:v>K_794.3282</c:v>
                </c:pt>
                <c:pt idx="2329">
                  <c:v>K_1000</c:v>
                </c:pt>
                <c:pt idx="2330">
                  <c:v>K_1258.925</c:v>
                </c:pt>
                <c:pt idx="2331">
                  <c:v>K_1584.893</c:v>
                </c:pt>
                <c:pt idx="2332">
                  <c:v>K_1995.262</c:v>
                </c:pt>
                <c:pt idx="2333">
                  <c:v>K_2511.886</c:v>
                </c:pt>
                <c:pt idx="2334">
                  <c:v>K_3162.278</c:v>
                </c:pt>
                <c:pt idx="2335">
                  <c:v>K_3981.072</c:v>
                </c:pt>
                <c:pt idx="2336">
                  <c:v>K_5011.872</c:v>
                </c:pt>
                <c:pt idx="2337">
                  <c:v>K_6309.573</c:v>
                </c:pt>
                <c:pt idx="2338">
                  <c:v>K_7943.282</c:v>
                </c:pt>
                <c:pt idx="2339">
                  <c:v>K_10000</c:v>
                </c:pt>
                <c:pt idx="2340">
                  <c:v>K_12589.25</c:v>
                </c:pt>
                <c:pt idx="2341">
                  <c:v>K_15848.93</c:v>
                </c:pt>
                <c:pt idx="2342">
                  <c:v>K_19952.62</c:v>
                </c:pt>
                <c:pt idx="2343">
                  <c:v>K_25118.86</c:v>
                </c:pt>
                <c:pt idx="2344">
                  <c:v>K_31622.78</c:v>
                </c:pt>
                <c:pt idx="2345">
                  <c:v>K_39810.72</c:v>
                </c:pt>
                <c:pt idx="2346">
                  <c:v>K_50118.72</c:v>
                </c:pt>
                <c:pt idx="2347">
                  <c:v>K_63095.73</c:v>
                </c:pt>
                <c:pt idx="2348">
                  <c:v>K_79432.82</c:v>
                </c:pt>
                <c:pt idx="2349">
                  <c:v>K_100000</c:v>
                </c:pt>
                <c:pt idx="2350">
                  <c:v>K_125892.5</c:v>
                </c:pt>
                <c:pt idx="2351">
                  <c:v>K_158489.3</c:v>
                </c:pt>
                <c:pt idx="2352">
                  <c:v>K_199526.2</c:v>
                </c:pt>
                <c:pt idx="2353">
                  <c:v>K_251188.6</c:v>
                </c:pt>
                <c:pt idx="2354">
                  <c:v>K_316227.8</c:v>
                </c:pt>
                <c:pt idx="2355">
                  <c:v>K_398107.2</c:v>
                </c:pt>
                <c:pt idx="2356">
                  <c:v>K_501187.2</c:v>
                </c:pt>
                <c:pt idx="2357">
                  <c:v>K_630957.3</c:v>
                </c:pt>
                <c:pt idx="2358">
                  <c:v>K_794328.2</c:v>
                </c:pt>
                <c:pt idx="2359">
                  <c:v>K_1000000</c:v>
                </c:pt>
                <c:pt idx="2360">
                  <c:v>K_1258925</c:v>
                </c:pt>
                <c:pt idx="2361">
                  <c:v>K_1584893</c:v>
                </c:pt>
                <c:pt idx="2362">
                  <c:v>K_1995262</c:v>
                </c:pt>
                <c:pt idx="2363">
                  <c:v>K_2511886</c:v>
                </c:pt>
                <c:pt idx="2364">
                  <c:v>K_3162278</c:v>
                </c:pt>
                <c:pt idx="2365">
                  <c:v>K_3981072</c:v>
                </c:pt>
                <c:pt idx="2366">
                  <c:v>K_5011872</c:v>
                </c:pt>
                <c:pt idx="2367">
                  <c:v>K_6309573</c:v>
                </c:pt>
                <c:pt idx="2368">
                  <c:v>K_7943282</c:v>
                </c:pt>
                <c:pt idx="2369">
                  <c:v>K_10000000</c:v>
                </c:pt>
                <c:pt idx="2370">
                  <c:v>K_12589250</c:v>
                </c:pt>
                <c:pt idx="2371">
                  <c:v>K_15848930</c:v>
                </c:pt>
                <c:pt idx="2372">
                  <c:v>K_19952620</c:v>
                </c:pt>
                <c:pt idx="2373">
                  <c:v>Ca_</c:v>
                </c:pt>
                <c:pt idx="2374">
                  <c:v>Energy[eV]_Elastic[mb]</c:v>
                </c:pt>
                <c:pt idx="2375">
                  <c:v>Ca_0.00001258925</c:v>
                </c:pt>
                <c:pt idx="2376">
                  <c:v>Ca_0.00001584893</c:v>
                </c:pt>
                <c:pt idx="2377">
                  <c:v>Ca_0.00001995262</c:v>
                </c:pt>
                <c:pt idx="2378">
                  <c:v>Ca_0.00002511886</c:v>
                </c:pt>
                <c:pt idx="2379">
                  <c:v>Ca_0.00003162278</c:v>
                </c:pt>
                <c:pt idx="2380">
                  <c:v>Ca_0.00003981072</c:v>
                </c:pt>
                <c:pt idx="2381">
                  <c:v>Ca_0.00005011872</c:v>
                </c:pt>
                <c:pt idx="2382">
                  <c:v>Ca_0.00006309573</c:v>
                </c:pt>
                <c:pt idx="2383">
                  <c:v>Ca_0.00007943282</c:v>
                </c:pt>
                <c:pt idx="2384">
                  <c:v>Ca_0.0001</c:v>
                </c:pt>
                <c:pt idx="2385">
                  <c:v>Ca_0.0001258925</c:v>
                </c:pt>
                <c:pt idx="2386">
                  <c:v>Ca_0.0001584893</c:v>
                </c:pt>
                <c:pt idx="2387">
                  <c:v>Ca_0.0001995262</c:v>
                </c:pt>
                <c:pt idx="2388">
                  <c:v>Ca_0.0002511886</c:v>
                </c:pt>
                <c:pt idx="2389">
                  <c:v>Ca_0.0003162278</c:v>
                </c:pt>
                <c:pt idx="2390">
                  <c:v>Ca_0.0003981072</c:v>
                </c:pt>
                <c:pt idx="2391">
                  <c:v>Ca_0.0005011872</c:v>
                </c:pt>
                <c:pt idx="2392">
                  <c:v>Ca_0.0006309573</c:v>
                </c:pt>
                <c:pt idx="2393">
                  <c:v>Ca_0.0007943282</c:v>
                </c:pt>
                <c:pt idx="2394">
                  <c:v>Ca_0.001</c:v>
                </c:pt>
                <c:pt idx="2395">
                  <c:v>Ca_0.001258925</c:v>
                </c:pt>
                <c:pt idx="2396">
                  <c:v>Ca_0.001584893</c:v>
                </c:pt>
                <c:pt idx="2397">
                  <c:v>Ca_0.001995262</c:v>
                </c:pt>
                <c:pt idx="2398">
                  <c:v>Ca_0.002511886</c:v>
                </c:pt>
                <c:pt idx="2399">
                  <c:v>Ca_0.003162278</c:v>
                </c:pt>
                <c:pt idx="2400">
                  <c:v>Ca_0.003981072</c:v>
                </c:pt>
                <c:pt idx="2401">
                  <c:v>Ca_0.005011872</c:v>
                </c:pt>
                <c:pt idx="2402">
                  <c:v>Ca_0.006309573</c:v>
                </c:pt>
                <c:pt idx="2403">
                  <c:v>Ca_0.007943282</c:v>
                </c:pt>
                <c:pt idx="2404">
                  <c:v>Ca_0.01</c:v>
                </c:pt>
                <c:pt idx="2405">
                  <c:v>Ca_0.01258925</c:v>
                </c:pt>
                <c:pt idx="2406">
                  <c:v>Ca_0.01584893</c:v>
                </c:pt>
                <c:pt idx="2407">
                  <c:v>Ca_0.01995262</c:v>
                </c:pt>
                <c:pt idx="2408">
                  <c:v>Ca_0.02511886</c:v>
                </c:pt>
                <c:pt idx="2409">
                  <c:v>Ca_0.03162278</c:v>
                </c:pt>
                <c:pt idx="2410">
                  <c:v>Ca_0.03981072</c:v>
                </c:pt>
                <c:pt idx="2411">
                  <c:v>Ca_0.05011872</c:v>
                </c:pt>
                <c:pt idx="2412">
                  <c:v>Ca_0.06309573</c:v>
                </c:pt>
                <c:pt idx="2413">
                  <c:v>Ca_0.07943282</c:v>
                </c:pt>
                <c:pt idx="2414">
                  <c:v>Ca_0.1</c:v>
                </c:pt>
                <c:pt idx="2415">
                  <c:v>Ca_0.1258925</c:v>
                </c:pt>
                <c:pt idx="2416">
                  <c:v>Ca_0.1584893</c:v>
                </c:pt>
                <c:pt idx="2417">
                  <c:v>Ca_0.1995262</c:v>
                </c:pt>
                <c:pt idx="2418">
                  <c:v>Ca_0.2511886</c:v>
                </c:pt>
                <c:pt idx="2419">
                  <c:v>Ca_0.3162278</c:v>
                </c:pt>
                <c:pt idx="2420">
                  <c:v>Ca_0.3981072</c:v>
                </c:pt>
                <c:pt idx="2421">
                  <c:v>Ca_0.5011872</c:v>
                </c:pt>
                <c:pt idx="2422">
                  <c:v>Ca_0.6309573</c:v>
                </c:pt>
                <c:pt idx="2423">
                  <c:v>Ca_0.7943282</c:v>
                </c:pt>
                <c:pt idx="2424">
                  <c:v>Ca_1</c:v>
                </c:pt>
                <c:pt idx="2425">
                  <c:v>Ca_1.258925</c:v>
                </c:pt>
                <c:pt idx="2426">
                  <c:v>Ca_1.584893</c:v>
                </c:pt>
                <c:pt idx="2427">
                  <c:v>Ca_1.995262</c:v>
                </c:pt>
                <c:pt idx="2428">
                  <c:v>Ca_2.511886</c:v>
                </c:pt>
                <c:pt idx="2429">
                  <c:v>Ca_3.162278</c:v>
                </c:pt>
                <c:pt idx="2430">
                  <c:v>Ca_3.981072</c:v>
                </c:pt>
                <c:pt idx="2431">
                  <c:v>Ca_5.011872</c:v>
                </c:pt>
                <c:pt idx="2432">
                  <c:v>Ca_6.309573</c:v>
                </c:pt>
                <c:pt idx="2433">
                  <c:v>Ca_7.943282</c:v>
                </c:pt>
                <c:pt idx="2434">
                  <c:v>Ca_10</c:v>
                </c:pt>
                <c:pt idx="2435">
                  <c:v>Ca_12.58925</c:v>
                </c:pt>
                <c:pt idx="2436">
                  <c:v>Ca_15.84893</c:v>
                </c:pt>
                <c:pt idx="2437">
                  <c:v>Ca_19.95262</c:v>
                </c:pt>
                <c:pt idx="2438">
                  <c:v>Ca_25.11886</c:v>
                </c:pt>
                <c:pt idx="2439">
                  <c:v>Ca_31.62278</c:v>
                </c:pt>
                <c:pt idx="2440">
                  <c:v>Ca_39.81072</c:v>
                </c:pt>
                <c:pt idx="2441">
                  <c:v>Ca_50.11872</c:v>
                </c:pt>
                <c:pt idx="2442">
                  <c:v>Ca_63.09573</c:v>
                </c:pt>
                <c:pt idx="2443">
                  <c:v>Ca_79.43282</c:v>
                </c:pt>
                <c:pt idx="2444">
                  <c:v>Ca_100</c:v>
                </c:pt>
                <c:pt idx="2445">
                  <c:v>Ca_125.8925</c:v>
                </c:pt>
                <c:pt idx="2446">
                  <c:v>Ca_158.4893</c:v>
                </c:pt>
                <c:pt idx="2447">
                  <c:v>Ca_199.5262</c:v>
                </c:pt>
                <c:pt idx="2448">
                  <c:v>Ca_251.1886</c:v>
                </c:pt>
                <c:pt idx="2449">
                  <c:v>Ca_316.2278</c:v>
                </c:pt>
                <c:pt idx="2450">
                  <c:v>Ca_398.1072</c:v>
                </c:pt>
                <c:pt idx="2451">
                  <c:v>Ca_501.1872</c:v>
                </c:pt>
                <c:pt idx="2452">
                  <c:v>Ca_630.9573</c:v>
                </c:pt>
                <c:pt idx="2453">
                  <c:v>Ca_794.3282</c:v>
                </c:pt>
                <c:pt idx="2454">
                  <c:v>Ca_1000</c:v>
                </c:pt>
                <c:pt idx="2455">
                  <c:v>Ca_1258.925</c:v>
                </c:pt>
                <c:pt idx="2456">
                  <c:v>Ca_1584.893</c:v>
                </c:pt>
                <c:pt idx="2457">
                  <c:v>Ca_1995.262</c:v>
                </c:pt>
                <c:pt idx="2458">
                  <c:v>Ca_2511.886</c:v>
                </c:pt>
                <c:pt idx="2459">
                  <c:v>Ca_3162.278</c:v>
                </c:pt>
                <c:pt idx="2460">
                  <c:v>Ca_3981.072</c:v>
                </c:pt>
                <c:pt idx="2461">
                  <c:v>Ca_5011.872</c:v>
                </c:pt>
                <c:pt idx="2462">
                  <c:v>Ca_6309.573</c:v>
                </c:pt>
                <c:pt idx="2463">
                  <c:v>Ca_7943.282</c:v>
                </c:pt>
                <c:pt idx="2464">
                  <c:v>Ca_10000</c:v>
                </c:pt>
                <c:pt idx="2465">
                  <c:v>Ca_12589.25</c:v>
                </c:pt>
                <c:pt idx="2466">
                  <c:v>Ca_15848.93</c:v>
                </c:pt>
                <c:pt idx="2467">
                  <c:v>Ca_19952.62</c:v>
                </c:pt>
                <c:pt idx="2468">
                  <c:v>Ca_25118.86</c:v>
                </c:pt>
                <c:pt idx="2469">
                  <c:v>Ca_31622.78</c:v>
                </c:pt>
                <c:pt idx="2470">
                  <c:v>Ca_39810.72</c:v>
                </c:pt>
                <c:pt idx="2471">
                  <c:v>Ca_50118.72</c:v>
                </c:pt>
                <c:pt idx="2472">
                  <c:v>Ca_63095.73</c:v>
                </c:pt>
                <c:pt idx="2473">
                  <c:v>Ca_79432.82</c:v>
                </c:pt>
                <c:pt idx="2474">
                  <c:v>Ca_100000</c:v>
                </c:pt>
                <c:pt idx="2475">
                  <c:v>Ca_125892.5</c:v>
                </c:pt>
                <c:pt idx="2476">
                  <c:v>Ca_158489.3</c:v>
                </c:pt>
                <c:pt idx="2477">
                  <c:v>Ca_199526.2</c:v>
                </c:pt>
                <c:pt idx="2478">
                  <c:v>Ca_251188.6</c:v>
                </c:pt>
                <c:pt idx="2479">
                  <c:v>Ca_316227.8</c:v>
                </c:pt>
                <c:pt idx="2480">
                  <c:v>Ca_398107.2</c:v>
                </c:pt>
                <c:pt idx="2481">
                  <c:v>Ca_501187.2</c:v>
                </c:pt>
                <c:pt idx="2482">
                  <c:v>Ca_630957.3</c:v>
                </c:pt>
                <c:pt idx="2483">
                  <c:v>Ca_794328.2</c:v>
                </c:pt>
                <c:pt idx="2484">
                  <c:v>Ca_1000000</c:v>
                </c:pt>
                <c:pt idx="2485">
                  <c:v>Ca_1258925</c:v>
                </c:pt>
                <c:pt idx="2486">
                  <c:v>Ca_1584893</c:v>
                </c:pt>
                <c:pt idx="2487">
                  <c:v>Ca_1995262</c:v>
                </c:pt>
                <c:pt idx="2488">
                  <c:v>Ca_2511886</c:v>
                </c:pt>
                <c:pt idx="2489">
                  <c:v>Ca_3162278</c:v>
                </c:pt>
                <c:pt idx="2490">
                  <c:v>Ca_3981072</c:v>
                </c:pt>
                <c:pt idx="2491">
                  <c:v>Ca_5011872</c:v>
                </c:pt>
                <c:pt idx="2492">
                  <c:v>Ca_6309573</c:v>
                </c:pt>
                <c:pt idx="2493">
                  <c:v>Ca_7943282</c:v>
                </c:pt>
                <c:pt idx="2494">
                  <c:v>Ca_10000000</c:v>
                </c:pt>
                <c:pt idx="2495">
                  <c:v>Ca_12589250</c:v>
                </c:pt>
                <c:pt idx="2496">
                  <c:v>Ca_15848930</c:v>
                </c:pt>
                <c:pt idx="2497">
                  <c:v>Ca_19952620</c:v>
                </c:pt>
                <c:pt idx="2498">
                  <c:v>Sc_</c:v>
                </c:pt>
                <c:pt idx="2499">
                  <c:v>Energy[eV]_Elastic[mb]</c:v>
                </c:pt>
                <c:pt idx="2500">
                  <c:v>Sc_0.00001258925</c:v>
                </c:pt>
                <c:pt idx="2501">
                  <c:v>Sc_0.00001584893</c:v>
                </c:pt>
                <c:pt idx="2502">
                  <c:v>Sc_0.00001995262</c:v>
                </c:pt>
                <c:pt idx="2503">
                  <c:v>Sc_0.00002511886</c:v>
                </c:pt>
                <c:pt idx="2504">
                  <c:v>Sc_0.00003162278</c:v>
                </c:pt>
                <c:pt idx="2505">
                  <c:v>Sc_0.00003981072</c:v>
                </c:pt>
                <c:pt idx="2506">
                  <c:v>Sc_0.00005011872</c:v>
                </c:pt>
                <c:pt idx="2507">
                  <c:v>Sc_0.00006309573</c:v>
                </c:pt>
                <c:pt idx="2508">
                  <c:v>Sc_0.00007943282</c:v>
                </c:pt>
                <c:pt idx="2509">
                  <c:v>Sc_0.0001</c:v>
                </c:pt>
                <c:pt idx="2510">
                  <c:v>Sc_0.0001258925</c:v>
                </c:pt>
                <c:pt idx="2511">
                  <c:v>Sc_0.0001584893</c:v>
                </c:pt>
                <c:pt idx="2512">
                  <c:v>Sc_0.0001995262</c:v>
                </c:pt>
                <c:pt idx="2513">
                  <c:v>Sc_0.0002511886</c:v>
                </c:pt>
                <c:pt idx="2514">
                  <c:v>Sc_0.0003162278</c:v>
                </c:pt>
                <c:pt idx="2515">
                  <c:v>Sc_0.0003981072</c:v>
                </c:pt>
                <c:pt idx="2516">
                  <c:v>Sc_0.0005011872</c:v>
                </c:pt>
                <c:pt idx="2517">
                  <c:v>Sc_0.0006309573</c:v>
                </c:pt>
                <c:pt idx="2518">
                  <c:v>Sc_0.0007943282</c:v>
                </c:pt>
                <c:pt idx="2519">
                  <c:v>Sc_0.001</c:v>
                </c:pt>
                <c:pt idx="2520">
                  <c:v>Sc_0.001258925</c:v>
                </c:pt>
                <c:pt idx="2521">
                  <c:v>Sc_0.001584893</c:v>
                </c:pt>
                <c:pt idx="2522">
                  <c:v>Sc_0.001995262</c:v>
                </c:pt>
                <c:pt idx="2523">
                  <c:v>Sc_0.002511886</c:v>
                </c:pt>
                <c:pt idx="2524">
                  <c:v>Sc_0.003162278</c:v>
                </c:pt>
                <c:pt idx="2525">
                  <c:v>Sc_0.003981072</c:v>
                </c:pt>
                <c:pt idx="2526">
                  <c:v>Sc_0.005011872</c:v>
                </c:pt>
                <c:pt idx="2527">
                  <c:v>Sc_0.006309573</c:v>
                </c:pt>
                <c:pt idx="2528">
                  <c:v>Sc_0.007943282</c:v>
                </c:pt>
                <c:pt idx="2529">
                  <c:v>Sc_0.01</c:v>
                </c:pt>
                <c:pt idx="2530">
                  <c:v>Sc_0.01258925</c:v>
                </c:pt>
                <c:pt idx="2531">
                  <c:v>Sc_0.01584893</c:v>
                </c:pt>
                <c:pt idx="2532">
                  <c:v>Sc_0.01995262</c:v>
                </c:pt>
                <c:pt idx="2533">
                  <c:v>Sc_0.02511886</c:v>
                </c:pt>
                <c:pt idx="2534">
                  <c:v>Sc_0.03162278</c:v>
                </c:pt>
                <c:pt idx="2535">
                  <c:v>Sc_0.03981072</c:v>
                </c:pt>
                <c:pt idx="2536">
                  <c:v>Sc_0.05011872</c:v>
                </c:pt>
                <c:pt idx="2537">
                  <c:v>Sc_0.06309573</c:v>
                </c:pt>
                <c:pt idx="2538">
                  <c:v>Sc_0.07943282</c:v>
                </c:pt>
                <c:pt idx="2539">
                  <c:v>Sc_0.1</c:v>
                </c:pt>
                <c:pt idx="2540">
                  <c:v>Sc_0.1258925</c:v>
                </c:pt>
                <c:pt idx="2541">
                  <c:v>Sc_0.1584893</c:v>
                </c:pt>
                <c:pt idx="2542">
                  <c:v>Sc_0.1995262</c:v>
                </c:pt>
                <c:pt idx="2543">
                  <c:v>Sc_0.2511886</c:v>
                </c:pt>
                <c:pt idx="2544">
                  <c:v>Sc_0.3162278</c:v>
                </c:pt>
                <c:pt idx="2545">
                  <c:v>Sc_0.3981072</c:v>
                </c:pt>
                <c:pt idx="2546">
                  <c:v>Sc_0.5011872</c:v>
                </c:pt>
                <c:pt idx="2547">
                  <c:v>Sc_0.6309573</c:v>
                </c:pt>
                <c:pt idx="2548">
                  <c:v>Sc_0.7943282</c:v>
                </c:pt>
                <c:pt idx="2549">
                  <c:v>Sc_1</c:v>
                </c:pt>
                <c:pt idx="2550">
                  <c:v>Sc_1.258925</c:v>
                </c:pt>
                <c:pt idx="2551">
                  <c:v>Sc_1.584893</c:v>
                </c:pt>
                <c:pt idx="2552">
                  <c:v>Sc_1.995262</c:v>
                </c:pt>
                <c:pt idx="2553">
                  <c:v>Sc_2.511886</c:v>
                </c:pt>
                <c:pt idx="2554">
                  <c:v>Sc_3.162278</c:v>
                </c:pt>
                <c:pt idx="2555">
                  <c:v>Sc_3.981072</c:v>
                </c:pt>
                <c:pt idx="2556">
                  <c:v>Sc_5.011872</c:v>
                </c:pt>
                <c:pt idx="2557">
                  <c:v>Sc_6.309573</c:v>
                </c:pt>
                <c:pt idx="2558">
                  <c:v>Sc_7.943282</c:v>
                </c:pt>
                <c:pt idx="2559">
                  <c:v>Sc_10</c:v>
                </c:pt>
                <c:pt idx="2560">
                  <c:v>Sc_12.58925</c:v>
                </c:pt>
                <c:pt idx="2561">
                  <c:v>Sc_15.84893</c:v>
                </c:pt>
                <c:pt idx="2562">
                  <c:v>Sc_19.95262</c:v>
                </c:pt>
                <c:pt idx="2563">
                  <c:v>Sc_25.11886</c:v>
                </c:pt>
                <c:pt idx="2564">
                  <c:v>Sc_31.62278</c:v>
                </c:pt>
                <c:pt idx="2565">
                  <c:v>Sc_39.81072</c:v>
                </c:pt>
                <c:pt idx="2566">
                  <c:v>Sc_50.11872</c:v>
                </c:pt>
                <c:pt idx="2567">
                  <c:v>Sc_63.09573</c:v>
                </c:pt>
                <c:pt idx="2568">
                  <c:v>Sc_79.43282</c:v>
                </c:pt>
                <c:pt idx="2569">
                  <c:v>Sc_100</c:v>
                </c:pt>
                <c:pt idx="2570">
                  <c:v>Sc_125.8925</c:v>
                </c:pt>
                <c:pt idx="2571">
                  <c:v>Sc_158.4893</c:v>
                </c:pt>
                <c:pt idx="2572">
                  <c:v>Sc_199.5262</c:v>
                </c:pt>
                <c:pt idx="2573">
                  <c:v>Sc_251.1886</c:v>
                </c:pt>
                <c:pt idx="2574">
                  <c:v>Sc_316.2278</c:v>
                </c:pt>
                <c:pt idx="2575">
                  <c:v>Sc_398.1072</c:v>
                </c:pt>
                <c:pt idx="2576">
                  <c:v>Sc_501.1872</c:v>
                </c:pt>
                <c:pt idx="2577">
                  <c:v>Sc_630.9573</c:v>
                </c:pt>
                <c:pt idx="2578">
                  <c:v>Sc_794.3282</c:v>
                </c:pt>
                <c:pt idx="2579">
                  <c:v>Sc_1000</c:v>
                </c:pt>
                <c:pt idx="2580">
                  <c:v>Sc_1258.925</c:v>
                </c:pt>
                <c:pt idx="2581">
                  <c:v>Sc_1584.893</c:v>
                </c:pt>
                <c:pt idx="2582">
                  <c:v>Sc_1995.262</c:v>
                </c:pt>
                <c:pt idx="2583">
                  <c:v>Sc_2511.886</c:v>
                </c:pt>
                <c:pt idx="2584">
                  <c:v>Sc_3162.278</c:v>
                </c:pt>
                <c:pt idx="2585">
                  <c:v>Sc_3981.072</c:v>
                </c:pt>
                <c:pt idx="2586">
                  <c:v>Sc_5011.872</c:v>
                </c:pt>
                <c:pt idx="2587">
                  <c:v>Sc_6309.573</c:v>
                </c:pt>
                <c:pt idx="2588">
                  <c:v>Sc_7943.282</c:v>
                </c:pt>
                <c:pt idx="2589">
                  <c:v>Sc_10000</c:v>
                </c:pt>
                <c:pt idx="2590">
                  <c:v>Sc_12589.25</c:v>
                </c:pt>
                <c:pt idx="2591">
                  <c:v>Sc_15848.93</c:v>
                </c:pt>
                <c:pt idx="2592">
                  <c:v>Sc_19952.62</c:v>
                </c:pt>
                <c:pt idx="2593">
                  <c:v>Sc_25118.86</c:v>
                </c:pt>
                <c:pt idx="2594">
                  <c:v>Sc_31622.78</c:v>
                </c:pt>
                <c:pt idx="2595">
                  <c:v>Sc_39810.72</c:v>
                </c:pt>
                <c:pt idx="2596">
                  <c:v>Sc_50118.72</c:v>
                </c:pt>
                <c:pt idx="2597">
                  <c:v>Sc_63095.73</c:v>
                </c:pt>
                <c:pt idx="2598">
                  <c:v>Sc_79432.82</c:v>
                </c:pt>
                <c:pt idx="2599">
                  <c:v>Sc_100000</c:v>
                </c:pt>
                <c:pt idx="2600">
                  <c:v>Sc_125892.5</c:v>
                </c:pt>
                <c:pt idx="2601">
                  <c:v>Sc_158489.3</c:v>
                </c:pt>
                <c:pt idx="2602">
                  <c:v>Sc_199526.2</c:v>
                </c:pt>
                <c:pt idx="2603">
                  <c:v>Sc_251188.6</c:v>
                </c:pt>
                <c:pt idx="2604">
                  <c:v>Sc_316227.8</c:v>
                </c:pt>
                <c:pt idx="2605">
                  <c:v>Sc_398107.2</c:v>
                </c:pt>
                <c:pt idx="2606">
                  <c:v>Sc_501187.2</c:v>
                </c:pt>
                <c:pt idx="2607">
                  <c:v>Sc_630957.3</c:v>
                </c:pt>
                <c:pt idx="2608">
                  <c:v>Sc_794328.2</c:v>
                </c:pt>
                <c:pt idx="2609">
                  <c:v>Sc_1000000</c:v>
                </c:pt>
                <c:pt idx="2610">
                  <c:v>Sc_1258925</c:v>
                </c:pt>
                <c:pt idx="2611">
                  <c:v>Sc_1584893</c:v>
                </c:pt>
                <c:pt idx="2612">
                  <c:v>Sc_1995262</c:v>
                </c:pt>
                <c:pt idx="2613">
                  <c:v>Sc_2511886</c:v>
                </c:pt>
                <c:pt idx="2614">
                  <c:v>Sc_3162278</c:v>
                </c:pt>
                <c:pt idx="2615">
                  <c:v>Sc_3981072</c:v>
                </c:pt>
                <c:pt idx="2616">
                  <c:v>Sc_5011872</c:v>
                </c:pt>
                <c:pt idx="2617">
                  <c:v>Sc_6309573</c:v>
                </c:pt>
                <c:pt idx="2618">
                  <c:v>Sc_7943282</c:v>
                </c:pt>
                <c:pt idx="2619">
                  <c:v>Sc_10000000</c:v>
                </c:pt>
                <c:pt idx="2620">
                  <c:v>Sc_12589250</c:v>
                </c:pt>
                <c:pt idx="2621">
                  <c:v>Sc_15848930</c:v>
                </c:pt>
                <c:pt idx="2622">
                  <c:v>Sc_19952620</c:v>
                </c:pt>
                <c:pt idx="2623">
                  <c:v>Ti_</c:v>
                </c:pt>
                <c:pt idx="2624">
                  <c:v>Energy[eV]_Elastic[mb]</c:v>
                </c:pt>
                <c:pt idx="2625">
                  <c:v>Ti_0.00001258925</c:v>
                </c:pt>
                <c:pt idx="2626">
                  <c:v>Ti_0.00001584893</c:v>
                </c:pt>
                <c:pt idx="2627">
                  <c:v>Ti_0.00001995262</c:v>
                </c:pt>
                <c:pt idx="2628">
                  <c:v>Ti_0.00002511886</c:v>
                </c:pt>
                <c:pt idx="2629">
                  <c:v>Ti_0.00003162278</c:v>
                </c:pt>
                <c:pt idx="2630">
                  <c:v>Ti_0.00003981072</c:v>
                </c:pt>
                <c:pt idx="2631">
                  <c:v>Ti_0.00005011872</c:v>
                </c:pt>
                <c:pt idx="2632">
                  <c:v>Ti_0.00006309573</c:v>
                </c:pt>
                <c:pt idx="2633">
                  <c:v>Ti_0.00007943282</c:v>
                </c:pt>
                <c:pt idx="2634">
                  <c:v>Ti_0.0001</c:v>
                </c:pt>
                <c:pt idx="2635">
                  <c:v>Ti_0.0001258925</c:v>
                </c:pt>
                <c:pt idx="2636">
                  <c:v>Ti_0.0001584893</c:v>
                </c:pt>
                <c:pt idx="2637">
                  <c:v>Ti_0.0001995262</c:v>
                </c:pt>
                <c:pt idx="2638">
                  <c:v>Ti_0.0002511886</c:v>
                </c:pt>
                <c:pt idx="2639">
                  <c:v>Ti_0.0003162278</c:v>
                </c:pt>
                <c:pt idx="2640">
                  <c:v>Ti_0.0003981072</c:v>
                </c:pt>
                <c:pt idx="2641">
                  <c:v>Ti_0.0005011872</c:v>
                </c:pt>
                <c:pt idx="2642">
                  <c:v>Ti_0.0006309573</c:v>
                </c:pt>
                <c:pt idx="2643">
                  <c:v>Ti_0.0007943282</c:v>
                </c:pt>
                <c:pt idx="2644">
                  <c:v>Ti_0.001</c:v>
                </c:pt>
                <c:pt idx="2645">
                  <c:v>Ti_0.001258925</c:v>
                </c:pt>
                <c:pt idx="2646">
                  <c:v>Ti_0.001584893</c:v>
                </c:pt>
                <c:pt idx="2647">
                  <c:v>Ti_0.001995262</c:v>
                </c:pt>
                <c:pt idx="2648">
                  <c:v>Ti_0.002511886</c:v>
                </c:pt>
                <c:pt idx="2649">
                  <c:v>Ti_0.003162278</c:v>
                </c:pt>
                <c:pt idx="2650">
                  <c:v>Ti_0.003981072</c:v>
                </c:pt>
                <c:pt idx="2651">
                  <c:v>Ti_0.005011872</c:v>
                </c:pt>
                <c:pt idx="2652">
                  <c:v>Ti_0.006309573</c:v>
                </c:pt>
                <c:pt idx="2653">
                  <c:v>Ti_0.007943282</c:v>
                </c:pt>
                <c:pt idx="2654">
                  <c:v>Ti_0.01</c:v>
                </c:pt>
                <c:pt idx="2655">
                  <c:v>Ti_0.01258925</c:v>
                </c:pt>
                <c:pt idx="2656">
                  <c:v>Ti_0.01584893</c:v>
                </c:pt>
                <c:pt idx="2657">
                  <c:v>Ti_0.01995262</c:v>
                </c:pt>
                <c:pt idx="2658">
                  <c:v>Ti_0.02511886</c:v>
                </c:pt>
                <c:pt idx="2659">
                  <c:v>Ti_0.03162278</c:v>
                </c:pt>
                <c:pt idx="2660">
                  <c:v>Ti_0.03981072</c:v>
                </c:pt>
                <c:pt idx="2661">
                  <c:v>Ti_0.05011872</c:v>
                </c:pt>
                <c:pt idx="2662">
                  <c:v>Ti_0.06309573</c:v>
                </c:pt>
                <c:pt idx="2663">
                  <c:v>Ti_0.07943282</c:v>
                </c:pt>
                <c:pt idx="2664">
                  <c:v>Ti_0.1</c:v>
                </c:pt>
                <c:pt idx="2665">
                  <c:v>Ti_0.1258925</c:v>
                </c:pt>
                <c:pt idx="2666">
                  <c:v>Ti_0.1584893</c:v>
                </c:pt>
                <c:pt idx="2667">
                  <c:v>Ti_0.1995262</c:v>
                </c:pt>
                <c:pt idx="2668">
                  <c:v>Ti_0.2511886</c:v>
                </c:pt>
                <c:pt idx="2669">
                  <c:v>Ti_0.3162278</c:v>
                </c:pt>
                <c:pt idx="2670">
                  <c:v>Ti_0.3981072</c:v>
                </c:pt>
                <c:pt idx="2671">
                  <c:v>Ti_0.5011872</c:v>
                </c:pt>
                <c:pt idx="2672">
                  <c:v>Ti_0.6309573</c:v>
                </c:pt>
                <c:pt idx="2673">
                  <c:v>Ti_0.7943282</c:v>
                </c:pt>
                <c:pt idx="2674">
                  <c:v>Ti_1</c:v>
                </c:pt>
                <c:pt idx="2675">
                  <c:v>Ti_1.258925</c:v>
                </c:pt>
                <c:pt idx="2676">
                  <c:v>Ti_1.584893</c:v>
                </c:pt>
                <c:pt idx="2677">
                  <c:v>Ti_1.995262</c:v>
                </c:pt>
                <c:pt idx="2678">
                  <c:v>Ti_2.511886</c:v>
                </c:pt>
                <c:pt idx="2679">
                  <c:v>Ti_3.162278</c:v>
                </c:pt>
                <c:pt idx="2680">
                  <c:v>Ti_3.981072</c:v>
                </c:pt>
                <c:pt idx="2681">
                  <c:v>Ti_5.011872</c:v>
                </c:pt>
                <c:pt idx="2682">
                  <c:v>Ti_6.309573</c:v>
                </c:pt>
                <c:pt idx="2683">
                  <c:v>Ti_7.943282</c:v>
                </c:pt>
                <c:pt idx="2684">
                  <c:v>Ti_10</c:v>
                </c:pt>
                <c:pt idx="2685">
                  <c:v>Ti_12.58925</c:v>
                </c:pt>
                <c:pt idx="2686">
                  <c:v>Ti_15.84893</c:v>
                </c:pt>
                <c:pt idx="2687">
                  <c:v>Ti_19.95262</c:v>
                </c:pt>
                <c:pt idx="2688">
                  <c:v>Ti_25.11886</c:v>
                </c:pt>
                <c:pt idx="2689">
                  <c:v>Ti_31.62278</c:v>
                </c:pt>
                <c:pt idx="2690">
                  <c:v>Ti_39.81072</c:v>
                </c:pt>
                <c:pt idx="2691">
                  <c:v>Ti_50.11872</c:v>
                </c:pt>
                <c:pt idx="2692">
                  <c:v>Ti_63.09573</c:v>
                </c:pt>
                <c:pt idx="2693">
                  <c:v>Ti_79.43282</c:v>
                </c:pt>
                <c:pt idx="2694">
                  <c:v>Ti_100</c:v>
                </c:pt>
                <c:pt idx="2695">
                  <c:v>Ti_125.8925</c:v>
                </c:pt>
                <c:pt idx="2696">
                  <c:v>Ti_158.4893</c:v>
                </c:pt>
                <c:pt idx="2697">
                  <c:v>Ti_199.5262</c:v>
                </c:pt>
                <c:pt idx="2698">
                  <c:v>Ti_251.1886</c:v>
                </c:pt>
                <c:pt idx="2699">
                  <c:v>Ti_316.2278</c:v>
                </c:pt>
                <c:pt idx="2700">
                  <c:v>Ti_398.1072</c:v>
                </c:pt>
                <c:pt idx="2701">
                  <c:v>Ti_501.1872</c:v>
                </c:pt>
                <c:pt idx="2702">
                  <c:v>Ti_630.9573</c:v>
                </c:pt>
                <c:pt idx="2703">
                  <c:v>Ti_794.3282</c:v>
                </c:pt>
                <c:pt idx="2704">
                  <c:v>Ti_1000</c:v>
                </c:pt>
                <c:pt idx="2705">
                  <c:v>Ti_1258.925</c:v>
                </c:pt>
                <c:pt idx="2706">
                  <c:v>Ti_1584.893</c:v>
                </c:pt>
                <c:pt idx="2707">
                  <c:v>Ti_1995.262</c:v>
                </c:pt>
                <c:pt idx="2708">
                  <c:v>Ti_2511.886</c:v>
                </c:pt>
                <c:pt idx="2709">
                  <c:v>Ti_3162.278</c:v>
                </c:pt>
                <c:pt idx="2710">
                  <c:v>Ti_3981.072</c:v>
                </c:pt>
                <c:pt idx="2711">
                  <c:v>Ti_5011.872</c:v>
                </c:pt>
                <c:pt idx="2712">
                  <c:v>Ti_6309.573</c:v>
                </c:pt>
                <c:pt idx="2713">
                  <c:v>Ti_7943.282</c:v>
                </c:pt>
                <c:pt idx="2714">
                  <c:v>Ti_10000</c:v>
                </c:pt>
                <c:pt idx="2715">
                  <c:v>Ti_12589.25</c:v>
                </c:pt>
                <c:pt idx="2716">
                  <c:v>Ti_15848.93</c:v>
                </c:pt>
                <c:pt idx="2717">
                  <c:v>Ti_19952.62</c:v>
                </c:pt>
                <c:pt idx="2718">
                  <c:v>Ti_25118.86</c:v>
                </c:pt>
                <c:pt idx="2719">
                  <c:v>Ti_31622.78</c:v>
                </c:pt>
                <c:pt idx="2720">
                  <c:v>Ti_39810.72</c:v>
                </c:pt>
                <c:pt idx="2721">
                  <c:v>Ti_50118.72</c:v>
                </c:pt>
                <c:pt idx="2722">
                  <c:v>Ti_63095.73</c:v>
                </c:pt>
                <c:pt idx="2723">
                  <c:v>Ti_79432.82</c:v>
                </c:pt>
                <c:pt idx="2724">
                  <c:v>Ti_100000</c:v>
                </c:pt>
                <c:pt idx="2725">
                  <c:v>Ti_125892.5</c:v>
                </c:pt>
                <c:pt idx="2726">
                  <c:v>Ti_158489.3</c:v>
                </c:pt>
                <c:pt idx="2727">
                  <c:v>Ti_199526.2</c:v>
                </c:pt>
                <c:pt idx="2728">
                  <c:v>Ti_251188.6</c:v>
                </c:pt>
                <c:pt idx="2729">
                  <c:v>Ti_316227.8</c:v>
                </c:pt>
                <c:pt idx="2730">
                  <c:v>Ti_398107.2</c:v>
                </c:pt>
                <c:pt idx="2731">
                  <c:v>Ti_501187.2</c:v>
                </c:pt>
                <c:pt idx="2732">
                  <c:v>Ti_630957.3</c:v>
                </c:pt>
                <c:pt idx="2733">
                  <c:v>Ti_794328.2</c:v>
                </c:pt>
                <c:pt idx="2734">
                  <c:v>Ti_1000000</c:v>
                </c:pt>
                <c:pt idx="2735">
                  <c:v>Ti_1258925</c:v>
                </c:pt>
                <c:pt idx="2736">
                  <c:v>Ti_1584893</c:v>
                </c:pt>
                <c:pt idx="2737">
                  <c:v>Ti_1995262</c:v>
                </c:pt>
                <c:pt idx="2738">
                  <c:v>Ti_2511886</c:v>
                </c:pt>
                <c:pt idx="2739">
                  <c:v>Ti_3162278</c:v>
                </c:pt>
                <c:pt idx="2740">
                  <c:v>Ti_3981072</c:v>
                </c:pt>
                <c:pt idx="2741">
                  <c:v>Ti_5011872</c:v>
                </c:pt>
                <c:pt idx="2742">
                  <c:v>Ti_6309573</c:v>
                </c:pt>
                <c:pt idx="2743">
                  <c:v>Ti_7943282</c:v>
                </c:pt>
                <c:pt idx="2744">
                  <c:v>Ti_10000000</c:v>
                </c:pt>
                <c:pt idx="2745">
                  <c:v>Ti_12589250</c:v>
                </c:pt>
                <c:pt idx="2746">
                  <c:v>Ti_15848930</c:v>
                </c:pt>
                <c:pt idx="2747">
                  <c:v>Ti_19952620</c:v>
                </c:pt>
                <c:pt idx="2748">
                  <c:v>V_</c:v>
                </c:pt>
                <c:pt idx="2749">
                  <c:v>Energy[eV]_Elastic[mb]</c:v>
                </c:pt>
                <c:pt idx="2750">
                  <c:v>V_0.00001258925</c:v>
                </c:pt>
                <c:pt idx="2751">
                  <c:v>V_0.00001584893</c:v>
                </c:pt>
                <c:pt idx="2752">
                  <c:v>V_0.00001995262</c:v>
                </c:pt>
                <c:pt idx="2753">
                  <c:v>V_0.00002511886</c:v>
                </c:pt>
                <c:pt idx="2754">
                  <c:v>V_0.00003162278</c:v>
                </c:pt>
                <c:pt idx="2755">
                  <c:v>V_0.00003981072</c:v>
                </c:pt>
                <c:pt idx="2756">
                  <c:v>V_0.00005011872</c:v>
                </c:pt>
                <c:pt idx="2757">
                  <c:v>V_0.00006309573</c:v>
                </c:pt>
                <c:pt idx="2758">
                  <c:v>V_0.00007943282</c:v>
                </c:pt>
                <c:pt idx="2759">
                  <c:v>V_0.0001</c:v>
                </c:pt>
                <c:pt idx="2760">
                  <c:v>V_0.0001258925</c:v>
                </c:pt>
                <c:pt idx="2761">
                  <c:v>V_0.0001584893</c:v>
                </c:pt>
                <c:pt idx="2762">
                  <c:v>V_0.0001995262</c:v>
                </c:pt>
                <c:pt idx="2763">
                  <c:v>V_0.0002511886</c:v>
                </c:pt>
                <c:pt idx="2764">
                  <c:v>V_0.0003162278</c:v>
                </c:pt>
                <c:pt idx="2765">
                  <c:v>V_0.0003981072</c:v>
                </c:pt>
                <c:pt idx="2766">
                  <c:v>V_0.0005011872</c:v>
                </c:pt>
                <c:pt idx="2767">
                  <c:v>V_0.0006309573</c:v>
                </c:pt>
                <c:pt idx="2768">
                  <c:v>V_0.0007943282</c:v>
                </c:pt>
                <c:pt idx="2769">
                  <c:v>V_0.001</c:v>
                </c:pt>
                <c:pt idx="2770">
                  <c:v>V_0.001258925</c:v>
                </c:pt>
                <c:pt idx="2771">
                  <c:v>V_0.001584893</c:v>
                </c:pt>
                <c:pt idx="2772">
                  <c:v>V_0.001995262</c:v>
                </c:pt>
                <c:pt idx="2773">
                  <c:v>V_0.002511886</c:v>
                </c:pt>
                <c:pt idx="2774">
                  <c:v>V_0.003162278</c:v>
                </c:pt>
                <c:pt idx="2775">
                  <c:v>V_0.003981072</c:v>
                </c:pt>
                <c:pt idx="2776">
                  <c:v>V_0.005011872</c:v>
                </c:pt>
                <c:pt idx="2777">
                  <c:v>V_0.006309573</c:v>
                </c:pt>
                <c:pt idx="2778">
                  <c:v>V_0.007943282</c:v>
                </c:pt>
                <c:pt idx="2779">
                  <c:v>V_0.01</c:v>
                </c:pt>
                <c:pt idx="2780">
                  <c:v>V_0.01258925</c:v>
                </c:pt>
                <c:pt idx="2781">
                  <c:v>V_0.01584893</c:v>
                </c:pt>
                <c:pt idx="2782">
                  <c:v>V_0.01995262</c:v>
                </c:pt>
                <c:pt idx="2783">
                  <c:v>V_0.02511886</c:v>
                </c:pt>
                <c:pt idx="2784">
                  <c:v>V_0.03162278</c:v>
                </c:pt>
                <c:pt idx="2785">
                  <c:v>V_0.03981072</c:v>
                </c:pt>
                <c:pt idx="2786">
                  <c:v>V_0.05011872</c:v>
                </c:pt>
                <c:pt idx="2787">
                  <c:v>V_0.06309573</c:v>
                </c:pt>
                <c:pt idx="2788">
                  <c:v>V_0.07943282</c:v>
                </c:pt>
                <c:pt idx="2789">
                  <c:v>V_0.1</c:v>
                </c:pt>
                <c:pt idx="2790">
                  <c:v>V_0.1258925</c:v>
                </c:pt>
                <c:pt idx="2791">
                  <c:v>V_0.1584893</c:v>
                </c:pt>
                <c:pt idx="2792">
                  <c:v>V_0.1995262</c:v>
                </c:pt>
                <c:pt idx="2793">
                  <c:v>V_0.2511886</c:v>
                </c:pt>
                <c:pt idx="2794">
                  <c:v>V_0.3162278</c:v>
                </c:pt>
                <c:pt idx="2795">
                  <c:v>V_0.3981072</c:v>
                </c:pt>
                <c:pt idx="2796">
                  <c:v>V_0.5011872</c:v>
                </c:pt>
                <c:pt idx="2797">
                  <c:v>V_0.6309573</c:v>
                </c:pt>
                <c:pt idx="2798">
                  <c:v>V_0.7943282</c:v>
                </c:pt>
                <c:pt idx="2799">
                  <c:v>V_1</c:v>
                </c:pt>
                <c:pt idx="2800">
                  <c:v>V_1.258925</c:v>
                </c:pt>
                <c:pt idx="2801">
                  <c:v>V_1.584893</c:v>
                </c:pt>
                <c:pt idx="2802">
                  <c:v>V_1.995262</c:v>
                </c:pt>
                <c:pt idx="2803">
                  <c:v>V_2.511886</c:v>
                </c:pt>
                <c:pt idx="2804">
                  <c:v>V_3.162278</c:v>
                </c:pt>
                <c:pt idx="2805">
                  <c:v>V_3.981072</c:v>
                </c:pt>
                <c:pt idx="2806">
                  <c:v>V_5.011872</c:v>
                </c:pt>
                <c:pt idx="2807">
                  <c:v>V_6.309573</c:v>
                </c:pt>
                <c:pt idx="2808">
                  <c:v>V_7.943282</c:v>
                </c:pt>
                <c:pt idx="2809">
                  <c:v>V_10</c:v>
                </c:pt>
                <c:pt idx="2810">
                  <c:v>V_12.58925</c:v>
                </c:pt>
                <c:pt idx="2811">
                  <c:v>V_15.84893</c:v>
                </c:pt>
                <c:pt idx="2812">
                  <c:v>V_19.95262</c:v>
                </c:pt>
                <c:pt idx="2813">
                  <c:v>V_25.11886</c:v>
                </c:pt>
                <c:pt idx="2814">
                  <c:v>V_31.62278</c:v>
                </c:pt>
                <c:pt idx="2815">
                  <c:v>V_39.81072</c:v>
                </c:pt>
                <c:pt idx="2816">
                  <c:v>V_50.11872</c:v>
                </c:pt>
                <c:pt idx="2817">
                  <c:v>V_63.09573</c:v>
                </c:pt>
                <c:pt idx="2818">
                  <c:v>V_79.43282</c:v>
                </c:pt>
                <c:pt idx="2819">
                  <c:v>V_100</c:v>
                </c:pt>
                <c:pt idx="2820">
                  <c:v>V_125.8925</c:v>
                </c:pt>
                <c:pt idx="2821">
                  <c:v>V_158.4893</c:v>
                </c:pt>
                <c:pt idx="2822">
                  <c:v>V_199.5262</c:v>
                </c:pt>
                <c:pt idx="2823">
                  <c:v>V_251.1886</c:v>
                </c:pt>
                <c:pt idx="2824">
                  <c:v>V_316.2278</c:v>
                </c:pt>
                <c:pt idx="2825">
                  <c:v>V_398.1072</c:v>
                </c:pt>
                <c:pt idx="2826">
                  <c:v>V_501.1872</c:v>
                </c:pt>
                <c:pt idx="2827">
                  <c:v>V_630.9573</c:v>
                </c:pt>
                <c:pt idx="2828">
                  <c:v>V_794.3282</c:v>
                </c:pt>
                <c:pt idx="2829">
                  <c:v>V_1000</c:v>
                </c:pt>
                <c:pt idx="2830">
                  <c:v>V_1258.925</c:v>
                </c:pt>
                <c:pt idx="2831">
                  <c:v>V_1584.893</c:v>
                </c:pt>
                <c:pt idx="2832">
                  <c:v>V_1995.262</c:v>
                </c:pt>
                <c:pt idx="2833">
                  <c:v>V_2511.886</c:v>
                </c:pt>
                <c:pt idx="2834">
                  <c:v>V_3162.278</c:v>
                </c:pt>
                <c:pt idx="2835">
                  <c:v>V_3981.072</c:v>
                </c:pt>
                <c:pt idx="2836">
                  <c:v>V_5011.872</c:v>
                </c:pt>
                <c:pt idx="2837">
                  <c:v>V_6309.573</c:v>
                </c:pt>
                <c:pt idx="2838">
                  <c:v>V_7943.282</c:v>
                </c:pt>
                <c:pt idx="2839">
                  <c:v>V_10000</c:v>
                </c:pt>
                <c:pt idx="2840">
                  <c:v>V_12589.25</c:v>
                </c:pt>
                <c:pt idx="2841">
                  <c:v>V_15848.93</c:v>
                </c:pt>
                <c:pt idx="2842">
                  <c:v>V_19952.62</c:v>
                </c:pt>
                <c:pt idx="2843">
                  <c:v>V_25118.86</c:v>
                </c:pt>
                <c:pt idx="2844">
                  <c:v>V_31622.78</c:v>
                </c:pt>
                <c:pt idx="2845">
                  <c:v>V_39810.72</c:v>
                </c:pt>
                <c:pt idx="2846">
                  <c:v>V_50118.72</c:v>
                </c:pt>
                <c:pt idx="2847">
                  <c:v>V_63095.73</c:v>
                </c:pt>
                <c:pt idx="2848">
                  <c:v>V_79432.82</c:v>
                </c:pt>
                <c:pt idx="2849">
                  <c:v>V_100000</c:v>
                </c:pt>
                <c:pt idx="2850">
                  <c:v>V_125892.5</c:v>
                </c:pt>
                <c:pt idx="2851">
                  <c:v>V_158489.3</c:v>
                </c:pt>
                <c:pt idx="2852">
                  <c:v>V_199526.2</c:v>
                </c:pt>
                <c:pt idx="2853">
                  <c:v>V_251188.6</c:v>
                </c:pt>
                <c:pt idx="2854">
                  <c:v>V_316227.8</c:v>
                </c:pt>
                <c:pt idx="2855">
                  <c:v>V_398107.2</c:v>
                </c:pt>
                <c:pt idx="2856">
                  <c:v>V_501187.2</c:v>
                </c:pt>
                <c:pt idx="2857">
                  <c:v>V_630957.3</c:v>
                </c:pt>
                <c:pt idx="2858">
                  <c:v>V_794328.2</c:v>
                </c:pt>
                <c:pt idx="2859">
                  <c:v>V_1000000</c:v>
                </c:pt>
                <c:pt idx="2860">
                  <c:v>V_1258925</c:v>
                </c:pt>
                <c:pt idx="2861">
                  <c:v>V_1584893</c:v>
                </c:pt>
                <c:pt idx="2862">
                  <c:v>V_1995262</c:v>
                </c:pt>
                <c:pt idx="2863">
                  <c:v>V_2511886</c:v>
                </c:pt>
                <c:pt idx="2864">
                  <c:v>V_3162278</c:v>
                </c:pt>
                <c:pt idx="2865">
                  <c:v>V_3981072</c:v>
                </c:pt>
                <c:pt idx="2866">
                  <c:v>V_5011872</c:v>
                </c:pt>
                <c:pt idx="2867">
                  <c:v>V_6309573</c:v>
                </c:pt>
                <c:pt idx="2868">
                  <c:v>V_7943282</c:v>
                </c:pt>
                <c:pt idx="2869">
                  <c:v>V_10000000</c:v>
                </c:pt>
                <c:pt idx="2870">
                  <c:v>V_12589250</c:v>
                </c:pt>
                <c:pt idx="2871">
                  <c:v>V_15848930</c:v>
                </c:pt>
                <c:pt idx="2872">
                  <c:v>V_19952620</c:v>
                </c:pt>
                <c:pt idx="2873">
                  <c:v>Cr_</c:v>
                </c:pt>
                <c:pt idx="2874">
                  <c:v>Energy[eV]_Elastic[mb]</c:v>
                </c:pt>
                <c:pt idx="2875">
                  <c:v>Cr_0.00001258925</c:v>
                </c:pt>
                <c:pt idx="2876">
                  <c:v>Cr_0.00001584893</c:v>
                </c:pt>
                <c:pt idx="2877">
                  <c:v>Cr_0.00001995262</c:v>
                </c:pt>
                <c:pt idx="2878">
                  <c:v>Cr_0.00002511886</c:v>
                </c:pt>
                <c:pt idx="2879">
                  <c:v>Cr_0.00003162278</c:v>
                </c:pt>
                <c:pt idx="2880">
                  <c:v>Cr_0.00003981072</c:v>
                </c:pt>
                <c:pt idx="2881">
                  <c:v>Cr_0.00005011872</c:v>
                </c:pt>
                <c:pt idx="2882">
                  <c:v>Cr_0.00006309573</c:v>
                </c:pt>
                <c:pt idx="2883">
                  <c:v>Cr_0.00007943282</c:v>
                </c:pt>
                <c:pt idx="2884">
                  <c:v>Cr_0.0001</c:v>
                </c:pt>
                <c:pt idx="2885">
                  <c:v>Cr_0.0001258925</c:v>
                </c:pt>
                <c:pt idx="2886">
                  <c:v>Cr_0.0001584893</c:v>
                </c:pt>
                <c:pt idx="2887">
                  <c:v>Cr_0.0001995262</c:v>
                </c:pt>
                <c:pt idx="2888">
                  <c:v>Cr_0.0002511886</c:v>
                </c:pt>
                <c:pt idx="2889">
                  <c:v>Cr_0.0003162278</c:v>
                </c:pt>
                <c:pt idx="2890">
                  <c:v>Cr_0.0003981072</c:v>
                </c:pt>
                <c:pt idx="2891">
                  <c:v>Cr_0.0005011872</c:v>
                </c:pt>
                <c:pt idx="2892">
                  <c:v>Cr_0.0006309573</c:v>
                </c:pt>
                <c:pt idx="2893">
                  <c:v>Cr_0.0007943282</c:v>
                </c:pt>
                <c:pt idx="2894">
                  <c:v>Cr_0.001</c:v>
                </c:pt>
                <c:pt idx="2895">
                  <c:v>Cr_0.001258925</c:v>
                </c:pt>
                <c:pt idx="2896">
                  <c:v>Cr_0.001584893</c:v>
                </c:pt>
                <c:pt idx="2897">
                  <c:v>Cr_0.001995262</c:v>
                </c:pt>
                <c:pt idx="2898">
                  <c:v>Cr_0.002511886</c:v>
                </c:pt>
                <c:pt idx="2899">
                  <c:v>Cr_0.003162278</c:v>
                </c:pt>
                <c:pt idx="2900">
                  <c:v>Cr_0.003981072</c:v>
                </c:pt>
                <c:pt idx="2901">
                  <c:v>Cr_0.005011872</c:v>
                </c:pt>
                <c:pt idx="2902">
                  <c:v>Cr_0.006309573</c:v>
                </c:pt>
                <c:pt idx="2903">
                  <c:v>Cr_0.007943282</c:v>
                </c:pt>
                <c:pt idx="2904">
                  <c:v>Cr_0.01</c:v>
                </c:pt>
                <c:pt idx="2905">
                  <c:v>Cr_0.01258925</c:v>
                </c:pt>
                <c:pt idx="2906">
                  <c:v>Cr_0.01584893</c:v>
                </c:pt>
                <c:pt idx="2907">
                  <c:v>Cr_0.01995262</c:v>
                </c:pt>
                <c:pt idx="2908">
                  <c:v>Cr_0.02511886</c:v>
                </c:pt>
                <c:pt idx="2909">
                  <c:v>Cr_0.03162278</c:v>
                </c:pt>
                <c:pt idx="2910">
                  <c:v>Cr_0.03981072</c:v>
                </c:pt>
                <c:pt idx="2911">
                  <c:v>Cr_0.05011872</c:v>
                </c:pt>
                <c:pt idx="2912">
                  <c:v>Cr_0.06309573</c:v>
                </c:pt>
                <c:pt idx="2913">
                  <c:v>Cr_0.07943282</c:v>
                </c:pt>
                <c:pt idx="2914">
                  <c:v>Cr_0.1</c:v>
                </c:pt>
                <c:pt idx="2915">
                  <c:v>Cr_0.1258925</c:v>
                </c:pt>
                <c:pt idx="2916">
                  <c:v>Cr_0.1584893</c:v>
                </c:pt>
                <c:pt idx="2917">
                  <c:v>Cr_0.1995262</c:v>
                </c:pt>
                <c:pt idx="2918">
                  <c:v>Cr_0.2511886</c:v>
                </c:pt>
                <c:pt idx="2919">
                  <c:v>Cr_0.3162278</c:v>
                </c:pt>
                <c:pt idx="2920">
                  <c:v>Cr_0.3981072</c:v>
                </c:pt>
                <c:pt idx="2921">
                  <c:v>Cr_0.5011872</c:v>
                </c:pt>
                <c:pt idx="2922">
                  <c:v>Cr_0.6309573</c:v>
                </c:pt>
                <c:pt idx="2923">
                  <c:v>Cr_0.7943282</c:v>
                </c:pt>
                <c:pt idx="2924">
                  <c:v>Cr_1</c:v>
                </c:pt>
                <c:pt idx="2925">
                  <c:v>Cr_1.258925</c:v>
                </c:pt>
                <c:pt idx="2926">
                  <c:v>Cr_1.584893</c:v>
                </c:pt>
                <c:pt idx="2927">
                  <c:v>Cr_1.995262</c:v>
                </c:pt>
                <c:pt idx="2928">
                  <c:v>Cr_2.511886</c:v>
                </c:pt>
                <c:pt idx="2929">
                  <c:v>Cr_3.162278</c:v>
                </c:pt>
                <c:pt idx="2930">
                  <c:v>Cr_3.981072</c:v>
                </c:pt>
                <c:pt idx="2931">
                  <c:v>Cr_5.011872</c:v>
                </c:pt>
                <c:pt idx="2932">
                  <c:v>Cr_6.309573</c:v>
                </c:pt>
                <c:pt idx="2933">
                  <c:v>Cr_7.943282</c:v>
                </c:pt>
                <c:pt idx="2934">
                  <c:v>Cr_10</c:v>
                </c:pt>
                <c:pt idx="2935">
                  <c:v>Cr_12.58925</c:v>
                </c:pt>
                <c:pt idx="2936">
                  <c:v>Cr_15.84893</c:v>
                </c:pt>
                <c:pt idx="2937">
                  <c:v>Cr_19.95262</c:v>
                </c:pt>
                <c:pt idx="2938">
                  <c:v>Cr_25.11886</c:v>
                </c:pt>
                <c:pt idx="2939">
                  <c:v>Cr_31.62278</c:v>
                </c:pt>
                <c:pt idx="2940">
                  <c:v>Cr_39.81072</c:v>
                </c:pt>
                <c:pt idx="2941">
                  <c:v>Cr_50.11872</c:v>
                </c:pt>
                <c:pt idx="2942">
                  <c:v>Cr_63.09573</c:v>
                </c:pt>
                <c:pt idx="2943">
                  <c:v>Cr_79.43282</c:v>
                </c:pt>
                <c:pt idx="2944">
                  <c:v>Cr_100</c:v>
                </c:pt>
                <c:pt idx="2945">
                  <c:v>Cr_125.8925</c:v>
                </c:pt>
                <c:pt idx="2946">
                  <c:v>Cr_158.4893</c:v>
                </c:pt>
                <c:pt idx="2947">
                  <c:v>Cr_199.5262</c:v>
                </c:pt>
                <c:pt idx="2948">
                  <c:v>Cr_251.1886</c:v>
                </c:pt>
                <c:pt idx="2949">
                  <c:v>Cr_316.2278</c:v>
                </c:pt>
                <c:pt idx="2950">
                  <c:v>Cr_398.1072</c:v>
                </c:pt>
                <c:pt idx="2951">
                  <c:v>Cr_501.1872</c:v>
                </c:pt>
                <c:pt idx="2952">
                  <c:v>Cr_630.9573</c:v>
                </c:pt>
                <c:pt idx="2953">
                  <c:v>Cr_794.3282</c:v>
                </c:pt>
                <c:pt idx="2954">
                  <c:v>Cr_1000</c:v>
                </c:pt>
                <c:pt idx="2955">
                  <c:v>Cr_1258.925</c:v>
                </c:pt>
                <c:pt idx="2956">
                  <c:v>Cr_1584.893</c:v>
                </c:pt>
                <c:pt idx="2957">
                  <c:v>Cr_1995.262</c:v>
                </c:pt>
                <c:pt idx="2958">
                  <c:v>Cr_2511.886</c:v>
                </c:pt>
                <c:pt idx="2959">
                  <c:v>Cr_3162.278</c:v>
                </c:pt>
                <c:pt idx="2960">
                  <c:v>Cr_3981.072</c:v>
                </c:pt>
                <c:pt idx="2961">
                  <c:v>Cr_5011.872</c:v>
                </c:pt>
                <c:pt idx="2962">
                  <c:v>Cr_6309.573</c:v>
                </c:pt>
                <c:pt idx="2963">
                  <c:v>Cr_7943.282</c:v>
                </c:pt>
                <c:pt idx="2964">
                  <c:v>Cr_10000</c:v>
                </c:pt>
                <c:pt idx="2965">
                  <c:v>Cr_12589.25</c:v>
                </c:pt>
                <c:pt idx="2966">
                  <c:v>Cr_15848.93</c:v>
                </c:pt>
                <c:pt idx="2967">
                  <c:v>Cr_19952.62</c:v>
                </c:pt>
                <c:pt idx="2968">
                  <c:v>Cr_25118.86</c:v>
                </c:pt>
                <c:pt idx="2969">
                  <c:v>Cr_31622.78</c:v>
                </c:pt>
                <c:pt idx="2970">
                  <c:v>Cr_39810.72</c:v>
                </c:pt>
                <c:pt idx="2971">
                  <c:v>Cr_50118.72</c:v>
                </c:pt>
                <c:pt idx="2972">
                  <c:v>Cr_63095.73</c:v>
                </c:pt>
                <c:pt idx="2973">
                  <c:v>Cr_79432.82</c:v>
                </c:pt>
                <c:pt idx="2974">
                  <c:v>Cr_100000</c:v>
                </c:pt>
                <c:pt idx="2975">
                  <c:v>Cr_125892.5</c:v>
                </c:pt>
                <c:pt idx="2976">
                  <c:v>Cr_158489.3</c:v>
                </c:pt>
                <c:pt idx="2977">
                  <c:v>Cr_199526.2</c:v>
                </c:pt>
                <c:pt idx="2978">
                  <c:v>Cr_251188.6</c:v>
                </c:pt>
                <c:pt idx="2979">
                  <c:v>Cr_316227.8</c:v>
                </c:pt>
                <c:pt idx="2980">
                  <c:v>Cr_398107.2</c:v>
                </c:pt>
                <c:pt idx="2981">
                  <c:v>Cr_501187.2</c:v>
                </c:pt>
                <c:pt idx="2982">
                  <c:v>Cr_630957.3</c:v>
                </c:pt>
                <c:pt idx="2983">
                  <c:v>Cr_794328.2</c:v>
                </c:pt>
                <c:pt idx="2984">
                  <c:v>Cr_1000000</c:v>
                </c:pt>
                <c:pt idx="2985">
                  <c:v>Cr_1258925</c:v>
                </c:pt>
                <c:pt idx="2986">
                  <c:v>Cr_1584893</c:v>
                </c:pt>
                <c:pt idx="2987">
                  <c:v>Cr_1995262</c:v>
                </c:pt>
                <c:pt idx="2988">
                  <c:v>Cr_2511886</c:v>
                </c:pt>
                <c:pt idx="2989">
                  <c:v>Cr_3162278</c:v>
                </c:pt>
                <c:pt idx="2990">
                  <c:v>Cr_3981072</c:v>
                </c:pt>
                <c:pt idx="2991">
                  <c:v>Cr_5011872</c:v>
                </c:pt>
                <c:pt idx="2992">
                  <c:v>Cr_6309573</c:v>
                </c:pt>
                <c:pt idx="2993">
                  <c:v>Cr_7943282</c:v>
                </c:pt>
                <c:pt idx="2994">
                  <c:v>Cr_10000000</c:v>
                </c:pt>
                <c:pt idx="2995">
                  <c:v>Cr_12589250</c:v>
                </c:pt>
                <c:pt idx="2996">
                  <c:v>Cr_15848930</c:v>
                </c:pt>
                <c:pt idx="2997">
                  <c:v>Cr_19952620</c:v>
                </c:pt>
                <c:pt idx="2998">
                  <c:v>Mn_</c:v>
                </c:pt>
                <c:pt idx="2999">
                  <c:v>Energy[eV]_Elastic[mb]</c:v>
                </c:pt>
                <c:pt idx="3000">
                  <c:v>Mn_0.00001258925</c:v>
                </c:pt>
                <c:pt idx="3001">
                  <c:v>Mn_0.00001584893</c:v>
                </c:pt>
                <c:pt idx="3002">
                  <c:v>Mn_0.00001995262</c:v>
                </c:pt>
                <c:pt idx="3003">
                  <c:v>Mn_0.00002511886</c:v>
                </c:pt>
                <c:pt idx="3004">
                  <c:v>Mn_0.00003162278</c:v>
                </c:pt>
                <c:pt idx="3005">
                  <c:v>Mn_0.00003981072</c:v>
                </c:pt>
                <c:pt idx="3006">
                  <c:v>Mn_0.00005011872</c:v>
                </c:pt>
                <c:pt idx="3007">
                  <c:v>Mn_0.00006309573</c:v>
                </c:pt>
                <c:pt idx="3008">
                  <c:v>Mn_0.00007943282</c:v>
                </c:pt>
                <c:pt idx="3009">
                  <c:v>Mn_0.0001</c:v>
                </c:pt>
                <c:pt idx="3010">
                  <c:v>Mn_0.0001258925</c:v>
                </c:pt>
                <c:pt idx="3011">
                  <c:v>Mn_0.0001584893</c:v>
                </c:pt>
                <c:pt idx="3012">
                  <c:v>Mn_0.0001995262</c:v>
                </c:pt>
                <c:pt idx="3013">
                  <c:v>Mn_0.0002511886</c:v>
                </c:pt>
                <c:pt idx="3014">
                  <c:v>Mn_0.0003162278</c:v>
                </c:pt>
                <c:pt idx="3015">
                  <c:v>Mn_0.0003981072</c:v>
                </c:pt>
                <c:pt idx="3016">
                  <c:v>Mn_0.0005011872</c:v>
                </c:pt>
                <c:pt idx="3017">
                  <c:v>Mn_0.0006309573</c:v>
                </c:pt>
                <c:pt idx="3018">
                  <c:v>Mn_0.0007943282</c:v>
                </c:pt>
                <c:pt idx="3019">
                  <c:v>Mn_0.001</c:v>
                </c:pt>
                <c:pt idx="3020">
                  <c:v>Mn_0.001258925</c:v>
                </c:pt>
                <c:pt idx="3021">
                  <c:v>Mn_0.001584893</c:v>
                </c:pt>
                <c:pt idx="3022">
                  <c:v>Mn_0.001995262</c:v>
                </c:pt>
                <c:pt idx="3023">
                  <c:v>Mn_0.002511886</c:v>
                </c:pt>
                <c:pt idx="3024">
                  <c:v>Mn_0.003162278</c:v>
                </c:pt>
                <c:pt idx="3025">
                  <c:v>Mn_0.003981072</c:v>
                </c:pt>
                <c:pt idx="3026">
                  <c:v>Mn_0.005011872</c:v>
                </c:pt>
                <c:pt idx="3027">
                  <c:v>Mn_0.006309573</c:v>
                </c:pt>
                <c:pt idx="3028">
                  <c:v>Mn_0.007943282</c:v>
                </c:pt>
                <c:pt idx="3029">
                  <c:v>Mn_0.01</c:v>
                </c:pt>
                <c:pt idx="3030">
                  <c:v>Mn_0.01258925</c:v>
                </c:pt>
                <c:pt idx="3031">
                  <c:v>Mn_0.01584893</c:v>
                </c:pt>
                <c:pt idx="3032">
                  <c:v>Mn_0.01995262</c:v>
                </c:pt>
                <c:pt idx="3033">
                  <c:v>Mn_0.02511886</c:v>
                </c:pt>
                <c:pt idx="3034">
                  <c:v>Mn_0.03162278</c:v>
                </c:pt>
                <c:pt idx="3035">
                  <c:v>Mn_0.03981072</c:v>
                </c:pt>
                <c:pt idx="3036">
                  <c:v>Mn_0.05011872</c:v>
                </c:pt>
                <c:pt idx="3037">
                  <c:v>Mn_0.06309573</c:v>
                </c:pt>
                <c:pt idx="3038">
                  <c:v>Mn_0.07943282</c:v>
                </c:pt>
                <c:pt idx="3039">
                  <c:v>Mn_0.1</c:v>
                </c:pt>
                <c:pt idx="3040">
                  <c:v>Mn_0.1258925</c:v>
                </c:pt>
                <c:pt idx="3041">
                  <c:v>Mn_0.1584893</c:v>
                </c:pt>
                <c:pt idx="3042">
                  <c:v>Mn_0.1995262</c:v>
                </c:pt>
                <c:pt idx="3043">
                  <c:v>Mn_0.2511886</c:v>
                </c:pt>
                <c:pt idx="3044">
                  <c:v>Mn_0.3162278</c:v>
                </c:pt>
                <c:pt idx="3045">
                  <c:v>Mn_0.3981072</c:v>
                </c:pt>
                <c:pt idx="3046">
                  <c:v>Mn_0.5011872</c:v>
                </c:pt>
                <c:pt idx="3047">
                  <c:v>Mn_0.6309573</c:v>
                </c:pt>
                <c:pt idx="3048">
                  <c:v>Mn_0.7943282</c:v>
                </c:pt>
                <c:pt idx="3049">
                  <c:v>Mn_1</c:v>
                </c:pt>
                <c:pt idx="3050">
                  <c:v>Mn_1.258925</c:v>
                </c:pt>
                <c:pt idx="3051">
                  <c:v>Mn_1.584893</c:v>
                </c:pt>
                <c:pt idx="3052">
                  <c:v>Mn_1.995262</c:v>
                </c:pt>
                <c:pt idx="3053">
                  <c:v>Mn_2.511886</c:v>
                </c:pt>
                <c:pt idx="3054">
                  <c:v>Mn_3.162278</c:v>
                </c:pt>
                <c:pt idx="3055">
                  <c:v>Mn_3.981072</c:v>
                </c:pt>
                <c:pt idx="3056">
                  <c:v>Mn_5.011872</c:v>
                </c:pt>
                <c:pt idx="3057">
                  <c:v>Mn_6.309573</c:v>
                </c:pt>
                <c:pt idx="3058">
                  <c:v>Mn_7.943282</c:v>
                </c:pt>
                <c:pt idx="3059">
                  <c:v>Mn_10</c:v>
                </c:pt>
                <c:pt idx="3060">
                  <c:v>Mn_12.58925</c:v>
                </c:pt>
                <c:pt idx="3061">
                  <c:v>Mn_15.84893</c:v>
                </c:pt>
                <c:pt idx="3062">
                  <c:v>Mn_19.95262</c:v>
                </c:pt>
                <c:pt idx="3063">
                  <c:v>Mn_25.11886</c:v>
                </c:pt>
                <c:pt idx="3064">
                  <c:v>Mn_31.62278</c:v>
                </c:pt>
                <c:pt idx="3065">
                  <c:v>Mn_39.81072</c:v>
                </c:pt>
                <c:pt idx="3066">
                  <c:v>Mn_50.11872</c:v>
                </c:pt>
                <c:pt idx="3067">
                  <c:v>Mn_63.09573</c:v>
                </c:pt>
                <c:pt idx="3068">
                  <c:v>Mn_79.43282</c:v>
                </c:pt>
                <c:pt idx="3069">
                  <c:v>Mn_100</c:v>
                </c:pt>
                <c:pt idx="3070">
                  <c:v>Mn_125.8925</c:v>
                </c:pt>
                <c:pt idx="3071">
                  <c:v>Mn_158.4893</c:v>
                </c:pt>
                <c:pt idx="3072">
                  <c:v>Mn_199.5262</c:v>
                </c:pt>
                <c:pt idx="3073">
                  <c:v>Mn_251.1886</c:v>
                </c:pt>
                <c:pt idx="3074">
                  <c:v>Mn_316.2278</c:v>
                </c:pt>
                <c:pt idx="3075">
                  <c:v>Mn_398.1072</c:v>
                </c:pt>
                <c:pt idx="3076">
                  <c:v>Mn_501.1872</c:v>
                </c:pt>
                <c:pt idx="3077">
                  <c:v>Mn_630.9573</c:v>
                </c:pt>
                <c:pt idx="3078">
                  <c:v>Mn_794.3282</c:v>
                </c:pt>
                <c:pt idx="3079">
                  <c:v>Mn_1000</c:v>
                </c:pt>
                <c:pt idx="3080">
                  <c:v>Mn_1258.925</c:v>
                </c:pt>
                <c:pt idx="3081">
                  <c:v>Mn_1584.893</c:v>
                </c:pt>
                <c:pt idx="3082">
                  <c:v>Mn_1995.262</c:v>
                </c:pt>
                <c:pt idx="3083">
                  <c:v>Mn_2511.886</c:v>
                </c:pt>
                <c:pt idx="3084">
                  <c:v>Mn_3162.278</c:v>
                </c:pt>
                <c:pt idx="3085">
                  <c:v>Mn_3981.072</c:v>
                </c:pt>
                <c:pt idx="3086">
                  <c:v>Mn_5011.872</c:v>
                </c:pt>
                <c:pt idx="3087">
                  <c:v>Mn_6309.573</c:v>
                </c:pt>
                <c:pt idx="3088">
                  <c:v>Mn_7943.282</c:v>
                </c:pt>
                <c:pt idx="3089">
                  <c:v>Mn_10000</c:v>
                </c:pt>
                <c:pt idx="3090">
                  <c:v>Mn_12589.25</c:v>
                </c:pt>
                <c:pt idx="3091">
                  <c:v>Mn_15848.93</c:v>
                </c:pt>
                <c:pt idx="3092">
                  <c:v>Mn_19952.62</c:v>
                </c:pt>
                <c:pt idx="3093">
                  <c:v>Mn_25118.86</c:v>
                </c:pt>
                <c:pt idx="3094">
                  <c:v>Mn_31622.78</c:v>
                </c:pt>
                <c:pt idx="3095">
                  <c:v>Mn_39810.72</c:v>
                </c:pt>
                <c:pt idx="3096">
                  <c:v>Mn_50118.72</c:v>
                </c:pt>
                <c:pt idx="3097">
                  <c:v>Mn_63095.73</c:v>
                </c:pt>
                <c:pt idx="3098">
                  <c:v>Mn_79432.82</c:v>
                </c:pt>
                <c:pt idx="3099">
                  <c:v>Mn_100000</c:v>
                </c:pt>
                <c:pt idx="3100">
                  <c:v>Mn_125892.5</c:v>
                </c:pt>
                <c:pt idx="3101">
                  <c:v>Mn_158489.3</c:v>
                </c:pt>
                <c:pt idx="3102">
                  <c:v>Mn_199526.2</c:v>
                </c:pt>
                <c:pt idx="3103">
                  <c:v>Mn_251188.6</c:v>
                </c:pt>
                <c:pt idx="3104">
                  <c:v>Mn_316227.8</c:v>
                </c:pt>
                <c:pt idx="3105">
                  <c:v>Mn_398107.2</c:v>
                </c:pt>
                <c:pt idx="3106">
                  <c:v>Mn_501187.2</c:v>
                </c:pt>
                <c:pt idx="3107">
                  <c:v>Mn_630957.3</c:v>
                </c:pt>
                <c:pt idx="3108">
                  <c:v>Mn_794328.2</c:v>
                </c:pt>
                <c:pt idx="3109">
                  <c:v>Mn_1000000</c:v>
                </c:pt>
                <c:pt idx="3110">
                  <c:v>Mn_1258925</c:v>
                </c:pt>
                <c:pt idx="3111">
                  <c:v>Mn_1584893</c:v>
                </c:pt>
                <c:pt idx="3112">
                  <c:v>Mn_1995262</c:v>
                </c:pt>
                <c:pt idx="3113">
                  <c:v>Mn_2511886</c:v>
                </c:pt>
                <c:pt idx="3114">
                  <c:v>Mn_3162278</c:v>
                </c:pt>
                <c:pt idx="3115">
                  <c:v>Mn_3981072</c:v>
                </c:pt>
                <c:pt idx="3116">
                  <c:v>Mn_5011872</c:v>
                </c:pt>
                <c:pt idx="3117">
                  <c:v>Mn_6309573</c:v>
                </c:pt>
                <c:pt idx="3118">
                  <c:v>Mn_7943282</c:v>
                </c:pt>
                <c:pt idx="3119">
                  <c:v>Mn_10000000</c:v>
                </c:pt>
                <c:pt idx="3120">
                  <c:v>Mn_12589250</c:v>
                </c:pt>
                <c:pt idx="3121">
                  <c:v>Mn_15848930</c:v>
                </c:pt>
                <c:pt idx="3122">
                  <c:v>Mn_19952620</c:v>
                </c:pt>
                <c:pt idx="3123">
                  <c:v>Fe_</c:v>
                </c:pt>
                <c:pt idx="3124">
                  <c:v>Energy[eV]_Elastic[mb]</c:v>
                </c:pt>
                <c:pt idx="3125">
                  <c:v>Fe_0.00001258925</c:v>
                </c:pt>
                <c:pt idx="3126">
                  <c:v>Fe_0.00001584893</c:v>
                </c:pt>
                <c:pt idx="3127">
                  <c:v>Fe_0.00001995262</c:v>
                </c:pt>
                <c:pt idx="3128">
                  <c:v>Fe_0.00002511886</c:v>
                </c:pt>
                <c:pt idx="3129">
                  <c:v>Fe_0.00003162278</c:v>
                </c:pt>
                <c:pt idx="3130">
                  <c:v>Fe_0.00003981072</c:v>
                </c:pt>
                <c:pt idx="3131">
                  <c:v>Fe_0.00005011872</c:v>
                </c:pt>
                <c:pt idx="3132">
                  <c:v>Fe_0.00006309573</c:v>
                </c:pt>
                <c:pt idx="3133">
                  <c:v>Fe_0.00007943282</c:v>
                </c:pt>
                <c:pt idx="3134">
                  <c:v>Fe_0.0001</c:v>
                </c:pt>
                <c:pt idx="3135">
                  <c:v>Fe_0.0001258925</c:v>
                </c:pt>
                <c:pt idx="3136">
                  <c:v>Fe_0.0001584893</c:v>
                </c:pt>
                <c:pt idx="3137">
                  <c:v>Fe_0.0001995262</c:v>
                </c:pt>
                <c:pt idx="3138">
                  <c:v>Fe_0.0002511886</c:v>
                </c:pt>
                <c:pt idx="3139">
                  <c:v>Fe_0.0003162278</c:v>
                </c:pt>
                <c:pt idx="3140">
                  <c:v>Fe_0.0003981072</c:v>
                </c:pt>
                <c:pt idx="3141">
                  <c:v>Fe_0.0005011872</c:v>
                </c:pt>
                <c:pt idx="3142">
                  <c:v>Fe_0.0006309573</c:v>
                </c:pt>
                <c:pt idx="3143">
                  <c:v>Fe_0.0007943282</c:v>
                </c:pt>
                <c:pt idx="3144">
                  <c:v>Fe_0.001</c:v>
                </c:pt>
                <c:pt idx="3145">
                  <c:v>Fe_0.001258925</c:v>
                </c:pt>
                <c:pt idx="3146">
                  <c:v>Fe_0.001584893</c:v>
                </c:pt>
                <c:pt idx="3147">
                  <c:v>Fe_0.001995262</c:v>
                </c:pt>
                <c:pt idx="3148">
                  <c:v>Fe_0.002511886</c:v>
                </c:pt>
                <c:pt idx="3149">
                  <c:v>Fe_0.003162278</c:v>
                </c:pt>
                <c:pt idx="3150">
                  <c:v>Fe_0.003981072</c:v>
                </c:pt>
                <c:pt idx="3151">
                  <c:v>Fe_0.005011872</c:v>
                </c:pt>
                <c:pt idx="3152">
                  <c:v>Fe_0.006309573</c:v>
                </c:pt>
                <c:pt idx="3153">
                  <c:v>Fe_0.007943282</c:v>
                </c:pt>
                <c:pt idx="3154">
                  <c:v>Fe_0.01</c:v>
                </c:pt>
                <c:pt idx="3155">
                  <c:v>Fe_0.01258925</c:v>
                </c:pt>
                <c:pt idx="3156">
                  <c:v>Fe_0.01584893</c:v>
                </c:pt>
                <c:pt idx="3157">
                  <c:v>Fe_0.01995262</c:v>
                </c:pt>
                <c:pt idx="3158">
                  <c:v>Fe_0.02511886</c:v>
                </c:pt>
                <c:pt idx="3159">
                  <c:v>Fe_0.03162278</c:v>
                </c:pt>
                <c:pt idx="3160">
                  <c:v>Fe_0.03981072</c:v>
                </c:pt>
                <c:pt idx="3161">
                  <c:v>Fe_0.05011872</c:v>
                </c:pt>
                <c:pt idx="3162">
                  <c:v>Fe_0.06309573</c:v>
                </c:pt>
                <c:pt idx="3163">
                  <c:v>Fe_0.07943282</c:v>
                </c:pt>
                <c:pt idx="3164">
                  <c:v>Fe_0.1</c:v>
                </c:pt>
                <c:pt idx="3165">
                  <c:v>Fe_0.1258925</c:v>
                </c:pt>
                <c:pt idx="3166">
                  <c:v>Fe_0.1584893</c:v>
                </c:pt>
                <c:pt idx="3167">
                  <c:v>Fe_0.1995262</c:v>
                </c:pt>
                <c:pt idx="3168">
                  <c:v>Fe_0.2511886</c:v>
                </c:pt>
                <c:pt idx="3169">
                  <c:v>Fe_0.3162278</c:v>
                </c:pt>
                <c:pt idx="3170">
                  <c:v>Fe_0.3981072</c:v>
                </c:pt>
                <c:pt idx="3171">
                  <c:v>Fe_0.5011872</c:v>
                </c:pt>
                <c:pt idx="3172">
                  <c:v>Fe_0.6309573</c:v>
                </c:pt>
                <c:pt idx="3173">
                  <c:v>Fe_0.7943282</c:v>
                </c:pt>
                <c:pt idx="3174">
                  <c:v>Fe_1</c:v>
                </c:pt>
                <c:pt idx="3175">
                  <c:v>Fe_1.258925</c:v>
                </c:pt>
                <c:pt idx="3176">
                  <c:v>Fe_1.584893</c:v>
                </c:pt>
                <c:pt idx="3177">
                  <c:v>Fe_1.995262</c:v>
                </c:pt>
                <c:pt idx="3178">
                  <c:v>Fe_2.511886</c:v>
                </c:pt>
                <c:pt idx="3179">
                  <c:v>Fe_3.162278</c:v>
                </c:pt>
                <c:pt idx="3180">
                  <c:v>Fe_3.981072</c:v>
                </c:pt>
                <c:pt idx="3181">
                  <c:v>Fe_5.011872</c:v>
                </c:pt>
                <c:pt idx="3182">
                  <c:v>Fe_6.309573</c:v>
                </c:pt>
                <c:pt idx="3183">
                  <c:v>Fe_7.943282</c:v>
                </c:pt>
                <c:pt idx="3184">
                  <c:v>Fe_10</c:v>
                </c:pt>
                <c:pt idx="3185">
                  <c:v>Fe_12.58925</c:v>
                </c:pt>
                <c:pt idx="3186">
                  <c:v>Fe_15.84893</c:v>
                </c:pt>
                <c:pt idx="3187">
                  <c:v>Fe_19.95262</c:v>
                </c:pt>
                <c:pt idx="3188">
                  <c:v>Fe_25.11886</c:v>
                </c:pt>
                <c:pt idx="3189">
                  <c:v>Fe_31.62278</c:v>
                </c:pt>
                <c:pt idx="3190">
                  <c:v>Fe_39.81072</c:v>
                </c:pt>
                <c:pt idx="3191">
                  <c:v>Fe_50.11872</c:v>
                </c:pt>
                <c:pt idx="3192">
                  <c:v>Fe_63.09573</c:v>
                </c:pt>
                <c:pt idx="3193">
                  <c:v>Fe_79.43282</c:v>
                </c:pt>
                <c:pt idx="3194">
                  <c:v>Fe_100</c:v>
                </c:pt>
                <c:pt idx="3195">
                  <c:v>Fe_125.8925</c:v>
                </c:pt>
                <c:pt idx="3196">
                  <c:v>Fe_158.4893</c:v>
                </c:pt>
                <c:pt idx="3197">
                  <c:v>Fe_199.5262</c:v>
                </c:pt>
                <c:pt idx="3198">
                  <c:v>Fe_251.1886</c:v>
                </c:pt>
                <c:pt idx="3199">
                  <c:v>Fe_316.2278</c:v>
                </c:pt>
                <c:pt idx="3200">
                  <c:v>Fe_398.1072</c:v>
                </c:pt>
                <c:pt idx="3201">
                  <c:v>Fe_501.1872</c:v>
                </c:pt>
                <c:pt idx="3202">
                  <c:v>Fe_630.9573</c:v>
                </c:pt>
                <c:pt idx="3203">
                  <c:v>Fe_794.3282</c:v>
                </c:pt>
                <c:pt idx="3204">
                  <c:v>Fe_1000</c:v>
                </c:pt>
                <c:pt idx="3205">
                  <c:v>Fe_1258.925</c:v>
                </c:pt>
                <c:pt idx="3206">
                  <c:v>Fe_1584.893</c:v>
                </c:pt>
                <c:pt idx="3207">
                  <c:v>Fe_1995.262</c:v>
                </c:pt>
                <c:pt idx="3208">
                  <c:v>Fe_2511.886</c:v>
                </c:pt>
                <c:pt idx="3209">
                  <c:v>Fe_3162.278</c:v>
                </c:pt>
                <c:pt idx="3210">
                  <c:v>Fe_3981.072</c:v>
                </c:pt>
                <c:pt idx="3211">
                  <c:v>Fe_5011.872</c:v>
                </c:pt>
                <c:pt idx="3212">
                  <c:v>Fe_6309.573</c:v>
                </c:pt>
                <c:pt idx="3213">
                  <c:v>Fe_7943.282</c:v>
                </c:pt>
                <c:pt idx="3214">
                  <c:v>Fe_10000</c:v>
                </c:pt>
                <c:pt idx="3215">
                  <c:v>Fe_12589.25</c:v>
                </c:pt>
                <c:pt idx="3216">
                  <c:v>Fe_15848.93</c:v>
                </c:pt>
                <c:pt idx="3217">
                  <c:v>Fe_19952.62</c:v>
                </c:pt>
                <c:pt idx="3218">
                  <c:v>Fe_25118.86</c:v>
                </c:pt>
                <c:pt idx="3219">
                  <c:v>Fe_31622.78</c:v>
                </c:pt>
                <c:pt idx="3220">
                  <c:v>Fe_39810.72</c:v>
                </c:pt>
                <c:pt idx="3221">
                  <c:v>Fe_50118.72</c:v>
                </c:pt>
                <c:pt idx="3222">
                  <c:v>Fe_63095.73</c:v>
                </c:pt>
                <c:pt idx="3223">
                  <c:v>Fe_79432.82</c:v>
                </c:pt>
                <c:pt idx="3224">
                  <c:v>Fe_100000</c:v>
                </c:pt>
                <c:pt idx="3225">
                  <c:v>Fe_125892.5</c:v>
                </c:pt>
                <c:pt idx="3226">
                  <c:v>Fe_158489.3</c:v>
                </c:pt>
                <c:pt idx="3227">
                  <c:v>Fe_199526.2</c:v>
                </c:pt>
                <c:pt idx="3228">
                  <c:v>Fe_251188.6</c:v>
                </c:pt>
                <c:pt idx="3229">
                  <c:v>Fe_316227.8</c:v>
                </c:pt>
                <c:pt idx="3230">
                  <c:v>Fe_398107.2</c:v>
                </c:pt>
                <c:pt idx="3231">
                  <c:v>Fe_501187.2</c:v>
                </c:pt>
                <c:pt idx="3232">
                  <c:v>Fe_630957.3</c:v>
                </c:pt>
                <c:pt idx="3233">
                  <c:v>Fe_794328.2</c:v>
                </c:pt>
                <c:pt idx="3234">
                  <c:v>Fe_1000000</c:v>
                </c:pt>
                <c:pt idx="3235">
                  <c:v>Fe_1258925</c:v>
                </c:pt>
                <c:pt idx="3236">
                  <c:v>Fe_1584893</c:v>
                </c:pt>
                <c:pt idx="3237">
                  <c:v>Fe_1995262</c:v>
                </c:pt>
                <c:pt idx="3238">
                  <c:v>Fe_2511886</c:v>
                </c:pt>
                <c:pt idx="3239">
                  <c:v>Fe_3162278</c:v>
                </c:pt>
                <c:pt idx="3240">
                  <c:v>Fe_3981072</c:v>
                </c:pt>
                <c:pt idx="3241">
                  <c:v>Fe_5011872</c:v>
                </c:pt>
                <c:pt idx="3242">
                  <c:v>Fe_6309573</c:v>
                </c:pt>
                <c:pt idx="3243">
                  <c:v>Fe_7943282</c:v>
                </c:pt>
                <c:pt idx="3244">
                  <c:v>Fe_10000000</c:v>
                </c:pt>
                <c:pt idx="3245">
                  <c:v>Fe_12589250</c:v>
                </c:pt>
                <c:pt idx="3246">
                  <c:v>Fe_15848930</c:v>
                </c:pt>
                <c:pt idx="3247">
                  <c:v>Fe_19952620</c:v>
                </c:pt>
                <c:pt idx="3248">
                  <c:v>Co_</c:v>
                </c:pt>
                <c:pt idx="3249">
                  <c:v>Energy[eV]_Elastic[mb]</c:v>
                </c:pt>
                <c:pt idx="3250">
                  <c:v>Co_0.00001258925</c:v>
                </c:pt>
                <c:pt idx="3251">
                  <c:v>Co_0.00001584893</c:v>
                </c:pt>
                <c:pt idx="3252">
                  <c:v>Co_0.00001995262</c:v>
                </c:pt>
                <c:pt idx="3253">
                  <c:v>Co_0.00002511886</c:v>
                </c:pt>
                <c:pt idx="3254">
                  <c:v>Co_0.00003162278</c:v>
                </c:pt>
                <c:pt idx="3255">
                  <c:v>Co_0.00003981072</c:v>
                </c:pt>
                <c:pt idx="3256">
                  <c:v>Co_0.00005011872</c:v>
                </c:pt>
                <c:pt idx="3257">
                  <c:v>Co_0.00006309573</c:v>
                </c:pt>
                <c:pt idx="3258">
                  <c:v>Co_0.00007943282</c:v>
                </c:pt>
                <c:pt idx="3259">
                  <c:v>Co_0.0001</c:v>
                </c:pt>
                <c:pt idx="3260">
                  <c:v>Co_0.0001258925</c:v>
                </c:pt>
                <c:pt idx="3261">
                  <c:v>Co_0.0001584893</c:v>
                </c:pt>
                <c:pt idx="3262">
                  <c:v>Co_0.0001995262</c:v>
                </c:pt>
                <c:pt idx="3263">
                  <c:v>Co_0.0002511886</c:v>
                </c:pt>
                <c:pt idx="3264">
                  <c:v>Co_0.0003162278</c:v>
                </c:pt>
                <c:pt idx="3265">
                  <c:v>Co_0.0003981072</c:v>
                </c:pt>
                <c:pt idx="3266">
                  <c:v>Co_0.0005011872</c:v>
                </c:pt>
                <c:pt idx="3267">
                  <c:v>Co_0.0006309573</c:v>
                </c:pt>
                <c:pt idx="3268">
                  <c:v>Co_0.0007943282</c:v>
                </c:pt>
                <c:pt idx="3269">
                  <c:v>Co_0.001</c:v>
                </c:pt>
                <c:pt idx="3270">
                  <c:v>Co_0.001258925</c:v>
                </c:pt>
                <c:pt idx="3271">
                  <c:v>Co_0.001584893</c:v>
                </c:pt>
                <c:pt idx="3272">
                  <c:v>Co_0.001995262</c:v>
                </c:pt>
                <c:pt idx="3273">
                  <c:v>Co_0.002511886</c:v>
                </c:pt>
                <c:pt idx="3274">
                  <c:v>Co_0.003162278</c:v>
                </c:pt>
                <c:pt idx="3275">
                  <c:v>Co_0.003981072</c:v>
                </c:pt>
                <c:pt idx="3276">
                  <c:v>Co_0.005011872</c:v>
                </c:pt>
                <c:pt idx="3277">
                  <c:v>Co_0.006309573</c:v>
                </c:pt>
                <c:pt idx="3278">
                  <c:v>Co_0.007943282</c:v>
                </c:pt>
                <c:pt idx="3279">
                  <c:v>Co_0.01</c:v>
                </c:pt>
                <c:pt idx="3280">
                  <c:v>Co_0.01258925</c:v>
                </c:pt>
                <c:pt idx="3281">
                  <c:v>Co_0.01584893</c:v>
                </c:pt>
                <c:pt idx="3282">
                  <c:v>Co_0.01995262</c:v>
                </c:pt>
                <c:pt idx="3283">
                  <c:v>Co_0.02511886</c:v>
                </c:pt>
                <c:pt idx="3284">
                  <c:v>Co_0.03162278</c:v>
                </c:pt>
                <c:pt idx="3285">
                  <c:v>Co_0.03981072</c:v>
                </c:pt>
                <c:pt idx="3286">
                  <c:v>Co_0.05011872</c:v>
                </c:pt>
                <c:pt idx="3287">
                  <c:v>Co_0.06309573</c:v>
                </c:pt>
                <c:pt idx="3288">
                  <c:v>Co_0.07943282</c:v>
                </c:pt>
                <c:pt idx="3289">
                  <c:v>Co_0.1</c:v>
                </c:pt>
                <c:pt idx="3290">
                  <c:v>Co_0.1258925</c:v>
                </c:pt>
                <c:pt idx="3291">
                  <c:v>Co_0.1584893</c:v>
                </c:pt>
                <c:pt idx="3292">
                  <c:v>Co_0.1995262</c:v>
                </c:pt>
                <c:pt idx="3293">
                  <c:v>Co_0.2511886</c:v>
                </c:pt>
                <c:pt idx="3294">
                  <c:v>Co_0.3162278</c:v>
                </c:pt>
                <c:pt idx="3295">
                  <c:v>Co_0.3981072</c:v>
                </c:pt>
                <c:pt idx="3296">
                  <c:v>Co_0.5011872</c:v>
                </c:pt>
                <c:pt idx="3297">
                  <c:v>Co_0.6309573</c:v>
                </c:pt>
                <c:pt idx="3298">
                  <c:v>Co_0.7943282</c:v>
                </c:pt>
                <c:pt idx="3299">
                  <c:v>Co_1</c:v>
                </c:pt>
                <c:pt idx="3300">
                  <c:v>Co_1.258925</c:v>
                </c:pt>
                <c:pt idx="3301">
                  <c:v>Co_1.584893</c:v>
                </c:pt>
                <c:pt idx="3302">
                  <c:v>Co_1.995262</c:v>
                </c:pt>
                <c:pt idx="3303">
                  <c:v>Co_2.511886</c:v>
                </c:pt>
                <c:pt idx="3304">
                  <c:v>Co_3.162278</c:v>
                </c:pt>
                <c:pt idx="3305">
                  <c:v>Co_3.981072</c:v>
                </c:pt>
                <c:pt idx="3306">
                  <c:v>Co_5.011872</c:v>
                </c:pt>
                <c:pt idx="3307">
                  <c:v>Co_6.309573</c:v>
                </c:pt>
                <c:pt idx="3308">
                  <c:v>Co_7.943282</c:v>
                </c:pt>
                <c:pt idx="3309">
                  <c:v>Co_10</c:v>
                </c:pt>
                <c:pt idx="3310">
                  <c:v>Co_12.58925</c:v>
                </c:pt>
                <c:pt idx="3311">
                  <c:v>Co_15.84893</c:v>
                </c:pt>
                <c:pt idx="3312">
                  <c:v>Co_19.95262</c:v>
                </c:pt>
                <c:pt idx="3313">
                  <c:v>Co_25.11886</c:v>
                </c:pt>
                <c:pt idx="3314">
                  <c:v>Co_31.62278</c:v>
                </c:pt>
                <c:pt idx="3315">
                  <c:v>Co_39.81072</c:v>
                </c:pt>
                <c:pt idx="3316">
                  <c:v>Co_50.11872</c:v>
                </c:pt>
                <c:pt idx="3317">
                  <c:v>Co_63.09573</c:v>
                </c:pt>
                <c:pt idx="3318">
                  <c:v>Co_79.43282</c:v>
                </c:pt>
                <c:pt idx="3319">
                  <c:v>Co_100</c:v>
                </c:pt>
                <c:pt idx="3320">
                  <c:v>Co_125.8925</c:v>
                </c:pt>
                <c:pt idx="3321">
                  <c:v>Co_158.4893</c:v>
                </c:pt>
                <c:pt idx="3322">
                  <c:v>Co_199.5262</c:v>
                </c:pt>
                <c:pt idx="3323">
                  <c:v>Co_251.1886</c:v>
                </c:pt>
                <c:pt idx="3324">
                  <c:v>Co_316.2278</c:v>
                </c:pt>
                <c:pt idx="3325">
                  <c:v>Co_398.1072</c:v>
                </c:pt>
                <c:pt idx="3326">
                  <c:v>Co_501.1872</c:v>
                </c:pt>
                <c:pt idx="3327">
                  <c:v>Co_630.9573</c:v>
                </c:pt>
                <c:pt idx="3328">
                  <c:v>Co_794.3282</c:v>
                </c:pt>
                <c:pt idx="3329">
                  <c:v>Co_1000</c:v>
                </c:pt>
                <c:pt idx="3330">
                  <c:v>Co_1258.925</c:v>
                </c:pt>
                <c:pt idx="3331">
                  <c:v>Co_1584.893</c:v>
                </c:pt>
                <c:pt idx="3332">
                  <c:v>Co_1995.262</c:v>
                </c:pt>
                <c:pt idx="3333">
                  <c:v>Co_2511.886</c:v>
                </c:pt>
                <c:pt idx="3334">
                  <c:v>Co_3162.278</c:v>
                </c:pt>
                <c:pt idx="3335">
                  <c:v>Co_3981.072</c:v>
                </c:pt>
                <c:pt idx="3336">
                  <c:v>Co_5011.872</c:v>
                </c:pt>
                <c:pt idx="3337">
                  <c:v>Co_6309.573</c:v>
                </c:pt>
                <c:pt idx="3338">
                  <c:v>Co_7943.282</c:v>
                </c:pt>
                <c:pt idx="3339">
                  <c:v>Co_10000</c:v>
                </c:pt>
                <c:pt idx="3340">
                  <c:v>Co_12589.25</c:v>
                </c:pt>
                <c:pt idx="3341">
                  <c:v>Co_15848.93</c:v>
                </c:pt>
                <c:pt idx="3342">
                  <c:v>Co_19952.62</c:v>
                </c:pt>
                <c:pt idx="3343">
                  <c:v>Co_25118.86</c:v>
                </c:pt>
                <c:pt idx="3344">
                  <c:v>Co_31622.78</c:v>
                </c:pt>
                <c:pt idx="3345">
                  <c:v>Co_39810.72</c:v>
                </c:pt>
                <c:pt idx="3346">
                  <c:v>Co_50118.72</c:v>
                </c:pt>
                <c:pt idx="3347">
                  <c:v>Co_63095.73</c:v>
                </c:pt>
                <c:pt idx="3348">
                  <c:v>Co_79432.82</c:v>
                </c:pt>
                <c:pt idx="3349">
                  <c:v>Co_100000</c:v>
                </c:pt>
                <c:pt idx="3350">
                  <c:v>Co_125892.5</c:v>
                </c:pt>
                <c:pt idx="3351">
                  <c:v>Co_158489.3</c:v>
                </c:pt>
                <c:pt idx="3352">
                  <c:v>Co_199526.2</c:v>
                </c:pt>
                <c:pt idx="3353">
                  <c:v>Co_251188.6</c:v>
                </c:pt>
                <c:pt idx="3354">
                  <c:v>Co_316227.8</c:v>
                </c:pt>
                <c:pt idx="3355">
                  <c:v>Co_398107.2</c:v>
                </c:pt>
                <c:pt idx="3356">
                  <c:v>Co_501187.2</c:v>
                </c:pt>
                <c:pt idx="3357">
                  <c:v>Co_630957.3</c:v>
                </c:pt>
                <c:pt idx="3358">
                  <c:v>Co_794328.2</c:v>
                </c:pt>
                <c:pt idx="3359">
                  <c:v>Co_1000000</c:v>
                </c:pt>
                <c:pt idx="3360">
                  <c:v>Co_1258925</c:v>
                </c:pt>
                <c:pt idx="3361">
                  <c:v>Co_1584893</c:v>
                </c:pt>
                <c:pt idx="3362">
                  <c:v>Co_1995262</c:v>
                </c:pt>
                <c:pt idx="3363">
                  <c:v>Co_2511886</c:v>
                </c:pt>
                <c:pt idx="3364">
                  <c:v>Co_3162278</c:v>
                </c:pt>
                <c:pt idx="3365">
                  <c:v>Co_3981072</c:v>
                </c:pt>
                <c:pt idx="3366">
                  <c:v>Co_5011872</c:v>
                </c:pt>
                <c:pt idx="3367">
                  <c:v>Co_6309573</c:v>
                </c:pt>
                <c:pt idx="3368">
                  <c:v>Co_7943282</c:v>
                </c:pt>
                <c:pt idx="3369">
                  <c:v>Co_10000000</c:v>
                </c:pt>
                <c:pt idx="3370">
                  <c:v>Co_12589250</c:v>
                </c:pt>
                <c:pt idx="3371">
                  <c:v>Co_15848930</c:v>
                </c:pt>
                <c:pt idx="3372">
                  <c:v>Co_19952620</c:v>
                </c:pt>
                <c:pt idx="3373">
                  <c:v>Ni_</c:v>
                </c:pt>
                <c:pt idx="3374">
                  <c:v>Energy[eV]_Elastic[mb]</c:v>
                </c:pt>
                <c:pt idx="3375">
                  <c:v>Ni_0.00001258925</c:v>
                </c:pt>
                <c:pt idx="3376">
                  <c:v>Ni_0.00001584893</c:v>
                </c:pt>
                <c:pt idx="3377">
                  <c:v>Ni_0.00001995262</c:v>
                </c:pt>
                <c:pt idx="3378">
                  <c:v>Ni_0.00002511886</c:v>
                </c:pt>
                <c:pt idx="3379">
                  <c:v>Ni_0.00003162278</c:v>
                </c:pt>
                <c:pt idx="3380">
                  <c:v>Ni_0.00003981072</c:v>
                </c:pt>
                <c:pt idx="3381">
                  <c:v>Ni_0.00005011872</c:v>
                </c:pt>
                <c:pt idx="3382">
                  <c:v>Ni_0.00006309573</c:v>
                </c:pt>
                <c:pt idx="3383">
                  <c:v>Ni_0.00007943282</c:v>
                </c:pt>
                <c:pt idx="3384">
                  <c:v>Ni_0.0001</c:v>
                </c:pt>
                <c:pt idx="3385">
                  <c:v>Ni_0.0001258925</c:v>
                </c:pt>
                <c:pt idx="3386">
                  <c:v>Ni_0.0001584893</c:v>
                </c:pt>
                <c:pt idx="3387">
                  <c:v>Ni_0.0001995262</c:v>
                </c:pt>
                <c:pt idx="3388">
                  <c:v>Ni_0.0002511886</c:v>
                </c:pt>
                <c:pt idx="3389">
                  <c:v>Ni_0.0003162278</c:v>
                </c:pt>
                <c:pt idx="3390">
                  <c:v>Ni_0.0003981072</c:v>
                </c:pt>
                <c:pt idx="3391">
                  <c:v>Ni_0.0005011872</c:v>
                </c:pt>
                <c:pt idx="3392">
                  <c:v>Ni_0.0006309573</c:v>
                </c:pt>
                <c:pt idx="3393">
                  <c:v>Ni_0.0007943282</c:v>
                </c:pt>
                <c:pt idx="3394">
                  <c:v>Ni_0.001</c:v>
                </c:pt>
                <c:pt idx="3395">
                  <c:v>Ni_0.001258925</c:v>
                </c:pt>
                <c:pt idx="3396">
                  <c:v>Ni_0.001584893</c:v>
                </c:pt>
                <c:pt idx="3397">
                  <c:v>Ni_0.001995262</c:v>
                </c:pt>
                <c:pt idx="3398">
                  <c:v>Ni_0.002511886</c:v>
                </c:pt>
                <c:pt idx="3399">
                  <c:v>Ni_0.003162278</c:v>
                </c:pt>
                <c:pt idx="3400">
                  <c:v>Ni_0.003981072</c:v>
                </c:pt>
                <c:pt idx="3401">
                  <c:v>Ni_0.005011872</c:v>
                </c:pt>
                <c:pt idx="3402">
                  <c:v>Ni_0.006309573</c:v>
                </c:pt>
                <c:pt idx="3403">
                  <c:v>Ni_0.007943282</c:v>
                </c:pt>
                <c:pt idx="3404">
                  <c:v>Ni_0.01</c:v>
                </c:pt>
                <c:pt idx="3405">
                  <c:v>Ni_0.01258925</c:v>
                </c:pt>
                <c:pt idx="3406">
                  <c:v>Ni_0.01584893</c:v>
                </c:pt>
                <c:pt idx="3407">
                  <c:v>Ni_0.01995262</c:v>
                </c:pt>
                <c:pt idx="3408">
                  <c:v>Ni_0.02511886</c:v>
                </c:pt>
                <c:pt idx="3409">
                  <c:v>Ni_0.03162278</c:v>
                </c:pt>
                <c:pt idx="3410">
                  <c:v>Ni_0.03981072</c:v>
                </c:pt>
                <c:pt idx="3411">
                  <c:v>Ni_0.05011872</c:v>
                </c:pt>
                <c:pt idx="3412">
                  <c:v>Ni_0.06309573</c:v>
                </c:pt>
                <c:pt idx="3413">
                  <c:v>Ni_0.07943282</c:v>
                </c:pt>
                <c:pt idx="3414">
                  <c:v>Ni_0.1</c:v>
                </c:pt>
                <c:pt idx="3415">
                  <c:v>Ni_0.1258925</c:v>
                </c:pt>
                <c:pt idx="3416">
                  <c:v>Ni_0.1584893</c:v>
                </c:pt>
                <c:pt idx="3417">
                  <c:v>Ni_0.1995262</c:v>
                </c:pt>
                <c:pt idx="3418">
                  <c:v>Ni_0.2511886</c:v>
                </c:pt>
                <c:pt idx="3419">
                  <c:v>Ni_0.3162278</c:v>
                </c:pt>
                <c:pt idx="3420">
                  <c:v>Ni_0.3981072</c:v>
                </c:pt>
                <c:pt idx="3421">
                  <c:v>Ni_0.5011872</c:v>
                </c:pt>
                <c:pt idx="3422">
                  <c:v>Ni_0.6309573</c:v>
                </c:pt>
                <c:pt idx="3423">
                  <c:v>Ni_0.7943282</c:v>
                </c:pt>
                <c:pt idx="3424">
                  <c:v>Ni_1</c:v>
                </c:pt>
                <c:pt idx="3425">
                  <c:v>Ni_1.258925</c:v>
                </c:pt>
                <c:pt idx="3426">
                  <c:v>Ni_1.584893</c:v>
                </c:pt>
                <c:pt idx="3427">
                  <c:v>Ni_1.995262</c:v>
                </c:pt>
                <c:pt idx="3428">
                  <c:v>Ni_2.511886</c:v>
                </c:pt>
                <c:pt idx="3429">
                  <c:v>Ni_3.162278</c:v>
                </c:pt>
                <c:pt idx="3430">
                  <c:v>Ni_3.981072</c:v>
                </c:pt>
                <c:pt idx="3431">
                  <c:v>Ni_5.011872</c:v>
                </c:pt>
                <c:pt idx="3432">
                  <c:v>Ni_6.309573</c:v>
                </c:pt>
                <c:pt idx="3433">
                  <c:v>Ni_7.943282</c:v>
                </c:pt>
                <c:pt idx="3434">
                  <c:v>Ni_10</c:v>
                </c:pt>
                <c:pt idx="3435">
                  <c:v>Ni_12.58925</c:v>
                </c:pt>
                <c:pt idx="3436">
                  <c:v>Ni_15.84893</c:v>
                </c:pt>
                <c:pt idx="3437">
                  <c:v>Ni_19.95262</c:v>
                </c:pt>
                <c:pt idx="3438">
                  <c:v>Ni_25.11886</c:v>
                </c:pt>
                <c:pt idx="3439">
                  <c:v>Ni_31.62278</c:v>
                </c:pt>
                <c:pt idx="3440">
                  <c:v>Ni_39.81072</c:v>
                </c:pt>
                <c:pt idx="3441">
                  <c:v>Ni_50.11872</c:v>
                </c:pt>
                <c:pt idx="3442">
                  <c:v>Ni_63.09573</c:v>
                </c:pt>
                <c:pt idx="3443">
                  <c:v>Ni_79.43282</c:v>
                </c:pt>
                <c:pt idx="3444">
                  <c:v>Ni_100</c:v>
                </c:pt>
                <c:pt idx="3445">
                  <c:v>Ni_125.8925</c:v>
                </c:pt>
                <c:pt idx="3446">
                  <c:v>Ni_158.4893</c:v>
                </c:pt>
                <c:pt idx="3447">
                  <c:v>Ni_199.5262</c:v>
                </c:pt>
                <c:pt idx="3448">
                  <c:v>Ni_251.1886</c:v>
                </c:pt>
                <c:pt idx="3449">
                  <c:v>Ni_316.2278</c:v>
                </c:pt>
                <c:pt idx="3450">
                  <c:v>Ni_398.1072</c:v>
                </c:pt>
                <c:pt idx="3451">
                  <c:v>Ni_501.1872</c:v>
                </c:pt>
                <c:pt idx="3452">
                  <c:v>Ni_630.9573</c:v>
                </c:pt>
                <c:pt idx="3453">
                  <c:v>Ni_794.3282</c:v>
                </c:pt>
                <c:pt idx="3454">
                  <c:v>Ni_1000</c:v>
                </c:pt>
                <c:pt idx="3455">
                  <c:v>Ni_1258.925</c:v>
                </c:pt>
                <c:pt idx="3456">
                  <c:v>Ni_1584.893</c:v>
                </c:pt>
                <c:pt idx="3457">
                  <c:v>Ni_1995.262</c:v>
                </c:pt>
                <c:pt idx="3458">
                  <c:v>Ni_2511.886</c:v>
                </c:pt>
                <c:pt idx="3459">
                  <c:v>Ni_3162.278</c:v>
                </c:pt>
                <c:pt idx="3460">
                  <c:v>Ni_3981.072</c:v>
                </c:pt>
                <c:pt idx="3461">
                  <c:v>Ni_5011.872</c:v>
                </c:pt>
                <c:pt idx="3462">
                  <c:v>Ni_6309.573</c:v>
                </c:pt>
                <c:pt idx="3463">
                  <c:v>Ni_7943.282</c:v>
                </c:pt>
                <c:pt idx="3464">
                  <c:v>Ni_10000</c:v>
                </c:pt>
                <c:pt idx="3465">
                  <c:v>Ni_12589.25</c:v>
                </c:pt>
                <c:pt idx="3466">
                  <c:v>Ni_15848.93</c:v>
                </c:pt>
                <c:pt idx="3467">
                  <c:v>Ni_19952.62</c:v>
                </c:pt>
                <c:pt idx="3468">
                  <c:v>Ni_25118.86</c:v>
                </c:pt>
                <c:pt idx="3469">
                  <c:v>Ni_31622.78</c:v>
                </c:pt>
                <c:pt idx="3470">
                  <c:v>Ni_39810.72</c:v>
                </c:pt>
                <c:pt idx="3471">
                  <c:v>Ni_50118.72</c:v>
                </c:pt>
                <c:pt idx="3472">
                  <c:v>Ni_63095.73</c:v>
                </c:pt>
                <c:pt idx="3473">
                  <c:v>Ni_79432.82</c:v>
                </c:pt>
                <c:pt idx="3474">
                  <c:v>Ni_100000</c:v>
                </c:pt>
                <c:pt idx="3475">
                  <c:v>Ni_125892.5</c:v>
                </c:pt>
                <c:pt idx="3476">
                  <c:v>Ni_158489.3</c:v>
                </c:pt>
                <c:pt idx="3477">
                  <c:v>Ni_199526.2</c:v>
                </c:pt>
                <c:pt idx="3478">
                  <c:v>Ni_251188.6</c:v>
                </c:pt>
                <c:pt idx="3479">
                  <c:v>Ni_316227.8</c:v>
                </c:pt>
                <c:pt idx="3480">
                  <c:v>Ni_398107.2</c:v>
                </c:pt>
                <c:pt idx="3481">
                  <c:v>Ni_501187.2</c:v>
                </c:pt>
                <c:pt idx="3482">
                  <c:v>Ni_630957.3</c:v>
                </c:pt>
                <c:pt idx="3483">
                  <c:v>Ni_794328.2</c:v>
                </c:pt>
                <c:pt idx="3484">
                  <c:v>Ni_1000000</c:v>
                </c:pt>
                <c:pt idx="3485">
                  <c:v>Ni_1258925</c:v>
                </c:pt>
                <c:pt idx="3486">
                  <c:v>Ni_1584893</c:v>
                </c:pt>
                <c:pt idx="3487">
                  <c:v>Ni_1995262</c:v>
                </c:pt>
                <c:pt idx="3488">
                  <c:v>Ni_2511886</c:v>
                </c:pt>
                <c:pt idx="3489">
                  <c:v>Ni_3162278</c:v>
                </c:pt>
                <c:pt idx="3490">
                  <c:v>Ni_3981072</c:v>
                </c:pt>
                <c:pt idx="3491">
                  <c:v>Ni_5011872</c:v>
                </c:pt>
                <c:pt idx="3492">
                  <c:v>Ni_6309573</c:v>
                </c:pt>
                <c:pt idx="3493">
                  <c:v>Ni_7943282</c:v>
                </c:pt>
                <c:pt idx="3494">
                  <c:v>Ni_10000000</c:v>
                </c:pt>
                <c:pt idx="3495">
                  <c:v>Ni_12589250</c:v>
                </c:pt>
                <c:pt idx="3496">
                  <c:v>Ni_15848930</c:v>
                </c:pt>
                <c:pt idx="3497">
                  <c:v>Ni_19952620</c:v>
                </c:pt>
                <c:pt idx="3498">
                  <c:v>Cu_</c:v>
                </c:pt>
                <c:pt idx="3499">
                  <c:v>Energy[eV]_Elastic[mb]</c:v>
                </c:pt>
                <c:pt idx="3500">
                  <c:v>Cu_0.00001258925</c:v>
                </c:pt>
                <c:pt idx="3501">
                  <c:v>Cu_0.00001584893</c:v>
                </c:pt>
                <c:pt idx="3502">
                  <c:v>Cu_0.00001995262</c:v>
                </c:pt>
                <c:pt idx="3503">
                  <c:v>Cu_0.00002511886</c:v>
                </c:pt>
                <c:pt idx="3504">
                  <c:v>Cu_0.00003162278</c:v>
                </c:pt>
                <c:pt idx="3505">
                  <c:v>Cu_0.00003981072</c:v>
                </c:pt>
                <c:pt idx="3506">
                  <c:v>Cu_0.00005011872</c:v>
                </c:pt>
                <c:pt idx="3507">
                  <c:v>Cu_0.00006309573</c:v>
                </c:pt>
                <c:pt idx="3508">
                  <c:v>Cu_0.00007943282</c:v>
                </c:pt>
                <c:pt idx="3509">
                  <c:v>Cu_0.0001</c:v>
                </c:pt>
                <c:pt idx="3510">
                  <c:v>Cu_0.0001258925</c:v>
                </c:pt>
                <c:pt idx="3511">
                  <c:v>Cu_0.0001584893</c:v>
                </c:pt>
                <c:pt idx="3512">
                  <c:v>Cu_0.0001995262</c:v>
                </c:pt>
                <c:pt idx="3513">
                  <c:v>Cu_0.0002511886</c:v>
                </c:pt>
                <c:pt idx="3514">
                  <c:v>Cu_0.0003162278</c:v>
                </c:pt>
                <c:pt idx="3515">
                  <c:v>Cu_0.0003981072</c:v>
                </c:pt>
                <c:pt idx="3516">
                  <c:v>Cu_0.0005011872</c:v>
                </c:pt>
                <c:pt idx="3517">
                  <c:v>Cu_0.0006309573</c:v>
                </c:pt>
                <c:pt idx="3518">
                  <c:v>Cu_0.0007943282</c:v>
                </c:pt>
                <c:pt idx="3519">
                  <c:v>Cu_0.001</c:v>
                </c:pt>
                <c:pt idx="3520">
                  <c:v>Cu_0.001258925</c:v>
                </c:pt>
                <c:pt idx="3521">
                  <c:v>Cu_0.001584893</c:v>
                </c:pt>
                <c:pt idx="3522">
                  <c:v>Cu_0.001995262</c:v>
                </c:pt>
                <c:pt idx="3523">
                  <c:v>Cu_0.002511886</c:v>
                </c:pt>
                <c:pt idx="3524">
                  <c:v>Cu_0.003162278</c:v>
                </c:pt>
                <c:pt idx="3525">
                  <c:v>Cu_0.003981072</c:v>
                </c:pt>
                <c:pt idx="3526">
                  <c:v>Cu_0.005011872</c:v>
                </c:pt>
                <c:pt idx="3527">
                  <c:v>Cu_0.006309573</c:v>
                </c:pt>
                <c:pt idx="3528">
                  <c:v>Cu_0.007943282</c:v>
                </c:pt>
                <c:pt idx="3529">
                  <c:v>Cu_0.01</c:v>
                </c:pt>
                <c:pt idx="3530">
                  <c:v>Cu_0.01258925</c:v>
                </c:pt>
                <c:pt idx="3531">
                  <c:v>Cu_0.01584893</c:v>
                </c:pt>
                <c:pt idx="3532">
                  <c:v>Cu_0.01995262</c:v>
                </c:pt>
                <c:pt idx="3533">
                  <c:v>Cu_0.02511886</c:v>
                </c:pt>
                <c:pt idx="3534">
                  <c:v>Cu_0.03162278</c:v>
                </c:pt>
                <c:pt idx="3535">
                  <c:v>Cu_0.03981072</c:v>
                </c:pt>
                <c:pt idx="3536">
                  <c:v>Cu_0.05011872</c:v>
                </c:pt>
                <c:pt idx="3537">
                  <c:v>Cu_0.06309573</c:v>
                </c:pt>
                <c:pt idx="3538">
                  <c:v>Cu_0.07943282</c:v>
                </c:pt>
                <c:pt idx="3539">
                  <c:v>Cu_0.1</c:v>
                </c:pt>
                <c:pt idx="3540">
                  <c:v>Cu_0.1258925</c:v>
                </c:pt>
                <c:pt idx="3541">
                  <c:v>Cu_0.1584893</c:v>
                </c:pt>
                <c:pt idx="3542">
                  <c:v>Cu_0.1995262</c:v>
                </c:pt>
                <c:pt idx="3543">
                  <c:v>Cu_0.2511886</c:v>
                </c:pt>
                <c:pt idx="3544">
                  <c:v>Cu_0.3162278</c:v>
                </c:pt>
                <c:pt idx="3545">
                  <c:v>Cu_0.3981072</c:v>
                </c:pt>
                <c:pt idx="3546">
                  <c:v>Cu_0.5011872</c:v>
                </c:pt>
                <c:pt idx="3547">
                  <c:v>Cu_0.6309573</c:v>
                </c:pt>
                <c:pt idx="3548">
                  <c:v>Cu_0.7943282</c:v>
                </c:pt>
                <c:pt idx="3549">
                  <c:v>Cu_1</c:v>
                </c:pt>
                <c:pt idx="3550">
                  <c:v>Cu_1.258925</c:v>
                </c:pt>
                <c:pt idx="3551">
                  <c:v>Cu_1.584893</c:v>
                </c:pt>
                <c:pt idx="3552">
                  <c:v>Cu_1.995262</c:v>
                </c:pt>
                <c:pt idx="3553">
                  <c:v>Cu_2.511886</c:v>
                </c:pt>
                <c:pt idx="3554">
                  <c:v>Cu_3.162278</c:v>
                </c:pt>
                <c:pt idx="3555">
                  <c:v>Cu_3.981072</c:v>
                </c:pt>
                <c:pt idx="3556">
                  <c:v>Cu_5.011872</c:v>
                </c:pt>
                <c:pt idx="3557">
                  <c:v>Cu_6.309573</c:v>
                </c:pt>
                <c:pt idx="3558">
                  <c:v>Cu_7.943282</c:v>
                </c:pt>
                <c:pt idx="3559">
                  <c:v>Cu_10</c:v>
                </c:pt>
                <c:pt idx="3560">
                  <c:v>Cu_12.58925</c:v>
                </c:pt>
                <c:pt idx="3561">
                  <c:v>Cu_15.84893</c:v>
                </c:pt>
                <c:pt idx="3562">
                  <c:v>Cu_19.95262</c:v>
                </c:pt>
                <c:pt idx="3563">
                  <c:v>Cu_25.11886</c:v>
                </c:pt>
                <c:pt idx="3564">
                  <c:v>Cu_31.62278</c:v>
                </c:pt>
                <c:pt idx="3565">
                  <c:v>Cu_39.81072</c:v>
                </c:pt>
                <c:pt idx="3566">
                  <c:v>Cu_50.11872</c:v>
                </c:pt>
                <c:pt idx="3567">
                  <c:v>Cu_63.09573</c:v>
                </c:pt>
                <c:pt idx="3568">
                  <c:v>Cu_79.43282</c:v>
                </c:pt>
                <c:pt idx="3569">
                  <c:v>Cu_100</c:v>
                </c:pt>
                <c:pt idx="3570">
                  <c:v>Cu_125.8925</c:v>
                </c:pt>
                <c:pt idx="3571">
                  <c:v>Cu_158.4893</c:v>
                </c:pt>
                <c:pt idx="3572">
                  <c:v>Cu_199.5262</c:v>
                </c:pt>
                <c:pt idx="3573">
                  <c:v>Cu_251.1886</c:v>
                </c:pt>
                <c:pt idx="3574">
                  <c:v>Cu_316.2278</c:v>
                </c:pt>
                <c:pt idx="3575">
                  <c:v>Cu_398.1072</c:v>
                </c:pt>
                <c:pt idx="3576">
                  <c:v>Cu_501.1872</c:v>
                </c:pt>
                <c:pt idx="3577">
                  <c:v>Cu_630.9573</c:v>
                </c:pt>
                <c:pt idx="3578">
                  <c:v>Cu_794.3282</c:v>
                </c:pt>
                <c:pt idx="3579">
                  <c:v>Cu_1000</c:v>
                </c:pt>
                <c:pt idx="3580">
                  <c:v>Cu_1258.925</c:v>
                </c:pt>
                <c:pt idx="3581">
                  <c:v>Cu_1584.893</c:v>
                </c:pt>
                <c:pt idx="3582">
                  <c:v>Cu_1995.262</c:v>
                </c:pt>
                <c:pt idx="3583">
                  <c:v>Cu_2511.886</c:v>
                </c:pt>
                <c:pt idx="3584">
                  <c:v>Cu_3162.278</c:v>
                </c:pt>
                <c:pt idx="3585">
                  <c:v>Cu_3981.072</c:v>
                </c:pt>
                <c:pt idx="3586">
                  <c:v>Cu_5011.872</c:v>
                </c:pt>
                <c:pt idx="3587">
                  <c:v>Cu_6309.573</c:v>
                </c:pt>
                <c:pt idx="3588">
                  <c:v>Cu_7943.282</c:v>
                </c:pt>
                <c:pt idx="3589">
                  <c:v>Cu_10000</c:v>
                </c:pt>
                <c:pt idx="3590">
                  <c:v>Cu_12589.25</c:v>
                </c:pt>
                <c:pt idx="3591">
                  <c:v>Cu_15848.93</c:v>
                </c:pt>
                <c:pt idx="3592">
                  <c:v>Cu_19952.62</c:v>
                </c:pt>
                <c:pt idx="3593">
                  <c:v>Cu_25118.86</c:v>
                </c:pt>
                <c:pt idx="3594">
                  <c:v>Cu_31622.78</c:v>
                </c:pt>
                <c:pt idx="3595">
                  <c:v>Cu_39810.72</c:v>
                </c:pt>
                <c:pt idx="3596">
                  <c:v>Cu_50118.72</c:v>
                </c:pt>
                <c:pt idx="3597">
                  <c:v>Cu_63095.73</c:v>
                </c:pt>
                <c:pt idx="3598">
                  <c:v>Cu_79432.82</c:v>
                </c:pt>
                <c:pt idx="3599">
                  <c:v>Cu_100000</c:v>
                </c:pt>
                <c:pt idx="3600">
                  <c:v>Cu_125892.5</c:v>
                </c:pt>
                <c:pt idx="3601">
                  <c:v>Cu_158489.3</c:v>
                </c:pt>
                <c:pt idx="3602">
                  <c:v>Cu_199526.2</c:v>
                </c:pt>
                <c:pt idx="3603">
                  <c:v>Cu_251188.6</c:v>
                </c:pt>
                <c:pt idx="3604">
                  <c:v>Cu_316227.8</c:v>
                </c:pt>
                <c:pt idx="3605">
                  <c:v>Cu_398107.2</c:v>
                </c:pt>
                <c:pt idx="3606">
                  <c:v>Cu_501187.2</c:v>
                </c:pt>
                <c:pt idx="3607">
                  <c:v>Cu_630957.3</c:v>
                </c:pt>
                <c:pt idx="3608">
                  <c:v>Cu_794328.2</c:v>
                </c:pt>
                <c:pt idx="3609">
                  <c:v>Cu_1000000</c:v>
                </c:pt>
                <c:pt idx="3610">
                  <c:v>Cu_1258925</c:v>
                </c:pt>
                <c:pt idx="3611">
                  <c:v>Cu_1584893</c:v>
                </c:pt>
                <c:pt idx="3612">
                  <c:v>Cu_1995262</c:v>
                </c:pt>
                <c:pt idx="3613">
                  <c:v>Cu_2511886</c:v>
                </c:pt>
                <c:pt idx="3614">
                  <c:v>Cu_3162278</c:v>
                </c:pt>
                <c:pt idx="3615">
                  <c:v>Cu_3981072</c:v>
                </c:pt>
                <c:pt idx="3616">
                  <c:v>Cu_5011872</c:v>
                </c:pt>
                <c:pt idx="3617">
                  <c:v>Cu_6309573</c:v>
                </c:pt>
                <c:pt idx="3618">
                  <c:v>Cu_7943282</c:v>
                </c:pt>
                <c:pt idx="3619">
                  <c:v>Cu_10000000</c:v>
                </c:pt>
                <c:pt idx="3620">
                  <c:v>Cu_12589250</c:v>
                </c:pt>
                <c:pt idx="3621">
                  <c:v>Cu_15848930</c:v>
                </c:pt>
                <c:pt idx="3622">
                  <c:v>Cu_19952620</c:v>
                </c:pt>
                <c:pt idx="3623">
                  <c:v>Zn_</c:v>
                </c:pt>
                <c:pt idx="3624">
                  <c:v>Energy[eV]_Elastic[mb]</c:v>
                </c:pt>
                <c:pt idx="3625">
                  <c:v>Zn_0.00001258925</c:v>
                </c:pt>
                <c:pt idx="3626">
                  <c:v>Zn_0.00001584893</c:v>
                </c:pt>
                <c:pt idx="3627">
                  <c:v>Zn_0.00001995262</c:v>
                </c:pt>
                <c:pt idx="3628">
                  <c:v>Zn_0.00002511886</c:v>
                </c:pt>
                <c:pt idx="3629">
                  <c:v>Zn_0.00003162278</c:v>
                </c:pt>
                <c:pt idx="3630">
                  <c:v>Zn_0.00003981072</c:v>
                </c:pt>
                <c:pt idx="3631">
                  <c:v>Zn_0.00005011872</c:v>
                </c:pt>
                <c:pt idx="3632">
                  <c:v>Zn_0.00006309573</c:v>
                </c:pt>
                <c:pt idx="3633">
                  <c:v>Zn_0.00007943282</c:v>
                </c:pt>
                <c:pt idx="3634">
                  <c:v>Zn_0.0001</c:v>
                </c:pt>
                <c:pt idx="3635">
                  <c:v>Zn_0.0001258925</c:v>
                </c:pt>
                <c:pt idx="3636">
                  <c:v>Zn_0.0001584893</c:v>
                </c:pt>
                <c:pt idx="3637">
                  <c:v>Zn_0.0001995262</c:v>
                </c:pt>
                <c:pt idx="3638">
                  <c:v>Zn_0.0002511886</c:v>
                </c:pt>
                <c:pt idx="3639">
                  <c:v>Zn_0.0003162278</c:v>
                </c:pt>
                <c:pt idx="3640">
                  <c:v>Zn_0.0003981072</c:v>
                </c:pt>
                <c:pt idx="3641">
                  <c:v>Zn_0.0005011872</c:v>
                </c:pt>
                <c:pt idx="3642">
                  <c:v>Zn_0.0006309573</c:v>
                </c:pt>
                <c:pt idx="3643">
                  <c:v>Zn_0.0007943282</c:v>
                </c:pt>
                <c:pt idx="3644">
                  <c:v>Zn_0.001</c:v>
                </c:pt>
                <c:pt idx="3645">
                  <c:v>Zn_0.001258925</c:v>
                </c:pt>
                <c:pt idx="3646">
                  <c:v>Zn_0.001584893</c:v>
                </c:pt>
                <c:pt idx="3647">
                  <c:v>Zn_0.001995262</c:v>
                </c:pt>
                <c:pt idx="3648">
                  <c:v>Zn_0.002511886</c:v>
                </c:pt>
                <c:pt idx="3649">
                  <c:v>Zn_0.003162278</c:v>
                </c:pt>
                <c:pt idx="3650">
                  <c:v>Zn_0.003981072</c:v>
                </c:pt>
                <c:pt idx="3651">
                  <c:v>Zn_0.005011872</c:v>
                </c:pt>
                <c:pt idx="3652">
                  <c:v>Zn_0.006309573</c:v>
                </c:pt>
                <c:pt idx="3653">
                  <c:v>Zn_0.007943282</c:v>
                </c:pt>
                <c:pt idx="3654">
                  <c:v>Zn_0.01</c:v>
                </c:pt>
                <c:pt idx="3655">
                  <c:v>Zn_0.01258925</c:v>
                </c:pt>
                <c:pt idx="3656">
                  <c:v>Zn_0.01584893</c:v>
                </c:pt>
                <c:pt idx="3657">
                  <c:v>Zn_0.01995262</c:v>
                </c:pt>
                <c:pt idx="3658">
                  <c:v>Zn_0.02511886</c:v>
                </c:pt>
                <c:pt idx="3659">
                  <c:v>Zn_0.03162278</c:v>
                </c:pt>
                <c:pt idx="3660">
                  <c:v>Zn_0.03981072</c:v>
                </c:pt>
                <c:pt idx="3661">
                  <c:v>Zn_0.05011872</c:v>
                </c:pt>
                <c:pt idx="3662">
                  <c:v>Zn_0.06309573</c:v>
                </c:pt>
                <c:pt idx="3663">
                  <c:v>Zn_0.07943282</c:v>
                </c:pt>
                <c:pt idx="3664">
                  <c:v>Zn_0.1</c:v>
                </c:pt>
                <c:pt idx="3665">
                  <c:v>Zn_0.1258925</c:v>
                </c:pt>
                <c:pt idx="3666">
                  <c:v>Zn_0.1584893</c:v>
                </c:pt>
                <c:pt idx="3667">
                  <c:v>Zn_0.1995262</c:v>
                </c:pt>
                <c:pt idx="3668">
                  <c:v>Zn_0.2511886</c:v>
                </c:pt>
                <c:pt idx="3669">
                  <c:v>Zn_0.3162278</c:v>
                </c:pt>
                <c:pt idx="3670">
                  <c:v>Zn_0.3981072</c:v>
                </c:pt>
                <c:pt idx="3671">
                  <c:v>Zn_0.5011872</c:v>
                </c:pt>
                <c:pt idx="3672">
                  <c:v>Zn_0.6309573</c:v>
                </c:pt>
                <c:pt idx="3673">
                  <c:v>Zn_0.7943282</c:v>
                </c:pt>
                <c:pt idx="3674">
                  <c:v>Zn_1</c:v>
                </c:pt>
                <c:pt idx="3675">
                  <c:v>Zn_1.258925</c:v>
                </c:pt>
                <c:pt idx="3676">
                  <c:v>Zn_1.584893</c:v>
                </c:pt>
                <c:pt idx="3677">
                  <c:v>Zn_1.995262</c:v>
                </c:pt>
                <c:pt idx="3678">
                  <c:v>Zn_2.511886</c:v>
                </c:pt>
                <c:pt idx="3679">
                  <c:v>Zn_3.162278</c:v>
                </c:pt>
                <c:pt idx="3680">
                  <c:v>Zn_3.981072</c:v>
                </c:pt>
                <c:pt idx="3681">
                  <c:v>Zn_5.011872</c:v>
                </c:pt>
                <c:pt idx="3682">
                  <c:v>Zn_6.309573</c:v>
                </c:pt>
                <c:pt idx="3683">
                  <c:v>Zn_7.943282</c:v>
                </c:pt>
                <c:pt idx="3684">
                  <c:v>Zn_10</c:v>
                </c:pt>
                <c:pt idx="3685">
                  <c:v>Zn_12.58925</c:v>
                </c:pt>
                <c:pt idx="3686">
                  <c:v>Zn_15.84893</c:v>
                </c:pt>
                <c:pt idx="3687">
                  <c:v>Zn_19.95262</c:v>
                </c:pt>
                <c:pt idx="3688">
                  <c:v>Zn_25.11886</c:v>
                </c:pt>
                <c:pt idx="3689">
                  <c:v>Zn_31.62278</c:v>
                </c:pt>
                <c:pt idx="3690">
                  <c:v>Zn_39.81072</c:v>
                </c:pt>
                <c:pt idx="3691">
                  <c:v>Zn_50.11872</c:v>
                </c:pt>
                <c:pt idx="3692">
                  <c:v>Zn_63.09573</c:v>
                </c:pt>
                <c:pt idx="3693">
                  <c:v>Zn_79.43282</c:v>
                </c:pt>
                <c:pt idx="3694">
                  <c:v>Zn_100</c:v>
                </c:pt>
                <c:pt idx="3695">
                  <c:v>Zn_125.8925</c:v>
                </c:pt>
                <c:pt idx="3696">
                  <c:v>Zn_158.4893</c:v>
                </c:pt>
                <c:pt idx="3697">
                  <c:v>Zn_199.5262</c:v>
                </c:pt>
                <c:pt idx="3698">
                  <c:v>Zn_251.1886</c:v>
                </c:pt>
                <c:pt idx="3699">
                  <c:v>Zn_316.2278</c:v>
                </c:pt>
                <c:pt idx="3700">
                  <c:v>Zn_398.1072</c:v>
                </c:pt>
                <c:pt idx="3701">
                  <c:v>Zn_501.1872</c:v>
                </c:pt>
                <c:pt idx="3702">
                  <c:v>Zn_630.9573</c:v>
                </c:pt>
                <c:pt idx="3703">
                  <c:v>Zn_794.3282</c:v>
                </c:pt>
                <c:pt idx="3704">
                  <c:v>Zn_1000</c:v>
                </c:pt>
                <c:pt idx="3705">
                  <c:v>Zn_1258.925</c:v>
                </c:pt>
                <c:pt idx="3706">
                  <c:v>Zn_1584.893</c:v>
                </c:pt>
                <c:pt idx="3707">
                  <c:v>Zn_1995.262</c:v>
                </c:pt>
                <c:pt idx="3708">
                  <c:v>Zn_2511.886</c:v>
                </c:pt>
                <c:pt idx="3709">
                  <c:v>Zn_3162.278</c:v>
                </c:pt>
                <c:pt idx="3710">
                  <c:v>Zn_3981.072</c:v>
                </c:pt>
                <c:pt idx="3711">
                  <c:v>Zn_5011.872</c:v>
                </c:pt>
                <c:pt idx="3712">
                  <c:v>Zn_6309.573</c:v>
                </c:pt>
                <c:pt idx="3713">
                  <c:v>Zn_7943.282</c:v>
                </c:pt>
                <c:pt idx="3714">
                  <c:v>Zn_10000</c:v>
                </c:pt>
                <c:pt idx="3715">
                  <c:v>Zn_12589.25</c:v>
                </c:pt>
                <c:pt idx="3716">
                  <c:v>Zn_15848.93</c:v>
                </c:pt>
                <c:pt idx="3717">
                  <c:v>Zn_19952.62</c:v>
                </c:pt>
                <c:pt idx="3718">
                  <c:v>Zn_25118.86</c:v>
                </c:pt>
                <c:pt idx="3719">
                  <c:v>Zn_31622.78</c:v>
                </c:pt>
                <c:pt idx="3720">
                  <c:v>Zn_39810.72</c:v>
                </c:pt>
                <c:pt idx="3721">
                  <c:v>Zn_50118.72</c:v>
                </c:pt>
                <c:pt idx="3722">
                  <c:v>Zn_63095.73</c:v>
                </c:pt>
                <c:pt idx="3723">
                  <c:v>Zn_79432.82</c:v>
                </c:pt>
                <c:pt idx="3724">
                  <c:v>Zn_100000</c:v>
                </c:pt>
                <c:pt idx="3725">
                  <c:v>Zn_125892.5</c:v>
                </c:pt>
                <c:pt idx="3726">
                  <c:v>Zn_158489.3</c:v>
                </c:pt>
                <c:pt idx="3727">
                  <c:v>Zn_199526.2</c:v>
                </c:pt>
                <c:pt idx="3728">
                  <c:v>Zn_251188.6</c:v>
                </c:pt>
                <c:pt idx="3729">
                  <c:v>Zn_316227.8</c:v>
                </c:pt>
                <c:pt idx="3730">
                  <c:v>Zn_398107.2</c:v>
                </c:pt>
                <c:pt idx="3731">
                  <c:v>Zn_501187.2</c:v>
                </c:pt>
                <c:pt idx="3732">
                  <c:v>Zn_630957.3</c:v>
                </c:pt>
                <c:pt idx="3733">
                  <c:v>Zn_794328.2</c:v>
                </c:pt>
                <c:pt idx="3734">
                  <c:v>Zn_1000000</c:v>
                </c:pt>
                <c:pt idx="3735">
                  <c:v>Zn_1258925</c:v>
                </c:pt>
                <c:pt idx="3736">
                  <c:v>Zn_1584893</c:v>
                </c:pt>
                <c:pt idx="3737">
                  <c:v>Zn_1995262</c:v>
                </c:pt>
                <c:pt idx="3738">
                  <c:v>Zn_2511886</c:v>
                </c:pt>
                <c:pt idx="3739">
                  <c:v>Zn_3162278</c:v>
                </c:pt>
                <c:pt idx="3740">
                  <c:v>Zn_3981072</c:v>
                </c:pt>
                <c:pt idx="3741">
                  <c:v>Zn_5011872</c:v>
                </c:pt>
                <c:pt idx="3742">
                  <c:v>Zn_6309573</c:v>
                </c:pt>
                <c:pt idx="3743">
                  <c:v>Zn_7943282</c:v>
                </c:pt>
                <c:pt idx="3744">
                  <c:v>Zn_10000000</c:v>
                </c:pt>
                <c:pt idx="3745">
                  <c:v>Zn_12589250</c:v>
                </c:pt>
                <c:pt idx="3746">
                  <c:v>Zn_15848930</c:v>
                </c:pt>
                <c:pt idx="3747">
                  <c:v>Zn_19952620</c:v>
                </c:pt>
                <c:pt idx="3748">
                  <c:v>Ga_</c:v>
                </c:pt>
                <c:pt idx="3749">
                  <c:v>Energy[eV]_Elastic[mb]</c:v>
                </c:pt>
                <c:pt idx="3750">
                  <c:v>Ga_0.00001258925</c:v>
                </c:pt>
                <c:pt idx="3751">
                  <c:v>Ga_0.00001584893</c:v>
                </c:pt>
                <c:pt idx="3752">
                  <c:v>Ga_0.00001995262</c:v>
                </c:pt>
                <c:pt idx="3753">
                  <c:v>Ga_0.00002511886</c:v>
                </c:pt>
                <c:pt idx="3754">
                  <c:v>Ga_0.00003162278</c:v>
                </c:pt>
                <c:pt idx="3755">
                  <c:v>Ga_0.00003981072</c:v>
                </c:pt>
                <c:pt idx="3756">
                  <c:v>Ga_0.00005011872</c:v>
                </c:pt>
                <c:pt idx="3757">
                  <c:v>Ga_0.00006309573</c:v>
                </c:pt>
                <c:pt idx="3758">
                  <c:v>Ga_0.00007943282</c:v>
                </c:pt>
                <c:pt idx="3759">
                  <c:v>Ga_0.0001</c:v>
                </c:pt>
                <c:pt idx="3760">
                  <c:v>Ga_0.0001258925</c:v>
                </c:pt>
                <c:pt idx="3761">
                  <c:v>Ga_0.0001584893</c:v>
                </c:pt>
                <c:pt idx="3762">
                  <c:v>Ga_0.0001995262</c:v>
                </c:pt>
                <c:pt idx="3763">
                  <c:v>Ga_0.0002511886</c:v>
                </c:pt>
                <c:pt idx="3764">
                  <c:v>Ga_0.0003162278</c:v>
                </c:pt>
                <c:pt idx="3765">
                  <c:v>Ga_0.0003981072</c:v>
                </c:pt>
                <c:pt idx="3766">
                  <c:v>Ga_0.0005011872</c:v>
                </c:pt>
                <c:pt idx="3767">
                  <c:v>Ga_0.0006309573</c:v>
                </c:pt>
                <c:pt idx="3768">
                  <c:v>Ga_0.0007943282</c:v>
                </c:pt>
                <c:pt idx="3769">
                  <c:v>Ga_0.001</c:v>
                </c:pt>
                <c:pt idx="3770">
                  <c:v>Ga_0.001258925</c:v>
                </c:pt>
                <c:pt idx="3771">
                  <c:v>Ga_0.001584893</c:v>
                </c:pt>
                <c:pt idx="3772">
                  <c:v>Ga_0.001995262</c:v>
                </c:pt>
                <c:pt idx="3773">
                  <c:v>Ga_0.002511886</c:v>
                </c:pt>
                <c:pt idx="3774">
                  <c:v>Ga_0.003162278</c:v>
                </c:pt>
                <c:pt idx="3775">
                  <c:v>Ga_0.003981072</c:v>
                </c:pt>
                <c:pt idx="3776">
                  <c:v>Ga_0.005011872</c:v>
                </c:pt>
                <c:pt idx="3777">
                  <c:v>Ga_0.006309573</c:v>
                </c:pt>
                <c:pt idx="3778">
                  <c:v>Ga_0.007943282</c:v>
                </c:pt>
                <c:pt idx="3779">
                  <c:v>Ga_0.01</c:v>
                </c:pt>
                <c:pt idx="3780">
                  <c:v>Ga_0.01258925</c:v>
                </c:pt>
                <c:pt idx="3781">
                  <c:v>Ga_0.01584893</c:v>
                </c:pt>
                <c:pt idx="3782">
                  <c:v>Ga_0.01995262</c:v>
                </c:pt>
                <c:pt idx="3783">
                  <c:v>Ga_0.02511886</c:v>
                </c:pt>
                <c:pt idx="3784">
                  <c:v>Ga_0.03162278</c:v>
                </c:pt>
                <c:pt idx="3785">
                  <c:v>Ga_0.03981072</c:v>
                </c:pt>
                <c:pt idx="3786">
                  <c:v>Ga_0.05011872</c:v>
                </c:pt>
                <c:pt idx="3787">
                  <c:v>Ga_0.06309573</c:v>
                </c:pt>
                <c:pt idx="3788">
                  <c:v>Ga_0.07943282</c:v>
                </c:pt>
                <c:pt idx="3789">
                  <c:v>Ga_0.1</c:v>
                </c:pt>
                <c:pt idx="3790">
                  <c:v>Ga_0.1258925</c:v>
                </c:pt>
                <c:pt idx="3791">
                  <c:v>Ga_0.1584893</c:v>
                </c:pt>
                <c:pt idx="3792">
                  <c:v>Ga_0.1995262</c:v>
                </c:pt>
                <c:pt idx="3793">
                  <c:v>Ga_0.2511886</c:v>
                </c:pt>
                <c:pt idx="3794">
                  <c:v>Ga_0.3162278</c:v>
                </c:pt>
                <c:pt idx="3795">
                  <c:v>Ga_0.3981072</c:v>
                </c:pt>
                <c:pt idx="3796">
                  <c:v>Ga_0.5011872</c:v>
                </c:pt>
                <c:pt idx="3797">
                  <c:v>Ga_0.6309573</c:v>
                </c:pt>
                <c:pt idx="3798">
                  <c:v>Ga_0.7943282</c:v>
                </c:pt>
                <c:pt idx="3799">
                  <c:v>Ga_1</c:v>
                </c:pt>
                <c:pt idx="3800">
                  <c:v>Ga_1.258925</c:v>
                </c:pt>
                <c:pt idx="3801">
                  <c:v>Ga_1.584893</c:v>
                </c:pt>
                <c:pt idx="3802">
                  <c:v>Ga_1.995262</c:v>
                </c:pt>
                <c:pt idx="3803">
                  <c:v>Ga_2.511886</c:v>
                </c:pt>
                <c:pt idx="3804">
                  <c:v>Ga_3.162278</c:v>
                </c:pt>
                <c:pt idx="3805">
                  <c:v>Ga_3.981072</c:v>
                </c:pt>
                <c:pt idx="3806">
                  <c:v>Ga_5.011872</c:v>
                </c:pt>
                <c:pt idx="3807">
                  <c:v>Ga_6.309573</c:v>
                </c:pt>
                <c:pt idx="3808">
                  <c:v>Ga_7.943282</c:v>
                </c:pt>
                <c:pt idx="3809">
                  <c:v>Ga_10</c:v>
                </c:pt>
                <c:pt idx="3810">
                  <c:v>Ga_12.58925</c:v>
                </c:pt>
                <c:pt idx="3811">
                  <c:v>Ga_15.84893</c:v>
                </c:pt>
                <c:pt idx="3812">
                  <c:v>Ga_19.95262</c:v>
                </c:pt>
                <c:pt idx="3813">
                  <c:v>Ga_25.11886</c:v>
                </c:pt>
                <c:pt idx="3814">
                  <c:v>Ga_31.62278</c:v>
                </c:pt>
                <c:pt idx="3815">
                  <c:v>Ga_39.81072</c:v>
                </c:pt>
                <c:pt idx="3816">
                  <c:v>Ga_50.11872</c:v>
                </c:pt>
                <c:pt idx="3817">
                  <c:v>Ga_63.09573</c:v>
                </c:pt>
                <c:pt idx="3818">
                  <c:v>Ga_79.43282</c:v>
                </c:pt>
                <c:pt idx="3819">
                  <c:v>Ga_100</c:v>
                </c:pt>
                <c:pt idx="3820">
                  <c:v>Ga_125.8925</c:v>
                </c:pt>
                <c:pt idx="3821">
                  <c:v>Ga_158.4893</c:v>
                </c:pt>
                <c:pt idx="3822">
                  <c:v>Ga_199.5262</c:v>
                </c:pt>
                <c:pt idx="3823">
                  <c:v>Ga_251.1886</c:v>
                </c:pt>
                <c:pt idx="3824">
                  <c:v>Ga_316.2278</c:v>
                </c:pt>
                <c:pt idx="3825">
                  <c:v>Ga_398.1072</c:v>
                </c:pt>
                <c:pt idx="3826">
                  <c:v>Ga_501.1872</c:v>
                </c:pt>
                <c:pt idx="3827">
                  <c:v>Ga_630.9573</c:v>
                </c:pt>
                <c:pt idx="3828">
                  <c:v>Ga_794.3282</c:v>
                </c:pt>
                <c:pt idx="3829">
                  <c:v>Ga_1000</c:v>
                </c:pt>
                <c:pt idx="3830">
                  <c:v>Ga_1258.925</c:v>
                </c:pt>
                <c:pt idx="3831">
                  <c:v>Ga_1584.893</c:v>
                </c:pt>
                <c:pt idx="3832">
                  <c:v>Ga_1995.262</c:v>
                </c:pt>
                <c:pt idx="3833">
                  <c:v>Ga_2511.886</c:v>
                </c:pt>
                <c:pt idx="3834">
                  <c:v>Ga_3162.278</c:v>
                </c:pt>
                <c:pt idx="3835">
                  <c:v>Ga_3981.072</c:v>
                </c:pt>
                <c:pt idx="3836">
                  <c:v>Ga_5011.872</c:v>
                </c:pt>
                <c:pt idx="3837">
                  <c:v>Ga_6309.573</c:v>
                </c:pt>
                <c:pt idx="3838">
                  <c:v>Ga_7943.282</c:v>
                </c:pt>
                <c:pt idx="3839">
                  <c:v>Ga_10000</c:v>
                </c:pt>
                <c:pt idx="3840">
                  <c:v>Ga_12589.25</c:v>
                </c:pt>
                <c:pt idx="3841">
                  <c:v>Ga_15848.93</c:v>
                </c:pt>
                <c:pt idx="3842">
                  <c:v>Ga_19952.62</c:v>
                </c:pt>
                <c:pt idx="3843">
                  <c:v>Ga_25118.86</c:v>
                </c:pt>
                <c:pt idx="3844">
                  <c:v>Ga_31622.78</c:v>
                </c:pt>
                <c:pt idx="3845">
                  <c:v>Ga_39810.72</c:v>
                </c:pt>
                <c:pt idx="3846">
                  <c:v>Ga_50118.72</c:v>
                </c:pt>
                <c:pt idx="3847">
                  <c:v>Ga_63095.73</c:v>
                </c:pt>
                <c:pt idx="3848">
                  <c:v>Ga_79432.82</c:v>
                </c:pt>
                <c:pt idx="3849">
                  <c:v>Ga_100000</c:v>
                </c:pt>
                <c:pt idx="3850">
                  <c:v>Ga_125892.5</c:v>
                </c:pt>
                <c:pt idx="3851">
                  <c:v>Ga_158489.3</c:v>
                </c:pt>
                <c:pt idx="3852">
                  <c:v>Ga_199526.2</c:v>
                </c:pt>
                <c:pt idx="3853">
                  <c:v>Ga_251188.6</c:v>
                </c:pt>
                <c:pt idx="3854">
                  <c:v>Ga_316227.8</c:v>
                </c:pt>
                <c:pt idx="3855">
                  <c:v>Ga_398107.2</c:v>
                </c:pt>
                <c:pt idx="3856">
                  <c:v>Ga_501187.2</c:v>
                </c:pt>
                <c:pt idx="3857">
                  <c:v>Ga_630957.3</c:v>
                </c:pt>
                <c:pt idx="3858">
                  <c:v>Ga_794328.2</c:v>
                </c:pt>
                <c:pt idx="3859">
                  <c:v>Ga_1000000</c:v>
                </c:pt>
                <c:pt idx="3860">
                  <c:v>Ga_1258925</c:v>
                </c:pt>
                <c:pt idx="3861">
                  <c:v>Ga_1584893</c:v>
                </c:pt>
                <c:pt idx="3862">
                  <c:v>Ga_1995262</c:v>
                </c:pt>
                <c:pt idx="3863">
                  <c:v>Ga_2511886</c:v>
                </c:pt>
                <c:pt idx="3864">
                  <c:v>Ga_3162278</c:v>
                </c:pt>
                <c:pt idx="3865">
                  <c:v>Ga_3981072</c:v>
                </c:pt>
                <c:pt idx="3866">
                  <c:v>Ga_5011872</c:v>
                </c:pt>
                <c:pt idx="3867">
                  <c:v>Ga_6309573</c:v>
                </c:pt>
                <c:pt idx="3868">
                  <c:v>Ga_7943282</c:v>
                </c:pt>
                <c:pt idx="3869">
                  <c:v>Ga_10000000</c:v>
                </c:pt>
                <c:pt idx="3870">
                  <c:v>Ga_12589250</c:v>
                </c:pt>
                <c:pt idx="3871">
                  <c:v>Ga_15848930</c:v>
                </c:pt>
                <c:pt idx="3872">
                  <c:v>Ga_19952620</c:v>
                </c:pt>
                <c:pt idx="3873">
                  <c:v>Ge_</c:v>
                </c:pt>
                <c:pt idx="3874">
                  <c:v>Energy[eV]_Elastic[mb]</c:v>
                </c:pt>
                <c:pt idx="3875">
                  <c:v>Ge_0.00001258925</c:v>
                </c:pt>
                <c:pt idx="3876">
                  <c:v>Ge_0.00001584893</c:v>
                </c:pt>
                <c:pt idx="3877">
                  <c:v>Ge_0.00001995262</c:v>
                </c:pt>
                <c:pt idx="3878">
                  <c:v>Ge_0.00002511886</c:v>
                </c:pt>
                <c:pt idx="3879">
                  <c:v>Ge_0.00003162278</c:v>
                </c:pt>
                <c:pt idx="3880">
                  <c:v>Ge_0.00003981072</c:v>
                </c:pt>
                <c:pt idx="3881">
                  <c:v>Ge_0.00005011872</c:v>
                </c:pt>
                <c:pt idx="3882">
                  <c:v>Ge_0.00006309573</c:v>
                </c:pt>
                <c:pt idx="3883">
                  <c:v>Ge_0.00007943282</c:v>
                </c:pt>
                <c:pt idx="3884">
                  <c:v>Ge_0.0001</c:v>
                </c:pt>
                <c:pt idx="3885">
                  <c:v>Ge_0.0001258925</c:v>
                </c:pt>
                <c:pt idx="3886">
                  <c:v>Ge_0.0001584893</c:v>
                </c:pt>
                <c:pt idx="3887">
                  <c:v>Ge_0.0001995262</c:v>
                </c:pt>
                <c:pt idx="3888">
                  <c:v>Ge_0.0002511886</c:v>
                </c:pt>
                <c:pt idx="3889">
                  <c:v>Ge_0.0003162278</c:v>
                </c:pt>
                <c:pt idx="3890">
                  <c:v>Ge_0.0003981072</c:v>
                </c:pt>
                <c:pt idx="3891">
                  <c:v>Ge_0.0005011872</c:v>
                </c:pt>
                <c:pt idx="3892">
                  <c:v>Ge_0.0006309573</c:v>
                </c:pt>
                <c:pt idx="3893">
                  <c:v>Ge_0.0007943282</c:v>
                </c:pt>
                <c:pt idx="3894">
                  <c:v>Ge_0.001</c:v>
                </c:pt>
                <c:pt idx="3895">
                  <c:v>Ge_0.001258925</c:v>
                </c:pt>
                <c:pt idx="3896">
                  <c:v>Ge_0.001584893</c:v>
                </c:pt>
                <c:pt idx="3897">
                  <c:v>Ge_0.001995262</c:v>
                </c:pt>
                <c:pt idx="3898">
                  <c:v>Ge_0.002511886</c:v>
                </c:pt>
                <c:pt idx="3899">
                  <c:v>Ge_0.003162278</c:v>
                </c:pt>
                <c:pt idx="3900">
                  <c:v>Ge_0.003981072</c:v>
                </c:pt>
                <c:pt idx="3901">
                  <c:v>Ge_0.005011872</c:v>
                </c:pt>
                <c:pt idx="3902">
                  <c:v>Ge_0.006309573</c:v>
                </c:pt>
                <c:pt idx="3903">
                  <c:v>Ge_0.007943282</c:v>
                </c:pt>
                <c:pt idx="3904">
                  <c:v>Ge_0.01</c:v>
                </c:pt>
                <c:pt idx="3905">
                  <c:v>Ge_0.01258925</c:v>
                </c:pt>
                <c:pt idx="3906">
                  <c:v>Ge_0.01584893</c:v>
                </c:pt>
                <c:pt idx="3907">
                  <c:v>Ge_0.01995262</c:v>
                </c:pt>
                <c:pt idx="3908">
                  <c:v>Ge_0.02511886</c:v>
                </c:pt>
                <c:pt idx="3909">
                  <c:v>Ge_0.03162278</c:v>
                </c:pt>
                <c:pt idx="3910">
                  <c:v>Ge_0.03981072</c:v>
                </c:pt>
                <c:pt idx="3911">
                  <c:v>Ge_0.05011872</c:v>
                </c:pt>
                <c:pt idx="3912">
                  <c:v>Ge_0.06309573</c:v>
                </c:pt>
                <c:pt idx="3913">
                  <c:v>Ge_0.07943282</c:v>
                </c:pt>
                <c:pt idx="3914">
                  <c:v>Ge_0.1</c:v>
                </c:pt>
                <c:pt idx="3915">
                  <c:v>Ge_0.1258925</c:v>
                </c:pt>
                <c:pt idx="3916">
                  <c:v>Ge_0.1584893</c:v>
                </c:pt>
                <c:pt idx="3917">
                  <c:v>Ge_0.1995262</c:v>
                </c:pt>
                <c:pt idx="3918">
                  <c:v>Ge_0.2511886</c:v>
                </c:pt>
                <c:pt idx="3919">
                  <c:v>Ge_0.3162278</c:v>
                </c:pt>
                <c:pt idx="3920">
                  <c:v>Ge_0.3981072</c:v>
                </c:pt>
                <c:pt idx="3921">
                  <c:v>Ge_0.5011872</c:v>
                </c:pt>
                <c:pt idx="3922">
                  <c:v>Ge_0.6309573</c:v>
                </c:pt>
                <c:pt idx="3923">
                  <c:v>Ge_0.7943282</c:v>
                </c:pt>
                <c:pt idx="3924">
                  <c:v>Ge_1</c:v>
                </c:pt>
                <c:pt idx="3925">
                  <c:v>Ge_1.258925</c:v>
                </c:pt>
                <c:pt idx="3926">
                  <c:v>Ge_1.584893</c:v>
                </c:pt>
                <c:pt idx="3927">
                  <c:v>Ge_1.995262</c:v>
                </c:pt>
                <c:pt idx="3928">
                  <c:v>Ge_2.511886</c:v>
                </c:pt>
                <c:pt idx="3929">
                  <c:v>Ge_3.162278</c:v>
                </c:pt>
                <c:pt idx="3930">
                  <c:v>Ge_3.981072</c:v>
                </c:pt>
                <c:pt idx="3931">
                  <c:v>Ge_5.011872</c:v>
                </c:pt>
                <c:pt idx="3932">
                  <c:v>Ge_6.309573</c:v>
                </c:pt>
                <c:pt idx="3933">
                  <c:v>Ge_7.943282</c:v>
                </c:pt>
                <c:pt idx="3934">
                  <c:v>Ge_10</c:v>
                </c:pt>
                <c:pt idx="3935">
                  <c:v>Ge_12.58925</c:v>
                </c:pt>
                <c:pt idx="3936">
                  <c:v>Ge_15.84893</c:v>
                </c:pt>
                <c:pt idx="3937">
                  <c:v>Ge_19.95262</c:v>
                </c:pt>
                <c:pt idx="3938">
                  <c:v>Ge_25.11886</c:v>
                </c:pt>
                <c:pt idx="3939">
                  <c:v>Ge_31.62278</c:v>
                </c:pt>
                <c:pt idx="3940">
                  <c:v>Ge_39.81072</c:v>
                </c:pt>
                <c:pt idx="3941">
                  <c:v>Ge_50.11872</c:v>
                </c:pt>
                <c:pt idx="3942">
                  <c:v>Ge_63.09573</c:v>
                </c:pt>
                <c:pt idx="3943">
                  <c:v>Ge_79.43282</c:v>
                </c:pt>
                <c:pt idx="3944">
                  <c:v>Ge_100</c:v>
                </c:pt>
                <c:pt idx="3945">
                  <c:v>Ge_125.8925</c:v>
                </c:pt>
                <c:pt idx="3946">
                  <c:v>Ge_158.4893</c:v>
                </c:pt>
                <c:pt idx="3947">
                  <c:v>Ge_199.5262</c:v>
                </c:pt>
                <c:pt idx="3948">
                  <c:v>Ge_251.1886</c:v>
                </c:pt>
                <c:pt idx="3949">
                  <c:v>Ge_316.2278</c:v>
                </c:pt>
                <c:pt idx="3950">
                  <c:v>Ge_398.1072</c:v>
                </c:pt>
                <c:pt idx="3951">
                  <c:v>Ge_501.1872</c:v>
                </c:pt>
                <c:pt idx="3952">
                  <c:v>Ge_630.9573</c:v>
                </c:pt>
                <c:pt idx="3953">
                  <c:v>Ge_794.3282</c:v>
                </c:pt>
                <c:pt idx="3954">
                  <c:v>Ge_1000</c:v>
                </c:pt>
                <c:pt idx="3955">
                  <c:v>Ge_1258.925</c:v>
                </c:pt>
                <c:pt idx="3956">
                  <c:v>Ge_1584.893</c:v>
                </c:pt>
                <c:pt idx="3957">
                  <c:v>Ge_1995.262</c:v>
                </c:pt>
                <c:pt idx="3958">
                  <c:v>Ge_2511.886</c:v>
                </c:pt>
                <c:pt idx="3959">
                  <c:v>Ge_3162.278</c:v>
                </c:pt>
                <c:pt idx="3960">
                  <c:v>Ge_3981.072</c:v>
                </c:pt>
                <c:pt idx="3961">
                  <c:v>Ge_5011.872</c:v>
                </c:pt>
                <c:pt idx="3962">
                  <c:v>Ge_6309.573</c:v>
                </c:pt>
                <c:pt idx="3963">
                  <c:v>Ge_7943.282</c:v>
                </c:pt>
                <c:pt idx="3964">
                  <c:v>Ge_10000</c:v>
                </c:pt>
                <c:pt idx="3965">
                  <c:v>Ge_12589.25</c:v>
                </c:pt>
                <c:pt idx="3966">
                  <c:v>Ge_15848.93</c:v>
                </c:pt>
                <c:pt idx="3967">
                  <c:v>Ge_19952.62</c:v>
                </c:pt>
                <c:pt idx="3968">
                  <c:v>Ge_25118.86</c:v>
                </c:pt>
                <c:pt idx="3969">
                  <c:v>Ge_31622.78</c:v>
                </c:pt>
                <c:pt idx="3970">
                  <c:v>Ge_39810.72</c:v>
                </c:pt>
                <c:pt idx="3971">
                  <c:v>Ge_50118.72</c:v>
                </c:pt>
                <c:pt idx="3972">
                  <c:v>Ge_63095.73</c:v>
                </c:pt>
                <c:pt idx="3973">
                  <c:v>Ge_79432.82</c:v>
                </c:pt>
                <c:pt idx="3974">
                  <c:v>Ge_100000</c:v>
                </c:pt>
                <c:pt idx="3975">
                  <c:v>Ge_125892.5</c:v>
                </c:pt>
                <c:pt idx="3976">
                  <c:v>Ge_158489.3</c:v>
                </c:pt>
                <c:pt idx="3977">
                  <c:v>Ge_199526.2</c:v>
                </c:pt>
                <c:pt idx="3978">
                  <c:v>Ge_251188.6</c:v>
                </c:pt>
                <c:pt idx="3979">
                  <c:v>Ge_316227.8</c:v>
                </c:pt>
                <c:pt idx="3980">
                  <c:v>Ge_398107.2</c:v>
                </c:pt>
                <c:pt idx="3981">
                  <c:v>Ge_501187.2</c:v>
                </c:pt>
                <c:pt idx="3982">
                  <c:v>Ge_630957.3</c:v>
                </c:pt>
                <c:pt idx="3983">
                  <c:v>Ge_794328.2</c:v>
                </c:pt>
                <c:pt idx="3984">
                  <c:v>Ge_1000000</c:v>
                </c:pt>
                <c:pt idx="3985">
                  <c:v>Ge_1258925</c:v>
                </c:pt>
                <c:pt idx="3986">
                  <c:v>Ge_1584893</c:v>
                </c:pt>
                <c:pt idx="3987">
                  <c:v>Ge_1995262</c:v>
                </c:pt>
                <c:pt idx="3988">
                  <c:v>Ge_2511886</c:v>
                </c:pt>
                <c:pt idx="3989">
                  <c:v>Ge_3162278</c:v>
                </c:pt>
                <c:pt idx="3990">
                  <c:v>Ge_3981072</c:v>
                </c:pt>
                <c:pt idx="3991">
                  <c:v>Ge_5011872</c:v>
                </c:pt>
                <c:pt idx="3992">
                  <c:v>Ge_6309573</c:v>
                </c:pt>
                <c:pt idx="3993">
                  <c:v>Ge_7943282</c:v>
                </c:pt>
                <c:pt idx="3994">
                  <c:v>Ge_10000000</c:v>
                </c:pt>
                <c:pt idx="3995">
                  <c:v>Ge_12589250</c:v>
                </c:pt>
                <c:pt idx="3996">
                  <c:v>Ge_15848930</c:v>
                </c:pt>
                <c:pt idx="3997">
                  <c:v>Ge_19952620</c:v>
                </c:pt>
                <c:pt idx="3998">
                  <c:v>As_</c:v>
                </c:pt>
                <c:pt idx="3999">
                  <c:v>Energy[eV]_Elastic[mb]</c:v>
                </c:pt>
                <c:pt idx="4000">
                  <c:v>As_0.00001258925</c:v>
                </c:pt>
                <c:pt idx="4001">
                  <c:v>As_0.00001584893</c:v>
                </c:pt>
                <c:pt idx="4002">
                  <c:v>As_0.00001995262</c:v>
                </c:pt>
                <c:pt idx="4003">
                  <c:v>As_0.00002511886</c:v>
                </c:pt>
                <c:pt idx="4004">
                  <c:v>As_0.00003162278</c:v>
                </c:pt>
                <c:pt idx="4005">
                  <c:v>As_0.00003981072</c:v>
                </c:pt>
                <c:pt idx="4006">
                  <c:v>As_0.00005011872</c:v>
                </c:pt>
                <c:pt idx="4007">
                  <c:v>As_0.00006309573</c:v>
                </c:pt>
                <c:pt idx="4008">
                  <c:v>As_0.00007943282</c:v>
                </c:pt>
                <c:pt idx="4009">
                  <c:v>As_0.0001</c:v>
                </c:pt>
                <c:pt idx="4010">
                  <c:v>As_0.0001258925</c:v>
                </c:pt>
                <c:pt idx="4011">
                  <c:v>As_0.0001584893</c:v>
                </c:pt>
                <c:pt idx="4012">
                  <c:v>As_0.0001995262</c:v>
                </c:pt>
                <c:pt idx="4013">
                  <c:v>As_0.0002511886</c:v>
                </c:pt>
                <c:pt idx="4014">
                  <c:v>As_0.0003162278</c:v>
                </c:pt>
                <c:pt idx="4015">
                  <c:v>As_0.0003981072</c:v>
                </c:pt>
                <c:pt idx="4016">
                  <c:v>As_0.0005011872</c:v>
                </c:pt>
                <c:pt idx="4017">
                  <c:v>As_0.0006309573</c:v>
                </c:pt>
                <c:pt idx="4018">
                  <c:v>As_0.0007943282</c:v>
                </c:pt>
                <c:pt idx="4019">
                  <c:v>As_0.001</c:v>
                </c:pt>
                <c:pt idx="4020">
                  <c:v>As_0.001258925</c:v>
                </c:pt>
                <c:pt idx="4021">
                  <c:v>As_0.001584893</c:v>
                </c:pt>
                <c:pt idx="4022">
                  <c:v>As_0.001995262</c:v>
                </c:pt>
                <c:pt idx="4023">
                  <c:v>As_0.002511886</c:v>
                </c:pt>
                <c:pt idx="4024">
                  <c:v>As_0.003162278</c:v>
                </c:pt>
                <c:pt idx="4025">
                  <c:v>As_0.003981072</c:v>
                </c:pt>
                <c:pt idx="4026">
                  <c:v>As_0.005011872</c:v>
                </c:pt>
                <c:pt idx="4027">
                  <c:v>As_0.006309573</c:v>
                </c:pt>
                <c:pt idx="4028">
                  <c:v>As_0.007943282</c:v>
                </c:pt>
                <c:pt idx="4029">
                  <c:v>As_0.01</c:v>
                </c:pt>
                <c:pt idx="4030">
                  <c:v>As_0.01258925</c:v>
                </c:pt>
                <c:pt idx="4031">
                  <c:v>As_0.01584893</c:v>
                </c:pt>
                <c:pt idx="4032">
                  <c:v>As_0.01995262</c:v>
                </c:pt>
                <c:pt idx="4033">
                  <c:v>As_0.02511886</c:v>
                </c:pt>
                <c:pt idx="4034">
                  <c:v>As_0.03162278</c:v>
                </c:pt>
                <c:pt idx="4035">
                  <c:v>As_0.03981072</c:v>
                </c:pt>
                <c:pt idx="4036">
                  <c:v>As_0.05011872</c:v>
                </c:pt>
                <c:pt idx="4037">
                  <c:v>As_0.06309573</c:v>
                </c:pt>
                <c:pt idx="4038">
                  <c:v>As_0.07943282</c:v>
                </c:pt>
                <c:pt idx="4039">
                  <c:v>As_0.1</c:v>
                </c:pt>
                <c:pt idx="4040">
                  <c:v>As_0.1258925</c:v>
                </c:pt>
                <c:pt idx="4041">
                  <c:v>As_0.1584893</c:v>
                </c:pt>
                <c:pt idx="4042">
                  <c:v>As_0.1995262</c:v>
                </c:pt>
                <c:pt idx="4043">
                  <c:v>As_0.2511886</c:v>
                </c:pt>
                <c:pt idx="4044">
                  <c:v>As_0.3162278</c:v>
                </c:pt>
                <c:pt idx="4045">
                  <c:v>As_0.3981072</c:v>
                </c:pt>
                <c:pt idx="4046">
                  <c:v>As_0.5011872</c:v>
                </c:pt>
                <c:pt idx="4047">
                  <c:v>As_0.6309573</c:v>
                </c:pt>
                <c:pt idx="4048">
                  <c:v>As_0.7943282</c:v>
                </c:pt>
                <c:pt idx="4049">
                  <c:v>As_1</c:v>
                </c:pt>
                <c:pt idx="4050">
                  <c:v>As_1.258925</c:v>
                </c:pt>
                <c:pt idx="4051">
                  <c:v>As_1.584893</c:v>
                </c:pt>
                <c:pt idx="4052">
                  <c:v>As_1.995262</c:v>
                </c:pt>
                <c:pt idx="4053">
                  <c:v>As_2.511886</c:v>
                </c:pt>
                <c:pt idx="4054">
                  <c:v>As_3.162278</c:v>
                </c:pt>
                <c:pt idx="4055">
                  <c:v>As_3.981072</c:v>
                </c:pt>
                <c:pt idx="4056">
                  <c:v>As_5.011872</c:v>
                </c:pt>
                <c:pt idx="4057">
                  <c:v>As_6.309573</c:v>
                </c:pt>
                <c:pt idx="4058">
                  <c:v>As_7.943282</c:v>
                </c:pt>
                <c:pt idx="4059">
                  <c:v>As_10</c:v>
                </c:pt>
                <c:pt idx="4060">
                  <c:v>As_12.58925</c:v>
                </c:pt>
                <c:pt idx="4061">
                  <c:v>As_15.84893</c:v>
                </c:pt>
                <c:pt idx="4062">
                  <c:v>As_19.95262</c:v>
                </c:pt>
                <c:pt idx="4063">
                  <c:v>As_25.11886</c:v>
                </c:pt>
                <c:pt idx="4064">
                  <c:v>As_31.62278</c:v>
                </c:pt>
                <c:pt idx="4065">
                  <c:v>As_39.81072</c:v>
                </c:pt>
                <c:pt idx="4066">
                  <c:v>As_50.11872</c:v>
                </c:pt>
                <c:pt idx="4067">
                  <c:v>As_63.09573</c:v>
                </c:pt>
                <c:pt idx="4068">
                  <c:v>As_79.43282</c:v>
                </c:pt>
                <c:pt idx="4069">
                  <c:v>As_100</c:v>
                </c:pt>
                <c:pt idx="4070">
                  <c:v>As_125.8925</c:v>
                </c:pt>
                <c:pt idx="4071">
                  <c:v>As_158.4893</c:v>
                </c:pt>
                <c:pt idx="4072">
                  <c:v>As_199.5262</c:v>
                </c:pt>
                <c:pt idx="4073">
                  <c:v>As_251.1886</c:v>
                </c:pt>
                <c:pt idx="4074">
                  <c:v>As_316.2278</c:v>
                </c:pt>
                <c:pt idx="4075">
                  <c:v>As_398.1072</c:v>
                </c:pt>
                <c:pt idx="4076">
                  <c:v>As_501.1872</c:v>
                </c:pt>
                <c:pt idx="4077">
                  <c:v>As_630.9573</c:v>
                </c:pt>
                <c:pt idx="4078">
                  <c:v>As_794.3282</c:v>
                </c:pt>
                <c:pt idx="4079">
                  <c:v>As_1000</c:v>
                </c:pt>
                <c:pt idx="4080">
                  <c:v>As_1258.925</c:v>
                </c:pt>
                <c:pt idx="4081">
                  <c:v>As_1584.893</c:v>
                </c:pt>
                <c:pt idx="4082">
                  <c:v>As_1995.262</c:v>
                </c:pt>
                <c:pt idx="4083">
                  <c:v>As_2511.886</c:v>
                </c:pt>
                <c:pt idx="4084">
                  <c:v>As_3162.278</c:v>
                </c:pt>
                <c:pt idx="4085">
                  <c:v>As_3981.072</c:v>
                </c:pt>
                <c:pt idx="4086">
                  <c:v>As_5011.872</c:v>
                </c:pt>
                <c:pt idx="4087">
                  <c:v>As_6309.573</c:v>
                </c:pt>
                <c:pt idx="4088">
                  <c:v>As_7943.282</c:v>
                </c:pt>
                <c:pt idx="4089">
                  <c:v>As_10000</c:v>
                </c:pt>
                <c:pt idx="4090">
                  <c:v>As_12589.25</c:v>
                </c:pt>
                <c:pt idx="4091">
                  <c:v>As_15848.93</c:v>
                </c:pt>
                <c:pt idx="4092">
                  <c:v>As_19952.62</c:v>
                </c:pt>
                <c:pt idx="4093">
                  <c:v>As_25118.86</c:v>
                </c:pt>
                <c:pt idx="4094">
                  <c:v>As_31622.78</c:v>
                </c:pt>
                <c:pt idx="4095">
                  <c:v>As_39810.72</c:v>
                </c:pt>
                <c:pt idx="4096">
                  <c:v>As_50118.72</c:v>
                </c:pt>
                <c:pt idx="4097">
                  <c:v>As_63095.73</c:v>
                </c:pt>
                <c:pt idx="4098">
                  <c:v>As_79432.82</c:v>
                </c:pt>
                <c:pt idx="4099">
                  <c:v>As_100000</c:v>
                </c:pt>
                <c:pt idx="4100">
                  <c:v>As_125892.5</c:v>
                </c:pt>
                <c:pt idx="4101">
                  <c:v>As_158489.3</c:v>
                </c:pt>
                <c:pt idx="4102">
                  <c:v>As_199526.2</c:v>
                </c:pt>
                <c:pt idx="4103">
                  <c:v>As_251188.6</c:v>
                </c:pt>
                <c:pt idx="4104">
                  <c:v>As_316227.8</c:v>
                </c:pt>
                <c:pt idx="4105">
                  <c:v>As_398107.2</c:v>
                </c:pt>
                <c:pt idx="4106">
                  <c:v>As_501187.2</c:v>
                </c:pt>
                <c:pt idx="4107">
                  <c:v>As_630957.3</c:v>
                </c:pt>
                <c:pt idx="4108">
                  <c:v>As_794328.2</c:v>
                </c:pt>
                <c:pt idx="4109">
                  <c:v>As_1000000</c:v>
                </c:pt>
                <c:pt idx="4110">
                  <c:v>As_1258925</c:v>
                </c:pt>
                <c:pt idx="4111">
                  <c:v>As_1584893</c:v>
                </c:pt>
                <c:pt idx="4112">
                  <c:v>As_1995262</c:v>
                </c:pt>
                <c:pt idx="4113">
                  <c:v>As_2511886</c:v>
                </c:pt>
                <c:pt idx="4114">
                  <c:v>As_3162278</c:v>
                </c:pt>
                <c:pt idx="4115">
                  <c:v>As_3981072</c:v>
                </c:pt>
                <c:pt idx="4116">
                  <c:v>As_5011872</c:v>
                </c:pt>
                <c:pt idx="4117">
                  <c:v>As_6309573</c:v>
                </c:pt>
                <c:pt idx="4118">
                  <c:v>As_7943282</c:v>
                </c:pt>
                <c:pt idx="4119">
                  <c:v>As_10000000</c:v>
                </c:pt>
                <c:pt idx="4120">
                  <c:v>As_12589250</c:v>
                </c:pt>
                <c:pt idx="4121">
                  <c:v>As_15848930</c:v>
                </c:pt>
                <c:pt idx="4122">
                  <c:v>As_19952620</c:v>
                </c:pt>
                <c:pt idx="4123">
                  <c:v>Se_</c:v>
                </c:pt>
                <c:pt idx="4124">
                  <c:v>Energy[eV]_Elastic[mb]</c:v>
                </c:pt>
                <c:pt idx="4125">
                  <c:v>Se_0.00001258925</c:v>
                </c:pt>
                <c:pt idx="4126">
                  <c:v>Se_0.00001584893</c:v>
                </c:pt>
                <c:pt idx="4127">
                  <c:v>Se_0.00001995262</c:v>
                </c:pt>
                <c:pt idx="4128">
                  <c:v>Se_0.00002511886</c:v>
                </c:pt>
                <c:pt idx="4129">
                  <c:v>Se_0.00003162278</c:v>
                </c:pt>
                <c:pt idx="4130">
                  <c:v>Se_0.00003981072</c:v>
                </c:pt>
                <c:pt idx="4131">
                  <c:v>Se_0.00005011872</c:v>
                </c:pt>
                <c:pt idx="4132">
                  <c:v>Se_0.00006309573</c:v>
                </c:pt>
                <c:pt idx="4133">
                  <c:v>Se_0.00007943282</c:v>
                </c:pt>
                <c:pt idx="4134">
                  <c:v>Se_0.0001</c:v>
                </c:pt>
                <c:pt idx="4135">
                  <c:v>Se_0.0001258925</c:v>
                </c:pt>
                <c:pt idx="4136">
                  <c:v>Se_0.0001584893</c:v>
                </c:pt>
                <c:pt idx="4137">
                  <c:v>Se_0.0001995262</c:v>
                </c:pt>
                <c:pt idx="4138">
                  <c:v>Se_0.0002511886</c:v>
                </c:pt>
                <c:pt idx="4139">
                  <c:v>Se_0.0003162278</c:v>
                </c:pt>
                <c:pt idx="4140">
                  <c:v>Se_0.0003981072</c:v>
                </c:pt>
                <c:pt idx="4141">
                  <c:v>Se_0.0005011872</c:v>
                </c:pt>
                <c:pt idx="4142">
                  <c:v>Se_0.0006309573</c:v>
                </c:pt>
                <c:pt idx="4143">
                  <c:v>Se_0.0007943282</c:v>
                </c:pt>
                <c:pt idx="4144">
                  <c:v>Se_0.001</c:v>
                </c:pt>
                <c:pt idx="4145">
                  <c:v>Se_0.001258925</c:v>
                </c:pt>
                <c:pt idx="4146">
                  <c:v>Se_0.001584893</c:v>
                </c:pt>
                <c:pt idx="4147">
                  <c:v>Se_0.001995262</c:v>
                </c:pt>
                <c:pt idx="4148">
                  <c:v>Se_0.002511886</c:v>
                </c:pt>
                <c:pt idx="4149">
                  <c:v>Se_0.003162278</c:v>
                </c:pt>
                <c:pt idx="4150">
                  <c:v>Se_0.003981072</c:v>
                </c:pt>
                <c:pt idx="4151">
                  <c:v>Se_0.005011872</c:v>
                </c:pt>
                <c:pt idx="4152">
                  <c:v>Se_0.006309573</c:v>
                </c:pt>
                <c:pt idx="4153">
                  <c:v>Se_0.007943282</c:v>
                </c:pt>
                <c:pt idx="4154">
                  <c:v>Se_0.01</c:v>
                </c:pt>
                <c:pt idx="4155">
                  <c:v>Se_0.01258925</c:v>
                </c:pt>
                <c:pt idx="4156">
                  <c:v>Se_0.01584893</c:v>
                </c:pt>
                <c:pt idx="4157">
                  <c:v>Se_0.01995262</c:v>
                </c:pt>
                <c:pt idx="4158">
                  <c:v>Se_0.02511886</c:v>
                </c:pt>
                <c:pt idx="4159">
                  <c:v>Se_0.03162278</c:v>
                </c:pt>
                <c:pt idx="4160">
                  <c:v>Se_0.03981072</c:v>
                </c:pt>
                <c:pt idx="4161">
                  <c:v>Se_0.05011872</c:v>
                </c:pt>
                <c:pt idx="4162">
                  <c:v>Se_0.06309573</c:v>
                </c:pt>
                <c:pt idx="4163">
                  <c:v>Se_0.07943282</c:v>
                </c:pt>
                <c:pt idx="4164">
                  <c:v>Se_0.1</c:v>
                </c:pt>
                <c:pt idx="4165">
                  <c:v>Se_0.1258925</c:v>
                </c:pt>
                <c:pt idx="4166">
                  <c:v>Se_0.1584893</c:v>
                </c:pt>
                <c:pt idx="4167">
                  <c:v>Se_0.1995262</c:v>
                </c:pt>
                <c:pt idx="4168">
                  <c:v>Se_0.2511886</c:v>
                </c:pt>
                <c:pt idx="4169">
                  <c:v>Se_0.3162278</c:v>
                </c:pt>
                <c:pt idx="4170">
                  <c:v>Se_0.3981072</c:v>
                </c:pt>
                <c:pt idx="4171">
                  <c:v>Se_0.5011872</c:v>
                </c:pt>
                <c:pt idx="4172">
                  <c:v>Se_0.6309573</c:v>
                </c:pt>
                <c:pt idx="4173">
                  <c:v>Se_0.7943282</c:v>
                </c:pt>
                <c:pt idx="4174">
                  <c:v>Se_1</c:v>
                </c:pt>
                <c:pt idx="4175">
                  <c:v>Se_1.258925</c:v>
                </c:pt>
                <c:pt idx="4176">
                  <c:v>Se_1.584893</c:v>
                </c:pt>
                <c:pt idx="4177">
                  <c:v>Se_1.995262</c:v>
                </c:pt>
                <c:pt idx="4178">
                  <c:v>Se_2.511886</c:v>
                </c:pt>
                <c:pt idx="4179">
                  <c:v>Se_3.162278</c:v>
                </c:pt>
                <c:pt idx="4180">
                  <c:v>Se_3.981072</c:v>
                </c:pt>
                <c:pt idx="4181">
                  <c:v>Se_5.011872</c:v>
                </c:pt>
                <c:pt idx="4182">
                  <c:v>Se_6.309573</c:v>
                </c:pt>
                <c:pt idx="4183">
                  <c:v>Se_7.943282</c:v>
                </c:pt>
                <c:pt idx="4184">
                  <c:v>Se_10</c:v>
                </c:pt>
                <c:pt idx="4185">
                  <c:v>Se_12.58925</c:v>
                </c:pt>
                <c:pt idx="4186">
                  <c:v>Se_15.84893</c:v>
                </c:pt>
                <c:pt idx="4187">
                  <c:v>Se_19.95262</c:v>
                </c:pt>
                <c:pt idx="4188">
                  <c:v>Se_25.11886</c:v>
                </c:pt>
                <c:pt idx="4189">
                  <c:v>Se_31.62278</c:v>
                </c:pt>
                <c:pt idx="4190">
                  <c:v>Se_39.81072</c:v>
                </c:pt>
                <c:pt idx="4191">
                  <c:v>Se_50.11872</c:v>
                </c:pt>
                <c:pt idx="4192">
                  <c:v>Se_63.09573</c:v>
                </c:pt>
                <c:pt idx="4193">
                  <c:v>Se_79.43282</c:v>
                </c:pt>
                <c:pt idx="4194">
                  <c:v>Se_100</c:v>
                </c:pt>
                <c:pt idx="4195">
                  <c:v>Se_125.8925</c:v>
                </c:pt>
                <c:pt idx="4196">
                  <c:v>Se_158.4893</c:v>
                </c:pt>
                <c:pt idx="4197">
                  <c:v>Se_199.5262</c:v>
                </c:pt>
                <c:pt idx="4198">
                  <c:v>Se_251.1886</c:v>
                </c:pt>
                <c:pt idx="4199">
                  <c:v>Se_316.2278</c:v>
                </c:pt>
                <c:pt idx="4200">
                  <c:v>Se_398.1072</c:v>
                </c:pt>
                <c:pt idx="4201">
                  <c:v>Se_501.1872</c:v>
                </c:pt>
                <c:pt idx="4202">
                  <c:v>Se_630.9573</c:v>
                </c:pt>
                <c:pt idx="4203">
                  <c:v>Se_794.3282</c:v>
                </c:pt>
                <c:pt idx="4204">
                  <c:v>Se_1000</c:v>
                </c:pt>
                <c:pt idx="4205">
                  <c:v>Se_1258.925</c:v>
                </c:pt>
                <c:pt idx="4206">
                  <c:v>Se_1584.893</c:v>
                </c:pt>
                <c:pt idx="4207">
                  <c:v>Se_1995.262</c:v>
                </c:pt>
                <c:pt idx="4208">
                  <c:v>Se_2511.886</c:v>
                </c:pt>
                <c:pt idx="4209">
                  <c:v>Se_3162.278</c:v>
                </c:pt>
                <c:pt idx="4210">
                  <c:v>Se_3981.072</c:v>
                </c:pt>
                <c:pt idx="4211">
                  <c:v>Se_5011.872</c:v>
                </c:pt>
                <c:pt idx="4212">
                  <c:v>Se_6309.573</c:v>
                </c:pt>
                <c:pt idx="4213">
                  <c:v>Se_7943.282</c:v>
                </c:pt>
                <c:pt idx="4214">
                  <c:v>Se_10000</c:v>
                </c:pt>
                <c:pt idx="4215">
                  <c:v>Se_12589.25</c:v>
                </c:pt>
                <c:pt idx="4216">
                  <c:v>Se_15848.93</c:v>
                </c:pt>
                <c:pt idx="4217">
                  <c:v>Se_19952.62</c:v>
                </c:pt>
                <c:pt idx="4218">
                  <c:v>Se_25118.86</c:v>
                </c:pt>
                <c:pt idx="4219">
                  <c:v>Se_31622.78</c:v>
                </c:pt>
                <c:pt idx="4220">
                  <c:v>Se_39810.72</c:v>
                </c:pt>
                <c:pt idx="4221">
                  <c:v>Se_50118.72</c:v>
                </c:pt>
                <c:pt idx="4222">
                  <c:v>Se_63095.73</c:v>
                </c:pt>
                <c:pt idx="4223">
                  <c:v>Se_79432.82</c:v>
                </c:pt>
                <c:pt idx="4224">
                  <c:v>Se_100000</c:v>
                </c:pt>
                <c:pt idx="4225">
                  <c:v>Se_125892.5</c:v>
                </c:pt>
                <c:pt idx="4226">
                  <c:v>Se_158489.3</c:v>
                </c:pt>
                <c:pt idx="4227">
                  <c:v>Se_199526.2</c:v>
                </c:pt>
                <c:pt idx="4228">
                  <c:v>Se_251188.6</c:v>
                </c:pt>
                <c:pt idx="4229">
                  <c:v>Se_316227.8</c:v>
                </c:pt>
                <c:pt idx="4230">
                  <c:v>Se_398107.2</c:v>
                </c:pt>
                <c:pt idx="4231">
                  <c:v>Se_501187.2</c:v>
                </c:pt>
                <c:pt idx="4232">
                  <c:v>Se_630957.3</c:v>
                </c:pt>
                <c:pt idx="4233">
                  <c:v>Se_794328.2</c:v>
                </c:pt>
                <c:pt idx="4234">
                  <c:v>Se_1000000</c:v>
                </c:pt>
                <c:pt idx="4235">
                  <c:v>Se_1258925</c:v>
                </c:pt>
                <c:pt idx="4236">
                  <c:v>Se_1584893</c:v>
                </c:pt>
                <c:pt idx="4237">
                  <c:v>Se_1995262</c:v>
                </c:pt>
                <c:pt idx="4238">
                  <c:v>Se_2511886</c:v>
                </c:pt>
                <c:pt idx="4239">
                  <c:v>Se_3162278</c:v>
                </c:pt>
                <c:pt idx="4240">
                  <c:v>Se_3981072</c:v>
                </c:pt>
                <c:pt idx="4241">
                  <c:v>Se_5011872</c:v>
                </c:pt>
                <c:pt idx="4242">
                  <c:v>Se_6309573</c:v>
                </c:pt>
                <c:pt idx="4243">
                  <c:v>Se_7943282</c:v>
                </c:pt>
                <c:pt idx="4244">
                  <c:v>Se_10000000</c:v>
                </c:pt>
                <c:pt idx="4245">
                  <c:v>Se_12589250</c:v>
                </c:pt>
                <c:pt idx="4246">
                  <c:v>Se_15848930</c:v>
                </c:pt>
                <c:pt idx="4247">
                  <c:v>Se_19952620</c:v>
                </c:pt>
                <c:pt idx="4248">
                  <c:v>Br_</c:v>
                </c:pt>
                <c:pt idx="4249">
                  <c:v>Energy[eV]_Elastic[mb]</c:v>
                </c:pt>
                <c:pt idx="4250">
                  <c:v>Br_0.00001258925</c:v>
                </c:pt>
                <c:pt idx="4251">
                  <c:v>Br_0.00001584893</c:v>
                </c:pt>
                <c:pt idx="4252">
                  <c:v>Br_0.00001995262</c:v>
                </c:pt>
                <c:pt idx="4253">
                  <c:v>Br_0.00002511886</c:v>
                </c:pt>
                <c:pt idx="4254">
                  <c:v>Br_0.00003162278</c:v>
                </c:pt>
                <c:pt idx="4255">
                  <c:v>Br_0.00003981072</c:v>
                </c:pt>
                <c:pt idx="4256">
                  <c:v>Br_0.00005011872</c:v>
                </c:pt>
                <c:pt idx="4257">
                  <c:v>Br_0.00006309573</c:v>
                </c:pt>
                <c:pt idx="4258">
                  <c:v>Br_0.00007943282</c:v>
                </c:pt>
                <c:pt idx="4259">
                  <c:v>Br_0.0001</c:v>
                </c:pt>
                <c:pt idx="4260">
                  <c:v>Br_0.0001258925</c:v>
                </c:pt>
                <c:pt idx="4261">
                  <c:v>Br_0.0001584893</c:v>
                </c:pt>
                <c:pt idx="4262">
                  <c:v>Br_0.0001995262</c:v>
                </c:pt>
                <c:pt idx="4263">
                  <c:v>Br_0.0002511886</c:v>
                </c:pt>
                <c:pt idx="4264">
                  <c:v>Br_0.0003162278</c:v>
                </c:pt>
                <c:pt idx="4265">
                  <c:v>Br_0.0003981072</c:v>
                </c:pt>
                <c:pt idx="4266">
                  <c:v>Br_0.0005011872</c:v>
                </c:pt>
                <c:pt idx="4267">
                  <c:v>Br_0.0006309573</c:v>
                </c:pt>
                <c:pt idx="4268">
                  <c:v>Br_0.0007943282</c:v>
                </c:pt>
                <c:pt idx="4269">
                  <c:v>Br_0.001</c:v>
                </c:pt>
                <c:pt idx="4270">
                  <c:v>Br_0.001258925</c:v>
                </c:pt>
                <c:pt idx="4271">
                  <c:v>Br_0.001584893</c:v>
                </c:pt>
                <c:pt idx="4272">
                  <c:v>Br_0.001995262</c:v>
                </c:pt>
                <c:pt idx="4273">
                  <c:v>Br_0.002511886</c:v>
                </c:pt>
                <c:pt idx="4274">
                  <c:v>Br_0.003162278</c:v>
                </c:pt>
                <c:pt idx="4275">
                  <c:v>Br_0.003981072</c:v>
                </c:pt>
                <c:pt idx="4276">
                  <c:v>Br_0.005011872</c:v>
                </c:pt>
                <c:pt idx="4277">
                  <c:v>Br_0.006309573</c:v>
                </c:pt>
                <c:pt idx="4278">
                  <c:v>Br_0.007943282</c:v>
                </c:pt>
                <c:pt idx="4279">
                  <c:v>Br_0.01</c:v>
                </c:pt>
                <c:pt idx="4280">
                  <c:v>Br_0.01258925</c:v>
                </c:pt>
                <c:pt idx="4281">
                  <c:v>Br_0.01584893</c:v>
                </c:pt>
                <c:pt idx="4282">
                  <c:v>Br_0.01995262</c:v>
                </c:pt>
                <c:pt idx="4283">
                  <c:v>Br_0.02511886</c:v>
                </c:pt>
                <c:pt idx="4284">
                  <c:v>Br_0.03162278</c:v>
                </c:pt>
                <c:pt idx="4285">
                  <c:v>Br_0.03981072</c:v>
                </c:pt>
                <c:pt idx="4286">
                  <c:v>Br_0.05011872</c:v>
                </c:pt>
                <c:pt idx="4287">
                  <c:v>Br_0.06309573</c:v>
                </c:pt>
                <c:pt idx="4288">
                  <c:v>Br_0.07943282</c:v>
                </c:pt>
                <c:pt idx="4289">
                  <c:v>Br_0.1</c:v>
                </c:pt>
                <c:pt idx="4290">
                  <c:v>Br_0.1258925</c:v>
                </c:pt>
                <c:pt idx="4291">
                  <c:v>Br_0.1584893</c:v>
                </c:pt>
                <c:pt idx="4292">
                  <c:v>Br_0.1995262</c:v>
                </c:pt>
                <c:pt idx="4293">
                  <c:v>Br_0.2511886</c:v>
                </c:pt>
                <c:pt idx="4294">
                  <c:v>Br_0.3162278</c:v>
                </c:pt>
                <c:pt idx="4295">
                  <c:v>Br_0.3981072</c:v>
                </c:pt>
                <c:pt idx="4296">
                  <c:v>Br_0.5011872</c:v>
                </c:pt>
                <c:pt idx="4297">
                  <c:v>Br_0.6309573</c:v>
                </c:pt>
                <c:pt idx="4298">
                  <c:v>Br_0.7943282</c:v>
                </c:pt>
                <c:pt idx="4299">
                  <c:v>Br_1</c:v>
                </c:pt>
                <c:pt idx="4300">
                  <c:v>Br_1.258925</c:v>
                </c:pt>
                <c:pt idx="4301">
                  <c:v>Br_1.584893</c:v>
                </c:pt>
                <c:pt idx="4302">
                  <c:v>Br_1.995262</c:v>
                </c:pt>
                <c:pt idx="4303">
                  <c:v>Br_2.511886</c:v>
                </c:pt>
                <c:pt idx="4304">
                  <c:v>Br_3.162278</c:v>
                </c:pt>
                <c:pt idx="4305">
                  <c:v>Br_3.981072</c:v>
                </c:pt>
                <c:pt idx="4306">
                  <c:v>Br_5.011872</c:v>
                </c:pt>
                <c:pt idx="4307">
                  <c:v>Br_6.309573</c:v>
                </c:pt>
                <c:pt idx="4308">
                  <c:v>Br_7.943282</c:v>
                </c:pt>
                <c:pt idx="4309">
                  <c:v>Br_10</c:v>
                </c:pt>
                <c:pt idx="4310">
                  <c:v>Br_12.58925</c:v>
                </c:pt>
                <c:pt idx="4311">
                  <c:v>Br_15.84893</c:v>
                </c:pt>
                <c:pt idx="4312">
                  <c:v>Br_19.95262</c:v>
                </c:pt>
                <c:pt idx="4313">
                  <c:v>Br_25.11886</c:v>
                </c:pt>
                <c:pt idx="4314">
                  <c:v>Br_31.62278</c:v>
                </c:pt>
                <c:pt idx="4315">
                  <c:v>Br_39.81072</c:v>
                </c:pt>
                <c:pt idx="4316">
                  <c:v>Br_50.11872</c:v>
                </c:pt>
                <c:pt idx="4317">
                  <c:v>Br_63.09573</c:v>
                </c:pt>
                <c:pt idx="4318">
                  <c:v>Br_79.43282</c:v>
                </c:pt>
                <c:pt idx="4319">
                  <c:v>Br_100</c:v>
                </c:pt>
                <c:pt idx="4320">
                  <c:v>Br_125.8925</c:v>
                </c:pt>
                <c:pt idx="4321">
                  <c:v>Br_158.4893</c:v>
                </c:pt>
                <c:pt idx="4322">
                  <c:v>Br_199.5262</c:v>
                </c:pt>
                <c:pt idx="4323">
                  <c:v>Br_251.1886</c:v>
                </c:pt>
                <c:pt idx="4324">
                  <c:v>Br_316.2278</c:v>
                </c:pt>
                <c:pt idx="4325">
                  <c:v>Br_398.1072</c:v>
                </c:pt>
                <c:pt idx="4326">
                  <c:v>Br_501.1872</c:v>
                </c:pt>
                <c:pt idx="4327">
                  <c:v>Br_630.9573</c:v>
                </c:pt>
                <c:pt idx="4328">
                  <c:v>Br_794.3282</c:v>
                </c:pt>
                <c:pt idx="4329">
                  <c:v>Br_1000</c:v>
                </c:pt>
                <c:pt idx="4330">
                  <c:v>Br_1258.925</c:v>
                </c:pt>
                <c:pt idx="4331">
                  <c:v>Br_1584.893</c:v>
                </c:pt>
                <c:pt idx="4332">
                  <c:v>Br_1995.262</c:v>
                </c:pt>
                <c:pt idx="4333">
                  <c:v>Br_2511.886</c:v>
                </c:pt>
                <c:pt idx="4334">
                  <c:v>Br_3162.278</c:v>
                </c:pt>
                <c:pt idx="4335">
                  <c:v>Br_3981.072</c:v>
                </c:pt>
                <c:pt idx="4336">
                  <c:v>Br_5011.872</c:v>
                </c:pt>
                <c:pt idx="4337">
                  <c:v>Br_6309.573</c:v>
                </c:pt>
                <c:pt idx="4338">
                  <c:v>Br_7943.282</c:v>
                </c:pt>
                <c:pt idx="4339">
                  <c:v>Br_10000</c:v>
                </c:pt>
                <c:pt idx="4340">
                  <c:v>Br_12589.25</c:v>
                </c:pt>
                <c:pt idx="4341">
                  <c:v>Br_15848.93</c:v>
                </c:pt>
                <c:pt idx="4342">
                  <c:v>Br_19952.62</c:v>
                </c:pt>
                <c:pt idx="4343">
                  <c:v>Br_25118.86</c:v>
                </c:pt>
                <c:pt idx="4344">
                  <c:v>Br_31622.78</c:v>
                </c:pt>
                <c:pt idx="4345">
                  <c:v>Br_39810.72</c:v>
                </c:pt>
                <c:pt idx="4346">
                  <c:v>Br_50118.72</c:v>
                </c:pt>
                <c:pt idx="4347">
                  <c:v>Br_63095.73</c:v>
                </c:pt>
                <c:pt idx="4348">
                  <c:v>Br_79432.82</c:v>
                </c:pt>
                <c:pt idx="4349">
                  <c:v>Br_100000</c:v>
                </c:pt>
                <c:pt idx="4350">
                  <c:v>Br_125892.5</c:v>
                </c:pt>
                <c:pt idx="4351">
                  <c:v>Br_158489.3</c:v>
                </c:pt>
                <c:pt idx="4352">
                  <c:v>Br_199526.2</c:v>
                </c:pt>
                <c:pt idx="4353">
                  <c:v>Br_251188.6</c:v>
                </c:pt>
                <c:pt idx="4354">
                  <c:v>Br_316227.8</c:v>
                </c:pt>
                <c:pt idx="4355">
                  <c:v>Br_398107.2</c:v>
                </c:pt>
                <c:pt idx="4356">
                  <c:v>Br_501187.2</c:v>
                </c:pt>
                <c:pt idx="4357">
                  <c:v>Br_630957.3</c:v>
                </c:pt>
                <c:pt idx="4358">
                  <c:v>Br_794328.2</c:v>
                </c:pt>
                <c:pt idx="4359">
                  <c:v>Br_1000000</c:v>
                </c:pt>
                <c:pt idx="4360">
                  <c:v>Br_1258925</c:v>
                </c:pt>
                <c:pt idx="4361">
                  <c:v>Br_1584893</c:v>
                </c:pt>
                <c:pt idx="4362">
                  <c:v>Br_1995262</c:v>
                </c:pt>
                <c:pt idx="4363">
                  <c:v>Br_2511886</c:v>
                </c:pt>
                <c:pt idx="4364">
                  <c:v>Br_3162278</c:v>
                </c:pt>
                <c:pt idx="4365">
                  <c:v>Br_3981072</c:v>
                </c:pt>
                <c:pt idx="4366">
                  <c:v>Br_5011872</c:v>
                </c:pt>
                <c:pt idx="4367">
                  <c:v>Br_6309573</c:v>
                </c:pt>
                <c:pt idx="4368">
                  <c:v>Br_7943282</c:v>
                </c:pt>
                <c:pt idx="4369">
                  <c:v>Br_10000000</c:v>
                </c:pt>
                <c:pt idx="4370">
                  <c:v>Br_12589250</c:v>
                </c:pt>
                <c:pt idx="4371">
                  <c:v>Br_15848930</c:v>
                </c:pt>
                <c:pt idx="4372">
                  <c:v>Br_19952620</c:v>
                </c:pt>
                <c:pt idx="4373">
                  <c:v>Kr_</c:v>
                </c:pt>
                <c:pt idx="4374">
                  <c:v>Energy[eV]_Elastic[mb]</c:v>
                </c:pt>
                <c:pt idx="4375">
                  <c:v>Kr_0.00001258925</c:v>
                </c:pt>
                <c:pt idx="4376">
                  <c:v>Kr_0.00001584893</c:v>
                </c:pt>
                <c:pt idx="4377">
                  <c:v>Kr_0.00001995262</c:v>
                </c:pt>
                <c:pt idx="4378">
                  <c:v>Kr_0.00002511886</c:v>
                </c:pt>
                <c:pt idx="4379">
                  <c:v>Kr_0.00003162278</c:v>
                </c:pt>
                <c:pt idx="4380">
                  <c:v>Kr_0.00003981072</c:v>
                </c:pt>
                <c:pt idx="4381">
                  <c:v>Kr_0.00005011872</c:v>
                </c:pt>
                <c:pt idx="4382">
                  <c:v>Kr_0.00006309573</c:v>
                </c:pt>
                <c:pt idx="4383">
                  <c:v>Kr_0.00007943282</c:v>
                </c:pt>
                <c:pt idx="4384">
                  <c:v>Kr_0.0001</c:v>
                </c:pt>
                <c:pt idx="4385">
                  <c:v>Kr_0.0001258925</c:v>
                </c:pt>
                <c:pt idx="4386">
                  <c:v>Kr_0.0001584893</c:v>
                </c:pt>
                <c:pt idx="4387">
                  <c:v>Kr_0.0001995262</c:v>
                </c:pt>
                <c:pt idx="4388">
                  <c:v>Kr_0.0002511886</c:v>
                </c:pt>
                <c:pt idx="4389">
                  <c:v>Kr_0.0003162278</c:v>
                </c:pt>
                <c:pt idx="4390">
                  <c:v>Kr_0.0003981072</c:v>
                </c:pt>
                <c:pt idx="4391">
                  <c:v>Kr_0.0005011872</c:v>
                </c:pt>
                <c:pt idx="4392">
                  <c:v>Kr_0.0006309573</c:v>
                </c:pt>
                <c:pt idx="4393">
                  <c:v>Kr_0.0007943282</c:v>
                </c:pt>
                <c:pt idx="4394">
                  <c:v>Kr_0.001</c:v>
                </c:pt>
                <c:pt idx="4395">
                  <c:v>Kr_0.001258925</c:v>
                </c:pt>
                <c:pt idx="4396">
                  <c:v>Kr_0.001584893</c:v>
                </c:pt>
                <c:pt idx="4397">
                  <c:v>Kr_0.001995262</c:v>
                </c:pt>
                <c:pt idx="4398">
                  <c:v>Kr_0.002511886</c:v>
                </c:pt>
                <c:pt idx="4399">
                  <c:v>Kr_0.003162278</c:v>
                </c:pt>
                <c:pt idx="4400">
                  <c:v>Kr_0.003981072</c:v>
                </c:pt>
                <c:pt idx="4401">
                  <c:v>Kr_0.005011872</c:v>
                </c:pt>
                <c:pt idx="4402">
                  <c:v>Kr_0.006309573</c:v>
                </c:pt>
                <c:pt idx="4403">
                  <c:v>Kr_0.007943282</c:v>
                </c:pt>
                <c:pt idx="4404">
                  <c:v>Kr_0.01</c:v>
                </c:pt>
                <c:pt idx="4405">
                  <c:v>Kr_0.01258925</c:v>
                </c:pt>
                <c:pt idx="4406">
                  <c:v>Kr_0.01584893</c:v>
                </c:pt>
                <c:pt idx="4407">
                  <c:v>Kr_0.01995262</c:v>
                </c:pt>
                <c:pt idx="4408">
                  <c:v>Kr_0.02511886</c:v>
                </c:pt>
                <c:pt idx="4409">
                  <c:v>Kr_0.03162278</c:v>
                </c:pt>
                <c:pt idx="4410">
                  <c:v>Kr_0.03981072</c:v>
                </c:pt>
                <c:pt idx="4411">
                  <c:v>Kr_0.05011872</c:v>
                </c:pt>
                <c:pt idx="4412">
                  <c:v>Kr_0.06309573</c:v>
                </c:pt>
                <c:pt idx="4413">
                  <c:v>Kr_0.07943282</c:v>
                </c:pt>
                <c:pt idx="4414">
                  <c:v>Kr_0.1</c:v>
                </c:pt>
                <c:pt idx="4415">
                  <c:v>Kr_0.1258925</c:v>
                </c:pt>
                <c:pt idx="4416">
                  <c:v>Kr_0.1584893</c:v>
                </c:pt>
                <c:pt idx="4417">
                  <c:v>Kr_0.1995262</c:v>
                </c:pt>
                <c:pt idx="4418">
                  <c:v>Kr_0.2511886</c:v>
                </c:pt>
                <c:pt idx="4419">
                  <c:v>Kr_0.3162278</c:v>
                </c:pt>
                <c:pt idx="4420">
                  <c:v>Kr_0.3981072</c:v>
                </c:pt>
                <c:pt idx="4421">
                  <c:v>Kr_0.5011872</c:v>
                </c:pt>
                <c:pt idx="4422">
                  <c:v>Kr_0.6309573</c:v>
                </c:pt>
                <c:pt idx="4423">
                  <c:v>Kr_0.7943282</c:v>
                </c:pt>
                <c:pt idx="4424">
                  <c:v>Kr_1</c:v>
                </c:pt>
                <c:pt idx="4425">
                  <c:v>Kr_1.258925</c:v>
                </c:pt>
                <c:pt idx="4426">
                  <c:v>Kr_1.584893</c:v>
                </c:pt>
                <c:pt idx="4427">
                  <c:v>Kr_1.995262</c:v>
                </c:pt>
                <c:pt idx="4428">
                  <c:v>Kr_2.511886</c:v>
                </c:pt>
                <c:pt idx="4429">
                  <c:v>Kr_3.162278</c:v>
                </c:pt>
                <c:pt idx="4430">
                  <c:v>Kr_3.981072</c:v>
                </c:pt>
                <c:pt idx="4431">
                  <c:v>Kr_5.011872</c:v>
                </c:pt>
                <c:pt idx="4432">
                  <c:v>Kr_6.309573</c:v>
                </c:pt>
                <c:pt idx="4433">
                  <c:v>Kr_7.943282</c:v>
                </c:pt>
                <c:pt idx="4434">
                  <c:v>Kr_10</c:v>
                </c:pt>
                <c:pt idx="4435">
                  <c:v>Kr_12.58925</c:v>
                </c:pt>
                <c:pt idx="4436">
                  <c:v>Kr_15.84893</c:v>
                </c:pt>
                <c:pt idx="4437">
                  <c:v>Kr_19.95262</c:v>
                </c:pt>
                <c:pt idx="4438">
                  <c:v>Kr_25.11886</c:v>
                </c:pt>
                <c:pt idx="4439">
                  <c:v>Kr_31.62278</c:v>
                </c:pt>
                <c:pt idx="4440">
                  <c:v>Kr_39.81072</c:v>
                </c:pt>
                <c:pt idx="4441">
                  <c:v>Kr_50.11872</c:v>
                </c:pt>
                <c:pt idx="4442">
                  <c:v>Kr_63.09573</c:v>
                </c:pt>
                <c:pt idx="4443">
                  <c:v>Kr_79.43282</c:v>
                </c:pt>
                <c:pt idx="4444">
                  <c:v>Kr_100</c:v>
                </c:pt>
                <c:pt idx="4445">
                  <c:v>Kr_125.8925</c:v>
                </c:pt>
                <c:pt idx="4446">
                  <c:v>Kr_158.4893</c:v>
                </c:pt>
                <c:pt idx="4447">
                  <c:v>Kr_199.5262</c:v>
                </c:pt>
                <c:pt idx="4448">
                  <c:v>Kr_251.1886</c:v>
                </c:pt>
                <c:pt idx="4449">
                  <c:v>Kr_316.2278</c:v>
                </c:pt>
                <c:pt idx="4450">
                  <c:v>Kr_398.1072</c:v>
                </c:pt>
                <c:pt idx="4451">
                  <c:v>Kr_501.1872</c:v>
                </c:pt>
                <c:pt idx="4452">
                  <c:v>Kr_630.9573</c:v>
                </c:pt>
                <c:pt idx="4453">
                  <c:v>Kr_794.3282</c:v>
                </c:pt>
                <c:pt idx="4454">
                  <c:v>Kr_1000</c:v>
                </c:pt>
                <c:pt idx="4455">
                  <c:v>Kr_1258.925</c:v>
                </c:pt>
                <c:pt idx="4456">
                  <c:v>Kr_1584.893</c:v>
                </c:pt>
                <c:pt idx="4457">
                  <c:v>Kr_1995.262</c:v>
                </c:pt>
                <c:pt idx="4458">
                  <c:v>Kr_2511.886</c:v>
                </c:pt>
                <c:pt idx="4459">
                  <c:v>Kr_3162.278</c:v>
                </c:pt>
                <c:pt idx="4460">
                  <c:v>Kr_3981.072</c:v>
                </c:pt>
                <c:pt idx="4461">
                  <c:v>Kr_5011.872</c:v>
                </c:pt>
                <c:pt idx="4462">
                  <c:v>Kr_6309.573</c:v>
                </c:pt>
                <c:pt idx="4463">
                  <c:v>Kr_7943.282</c:v>
                </c:pt>
                <c:pt idx="4464">
                  <c:v>Kr_10000</c:v>
                </c:pt>
                <c:pt idx="4465">
                  <c:v>Kr_12589.25</c:v>
                </c:pt>
                <c:pt idx="4466">
                  <c:v>Kr_15848.93</c:v>
                </c:pt>
                <c:pt idx="4467">
                  <c:v>Kr_19952.62</c:v>
                </c:pt>
                <c:pt idx="4468">
                  <c:v>Kr_25118.86</c:v>
                </c:pt>
                <c:pt idx="4469">
                  <c:v>Kr_31622.78</c:v>
                </c:pt>
                <c:pt idx="4470">
                  <c:v>Kr_39810.72</c:v>
                </c:pt>
                <c:pt idx="4471">
                  <c:v>Kr_50118.72</c:v>
                </c:pt>
                <c:pt idx="4472">
                  <c:v>Kr_63095.73</c:v>
                </c:pt>
                <c:pt idx="4473">
                  <c:v>Kr_79432.82</c:v>
                </c:pt>
                <c:pt idx="4474">
                  <c:v>Kr_100000</c:v>
                </c:pt>
                <c:pt idx="4475">
                  <c:v>Kr_125892.5</c:v>
                </c:pt>
                <c:pt idx="4476">
                  <c:v>Kr_158489.3</c:v>
                </c:pt>
                <c:pt idx="4477">
                  <c:v>Kr_199526.2</c:v>
                </c:pt>
                <c:pt idx="4478">
                  <c:v>Kr_251188.6</c:v>
                </c:pt>
                <c:pt idx="4479">
                  <c:v>Kr_316227.8</c:v>
                </c:pt>
                <c:pt idx="4480">
                  <c:v>Kr_398107.2</c:v>
                </c:pt>
                <c:pt idx="4481">
                  <c:v>Kr_501187.2</c:v>
                </c:pt>
                <c:pt idx="4482">
                  <c:v>Kr_630957.3</c:v>
                </c:pt>
                <c:pt idx="4483">
                  <c:v>Kr_794328.2</c:v>
                </c:pt>
                <c:pt idx="4484">
                  <c:v>Kr_1000000</c:v>
                </c:pt>
                <c:pt idx="4485">
                  <c:v>Kr_1258925</c:v>
                </c:pt>
                <c:pt idx="4486">
                  <c:v>Kr_1584893</c:v>
                </c:pt>
                <c:pt idx="4487">
                  <c:v>Kr_1995262</c:v>
                </c:pt>
                <c:pt idx="4488">
                  <c:v>Kr_2511886</c:v>
                </c:pt>
                <c:pt idx="4489">
                  <c:v>Kr_3162278</c:v>
                </c:pt>
                <c:pt idx="4490">
                  <c:v>Kr_3981072</c:v>
                </c:pt>
                <c:pt idx="4491">
                  <c:v>Kr_5011872</c:v>
                </c:pt>
                <c:pt idx="4492">
                  <c:v>Kr_6309573</c:v>
                </c:pt>
                <c:pt idx="4493">
                  <c:v>Kr_7943282</c:v>
                </c:pt>
                <c:pt idx="4494">
                  <c:v>Kr_10000000</c:v>
                </c:pt>
                <c:pt idx="4495">
                  <c:v>Kr_12589250</c:v>
                </c:pt>
                <c:pt idx="4496">
                  <c:v>Kr_15848930</c:v>
                </c:pt>
                <c:pt idx="4497">
                  <c:v>Kr_19952620</c:v>
                </c:pt>
                <c:pt idx="4498">
                  <c:v>Rb_</c:v>
                </c:pt>
                <c:pt idx="4499">
                  <c:v>Energy[eV]_Elastic[mb]</c:v>
                </c:pt>
                <c:pt idx="4500">
                  <c:v>Rb_0.00001258925</c:v>
                </c:pt>
                <c:pt idx="4501">
                  <c:v>Rb_0.00001584893</c:v>
                </c:pt>
                <c:pt idx="4502">
                  <c:v>Rb_0.00001995262</c:v>
                </c:pt>
                <c:pt idx="4503">
                  <c:v>Rb_0.00002511886</c:v>
                </c:pt>
                <c:pt idx="4504">
                  <c:v>Rb_0.00003162278</c:v>
                </c:pt>
                <c:pt idx="4505">
                  <c:v>Rb_0.00003981072</c:v>
                </c:pt>
                <c:pt idx="4506">
                  <c:v>Rb_0.00005011872</c:v>
                </c:pt>
                <c:pt idx="4507">
                  <c:v>Rb_0.00006309573</c:v>
                </c:pt>
                <c:pt idx="4508">
                  <c:v>Rb_0.00007943282</c:v>
                </c:pt>
                <c:pt idx="4509">
                  <c:v>Rb_0.0001</c:v>
                </c:pt>
                <c:pt idx="4510">
                  <c:v>Rb_0.0001258925</c:v>
                </c:pt>
                <c:pt idx="4511">
                  <c:v>Rb_0.0001584893</c:v>
                </c:pt>
                <c:pt idx="4512">
                  <c:v>Rb_0.0001995262</c:v>
                </c:pt>
                <c:pt idx="4513">
                  <c:v>Rb_0.0002511886</c:v>
                </c:pt>
                <c:pt idx="4514">
                  <c:v>Rb_0.0003162278</c:v>
                </c:pt>
                <c:pt idx="4515">
                  <c:v>Rb_0.0003981072</c:v>
                </c:pt>
                <c:pt idx="4516">
                  <c:v>Rb_0.0005011872</c:v>
                </c:pt>
                <c:pt idx="4517">
                  <c:v>Rb_0.0006309573</c:v>
                </c:pt>
                <c:pt idx="4518">
                  <c:v>Rb_0.0007943282</c:v>
                </c:pt>
                <c:pt idx="4519">
                  <c:v>Rb_0.001</c:v>
                </c:pt>
                <c:pt idx="4520">
                  <c:v>Rb_0.001258925</c:v>
                </c:pt>
                <c:pt idx="4521">
                  <c:v>Rb_0.001584893</c:v>
                </c:pt>
                <c:pt idx="4522">
                  <c:v>Rb_0.001995262</c:v>
                </c:pt>
                <c:pt idx="4523">
                  <c:v>Rb_0.002511886</c:v>
                </c:pt>
                <c:pt idx="4524">
                  <c:v>Rb_0.003162278</c:v>
                </c:pt>
                <c:pt idx="4525">
                  <c:v>Rb_0.003981072</c:v>
                </c:pt>
                <c:pt idx="4526">
                  <c:v>Rb_0.005011872</c:v>
                </c:pt>
                <c:pt idx="4527">
                  <c:v>Rb_0.006309573</c:v>
                </c:pt>
                <c:pt idx="4528">
                  <c:v>Rb_0.007943282</c:v>
                </c:pt>
                <c:pt idx="4529">
                  <c:v>Rb_0.01</c:v>
                </c:pt>
                <c:pt idx="4530">
                  <c:v>Rb_0.01258925</c:v>
                </c:pt>
                <c:pt idx="4531">
                  <c:v>Rb_0.01584893</c:v>
                </c:pt>
                <c:pt idx="4532">
                  <c:v>Rb_0.01995262</c:v>
                </c:pt>
                <c:pt idx="4533">
                  <c:v>Rb_0.02511886</c:v>
                </c:pt>
                <c:pt idx="4534">
                  <c:v>Rb_0.03162278</c:v>
                </c:pt>
                <c:pt idx="4535">
                  <c:v>Rb_0.03981072</c:v>
                </c:pt>
                <c:pt idx="4536">
                  <c:v>Rb_0.05011872</c:v>
                </c:pt>
                <c:pt idx="4537">
                  <c:v>Rb_0.06309573</c:v>
                </c:pt>
                <c:pt idx="4538">
                  <c:v>Rb_0.07943282</c:v>
                </c:pt>
                <c:pt idx="4539">
                  <c:v>Rb_0.1</c:v>
                </c:pt>
                <c:pt idx="4540">
                  <c:v>Rb_0.1258925</c:v>
                </c:pt>
                <c:pt idx="4541">
                  <c:v>Rb_0.1584893</c:v>
                </c:pt>
                <c:pt idx="4542">
                  <c:v>Rb_0.1995262</c:v>
                </c:pt>
                <c:pt idx="4543">
                  <c:v>Rb_0.2511886</c:v>
                </c:pt>
                <c:pt idx="4544">
                  <c:v>Rb_0.3162278</c:v>
                </c:pt>
                <c:pt idx="4545">
                  <c:v>Rb_0.3981072</c:v>
                </c:pt>
                <c:pt idx="4546">
                  <c:v>Rb_0.5011872</c:v>
                </c:pt>
                <c:pt idx="4547">
                  <c:v>Rb_0.6309573</c:v>
                </c:pt>
                <c:pt idx="4548">
                  <c:v>Rb_0.7943282</c:v>
                </c:pt>
                <c:pt idx="4549">
                  <c:v>Rb_1</c:v>
                </c:pt>
                <c:pt idx="4550">
                  <c:v>Rb_1.258925</c:v>
                </c:pt>
                <c:pt idx="4551">
                  <c:v>Rb_1.584893</c:v>
                </c:pt>
                <c:pt idx="4552">
                  <c:v>Rb_1.995262</c:v>
                </c:pt>
                <c:pt idx="4553">
                  <c:v>Rb_2.511886</c:v>
                </c:pt>
                <c:pt idx="4554">
                  <c:v>Rb_3.162278</c:v>
                </c:pt>
                <c:pt idx="4555">
                  <c:v>Rb_3.981072</c:v>
                </c:pt>
                <c:pt idx="4556">
                  <c:v>Rb_5.011872</c:v>
                </c:pt>
                <c:pt idx="4557">
                  <c:v>Rb_6.309573</c:v>
                </c:pt>
                <c:pt idx="4558">
                  <c:v>Rb_7.943282</c:v>
                </c:pt>
                <c:pt idx="4559">
                  <c:v>Rb_10</c:v>
                </c:pt>
                <c:pt idx="4560">
                  <c:v>Rb_12.58925</c:v>
                </c:pt>
                <c:pt idx="4561">
                  <c:v>Rb_15.84893</c:v>
                </c:pt>
                <c:pt idx="4562">
                  <c:v>Rb_19.95262</c:v>
                </c:pt>
                <c:pt idx="4563">
                  <c:v>Rb_25.11886</c:v>
                </c:pt>
                <c:pt idx="4564">
                  <c:v>Rb_31.62278</c:v>
                </c:pt>
                <c:pt idx="4565">
                  <c:v>Rb_39.81072</c:v>
                </c:pt>
                <c:pt idx="4566">
                  <c:v>Rb_50.11872</c:v>
                </c:pt>
                <c:pt idx="4567">
                  <c:v>Rb_63.09573</c:v>
                </c:pt>
                <c:pt idx="4568">
                  <c:v>Rb_79.43282</c:v>
                </c:pt>
                <c:pt idx="4569">
                  <c:v>Rb_100</c:v>
                </c:pt>
                <c:pt idx="4570">
                  <c:v>Rb_125.8925</c:v>
                </c:pt>
                <c:pt idx="4571">
                  <c:v>Rb_158.4893</c:v>
                </c:pt>
                <c:pt idx="4572">
                  <c:v>Rb_199.5262</c:v>
                </c:pt>
                <c:pt idx="4573">
                  <c:v>Rb_251.1886</c:v>
                </c:pt>
                <c:pt idx="4574">
                  <c:v>Rb_316.2278</c:v>
                </c:pt>
                <c:pt idx="4575">
                  <c:v>Rb_398.1072</c:v>
                </c:pt>
                <c:pt idx="4576">
                  <c:v>Rb_501.1872</c:v>
                </c:pt>
                <c:pt idx="4577">
                  <c:v>Rb_630.9573</c:v>
                </c:pt>
                <c:pt idx="4578">
                  <c:v>Rb_794.3282</c:v>
                </c:pt>
                <c:pt idx="4579">
                  <c:v>Rb_1000</c:v>
                </c:pt>
                <c:pt idx="4580">
                  <c:v>Rb_1258.925</c:v>
                </c:pt>
                <c:pt idx="4581">
                  <c:v>Rb_1584.893</c:v>
                </c:pt>
                <c:pt idx="4582">
                  <c:v>Rb_1995.262</c:v>
                </c:pt>
                <c:pt idx="4583">
                  <c:v>Rb_2511.886</c:v>
                </c:pt>
                <c:pt idx="4584">
                  <c:v>Rb_3162.278</c:v>
                </c:pt>
                <c:pt idx="4585">
                  <c:v>Rb_3981.072</c:v>
                </c:pt>
                <c:pt idx="4586">
                  <c:v>Rb_5011.872</c:v>
                </c:pt>
                <c:pt idx="4587">
                  <c:v>Rb_6309.573</c:v>
                </c:pt>
                <c:pt idx="4588">
                  <c:v>Rb_7943.282</c:v>
                </c:pt>
                <c:pt idx="4589">
                  <c:v>Rb_10000</c:v>
                </c:pt>
                <c:pt idx="4590">
                  <c:v>Rb_12589.25</c:v>
                </c:pt>
                <c:pt idx="4591">
                  <c:v>Rb_15848.93</c:v>
                </c:pt>
                <c:pt idx="4592">
                  <c:v>Rb_19952.62</c:v>
                </c:pt>
                <c:pt idx="4593">
                  <c:v>Rb_25118.86</c:v>
                </c:pt>
                <c:pt idx="4594">
                  <c:v>Rb_31622.78</c:v>
                </c:pt>
                <c:pt idx="4595">
                  <c:v>Rb_39810.72</c:v>
                </c:pt>
                <c:pt idx="4596">
                  <c:v>Rb_50118.72</c:v>
                </c:pt>
                <c:pt idx="4597">
                  <c:v>Rb_63095.73</c:v>
                </c:pt>
                <c:pt idx="4598">
                  <c:v>Rb_79432.82</c:v>
                </c:pt>
                <c:pt idx="4599">
                  <c:v>Rb_100000</c:v>
                </c:pt>
                <c:pt idx="4600">
                  <c:v>Rb_125892.5</c:v>
                </c:pt>
                <c:pt idx="4601">
                  <c:v>Rb_158489.3</c:v>
                </c:pt>
                <c:pt idx="4602">
                  <c:v>Rb_199526.2</c:v>
                </c:pt>
                <c:pt idx="4603">
                  <c:v>Rb_251188.6</c:v>
                </c:pt>
                <c:pt idx="4604">
                  <c:v>Rb_316227.8</c:v>
                </c:pt>
                <c:pt idx="4605">
                  <c:v>Rb_398107.2</c:v>
                </c:pt>
                <c:pt idx="4606">
                  <c:v>Rb_501187.2</c:v>
                </c:pt>
                <c:pt idx="4607">
                  <c:v>Rb_630957.3</c:v>
                </c:pt>
                <c:pt idx="4608">
                  <c:v>Rb_794328.2</c:v>
                </c:pt>
                <c:pt idx="4609">
                  <c:v>Rb_1000000</c:v>
                </c:pt>
                <c:pt idx="4610">
                  <c:v>Rb_1258925</c:v>
                </c:pt>
                <c:pt idx="4611">
                  <c:v>Rb_1584893</c:v>
                </c:pt>
                <c:pt idx="4612">
                  <c:v>Rb_1995262</c:v>
                </c:pt>
                <c:pt idx="4613">
                  <c:v>Rb_2511886</c:v>
                </c:pt>
                <c:pt idx="4614">
                  <c:v>Rb_3162278</c:v>
                </c:pt>
                <c:pt idx="4615">
                  <c:v>Rb_3981072</c:v>
                </c:pt>
                <c:pt idx="4616">
                  <c:v>Rb_5011872</c:v>
                </c:pt>
                <c:pt idx="4617">
                  <c:v>Rb_6309573</c:v>
                </c:pt>
                <c:pt idx="4618">
                  <c:v>Rb_7943282</c:v>
                </c:pt>
                <c:pt idx="4619">
                  <c:v>Rb_10000000</c:v>
                </c:pt>
                <c:pt idx="4620">
                  <c:v>Rb_12589250</c:v>
                </c:pt>
                <c:pt idx="4621">
                  <c:v>Rb_15848930</c:v>
                </c:pt>
                <c:pt idx="4622">
                  <c:v>Rb_19952620</c:v>
                </c:pt>
                <c:pt idx="4623">
                  <c:v>Sr_</c:v>
                </c:pt>
                <c:pt idx="4624">
                  <c:v>Energy[eV]_Elastic[mb]</c:v>
                </c:pt>
                <c:pt idx="4625">
                  <c:v>Sr_0.00001258925</c:v>
                </c:pt>
                <c:pt idx="4626">
                  <c:v>Sr_0.00001584893</c:v>
                </c:pt>
                <c:pt idx="4627">
                  <c:v>Sr_0.00001995262</c:v>
                </c:pt>
                <c:pt idx="4628">
                  <c:v>Sr_0.00002511886</c:v>
                </c:pt>
                <c:pt idx="4629">
                  <c:v>Sr_0.00003162278</c:v>
                </c:pt>
                <c:pt idx="4630">
                  <c:v>Sr_0.00003981072</c:v>
                </c:pt>
                <c:pt idx="4631">
                  <c:v>Sr_0.00005011872</c:v>
                </c:pt>
                <c:pt idx="4632">
                  <c:v>Sr_0.00006309573</c:v>
                </c:pt>
                <c:pt idx="4633">
                  <c:v>Sr_0.00007943282</c:v>
                </c:pt>
                <c:pt idx="4634">
                  <c:v>Sr_0.0001</c:v>
                </c:pt>
                <c:pt idx="4635">
                  <c:v>Sr_0.0001258925</c:v>
                </c:pt>
                <c:pt idx="4636">
                  <c:v>Sr_0.0001584893</c:v>
                </c:pt>
                <c:pt idx="4637">
                  <c:v>Sr_0.0001995262</c:v>
                </c:pt>
                <c:pt idx="4638">
                  <c:v>Sr_0.0002511886</c:v>
                </c:pt>
                <c:pt idx="4639">
                  <c:v>Sr_0.0003162278</c:v>
                </c:pt>
                <c:pt idx="4640">
                  <c:v>Sr_0.0003981072</c:v>
                </c:pt>
                <c:pt idx="4641">
                  <c:v>Sr_0.0005011872</c:v>
                </c:pt>
                <c:pt idx="4642">
                  <c:v>Sr_0.0006309573</c:v>
                </c:pt>
                <c:pt idx="4643">
                  <c:v>Sr_0.0007943282</c:v>
                </c:pt>
                <c:pt idx="4644">
                  <c:v>Sr_0.001</c:v>
                </c:pt>
                <c:pt idx="4645">
                  <c:v>Sr_0.001258925</c:v>
                </c:pt>
                <c:pt idx="4646">
                  <c:v>Sr_0.001584893</c:v>
                </c:pt>
                <c:pt idx="4647">
                  <c:v>Sr_0.001995262</c:v>
                </c:pt>
                <c:pt idx="4648">
                  <c:v>Sr_0.002511886</c:v>
                </c:pt>
                <c:pt idx="4649">
                  <c:v>Sr_0.003162278</c:v>
                </c:pt>
                <c:pt idx="4650">
                  <c:v>Sr_0.003981072</c:v>
                </c:pt>
                <c:pt idx="4651">
                  <c:v>Sr_0.005011872</c:v>
                </c:pt>
                <c:pt idx="4652">
                  <c:v>Sr_0.006309573</c:v>
                </c:pt>
                <c:pt idx="4653">
                  <c:v>Sr_0.007943282</c:v>
                </c:pt>
                <c:pt idx="4654">
                  <c:v>Sr_0.01</c:v>
                </c:pt>
                <c:pt idx="4655">
                  <c:v>Sr_0.01258925</c:v>
                </c:pt>
                <c:pt idx="4656">
                  <c:v>Sr_0.01584893</c:v>
                </c:pt>
                <c:pt idx="4657">
                  <c:v>Sr_0.01995262</c:v>
                </c:pt>
                <c:pt idx="4658">
                  <c:v>Sr_0.02511886</c:v>
                </c:pt>
                <c:pt idx="4659">
                  <c:v>Sr_0.03162278</c:v>
                </c:pt>
                <c:pt idx="4660">
                  <c:v>Sr_0.03981072</c:v>
                </c:pt>
                <c:pt idx="4661">
                  <c:v>Sr_0.05011872</c:v>
                </c:pt>
                <c:pt idx="4662">
                  <c:v>Sr_0.06309573</c:v>
                </c:pt>
                <c:pt idx="4663">
                  <c:v>Sr_0.07943282</c:v>
                </c:pt>
                <c:pt idx="4664">
                  <c:v>Sr_0.1</c:v>
                </c:pt>
                <c:pt idx="4665">
                  <c:v>Sr_0.1258925</c:v>
                </c:pt>
                <c:pt idx="4666">
                  <c:v>Sr_0.1584893</c:v>
                </c:pt>
                <c:pt idx="4667">
                  <c:v>Sr_0.1995262</c:v>
                </c:pt>
                <c:pt idx="4668">
                  <c:v>Sr_0.2511886</c:v>
                </c:pt>
                <c:pt idx="4669">
                  <c:v>Sr_0.3162278</c:v>
                </c:pt>
                <c:pt idx="4670">
                  <c:v>Sr_0.3981072</c:v>
                </c:pt>
                <c:pt idx="4671">
                  <c:v>Sr_0.5011872</c:v>
                </c:pt>
                <c:pt idx="4672">
                  <c:v>Sr_0.6309573</c:v>
                </c:pt>
                <c:pt idx="4673">
                  <c:v>Sr_0.7943282</c:v>
                </c:pt>
                <c:pt idx="4674">
                  <c:v>Sr_1</c:v>
                </c:pt>
                <c:pt idx="4675">
                  <c:v>Sr_1.258925</c:v>
                </c:pt>
                <c:pt idx="4676">
                  <c:v>Sr_1.584893</c:v>
                </c:pt>
                <c:pt idx="4677">
                  <c:v>Sr_1.995262</c:v>
                </c:pt>
                <c:pt idx="4678">
                  <c:v>Sr_2.511886</c:v>
                </c:pt>
                <c:pt idx="4679">
                  <c:v>Sr_3.162278</c:v>
                </c:pt>
                <c:pt idx="4680">
                  <c:v>Sr_3.981072</c:v>
                </c:pt>
                <c:pt idx="4681">
                  <c:v>Sr_5.011872</c:v>
                </c:pt>
                <c:pt idx="4682">
                  <c:v>Sr_6.309573</c:v>
                </c:pt>
                <c:pt idx="4683">
                  <c:v>Sr_7.943282</c:v>
                </c:pt>
                <c:pt idx="4684">
                  <c:v>Sr_10</c:v>
                </c:pt>
                <c:pt idx="4685">
                  <c:v>Sr_12.58925</c:v>
                </c:pt>
                <c:pt idx="4686">
                  <c:v>Sr_15.84893</c:v>
                </c:pt>
                <c:pt idx="4687">
                  <c:v>Sr_19.95262</c:v>
                </c:pt>
                <c:pt idx="4688">
                  <c:v>Sr_25.11886</c:v>
                </c:pt>
                <c:pt idx="4689">
                  <c:v>Sr_31.62278</c:v>
                </c:pt>
                <c:pt idx="4690">
                  <c:v>Sr_39.81072</c:v>
                </c:pt>
                <c:pt idx="4691">
                  <c:v>Sr_50.11872</c:v>
                </c:pt>
                <c:pt idx="4692">
                  <c:v>Sr_63.09573</c:v>
                </c:pt>
                <c:pt idx="4693">
                  <c:v>Sr_79.43282</c:v>
                </c:pt>
                <c:pt idx="4694">
                  <c:v>Sr_100</c:v>
                </c:pt>
                <c:pt idx="4695">
                  <c:v>Sr_125.8925</c:v>
                </c:pt>
                <c:pt idx="4696">
                  <c:v>Sr_158.4893</c:v>
                </c:pt>
                <c:pt idx="4697">
                  <c:v>Sr_199.5262</c:v>
                </c:pt>
                <c:pt idx="4698">
                  <c:v>Sr_251.1886</c:v>
                </c:pt>
                <c:pt idx="4699">
                  <c:v>Sr_316.2278</c:v>
                </c:pt>
                <c:pt idx="4700">
                  <c:v>Sr_398.1072</c:v>
                </c:pt>
                <c:pt idx="4701">
                  <c:v>Sr_501.1872</c:v>
                </c:pt>
                <c:pt idx="4702">
                  <c:v>Sr_630.9573</c:v>
                </c:pt>
                <c:pt idx="4703">
                  <c:v>Sr_794.3282</c:v>
                </c:pt>
                <c:pt idx="4704">
                  <c:v>Sr_1000</c:v>
                </c:pt>
                <c:pt idx="4705">
                  <c:v>Sr_1258.925</c:v>
                </c:pt>
                <c:pt idx="4706">
                  <c:v>Sr_1584.893</c:v>
                </c:pt>
                <c:pt idx="4707">
                  <c:v>Sr_1995.262</c:v>
                </c:pt>
                <c:pt idx="4708">
                  <c:v>Sr_2511.886</c:v>
                </c:pt>
                <c:pt idx="4709">
                  <c:v>Sr_3162.278</c:v>
                </c:pt>
                <c:pt idx="4710">
                  <c:v>Sr_3981.072</c:v>
                </c:pt>
                <c:pt idx="4711">
                  <c:v>Sr_5011.872</c:v>
                </c:pt>
                <c:pt idx="4712">
                  <c:v>Sr_6309.573</c:v>
                </c:pt>
                <c:pt idx="4713">
                  <c:v>Sr_7943.282</c:v>
                </c:pt>
                <c:pt idx="4714">
                  <c:v>Sr_10000</c:v>
                </c:pt>
                <c:pt idx="4715">
                  <c:v>Sr_12589.25</c:v>
                </c:pt>
                <c:pt idx="4716">
                  <c:v>Sr_15848.93</c:v>
                </c:pt>
                <c:pt idx="4717">
                  <c:v>Sr_19952.62</c:v>
                </c:pt>
                <c:pt idx="4718">
                  <c:v>Sr_25118.86</c:v>
                </c:pt>
                <c:pt idx="4719">
                  <c:v>Sr_31622.78</c:v>
                </c:pt>
                <c:pt idx="4720">
                  <c:v>Sr_39810.72</c:v>
                </c:pt>
                <c:pt idx="4721">
                  <c:v>Sr_50118.72</c:v>
                </c:pt>
                <c:pt idx="4722">
                  <c:v>Sr_63095.73</c:v>
                </c:pt>
                <c:pt idx="4723">
                  <c:v>Sr_79432.82</c:v>
                </c:pt>
                <c:pt idx="4724">
                  <c:v>Sr_100000</c:v>
                </c:pt>
                <c:pt idx="4725">
                  <c:v>Sr_125892.5</c:v>
                </c:pt>
                <c:pt idx="4726">
                  <c:v>Sr_158489.3</c:v>
                </c:pt>
                <c:pt idx="4727">
                  <c:v>Sr_199526.2</c:v>
                </c:pt>
                <c:pt idx="4728">
                  <c:v>Sr_251188.6</c:v>
                </c:pt>
                <c:pt idx="4729">
                  <c:v>Sr_316227.8</c:v>
                </c:pt>
                <c:pt idx="4730">
                  <c:v>Sr_398107.2</c:v>
                </c:pt>
                <c:pt idx="4731">
                  <c:v>Sr_501187.2</c:v>
                </c:pt>
                <c:pt idx="4732">
                  <c:v>Sr_630957.3</c:v>
                </c:pt>
                <c:pt idx="4733">
                  <c:v>Sr_794328.2</c:v>
                </c:pt>
                <c:pt idx="4734">
                  <c:v>Sr_1000000</c:v>
                </c:pt>
                <c:pt idx="4735">
                  <c:v>Sr_1258925</c:v>
                </c:pt>
                <c:pt idx="4736">
                  <c:v>Sr_1584893</c:v>
                </c:pt>
                <c:pt idx="4737">
                  <c:v>Sr_1995262</c:v>
                </c:pt>
                <c:pt idx="4738">
                  <c:v>Sr_2511886</c:v>
                </c:pt>
                <c:pt idx="4739">
                  <c:v>Sr_3162278</c:v>
                </c:pt>
                <c:pt idx="4740">
                  <c:v>Sr_3981072</c:v>
                </c:pt>
                <c:pt idx="4741">
                  <c:v>Sr_5011872</c:v>
                </c:pt>
                <c:pt idx="4742">
                  <c:v>Sr_6309573</c:v>
                </c:pt>
                <c:pt idx="4743">
                  <c:v>Sr_7943282</c:v>
                </c:pt>
                <c:pt idx="4744">
                  <c:v>Sr_10000000</c:v>
                </c:pt>
                <c:pt idx="4745">
                  <c:v>Sr_12589250</c:v>
                </c:pt>
                <c:pt idx="4746">
                  <c:v>Sr_15848930</c:v>
                </c:pt>
                <c:pt idx="4747">
                  <c:v>Sr_19952620</c:v>
                </c:pt>
                <c:pt idx="4748">
                  <c:v>Y_</c:v>
                </c:pt>
                <c:pt idx="4749">
                  <c:v>Energy[eV]_Elastic[mb]</c:v>
                </c:pt>
                <c:pt idx="4750">
                  <c:v>Y_0.00001258925</c:v>
                </c:pt>
                <c:pt idx="4751">
                  <c:v>Y_0.00001584893</c:v>
                </c:pt>
                <c:pt idx="4752">
                  <c:v>Y_0.00001995262</c:v>
                </c:pt>
                <c:pt idx="4753">
                  <c:v>Y_0.00002511886</c:v>
                </c:pt>
                <c:pt idx="4754">
                  <c:v>Y_0.00003162278</c:v>
                </c:pt>
                <c:pt idx="4755">
                  <c:v>Y_0.00003981072</c:v>
                </c:pt>
                <c:pt idx="4756">
                  <c:v>Y_0.00005011872</c:v>
                </c:pt>
                <c:pt idx="4757">
                  <c:v>Y_0.00006309573</c:v>
                </c:pt>
                <c:pt idx="4758">
                  <c:v>Y_0.00007943282</c:v>
                </c:pt>
                <c:pt idx="4759">
                  <c:v>Y_0.0001</c:v>
                </c:pt>
                <c:pt idx="4760">
                  <c:v>Y_0.0001258925</c:v>
                </c:pt>
                <c:pt idx="4761">
                  <c:v>Y_0.0001584893</c:v>
                </c:pt>
                <c:pt idx="4762">
                  <c:v>Y_0.0001995262</c:v>
                </c:pt>
                <c:pt idx="4763">
                  <c:v>Y_0.0002511886</c:v>
                </c:pt>
                <c:pt idx="4764">
                  <c:v>Y_0.0003162278</c:v>
                </c:pt>
                <c:pt idx="4765">
                  <c:v>Y_0.0003981072</c:v>
                </c:pt>
                <c:pt idx="4766">
                  <c:v>Y_0.0005011872</c:v>
                </c:pt>
                <c:pt idx="4767">
                  <c:v>Y_0.0006309573</c:v>
                </c:pt>
                <c:pt idx="4768">
                  <c:v>Y_0.0007943282</c:v>
                </c:pt>
                <c:pt idx="4769">
                  <c:v>Y_0.001</c:v>
                </c:pt>
                <c:pt idx="4770">
                  <c:v>Y_0.001258925</c:v>
                </c:pt>
                <c:pt idx="4771">
                  <c:v>Y_0.001584893</c:v>
                </c:pt>
                <c:pt idx="4772">
                  <c:v>Y_0.001995262</c:v>
                </c:pt>
                <c:pt idx="4773">
                  <c:v>Y_0.002511886</c:v>
                </c:pt>
                <c:pt idx="4774">
                  <c:v>Y_0.003162278</c:v>
                </c:pt>
                <c:pt idx="4775">
                  <c:v>Y_0.003981072</c:v>
                </c:pt>
                <c:pt idx="4776">
                  <c:v>Y_0.005011872</c:v>
                </c:pt>
                <c:pt idx="4777">
                  <c:v>Y_0.006309573</c:v>
                </c:pt>
                <c:pt idx="4778">
                  <c:v>Y_0.007943282</c:v>
                </c:pt>
                <c:pt idx="4779">
                  <c:v>Y_0.01</c:v>
                </c:pt>
                <c:pt idx="4780">
                  <c:v>Y_0.01258925</c:v>
                </c:pt>
                <c:pt idx="4781">
                  <c:v>Y_0.01584893</c:v>
                </c:pt>
                <c:pt idx="4782">
                  <c:v>Y_0.01995262</c:v>
                </c:pt>
                <c:pt idx="4783">
                  <c:v>Y_0.02511886</c:v>
                </c:pt>
                <c:pt idx="4784">
                  <c:v>Y_0.03162278</c:v>
                </c:pt>
                <c:pt idx="4785">
                  <c:v>Y_0.03981072</c:v>
                </c:pt>
                <c:pt idx="4786">
                  <c:v>Y_0.05011872</c:v>
                </c:pt>
                <c:pt idx="4787">
                  <c:v>Y_0.06309573</c:v>
                </c:pt>
                <c:pt idx="4788">
                  <c:v>Y_0.07943282</c:v>
                </c:pt>
                <c:pt idx="4789">
                  <c:v>Y_0.1</c:v>
                </c:pt>
                <c:pt idx="4790">
                  <c:v>Y_0.1258925</c:v>
                </c:pt>
                <c:pt idx="4791">
                  <c:v>Y_0.1584893</c:v>
                </c:pt>
                <c:pt idx="4792">
                  <c:v>Y_0.1995262</c:v>
                </c:pt>
                <c:pt idx="4793">
                  <c:v>Y_0.2511886</c:v>
                </c:pt>
                <c:pt idx="4794">
                  <c:v>Y_0.3162278</c:v>
                </c:pt>
                <c:pt idx="4795">
                  <c:v>Y_0.3981072</c:v>
                </c:pt>
                <c:pt idx="4796">
                  <c:v>Y_0.5011872</c:v>
                </c:pt>
                <c:pt idx="4797">
                  <c:v>Y_0.6309573</c:v>
                </c:pt>
                <c:pt idx="4798">
                  <c:v>Y_0.7943282</c:v>
                </c:pt>
                <c:pt idx="4799">
                  <c:v>Y_1</c:v>
                </c:pt>
                <c:pt idx="4800">
                  <c:v>Y_1.258925</c:v>
                </c:pt>
                <c:pt idx="4801">
                  <c:v>Y_1.584893</c:v>
                </c:pt>
                <c:pt idx="4802">
                  <c:v>Y_1.995262</c:v>
                </c:pt>
                <c:pt idx="4803">
                  <c:v>Y_2.511886</c:v>
                </c:pt>
                <c:pt idx="4804">
                  <c:v>Y_3.162278</c:v>
                </c:pt>
                <c:pt idx="4805">
                  <c:v>Y_3.981072</c:v>
                </c:pt>
                <c:pt idx="4806">
                  <c:v>Y_5.011872</c:v>
                </c:pt>
                <c:pt idx="4807">
                  <c:v>Y_6.309573</c:v>
                </c:pt>
                <c:pt idx="4808">
                  <c:v>Y_7.943282</c:v>
                </c:pt>
                <c:pt idx="4809">
                  <c:v>Y_10</c:v>
                </c:pt>
                <c:pt idx="4810">
                  <c:v>Y_12.58925</c:v>
                </c:pt>
                <c:pt idx="4811">
                  <c:v>Y_15.84893</c:v>
                </c:pt>
                <c:pt idx="4812">
                  <c:v>Y_19.95262</c:v>
                </c:pt>
                <c:pt idx="4813">
                  <c:v>Y_25.11886</c:v>
                </c:pt>
                <c:pt idx="4814">
                  <c:v>Y_31.62278</c:v>
                </c:pt>
                <c:pt idx="4815">
                  <c:v>Y_39.81072</c:v>
                </c:pt>
                <c:pt idx="4816">
                  <c:v>Y_50.11872</c:v>
                </c:pt>
                <c:pt idx="4817">
                  <c:v>Y_63.09573</c:v>
                </c:pt>
                <c:pt idx="4818">
                  <c:v>Y_79.43282</c:v>
                </c:pt>
                <c:pt idx="4819">
                  <c:v>Y_100</c:v>
                </c:pt>
                <c:pt idx="4820">
                  <c:v>Y_125.8925</c:v>
                </c:pt>
                <c:pt idx="4821">
                  <c:v>Y_158.4893</c:v>
                </c:pt>
                <c:pt idx="4822">
                  <c:v>Y_199.5262</c:v>
                </c:pt>
                <c:pt idx="4823">
                  <c:v>Y_251.1886</c:v>
                </c:pt>
                <c:pt idx="4824">
                  <c:v>Y_316.2278</c:v>
                </c:pt>
                <c:pt idx="4825">
                  <c:v>Y_398.1072</c:v>
                </c:pt>
                <c:pt idx="4826">
                  <c:v>Y_501.1872</c:v>
                </c:pt>
                <c:pt idx="4827">
                  <c:v>Y_630.9573</c:v>
                </c:pt>
                <c:pt idx="4828">
                  <c:v>Y_794.3282</c:v>
                </c:pt>
                <c:pt idx="4829">
                  <c:v>Y_1000</c:v>
                </c:pt>
                <c:pt idx="4830">
                  <c:v>Y_1258.925</c:v>
                </c:pt>
                <c:pt idx="4831">
                  <c:v>Y_1584.893</c:v>
                </c:pt>
                <c:pt idx="4832">
                  <c:v>Y_1995.262</c:v>
                </c:pt>
                <c:pt idx="4833">
                  <c:v>Y_2511.886</c:v>
                </c:pt>
                <c:pt idx="4834">
                  <c:v>Y_3162.278</c:v>
                </c:pt>
                <c:pt idx="4835">
                  <c:v>Y_3981.072</c:v>
                </c:pt>
                <c:pt idx="4836">
                  <c:v>Y_5011.872</c:v>
                </c:pt>
                <c:pt idx="4837">
                  <c:v>Y_6309.573</c:v>
                </c:pt>
                <c:pt idx="4838">
                  <c:v>Y_7943.282</c:v>
                </c:pt>
                <c:pt idx="4839">
                  <c:v>Y_10000</c:v>
                </c:pt>
                <c:pt idx="4840">
                  <c:v>Y_12589.25</c:v>
                </c:pt>
                <c:pt idx="4841">
                  <c:v>Y_15848.93</c:v>
                </c:pt>
                <c:pt idx="4842">
                  <c:v>Y_19952.62</c:v>
                </c:pt>
                <c:pt idx="4843">
                  <c:v>Y_25118.86</c:v>
                </c:pt>
                <c:pt idx="4844">
                  <c:v>Y_31622.78</c:v>
                </c:pt>
                <c:pt idx="4845">
                  <c:v>Y_39810.72</c:v>
                </c:pt>
                <c:pt idx="4846">
                  <c:v>Y_50118.72</c:v>
                </c:pt>
                <c:pt idx="4847">
                  <c:v>Y_63095.73</c:v>
                </c:pt>
                <c:pt idx="4848">
                  <c:v>Y_79432.82</c:v>
                </c:pt>
                <c:pt idx="4849">
                  <c:v>Y_100000</c:v>
                </c:pt>
                <c:pt idx="4850">
                  <c:v>Y_125892.5</c:v>
                </c:pt>
                <c:pt idx="4851">
                  <c:v>Y_158489.3</c:v>
                </c:pt>
                <c:pt idx="4852">
                  <c:v>Y_199526.2</c:v>
                </c:pt>
                <c:pt idx="4853">
                  <c:v>Y_251188.6</c:v>
                </c:pt>
                <c:pt idx="4854">
                  <c:v>Y_316227.8</c:v>
                </c:pt>
                <c:pt idx="4855">
                  <c:v>Y_398107.2</c:v>
                </c:pt>
                <c:pt idx="4856">
                  <c:v>Y_501187.2</c:v>
                </c:pt>
                <c:pt idx="4857">
                  <c:v>Y_630957.3</c:v>
                </c:pt>
                <c:pt idx="4858">
                  <c:v>Y_794328.2</c:v>
                </c:pt>
                <c:pt idx="4859">
                  <c:v>Y_1000000</c:v>
                </c:pt>
                <c:pt idx="4860">
                  <c:v>Y_1258925</c:v>
                </c:pt>
                <c:pt idx="4861">
                  <c:v>Y_1584893</c:v>
                </c:pt>
                <c:pt idx="4862">
                  <c:v>Y_1995262</c:v>
                </c:pt>
                <c:pt idx="4863">
                  <c:v>Y_2511886</c:v>
                </c:pt>
                <c:pt idx="4864">
                  <c:v>Y_3162278</c:v>
                </c:pt>
                <c:pt idx="4865">
                  <c:v>Y_3981072</c:v>
                </c:pt>
                <c:pt idx="4866">
                  <c:v>Y_5011872</c:v>
                </c:pt>
                <c:pt idx="4867">
                  <c:v>Y_6309573</c:v>
                </c:pt>
                <c:pt idx="4868">
                  <c:v>Y_7943282</c:v>
                </c:pt>
                <c:pt idx="4869">
                  <c:v>Y_10000000</c:v>
                </c:pt>
                <c:pt idx="4870">
                  <c:v>Y_12589250</c:v>
                </c:pt>
                <c:pt idx="4871">
                  <c:v>Y_15848930</c:v>
                </c:pt>
                <c:pt idx="4872">
                  <c:v>Y_19952620</c:v>
                </c:pt>
                <c:pt idx="4873">
                  <c:v>Zr_</c:v>
                </c:pt>
                <c:pt idx="4874">
                  <c:v>Energy[eV]_Elastic[mb]</c:v>
                </c:pt>
                <c:pt idx="4875">
                  <c:v>Zr_0.00001258925</c:v>
                </c:pt>
                <c:pt idx="4876">
                  <c:v>Zr_0.00001584893</c:v>
                </c:pt>
                <c:pt idx="4877">
                  <c:v>Zr_0.00001995262</c:v>
                </c:pt>
                <c:pt idx="4878">
                  <c:v>Zr_0.00002511886</c:v>
                </c:pt>
                <c:pt idx="4879">
                  <c:v>Zr_0.00003162278</c:v>
                </c:pt>
                <c:pt idx="4880">
                  <c:v>Zr_0.00003981072</c:v>
                </c:pt>
                <c:pt idx="4881">
                  <c:v>Zr_0.00005011872</c:v>
                </c:pt>
                <c:pt idx="4882">
                  <c:v>Zr_0.00006309573</c:v>
                </c:pt>
                <c:pt idx="4883">
                  <c:v>Zr_0.00007943282</c:v>
                </c:pt>
                <c:pt idx="4884">
                  <c:v>Zr_0.0001</c:v>
                </c:pt>
                <c:pt idx="4885">
                  <c:v>Zr_0.0001258925</c:v>
                </c:pt>
                <c:pt idx="4886">
                  <c:v>Zr_0.0001584893</c:v>
                </c:pt>
                <c:pt idx="4887">
                  <c:v>Zr_0.0001995262</c:v>
                </c:pt>
                <c:pt idx="4888">
                  <c:v>Zr_0.0002511886</c:v>
                </c:pt>
                <c:pt idx="4889">
                  <c:v>Zr_0.0003162278</c:v>
                </c:pt>
                <c:pt idx="4890">
                  <c:v>Zr_0.0003981072</c:v>
                </c:pt>
                <c:pt idx="4891">
                  <c:v>Zr_0.0005011872</c:v>
                </c:pt>
                <c:pt idx="4892">
                  <c:v>Zr_0.0006309573</c:v>
                </c:pt>
                <c:pt idx="4893">
                  <c:v>Zr_0.0007943282</c:v>
                </c:pt>
                <c:pt idx="4894">
                  <c:v>Zr_0.001</c:v>
                </c:pt>
                <c:pt idx="4895">
                  <c:v>Zr_0.001258925</c:v>
                </c:pt>
                <c:pt idx="4896">
                  <c:v>Zr_0.001584893</c:v>
                </c:pt>
                <c:pt idx="4897">
                  <c:v>Zr_0.001995262</c:v>
                </c:pt>
                <c:pt idx="4898">
                  <c:v>Zr_0.002511886</c:v>
                </c:pt>
                <c:pt idx="4899">
                  <c:v>Zr_0.003162278</c:v>
                </c:pt>
                <c:pt idx="4900">
                  <c:v>Zr_0.003981072</c:v>
                </c:pt>
                <c:pt idx="4901">
                  <c:v>Zr_0.005011872</c:v>
                </c:pt>
                <c:pt idx="4902">
                  <c:v>Zr_0.006309573</c:v>
                </c:pt>
                <c:pt idx="4903">
                  <c:v>Zr_0.007943282</c:v>
                </c:pt>
                <c:pt idx="4904">
                  <c:v>Zr_0.01</c:v>
                </c:pt>
                <c:pt idx="4905">
                  <c:v>Zr_0.01258925</c:v>
                </c:pt>
                <c:pt idx="4906">
                  <c:v>Zr_0.01584893</c:v>
                </c:pt>
                <c:pt idx="4907">
                  <c:v>Zr_0.01995262</c:v>
                </c:pt>
                <c:pt idx="4908">
                  <c:v>Zr_0.02511886</c:v>
                </c:pt>
                <c:pt idx="4909">
                  <c:v>Zr_0.03162278</c:v>
                </c:pt>
                <c:pt idx="4910">
                  <c:v>Zr_0.03981072</c:v>
                </c:pt>
                <c:pt idx="4911">
                  <c:v>Zr_0.05011872</c:v>
                </c:pt>
                <c:pt idx="4912">
                  <c:v>Zr_0.06309573</c:v>
                </c:pt>
                <c:pt idx="4913">
                  <c:v>Zr_0.07943282</c:v>
                </c:pt>
                <c:pt idx="4914">
                  <c:v>Zr_0.1</c:v>
                </c:pt>
                <c:pt idx="4915">
                  <c:v>Zr_0.1258925</c:v>
                </c:pt>
                <c:pt idx="4916">
                  <c:v>Zr_0.1584893</c:v>
                </c:pt>
                <c:pt idx="4917">
                  <c:v>Zr_0.1995262</c:v>
                </c:pt>
                <c:pt idx="4918">
                  <c:v>Zr_0.2511886</c:v>
                </c:pt>
                <c:pt idx="4919">
                  <c:v>Zr_0.3162278</c:v>
                </c:pt>
                <c:pt idx="4920">
                  <c:v>Zr_0.3981072</c:v>
                </c:pt>
                <c:pt idx="4921">
                  <c:v>Zr_0.5011872</c:v>
                </c:pt>
                <c:pt idx="4922">
                  <c:v>Zr_0.6309573</c:v>
                </c:pt>
                <c:pt idx="4923">
                  <c:v>Zr_0.7943282</c:v>
                </c:pt>
                <c:pt idx="4924">
                  <c:v>Zr_1</c:v>
                </c:pt>
                <c:pt idx="4925">
                  <c:v>Zr_1.258925</c:v>
                </c:pt>
                <c:pt idx="4926">
                  <c:v>Zr_1.584893</c:v>
                </c:pt>
                <c:pt idx="4927">
                  <c:v>Zr_1.995262</c:v>
                </c:pt>
                <c:pt idx="4928">
                  <c:v>Zr_2.511886</c:v>
                </c:pt>
                <c:pt idx="4929">
                  <c:v>Zr_3.162278</c:v>
                </c:pt>
                <c:pt idx="4930">
                  <c:v>Zr_3.981072</c:v>
                </c:pt>
                <c:pt idx="4931">
                  <c:v>Zr_5.011872</c:v>
                </c:pt>
                <c:pt idx="4932">
                  <c:v>Zr_6.309573</c:v>
                </c:pt>
                <c:pt idx="4933">
                  <c:v>Zr_7.943282</c:v>
                </c:pt>
                <c:pt idx="4934">
                  <c:v>Zr_10</c:v>
                </c:pt>
                <c:pt idx="4935">
                  <c:v>Zr_12.58925</c:v>
                </c:pt>
                <c:pt idx="4936">
                  <c:v>Zr_15.84893</c:v>
                </c:pt>
                <c:pt idx="4937">
                  <c:v>Zr_19.95262</c:v>
                </c:pt>
                <c:pt idx="4938">
                  <c:v>Zr_25.11886</c:v>
                </c:pt>
                <c:pt idx="4939">
                  <c:v>Zr_31.62278</c:v>
                </c:pt>
                <c:pt idx="4940">
                  <c:v>Zr_39.81072</c:v>
                </c:pt>
                <c:pt idx="4941">
                  <c:v>Zr_50.11872</c:v>
                </c:pt>
                <c:pt idx="4942">
                  <c:v>Zr_63.09573</c:v>
                </c:pt>
                <c:pt idx="4943">
                  <c:v>Zr_79.43282</c:v>
                </c:pt>
                <c:pt idx="4944">
                  <c:v>Zr_100</c:v>
                </c:pt>
                <c:pt idx="4945">
                  <c:v>Zr_125.8925</c:v>
                </c:pt>
                <c:pt idx="4946">
                  <c:v>Zr_158.4893</c:v>
                </c:pt>
                <c:pt idx="4947">
                  <c:v>Zr_199.5262</c:v>
                </c:pt>
                <c:pt idx="4948">
                  <c:v>Zr_251.1886</c:v>
                </c:pt>
                <c:pt idx="4949">
                  <c:v>Zr_316.2278</c:v>
                </c:pt>
                <c:pt idx="4950">
                  <c:v>Zr_398.1072</c:v>
                </c:pt>
                <c:pt idx="4951">
                  <c:v>Zr_501.1872</c:v>
                </c:pt>
                <c:pt idx="4952">
                  <c:v>Zr_630.9573</c:v>
                </c:pt>
                <c:pt idx="4953">
                  <c:v>Zr_794.3282</c:v>
                </c:pt>
                <c:pt idx="4954">
                  <c:v>Zr_1000</c:v>
                </c:pt>
                <c:pt idx="4955">
                  <c:v>Zr_1258.925</c:v>
                </c:pt>
                <c:pt idx="4956">
                  <c:v>Zr_1584.893</c:v>
                </c:pt>
                <c:pt idx="4957">
                  <c:v>Zr_1995.262</c:v>
                </c:pt>
                <c:pt idx="4958">
                  <c:v>Zr_2511.886</c:v>
                </c:pt>
                <c:pt idx="4959">
                  <c:v>Zr_3162.278</c:v>
                </c:pt>
                <c:pt idx="4960">
                  <c:v>Zr_3981.072</c:v>
                </c:pt>
                <c:pt idx="4961">
                  <c:v>Zr_5011.872</c:v>
                </c:pt>
                <c:pt idx="4962">
                  <c:v>Zr_6309.573</c:v>
                </c:pt>
                <c:pt idx="4963">
                  <c:v>Zr_7943.282</c:v>
                </c:pt>
                <c:pt idx="4964">
                  <c:v>Zr_10000</c:v>
                </c:pt>
                <c:pt idx="4965">
                  <c:v>Zr_12589.25</c:v>
                </c:pt>
                <c:pt idx="4966">
                  <c:v>Zr_15848.93</c:v>
                </c:pt>
                <c:pt idx="4967">
                  <c:v>Zr_19952.62</c:v>
                </c:pt>
                <c:pt idx="4968">
                  <c:v>Zr_25118.86</c:v>
                </c:pt>
                <c:pt idx="4969">
                  <c:v>Zr_31622.78</c:v>
                </c:pt>
                <c:pt idx="4970">
                  <c:v>Zr_39810.72</c:v>
                </c:pt>
                <c:pt idx="4971">
                  <c:v>Zr_50118.72</c:v>
                </c:pt>
                <c:pt idx="4972">
                  <c:v>Zr_63095.73</c:v>
                </c:pt>
                <c:pt idx="4973">
                  <c:v>Zr_79432.82</c:v>
                </c:pt>
                <c:pt idx="4974">
                  <c:v>Zr_100000</c:v>
                </c:pt>
                <c:pt idx="4975">
                  <c:v>Zr_125892.5</c:v>
                </c:pt>
                <c:pt idx="4976">
                  <c:v>Zr_158489.3</c:v>
                </c:pt>
                <c:pt idx="4977">
                  <c:v>Zr_199526.2</c:v>
                </c:pt>
                <c:pt idx="4978">
                  <c:v>Zr_251188.6</c:v>
                </c:pt>
                <c:pt idx="4979">
                  <c:v>Zr_316227.8</c:v>
                </c:pt>
                <c:pt idx="4980">
                  <c:v>Zr_398107.2</c:v>
                </c:pt>
                <c:pt idx="4981">
                  <c:v>Zr_501187.2</c:v>
                </c:pt>
                <c:pt idx="4982">
                  <c:v>Zr_630957.3</c:v>
                </c:pt>
                <c:pt idx="4983">
                  <c:v>Zr_794328.2</c:v>
                </c:pt>
                <c:pt idx="4984">
                  <c:v>Zr_1000000</c:v>
                </c:pt>
                <c:pt idx="4985">
                  <c:v>Zr_1258925</c:v>
                </c:pt>
                <c:pt idx="4986">
                  <c:v>Zr_1584893</c:v>
                </c:pt>
                <c:pt idx="4987">
                  <c:v>Zr_1995262</c:v>
                </c:pt>
                <c:pt idx="4988">
                  <c:v>Zr_2511886</c:v>
                </c:pt>
                <c:pt idx="4989">
                  <c:v>Zr_3162278</c:v>
                </c:pt>
                <c:pt idx="4990">
                  <c:v>Zr_3981072</c:v>
                </c:pt>
                <c:pt idx="4991">
                  <c:v>Zr_5011872</c:v>
                </c:pt>
                <c:pt idx="4992">
                  <c:v>Zr_6309573</c:v>
                </c:pt>
                <c:pt idx="4993">
                  <c:v>Zr_7943282</c:v>
                </c:pt>
                <c:pt idx="4994">
                  <c:v>Zr_10000000</c:v>
                </c:pt>
                <c:pt idx="4995">
                  <c:v>Zr_12589250</c:v>
                </c:pt>
                <c:pt idx="4996">
                  <c:v>Zr_15848930</c:v>
                </c:pt>
                <c:pt idx="4997">
                  <c:v>Zr_19952620</c:v>
                </c:pt>
                <c:pt idx="4998">
                  <c:v>Nb_</c:v>
                </c:pt>
                <c:pt idx="4999">
                  <c:v>Energy[eV]_Elastic[mb]</c:v>
                </c:pt>
                <c:pt idx="5000">
                  <c:v>Nb_0.00001258925</c:v>
                </c:pt>
                <c:pt idx="5001">
                  <c:v>Nb_0.00001584893</c:v>
                </c:pt>
                <c:pt idx="5002">
                  <c:v>Nb_0.00001995262</c:v>
                </c:pt>
                <c:pt idx="5003">
                  <c:v>Nb_0.00002511886</c:v>
                </c:pt>
                <c:pt idx="5004">
                  <c:v>Nb_0.00003162278</c:v>
                </c:pt>
                <c:pt idx="5005">
                  <c:v>Nb_0.00003981072</c:v>
                </c:pt>
                <c:pt idx="5006">
                  <c:v>Nb_0.00005011872</c:v>
                </c:pt>
                <c:pt idx="5007">
                  <c:v>Nb_0.00006309573</c:v>
                </c:pt>
                <c:pt idx="5008">
                  <c:v>Nb_0.00007943282</c:v>
                </c:pt>
                <c:pt idx="5009">
                  <c:v>Nb_0.0001</c:v>
                </c:pt>
                <c:pt idx="5010">
                  <c:v>Nb_0.0001258925</c:v>
                </c:pt>
                <c:pt idx="5011">
                  <c:v>Nb_0.0001584893</c:v>
                </c:pt>
                <c:pt idx="5012">
                  <c:v>Nb_0.0001995262</c:v>
                </c:pt>
                <c:pt idx="5013">
                  <c:v>Nb_0.0002511886</c:v>
                </c:pt>
                <c:pt idx="5014">
                  <c:v>Nb_0.0003162278</c:v>
                </c:pt>
                <c:pt idx="5015">
                  <c:v>Nb_0.0003981072</c:v>
                </c:pt>
                <c:pt idx="5016">
                  <c:v>Nb_0.0005011872</c:v>
                </c:pt>
                <c:pt idx="5017">
                  <c:v>Nb_0.0006309573</c:v>
                </c:pt>
                <c:pt idx="5018">
                  <c:v>Nb_0.0007943282</c:v>
                </c:pt>
                <c:pt idx="5019">
                  <c:v>Nb_0.001</c:v>
                </c:pt>
                <c:pt idx="5020">
                  <c:v>Nb_0.001258925</c:v>
                </c:pt>
                <c:pt idx="5021">
                  <c:v>Nb_0.001584893</c:v>
                </c:pt>
                <c:pt idx="5022">
                  <c:v>Nb_0.001995262</c:v>
                </c:pt>
                <c:pt idx="5023">
                  <c:v>Nb_0.002511886</c:v>
                </c:pt>
                <c:pt idx="5024">
                  <c:v>Nb_0.003162278</c:v>
                </c:pt>
                <c:pt idx="5025">
                  <c:v>Nb_0.003981072</c:v>
                </c:pt>
                <c:pt idx="5026">
                  <c:v>Nb_0.005011872</c:v>
                </c:pt>
                <c:pt idx="5027">
                  <c:v>Nb_0.006309573</c:v>
                </c:pt>
                <c:pt idx="5028">
                  <c:v>Nb_0.007943282</c:v>
                </c:pt>
                <c:pt idx="5029">
                  <c:v>Nb_0.01</c:v>
                </c:pt>
                <c:pt idx="5030">
                  <c:v>Nb_0.01258925</c:v>
                </c:pt>
                <c:pt idx="5031">
                  <c:v>Nb_0.01584893</c:v>
                </c:pt>
                <c:pt idx="5032">
                  <c:v>Nb_0.01995262</c:v>
                </c:pt>
                <c:pt idx="5033">
                  <c:v>Nb_0.02511886</c:v>
                </c:pt>
                <c:pt idx="5034">
                  <c:v>Nb_0.03162278</c:v>
                </c:pt>
                <c:pt idx="5035">
                  <c:v>Nb_0.03981072</c:v>
                </c:pt>
                <c:pt idx="5036">
                  <c:v>Nb_0.05011872</c:v>
                </c:pt>
                <c:pt idx="5037">
                  <c:v>Nb_0.06309573</c:v>
                </c:pt>
                <c:pt idx="5038">
                  <c:v>Nb_0.07943282</c:v>
                </c:pt>
                <c:pt idx="5039">
                  <c:v>Nb_0.1</c:v>
                </c:pt>
                <c:pt idx="5040">
                  <c:v>Nb_0.1258925</c:v>
                </c:pt>
                <c:pt idx="5041">
                  <c:v>Nb_0.1584893</c:v>
                </c:pt>
                <c:pt idx="5042">
                  <c:v>Nb_0.1995262</c:v>
                </c:pt>
                <c:pt idx="5043">
                  <c:v>Nb_0.2511886</c:v>
                </c:pt>
                <c:pt idx="5044">
                  <c:v>Nb_0.3162278</c:v>
                </c:pt>
                <c:pt idx="5045">
                  <c:v>Nb_0.3981072</c:v>
                </c:pt>
                <c:pt idx="5046">
                  <c:v>Nb_0.5011872</c:v>
                </c:pt>
                <c:pt idx="5047">
                  <c:v>Nb_0.6309573</c:v>
                </c:pt>
                <c:pt idx="5048">
                  <c:v>Nb_0.7943282</c:v>
                </c:pt>
                <c:pt idx="5049">
                  <c:v>Nb_1</c:v>
                </c:pt>
                <c:pt idx="5050">
                  <c:v>Nb_1.258925</c:v>
                </c:pt>
                <c:pt idx="5051">
                  <c:v>Nb_1.584893</c:v>
                </c:pt>
                <c:pt idx="5052">
                  <c:v>Nb_1.995262</c:v>
                </c:pt>
                <c:pt idx="5053">
                  <c:v>Nb_2.511886</c:v>
                </c:pt>
                <c:pt idx="5054">
                  <c:v>Nb_3.162278</c:v>
                </c:pt>
                <c:pt idx="5055">
                  <c:v>Nb_3.981072</c:v>
                </c:pt>
                <c:pt idx="5056">
                  <c:v>Nb_5.011872</c:v>
                </c:pt>
                <c:pt idx="5057">
                  <c:v>Nb_6.309573</c:v>
                </c:pt>
                <c:pt idx="5058">
                  <c:v>Nb_7.943282</c:v>
                </c:pt>
                <c:pt idx="5059">
                  <c:v>Nb_10</c:v>
                </c:pt>
                <c:pt idx="5060">
                  <c:v>Nb_12.58925</c:v>
                </c:pt>
                <c:pt idx="5061">
                  <c:v>Nb_15.84893</c:v>
                </c:pt>
                <c:pt idx="5062">
                  <c:v>Nb_19.95262</c:v>
                </c:pt>
                <c:pt idx="5063">
                  <c:v>Nb_25.11886</c:v>
                </c:pt>
                <c:pt idx="5064">
                  <c:v>Nb_31.62278</c:v>
                </c:pt>
                <c:pt idx="5065">
                  <c:v>Nb_39.81072</c:v>
                </c:pt>
                <c:pt idx="5066">
                  <c:v>Nb_50.11872</c:v>
                </c:pt>
                <c:pt idx="5067">
                  <c:v>Nb_63.09573</c:v>
                </c:pt>
                <c:pt idx="5068">
                  <c:v>Nb_79.43282</c:v>
                </c:pt>
                <c:pt idx="5069">
                  <c:v>Nb_100</c:v>
                </c:pt>
                <c:pt idx="5070">
                  <c:v>Nb_125.8925</c:v>
                </c:pt>
                <c:pt idx="5071">
                  <c:v>Nb_158.4893</c:v>
                </c:pt>
                <c:pt idx="5072">
                  <c:v>Nb_199.5262</c:v>
                </c:pt>
                <c:pt idx="5073">
                  <c:v>Nb_251.1886</c:v>
                </c:pt>
                <c:pt idx="5074">
                  <c:v>Nb_316.2278</c:v>
                </c:pt>
                <c:pt idx="5075">
                  <c:v>Nb_398.1072</c:v>
                </c:pt>
                <c:pt idx="5076">
                  <c:v>Nb_501.1872</c:v>
                </c:pt>
                <c:pt idx="5077">
                  <c:v>Nb_630.9573</c:v>
                </c:pt>
                <c:pt idx="5078">
                  <c:v>Nb_794.3282</c:v>
                </c:pt>
                <c:pt idx="5079">
                  <c:v>Nb_1000</c:v>
                </c:pt>
                <c:pt idx="5080">
                  <c:v>Nb_1258.925</c:v>
                </c:pt>
                <c:pt idx="5081">
                  <c:v>Nb_1584.893</c:v>
                </c:pt>
                <c:pt idx="5082">
                  <c:v>Nb_1995.262</c:v>
                </c:pt>
                <c:pt idx="5083">
                  <c:v>Nb_2511.886</c:v>
                </c:pt>
                <c:pt idx="5084">
                  <c:v>Nb_3162.278</c:v>
                </c:pt>
                <c:pt idx="5085">
                  <c:v>Nb_3981.072</c:v>
                </c:pt>
                <c:pt idx="5086">
                  <c:v>Nb_5011.872</c:v>
                </c:pt>
                <c:pt idx="5087">
                  <c:v>Nb_6309.573</c:v>
                </c:pt>
                <c:pt idx="5088">
                  <c:v>Nb_7943.282</c:v>
                </c:pt>
                <c:pt idx="5089">
                  <c:v>Nb_10000</c:v>
                </c:pt>
                <c:pt idx="5090">
                  <c:v>Nb_12589.25</c:v>
                </c:pt>
                <c:pt idx="5091">
                  <c:v>Nb_15848.93</c:v>
                </c:pt>
                <c:pt idx="5092">
                  <c:v>Nb_19952.62</c:v>
                </c:pt>
                <c:pt idx="5093">
                  <c:v>Nb_25118.86</c:v>
                </c:pt>
                <c:pt idx="5094">
                  <c:v>Nb_31622.78</c:v>
                </c:pt>
                <c:pt idx="5095">
                  <c:v>Nb_39810.72</c:v>
                </c:pt>
                <c:pt idx="5096">
                  <c:v>Nb_50118.72</c:v>
                </c:pt>
                <c:pt idx="5097">
                  <c:v>Nb_63095.73</c:v>
                </c:pt>
                <c:pt idx="5098">
                  <c:v>Nb_79432.82</c:v>
                </c:pt>
                <c:pt idx="5099">
                  <c:v>Nb_100000</c:v>
                </c:pt>
                <c:pt idx="5100">
                  <c:v>Nb_125892.5</c:v>
                </c:pt>
                <c:pt idx="5101">
                  <c:v>Nb_158489.3</c:v>
                </c:pt>
                <c:pt idx="5102">
                  <c:v>Nb_199526.2</c:v>
                </c:pt>
                <c:pt idx="5103">
                  <c:v>Nb_251188.6</c:v>
                </c:pt>
                <c:pt idx="5104">
                  <c:v>Nb_316227.8</c:v>
                </c:pt>
                <c:pt idx="5105">
                  <c:v>Nb_398107.2</c:v>
                </c:pt>
                <c:pt idx="5106">
                  <c:v>Nb_501187.2</c:v>
                </c:pt>
                <c:pt idx="5107">
                  <c:v>Nb_630957.3</c:v>
                </c:pt>
                <c:pt idx="5108">
                  <c:v>Nb_794328.2</c:v>
                </c:pt>
                <c:pt idx="5109">
                  <c:v>Nb_1000000</c:v>
                </c:pt>
                <c:pt idx="5110">
                  <c:v>Nb_1258925</c:v>
                </c:pt>
                <c:pt idx="5111">
                  <c:v>Nb_1584893</c:v>
                </c:pt>
                <c:pt idx="5112">
                  <c:v>Nb_1995262</c:v>
                </c:pt>
                <c:pt idx="5113">
                  <c:v>Nb_2511886</c:v>
                </c:pt>
                <c:pt idx="5114">
                  <c:v>Nb_3162278</c:v>
                </c:pt>
                <c:pt idx="5115">
                  <c:v>Nb_3981072</c:v>
                </c:pt>
                <c:pt idx="5116">
                  <c:v>Nb_5011872</c:v>
                </c:pt>
                <c:pt idx="5117">
                  <c:v>Nb_6309573</c:v>
                </c:pt>
                <c:pt idx="5118">
                  <c:v>Nb_7943282</c:v>
                </c:pt>
                <c:pt idx="5119">
                  <c:v>Nb_10000000</c:v>
                </c:pt>
                <c:pt idx="5120">
                  <c:v>Nb_12589250</c:v>
                </c:pt>
                <c:pt idx="5121">
                  <c:v>Nb_15848930</c:v>
                </c:pt>
                <c:pt idx="5122">
                  <c:v>Nb_19952620</c:v>
                </c:pt>
                <c:pt idx="5123">
                  <c:v>Mo_</c:v>
                </c:pt>
                <c:pt idx="5124">
                  <c:v>Energy[eV]_Elastic[mb]</c:v>
                </c:pt>
                <c:pt idx="5125">
                  <c:v>Mo_0.00001258925</c:v>
                </c:pt>
                <c:pt idx="5126">
                  <c:v>Mo_0.00001584893</c:v>
                </c:pt>
                <c:pt idx="5127">
                  <c:v>Mo_0.00001995262</c:v>
                </c:pt>
                <c:pt idx="5128">
                  <c:v>Mo_0.00002511886</c:v>
                </c:pt>
                <c:pt idx="5129">
                  <c:v>Mo_0.00003162278</c:v>
                </c:pt>
                <c:pt idx="5130">
                  <c:v>Mo_0.00003981072</c:v>
                </c:pt>
                <c:pt idx="5131">
                  <c:v>Mo_0.00005011872</c:v>
                </c:pt>
                <c:pt idx="5132">
                  <c:v>Mo_0.00006309573</c:v>
                </c:pt>
                <c:pt idx="5133">
                  <c:v>Mo_0.00007943282</c:v>
                </c:pt>
                <c:pt idx="5134">
                  <c:v>Mo_0.0001</c:v>
                </c:pt>
                <c:pt idx="5135">
                  <c:v>Mo_0.0001258925</c:v>
                </c:pt>
                <c:pt idx="5136">
                  <c:v>Mo_0.0001584893</c:v>
                </c:pt>
                <c:pt idx="5137">
                  <c:v>Mo_0.0001995262</c:v>
                </c:pt>
                <c:pt idx="5138">
                  <c:v>Mo_0.0002511886</c:v>
                </c:pt>
                <c:pt idx="5139">
                  <c:v>Mo_0.0003162278</c:v>
                </c:pt>
                <c:pt idx="5140">
                  <c:v>Mo_0.0003981072</c:v>
                </c:pt>
                <c:pt idx="5141">
                  <c:v>Mo_0.0005011872</c:v>
                </c:pt>
                <c:pt idx="5142">
                  <c:v>Mo_0.0006309573</c:v>
                </c:pt>
                <c:pt idx="5143">
                  <c:v>Mo_0.0007943282</c:v>
                </c:pt>
                <c:pt idx="5144">
                  <c:v>Mo_0.001</c:v>
                </c:pt>
                <c:pt idx="5145">
                  <c:v>Mo_0.001258925</c:v>
                </c:pt>
                <c:pt idx="5146">
                  <c:v>Mo_0.001584893</c:v>
                </c:pt>
                <c:pt idx="5147">
                  <c:v>Mo_0.001995262</c:v>
                </c:pt>
                <c:pt idx="5148">
                  <c:v>Mo_0.002511886</c:v>
                </c:pt>
                <c:pt idx="5149">
                  <c:v>Mo_0.003162278</c:v>
                </c:pt>
                <c:pt idx="5150">
                  <c:v>Mo_0.003981072</c:v>
                </c:pt>
                <c:pt idx="5151">
                  <c:v>Mo_0.005011872</c:v>
                </c:pt>
                <c:pt idx="5152">
                  <c:v>Mo_0.006309573</c:v>
                </c:pt>
                <c:pt idx="5153">
                  <c:v>Mo_0.007943282</c:v>
                </c:pt>
                <c:pt idx="5154">
                  <c:v>Mo_0.01</c:v>
                </c:pt>
                <c:pt idx="5155">
                  <c:v>Mo_0.01258925</c:v>
                </c:pt>
                <c:pt idx="5156">
                  <c:v>Mo_0.01584893</c:v>
                </c:pt>
                <c:pt idx="5157">
                  <c:v>Mo_0.01995262</c:v>
                </c:pt>
                <c:pt idx="5158">
                  <c:v>Mo_0.02511886</c:v>
                </c:pt>
                <c:pt idx="5159">
                  <c:v>Mo_0.03162278</c:v>
                </c:pt>
                <c:pt idx="5160">
                  <c:v>Mo_0.03981072</c:v>
                </c:pt>
                <c:pt idx="5161">
                  <c:v>Mo_0.05011872</c:v>
                </c:pt>
                <c:pt idx="5162">
                  <c:v>Mo_0.06309573</c:v>
                </c:pt>
                <c:pt idx="5163">
                  <c:v>Mo_0.07943282</c:v>
                </c:pt>
                <c:pt idx="5164">
                  <c:v>Mo_0.1</c:v>
                </c:pt>
                <c:pt idx="5165">
                  <c:v>Mo_0.1258925</c:v>
                </c:pt>
                <c:pt idx="5166">
                  <c:v>Mo_0.1584893</c:v>
                </c:pt>
                <c:pt idx="5167">
                  <c:v>Mo_0.1995262</c:v>
                </c:pt>
                <c:pt idx="5168">
                  <c:v>Mo_0.2511886</c:v>
                </c:pt>
                <c:pt idx="5169">
                  <c:v>Mo_0.3162278</c:v>
                </c:pt>
                <c:pt idx="5170">
                  <c:v>Mo_0.3981072</c:v>
                </c:pt>
                <c:pt idx="5171">
                  <c:v>Mo_0.5011872</c:v>
                </c:pt>
                <c:pt idx="5172">
                  <c:v>Mo_0.6309573</c:v>
                </c:pt>
                <c:pt idx="5173">
                  <c:v>Mo_0.7943282</c:v>
                </c:pt>
                <c:pt idx="5174">
                  <c:v>Mo_1</c:v>
                </c:pt>
                <c:pt idx="5175">
                  <c:v>Mo_1.258925</c:v>
                </c:pt>
                <c:pt idx="5176">
                  <c:v>Mo_1.584893</c:v>
                </c:pt>
                <c:pt idx="5177">
                  <c:v>Mo_1.995262</c:v>
                </c:pt>
                <c:pt idx="5178">
                  <c:v>Mo_2.511886</c:v>
                </c:pt>
                <c:pt idx="5179">
                  <c:v>Mo_3.162278</c:v>
                </c:pt>
                <c:pt idx="5180">
                  <c:v>Mo_3.981072</c:v>
                </c:pt>
                <c:pt idx="5181">
                  <c:v>Mo_5.011872</c:v>
                </c:pt>
                <c:pt idx="5182">
                  <c:v>Mo_6.309573</c:v>
                </c:pt>
                <c:pt idx="5183">
                  <c:v>Mo_7.943282</c:v>
                </c:pt>
                <c:pt idx="5184">
                  <c:v>Mo_10</c:v>
                </c:pt>
                <c:pt idx="5185">
                  <c:v>Mo_12.58925</c:v>
                </c:pt>
                <c:pt idx="5186">
                  <c:v>Mo_15.84893</c:v>
                </c:pt>
                <c:pt idx="5187">
                  <c:v>Mo_19.95262</c:v>
                </c:pt>
                <c:pt idx="5188">
                  <c:v>Mo_25.11886</c:v>
                </c:pt>
                <c:pt idx="5189">
                  <c:v>Mo_31.62278</c:v>
                </c:pt>
                <c:pt idx="5190">
                  <c:v>Mo_39.81072</c:v>
                </c:pt>
                <c:pt idx="5191">
                  <c:v>Mo_50.11872</c:v>
                </c:pt>
                <c:pt idx="5192">
                  <c:v>Mo_63.09573</c:v>
                </c:pt>
                <c:pt idx="5193">
                  <c:v>Mo_79.43282</c:v>
                </c:pt>
                <c:pt idx="5194">
                  <c:v>Mo_100</c:v>
                </c:pt>
                <c:pt idx="5195">
                  <c:v>Mo_125.8925</c:v>
                </c:pt>
                <c:pt idx="5196">
                  <c:v>Mo_158.4893</c:v>
                </c:pt>
                <c:pt idx="5197">
                  <c:v>Mo_199.5262</c:v>
                </c:pt>
                <c:pt idx="5198">
                  <c:v>Mo_251.1886</c:v>
                </c:pt>
                <c:pt idx="5199">
                  <c:v>Mo_316.2278</c:v>
                </c:pt>
                <c:pt idx="5200">
                  <c:v>Mo_398.1072</c:v>
                </c:pt>
                <c:pt idx="5201">
                  <c:v>Mo_501.1872</c:v>
                </c:pt>
                <c:pt idx="5202">
                  <c:v>Mo_630.9573</c:v>
                </c:pt>
                <c:pt idx="5203">
                  <c:v>Mo_794.3282</c:v>
                </c:pt>
                <c:pt idx="5204">
                  <c:v>Mo_1000</c:v>
                </c:pt>
                <c:pt idx="5205">
                  <c:v>Mo_1258.925</c:v>
                </c:pt>
                <c:pt idx="5206">
                  <c:v>Mo_1584.893</c:v>
                </c:pt>
                <c:pt idx="5207">
                  <c:v>Mo_1995.262</c:v>
                </c:pt>
                <c:pt idx="5208">
                  <c:v>Mo_2511.886</c:v>
                </c:pt>
                <c:pt idx="5209">
                  <c:v>Mo_3162.278</c:v>
                </c:pt>
                <c:pt idx="5210">
                  <c:v>Mo_3981.072</c:v>
                </c:pt>
                <c:pt idx="5211">
                  <c:v>Mo_5011.872</c:v>
                </c:pt>
                <c:pt idx="5212">
                  <c:v>Mo_6309.573</c:v>
                </c:pt>
                <c:pt idx="5213">
                  <c:v>Mo_7943.282</c:v>
                </c:pt>
                <c:pt idx="5214">
                  <c:v>Mo_10000</c:v>
                </c:pt>
                <c:pt idx="5215">
                  <c:v>Mo_12589.25</c:v>
                </c:pt>
                <c:pt idx="5216">
                  <c:v>Mo_15848.93</c:v>
                </c:pt>
                <c:pt idx="5217">
                  <c:v>Mo_19952.62</c:v>
                </c:pt>
                <c:pt idx="5218">
                  <c:v>Mo_25118.86</c:v>
                </c:pt>
                <c:pt idx="5219">
                  <c:v>Mo_31622.78</c:v>
                </c:pt>
                <c:pt idx="5220">
                  <c:v>Mo_39810.72</c:v>
                </c:pt>
                <c:pt idx="5221">
                  <c:v>Mo_50118.72</c:v>
                </c:pt>
                <c:pt idx="5222">
                  <c:v>Mo_63095.73</c:v>
                </c:pt>
                <c:pt idx="5223">
                  <c:v>Mo_79432.82</c:v>
                </c:pt>
                <c:pt idx="5224">
                  <c:v>Mo_100000</c:v>
                </c:pt>
                <c:pt idx="5225">
                  <c:v>Mo_125892.5</c:v>
                </c:pt>
                <c:pt idx="5226">
                  <c:v>Mo_158489.3</c:v>
                </c:pt>
                <c:pt idx="5227">
                  <c:v>Mo_199526.2</c:v>
                </c:pt>
                <c:pt idx="5228">
                  <c:v>Mo_251188.6</c:v>
                </c:pt>
                <c:pt idx="5229">
                  <c:v>Mo_316227.8</c:v>
                </c:pt>
                <c:pt idx="5230">
                  <c:v>Mo_398107.2</c:v>
                </c:pt>
                <c:pt idx="5231">
                  <c:v>Mo_501187.2</c:v>
                </c:pt>
                <c:pt idx="5232">
                  <c:v>Mo_630957.3</c:v>
                </c:pt>
                <c:pt idx="5233">
                  <c:v>Mo_794328.2</c:v>
                </c:pt>
                <c:pt idx="5234">
                  <c:v>Mo_1000000</c:v>
                </c:pt>
                <c:pt idx="5235">
                  <c:v>Mo_1258925</c:v>
                </c:pt>
                <c:pt idx="5236">
                  <c:v>Mo_1584893</c:v>
                </c:pt>
                <c:pt idx="5237">
                  <c:v>Mo_1995262</c:v>
                </c:pt>
                <c:pt idx="5238">
                  <c:v>Mo_2511886</c:v>
                </c:pt>
                <c:pt idx="5239">
                  <c:v>Mo_3162278</c:v>
                </c:pt>
                <c:pt idx="5240">
                  <c:v>Mo_3981072</c:v>
                </c:pt>
                <c:pt idx="5241">
                  <c:v>Mo_5011872</c:v>
                </c:pt>
                <c:pt idx="5242">
                  <c:v>Mo_6309573</c:v>
                </c:pt>
                <c:pt idx="5243">
                  <c:v>Mo_7943282</c:v>
                </c:pt>
                <c:pt idx="5244">
                  <c:v>Mo_10000000</c:v>
                </c:pt>
                <c:pt idx="5245">
                  <c:v>Mo_12589250</c:v>
                </c:pt>
                <c:pt idx="5246">
                  <c:v>Mo_15848930</c:v>
                </c:pt>
                <c:pt idx="5247">
                  <c:v>Mo_19952620</c:v>
                </c:pt>
                <c:pt idx="5248">
                  <c:v>Tc_</c:v>
                </c:pt>
                <c:pt idx="5249">
                  <c:v>Energy[eV]_Elastic[mb]</c:v>
                </c:pt>
                <c:pt idx="5250">
                  <c:v>Tc_0.00001258925</c:v>
                </c:pt>
                <c:pt idx="5251">
                  <c:v>Tc_0.00001584893</c:v>
                </c:pt>
                <c:pt idx="5252">
                  <c:v>Tc_0.00001995262</c:v>
                </c:pt>
                <c:pt idx="5253">
                  <c:v>Tc_0.00002511886</c:v>
                </c:pt>
                <c:pt idx="5254">
                  <c:v>Tc_0.00003162278</c:v>
                </c:pt>
                <c:pt idx="5255">
                  <c:v>Tc_0.00003981072</c:v>
                </c:pt>
                <c:pt idx="5256">
                  <c:v>Tc_0.00005011872</c:v>
                </c:pt>
                <c:pt idx="5257">
                  <c:v>Tc_0.00006309573</c:v>
                </c:pt>
                <c:pt idx="5258">
                  <c:v>Tc_0.00007943282</c:v>
                </c:pt>
                <c:pt idx="5259">
                  <c:v>Tc_0.0001</c:v>
                </c:pt>
                <c:pt idx="5260">
                  <c:v>Tc_0.0001258925</c:v>
                </c:pt>
                <c:pt idx="5261">
                  <c:v>Tc_0.0001584893</c:v>
                </c:pt>
                <c:pt idx="5262">
                  <c:v>Tc_0.0001995262</c:v>
                </c:pt>
                <c:pt idx="5263">
                  <c:v>Tc_0.0002511886</c:v>
                </c:pt>
                <c:pt idx="5264">
                  <c:v>Tc_0.0003162278</c:v>
                </c:pt>
                <c:pt idx="5265">
                  <c:v>Tc_0.0003981072</c:v>
                </c:pt>
                <c:pt idx="5266">
                  <c:v>Tc_0.0005011872</c:v>
                </c:pt>
                <c:pt idx="5267">
                  <c:v>Tc_0.0006309573</c:v>
                </c:pt>
                <c:pt idx="5268">
                  <c:v>Tc_0.0007943282</c:v>
                </c:pt>
                <c:pt idx="5269">
                  <c:v>Tc_0.001</c:v>
                </c:pt>
                <c:pt idx="5270">
                  <c:v>Tc_0.001258925</c:v>
                </c:pt>
                <c:pt idx="5271">
                  <c:v>Tc_0.001584893</c:v>
                </c:pt>
                <c:pt idx="5272">
                  <c:v>Tc_0.001995262</c:v>
                </c:pt>
                <c:pt idx="5273">
                  <c:v>Tc_0.002511886</c:v>
                </c:pt>
                <c:pt idx="5274">
                  <c:v>Tc_0.003162278</c:v>
                </c:pt>
                <c:pt idx="5275">
                  <c:v>Tc_0.003981072</c:v>
                </c:pt>
                <c:pt idx="5276">
                  <c:v>Tc_0.005011872</c:v>
                </c:pt>
                <c:pt idx="5277">
                  <c:v>Tc_0.006309573</c:v>
                </c:pt>
                <c:pt idx="5278">
                  <c:v>Tc_0.007943282</c:v>
                </c:pt>
                <c:pt idx="5279">
                  <c:v>Tc_0.01</c:v>
                </c:pt>
                <c:pt idx="5280">
                  <c:v>Tc_0.01258925</c:v>
                </c:pt>
                <c:pt idx="5281">
                  <c:v>Tc_0.01584893</c:v>
                </c:pt>
                <c:pt idx="5282">
                  <c:v>Tc_0.01995262</c:v>
                </c:pt>
                <c:pt idx="5283">
                  <c:v>Tc_0.02511886</c:v>
                </c:pt>
                <c:pt idx="5284">
                  <c:v>Tc_0.03162278</c:v>
                </c:pt>
                <c:pt idx="5285">
                  <c:v>Tc_0.03981072</c:v>
                </c:pt>
                <c:pt idx="5286">
                  <c:v>Tc_0.05011872</c:v>
                </c:pt>
                <c:pt idx="5287">
                  <c:v>Tc_0.06309573</c:v>
                </c:pt>
                <c:pt idx="5288">
                  <c:v>Tc_0.07943282</c:v>
                </c:pt>
                <c:pt idx="5289">
                  <c:v>Tc_0.1</c:v>
                </c:pt>
                <c:pt idx="5290">
                  <c:v>Tc_0.1258925</c:v>
                </c:pt>
                <c:pt idx="5291">
                  <c:v>Tc_0.1584893</c:v>
                </c:pt>
                <c:pt idx="5292">
                  <c:v>Tc_0.1995262</c:v>
                </c:pt>
                <c:pt idx="5293">
                  <c:v>Tc_0.2511886</c:v>
                </c:pt>
                <c:pt idx="5294">
                  <c:v>Tc_0.3162278</c:v>
                </c:pt>
                <c:pt idx="5295">
                  <c:v>Tc_0.3981072</c:v>
                </c:pt>
                <c:pt idx="5296">
                  <c:v>Tc_0.5011872</c:v>
                </c:pt>
                <c:pt idx="5297">
                  <c:v>Tc_0.6309573</c:v>
                </c:pt>
                <c:pt idx="5298">
                  <c:v>Tc_0.7943282</c:v>
                </c:pt>
                <c:pt idx="5299">
                  <c:v>Tc_1</c:v>
                </c:pt>
                <c:pt idx="5300">
                  <c:v>Tc_1.258925</c:v>
                </c:pt>
                <c:pt idx="5301">
                  <c:v>Tc_1.584893</c:v>
                </c:pt>
                <c:pt idx="5302">
                  <c:v>Tc_1.995262</c:v>
                </c:pt>
                <c:pt idx="5303">
                  <c:v>Tc_2.511886</c:v>
                </c:pt>
                <c:pt idx="5304">
                  <c:v>Tc_3.162278</c:v>
                </c:pt>
                <c:pt idx="5305">
                  <c:v>Tc_3.981072</c:v>
                </c:pt>
                <c:pt idx="5306">
                  <c:v>Tc_5.011872</c:v>
                </c:pt>
                <c:pt idx="5307">
                  <c:v>Tc_6.309573</c:v>
                </c:pt>
                <c:pt idx="5308">
                  <c:v>Tc_7.943282</c:v>
                </c:pt>
                <c:pt idx="5309">
                  <c:v>Tc_10</c:v>
                </c:pt>
                <c:pt idx="5310">
                  <c:v>Tc_12.58925</c:v>
                </c:pt>
                <c:pt idx="5311">
                  <c:v>Tc_15.84893</c:v>
                </c:pt>
                <c:pt idx="5312">
                  <c:v>Tc_19.95262</c:v>
                </c:pt>
                <c:pt idx="5313">
                  <c:v>Tc_25.11886</c:v>
                </c:pt>
                <c:pt idx="5314">
                  <c:v>Tc_31.62278</c:v>
                </c:pt>
                <c:pt idx="5315">
                  <c:v>Tc_39.81072</c:v>
                </c:pt>
                <c:pt idx="5316">
                  <c:v>Tc_50.11872</c:v>
                </c:pt>
                <c:pt idx="5317">
                  <c:v>Tc_63.09573</c:v>
                </c:pt>
                <c:pt idx="5318">
                  <c:v>Tc_79.43282</c:v>
                </c:pt>
                <c:pt idx="5319">
                  <c:v>Tc_100</c:v>
                </c:pt>
                <c:pt idx="5320">
                  <c:v>Tc_125.8925</c:v>
                </c:pt>
                <c:pt idx="5321">
                  <c:v>Tc_158.4893</c:v>
                </c:pt>
                <c:pt idx="5322">
                  <c:v>Tc_199.5262</c:v>
                </c:pt>
                <c:pt idx="5323">
                  <c:v>Tc_251.1886</c:v>
                </c:pt>
                <c:pt idx="5324">
                  <c:v>Tc_316.2278</c:v>
                </c:pt>
                <c:pt idx="5325">
                  <c:v>Tc_398.1072</c:v>
                </c:pt>
                <c:pt idx="5326">
                  <c:v>Tc_501.1872</c:v>
                </c:pt>
                <c:pt idx="5327">
                  <c:v>Tc_630.9573</c:v>
                </c:pt>
                <c:pt idx="5328">
                  <c:v>Tc_794.3282</c:v>
                </c:pt>
                <c:pt idx="5329">
                  <c:v>Tc_1000</c:v>
                </c:pt>
                <c:pt idx="5330">
                  <c:v>Tc_1258.925</c:v>
                </c:pt>
                <c:pt idx="5331">
                  <c:v>Tc_1584.893</c:v>
                </c:pt>
                <c:pt idx="5332">
                  <c:v>Tc_1995.262</c:v>
                </c:pt>
                <c:pt idx="5333">
                  <c:v>Tc_2511.886</c:v>
                </c:pt>
                <c:pt idx="5334">
                  <c:v>Tc_3162.278</c:v>
                </c:pt>
                <c:pt idx="5335">
                  <c:v>Tc_3981.072</c:v>
                </c:pt>
                <c:pt idx="5336">
                  <c:v>Tc_5011.872</c:v>
                </c:pt>
                <c:pt idx="5337">
                  <c:v>Tc_6309.573</c:v>
                </c:pt>
                <c:pt idx="5338">
                  <c:v>Tc_7943.282</c:v>
                </c:pt>
                <c:pt idx="5339">
                  <c:v>Tc_10000</c:v>
                </c:pt>
                <c:pt idx="5340">
                  <c:v>Tc_12589.25</c:v>
                </c:pt>
                <c:pt idx="5341">
                  <c:v>Tc_15848.93</c:v>
                </c:pt>
                <c:pt idx="5342">
                  <c:v>Tc_19952.62</c:v>
                </c:pt>
                <c:pt idx="5343">
                  <c:v>Tc_25118.86</c:v>
                </c:pt>
                <c:pt idx="5344">
                  <c:v>Tc_31622.78</c:v>
                </c:pt>
                <c:pt idx="5345">
                  <c:v>Tc_39810.72</c:v>
                </c:pt>
                <c:pt idx="5346">
                  <c:v>Tc_50118.72</c:v>
                </c:pt>
                <c:pt idx="5347">
                  <c:v>Tc_63095.73</c:v>
                </c:pt>
                <c:pt idx="5348">
                  <c:v>Tc_79432.82</c:v>
                </c:pt>
                <c:pt idx="5349">
                  <c:v>Tc_100000</c:v>
                </c:pt>
                <c:pt idx="5350">
                  <c:v>Tc_125892.5</c:v>
                </c:pt>
                <c:pt idx="5351">
                  <c:v>Tc_158489.3</c:v>
                </c:pt>
                <c:pt idx="5352">
                  <c:v>Tc_199526.2</c:v>
                </c:pt>
                <c:pt idx="5353">
                  <c:v>Tc_251188.6</c:v>
                </c:pt>
                <c:pt idx="5354">
                  <c:v>Tc_316227.8</c:v>
                </c:pt>
                <c:pt idx="5355">
                  <c:v>Tc_398107.2</c:v>
                </c:pt>
                <c:pt idx="5356">
                  <c:v>Tc_501187.2</c:v>
                </c:pt>
                <c:pt idx="5357">
                  <c:v>Tc_630957.3</c:v>
                </c:pt>
                <c:pt idx="5358">
                  <c:v>Tc_794328.2</c:v>
                </c:pt>
                <c:pt idx="5359">
                  <c:v>Tc_1000000</c:v>
                </c:pt>
                <c:pt idx="5360">
                  <c:v>Tc_1258925</c:v>
                </c:pt>
                <c:pt idx="5361">
                  <c:v>Tc_1584893</c:v>
                </c:pt>
                <c:pt idx="5362">
                  <c:v>Tc_1995262</c:v>
                </c:pt>
                <c:pt idx="5363">
                  <c:v>Tc_2511886</c:v>
                </c:pt>
                <c:pt idx="5364">
                  <c:v>Tc_3162278</c:v>
                </c:pt>
                <c:pt idx="5365">
                  <c:v>Tc_3981072</c:v>
                </c:pt>
                <c:pt idx="5366">
                  <c:v>Tc_5011872</c:v>
                </c:pt>
                <c:pt idx="5367">
                  <c:v>Tc_6309573</c:v>
                </c:pt>
                <c:pt idx="5368">
                  <c:v>Tc_7943282</c:v>
                </c:pt>
                <c:pt idx="5369">
                  <c:v>Tc_10000000</c:v>
                </c:pt>
                <c:pt idx="5370">
                  <c:v>Tc_12589250</c:v>
                </c:pt>
                <c:pt idx="5371">
                  <c:v>Tc_15848930</c:v>
                </c:pt>
                <c:pt idx="5372">
                  <c:v>Tc_19952620</c:v>
                </c:pt>
                <c:pt idx="5373">
                  <c:v>Ru_</c:v>
                </c:pt>
                <c:pt idx="5374">
                  <c:v>Energy[eV]_Elastic[mb]</c:v>
                </c:pt>
                <c:pt idx="5375">
                  <c:v>Ru_0.00001258925</c:v>
                </c:pt>
                <c:pt idx="5376">
                  <c:v>Ru_0.00001584893</c:v>
                </c:pt>
                <c:pt idx="5377">
                  <c:v>Ru_0.00001995262</c:v>
                </c:pt>
                <c:pt idx="5378">
                  <c:v>Ru_0.00002511886</c:v>
                </c:pt>
                <c:pt idx="5379">
                  <c:v>Ru_0.00003162278</c:v>
                </c:pt>
                <c:pt idx="5380">
                  <c:v>Ru_0.00003981072</c:v>
                </c:pt>
                <c:pt idx="5381">
                  <c:v>Ru_0.00005011872</c:v>
                </c:pt>
                <c:pt idx="5382">
                  <c:v>Ru_0.00006309573</c:v>
                </c:pt>
                <c:pt idx="5383">
                  <c:v>Ru_0.00007943282</c:v>
                </c:pt>
                <c:pt idx="5384">
                  <c:v>Ru_0.0001</c:v>
                </c:pt>
                <c:pt idx="5385">
                  <c:v>Ru_0.0001258925</c:v>
                </c:pt>
                <c:pt idx="5386">
                  <c:v>Ru_0.0001584893</c:v>
                </c:pt>
                <c:pt idx="5387">
                  <c:v>Ru_0.0001995262</c:v>
                </c:pt>
                <c:pt idx="5388">
                  <c:v>Ru_0.0002511886</c:v>
                </c:pt>
                <c:pt idx="5389">
                  <c:v>Ru_0.0003162278</c:v>
                </c:pt>
                <c:pt idx="5390">
                  <c:v>Ru_0.0003981072</c:v>
                </c:pt>
                <c:pt idx="5391">
                  <c:v>Ru_0.0005011872</c:v>
                </c:pt>
                <c:pt idx="5392">
                  <c:v>Ru_0.0006309573</c:v>
                </c:pt>
                <c:pt idx="5393">
                  <c:v>Ru_0.0007943282</c:v>
                </c:pt>
                <c:pt idx="5394">
                  <c:v>Ru_0.001</c:v>
                </c:pt>
                <c:pt idx="5395">
                  <c:v>Ru_0.001258925</c:v>
                </c:pt>
                <c:pt idx="5396">
                  <c:v>Ru_0.001584893</c:v>
                </c:pt>
                <c:pt idx="5397">
                  <c:v>Ru_0.001995262</c:v>
                </c:pt>
                <c:pt idx="5398">
                  <c:v>Ru_0.002511886</c:v>
                </c:pt>
                <c:pt idx="5399">
                  <c:v>Ru_0.003162278</c:v>
                </c:pt>
                <c:pt idx="5400">
                  <c:v>Ru_0.003981072</c:v>
                </c:pt>
                <c:pt idx="5401">
                  <c:v>Ru_0.005011872</c:v>
                </c:pt>
                <c:pt idx="5402">
                  <c:v>Ru_0.006309573</c:v>
                </c:pt>
                <c:pt idx="5403">
                  <c:v>Ru_0.007943282</c:v>
                </c:pt>
                <c:pt idx="5404">
                  <c:v>Ru_0.01</c:v>
                </c:pt>
                <c:pt idx="5405">
                  <c:v>Ru_0.01258925</c:v>
                </c:pt>
                <c:pt idx="5406">
                  <c:v>Ru_0.01584893</c:v>
                </c:pt>
                <c:pt idx="5407">
                  <c:v>Ru_0.01995262</c:v>
                </c:pt>
                <c:pt idx="5408">
                  <c:v>Ru_0.02511886</c:v>
                </c:pt>
                <c:pt idx="5409">
                  <c:v>Ru_0.03162278</c:v>
                </c:pt>
                <c:pt idx="5410">
                  <c:v>Ru_0.03981072</c:v>
                </c:pt>
                <c:pt idx="5411">
                  <c:v>Ru_0.05011872</c:v>
                </c:pt>
                <c:pt idx="5412">
                  <c:v>Ru_0.06309573</c:v>
                </c:pt>
                <c:pt idx="5413">
                  <c:v>Ru_0.07943282</c:v>
                </c:pt>
                <c:pt idx="5414">
                  <c:v>Ru_0.1</c:v>
                </c:pt>
                <c:pt idx="5415">
                  <c:v>Ru_0.1258925</c:v>
                </c:pt>
                <c:pt idx="5416">
                  <c:v>Ru_0.1584893</c:v>
                </c:pt>
                <c:pt idx="5417">
                  <c:v>Ru_0.1995262</c:v>
                </c:pt>
                <c:pt idx="5418">
                  <c:v>Ru_0.2511886</c:v>
                </c:pt>
                <c:pt idx="5419">
                  <c:v>Ru_0.3162278</c:v>
                </c:pt>
                <c:pt idx="5420">
                  <c:v>Ru_0.3981072</c:v>
                </c:pt>
                <c:pt idx="5421">
                  <c:v>Ru_0.5011872</c:v>
                </c:pt>
                <c:pt idx="5422">
                  <c:v>Ru_0.6309573</c:v>
                </c:pt>
                <c:pt idx="5423">
                  <c:v>Ru_0.7943282</c:v>
                </c:pt>
                <c:pt idx="5424">
                  <c:v>Ru_1</c:v>
                </c:pt>
                <c:pt idx="5425">
                  <c:v>Ru_1.258925</c:v>
                </c:pt>
                <c:pt idx="5426">
                  <c:v>Ru_1.584893</c:v>
                </c:pt>
                <c:pt idx="5427">
                  <c:v>Ru_1.995262</c:v>
                </c:pt>
                <c:pt idx="5428">
                  <c:v>Ru_2.511886</c:v>
                </c:pt>
                <c:pt idx="5429">
                  <c:v>Ru_3.162278</c:v>
                </c:pt>
                <c:pt idx="5430">
                  <c:v>Ru_3.981072</c:v>
                </c:pt>
                <c:pt idx="5431">
                  <c:v>Ru_5.011872</c:v>
                </c:pt>
                <c:pt idx="5432">
                  <c:v>Ru_6.309573</c:v>
                </c:pt>
                <c:pt idx="5433">
                  <c:v>Ru_7.943282</c:v>
                </c:pt>
                <c:pt idx="5434">
                  <c:v>Ru_10</c:v>
                </c:pt>
                <c:pt idx="5435">
                  <c:v>Ru_12.58925</c:v>
                </c:pt>
                <c:pt idx="5436">
                  <c:v>Ru_15.84893</c:v>
                </c:pt>
                <c:pt idx="5437">
                  <c:v>Ru_19.95262</c:v>
                </c:pt>
                <c:pt idx="5438">
                  <c:v>Ru_25.11886</c:v>
                </c:pt>
                <c:pt idx="5439">
                  <c:v>Ru_31.62278</c:v>
                </c:pt>
                <c:pt idx="5440">
                  <c:v>Ru_39.81072</c:v>
                </c:pt>
                <c:pt idx="5441">
                  <c:v>Ru_50.11872</c:v>
                </c:pt>
                <c:pt idx="5442">
                  <c:v>Ru_63.09573</c:v>
                </c:pt>
                <c:pt idx="5443">
                  <c:v>Ru_79.43282</c:v>
                </c:pt>
                <c:pt idx="5444">
                  <c:v>Ru_100</c:v>
                </c:pt>
                <c:pt idx="5445">
                  <c:v>Ru_125.8925</c:v>
                </c:pt>
                <c:pt idx="5446">
                  <c:v>Ru_158.4893</c:v>
                </c:pt>
                <c:pt idx="5447">
                  <c:v>Ru_199.5262</c:v>
                </c:pt>
                <c:pt idx="5448">
                  <c:v>Ru_251.1886</c:v>
                </c:pt>
                <c:pt idx="5449">
                  <c:v>Ru_316.2278</c:v>
                </c:pt>
                <c:pt idx="5450">
                  <c:v>Ru_398.1072</c:v>
                </c:pt>
                <c:pt idx="5451">
                  <c:v>Ru_501.1872</c:v>
                </c:pt>
                <c:pt idx="5452">
                  <c:v>Ru_630.9573</c:v>
                </c:pt>
                <c:pt idx="5453">
                  <c:v>Ru_794.3282</c:v>
                </c:pt>
                <c:pt idx="5454">
                  <c:v>Ru_1000</c:v>
                </c:pt>
                <c:pt idx="5455">
                  <c:v>Ru_1258.925</c:v>
                </c:pt>
                <c:pt idx="5456">
                  <c:v>Ru_1584.893</c:v>
                </c:pt>
                <c:pt idx="5457">
                  <c:v>Ru_1995.262</c:v>
                </c:pt>
                <c:pt idx="5458">
                  <c:v>Ru_2511.886</c:v>
                </c:pt>
                <c:pt idx="5459">
                  <c:v>Ru_3162.278</c:v>
                </c:pt>
                <c:pt idx="5460">
                  <c:v>Ru_3981.072</c:v>
                </c:pt>
                <c:pt idx="5461">
                  <c:v>Ru_5011.872</c:v>
                </c:pt>
                <c:pt idx="5462">
                  <c:v>Ru_6309.573</c:v>
                </c:pt>
                <c:pt idx="5463">
                  <c:v>Ru_7943.282</c:v>
                </c:pt>
                <c:pt idx="5464">
                  <c:v>Ru_10000</c:v>
                </c:pt>
                <c:pt idx="5465">
                  <c:v>Ru_12589.25</c:v>
                </c:pt>
                <c:pt idx="5466">
                  <c:v>Ru_15848.93</c:v>
                </c:pt>
                <c:pt idx="5467">
                  <c:v>Ru_19952.62</c:v>
                </c:pt>
                <c:pt idx="5468">
                  <c:v>Ru_25118.86</c:v>
                </c:pt>
                <c:pt idx="5469">
                  <c:v>Ru_31622.78</c:v>
                </c:pt>
                <c:pt idx="5470">
                  <c:v>Ru_39810.72</c:v>
                </c:pt>
                <c:pt idx="5471">
                  <c:v>Ru_50118.72</c:v>
                </c:pt>
                <c:pt idx="5472">
                  <c:v>Ru_63095.73</c:v>
                </c:pt>
                <c:pt idx="5473">
                  <c:v>Ru_79432.82</c:v>
                </c:pt>
                <c:pt idx="5474">
                  <c:v>Ru_100000</c:v>
                </c:pt>
                <c:pt idx="5475">
                  <c:v>Ru_125892.5</c:v>
                </c:pt>
                <c:pt idx="5476">
                  <c:v>Ru_158489.3</c:v>
                </c:pt>
                <c:pt idx="5477">
                  <c:v>Ru_199526.2</c:v>
                </c:pt>
                <c:pt idx="5478">
                  <c:v>Ru_251188.6</c:v>
                </c:pt>
                <c:pt idx="5479">
                  <c:v>Ru_316227.8</c:v>
                </c:pt>
                <c:pt idx="5480">
                  <c:v>Ru_398107.2</c:v>
                </c:pt>
                <c:pt idx="5481">
                  <c:v>Ru_501187.2</c:v>
                </c:pt>
                <c:pt idx="5482">
                  <c:v>Ru_630957.3</c:v>
                </c:pt>
                <c:pt idx="5483">
                  <c:v>Ru_794328.2</c:v>
                </c:pt>
                <c:pt idx="5484">
                  <c:v>Ru_1000000</c:v>
                </c:pt>
                <c:pt idx="5485">
                  <c:v>Ru_1258925</c:v>
                </c:pt>
                <c:pt idx="5486">
                  <c:v>Ru_1584893</c:v>
                </c:pt>
                <c:pt idx="5487">
                  <c:v>Ru_1995262</c:v>
                </c:pt>
                <c:pt idx="5488">
                  <c:v>Ru_2511886</c:v>
                </c:pt>
                <c:pt idx="5489">
                  <c:v>Ru_3162278</c:v>
                </c:pt>
                <c:pt idx="5490">
                  <c:v>Ru_3981072</c:v>
                </c:pt>
                <c:pt idx="5491">
                  <c:v>Ru_5011872</c:v>
                </c:pt>
                <c:pt idx="5492">
                  <c:v>Ru_6309573</c:v>
                </c:pt>
                <c:pt idx="5493">
                  <c:v>Ru_7943282</c:v>
                </c:pt>
                <c:pt idx="5494">
                  <c:v>Ru_10000000</c:v>
                </c:pt>
                <c:pt idx="5495">
                  <c:v>Ru_12589250</c:v>
                </c:pt>
                <c:pt idx="5496">
                  <c:v>Ru_15848930</c:v>
                </c:pt>
                <c:pt idx="5497">
                  <c:v>Ru_19952620</c:v>
                </c:pt>
                <c:pt idx="5498">
                  <c:v>Rh_</c:v>
                </c:pt>
                <c:pt idx="5499">
                  <c:v>Energy[eV]_Elastic[mb]</c:v>
                </c:pt>
                <c:pt idx="5500">
                  <c:v>Rh_0.00001258925</c:v>
                </c:pt>
                <c:pt idx="5501">
                  <c:v>Rh_0.00001584893</c:v>
                </c:pt>
                <c:pt idx="5502">
                  <c:v>Rh_0.00001995262</c:v>
                </c:pt>
                <c:pt idx="5503">
                  <c:v>Rh_0.00002511886</c:v>
                </c:pt>
                <c:pt idx="5504">
                  <c:v>Rh_0.00003162278</c:v>
                </c:pt>
                <c:pt idx="5505">
                  <c:v>Rh_0.00003981072</c:v>
                </c:pt>
                <c:pt idx="5506">
                  <c:v>Rh_0.00005011872</c:v>
                </c:pt>
                <c:pt idx="5507">
                  <c:v>Rh_0.00006309573</c:v>
                </c:pt>
                <c:pt idx="5508">
                  <c:v>Rh_0.00007943282</c:v>
                </c:pt>
                <c:pt idx="5509">
                  <c:v>Rh_0.0001</c:v>
                </c:pt>
                <c:pt idx="5510">
                  <c:v>Rh_0.0001258925</c:v>
                </c:pt>
                <c:pt idx="5511">
                  <c:v>Rh_0.0001584893</c:v>
                </c:pt>
                <c:pt idx="5512">
                  <c:v>Rh_0.0001995262</c:v>
                </c:pt>
                <c:pt idx="5513">
                  <c:v>Rh_0.0002511886</c:v>
                </c:pt>
                <c:pt idx="5514">
                  <c:v>Rh_0.0003162278</c:v>
                </c:pt>
                <c:pt idx="5515">
                  <c:v>Rh_0.0003981072</c:v>
                </c:pt>
                <c:pt idx="5516">
                  <c:v>Rh_0.0005011872</c:v>
                </c:pt>
                <c:pt idx="5517">
                  <c:v>Rh_0.0006309573</c:v>
                </c:pt>
                <c:pt idx="5518">
                  <c:v>Rh_0.0007943282</c:v>
                </c:pt>
                <c:pt idx="5519">
                  <c:v>Rh_0.001</c:v>
                </c:pt>
                <c:pt idx="5520">
                  <c:v>Rh_0.001258925</c:v>
                </c:pt>
                <c:pt idx="5521">
                  <c:v>Rh_0.001584893</c:v>
                </c:pt>
                <c:pt idx="5522">
                  <c:v>Rh_0.001995262</c:v>
                </c:pt>
                <c:pt idx="5523">
                  <c:v>Rh_0.002511886</c:v>
                </c:pt>
                <c:pt idx="5524">
                  <c:v>Rh_0.003162278</c:v>
                </c:pt>
                <c:pt idx="5525">
                  <c:v>Rh_0.003981072</c:v>
                </c:pt>
                <c:pt idx="5526">
                  <c:v>Rh_0.005011872</c:v>
                </c:pt>
                <c:pt idx="5527">
                  <c:v>Rh_0.006309573</c:v>
                </c:pt>
                <c:pt idx="5528">
                  <c:v>Rh_0.007943282</c:v>
                </c:pt>
                <c:pt idx="5529">
                  <c:v>Rh_0.01</c:v>
                </c:pt>
                <c:pt idx="5530">
                  <c:v>Rh_0.01258925</c:v>
                </c:pt>
                <c:pt idx="5531">
                  <c:v>Rh_0.01584893</c:v>
                </c:pt>
                <c:pt idx="5532">
                  <c:v>Rh_0.01995262</c:v>
                </c:pt>
                <c:pt idx="5533">
                  <c:v>Rh_0.02511886</c:v>
                </c:pt>
                <c:pt idx="5534">
                  <c:v>Rh_0.03162278</c:v>
                </c:pt>
                <c:pt idx="5535">
                  <c:v>Rh_0.03981072</c:v>
                </c:pt>
                <c:pt idx="5536">
                  <c:v>Rh_0.05011872</c:v>
                </c:pt>
                <c:pt idx="5537">
                  <c:v>Rh_0.06309573</c:v>
                </c:pt>
                <c:pt idx="5538">
                  <c:v>Rh_0.07943282</c:v>
                </c:pt>
                <c:pt idx="5539">
                  <c:v>Rh_0.1</c:v>
                </c:pt>
                <c:pt idx="5540">
                  <c:v>Rh_0.1258925</c:v>
                </c:pt>
                <c:pt idx="5541">
                  <c:v>Rh_0.1584893</c:v>
                </c:pt>
                <c:pt idx="5542">
                  <c:v>Rh_0.1995262</c:v>
                </c:pt>
                <c:pt idx="5543">
                  <c:v>Rh_0.2511886</c:v>
                </c:pt>
                <c:pt idx="5544">
                  <c:v>Rh_0.3162278</c:v>
                </c:pt>
                <c:pt idx="5545">
                  <c:v>Rh_0.3981072</c:v>
                </c:pt>
                <c:pt idx="5546">
                  <c:v>Rh_0.5011872</c:v>
                </c:pt>
                <c:pt idx="5547">
                  <c:v>Rh_0.6309573</c:v>
                </c:pt>
                <c:pt idx="5548">
                  <c:v>Rh_0.7943282</c:v>
                </c:pt>
                <c:pt idx="5549">
                  <c:v>Rh_1</c:v>
                </c:pt>
                <c:pt idx="5550">
                  <c:v>Rh_1.258925</c:v>
                </c:pt>
                <c:pt idx="5551">
                  <c:v>Rh_1.584893</c:v>
                </c:pt>
                <c:pt idx="5552">
                  <c:v>Rh_1.995262</c:v>
                </c:pt>
                <c:pt idx="5553">
                  <c:v>Rh_2.511886</c:v>
                </c:pt>
                <c:pt idx="5554">
                  <c:v>Rh_3.162278</c:v>
                </c:pt>
                <c:pt idx="5555">
                  <c:v>Rh_3.981072</c:v>
                </c:pt>
                <c:pt idx="5556">
                  <c:v>Rh_5.011872</c:v>
                </c:pt>
                <c:pt idx="5557">
                  <c:v>Rh_6.309573</c:v>
                </c:pt>
                <c:pt idx="5558">
                  <c:v>Rh_7.943282</c:v>
                </c:pt>
                <c:pt idx="5559">
                  <c:v>Rh_10</c:v>
                </c:pt>
                <c:pt idx="5560">
                  <c:v>Rh_12.58925</c:v>
                </c:pt>
                <c:pt idx="5561">
                  <c:v>Rh_15.84893</c:v>
                </c:pt>
                <c:pt idx="5562">
                  <c:v>Rh_19.95262</c:v>
                </c:pt>
                <c:pt idx="5563">
                  <c:v>Rh_25.11886</c:v>
                </c:pt>
                <c:pt idx="5564">
                  <c:v>Rh_31.62278</c:v>
                </c:pt>
                <c:pt idx="5565">
                  <c:v>Rh_39.81072</c:v>
                </c:pt>
                <c:pt idx="5566">
                  <c:v>Rh_50.11872</c:v>
                </c:pt>
                <c:pt idx="5567">
                  <c:v>Rh_63.09573</c:v>
                </c:pt>
                <c:pt idx="5568">
                  <c:v>Rh_79.43282</c:v>
                </c:pt>
                <c:pt idx="5569">
                  <c:v>Rh_100</c:v>
                </c:pt>
                <c:pt idx="5570">
                  <c:v>Rh_125.8925</c:v>
                </c:pt>
                <c:pt idx="5571">
                  <c:v>Rh_158.4893</c:v>
                </c:pt>
                <c:pt idx="5572">
                  <c:v>Rh_199.5262</c:v>
                </c:pt>
                <c:pt idx="5573">
                  <c:v>Rh_251.1886</c:v>
                </c:pt>
                <c:pt idx="5574">
                  <c:v>Rh_316.2278</c:v>
                </c:pt>
                <c:pt idx="5575">
                  <c:v>Rh_398.1072</c:v>
                </c:pt>
                <c:pt idx="5576">
                  <c:v>Rh_501.1872</c:v>
                </c:pt>
                <c:pt idx="5577">
                  <c:v>Rh_630.9573</c:v>
                </c:pt>
                <c:pt idx="5578">
                  <c:v>Rh_794.3282</c:v>
                </c:pt>
                <c:pt idx="5579">
                  <c:v>Rh_1000</c:v>
                </c:pt>
                <c:pt idx="5580">
                  <c:v>Rh_1258.925</c:v>
                </c:pt>
                <c:pt idx="5581">
                  <c:v>Rh_1584.893</c:v>
                </c:pt>
                <c:pt idx="5582">
                  <c:v>Rh_1995.262</c:v>
                </c:pt>
                <c:pt idx="5583">
                  <c:v>Rh_2511.886</c:v>
                </c:pt>
                <c:pt idx="5584">
                  <c:v>Rh_3162.278</c:v>
                </c:pt>
                <c:pt idx="5585">
                  <c:v>Rh_3981.072</c:v>
                </c:pt>
                <c:pt idx="5586">
                  <c:v>Rh_5011.872</c:v>
                </c:pt>
                <c:pt idx="5587">
                  <c:v>Rh_6309.573</c:v>
                </c:pt>
                <c:pt idx="5588">
                  <c:v>Rh_7943.282</c:v>
                </c:pt>
                <c:pt idx="5589">
                  <c:v>Rh_10000</c:v>
                </c:pt>
                <c:pt idx="5590">
                  <c:v>Rh_12589.25</c:v>
                </c:pt>
                <c:pt idx="5591">
                  <c:v>Rh_15848.93</c:v>
                </c:pt>
                <c:pt idx="5592">
                  <c:v>Rh_19952.62</c:v>
                </c:pt>
                <c:pt idx="5593">
                  <c:v>Rh_25118.86</c:v>
                </c:pt>
                <c:pt idx="5594">
                  <c:v>Rh_31622.78</c:v>
                </c:pt>
                <c:pt idx="5595">
                  <c:v>Rh_39810.72</c:v>
                </c:pt>
                <c:pt idx="5596">
                  <c:v>Rh_50118.72</c:v>
                </c:pt>
                <c:pt idx="5597">
                  <c:v>Rh_63095.73</c:v>
                </c:pt>
                <c:pt idx="5598">
                  <c:v>Rh_79432.82</c:v>
                </c:pt>
                <c:pt idx="5599">
                  <c:v>Rh_100000</c:v>
                </c:pt>
                <c:pt idx="5600">
                  <c:v>Rh_125892.5</c:v>
                </c:pt>
                <c:pt idx="5601">
                  <c:v>Rh_158489.3</c:v>
                </c:pt>
                <c:pt idx="5602">
                  <c:v>Rh_199526.2</c:v>
                </c:pt>
                <c:pt idx="5603">
                  <c:v>Rh_251188.6</c:v>
                </c:pt>
                <c:pt idx="5604">
                  <c:v>Rh_316227.8</c:v>
                </c:pt>
                <c:pt idx="5605">
                  <c:v>Rh_398107.2</c:v>
                </c:pt>
                <c:pt idx="5606">
                  <c:v>Rh_501187.2</c:v>
                </c:pt>
                <c:pt idx="5607">
                  <c:v>Rh_630957.3</c:v>
                </c:pt>
                <c:pt idx="5608">
                  <c:v>Rh_794328.2</c:v>
                </c:pt>
                <c:pt idx="5609">
                  <c:v>Rh_1000000</c:v>
                </c:pt>
                <c:pt idx="5610">
                  <c:v>Rh_1258925</c:v>
                </c:pt>
                <c:pt idx="5611">
                  <c:v>Rh_1584893</c:v>
                </c:pt>
                <c:pt idx="5612">
                  <c:v>Rh_1995262</c:v>
                </c:pt>
                <c:pt idx="5613">
                  <c:v>Rh_2511886</c:v>
                </c:pt>
                <c:pt idx="5614">
                  <c:v>Rh_3162278</c:v>
                </c:pt>
                <c:pt idx="5615">
                  <c:v>Rh_3981072</c:v>
                </c:pt>
                <c:pt idx="5616">
                  <c:v>Rh_5011872</c:v>
                </c:pt>
                <c:pt idx="5617">
                  <c:v>Rh_6309573</c:v>
                </c:pt>
                <c:pt idx="5618">
                  <c:v>Rh_7943282</c:v>
                </c:pt>
                <c:pt idx="5619">
                  <c:v>Rh_10000000</c:v>
                </c:pt>
                <c:pt idx="5620">
                  <c:v>Rh_12589250</c:v>
                </c:pt>
                <c:pt idx="5621">
                  <c:v>Rh_15848930</c:v>
                </c:pt>
                <c:pt idx="5622">
                  <c:v>Rh_19952620</c:v>
                </c:pt>
                <c:pt idx="5623">
                  <c:v>Pd_</c:v>
                </c:pt>
                <c:pt idx="5624">
                  <c:v>Energy[eV]_Elastic[mb]</c:v>
                </c:pt>
                <c:pt idx="5625">
                  <c:v>Pd_0.00001258925</c:v>
                </c:pt>
                <c:pt idx="5626">
                  <c:v>Pd_0.00001584893</c:v>
                </c:pt>
                <c:pt idx="5627">
                  <c:v>Pd_0.00001995262</c:v>
                </c:pt>
                <c:pt idx="5628">
                  <c:v>Pd_0.00002511886</c:v>
                </c:pt>
                <c:pt idx="5629">
                  <c:v>Pd_0.00003162278</c:v>
                </c:pt>
                <c:pt idx="5630">
                  <c:v>Pd_0.00003981072</c:v>
                </c:pt>
                <c:pt idx="5631">
                  <c:v>Pd_0.00005011872</c:v>
                </c:pt>
                <c:pt idx="5632">
                  <c:v>Pd_0.00006309573</c:v>
                </c:pt>
                <c:pt idx="5633">
                  <c:v>Pd_0.00007943282</c:v>
                </c:pt>
                <c:pt idx="5634">
                  <c:v>Pd_0.0001</c:v>
                </c:pt>
                <c:pt idx="5635">
                  <c:v>Pd_0.0001258925</c:v>
                </c:pt>
                <c:pt idx="5636">
                  <c:v>Pd_0.0001584893</c:v>
                </c:pt>
                <c:pt idx="5637">
                  <c:v>Pd_0.0001995262</c:v>
                </c:pt>
                <c:pt idx="5638">
                  <c:v>Pd_0.0002511886</c:v>
                </c:pt>
                <c:pt idx="5639">
                  <c:v>Pd_0.0003162278</c:v>
                </c:pt>
                <c:pt idx="5640">
                  <c:v>Pd_0.0003981072</c:v>
                </c:pt>
                <c:pt idx="5641">
                  <c:v>Pd_0.0005011872</c:v>
                </c:pt>
                <c:pt idx="5642">
                  <c:v>Pd_0.0006309573</c:v>
                </c:pt>
                <c:pt idx="5643">
                  <c:v>Pd_0.0007943282</c:v>
                </c:pt>
                <c:pt idx="5644">
                  <c:v>Pd_0.001</c:v>
                </c:pt>
                <c:pt idx="5645">
                  <c:v>Pd_0.001258925</c:v>
                </c:pt>
                <c:pt idx="5646">
                  <c:v>Pd_0.001584893</c:v>
                </c:pt>
                <c:pt idx="5647">
                  <c:v>Pd_0.001995262</c:v>
                </c:pt>
                <c:pt idx="5648">
                  <c:v>Pd_0.002511886</c:v>
                </c:pt>
                <c:pt idx="5649">
                  <c:v>Pd_0.003162278</c:v>
                </c:pt>
                <c:pt idx="5650">
                  <c:v>Pd_0.003981072</c:v>
                </c:pt>
                <c:pt idx="5651">
                  <c:v>Pd_0.005011872</c:v>
                </c:pt>
                <c:pt idx="5652">
                  <c:v>Pd_0.006309573</c:v>
                </c:pt>
                <c:pt idx="5653">
                  <c:v>Pd_0.007943282</c:v>
                </c:pt>
                <c:pt idx="5654">
                  <c:v>Pd_0.01</c:v>
                </c:pt>
                <c:pt idx="5655">
                  <c:v>Pd_0.01258925</c:v>
                </c:pt>
                <c:pt idx="5656">
                  <c:v>Pd_0.01584893</c:v>
                </c:pt>
                <c:pt idx="5657">
                  <c:v>Pd_0.01995262</c:v>
                </c:pt>
                <c:pt idx="5658">
                  <c:v>Pd_0.02511886</c:v>
                </c:pt>
                <c:pt idx="5659">
                  <c:v>Pd_0.03162278</c:v>
                </c:pt>
                <c:pt idx="5660">
                  <c:v>Pd_0.03981072</c:v>
                </c:pt>
                <c:pt idx="5661">
                  <c:v>Pd_0.05011872</c:v>
                </c:pt>
                <c:pt idx="5662">
                  <c:v>Pd_0.06309573</c:v>
                </c:pt>
                <c:pt idx="5663">
                  <c:v>Pd_0.07943282</c:v>
                </c:pt>
                <c:pt idx="5664">
                  <c:v>Pd_0.1</c:v>
                </c:pt>
                <c:pt idx="5665">
                  <c:v>Pd_0.1258925</c:v>
                </c:pt>
                <c:pt idx="5666">
                  <c:v>Pd_0.1584893</c:v>
                </c:pt>
                <c:pt idx="5667">
                  <c:v>Pd_0.1995262</c:v>
                </c:pt>
                <c:pt idx="5668">
                  <c:v>Pd_0.2511886</c:v>
                </c:pt>
                <c:pt idx="5669">
                  <c:v>Pd_0.3162278</c:v>
                </c:pt>
                <c:pt idx="5670">
                  <c:v>Pd_0.3981072</c:v>
                </c:pt>
                <c:pt idx="5671">
                  <c:v>Pd_0.5011872</c:v>
                </c:pt>
                <c:pt idx="5672">
                  <c:v>Pd_0.6309573</c:v>
                </c:pt>
                <c:pt idx="5673">
                  <c:v>Pd_0.7943282</c:v>
                </c:pt>
                <c:pt idx="5674">
                  <c:v>Pd_1</c:v>
                </c:pt>
                <c:pt idx="5675">
                  <c:v>Pd_1.258925</c:v>
                </c:pt>
                <c:pt idx="5676">
                  <c:v>Pd_1.584893</c:v>
                </c:pt>
                <c:pt idx="5677">
                  <c:v>Pd_1.995262</c:v>
                </c:pt>
                <c:pt idx="5678">
                  <c:v>Pd_2.511886</c:v>
                </c:pt>
                <c:pt idx="5679">
                  <c:v>Pd_3.162278</c:v>
                </c:pt>
                <c:pt idx="5680">
                  <c:v>Pd_3.981072</c:v>
                </c:pt>
                <c:pt idx="5681">
                  <c:v>Pd_5.011872</c:v>
                </c:pt>
                <c:pt idx="5682">
                  <c:v>Pd_6.309573</c:v>
                </c:pt>
                <c:pt idx="5683">
                  <c:v>Pd_7.943282</c:v>
                </c:pt>
                <c:pt idx="5684">
                  <c:v>Pd_10</c:v>
                </c:pt>
                <c:pt idx="5685">
                  <c:v>Pd_12.58925</c:v>
                </c:pt>
                <c:pt idx="5686">
                  <c:v>Pd_15.84893</c:v>
                </c:pt>
                <c:pt idx="5687">
                  <c:v>Pd_19.95262</c:v>
                </c:pt>
                <c:pt idx="5688">
                  <c:v>Pd_25.11886</c:v>
                </c:pt>
                <c:pt idx="5689">
                  <c:v>Pd_31.62278</c:v>
                </c:pt>
                <c:pt idx="5690">
                  <c:v>Pd_39.81072</c:v>
                </c:pt>
                <c:pt idx="5691">
                  <c:v>Pd_50.11872</c:v>
                </c:pt>
                <c:pt idx="5692">
                  <c:v>Pd_63.09573</c:v>
                </c:pt>
                <c:pt idx="5693">
                  <c:v>Pd_79.43282</c:v>
                </c:pt>
                <c:pt idx="5694">
                  <c:v>Pd_100</c:v>
                </c:pt>
                <c:pt idx="5695">
                  <c:v>Pd_125.8925</c:v>
                </c:pt>
                <c:pt idx="5696">
                  <c:v>Pd_158.4893</c:v>
                </c:pt>
                <c:pt idx="5697">
                  <c:v>Pd_199.5262</c:v>
                </c:pt>
                <c:pt idx="5698">
                  <c:v>Pd_251.1886</c:v>
                </c:pt>
                <c:pt idx="5699">
                  <c:v>Pd_316.2278</c:v>
                </c:pt>
                <c:pt idx="5700">
                  <c:v>Pd_398.1072</c:v>
                </c:pt>
                <c:pt idx="5701">
                  <c:v>Pd_501.1872</c:v>
                </c:pt>
                <c:pt idx="5702">
                  <c:v>Pd_630.9573</c:v>
                </c:pt>
                <c:pt idx="5703">
                  <c:v>Pd_794.3282</c:v>
                </c:pt>
                <c:pt idx="5704">
                  <c:v>Pd_1000</c:v>
                </c:pt>
                <c:pt idx="5705">
                  <c:v>Pd_1258.925</c:v>
                </c:pt>
                <c:pt idx="5706">
                  <c:v>Pd_1584.893</c:v>
                </c:pt>
                <c:pt idx="5707">
                  <c:v>Pd_1995.262</c:v>
                </c:pt>
                <c:pt idx="5708">
                  <c:v>Pd_2511.886</c:v>
                </c:pt>
                <c:pt idx="5709">
                  <c:v>Pd_3162.278</c:v>
                </c:pt>
                <c:pt idx="5710">
                  <c:v>Pd_3981.072</c:v>
                </c:pt>
                <c:pt idx="5711">
                  <c:v>Pd_5011.872</c:v>
                </c:pt>
                <c:pt idx="5712">
                  <c:v>Pd_6309.573</c:v>
                </c:pt>
                <c:pt idx="5713">
                  <c:v>Pd_7943.282</c:v>
                </c:pt>
                <c:pt idx="5714">
                  <c:v>Pd_10000</c:v>
                </c:pt>
                <c:pt idx="5715">
                  <c:v>Pd_12589.25</c:v>
                </c:pt>
                <c:pt idx="5716">
                  <c:v>Pd_15848.93</c:v>
                </c:pt>
                <c:pt idx="5717">
                  <c:v>Pd_19952.62</c:v>
                </c:pt>
                <c:pt idx="5718">
                  <c:v>Pd_25118.86</c:v>
                </c:pt>
                <c:pt idx="5719">
                  <c:v>Pd_31622.78</c:v>
                </c:pt>
                <c:pt idx="5720">
                  <c:v>Pd_39810.72</c:v>
                </c:pt>
                <c:pt idx="5721">
                  <c:v>Pd_50118.72</c:v>
                </c:pt>
                <c:pt idx="5722">
                  <c:v>Pd_63095.73</c:v>
                </c:pt>
                <c:pt idx="5723">
                  <c:v>Pd_79432.82</c:v>
                </c:pt>
                <c:pt idx="5724">
                  <c:v>Pd_100000</c:v>
                </c:pt>
                <c:pt idx="5725">
                  <c:v>Pd_125892.5</c:v>
                </c:pt>
                <c:pt idx="5726">
                  <c:v>Pd_158489.3</c:v>
                </c:pt>
                <c:pt idx="5727">
                  <c:v>Pd_199526.2</c:v>
                </c:pt>
                <c:pt idx="5728">
                  <c:v>Pd_251188.6</c:v>
                </c:pt>
                <c:pt idx="5729">
                  <c:v>Pd_316227.8</c:v>
                </c:pt>
                <c:pt idx="5730">
                  <c:v>Pd_398107.2</c:v>
                </c:pt>
                <c:pt idx="5731">
                  <c:v>Pd_501187.2</c:v>
                </c:pt>
                <c:pt idx="5732">
                  <c:v>Pd_630957.3</c:v>
                </c:pt>
                <c:pt idx="5733">
                  <c:v>Pd_794328.2</c:v>
                </c:pt>
                <c:pt idx="5734">
                  <c:v>Pd_1000000</c:v>
                </c:pt>
                <c:pt idx="5735">
                  <c:v>Pd_1258925</c:v>
                </c:pt>
                <c:pt idx="5736">
                  <c:v>Pd_1584893</c:v>
                </c:pt>
                <c:pt idx="5737">
                  <c:v>Pd_1995262</c:v>
                </c:pt>
                <c:pt idx="5738">
                  <c:v>Pd_2511886</c:v>
                </c:pt>
                <c:pt idx="5739">
                  <c:v>Pd_3162278</c:v>
                </c:pt>
                <c:pt idx="5740">
                  <c:v>Pd_3981072</c:v>
                </c:pt>
                <c:pt idx="5741">
                  <c:v>Pd_5011872</c:v>
                </c:pt>
                <c:pt idx="5742">
                  <c:v>Pd_6309573</c:v>
                </c:pt>
                <c:pt idx="5743">
                  <c:v>Pd_7943282</c:v>
                </c:pt>
                <c:pt idx="5744">
                  <c:v>Pd_10000000</c:v>
                </c:pt>
                <c:pt idx="5745">
                  <c:v>Pd_12589250</c:v>
                </c:pt>
                <c:pt idx="5746">
                  <c:v>Pd_15848930</c:v>
                </c:pt>
                <c:pt idx="5747">
                  <c:v>Pd_19952620</c:v>
                </c:pt>
                <c:pt idx="5748">
                  <c:v>Ag_</c:v>
                </c:pt>
                <c:pt idx="5749">
                  <c:v>Energy[eV]_Elastic[mb]</c:v>
                </c:pt>
                <c:pt idx="5750">
                  <c:v>Ag_0.00001258925</c:v>
                </c:pt>
                <c:pt idx="5751">
                  <c:v>Ag_0.00001584893</c:v>
                </c:pt>
                <c:pt idx="5752">
                  <c:v>Ag_0.00001995262</c:v>
                </c:pt>
                <c:pt idx="5753">
                  <c:v>Ag_0.00002511886</c:v>
                </c:pt>
                <c:pt idx="5754">
                  <c:v>Ag_0.00003162278</c:v>
                </c:pt>
                <c:pt idx="5755">
                  <c:v>Ag_0.00003981072</c:v>
                </c:pt>
                <c:pt idx="5756">
                  <c:v>Ag_0.00005011872</c:v>
                </c:pt>
                <c:pt idx="5757">
                  <c:v>Ag_0.00006309573</c:v>
                </c:pt>
                <c:pt idx="5758">
                  <c:v>Ag_0.00007943282</c:v>
                </c:pt>
                <c:pt idx="5759">
                  <c:v>Ag_0.0001</c:v>
                </c:pt>
                <c:pt idx="5760">
                  <c:v>Ag_0.0001258925</c:v>
                </c:pt>
                <c:pt idx="5761">
                  <c:v>Ag_0.0001584893</c:v>
                </c:pt>
                <c:pt idx="5762">
                  <c:v>Ag_0.0001995262</c:v>
                </c:pt>
                <c:pt idx="5763">
                  <c:v>Ag_0.0002511886</c:v>
                </c:pt>
                <c:pt idx="5764">
                  <c:v>Ag_0.0003162278</c:v>
                </c:pt>
                <c:pt idx="5765">
                  <c:v>Ag_0.0003981072</c:v>
                </c:pt>
                <c:pt idx="5766">
                  <c:v>Ag_0.0005011872</c:v>
                </c:pt>
                <c:pt idx="5767">
                  <c:v>Ag_0.0006309573</c:v>
                </c:pt>
                <c:pt idx="5768">
                  <c:v>Ag_0.0007943282</c:v>
                </c:pt>
                <c:pt idx="5769">
                  <c:v>Ag_0.001</c:v>
                </c:pt>
                <c:pt idx="5770">
                  <c:v>Ag_0.001258925</c:v>
                </c:pt>
                <c:pt idx="5771">
                  <c:v>Ag_0.001584893</c:v>
                </c:pt>
                <c:pt idx="5772">
                  <c:v>Ag_0.001995262</c:v>
                </c:pt>
                <c:pt idx="5773">
                  <c:v>Ag_0.002511886</c:v>
                </c:pt>
                <c:pt idx="5774">
                  <c:v>Ag_0.003162278</c:v>
                </c:pt>
                <c:pt idx="5775">
                  <c:v>Ag_0.003981072</c:v>
                </c:pt>
                <c:pt idx="5776">
                  <c:v>Ag_0.005011872</c:v>
                </c:pt>
                <c:pt idx="5777">
                  <c:v>Ag_0.006309573</c:v>
                </c:pt>
                <c:pt idx="5778">
                  <c:v>Ag_0.007943282</c:v>
                </c:pt>
                <c:pt idx="5779">
                  <c:v>Ag_0.01</c:v>
                </c:pt>
                <c:pt idx="5780">
                  <c:v>Ag_0.01258925</c:v>
                </c:pt>
                <c:pt idx="5781">
                  <c:v>Ag_0.01584893</c:v>
                </c:pt>
                <c:pt idx="5782">
                  <c:v>Ag_0.01995262</c:v>
                </c:pt>
                <c:pt idx="5783">
                  <c:v>Ag_0.02511886</c:v>
                </c:pt>
                <c:pt idx="5784">
                  <c:v>Ag_0.03162278</c:v>
                </c:pt>
                <c:pt idx="5785">
                  <c:v>Ag_0.03981072</c:v>
                </c:pt>
                <c:pt idx="5786">
                  <c:v>Ag_0.05011872</c:v>
                </c:pt>
                <c:pt idx="5787">
                  <c:v>Ag_0.06309573</c:v>
                </c:pt>
                <c:pt idx="5788">
                  <c:v>Ag_0.07943282</c:v>
                </c:pt>
                <c:pt idx="5789">
                  <c:v>Ag_0.1</c:v>
                </c:pt>
                <c:pt idx="5790">
                  <c:v>Ag_0.1258925</c:v>
                </c:pt>
                <c:pt idx="5791">
                  <c:v>Ag_0.1584893</c:v>
                </c:pt>
                <c:pt idx="5792">
                  <c:v>Ag_0.1995262</c:v>
                </c:pt>
                <c:pt idx="5793">
                  <c:v>Ag_0.2511886</c:v>
                </c:pt>
                <c:pt idx="5794">
                  <c:v>Ag_0.3162278</c:v>
                </c:pt>
                <c:pt idx="5795">
                  <c:v>Ag_0.3981072</c:v>
                </c:pt>
                <c:pt idx="5796">
                  <c:v>Ag_0.5011872</c:v>
                </c:pt>
                <c:pt idx="5797">
                  <c:v>Ag_0.6309573</c:v>
                </c:pt>
                <c:pt idx="5798">
                  <c:v>Ag_0.7943282</c:v>
                </c:pt>
                <c:pt idx="5799">
                  <c:v>Ag_1</c:v>
                </c:pt>
                <c:pt idx="5800">
                  <c:v>Ag_1.258925</c:v>
                </c:pt>
                <c:pt idx="5801">
                  <c:v>Ag_1.584893</c:v>
                </c:pt>
                <c:pt idx="5802">
                  <c:v>Ag_1.995262</c:v>
                </c:pt>
                <c:pt idx="5803">
                  <c:v>Ag_2.511886</c:v>
                </c:pt>
                <c:pt idx="5804">
                  <c:v>Ag_3.162278</c:v>
                </c:pt>
                <c:pt idx="5805">
                  <c:v>Ag_3.981072</c:v>
                </c:pt>
                <c:pt idx="5806">
                  <c:v>Ag_5.011872</c:v>
                </c:pt>
                <c:pt idx="5807">
                  <c:v>Ag_6.309573</c:v>
                </c:pt>
                <c:pt idx="5808">
                  <c:v>Ag_7.943282</c:v>
                </c:pt>
                <c:pt idx="5809">
                  <c:v>Ag_10</c:v>
                </c:pt>
                <c:pt idx="5810">
                  <c:v>Ag_12.58925</c:v>
                </c:pt>
                <c:pt idx="5811">
                  <c:v>Ag_15.84893</c:v>
                </c:pt>
                <c:pt idx="5812">
                  <c:v>Ag_19.95262</c:v>
                </c:pt>
                <c:pt idx="5813">
                  <c:v>Ag_25.11886</c:v>
                </c:pt>
                <c:pt idx="5814">
                  <c:v>Ag_31.62278</c:v>
                </c:pt>
                <c:pt idx="5815">
                  <c:v>Ag_39.81072</c:v>
                </c:pt>
                <c:pt idx="5816">
                  <c:v>Ag_50.11872</c:v>
                </c:pt>
                <c:pt idx="5817">
                  <c:v>Ag_63.09573</c:v>
                </c:pt>
                <c:pt idx="5818">
                  <c:v>Ag_79.43282</c:v>
                </c:pt>
                <c:pt idx="5819">
                  <c:v>Ag_100</c:v>
                </c:pt>
                <c:pt idx="5820">
                  <c:v>Ag_125.8925</c:v>
                </c:pt>
                <c:pt idx="5821">
                  <c:v>Ag_158.4893</c:v>
                </c:pt>
                <c:pt idx="5822">
                  <c:v>Ag_199.5262</c:v>
                </c:pt>
                <c:pt idx="5823">
                  <c:v>Ag_251.1886</c:v>
                </c:pt>
                <c:pt idx="5824">
                  <c:v>Ag_316.2278</c:v>
                </c:pt>
                <c:pt idx="5825">
                  <c:v>Ag_398.1072</c:v>
                </c:pt>
                <c:pt idx="5826">
                  <c:v>Ag_501.1872</c:v>
                </c:pt>
                <c:pt idx="5827">
                  <c:v>Ag_630.9573</c:v>
                </c:pt>
                <c:pt idx="5828">
                  <c:v>Ag_794.3282</c:v>
                </c:pt>
                <c:pt idx="5829">
                  <c:v>Ag_1000</c:v>
                </c:pt>
                <c:pt idx="5830">
                  <c:v>Ag_1258.925</c:v>
                </c:pt>
                <c:pt idx="5831">
                  <c:v>Ag_1584.893</c:v>
                </c:pt>
                <c:pt idx="5832">
                  <c:v>Ag_1995.262</c:v>
                </c:pt>
                <c:pt idx="5833">
                  <c:v>Ag_2511.886</c:v>
                </c:pt>
                <c:pt idx="5834">
                  <c:v>Ag_3162.278</c:v>
                </c:pt>
                <c:pt idx="5835">
                  <c:v>Ag_3981.072</c:v>
                </c:pt>
                <c:pt idx="5836">
                  <c:v>Ag_5011.872</c:v>
                </c:pt>
                <c:pt idx="5837">
                  <c:v>Ag_6309.573</c:v>
                </c:pt>
                <c:pt idx="5838">
                  <c:v>Ag_7943.282</c:v>
                </c:pt>
                <c:pt idx="5839">
                  <c:v>Ag_10000</c:v>
                </c:pt>
                <c:pt idx="5840">
                  <c:v>Ag_12589.25</c:v>
                </c:pt>
                <c:pt idx="5841">
                  <c:v>Ag_15848.93</c:v>
                </c:pt>
                <c:pt idx="5842">
                  <c:v>Ag_19952.62</c:v>
                </c:pt>
                <c:pt idx="5843">
                  <c:v>Ag_25118.86</c:v>
                </c:pt>
                <c:pt idx="5844">
                  <c:v>Ag_31622.78</c:v>
                </c:pt>
                <c:pt idx="5845">
                  <c:v>Ag_39810.72</c:v>
                </c:pt>
                <c:pt idx="5846">
                  <c:v>Ag_50118.72</c:v>
                </c:pt>
                <c:pt idx="5847">
                  <c:v>Ag_63095.73</c:v>
                </c:pt>
                <c:pt idx="5848">
                  <c:v>Ag_79432.82</c:v>
                </c:pt>
                <c:pt idx="5849">
                  <c:v>Ag_100000</c:v>
                </c:pt>
                <c:pt idx="5850">
                  <c:v>Ag_125892.5</c:v>
                </c:pt>
                <c:pt idx="5851">
                  <c:v>Ag_158489.3</c:v>
                </c:pt>
                <c:pt idx="5852">
                  <c:v>Ag_199526.2</c:v>
                </c:pt>
                <c:pt idx="5853">
                  <c:v>Ag_251188.6</c:v>
                </c:pt>
                <c:pt idx="5854">
                  <c:v>Ag_316227.8</c:v>
                </c:pt>
                <c:pt idx="5855">
                  <c:v>Ag_398107.2</c:v>
                </c:pt>
                <c:pt idx="5856">
                  <c:v>Ag_501187.2</c:v>
                </c:pt>
                <c:pt idx="5857">
                  <c:v>Ag_630957.3</c:v>
                </c:pt>
                <c:pt idx="5858">
                  <c:v>Ag_794328.2</c:v>
                </c:pt>
                <c:pt idx="5859">
                  <c:v>Ag_1000000</c:v>
                </c:pt>
                <c:pt idx="5860">
                  <c:v>Ag_1258925</c:v>
                </c:pt>
                <c:pt idx="5861">
                  <c:v>Ag_1584893</c:v>
                </c:pt>
                <c:pt idx="5862">
                  <c:v>Ag_1995262</c:v>
                </c:pt>
                <c:pt idx="5863">
                  <c:v>Ag_2511886</c:v>
                </c:pt>
                <c:pt idx="5864">
                  <c:v>Ag_3162278</c:v>
                </c:pt>
                <c:pt idx="5865">
                  <c:v>Ag_3981072</c:v>
                </c:pt>
                <c:pt idx="5866">
                  <c:v>Ag_5011872</c:v>
                </c:pt>
                <c:pt idx="5867">
                  <c:v>Ag_6309573</c:v>
                </c:pt>
                <c:pt idx="5868">
                  <c:v>Ag_7943282</c:v>
                </c:pt>
                <c:pt idx="5869">
                  <c:v>Ag_10000000</c:v>
                </c:pt>
                <c:pt idx="5870">
                  <c:v>Ag_12589250</c:v>
                </c:pt>
                <c:pt idx="5871">
                  <c:v>Ag_15848930</c:v>
                </c:pt>
                <c:pt idx="5872">
                  <c:v>Ag_19952620</c:v>
                </c:pt>
                <c:pt idx="5873">
                  <c:v>Cd_</c:v>
                </c:pt>
                <c:pt idx="5874">
                  <c:v>Energy[eV]_Elastic[mb]</c:v>
                </c:pt>
                <c:pt idx="5875">
                  <c:v>Cd_0.00001258925</c:v>
                </c:pt>
                <c:pt idx="5876">
                  <c:v>Cd_0.00001584893</c:v>
                </c:pt>
                <c:pt idx="5877">
                  <c:v>Cd_0.00001995262</c:v>
                </c:pt>
                <c:pt idx="5878">
                  <c:v>Cd_0.00002511886</c:v>
                </c:pt>
                <c:pt idx="5879">
                  <c:v>Cd_0.00003162278</c:v>
                </c:pt>
                <c:pt idx="5880">
                  <c:v>Cd_0.00003981072</c:v>
                </c:pt>
                <c:pt idx="5881">
                  <c:v>Cd_0.00005011872</c:v>
                </c:pt>
                <c:pt idx="5882">
                  <c:v>Cd_0.00006309573</c:v>
                </c:pt>
                <c:pt idx="5883">
                  <c:v>Cd_0.00007943282</c:v>
                </c:pt>
                <c:pt idx="5884">
                  <c:v>Cd_0.0001</c:v>
                </c:pt>
                <c:pt idx="5885">
                  <c:v>Cd_0.0001258925</c:v>
                </c:pt>
                <c:pt idx="5886">
                  <c:v>Cd_0.0001584893</c:v>
                </c:pt>
                <c:pt idx="5887">
                  <c:v>Cd_0.0001995262</c:v>
                </c:pt>
                <c:pt idx="5888">
                  <c:v>Cd_0.0002511886</c:v>
                </c:pt>
                <c:pt idx="5889">
                  <c:v>Cd_0.0003162278</c:v>
                </c:pt>
                <c:pt idx="5890">
                  <c:v>Cd_0.0003981072</c:v>
                </c:pt>
                <c:pt idx="5891">
                  <c:v>Cd_0.0005011872</c:v>
                </c:pt>
                <c:pt idx="5892">
                  <c:v>Cd_0.0006309573</c:v>
                </c:pt>
                <c:pt idx="5893">
                  <c:v>Cd_0.0007943282</c:v>
                </c:pt>
                <c:pt idx="5894">
                  <c:v>Cd_0.001</c:v>
                </c:pt>
                <c:pt idx="5895">
                  <c:v>Cd_0.001258925</c:v>
                </c:pt>
                <c:pt idx="5896">
                  <c:v>Cd_0.001584893</c:v>
                </c:pt>
                <c:pt idx="5897">
                  <c:v>Cd_0.001995262</c:v>
                </c:pt>
                <c:pt idx="5898">
                  <c:v>Cd_0.002511886</c:v>
                </c:pt>
                <c:pt idx="5899">
                  <c:v>Cd_0.003162278</c:v>
                </c:pt>
                <c:pt idx="5900">
                  <c:v>Cd_0.003981072</c:v>
                </c:pt>
                <c:pt idx="5901">
                  <c:v>Cd_0.005011872</c:v>
                </c:pt>
                <c:pt idx="5902">
                  <c:v>Cd_0.006309573</c:v>
                </c:pt>
                <c:pt idx="5903">
                  <c:v>Cd_0.007943282</c:v>
                </c:pt>
                <c:pt idx="5904">
                  <c:v>Cd_0.01</c:v>
                </c:pt>
                <c:pt idx="5905">
                  <c:v>Cd_0.01258925</c:v>
                </c:pt>
                <c:pt idx="5906">
                  <c:v>Cd_0.01584893</c:v>
                </c:pt>
                <c:pt idx="5907">
                  <c:v>Cd_0.01995262</c:v>
                </c:pt>
                <c:pt idx="5908">
                  <c:v>Cd_0.02511886</c:v>
                </c:pt>
                <c:pt idx="5909">
                  <c:v>Cd_0.03162278</c:v>
                </c:pt>
                <c:pt idx="5910">
                  <c:v>Cd_0.03981072</c:v>
                </c:pt>
                <c:pt idx="5911">
                  <c:v>Cd_0.05011872</c:v>
                </c:pt>
                <c:pt idx="5912">
                  <c:v>Cd_0.06309573</c:v>
                </c:pt>
                <c:pt idx="5913">
                  <c:v>Cd_0.07943282</c:v>
                </c:pt>
                <c:pt idx="5914">
                  <c:v>Cd_0.1</c:v>
                </c:pt>
                <c:pt idx="5915">
                  <c:v>Cd_0.1258925</c:v>
                </c:pt>
                <c:pt idx="5916">
                  <c:v>Cd_0.1584893</c:v>
                </c:pt>
                <c:pt idx="5917">
                  <c:v>Cd_0.1995262</c:v>
                </c:pt>
                <c:pt idx="5918">
                  <c:v>Cd_0.2511886</c:v>
                </c:pt>
                <c:pt idx="5919">
                  <c:v>Cd_0.3162278</c:v>
                </c:pt>
                <c:pt idx="5920">
                  <c:v>Cd_0.3981072</c:v>
                </c:pt>
                <c:pt idx="5921">
                  <c:v>Cd_0.5011872</c:v>
                </c:pt>
                <c:pt idx="5922">
                  <c:v>Cd_0.6309573</c:v>
                </c:pt>
                <c:pt idx="5923">
                  <c:v>Cd_0.7943282</c:v>
                </c:pt>
                <c:pt idx="5924">
                  <c:v>Cd_1</c:v>
                </c:pt>
                <c:pt idx="5925">
                  <c:v>Cd_1.258925</c:v>
                </c:pt>
                <c:pt idx="5926">
                  <c:v>Cd_1.584893</c:v>
                </c:pt>
                <c:pt idx="5927">
                  <c:v>Cd_1.995262</c:v>
                </c:pt>
                <c:pt idx="5928">
                  <c:v>Cd_2.511886</c:v>
                </c:pt>
                <c:pt idx="5929">
                  <c:v>Cd_3.162278</c:v>
                </c:pt>
                <c:pt idx="5930">
                  <c:v>Cd_3.981072</c:v>
                </c:pt>
                <c:pt idx="5931">
                  <c:v>Cd_5.011872</c:v>
                </c:pt>
                <c:pt idx="5932">
                  <c:v>Cd_6.309573</c:v>
                </c:pt>
                <c:pt idx="5933">
                  <c:v>Cd_7.943282</c:v>
                </c:pt>
                <c:pt idx="5934">
                  <c:v>Cd_10</c:v>
                </c:pt>
                <c:pt idx="5935">
                  <c:v>Cd_12.58925</c:v>
                </c:pt>
                <c:pt idx="5936">
                  <c:v>Cd_15.84893</c:v>
                </c:pt>
                <c:pt idx="5937">
                  <c:v>Cd_19.95262</c:v>
                </c:pt>
                <c:pt idx="5938">
                  <c:v>Cd_25.11886</c:v>
                </c:pt>
                <c:pt idx="5939">
                  <c:v>Cd_31.62278</c:v>
                </c:pt>
                <c:pt idx="5940">
                  <c:v>Cd_39.81072</c:v>
                </c:pt>
                <c:pt idx="5941">
                  <c:v>Cd_50.11872</c:v>
                </c:pt>
                <c:pt idx="5942">
                  <c:v>Cd_63.09573</c:v>
                </c:pt>
                <c:pt idx="5943">
                  <c:v>Cd_79.43282</c:v>
                </c:pt>
                <c:pt idx="5944">
                  <c:v>Cd_100</c:v>
                </c:pt>
                <c:pt idx="5945">
                  <c:v>Cd_125.8925</c:v>
                </c:pt>
                <c:pt idx="5946">
                  <c:v>Cd_158.4893</c:v>
                </c:pt>
                <c:pt idx="5947">
                  <c:v>Cd_199.5262</c:v>
                </c:pt>
                <c:pt idx="5948">
                  <c:v>Cd_251.1886</c:v>
                </c:pt>
                <c:pt idx="5949">
                  <c:v>Cd_316.2278</c:v>
                </c:pt>
                <c:pt idx="5950">
                  <c:v>Cd_398.1072</c:v>
                </c:pt>
                <c:pt idx="5951">
                  <c:v>Cd_501.1872</c:v>
                </c:pt>
                <c:pt idx="5952">
                  <c:v>Cd_630.9573</c:v>
                </c:pt>
                <c:pt idx="5953">
                  <c:v>Cd_794.3282</c:v>
                </c:pt>
                <c:pt idx="5954">
                  <c:v>Cd_1000</c:v>
                </c:pt>
                <c:pt idx="5955">
                  <c:v>Cd_1258.925</c:v>
                </c:pt>
                <c:pt idx="5956">
                  <c:v>Cd_1584.893</c:v>
                </c:pt>
                <c:pt idx="5957">
                  <c:v>Cd_1995.262</c:v>
                </c:pt>
                <c:pt idx="5958">
                  <c:v>Cd_2511.886</c:v>
                </c:pt>
                <c:pt idx="5959">
                  <c:v>Cd_3162.278</c:v>
                </c:pt>
                <c:pt idx="5960">
                  <c:v>Cd_3981.072</c:v>
                </c:pt>
                <c:pt idx="5961">
                  <c:v>Cd_5011.872</c:v>
                </c:pt>
                <c:pt idx="5962">
                  <c:v>Cd_6309.573</c:v>
                </c:pt>
                <c:pt idx="5963">
                  <c:v>Cd_7943.282</c:v>
                </c:pt>
                <c:pt idx="5964">
                  <c:v>Cd_10000</c:v>
                </c:pt>
                <c:pt idx="5965">
                  <c:v>Cd_12589.25</c:v>
                </c:pt>
                <c:pt idx="5966">
                  <c:v>Cd_15848.93</c:v>
                </c:pt>
                <c:pt idx="5967">
                  <c:v>Cd_19952.62</c:v>
                </c:pt>
                <c:pt idx="5968">
                  <c:v>Cd_25118.86</c:v>
                </c:pt>
                <c:pt idx="5969">
                  <c:v>Cd_31622.78</c:v>
                </c:pt>
                <c:pt idx="5970">
                  <c:v>Cd_39810.72</c:v>
                </c:pt>
                <c:pt idx="5971">
                  <c:v>Cd_50118.72</c:v>
                </c:pt>
                <c:pt idx="5972">
                  <c:v>Cd_63095.73</c:v>
                </c:pt>
                <c:pt idx="5973">
                  <c:v>Cd_79432.82</c:v>
                </c:pt>
                <c:pt idx="5974">
                  <c:v>Cd_100000</c:v>
                </c:pt>
                <c:pt idx="5975">
                  <c:v>Cd_125892.5</c:v>
                </c:pt>
                <c:pt idx="5976">
                  <c:v>Cd_158489.3</c:v>
                </c:pt>
                <c:pt idx="5977">
                  <c:v>Cd_199526.2</c:v>
                </c:pt>
                <c:pt idx="5978">
                  <c:v>Cd_251188.6</c:v>
                </c:pt>
                <c:pt idx="5979">
                  <c:v>Cd_316227.8</c:v>
                </c:pt>
                <c:pt idx="5980">
                  <c:v>Cd_398107.2</c:v>
                </c:pt>
                <c:pt idx="5981">
                  <c:v>Cd_501187.2</c:v>
                </c:pt>
                <c:pt idx="5982">
                  <c:v>Cd_630957.3</c:v>
                </c:pt>
                <c:pt idx="5983">
                  <c:v>Cd_794328.2</c:v>
                </c:pt>
                <c:pt idx="5984">
                  <c:v>Cd_1000000</c:v>
                </c:pt>
                <c:pt idx="5985">
                  <c:v>Cd_1258925</c:v>
                </c:pt>
                <c:pt idx="5986">
                  <c:v>Cd_1584893</c:v>
                </c:pt>
                <c:pt idx="5987">
                  <c:v>Cd_1995262</c:v>
                </c:pt>
                <c:pt idx="5988">
                  <c:v>Cd_2511886</c:v>
                </c:pt>
                <c:pt idx="5989">
                  <c:v>Cd_3162278</c:v>
                </c:pt>
                <c:pt idx="5990">
                  <c:v>Cd_3981072</c:v>
                </c:pt>
                <c:pt idx="5991">
                  <c:v>Cd_5011872</c:v>
                </c:pt>
                <c:pt idx="5992">
                  <c:v>Cd_6309573</c:v>
                </c:pt>
                <c:pt idx="5993">
                  <c:v>Cd_7943282</c:v>
                </c:pt>
                <c:pt idx="5994">
                  <c:v>Cd_10000000</c:v>
                </c:pt>
                <c:pt idx="5995">
                  <c:v>Cd_12589250</c:v>
                </c:pt>
                <c:pt idx="5996">
                  <c:v>Cd_15848930</c:v>
                </c:pt>
                <c:pt idx="5997">
                  <c:v>Cd_19952620</c:v>
                </c:pt>
                <c:pt idx="5998">
                  <c:v>In_</c:v>
                </c:pt>
                <c:pt idx="5999">
                  <c:v>Energy[eV]_Elastic[mb]</c:v>
                </c:pt>
                <c:pt idx="6000">
                  <c:v>In_0.00001258925</c:v>
                </c:pt>
                <c:pt idx="6001">
                  <c:v>In_0.00001584893</c:v>
                </c:pt>
                <c:pt idx="6002">
                  <c:v>In_0.00001995262</c:v>
                </c:pt>
                <c:pt idx="6003">
                  <c:v>In_0.00002511886</c:v>
                </c:pt>
                <c:pt idx="6004">
                  <c:v>In_0.00003162278</c:v>
                </c:pt>
                <c:pt idx="6005">
                  <c:v>In_0.00003981072</c:v>
                </c:pt>
                <c:pt idx="6006">
                  <c:v>In_0.00005011872</c:v>
                </c:pt>
                <c:pt idx="6007">
                  <c:v>In_0.00006309573</c:v>
                </c:pt>
                <c:pt idx="6008">
                  <c:v>In_0.00007943282</c:v>
                </c:pt>
                <c:pt idx="6009">
                  <c:v>In_0.0001</c:v>
                </c:pt>
                <c:pt idx="6010">
                  <c:v>In_0.0001258925</c:v>
                </c:pt>
                <c:pt idx="6011">
                  <c:v>In_0.0001584893</c:v>
                </c:pt>
                <c:pt idx="6012">
                  <c:v>In_0.0001995262</c:v>
                </c:pt>
                <c:pt idx="6013">
                  <c:v>In_0.0002511886</c:v>
                </c:pt>
                <c:pt idx="6014">
                  <c:v>In_0.0003162278</c:v>
                </c:pt>
                <c:pt idx="6015">
                  <c:v>In_0.0003981072</c:v>
                </c:pt>
                <c:pt idx="6016">
                  <c:v>In_0.0005011872</c:v>
                </c:pt>
                <c:pt idx="6017">
                  <c:v>In_0.0006309573</c:v>
                </c:pt>
                <c:pt idx="6018">
                  <c:v>In_0.0007943282</c:v>
                </c:pt>
                <c:pt idx="6019">
                  <c:v>In_0.001</c:v>
                </c:pt>
                <c:pt idx="6020">
                  <c:v>In_0.001258925</c:v>
                </c:pt>
                <c:pt idx="6021">
                  <c:v>In_0.001584893</c:v>
                </c:pt>
                <c:pt idx="6022">
                  <c:v>In_0.001995262</c:v>
                </c:pt>
                <c:pt idx="6023">
                  <c:v>In_0.002511886</c:v>
                </c:pt>
                <c:pt idx="6024">
                  <c:v>In_0.003162278</c:v>
                </c:pt>
                <c:pt idx="6025">
                  <c:v>In_0.003981072</c:v>
                </c:pt>
                <c:pt idx="6026">
                  <c:v>In_0.005011872</c:v>
                </c:pt>
                <c:pt idx="6027">
                  <c:v>In_0.006309573</c:v>
                </c:pt>
                <c:pt idx="6028">
                  <c:v>In_0.007943282</c:v>
                </c:pt>
                <c:pt idx="6029">
                  <c:v>In_0.01</c:v>
                </c:pt>
                <c:pt idx="6030">
                  <c:v>In_0.01258925</c:v>
                </c:pt>
                <c:pt idx="6031">
                  <c:v>In_0.01584893</c:v>
                </c:pt>
                <c:pt idx="6032">
                  <c:v>In_0.01995262</c:v>
                </c:pt>
                <c:pt idx="6033">
                  <c:v>In_0.02511886</c:v>
                </c:pt>
                <c:pt idx="6034">
                  <c:v>In_0.03162278</c:v>
                </c:pt>
                <c:pt idx="6035">
                  <c:v>In_0.03981072</c:v>
                </c:pt>
                <c:pt idx="6036">
                  <c:v>In_0.05011872</c:v>
                </c:pt>
                <c:pt idx="6037">
                  <c:v>In_0.06309573</c:v>
                </c:pt>
                <c:pt idx="6038">
                  <c:v>In_0.07943282</c:v>
                </c:pt>
                <c:pt idx="6039">
                  <c:v>In_0.1</c:v>
                </c:pt>
                <c:pt idx="6040">
                  <c:v>In_0.1258925</c:v>
                </c:pt>
                <c:pt idx="6041">
                  <c:v>In_0.1584893</c:v>
                </c:pt>
                <c:pt idx="6042">
                  <c:v>In_0.1995262</c:v>
                </c:pt>
                <c:pt idx="6043">
                  <c:v>In_0.2511886</c:v>
                </c:pt>
                <c:pt idx="6044">
                  <c:v>In_0.3162278</c:v>
                </c:pt>
                <c:pt idx="6045">
                  <c:v>In_0.3981072</c:v>
                </c:pt>
                <c:pt idx="6046">
                  <c:v>In_0.5011872</c:v>
                </c:pt>
                <c:pt idx="6047">
                  <c:v>In_0.6309573</c:v>
                </c:pt>
                <c:pt idx="6048">
                  <c:v>In_0.7943282</c:v>
                </c:pt>
                <c:pt idx="6049">
                  <c:v>In_1</c:v>
                </c:pt>
                <c:pt idx="6050">
                  <c:v>In_1.258925</c:v>
                </c:pt>
                <c:pt idx="6051">
                  <c:v>In_1.584893</c:v>
                </c:pt>
                <c:pt idx="6052">
                  <c:v>In_1.995262</c:v>
                </c:pt>
                <c:pt idx="6053">
                  <c:v>In_2.511886</c:v>
                </c:pt>
                <c:pt idx="6054">
                  <c:v>In_3.162278</c:v>
                </c:pt>
                <c:pt idx="6055">
                  <c:v>In_3.981072</c:v>
                </c:pt>
                <c:pt idx="6056">
                  <c:v>In_5.011872</c:v>
                </c:pt>
                <c:pt idx="6057">
                  <c:v>In_6.309573</c:v>
                </c:pt>
                <c:pt idx="6058">
                  <c:v>In_7.943282</c:v>
                </c:pt>
                <c:pt idx="6059">
                  <c:v>In_10</c:v>
                </c:pt>
                <c:pt idx="6060">
                  <c:v>In_12.58925</c:v>
                </c:pt>
                <c:pt idx="6061">
                  <c:v>In_15.84893</c:v>
                </c:pt>
                <c:pt idx="6062">
                  <c:v>In_19.95262</c:v>
                </c:pt>
                <c:pt idx="6063">
                  <c:v>In_25.11886</c:v>
                </c:pt>
                <c:pt idx="6064">
                  <c:v>In_31.62278</c:v>
                </c:pt>
                <c:pt idx="6065">
                  <c:v>In_39.81072</c:v>
                </c:pt>
                <c:pt idx="6066">
                  <c:v>In_50.11872</c:v>
                </c:pt>
                <c:pt idx="6067">
                  <c:v>In_63.09573</c:v>
                </c:pt>
                <c:pt idx="6068">
                  <c:v>In_79.43282</c:v>
                </c:pt>
                <c:pt idx="6069">
                  <c:v>In_100</c:v>
                </c:pt>
                <c:pt idx="6070">
                  <c:v>In_125.8925</c:v>
                </c:pt>
                <c:pt idx="6071">
                  <c:v>In_158.4893</c:v>
                </c:pt>
                <c:pt idx="6072">
                  <c:v>In_199.5262</c:v>
                </c:pt>
                <c:pt idx="6073">
                  <c:v>In_251.1886</c:v>
                </c:pt>
                <c:pt idx="6074">
                  <c:v>In_316.2278</c:v>
                </c:pt>
                <c:pt idx="6075">
                  <c:v>In_398.1072</c:v>
                </c:pt>
                <c:pt idx="6076">
                  <c:v>In_501.1872</c:v>
                </c:pt>
                <c:pt idx="6077">
                  <c:v>In_630.9573</c:v>
                </c:pt>
                <c:pt idx="6078">
                  <c:v>In_794.3282</c:v>
                </c:pt>
                <c:pt idx="6079">
                  <c:v>In_1000</c:v>
                </c:pt>
                <c:pt idx="6080">
                  <c:v>In_1258.925</c:v>
                </c:pt>
                <c:pt idx="6081">
                  <c:v>In_1584.893</c:v>
                </c:pt>
                <c:pt idx="6082">
                  <c:v>In_1995.262</c:v>
                </c:pt>
                <c:pt idx="6083">
                  <c:v>In_2511.886</c:v>
                </c:pt>
                <c:pt idx="6084">
                  <c:v>In_3162.278</c:v>
                </c:pt>
                <c:pt idx="6085">
                  <c:v>In_3981.072</c:v>
                </c:pt>
                <c:pt idx="6086">
                  <c:v>In_5011.872</c:v>
                </c:pt>
                <c:pt idx="6087">
                  <c:v>In_6309.573</c:v>
                </c:pt>
                <c:pt idx="6088">
                  <c:v>In_7943.282</c:v>
                </c:pt>
                <c:pt idx="6089">
                  <c:v>In_10000</c:v>
                </c:pt>
                <c:pt idx="6090">
                  <c:v>In_12589.25</c:v>
                </c:pt>
                <c:pt idx="6091">
                  <c:v>In_15848.93</c:v>
                </c:pt>
                <c:pt idx="6092">
                  <c:v>In_19952.62</c:v>
                </c:pt>
                <c:pt idx="6093">
                  <c:v>In_25118.86</c:v>
                </c:pt>
                <c:pt idx="6094">
                  <c:v>In_31622.78</c:v>
                </c:pt>
                <c:pt idx="6095">
                  <c:v>In_39810.72</c:v>
                </c:pt>
                <c:pt idx="6096">
                  <c:v>In_50118.72</c:v>
                </c:pt>
                <c:pt idx="6097">
                  <c:v>In_63095.73</c:v>
                </c:pt>
                <c:pt idx="6098">
                  <c:v>In_79432.82</c:v>
                </c:pt>
                <c:pt idx="6099">
                  <c:v>In_100000</c:v>
                </c:pt>
                <c:pt idx="6100">
                  <c:v>In_125892.5</c:v>
                </c:pt>
                <c:pt idx="6101">
                  <c:v>In_158489.3</c:v>
                </c:pt>
                <c:pt idx="6102">
                  <c:v>In_199526.2</c:v>
                </c:pt>
                <c:pt idx="6103">
                  <c:v>In_251188.6</c:v>
                </c:pt>
                <c:pt idx="6104">
                  <c:v>In_316227.8</c:v>
                </c:pt>
                <c:pt idx="6105">
                  <c:v>In_398107.2</c:v>
                </c:pt>
                <c:pt idx="6106">
                  <c:v>In_501187.2</c:v>
                </c:pt>
                <c:pt idx="6107">
                  <c:v>In_630957.3</c:v>
                </c:pt>
                <c:pt idx="6108">
                  <c:v>In_794328.2</c:v>
                </c:pt>
                <c:pt idx="6109">
                  <c:v>In_1000000</c:v>
                </c:pt>
                <c:pt idx="6110">
                  <c:v>In_1258925</c:v>
                </c:pt>
                <c:pt idx="6111">
                  <c:v>In_1584893</c:v>
                </c:pt>
                <c:pt idx="6112">
                  <c:v>In_1995262</c:v>
                </c:pt>
                <c:pt idx="6113">
                  <c:v>In_2511886</c:v>
                </c:pt>
                <c:pt idx="6114">
                  <c:v>In_3162278</c:v>
                </c:pt>
                <c:pt idx="6115">
                  <c:v>In_3981072</c:v>
                </c:pt>
                <c:pt idx="6116">
                  <c:v>In_5011872</c:v>
                </c:pt>
                <c:pt idx="6117">
                  <c:v>In_6309573</c:v>
                </c:pt>
                <c:pt idx="6118">
                  <c:v>In_7943282</c:v>
                </c:pt>
                <c:pt idx="6119">
                  <c:v>In_10000000</c:v>
                </c:pt>
                <c:pt idx="6120">
                  <c:v>In_12589250</c:v>
                </c:pt>
                <c:pt idx="6121">
                  <c:v>In_15848930</c:v>
                </c:pt>
                <c:pt idx="6122">
                  <c:v>In_19952620</c:v>
                </c:pt>
                <c:pt idx="6123">
                  <c:v>Sn_</c:v>
                </c:pt>
                <c:pt idx="6124">
                  <c:v>Energy[eV]_Elastic[mb]</c:v>
                </c:pt>
                <c:pt idx="6125">
                  <c:v>Sn_0.00001258925</c:v>
                </c:pt>
                <c:pt idx="6126">
                  <c:v>Sn_0.00001584893</c:v>
                </c:pt>
                <c:pt idx="6127">
                  <c:v>Sn_0.00001995262</c:v>
                </c:pt>
                <c:pt idx="6128">
                  <c:v>Sn_0.00002511886</c:v>
                </c:pt>
                <c:pt idx="6129">
                  <c:v>Sn_0.00003162278</c:v>
                </c:pt>
                <c:pt idx="6130">
                  <c:v>Sn_0.00003981072</c:v>
                </c:pt>
                <c:pt idx="6131">
                  <c:v>Sn_0.00005011872</c:v>
                </c:pt>
                <c:pt idx="6132">
                  <c:v>Sn_0.00006309573</c:v>
                </c:pt>
                <c:pt idx="6133">
                  <c:v>Sn_0.00007943282</c:v>
                </c:pt>
                <c:pt idx="6134">
                  <c:v>Sn_0.0001</c:v>
                </c:pt>
                <c:pt idx="6135">
                  <c:v>Sn_0.0001258925</c:v>
                </c:pt>
                <c:pt idx="6136">
                  <c:v>Sn_0.0001584893</c:v>
                </c:pt>
                <c:pt idx="6137">
                  <c:v>Sn_0.0001995262</c:v>
                </c:pt>
                <c:pt idx="6138">
                  <c:v>Sn_0.0002511886</c:v>
                </c:pt>
                <c:pt idx="6139">
                  <c:v>Sn_0.0003162278</c:v>
                </c:pt>
                <c:pt idx="6140">
                  <c:v>Sn_0.0003981072</c:v>
                </c:pt>
                <c:pt idx="6141">
                  <c:v>Sn_0.0005011872</c:v>
                </c:pt>
                <c:pt idx="6142">
                  <c:v>Sn_0.0006309573</c:v>
                </c:pt>
                <c:pt idx="6143">
                  <c:v>Sn_0.0007943282</c:v>
                </c:pt>
                <c:pt idx="6144">
                  <c:v>Sn_0.001</c:v>
                </c:pt>
                <c:pt idx="6145">
                  <c:v>Sn_0.001258925</c:v>
                </c:pt>
                <c:pt idx="6146">
                  <c:v>Sn_0.001584893</c:v>
                </c:pt>
                <c:pt idx="6147">
                  <c:v>Sn_0.001995262</c:v>
                </c:pt>
                <c:pt idx="6148">
                  <c:v>Sn_0.002511886</c:v>
                </c:pt>
                <c:pt idx="6149">
                  <c:v>Sn_0.003162278</c:v>
                </c:pt>
                <c:pt idx="6150">
                  <c:v>Sn_0.003981072</c:v>
                </c:pt>
                <c:pt idx="6151">
                  <c:v>Sn_0.005011872</c:v>
                </c:pt>
                <c:pt idx="6152">
                  <c:v>Sn_0.006309573</c:v>
                </c:pt>
                <c:pt idx="6153">
                  <c:v>Sn_0.007943282</c:v>
                </c:pt>
                <c:pt idx="6154">
                  <c:v>Sn_0.01</c:v>
                </c:pt>
                <c:pt idx="6155">
                  <c:v>Sn_0.01258925</c:v>
                </c:pt>
                <c:pt idx="6156">
                  <c:v>Sn_0.01584893</c:v>
                </c:pt>
                <c:pt idx="6157">
                  <c:v>Sn_0.01995262</c:v>
                </c:pt>
                <c:pt idx="6158">
                  <c:v>Sn_0.02511886</c:v>
                </c:pt>
                <c:pt idx="6159">
                  <c:v>Sn_0.03162278</c:v>
                </c:pt>
                <c:pt idx="6160">
                  <c:v>Sn_0.03981072</c:v>
                </c:pt>
                <c:pt idx="6161">
                  <c:v>Sn_0.05011872</c:v>
                </c:pt>
                <c:pt idx="6162">
                  <c:v>Sn_0.06309573</c:v>
                </c:pt>
                <c:pt idx="6163">
                  <c:v>Sn_0.07943282</c:v>
                </c:pt>
                <c:pt idx="6164">
                  <c:v>Sn_0.1</c:v>
                </c:pt>
                <c:pt idx="6165">
                  <c:v>Sn_0.1258925</c:v>
                </c:pt>
                <c:pt idx="6166">
                  <c:v>Sn_0.1584893</c:v>
                </c:pt>
                <c:pt idx="6167">
                  <c:v>Sn_0.1995262</c:v>
                </c:pt>
                <c:pt idx="6168">
                  <c:v>Sn_0.2511886</c:v>
                </c:pt>
                <c:pt idx="6169">
                  <c:v>Sn_0.3162278</c:v>
                </c:pt>
                <c:pt idx="6170">
                  <c:v>Sn_0.3981072</c:v>
                </c:pt>
                <c:pt idx="6171">
                  <c:v>Sn_0.5011872</c:v>
                </c:pt>
                <c:pt idx="6172">
                  <c:v>Sn_0.6309573</c:v>
                </c:pt>
                <c:pt idx="6173">
                  <c:v>Sn_0.7943282</c:v>
                </c:pt>
                <c:pt idx="6174">
                  <c:v>Sn_1</c:v>
                </c:pt>
                <c:pt idx="6175">
                  <c:v>Sn_1.258925</c:v>
                </c:pt>
                <c:pt idx="6176">
                  <c:v>Sn_1.584893</c:v>
                </c:pt>
                <c:pt idx="6177">
                  <c:v>Sn_1.995262</c:v>
                </c:pt>
                <c:pt idx="6178">
                  <c:v>Sn_2.511886</c:v>
                </c:pt>
                <c:pt idx="6179">
                  <c:v>Sn_3.162278</c:v>
                </c:pt>
                <c:pt idx="6180">
                  <c:v>Sn_3.981072</c:v>
                </c:pt>
                <c:pt idx="6181">
                  <c:v>Sn_5.011872</c:v>
                </c:pt>
                <c:pt idx="6182">
                  <c:v>Sn_6.309573</c:v>
                </c:pt>
                <c:pt idx="6183">
                  <c:v>Sn_7.943282</c:v>
                </c:pt>
                <c:pt idx="6184">
                  <c:v>Sn_10</c:v>
                </c:pt>
                <c:pt idx="6185">
                  <c:v>Sn_12.58925</c:v>
                </c:pt>
                <c:pt idx="6186">
                  <c:v>Sn_15.84893</c:v>
                </c:pt>
                <c:pt idx="6187">
                  <c:v>Sn_19.95262</c:v>
                </c:pt>
                <c:pt idx="6188">
                  <c:v>Sn_25.11886</c:v>
                </c:pt>
                <c:pt idx="6189">
                  <c:v>Sn_31.62278</c:v>
                </c:pt>
                <c:pt idx="6190">
                  <c:v>Sn_39.81072</c:v>
                </c:pt>
                <c:pt idx="6191">
                  <c:v>Sn_50.11872</c:v>
                </c:pt>
                <c:pt idx="6192">
                  <c:v>Sn_63.09573</c:v>
                </c:pt>
                <c:pt idx="6193">
                  <c:v>Sn_79.43282</c:v>
                </c:pt>
                <c:pt idx="6194">
                  <c:v>Sn_100</c:v>
                </c:pt>
                <c:pt idx="6195">
                  <c:v>Sn_125.8925</c:v>
                </c:pt>
                <c:pt idx="6196">
                  <c:v>Sn_158.4893</c:v>
                </c:pt>
                <c:pt idx="6197">
                  <c:v>Sn_199.5262</c:v>
                </c:pt>
                <c:pt idx="6198">
                  <c:v>Sn_251.1886</c:v>
                </c:pt>
                <c:pt idx="6199">
                  <c:v>Sn_316.2278</c:v>
                </c:pt>
                <c:pt idx="6200">
                  <c:v>Sn_398.1072</c:v>
                </c:pt>
                <c:pt idx="6201">
                  <c:v>Sn_501.1872</c:v>
                </c:pt>
                <c:pt idx="6202">
                  <c:v>Sn_630.9573</c:v>
                </c:pt>
                <c:pt idx="6203">
                  <c:v>Sn_794.3282</c:v>
                </c:pt>
                <c:pt idx="6204">
                  <c:v>Sn_1000</c:v>
                </c:pt>
                <c:pt idx="6205">
                  <c:v>Sn_1258.925</c:v>
                </c:pt>
                <c:pt idx="6206">
                  <c:v>Sn_1584.893</c:v>
                </c:pt>
                <c:pt idx="6207">
                  <c:v>Sn_1995.262</c:v>
                </c:pt>
                <c:pt idx="6208">
                  <c:v>Sn_2511.886</c:v>
                </c:pt>
                <c:pt idx="6209">
                  <c:v>Sn_3162.278</c:v>
                </c:pt>
                <c:pt idx="6210">
                  <c:v>Sn_3981.072</c:v>
                </c:pt>
                <c:pt idx="6211">
                  <c:v>Sn_5011.872</c:v>
                </c:pt>
                <c:pt idx="6212">
                  <c:v>Sn_6309.573</c:v>
                </c:pt>
                <c:pt idx="6213">
                  <c:v>Sn_7943.282</c:v>
                </c:pt>
                <c:pt idx="6214">
                  <c:v>Sn_10000</c:v>
                </c:pt>
                <c:pt idx="6215">
                  <c:v>Sn_12589.25</c:v>
                </c:pt>
                <c:pt idx="6216">
                  <c:v>Sn_15848.93</c:v>
                </c:pt>
                <c:pt idx="6217">
                  <c:v>Sn_19952.62</c:v>
                </c:pt>
                <c:pt idx="6218">
                  <c:v>Sn_25118.86</c:v>
                </c:pt>
                <c:pt idx="6219">
                  <c:v>Sn_31622.78</c:v>
                </c:pt>
                <c:pt idx="6220">
                  <c:v>Sn_39810.72</c:v>
                </c:pt>
                <c:pt idx="6221">
                  <c:v>Sn_50118.72</c:v>
                </c:pt>
                <c:pt idx="6222">
                  <c:v>Sn_63095.73</c:v>
                </c:pt>
                <c:pt idx="6223">
                  <c:v>Sn_79432.82</c:v>
                </c:pt>
                <c:pt idx="6224">
                  <c:v>Sn_100000</c:v>
                </c:pt>
                <c:pt idx="6225">
                  <c:v>Sn_125892.5</c:v>
                </c:pt>
                <c:pt idx="6226">
                  <c:v>Sn_158489.3</c:v>
                </c:pt>
                <c:pt idx="6227">
                  <c:v>Sn_199526.2</c:v>
                </c:pt>
                <c:pt idx="6228">
                  <c:v>Sn_251188.6</c:v>
                </c:pt>
                <c:pt idx="6229">
                  <c:v>Sn_316227.8</c:v>
                </c:pt>
                <c:pt idx="6230">
                  <c:v>Sn_398107.2</c:v>
                </c:pt>
                <c:pt idx="6231">
                  <c:v>Sn_501187.2</c:v>
                </c:pt>
                <c:pt idx="6232">
                  <c:v>Sn_630957.3</c:v>
                </c:pt>
                <c:pt idx="6233">
                  <c:v>Sn_794328.2</c:v>
                </c:pt>
                <c:pt idx="6234">
                  <c:v>Sn_1000000</c:v>
                </c:pt>
                <c:pt idx="6235">
                  <c:v>Sn_1258925</c:v>
                </c:pt>
                <c:pt idx="6236">
                  <c:v>Sn_1584893</c:v>
                </c:pt>
                <c:pt idx="6237">
                  <c:v>Sn_1995262</c:v>
                </c:pt>
                <c:pt idx="6238">
                  <c:v>Sn_2511886</c:v>
                </c:pt>
                <c:pt idx="6239">
                  <c:v>Sn_3162278</c:v>
                </c:pt>
                <c:pt idx="6240">
                  <c:v>Sn_3981072</c:v>
                </c:pt>
                <c:pt idx="6241">
                  <c:v>Sn_5011872</c:v>
                </c:pt>
                <c:pt idx="6242">
                  <c:v>Sn_6309573</c:v>
                </c:pt>
                <c:pt idx="6243">
                  <c:v>Sn_7943282</c:v>
                </c:pt>
                <c:pt idx="6244">
                  <c:v>Sn_10000000</c:v>
                </c:pt>
                <c:pt idx="6245">
                  <c:v>Sn_12589250</c:v>
                </c:pt>
                <c:pt idx="6246">
                  <c:v>Sn_15848930</c:v>
                </c:pt>
                <c:pt idx="6247">
                  <c:v>Sn_19952620</c:v>
                </c:pt>
                <c:pt idx="6248">
                  <c:v>Sb_</c:v>
                </c:pt>
                <c:pt idx="6249">
                  <c:v>Energy[eV]_Elastic[mb]</c:v>
                </c:pt>
                <c:pt idx="6250">
                  <c:v>Sb_0.00001258925</c:v>
                </c:pt>
                <c:pt idx="6251">
                  <c:v>Sb_0.00001584893</c:v>
                </c:pt>
                <c:pt idx="6252">
                  <c:v>Sb_0.00001995262</c:v>
                </c:pt>
                <c:pt idx="6253">
                  <c:v>Sb_0.00002511886</c:v>
                </c:pt>
                <c:pt idx="6254">
                  <c:v>Sb_0.00003162278</c:v>
                </c:pt>
                <c:pt idx="6255">
                  <c:v>Sb_0.00003981072</c:v>
                </c:pt>
                <c:pt idx="6256">
                  <c:v>Sb_0.00005011872</c:v>
                </c:pt>
                <c:pt idx="6257">
                  <c:v>Sb_0.00006309573</c:v>
                </c:pt>
                <c:pt idx="6258">
                  <c:v>Sb_0.00007943282</c:v>
                </c:pt>
                <c:pt idx="6259">
                  <c:v>Sb_0.0001</c:v>
                </c:pt>
                <c:pt idx="6260">
                  <c:v>Sb_0.0001258925</c:v>
                </c:pt>
                <c:pt idx="6261">
                  <c:v>Sb_0.0001584893</c:v>
                </c:pt>
                <c:pt idx="6262">
                  <c:v>Sb_0.0001995262</c:v>
                </c:pt>
                <c:pt idx="6263">
                  <c:v>Sb_0.0002511886</c:v>
                </c:pt>
                <c:pt idx="6264">
                  <c:v>Sb_0.0003162278</c:v>
                </c:pt>
                <c:pt idx="6265">
                  <c:v>Sb_0.0003981072</c:v>
                </c:pt>
                <c:pt idx="6266">
                  <c:v>Sb_0.0005011872</c:v>
                </c:pt>
                <c:pt idx="6267">
                  <c:v>Sb_0.0006309573</c:v>
                </c:pt>
                <c:pt idx="6268">
                  <c:v>Sb_0.0007943282</c:v>
                </c:pt>
                <c:pt idx="6269">
                  <c:v>Sb_0.001</c:v>
                </c:pt>
                <c:pt idx="6270">
                  <c:v>Sb_0.001258925</c:v>
                </c:pt>
                <c:pt idx="6271">
                  <c:v>Sb_0.001584893</c:v>
                </c:pt>
                <c:pt idx="6272">
                  <c:v>Sb_0.001995262</c:v>
                </c:pt>
                <c:pt idx="6273">
                  <c:v>Sb_0.002511886</c:v>
                </c:pt>
                <c:pt idx="6274">
                  <c:v>Sb_0.003162278</c:v>
                </c:pt>
                <c:pt idx="6275">
                  <c:v>Sb_0.003981072</c:v>
                </c:pt>
                <c:pt idx="6276">
                  <c:v>Sb_0.005011872</c:v>
                </c:pt>
                <c:pt idx="6277">
                  <c:v>Sb_0.006309573</c:v>
                </c:pt>
                <c:pt idx="6278">
                  <c:v>Sb_0.007943282</c:v>
                </c:pt>
                <c:pt idx="6279">
                  <c:v>Sb_0.01</c:v>
                </c:pt>
                <c:pt idx="6280">
                  <c:v>Sb_0.01258925</c:v>
                </c:pt>
                <c:pt idx="6281">
                  <c:v>Sb_0.01584893</c:v>
                </c:pt>
                <c:pt idx="6282">
                  <c:v>Sb_0.01995262</c:v>
                </c:pt>
                <c:pt idx="6283">
                  <c:v>Sb_0.02511886</c:v>
                </c:pt>
                <c:pt idx="6284">
                  <c:v>Sb_0.03162278</c:v>
                </c:pt>
                <c:pt idx="6285">
                  <c:v>Sb_0.03981072</c:v>
                </c:pt>
                <c:pt idx="6286">
                  <c:v>Sb_0.05011872</c:v>
                </c:pt>
                <c:pt idx="6287">
                  <c:v>Sb_0.06309573</c:v>
                </c:pt>
                <c:pt idx="6288">
                  <c:v>Sb_0.07943282</c:v>
                </c:pt>
                <c:pt idx="6289">
                  <c:v>Sb_0.1</c:v>
                </c:pt>
                <c:pt idx="6290">
                  <c:v>Sb_0.1258925</c:v>
                </c:pt>
                <c:pt idx="6291">
                  <c:v>Sb_0.1584893</c:v>
                </c:pt>
                <c:pt idx="6292">
                  <c:v>Sb_0.1995262</c:v>
                </c:pt>
                <c:pt idx="6293">
                  <c:v>Sb_0.2511886</c:v>
                </c:pt>
                <c:pt idx="6294">
                  <c:v>Sb_0.3162278</c:v>
                </c:pt>
                <c:pt idx="6295">
                  <c:v>Sb_0.3981072</c:v>
                </c:pt>
                <c:pt idx="6296">
                  <c:v>Sb_0.5011872</c:v>
                </c:pt>
                <c:pt idx="6297">
                  <c:v>Sb_0.6309573</c:v>
                </c:pt>
                <c:pt idx="6298">
                  <c:v>Sb_0.7943282</c:v>
                </c:pt>
                <c:pt idx="6299">
                  <c:v>Sb_1</c:v>
                </c:pt>
                <c:pt idx="6300">
                  <c:v>Sb_1.258925</c:v>
                </c:pt>
                <c:pt idx="6301">
                  <c:v>Sb_1.584893</c:v>
                </c:pt>
                <c:pt idx="6302">
                  <c:v>Sb_1.995262</c:v>
                </c:pt>
                <c:pt idx="6303">
                  <c:v>Sb_2.511886</c:v>
                </c:pt>
                <c:pt idx="6304">
                  <c:v>Sb_3.162278</c:v>
                </c:pt>
                <c:pt idx="6305">
                  <c:v>Sb_3.981072</c:v>
                </c:pt>
                <c:pt idx="6306">
                  <c:v>Sb_5.011872</c:v>
                </c:pt>
                <c:pt idx="6307">
                  <c:v>Sb_6.309573</c:v>
                </c:pt>
                <c:pt idx="6308">
                  <c:v>Sb_7.943282</c:v>
                </c:pt>
                <c:pt idx="6309">
                  <c:v>Sb_10</c:v>
                </c:pt>
                <c:pt idx="6310">
                  <c:v>Sb_12.58925</c:v>
                </c:pt>
                <c:pt idx="6311">
                  <c:v>Sb_15.84893</c:v>
                </c:pt>
                <c:pt idx="6312">
                  <c:v>Sb_19.95262</c:v>
                </c:pt>
                <c:pt idx="6313">
                  <c:v>Sb_25.11886</c:v>
                </c:pt>
                <c:pt idx="6314">
                  <c:v>Sb_31.62278</c:v>
                </c:pt>
                <c:pt idx="6315">
                  <c:v>Sb_39.81072</c:v>
                </c:pt>
                <c:pt idx="6316">
                  <c:v>Sb_50.11872</c:v>
                </c:pt>
                <c:pt idx="6317">
                  <c:v>Sb_63.09573</c:v>
                </c:pt>
                <c:pt idx="6318">
                  <c:v>Sb_79.43282</c:v>
                </c:pt>
                <c:pt idx="6319">
                  <c:v>Sb_100</c:v>
                </c:pt>
                <c:pt idx="6320">
                  <c:v>Sb_125.8925</c:v>
                </c:pt>
                <c:pt idx="6321">
                  <c:v>Sb_158.4893</c:v>
                </c:pt>
                <c:pt idx="6322">
                  <c:v>Sb_199.5262</c:v>
                </c:pt>
                <c:pt idx="6323">
                  <c:v>Sb_251.1886</c:v>
                </c:pt>
                <c:pt idx="6324">
                  <c:v>Sb_316.2278</c:v>
                </c:pt>
                <c:pt idx="6325">
                  <c:v>Sb_398.1072</c:v>
                </c:pt>
                <c:pt idx="6326">
                  <c:v>Sb_501.1872</c:v>
                </c:pt>
                <c:pt idx="6327">
                  <c:v>Sb_630.9573</c:v>
                </c:pt>
                <c:pt idx="6328">
                  <c:v>Sb_794.3282</c:v>
                </c:pt>
                <c:pt idx="6329">
                  <c:v>Sb_1000</c:v>
                </c:pt>
                <c:pt idx="6330">
                  <c:v>Sb_1258.925</c:v>
                </c:pt>
                <c:pt idx="6331">
                  <c:v>Sb_1584.893</c:v>
                </c:pt>
                <c:pt idx="6332">
                  <c:v>Sb_1995.262</c:v>
                </c:pt>
                <c:pt idx="6333">
                  <c:v>Sb_2511.886</c:v>
                </c:pt>
                <c:pt idx="6334">
                  <c:v>Sb_3162.278</c:v>
                </c:pt>
                <c:pt idx="6335">
                  <c:v>Sb_3981.072</c:v>
                </c:pt>
                <c:pt idx="6336">
                  <c:v>Sb_5011.872</c:v>
                </c:pt>
                <c:pt idx="6337">
                  <c:v>Sb_6309.573</c:v>
                </c:pt>
                <c:pt idx="6338">
                  <c:v>Sb_7943.282</c:v>
                </c:pt>
                <c:pt idx="6339">
                  <c:v>Sb_10000</c:v>
                </c:pt>
                <c:pt idx="6340">
                  <c:v>Sb_12589.25</c:v>
                </c:pt>
                <c:pt idx="6341">
                  <c:v>Sb_15848.93</c:v>
                </c:pt>
                <c:pt idx="6342">
                  <c:v>Sb_19952.62</c:v>
                </c:pt>
                <c:pt idx="6343">
                  <c:v>Sb_25118.86</c:v>
                </c:pt>
                <c:pt idx="6344">
                  <c:v>Sb_31622.78</c:v>
                </c:pt>
                <c:pt idx="6345">
                  <c:v>Sb_39810.72</c:v>
                </c:pt>
                <c:pt idx="6346">
                  <c:v>Sb_50118.72</c:v>
                </c:pt>
                <c:pt idx="6347">
                  <c:v>Sb_63095.73</c:v>
                </c:pt>
                <c:pt idx="6348">
                  <c:v>Sb_79432.82</c:v>
                </c:pt>
                <c:pt idx="6349">
                  <c:v>Sb_100000</c:v>
                </c:pt>
                <c:pt idx="6350">
                  <c:v>Sb_125892.5</c:v>
                </c:pt>
                <c:pt idx="6351">
                  <c:v>Sb_158489.3</c:v>
                </c:pt>
                <c:pt idx="6352">
                  <c:v>Sb_199526.2</c:v>
                </c:pt>
                <c:pt idx="6353">
                  <c:v>Sb_251188.6</c:v>
                </c:pt>
                <c:pt idx="6354">
                  <c:v>Sb_316227.8</c:v>
                </c:pt>
                <c:pt idx="6355">
                  <c:v>Sb_398107.2</c:v>
                </c:pt>
                <c:pt idx="6356">
                  <c:v>Sb_501187.2</c:v>
                </c:pt>
                <c:pt idx="6357">
                  <c:v>Sb_630957.3</c:v>
                </c:pt>
                <c:pt idx="6358">
                  <c:v>Sb_794328.2</c:v>
                </c:pt>
                <c:pt idx="6359">
                  <c:v>Sb_1000000</c:v>
                </c:pt>
                <c:pt idx="6360">
                  <c:v>Sb_1258925</c:v>
                </c:pt>
                <c:pt idx="6361">
                  <c:v>Sb_1584893</c:v>
                </c:pt>
                <c:pt idx="6362">
                  <c:v>Sb_1995262</c:v>
                </c:pt>
                <c:pt idx="6363">
                  <c:v>Sb_2511886</c:v>
                </c:pt>
                <c:pt idx="6364">
                  <c:v>Sb_3162278</c:v>
                </c:pt>
                <c:pt idx="6365">
                  <c:v>Sb_3981072</c:v>
                </c:pt>
                <c:pt idx="6366">
                  <c:v>Sb_5011872</c:v>
                </c:pt>
                <c:pt idx="6367">
                  <c:v>Sb_6309573</c:v>
                </c:pt>
                <c:pt idx="6368">
                  <c:v>Sb_7943282</c:v>
                </c:pt>
                <c:pt idx="6369">
                  <c:v>Sb_10000000</c:v>
                </c:pt>
                <c:pt idx="6370">
                  <c:v>Sb_12589250</c:v>
                </c:pt>
                <c:pt idx="6371">
                  <c:v>Sb_15848930</c:v>
                </c:pt>
                <c:pt idx="6372">
                  <c:v>Sb_19952620</c:v>
                </c:pt>
                <c:pt idx="6373">
                  <c:v>Te_</c:v>
                </c:pt>
                <c:pt idx="6374">
                  <c:v>Energy[eV]_Elastic[mb]</c:v>
                </c:pt>
                <c:pt idx="6375">
                  <c:v>Te_0.00001258925</c:v>
                </c:pt>
                <c:pt idx="6376">
                  <c:v>Te_0.00001584893</c:v>
                </c:pt>
                <c:pt idx="6377">
                  <c:v>Te_0.00001995262</c:v>
                </c:pt>
                <c:pt idx="6378">
                  <c:v>Te_0.00002511886</c:v>
                </c:pt>
                <c:pt idx="6379">
                  <c:v>Te_0.00003162278</c:v>
                </c:pt>
                <c:pt idx="6380">
                  <c:v>Te_0.00003981072</c:v>
                </c:pt>
                <c:pt idx="6381">
                  <c:v>Te_0.00005011872</c:v>
                </c:pt>
                <c:pt idx="6382">
                  <c:v>Te_0.00006309573</c:v>
                </c:pt>
                <c:pt idx="6383">
                  <c:v>Te_0.00007943282</c:v>
                </c:pt>
                <c:pt idx="6384">
                  <c:v>Te_0.0001</c:v>
                </c:pt>
                <c:pt idx="6385">
                  <c:v>Te_0.0001258925</c:v>
                </c:pt>
                <c:pt idx="6386">
                  <c:v>Te_0.0001584893</c:v>
                </c:pt>
                <c:pt idx="6387">
                  <c:v>Te_0.0001995262</c:v>
                </c:pt>
                <c:pt idx="6388">
                  <c:v>Te_0.0002511886</c:v>
                </c:pt>
                <c:pt idx="6389">
                  <c:v>Te_0.0003162278</c:v>
                </c:pt>
                <c:pt idx="6390">
                  <c:v>Te_0.0003981072</c:v>
                </c:pt>
                <c:pt idx="6391">
                  <c:v>Te_0.0005011872</c:v>
                </c:pt>
                <c:pt idx="6392">
                  <c:v>Te_0.0006309573</c:v>
                </c:pt>
                <c:pt idx="6393">
                  <c:v>Te_0.0007943282</c:v>
                </c:pt>
                <c:pt idx="6394">
                  <c:v>Te_0.001</c:v>
                </c:pt>
                <c:pt idx="6395">
                  <c:v>Te_0.001258925</c:v>
                </c:pt>
                <c:pt idx="6396">
                  <c:v>Te_0.001584893</c:v>
                </c:pt>
                <c:pt idx="6397">
                  <c:v>Te_0.001995262</c:v>
                </c:pt>
                <c:pt idx="6398">
                  <c:v>Te_0.002511886</c:v>
                </c:pt>
                <c:pt idx="6399">
                  <c:v>Te_0.003162278</c:v>
                </c:pt>
                <c:pt idx="6400">
                  <c:v>Te_0.003981072</c:v>
                </c:pt>
                <c:pt idx="6401">
                  <c:v>Te_0.005011872</c:v>
                </c:pt>
                <c:pt idx="6402">
                  <c:v>Te_0.006309573</c:v>
                </c:pt>
                <c:pt idx="6403">
                  <c:v>Te_0.007943282</c:v>
                </c:pt>
                <c:pt idx="6404">
                  <c:v>Te_0.01</c:v>
                </c:pt>
                <c:pt idx="6405">
                  <c:v>Te_0.01258925</c:v>
                </c:pt>
                <c:pt idx="6406">
                  <c:v>Te_0.01584893</c:v>
                </c:pt>
                <c:pt idx="6407">
                  <c:v>Te_0.01995262</c:v>
                </c:pt>
                <c:pt idx="6408">
                  <c:v>Te_0.02511886</c:v>
                </c:pt>
                <c:pt idx="6409">
                  <c:v>Te_0.03162278</c:v>
                </c:pt>
                <c:pt idx="6410">
                  <c:v>Te_0.03981072</c:v>
                </c:pt>
                <c:pt idx="6411">
                  <c:v>Te_0.05011872</c:v>
                </c:pt>
                <c:pt idx="6412">
                  <c:v>Te_0.06309573</c:v>
                </c:pt>
                <c:pt idx="6413">
                  <c:v>Te_0.07943282</c:v>
                </c:pt>
                <c:pt idx="6414">
                  <c:v>Te_0.1</c:v>
                </c:pt>
                <c:pt idx="6415">
                  <c:v>Te_0.1258925</c:v>
                </c:pt>
                <c:pt idx="6416">
                  <c:v>Te_0.1584893</c:v>
                </c:pt>
                <c:pt idx="6417">
                  <c:v>Te_0.1995262</c:v>
                </c:pt>
                <c:pt idx="6418">
                  <c:v>Te_0.2511886</c:v>
                </c:pt>
                <c:pt idx="6419">
                  <c:v>Te_0.3162278</c:v>
                </c:pt>
                <c:pt idx="6420">
                  <c:v>Te_0.3981072</c:v>
                </c:pt>
                <c:pt idx="6421">
                  <c:v>Te_0.5011872</c:v>
                </c:pt>
                <c:pt idx="6422">
                  <c:v>Te_0.6309573</c:v>
                </c:pt>
                <c:pt idx="6423">
                  <c:v>Te_0.7943282</c:v>
                </c:pt>
                <c:pt idx="6424">
                  <c:v>Te_1</c:v>
                </c:pt>
                <c:pt idx="6425">
                  <c:v>Te_1.258925</c:v>
                </c:pt>
                <c:pt idx="6426">
                  <c:v>Te_1.584893</c:v>
                </c:pt>
                <c:pt idx="6427">
                  <c:v>Te_1.995262</c:v>
                </c:pt>
                <c:pt idx="6428">
                  <c:v>Te_2.511886</c:v>
                </c:pt>
                <c:pt idx="6429">
                  <c:v>Te_3.162278</c:v>
                </c:pt>
                <c:pt idx="6430">
                  <c:v>Te_3.981072</c:v>
                </c:pt>
                <c:pt idx="6431">
                  <c:v>Te_5.011872</c:v>
                </c:pt>
                <c:pt idx="6432">
                  <c:v>Te_6.309573</c:v>
                </c:pt>
                <c:pt idx="6433">
                  <c:v>Te_7.943282</c:v>
                </c:pt>
                <c:pt idx="6434">
                  <c:v>Te_10</c:v>
                </c:pt>
                <c:pt idx="6435">
                  <c:v>Te_12.58925</c:v>
                </c:pt>
                <c:pt idx="6436">
                  <c:v>Te_15.84893</c:v>
                </c:pt>
                <c:pt idx="6437">
                  <c:v>Te_19.95262</c:v>
                </c:pt>
                <c:pt idx="6438">
                  <c:v>Te_25.11886</c:v>
                </c:pt>
                <c:pt idx="6439">
                  <c:v>Te_31.62278</c:v>
                </c:pt>
                <c:pt idx="6440">
                  <c:v>Te_39.81072</c:v>
                </c:pt>
                <c:pt idx="6441">
                  <c:v>Te_50.11872</c:v>
                </c:pt>
                <c:pt idx="6442">
                  <c:v>Te_63.09573</c:v>
                </c:pt>
                <c:pt idx="6443">
                  <c:v>Te_79.43282</c:v>
                </c:pt>
                <c:pt idx="6444">
                  <c:v>Te_100</c:v>
                </c:pt>
                <c:pt idx="6445">
                  <c:v>Te_125.8925</c:v>
                </c:pt>
                <c:pt idx="6446">
                  <c:v>Te_158.4893</c:v>
                </c:pt>
                <c:pt idx="6447">
                  <c:v>Te_199.5262</c:v>
                </c:pt>
                <c:pt idx="6448">
                  <c:v>Te_251.1886</c:v>
                </c:pt>
                <c:pt idx="6449">
                  <c:v>Te_316.2278</c:v>
                </c:pt>
                <c:pt idx="6450">
                  <c:v>Te_398.1072</c:v>
                </c:pt>
                <c:pt idx="6451">
                  <c:v>Te_501.1872</c:v>
                </c:pt>
                <c:pt idx="6452">
                  <c:v>Te_630.9573</c:v>
                </c:pt>
                <c:pt idx="6453">
                  <c:v>Te_794.3282</c:v>
                </c:pt>
                <c:pt idx="6454">
                  <c:v>Te_1000</c:v>
                </c:pt>
                <c:pt idx="6455">
                  <c:v>Te_1258.925</c:v>
                </c:pt>
                <c:pt idx="6456">
                  <c:v>Te_1584.893</c:v>
                </c:pt>
                <c:pt idx="6457">
                  <c:v>Te_1995.262</c:v>
                </c:pt>
                <c:pt idx="6458">
                  <c:v>Te_2511.886</c:v>
                </c:pt>
                <c:pt idx="6459">
                  <c:v>Te_3162.278</c:v>
                </c:pt>
                <c:pt idx="6460">
                  <c:v>Te_3981.072</c:v>
                </c:pt>
                <c:pt idx="6461">
                  <c:v>Te_5011.872</c:v>
                </c:pt>
                <c:pt idx="6462">
                  <c:v>Te_6309.573</c:v>
                </c:pt>
                <c:pt idx="6463">
                  <c:v>Te_7943.282</c:v>
                </c:pt>
                <c:pt idx="6464">
                  <c:v>Te_10000</c:v>
                </c:pt>
                <c:pt idx="6465">
                  <c:v>Te_12589.25</c:v>
                </c:pt>
                <c:pt idx="6466">
                  <c:v>Te_15848.93</c:v>
                </c:pt>
                <c:pt idx="6467">
                  <c:v>Te_19952.62</c:v>
                </c:pt>
                <c:pt idx="6468">
                  <c:v>Te_25118.86</c:v>
                </c:pt>
                <c:pt idx="6469">
                  <c:v>Te_31622.78</c:v>
                </c:pt>
                <c:pt idx="6470">
                  <c:v>Te_39810.72</c:v>
                </c:pt>
                <c:pt idx="6471">
                  <c:v>Te_50118.72</c:v>
                </c:pt>
                <c:pt idx="6472">
                  <c:v>Te_63095.73</c:v>
                </c:pt>
                <c:pt idx="6473">
                  <c:v>Te_79432.82</c:v>
                </c:pt>
                <c:pt idx="6474">
                  <c:v>Te_100000</c:v>
                </c:pt>
                <c:pt idx="6475">
                  <c:v>Te_125892.5</c:v>
                </c:pt>
                <c:pt idx="6476">
                  <c:v>Te_158489.3</c:v>
                </c:pt>
                <c:pt idx="6477">
                  <c:v>Te_199526.2</c:v>
                </c:pt>
                <c:pt idx="6478">
                  <c:v>Te_251188.6</c:v>
                </c:pt>
                <c:pt idx="6479">
                  <c:v>Te_316227.8</c:v>
                </c:pt>
                <c:pt idx="6480">
                  <c:v>Te_398107.2</c:v>
                </c:pt>
                <c:pt idx="6481">
                  <c:v>Te_501187.2</c:v>
                </c:pt>
                <c:pt idx="6482">
                  <c:v>Te_630957.3</c:v>
                </c:pt>
                <c:pt idx="6483">
                  <c:v>Te_794328.2</c:v>
                </c:pt>
                <c:pt idx="6484">
                  <c:v>Te_1000000</c:v>
                </c:pt>
                <c:pt idx="6485">
                  <c:v>Te_1258925</c:v>
                </c:pt>
                <c:pt idx="6486">
                  <c:v>Te_1584893</c:v>
                </c:pt>
                <c:pt idx="6487">
                  <c:v>Te_1995262</c:v>
                </c:pt>
                <c:pt idx="6488">
                  <c:v>Te_2511886</c:v>
                </c:pt>
                <c:pt idx="6489">
                  <c:v>Te_3162278</c:v>
                </c:pt>
                <c:pt idx="6490">
                  <c:v>Te_3981072</c:v>
                </c:pt>
                <c:pt idx="6491">
                  <c:v>Te_5011872</c:v>
                </c:pt>
                <c:pt idx="6492">
                  <c:v>Te_6309573</c:v>
                </c:pt>
                <c:pt idx="6493">
                  <c:v>Te_7943282</c:v>
                </c:pt>
                <c:pt idx="6494">
                  <c:v>Te_10000000</c:v>
                </c:pt>
                <c:pt idx="6495">
                  <c:v>Te_12589250</c:v>
                </c:pt>
                <c:pt idx="6496">
                  <c:v>Te_15848930</c:v>
                </c:pt>
                <c:pt idx="6497">
                  <c:v>Te_19952620</c:v>
                </c:pt>
                <c:pt idx="6498">
                  <c:v>I_</c:v>
                </c:pt>
                <c:pt idx="6499">
                  <c:v>Energy[eV]_Elastic[mb]</c:v>
                </c:pt>
                <c:pt idx="6500">
                  <c:v>I_0.00001258925</c:v>
                </c:pt>
                <c:pt idx="6501">
                  <c:v>I_0.00001584893</c:v>
                </c:pt>
                <c:pt idx="6502">
                  <c:v>I_0.00001995262</c:v>
                </c:pt>
                <c:pt idx="6503">
                  <c:v>I_0.00002511886</c:v>
                </c:pt>
                <c:pt idx="6504">
                  <c:v>I_0.00003162278</c:v>
                </c:pt>
                <c:pt idx="6505">
                  <c:v>I_0.00003981072</c:v>
                </c:pt>
                <c:pt idx="6506">
                  <c:v>I_0.00005011872</c:v>
                </c:pt>
                <c:pt idx="6507">
                  <c:v>I_0.00006309573</c:v>
                </c:pt>
                <c:pt idx="6508">
                  <c:v>I_0.00007943282</c:v>
                </c:pt>
                <c:pt idx="6509">
                  <c:v>I_0.0001</c:v>
                </c:pt>
                <c:pt idx="6510">
                  <c:v>I_0.0001258925</c:v>
                </c:pt>
                <c:pt idx="6511">
                  <c:v>I_0.0001584893</c:v>
                </c:pt>
                <c:pt idx="6512">
                  <c:v>I_0.0001995262</c:v>
                </c:pt>
                <c:pt idx="6513">
                  <c:v>I_0.0002511886</c:v>
                </c:pt>
                <c:pt idx="6514">
                  <c:v>I_0.0003162278</c:v>
                </c:pt>
                <c:pt idx="6515">
                  <c:v>I_0.0003981072</c:v>
                </c:pt>
                <c:pt idx="6516">
                  <c:v>I_0.0005011872</c:v>
                </c:pt>
                <c:pt idx="6517">
                  <c:v>I_0.0006309573</c:v>
                </c:pt>
                <c:pt idx="6518">
                  <c:v>I_0.0007943282</c:v>
                </c:pt>
                <c:pt idx="6519">
                  <c:v>I_0.001</c:v>
                </c:pt>
                <c:pt idx="6520">
                  <c:v>I_0.001258925</c:v>
                </c:pt>
                <c:pt idx="6521">
                  <c:v>I_0.001584893</c:v>
                </c:pt>
                <c:pt idx="6522">
                  <c:v>I_0.001995262</c:v>
                </c:pt>
                <c:pt idx="6523">
                  <c:v>I_0.002511886</c:v>
                </c:pt>
                <c:pt idx="6524">
                  <c:v>I_0.003162278</c:v>
                </c:pt>
                <c:pt idx="6525">
                  <c:v>I_0.003981072</c:v>
                </c:pt>
                <c:pt idx="6526">
                  <c:v>I_0.005011872</c:v>
                </c:pt>
                <c:pt idx="6527">
                  <c:v>I_0.006309573</c:v>
                </c:pt>
                <c:pt idx="6528">
                  <c:v>I_0.007943282</c:v>
                </c:pt>
                <c:pt idx="6529">
                  <c:v>I_0.01</c:v>
                </c:pt>
                <c:pt idx="6530">
                  <c:v>I_0.01258925</c:v>
                </c:pt>
                <c:pt idx="6531">
                  <c:v>I_0.01584893</c:v>
                </c:pt>
                <c:pt idx="6532">
                  <c:v>I_0.01995262</c:v>
                </c:pt>
                <c:pt idx="6533">
                  <c:v>I_0.02511886</c:v>
                </c:pt>
                <c:pt idx="6534">
                  <c:v>I_0.03162278</c:v>
                </c:pt>
                <c:pt idx="6535">
                  <c:v>I_0.03981072</c:v>
                </c:pt>
                <c:pt idx="6536">
                  <c:v>I_0.05011872</c:v>
                </c:pt>
                <c:pt idx="6537">
                  <c:v>I_0.06309573</c:v>
                </c:pt>
                <c:pt idx="6538">
                  <c:v>I_0.07943282</c:v>
                </c:pt>
                <c:pt idx="6539">
                  <c:v>I_0.1</c:v>
                </c:pt>
                <c:pt idx="6540">
                  <c:v>I_0.1258925</c:v>
                </c:pt>
                <c:pt idx="6541">
                  <c:v>I_0.1584893</c:v>
                </c:pt>
                <c:pt idx="6542">
                  <c:v>I_0.1995262</c:v>
                </c:pt>
                <c:pt idx="6543">
                  <c:v>I_0.2511886</c:v>
                </c:pt>
                <c:pt idx="6544">
                  <c:v>I_0.3162278</c:v>
                </c:pt>
                <c:pt idx="6545">
                  <c:v>I_0.3981072</c:v>
                </c:pt>
                <c:pt idx="6546">
                  <c:v>I_0.5011872</c:v>
                </c:pt>
                <c:pt idx="6547">
                  <c:v>I_0.6309573</c:v>
                </c:pt>
                <c:pt idx="6548">
                  <c:v>I_0.7943282</c:v>
                </c:pt>
                <c:pt idx="6549">
                  <c:v>I_1</c:v>
                </c:pt>
                <c:pt idx="6550">
                  <c:v>I_1.258925</c:v>
                </c:pt>
                <c:pt idx="6551">
                  <c:v>I_1.584893</c:v>
                </c:pt>
                <c:pt idx="6552">
                  <c:v>I_1.995262</c:v>
                </c:pt>
                <c:pt idx="6553">
                  <c:v>I_2.511886</c:v>
                </c:pt>
                <c:pt idx="6554">
                  <c:v>I_3.162278</c:v>
                </c:pt>
                <c:pt idx="6555">
                  <c:v>I_3.981072</c:v>
                </c:pt>
                <c:pt idx="6556">
                  <c:v>I_5.011872</c:v>
                </c:pt>
                <c:pt idx="6557">
                  <c:v>I_6.309573</c:v>
                </c:pt>
                <c:pt idx="6558">
                  <c:v>I_7.943282</c:v>
                </c:pt>
                <c:pt idx="6559">
                  <c:v>I_10</c:v>
                </c:pt>
                <c:pt idx="6560">
                  <c:v>I_12.58925</c:v>
                </c:pt>
                <c:pt idx="6561">
                  <c:v>I_15.84893</c:v>
                </c:pt>
                <c:pt idx="6562">
                  <c:v>I_19.95262</c:v>
                </c:pt>
                <c:pt idx="6563">
                  <c:v>I_25.11886</c:v>
                </c:pt>
                <c:pt idx="6564">
                  <c:v>I_31.62278</c:v>
                </c:pt>
                <c:pt idx="6565">
                  <c:v>I_39.81072</c:v>
                </c:pt>
                <c:pt idx="6566">
                  <c:v>I_50.11872</c:v>
                </c:pt>
                <c:pt idx="6567">
                  <c:v>I_63.09573</c:v>
                </c:pt>
                <c:pt idx="6568">
                  <c:v>I_79.43282</c:v>
                </c:pt>
                <c:pt idx="6569">
                  <c:v>I_100</c:v>
                </c:pt>
                <c:pt idx="6570">
                  <c:v>I_125.8925</c:v>
                </c:pt>
                <c:pt idx="6571">
                  <c:v>I_158.4893</c:v>
                </c:pt>
                <c:pt idx="6572">
                  <c:v>I_199.5262</c:v>
                </c:pt>
                <c:pt idx="6573">
                  <c:v>I_251.1886</c:v>
                </c:pt>
                <c:pt idx="6574">
                  <c:v>I_316.2278</c:v>
                </c:pt>
                <c:pt idx="6575">
                  <c:v>I_398.1072</c:v>
                </c:pt>
                <c:pt idx="6576">
                  <c:v>I_501.1872</c:v>
                </c:pt>
                <c:pt idx="6577">
                  <c:v>I_630.9573</c:v>
                </c:pt>
                <c:pt idx="6578">
                  <c:v>I_794.3282</c:v>
                </c:pt>
                <c:pt idx="6579">
                  <c:v>I_1000</c:v>
                </c:pt>
                <c:pt idx="6580">
                  <c:v>I_1258.925</c:v>
                </c:pt>
                <c:pt idx="6581">
                  <c:v>I_1584.893</c:v>
                </c:pt>
                <c:pt idx="6582">
                  <c:v>I_1995.262</c:v>
                </c:pt>
                <c:pt idx="6583">
                  <c:v>I_2511.886</c:v>
                </c:pt>
                <c:pt idx="6584">
                  <c:v>I_3162.278</c:v>
                </c:pt>
                <c:pt idx="6585">
                  <c:v>I_3981.072</c:v>
                </c:pt>
                <c:pt idx="6586">
                  <c:v>I_5011.872</c:v>
                </c:pt>
                <c:pt idx="6587">
                  <c:v>I_6309.573</c:v>
                </c:pt>
                <c:pt idx="6588">
                  <c:v>I_7943.282</c:v>
                </c:pt>
                <c:pt idx="6589">
                  <c:v>I_10000</c:v>
                </c:pt>
                <c:pt idx="6590">
                  <c:v>I_12589.25</c:v>
                </c:pt>
                <c:pt idx="6591">
                  <c:v>I_15848.93</c:v>
                </c:pt>
                <c:pt idx="6592">
                  <c:v>I_19952.62</c:v>
                </c:pt>
                <c:pt idx="6593">
                  <c:v>I_25118.86</c:v>
                </c:pt>
                <c:pt idx="6594">
                  <c:v>I_31622.78</c:v>
                </c:pt>
                <c:pt idx="6595">
                  <c:v>I_39810.72</c:v>
                </c:pt>
                <c:pt idx="6596">
                  <c:v>I_50118.72</c:v>
                </c:pt>
                <c:pt idx="6597">
                  <c:v>I_63095.73</c:v>
                </c:pt>
                <c:pt idx="6598">
                  <c:v>I_79432.82</c:v>
                </c:pt>
                <c:pt idx="6599">
                  <c:v>I_100000</c:v>
                </c:pt>
                <c:pt idx="6600">
                  <c:v>I_125892.5</c:v>
                </c:pt>
                <c:pt idx="6601">
                  <c:v>I_158489.3</c:v>
                </c:pt>
                <c:pt idx="6602">
                  <c:v>I_199526.2</c:v>
                </c:pt>
                <c:pt idx="6603">
                  <c:v>I_251188.6</c:v>
                </c:pt>
                <c:pt idx="6604">
                  <c:v>I_316227.8</c:v>
                </c:pt>
                <c:pt idx="6605">
                  <c:v>I_398107.2</c:v>
                </c:pt>
                <c:pt idx="6606">
                  <c:v>I_501187.2</c:v>
                </c:pt>
                <c:pt idx="6607">
                  <c:v>I_630957.3</c:v>
                </c:pt>
                <c:pt idx="6608">
                  <c:v>I_794328.2</c:v>
                </c:pt>
                <c:pt idx="6609">
                  <c:v>I_1000000</c:v>
                </c:pt>
                <c:pt idx="6610">
                  <c:v>I_1258925</c:v>
                </c:pt>
                <c:pt idx="6611">
                  <c:v>I_1584893</c:v>
                </c:pt>
                <c:pt idx="6612">
                  <c:v>I_1995262</c:v>
                </c:pt>
                <c:pt idx="6613">
                  <c:v>I_2511886</c:v>
                </c:pt>
                <c:pt idx="6614">
                  <c:v>I_3162278</c:v>
                </c:pt>
                <c:pt idx="6615">
                  <c:v>I_3981072</c:v>
                </c:pt>
                <c:pt idx="6616">
                  <c:v>I_5011872</c:v>
                </c:pt>
                <c:pt idx="6617">
                  <c:v>I_6309573</c:v>
                </c:pt>
                <c:pt idx="6618">
                  <c:v>I_7943282</c:v>
                </c:pt>
                <c:pt idx="6619">
                  <c:v>I_10000000</c:v>
                </c:pt>
                <c:pt idx="6620">
                  <c:v>I_12589250</c:v>
                </c:pt>
                <c:pt idx="6621">
                  <c:v>I_15848930</c:v>
                </c:pt>
                <c:pt idx="6622">
                  <c:v>I_19952620</c:v>
                </c:pt>
                <c:pt idx="6623">
                  <c:v>Xe_</c:v>
                </c:pt>
                <c:pt idx="6624">
                  <c:v>Energy[eV]_Elastic[mb]</c:v>
                </c:pt>
                <c:pt idx="6625">
                  <c:v>Xe_0.00001258925</c:v>
                </c:pt>
                <c:pt idx="6626">
                  <c:v>Xe_0.00001584893</c:v>
                </c:pt>
                <c:pt idx="6627">
                  <c:v>Xe_0.00001995262</c:v>
                </c:pt>
                <c:pt idx="6628">
                  <c:v>Xe_0.00002511886</c:v>
                </c:pt>
                <c:pt idx="6629">
                  <c:v>Xe_0.00003162278</c:v>
                </c:pt>
                <c:pt idx="6630">
                  <c:v>Xe_0.00003981072</c:v>
                </c:pt>
                <c:pt idx="6631">
                  <c:v>Xe_0.00005011872</c:v>
                </c:pt>
                <c:pt idx="6632">
                  <c:v>Xe_0.00006309573</c:v>
                </c:pt>
                <c:pt idx="6633">
                  <c:v>Xe_0.00007943282</c:v>
                </c:pt>
                <c:pt idx="6634">
                  <c:v>Xe_0.0001</c:v>
                </c:pt>
                <c:pt idx="6635">
                  <c:v>Xe_0.0001258925</c:v>
                </c:pt>
                <c:pt idx="6636">
                  <c:v>Xe_0.0001584893</c:v>
                </c:pt>
                <c:pt idx="6637">
                  <c:v>Xe_0.0001995262</c:v>
                </c:pt>
                <c:pt idx="6638">
                  <c:v>Xe_0.0002511886</c:v>
                </c:pt>
                <c:pt idx="6639">
                  <c:v>Xe_0.0003162278</c:v>
                </c:pt>
                <c:pt idx="6640">
                  <c:v>Xe_0.0003981072</c:v>
                </c:pt>
                <c:pt idx="6641">
                  <c:v>Xe_0.0005011872</c:v>
                </c:pt>
                <c:pt idx="6642">
                  <c:v>Xe_0.0006309573</c:v>
                </c:pt>
                <c:pt idx="6643">
                  <c:v>Xe_0.0007943282</c:v>
                </c:pt>
                <c:pt idx="6644">
                  <c:v>Xe_0.001</c:v>
                </c:pt>
                <c:pt idx="6645">
                  <c:v>Xe_0.001258925</c:v>
                </c:pt>
                <c:pt idx="6646">
                  <c:v>Xe_0.001584893</c:v>
                </c:pt>
                <c:pt idx="6647">
                  <c:v>Xe_0.001995262</c:v>
                </c:pt>
                <c:pt idx="6648">
                  <c:v>Xe_0.002511886</c:v>
                </c:pt>
                <c:pt idx="6649">
                  <c:v>Xe_0.003162278</c:v>
                </c:pt>
                <c:pt idx="6650">
                  <c:v>Xe_0.003981072</c:v>
                </c:pt>
                <c:pt idx="6651">
                  <c:v>Xe_0.005011872</c:v>
                </c:pt>
                <c:pt idx="6652">
                  <c:v>Xe_0.006309573</c:v>
                </c:pt>
                <c:pt idx="6653">
                  <c:v>Xe_0.007943282</c:v>
                </c:pt>
                <c:pt idx="6654">
                  <c:v>Xe_0.01</c:v>
                </c:pt>
                <c:pt idx="6655">
                  <c:v>Xe_0.01258925</c:v>
                </c:pt>
                <c:pt idx="6656">
                  <c:v>Xe_0.01584893</c:v>
                </c:pt>
                <c:pt idx="6657">
                  <c:v>Xe_0.01995262</c:v>
                </c:pt>
                <c:pt idx="6658">
                  <c:v>Xe_0.02511886</c:v>
                </c:pt>
                <c:pt idx="6659">
                  <c:v>Xe_0.03162278</c:v>
                </c:pt>
                <c:pt idx="6660">
                  <c:v>Xe_0.03981072</c:v>
                </c:pt>
                <c:pt idx="6661">
                  <c:v>Xe_0.05011872</c:v>
                </c:pt>
                <c:pt idx="6662">
                  <c:v>Xe_0.06309573</c:v>
                </c:pt>
                <c:pt idx="6663">
                  <c:v>Xe_0.07943282</c:v>
                </c:pt>
                <c:pt idx="6664">
                  <c:v>Xe_0.1</c:v>
                </c:pt>
                <c:pt idx="6665">
                  <c:v>Xe_0.1258925</c:v>
                </c:pt>
                <c:pt idx="6666">
                  <c:v>Xe_0.1584893</c:v>
                </c:pt>
                <c:pt idx="6667">
                  <c:v>Xe_0.1995262</c:v>
                </c:pt>
                <c:pt idx="6668">
                  <c:v>Xe_0.2511886</c:v>
                </c:pt>
                <c:pt idx="6669">
                  <c:v>Xe_0.3162278</c:v>
                </c:pt>
                <c:pt idx="6670">
                  <c:v>Xe_0.3981072</c:v>
                </c:pt>
                <c:pt idx="6671">
                  <c:v>Xe_0.5011872</c:v>
                </c:pt>
                <c:pt idx="6672">
                  <c:v>Xe_0.6309573</c:v>
                </c:pt>
                <c:pt idx="6673">
                  <c:v>Xe_0.7943282</c:v>
                </c:pt>
                <c:pt idx="6674">
                  <c:v>Xe_1</c:v>
                </c:pt>
                <c:pt idx="6675">
                  <c:v>Xe_1.258925</c:v>
                </c:pt>
                <c:pt idx="6676">
                  <c:v>Xe_1.584893</c:v>
                </c:pt>
                <c:pt idx="6677">
                  <c:v>Xe_1.995262</c:v>
                </c:pt>
                <c:pt idx="6678">
                  <c:v>Xe_2.511886</c:v>
                </c:pt>
                <c:pt idx="6679">
                  <c:v>Xe_3.162278</c:v>
                </c:pt>
                <c:pt idx="6680">
                  <c:v>Xe_3.981072</c:v>
                </c:pt>
                <c:pt idx="6681">
                  <c:v>Xe_5.011872</c:v>
                </c:pt>
                <c:pt idx="6682">
                  <c:v>Xe_6.309573</c:v>
                </c:pt>
                <c:pt idx="6683">
                  <c:v>Xe_7.943282</c:v>
                </c:pt>
                <c:pt idx="6684">
                  <c:v>Xe_10</c:v>
                </c:pt>
                <c:pt idx="6685">
                  <c:v>Xe_12.58925</c:v>
                </c:pt>
                <c:pt idx="6686">
                  <c:v>Xe_15.84893</c:v>
                </c:pt>
                <c:pt idx="6687">
                  <c:v>Xe_19.95262</c:v>
                </c:pt>
                <c:pt idx="6688">
                  <c:v>Xe_25.11886</c:v>
                </c:pt>
                <c:pt idx="6689">
                  <c:v>Xe_31.62278</c:v>
                </c:pt>
                <c:pt idx="6690">
                  <c:v>Xe_39.81072</c:v>
                </c:pt>
                <c:pt idx="6691">
                  <c:v>Xe_50.11872</c:v>
                </c:pt>
                <c:pt idx="6692">
                  <c:v>Xe_63.09573</c:v>
                </c:pt>
                <c:pt idx="6693">
                  <c:v>Xe_79.43282</c:v>
                </c:pt>
                <c:pt idx="6694">
                  <c:v>Xe_100</c:v>
                </c:pt>
                <c:pt idx="6695">
                  <c:v>Xe_125.8925</c:v>
                </c:pt>
                <c:pt idx="6696">
                  <c:v>Xe_158.4893</c:v>
                </c:pt>
                <c:pt idx="6697">
                  <c:v>Xe_199.5262</c:v>
                </c:pt>
                <c:pt idx="6698">
                  <c:v>Xe_251.1886</c:v>
                </c:pt>
                <c:pt idx="6699">
                  <c:v>Xe_316.2278</c:v>
                </c:pt>
                <c:pt idx="6700">
                  <c:v>Xe_398.1072</c:v>
                </c:pt>
                <c:pt idx="6701">
                  <c:v>Xe_501.1872</c:v>
                </c:pt>
                <c:pt idx="6702">
                  <c:v>Xe_630.9573</c:v>
                </c:pt>
                <c:pt idx="6703">
                  <c:v>Xe_794.3282</c:v>
                </c:pt>
                <c:pt idx="6704">
                  <c:v>Xe_1000</c:v>
                </c:pt>
                <c:pt idx="6705">
                  <c:v>Xe_1258.925</c:v>
                </c:pt>
                <c:pt idx="6706">
                  <c:v>Xe_1584.893</c:v>
                </c:pt>
                <c:pt idx="6707">
                  <c:v>Xe_1995.262</c:v>
                </c:pt>
                <c:pt idx="6708">
                  <c:v>Xe_2511.886</c:v>
                </c:pt>
                <c:pt idx="6709">
                  <c:v>Xe_3162.278</c:v>
                </c:pt>
                <c:pt idx="6710">
                  <c:v>Xe_3981.072</c:v>
                </c:pt>
                <c:pt idx="6711">
                  <c:v>Xe_5011.872</c:v>
                </c:pt>
                <c:pt idx="6712">
                  <c:v>Xe_6309.573</c:v>
                </c:pt>
                <c:pt idx="6713">
                  <c:v>Xe_7943.282</c:v>
                </c:pt>
                <c:pt idx="6714">
                  <c:v>Xe_10000</c:v>
                </c:pt>
                <c:pt idx="6715">
                  <c:v>Xe_12589.25</c:v>
                </c:pt>
                <c:pt idx="6716">
                  <c:v>Xe_15848.93</c:v>
                </c:pt>
                <c:pt idx="6717">
                  <c:v>Xe_19952.62</c:v>
                </c:pt>
                <c:pt idx="6718">
                  <c:v>Xe_25118.86</c:v>
                </c:pt>
                <c:pt idx="6719">
                  <c:v>Xe_31622.78</c:v>
                </c:pt>
                <c:pt idx="6720">
                  <c:v>Xe_39810.72</c:v>
                </c:pt>
                <c:pt idx="6721">
                  <c:v>Xe_50118.72</c:v>
                </c:pt>
                <c:pt idx="6722">
                  <c:v>Xe_63095.73</c:v>
                </c:pt>
                <c:pt idx="6723">
                  <c:v>Xe_79432.82</c:v>
                </c:pt>
                <c:pt idx="6724">
                  <c:v>Xe_100000</c:v>
                </c:pt>
                <c:pt idx="6725">
                  <c:v>Xe_125892.5</c:v>
                </c:pt>
                <c:pt idx="6726">
                  <c:v>Xe_158489.3</c:v>
                </c:pt>
                <c:pt idx="6727">
                  <c:v>Xe_199526.2</c:v>
                </c:pt>
                <c:pt idx="6728">
                  <c:v>Xe_251188.6</c:v>
                </c:pt>
                <c:pt idx="6729">
                  <c:v>Xe_316227.8</c:v>
                </c:pt>
                <c:pt idx="6730">
                  <c:v>Xe_398107.2</c:v>
                </c:pt>
                <c:pt idx="6731">
                  <c:v>Xe_501187.2</c:v>
                </c:pt>
                <c:pt idx="6732">
                  <c:v>Xe_630957.3</c:v>
                </c:pt>
                <c:pt idx="6733">
                  <c:v>Xe_794328.2</c:v>
                </c:pt>
                <c:pt idx="6734">
                  <c:v>Xe_1000000</c:v>
                </c:pt>
                <c:pt idx="6735">
                  <c:v>Xe_1258925</c:v>
                </c:pt>
                <c:pt idx="6736">
                  <c:v>Xe_1584893</c:v>
                </c:pt>
                <c:pt idx="6737">
                  <c:v>Xe_1995262</c:v>
                </c:pt>
                <c:pt idx="6738">
                  <c:v>Xe_2511886</c:v>
                </c:pt>
                <c:pt idx="6739">
                  <c:v>Xe_3162278</c:v>
                </c:pt>
                <c:pt idx="6740">
                  <c:v>Xe_3981072</c:v>
                </c:pt>
                <c:pt idx="6741">
                  <c:v>Xe_5011872</c:v>
                </c:pt>
                <c:pt idx="6742">
                  <c:v>Xe_6309573</c:v>
                </c:pt>
                <c:pt idx="6743">
                  <c:v>Xe_7943282</c:v>
                </c:pt>
                <c:pt idx="6744">
                  <c:v>Xe_10000000</c:v>
                </c:pt>
                <c:pt idx="6745">
                  <c:v>Xe_12589250</c:v>
                </c:pt>
                <c:pt idx="6746">
                  <c:v>Xe_15848930</c:v>
                </c:pt>
                <c:pt idx="6747">
                  <c:v>Xe_19952620</c:v>
                </c:pt>
                <c:pt idx="6748">
                  <c:v>Cs_</c:v>
                </c:pt>
                <c:pt idx="6749">
                  <c:v>Energy[eV]_Elastic[mb]</c:v>
                </c:pt>
                <c:pt idx="6750">
                  <c:v>Cs_0.00001258925</c:v>
                </c:pt>
                <c:pt idx="6751">
                  <c:v>Cs_0.00001584893</c:v>
                </c:pt>
                <c:pt idx="6752">
                  <c:v>Cs_0.00001995262</c:v>
                </c:pt>
                <c:pt idx="6753">
                  <c:v>Cs_0.00002511886</c:v>
                </c:pt>
                <c:pt idx="6754">
                  <c:v>Cs_0.00003162278</c:v>
                </c:pt>
                <c:pt idx="6755">
                  <c:v>Cs_0.00003981072</c:v>
                </c:pt>
                <c:pt idx="6756">
                  <c:v>Cs_0.00005011872</c:v>
                </c:pt>
                <c:pt idx="6757">
                  <c:v>Cs_0.00006309573</c:v>
                </c:pt>
                <c:pt idx="6758">
                  <c:v>Cs_0.00007943282</c:v>
                </c:pt>
                <c:pt idx="6759">
                  <c:v>Cs_0.0001</c:v>
                </c:pt>
                <c:pt idx="6760">
                  <c:v>Cs_0.0001258925</c:v>
                </c:pt>
                <c:pt idx="6761">
                  <c:v>Cs_0.0001584893</c:v>
                </c:pt>
                <c:pt idx="6762">
                  <c:v>Cs_0.0001995262</c:v>
                </c:pt>
                <c:pt idx="6763">
                  <c:v>Cs_0.0002511886</c:v>
                </c:pt>
                <c:pt idx="6764">
                  <c:v>Cs_0.0003162278</c:v>
                </c:pt>
                <c:pt idx="6765">
                  <c:v>Cs_0.0003981072</c:v>
                </c:pt>
                <c:pt idx="6766">
                  <c:v>Cs_0.0005011872</c:v>
                </c:pt>
                <c:pt idx="6767">
                  <c:v>Cs_0.0006309573</c:v>
                </c:pt>
                <c:pt idx="6768">
                  <c:v>Cs_0.0007943282</c:v>
                </c:pt>
                <c:pt idx="6769">
                  <c:v>Cs_0.001</c:v>
                </c:pt>
                <c:pt idx="6770">
                  <c:v>Cs_0.001258925</c:v>
                </c:pt>
                <c:pt idx="6771">
                  <c:v>Cs_0.001584893</c:v>
                </c:pt>
                <c:pt idx="6772">
                  <c:v>Cs_0.001995262</c:v>
                </c:pt>
                <c:pt idx="6773">
                  <c:v>Cs_0.002511886</c:v>
                </c:pt>
                <c:pt idx="6774">
                  <c:v>Cs_0.003162278</c:v>
                </c:pt>
                <c:pt idx="6775">
                  <c:v>Cs_0.003981072</c:v>
                </c:pt>
                <c:pt idx="6776">
                  <c:v>Cs_0.005011872</c:v>
                </c:pt>
                <c:pt idx="6777">
                  <c:v>Cs_0.006309573</c:v>
                </c:pt>
                <c:pt idx="6778">
                  <c:v>Cs_0.007943282</c:v>
                </c:pt>
                <c:pt idx="6779">
                  <c:v>Cs_0.01</c:v>
                </c:pt>
                <c:pt idx="6780">
                  <c:v>Cs_0.01258925</c:v>
                </c:pt>
                <c:pt idx="6781">
                  <c:v>Cs_0.01584893</c:v>
                </c:pt>
                <c:pt idx="6782">
                  <c:v>Cs_0.01995262</c:v>
                </c:pt>
                <c:pt idx="6783">
                  <c:v>Cs_0.02511886</c:v>
                </c:pt>
                <c:pt idx="6784">
                  <c:v>Cs_0.03162278</c:v>
                </c:pt>
                <c:pt idx="6785">
                  <c:v>Cs_0.03981072</c:v>
                </c:pt>
                <c:pt idx="6786">
                  <c:v>Cs_0.05011872</c:v>
                </c:pt>
                <c:pt idx="6787">
                  <c:v>Cs_0.06309573</c:v>
                </c:pt>
                <c:pt idx="6788">
                  <c:v>Cs_0.07943282</c:v>
                </c:pt>
                <c:pt idx="6789">
                  <c:v>Cs_0.1</c:v>
                </c:pt>
                <c:pt idx="6790">
                  <c:v>Cs_0.1258925</c:v>
                </c:pt>
                <c:pt idx="6791">
                  <c:v>Cs_0.1584893</c:v>
                </c:pt>
                <c:pt idx="6792">
                  <c:v>Cs_0.1995262</c:v>
                </c:pt>
                <c:pt idx="6793">
                  <c:v>Cs_0.2511886</c:v>
                </c:pt>
                <c:pt idx="6794">
                  <c:v>Cs_0.3162278</c:v>
                </c:pt>
                <c:pt idx="6795">
                  <c:v>Cs_0.3981072</c:v>
                </c:pt>
                <c:pt idx="6796">
                  <c:v>Cs_0.5011872</c:v>
                </c:pt>
                <c:pt idx="6797">
                  <c:v>Cs_0.6309573</c:v>
                </c:pt>
                <c:pt idx="6798">
                  <c:v>Cs_0.7943282</c:v>
                </c:pt>
                <c:pt idx="6799">
                  <c:v>Cs_1</c:v>
                </c:pt>
                <c:pt idx="6800">
                  <c:v>Cs_1.258925</c:v>
                </c:pt>
                <c:pt idx="6801">
                  <c:v>Cs_1.584893</c:v>
                </c:pt>
                <c:pt idx="6802">
                  <c:v>Cs_1.995262</c:v>
                </c:pt>
                <c:pt idx="6803">
                  <c:v>Cs_2.511886</c:v>
                </c:pt>
                <c:pt idx="6804">
                  <c:v>Cs_3.162278</c:v>
                </c:pt>
                <c:pt idx="6805">
                  <c:v>Cs_3.981072</c:v>
                </c:pt>
                <c:pt idx="6806">
                  <c:v>Cs_5.011872</c:v>
                </c:pt>
                <c:pt idx="6807">
                  <c:v>Cs_6.309573</c:v>
                </c:pt>
                <c:pt idx="6808">
                  <c:v>Cs_7.943282</c:v>
                </c:pt>
                <c:pt idx="6809">
                  <c:v>Cs_10</c:v>
                </c:pt>
                <c:pt idx="6810">
                  <c:v>Cs_12.58925</c:v>
                </c:pt>
                <c:pt idx="6811">
                  <c:v>Cs_15.84893</c:v>
                </c:pt>
                <c:pt idx="6812">
                  <c:v>Cs_19.95262</c:v>
                </c:pt>
                <c:pt idx="6813">
                  <c:v>Cs_25.11886</c:v>
                </c:pt>
                <c:pt idx="6814">
                  <c:v>Cs_31.62278</c:v>
                </c:pt>
                <c:pt idx="6815">
                  <c:v>Cs_39.81072</c:v>
                </c:pt>
                <c:pt idx="6816">
                  <c:v>Cs_50.11872</c:v>
                </c:pt>
                <c:pt idx="6817">
                  <c:v>Cs_63.09573</c:v>
                </c:pt>
                <c:pt idx="6818">
                  <c:v>Cs_79.43282</c:v>
                </c:pt>
                <c:pt idx="6819">
                  <c:v>Cs_100</c:v>
                </c:pt>
                <c:pt idx="6820">
                  <c:v>Cs_125.8925</c:v>
                </c:pt>
                <c:pt idx="6821">
                  <c:v>Cs_158.4893</c:v>
                </c:pt>
                <c:pt idx="6822">
                  <c:v>Cs_199.5262</c:v>
                </c:pt>
                <c:pt idx="6823">
                  <c:v>Cs_251.1886</c:v>
                </c:pt>
                <c:pt idx="6824">
                  <c:v>Cs_316.2278</c:v>
                </c:pt>
                <c:pt idx="6825">
                  <c:v>Cs_398.1072</c:v>
                </c:pt>
                <c:pt idx="6826">
                  <c:v>Cs_501.1872</c:v>
                </c:pt>
                <c:pt idx="6827">
                  <c:v>Cs_630.9573</c:v>
                </c:pt>
                <c:pt idx="6828">
                  <c:v>Cs_794.3282</c:v>
                </c:pt>
                <c:pt idx="6829">
                  <c:v>Cs_1000</c:v>
                </c:pt>
                <c:pt idx="6830">
                  <c:v>Cs_1258.925</c:v>
                </c:pt>
                <c:pt idx="6831">
                  <c:v>Cs_1584.893</c:v>
                </c:pt>
                <c:pt idx="6832">
                  <c:v>Cs_1995.262</c:v>
                </c:pt>
                <c:pt idx="6833">
                  <c:v>Cs_2511.886</c:v>
                </c:pt>
                <c:pt idx="6834">
                  <c:v>Cs_3162.278</c:v>
                </c:pt>
                <c:pt idx="6835">
                  <c:v>Cs_3981.072</c:v>
                </c:pt>
                <c:pt idx="6836">
                  <c:v>Cs_5011.872</c:v>
                </c:pt>
                <c:pt idx="6837">
                  <c:v>Cs_6309.573</c:v>
                </c:pt>
                <c:pt idx="6838">
                  <c:v>Cs_7943.282</c:v>
                </c:pt>
                <c:pt idx="6839">
                  <c:v>Cs_10000</c:v>
                </c:pt>
                <c:pt idx="6840">
                  <c:v>Cs_12589.25</c:v>
                </c:pt>
                <c:pt idx="6841">
                  <c:v>Cs_15848.93</c:v>
                </c:pt>
                <c:pt idx="6842">
                  <c:v>Cs_19952.62</c:v>
                </c:pt>
                <c:pt idx="6843">
                  <c:v>Cs_25118.86</c:v>
                </c:pt>
                <c:pt idx="6844">
                  <c:v>Cs_31622.78</c:v>
                </c:pt>
                <c:pt idx="6845">
                  <c:v>Cs_39810.72</c:v>
                </c:pt>
                <c:pt idx="6846">
                  <c:v>Cs_50118.72</c:v>
                </c:pt>
                <c:pt idx="6847">
                  <c:v>Cs_63095.73</c:v>
                </c:pt>
                <c:pt idx="6848">
                  <c:v>Cs_79432.82</c:v>
                </c:pt>
                <c:pt idx="6849">
                  <c:v>Cs_100000</c:v>
                </c:pt>
                <c:pt idx="6850">
                  <c:v>Cs_125892.5</c:v>
                </c:pt>
                <c:pt idx="6851">
                  <c:v>Cs_158489.3</c:v>
                </c:pt>
                <c:pt idx="6852">
                  <c:v>Cs_199526.2</c:v>
                </c:pt>
                <c:pt idx="6853">
                  <c:v>Cs_251188.6</c:v>
                </c:pt>
                <c:pt idx="6854">
                  <c:v>Cs_316227.8</c:v>
                </c:pt>
                <c:pt idx="6855">
                  <c:v>Cs_398107.2</c:v>
                </c:pt>
                <c:pt idx="6856">
                  <c:v>Cs_501187.2</c:v>
                </c:pt>
                <c:pt idx="6857">
                  <c:v>Cs_630957.3</c:v>
                </c:pt>
                <c:pt idx="6858">
                  <c:v>Cs_794328.2</c:v>
                </c:pt>
                <c:pt idx="6859">
                  <c:v>Cs_1000000</c:v>
                </c:pt>
                <c:pt idx="6860">
                  <c:v>Cs_1258925</c:v>
                </c:pt>
                <c:pt idx="6861">
                  <c:v>Cs_1584893</c:v>
                </c:pt>
                <c:pt idx="6862">
                  <c:v>Cs_1995262</c:v>
                </c:pt>
                <c:pt idx="6863">
                  <c:v>Cs_2511886</c:v>
                </c:pt>
                <c:pt idx="6864">
                  <c:v>Cs_3162278</c:v>
                </c:pt>
                <c:pt idx="6865">
                  <c:v>Cs_3981072</c:v>
                </c:pt>
                <c:pt idx="6866">
                  <c:v>Cs_5011872</c:v>
                </c:pt>
                <c:pt idx="6867">
                  <c:v>Cs_6309573</c:v>
                </c:pt>
                <c:pt idx="6868">
                  <c:v>Cs_7943282</c:v>
                </c:pt>
                <c:pt idx="6869">
                  <c:v>Cs_10000000</c:v>
                </c:pt>
                <c:pt idx="6870">
                  <c:v>Cs_12589250</c:v>
                </c:pt>
                <c:pt idx="6871">
                  <c:v>Cs_15848930</c:v>
                </c:pt>
                <c:pt idx="6872">
                  <c:v>Cs_19952620</c:v>
                </c:pt>
                <c:pt idx="6873">
                  <c:v>Ba_</c:v>
                </c:pt>
                <c:pt idx="6874">
                  <c:v>Energy[eV]_Elastic[mb]</c:v>
                </c:pt>
                <c:pt idx="6875">
                  <c:v>Ba_0.00001258925</c:v>
                </c:pt>
                <c:pt idx="6876">
                  <c:v>Ba_0.00001584893</c:v>
                </c:pt>
                <c:pt idx="6877">
                  <c:v>Ba_0.00001995262</c:v>
                </c:pt>
                <c:pt idx="6878">
                  <c:v>Ba_0.00002511886</c:v>
                </c:pt>
                <c:pt idx="6879">
                  <c:v>Ba_0.00003162278</c:v>
                </c:pt>
                <c:pt idx="6880">
                  <c:v>Ba_0.00003981072</c:v>
                </c:pt>
                <c:pt idx="6881">
                  <c:v>Ba_0.00005011872</c:v>
                </c:pt>
                <c:pt idx="6882">
                  <c:v>Ba_0.00006309573</c:v>
                </c:pt>
                <c:pt idx="6883">
                  <c:v>Ba_0.00007943282</c:v>
                </c:pt>
                <c:pt idx="6884">
                  <c:v>Ba_0.0001</c:v>
                </c:pt>
                <c:pt idx="6885">
                  <c:v>Ba_0.0001258925</c:v>
                </c:pt>
                <c:pt idx="6886">
                  <c:v>Ba_0.0001584893</c:v>
                </c:pt>
                <c:pt idx="6887">
                  <c:v>Ba_0.0001995262</c:v>
                </c:pt>
                <c:pt idx="6888">
                  <c:v>Ba_0.0002511886</c:v>
                </c:pt>
                <c:pt idx="6889">
                  <c:v>Ba_0.0003162278</c:v>
                </c:pt>
                <c:pt idx="6890">
                  <c:v>Ba_0.0003981072</c:v>
                </c:pt>
                <c:pt idx="6891">
                  <c:v>Ba_0.0005011872</c:v>
                </c:pt>
                <c:pt idx="6892">
                  <c:v>Ba_0.0006309573</c:v>
                </c:pt>
                <c:pt idx="6893">
                  <c:v>Ba_0.0007943282</c:v>
                </c:pt>
                <c:pt idx="6894">
                  <c:v>Ba_0.001</c:v>
                </c:pt>
                <c:pt idx="6895">
                  <c:v>Ba_0.001258925</c:v>
                </c:pt>
                <c:pt idx="6896">
                  <c:v>Ba_0.001584893</c:v>
                </c:pt>
                <c:pt idx="6897">
                  <c:v>Ba_0.001995262</c:v>
                </c:pt>
                <c:pt idx="6898">
                  <c:v>Ba_0.002511886</c:v>
                </c:pt>
                <c:pt idx="6899">
                  <c:v>Ba_0.003162278</c:v>
                </c:pt>
                <c:pt idx="6900">
                  <c:v>Ba_0.003981072</c:v>
                </c:pt>
                <c:pt idx="6901">
                  <c:v>Ba_0.005011872</c:v>
                </c:pt>
                <c:pt idx="6902">
                  <c:v>Ba_0.006309573</c:v>
                </c:pt>
                <c:pt idx="6903">
                  <c:v>Ba_0.007943282</c:v>
                </c:pt>
                <c:pt idx="6904">
                  <c:v>Ba_0.01</c:v>
                </c:pt>
                <c:pt idx="6905">
                  <c:v>Ba_0.01258925</c:v>
                </c:pt>
                <c:pt idx="6906">
                  <c:v>Ba_0.01584893</c:v>
                </c:pt>
                <c:pt idx="6907">
                  <c:v>Ba_0.01995262</c:v>
                </c:pt>
                <c:pt idx="6908">
                  <c:v>Ba_0.02511886</c:v>
                </c:pt>
                <c:pt idx="6909">
                  <c:v>Ba_0.03162278</c:v>
                </c:pt>
                <c:pt idx="6910">
                  <c:v>Ba_0.03981072</c:v>
                </c:pt>
                <c:pt idx="6911">
                  <c:v>Ba_0.05011872</c:v>
                </c:pt>
                <c:pt idx="6912">
                  <c:v>Ba_0.06309573</c:v>
                </c:pt>
                <c:pt idx="6913">
                  <c:v>Ba_0.07943282</c:v>
                </c:pt>
                <c:pt idx="6914">
                  <c:v>Ba_0.1</c:v>
                </c:pt>
                <c:pt idx="6915">
                  <c:v>Ba_0.1258925</c:v>
                </c:pt>
                <c:pt idx="6916">
                  <c:v>Ba_0.1584893</c:v>
                </c:pt>
                <c:pt idx="6917">
                  <c:v>Ba_0.1995262</c:v>
                </c:pt>
                <c:pt idx="6918">
                  <c:v>Ba_0.2511886</c:v>
                </c:pt>
                <c:pt idx="6919">
                  <c:v>Ba_0.3162278</c:v>
                </c:pt>
                <c:pt idx="6920">
                  <c:v>Ba_0.3981072</c:v>
                </c:pt>
                <c:pt idx="6921">
                  <c:v>Ba_0.5011872</c:v>
                </c:pt>
                <c:pt idx="6922">
                  <c:v>Ba_0.6309573</c:v>
                </c:pt>
                <c:pt idx="6923">
                  <c:v>Ba_0.7943282</c:v>
                </c:pt>
                <c:pt idx="6924">
                  <c:v>Ba_1</c:v>
                </c:pt>
                <c:pt idx="6925">
                  <c:v>Ba_1.258925</c:v>
                </c:pt>
                <c:pt idx="6926">
                  <c:v>Ba_1.584893</c:v>
                </c:pt>
                <c:pt idx="6927">
                  <c:v>Ba_1.995262</c:v>
                </c:pt>
                <c:pt idx="6928">
                  <c:v>Ba_2.511886</c:v>
                </c:pt>
                <c:pt idx="6929">
                  <c:v>Ba_3.162278</c:v>
                </c:pt>
                <c:pt idx="6930">
                  <c:v>Ba_3.981072</c:v>
                </c:pt>
                <c:pt idx="6931">
                  <c:v>Ba_5.011872</c:v>
                </c:pt>
                <c:pt idx="6932">
                  <c:v>Ba_6.309573</c:v>
                </c:pt>
                <c:pt idx="6933">
                  <c:v>Ba_7.943282</c:v>
                </c:pt>
                <c:pt idx="6934">
                  <c:v>Ba_10</c:v>
                </c:pt>
                <c:pt idx="6935">
                  <c:v>Ba_12.58925</c:v>
                </c:pt>
                <c:pt idx="6936">
                  <c:v>Ba_15.84893</c:v>
                </c:pt>
                <c:pt idx="6937">
                  <c:v>Ba_19.95262</c:v>
                </c:pt>
                <c:pt idx="6938">
                  <c:v>Ba_25.11886</c:v>
                </c:pt>
                <c:pt idx="6939">
                  <c:v>Ba_31.62278</c:v>
                </c:pt>
                <c:pt idx="6940">
                  <c:v>Ba_39.81072</c:v>
                </c:pt>
                <c:pt idx="6941">
                  <c:v>Ba_50.11872</c:v>
                </c:pt>
                <c:pt idx="6942">
                  <c:v>Ba_63.09573</c:v>
                </c:pt>
                <c:pt idx="6943">
                  <c:v>Ba_79.43282</c:v>
                </c:pt>
                <c:pt idx="6944">
                  <c:v>Ba_100</c:v>
                </c:pt>
                <c:pt idx="6945">
                  <c:v>Ba_125.8925</c:v>
                </c:pt>
                <c:pt idx="6946">
                  <c:v>Ba_158.4893</c:v>
                </c:pt>
                <c:pt idx="6947">
                  <c:v>Ba_199.5262</c:v>
                </c:pt>
                <c:pt idx="6948">
                  <c:v>Ba_251.1886</c:v>
                </c:pt>
                <c:pt idx="6949">
                  <c:v>Ba_316.2278</c:v>
                </c:pt>
                <c:pt idx="6950">
                  <c:v>Ba_398.1072</c:v>
                </c:pt>
                <c:pt idx="6951">
                  <c:v>Ba_501.1872</c:v>
                </c:pt>
                <c:pt idx="6952">
                  <c:v>Ba_630.9573</c:v>
                </c:pt>
                <c:pt idx="6953">
                  <c:v>Ba_794.3282</c:v>
                </c:pt>
                <c:pt idx="6954">
                  <c:v>Ba_1000</c:v>
                </c:pt>
                <c:pt idx="6955">
                  <c:v>Ba_1258.925</c:v>
                </c:pt>
                <c:pt idx="6956">
                  <c:v>Ba_1584.893</c:v>
                </c:pt>
                <c:pt idx="6957">
                  <c:v>Ba_1995.262</c:v>
                </c:pt>
                <c:pt idx="6958">
                  <c:v>Ba_2511.886</c:v>
                </c:pt>
                <c:pt idx="6959">
                  <c:v>Ba_3162.278</c:v>
                </c:pt>
                <c:pt idx="6960">
                  <c:v>Ba_3981.072</c:v>
                </c:pt>
                <c:pt idx="6961">
                  <c:v>Ba_5011.872</c:v>
                </c:pt>
                <c:pt idx="6962">
                  <c:v>Ba_6309.573</c:v>
                </c:pt>
                <c:pt idx="6963">
                  <c:v>Ba_7943.282</c:v>
                </c:pt>
                <c:pt idx="6964">
                  <c:v>Ba_10000</c:v>
                </c:pt>
                <c:pt idx="6965">
                  <c:v>Ba_12589.25</c:v>
                </c:pt>
                <c:pt idx="6966">
                  <c:v>Ba_15848.93</c:v>
                </c:pt>
                <c:pt idx="6967">
                  <c:v>Ba_19952.62</c:v>
                </c:pt>
                <c:pt idx="6968">
                  <c:v>Ba_25118.86</c:v>
                </c:pt>
                <c:pt idx="6969">
                  <c:v>Ba_31622.78</c:v>
                </c:pt>
                <c:pt idx="6970">
                  <c:v>Ba_39810.72</c:v>
                </c:pt>
                <c:pt idx="6971">
                  <c:v>Ba_50118.72</c:v>
                </c:pt>
                <c:pt idx="6972">
                  <c:v>Ba_63095.73</c:v>
                </c:pt>
                <c:pt idx="6973">
                  <c:v>Ba_79432.82</c:v>
                </c:pt>
                <c:pt idx="6974">
                  <c:v>Ba_100000</c:v>
                </c:pt>
                <c:pt idx="6975">
                  <c:v>Ba_125892.5</c:v>
                </c:pt>
                <c:pt idx="6976">
                  <c:v>Ba_158489.3</c:v>
                </c:pt>
                <c:pt idx="6977">
                  <c:v>Ba_199526.2</c:v>
                </c:pt>
                <c:pt idx="6978">
                  <c:v>Ba_251188.6</c:v>
                </c:pt>
                <c:pt idx="6979">
                  <c:v>Ba_316227.8</c:v>
                </c:pt>
                <c:pt idx="6980">
                  <c:v>Ba_398107.2</c:v>
                </c:pt>
                <c:pt idx="6981">
                  <c:v>Ba_501187.2</c:v>
                </c:pt>
                <c:pt idx="6982">
                  <c:v>Ba_630957.3</c:v>
                </c:pt>
                <c:pt idx="6983">
                  <c:v>Ba_794328.2</c:v>
                </c:pt>
                <c:pt idx="6984">
                  <c:v>Ba_1000000</c:v>
                </c:pt>
                <c:pt idx="6985">
                  <c:v>Ba_1258925</c:v>
                </c:pt>
                <c:pt idx="6986">
                  <c:v>Ba_1584893</c:v>
                </c:pt>
                <c:pt idx="6987">
                  <c:v>Ba_1995262</c:v>
                </c:pt>
                <c:pt idx="6988">
                  <c:v>Ba_2511886</c:v>
                </c:pt>
                <c:pt idx="6989">
                  <c:v>Ba_3162278</c:v>
                </c:pt>
                <c:pt idx="6990">
                  <c:v>Ba_3981072</c:v>
                </c:pt>
                <c:pt idx="6991">
                  <c:v>Ba_5011872</c:v>
                </c:pt>
                <c:pt idx="6992">
                  <c:v>Ba_6309573</c:v>
                </c:pt>
                <c:pt idx="6993">
                  <c:v>Ba_7943282</c:v>
                </c:pt>
                <c:pt idx="6994">
                  <c:v>Ba_10000000</c:v>
                </c:pt>
                <c:pt idx="6995">
                  <c:v>Ba_12589250</c:v>
                </c:pt>
                <c:pt idx="6996">
                  <c:v>Ba_15848930</c:v>
                </c:pt>
                <c:pt idx="6997">
                  <c:v>Ba_19952620</c:v>
                </c:pt>
                <c:pt idx="6998">
                  <c:v>La_</c:v>
                </c:pt>
                <c:pt idx="6999">
                  <c:v>Energy[eV]_Elastic[mb]</c:v>
                </c:pt>
                <c:pt idx="7000">
                  <c:v>La_0.00001258925</c:v>
                </c:pt>
                <c:pt idx="7001">
                  <c:v>La_0.00001584893</c:v>
                </c:pt>
                <c:pt idx="7002">
                  <c:v>La_0.00001995262</c:v>
                </c:pt>
                <c:pt idx="7003">
                  <c:v>La_0.00002511886</c:v>
                </c:pt>
                <c:pt idx="7004">
                  <c:v>La_0.00003162278</c:v>
                </c:pt>
                <c:pt idx="7005">
                  <c:v>La_0.00003981072</c:v>
                </c:pt>
                <c:pt idx="7006">
                  <c:v>La_0.00005011872</c:v>
                </c:pt>
                <c:pt idx="7007">
                  <c:v>La_0.00006309573</c:v>
                </c:pt>
                <c:pt idx="7008">
                  <c:v>La_0.00007943282</c:v>
                </c:pt>
                <c:pt idx="7009">
                  <c:v>La_0.0001</c:v>
                </c:pt>
                <c:pt idx="7010">
                  <c:v>La_0.0001258925</c:v>
                </c:pt>
                <c:pt idx="7011">
                  <c:v>La_0.0001584893</c:v>
                </c:pt>
                <c:pt idx="7012">
                  <c:v>La_0.0001995262</c:v>
                </c:pt>
                <c:pt idx="7013">
                  <c:v>La_0.0002511886</c:v>
                </c:pt>
                <c:pt idx="7014">
                  <c:v>La_0.0003162278</c:v>
                </c:pt>
                <c:pt idx="7015">
                  <c:v>La_0.0003981072</c:v>
                </c:pt>
                <c:pt idx="7016">
                  <c:v>La_0.0005011872</c:v>
                </c:pt>
                <c:pt idx="7017">
                  <c:v>La_0.0006309573</c:v>
                </c:pt>
                <c:pt idx="7018">
                  <c:v>La_0.0007943282</c:v>
                </c:pt>
                <c:pt idx="7019">
                  <c:v>La_0.001</c:v>
                </c:pt>
                <c:pt idx="7020">
                  <c:v>La_0.001258925</c:v>
                </c:pt>
                <c:pt idx="7021">
                  <c:v>La_0.001584893</c:v>
                </c:pt>
                <c:pt idx="7022">
                  <c:v>La_0.001995262</c:v>
                </c:pt>
                <c:pt idx="7023">
                  <c:v>La_0.002511886</c:v>
                </c:pt>
                <c:pt idx="7024">
                  <c:v>La_0.003162278</c:v>
                </c:pt>
                <c:pt idx="7025">
                  <c:v>La_0.003981072</c:v>
                </c:pt>
                <c:pt idx="7026">
                  <c:v>La_0.005011872</c:v>
                </c:pt>
                <c:pt idx="7027">
                  <c:v>La_0.006309573</c:v>
                </c:pt>
                <c:pt idx="7028">
                  <c:v>La_0.007943282</c:v>
                </c:pt>
                <c:pt idx="7029">
                  <c:v>La_0.01</c:v>
                </c:pt>
                <c:pt idx="7030">
                  <c:v>La_0.01258925</c:v>
                </c:pt>
                <c:pt idx="7031">
                  <c:v>La_0.01584893</c:v>
                </c:pt>
                <c:pt idx="7032">
                  <c:v>La_0.01995262</c:v>
                </c:pt>
                <c:pt idx="7033">
                  <c:v>La_0.02511886</c:v>
                </c:pt>
                <c:pt idx="7034">
                  <c:v>La_0.03162278</c:v>
                </c:pt>
                <c:pt idx="7035">
                  <c:v>La_0.03981072</c:v>
                </c:pt>
                <c:pt idx="7036">
                  <c:v>La_0.05011872</c:v>
                </c:pt>
                <c:pt idx="7037">
                  <c:v>La_0.06309573</c:v>
                </c:pt>
                <c:pt idx="7038">
                  <c:v>La_0.07943282</c:v>
                </c:pt>
                <c:pt idx="7039">
                  <c:v>La_0.1</c:v>
                </c:pt>
                <c:pt idx="7040">
                  <c:v>La_0.1258925</c:v>
                </c:pt>
                <c:pt idx="7041">
                  <c:v>La_0.1584893</c:v>
                </c:pt>
                <c:pt idx="7042">
                  <c:v>La_0.1995262</c:v>
                </c:pt>
                <c:pt idx="7043">
                  <c:v>La_0.2511886</c:v>
                </c:pt>
                <c:pt idx="7044">
                  <c:v>La_0.3162278</c:v>
                </c:pt>
                <c:pt idx="7045">
                  <c:v>La_0.3981072</c:v>
                </c:pt>
                <c:pt idx="7046">
                  <c:v>La_0.5011872</c:v>
                </c:pt>
                <c:pt idx="7047">
                  <c:v>La_0.6309573</c:v>
                </c:pt>
                <c:pt idx="7048">
                  <c:v>La_0.7943282</c:v>
                </c:pt>
                <c:pt idx="7049">
                  <c:v>La_1</c:v>
                </c:pt>
                <c:pt idx="7050">
                  <c:v>La_1.258925</c:v>
                </c:pt>
                <c:pt idx="7051">
                  <c:v>La_1.584893</c:v>
                </c:pt>
                <c:pt idx="7052">
                  <c:v>La_1.995262</c:v>
                </c:pt>
                <c:pt idx="7053">
                  <c:v>La_2.511886</c:v>
                </c:pt>
                <c:pt idx="7054">
                  <c:v>La_3.162278</c:v>
                </c:pt>
                <c:pt idx="7055">
                  <c:v>La_3.981072</c:v>
                </c:pt>
                <c:pt idx="7056">
                  <c:v>La_5.011872</c:v>
                </c:pt>
                <c:pt idx="7057">
                  <c:v>La_6.309573</c:v>
                </c:pt>
                <c:pt idx="7058">
                  <c:v>La_7.943282</c:v>
                </c:pt>
                <c:pt idx="7059">
                  <c:v>La_10</c:v>
                </c:pt>
                <c:pt idx="7060">
                  <c:v>La_12.58925</c:v>
                </c:pt>
                <c:pt idx="7061">
                  <c:v>La_15.84893</c:v>
                </c:pt>
                <c:pt idx="7062">
                  <c:v>La_19.95262</c:v>
                </c:pt>
                <c:pt idx="7063">
                  <c:v>La_25.11886</c:v>
                </c:pt>
                <c:pt idx="7064">
                  <c:v>La_31.62278</c:v>
                </c:pt>
                <c:pt idx="7065">
                  <c:v>La_39.81072</c:v>
                </c:pt>
                <c:pt idx="7066">
                  <c:v>La_50.11872</c:v>
                </c:pt>
                <c:pt idx="7067">
                  <c:v>La_63.09573</c:v>
                </c:pt>
                <c:pt idx="7068">
                  <c:v>La_79.43282</c:v>
                </c:pt>
                <c:pt idx="7069">
                  <c:v>La_100</c:v>
                </c:pt>
                <c:pt idx="7070">
                  <c:v>La_125.8925</c:v>
                </c:pt>
                <c:pt idx="7071">
                  <c:v>La_158.4893</c:v>
                </c:pt>
                <c:pt idx="7072">
                  <c:v>La_199.5262</c:v>
                </c:pt>
                <c:pt idx="7073">
                  <c:v>La_251.1886</c:v>
                </c:pt>
                <c:pt idx="7074">
                  <c:v>La_316.2278</c:v>
                </c:pt>
                <c:pt idx="7075">
                  <c:v>La_398.1072</c:v>
                </c:pt>
                <c:pt idx="7076">
                  <c:v>La_501.1872</c:v>
                </c:pt>
                <c:pt idx="7077">
                  <c:v>La_630.9573</c:v>
                </c:pt>
                <c:pt idx="7078">
                  <c:v>La_794.3282</c:v>
                </c:pt>
                <c:pt idx="7079">
                  <c:v>La_1000</c:v>
                </c:pt>
                <c:pt idx="7080">
                  <c:v>La_1258.925</c:v>
                </c:pt>
                <c:pt idx="7081">
                  <c:v>La_1584.893</c:v>
                </c:pt>
                <c:pt idx="7082">
                  <c:v>La_1995.262</c:v>
                </c:pt>
                <c:pt idx="7083">
                  <c:v>La_2511.886</c:v>
                </c:pt>
                <c:pt idx="7084">
                  <c:v>La_3162.278</c:v>
                </c:pt>
                <c:pt idx="7085">
                  <c:v>La_3981.072</c:v>
                </c:pt>
                <c:pt idx="7086">
                  <c:v>La_5011.872</c:v>
                </c:pt>
                <c:pt idx="7087">
                  <c:v>La_6309.573</c:v>
                </c:pt>
                <c:pt idx="7088">
                  <c:v>La_7943.282</c:v>
                </c:pt>
                <c:pt idx="7089">
                  <c:v>La_10000</c:v>
                </c:pt>
                <c:pt idx="7090">
                  <c:v>La_12589.25</c:v>
                </c:pt>
                <c:pt idx="7091">
                  <c:v>La_15848.93</c:v>
                </c:pt>
                <c:pt idx="7092">
                  <c:v>La_19952.62</c:v>
                </c:pt>
                <c:pt idx="7093">
                  <c:v>La_25118.86</c:v>
                </c:pt>
                <c:pt idx="7094">
                  <c:v>La_31622.78</c:v>
                </c:pt>
                <c:pt idx="7095">
                  <c:v>La_39810.72</c:v>
                </c:pt>
                <c:pt idx="7096">
                  <c:v>La_50118.72</c:v>
                </c:pt>
                <c:pt idx="7097">
                  <c:v>La_63095.73</c:v>
                </c:pt>
                <c:pt idx="7098">
                  <c:v>La_79432.82</c:v>
                </c:pt>
                <c:pt idx="7099">
                  <c:v>La_100000</c:v>
                </c:pt>
                <c:pt idx="7100">
                  <c:v>La_125892.5</c:v>
                </c:pt>
                <c:pt idx="7101">
                  <c:v>La_158489.3</c:v>
                </c:pt>
                <c:pt idx="7102">
                  <c:v>La_199526.2</c:v>
                </c:pt>
                <c:pt idx="7103">
                  <c:v>La_251188.6</c:v>
                </c:pt>
                <c:pt idx="7104">
                  <c:v>La_316227.8</c:v>
                </c:pt>
                <c:pt idx="7105">
                  <c:v>La_398107.2</c:v>
                </c:pt>
                <c:pt idx="7106">
                  <c:v>La_501187.2</c:v>
                </c:pt>
                <c:pt idx="7107">
                  <c:v>La_630957.3</c:v>
                </c:pt>
                <c:pt idx="7108">
                  <c:v>La_794328.2</c:v>
                </c:pt>
                <c:pt idx="7109">
                  <c:v>La_1000000</c:v>
                </c:pt>
                <c:pt idx="7110">
                  <c:v>La_1258925</c:v>
                </c:pt>
                <c:pt idx="7111">
                  <c:v>La_1584893</c:v>
                </c:pt>
                <c:pt idx="7112">
                  <c:v>La_1995262</c:v>
                </c:pt>
                <c:pt idx="7113">
                  <c:v>La_2511886</c:v>
                </c:pt>
                <c:pt idx="7114">
                  <c:v>La_3162278</c:v>
                </c:pt>
                <c:pt idx="7115">
                  <c:v>La_3981072</c:v>
                </c:pt>
                <c:pt idx="7116">
                  <c:v>La_5011872</c:v>
                </c:pt>
                <c:pt idx="7117">
                  <c:v>La_6309573</c:v>
                </c:pt>
                <c:pt idx="7118">
                  <c:v>La_7943282</c:v>
                </c:pt>
                <c:pt idx="7119">
                  <c:v>La_10000000</c:v>
                </c:pt>
                <c:pt idx="7120">
                  <c:v>La_12589250</c:v>
                </c:pt>
                <c:pt idx="7121">
                  <c:v>La_15848930</c:v>
                </c:pt>
                <c:pt idx="7122">
                  <c:v>La_19952620</c:v>
                </c:pt>
                <c:pt idx="7123">
                  <c:v>Ce_</c:v>
                </c:pt>
                <c:pt idx="7124">
                  <c:v>Energy[eV]_Elastic[mb]</c:v>
                </c:pt>
                <c:pt idx="7125">
                  <c:v>Ce_0.00001258925</c:v>
                </c:pt>
                <c:pt idx="7126">
                  <c:v>Ce_0.00001584893</c:v>
                </c:pt>
                <c:pt idx="7127">
                  <c:v>Ce_0.00001995262</c:v>
                </c:pt>
                <c:pt idx="7128">
                  <c:v>Ce_0.00002511886</c:v>
                </c:pt>
                <c:pt idx="7129">
                  <c:v>Ce_0.00003162278</c:v>
                </c:pt>
                <c:pt idx="7130">
                  <c:v>Ce_0.00003981072</c:v>
                </c:pt>
                <c:pt idx="7131">
                  <c:v>Ce_0.00005011872</c:v>
                </c:pt>
                <c:pt idx="7132">
                  <c:v>Ce_0.00006309573</c:v>
                </c:pt>
                <c:pt idx="7133">
                  <c:v>Ce_0.00007943282</c:v>
                </c:pt>
                <c:pt idx="7134">
                  <c:v>Ce_0.0001</c:v>
                </c:pt>
                <c:pt idx="7135">
                  <c:v>Ce_0.0001258925</c:v>
                </c:pt>
                <c:pt idx="7136">
                  <c:v>Ce_0.0001584893</c:v>
                </c:pt>
                <c:pt idx="7137">
                  <c:v>Ce_0.0001995262</c:v>
                </c:pt>
                <c:pt idx="7138">
                  <c:v>Ce_0.0002511886</c:v>
                </c:pt>
                <c:pt idx="7139">
                  <c:v>Ce_0.0003162278</c:v>
                </c:pt>
                <c:pt idx="7140">
                  <c:v>Ce_0.0003981072</c:v>
                </c:pt>
                <c:pt idx="7141">
                  <c:v>Ce_0.0005011872</c:v>
                </c:pt>
                <c:pt idx="7142">
                  <c:v>Ce_0.0006309573</c:v>
                </c:pt>
                <c:pt idx="7143">
                  <c:v>Ce_0.0007943282</c:v>
                </c:pt>
                <c:pt idx="7144">
                  <c:v>Ce_0.001</c:v>
                </c:pt>
                <c:pt idx="7145">
                  <c:v>Ce_0.001258925</c:v>
                </c:pt>
                <c:pt idx="7146">
                  <c:v>Ce_0.001584893</c:v>
                </c:pt>
                <c:pt idx="7147">
                  <c:v>Ce_0.001995262</c:v>
                </c:pt>
                <c:pt idx="7148">
                  <c:v>Ce_0.002511886</c:v>
                </c:pt>
                <c:pt idx="7149">
                  <c:v>Ce_0.003162278</c:v>
                </c:pt>
                <c:pt idx="7150">
                  <c:v>Ce_0.003981072</c:v>
                </c:pt>
                <c:pt idx="7151">
                  <c:v>Ce_0.005011872</c:v>
                </c:pt>
                <c:pt idx="7152">
                  <c:v>Ce_0.006309573</c:v>
                </c:pt>
                <c:pt idx="7153">
                  <c:v>Ce_0.007943282</c:v>
                </c:pt>
                <c:pt idx="7154">
                  <c:v>Ce_0.01</c:v>
                </c:pt>
                <c:pt idx="7155">
                  <c:v>Ce_0.01258925</c:v>
                </c:pt>
                <c:pt idx="7156">
                  <c:v>Ce_0.01584893</c:v>
                </c:pt>
                <c:pt idx="7157">
                  <c:v>Ce_0.01995262</c:v>
                </c:pt>
                <c:pt idx="7158">
                  <c:v>Ce_0.02511886</c:v>
                </c:pt>
                <c:pt idx="7159">
                  <c:v>Ce_0.03162278</c:v>
                </c:pt>
                <c:pt idx="7160">
                  <c:v>Ce_0.03981072</c:v>
                </c:pt>
                <c:pt idx="7161">
                  <c:v>Ce_0.05011872</c:v>
                </c:pt>
                <c:pt idx="7162">
                  <c:v>Ce_0.06309573</c:v>
                </c:pt>
                <c:pt idx="7163">
                  <c:v>Ce_0.07943282</c:v>
                </c:pt>
                <c:pt idx="7164">
                  <c:v>Ce_0.1</c:v>
                </c:pt>
                <c:pt idx="7165">
                  <c:v>Ce_0.1258925</c:v>
                </c:pt>
                <c:pt idx="7166">
                  <c:v>Ce_0.1584893</c:v>
                </c:pt>
                <c:pt idx="7167">
                  <c:v>Ce_0.1995262</c:v>
                </c:pt>
                <c:pt idx="7168">
                  <c:v>Ce_0.2511886</c:v>
                </c:pt>
                <c:pt idx="7169">
                  <c:v>Ce_0.3162278</c:v>
                </c:pt>
                <c:pt idx="7170">
                  <c:v>Ce_0.3981072</c:v>
                </c:pt>
                <c:pt idx="7171">
                  <c:v>Ce_0.5011872</c:v>
                </c:pt>
                <c:pt idx="7172">
                  <c:v>Ce_0.6309573</c:v>
                </c:pt>
                <c:pt idx="7173">
                  <c:v>Ce_0.7943282</c:v>
                </c:pt>
                <c:pt idx="7174">
                  <c:v>Ce_1</c:v>
                </c:pt>
                <c:pt idx="7175">
                  <c:v>Ce_1.258925</c:v>
                </c:pt>
                <c:pt idx="7176">
                  <c:v>Ce_1.584893</c:v>
                </c:pt>
                <c:pt idx="7177">
                  <c:v>Ce_1.995262</c:v>
                </c:pt>
                <c:pt idx="7178">
                  <c:v>Ce_2.511886</c:v>
                </c:pt>
                <c:pt idx="7179">
                  <c:v>Ce_3.162278</c:v>
                </c:pt>
                <c:pt idx="7180">
                  <c:v>Ce_3.981072</c:v>
                </c:pt>
                <c:pt idx="7181">
                  <c:v>Ce_5.011872</c:v>
                </c:pt>
                <c:pt idx="7182">
                  <c:v>Ce_6.309573</c:v>
                </c:pt>
                <c:pt idx="7183">
                  <c:v>Ce_7.943282</c:v>
                </c:pt>
                <c:pt idx="7184">
                  <c:v>Ce_10</c:v>
                </c:pt>
                <c:pt idx="7185">
                  <c:v>Ce_12.58925</c:v>
                </c:pt>
                <c:pt idx="7186">
                  <c:v>Ce_15.84893</c:v>
                </c:pt>
                <c:pt idx="7187">
                  <c:v>Ce_19.95262</c:v>
                </c:pt>
                <c:pt idx="7188">
                  <c:v>Ce_25.11886</c:v>
                </c:pt>
                <c:pt idx="7189">
                  <c:v>Ce_31.62278</c:v>
                </c:pt>
                <c:pt idx="7190">
                  <c:v>Ce_39.81072</c:v>
                </c:pt>
                <c:pt idx="7191">
                  <c:v>Ce_50.11872</c:v>
                </c:pt>
                <c:pt idx="7192">
                  <c:v>Ce_63.09573</c:v>
                </c:pt>
                <c:pt idx="7193">
                  <c:v>Ce_79.43282</c:v>
                </c:pt>
                <c:pt idx="7194">
                  <c:v>Ce_100</c:v>
                </c:pt>
                <c:pt idx="7195">
                  <c:v>Ce_125.8925</c:v>
                </c:pt>
                <c:pt idx="7196">
                  <c:v>Ce_158.4893</c:v>
                </c:pt>
                <c:pt idx="7197">
                  <c:v>Ce_199.5262</c:v>
                </c:pt>
                <c:pt idx="7198">
                  <c:v>Ce_251.1886</c:v>
                </c:pt>
                <c:pt idx="7199">
                  <c:v>Ce_316.2278</c:v>
                </c:pt>
                <c:pt idx="7200">
                  <c:v>Ce_398.1072</c:v>
                </c:pt>
                <c:pt idx="7201">
                  <c:v>Ce_501.1872</c:v>
                </c:pt>
                <c:pt idx="7202">
                  <c:v>Ce_630.9573</c:v>
                </c:pt>
                <c:pt idx="7203">
                  <c:v>Ce_794.3282</c:v>
                </c:pt>
                <c:pt idx="7204">
                  <c:v>Ce_1000</c:v>
                </c:pt>
                <c:pt idx="7205">
                  <c:v>Ce_1258.925</c:v>
                </c:pt>
                <c:pt idx="7206">
                  <c:v>Ce_1584.893</c:v>
                </c:pt>
                <c:pt idx="7207">
                  <c:v>Ce_1995.262</c:v>
                </c:pt>
                <c:pt idx="7208">
                  <c:v>Ce_2511.886</c:v>
                </c:pt>
                <c:pt idx="7209">
                  <c:v>Ce_3162.278</c:v>
                </c:pt>
                <c:pt idx="7210">
                  <c:v>Ce_3981.072</c:v>
                </c:pt>
                <c:pt idx="7211">
                  <c:v>Ce_5011.872</c:v>
                </c:pt>
                <c:pt idx="7212">
                  <c:v>Ce_6309.573</c:v>
                </c:pt>
                <c:pt idx="7213">
                  <c:v>Ce_7943.282</c:v>
                </c:pt>
                <c:pt idx="7214">
                  <c:v>Ce_10000</c:v>
                </c:pt>
                <c:pt idx="7215">
                  <c:v>Ce_12589.25</c:v>
                </c:pt>
                <c:pt idx="7216">
                  <c:v>Ce_15848.93</c:v>
                </c:pt>
                <c:pt idx="7217">
                  <c:v>Ce_19952.62</c:v>
                </c:pt>
                <c:pt idx="7218">
                  <c:v>Ce_25118.86</c:v>
                </c:pt>
                <c:pt idx="7219">
                  <c:v>Ce_31622.78</c:v>
                </c:pt>
                <c:pt idx="7220">
                  <c:v>Ce_39810.72</c:v>
                </c:pt>
                <c:pt idx="7221">
                  <c:v>Ce_50118.72</c:v>
                </c:pt>
                <c:pt idx="7222">
                  <c:v>Ce_63095.73</c:v>
                </c:pt>
                <c:pt idx="7223">
                  <c:v>Ce_79432.82</c:v>
                </c:pt>
                <c:pt idx="7224">
                  <c:v>Ce_100000</c:v>
                </c:pt>
                <c:pt idx="7225">
                  <c:v>Ce_125892.5</c:v>
                </c:pt>
                <c:pt idx="7226">
                  <c:v>Ce_158489.3</c:v>
                </c:pt>
                <c:pt idx="7227">
                  <c:v>Ce_199526.2</c:v>
                </c:pt>
                <c:pt idx="7228">
                  <c:v>Ce_251188.6</c:v>
                </c:pt>
                <c:pt idx="7229">
                  <c:v>Ce_316227.8</c:v>
                </c:pt>
                <c:pt idx="7230">
                  <c:v>Ce_398107.2</c:v>
                </c:pt>
                <c:pt idx="7231">
                  <c:v>Ce_501187.2</c:v>
                </c:pt>
                <c:pt idx="7232">
                  <c:v>Ce_630957.3</c:v>
                </c:pt>
                <c:pt idx="7233">
                  <c:v>Ce_794328.2</c:v>
                </c:pt>
                <c:pt idx="7234">
                  <c:v>Ce_1000000</c:v>
                </c:pt>
                <c:pt idx="7235">
                  <c:v>Ce_1258925</c:v>
                </c:pt>
                <c:pt idx="7236">
                  <c:v>Ce_1584893</c:v>
                </c:pt>
                <c:pt idx="7237">
                  <c:v>Ce_1995262</c:v>
                </c:pt>
                <c:pt idx="7238">
                  <c:v>Ce_2511886</c:v>
                </c:pt>
                <c:pt idx="7239">
                  <c:v>Ce_3162278</c:v>
                </c:pt>
                <c:pt idx="7240">
                  <c:v>Ce_3981072</c:v>
                </c:pt>
                <c:pt idx="7241">
                  <c:v>Ce_5011872</c:v>
                </c:pt>
                <c:pt idx="7242">
                  <c:v>Ce_6309573</c:v>
                </c:pt>
                <c:pt idx="7243">
                  <c:v>Ce_7943282</c:v>
                </c:pt>
                <c:pt idx="7244">
                  <c:v>Ce_10000000</c:v>
                </c:pt>
                <c:pt idx="7245">
                  <c:v>Ce_12589250</c:v>
                </c:pt>
                <c:pt idx="7246">
                  <c:v>Ce_15848930</c:v>
                </c:pt>
                <c:pt idx="7247">
                  <c:v>Ce_19952620</c:v>
                </c:pt>
                <c:pt idx="7248">
                  <c:v>Pr_</c:v>
                </c:pt>
                <c:pt idx="7249">
                  <c:v>Energy[eV]_Elastic[mb]</c:v>
                </c:pt>
                <c:pt idx="7250">
                  <c:v>Pr_0.00001258925</c:v>
                </c:pt>
                <c:pt idx="7251">
                  <c:v>Pr_0.00001584893</c:v>
                </c:pt>
                <c:pt idx="7252">
                  <c:v>Pr_0.00001995262</c:v>
                </c:pt>
                <c:pt idx="7253">
                  <c:v>Pr_0.00002511886</c:v>
                </c:pt>
                <c:pt idx="7254">
                  <c:v>Pr_0.00003162278</c:v>
                </c:pt>
                <c:pt idx="7255">
                  <c:v>Pr_0.00003981072</c:v>
                </c:pt>
                <c:pt idx="7256">
                  <c:v>Pr_0.00005011872</c:v>
                </c:pt>
                <c:pt idx="7257">
                  <c:v>Pr_0.00006309573</c:v>
                </c:pt>
                <c:pt idx="7258">
                  <c:v>Pr_0.00007943282</c:v>
                </c:pt>
                <c:pt idx="7259">
                  <c:v>Pr_0.0001</c:v>
                </c:pt>
                <c:pt idx="7260">
                  <c:v>Pr_0.0001258925</c:v>
                </c:pt>
                <c:pt idx="7261">
                  <c:v>Pr_0.0001584893</c:v>
                </c:pt>
                <c:pt idx="7262">
                  <c:v>Pr_0.0001995262</c:v>
                </c:pt>
                <c:pt idx="7263">
                  <c:v>Pr_0.0002511886</c:v>
                </c:pt>
                <c:pt idx="7264">
                  <c:v>Pr_0.0003162278</c:v>
                </c:pt>
                <c:pt idx="7265">
                  <c:v>Pr_0.0003981072</c:v>
                </c:pt>
                <c:pt idx="7266">
                  <c:v>Pr_0.0005011872</c:v>
                </c:pt>
                <c:pt idx="7267">
                  <c:v>Pr_0.0006309573</c:v>
                </c:pt>
                <c:pt idx="7268">
                  <c:v>Pr_0.0007943282</c:v>
                </c:pt>
                <c:pt idx="7269">
                  <c:v>Pr_0.001</c:v>
                </c:pt>
                <c:pt idx="7270">
                  <c:v>Pr_0.001258925</c:v>
                </c:pt>
                <c:pt idx="7271">
                  <c:v>Pr_0.001584893</c:v>
                </c:pt>
                <c:pt idx="7272">
                  <c:v>Pr_0.001995262</c:v>
                </c:pt>
                <c:pt idx="7273">
                  <c:v>Pr_0.002511886</c:v>
                </c:pt>
                <c:pt idx="7274">
                  <c:v>Pr_0.003162278</c:v>
                </c:pt>
                <c:pt idx="7275">
                  <c:v>Pr_0.003981072</c:v>
                </c:pt>
                <c:pt idx="7276">
                  <c:v>Pr_0.005011872</c:v>
                </c:pt>
                <c:pt idx="7277">
                  <c:v>Pr_0.006309573</c:v>
                </c:pt>
                <c:pt idx="7278">
                  <c:v>Pr_0.007943282</c:v>
                </c:pt>
                <c:pt idx="7279">
                  <c:v>Pr_0.01</c:v>
                </c:pt>
                <c:pt idx="7280">
                  <c:v>Pr_0.01258925</c:v>
                </c:pt>
                <c:pt idx="7281">
                  <c:v>Pr_0.01584893</c:v>
                </c:pt>
                <c:pt idx="7282">
                  <c:v>Pr_0.01995262</c:v>
                </c:pt>
                <c:pt idx="7283">
                  <c:v>Pr_0.02511886</c:v>
                </c:pt>
                <c:pt idx="7284">
                  <c:v>Pr_0.03162278</c:v>
                </c:pt>
                <c:pt idx="7285">
                  <c:v>Pr_0.03981072</c:v>
                </c:pt>
                <c:pt idx="7286">
                  <c:v>Pr_0.05011872</c:v>
                </c:pt>
                <c:pt idx="7287">
                  <c:v>Pr_0.06309573</c:v>
                </c:pt>
                <c:pt idx="7288">
                  <c:v>Pr_0.07943282</c:v>
                </c:pt>
                <c:pt idx="7289">
                  <c:v>Pr_0.1</c:v>
                </c:pt>
                <c:pt idx="7290">
                  <c:v>Pr_0.1258925</c:v>
                </c:pt>
                <c:pt idx="7291">
                  <c:v>Pr_0.1584893</c:v>
                </c:pt>
                <c:pt idx="7292">
                  <c:v>Pr_0.1995262</c:v>
                </c:pt>
                <c:pt idx="7293">
                  <c:v>Pr_0.2511886</c:v>
                </c:pt>
                <c:pt idx="7294">
                  <c:v>Pr_0.3162278</c:v>
                </c:pt>
                <c:pt idx="7295">
                  <c:v>Pr_0.3981072</c:v>
                </c:pt>
                <c:pt idx="7296">
                  <c:v>Pr_0.5011872</c:v>
                </c:pt>
                <c:pt idx="7297">
                  <c:v>Pr_0.6309573</c:v>
                </c:pt>
                <c:pt idx="7298">
                  <c:v>Pr_0.7943282</c:v>
                </c:pt>
                <c:pt idx="7299">
                  <c:v>Pr_1</c:v>
                </c:pt>
                <c:pt idx="7300">
                  <c:v>Pr_1.258925</c:v>
                </c:pt>
                <c:pt idx="7301">
                  <c:v>Pr_1.584893</c:v>
                </c:pt>
                <c:pt idx="7302">
                  <c:v>Pr_1.995262</c:v>
                </c:pt>
                <c:pt idx="7303">
                  <c:v>Pr_2.511886</c:v>
                </c:pt>
                <c:pt idx="7304">
                  <c:v>Pr_3.162278</c:v>
                </c:pt>
                <c:pt idx="7305">
                  <c:v>Pr_3.981072</c:v>
                </c:pt>
                <c:pt idx="7306">
                  <c:v>Pr_5.011872</c:v>
                </c:pt>
                <c:pt idx="7307">
                  <c:v>Pr_6.309573</c:v>
                </c:pt>
                <c:pt idx="7308">
                  <c:v>Pr_7.943282</c:v>
                </c:pt>
                <c:pt idx="7309">
                  <c:v>Pr_10</c:v>
                </c:pt>
                <c:pt idx="7310">
                  <c:v>Pr_12.58925</c:v>
                </c:pt>
                <c:pt idx="7311">
                  <c:v>Pr_15.84893</c:v>
                </c:pt>
                <c:pt idx="7312">
                  <c:v>Pr_19.95262</c:v>
                </c:pt>
                <c:pt idx="7313">
                  <c:v>Pr_25.11886</c:v>
                </c:pt>
                <c:pt idx="7314">
                  <c:v>Pr_31.62278</c:v>
                </c:pt>
                <c:pt idx="7315">
                  <c:v>Pr_39.81072</c:v>
                </c:pt>
                <c:pt idx="7316">
                  <c:v>Pr_50.11872</c:v>
                </c:pt>
                <c:pt idx="7317">
                  <c:v>Pr_63.09573</c:v>
                </c:pt>
                <c:pt idx="7318">
                  <c:v>Pr_79.43282</c:v>
                </c:pt>
                <c:pt idx="7319">
                  <c:v>Pr_100</c:v>
                </c:pt>
                <c:pt idx="7320">
                  <c:v>Pr_125.8925</c:v>
                </c:pt>
                <c:pt idx="7321">
                  <c:v>Pr_158.4893</c:v>
                </c:pt>
                <c:pt idx="7322">
                  <c:v>Pr_199.5262</c:v>
                </c:pt>
                <c:pt idx="7323">
                  <c:v>Pr_251.1886</c:v>
                </c:pt>
                <c:pt idx="7324">
                  <c:v>Pr_316.2278</c:v>
                </c:pt>
                <c:pt idx="7325">
                  <c:v>Pr_398.1072</c:v>
                </c:pt>
                <c:pt idx="7326">
                  <c:v>Pr_501.1872</c:v>
                </c:pt>
                <c:pt idx="7327">
                  <c:v>Pr_630.9573</c:v>
                </c:pt>
                <c:pt idx="7328">
                  <c:v>Pr_794.3282</c:v>
                </c:pt>
                <c:pt idx="7329">
                  <c:v>Pr_1000</c:v>
                </c:pt>
                <c:pt idx="7330">
                  <c:v>Pr_1258.925</c:v>
                </c:pt>
                <c:pt idx="7331">
                  <c:v>Pr_1584.893</c:v>
                </c:pt>
                <c:pt idx="7332">
                  <c:v>Pr_1995.262</c:v>
                </c:pt>
                <c:pt idx="7333">
                  <c:v>Pr_2511.886</c:v>
                </c:pt>
                <c:pt idx="7334">
                  <c:v>Pr_3162.278</c:v>
                </c:pt>
                <c:pt idx="7335">
                  <c:v>Pr_3981.072</c:v>
                </c:pt>
                <c:pt idx="7336">
                  <c:v>Pr_5011.872</c:v>
                </c:pt>
                <c:pt idx="7337">
                  <c:v>Pr_6309.573</c:v>
                </c:pt>
                <c:pt idx="7338">
                  <c:v>Pr_7943.282</c:v>
                </c:pt>
                <c:pt idx="7339">
                  <c:v>Pr_10000</c:v>
                </c:pt>
                <c:pt idx="7340">
                  <c:v>Pr_12589.25</c:v>
                </c:pt>
                <c:pt idx="7341">
                  <c:v>Pr_15848.93</c:v>
                </c:pt>
                <c:pt idx="7342">
                  <c:v>Pr_19952.62</c:v>
                </c:pt>
                <c:pt idx="7343">
                  <c:v>Pr_25118.86</c:v>
                </c:pt>
                <c:pt idx="7344">
                  <c:v>Pr_31622.78</c:v>
                </c:pt>
                <c:pt idx="7345">
                  <c:v>Pr_39810.72</c:v>
                </c:pt>
                <c:pt idx="7346">
                  <c:v>Pr_50118.72</c:v>
                </c:pt>
                <c:pt idx="7347">
                  <c:v>Pr_63095.73</c:v>
                </c:pt>
                <c:pt idx="7348">
                  <c:v>Pr_79432.82</c:v>
                </c:pt>
                <c:pt idx="7349">
                  <c:v>Pr_100000</c:v>
                </c:pt>
                <c:pt idx="7350">
                  <c:v>Pr_125892.5</c:v>
                </c:pt>
                <c:pt idx="7351">
                  <c:v>Pr_158489.3</c:v>
                </c:pt>
                <c:pt idx="7352">
                  <c:v>Pr_199526.2</c:v>
                </c:pt>
                <c:pt idx="7353">
                  <c:v>Pr_251188.6</c:v>
                </c:pt>
                <c:pt idx="7354">
                  <c:v>Pr_316227.8</c:v>
                </c:pt>
                <c:pt idx="7355">
                  <c:v>Pr_398107.2</c:v>
                </c:pt>
                <c:pt idx="7356">
                  <c:v>Pr_501187.2</c:v>
                </c:pt>
                <c:pt idx="7357">
                  <c:v>Pr_630957.3</c:v>
                </c:pt>
                <c:pt idx="7358">
                  <c:v>Pr_794328.2</c:v>
                </c:pt>
                <c:pt idx="7359">
                  <c:v>Pr_1000000</c:v>
                </c:pt>
                <c:pt idx="7360">
                  <c:v>Pr_1258925</c:v>
                </c:pt>
                <c:pt idx="7361">
                  <c:v>Pr_1584893</c:v>
                </c:pt>
                <c:pt idx="7362">
                  <c:v>Pr_1995262</c:v>
                </c:pt>
                <c:pt idx="7363">
                  <c:v>Pr_2511886</c:v>
                </c:pt>
                <c:pt idx="7364">
                  <c:v>Pr_3162278</c:v>
                </c:pt>
                <c:pt idx="7365">
                  <c:v>Pr_3981072</c:v>
                </c:pt>
                <c:pt idx="7366">
                  <c:v>Pr_5011872</c:v>
                </c:pt>
                <c:pt idx="7367">
                  <c:v>Pr_6309573</c:v>
                </c:pt>
                <c:pt idx="7368">
                  <c:v>Pr_7943282</c:v>
                </c:pt>
                <c:pt idx="7369">
                  <c:v>Pr_10000000</c:v>
                </c:pt>
                <c:pt idx="7370">
                  <c:v>Pr_12589250</c:v>
                </c:pt>
                <c:pt idx="7371">
                  <c:v>Pr_15848930</c:v>
                </c:pt>
                <c:pt idx="7372">
                  <c:v>Pr_19952620</c:v>
                </c:pt>
                <c:pt idx="7373">
                  <c:v>Nd_</c:v>
                </c:pt>
                <c:pt idx="7374">
                  <c:v>Energy[eV]_Elastic[mb]</c:v>
                </c:pt>
                <c:pt idx="7375">
                  <c:v>Nd_0.00001258925</c:v>
                </c:pt>
                <c:pt idx="7376">
                  <c:v>Nd_0.00001584893</c:v>
                </c:pt>
                <c:pt idx="7377">
                  <c:v>Nd_0.00001995262</c:v>
                </c:pt>
                <c:pt idx="7378">
                  <c:v>Nd_0.00002511886</c:v>
                </c:pt>
                <c:pt idx="7379">
                  <c:v>Nd_0.00003162278</c:v>
                </c:pt>
                <c:pt idx="7380">
                  <c:v>Nd_0.00003981072</c:v>
                </c:pt>
                <c:pt idx="7381">
                  <c:v>Nd_0.00005011872</c:v>
                </c:pt>
                <c:pt idx="7382">
                  <c:v>Nd_0.00006309573</c:v>
                </c:pt>
                <c:pt idx="7383">
                  <c:v>Nd_0.00007943282</c:v>
                </c:pt>
                <c:pt idx="7384">
                  <c:v>Nd_0.0001</c:v>
                </c:pt>
                <c:pt idx="7385">
                  <c:v>Nd_0.0001258925</c:v>
                </c:pt>
                <c:pt idx="7386">
                  <c:v>Nd_0.0001584893</c:v>
                </c:pt>
                <c:pt idx="7387">
                  <c:v>Nd_0.0001995262</c:v>
                </c:pt>
                <c:pt idx="7388">
                  <c:v>Nd_0.0002511886</c:v>
                </c:pt>
                <c:pt idx="7389">
                  <c:v>Nd_0.0003162278</c:v>
                </c:pt>
                <c:pt idx="7390">
                  <c:v>Nd_0.0003981072</c:v>
                </c:pt>
                <c:pt idx="7391">
                  <c:v>Nd_0.0005011872</c:v>
                </c:pt>
                <c:pt idx="7392">
                  <c:v>Nd_0.0006309573</c:v>
                </c:pt>
                <c:pt idx="7393">
                  <c:v>Nd_0.0007943282</c:v>
                </c:pt>
                <c:pt idx="7394">
                  <c:v>Nd_0.001</c:v>
                </c:pt>
                <c:pt idx="7395">
                  <c:v>Nd_0.001258925</c:v>
                </c:pt>
                <c:pt idx="7396">
                  <c:v>Nd_0.001584893</c:v>
                </c:pt>
                <c:pt idx="7397">
                  <c:v>Nd_0.001995262</c:v>
                </c:pt>
                <c:pt idx="7398">
                  <c:v>Nd_0.002511886</c:v>
                </c:pt>
                <c:pt idx="7399">
                  <c:v>Nd_0.003162278</c:v>
                </c:pt>
                <c:pt idx="7400">
                  <c:v>Nd_0.003981072</c:v>
                </c:pt>
                <c:pt idx="7401">
                  <c:v>Nd_0.005011872</c:v>
                </c:pt>
                <c:pt idx="7402">
                  <c:v>Nd_0.006309573</c:v>
                </c:pt>
                <c:pt idx="7403">
                  <c:v>Nd_0.007943282</c:v>
                </c:pt>
                <c:pt idx="7404">
                  <c:v>Nd_0.01</c:v>
                </c:pt>
                <c:pt idx="7405">
                  <c:v>Nd_0.01258925</c:v>
                </c:pt>
                <c:pt idx="7406">
                  <c:v>Nd_0.01584893</c:v>
                </c:pt>
                <c:pt idx="7407">
                  <c:v>Nd_0.01995262</c:v>
                </c:pt>
                <c:pt idx="7408">
                  <c:v>Nd_0.02511886</c:v>
                </c:pt>
                <c:pt idx="7409">
                  <c:v>Nd_0.03162278</c:v>
                </c:pt>
                <c:pt idx="7410">
                  <c:v>Nd_0.03981072</c:v>
                </c:pt>
                <c:pt idx="7411">
                  <c:v>Nd_0.05011872</c:v>
                </c:pt>
                <c:pt idx="7412">
                  <c:v>Nd_0.06309573</c:v>
                </c:pt>
                <c:pt idx="7413">
                  <c:v>Nd_0.07943282</c:v>
                </c:pt>
                <c:pt idx="7414">
                  <c:v>Nd_0.1</c:v>
                </c:pt>
                <c:pt idx="7415">
                  <c:v>Nd_0.1258925</c:v>
                </c:pt>
                <c:pt idx="7416">
                  <c:v>Nd_0.1584893</c:v>
                </c:pt>
                <c:pt idx="7417">
                  <c:v>Nd_0.1995262</c:v>
                </c:pt>
                <c:pt idx="7418">
                  <c:v>Nd_0.2511886</c:v>
                </c:pt>
                <c:pt idx="7419">
                  <c:v>Nd_0.3162278</c:v>
                </c:pt>
                <c:pt idx="7420">
                  <c:v>Nd_0.3981072</c:v>
                </c:pt>
                <c:pt idx="7421">
                  <c:v>Nd_0.5011872</c:v>
                </c:pt>
                <c:pt idx="7422">
                  <c:v>Nd_0.6309573</c:v>
                </c:pt>
                <c:pt idx="7423">
                  <c:v>Nd_0.7943282</c:v>
                </c:pt>
                <c:pt idx="7424">
                  <c:v>Nd_1</c:v>
                </c:pt>
                <c:pt idx="7425">
                  <c:v>Nd_1.258925</c:v>
                </c:pt>
                <c:pt idx="7426">
                  <c:v>Nd_1.584893</c:v>
                </c:pt>
                <c:pt idx="7427">
                  <c:v>Nd_1.995262</c:v>
                </c:pt>
                <c:pt idx="7428">
                  <c:v>Nd_2.511886</c:v>
                </c:pt>
                <c:pt idx="7429">
                  <c:v>Nd_3.162278</c:v>
                </c:pt>
                <c:pt idx="7430">
                  <c:v>Nd_3.981072</c:v>
                </c:pt>
                <c:pt idx="7431">
                  <c:v>Nd_5.011872</c:v>
                </c:pt>
                <c:pt idx="7432">
                  <c:v>Nd_6.309573</c:v>
                </c:pt>
                <c:pt idx="7433">
                  <c:v>Nd_7.943282</c:v>
                </c:pt>
                <c:pt idx="7434">
                  <c:v>Nd_10</c:v>
                </c:pt>
                <c:pt idx="7435">
                  <c:v>Nd_12.58925</c:v>
                </c:pt>
                <c:pt idx="7436">
                  <c:v>Nd_15.84893</c:v>
                </c:pt>
                <c:pt idx="7437">
                  <c:v>Nd_19.95262</c:v>
                </c:pt>
                <c:pt idx="7438">
                  <c:v>Nd_25.11886</c:v>
                </c:pt>
                <c:pt idx="7439">
                  <c:v>Nd_31.62278</c:v>
                </c:pt>
                <c:pt idx="7440">
                  <c:v>Nd_39.81072</c:v>
                </c:pt>
                <c:pt idx="7441">
                  <c:v>Nd_50.11872</c:v>
                </c:pt>
                <c:pt idx="7442">
                  <c:v>Nd_63.09573</c:v>
                </c:pt>
                <c:pt idx="7443">
                  <c:v>Nd_79.43282</c:v>
                </c:pt>
                <c:pt idx="7444">
                  <c:v>Nd_100</c:v>
                </c:pt>
                <c:pt idx="7445">
                  <c:v>Nd_125.8925</c:v>
                </c:pt>
                <c:pt idx="7446">
                  <c:v>Nd_158.4893</c:v>
                </c:pt>
                <c:pt idx="7447">
                  <c:v>Nd_199.5262</c:v>
                </c:pt>
                <c:pt idx="7448">
                  <c:v>Nd_251.1886</c:v>
                </c:pt>
                <c:pt idx="7449">
                  <c:v>Nd_316.2278</c:v>
                </c:pt>
                <c:pt idx="7450">
                  <c:v>Nd_398.1072</c:v>
                </c:pt>
                <c:pt idx="7451">
                  <c:v>Nd_501.1872</c:v>
                </c:pt>
                <c:pt idx="7452">
                  <c:v>Nd_630.9573</c:v>
                </c:pt>
                <c:pt idx="7453">
                  <c:v>Nd_794.3282</c:v>
                </c:pt>
                <c:pt idx="7454">
                  <c:v>Nd_1000</c:v>
                </c:pt>
                <c:pt idx="7455">
                  <c:v>Nd_1258.925</c:v>
                </c:pt>
                <c:pt idx="7456">
                  <c:v>Nd_1584.893</c:v>
                </c:pt>
                <c:pt idx="7457">
                  <c:v>Nd_1995.262</c:v>
                </c:pt>
                <c:pt idx="7458">
                  <c:v>Nd_2511.886</c:v>
                </c:pt>
                <c:pt idx="7459">
                  <c:v>Nd_3162.278</c:v>
                </c:pt>
                <c:pt idx="7460">
                  <c:v>Nd_3981.072</c:v>
                </c:pt>
                <c:pt idx="7461">
                  <c:v>Nd_5011.872</c:v>
                </c:pt>
                <c:pt idx="7462">
                  <c:v>Nd_6309.573</c:v>
                </c:pt>
                <c:pt idx="7463">
                  <c:v>Nd_7943.282</c:v>
                </c:pt>
                <c:pt idx="7464">
                  <c:v>Nd_10000</c:v>
                </c:pt>
                <c:pt idx="7465">
                  <c:v>Nd_12589.25</c:v>
                </c:pt>
                <c:pt idx="7466">
                  <c:v>Nd_15848.93</c:v>
                </c:pt>
                <c:pt idx="7467">
                  <c:v>Nd_19952.62</c:v>
                </c:pt>
                <c:pt idx="7468">
                  <c:v>Nd_25118.86</c:v>
                </c:pt>
                <c:pt idx="7469">
                  <c:v>Nd_31622.78</c:v>
                </c:pt>
                <c:pt idx="7470">
                  <c:v>Nd_39810.72</c:v>
                </c:pt>
                <c:pt idx="7471">
                  <c:v>Nd_50118.72</c:v>
                </c:pt>
                <c:pt idx="7472">
                  <c:v>Nd_63095.73</c:v>
                </c:pt>
                <c:pt idx="7473">
                  <c:v>Nd_79432.82</c:v>
                </c:pt>
                <c:pt idx="7474">
                  <c:v>Nd_100000</c:v>
                </c:pt>
                <c:pt idx="7475">
                  <c:v>Nd_125892.5</c:v>
                </c:pt>
                <c:pt idx="7476">
                  <c:v>Nd_158489.3</c:v>
                </c:pt>
                <c:pt idx="7477">
                  <c:v>Nd_199526.2</c:v>
                </c:pt>
                <c:pt idx="7478">
                  <c:v>Nd_251188.6</c:v>
                </c:pt>
                <c:pt idx="7479">
                  <c:v>Nd_316227.8</c:v>
                </c:pt>
                <c:pt idx="7480">
                  <c:v>Nd_398107.2</c:v>
                </c:pt>
                <c:pt idx="7481">
                  <c:v>Nd_501187.2</c:v>
                </c:pt>
                <c:pt idx="7482">
                  <c:v>Nd_630957.3</c:v>
                </c:pt>
                <c:pt idx="7483">
                  <c:v>Nd_794328.2</c:v>
                </c:pt>
                <c:pt idx="7484">
                  <c:v>Nd_1000000</c:v>
                </c:pt>
                <c:pt idx="7485">
                  <c:v>Nd_1258925</c:v>
                </c:pt>
                <c:pt idx="7486">
                  <c:v>Nd_1584893</c:v>
                </c:pt>
                <c:pt idx="7487">
                  <c:v>Nd_1995262</c:v>
                </c:pt>
                <c:pt idx="7488">
                  <c:v>Nd_2511886</c:v>
                </c:pt>
                <c:pt idx="7489">
                  <c:v>Nd_3162278</c:v>
                </c:pt>
                <c:pt idx="7490">
                  <c:v>Nd_3981072</c:v>
                </c:pt>
                <c:pt idx="7491">
                  <c:v>Nd_5011872</c:v>
                </c:pt>
                <c:pt idx="7492">
                  <c:v>Nd_6309573</c:v>
                </c:pt>
                <c:pt idx="7493">
                  <c:v>Nd_7943282</c:v>
                </c:pt>
                <c:pt idx="7494">
                  <c:v>Nd_10000000</c:v>
                </c:pt>
                <c:pt idx="7495">
                  <c:v>Nd_12589250</c:v>
                </c:pt>
                <c:pt idx="7496">
                  <c:v>Nd_15848930</c:v>
                </c:pt>
                <c:pt idx="7497">
                  <c:v>Nd_19952620</c:v>
                </c:pt>
                <c:pt idx="7498">
                  <c:v>Pm_</c:v>
                </c:pt>
                <c:pt idx="7499">
                  <c:v>Energy[eV]_Elastic[mb]</c:v>
                </c:pt>
                <c:pt idx="7500">
                  <c:v>Pm_0.00001258925</c:v>
                </c:pt>
                <c:pt idx="7501">
                  <c:v>Pm_0.00001584893</c:v>
                </c:pt>
                <c:pt idx="7502">
                  <c:v>Pm_0.00001995262</c:v>
                </c:pt>
                <c:pt idx="7503">
                  <c:v>Pm_0.00002511886</c:v>
                </c:pt>
                <c:pt idx="7504">
                  <c:v>Pm_0.00003162278</c:v>
                </c:pt>
                <c:pt idx="7505">
                  <c:v>Pm_0.00003981072</c:v>
                </c:pt>
                <c:pt idx="7506">
                  <c:v>Pm_0.00005011872</c:v>
                </c:pt>
                <c:pt idx="7507">
                  <c:v>Pm_0.00006309573</c:v>
                </c:pt>
                <c:pt idx="7508">
                  <c:v>Pm_0.00007943282</c:v>
                </c:pt>
                <c:pt idx="7509">
                  <c:v>Pm_0.0001</c:v>
                </c:pt>
                <c:pt idx="7510">
                  <c:v>Pm_0.0001258925</c:v>
                </c:pt>
                <c:pt idx="7511">
                  <c:v>Pm_0.0001584893</c:v>
                </c:pt>
                <c:pt idx="7512">
                  <c:v>Pm_0.0001995262</c:v>
                </c:pt>
                <c:pt idx="7513">
                  <c:v>Pm_0.0002511886</c:v>
                </c:pt>
                <c:pt idx="7514">
                  <c:v>Pm_0.0003162278</c:v>
                </c:pt>
                <c:pt idx="7515">
                  <c:v>Pm_0.0003981072</c:v>
                </c:pt>
                <c:pt idx="7516">
                  <c:v>Pm_0.0005011872</c:v>
                </c:pt>
                <c:pt idx="7517">
                  <c:v>Pm_0.0006309573</c:v>
                </c:pt>
                <c:pt idx="7518">
                  <c:v>Pm_0.0007943282</c:v>
                </c:pt>
                <c:pt idx="7519">
                  <c:v>Pm_0.001</c:v>
                </c:pt>
                <c:pt idx="7520">
                  <c:v>Pm_0.001258925</c:v>
                </c:pt>
                <c:pt idx="7521">
                  <c:v>Pm_0.001584893</c:v>
                </c:pt>
                <c:pt idx="7522">
                  <c:v>Pm_0.001995262</c:v>
                </c:pt>
                <c:pt idx="7523">
                  <c:v>Pm_0.002511886</c:v>
                </c:pt>
                <c:pt idx="7524">
                  <c:v>Pm_0.003162278</c:v>
                </c:pt>
                <c:pt idx="7525">
                  <c:v>Pm_0.003981072</c:v>
                </c:pt>
                <c:pt idx="7526">
                  <c:v>Pm_0.005011872</c:v>
                </c:pt>
                <c:pt idx="7527">
                  <c:v>Pm_0.006309573</c:v>
                </c:pt>
                <c:pt idx="7528">
                  <c:v>Pm_0.007943282</c:v>
                </c:pt>
                <c:pt idx="7529">
                  <c:v>Pm_0.01</c:v>
                </c:pt>
                <c:pt idx="7530">
                  <c:v>Pm_0.01258925</c:v>
                </c:pt>
                <c:pt idx="7531">
                  <c:v>Pm_0.01584893</c:v>
                </c:pt>
                <c:pt idx="7532">
                  <c:v>Pm_0.01995262</c:v>
                </c:pt>
                <c:pt idx="7533">
                  <c:v>Pm_0.02511886</c:v>
                </c:pt>
                <c:pt idx="7534">
                  <c:v>Pm_0.03162278</c:v>
                </c:pt>
                <c:pt idx="7535">
                  <c:v>Pm_0.03981072</c:v>
                </c:pt>
                <c:pt idx="7536">
                  <c:v>Pm_0.05011872</c:v>
                </c:pt>
                <c:pt idx="7537">
                  <c:v>Pm_0.06309573</c:v>
                </c:pt>
                <c:pt idx="7538">
                  <c:v>Pm_0.07943282</c:v>
                </c:pt>
                <c:pt idx="7539">
                  <c:v>Pm_0.1</c:v>
                </c:pt>
                <c:pt idx="7540">
                  <c:v>Pm_0.1258925</c:v>
                </c:pt>
                <c:pt idx="7541">
                  <c:v>Pm_0.1584893</c:v>
                </c:pt>
                <c:pt idx="7542">
                  <c:v>Pm_0.1995262</c:v>
                </c:pt>
                <c:pt idx="7543">
                  <c:v>Pm_0.2511886</c:v>
                </c:pt>
                <c:pt idx="7544">
                  <c:v>Pm_0.3162278</c:v>
                </c:pt>
                <c:pt idx="7545">
                  <c:v>Pm_0.3981072</c:v>
                </c:pt>
                <c:pt idx="7546">
                  <c:v>Pm_0.5011872</c:v>
                </c:pt>
                <c:pt idx="7547">
                  <c:v>Pm_0.6309573</c:v>
                </c:pt>
                <c:pt idx="7548">
                  <c:v>Pm_0.7943282</c:v>
                </c:pt>
                <c:pt idx="7549">
                  <c:v>Pm_1</c:v>
                </c:pt>
                <c:pt idx="7550">
                  <c:v>Pm_1.258925</c:v>
                </c:pt>
                <c:pt idx="7551">
                  <c:v>Pm_1.584893</c:v>
                </c:pt>
                <c:pt idx="7552">
                  <c:v>Pm_1.995262</c:v>
                </c:pt>
                <c:pt idx="7553">
                  <c:v>Pm_2.511886</c:v>
                </c:pt>
                <c:pt idx="7554">
                  <c:v>Pm_3.162278</c:v>
                </c:pt>
                <c:pt idx="7555">
                  <c:v>Pm_3.981072</c:v>
                </c:pt>
                <c:pt idx="7556">
                  <c:v>Pm_5.011872</c:v>
                </c:pt>
                <c:pt idx="7557">
                  <c:v>Pm_6.309573</c:v>
                </c:pt>
                <c:pt idx="7558">
                  <c:v>Pm_7.943282</c:v>
                </c:pt>
                <c:pt idx="7559">
                  <c:v>Pm_10</c:v>
                </c:pt>
                <c:pt idx="7560">
                  <c:v>Pm_12.58925</c:v>
                </c:pt>
                <c:pt idx="7561">
                  <c:v>Pm_15.84893</c:v>
                </c:pt>
                <c:pt idx="7562">
                  <c:v>Pm_19.95262</c:v>
                </c:pt>
                <c:pt idx="7563">
                  <c:v>Pm_25.11886</c:v>
                </c:pt>
                <c:pt idx="7564">
                  <c:v>Pm_31.62278</c:v>
                </c:pt>
                <c:pt idx="7565">
                  <c:v>Pm_39.81072</c:v>
                </c:pt>
                <c:pt idx="7566">
                  <c:v>Pm_50.11872</c:v>
                </c:pt>
                <c:pt idx="7567">
                  <c:v>Pm_63.09573</c:v>
                </c:pt>
                <c:pt idx="7568">
                  <c:v>Pm_79.43282</c:v>
                </c:pt>
                <c:pt idx="7569">
                  <c:v>Pm_100</c:v>
                </c:pt>
                <c:pt idx="7570">
                  <c:v>Pm_125.8925</c:v>
                </c:pt>
                <c:pt idx="7571">
                  <c:v>Pm_158.4893</c:v>
                </c:pt>
                <c:pt idx="7572">
                  <c:v>Pm_199.5262</c:v>
                </c:pt>
                <c:pt idx="7573">
                  <c:v>Pm_251.1886</c:v>
                </c:pt>
                <c:pt idx="7574">
                  <c:v>Pm_316.2278</c:v>
                </c:pt>
                <c:pt idx="7575">
                  <c:v>Pm_398.1072</c:v>
                </c:pt>
                <c:pt idx="7576">
                  <c:v>Pm_501.1872</c:v>
                </c:pt>
                <c:pt idx="7577">
                  <c:v>Pm_630.9573</c:v>
                </c:pt>
                <c:pt idx="7578">
                  <c:v>Pm_794.3282</c:v>
                </c:pt>
                <c:pt idx="7579">
                  <c:v>Pm_1000</c:v>
                </c:pt>
                <c:pt idx="7580">
                  <c:v>Pm_1258.925</c:v>
                </c:pt>
                <c:pt idx="7581">
                  <c:v>Pm_1584.893</c:v>
                </c:pt>
                <c:pt idx="7582">
                  <c:v>Pm_1995.262</c:v>
                </c:pt>
                <c:pt idx="7583">
                  <c:v>Pm_2511.886</c:v>
                </c:pt>
                <c:pt idx="7584">
                  <c:v>Pm_3162.278</c:v>
                </c:pt>
                <c:pt idx="7585">
                  <c:v>Pm_3981.072</c:v>
                </c:pt>
                <c:pt idx="7586">
                  <c:v>Pm_5011.872</c:v>
                </c:pt>
                <c:pt idx="7587">
                  <c:v>Pm_6309.573</c:v>
                </c:pt>
                <c:pt idx="7588">
                  <c:v>Pm_7943.282</c:v>
                </c:pt>
                <c:pt idx="7589">
                  <c:v>Pm_10000</c:v>
                </c:pt>
                <c:pt idx="7590">
                  <c:v>Pm_12589.25</c:v>
                </c:pt>
                <c:pt idx="7591">
                  <c:v>Pm_15848.93</c:v>
                </c:pt>
                <c:pt idx="7592">
                  <c:v>Pm_19952.62</c:v>
                </c:pt>
                <c:pt idx="7593">
                  <c:v>Pm_25118.86</c:v>
                </c:pt>
                <c:pt idx="7594">
                  <c:v>Pm_31622.78</c:v>
                </c:pt>
                <c:pt idx="7595">
                  <c:v>Pm_39810.72</c:v>
                </c:pt>
                <c:pt idx="7596">
                  <c:v>Pm_50118.72</c:v>
                </c:pt>
                <c:pt idx="7597">
                  <c:v>Pm_63095.73</c:v>
                </c:pt>
                <c:pt idx="7598">
                  <c:v>Pm_79432.82</c:v>
                </c:pt>
                <c:pt idx="7599">
                  <c:v>Pm_100000</c:v>
                </c:pt>
                <c:pt idx="7600">
                  <c:v>Pm_125892.5</c:v>
                </c:pt>
                <c:pt idx="7601">
                  <c:v>Pm_158489.3</c:v>
                </c:pt>
                <c:pt idx="7602">
                  <c:v>Pm_199526.2</c:v>
                </c:pt>
                <c:pt idx="7603">
                  <c:v>Pm_251188.6</c:v>
                </c:pt>
                <c:pt idx="7604">
                  <c:v>Pm_316227.8</c:v>
                </c:pt>
                <c:pt idx="7605">
                  <c:v>Pm_398107.2</c:v>
                </c:pt>
                <c:pt idx="7606">
                  <c:v>Pm_501187.2</c:v>
                </c:pt>
                <c:pt idx="7607">
                  <c:v>Pm_630957.3</c:v>
                </c:pt>
                <c:pt idx="7608">
                  <c:v>Pm_794328.2</c:v>
                </c:pt>
                <c:pt idx="7609">
                  <c:v>Pm_1000000</c:v>
                </c:pt>
                <c:pt idx="7610">
                  <c:v>Pm_1258925</c:v>
                </c:pt>
                <c:pt idx="7611">
                  <c:v>Pm_1584893</c:v>
                </c:pt>
                <c:pt idx="7612">
                  <c:v>Pm_1995262</c:v>
                </c:pt>
                <c:pt idx="7613">
                  <c:v>Pm_2511886</c:v>
                </c:pt>
                <c:pt idx="7614">
                  <c:v>Pm_3162278</c:v>
                </c:pt>
                <c:pt idx="7615">
                  <c:v>Pm_3981072</c:v>
                </c:pt>
                <c:pt idx="7616">
                  <c:v>Pm_5011872</c:v>
                </c:pt>
                <c:pt idx="7617">
                  <c:v>Pm_6309573</c:v>
                </c:pt>
                <c:pt idx="7618">
                  <c:v>Pm_7943282</c:v>
                </c:pt>
                <c:pt idx="7619">
                  <c:v>Pm_10000000</c:v>
                </c:pt>
                <c:pt idx="7620">
                  <c:v>Pm_12589250</c:v>
                </c:pt>
                <c:pt idx="7621">
                  <c:v>Pm_15848930</c:v>
                </c:pt>
                <c:pt idx="7622">
                  <c:v>Pm_19952620</c:v>
                </c:pt>
                <c:pt idx="7623">
                  <c:v>Sm_</c:v>
                </c:pt>
                <c:pt idx="7624">
                  <c:v>Energy[eV]_Elastic[mb]</c:v>
                </c:pt>
                <c:pt idx="7625">
                  <c:v>Sm_0.00001258925</c:v>
                </c:pt>
                <c:pt idx="7626">
                  <c:v>Sm_0.00001584893</c:v>
                </c:pt>
                <c:pt idx="7627">
                  <c:v>Sm_0.00001995262</c:v>
                </c:pt>
                <c:pt idx="7628">
                  <c:v>Sm_0.00002511886</c:v>
                </c:pt>
                <c:pt idx="7629">
                  <c:v>Sm_0.00003162278</c:v>
                </c:pt>
                <c:pt idx="7630">
                  <c:v>Sm_0.00003981072</c:v>
                </c:pt>
                <c:pt idx="7631">
                  <c:v>Sm_0.00005011872</c:v>
                </c:pt>
                <c:pt idx="7632">
                  <c:v>Sm_0.00006309573</c:v>
                </c:pt>
                <c:pt idx="7633">
                  <c:v>Sm_0.00007943282</c:v>
                </c:pt>
                <c:pt idx="7634">
                  <c:v>Sm_0.0001</c:v>
                </c:pt>
                <c:pt idx="7635">
                  <c:v>Sm_0.0001258925</c:v>
                </c:pt>
                <c:pt idx="7636">
                  <c:v>Sm_0.0001584893</c:v>
                </c:pt>
                <c:pt idx="7637">
                  <c:v>Sm_0.0001995262</c:v>
                </c:pt>
                <c:pt idx="7638">
                  <c:v>Sm_0.0002511886</c:v>
                </c:pt>
                <c:pt idx="7639">
                  <c:v>Sm_0.0003162278</c:v>
                </c:pt>
                <c:pt idx="7640">
                  <c:v>Sm_0.0003981072</c:v>
                </c:pt>
                <c:pt idx="7641">
                  <c:v>Sm_0.0005011872</c:v>
                </c:pt>
                <c:pt idx="7642">
                  <c:v>Sm_0.0006309573</c:v>
                </c:pt>
                <c:pt idx="7643">
                  <c:v>Sm_0.0007943282</c:v>
                </c:pt>
                <c:pt idx="7644">
                  <c:v>Sm_0.001</c:v>
                </c:pt>
                <c:pt idx="7645">
                  <c:v>Sm_0.001258925</c:v>
                </c:pt>
                <c:pt idx="7646">
                  <c:v>Sm_0.001584893</c:v>
                </c:pt>
                <c:pt idx="7647">
                  <c:v>Sm_0.001995262</c:v>
                </c:pt>
                <c:pt idx="7648">
                  <c:v>Sm_0.002511886</c:v>
                </c:pt>
                <c:pt idx="7649">
                  <c:v>Sm_0.003162278</c:v>
                </c:pt>
                <c:pt idx="7650">
                  <c:v>Sm_0.003981072</c:v>
                </c:pt>
                <c:pt idx="7651">
                  <c:v>Sm_0.005011872</c:v>
                </c:pt>
                <c:pt idx="7652">
                  <c:v>Sm_0.006309573</c:v>
                </c:pt>
                <c:pt idx="7653">
                  <c:v>Sm_0.007943282</c:v>
                </c:pt>
                <c:pt idx="7654">
                  <c:v>Sm_0.01</c:v>
                </c:pt>
                <c:pt idx="7655">
                  <c:v>Sm_0.01258925</c:v>
                </c:pt>
                <c:pt idx="7656">
                  <c:v>Sm_0.01584893</c:v>
                </c:pt>
                <c:pt idx="7657">
                  <c:v>Sm_0.01995262</c:v>
                </c:pt>
                <c:pt idx="7658">
                  <c:v>Sm_0.02511886</c:v>
                </c:pt>
                <c:pt idx="7659">
                  <c:v>Sm_0.03162278</c:v>
                </c:pt>
                <c:pt idx="7660">
                  <c:v>Sm_0.03981072</c:v>
                </c:pt>
                <c:pt idx="7661">
                  <c:v>Sm_0.05011872</c:v>
                </c:pt>
                <c:pt idx="7662">
                  <c:v>Sm_0.06309573</c:v>
                </c:pt>
                <c:pt idx="7663">
                  <c:v>Sm_0.07943282</c:v>
                </c:pt>
                <c:pt idx="7664">
                  <c:v>Sm_0.1</c:v>
                </c:pt>
                <c:pt idx="7665">
                  <c:v>Sm_0.1258925</c:v>
                </c:pt>
                <c:pt idx="7666">
                  <c:v>Sm_0.1584893</c:v>
                </c:pt>
                <c:pt idx="7667">
                  <c:v>Sm_0.1995262</c:v>
                </c:pt>
                <c:pt idx="7668">
                  <c:v>Sm_0.2511886</c:v>
                </c:pt>
                <c:pt idx="7669">
                  <c:v>Sm_0.3162278</c:v>
                </c:pt>
                <c:pt idx="7670">
                  <c:v>Sm_0.3981072</c:v>
                </c:pt>
                <c:pt idx="7671">
                  <c:v>Sm_0.5011872</c:v>
                </c:pt>
                <c:pt idx="7672">
                  <c:v>Sm_0.6309573</c:v>
                </c:pt>
                <c:pt idx="7673">
                  <c:v>Sm_0.7943282</c:v>
                </c:pt>
                <c:pt idx="7674">
                  <c:v>Sm_1</c:v>
                </c:pt>
                <c:pt idx="7675">
                  <c:v>Sm_1.258925</c:v>
                </c:pt>
                <c:pt idx="7676">
                  <c:v>Sm_1.584893</c:v>
                </c:pt>
                <c:pt idx="7677">
                  <c:v>Sm_1.995262</c:v>
                </c:pt>
                <c:pt idx="7678">
                  <c:v>Sm_2.511886</c:v>
                </c:pt>
                <c:pt idx="7679">
                  <c:v>Sm_3.162278</c:v>
                </c:pt>
                <c:pt idx="7680">
                  <c:v>Sm_3.981072</c:v>
                </c:pt>
                <c:pt idx="7681">
                  <c:v>Sm_5.011872</c:v>
                </c:pt>
                <c:pt idx="7682">
                  <c:v>Sm_6.309573</c:v>
                </c:pt>
                <c:pt idx="7683">
                  <c:v>Sm_7.943282</c:v>
                </c:pt>
                <c:pt idx="7684">
                  <c:v>Sm_10</c:v>
                </c:pt>
                <c:pt idx="7685">
                  <c:v>Sm_12.58925</c:v>
                </c:pt>
                <c:pt idx="7686">
                  <c:v>Sm_15.84893</c:v>
                </c:pt>
                <c:pt idx="7687">
                  <c:v>Sm_19.95262</c:v>
                </c:pt>
                <c:pt idx="7688">
                  <c:v>Sm_25.11886</c:v>
                </c:pt>
                <c:pt idx="7689">
                  <c:v>Sm_31.62278</c:v>
                </c:pt>
                <c:pt idx="7690">
                  <c:v>Sm_39.81072</c:v>
                </c:pt>
                <c:pt idx="7691">
                  <c:v>Sm_50.11872</c:v>
                </c:pt>
                <c:pt idx="7692">
                  <c:v>Sm_63.09573</c:v>
                </c:pt>
                <c:pt idx="7693">
                  <c:v>Sm_79.43282</c:v>
                </c:pt>
                <c:pt idx="7694">
                  <c:v>Sm_100</c:v>
                </c:pt>
                <c:pt idx="7695">
                  <c:v>Sm_125.8925</c:v>
                </c:pt>
                <c:pt idx="7696">
                  <c:v>Sm_158.4893</c:v>
                </c:pt>
                <c:pt idx="7697">
                  <c:v>Sm_199.5262</c:v>
                </c:pt>
                <c:pt idx="7698">
                  <c:v>Sm_251.1886</c:v>
                </c:pt>
                <c:pt idx="7699">
                  <c:v>Sm_316.2278</c:v>
                </c:pt>
                <c:pt idx="7700">
                  <c:v>Sm_398.1072</c:v>
                </c:pt>
                <c:pt idx="7701">
                  <c:v>Sm_501.1872</c:v>
                </c:pt>
                <c:pt idx="7702">
                  <c:v>Sm_630.9573</c:v>
                </c:pt>
                <c:pt idx="7703">
                  <c:v>Sm_794.3282</c:v>
                </c:pt>
                <c:pt idx="7704">
                  <c:v>Sm_1000</c:v>
                </c:pt>
                <c:pt idx="7705">
                  <c:v>Sm_1258.925</c:v>
                </c:pt>
                <c:pt idx="7706">
                  <c:v>Sm_1584.893</c:v>
                </c:pt>
                <c:pt idx="7707">
                  <c:v>Sm_1995.262</c:v>
                </c:pt>
                <c:pt idx="7708">
                  <c:v>Sm_2511.886</c:v>
                </c:pt>
                <c:pt idx="7709">
                  <c:v>Sm_3162.278</c:v>
                </c:pt>
                <c:pt idx="7710">
                  <c:v>Sm_3981.072</c:v>
                </c:pt>
                <c:pt idx="7711">
                  <c:v>Sm_5011.872</c:v>
                </c:pt>
                <c:pt idx="7712">
                  <c:v>Sm_6309.573</c:v>
                </c:pt>
                <c:pt idx="7713">
                  <c:v>Sm_7943.282</c:v>
                </c:pt>
                <c:pt idx="7714">
                  <c:v>Sm_10000</c:v>
                </c:pt>
                <c:pt idx="7715">
                  <c:v>Sm_12589.25</c:v>
                </c:pt>
                <c:pt idx="7716">
                  <c:v>Sm_15848.93</c:v>
                </c:pt>
                <c:pt idx="7717">
                  <c:v>Sm_19952.62</c:v>
                </c:pt>
                <c:pt idx="7718">
                  <c:v>Sm_25118.86</c:v>
                </c:pt>
                <c:pt idx="7719">
                  <c:v>Sm_31622.78</c:v>
                </c:pt>
                <c:pt idx="7720">
                  <c:v>Sm_39810.72</c:v>
                </c:pt>
                <c:pt idx="7721">
                  <c:v>Sm_50118.72</c:v>
                </c:pt>
                <c:pt idx="7722">
                  <c:v>Sm_63095.73</c:v>
                </c:pt>
                <c:pt idx="7723">
                  <c:v>Sm_79432.82</c:v>
                </c:pt>
                <c:pt idx="7724">
                  <c:v>Sm_100000</c:v>
                </c:pt>
                <c:pt idx="7725">
                  <c:v>Sm_125892.5</c:v>
                </c:pt>
                <c:pt idx="7726">
                  <c:v>Sm_158489.3</c:v>
                </c:pt>
                <c:pt idx="7727">
                  <c:v>Sm_199526.2</c:v>
                </c:pt>
                <c:pt idx="7728">
                  <c:v>Sm_251188.6</c:v>
                </c:pt>
                <c:pt idx="7729">
                  <c:v>Sm_316227.8</c:v>
                </c:pt>
                <c:pt idx="7730">
                  <c:v>Sm_398107.2</c:v>
                </c:pt>
                <c:pt idx="7731">
                  <c:v>Sm_501187.2</c:v>
                </c:pt>
                <c:pt idx="7732">
                  <c:v>Sm_630957.3</c:v>
                </c:pt>
                <c:pt idx="7733">
                  <c:v>Sm_794328.2</c:v>
                </c:pt>
                <c:pt idx="7734">
                  <c:v>Sm_1000000</c:v>
                </c:pt>
                <c:pt idx="7735">
                  <c:v>Sm_1258925</c:v>
                </c:pt>
                <c:pt idx="7736">
                  <c:v>Sm_1584893</c:v>
                </c:pt>
                <c:pt idx="7737">
                  <c:v>Sm_1995262</c:v>
                </c:pt>
                <c:pt idx="7738">
                  <c:v>Sm_2511886</c:v>
                </c:pt>
                <c:pt idx="7739">
                  <c:v>Sm_3162278</c:v>
                </c:pt>
                <c:pt idx="7740">
                  <c:v>Sm_3981072</c:v>
                </c:pt>
                <c:pt idx="7741">
                  <c:v>Sm_5011872</c:v>
                </c:pt>
                <c:pt idx="7742">
                  <c:v>Sm_6309573</c:v>
                </c:pt>
                <c:pt idx="7743">
                  <c:v>Sm_7943282</c:v>
                </c:pt>
                <c:pt idx="7744">
                  <c:v>Sm_10000000</c:v>
                </c:pt>
                <c:pt idx="7745">
                  <c:v>Sm_12589250</c:v>
                </c:pt>
                <c:pt idx="7746">
                  <c:v>Sm_15848930</c:v>
                </c:pt>
                <c:pt idx="7747">
                  <c:v>Sm_19952620</c:v>
                </c:pt>
                <c:pt idx="7748">
                  <c:v>Eu_</c:v>
                </c:pt>
                <c:pt idx="7749">
                  <c:v>Energy[eV]_Elastic[mb]</c:v>
                </c:pt>
                <c:pt idx="7750">
                  <c:v>Eu_0.00001258925</c:v>
                </c:pt>
                <c:pt idx="7751">
                  <c:v>Eu_0.00001584893</c:v>
                </c:pt>
                <c:pt idx="7752">
                  <c:v>Eu_0.00001995262</c:v>
                </c:pt>
                <c:pt idx="7753">
                  <c:v>Eu_0.00002511886</c:v>
                </c:pt>
                <c:pt idx="7754">
                  <c:v>Eu_0.00003162278</c:v>
                </c:pt>
                <c:pt idx="7755">
                  <c:v>Eu_0.00003981072</c:v>
                </c:pt>
                <c:pt idx="7756">
                  <c:v>Eu_0.00005011872</c:v>
                </c:pt>
                <c:pt idx="7757">
                  <c:v>Eu_0.00006309573</c:v>
                </c:pt>
                <c:pt idx="7758">
                  <c:v>Eu_0.00007943282</c:v>
                </c:pt>
                <c:pt idx="7759">
                  <c:v>Eu_0.0001</c:v>
                </c:pt>
                <c:pt idx="7760">
                  <c:v>Eu_0.0001258925</c:v>
                </c:pt>
                <c:pt idx="7761">
                  <c:v>Eu_0.0001584893</c:v>
                </c:pt>
                <c:pt idx="7762">
                  <c:v>Eu_0.0001995262</c:v>
                </c:pt>
                <c:pt idx="7763">
                  <c:v>Eu_0.0002511886</c:v>
                </c:pt>
                <c:pt idx="7764">
                  <c:v>Eu_0.0003162278</c:v>
                </c:pt>
                <c:pt idx="7765">
                  <c:v>Eu_0.0003981072</c:v>
                </c:pt>
                <c:pt idx="7766">
                  <c:v>Eu_0.0005011872</c:v>
                </c:pt>
                <c:pt idx="7767">
                  <c:v>Eu_0.0006309573</c:v>
                </c:pt>
                <c:pt idx="7768">
                  <c:v>Eu_0.0007943282</c:v>
                </c:pt>
                <c:pt idx="7769">
                  <c:v>Eu_0.001</c:v>
                </c:pt>
                <c:pt idx="7770">
                  <c:v>Eu_0.001258925</c:v>
                </c:pt>
                <c:pt idx="7771">
                  <c:v>Eu_0.001584893</c:v>
                </c:pt>
                <c:pt idx="7772">
                  <c:v>Eu_0.001995262</c:v>
                </c:pt>
                <c:pt idx="7773">
                  <c:v>Eu_0.002511886</c:v>
                </c:pt>
                <c:pt idx="7774">
                  <c:v>Eu_0.003162278</c:v>
                </c:pt>
                <c:pt idx="7775">
                  <c:v>Eu_0.003981072</c:v>
                </c:pt>
                <c:pt idx="7776">
                  <c:v>Eu_0.005011872</c:v>
                </c:pt>
                <c:pt idx="7777">
                  <c:v>Eu_0.006309573</c:v>
                </c:pt>
                <c:pt idx="7778">
                  <c:v>Eu_0.007943282</c:v>
                </c:pt>
                <c:pt idx="7779">
                  <c:v>Eu_0.01</c:v>
                </c:pt>
                <c:pt idx="7780">
                  <c:v>Eu_0.01258925</c:v>
                </c:pt>
                <c:pt idx="7781">
                  <c:v>Eu_0.01584893</c:v>
                </c:pt>
                <c:pt idx="7782">
                  <c:v>Eu_0.01995262</c:v>
                </c:pt>
                <c:pt idx="7783">
                  <c:v>Eu_0.02511886</c:v>
                </c:pt>
                <c:pt idx="7784">
                  <c:v>Eu_0.03162278</c:v>
                </c:pt>
                <c:pt idx="7785">
                  <c:v>Eu_0.03981072</c:v>
                </c:pt>
                <c:pt idx="7786">
                  <c:v>Eu_0.05011872</c:v>
                </c:pt>
                <c:pt idx="7787">
                  <c:v>Eu_0.06309573</c:v>
                </c:pt>
                <c:pt idx="7788">
                  <c:v>Eu_0.07943282</c:v>
                </c:pt>
                <c:pt idx="7789">
                  <c:v>Eu_0.1</c:v>
                </c:pt>
                <c:pt idx="7790">
                  <c:v>Eu_0.1258925</c:v>
                </c:pt>
                <c:pt idx="7791">
                  <c:v>Eu_0.1584893</c:v>
                </c:pt>
                <c:pt idx="7792">
                  <c:v>Eu_0.1995262</c:v>
                </c:pt>
                <c:pt idx="7793">
                  <c:v>Eu_0.2511886</c:v>
                </c:pt>
                <c:pt idx="7794">
                  <c:v>Eu_0.3162278</c:v>
                </c:pt>
                <c:pt idx="7795">
                  <c:v>Eu_0.3981072</c:v>
                </c:pt>
                <c:pt idx="7796">
                  <c:v>Eu_0.5011872</c:v>
                </c:pt>
                <c:pt idx="7797">
                  <c:v>Eu_0.6309573</c:v>
                </c:pt>
                <c:pt idx="7798">
                  <c:v>Eu_0.7943282</c:v>
                </c:pt>
                <c:pt idx="7799">
                  <c:v>Eu_1</c:v>
                </c:pt>
                <c:pt idx="7800">
                  <c:v>Eu_1.258925</c:v>
                </c:pt>
                <c:pt idx="7801">
                  <c:v>Eu_1.584893</c:v>
                </c:pt>
                <c:pt idx="7802">
                  <c:v>Eu_1.995262</c:v>
                </c:pt>
                <c:pt idx="7803">
                  <c:v>Eu_2.511886</c:v>
                </c:pt>
                <c:pt idx="7804">
                  <c:v>Eu_3.162278</c:v>
                </c:pt>
                <c:pt idx="7805">
                  <c:v>Eu_3.981072</c:v>
                </c:pt>
                <c:pt idx="7806">
                  <c:v>Eu_5.011872</c:v>
                </c:pt>
                <c:pt idx="7807">
                  <c:v>Eu_6.309573</c:v>
                </c:pt>
                <c:pt idx="7808">
                  <c:v>Eu_7.943282</c:v>
                </c:pt>
                <c:pt idx="7809">
                  <c:v>Eu_10</c:v>
                </c:pt>
                <c:pt idx="7810">
                  <c:v>Eu_12.58925</c:v>
                </c:pt>
                <c:pt idx="7811">
                  <c:v>Eu_15.84893</c:v>
                </c:pt>
                <c:pt idx="7812">
                  <c:v>Eu_19.95262</c:v>
                </c:pt>
                <c:pt idx="7813">
                  <c:v>Eu_25.11886</c:v>
                </c:pt>
                <c:pt idx="7814">
                  <c:v>Eu_31.62278</c:v>
                </c:pt>
                <c:pt idx="7815">
                  <c:v>Eu_39.81072</c:v>
                </c:pt>
                <c:pt idx="7816">
                  <c:v>Eu_50.11872</c:v>
                </c:pt>
                <c:pt idx="7817">
                  <c:v>Eu_63.09573</c:v>
                </c:pt>
                <c:pt idx="7818">
                  <c:v>Eu_79.43282</c:v>
                </c:pt>
                <c:pt idx="7819">
                  <c:v>Eu_100</c:v>
                </c:pt>
                <c:pt idx="7820">
                  <c:v>Eu_125.8925</c:v>
                </c:pt>
                <c:pt idx="7821">
                  <c:v>Eu_158.4893</c:v>
                </c:pt>
                <c:pt idx="7822">
                  <c:v>Eu_199.5262</c:v>
                </c:pt>
                <c:pt idx="7823">
                  <c:v>Eu_251.1886</c:v>
                </c:pt>
                <c:pt idx="7824">
                  <c:v>Eu_316.2278</c:v>
                </c:pt>
                <c:pt idx="7825">
                  <c:v>Eu_398.1072</c:v>
                </c:pt>
                <c:pt idx="7826">
                  <c:v>Eu_501.1872</c:v>
                </c:pt>
                <c:pt idx="7827">
                  <c:v>Eu_630.9573</c:v>
                </c:pt>
                <c:pt idx="7828">
                  <c:v>Eu_794.3282</c:v>
                </c:pt>
                <c:pt idx="7829">
                  <c:v>Eu_1000</c:v>
                </c:pt>
                <c:pt idx="7830">
                  <c:v>Eu_1258.925</c:v>
                </c:pt>
                <c:pt idx="7831">
                  <c:v>Eu_1584.893</c:v>
                </c:pt>
                <c:pt idx="7832">
                  <c:v>Eu_1995.262</c:v>
                </c:pt>
                <c:pt idx="7833">
                  <c:v>Eu_2511.886</c:v>
                </c:pt>
                <c:pt idx="7834">
                  <c:v>Eu_3162.278</c:v>
                </c:pt>
                <c:pt idx="7835">
                  <c:v>Eu_3981.072</c:v>
                </c:pt>
                <c:pt idx="7836">
                  <c:v>Eu_5011.872</c:v>
                </c:pt>
                <c:pt idx="7837">
                  <c:v>Eu_6309.573</c:v>
                </c:pt>
                <c:pt idx="7838">
                  <c:v>Eu_7943.282</c:v>
                </c:pt>
                <c:pt idx="7839">
                  <c:v>Eu_10000</c:v>
                </c:pt>
                <c:pt idx="7840">
                  <c:v>Eu_12589.25</c:v>
                </c:pt>
                <c:pt idx="7841">
                  <c:v>Eu_15848.93</c:v>
                </c:pt>
                <c:pt idx="7842">
                  <c:v>Eu_19952.62</c:v>
                </c:pt>
                <c:pt idx="7843">
                  <c:v>Eu_25118.86</c:v>
                </c:pt>
                <c:pt idx="7844">
                  <c:v>Eu_31622.78</c:v>
                </c:pt>
                <c:pt idx="7845">
                  <c:v>Eu_39810.72</c:v>
                </c:pt>
                <c:pt idx="7846">
                  <c:v>Eu_50118.72</c:v>
                </c:pt>
                <c:pt idx="7847">
                  <c:v>Eu_63095.73</c:v>
                </c:pt>
                <c:pt idx="7848">
                  <c:v>Eu_79432.82</c:v>
                </c:pt>
                <c:pt idx="7849">
                  <c:v>Eu_100000</c:v>
                </c:pt>
                <c:pt idx="7850">
                  <c:v>Eu_125892.5</c:v>
                </c:pt>
                <c:pt idx="7851">
                  <c:v>Eu_158489.3</c:v>
                </c:pt>
                <c:pt idx="7852">
                  <c:v>Eu_199526.2</c:v>
                </c:pt>
                <c:pt idx="7853">
                  <c:v>Eu_251188.6</c:v>
                </c:pt>
                <c:pt idx="7854">
                  <c:v>Eu_316227.8</c:v>
                </c:pt>
                <c:pt idx="7855">
                  <c:v>Eu_398107.2</c:v>
                </c:pt>
                <c:pt idx="7856">
                  <c:v>Eu_501187.2</c:v>
                </c:pt>
                <c:pt idx="7857">
                  <c:v>Eu_630957.3</c:v>
                </c:pt>
                <c:pt idx="7858">
                  <c:v>Eu_794328.2</c:v>
                </c:pt>
                <c:pt idx="7859">
                  <c:v>Eu_1000000</c:v>
                </c:pt>
                <c:pt idx="7860">
                  <c:v>Eu_1258925</c:v>
                </c:pt>
                <c:pt idx="7861">
                  <c:v>Eu_1584893</c:v>
                </c:pt>
                <c:pt idx="7862">
                  <c:v>Eu_1995262</c:v>
                </c:pt>
                <c:pt idx="7863">
                  <c:v>Eu_2511886</c:v>
                </c:pt>
                <c:pt idx="7864">
                  <c:v>Eu_3162278</c:v>
                </c:pt>
                <c:pt idx="7865">
                  <c:v>Eu_3981072</c:v>
                </c:pt>
                <c:pt idx="7866">
                  <c:v>Eu_5011872</c:v>
                </c:pt>
                <c:pt idx="7867">
                  <c:v>Eu_6309573</c:v>
                </c:pt>
                <c:pt idx="7868">
                  <c:v>Eu_7943282</c:v>
                </c:pt>
                <c:pt idx="7869">
                  <c:v>Eu_10000000</c:v>
                </c:pt>
                <c:pt idx="7870">
                  <c:v>Eu_12589250</c:v>
                </c:pt>
                <c:pt idx="7871">
                  <c:v>Eu_15848930</c:v>
                </c:pt>
                <c:pt idx="7872">
                  <c:v>Eu_19952620</c:v>
                </c:pt>
                <c:pt idx="7873">
                  <c:v>Gd_</c:v>
                </c:pt>
                <c:pt idx="7874">
                  <c:v>Energy[eV]_Elastic[mb]</c:v>
                </c:pt>
                <c:pt idx="7875">
                  <c:v>Gd_0.00001258925</c:v>
                </c:pt>
                <c:pt idx="7876">
                  <c:v>Gd_0.00001584893</c:v>
                </c:pt>
                <c:pt idx="7877">
                  <c:v>Gd_0.00001995262</c:v>
                </c:pt>
                <c:pt idx="7878">
                  <c:v>Gd_0.00002511886</c:v>
                </c:pt>
                <c:pt idx="7879">
                  <c:v>Gd_0.00003162278</c:v>
                </c:pt>
                <c:pt idx="7880">
                  <c:v>Gd_0.00003981072</c:v>
                </c:pt>
                <c:pt idx="7881">
                  <c:v>Gd_0.00005011872</c:v>
                </c:pt>
                <c:pt idx="7882">
                  <c:v>Gd_0.00006309573</c:v>
                </c:pt>
                <c:pt idx="7883">
                  <c:v>Gd_0.00007943282</c:v>
                </c:pt>
                <c:pt idx="7884">
                  <c:v>Gd_0.0001</c:v>
                </c:pt>
                <c:pt idx="7885">
                  <c:v>Gd_0.0001258925</c:v>
                </c:pt>
                <c:pt idx="7886">
                  <c:v>Gd_0.0001584893</c:v>
                </c:pt>
                <c:pt idx="7887">
                  <c:v>Gd_0.0001995262</c:v>
                </c:pt>
                <c:pt idx="7888">
                  <c:v>Gd_0.0002511886</c:v>
                </c:pt>
                <c:pt idx="7889">
                  <c:v>Gd_0.0003162278</c:v>
                </c:pt>
                <c:pt idx="7890">
                  <c:v>Gd_0.0003981072</c:v>
                </c:pt>
                <c:pt idx="7891">
                  <c:v>Gd_0.0005011872</c:v>
                </c:pt>
                <c:pt idx="7892">
                  <c:v>Gd_0.0006309573</c:v>
                </c:pt>
                <c:pt idx="7893">
                  <c:v>Gd_0.0007943282</c:v>
                </c:pt>
                <c:pt idx="7894">
                  <c:v>Gd_0.001</c:v>
                </c:pt>
                <c:pt idx="7895">
                  <c:v>Gd_0.001258925</c:v>
                </c:pt>
                <c:pt idx="7896">
                  <c:v>Gd_0.001584893</c:v>
                </c:pt>
                <c:pt idx="7897">
                  <c:v>Gd_0.001995262</c:v>
                </c:pt>
                <c:pt idx="7898">
                  <c:v>Gd_0.002511886</c:v>
                </c:pt>
                <c:pt idx="7899">
                  <c:v>Gd_0.003162278</c:v>
                </c:pt>
                <c:pt idx="7900">
                  <c:v>Gd_0.003981072</c:v>
                </c:pt>
                <c:pt idx="7901">
                  <c:v>Gd_0.005011872</c:v>
                </c:pt>
                <c:pt idx="7902">
                  <c:v>Gd_0.006309573</c:v>
                </c:pt>
                <c:pt idx="7903">
                  <c:v>Gd_0.007943282</c:v>
                </c:pt>
                <c:pt idx="7904">
                  <c:v>Gd_0.01</c:v>
                </c:pt>
                <c:pt idx="7905">
                  <c:v>Gd_0.01258925</c:v>
                </c:pt>
                <c:pt idx="7906">
                  <c:v>Gd_0.01584893</c:v>
                </c:pt>
                <c:pt idx="7907">
                  <c:v>Gd_0.01995262</c:v>
                </c:pt>
                <c:pt idx="7908">
                  <c:v>Gd_0.02511886</c:v>
                </c:pt>
                <c:pt idx="7909">
                  <c:v>Gd_0.03162278</c:v>
                </c:pt>
                <c:pt idx="7910">
                  <c:v>Gd_0.03981072</c:v>
                </c:pt>
                <c:pt idx="7911">
                  <c:v>Gd_0.05011872</c:v>
                </c:pt>
                <c:pt idx="7912">
                  <c:v>Gd_0.06309573</c:v>
                </c:pt>
                <c:pt idx="7913">
                  <c:v>Gd_0.07943282</c:v>
                </c:pt>
                <c:pt idx="7914">
                  <c:v>Gd_0.1</c:v>
                </c:pt>
                <c:pt idx="7915">
                  <c:v>Gd_0.1258925</c:v>
                </c:pt>
                <c:pt idx="7916">
                  <c:v>Gd_0.1584893</c:v>
                </c:pt>
                <c:pt idx="7917">
                  <c:v>Gd_0.1995262</c:v>
                </c:pt>
                <c:pt idx="7918">
                  <c:v>Gd_0.2511886</c:v>
                </c:pt>
                <c:pt idx="7919">
                  <c:v>Gd_0.3162278</c:v>
                </c:pt>
                <c:pt idx="7920">
                  <c:v>Gd_0.3981072</c:v>
                </c:pt>
                <c:pt idx="7921">
                  <c:v>Gd_0.5011872</c:v>
                </c:pt>
                <c:pt idx="7922">
                  <c:v>Gd_0.6309573</c:v>
                </c:pt>
                <c:pt idx="7923">
                  <c:v>Gd_0.7943282</c:v>
                </c:pt>
                <c:pt idx="7924">
                  <c:v>Gd_1</c:v>
                </c:pt>
                <c:pt idx="7925">
                  <c:v>Gd_1.258925</c:v>
                </c:pt>
                <c:pt idx="7926">
                  <c:v>Gd_1.584893</c:v>
                </c:pt>
                <c:pt idx="7927">
                  <c:v>Gd_1.995262</c:v>
                </c:pt>
                <c:pt idx="7928">
                  <c:v>Gd_2.511886</c:v>
                </c:pt>
                <c:pt idx="7929">
                  <c:v>Gd_3.162278</c:v>
                </c:pt>
                <c:pt idx="7930">
                  <c:v>Gd_3.981072</c:v>
                </c:pt>
                <c:pt idx="7931">
                  <c:v>Gd_5.011872</c:v>
                </c:pt>
                <c:pt idx="7932">
                  <c:v>Gd_6.309573</c:v>
                </c:pt>
                <c:pt idx="7933">
                  <c:v>Gd_7.943282</c:v>
                </c:pt>
                <c:pt idx="7934">
                  <c:v>Gd_10</c:v>
                </c:pt>
                <c:pt idx="7935">
                  <c:v>Gd_12.58925</c:v>
                </c:pt>
                <c:pt idx="7936">
                  <c:v>Gd_15.84893</c:v>
                </c:pt>
                <c:pt idx="7937">
                  <c:v>Gd_19.95262</c:v>
                </c:pt>
                <c:pt idx="7938">
                  <c:v>Gd_25.11886</c:v>
                </c:pt>
                <c:pt idx="7939">
                  <c:v>Gd_31.62278</c:v>
                </c:pt>
                <c:pt idx="7940">
                  <c:v>Gd_39.81072</c:v>
                </c:pt>
                <c:pt idx="7941">
                  <c:v>Gd_50.11872</c:v>
                </c:pt>
                <c:pt idx="7942">
                  <c:v>Gd_63.09573</c:v>
                </c:pt>
                <c:pt idx="7943">
                  <c:v>Gd_79.43282</c:v>
                </c:pt>
                <c:pt idx="7944">
                  <c:v>Gd_100</c:v>
                </c:pt>
                <c:pt idx="7945">
                  <c:v>Gd_125.8925</c:v>
                </c:pt>
                <c:pt idx="7946">
                  <c:v>Gd_158.4893</c:v>
                </c:pt>
                <c:pt idx="7947">
                  <c:v>Gd_199.5262</c:v>
                </c:pt>
                <c:pt idx="7948">
                  <c:v>Gd_251.1886</c:v>
                </c:pt>
                <c:pt idx="7949">
                  <c:v>Gd_316.2278</c:v>
                </c:pt>
                <c:pt idx="7950">
                  <c:v>Gd_398.1072</c:v>
                </c:pt>
                <c:pt idx="7951">
                  <c:v>Gd_501.1872</c:v>
                </c:pt>
                <c:pt idx="7952">
                  <c:v>Gd_630.9573</c:v>
                </c:pt>
                <c:pt idx="7953">
                  <c:v>Gd_794.3282</c:v>
                </c:pt>
                <c:pt idx="7954">
                  <c:v>Gd_1000</c:v>
                </c:pt>
                <c:pt idx="7955">
                  <c:v>Gd_1258.925</c:v>
                </c:pt>
                <c:pt idx="7956">
                  <c:v>Gd_1584.893</c:v>
                </c:pt>
                <c:pt idx="7957">
                  <c:v>Gd_1995.262</c:v>
                </c:pt>
                <c:pt idx="7958">
                  <c:v>Gd_2511.886</c:v>
                </c:pt>
                <c:pt idx="7959">
                  <c:v>Gd_3162.278</c:v>
                </c:pt>
                <c:pt idx="7960">
                  <c:v>Gd_3981.072</c:v>
                </c:pt>
                <c:pt idx="7961">
                  <c:v>Gd_5011.872</c:v>
                </c:pt>
                <c:pt idx="7962">
                  <c:v>Gd_6309.573</c:v>
                </c:pt>
                <c:pt idx="7963">
                  <c:v>Gd_7943.282</c:v>
                </c:pt>
                <c:pt idx="7964">
                  <c:v>Gd_10000</c:v>
                </c:pt>
                <c:pt idx="7965">
                  <c:v>Gd_12589.25</c:v>
                </c:pt>
                <c:pt idx="7966">
                  <c:v>Gd_15848.93</c:v>
                </c:pt>
                <c:pt idx="7967">
                  <c:v>Gd_19952.62</c:v>
                </c:pt>
                <c:pt idx="7968">
                  <c:v>Gd_25118.86</c:v>
                </c:pt>
                <c:pt idx="7969">
                  <c:v>Gd_31622.78</c:v>
                </c:pt>
                <c:pt idx="7970">
                  <c:v>Gd_39810.72</c:v>
                </c:pt>
                <c:pt idx="7971">
                  <c:v>Gd_50118.72</c:v>
                </c:pt>
                <c:pt idx="7972">
                  <c:v>Gd_63095.73</c:v>
                </c:pt>
                <c:pt idx="7973">
                  <c:v>Gd_79432.82</c:v>
                </c:pt>
                <c:pt idx="7974">
                  <c:v>Gd_100000</c:v>
                </c:pt>
                <c:pt idx="7975">
                  <c:v>Gd_125892.5</c:v>
                </c:pt>
                <c:pt idx="7976">
                  <c:v>Gd_158489.3</c:v>
                </c:pt>
                <c:pt idx="7977">
                  <c:v>Gd_199526.2</c:v>
                </c:pt>
                <c:pt idx="7978">
                  <c:v>Gd_251188.6</c:v>
                </c:pt>
                <c:pt idx="7979">
                  <c:v>Gd_316227.8</c:v>
                </c:pt>
                <c:pt idx="7980">
                  <c:v>Gd_398107.2</c:v>
                </c:pt>
                <c:pt idx="7981">
                  <c:v>Gd_501187.2</c:v>
                </c:pt>
                <c:pt idx="7982">
                  <c:v>Gd_630957.3</c:v>
                </c:pt>
                <c:pt idx="7983">
                  <c:v>Gd_794328.2</c:v>
                </c:pt>
                <c:pt idx="7984">
                  <c:v>Gd_1000000</c:v>
                </c:pt>
                <c:pt idx="7985">
                  <c:v>Gd_1258925</c:v>
                </c:pt>
                <c:pt idx="7986">
                  <c:v>Gd_1584893</c:v>
                </c:pt>
                <c:pt idx="7987">
                  <c:v>Gd_1995262</c:v>
                </c:pt>
                <c:pt idx="7988">
                  <c:v>Gd_2511886</c:v>
                </c:pt>
                <c:pt idx="7989">
                  <c:v>Gd_3162278</c:v>
                </c:pt>
                <c:pt idx="7990">
                  <c:v>Gd_3981072</c:v>
                </c:pt>
                <c:pt idx="7991">
                  <c:v>Gd_5011872</c:v>
                </c:pt>
                <c:pt idx="7992">
                  <c:v>Gd_6309573</c:v>
                </c:pt>
                <c:pt idx="7993">
                  <c:v>Gd_7943282</c:v>
                </c:pt>
                <c:pt idx="7994">
                  <c:v>Gd_10000000</c:v>
                </c:pt>
                <c:pt idx="7995">
                  <c:v>Gd_12589250</c:v>
                </c:pt>
                <c:pt idx="7996">
                  <c:v>Gd_15848930</c:v>
                </c:pt>
                <c:pt idx="7997">
                  <c:v>Gd_19952620</c:v>
                </c:pt>
                <c:pt idx="7998">
                  <c:v>Tb_</c:v>
                </c:pt>
                <c:pt idx="7999">
                  <c:v>Energy[eV]_Elastic[mb]</c:v>
                </c:pt>
                <c:pt idx="8000">
                  <c:v>Tb_0.00001258925</c:v>
                </c:pt>
                <c:pt idx="8001">
                  <c:v>Tb_0.00001584893</c:v>
                </c:pt>
                <c:pt idx="8002">
                  <c:v>Tb_0.00001995262</c:v>
                </c:pt>
                <c:pt idx="8003">
                  <c:v>Tb_0.00002511886</c:v>
                </c:pt>
                <c:pt idx="8004">
                  <c:v>Tb_0.00003162278</c:v>
                </c:pt>
                <c:pt idx="8005">
                  <c:v>Tb_0.00003981072</c:v>
                </c:pt>
                <c:pt idx="8006">
                  <c:v>Tb_0.00005011872</c:v>
                </c:pt>
                <c:pt idx="8007">
                  <c:v>Tb_0.00006309573</c:v>
                </c:pt>
                <c:pt idx="8008">
                  <c:v>Tb_0.00007943282</c:v>
                </c:pt>
                <c:pt idx="8009">
                  <c:v>Tb_0.0001</c:v>
                </c:pt>
                <c:pt idx="8010">
                  <c:v>Tb_0.0001258925</c:v>
                </c:pt>
                <c:pt idx="8011">
                  <c:v>Tb_0.0001584893</c:v>
                </c:pt>
                <c:pt idx="8012">
                  <c:v>Tb_0.0001995262</c:v>
                </c:pt>
                <c:pt idx="8013">
                  <c:v>Tb_0.0002511886</c:v>
                </c:pt>
                <c:pt idx="8014">
                  <c:v>Tb_0.0003162278</c:v>
                </c:pt>
                <c:pt idx="8015">
                  <c:v>Tb_0.0003981072</c:v>
                </c:pt>
                <c:pt idx="8016">
                  <c:v>Tb_0.0005011872</c:v>
                </c:pt>
                <c:pt idx="8017">
                  <c:v>Tb_0.0006309573</c:v>
                </c:pt>
                <c:pt idx="8018">
                  <c:v>Tb_0.0007943282</c:v>
                </c:pt>
                <c:pt idx="8019">
                  <c:v>Tb_0.001</c:v>
                </c:pt>
                <c:pt idx="8020">
                  <c:v>Tb_0.001258925</c:v>
                </c:pt>
                <c:pt idx="8021">
                  <c:v>Tb_0.001584893</c:v>
                </c:pt>
                <c:pt idx="8022">
                  <c:v>Tb_0.001995262</c:v>
                </c:pt>
                <c:pt idx="8023">
                  <c:v>Tb_0.002511886</c:v>
                </c:pt>
                <c:pt idx="8024">
                  <c:v>Tb_0.003162278</c:v>
                </c:pt>
                <c:pt idx="8025">
                  <c:v>Tb_0.003981072</c:v>
                </c:pt>
                <c:pt idx="8026">
                  <c:v>Tb_0.005011872</c:v>
                </c:pt>
                <c:pt idx="8027">
                  <c:v>Tb_0.006309573</c:v>
                </c:pt>
                <c:pt idx="8028">
                  <c:v>Tb_0.007943282</c:v>
                </c:pt>
                <c:pt idx="8029">
                  <c:v>Tb_0.01</c:v>
                </c:pt>
                <c:pt idx="8030">
                  <c:v>Tb_0.01258925</c:v>
                </c:pt>
                <c:pt idx="8031">
                  <c:v>Tb_0.01584893</c:v>
                </c:pt>
                <c:pt idx="8032">
                  <c:v>Tb_0.01995262</c:v>
                </c:pt>
                <c:pt idx="8033">
                  <c:v>Tb_0.02511886</c:v>
                </c:pt>
                <c:pt idx="8034">
                  <c:v>Tb_0.03162278</c:v>
                </c:pt>
                <c:pt idx="8035">
                  <c:v>Tb_0.03981072</c:v>
                </c:pt>
                <c:pt idx="8036">
                  <c:v>Tb_0.05011872</c:v>
                </c:pt>
                <c:pt idx="8037">
                  <c:v>Tb_0.06309573</c:v>
                </c:pt>
                <c:pt idx="8038">
                  <c:v>Tb_0.07943282</c:v>
                </c:pt>
                <c:pt idx="8039">
                  <c:v>Tb_0.1</c:v>
                </c:pt>
                <c:pt idx="8040">
                  <c:v>Tb_0.1258925</c:v>
                </c:pt>
                <c:pt idx="8041">
                  <c:v>Tb_0.1584893</c:v>
                </c:pt>
                <c:pt idx="8042">
                  <c:v>Tb_0.1995262</c:v>
                </c:pt>
                <c:pt idx="8043">
                  <c:v>Tb_0.2511886</c:v>
                </c:pt>
                <c:pt idx="8044">
                  <c:v>Tb_0.3162278</c:v>
                </c:pt>
                <c:pt idx="8045">
                  <c:v>Tb_0.3981072</c:v>
                </c:pt>
                <c:pt idx="8046">
                  <c:v>Tb_0.5011872</c:v>
                </c:pt>
                <c:pt idx="8047">
                  <c:v>Tb_0.6309573</c:v>
                </c:pt>
                <c:pt idx="8048">
                  <c:v>Tb_0.7943282</c:v>
                </c:pt>
                <c:pt idx="8049">
                  <c:v>Tb_1</c:v>
                </c:pt>
                <c:pt idx="8050">
                  <c:v>Tb_1.258925</c:v>
                </c:pt>
                <c:pt idx="8051">
                  <c:v>Tb_1.584893</c:v>
                </c:pt>
                <c:pt idx="8052">
                  <c:v>Tb_1.995262</c:v>
                </c:pt>
                <c:pt idx="8053">
                  <c:v>Tb_2.511886</c:v>
                </c:pt>
                <c:pt idx="8054">
                  <c:v>Tb_3.162278</c:v>
                </c:pt>
                <c:pt idx="8055">
                  <c:v>Tb_3.981072</c:v>
                </c:pt>
                <c:pt idx="8056">
                  <c:v>Tb_5.011872</c:v>
                </c:pt>
                <c:pt idx="8057">
                  <c:v>Tb_6.309573</c:v>
                </c:pt>
                <c:pt idx="8058">
                  <c:v>Tb_7.943282</c:v>
                </c:pt>
                <c:pt idx="8059">
                  <c:v>Tb_10</c:v>
                </c:pt>
                <c:pt idx="8060">
                  <c:v>Tb_12.58925</c:v>
                </c:pt>
                <c:pt idx="8061">
                  <c:v>Tb_15.84893</c:v>
                </c:pt>
                <c:pt idx="8062">
                  <c:v>Tb_19.95262</c:v>
                </c:pt>
                <c:pt idx="8063">
                  <c:v>Tb_25.11886</c:v>
                </c:pt>
                <c:pt idx="8064">
                  <c:v>Tb_31.62278</c:v>
                </c:pt>
                <c:pt idx="8065">
                  <c:v>Tb_39.81072</c:v>
                </c:pt>
                <c:pt idx="8066">
                  <c:v>Tb_50.11872</c:v>
                </c:pt>
                <c:pt idx="8067">
                  <c:v>Tb_63.09573</c:v>
                </c:pt>
                <c:pt idx="8068">
                  <c:v>Tb_79.43282</c:v>
                </c:pt>
                <c:pt idx="8069">
                  <c:v>Tb_100</c:v>
                </c:pt>
                <c:pt idx="8070">
                  <c:v>Tb_125.8925</c:v>
                </c:pt>
                <c:pt idx="8071">
                  <c:v>Tb_158.4893</c:v>
                </c:pt>
                <c:pt idx="8072">
                  <c:v>Tb_199.5262</c:v>
                </c:pt>
                <c:pt idx="8073">
                  <c:v>Tb_251.1886</c:v>
                </c:pt>
                <c:pt idx="8074">
                  <c:v>Tb_316.2278</c:v>
                </c:pt>
                <c:pt idx="8075">
                  <c:v>Tb_398.1072</c:v>
                </c:pt>
                <c:pt idx="8076">
                  <c:v>Tb_501.1872</c:v>
                </c:pt>
                <c:pt idx="8077">
                  <c:v>Tb_630.9573</c:v>
                </c:pt>
                <c:pt idx="8078">
                  <c:v>Tb_794.3282</c:v>
                </c:pt>
                <c:pt idx="8079">
                  <c:v>Tb_1000</c:v>
                </c:pt>
                <c:pt idx="8080">
                  <c:v>Tb_1258.925</c:v>
                </c:pt>
                <c:pt idx="8081">
                  <c:v>Tb_1584.893</c:v>
                </c:pt>
                <c:pt idx="8082">
                  <c:v>Tb_1995.262</c:v>
                </c:pt>
                <c:pt idx="8083">
                  <c:v>Tb_2511.886</c:v>
                </c:pt>
                <c:pt idx="8084">
                  <c:v>Tb_3162.278</c:v>
                </c:pt>
                <c:pt idx="8085">
                  <c:v>Tb_3981.072</c:v>
                </c:pt>
                <c:pt idx="8086">
                  <c:v>Tb_5011.872</c:v>
                </c:pt>
                <c:pt idx="8087">
                  <c:v>Tb_6309.573</c:v>
                </c:pt>
                <c:pt idx="8088">
                  <c:v>Tb_7943.282</c:v>
                </c:pt>
                <c:pt idx="8089">
                  <c:v>Tb_10000</c:v>
                </c:pt>
                <c:pt idx="8090">
                  <c:v>Tb_12589.25</c:v>
                </c:pt>
                <c:pt idx="8091">
                  <c:v>Tb_15848.93</c:v>
                </c:pt>
                <c:pt idx="8092">
                  <c:v>Tb_19952.62</c:v>
                </c:pt>
                <c:pt idx="8093">
                  <c:v>Tb_25118.86</c:v>
                </c:pt>
                <c:pt idx="8094">
                  <c:v>Tb_31622.78</c:v>
                </c:pt>
                <c:pt idx="8095">
                  <c:v>Tb_39810.72</c:v>
                </c:pt>
                <c:pt idx="8096">
                  <c:v>Tb_50118.72</c:v>
                </c:pt>
                <c:pt idx="8097">
                  <c:v>Tb_63095.73</c:v>
                </c:pt>
                <c:pt idx="8098">
                  <c:v>Tb_79432.82</c:v>
                </c:pt>
                <c:pt idx="8099">
                  <c:v>Tb_100000</c:v>
                </c:pt>
                <c:pt idx="8100">
                  <c:v>Tb_125892.5</c:v>
                </c:pt>
                <c:pt idx="8101">
                  <c:v>Tb_158489.3</c:v>
                </c:pt>
                <c:pt idx="8102">
                  <c:v>Tb_199526.2</c:v>
                </c:pt>
                <c:pt idx="8103">
                  <c:v>Tb_251188.6</c:v>
                </c:pt>
                <c:pt idx="8104">
                  <c:v>Tb_316227.8</c:v>
                </c:pt>
                <c:pt idx="8105">
                  <c:v>Tb_398107.2</c:v>
                </c:pt>
                <c:pt idx="8106">
                  <c:v>Tb_501187.2</c:v>
                </c:pt>
                <c:pt idx="8107">
                  <c:v>Tb_630957.3</c:v>
                </c:pt>
                <c:pt idx="8108">
                  <c:v>Tb_794328.2</c:v>
                </c:pt>
                <c:pt idx="8109">
                  <c:v>Tb_1000000</c:v>
                </c:pt>
                <c:pt idx="8110">
                  <c:v>Tb_1258925</c:v>
                </c:pt>
                <c:pt idx="8111">
                  <c:v>Tb_1584893</c:v>
                </c:pt>
                <c:pt idx="8112">
                  <c:v>Tb_1995262</c:v>
                </c:pt>
                <c:pt idx="8113">
                  <c:v>Tb_2511886</c:v>
                </c:pt>
                <c:pt idx="8114">
                  <c:v>Tb_3162278</c:v>
                </c:pt>
                <c:pt idx="8115">
                  <c:v>Tb_3981072</c:v>
                </c:pt>
                <c:pt idx="8116">
                  <c:v>Tb_5011872</c:v>
                </c:pt>
                <c:pt idx="8117">
                  <c:v>Tb_6309573</c:v>
                </c:pt>
                <c:pt idx="8118">
                  <c:v>Tb_7943282</c:v>
                </c:pt>
                <c:pt idx="8119">
                  <c:v>Tb_10000000</c:v>
                </c:pt>
                <c:pt idx="8120">
                  <c:v>Tb_12589250</c:v>
                </c:pt>
                <c:pt idx="8121">
                  <c:v>Tb_15848930</c:v>
                </c:pt>
                <c:pt idx="8122">
                  <c:v>Tb_19952620</c:v>
                </c:pt>
                <c:pt idx="8123">
                  <c:v>Dy_</c:v>
                </c:pt>
                <c:pt idx="8124">
                  <c:v>Energy[eV]_Elastic[mb]</c:v>
                </c:pt>
                <c:pt idx="8125">
                  <c:v>Dy_0.00001258925</c:v>
                </c:pt>
                <c:pt idx="8126">
                  <c:v>Dy_0.00001584893</c:v>
                </c:pt>
                <c:pt idx="8127">
                  <c:v>Dy_0.00001995262</c:v>
                </c:pt>
                <c:pt idx="8128">
                  <c:v>Dy_0.00002511886</c:v>
                </c:pt>
                <c:pt idx="8129">
                  <c:v>Dy_0.00003162278</c:v>
                </c:pt>
                <c:pt idx="8130">
                  <c:v>Dy_0.00003981072</c:v>
                </c:pt>
                <c:pt idx="8131">
                  <c:v>Dy_0.00005011872</c:v>
                </c:pt>
                <c:pt idx="8132">
                  <c:v>Dy_0.00006309573</c:v>
                </c:pt>
                <c:pt idx="8133">
                  <c:v>Dy_0.00007943282</c:v>
                </c:pt>
                <c:pt idx="8134">
                  <c:v>Dy_0.0001</c:v>
                </c:pt>
                <c:pt idx="8135">
                  <c:v>Dy_0.0001258925</c:v>
                </c:pt>
                <c:pt idx="8136">
                  <c:v>Dy_0.0001584893</c:v>
                </c:pt>
                <c:pt idx="8137">
                  <c:v>Dy_0.0001995262</c:v>
                </c:pt>
                <c:pt idx="8138">
                  <c:v>Dy_0.0002511886</c:v>
                </c:pt>
                <c:pt idx="8139">
                  <c:v>Dy_0.0003162278</c:v>
                </c:pt>
                <c:pt idx="8140">
                  <c:v>Dy_0.0003981072</c:v>
                </c:pt>
                <c:pt idx="8141">
                  <c:v>Dy_0.0005011872</c:v>
                </c:pt>
                <c:pt idx="8142">
                  <c:v>Dy_0.0006309573</c:v>
                </c:pt>
                <c:pt idx="8143">
                  <c:v>Dy_0.0007943282</c:v>
                </c:pt>
                <c:pt idx="8144">
                  <c:v>Dy_0.001</c:v>
                </c:pt>
                <c:pt idx="8145">
                  <c:v>Dy_0.001258925</c:v>
                </c:pt>
                <c:pt idx="8146">
                  <c:v>Dy_0.001584893</c:v>
                </c:pt>
                <c:pt idx="8147">
                  <c:v>Dy_0.001995262</c:v>
                </c:pt>
                <c:pt idx="8148">
                  <c:v>Dy_0.002511886</c:v>
                </c:pt>
                <c:pt idx="8149">
                  <c:v>Dy_0.003162278</c:v>
                </c:pt>
                <c:pt idx="8150">
                  <c:v>Dy_0.003981072</c:v>
                </c:pt>
                <c:pt idx="8151">
                  <c:v>Dy_0.005011872</c:v>
                </c:pt>
                <c:pt idx="8152">
                  <c:v>Dy_0.006309573</c:v>
                </c:pt>
                <c:pt idx="8153">
                  <c:v>Dy_0.007943282</c:v>
                </c:pt>
                <c:pt idx="8154">
                  <c:v>Dy_0.01</c:v>
                </c:pt>
                <c:pt idx="8155">
                  <c:v>Dy_0.01258925</c:v>
                </c:pt>
                <c:pt idx="8156">
                  <c:v>Dy_0.01584893</c:v>
                </c:pt>
                <c:pt idx="8157">
                  <c:v>Dy_0.01995262</c:v>
                </c:pt>
                <c:pt idx="8158">
                  <c:v>Dy_0.02511886</c:v>
                </c:pt>
                <c:pt idx="8159">
                  <c:v>Dy_0.03162278</c:v>
                </c:pt>
                <c:pt idx="8160">
                  <c:v>Dy_0.03981072</c:v>
                </c:pt>
                <c:pt idx="8161">
                  <c:v>Dy_0.05011872</c:v>
                </c:pt>
                <c:pt idx="8162">
                  <c:v>Dy_0.06309573</c:v>
                </c:pt>
                <c:pt idx="8163">
                  <c:v>Dy_0.07943282</c:v>
                </c:pt>
                <c:pt idx="8164">
                  <c:v>Dy_0.1</c:v>
                </c:pt>
                <c:pt idx="8165">
                  <c:v>Dy_0.1258925</c:v>
                </c:pt>
                <c:pt idx="8166">
                  <c:v>Dy_0.1584893</c:v>
                </c:pt>
                <c:pt idx="8167">
                  <c:v>Dy_0.1995262</c:v>
                </c:pt>
                <c:pt idx="8168">
                  <c:v>Dy_0.2511886</c:v>
                </c:pt>
                <c:pt idx="8169">
                  <c:v>Dy_0.3162278</c:v>
                </c:pt>
                <c:pt idx="8170">
                  <c:v>Dy_0.3981072</c:v>
                </c:pt>
                <c:pt idx="8171">
                  <c:v>Dy_0.5011872</c:v>
                </c:pt>
                <c:pt idx="8172">
                  <c:v>Dy_0.6309573</c:v>
                </c:pt>
                <c:pt idx="8173">
                  <c:v>Dy_0.7943282</c:v>
                </c:pt>
                <c:pt idx="8174">
                  <c:v>Dy_1</c:v>
                </c:pt>
                <c:pt idx="8175">
                  <c:v>Dy_1.258925</c:v>
                </c:pt>
                <c:pt idx="8176">
                  <c:v>Dy_1.584893</c:v>
                </c:pt>
                <c:pt idx="8177">
                  <c:v>Dy_1.995262</c:v>
                </c:pt>
                <c:pt idx="8178">
                  <c:v>Dy_2.511886</c:v>
                </c:pt>
                <c:pt idx="8179">
                  <c:v>Dy_3.162278</c:v>
                </c:pt>
                <c:pt idx="8180">
                  <c:v>Dy_3.981072</c:v>
                </c:pt>
                <c:pt idx="8181">
                  <c:v>Dy_5.011872</c:v>
                </c:pt>
                <c:pt idx="8182">
                  <c:v>Dy_6.309573</c:v>
                </c:pt>
                <c:pt idx="8183">
                  <c:v>Dy_7.943282</c:v>
                </c:pt>
                <c:pt idx="8184">
                  <c:v>Dy_10</c:v>
                </c:pt>
                <c:pt idx="8185">
                  <c:v>Dy_12.58925</c:v>
                </c:pt>
                <c:pt idx="8186">
                  <c:v>Dy_15.84893</c:v>
                </c:pt>
                <c:pt idx="8187">
                  <c:v>Dy_19.95262</c:v>
                </c:pt>
                <c:pt idx="8188">
                  <c:v>Dy_25.11886</c:v>
                </c:pt>
                <c:pt idx="8189">
                  <c:v>Dy_31.62278</c:v>
                </c:pt>
                <c:pt idx="8190">
                  <c:v>Dy_39.81072</c:v>
                </c:pt>
                <c:pt idx="8191">
                  <c:v>Dy_50.11872</c:v>
                </c:pt>
                <c:pt idx="8192">
                  <c:v>Dy_63.09573</c:v>
                </c:pt>
                <c:pt idx="8193">
                  <c:v>Dy_79.43282</c:v>
                </c:pt>
                <c:pt idx="8194">
                  <c:v>Dy_100</c:v>
                </c:pt>
                <c:pt idx="8195">
                  <c:v>Dy_125.8925</c:v>
                </c:pt>
                <c:pt idx="8196">
                  <c:v>Dy_158.4893</c:v>
                </c:pt>
                <c:pt idx="8197">
                  <c:v>Dy_199.5262</c:v>
                </c:pt>
                <c:pt idx="8198">
                  <c:v>Dy_251.1886</c:v>
                </c:pt>
                <c:pt idx="8199">
                  <c:v>Dy_316.2278</c:v>
                </c:pt>
                <c:pt idx="8200">
                  <c:v>Dy_398.1072</c:v>
                </c:pt>
                <c:pt idx="8201">
                  <c:v>Dy_501.1872</c:v>
                </c:pt>
                <c:pt idx="8202">
                  <c:v>Dy_630.9573</c:v>
                </c:pt>
                <c:pt idx="8203">
                  <c:v>Dy_794.3282</c:v>
                </c:pt>
                <c:pt idx="8204">
                  <c:v>Dy_1000</c:v>
                </c:pt>
                <c:pt idx="8205">
                  <c:v>Dy_1258.925</c:v>
                </c:pt>
                <c:pt idx="8206">
                  <c:v>Dy_1584.893</c:v>
                </c:pt>
                <c:pt idx="8207">
                  <c:v>Dy_1995.262</c:v>
                </c:pt>
                <c:pt idx="8208">
                  <c:v>Dy_2511.886</c:v>
                </c:pt>
                <c:pt idx="8209">
                  <c:v>Dy_3162.278</c:v>
                </c:pt>
                <c:pt idx="8210">
                  <c:v>Dy_3981.072</c:v>
                </c:pt>
                <c:pt idx="8211">
                  <c:v>Dy_5011.872</c:v>
                </c:pt>
                <c:pt idx="8212">
                  <c:v>Dy_6309.573</c:v>
                </c:pt>
                <c:pt idx="8213">
                  <c:v>Dy_7943.282</c:v>
                </c:pt>
                <c:pt idx="8214">
                  <c:v>Dy_10000</c:v>
                </c:pt>
                <c:pt idx="8215">
                  <c:v>Dy_12589.25</c:v>
                </c:pt>
                <c:pt idx="8216">
                  <c:v>Dy_15848.93</c:v>
                </c:pt>
                <c:pt idx="8217">
                  <c:v>Dy_19952.62</c:v>
                </c:pt>
                <c:pt idx="8218">
                  <c:v>Dy_25118.86</c:v>
                </c:pt>
                <c:pt idx="8219">
                  <c:v>Dy_31622.78</c:v>
                </c:pt>
                <c:pt idx="8220">
                  <c:v>Dy_39810.72</c:v>
                </c:pt>
                <c:pt idx="8221">
                  <c:v>Dy_50118.72</c:v>
                </c:pt>
                <c:pt idx="8222">
                  <c:v>Dy_63095.73</c:v>
                </c:pt>
                <c:pt idx="8223">
                  <c:v>Dy_79432.82</c:v>
                </c:pt>
                <c:pt idx="8224">
                  <c:v>Dy_100000</c:v>
                </c:pt>
                <c:pt idx="8225">
                  <c:v>Dy_125892.5</c:v>
                </c:pt>
                <c:pt idx="8226">
                  <c:v>Dy_158489.3</c:v>
                </c:pt>
                <c:pt idx="8227">
                  <c:v>Dy_199526.2</c:v>
                </c:pt>
                <c:pt idx="8228">
                  <c:v>Dy_251188.6</c:v>
                </c:pt>
                <c:pt idx="8229">
                  <c:v>Dy_316227.8</c:v>
                </c:pt>
                <c:pt idx="8230">
                  <c:v>Dy_398107.2</c:v>
                </c:pt>
                <c:pt idx="8231">
                  <c:v>Dy_501187.2</c:v>
                </c:pt>
                <c:pt idx="8232">
                  <c:v>Dy_630957.3</c:v>
                </c:pt>
                <c:pt idx="8233">
                  <c:v>Dy_794328.2</c:v>
                </c:pt>
                <c:pt idx="8234">
                  <c:v>Dy_1000000</c:v>
                </c:pt>
                <c:pt idx="8235">
                  <c:v>Dy_1258925</c:v>
                </c:pt>
                <c:pt idx="8236">
                  <c:v>Dy_1584893</c:v>
                </c:pt>
                <c:pt idx="8237">
                  <c:v>Dy_1995262</c:v>
                </c:pt>
                <c:pt idx="8238">
                  <c:v>Dy_2511886</c:v>
                </c:pt>
                <c:pt idx="8239">
                  <c:v>Dy_3162278</c:v>
                </c:pt>
                <c:pt idx="8240">
                  <c:v>Dy_3981072</c:v>
                </c:pt>
                <c:pt idx="8241">
                  <c:v>Dy_5011872</c:v>
                </c:pt>
                <c:pt idx="8242">
                  <c:v>Dy_6309573</c:v>
                </c:pt>
                <c:pt idx="8243">
                  <c:v>Dy_7943282</c:v>
                </c:pt>
                <c:pt idx="8244">
                  <c:v>Dy_10000000</c:v>
                </c:pt>
                <c:pt idx="8245">
                  <c:v>Dy_12589250</c:v>
                </c:pt>
                <c:pt idx="8246">
                  <c:v>Dy_15848930</c:v>
                </c:pt>
                <c:pt idx="8247">
                  <c:v>Dy_19952620</c:v>
                </c:pt>
                <c:pt idx="8248">
                  <c:v>Ho_</c:v>
                </c:pt>
                <c:pt idx="8249">
                  <c:v>Energy[eV]_Elastic[mb]</c:v>
                </c:pt>
                <c:pt idx="8250">
                  <c:v>Ho_0.00001258925</c:v>
                </c:pt>
                <c:pt idx="8251">
                  <c:v>Ho_0.00001584893</c:v>
                </c:pt>
                <c:pt idx="8252">
                  <c:v>Ho_0.00001995262</c:v>
                </c:pt>
                <c:pt idx="8253">
                  <c:v>Ho_0.00002511886</c:v>
                </c:pt>
                <c:pt idx="8254">
                  <c:v>Ho_0.00003162278</c:v>
                </c:pt>
                <c:pt idx="8255">
                  <c:v>Ho_0.00003981072</c:v>
                </c:pt>
                <c:pt idx="8256">
                  <c:v>Ho_0.00005011872</c:v>
                </c:pt>
                <c:pt idx="8257">
                  <c:v>Ho_0.00006309573</c:v>
                </c:pt>
                <c:pt idx="8258">
                  <c:v>Ho_0.00007943282</c:v>
                </c:pt>
                <c:pt idx="8259">
                  <c:v>Ho_0.0001</c:v>
                </c:pt>
                <c:pt idx="8260">
                  <c:v>Ho_0.0001258925</c:v>
                </c:pt>
                <c:pt idx="8261">
                  <c:v>Ho_0.0001584893</c:v>
                </c:pt>
                <c:pt idx="8262">
                  <c:v>Ho_0.0001995262</c:v>
                </c:pt>
                <c:pt idx="8263">
                  <c:v>Ho_0.0002511886</c:v>
                </c:pt>
                <c:pt idx="8264">
                  <c:v>Ho_0.0003162278</c:v>
                </c:pt>
                <c:pt idx="8265">
                  <c:v>Ho_0.0003981072</c:v>
                </c:pt>
                <c:pt idx="8266">
                  <c:v>Ho_0.0005011872</c:v>
                </c:pt>
                <c:pt idx="8267">
                  <c:v>Ho_0.0006309573</c:v>
                </c:pt>
                <c:pt idx="8268">
                  <c:v>Ho_0.0007943282</c:v>
                </c:pt>
                <c:pt idx="8269">
                  <c:v>Ho_0.001</c:v>
                </c:pt>
                <c:pt idx="8270">
                  <c:v>Ho_0.001258925</c:v>
                </c:pt>
                <c:pt idx="8271">
                  <c:v>Ho_0.001584893</c:v>
                </c:pt>
                <c:pt idx="8272">
                  <c:v>Ho_0.001995262</c:v>
                </c:pt>
                <c:pt idx="8273">
                  <c:v>Ho_0.002511886</c:v>
                </c:pt>
                <c:pt idx="8274">
                  <c:v>Ho_0.003162278</c:v>
                </c:pt>
                <c:pt idx="8275">
                  <c:v>Ho_0.003981072</c:v>
                </c:pt>
                <c:pt idx="8276">
                  <c:v>Ho_0.005011872</c:v>
                </c:pt>
                <c:pt idx="8277">
                  <c:v>Ho_0.006309573</c:v>
                </c:pt>
                <c:pt idx="8278">
                  <c:v>Ho_0.007943282</c:v>
                </c:pt>
                <c:pt idx="8279">
                  <c:v>Ho_0.01</c:v>
                </c:pt>
                <c:pt idx="8280">
                  <c:v>Ho_0.01258925</c:v>
                </c:pt>
                <c:pt idx="8281">
                  <c:v>Ho_0.01584893</c:v>
                </c:pt>
                <c:pt idx="8282">
                  <c:v>Ho_0.01995262</c:v>
                </c:pt>
                <c:pt idx="8283">
                  <c:v>Ho_0.02511886</c:v>
                </c:pt>
                <c:pt idx="8284">
                  <c:v>Ho_0.03162278</c:v>
                </c:pt>
                <c:pt idx="8285">
                  <c:v>Ho_0.03981072</c:v>
                </c:pt>
                <c:pt idx="8286">
                  <c:v>Ho_0.05011872</c:v>
                </c:pt>
                <c:pt idx="8287">
                  <c:v>Ho_0.06309573</c:v>
                </c:pt>
                <c:pt idx="8288">
                  <c:v>Ho_0.07943282</c:v>
                </c:pt>
                <c:pt idx="8289">
                  <c:v>Ho_0.1</c:v>
                </c:pt>
                <c:pt idx="8290">
                  <c:v>Ho_0.1258925</c:v>
                </c:pt>
                <c:pt idx="8291">
                  <c:v>Ho_0.1584893</c:v>
                </c:pt>
                <c:pt idx="8292">
                  <c:v>Ho_0.1995262</c:v>
                </c:pt>
                <c:pt idx="8293">
                  <c:v>Ho_0.2511886</c:v>
                </c:pt>
                <c:pt idx="8294">
                  <c:v>Ho_0.3162278</c:v>
                </c:pt>
                <c:pt idx="8295">
                  <c:v>Ho_0.3981072</c:v>
                </c:pt>
                <c:pt idx="8296">
                  <c:v>Ho_0.5011872</c:v>
                </c:pt>
                <c:pt idx="8297">
                  <c:v>Ho_0.6309573</c:v>
                </c:pt>
                <c:pt idx="8298">
                  <c:v>Ho_0.7943282</c:v>
                </c:pt>
                <c:pt idx="8299">
                  <c:v>Ho_1</c:v>
                </c:pt>
                <c:pt idx="8300">
                  <c:v>Ho_1.258925</c:v>
                </c:pt>
                <c:pt idx="8301">
                  <c:v>Ho_1.584893</c:v>
                </c:pt>
                <c:pt idx="8302">
                  <c:v>Ho_1.995262</c:v>
                </c:pt>
                <c:pt idx="8303">
                  <c:v>Ho_2.511886</c:v>
                </c:pt>
                <c:pt idx="8304">
                  <c:v>Ho_3.162278</c:v>
                </c:pt>
                <c:pt idx="8305">
                  <c:v>Ho_3.981072</c:v>
                </c:pt>
                <c:pt idx="8306">
                  <c:v>Ho_5.011872</c:v>
                </c:pt>
                <c:pt idx="8307">
                  <c:v>Ho_6.309573</c:v>
                </c:pt>
                <c:pt idx="8308">
                  <c:v>Ho_7.943282</c:v>
                </c:pt>
                <c:pt idx="8309">
                  <c:v>Ho_10</c:v>
                </c:pt>
                <c:pt idx="8310">
                  <c:v>Ho_12.58925</c:v>
                </c:pt>
                <c:pt idx="8311">
                  <c:v>Ho_15.84893</c:v>
                </c:pt>
                <c:pt idx="8312">
                  <c:v>Ho_19.95262</c:v>
                </c:pt>
                <c:pt idx="8313">
                  <c:v>Ho_25.11886</c:v>
                </c:pt>
                <c:pt idx="8314">
                  <c:v>Ho_31.62278</c:v>
                </c:pt>
                <c:pt idx="8315">
                  <c:v>Ho_39.81072</c:v>
                </c:pt>
                <c:pt idx="8316">
                  <c:v>Ho_50.11872</c:v>
                </c:pt>
                <c:pt idx="8317">
                  <c:v>Ho_63.09573</c:v>
                </c:pt>
                <c:pt idx="8318">
                  <c:v>Ho_79.43282</c:v>
                </c:pt>
                <c:pt idx="8319">
                  <c:v>Ho_100</c:v>
                </c:pt>
                <c:pt idx="8320">
                  <c:v>Ho_125.8925</c:v>
                </c:pt>
                <c:pt idx="8321">
                  <c:v>Ho_158.4893</c:v>
                </c:pt>
                <c:pt idx="8322">
                  <c:v>Ho_199.5262</c:v>
                </c:pt>
                <c:pt idx="8323">
                  <c:v>Ho_251.1886</c:v>
                </c:pt>
                <c:pt idx="8324">
                  <c:v>Ho_316.2278</c:v>
                </c:pt>
                <c:pt idx="8325">
                  <c:v>Ho_398.1072</c:v>
                </c:pt>
                <c:pt idx="8326">
                  <c:v>Ho_501.1872</c:v>
                </c:pt>
                <c:pt idx="8327">
                  <c:v>Ho_630.9573</c:v>
                </c:pt>
                <c:pt idx="8328">
                  <c:v>Ho_794.3282</c:v>
                </c:pt>
                <c:pt idx="8329">
                  <c:v>Ho_1000</c:v>
                </c:pt>
                <c:pt idx="8330">
                  <c:v>Ho_1258.925</c:v>
                </c:pt>
                <c:pt idx="8331">
                  <c:v>Ho_1584.893</c:v>
                </c:pt>
                <c:pt idx="8332">
                  <c:v>Ho_1995.262</c:v>
                </c:pt>
                <c:pt idx="8333">
                  <c:v>Ho_2511.886</c:v>
                </c:pt>
                <c:pt idx="8334">
                  <c:v>Ho_3162.278</c:v>
                </c:pt>
                <c:pt idx="8335">
                  <c:v>Ho_3981.072</c:v>
                </c:pt>
                <c:pt idx="8336">
                  <c:v>Ho_5011.872</c:v>
                </c:pt>
                <c:pt idx="8337">
                  <c:v>Ho_6309.573</c:v>
                </c:pt>
                <c:pt idx="8338">
                  <c:v>Ho_7943.282</c:v>
                </c:pt>
                <c:pt idx="8339">
                  <c:v>Ho_10000</c:v>
                </c:pt>
                <c:pt idx="8340">
                  <c:v>Ho_12589.25</c:v>
                </c:pt>
                <c:pt idx="8341">
                  <c:v>Ho_15848.93</c:v>
                </c:pt>
                <c:pt idx="8342">
                  <c:v>Ho_19952.62</c:v>
                </c:pt>
                <c:pt idx="8343">
                  <c:v>Ho_25118.86</c:v>
                </c:pt>
                <c:pt idx="8344">
                  <c:v>Ho_31622.78</c:v>
                </c:pt>
                <c:pt idx="8345">
                  <c:v>Ho_39810.72</c:v>
                </c:pt>
                <c:pt idx="8346">
                  <c:v>Ho_50118.72</c:v>
                </c:pt>
                <c:pt idx="8347">
                  <c:v>Ho_63095.73</c:v>
                </c:pt>
                <c:pt idx="8348">
                  <c:v>Ho_79432.82</c:v>
                </c:pt>
                <c:pt idx="8349">
                  <c:v>Ho_100000</c:v>
                </c:pt>
                <c:pt idx="8350">
                  <c:v>Ho_125892.5</c:v>
                </c:pt>
                <c:pt idx="8351">
                  <c:v>Ho_158489.3</c:v>
                </c:pt>
                <c:pt idx="8352">
                  <c:v>Ho_199526.2</c:v>
                </c:pt>
                <c:pt idx="8353">
                  <c:v>Ho_251188.6</c:v>
                </c:pt>
                <c:pt idx="8354">
                  <c:v>Ho_316227.8</c:v>
                </c:pt>
                <c:pt idx="8355">
                  <c:v>Ho_398107.2</c:v>
                </c:pt>
                <c:pt idx="8356">
                  <c:v>Ho_501187.2</c:v>
                </c:pt>
                <c:pt idx="8357">
                  <c:v>Ho_630957.3</c:v>
                </c:pt>
                <c:pt idx="8358">
                  <c:v>Ho_794328.2</c:v>
                </c:pt>
                <c:pt idx="8359">
                  <c:v>Ho_1000000</c:v>
                </c:pt>
                <c:pt idx="8360">
                  <c:v>Ho_1258925</c:v>
                </c:pt>
                <c:pt idx="8361">
                  <c:v>Ho_1584893</c:v>
                </c:pt>
                <c:pt idx="8362">
                  <c:v>Ho_1995262</c:v>
                </c:pt>
                <c:pt idx="8363">
                  <c:v>Ho_2511886</c:v>
                </c:pt>
                <c:pt idx="8364">
                  <c:v>Ho_3162278</c:v>
                </c:pt>
                <c:pt idx="8365">
                  <c:v>Ho_3981072</c:v>
                </c:pt>
                <c:pt idx="8366">
                  <c:v>Ho_5011872</c:v>
                </c:pt>
                <c:pt idx="8367">
                  <c:v>Ho_6309573</c:v>
                </c:pt>
                <c:pt idx="8368">
                  <c:v>Ho_7943282</c:v>
                </c:pt>
                <c:pt idx="8369">
                  <c:v>Ho_10000000</c:v>
                </c:pt>
                <c:pt idx="8370">
                  <c:v>Ho_12589250</c:v>
                </c:pt>
                <c:pt idx="8371">
                  <c:v>Ho_15848930</c:v>
                </c:pt>
                <c:pt idx="8372">
                  <c:v>Ho_19952620</c:v>
                </c:pt>
                <c:pt idx="8373">
                  <c:v>Er_</c:v>
                </c:pt>
                <c:pt idx="8374">
                  <c:v>Energy[eV]_Elastic[mb]</c:v>
                </c:pt>
                <c:pt idx="8375">
                  <c:v>Er_0.00001258925</c:v>
                </c:pt>
                <c:pt idx="8376">
                  <c:v>Er_0.00001584893</c:v>
                </c:pt>
                <c:pt idx="8377">
                  <c:v>Er_0.00001995262</c:v>
                </c:pt>
                <c:pt idx="8378">
                  <c:v>Er_0.00002511886</c:v>
                </c:pt>
                <c:pt idx="8379">
                  <c:v>Er_0.00003162278</c:v>
                </c:pt>
                <c:pt idx="8380">
                  <c:v>Er_0.00003981072</c:v>
                </c:pt>
                <c:pt idx="8381">
                  <c:v>Er_0.00005011872</c:v>
                </c:pt>
                <c:pt idx="8382">
                  <c:v>Er_0.00006309573</c:v>
                </c:pt>
                <c:pt idx="8383">
                  <c:v>Er_0.00007943282</c:v>
                </c:pt>
                <c:pt idx="8384">
                  <c:v>Er_0.0001</c:v>
                </c:pt>
                <c:pt idx="8385">
                  <c:v>Er_0.0001258925</c:v>
                </c:pt>
                <c:pt idx="8386">
                  <c:v>Er_0.0001584893</c:v>
                </c:pt>
                <c:pt idx="8387">
                  <c:v>Er_0.0001995262</c:v>
                </c:pt>
                <c:pt idx="8388">
                  <c:v>Er_0.0002511886</c:v>
                </c:pt>
                <c:pt idx="8389">
                  <c:v>Er_0.0003162278</c:v>
                </c:pt>
                <c:pt idx="8390">
                  <c:v>Er_0.0003981072</c:v>
                </c:pt>
                <c:pt idx="8391">
                  <c:v>Er_0.0005011872</c:v>
                </c:pt>
                <c:pt idx="8392">
                  <c:v>Er_0.0006309573</c:v>
                </c:pt>
                <c:pt idx="8393">
                  <c:v>Er_0.0007943282</c:v>
                </c:pt>
                <c:pt idx="8394">
                  <c:v>Er_0.001</c:v>
                </c:pt>
                <c:pt idx="8395">
                  <c:v>Er_0.001258925</c:v>
                </c:pt>
                <c:pt idx="8396">
                  <c:v>Er_0.001584893</c:v>
                </c:pt>
                <c:pt idx="8397">
                  <c:v>Er_0.001995262</c:v>
                </c:pt>
                <c:pt idx="8398">
                  <c:v>Er_0.002511886</c:v>
                </c:pt>
                <c:pt idx="8399">
                  <c:v>Er_0.003162278</c:v>
                </c:pt>
                <c:pt idx="8400">
                  <c:v>Er_0.003981072</c:v>
                </c:pt>
                <c:pt idx="8401">
                  <c:v>Er_0.005011872</c:v>
                </c:pt>
                <c:pt idx="8402">
                  <c:v>Er_0.006309573</c:v>
                </c:pt>
                <c:pt idx="8403">
                  <c:v>Er_0.007943282</c:v>
                </c:pt>
                <c:pt idx="8404">
                  <c:v>Er_0.01</c:v>
                </c:pt>
                <c:pt idx="8405">
                  <c:v>Er_0.01258925</c:v>
                </c:pt>
                <c:pt idx="8406">
                  <c:v>Er_0.01584893</c:v>
                </c:pt>
                <c:pt idx="8407">
                  <c:v>Er_0.01995262</c:v>
                </c:pt>
                <c:pt idx="8408">
                  <c:v>Er_0.02511886</c:v>
                </c:pt>
                <c:pt idx="8409">
                  <c:v>Er_0.03162278</c:v>
                </c:pt>
                <c:pt idx="8410">
                  <c:v>Er_0.03981072</c:v>
                </c:pt>
                <c:pt idx="8411">
                  <c:v>Er_0.05011872</c:v>
                </c:pt>
                <c:pt idx="8412">
                  <c:v>Er_0.06309573</c:v>
                </c:pt>
                <c:pt idx="8413">
                  <c:v>Er_0.07943282</c:v>
                </c:pt>
                <c:pt idx="8414">
                  <c:v>Er_0.1</c:v>
                </c:pt>
                <c:pt idx="8415">
                  <c:v>Er_0.1258925</c:v>
                </c:pt>
                <c:pt idx="8416">
                  <c:v>Er_0.1584893</c:v>
                </c:pt>
                <c:pt idx="8417">
                  <c:v>Er_0.1995262</c:v>
                </c:pt>
                <c:pt idx="8418">
                  <c:v>Er_0.2511886</c:v>
                </c:pt>
                <c:pt idx="8419">
                  <c:v>Er_0.3162278</c:v>
                </c:pt>
                <c:pt idx="8420">
                  <c:v>Er_0.3981072</c:v>
                </c:pt>
                <c:pt idx="8421">
                  <c:v>Er_0.5011872</c:v>
                </c:pt>
                <c:pt idx="8422">
                  <c:v>Er_0.6309573</c:v>
                </c:pt>
                <c:pt idx="8423">
                  <c:v>Er_0.7943282</c:v>
                </c:pt>
                <c:pt idx="8424">
                  <c:v>Er_1</c:v>
                </c:pt>
                <c:pt idx="8425">
                  <c:v>Er_1.258925</c:v>
                </c:pt>
                <c:pt idx="8426">
                  <c:v>Er_1.584893</c:v>
                </c:pt>
                <c:pt idx="8427">
                  <c:v>Er_1.995262</c:v>
                </c:pt>
                <c:pt idx="8428">
                  <c:v>Er_2.511886</c:v>
                </c:pt>
                <c:pt idx="8429">
                  <c:v>Er_3.162278</c:v>
                </c:pt>
                <c:pt idx="8430">
                  <c:v>Er_3.981072</c:v>
                </c:pt>
                <c:pt idx="8431">
                  <c:v>Er_5.011872</c:v>
                </c:pt>
                <c:pt idx="8432">
                  <c:v>Er_6.309573</c:v>
                </c:pt>
                <c:pt idx="8433">
                  <c:v>Er_7.943282</c:v>
                </c:pt>
                <c:pt idx="8434">
                  <c:v>Er_10</c:v>
                </c:pt>
                <c:pt idx="8435">
                  <c:v>Er_12.58925</c:v>
                </c:pt>
                <c:pt idx="8436">
                  <c:v>Er_15.84893</c:v>
                </c:pt>
                <c:pt idx="8437">
                  <c:v>Er_19.95262</c:v>
                </c:pt>
                <c:pt idx="8438">
                  <c:v>Er_25.11886</c:v>
                </c:pt>
                <c:pt idx="8439">
                  <c:v>Er_31.62278</c:v>
                </c:pt>
                <c:pt idx="8440">
                  <c:v>Er_39.81072</c:v>
                </c:pt>
                <c:pt idx="8441">
                  <c:v>Er_50.11872</c:v>
                </c:pt>
                <c:pt idx="8442">
                  <c:v>Er_63.09573</c:v>
                </c:pt>
                <c:pt idx="8443">
                  <c:v>Er_79.43282</c:v>
                </c:pt>
                <c:pt idx="8444">
                  <c:v>Er_100</c:v>
                </c:pt>
                <c:pt idx="8445">
                  <c:v>Er_125.8925</c:v>
                </c:pt>
                <c:pt idx="8446">
                  <c:v>Er_158.4893</c:v>
                </c:pt>
                <c:pt idx="8447">
                  <c:v>Er_199.5262</c:v>
                </c:pt>
                <c:pt idx="8448">
                  <c:v>Er_251.1886</c:v>
                </c:pt>
                <c:pt idx="8449">
                  <c:v>Er_316.2278</c:v>
                </c:pt>
                <c:pt idx="8450">
                  <c:v>Er_398.1072</c:v>
                </c:pt>
                <c:pt idx="8451">
                  <c:v>Er_501.1872</c:v>
                </c:pt>
                <c:pt idx="8452">
                  <c:v>Er_630.9573</c:v>
                </c:pt>
                <c:pt idx="8453">
                  <c:v>Er_794.3282</c:v>
                </c:pt>
                <c:pt idx="8454">
                  <c:v>Er_1000</c:v>
                </c:pt>
                <c:pt idx="8455">
                  <c:v>Er_1258.925</c:v>
                </c:pt>
                <c:pt idx="8456">
                  <c:v>Er_1584.893</c:v>
                </c:pt>
                <c:pt idx="8457">
                  <c:v>Er_1995.262</c:v>
                </c:pt>
                <c:pt idx="8458">
                  <c:v>Er_2511.886</c:v>
                </c:pt>
                <c:pt idx="8459">
                  <c:v>Er_3162.278</c:v>
                </c:pt>
                <c:pt idx="8460">
                  <c:v>Er_3981.072</c:v>
                </c:pt>
                <c:pt idx="8461">
                  <c:v>Er_5011.872</c:v>
                </c:pt>
                <c:pt idx="8462">
                  <c:v>Er_6309.573</c:v>
                </c:pt>
                <c:pt idx="8463">
                  <c:v>Er_7943.282</c:v>
                </c:pt>
                <c:pt idx="8464">
                  <c:v>Er_10000</c:v>
                </c:pt>
                <c:pt idx="8465">
                  <c:v>Er_12589.25</c:v>
                </c:pt>
                <c:pt idx="8466">
                  <c:v>Er_15848.93</c:v>
                </c:pt>
                <c:pt idx="8467">
                  <c:v>Er_19952.62</c:v>
                </c:pt>
                <c:pt idx="8468">
                  <c:v>Er_25118.86</c:v>
                </c:pt>
                <c:pt idx="8469">
                  <c:v>Er_31622.78</c:v>
                </c:pt>
                <c:pt idx="8470">
                  <c:v>Er_39810.72</c:v>
                </c:pt>
                <c:pt idx="8471">
                  <c:v>Er_50118.72</c:v>
                </c:pt>
                <c:pt idx="8472">
                  <c:v>Er_63095.73</c:v>
                </c:pt>
                <c:pt idx="8473">
                  <c:v>Er_79432.82</c:v>
                </c:pt>
                <c:pt idx="8474">
                  <c:v>Er_100000</c:v>
                </c:pt>
                <c:pt idx="8475">
                  <c:v>Er_125892.5</c:v>
                </c:pt>
                <c:pt idx="8476">
                  <c:v>Er_158489.3</c:v>
                </c:pt>
                <c:pt idx="8477">
                  <c:v>Er_199526.2</c:v>
                </c:pt>
                <c:pt idx="8478">
                  <c:v>Er_251188.6</c:v>
                </c:pt>
                <c:pt idx="8479">
                  <c:v>Er_316227.8</c:v>
                </c:pt>
                <c:pt idx="8480">
                  <c:v>Er_398107.2</c:v>
                </c:pt>
                <c:pt idx="8481">
                  <c:v>Er_501187.2</c:v>
                </c:pt>
                <c:pt idx="8482">
                  <c:v>Er_630957.3</c:v>
                </c:pt>
                <c:pt idx="8483">
                  <c:v>Er_794328.2</c:v>
                </c:pt>
                <c:pt idx="8484">
                  <c:v>Er_1000000</c:v>
                </c:pt>
                <c:pt idx="8485">
                  <c:v>Er_1258925</c:v>
                </c:pt>
                <c:pt idx="8486">
                  <c:v>Er_1584893</c:v>
                </c:pt>
                <c:pt idx="8487">
                  <c:v>Er_1995262</c:v>
                </c:pt>
                <c:pt idx="8488">
                  <c:v>Er_2511886</c:v>
                </c:pt>
                <c:pt idx="8489">
                  <c:v>Er_3162278</c:v>
                </c:pt>
                <c:pt idx="8490">
                  <c:v>Er_3981072</c:v>
                </c:pt>
                <c:pt idx="8491">
                  <c:v>Er_5011872</c:v>
                </c:pt>
                <c:pt idx="8492">
                  <c:v>Er_6309573</c:v>
                </c:pt>
                <c:pt idx="8493">
                  <c:v>Er_7943282</c:v>
                </c:pt>
                <c:pt idx="8494">
                  <c:v>Er_10000000</c:v>
                </c:pt>
                <c:pt idx="8495">
                  <c:v>Er_12589250</c:v>
                </c:pt>
                <c:pt idx="8496">
                  <c:v>Er_15848930</c:v>
                </c:pt>
                <c:pt idx="8497">
                  <c:v>Er_19952620</c:v>
                </c:pt>
                <c:pt idx="8498">
                  <c:v>Tm_</c:v>
                </c:pt>
                <c:pt idx="8499">
                  <c:v>Energy[eV]_Elastic[mb]</c:v>
                </c:pt>
                <c:pt idx="8500">
                  <c:v>Tm_0.00001258925</c:v>
                </c:pt>
                <c:pt idx="8501">
                  <c:v>Tm_0.00001584893</c:v>
                </c:pt>
                <c:pt idx="8502">
                  <c:v>Tm_0.00001995262</c:v>
                </c:pt>
                <c:pt idx="8503">
                  <c:v>Tm_0.00002511886</c:v>
                </c:pt>
                <c:pt idx="8504">
                  <c:v>Tm_0.00003162278</c:v>
                </c:pt>
                <c:pt idx="8505">
                  <c:v>Tm_0.00003981072</c:v>
                </c:pt>
                <c:pt idx="8506">
                  <c:v>Tm_0.00005011872</c:v>
                </c:pt>
                <c:pt idx="8507">
                  <c:v>Tm_0.00006309573</c:v>
                </c:pt>
                <c:pt idx="8508">
                  <c:v>Tm_0.00007943282</c:v>
                </c:pt>
                <c:pt idx="8509">
                  <c:v>Tm_0.0001</c:v>
                </c:pt>
                <c:pt idx="8510">
                  <c:v>Tm_0.0001258925</c:v>
                </c:pt>
                <c:pt idx="8511">
                  <c:v>Tm_0.0001584893</c:v>
                </c:pt>
                <c:pt idx="8512">
                  <c:v>Tm_0.0001995262</c:v>
                </c:pt>
                <c:pt idx="8513">
                  <c:v>Tm_0.0002511886</c:v>
                </c:pt>
                <c:pt idx="8514">
                  <c:v>Tm_0.0003162278</c:v>
                </c:pt>
                <c:pt idx="8515">
                  <c:v>Tm_0.0003981072</c:v>
                </c:pt>
                <c:pt idx="8516">
                  <c:v>Tm_0.0005011872</c:v>
                </c:pt>
                <c:pt idx="8517">
                  <c:v>Tm_0.0006309573</c:v>
                </c:pt>
                <c:pt idx="8518">
                  <c:v>Tm_0.0007943282</c:v>
                </c:pt>
                <c:pt idx="8519">
                  <c:v>Tm_0.001</c:v>
                </c:pt>
                <c:pt idx="8520">
                  <c:v>Tm_0.001258925</c:v>
                </c:pt>
                <c:pt idx="8521">
                  <c:v>Tm_0.001584893</c:v>
                </c:pt>
                <c:pt idx="8522">
                  <c:v>Tm_0.001995262</c:v>
                </c:pt>
                <c:pt idx="8523">
                  <c:v>Tm_0.002511886</c:v>
                </c:pt>
                <c:pt idx="8524">
                  <c:v>Tm_0.003162278</c:v>
                </c:pt>
                <c:pt idx="8525">
                  <c:v>Tm_0.003981072</c:v>
                </c:pt>
                <c:pt idx="8526">
                  <c:v>Tm_0.005011872</c:v>
                </c:pt>
                <c:pt idx="8527">
                  <c:v>Tm_0.006309573</c:v>
                </c:pt>
                <c:pt idx="8528">
                  <c:v>Tm_0.007943282</c:v>
                </c:pt>
                <c:pt idx="8529">
                  <c:v>Tm_0.01</c:v>
                </c:pt>
                <c:pt idx="8530">
                  <c:v>Tm_0.01258925</c:v>
                </c:pt>
                <c:pt idx="8531">
                  <c:v>Tm_0.01584893</c:v>
                </c:pt>
                <c:pt idx="8532">
                  <c:v>Tm_0.01995262</c:v>
                </c:pt>
                <c:pt idx="8533">
                  <c:v>Tm_0.02511886</c:v>
                </c:pt>
                <c:pt idx="8534">
                  <c:v>Tm_0.03162278</c:v>
                </c:pt>
                <c:pt idx="8535">
                  <c:v>Tm_0.03981072</c:v>
                </c:pt>
                <c:pt idx="8536">
                  <c:v>Tm_0.05011872</c:v>
                </c:pt>
                <c:pt idx="8537">
                  <c:v>Tm_0.06309573</c:v>
                </c:pt>
                <c:pt idx="8538">
                  <c:v>Tm_0.07943282</c:v>
                </c:pt>
                <c:pt idx="8539">
                  <c:v>Tm_0.1</c:v>
                </c:pt>
                <c:pt idx="8540">
                  <c:v>Tm_0.1258925</c:v>
                </c:pt>
                <c:pt idx="8541">
                  <c:v>Tm_0.1584893</c:v>
                </c:pt>
                <c:pt idx="8542">
                  <c:v>Tm_0.1995262</c:v>
                </c:pt>
                <c:pt idx="8543">
                  <c:v>Tm_0.2511886</c:v>
                </c:pt>
                <c:pt idx="8544">
                  <c:v>Tm_0.3162278</c:v>
                </c:pt>
                <c:pt idx="8545">
                  <c:v>Tm_0.3981072</c:v>
                </c:pt>
                <c:pt idx="8546">
                  <c:v>Tm_0.5011872</c:v>
                </c:pt>
                <c:pt idx="8547">
                  <c:v>Tm_0.6309573</c:v>
                </c:pt>
                <c:pt idx="8548">
                  <c:v>Tm_0.7943282</c:v>
                </c:pt>
                <c:pt idx="8549">
                  <c:v>Tm_1</c:v>
                </c:pt>
                <c:pt idx="8550">
                  <c:v>Tm_1.258925</c:v>
                </c:pt>
                <c:pt idx="8551">
                  <c:v>Tm_1.584893</c:v>
                </c:pt>
                <c:pt idx="8552">
                  <c:v>Tm_1.995262</c:v>
                </c:pt>
                <c:pt idx="8553">
                  <c:v>Tm_2.511886</c:v>
                </c:pt>
                <c:pt idx="8554">
                  <c:v>Tm_3.162278</c:v>
                </c:pt>
                <c:pt idx="8555">
                  <c:v>Tm_3.981072</c:v>
                </c:pt>
                <c:pt idx="8556">
                  <c:v>Tm_5.011872</c:v>
                </c:pt>
                <c:pt idx="8557">
                  <c:v>Tm_6.309573</c:v>
                </c:pt>
                <c:pt idx="8558">
                  <c:v>Tm_7.943282</c:v>
                </c:pt>
                <c:pt idx="8559">
                  <c:v>Tm_10</c:v>
                </c:pt>
                <c:pt idx="8560">
                  <c:v>Tm_12.58925</c:v>
                </c:pt>
                <c:pt idx="8561">
                  <c:v>Tm_15.84893</c:v>
                </c:pt>
                <c:pt idx="8562">
                  <c:v>Tm_19.95262</c:v>
                </c:pt>
                <c:pt idx="8563">
                  <c:v>Tm_25.11886</c:v>
                </c:pt>
                <c:pt idx="8564">
                  <c:v>Tm_31.62278</c:v>
                </c:pt>
                <c:pt idx="8565">
                  <c:v>Tm_39.81072</c:v>
                </c:pt>
                <c:pt idx="8566">
                  <c:v>Tm_50.11872</c:v>
                </c:pt>
                <c:pt idx="8567">
                  <c:v>Tm_63.09573</c:v>
                </c:pt>
                <c:pt idx="8568">
                  <c:v>Tm_79.43282</c:v>
                </c:pt>
                <c:pt idx="8569">
                  <c:v>Tm_100</c:v>
                </c:pt>
                <c:pt idx="8570">
                  <c:v>Tm_125.8925</c:v>
                </c:pt>
                <c:pt idx="8571">
                  <c:v>Tm_158.4893</c:v>
                </c:pt>
                <c:pt idx="8572">
                  <c:v>Tm_199.5262</c:v>
                </c:pt>
                <c:pt idx="8573">
                  <c:v>Tm_251.1886</c:v>
                </c:pt>
                <c:pt idx="8574">
                  <c:v>Tm_316.2278</c:v>
                </c:pt>
                <c:pt idx="8575">
                  <c:v>Tm_398.1072</c:v>
                </c:pt>
                <c:pt idx="8576">
                  <c:v>Tm_501.1872</c:v>
                </c:pt>
                <c:pt idx="8577">
                  <c:v>Tm_630.9573</c:v>
                </c:pt>
                <c:pt idx="8578">
                  <c:v>Tm_794.3282</c:v>
                </c:pt>
                <c:pt idx="8579">
                  <c:v>Tm_1000</c:v>
                </c:pt>
                <c:pt idx="8580">
                  <c:v>Tm_1258.925</c:v>
                </c:pt>
                <c:pt idx="8581">
                  <c:v>Tm_1584.893</c:v>
                </c:pt>
                <c:pt idx="8582">
                  <c:v>Tm_1995.262</c:v>
                </c:pt>
                <c:pt idx="8583">
                  <c:v>Tm_2511.886</c:v>
                </c:pt>
                <c:pt idx="8584">
                  <c:v>Tm_3162.278</c:v>
                </c:pt>
                <c:pt idx="8585">
                  <c:v>Tm_3981.072</c:v>
                </c:pt>
                <c:pt idx="8586">
                  <c:v>Tm_5011.872</c:v>
                </c:pt>
                <c:pt idx="8587">
                  <c:v>Tm_6309.573</c:v>
                </c:pt>
                <c:pt idx="8588">
                  <c:v>Tm_7943.282</c:v>
                </c:pt>
                <c:pt idx="8589">
                  <c:v>Tm_10000</c:v>
                </c:pt>
                <c:pt idx="8590">
                  <c:v>Tm_12589.25</c:v>
                </c:pt>
                <c:pt idx="8591">
                  <c:v>Tm_15848.93</c:v>
                </c:pt>
                <c:pt idx="8592">
                  <c:v>Tm_19952.62</c:v>
                </c:pt>
                <c:pt idx="8593">
                  <c:v>Tm_25118.86</c:v>
                </c:pt>
                <c:pt idx="8594">
                  <c:v>Tm_31622.78</c:v>
                </c:pt>
                <c:pt idx="8595">
                  <c:v>Tm_39810.72</c:v>
                </c:pt>
                <c:pt idx="8596">
                  <c:v>Tm_50118.72</c:v>
                </c:pt>
                <c:pt idx="8597">
                  <c:v>Tm_63095.73</c:v>
                </c:pt>
                <c:pt idx="8598">
                  <c:v>Tm_79432.82</c:v>
                </c:pt>
                <c:pt idx="8599">
                  <c:v>Tm_100000</c:v>
                </c:pt>
                <c:pt idx="8600">
                  <c:v>Tm_125892.5</c:v>
                </c:pt>
                <c:pt idx="8601">
                  <c:v>Tm_158489.3</c:v>
                </c:pt>
                <c:pt idx="8602">
                  <c:v>Tm_199526.2</c:v>
                </c:pt>
                <c:pt idx="8603">
                  <c:v>Tm_251188.6</c:v>
                </c:pt>
                <c:pt idx="8604">
                  <c:v>Tm_316227.8</c:v>
                </c:pt>
                <c:pt idx="8605">
                  <c:v>Tm_398107.2</c:v>
                </c:pt>
                <c:pt idx="8606">
                  <c:v>Tm_501187.2</c:v>
                </c:pt>
                <c:pt idx="8607">
                  <c:v>Tm_630957.3</c:v>
                </c:pt>
                <c:pt idx="8608">
                  <c:v>Tm_794328.2</c:v>
                </c:pt>
                <c:pt idx="8609">
                  <c:v>Tm_1000000</c:v>
                </c:pt>
                <c:pt idx="8610">
                  <c:v>Tm_1258925</c:v>
                </c:pt>
                <c:pt idx="8611">
                  <c:v>Tm_1584893</c:v>
                </c:pt>
                <c:pt idx="8612">
                  <c:v>Tm_1995262</c:v>
                </c:pt>
                <c:pt idx="8613">
                  <c:v>Tm_2511886</c:v>
                </c:pt>
                <c:pt idx="8614">
                  <c:v>Tm_3162278</c:v>
                </c:pt>
                <c:pt idx="8615">
                  <c:v>Tm_3981072</c:v>
                </c:pt>
                <c:pt idx="8616">
                  <c:v>Tm_5011872</c:v>
                </c:pt>
                <c:pt idx="8617">
                  <c:v>Tm_6309573</c:v>
                </c:pt>
                <c:pt idx="8618">
                  <c:v>Tm_7943282</c:v>
                </c:pt>
                <c:pt idx="8619">
                  <c:v>Tm_10000000</c:v>
                </c:pt>
                <c:pt idx="8620">
                  <c:v>Tm_12589250</c:v>
                </c:pt>
                <c:pt idx="8621">
                  <c:v>Tm_15848930</c:v>
                </c:pt>
                <c:pt idx="8622">
                  <c:v>Tm_19952620</c:v>
                </c:pt>
                <c:pt idx="8623">
                  <c:v>Yb_</c:v>
                </c:pt>
                <c:pt idx="8624">
                  <c:v>Energy[eV]_Elastic[mb]</c:v>
                </c:pt>
                <c:pt idx="8625">
                  <c:v>Yb_0.00001258925</c:v>
                </c:pt>
                <c:pt idx="8626">
                  <c:v>Yb_0.00001584893</c:v>
                </c:pt>
                <c:pt idx="8627">
                  <c:v>Yb_0.00001995262</c:v>
                </c:pt>
                <c:pt idx="8628">
                  <c:v>Yb_0.00002511886</c:v>
                </c:pt>
                <c:pt idx="8629">
                  <c:v>Yb_0.00003162278</c:v>
                </c:pt>
                <c:pt idx="8630">
                  <c:v>Yb_0.00003981072</c:v>
                </c:pt>
                <c:pt idx="8631">
                  <c:v>Yb_0.00005011872</c:v>
                </c:pt>
                <c:pt idx="8632">
                  <c:v>Yb_0.00006309573</c:v>
                </c:pt>
                <c:pt idx="8633">
                  <c:v>Yb_0.00007943282</c:v>
                </c:pt>
                <c:pt idx="8634">
                  <c:v>Yb_0.0001</c:v>
                </c:pt>
                <c:pt idx="8635">
                  <c:v>Yb_0.0001258925</c:v>
                </c:pt>
                <c:pt idx="8636">
                  <c:v>Yb_0.0001584893</c:v>
                </c:pt>
                <c:pt idx="8637">
                  <c:v>Yb_0.0001995262</c:v>
                </c:pt>
                <c:pt idx="8638">
                  <c:v>Yb_0.0002511886</c:v>
                </c:pt>
                <c:pt idx="8639">
                  <c:v>Yb_0.0003162278</c:v>
                </c:pt>
                <c:pt idx="8640">
                  <c:v>Yb_0.0003981072</c:v>
                </c:pt>
                <c:pt idx="8641">
                  <c:v>Yb_0.0005011872</c:v>
                </c:pt>
                <c:pt idx="8642">
                  <c:v>Yb_0.0006309573</c:v>
                </c:pt>
                <c:pt idx="8643">
                  <c:v>Yb_0.0007943282</c:v>
                </c:pt>
                <c:pt idx="8644">
                  <c:v>Yb_0.001</c:v>
                </c:pt>
                <c:pt idx="8645">
                  <c:v>Yb_0.001258925</c:v>
                </c:pt>
                <c:pt idx="8646">
                  <c:v>Yb_0.001584893</c:v>
                </c:pt>
                <c:pt idx="8647">
                  <c:v>Yb_0.001995262</c:v>
                </c:pt>
                <c:pt idx="8648">
                  <c:v>Yb_0.002511886</c:v>
                </c:pt>
                <c:pt idx="8649">
                  <c:v>Yb_0.003162278</c:v>
                </c:pt>
                <c:pt idx="8650">
                  <c:v>Yb_0.003981072</c:v>
                </c:pt>
                <c:pt idx="8651">
                  <c:v>Yb_0.005011872</c:v>
                </c:pt>
                <c:pt idx="8652">
                  <c:v>Yb_0.006309573</c:v>
                </c:pt>
                <c:pt idx="8653">
                  <c:v>Yb_0.007943282</c:v>
                </c:pt>
                <c:pt idx="8654">
                  <c:v>Yb_0.01</c:v>
                </c:pt>
                <c:pt idx="8655">
                  <c:v>Yb_0.01258925</c:v>
                </c:pt>
                <c:pt idx="8656">
                  <c:v>Yb_0.01584893</c:v>
                </c:pt>
                <c:pt idx="8657">
                  <c:v>Yb_0.01995262</c:v>
                </c:pt>
                <c:pt idx="8658">
                  <c:v>Yb_0.02511886</c:v>
                </c:pt>
                <c:pt idx="8659">
                  <c:v>Yb_0.03162278</c:v>
                </c:pt>
                <c:pt idx="8660">
                  <c:v>Yb_0.03981072</c:v>
                </c:pt>
                <c:pt idx="8661">
                  <c:v>Yb_0.05011872</c:v>
                </c:pt>
                <c:pt idx="8662">
                  <c:v>Yb_0.06309573</c:v>
                </c:pt>
                <c:pt idx="8663">
                  <c:v>Yb_0.07943282</c:v>
                </c:pt>
                <c:pt idx="8664">
                  <c:v>Yb_0.1</c:v>
                </c:pt>
                <c:pt idx="8665">
                  <c:v>Yb_0.1258925</c:v>
                </c:pt>
                <c:pt idx="8666">
                  <c:v>Yb_0.1584893</c:v>
                </c:pt>
                <c:pt idx="8667">
                  <c:v>Yb_0.1995262</c:v>
                </c:pt>
                <c:pt idx="8668">
                  <c:v>Yb_0.2511886</c:v>
                </c:pt>
                <c:pt idx="8669">
                  <c:v>Yb_0.3162278</c:v>
                </c:pt>
                <c:pt idx="8670">
                  <c:v>Yb_0.3981072</c:v>
                </c:pt>
                <c:pt idx="8671">
                  <c:v>Yb_0.5011872</c:v>
                </c:pt>
                <c:pt idx="8672">
                  <c:v>Yb_0.6309573</c:v>
                </c:pt>
                <c:pt idx="8673">
                  <c:v>Yb_0.7943282</c:v>
                </c:pt>
                <c:pt idx="8674">
                  <c:v>Yb_1</c:v>
                </c:pt>
                <c:pt idx="8675">
                  <c:v>Yb_1.258925</c:v>
                </c:pt>
                <c:pt idx="8676">
                  <c:v>Yb_1.584893</c:v>
                </c:pt>
                <c:pt idx="8677">
                  <c:v>Yb_1.995262</c:v>
                </c:pt>
                <c:pt idx="8678">
                  <c:v>Yb_2.511886</c:v>
                </c:pt>
                <c:pt idx="8679">
                  <c:v>Yb_3.162278</c:v>
                </c:pt>
                <c:pt idx="8680">
                  <c:v>Yb_3.981072</c:v>
                </c:pt>
                <c:pt idx="8681">
                  <c:v>Yb_5.011872</c:v>
                </c:pt>
                <c:pt idx="8682">
                  <c:v>Yb_6.309573</c:v>
                </c:pt>
                <c:pt idx="8683">
                  <c:v>Yb_7.943282</c:v>
                </c:pt>
                <c:pt idx="8684">
                  <c:v>Yb_10</c:v>
                </c:pt>
                <c:pt idx="8685">
                  <c:v>Yb_12.58925</c:v>
                </c:pt>
                <c:pt idx="8686">
                  <c:v>Yb_15.84893</c:v>
                </c:pt>
                <c:pt idx="8687">
                  <c:v>Yb_19.95262</c:v>
                </c:pt>
                <c:pt idx="8688">
                  <c:v>Yb_25.11886</c:v>
                </c:pt>
                <c:pt idx="8689">
                  <c:v>Yb_31.62278</c:v>
                </c:pt>
                <c:pt idx="8690">
                  <c:v>Yb_39.81072</c:v>
                </c:pt>
                <c:pt idx="8691">
                  <c:v>Yb_50.11872</c:v>
                </c:pt>
                <c:pt idx="8692">
                  <c:v>Yb_63.09573</c:v>
                </c:pt>
                <c:pt idx="8693">
                  <c:v>Yb_79.43282</c:v>
                </c:pt>
                <c:pt idx="8694">
                  <c:v>Yb_100</c:v>
                </c:pt>
                <c:pt idx="8695">
                  <c:v>Yb_125.8925</c:v>
                </c:pt>
                <c:pt idx="8696">
                  <c:v>Yb_158.4893</c:v>
                </c:pt>
                <c:pt idx="8697">
                  <c:v>Yb_199.5262</c:v>
                </c:pt>
                <c:pt idx="8698">
                  <c:v>Yb_251.1886</c:v>
                </c:pt>
                <c:pt idx="8699">
                  <c:v>Yb_316.2278</c:v>
                </c:pt>
                <c:pt idx="8700">
                  <c:v>Yb_398.1072</c:v>
                </c:pt>
                <c:pt idx="8701">
                  <c:v>Yb_501.1872</c:v>
                </c:pt>
                <c:pt idx="8702">
                  <c:v>Yb_630.9573</c:v>
                </c:pt>
                <c:pt idx="8703">
                  <c:v>Yb_794.3282</c:v>
                </c:pt>
                <c:pt idx="8704">
                  <c:v>Yb_1000</c:v>
                </c:pt>
                <c:pt idx="8705">
                  <c:v>Yb_1258.925</c:v>
                </c:pt>
                <c:pt idx="8706">
                  <c:v>Yb_1584.893</c:v>
                </c:pt>
                <c:pt idx="8707">
                  <c:v>Yb_1995.262</c:v>
                </c:pt>
                <c:pt idx="8708">
                  <c:v>Yb_2511.886</c:v>
                </c:pt>
                <c:pt idx="8709">
                  <c:v>Yb_3162.278</c:v>
                </c:pt>
                <c:pt idx="8710">
                  <c:v>Yb_3981.072</c:v>
                </c:pt>
                <c:pt idx="8711">
                  <c:v>Yb_5011.872</c:v>
                </c:pt>
                <c:pt idx="8712">
                  <c:v>Yb_6309.573</c:v>
                </c:pt>
                <c:pt idx="8713">
                  <c:v>Yb_7943.282</c:v>
                </c:pt>
                <c:pt idx="8714">
                  <c:v>Yb_10000</c:v>
                </c:pt>
                <c:pt idx="8715">
                  <c:v>Yb_12589.25</c:v>
                </c:pt>
                <c:pt idx="8716">
                  <c:v>Yb_15848.93</c:v>
                </c:pt>
                <c:pt idx="8717">
                  <c:v>Yb_19952.62</c:v>
                </c:pt>
                <c:pt idx="8718">
                  <c:v>Yb_25118.86</c:v>
                </c:pt>
                <c:pt idx="8719">
                  <c:v>Yb_31622.78</c:v>
                </c:pt>
                <c:pt idx="8720">
                  <c:v>Yb_39810.72</c:v>
                </c:pt>
                <c:pt idx="8721">
                  <c:v>Yb_50118.72</c:v>
                </c:pt>
                <c:pt idx="8722">
                  <c:v>Yb_63095.73</c:v>
                </c:pt>
                <c:pt idx="8723">
                  <c:v>Yb_79432.82</c:v>
                </c:pt>
                <c:pt idx="8724">
                  <c:v>Yb_100000</c:v>
                </c:pt>
                <c:pt idx="8725">
                  <c:v>Yb_125892.5</c:v>
                </c:pt>
                <c:pt idx="8726">
                  <c:v>Yb_158489.3</c:v>
                </c:pt>
                <c:pt idx="8727">
                  <c:v>Yb_199526.2</c:v>
                </c:pt>
                <c:pt idx="8728">
                  <c:v>Yb_251188.6</c:v>
                </c:pt>
                <c:pt idx="8729">
                  <c:v>Yb_316227.8</c:v>
                </c:pt>
                <c:pt idx="8730">
                  <c:v>Yb_398107.2</c:v>
                </c:pt>
                <c:pt idx="8731">
                  <c:v>Yb_501187.2</c:v>
                </c:pt>
                <c:pt idx="8732">
                  <c:v>Yb_630957.3</c:v>
                </c:pt>
                <c:pt idx="8733">
                  <c:v>Yb_794328.2</c:v>
                </c:pt>
                <c:pt idx="8734">
                  <c:v>Yb_1000000</c:v>
                </c:pt>
                <c:pt idx="8735">
                  <c:v>Yb_1258925</c:v>
                </c:pt>
                <c:pt idx="8736">
                  <c:v>Yb_1584893</c:v>
                </c:pt>
                <c:pt idx="8737">
                  <c:v>Yb_1995262</c:v>
                </c:pt>
                <c:pt idx="8738">
                  <c:v>Yb_2511886</c:v>
                </c:pt>
                <c:pt idx="8739">
                  <c:v>Yb_3162278</c:v>
                </c:pt>
                <c:pt idx="8740">
                  <c:v>Yb_3981072</c:v>
                </c:pt>
                <c:pt idx="8741">
                  <c:v>Yb_5011872</c:v>
                </c:pt>
                <c:pt idx="8742">
                  <c:v>Yb_6309573</c:v>
                </c:pt>
                <c:pt idx="8743">
                  <c:v>Yb_7943282</c:v>
                </c:pt>
                <c:pt idx="8744">
                  <c:v>Yb_10000000</c:v>
                </c:pt>
                <c:pt idx="8745">
                  <c:v>Yb_12589250</c:v>
                </c:pt>
                <c:pt idx="8746">
                  <c:v>Yb_15848930</c:v>
                </c:pt>
                <c:pt idx="8747">
                  <c:v>Yb_19952620</c:v>
                </c:pt>
                <c:pt idx="8748">
                  <c:v>Lu_</c:v>
                </c:pt>
                <c:pt idx="8749">
                  <c:v>Energy[eV]_Elastic[mb]</c:v>
                </c:pt>
                <c:pt idx="8750">
                  <c:v>Lu_0.00001258925</c:v>
                </c:pt>
                <c:pt idx="8751">
                  <c:v>Lu_0.00001584893</c:v>
                </c:pt>
                <c:pt idx="8752">
                  <c:v>Lu_0.00001995262</c:v>
                </c:pt>
                <c:pt idx="8753">
                  <c:v>Lu_0.00002511886</c:v>
                </c:pt>
                <c:pt idx="8754">
                  <c:v>Lu_0.00003162278</c:v>
                </c:pt>
                <c:pt idx="8755">
                  <c:v>Lu_0.00003981072</c:v>
                </c:pt>
                <c:pt idx="8756">
                  <c:v>Lu_0.00005011872</c:v>
                </c:pt>
                <c:pt idx="8757">
                  <c:v>Lu_0.00006309573</c:v>
                </c:pt>
                <c:pt idx="8758">
                  <c:v>Lu_0.00007943282</c:v>
                </c:pt>
                <c:pt idx="8759">
                  <c:v>Lu_0.0001</c:v>
                </c:pt>
                <c:pt idx="8760">
                  <c:v>Lu_0.0001258925</c:v>
                </c:pt>
                <c:pt idx="8761">
                  <c:v>Lu_0.0001584893</c:v>
                </c:pt>
                <c:pt idx="8762">
                  <c:v>Lu_0.0001995262</c:v>
                </c:pt>
                <c:pt idx="8763">
                  <c:v>Lu_0.0002511886</c:v>
                </c:pt>
                <c:pt idx="8764">
                  <c:v>Lu_0.0003162278</c:v>
                </c:pt>
                <c:pt idx="8765">
                  <c:v>Lu_0.0003981072</c:v>
                </c:pt>
                <c:pt idx="8766">
                  <c:v>Lu_0.0005011872</c:v>
                </c:pt>
                <c:pt idx="8767">
                  <c:v>Lu_0.0006309573</c:v>
                </c:pt>
                <c:pt idx="8768">
                  <c:v>Lu_0.0007943282</c:v>
                </c:pt>
                <c:pt idx="8769">
                  <c:v>Lu_0.001</c:v>
                </c:pt>
                <c:pt idx="8770">
                  <c:v>Lu_0.001258925</c:v>
                </c:pt>
                <c:pt idx="8771">
                  <c:v>Lu_0.001584893</c:v>
                </c:pt>
                <c:pt idx="8772">
                  <c:v>Lu_0.001995262</c:v>
                </c:pt>
                <c:pt idx="8773">
                  <c:v>Lu_0.002511886</c:v>
                </c:pt>
                <c:pt idx="8774">
                  <c:v>Lu_0.003162278</c:v>
                </c:pt>
                <c:pt idx="8775">
                  <c:v>Lu_0.003981072</c:v>
                </c:pt>
                <c:pt idx="8776">
                  <c:v>Lu_0.005011872</c:v>
                </c:pt>
                <c:pt idx="8777">
                  <c:v>Lu_0.006309573</c:v>
                </c:pt>
                <c:pt idx="8778">
                  <c:v>Lu_0.007943282</c:v>
                </c:pt>
                <c:pt idx="8779">
                  <c:v>Lu_0.01</c:v>
                </c:pt>
                <c:pt idx="8780">
                  <c:v>Lu_0.01258925</c:v>
                </c:pt>
                <c:pt idx="8781">
                  <c:v>Lu_0.01584893</c:v>
                </c:pt>
                <c:pt idx="8782">
                  <c:v>Lu_0.01995262</c:v>
                </c:pt>
                <c:pt idx="8783">
                  <c:v>Lu_0.02511886</c:v>
                </c:pt>
                <c:pt idx="8784">
                  <c:v>Lu_0.03162278</c:v>
                </c:pt>
                <c:pt idx="8785">
                  <c:v>Lu_0.03981072</c:v>
                </c:pt>
                <c:pt idx="8786">
                  <c:v>Lu_0.05011872</c:v>
                </c:pt>
                <c:pt idx="8787">
                  <c:v>Lu_0.06309573</c:v>
                </c:pt>
                <c:pt idx="8788">
                  <c:v>Lu_0.07943282</c:v>
                </c:pt>
                <c:pt idx="8789">
                  <c:v>Lu_0.1</c:v>
                </c:pt>
                <c:pt idx="8790">
                  <c:v>Lu_0.1258925</c:v>
                </c:pt>
                <c:pt idx="8791">
                  <c:v>Lu_0.1584893</c:v>
                </c:pt>
                <c:pt idx="8792">
                  <c:v>Lu_0.1995262</c:v>
                </c:pt>
                <c:pt idx="8793">
                  <c:v>Lu_0.2511886</c:v>
                </c:pt>
                <c:pt idx="8794">
                  <c:v>Lu_0.3162278</c:v>
                </c:pt>
                <c:pt idx="8795">
                  <c:v>Lu_0.3981072</c:v>
                </c:pt>
                <c:pt idx="8796">
                  <c:v>Lu_0.5011872</c:v>
                </c:pt>
                <c:pt idx="8797">
                  <c:v>Lu_0.6309573</c:v>
                </c:pt>
                <c:pt idx="8798">
                  <c:v>Lu_0.7943282</c:v>
                </c:pt>
                <c:pt idx="8799">
                  <c:v>Lu_1</c:v>
                </c:pt>
                <c:pt idx="8800">
                  <c:v>Lu_1.258925</c:v>
                </c:pt>
                <c:pt idx="8801">
                  <c:v>Lu_1.584893</c:v>
                </c:pt>
                <c:pt idx="8802">
                  <c:v>Lu_1.995262</c:v>
                </c:pt>
                <c:pt idx="8803">
                  <c:v>Lu_2.511886</c:v>
                </c:pt>
                <c:pt idx="8804">
                  <c:v>Lu_3.162278</c:v>
                </c:pt>
                <c:pt idx="8805">
                  <c:v>Lu_3.981072</c:v>
                </c:pt>
                <c:pt idx="8806">
                  <c:v>Lu_5.011872</c:v>
                </c:pt>
                <c:pt idx="8807">
                  <c:v>Lu_6.309573</c:v>
                </c:pt>
                <c:pt idx="8808">
                  <c:v>Lu_7.943282</c:v>
                </c:pt>
                <c:pt idx="8809">
                  <c:v>Lu_10</c:v>
                </c:pt>
                <c:pt idx="8810">
                  <c:v>Lu_12.58925</c:v>
                </c:pt>
                <c:pt idx="8811">
                  <c:v>Lu_15.84893</c:v>
                </c:pt>
                <c:pt idx="8812">
                  <c:v>Lu_19.95262</c:v>
                </c:pt>
                <c:pt idx="8813">
                  <c:v>Lu_25.11886</c:v>
                </c:pt>
                <c:pt idx="8814">
                  <c:v>Lu_31.62278</c:v>
                </c:pt>
                <c:pt idx="8815">
                  <c:v>Lu_39.81072</c:v>
                </c:pt>
                <c:pt idx="8816">
                  <c:v>Lu_50.11872</c:v>
                </c:pt>
                <c:pt idx="8817">
                  <c:v>Lu_63.09573</c:v>
                </c:pt>
                <c:pt idx="8818">
                  <c:v>Lu_79.43282</c:v>
                </c:pt>
                <c:pt idx="8819">
                  <c:v>Lu_100</c:v>
                </c:pt>
                <c:pt idx="8820">
                  <c:v>Lu_125.8925</c:v>
                </c:pt>
                <c:pt idx="8821">
                  <c:v>Lu_158.4893</c:v>
                </c:pt>
                <c:pt idx="8822">
                  <c:v>Lu_199.5262</c:v>
                </c:pt>
                <c:pt idx="8823">
                  <c:v>Lu_251.1886</c:v>
                </c:pt>
                <c:pt idx="8824">
                  <c:v>Lu_316.2278</c:v>
                </c:pt>
                <c:pt idx="8825">
                  <c:v>Lu_398.1072</c:v>
                </c:pt>
                <c:pt idx="8826">
                  <c:v>Lu_501.1872</c:v>
                </c:pt>
                <c:pt idx="8827">
                  <c:v>Lu_630.9573</c:v>
                </c:pt>
                <c:pt idx="8828">
                  <c:v>Lu_794.3282</c:v>
                </c:pt>
                <c:pt idx="8829">
                  <c:v>Lu_1000</c:v>
                </c:pt>
                <c:pt idx="8830">
                  <c:v>Lu_1258.925</c:v>
                </c:pt>
                <c:pt idx="8831">
                  <c:v>Lu_1584.893</c:v>
                </c:pt>
                <c:pt idx="8832">
                  <c:v>Lu_1995.262</c:v>
                </c:pt>
                <c:pt idx="8833">
                  <c:v>Lu_2511.886</c:v>
                </c:pt>
                <c:pt idx="8834">
                  <c:v>Lu_3162.278</c:v>
                </c:pt>
                <c:pt idx="8835">
                  <c:v>Lu_3981.072</c:v>
                </c:pt>
                <c:pt idx="8836">
                  <c:v>Lu_5011.872</c:v>
                </c:pt>
                <c:pt idx="8837">
                  <c:v>Lu_6309.573</c:v>
                </c:pt>
                <c:pt idx="8838">
                  <c:v>Lu_7943.282</c:v>
                </c:pt>
                <c:pt idx="8839">
                  <c:v>Lu_10000</c:v>
                </c:pt>
                <c:pt idx="8840">
                  <c:v>Lu_12589.25</c:v>
                </c:pt>
                <c:pt idx="8841">
                  <c:v>Lu_15848.93</c:v>
                </c:pt>
                <c:pt idx="8842">
                  <c:v>Lu_19952.62</c:v>
                </c:pt>
                <c:pt idx="8843">
                  <c:v>Lu_25118.86</c:v>
                </c:pt>
                <c:pt idx="8844">
                  <c:v>Lu_31622.78</c:v>
                </c:pt>
                <c:pt idx="8845">
                  <c:v>Lu_39810.72</c:v>
                </c:pt>
                <c:pt idx="8846">
                  <c:v>Lu_50118.72</c:v>
                </c:pt>
                <c:pt idx="8847">
                  <c:v>Lu_63095.73</c:v>
                </c:pt>
                <c:pt idx="8848">
                  <c:v>Lu_79432.82</c:v>
                </c:pt>
                <c:pt idx="8849">
                  <c:v>Lu_100000</c:v>
                </c:pt>
                <c:pt idx="8850">
                  <c:v>Lu_125892.5</c:v>
                </c:pt>
                <c:pt idx="8851">
                  <c:v>Lu_158489.3</c:v>
                </c:pt>
                <c:pt idx="8852">
                  <c:v>Lu_199526.2</c:v>
                </c:pt>
                <c:pt idx="8853">
                  <c:v>Lu_251188.6</c:v>
                </c:pt>
                <c:pt idx="8854">
                  <c:v>Lu_316227.8</c:v>
                </c:pt>
                <c:pt idx="8855">
                  <c:v>Lu_398107.2</c:v>
                </c:pt>
                <c:pt idx="8856">
                  <c:v>Lu_501187.2</c:v>
                </c:pt>
                <c:pt idx="8857">
                  <c:v>Lu_630957.3</c:v>
                </c:pt>
                <c:pt idx="8858">
                  <c:v>Lu_794328.2</c:v>
                </c:pt>
                <c:pt idx="8859">
                  <c:v>Lu_1000000</c:v>
                </c:pt>
                <c:pt idx="8860">
                  <c:v>Lu_1258925</c:v>
                </c:pt>
                <c:pt idx="8861">
                  <c:v>Lu_1584893</c:v>
                </c:pt>
                <c:pt idx="8862">
                  <c:v>Lu_1995262</c:v>
                </c:pt>
                <c:pt idx="8863">
                  <c:v>Lu_2511886</c:v>
                </c:pt>
                <c:pt idx="8864">
                  <c:v>Lu_3162278</c:v>
                </c:pt>
                <c:pt idx="8865">
                  <c:v>Lu_3981072</c:v>
                </c:pt>
                <c:pt idx="8866">
                  <c:v>Lu_5011872</c:v>
                </c:pt>
                <c:pt idx="8867">
                  <c:v>Lu_6309573</c:v>
                </c:pt>
                <c:pt idx="8868">
                  <c:v>Lu_7943282</c:v>
                </c:pt>
                <c:pt idx="8869">
                  <c:v>Lu_10000000</c:v>
                </c:pt>
                <c:pt idx="8870">
                  <c:v>Lu_12589250</c:v>
                </c:pt>
                <c:pt idx="8871">
                  <c:v>Lu_15848930</c:v>
                </c:pt>
                <c:pt idx="8872">
                  <c:v>Lu_19952620</c:v>
                </c:pt>
                <c:pt idx="8873">
                  <c:v>Hf_</c:v>
                </c:pt>
                <c:pt idx="8874">
                  <c:v>Energy[eV]_Elastic[mb]</c:v>
                </c:pt>
                <c:pt idx="8875">
                  <c:v>Hf_0.00001258925</c:v>
                </c:pt>
                <c:pt idx="8876">
                  <c:v>Hf_0.00001584893</c:v>
                </c:pt>
                <c:pt idx="8877">
                  <c:v>Hf_0.00001995262</c:v>
                </c:pt>
                <c:pt idx="8878">
                  <c:v>Hf_0.00002511886</c:v>
                </c:pt>
                <c:pt idx="8879">
                  <c:v>Hf_0.00003162278</c:v>
                </c:pt>
                <c:pt idx="8880">
                  <c:v>Hf_0.00003981072</c:v>
                </c:pt>
                <c:pt idx="8881">
                  <c:v>Hf_0.00005011872</c:v>
                </c:pt>
                <c:pt idx="8882">
                  <c:v>Hf_0.00006309573</c:v>
                </c:pt>
                <c:pt idx="8883">
                  <c:v>Hf_0.00007943282</c:v>
                </c:pt>
                <c:pt idx="8884">
                  <c:v>Hf_0.0001</c:v>
                </c:pt>
                <c:pt idx="8885">
                  <c:v>Hf_0.0001258925</c:v>
                </c:pt>
                <c:pt idx="8886">
                  <c:v>Hf_0.0001584893</c:v>
                </c:pt>
                <c:pt idx="8887">
                  <c:v>Hf_0.0001995262</c:v>
                </c:pt>
                <c:pt idx="8888">
                  <c:v>Hf_0.0002511886</c:v>
                </c:pt>
                <c:pt idx="8889">
                  <c:v>Hf_0.0003162278</c:v>
                </c:pt>
                <c:pt idx="8890">
                  <c:v>Hf_0.0003981072</c:v>
                </c:pt>
                <c:pt idx="8891">
                  <c:v>Hf_0.0005011872</c:v>
                </c:pt>
                <c:pt idx="8892">
                  <c:v>Hf_0.0006309573</c:v>
                </c:pt>
                <c:pt idx="8893">
                  <c:v>Hf_0.0007943282</c:v>
                </c:pt>
                <c:pt idx="8894">
                  <c:v>Hf_0.001</c:v>
                </c:pt>
                <c:pt idx="8895">
                  <c:v>Hf_0.001258925</c:v>
                </c:pt>
                <c:pt idx="8896">
                  <c:v>Hf_0.001584893</c:v>
                </c:pt>
                <c:pt idx="8897">
                  <c:v>Hf_0.001995262</c:v>
                </c:pt>
                <c:pt idx="8898">
                  <c:v>Hf_0.002511886</c:v>
                </c:pt>
                <c:pt idx="8899">
                  <c:v>Hf_0.003162278</c:v>
                </c:pt>
                <c:pt idx="8900">
                  <c:v>Hf_0.003981072</c:v>
                </c:pt>
                <c:pt idx="8901">
                  <c:v>Hf_0.005011872</c:v>
                </c:pt>
                <c:pt idx="8902">
                  <c:v>Hf_0.006309573</c:v>
                </c:pt>
                <c:pt idx="8903">
                  <c:v>Hf_0.007943282</c:v>
                </c:pt>
                <c:pt idx="8904">
                  <c:v>Hf_0.01</c:v>
                </c:pt>
                <c:pt idx="8905">
                  <c:v>Hf_0.01258925</c:v>
                </c:pt>
                <c:pt idx="8906">
                  <c:v>Hf_0.01584893</c:v>
                </c:pt>
                <c:pt idx="8907">
                  <c:v>Hf_0.01995262</c:v>
                </c:pt>
                <c:pt idx="8908">
                  <c:v>Hf_0.02511886</c:v>
                </c:pt>
                <c:pt idx="8909">
                  <c:v>Hf_0.03162278</c:v>
                </c:pt>
                <c:pt idx="8910">
                  <c:v>Hf_0.03981072</c:v>
                </c:pt>
                <c:pt idx="8911">
                  <c:v>Hf_0.05011872</c:v>
                </c:pt>
                <c:pt idx="8912">
                  <c:v>Hf_0.06309573</c:v>
                </c:pt>
                <c:pt idx="8913">
                  <c:v>Hf_0.07943282</c:v>
                </c:pt>
                <c:pt idx="8914">
                  <c:v>Hf_0.1</c:v>
                </c:pt>
                <c:pt idx="8915">
                  <c:v>Hf_0.1258925</c:v>
                </c:pt>
                <c:pt idx="8916">
                  <c:v>Hf_0.1584893</c:v>
                </c:pt>
                <c:pt idx="8917">
                  <c:v>Hf_0.1995262</c:v>
                </c:pt>
                <c:pt idx="8918">
                  <c:v>Hf_0.2511886</c:v>
                </c:pt>
                <c:pt idx="8919">
                  <c:v>Hf_0.3162278</c:v>
                </c:pt>
                <c:pt idx="8920">
                  <c:v>Hf_0.3981072</c:v>
                </c:pt>
                <c:pt idx="8921">
                  <c:v>Hf_0.5011872</c:v>
                </c:pt>
                <c:pt idx="8922">
                  <c:v>Hf_0.6309573</c:v>
                </c:pt>
                <c:pt idx="8923">
                  <c:v>Hf_0.7943282</c:v>
                </c:pt>
                <c:pt idx="8924">
                  <c:v>Hf_1</c:v>
                </c:pt>
                <c:pt idx="8925">
                  <c:v>Hf_1.258925</c:v>
                </c:pt>
                <c:pt idx="8926">
                  <c:v>Hf_1.584893</c:v>
                </c:pt>
                <c:pt idx="8927">
                  <c:v>Hf_1.995262</c:v>
                </c:pt>
                <c:pt idx="8928">
                  <c:v>Hf_2.511886</c:v>
                </c:pt>
                <c:pt idx="8929">
                  <c:v>Hf_3.162278</c:v>
                </c:pt>
                <c:pt idx="8930">
                  <c:v>Hf_3.981072</c:v>
                </c:pt>
                <c:pt idx="8931">
                  <c:v>Hf_5.011872</c:v>
                </c:pt>
                <c:pt idx="8932">
                  <c:v>Hf_6.309573</c:v>
                </c:pt>
                <c:pt idx="8933">
                  <c:v>Hf_7.943282</c:v>
                </c:pt>
                <c:pt idx="8934">
                  <c:v>Hf_10</c:v>
                </c:pt>
                <c:pt idx="8935">
                  <c:v>Hf_12.58925</c:v>
                </c:pt>
                <c:pt idx="8936">
                  <c:v>Hf_15.84893</c:v>
                </c:pt>
                <c:pt idx="8937">
                  <c:v>Hf_19.95262</c:v>
                </c:pt>
                <c:pt idx="8938">
                  <c:v>Hf_25.11886</c:v>
                </c:pt>
                <c:pt idx="8939">
                  <c:v>Hf_31.62278</c:v>
                </c:pt>
                <c:pt idx="8940">
                  <c:v>Hf_39.81072</c:v>
                </c:pt>
                <c:pt idx="8941">
                  <c:v>Hf_50.11872</c:v>
                </c:pt>
                <c:pt idx="8942">
                  <c:v>Hf_63.09573</c:v>
                </c:pt>
                <c:pt idx="8943">
                  <c:v>Hf_79.43282</c:v>
                </c:pt>
                <c:pt idx="8944">
                  <c:v>Hf_100</c:v>
                </c:pt>
                <c:pt idx="8945">
                  <c:v>Hf_125.8925</c:v>
                </c:pt>
                <c:pt idx="8946">
                  <c:v>Hf_158.4893</c:v>
                </c:pt>
                <c:pt idx="8947">
                  <c:v>Hf_199.5262</c:v>
                </c:pt>
                <c:pt idx="8948">
                  <c:v>Hf_251.1886</c:v>
                </c:pt>
                <c:pt idx="8949">
                  <c:v>Hf_316.2278</c:v>
                </c:pt>
                <c:pt idx="8950">
                  <c:v>Hf_398.1072</c:v>
                </c:pt>
                <c:pt idx="8951">
                  <c:v>Hf_501.1872</c:v>
                </c:pt>
                <c:pt idx="8952">
                  <c:v>Hf_630.9573</c:v>
                </c:pt>
                <c:pt idx="8953">
                  <c:v>Hf_794.3282</c:v>
                </c:pt>
                <c:pt idx="8954">
                  <c:v>Hf_1000</c:v>
                </c:pt>
                <c:pt idx="8955">
                  <c:v>Hf_1258.925</c:v>
                </c:pt>
                <c:pt idx="8956">
                  <c:v>Hf_1584.893</c:v>
                </c:pt>
                <c:pt idx="8957">
                  <c:v>Hf_1995.262</c:v>
                </c:pt>
                <c:pt idx="8958">
                  <c:v>Hf_2511.886</c:v>
                </c:pt>
                <c:pt idx="8959">
                  <c:v>Hf_3162.278</c:v>
                </c:pt>
                <c:pt idx="8960">
                  <c:v>Hf_3981.072</c:v>
                </c:pt>
                <c:pt idx="8961">
                  <c:v>Hf_5011.872</c:v>
                </c:pt>
                <c:pt idx="8962">
                  <c:v>Hf_6309.573</c:v>
                </c:pt>
                <c:pt idx="8963">
                  <c:v>Hf_7943.282</c:v>
                </c:pt>
                <c:pt idx="8964">
                  <c:v>Hf_10000</c:v>
                </c:pt>
                <c:pt idx="8965">
                  <c:v>Hf_12589.25</c:v>
                </c:pt>
                <c:pt idx="8966">
                  <c:v>Hf_15848.93</c:v>
                </c:pt>
                <c:pt idx="8967">
                  <c:v>Hf_19952.62</c:v>
                </c:pt>
                <c:pt idx="8968">
                  <c:v>Hf_25118.86</c:v>
                </c:pt>
                <c:pt idx="8969">
                  <c:v>Hf_31622.78</c:v>
                </c:pt>
                <c:pt idx="8970">
                  <c:v>Hf_39810.72</c:v>
                </c:pt>
                <c:pt idx="8971">
                  <c:v>Hf_50118.72</c:v>
                </c:pt>
                <c:pt idx="8972">
                  <c:v>Hf_63095.73</c:v>
                </c:pt>
                <c:pt idx="8973">
                  <c:v>Hf_79432.82</c:v>
                </c:pt>
                <c:pt idx="8974">
                  <c:v>Hf_100000</c:v>
                </c:pt>
                <c:pt idx="8975">
                  <c:v>Hf_125892.5</c:v>
                </c:pt>
                <c:pt idx="8976">
                  <c:v>Hf_158489.3</c:v>
                </c:pt>
                <c:pt idx="8977">
                  <c:v>Hf_199526.2</c:v>
                </c:pt>
                <c:pt idx="8978">
                  <c:v>Hf_251188.6</c:v>
                </c:pt>
                <c:pt idx="8979">
                  <c:v>Hf_316227.8</c:v>
                </c:pt>
                <c:pt idx="8980">
                  <c:v>Hf_398107.2</c:v>
                </c:pt>
                <c:pt idx="8981">
                  <c:v>Hf_501187.2</c:v>
                </c:pt>
                <c:pt idx="8982">
                  <c:v>Hf_630957.3</c:v>
                </c:pt>
                <c:pt idx="8983">
                  <c:v>Hf_794328.2</c:v>
                </c:pt>
                <c:pt idx="8984">
                  <c:v>Hf_1000000</c:v>
                </c:pt>
                <c:pt idx="8985">
                  <c:v>Hf_1258925</c:v>
                </c:pt>
                <c:pt idx="8986">
                  <c:v>Hf_1584893</c:v>
                </c:pt>
                <c:pt idx="8987">
                  <c:v>Hf_1995262</c:v>
                </c:pt>
                <c:pt idx="8988">
                  <c:v>Hf_2511886</c:v>
                </c:pt>
                <c:pt idx="8989">
                  <c:v>Hf_3162278</c:v>
                </c:pt>
                <c:pt idx="8990">
                  <c:v>Hf_3981072</c:v>
                </c:pt>
                <c:pt idx="8991">
                  <c:v>Hf_5011872</c:v>
                </c:pt>
                <c:pt idx="8992">
                  <c:v>Hf_6309573</c:v>
                </c:pt>
                <c:pt idx="8993">
                  <c:v>Hf_7943282</c:v>
                </c:pt>
                <c:pt idx="8994">
                  <c:v>Hf_10000000</c:v>
                </c:pt>
                <c:pt idx="8995">
                  <c:v>Hf_12589250</c:v>
                </c:pt>
                <c:pt idx="8996">
                  <c:v>Hf_15848930</c:v>
                </c:pt>
                <c:pt idx="8997">
                  <c:v>Hf_19952620</c:v>
                </c:pt>
                <c:pt idx="8998">
                  <c:v>Ta_</c:v>
                </c:pt>
                <c:pt idx="8999">
                  <c:v>Energy[eV]_Elastic[mb]</c:v>
                </c:pt>
                <c:pt idx="9000">
                  <c:v>Ta_0.00001258925</c:v>
                </c:pt>
                <c:pt idx="9001">
                  <c:v>Ta_0.00001584893</c:v>
                </c:pt>
                <c:pt idx="9002">
                  <c:v>Ta_0.00001995262</c:v>
                </c:pt>
                <c:pt idx="9003">
                  <c:v>Ta_0.00002511886</c:v>
                </c:pt>
                <c:pt idx="9004">
                  <c:v>Ta_0.00003162278</c:v>
                </c:pt>
                <c:pt idx="9005">
                  <c:v>Ta_0.00003981072</c:v>
                </c:pt>
                <c:pt idx="9006">
                  <c:v>Ta_0.00005011872</c:v>
                </c:pt>
                <c:pt idx="9007">
                  <c:v>Ta_0.00006309573</c:v>
                </c:pt>
                <c:pt idx="9008">
                  <c:v>Ta_0.00007943282</c:v>
                </c:pt>
                <c:pt idx="9009">
                  <c:v>Ta_0.0001</c:v>
                </c:pt>
                <c:pt idx="9010">
                  <c:v>Ta_0.0001258925</c:v>
                </c:pt>
                <c:pt idx="9011">
                  <c:v>Ta_0.0001584893</c:v>
                </c:pt>
                <c:pt idx="9012">
                  <c:v>Ta_0.0001995262</c:v>
                </c:pt>
                <c:pt idx="9013">
                  <c:v>Ta_0.0002511886</c:v>
                </c:pt>
                <c:pt idx="9014">
                  <c:v>Ta_0.0003162278</c:v>
                </c:pt>
                <c:pt idx="9015">
                  <c:v>Ta_0.0003981072</c:v>
                </c:pt>
                <c:pt idx="9016">
                  <c:v>Ta_0.0005011872</c:v>
                </c:pt>
                <c:pt idx="9017">
                  <c:v>Ta_0.0006309573</c:v>
                </c:pt>
                <c:pt idx="9018">
                  <c:v>Ta_0.0007943282</c:v>
                </c:pt>
                <c:pt idx="9019">
                  <c:v>Ta_0.001</c:v>
                </c:pt>
                <c:pt idx="9020">
                  <c:v>Ta_0.001258925</c:v>
                </c:pt>
                <c:pt idx="9021">
                  <c:v>Ta_0.001584893</c:v>
                </c:pt>
                <c:pt idx="9022">
                  <c:v>Ta_0.001995262</c:v>
                </c:pt>
                <c:pt idx="9023">
                  <c:v>Ta_0.002511886</c:v>
                </c:pt>
                <c:pt idx="9024">
                  <c:v>Ta_0.003162278</c:v>
                </c:pt>
                <c:pt idx="9025">
                  <c:v>Ta_0.003981072</c:v>
                </c:pt>
                <c:pt idx="9026">
                  <c:v>Ta_0.005011872</c:v>
                </c:pt>
                <c:pt idx="9027">
                  <c:v>Ta_0.006309573</c:v>
                </c:pt>
                <c:pt idx="9028">
                  <c:v>Ta_0.007943282</c:v>
                </c:pt>
                <c:pt idx="9029">
                  <c:v>Ta_0.01</c:v>
                </c:pt>
                <c:pt idx="9030">
                  <c:v>Ta_0.01258925</c:v>
                </c:pt>
                <c:pt idx="9031">
                  <c:v>Ta_0.01584893</c:v>
                </c:pt>
                <c:pt idx="9032">
                  <c:v>Ta_0.01995262</c:v>
                </c:pt>
                <c:pt idx="9033">
                  <c:v>Ta_0.02511886</c:v>
                </c:pt>
                <c:pt idx="9034">
                  <c:v>Ta_0.03162278</c:v>
                </c:pt>
                <c:pt idx="9035">
                  <c:v>Ta_0.03981072</c:v>
                </c:pt>
                <c:pt idx="9036">
                  <c:v>Ta_0.05011872</c:v>
                </c:pt>
                <c:pt idx="9037">
                  <c:v>Ta_0.06309573</c:v>
                </c:pt>
                <c:pt idx="9038">
                  <c:v>Ta_0.07943282</c:v>
                </c:pt>
                <c:pt idx="9039">
                  <c:v>Ta_0.1</c:v>
                </c:pt>
                <c:pt idx="9040">
                  <c:v>Ta_0.1258925</c:v>
                </c:pt>
                <c:pt idx="9041">
                  <c:v>Ta_0.1584893</c:v>
                </c:pt>
                <c:pt idx="9042">
                  <c:v>Ta_0.1995262</c:v>
                </c:pt>
                <c:pt idx="9043">
                  <c:v>Ta_0.2511886</c:v>
                </c:pt>
                <c:pt idx="9044">
                  <c:v>Ta_0.3162278</c:v>
                </c:pt>
                <c:pt idx="9045">
                  <c:v>Ta_0.3981072</c:v>
                </c:pt>
                <c:pt idx="9046">
                  <c:v>Ta_0.5011872</c:v>
                </c:pt>
                <c:pt idx="9047">
                  <c:v>Ta_0.6309573</c:v>
                </c:pt>
                <c:pt idx="9048">
                  <c:v>Ta_0.7943282</c:v>
                </c:pt>
                <c:pt idx="9049">
                  <c:v>Ta_1</c:v>
                </c:pt>
                <c:pt idx="9050">
                  <c:v>Ta_1.258925</c:v>
                </c:pt>
                <c:pt idx="9051">
                  <c:v>Ta_1.584893</c:v>
                </c:pt>
                <c:pt idx="9052">
                  <c:v>Ta_1.995262</c:v>
                </c:pt>
                <c:pt idx="9053">
                  <c:v>Ta_2.511886</c:v>
                </c:pt>
                <c:pt idx="9054">
                  <c:v>Ta_3.162278</c:v>
                </c:pt>
                <c:pt idx="9055">
                  <c:v>Ta_3.981072</c:v>
                </c:pt>
                <c:pt idx="9056">
                  <c:v>Ta_5.011872</c:v>
                </c:pt>
                <c:pt idx="9057">
                  <c:v>Ta_6.309573</c:v>
                </c:pt>
                <c:pt idx="9058">
                  <c:v>Ta_7.943282</c:v>
                </c:pt>
                <c:pt idx="9059">
                  <c:v>Ta_10</c:v>
                </c:pt>
                <c:pt idx="9060">
                  <c:v>Ta_12.58925</c:v>
                </c:pt>
                <c:pt idx="9061">
                  <c:v>Ta_15.84893</c:v>
                </c:pt>
                <c:pt idx="9062">
                  <c:v>Ta_19.95262</c:v>
                </c:pt>
                <c:pt idx="9063">
                  <c:v>Ta_25.11886</c:v>
                </c:pt>
                <c:pt idx="9064">
                  <c:v>Ta_31.62278</c:v>
                </c:pt>
                <c:pt idx="9065">
                  <c:v>Ta_39.81072</c:v>
                </c:pt>
                <c:pt idx="9066">
                  <c:v>Ta_50.11872</c:v>
                </c:pt>
                <c:pt idx="9067">
                  <c:v>Ta_63.09573</c:v>
                </c:pt>
                <c:pt idx="9068">
                  <c:v>Ta_79.43282</c:v>
                </c:pt>
                <c:pt idx="9069">
                  <c:v>Ta_100</c:v>
                </c:pt>
                <c:pt idx="9070">
                  <c:v>Ta_125.8925</c:v>
                </c:pt>
                <c:pt idx="9071">
                  <c:v>Ta_158.4893</c:v>
                </c:pt>
                <c:pt idx="9072">
                  <c:v>Ta_199.5262</c:v>
                </c:pt>
                <c:pt idx="9073">
                  <c:v>Ta_251.1886</c:v>
                </c:pt>
                <c:pt idx="9074">
                  <c:v>Ta_316.2278</c:v>
                </c:pt>
                <c:pt idx="9075">
                  <c:v>Ta_398.1072</c:v>
                </c:pt>
                <c:pt idx="9076">
                  <c:v>Ta_501.1872</c:v>
                </c:pt>
                <c:pt idx="9077">
                  <c:v>Ta_630.9573</c:v>
                </c:pt>
                <c:pt idx="9078">
                  <c:v>Ta_794.3282</c:v>
                </c:pt>
                <c:pt idx="9079">
                  <c:v>Ta_1000</c:v>
                </c:pt>
                <c:pt idx="9080">
                  <c:v>Ta_1258.925</c:v>
                </c:pt>
                <c:pt idx="9081">
                  <c:v>Ta_1584.893</c:v>
                </c:pt>
                <c:pt idx="9082">
                  <c:v>Ta_1995.262</c:v>
                </c:pt>
                <c:pt idx="9083">
                  <c:v>Ta_2511.886</c:v>
                </c:pt>
                <c:pt idx="9084">
                  <c:v>Ta_3162.278</c:v>
                </c:pt>
                <c:pt idx="9085">
                  <c:v>Ta_3981.072</c:v>
                </c:pt>
                <c:pt idx="9086">
                  <c:v>Ta_5011.872</c:v>
                </c:pt>
                <c:pt idx="9087">
                  <c:v>Ta_6309.573</c:v>
                </c:pt>
                <c:pt idx="9088">
                  <c:v>Ta_7943.282</c:v>
                </c:pt>
                <c:pt idx="9089">
                  <c:v>Ta_10000</c:v>
                </c:pt>
                <c:pt idx="9090">
                  <c:v>Ta_12589.25</c:v>
                </c:pt>
                <c:pt idx="9091">
                  <c:v>Ta_15848.93</c:v>
                </c:pt>
                <c:pt idx="9092">
                  <c:v>Ta_19952.62</c:v>
                </c:pt>
                <c:pt idx="9093">
                  <c:v>Ta_25118.86</c:v>
                </c:pt>
                <c:pt idx="9094">
                  <c:v>Ta_31622.78</c:v>
                </c:pt>
                <c:pt idx="9095">
                  <c:v>Ta_39810.72</c:v>
                </c:pt>
                <c:pt idx="9096">
                  <c:v>Ta_50118.72</c:v>
                </c:pt>
                <c:pt idx="9097">
                  <c:v>Ta_63095.73</c:v>
                </c:pt>
                <c:pt idx="9098">
                  <c:v>Ta_79432.82</c:v>
                </c:pt>
                <c:pt idx="9099">
                  <c:v>Ta_100000</c:v>
                </c:pt>
                <c:pt idx="9100">
                  <c:v>Ta_125892.5</c:v>
                </c:pt>
                <c:pt idx="9101">
                  <c:v>Ta_158489.3</c:v>
                </c:pt>
                <c:pt idx="9102">
                  <c:v>Ta_199526.2</c:v>
                </c:pt>
                <c:pt idx="9103">
                  <c:v>Ta_251188.6</c:v>
                </c:pt>
                <c:pt idx="9104">
                  <c:v>Ta_316227.8</c:v>
                </c:pt>
                <c:pt idx="9105">
                  <c:v>Ta_398107.2</c:v>
                </c:pt>
                <c:pt idx="9106">
                  <c:v>Ta_501187.2</c:v>
                </c:pt>
                <c:pt idx="9107">
                  <c:v>Ta_630957.3</c:v>
                </c:pt>
                <c:pt idx="9108">
                  <c:v>Ta_794328.2</c:v>
                </c:pt>
                <c:pt idx="9109">
                  <c:v>Ta_1000000</c:v>
                </c:pt>
                <c:pt idx="9110">
                  <c:v>Ta_1258925</c:v>
                </c:pt>
                <c:pt idx="9111">
                  <c:v>Ta_1584893</c:v>
                </c:pt>
                <c:pt idx="9112">
                  <c:v>Ta_1995262</c:v>
                </c:pt>
                <c:pt idx="9113">
                  <c:v>Ta_2511886</c:v>
                </c:pt>
                <c:pt idx="9114">
                  <c:v>Ta_3162278</c:v>
                </c:pt>
                <c:pt idx="9115">
                  <c:v>Ta_3981072</c:v>
                </c:pt>
                <c:pt idx="9116">
                  <c:v>Ta_5011872</c:v>
                </c:pt>
                <c:pt idx="9117">
                  <c:v>Ta_6309573</c:v>
                </c:pt>
                <c:pt idx="9118">
                  <c:v>Ta_7943282</c:v>
                </c:pt>
                <c:pt idx="9119">
                  <c:v>Ta_10000000</c:v>
                </c:pt>
                <c:pt idx="9120">
                  <c:v>Ta_12589250</c:v>
                </c:pt>
                <c:pt idx="9121">
                  <c:v>Ta_15848930</c:v>
                </c:pt>
                <c:pt idx="9122">
                  <c:v>Ta_19952620</c:v>
                </c:pt>
                <c:pt idx="9123">
                  <c:v>W_</c:v>
                </c:pt>
                <c:pt idx="9124">
                  <c:v>Energy[eV]_Elastic[mb]</c:v>
                </c:pt>
                <c:pt idx="9125">
                  <c:v>W_0.00001258925</c:v>
                </c:pt>
                <c:pt idx="9126">
                  <c:v>W_0.00001584893</c:v>
                </c:pt>
                <c:pt idx="9127">
                  <c:v>W_0.00001995262</c:v>
                </c:pt>
                <c:pt idx="9128">
                  <c:v>W_0.00002511886</c:v>
                </c:pt>
                <c:pt idx="9129">
                  <c:v>W_0.00003162278</c:v>
                </c:pt>
                <c:pt idx="9130">
                  <c:v>W_0.00003981072</c:v>
                </c:pt>
                <c:pt idx="9131">
                  <c:v>W_0.00005011872</c:v>
                </c:pt>
                <c:pt idx="9132">
                  <c:v>W_0.00006309573</c:v>
                </c:pt>
                <c:pt idx="9133">
                  <c:v>W_0.00007943282</c:v>
                </c:pt>
                <c:pt idx="9134">
                  <c:v>W_0.0001</c:v>
                </c:pt>
                <c:pt idx="9135">
                  <c:v>W_0.0001258925</c:v>
                </c:pt>
                <c:pt idx="9136">
                  <c:v>W_0.0001584893</c:v>
                </c:pt>
                <c:pt idx="9137">
                  <c:v>W_0.0001995262</c:v>
                </c:pt>
                <c:pt idx="9138">
                  <c:v>W_0.0002511886</c:v>
                </c:pt>
                <c:pt idx="9139">
                  <c:v>W_0.0003162278</c:v>
                </c:pt>
                <c:pt idx="9140">
                  <c:v>W_0.0003981072</c:v>
                </c:pt>
                <c:pt idx="9141">
                  <c:v>W_0.0005011872</c:v>
                </c:pt>
                <c:pt idx="9142">
                  <c:v>W_0.0006309573</c:v>
                </c:pt>
                <c:pt idx="9143">
                  <c:v>W_0.0007943282</c:v>
                </c:pt>
                <c:pt idx="9144">
                  <c:v>W_0.001</c:v>
                </c:pt>
                <c:pt idx="9145">
                  <c:v>W_0.001258925</c:v>
                </c:pt>
                <c:pt idx="9146">
                  <c:v>W_0.001584893</c:v>
                </c:pt>
                <c:pt idx="9147">
                  <c:v>W_0.001995262</c:v>
                </c:pt>
                <c:pt idx="9148">
                  <c:v>W_0.002511886</c:v>
                </c:pt>
                <c:pt idx="9149">
                  <c:v>W_0.003162278</c:v>
                </c:pt>
                <c:pt idx="9150">
                  <c:v>W_0.003981072</c:v>
                </c:pt>
                <c:pt idx="9151">
                  <c:v>W_0.005011872</c:v>
                </c:pt>
                <c:pt idx="9152">
                  <c:v>W_0.006309573</c:v>
                </c:pt>
                <c:pt idx="9153">
                  <c:v>W_0.007943282</c:v>
                </c:pt>
                <c:pt idx="9154">
                  <c:v>W_0.01</c:v>
                </c:pt>
                <c:pt idx="9155">
                  <c:v>W_0.01258925</c:v>
                </c:pt>
                <c:pt idx="9156">
                  <c:v>W_0.01584893</c:v>
                </c:pt>
                <c:pt idx="9157">
                  <c:v>W_0.01995262</c:v>
                </c:pt>
                <c:pt idx="9158">
                  <c:v>W_0.02511886</c:v>
                </c:pt>
                <c:pt idx="9159">
                  <c:v>W_0.03162278</c:v>
                </c:pt>
                <c:pt idx="9160">
                  <c:v>W_0.03981072</c:v>
                </c:pt>
                <c:pt idx="9161">
                  <c:v>W_0.05011872</c:v>
                </c:pt>
                <c:pt idx="9162">
                  <c:v>W_0.06309573</c:v>
                </c:pt>
                <c:pt idx="9163">
                  <c:v>W_0.07943282</c:v>
                </c:pt>
                <c:pt idx="9164">
                  <c:v>W_0.1</c:v>
                </c:pt>
                <c:pt idx="9165">
                  <c:v>W_0.1258925</c:v>
                </c:pt>
                <c:pt idx="9166">
                  <c:v>W_0.1584893</c:v>
                </c:pt>
                <c:pt idx="9167">
                  <c:v>W_0.1995262</c:v>
                </c:pt>
                <c:pt idx="9168">
                  <c:v>W_0.2511886</c:v>
                </c:pt>
                <c:pt idx="9169">
                  <c:v>W_0.3162278</c:v>
                </c:pt>
                <c:pt idx="9170">
                  <c:v>W_0.3981072</c:v>
                </c:pt>
                <c:pt idx="9171">
                  <c:v>W_0.5011872</c:v>
                </c:pt>
                <c:pt idx="9172">
                  <c:v>W_0.6309573</c:v>
                </c:pt>
                <c:pt idx="9173">
                  <c:v>W_0.7943282</c:v>
                </c:pt>
                <c:pt idx="9174">
                  <c:v>W_1</c:v>
                </c:pt>
                <c:pt idx="9175">
                  <c:v>W_1.258925</c:v>
                </c:pt>
                <c:pt idx="9176">
                  <c:v>W_1.584893</c:v>
                </c:pt>
                <c:pt idx="9177">
                  <c:v>W_1.995262</c:v>
                </c:pt>
                <c:pt idx="9178">
                  <c:v>W_2.511886</c:v>
                </c:pt>
                <c:pt idx="9179">
                  <c:v>W_3.162278</c:v>
                </c:pt>
                <c:pt idx="9180">
                  <c:v>W_3.981072</c:v>
                </c:pt>
                <c:pt idx="9181">
                  <c:v>W_5.011872</c:v>
                </c:pt>
                <c:pt idx="9182">
                  <c:v>W_6.309573</c:v>
                </c:pt>
                <c:pt idx="9183">
                  <c:v>W_7.943282</c:v>
                </c:pt>
                <c:pt idx="9184">
                  <c:v>W_10</c:v>
                </c:pt>
                <c:pt idx="9185">
                  <c:v>W_12.58925</c:v>
                </c:pt>
                <c:pt idx="9186">
                  <c:v>W_15.84893</c:v>
                </c:pt>
                <c:pt idx="9187">
                  <c:v>W_19.95262</c:v>
                </c:pt>
                <c:pt idx="9188">
                  <c:v>W_25.11886</c:v>
                </c:pt>
                <c:pt idx="9189">
                  <c:v>W_31.62278</c:v>
                </c:pt>
                <c:pt idx="9190">
                  <c:v>W_39.81072</c:v>
                </c:pt>
                <c:pt idx="9191">
                  <c:v>W_50.11872</c:v>
                </c:pt>
                <c:pt idx="9192">
                  <c:v>W_63.09573</c:v>
                </c:pt>
                <c:pt idx="9193">
                  <c:v>W_79.43282</c:v>
                </c:pt>
                <c:pt idx="9194">
                  <c:v>W_100</c:v>
                </c:pt>
                <c:pt idx="9195">
                  <c:v>W_125.8925</c:v>
                </c:pt>
                <c:pt idx="9196">
                  <c:v>W_158.4893</c:v>
                </c:pt>
                <c:pt idx="9197">
                  <c:v>W_199.5262</c:v>
                </c:pt>
                <c:pt idx="9198">
                  <c:v>W_251.1886</c:v>
                </c:pt>
                <c:pt idx="9199">
                  <c:v>W_316.2278</c:v>
                </c:pt>
                <c:pt idx="9200">
                  <c:v>W_398.1072</c:v>
                </c:pt>
                <c:pt idx="9201">
                  <c:v>W_501.1872</c:v>
                </c:pt>
                <c:pt idx="9202">
                  <c:v>W_630.9573</c:v>
                </c:pt>
                <c:pt idx="9203">
                  <c:v>W_794.3282</c:v>
                </c:pt>
                <c:pt idx="9204">
                  <c:v>W_1000</c:v>
                </c:pt>
                <c:pt idx="9205">
                  <c:v>W_1258.925</c:v>
                </c:pt>
                <c:pt idx="9206">
                  <c:v>W_1584.893</c:v>
                </c:pt>
                <c:pt idx="9207">
                  <c:v>W_1995.262</c:v>
                </c:pt>
                <c:pt idx="9208">
                  <c:v>W_2511.886</c:v>
                </c:pt>
                <c:pt idx="9209">
                  <c:v>W_3162.278</c:v>
                </c:pt>
                <c:pt idx="9210">
                  <c:v>W_3981.072</c:v>
                </c:pt>
                <c:pt idx="9211">
                  <c:v>W_5011.872</c:v>
                </c:pt>
                <c:pt idx="9212">
                  <c:v>W_6309.573</c:v>
                </c:pt>
                <c:pt idx="9213">
                  <c:v>W_7943.282</c:v>
                </c:pt>
                <c:pt idx="9214">
                  <c:v>W_10000</c:v>
                </c:pt>
                <c:pt idx="9215">
                  <c:v>W_12589.25</c:v>
                </c:pt>
                <c:pt idx="9216">
                  <c:v>W_15848.93</c:v>
                </c:pt>
                <c:pt idx="9217">
                  <c:v>W_19952.62</c:v>
                </c:pt>
                <c:pt idx="9218">
                  <c:v>W_25118.86</c:v>
                </c:pt>
                <c:pt idx="9219">
                  <c:v>W_31622.78</c:v>
                </c:pt>
                <c:pt idx="9220">
                  <c:v>W_39810.72</c:v>
                </c:pt>
                <c:pt idx="9221">
                  <c:v>W_50118.72</c:v>
                </c:pt>
                <c:pt idx="9222">
                  <c:v>W_63095.73</c:v>
                </c:pt>
                <c:pt idx="9223">
                  <c:v>W_79432.82</c:v>
                </c:pt>
                <c:pt idx="9224">
                  <c:v>W_100000</c:v>
                </c:pt>
                <c:pt idx="9225">
                  <c:v>W_125892.5</c:v>
                </c:pt>
                <c:pt idx="9226">
                  <c:v>W_158489.3</c:v>
                </c:pt>
                <c:pt idx="9227">
                  <c:v>W_199526.2</c:v>
                </c:pt>
                <c:pt idx="9228">
                  <c:v>W_251188.6</c:v>
                </c:pt>
                <c:pt idx="9229">
                  <c:v>W_316227.8</c:v>
                </c:pt>
                <c:pt idx="9230">
                  <c:v>W_398107.2</c:v>
                </c:pt>
                <c:pt idx="9231">
                  <c:v>W_501187.2</c:v>
                </c:pt>
                <c:pt idx="9232">
                  <c:v>W_630957.3</c:v>
                </c:pt>
                <c:pt idx="9233">
                  <c:v>W_794328.2</c:v>
                </c:pt>
                <c:pt idx="9234">
                  <c:v>W_1000000</c:v>
                </c:pt>
                <c:pt idx="9235">
                  <c:v>W_1258925</c:v>
                </c:pt>
                <c:pt idx="9236">
                  <c:v>W_1584893</c:v>
                </c:pt>
                <c:pt idx="9237">
                  <c:v>W_1995262</c:v>
                </c:pt>
                <c:pt idx="9238">
                  <c:v>W_2511886</c:v>
                </c:pt>
                <c:pt idx="9239">
                  <c:v>W_3162278</c:v>
                </c:pt>
                <c:pt idx="9240">
                  <c:v>W_3981072</c:v>
                </c:pt>
                <c:pt idx="9241">
                  <c:v>W_5011872</c:v>
                </c:pt>
                <c:pt idx="9242">
                  <c:v>W_6309573</c:v>
                </c:pt>
                <c:pt idx="9243">
                  <c:v>W_7943282</c:v>
                </c:pt>
                <c:pt idx="9244">
                  <c:v>W_10000000</c:v>
                </c:pt>
                <c:pt idx="9245">
                  <c:v>W_12589250</c:v>
                </c:pt>
                <c:pt idx="9246">
                  <c:v>W_15848930</c:v>
                </c:pt>
                <c:pt idx="9247">
                  <c:v>W_19952620</c:v>
                </c:pt>
                <c:pt idx="9248">
                  <c:v>Re_</c:v>
                </c:pt>
                <c:pt idx="9249">
                  <c:v>Energy[eV]_Elastic[mb]</c:v>
                </c:pt>
                <c:pt idx="9250">
                  <c:v>Re_0.00001258925</c:v>
                </c:pt>
                <c:pt idx="9251">
                  <c:v>Re_0.00001584893</c:v>
                </c:pt>
                <c:pt idx="9252">
                  <c:v>Re_0.00001995262</c:v>
                </c:pt>
                <c:pt idx="9253">
                  <c:v>Re_0.00002511886</c:v>
                </c:pt>
                <c:pt idx="9254">
                  <c:v>Re_0.00003162278</c:v>
                </c:pt>
                <c:pt idx="9255">
                  <c:v>Re_0.00003981072</c:v>
                </c:pt>
                <c:pt idx="9256">
                  <c:v>Re_0.00005011872</c:v>
                </c:pt>
                <c:pt idx="9257">
                  <c:v>Re_0.00006309573</c:v>
                </c:pt>
                <c:pt idx="9258">
                  <c:v>Re_0.00007943282</c:v>
                </c:pt>
                <c:pt idx="9259">
                  <c:v>Re_0.0001</c:v>
                </c:pt>
                <c:pt idx="9260">
                  <c:v>Re_0.0001258925</c:v>
                </c:pt>
                <c:pt idx="9261">
                  <c:v>Re_0.0001584893</c:v>
                </c:pt>
                <c:pt idx="9262">
                  <c:v>Re_0.0001995262</c:v>
                </c:pt>
                <c:pt idx="9263">
                  <c:v>Re_0.0002511886</c:v>
                </c:pt>
                <c:pt idx="9264">
                  <c:v>Re_0.0003162278</c:v>
                </c:pt>
                <c:pt idx="9265">
                  <c:v>Re_0.0003981072</c:v>
                </c:pt>
                <c:pt idx="9266">
                  <c:v>Re_0.0005011872</c:v>
                </c:pt>
                <c:pt idx="9267">
                  <c:v>Re_0.0006309573</c:v>
                </c:pt>
                <c:pt idx="9268">
                  <c:v>Re_0.0007943282</c:v>
                </c:pt>
                <c:pt idx="9269">
                  <c:v>Re_0.001</c:v>
                </c:pt>
                <c:pt idx="9270">
                  <c:v>Re_0.001258925</c:v>
                </c:pt>
                <c:pt idx="9271">
                  <c:v>Re_0.001584893</c:v>
                </c:pt>
                <c:pt idx="9272">
                  <c:v>Re_0.001995262</c:v>
                </c:pt>
                <c:pt idx="9273">
                  <c:v>Re_0.002511886</c:v>
                </c:pt>
                <c:pt idx="9274">
                  <c:v>Re_0.003162278</c:v>
                </c:pt>
                <c:pt idx="9275">
                  <c:v>Re_0.003981072</c:v>
                </c:pt>
                <c:pt idx="9276">
                  <c:v>Re_0.005011872</c:v>
                </c:pt>
                <c:pt idx="9277">
                  <c:v>Re_0.006309573</c:v>
                </c:pt>
                <c:pt idx="9278">
                  <c:v>Re_0.007943282</c:v>
                </c:pt>
                <c:pt idx="9279">
                  <c:v>Re_0.01</c:v>
                </c:pt>
                <c:pt idx="9280">
                  <c:v>Re_0.01258925</c:v>
                </c:pt>
                <c:pt idx="9281">
                  <c:v>Re_0.01584893</c:v>
                </c:pt>
                <c:pt idx="9282">
                  <c:v>Re_0.01995262</c:v>
                </c:pt>
                <c:pt idx="9283">
                  <c:v>Re_0.02511886</c:v>
                </c:pt>
                <c:pt idx="9284">
                  <c:v>Re_0.03162278</c:v>
                </c:pt>
                <c:pt idx="9285">
                  <c:v>Re_0.03981072</c:v>
                </c:pt>
                <c:pt idx="9286">
                  <c:v>Re_0.05011872</c:v>
                </c:pt>
                <c:pt idx="9287">
                  <c:v>Re_0.06309573</c:v>
                </c:pt>
                <c:pt idx="9288">
                  <c:v>Re_0.07943282</c:v>
                </c:pt>
                <c:pt idx="9289">
                  <c:v>Re_0.1</c:v>
                </c:pt>
                <c:pt idx="9290">
                  <c:v>Re_0.1258925</c:v>
                </c:pt>
                <c:pt idx="9291">
                  <c:v>Re_0.1584893</c:v>
                </c:pt>
                <c:pt idx="9292">
                  <c:v>Re_0.1995262</c:v>
                </c:pt>
                <c:pt idx="9293">
                  <c:v>Re_0.2511886</c:v>
                </c:pt>
                <c:pt idx="9294">
                  <c:v>Re_0.3162278</c:v>
                </c:pt>
                <c:pt idx="9295">
                  <c:v>Re_0.3981072</c:v>
                </c:pt>
                <c:pt idx="9296">
                  <c:v>Re_0.5011872</c:v>
                </c:pt>
                <c:pt idx="9297">
                  <c:v>Re_0.6309573</c:v>
                </c:pt>
                <c:pt idx="9298">
                  <c:v>Re_0.7943282</c:v>
                </c:pt>
                <c:pt idx="9299">
                  <c:v>Re_1</c:v>
                </c:pt>
                <c:pt idx="9300">
                  <c:v>Re_1.258925</c:v>
                </c:pt>
                <c:pt idx="9301">
                  <c:v>Re_1.584893</c:v>
                </c:pt>
                <c:pt idx="9302">
                  <c:v>Re_1.995262</c:v>
                </c:pt>
                <c:pt idx="9303">
                  <c:v>Re_2.511886</c:v>
                </c:pt>
                <c:pt idx="9304">
                  <c:v>Re_3.162278</c:v>
                </c:pt>
                <c:pt idx="9305">
                  <c:v>Re_3.981072</c:v>
                </c:pt>
                <c:pt idx="9306">
                  <c:v>Re_5.011872</c:v>
                </c:pt>
                <c:pt idx="9307">
                  <c:v>Re_6.309573</c:v>
                </c:pt>
                <c:pt idx="9308">
                  <c:v>Re_7.943282</c:v>
                </c:pt>
                <c:pt idx="9309">
                  <c:v>Re_10</c:v>
                </c:pt>
                <c:pt idx="9310">
                  <c:v>Re_12.58925</c:v>
                </c:pt>
                <c:pt idx="9311">
                  <c:v>Re_15.84893</c:v>
                </c:pt>
                <c:pt idx="9312">
                  <c:v>Re_19.95262</c:v>
                </c:pt>
                <c:pt idx="9313">
                  <c:v>Re_25.11886</c:v>
                </c:pt>
                <c:pt idx="9314">
                  <c:v>Re_31.62278</c:v>
                </c:pt>
                <c:pt idx="9315">
                  <c:v>Re_39.81072</c:v>
                </c:pt>
                <c:pt idx="9316">
                  <c:v>Re_50.11872</c:v>
                </c:pt>
                <c:pt idx="9317">
                  <c:v>Re_63.09573</c:v>
                </c:pt>
                <c:pt idx="9318">
                  <c:v>Re_79.43282</c:v>
                </c:pt>
                <c:pt idx="9319">
                  <c:v>Re_100</c:v>
                </c:pt>
                <c:pt idx="9320">
                  <c:v>Re_125.8925</c:v>
                </c:pt>
                <c:pt idx="9321">
                  <c:v>Re_158.4893</c:v>
                </c:pt>
                <c:pt idx="9322">
                  <c:v>Re_199.5262</c:v>
                </c:pt>
                <c:pt idx="9323">
                  <c:v>Re_251.1886</c:v>
                </c:pt>
                <c:pt idx="9324">
                  <c:v>Re_316.2278</c:v>
                </c:pt>
                <c:pt idx="9325">
                  <c:v>Re_398.1072</c:v>
                </c:pt>
                <c:pt idx="9326">
                  <c:v>Re_501.1872</c:v>
                </c:pt>
                <c:pt idx="9327">
                  <c:v>Re_630.9573</c:v>
                </c:pt>
                <c:pt idx="9328">
                  <c:v>Re_794.3282</c:v>
                </c:pt>
                <c:pt idx="9329">
                  <c:v>Re_1000</c:v>
                </c:pt>
                <c:pt idx="9330">
                  <c:v>Re_1258.925</c:v>
                </c:pt>
                <c:pt idx="9331">
                  <c:v>Re_1584.893</c:v>
                </c:pt>
                <c:pt idx="9332">
                  <c:v>Re_1995.262</c:v>
                </c:pt>
                <c:pt idx="9333">
                  <c:v>Re_2511.886</c:v>
                </c:pt>
                <c:pt idx="9334">
                  <c:v>Re_3162.278</c:v>
                </c:pt>
                <c:pt idx="9335">
                  <c:v>Re_3981.072</c:v>
                </c:pt>
                <c:pt idx="9336">
                  <c:v>Re_5011.872</c:v>
                </c:pt>
                <c:pt idx="9337">
                  <c:v>Re_6309.573</c:v>
                </c:pt>
                <c:pt idx="9338">
                  <c:v>Re_7943.282</c:v>
                </c:pt>
                <c:pt idx="9339">
                  <c:v>Re_10000</c:v>
                </c:pt>
                <c:pt idx="9340">
                  <c:v>Re_12589.25</c:v>
                </c:pt>
                <c:pt idx="9341">
                  <c:v>Re_15848.93</c:v>
                </c:pt>
                <c:pt idx="9342">
                  <c:v>Re_19952.62</c:v>
                </c:pt>
                <c:pt idx="9343">
                  <c:v>Re_25118.86</c:v>
                </c:pt>
                <c:pt idx="9344">
                  <c:v>Re_31622.78</c:v>
                </c:pt>
                <c:pt idx="9345">
                  <c:v>Re_39810.72</c:v>
                </c:pt>
                <c:pt idx="9346">
                  <c:v>Re_50118.72</c:v>
                </c:pt>
                <c:pt idx="9347">
                  <c:v>Re_63095.73</c:v>
                </c:pt>
                <c:pt idx="9348">
                  <c:v>Re_79432.82</c:v>
                </c:pt>
                <c:pt idx="9349">
                  <c:v>Re_100000</c:v>
                </c:pt>
                <c:pt idx="9350">
                  <c:v>Re_125892.5</c:v>
                </c:pt>
                <c:pt idx="9351">
                  <c:v>Re_158489.3</c:v>
                </c:pt>
                <c:pt idx="9352">
                  <c:v>Re_199526.2</c:v>
                </c:pt>
                <c:pt idx="9353">
                  <c:v>Re_251188.6</c:v>
                </c:pt>
                <c:pt idx="9354">
                  <c:v>Re_316227.8</c:v>
                </c:pt>
                <c:pt idx="9355">
                  <c:v>Re_398107.2</c:v>
                </c:pt>
                <c:pt idx="9356">
                  <c:v>Re_501187.2</c:v>
                </c:pt>
                <c:pt idx="9357">
                  <c:v>Re_630957.3</c:v>
                </c:pt>
                <c:pt idx="9358">
                  <c:v>Re_794328.2</c:v>
                </c:pt>
                <c:pt idx="9359">
                  <c:v>Re_1000000</c:v>
                </c:pt>
                <c:pt idx="9360">
                  <c:v>Re_1258925</c:v>
                </c:pt>
                <c:pt idx="9361">
                  <c:v>Re_1584893</c:v>
                </c:pt>
                <c:pt idx="9362">
                  <c:v>Re_1995262</c:v>
                </c:pt>
                <c:pt idx="9363">
                  <c:v>Re_2511886</c:v>
                </c:pt>
                <c:pt idx="9364">
                  <c:v>Re_3162278</c:v>
                </c:pt>
                <c:pt idx="9365">
                  <c:v>Re_3981072</c:v>
                </c:pt>
                <c:pt idx="9366">
                  <c:v>Re_5011872</c:v>
                </c:pt>
                <c:pt idx="9367">
                  <c:v>Re_6309573</c:v>
                </c:pt>
                <c:pt idx="9368">
                  <c:v>Re_7943282</c:v>
                </c:pt>
                <c:pt idx="9369">
                  <c:v>Re_10000000</c:v>
                </c:pt>
                <c:pt idx="9370">
                  <c:v>Re_12589250</c:v>
                </c:pt>
                <c:pt idx="9371">
                  <c:v>Re_15848930</c:v>
                </c:pt>
                <c:pt idx="9372">
                  <c:v>Re_19952620</c:v>
                </c:pt>
                <c:pt idx="9373">
                  <c:v>Os_</c:v>
                </c:pt>
                <c:pt idx="9374">
                  <c:v>Energy[eV]_Elastic[mb]</c:v>
                </c:pt>
                <c:pt idx="9375">
                  <c:v>Os_0.00001258925</c:v>
                </c:pt>
                <c:pt idx="9376">
                  <c:v>Os_0.00001584893</c:v>
                </c:pt>
                <c:pt idx="9377">
                  <c:v>Os_0.00001995262</c:v>
                </c:pt>
                <c:pt idx="9378">
                  <c:v>Os_0.00002511886</c:v>
                </c:pt>
                <c:pt idx="9379">
                  <c:v>Os_0.00003162278</c:v>
                </c:pt>
                <c:pt idx="9380">
                  <c:v>Os_0.00003981072</c:v>
                </c:pt>
                <c:pt idx="9381">
                  <c:v>Os_0.00005011872</c:v>
                </c:pt>
                <c:pt idx="9382">
                  <c:v>Os_0.00006309573</c:v>
                </c:pt>
                <c:pt idx="9383">
                  <c:v>Os_0.00007943282</c:v>
                </c:pt>
                <c:pt idx="9384">
                  <c:v>Os_0.0001</c:v>
                </c:pt>
                <c:pt idx="9385">
                  <c:v>Os_0.0001258925</c:v>
                </c:pt>
                <c:pt idx="9386">
                  <c:v>Os_0.0001584893</c:v>
                </c:pt>
                <c:pt idx="9387">
                  <c:v>Os_0.0001995262</c:v>
                </c:pt>
                <c:pt idx="9388">
                  <c:v>Os_0.0002511886</c:v>
                </c:pt>
                <c:pt idx="9389">
                  <c:v>Os_0.0003162278</c:v>
                </c:pt>
                <c:pt idx="9390">
                  <c:v>Os_0.0003981072</c:v>
                </c:pt>
                <c:pt idx="9391">
                  <c:v>Os_0.0005011872</c:v>
                </c:pt>
                <c:pt idx="9392">
                  <c:v>Os_0.0006309573</c:v>
                </c:pt>
                <c:pt idx="9393">
                  <c:v>Os_0.0007943282</c:v>
                </c:pt>
                <c:pt idx="9394">
                  <c:v>Os_0.001</c:v>
                </c:pt>
                <c:pt idx="9395">
                  <c:v>Os_0.001258925</c:v>
                </c:pt>
                <c:pt idx="9396">
                  <c:v>Os_0.001584893</c:v>
                </c:pt>
                <c:pt idx="9397">
                  <c:v>Os_0.001995262</c:v>
                </c:pt>
                <c:pt idx="9398">
                  <c:v>Os_0.002511886</c:v>
                </c:pt>
                <c:pt idx="9399">
                  <c:v>Os_0.003162278</c:v>
                </c:pt>
                <c:pt idx="9400">
                  <c:v>Os_0.003981072</c:v>
                </c:pt>
                <c:pt idx="9401">
                  <c:v>Os_0.005011872</c:v>
                </c:pt>
                <c:pt idx="9402">
                  <c:v>Os_0.006309573</c:v>
                </c:pt>
                <c:pt idx="9403">
                  <c:v>Os_0.007943282</c:v>
                </c:pt>
                <c:pt idx="9404">
                  <c:v>Os_0.01</c:v>
                </c:pt>
                <c:pt idx="9405">
                  <c:v>Os_0.01258925</c:v>
                </c:pt>
                <c:pt idx="9406">
                  <c:v>Os_0.01584893</c:v>
                </c:pt>
                <c:pt idx="9407">
                  <c:v>Os_0.01995262</c:v>
                </c:pt>
                <c:pt idx="9408">
                  <c:v>Os_0.02511886</c:v>
                </c:pt>
                <c:pt idx="9409">
                  <c:v>Os_0.03162278</c:v>
                </c:pt>
                <c:pt idx="9410">
                  <c:v>Os_0.03981072</c:v>
                </c:pt>
                <c:pt idx="9411">
                  <c:v>Os_0.05011872</c:v>
                </c:pt>
                <c:pt idx="9412">
                  <c:v>Os_0.06309573</c:v>
                </c:pt>
                <c:pt idx="9413">
                  <c:v>Os_0.07943282</c:v>
                </c:pt>
                <c:pt idx="9414">
                  <c:v>Os_0.1</c:v>
                </c:pt>
                <c:pt idx="9415">
                  <c:v>Os_0.1258925</c:v>
                </c:pt>
                <c:pt idx="9416">
                  <c:v>Os_0.1584893</c:v>
                </c:pt>
                <c:pt idx="9417">
                  <c:v>Os_0.1995262</c:v>
                </c:pt>
                <c:pt idx="9418">
                  <c:v>Os_0.2511886</c:v>
                </c:pt>
                <c:pt idx="9419">
                  <c:v>Os_0.3162278</c:v>
                </c:pt>
                <c:pt idx="9420">
                  <c:v>Os_0.3981072</c:v>
                </c:pt>
                <c:pt idx="9421">
                  <c:v>Os_0.5011872</c:v>
                </c:pt>
                <c:pt idx="9422">
                  <c:v>Os_0.6309573</c:v>
                </c:pt>
                <c:pt idx="9423">
                  <c:v>Os_0.7943282</c:v>
                </c:pt>
                <c:pt idx="9424">
                  <c:v>Os_1</c:v>
                </c:pt>
                <c:pt idx="9425">
                  <c:v>Os_1.258925</c:v>
                </c:pt>
                <c:pt idx="9426">
                  <c:v>Os_1.584893</c:v>
                </c:pt>
                <c:pt idx="9427">
                  <c:v>Os_1.995262</c:v>
                </c:pt>
                <c:pt idx="9428">
                  <c:v>Os_2.511886</c:v>
                </c:pt>
                <c:pt idx="9429">
                  <c:v>Os_3.162278</c:v>
                </c:pt>
                <c:pt idx="9430">
                  <c:v>Os_3.981072</c:v>
                </c:pt>
                <c:pt idx="9431">
                  <c:v>Os_5.011872</c:v>
                </c:pt>
                <c:pt idx="9432">
                  <c:v>Os_6.309573</c:v>
                </c:pt>
                <c:pt idx="9433">
                  <c:v>Os_7.943282</c:v>
                </c:pt>
                <c:pt idx="9434">
                  <c:v>Os_10</c:v>
                </c:pt>
                <c:pt idx="9435">
                  <c:v>Os_12.58925</c:v>
                </c:pt>
                <c:pt idx="9436">
                  <c:v>Os_15.84893</c:v>
                </c:pt>
                <c:pt idx="9437">
                  <c:v>Os_19.95262</c:v>
                </c:pt>
                <c:pt idx="9438">
                  <c:v>Os_25.11886</c:v>
                </c:pt>
                <c:pt idx="9439">
                  <c:v>Os_31.62278</c:v>
                </c:pt>
                <c:pt idx="9440">
                  <c:v>Os_39.81072</c:v>
                </c:pt>
                <c:pt idx="9441">
                  <c:v>Os_50.11872</c:v>
                </c:pt>
                <c:pt idx="9442">
                  <c:v>Os_63.09573</c:v>
                </c:pt>
                <c:pt idx="9443">
                  <c:v>Os_79.43282</c:v>
                </c:pt>
                <c:pt idx="9444">
                  <c:v>Os_100</c:v>
                </c:pt>
                <c:pt idx="9445">
                  <c:v>Os_125.8925</c:v>
                </c:pt>
                <c:pt idx="9446">
                  <c:v>Os_158.4893</c:v>
                </c:pt>
                <c:pt idx="9447">
                  <c:v>Os_199.5262</c:v>
                </c:pt>
                <c:pt idx="9448">
                  <c:v>Os_251.1886</c:v>
                </c:pt>
                <c:pt idx="9449">
                  <c:v>Os_316.2278</c:v>
                </c:pt>
                <c:pt idx="9450">
                  <c:v>Os_398.1072</c:v>
                </c:pt>
                <c:pt idx="9451">
                  <c:v>Os_501.1872</c:v>
                </c:pt>
                <c:pt idx="9452">
                  <c:v>Os_630.9573</c:v>
                </c:pt>
                <c:pt idx="9453">
                  <c:v>Os_794.3282</c:v>
                </c:pt>
                <c:pt idx="9454">
                  <c:v>Os_1000</c:v>
                </c:pt>
                <c:pt idx="9455">
                  <c:v>Os_1258.925</c:v>
                </c:pt>
                <c:pt idx="9456">
                  <c:v>Os_1584.893</c:v>
                </c:pt>
                <c:pt idx="9457">
                  <c:v>Os_1995.262</c:v>
                </c:pt>
                <c:pt idx="9458">
                  <c:v>Os_2511.886</c:v>
                </c:pt>
                <c:pt idx="9459">
                  <c:v>Os_3162.278</c:v>
                </c:pt>
                <c:pt idx="9460">
                  <c:v>Os_3981.072</c:v>
                </c:pt>
                <c:pt idx="9461">
                  <c:v>Os_5011.872</c:v>
                </c:pt>
                <c:pt idx="9462">
                  <c:v>Os_6309.573</c:v>
                </c:pt>
                <c:pt idx="9463">
                  <c:v>Os_7943.282</c:v>
                </c:pt>
                <c:pt idx="9464">
                  <c:v>Os_10000</c:v>
                </c:pt>
                <c:pt idx="9465">
                  <c:v>Os_12589.25</c:v>
                </c:pt>
                <c:pt idx="9466">
                  <c:v>Os_15848.93</c:v>
                </c:pt>
                <c:pt idx="9467">
                  <c:v>Os_19952.62</c:v>
                </c:pt>
                <c:pt idx="9468">
                  <c:v>Os_25118.86</c:v>
                </c:pt>
                <c:pt idx="9469">
                  <c:v>Os_31622.78</c:v>
                </c:pt>
                <c:pt idx="9470">
                  <c:v>Os_39810.72</c:v>
                </c:pt>
                <c:pt idx="9471">
                  <c:v>Os_50118.72</c:v>
                </c:pt>
                <c:pt idx="9472">
                  <c:v>Os_63095.73</c:v>
                </c:pt>
                <c:pt idx="9473">
                  <c:v>Os_79432.82</c:v>
                </c:pt>
                <c:pt idx="9474">
                  <c:v>Os_100000</c:v>
                </c:pt>
                <c:pt idx="9475">
                  <c:v>Os_125892.5</c:v>
                </c:pt>
                <c:pt idx="9476">
                  <c:v>Os_158489.3</c:v>
                </c:pt>
                <c:pt idx="9477">
                  <c:v>Os_199526.2</c:v>
                </c:pt>
                <c:pt idx="9478">
                  <c:v>Os_251188.6</c:v>
                </c:pt>
                <c:pt idx="9479">
                  <c:v>Os_316227.8</c:v>
                </c:pt>
                <c:pt idx="9480">
                  <c:v>Os_398107.2</c:v>
                </c:pt>
                <c:pt idx="9481">
                  <c:v>Os_501187.2</c:v>
                </c:pt>
                <c:pt idx="9482">
                  <c:v>Os_630957.3</c:v>
                </c:pt>
                <c:pt idx="9483">
                  <c:v>Os_794328.2</c:v>
                </c:pt>
                <c:pt idx="9484">
                  <c:v>Os_1000000</c:v>
                </c:pt>
                <c:pt idx="9485">
                  <c:v>Os_1258925</c:v>
                </c:pt>
                <c:pt idx="9486">
                  <c:v>Os_1584893</c:v>
                </c:pt>
                <c:pt idx="9487">
                  <c:v>Os_1995262</c:v>
                </c:pt>
                <c:pt idx="9488">
                  <c:v>Os_2511886</c:v>
                </c:pt>
                <c:pt idx="9489">
                  <c:v>Os_3162278</c:v>
                </c:pt>
                <c:pt idx="9490">
                  <c:v>Os_3981072</c:v>
                </c:pt>
                <c:pt idx="9491">
                  <c:v>Os_5011872</c:v>
                </c:pt>
                <c:pt idx="9492">
                  <c:v>Os_6309573</c:v>
                </c:pt>
                <c:pt idx="9493">
                  <c:v>Os_7943282</c:v>
                </c:pt>
                <c:pt idx="9494">
                  <c:v>Os_10000000</c:v>
                </c:pt>
                <c:pt idx="9495">
                  <c:v>Os_12589250</c:v>
                </c:pt>
                <c:pt idx="9496">
                  <c:v>Os_15848930</c:v>
                </c:pt>
                <c:pt idx="9497">
                  <c:v>Os_19952620</c:v>
                </c:pt>
                <c:pt idx="9498">
                  <c:v>Ir_</c:v>
                </c:pt>
                <c:pt idx="9499">
                  <c:v>Energy[eV]_Elastic[mb]</c:v>
                </c:pt>
                <c:pt idx="9500">
                  <c:v>Ir_0.00001258925</c:v>
                </c:pt>
                <c:pt idx="9501">
                  <c:v>Ir_0.00001584893</c:v>
                </c:pt>
                <c:pt idx="9502">
                  <c:v>Ir_0.00001995262</c:v>
                </c:pt>
                <c:pt idx="9503">
                  <c:v>Ir_0.00002511886</c:v>
                </c:pt>
                <c:pt idx="9504">
                  <c:v>Ir_0.00003162278</c:v>
                </c:pt>
                <c:pt idx="9505">
                  <c:v>Ir_0.00003981072</c:v>
                </c:pt>
                <c:pt idx="9506">
                  <c:v>Ir_0.00005011872</c:v>
                </c:pt>
                <c:pt idx="9507">
                  <c:v>Ir_0.00006309573</c:v>
                </c:pt>
                <c:pt idx="9508">
                  <c:v>Ir_0.00007943282</c:v>
                </c:pt>
                <c:pt idx="9509">
                  <c:v>Ir_0.0001</c:v>
                </c:pt>
                <c:pt idx="9510">
                  <c:v>Ir_0.0001258925</c:v>
                </c:pt>
                <c:pt idx="9511">
                  <c:v>Ir_0.0001584893</c:v>
                </c:pt>
                <c:pt idx="9512">
                  <c:v>Ir_0.0001995262</c:v>
                </c:pt>
                <c:pt idx="9513">
                  <c:v>Ir_0.0002511886</c:v>
                </c:pt>
                <c:pt idx="9514">
                  <c:v>Ir_0.0003162278</c:v>
                </c:pt>
                <c:pt idx="9515">
                  <c:v>Ir_0.0003981072</c:v>
                </c:pt>
                <c:pt idx="9516">
                  <c:v>Ir_0.0005011872</c:v>
                </c:pt>
                <c:pt idx="9517">
                  <c:v>Ir_0.0006309573</c:v>
                </c:pt>
                <c:pt idx="9518">
                  <c:v>Ir_0.0007943282</c:v>
                </c:pt>
                <c:pt idx="9519">
                  <c:v>Ir_0.001</c:v>
                </c:pt>
                <c:pt idx="9520">
                  <c:v>Ir_0.001258925</c:v>
                </c:pt>
                <c:pt idx="9521">
                  <c:v>Ir_0.001584893</c:v>
                </c:pt>
                <c:pt idx="9522">
                  <c:v>Ir_0.001995262</c:v>
                </c:pt>
                <c:pt idx="9523">
                  <c:v>Ir_0.002511886</c:v>
                </c:pt>
                <c:pt idx="9524">
                  <c:v>Ir_0.003162278</c:v>
                </c:pt>
                <c:pt idx="9525">
                  <c:v>Ir_0.003981072</c:v>
                </c:pt>
                <c:pt idx="9526">
                  <c:v>Ir_0.005011872</c:v>
                </c:pt>
                <c:pt idx="9527">
                  <c:v>Ir_0.006309573</c:v>
                </c:pt>
                <c:pt idx="9528">
                  <c:v>Ir_0.007943282</c:v>
                </c:pt>
                <c:pt idx="9529">
                  <c:v>Ir_0.01</c:v>
                </c:pt>
                <c:pt idx="9530">
                  <c:v>Ir_0.01258925</c:v>
                </c:pt>
                <c:pt idx="9531">
                  <c:v>Ir_0.01584893</c:v>
                </c:pt>
                <c:pt idx="9532">
                  <c:v>Ir_0.01995262</c:v>
                </c:pt>
                <c:pt idx="9533">
                  <c:v>Ir_0.02511886</c:v>
                </c:pt>
                <c:pt idx="9534">
                  <c:v>Ir_0.03162278</c:v>
                </c:pt>
                <c:pt idx="9535">
                  <c:v>Ir_0.03981072</c:v>
                </c:pt>
                <c:pt idx="9536">
                  <c:v>Ir_0.05011872</c:v>
                </c:pt>
                <c:pt idx="9537">
                  <c:v>Ir_0.06309573</c:v>
                </c:pt>
                <c:pt idx="9538">
                  <c:v>Ir_0.07943282</c:v>
                </c:pt>
                <c:pt idx="9539">
                  <c:v>Ir_0.1</c:v>
                </c:pt>
                <c:pt idx="9540">
                  <c:v>Ir_0.1258925</c:v>
                </c:pt>
                <c:pt idx="9541">
                  <c:v>Ir_0.1584893</c:v>
                </c:pt>
                <c:pt idx="9542">
                  <c:v>Ir_0.1995262</c:v>
                </c:pt>
                <c:pt idx="9543">
                  <c:v>Ir_0.2511886</c:v>
                </c:pt>
                <c:pt idx="9544">
                  <c:v>Ir_0.3162278</c:v>
                </c:pt>
                <c:pt idx="9545">
                  <c:v>Ir_0.3981072</c:v>
                </c:pt>
                <c:pt idx="9546">
                  <c:v>Ir_0.5011872</c:v>
                </c:pt>
                <c:pt idx="9547">
                  <c:v>Ir_0.6309573</c:v>
                </c:pt>
                <c:pt idx="9548">
                  <c:v>Ir_0.7943282</c:v>
                </c:pt>
                <c:pt idx="9549">
                  <c:v>Ir_1</c:v>
                </c:pt>
                <c:pt idx="9550">
                  <c:v>Ir_1.258925</c:v>
                </c:pt>
                <c:pt idx="9551">
                  <c:v>Ir_1.584893</c:v>
                </c:pt>
                <c:pt idx="9552">
                  <c:v>Ir_1.995262</c:v>
                </c:pt>
                <c:pt idx="9553">
                  <c:v>Ir_2.511886</c:v>
                </c:pt>
                <c:pt idx="9554">
                  <c:v>Ir_3.162278</c:v>
                </c:pt>
                <c:pt idx="9555">
                  <c:v>Ir_3.981072</c:v>
                </c:pt>
                <c:pt idx="9556">
                  <c:v>Ir_5.011872</c:v>
                </c:pt>
                <c:pt idx="9557">
                  <c:v>Ir_6.309573</c:v>
                </c:pt>
                <c:pt idx="9558">
                  <c:v>Ir_7.943282</c:v>
                </c:pt>
                <c:pt idx="9559">
                  <c:v>Ir_10</c:v>
                </c:pt>
                <c:pt idx="9560">
                  <c:v>Ir_12.58925</c:v>
                </c:pt>
                <c:pt idx="9561">
                  <c:v>Ir_15.84893</c:v>
                </c:pt>
                <c:pt idx="9562">
                  <c:v>Ir_19.95262</c:v>
                </c:pt>
                <c:pt idx="9563">
                  <c:v>Ir_25.11886</c:v>
                </c:pt>
                <c:pt idx="9564">
                  <c:v>Ir_31.62278</c:v>
                </c:pt>
                <c:pt idx="9565">
                  <c:v>Ir_39.81072</c:v>
                </c:pt>
                <c:pt idx="9566">
                  <c:v>Ir_50.11872</c:v>
                </c:pt>
                <c:pt idx="9567">
                  <c:v>Ir_63.09573</c:v>
                </c:pt>
                <c:pt idx="9568">
                  <c:v>Ir_79.43282</c:v>
                </c:pt>
                <c:pt idx="9569">
                  <c:v>Ir_100</c:v>
                </c:pt>
                <c:pt idx="9570">
                  <c:v>Ir_125.8925</c:v>
                </c:pt>
                <c:pt idx="9571">
                  <c:v>Ir_158.4893</c:v>
                </c:pt>
                <c:pt idx="9572">
                  <c:v>Ir_199.5262</c:v>
                </c:pt>
                <c:pt idx="9573">
                  <c:v>Ir_251.1886</c:v>
                </c:pt>
                <c:pt idx="9574">
                  <c:v>Ir_316.2278</c:v>
                </c:pt>
                <c:pt idx="9575">
                  <c:v>Ir_398.1072</c:v>
                </c:pt>
                <c:pt idx="9576">
                  <c:v>Ir_501.1872</c:v>
                </c:pt>
                <c:pt idx="9577">
                  <c:v>Ir_630.9573</c:v>
                </c:pt>
                <c:pt idx="9578">
                  <c:v>Ir_794.3282</c:v>
                </c:pt>
                <c:pt idx="9579">
                  <c:v>Ir_1000</c:v>
                </c:pt>
                <c:pt idx="9580">
                  <c:v>Ir_1258.925</c:v>
                </c:pt>
                <c:pt idx="9581">
                  <c:v>Ir_1584.893</c:v>
                </c:pt>
                <c:pt idx="9582">
                  <c:v>Ir_1995.262</c:v>
                </c:pt>
                <c:pt idx="9583">
                  <c:v>Ir_2511.886</c:v>
                </c:pt>
                <c:pt idx="9584">
                  <c:v>Ir_3162.278</c:v>
                </c:pt>
                <c:pt idx="9585">
                  <c:v>Ir_3981.072</c:v>
                </c:pt>
                <c:pt idx="9586">
                  <c:v>Ir_5011.872</c:v>
                </c:pt>
                <c:pt idx="9587">
                  <c:v>Ir_6309.573</c:v>
                </c:pt>
                <c:pt idx="9588">
                  <c:v>Ir_7943.282</c:v>
                </c:pt>
                <c:pt idx="9589">
                  <c:v>Ir_10000</c:v>
                </c:pt>
                <c:pt idx="9590">
                  <c:v>Ir_12589.25</c:v>
                </c:pt>
                <c:pt idx="9591">
                  <c:v>Ir_15848.93</c:v>
                </c:pt>
                <c:pt idx="9592">
                  <c:v>Ir_19952.62</c:v>
                </c:pt>
                <c:pt idx="9593">
                  <c:v>Ir_25118.86</c:v>
                </c:pt>
                <c:pt idx="9594">
                  <c:v>Ir_31622.78</c:v>
                </c:pt>
                <c:pt idx="9595">
                  <c:v>Ir_39810.72</c:v>
                </c:pt>
                <c:pt idx="9596">
                  <c:v>Ir_50118.72</c:v>
                </c:pt>
                <c:pt idx="9597">
                  <c:v>Ir_63095.73</c:v>
                </c:pt>
                <c:pt idx="9598">
                  <c:v>Ir_79432.82</c:v>
                </c:pt>
                <c:pt idx="9599">
                  <c:v>Ir_100000</c:v>
                </c:pt>
                <c:pt idx="9600">
                  <c:v>Ir_125892.5</c:v>
                </c:pt>
                <c:pt idx="9601">
                  <c:v>Ir_158489.3</c:v>
                </c:pt>
                <c:pt idx="9602">
                  <c:v>Ir_199526.2</c:v>
                </c:pt>
                <c:pt idx="9603">
                  <c:v>Ir_251188.6</c:v>
                </c:pt>
                <c:pt idx="9604">
                  <c:v>Ir_316227.8</c:v>
                </c:pt>
                <c:pt idx="9605">
                  <c:v>Ir_398107.2</c:v>
                </c:pt>
                <c:pt idx="9606">
                  <c:v>Ir_501187.2</c:v>
                </c:pt>
                <c:pt idx="9607">
                  <c:v>Ir_630957.3</c:v>
                </c:pt>
                <c:pt idx="9608">
                  <c:v>Ir_794328.2</c:v>
                </c:pt>
                <c:pt idx="9609">
                  <c:v>Ir_1000000</c:v>
                </c:pt>
                <c:pt idx="9610">
                  <c:v>Ir_1258925</c:v>
                </c:pt>
                <c:pt idx="9611">
                  <c:v>Ir_1584893</c:v>
                </c:pt>
                <c:pt idx="9612">
                  <c:v>Ir_1995262</c:v>
                </c:pt>
                <c:pt idx="9613">
                  <c:v>Ir_2511886</c:v>
                </c:pt>
                <c:pt idx="9614">
                  <c:v>Ir_3162278</c:v>
                </c:pt>
                <c:pt idx="9615">
                  <c:v>Ir_3981072</c:v>
                </c:pt>
                <c:pt idx="9616">
                  <c:v>Ir_5011872</c:v>
                </c:pt>
                <c:pt idx="9617">
                  <c:v>Ir_6309573</c:v>
                </c:pt>
                <c:pt idx="9618">
                  <c:v>Ir_7943282</c:v>
                </c:pt>
                <c:pt idx="9619">
                  <c:v>Ir_10000000</c:v>
                </c:pt>
                <c:pt idx="9620">
                  <c:v>Ir_12589250</c:v>
                </c:pt>
                <c:pt idx="9621">
                  <c:v>Ir_15848930</c:v>
                </c:pt>
                <c:pt idx="9622">
                  <c:v>Ir_19952620</c:v>
                </c:pt>
                <c:pt idx="9623">
                  <c:v>Pt_</c:v>
                </c:pt>
                <c:pt idx="9624">
                  <c:v>Energy[eV]_Elastic[mb]</c:v>
                </c:pt>
                <c:pt idx="9625">
                  <c:v>Pt_0.00001258925</c:v>
                </c:pt>
                <c:pt idx="9626">
                  <c:v>Pt_0.00001584893</c:v>
                </c:pt>
                <c:pt idx="9627">
                  <c:v>Pt_0.00001995262</c:v>
                </c:pt>
                <c:pt idx="9628">
                  <c:v>Pt_0.00002511886</c:v>
                </c:pt>
                <c:pt idx="9629">
                  <c:v>Pt_0.00003162278</c:v>
                </c:pt>
                <c:pt idx="9630">
                  <c:v>Pt_0.00003981072</c:v>
                </c:pt>
                <c:pt idx="9631">
                  <c:v>Pt_0.00005011872</c:v>
                </c:pt>
                <c:pt idx="9632">
                  <c:v>Pt_0.00006309573</c:v>
                </c:pt>
                <c:pt idx="9633">
                  <c:v>Pt_0.00007943282</c:v>
                </c:pt>
                <c:pt idx="9634">
                  <c:v>Pt_0.0001</c:v>
                </c:pt>
                <c:pt idx="9635">
                  <c:v>Pt_0.0001258925</c:v>
                </c:pt>
                <c:pt idx="9636">
                  <c:v>Pt_0.0001584893</c:v>
                </c:pt>
                <c:pt idx="9637">
                  <c:v>Pt_0.0001995262</c:v>
                </c:pt>
                <c:pt idx="9638">
                  <c:v>Pt_0.0002511886</c:v>
                </c:pt>
                <c:pt idx="9639">
                  <c:v>Pt_0.0003162278</c:v>
                </c:pt>
                <c:pt idx="9640">
                  <c:v>Pt_0.0003981072</c:v>
                </c:pt>
                <c:pt idx="9641">
                  <c:v>Pt_0.0005011872</c:v>
                </c:pt>
                <c:pt idx="9642">
                  <c:v>Pt_0.0006309573</c:v>
                </c:pt>
                <c:pt idx="9643">
                  <c:v>Pt_0.0007943282</c:v>
                </c:pt>
                <c:pt idx="9644">
                  <c:v>Pt_0.001</c:v>
                </c:pt>
                <c:pt idx="9645">
                  <c:v>Pt_0.001258925</c:v>
                </c:pt>
                <c:pt idx="9646">
                  <c:v>Pt_0.001584893</c:v>
                </c:pt>
                <c:pt idx="9647">
                  <c:v>Pt_0.001995262</c:v>
                </c:pt>
                <c:pt idx="9648">
                  <c:v>Pt_0.002511886</c:v>
                </c:pt>
                <c:pt idx="9649">
                  <c:v>Pt_0.003162278</c:v>
                </c:pt>
                <c:pt idx="9650">
                  <c:v>Pt_0.003981072</c:v>
                </c:pt>
                <c:pt idx="9651">
                  <c:v>Pt_0.005011872</c:v>
                </c:pt>
                <c:pt idx="9652">
                  <c:v>Pt_0.006309573</c:v>
                </c:pt>
                <c:pt idx="9653">
                  <c:v>Pt_0.007943282</c:v>
                </c:pt>
                <c:pt idx="9654">
                  <c:v>Pt_0.01</c:v>
                </c:pt>
                <c:pt idx="9655">
                  <c:v>Pt_0.01258925</c:v>
                </c:pt>
                <c:pt idx="9656">
                  <c:v>Pt_0.01584893</c:v>
                </c:pt>
                <c:pt idx="9657">
                  <c:v>Pt_0.01995262</c:v>
                </c:pt>
                <c:pt idx="9658">
                  <c:v>Pt_0.02511886</c:v>
                </c:pt>
                <c:pt idx="9659">
                  <c:v>Pt_0.03162278</c:v>
                </c:pt>
                <c:pt idx="9660">
                  <c:v>Pt_0.03981072</c:v>
                </c:pt>
                <c:pt idx="9661">
                  <c:v>Pt_0.05011872</c:v>
                </c:pt>
                <c:pt idx="9662">
                  <c:v>Pt_0.06309573</c:v>
                </c:pt>
                <c:pt idx="9663">
                  <c:v>Pt_0.07943282</c:v>
                </c:pt>
                <c:pt idx="9664">
                  <c:v>Pt_0.1</c:v>
                </c:pt>
                <c:pt idx="9665">
                  <c:v>Pt_0.1258925</c:v>
                </c:pt>
                <c:pt idx="9666">
                  <c:v>Pt_0.1584893</c:v>
                </c:pt>
                <c:pt idx="9667">
                  <c:v>Pt_0.1995262</c:v>
                </c:pt>
                <c:pt idx="9668">
                  <c:v>Pt_0.2511886</c:v>
                </c:pt>
                <c:pt idx="9669">
                  <c:v>Pt_0.3162278</c:v>
                </c:pt>
                <c:pt idx="9670">
                  <c:v>Pt_0.3981072</c:v>
                </c:pt>
                <c:pt idx="9671">
                  <c:v>Pt_0.5011872</c:v>
                </c:pt>
                <c:pt idx="9672">
                  <c:v>Pt_0.6309573</c:v>
                </c:pt>
                <c:pt idx="9673">
                  <c:v>Pt_0.7943282</c:v>
                </c:pt>
                <c:pt idx="9674">
                  <c:v>Pt_1</c:v>
                </c:pt>
                <c:pt idx="9675">
                  <c:v>Pt_1.258925</c:v>
                </c:pt>
                <c:pt idx="9676">
                  <c:v>Pt_1.584893</c:v>
                </c:pt>
                <c:pt idx="9677">
                  <c:v>Pt_1.995262</c:v>
                </c:pt>
                <c:pt idx="9678">
                  <c:v>Pt_2.511886</c:v>
                </c:pt>
                <c:pt idx="9679">
                  <c:v>Pt_3.162278</c:v>
                </c:pt>
                <c:pt idx="9680">
                  <c:v>Pt_3.981072</c:v>
                </c:pt>
                <c:pt idx="9681">
                  <c:v>Pt_5.011872</c:v>
                </c:pt>
                <c:pt idx="9682">
                  <c:v>Pt_6.309573</c:v>
                </c:pt>
                <c:pt idx="9683">
                  <c:v>Pt_7.943282</c:v>
                </c:pt>
                <c:pt idx="9684">
                  <c:v>Pt_10</c:v>
                </c:pt>
                <c:pt idx="9685">
                  <c:v>Pt_12.58925</c:v>
                </c:pt>
                <c:pt idx="9686">
                  <c:v>Pt_15.84893</c:v>
                </c:pt>
                <c:pt idx="9687">
                  <c:v>Pt_19.95262</c:v>
                </c:pt>
                <c:pt idx="9688">
                  <c:v>Pt_25.11886</c:v>
                </c:pt>
                <c:pt idx="9689">
                  <c:v>Pt_31.62278</c:v>
                </c:pt>
                <c:pt idx="9690">
                  <c:v>Pt_39.81072</c:v>
                </c:pt>
                <c:pt idx="9691">
                  <c:v>Pt_50.11872</c:v>
                </c:pt>
                <c:pt idx="9692">
                  <c:v>Pt_63.09573</c:v>
                </c:pt>
                <c:pt idx="9693">
                  <c:v>Pt_79.43282</c:v>
                </c:pt>
                <c:pt idx="9694">
                  <c:v>Pt_100</c:v>
                </c:pt>
                <c:pt idx="9695">
                  <c:v>Pt_125.8925</c:v>
                </c:pt>
                <c:pt idx="9696">
                  <c:v>Pt_158.4893</c:v>
                </c:pt>
                <c:pt idx="9697">
                  <c:v>Pt_199.5262</c:v>
                </c:pt>
                <c:pt idx="9698">
                  <c:v>Pt_251.1886</c:v>
                </c:pt>
                <c:pt idx="9699">
                  <c:v>Pt_316.2278</c:v>
                </c:pt>
                <c:pt idx="9700">
                  <c:v>Pt_398.1072</c:v>
                </c:pt>
                <c:pt idx="9701">
                  <c:v>Pt_501.1872</c:v>
                </c:pt>
                <c:pt idx="9702">
                  <c:v>Pt_630.9573</c:v>
                </c:pt>
                <c:pt idx="9703">
                  <c:v>Pt_794.3282</c:v>
                </c:pt>
                <c:pt idx="9704">
                  <c:v>Pt_1000</c:v>
                </c:pt>
                <c:pt idx="9705">
                  <c:v>Pt_1258.925</c:v>
                </c:pt>
                <c:pt idx="9706">
                  <c:v>Pt_1584.893</c:v>
                </c:pt>
                <c:pt idx="9707">
                  <c:v>Pt_1995.262</c:v>
                </c:pt>
                <c:pt idx="9708">
                  <c:v>Pt_2511.886</c:v>
                </c:pt>
                <c:pt idx="9709">
                  <c:v>Pt_3162.278</c:v>
                </c:pt>
                <c:pt idx="9710">
                  <c:v>Pt_3981.072</c:v>
                </c:pt>
                <c:pt idx="9711">
                  <c:v>Pt_5011.872</c:v>
                </c:pt>
                <c:pt idx="9712">
                  <c:v>Pt_6309.573</c:v>
                </c:pt>
                <c:pt idx="9713">
                  <c:v>Pt_7943.282</c:v>
                </c:pt>
                <c:pt idx="9714">
                  <c:v>Pt_10000</c:v>
                </c:pt>
                <c:pt idx="9715">
                  <c:v>Pt_12589.25</c:v>
                </c:pt>
                <c:pt idx="9716">
                  <c:v>Pt_15848.93</c:v>
                </c:pt>
                <c:pt idx="9717">
                  <c:v>Pt_19952.62</c:v>
                </c:pt>
                <c:pt idx="9718">
                  <c:v>Pt_25118.86</c:v>
                </c:pt>
                <c:pt idx="9719">
                  <c:v>Pt_31622.78</c:v>
                </c:pt>
                <c:pt idx="9720">
                  <c:v>Pt_39810.72</c:v>
                </c:pt>
                <c:pt idx="9721">
                  <c:v>Pt_50118.72</c:v>
                </c:pt>
                <c:pt idx="9722">
                  <c:v>Pt_63095.73</c:v>
                </c:pt>
                <c:pt idx="9723">
                  <c:v>Pt_79432.82</c:v>
                </c:pt>
                <c:pt idx="9724">
                  <c:v>Pt_100000</c:v>
                </c:pt>
                <c:pt idx="9725">
                  <c:v>Pt_125892.5</c:v>
                </c:pt>
                <c:pt idx="9726">
                  <c:v>Pt_158489.3</c:v>
                </c:pt>
                <c:pt idx="9727">
                  <c:v>Pt_199526.2</c:v>
                </c:pt>
                <c:pt idx="9728">
                  <c:v>Pt_251188.6</c:v>
                </c:pt>
                <c:pt idx="9729">
                  <c:v>Pt_316227.8</c:v>
                </c:pt>
                <c:pt idx="9730">
                  <c:v>Pt_398107.2</c:v>
                </c:pt>
                <c:pt idx="9731">
                  <c:v>Pt_501187.2</c:v>
                </c:pt>
                <c:pt idx="9732">
                  <c:v>Pt_630957.3</c:v>
                </c:pt>
                <c:pt idx="9733">
                  <c:v>Pt_794328.2</c:v>
                </c:pt>
                <c:pt idx="9734">
                  <c:v>Pt_1000000</c:v>
                </c:pt>
                <c:pt idx="9735">
                  <c:v>Pt_1258925</c:v>
                </c:pt>
                <c:pt idx="9736">
                  <c:v>Pt_1584893</c:v>
                </c:pt>
                <c:pt idx="9737">
                  <c:v>Pt_1995262</c:v>
                </c:pt>
                <c:pt idx="9738">
                  <c:v>Pt_2511886</c:v>
                </c:pt>
                <c:pt idx="9739">
                  <c:v>Pt_3162278</c:v>
                </c:pt>
                <c:pt idx="9740">
                  <c:v>Pt_3981072</c:v>
                </c:pt>
                <c:pt idx="9741">
                  <c:v>Pt_5011872</c:v>
                </c:pt>
                <c:pt idx="9742">
                  <c:v>Pt_6309573</c:v>
                </c:pt>
                <c:pt idx="9743">
                  <c:v>Pt_7943282</c:v>
                </c:pt>
                <c:pt idx="9744">
                  <c:v>Pt_10000000</c:v>
                </c:pt>
                <c:pt idx="9745">
                  <c:v>Pt_12589250</c:v>
                </c:pt>
                <c:pt idx="9746">
                  <c:v>Pt_15848930</c:v>
                </c:pt>
                <c:pt idx="9747">
                  <c:v>Pt_19952620</c:v>
                </c:pt>
                <c:pt idx="9748">
                  <c:v>Au_</c:v>
                </c:pt>
                <c:pt idx="9749">
                  <c:v>Energy[eV]_Elastic[mb]</c:v>
                </c:pt>
                <c:pt idx="9750">
                  <c:v>Au_0.00001258925</c:v>
                </c:pt>
                <c:pt idx="9751">
                  <c:v>Au_0.00001584893</c:v>
                </c:pt>
                <c:pt idx="9752">
                  <c:v>Au_0.00001995262</c:v>
                </c:pt>
                <c:pt idx="9753">
                  <c:v>Au_0.00002511886</c:v>
                </c:pt>
                <c:pt idx="9754">
                  <c:v>Au_0.00003162278</c:v>
                </c:pt>
                <c:pt idx="9755">
                  <c:v>Au_0.00003981072</c:v>
                </c:pt>
                <c:pt idx="9756">
                  <c:v>Au_0.00005011872</c:v>
                </c:pt>
                <c:pt idx="9757">
                  <c:v>Au_0.00006309573</c:v>
                </c:pt>
                <c:pt idx="9758">
                  <c:v>Au_0.00007943282</c:v>
                </c:pt>
                <c:pt idx="9759">
                  <c:v>Au_0.0001</c:v>
                </c:pt>
                <c:pt idx="9760">
                  <c:v>Au_0.0001258925</c:v>
                </c:pt>
                <c:pt idx="9761">
                  <c:v>Au_0.0001584893</c:v>
                </c:pt>
                <c:pt idx="9762">
                  <c:v>Au_0.0001995262</c:v>
                </c:pt>
                <c:pt idx="9763">
                  <c:v>Au_0.0002511886</c:v>
                </c:pt>
                <c:pt idx="9764">
                  <c:v>Au_0.0003162278</c:v>
                </c:pt>
                <c:pt idx="9765">
                  <c:v>Au_0.0003981072</c:v>
                </c:pt>
                <c:pt idx="9766">
                  <c:v>Au_0.0005011872</c:v>
                </c:pt>
                <c:pt idx="9767">
                  <c:v>Au_0.0006309573</c:v>
                </c:pt>
                <c:pt idx="9768">
                  <c:v>Au_0.0007943282</c:v>
                </c:pt>
                <c:pt idx="9769">
                  <c:v>Au_0.001</c:v>
                </c:pt>
                <c:pt idx="9770">
                  <c:v>Au_0.001258925</c:v>
                </c:pt>
                <c:pt idx="9771">
                  <c:v>Au_0.001584893</c:v>
                </c:pt>
                <c:pt idx="9772">
                  <c:v>Au_0.001995262</c:v>
                </c:pt>
                <c:pt idx="9773">
                  <c:v>Au_0.002511886</c:v>
                </c:pt>
                <c:pt idx="9774">
                  <c:v>Au_0.003162278</c:v>
                </c:pt>
                <c:pt idx="9775">
                  <c:v>Au_0.003981072</c:v>
                </c:pt>
                <c:pt idx="9776">
                  <c:v>Au_0.005011872</c:v>
                </c:pt>
                <c:pt idx="9777">
                  <c:v>Au_0.006309573</c:v>
                </c:pt>
                <c:pt idx="9778">
                  <c:v>Au_0.007943282</c:v>
                </c:pt>
                <c:pt idx="9779">
                  <c:v>Au_0.01</c:v>
                </c:pt>
                <c:pt idx="9780">
                  <c:v>Au_0.01258925</c:v>
                </c:pt>
                <c:pt idx="9781">
                  <c:v>Au_0.01584893</c:v>
                </c:pt>
                <c:pt idx="9782">
                  <c:v>Au_0.01995262</c:v>
                </c:pt>
                <c:pt idx="9783">
                  <c:v>Au_0.02511886</c:v>
                </c:pt>
                <c:pt idx="9784">
                  <c:v>Au_0.03162278</c:v>
                </c:pt>
                <c:pt idx="9785">
                  <c:v>Au_0.03981072</c:v>
                </c:pt>
                <c:pt idx="9786">
                  <c:v>Au_0.05011872</c:v>
                </c:pt>
                <c:pt idx="9787">
                  <c:v>Au_0.06309573</c:v>
                </c:pt>
                <c:pt idx="9788">
                  <c:v>Au_0.07943282</c:v>
                </c:pt>
                <c:pt idx="9789">
                  <c:v>Au_0.1</c:v>
                </c:pt>
                <c:pt idx="9790">
                  <c:v>Au_0.1258925</c:v>
                </c:pt>
                <c:pt idx="9791">
                  <c:v>Au_0.1584893</c:v>
                </c:pt>
                <c:pt idx="9792">
                  <c:v>Au_0.1995262</c:v>
                </c:pt>
                <c:pt idx="9793">
                  <c:v>Au_0.2511886</c:v>
                </c:pt>
                <c:pt idx="9794">
                  <c:v>Au_0.3162278</c:v>
                </c:pt>
                <c:pt idx="9795">
                  <c:v>Au_0.3981072</c:v>
                </c:pt>
                <c:pt idx="9796">
                  <c:v>Au_0.5011872</c:v>
                </c:pt>
                <c:pt idx="9797">
                  <c:v>Au_0.6309573</c:v>
                </c:pt>
                <c:pt idx="9798">
                  <c:v>Au_0.7943282</c:v>
                </c:pt>
                <c:pt idx="9799">
                  <c:v>Au_1</c:v>
                </c:pt>
                <c:pt idx="9800">
                  <c:v>Au_1.258925</c:v>
                </c:pt>
                <c:pt idx="9801">
                  <c:v>Au_1.584893</c:v>
                </c:pt>
                <c:pt idx="9802">
                  <c:v>Au_1.995262</c:v>
                </c:pt>
                <c:pt idx="9803">
                  <c:v>Au_2.511886</c:v>
                </c:pt>
                <c:pt idx="9804">
                  <c:v>Au_3.162278</c:v>
                </c:pt>
                <c:pt idx="9805">
                  <c:v>Au_3.981072</c:v>
                </c:pt>
                <c:pt idx="9806">
                  <c:v>Au_5.011872</c:v>
                </c:pt>
                <c:pt idx="9807">
                  <c:v>Au_6.309573</c:v>
                </c:pt>
                <c:pt idx="9808">
                  <c:v>Au_7.943282</c:v>
                </c:pt>
                <c:pt idx="9809">
                  <c:v>Au_10</c:v>
                </c:pt>
                <c:pt idx="9810">
                  <c:v>Au_12.58925</c:v>
                </c:pt>
                <c:pt idx="9811">
                  <c:v>Au_15.84893</c:v>
                </c:pt>
                <c:pt idx="9812">
                  <c:v>Au_19.95262</c:v>
                </c:pt>
                <c:pt idx="9813">
                  <c:v>Au_25.11886</c:v>
                </c:pt>
                <c:pt idx="9814">
                  <c:v>Au_31.62278</c:v>
                </c:pt>
                <c:pt idx="9815">
                  <c:v>Au_39.81072</c:v>
                </c:pt>
                <c:pt idx="9816">
                  <c:v>Au_50.11872</c:v>
                </c:pt>
                <c:pt idx="9817">
                  <c:v>Au_63.09573</c:v>
                </c:pt>
                <c:pt idx="9818">
                  <c:v>Au_79.43282</c:v>
                </c:pt>
                <c:pt idx="9819">
                  <c:v>Au_100</c:v>
                </c:pt>
                <c:pt idx="9820">
                  <c:v>Au_125.8925</c:v>
                </c:pt>
                <c:pt idx="9821">
                  <c:v>Au_158.4893</c:v>
                </c:pt>
                <c:pt idx="9822">
                  <c:v>Au_199.5262</c:v>
                </c:pt>
                <c:pt idx="9823">
                  <c:v>Au_251.1886</c:v>
                </c:pt>
                <c:pt idx="9824">
                  <c:v>Au_316.2278</c:v>
                </c:pt>
                <c:pt idx="9825">
                  <c:v>Au_398.1072</c:v>
                </c:pt>
                <c:pt idx="9826">
                  <c:v>Au_501.1872</c:v>
                </c:pt>
                <c:pt idx="9827">
                  <c:v>Au_630.9573</c:v>
                </c:pt>
                <c:pt idx="9828">
                  <c:v>Au_794.3282</c:v>
                </c:pt>
                <c:pt idx="9829">
                  <c:v>Au_1000</c:v>
                </c:pt>
                <c:pt idx="9830">
                  <c:v>Au_1258.925</c:v>
                </c:pt>
                <c:pt idx="9831">
                  <c:v>Au_1584.893</c:v>
                </c:pt>
                <c:pt idx="9832">
                  <c:v>Au_1995.262</c:v>
                </c:pt>
                <c:pt idx="9833">
                  <c:v>Au_2511.886</c:v>
                </c:pt>
                <c:pt idx="9834">
                  <c:v>Au_3162.278</c:v>
                </c:pt>
                <c:pt idx="9835">
                  <c:v>Au_3981.072</c:v>
                </c:pt>
                <c:pt idx="9836">
                  <c:v>Au_5011.872</c:v>
                </c:pt>
                <c:pt idx="9837">
                  <c:v>Au_6309.573</c:v>
                </c:pt>
                <c:pt idx="9838">
                  <c:v>Au_7943.282</c:v>
                </c:pt>
                <c:pt idx="9839">
                  <c:v>Au_10000</c:v>
                </c:pt>
                <c:pt idx="9840">
                  <c:v>Au_12589.25</c:v>
                </c:pt>
                <c:pt idx="9841">
                  <c:v>Au_15848.93</c:v>
                </c:pt>
                <c:pt idx="9842">
                  <c:v>Au_19952.62</c:v>
                </c:pt>
                <c:pt idx="9843">
                  <c:v>Au_25118.86</c:v>
                </c:pt>
                <c:pt idx="9844">
                  <c:v>Au_31622.78</c:v>
                </c:pt>
                <c:pt idx="9845">
                  <c:v>Au_39810.72</c:v>
                </c:pt>
                <c:pt idx="9846">
                  <c:v>Au_50118.72</c:v>
                </c:pt>
                <c:pt idx="9847">
                  <c:v>Au_63095.73</c:v>
                </c:pt>
                <c:pt idx="9848">
                  <c:v>Au_79432.82</c:v>
                </c:pt>
                <c:pt idx="9849">
                  <c:v>Au_100000</c:v>
                </c:pt>
                <c:pt idx="9850">
                  <c:v>Au_125892.5</c:v>
                </c:pt>
                <c:pt idx="9851">
                  <c:v>Au_158489.3</c:v>
                </c:pt>
                <c:pt idx="9852">
                  <c:v>Au_199526.2</c:v>
                </c:pt>
                <c:pt idx="9853">
                  <c:v>Au_251188.6</c:v>
                </c:pt>
                <c:pt idx="9854">
                  <c:v>Au_316227.8</c:v>
                </c:pt>
                <c:pt idx="9855">
                  <c:v>Au_398107.2</c:v>
                </c:pt>
                <c:pt idx="9856">
                  <c:v>Au_501187.2</c:v>
                </c:pt>
                <c:pt idx="9857">
                  <c:v>Au_630957.3</c:v>
                </c:pt>
                <c:pt idx="9858">
                  <c:v>Au_794328.2</c:v>
                </c:pt>
                <c:pt idx="9859">
                  <c:v>Au_1000000</c:v>
                </c:pt>
                <c:pt idx="9860">
                  <c:v>Au_1258925</c:v>
                </c:pt>
                <c:pt idx="9861">
                  <c:v>Au_1584893</c:v>
                </c:pt>
                <c:pt idx="9862">
                  <c:v>Au_1995262</c:v>
                </c:pt>
                <c:pt idx="9863">
                  <c:v>Au_2511886</c:v>
                </c:pt>
                <c:pt idx="9864">
                  <c:v>Au_3162278</c:v>
                </c:pt>
                <c:pt idx="9865">
                  <c:v>Au_3981072</c:v>
                </c:pt>
                <c:pt idx="9866">
                  <c:v>Au_5011872</c:v>
                </c:pt>
                <c:pt idx="9867">
                  <c:v>Au_6309573</c:v>
                </c:pt>
                <c:pt idx="9868">
                  <c:v>Au_7943282</c:v>
                </c:pt>
                <c:pt idx="9869">
                  <c:v>Au_10000000</c:v>
                </c:pt>
                <c:pt idx="9870">
                  <c:v>Au_12589250</c:v>
                </c:pt>
                <c:pt idx="9871">
                  <c:v>Au_15848930</c:v>
                </c:pt>
                <c:pt idx="9872">
                  <c:v>Au_19952620</c:v>
                </c:pt>
                <c:pt idx="9873">
                  <c:v>Hg_</c:v>
                </c:pt>
                <c:pt idx="9874">
                  <c:v>Energy[eV]_Elastic[mb]</c:v>
                </c:pt>
                <c:pt idx="9875">
                  <c:v>Hg_0.00001258925</c:v>
                </c:pt>
                <c:pt idx="9876">
                  <c:v>Hg_0.00001584893</c:v>
                </c:pt>
                <c:pt idx="9877">
                  <c:v>Hg_0.00001995262</c:v>
                </c:pt>
                <c:pt idx="9878">
                  <c:v>Hg_0.00002511886</c:v>
                </c:pt>
                <c:pt idx="9879">
                  <c:v>Hg_0.00003162278</c:v>
                </c:pt>
                <c:pt idx="9880">
                  <c:v>Hg_0.00003981072</c:v>
                </c:pt>
                <c:pt idx="9881">
                  <c:v>Hg_0.00005011872</c:v>
                </c:pt>
                <c:pt idx="9882">
                  <c:v>Hg_0.00006309573</c:v>
                </c:pt>
                <c:pt idx="9883">
                  <c:v>Hg_0.00007943282</c:v>
                </c:pt>
                <c:pt idx="9884">
                  <c:v>Hg_0.0001</c:v>
                </c:pt>
                <c:pt idx="9885">
                  <c:v>Hg_0.0001258925</c:v>
                </c:pt>
                <c:pt idx="9886">
                  <c:v>Hg_0.0001584893</c:v>
                </c:pt>
                <c:pt idx="9887">
                  <c:v>Hg_0.0001995262</c:v>
                </c:pt>
                <c:pt idx="9888">
                  <c:v>Hg_0.0002511886</c:v>
                </c:pt>
                <c:pt idx="9889">
                  <c:v>Hg_0.0003162278</c:v>
                </c:pt>
                <c:pt idx="9890">
                  <c:v>Hg_0.0003981072</c:v>
                </c:pt>
                <c:pt idx="9891">
                  <c:v>Hg_0.0005011872</c:v>
                </c:pt>
                <c:pt idx="9892">
                  <c:v>Hg_0.0006309573</c:v>
                </c:pt>
                <c:pt idx="9893">
                  <c:v>Hg_0.0007943282</c:v>
                </c:pt>
                <c:pt idx="9894">
                  <c:v>Hg_0.001</c:v>
                </c:pt>
                <c:pt idx="9895">
                  <c:v>Hg_0.001258925</c:v>
                </c:pt>
                <c:pt idx="9896">
                  <c:v>Hg_0.001584893</c:v>
                </c:pt>
                <c:pt idx="9897">
                  <c:v>Hg_0.001995262</c:v>
                </c:pt>
                <c:pt idx="9898">
                  <c:v>Hg_0.002511886</c:v>
                </c:pt>
                <c:pt idx="9899">
                  <c:v>Hg_0.003162278</c:v>
                </c:pt>
                <c:pt idx="9900">
                  <c:v>Hg_0.003981072</c:v>
                </c:pt>
                <c:pt idx="9901">
                  <c:v>Hg_0.005011872</c:v>
                </c:pt>
                <c:pt idx="9902">
                  <c:v>Hg_0.006309573</c:v>
                </c:pt>
                <c:pt idx="9903">
                  <c:v>Hg_0.007943282</c:v>
                </c:pt>
                <c:pt idx="9904">
                  <c:v>Hg_0.01</c:v>
                </c:pt>
                <c:pt idx="9905">
                  <c:v>Hg_0.01258925</c:v>
                </c:pt>
                <c:pt idx="9906">
                  <c:v>Hg_0.01584893</c:v>
                </c:pt>
                <c:pt idx="9907">
                  <c:v>Hg_0.01995262</c:v>
                </c:pt>
                <c:pt idx="9908">
                  <c:v>Hg_0.02511886</c:v>
                </c:pt>
                <c:pt idx="9909">
                  <c:v>Hg_0.03162278</c:v>
                </c:pt>
                <c:pt idx="9910">
                  <c:v>Hg_0.03981072</c:v>
                </c:pt>
                <c:pt idx="9911">
                  <c:v>Hg_0.05011872</c:v>
                </c:pt>
                <c:pt idx="9912">
                  <c:v>Hg_0.06309573</c:v>
                </c:pt>
                <c:pt idx="9913">
                  <c:v>Hg_0.07943282</c:v>
                </c:pt>
                <c:pt idx="9914">
                  <c:v>Hg_0.1</c:v>
                </c:pt>
                <c:pt idx="9915">
                  <c:v>Hg_0.1258925</c:v>
                </c:pt>
                <c:pt idx="9916">
                  <c:v>Hg_0.1584893</c:v>
                </c:pt>
                <c:pt idx="9917">
                  <c:v>Hg_0.1995262</c:v>
                </c:pt>
                <c:pt idx="9918">
                  <c:v>Hg_0.2511886</c:v>
                </c:pt>
                <c:pt idx="9919">
                  <c:v>Hg_0.3162278</c:v>
                </c:pt>
                <c:pt idx="9920">
                  <c:v>Hg_0.3981072</c:v>
                </c:pt>
                <c:pt idx="9921">
                  <c:v>Hg_0.5011872</c:v>
                </c:pt>
                <c:pt idx="9922">
                  <c:v>Hg_0.6309573</c:v>
                </c:pt>
                <c:pt idx="9923">
                  <c:v>Hg_0.7943282</c:v>
                </c:pt>
                <c:pt idx="9924">
                  <c:v>Hg_1</c:v>
                </c:pt>
                <c:pt idx="9925">
                  <c:v>Hg_1.258925</c:v>
                </c:pt>
                <c:pt idx="9926">
                  <c:v>Hg_1.584893</c:v>
                </c:pt>
                <c:pt idx="9927">
                  <c:v>Hg_1.995262</c:v>
                </c:pt>
                <c:pt idx="9928">
                  <c:v>Hg_2.511886</c:v>
                </c:pt>
                <c:pt idx="9929">
                  <c:v>Hg_3.162278</c:v>
                </c:pt>
                <c:pt idx="9930">
                  <c:v>Hg_3.981072</c:v>
                </c:pt>
                <c:pt idx="9931">
                  <c:v>Hg_5.011872</c:v>
                </c:pt>
                <c:pt idx="9932">
                  <c:v>Hg_6.309573</c:v>
                </c:pt>
                <c:pt idx="9933">
                  <c:v>Hg_7.943282</c:v>
                </c:pt>
                <c:pt idx="9934">
                  <c:v>Hg_10</c:v>
                </c:pt>
                <c:pt idx="9935">
                  <c:v>Hg_12.58925</c:v>
                </c:pt>
                <c:pt idx="9936">
                  <c:v>Hg_15.84893</c:v>
                </c:pt>
                <c:pt idx="9937">
                  <c:v>Hg_19.95262</c:v>
                </c:pt>
                <c:pt idx="9938">
                  <c:v>Hg_25.11886</c:v>
                </c:pt>
                <c:pt idx="9939">
                  <c:v>Hg_31.62278</c:v>
                </c:pt>
                <c:pt idx="9940">
                  <c:v>Hg_39.81072</c:v>
                </c:pt>
                <c:pt idx="9941">
                  <c:v>Hg_50.11872</c:v>
                </c:pt>
                <c:pt idx="9942">
                  <c:v>Hg_63.09573</c:v>
                </c:pt>
                <c:pt idx="9943">
                  <c:v>Hg_79.43282</c:v>
                </c:pt>
                <c:pt idx="9944">
                  <c:v>Hg_100</c:v>
                </c:pt>
                <c:pt idx="9945">
                  <c:v>Hg_125.8925</c:v>
                </c:pt>
                <c:pt idx="9946">
                  <c:v>Hg_158.4893</c:v>
                </c:pt>
                <c:pt idx="9947">
                  <c:v>Hg_199.5262</c:v>
                </c:pt>
                <c:pt idx="9948">
                  <c:v>Hg_251.1886</c:v>
                </c:pt>
                <c:pt idx="9949">
                  <c:v>Hg_316.2278</c:v>
                </c:pt>
                <c:pt idx="9950">
                  <c:v>Hg_398.1072</c:v>
                </c:pt>
                <c:pt idx="9951">
                  <c:v>Hg_501.1872</c:v>
                </c:pt>
                <c:pt idx="9952">
                  <c:v>Hg_630.9573</c:v>
                </c:pt>
                <c:pt idx="9953">
                  <c:v>Hg_794.3282</c:v>
                </c:pt>
                <c:pt idx="9954">
                  <c:v>Hg_1000</c:v>
                </c:pt>
                <c:pt idx="9955">
                  <c:v>Hg_1258.925</c:v>
                </c:pt>
                <c:pt idx="9956">
                  <c:v>Hg_1584.893</c:v>
                </c:pt>
                <c:pt idx="9957">
                  <c:v>Hg_1995.262</c:v>
                </c:pt>
                <c:pt idx="9958">
                  <c:v>Hg_2511.886</c:v>
                </c:pt>
                <c:pt idx="9959">
                  <c:v>Hg_3162.278</c:v>
                </c:pt>
                <c:pt idx="9960">
                  <c:v>Hg_3981.072</c:v>
                </c:pt>
                <c:pt idx="9961">
                  <c:v>Hg_5011.872</c:v>
                </c:pt>
                <c:pt idx="9962">
                  <c:v>Hg_6309.573</c:v>
                </c:pt>
                <c:pt idx="9963">
                  <c:v>Hg_7943.282</c:v>
                </c:pt>
                <c:pt idx="9964">
                  <c:v>Hg_10000</c:v>
                </c:pt>
                <c:pt idx="9965">
                  <c:v>Hg_12589.25</c:v>
                </c:pt>
                <c:pt idx="9966">
                  <c:v>Hg_15848.93</c:v>
                </c:pt>
                <c:pt idx="9967">
                  <c:v>Hg_19952.62</c:v>
                </c:pt>
                <c:pt idx="9968">
                  <c:v>Hg_25118.86</c:v>
                </c:pt>
                <c:pt idx="9969">
                  <c:v>Hg_31622.78</c:v>
                </c:pt>
                <c:pt idx="9970">
                  <c:v>Hg_39810.72</c:v>
                </c:pt>
                <c:pt idx="9971">
                  <c:v>Hg_50118.72</c:v>
                </c:pt>
                <c:pt idx="9972">
                  <c:v>Hg_63095.73</c:v>
                </c:pt>
                <c:pt idx="9973">
                  <c:v>Hg_79432.82</c:v>
                </c:pt>
                <c:pt idx="9974">
                  <c:v>Hg_100000</c:v>
                </c:pt>
                <c:pt idx="9975">
                  <c:v>Hg_125892.5</c:v>
                </c:pt>
                <c:pt idx="9976">
                  <c:v>Hg_158489.3</c:v>
                </c:pt>
                <c:pt idx="9977">
                  <c:v>Hg_199526.2</c:v>
                </c:pt>
                <c:pt idx="9978">
                  <c:v>Hg_251188.6</c:v>
                </c:pt>
                <c:pt idx="9979">
                  <c:v>Hg_316227.8</c:v>
                </c:pt>
                <c:pt idx="9980">
                  <c:v>Hg_398107.2</c:v>
                </c:pt>
                <c:pt idx="9981">
                  <c:v>Hg_501187.2</c:v>
                </c:pt>
                <c:pt idx="9982">
                  <c:v>Hg_630957.3</c:v>
                </c:pt>
                <c:pt idx="9983">
                  <c:v>Hg_794328.2</c:v>
                </c:pt>
                <c:pt idx="9984">
                  <c:v>Hg_1000000</c:v>
                </c:pt>
                <c:pt idx="9985">
                  <c:v>Hg_1258925</c:v>
                </c:pt>
                <c:pt idx="9986">
                  <c:v>Hg_1584893</c:v>
                </c:pt>
                <c:pt idx="9987">
                  <c:v>Hg_1995262</c:v>
                </c:pt>
                <c:pt idx="9988">
                  <c:v>Hg_2511886</c:v>
                </c:pt>
                <c:pt idx="9989">
                  <c:v>Hg_3162278</c:v>
                </c:pt>
                <c:pt idx="9990">
                  <c:v>Hg_3981072</c:v>
                </c:pt>
                <c:pt idx="9991">
                  <c:v>Hg_5011872</c:v>
                </c:pt>
                <c:pt idx="9992">
                  <c:v>Hg_6309573</c:v>
                </c:pt>
                <c:pt idx="9993">
                  <c:v>Hg_7943282</c:v>
                </c:pt>
                <c:pt idx="9994">
                  <c:v>Hg_10000000</c:v>
                </c:pt>
                <c:pt idx="9995">
                  <c:v>Hg_12589250</c:v>
                </c:pt>
                <c:pt idx="9996">
                  <c:v>Hg_15848930</c:v>
                </c:pt>
                <c:pt idx="9997">
                  <c:v>Hg_19952620</c:v>
                </c:pt>
                <c:pt idx="9998">
                  <c:v>Tl_</c:v>
                </c:pt>
                <c:pt idx="9999">
                  <c:v>Energy[eV]_Elastic[mb]</c:v>
                </c:pt>
                <c:pt idx="10000">
                  <c:v>Tl_0.00001258925</c:v>
                </c:pt>
                <c:pt idx="10001">
                  <c:v>Tl_0.00001584893</c:v>
                </c:pt>
                <c:pt idx="10002">
                  <c:v>Tl_0.00001995262</c:v>
                </c:pt>
                <c:pt idx="10003">
                  <c:v>Tl_0.00002511886</c:v>
                </c:pt>
                <c:pt idx="10004">
                  <c:v>Tl_0.00003162278</c:v>
                </c:pt>
                <c:pt idx="10005">
                  <c:v>Tl_0.00003981072</c:v>
                </c:pt>
                <c:pt idx="10006">
                  <c:v>Tl_0.00005011872</c:v>
                </c:pt>
                <c:pt idx="10007">
                  <c:v>Tl_0.00006309573</c:v>
                </c:pt>
                <c:pt idx="10008">
                  <c:v>Tl_0.00007943282</c:v>
                </c:pt>
                <c:pt idx="10009">
                  <c:v>Tl_0.0001</c:v>
                </c:pt>
                <c:pt idx="10010">
                  <c:v>Tl_0.0001258925</c:v>
                </c:pt>
                <c:pt idx="10011">
                  <c:v>Tl_0.0001584893</c:v>
                </c:pt>
                <c:pt idx="10012">
                  <c:v>Tl_0.0001995262</c:v>
                </c:pt>
                <c:pt idx="10013">
                  <c:v>Tl_0.0002511886</c:v>
                </c:pt>
                <c:pt idx="10014">
                  <c:v>Tl_0.0003162278</c:v>
                </c:pt>
                <c:pt idx="10015">
                  <c:v>Tl_0.0003981072</c:v>
                </c:pt>
                <c:pt idx="10016">
                  <c:v>Tl_0.0005011872</c:v>
                </c:pt>
                <c:pt idx="10017">
                  <c:v>Tl_0.0006309573</c:v>
                </c:pt>
                <c:pt idx="10018">
                  <c:v>Tl_0.0007943282</c:v>
                </c:pt>
                <c:pt idx="10019">
                  <c:v>Tl_0.001</c:v>
                </c:pt>
                <c:pt idx="10020">
                  <c:v>Tl_0.001258925</c:v>
                </c:pt>
                <c:pt idx="10021">
                  <c:v>Tl_0.001584893</c:v>
                </c:pt>
                <c:pt idx="10022">
                  <c:v>Tl_0.001995262</c:v>
                </c:pt>
                <c:pt idx="10023">
                  <c:v>Tl_0.002511886</c:v>
                </c:pt>
                <c:pt idx="10024">
                  <c:v>Tl_0.003162278</c:v>
                </c:pt>
                <c:pt idx="10025">
                  <c:v>Tl_0.003981072</c:v>
                </c:pt>
                <c:pt idx="10026">
                  <c:v>Tl_0.005011872</c:v>
                </c:pt>
                <c:pt idx="10027">
                  <c:v>Tl_0.006309573</c:v>
                </c:pt>
                <c:pt idx="10028">
                  <c:v>Tl_0.007943282</c:v>
                </c:pt>
                <c:pt idx="10029">
                  <c:v>Tl_0.01</c:v>
                </c:pt>
                <c:pt idx="10030">
                  <c:v>Tl_0.01258925</c:v>
                </c:pt>
                <c:pt idx="10031">
                  <c:v>Tl_0.01584893</c:v>
                </c:pt>
                <c:pt idx="10032">
                  <c:v>Tl_0.01995262</c:v>
                </c:pt>
                <c:pt idx="10033">
                  <c:v>Tl_0.02511886</c:v>
                </c:pt>
                <c:pt idx="10034">
                  <c:v>Tl_0.03162278</c:v>
                </c:pt>
                <c:pt idx="10035">
                  <c:v>Tl_0.03981072</c:v>
                </c:pt>
                <c:pt idx="10036">
                  <c:v>Tl_0.05011872</c:v>
                </c:pt>
                <c:pt idx="10037">
                  <c:v>Tl_0.06309573</c:v>
                </c:pt>
                <c:pt idx="10038">
                  <c:v>Tl_0.07943282</c:v>
                </c:pt>
                <c:pt idx="10039">
                  <c:v>Tl_0.1</c:v>
                </c:pt>
                <c:pt idx="10040">
                  <c:v>Tl_0.1258925</c:v>
                </c:pt>
                <c:pt idx="10041">
                  <c:v>Tl_0.1584893</c:v>
                </c:pt>
                <c:pt idx="10042">
                  <c:v>Tl_0.1995262</c:v>
                </c:pt>
                <c:pt idx="10043">
                  <c:v>Tl_0.2511886</c:v>
                </c:pt>
                <c:pt idx="10044">
                  <c:v>Tl_0.3162278</c:v>
                </c:pt>
                <c:pt idx="10045">
                  <c:v>Tl_0.3981072</c:v>
                </c:pt>
                <c:pt idx="10046">
                  <c:v>Tl_0.5011872</c:v>
                </c:pt>
                <c:pt idx="10047">
                  <c:v>Tl_0.6309573</c:v>
                </c:pt>
                <c:pt idx="10048">
                  <c:v>Tl_0.7943282</c:v>
                </c:pt>
                <c:pt idx="10049">
                  <c:v>Tl_1</c:v>
                </c:pt>
                <c:pt idx="10050">
                  <c:v>Tl_1.258925</c:v>
                </c:pt>
                <c:pt idx="10051">
                  <c:v>Tl_1.584893</c:v>
                </c:pt>
                <c:pt idx="10052">
                  <c:v>Tl_1.995262</c:v>
                </c:pt>
                <c:pt idx="10053">
                  <c:v>Tl_2.511886</c:v>
                </c:pt>
                <c:pt idx="10054">
                  <c:v>Tl_3.162278</c:v>
                </c:pt>
                <c:pt idx="10055">
                  <c:v>Tl_3.981072</c:v>
                </c:pt>
                <c:pt idx="10056">
                  <c:v>Tl_5.011872</c:v>
                </c:pt>
                <c:pt idx="10057">
                  <c:v>Tl_6.309573</c:v>
                </c:pt>
                <c:pt idx="10058">
                  <c:v>Tl_7.943282</c:v>
                </c:pt>
                <c:pt idx="10059">
                  <c:v>Tl_10</c:v>
                </c:pt>
                <c:pt idx="10060">
                  <c:v>Tl_12.58925</c:v>
                </c:pt>
                <c:pt idx="10061">
                  <c:v>Tl_15.84893</c:v>
                </c:pt>
                <c:pt idx="10062">
                  <c:v>Tl_19.95262</c:v>
                </c:pt>
                <c:pt idx="10063">
                  <c:v>Tl_25.11886</c:v>
                </c:pt>
                <c:pt idx="10064">
                  <c:v>Tl_31.62278</c:v>
                </c:pt>
                <c:pt idx="10065">
                  <c:v>Tl_39.81072</c:v>
                </c:pt>
                <c:pt idx="10066">
                  <c:v>Tl_50.11872</c:v>
                </c:pt>
                <c:pt idx="10067">
                  <c:v>Tl_63.09573</c:v>
                </c:pt>
                <c:pt idx="10068">
                  <c:v>Tl_79.43282</c:v>
                </c:pt>
                <c:pt idx="10069">
                  <c:v>Tl_100</c:v>
                </c:pt>
                <c:pt idx="10070">
                  <c:v>Tl_125.8925</c:v>
                </c:pt>
                <c:pt idx="10071">
                  <c:v>Tl_158.4893</c:v>
                </c:pt>
                <c:pt idx="10072">
                  <c:v>Tl_199.5262</c:v>
                </c:pt>
                <c:pt idx="10073">
                  <c:v>Tl_251.1886</c:v>
                </c:pt>
                <c:pt idx="10074">
                  <c:v>Tl_316.2278</c:v>
                </c:pt>
                <c:pt idx="10075">
                  <c:v>Tl_398.1072</c:v>
                </c:pt>
                <c:pt idx="10076">
                  <c:v>Tl_501.1872</c:v>
                </c:pt>
                <c:pt idx="10077">
                  <c:v>Tl_630.9573</c:v>
                </c:pt>
                <c:pt idx="10078">
                  <c:v>Tl_794.3282</c:v>
                </c:pt>
                <c:pt idx="10079">
                  <c:v>Tl_1000</c:v>
                </c:pt>
                <c:pt idx="10080">
                  <c:v>Tl_1258.925</c:v>
                </c:pt>
                <c:pt idx="10081">
                  <c:v>Tl_1584.893</c:v>
                </c:pt>
                <c:pt idx="10082">
                  <c:v>Tl_1995.262</c:v>
                </c:pt>
                <c:pt idx="10083">
                  <c:v>Tl_2511.886</c:v>
                </c:pt>
                <c:pt idx="10084">
                  <c:v>Tl_3162.278</c:v>
                </c:pt>
                <c:pt idx="10085">
                  <c:v>Tl_3981.072</c:v>
                </c:pt>
                <c:pt idx="10086">
                  <c:v>Tl_5011.872</c:v>
                </c:pt>
                <c:pt idx="10087">
                  <c:v>Tl_6309.573</c:v>
                </c:pt>
                <c:pt idx="10088">
                  <c:v>Tl_7943.282</c:v>
                </c:pt>
                <c:pt idx="10089">
                  <c:v>Tl_10000</c:v>
                </c:pt>
                <c:pt idx="10090">
                  <c:v>Tl_12589.25</c:v>
                </c:pt>
                <c:pt idx="10091">
                  <c:v>Tl_15848.93</c:v>
                </c:pt>
                <c:pt idx="10092">
                  <c:v>Tl_19952.62</c:v>
                </c:pt>
                <c:pt idx="10093">
                  <c:v>Tl_25118.86</c:v>
                </c:pt>
                <c:pt idx="10094">
                  <c:v>Tl_31622.78</c:v>
                </c:pt>
                <c:pt idx="10095">
                  <c:v>Tl_39810.72</c:v>
                </c:pt>
                <c:pt idx="10096">
                  <c:v>Tl_50118.72</c:v>
                </c:pt>
                <c:pt idx="10097">
                  <c:v>Tl_63095.73</c:v>
                </c:pt>
                <c:pt idx="10098">
                  <c:v>Tl_79432.82</c:v>
                </c:pt>
                <c:pt idx="10099">
                  <c:v>Tl_100000</c:v>
                </c:pt>
                <c:pt idx="10100">
                  <c:v>Tl_125892.5</c:v>
                </c:pt>
                <c:pt idx="10101">
                  <c:v>Tl_158489.3</c:v>
                </c:pt>
                <c:pt idx="10102">
                  <c:v>Tl_199526.2</c:v>
                </c:pt>
                <c:pt idx="10103">
                  <c:v>Tl_251188.6</c:v>
                </c:pt>
                <c:pt idx="10104">
                  <c:v>Tl_316227.8</c:v>
                </c:pt>
                <c:pt idx="10105">
                  <c:v>Tl_398107.2</c:v>
                </c:pt>
                <c:pt idx="10106">
                  <c:v>Tl_501187.2</c:v>
                </c:pt>
                <c:pt idx="10107">
                  <c:v>Tl_630957.3</c:v>
                </c:pt>
                <c:pt idx="10108">
                  <c:v>Tl_794328.2</c:v>
                </c:pt>
                <c:pt idx="10109">
                  <c:v>Tl_1000000</c:v>
                </c:pt>
                <c:pt idx="10110">
                  <c:v>Tl_1258925</c:v>
                </c:pt>
                <c:pt idx="10111">
                  <c:v>Tl_1584893</c:v>
                </c:pt>
                <c:pt idx="10112">
                  <c:v>Tl_1995262</c:v>
                </c:pt>
                <c:pt idx="10113">
                  <c:v>Tl_2511886</c:v>
                </c:pt>
                <c:pt idx="10114">
                  <c:v>Tl_3162278</c:v>
                </c:pt>
                <c:pt idx="10115">
                  <c:v>Tl_3981072</c:v>
                </c:pt>
                <c:pt idx="10116">
                  <c:v>Tl_5011872</c:v>
                </c:pt>
                <c:pt idx="10117">
                  <c:v>Tl_6309573</c:v>
                </c:pt>
                <c:pt idx="10118">
                  <c:v>Tl_7943282</c:v>
                </c:pt>
                <c:pt idx="10119">
                  <c:v>Tl_10000000</c:v>
                </c:pt>
                <c:pt idx="10120">
                  <c:v>Tl_12589250</c:v>
                </c:pt>
                <c:pt idx="10121">
                  <c:v>Tl_15848930</c:v>
                </c:pt>
                <c:pt idx="10122">
                  <c:v>Tl_19952620</c:v>
                </c:pt>
                <c:pt idx="10123">
                  <c:v>Pb_</c:v>
                </c:pt>
                <c:pt idx="10124">
                  <c:v>Energy[eV]_Elastic[mb]</c:v>
                </c:pt>
                <c:pt idx="10125">
                  <c:v>Pb_0.00001258925</c:v>
                </c:pt>
                <c:pt idx="10126">
                  <c:v>Pb_0.00001584893</c:v>
                </c:pt>
                <c:pt idx="10127">
                  <c:v>Pb_0.00001995262</c:v>
                </c:pt>
                <c:pt idx="10128">
                  <c:v>Pb_0.00002511886</c:v>
                </c:pt>
                <c:pt idx="10129">
                  <c:v>Pb_0.00003162278</c:v>
                </c:pt>
                <c:pt idx="10130">
                  <c:v>Pb_0.00003981072</c:v>
                </c:pt>
                <c:pt idx="10131">
                  <c:v>Pb_0.00005011872</c:v>
                </c:pt>
                <c:pt idx="10132">
                  <c:v>Pb_0.00006309573</c:v>
                </c:pt>
                <c:pt idx="10133">
                  <c:v>Pb_0.00007943282</c:v>
                </c:pt>
                <c:pt idx="10134">
                  <c:v>Pb_0.0001</c:v>
                </c:pt>
                <c:pt idx="10135">
                  <c:v>Pb_0.0001258925</c:v>
                </c:pt>
                <c:pt idx="10136">
                  <c:v>Pb_0.0001584893</c:v>
                </c:pt>
                <c:pt idx="10137">
                  <c:v>Pb_0.0001995262</c:v>
                </c:pt>
                <c:pt idx="10138">
                  <c:v>Pb_0.0002511886</c:v>
                </c:pt>
                <c:pt idx="10139">
                  <c:v>Pb_0.0003162278</c:v>
                </c:pt>
                <c:pt idx="10140">
                  <c:v>Pb_0.0003981072</c:v>
                </c:pt>
                <c:pt idx="10141">
                  <c:v>Pb_0.0005011872</c:v>
                </c:pt>
                <c:pt idx="10142">
                  <c:v>Pb_0.0006309573</c:v>
                </c:pt>
                <c:pt idx="10143">
                  <c:v>Pb_0.0007943282</c:v>
                </c:pt>
                <c:pt idx="10144">
                  <c:v>Pb_0.001</c:v>
                </c:pt>
                <c:pt idx="10145">
                  <c:v>Pb_0.001258925</c:v>
                </c:pt>
                <c:pt idx="10146">
                  <c:v>Pb_0.001584893</c:v>
                </c:pt>
                <c:pt idx="10147">
                  <c:v>Pb_0.001995262</c:v>
                </c:pt>
                <c:pt idx="10148">
                  <c:v>Pb_0.002511886</c:v>
                </c:pt>
                <c:pt idx="10149">
                  <c:v>Pb_0.003162278</c:v>
                </c:pt>
                <c:pt idx="10150">
                  <c:v>Pb_0.003981072</c:v>
                </c:pt>
                <c:pt idx="10151">
                  <c:v>Pb_0.005011872</c:v>
                </c:pt>
                <c:pt idx="10152">
                  <c:v>Pb_0.006309573</c:v>
                </c:pt>
                <c:pt idx="10153">
                  <c:v>Pb_0.007943282</c:v>
                </c:pt>
                <c:pt idx="10154">
                  <c:v>Pb_0.01</c:v>
                </c:pt>
                <c:pt idx="10155">
                  <c:v>Pb_0.01258925</c:v>
                </c:pt>
                <c:pt idx="10156">
                  <c:v>Pb_0.01584893</c:v>
                </c:pt>
                <c:pt idx="10157">
                  <c:v>Pb_0.01995262</c:v>
                </c:pt>
                <c:pt idx="10158">
                  <c:v>Pb_0.02511886</c:v>
                </c:pt>
                <c:pt idx="10159">
                  <c:v>Pb_0.03162278</c:v>
                </c:pt>
                <c:pt idx="10160">
                  <c:v>Pb_0.03981072</c:v>
                </c:pt>
                <c:pt idx="10161">
                  <c:v>Pb_0.05011872</c:v>
                </c:pt>
                <c:pt idx="10162">
                  <c:v>Pb_0.06309573</c:v>
                </c:pt>
                <c:pt idx="10163">
                  <c:v>Pb_0.07943282</c:v>
                </c:pt>
                <c:pt idx="10164">
                  <c:v>Pb_0.1</c:v>
                </c:pt>
                <c:pt idx="10165">
                  <c:v>Pb_0.1258925</c:v>
                </c:pt>
                <c:pt idx="10166">
                  <c:v>Pb_0.1584893</c:v>
                </c:pt>
                <c:pt idx="10167">
                  <c:v>Pb_0.1995262</c:v>
                </c:pt>
                <c:pt idx="10168">
                  <c:v>Pb_0.2511886</c:v>
                </c:pt>
                <c:pt idx="10169">
                  <c:v>Pb_0.3162278</c:v>
                </c:pt>
                <c:pt idx="10170">
                  <c:v>Pb_0.3981072</c:v>
                </c:pt>
                <c:pt idx="10171">
                  <c:v>Pb_0.5011872</c:v>
                </c:pt>
                <c:pt idx="10172">
                  <c:v>Pb_0.6309573</c:v>
                </c:pt>
                <c:pt idx="10173">
                  <c:v>Pb_0.7943282</c:v>
                </c:pt>
                <c:pt idx="10174">
                  <c:v>Pb_1</c:v>
                </c:pt>
                <c:pt idx="10175">
                  <c:v>Pb_1.258925</c:v>
                </c:pt>
                <c:pt idx="10176">
                  <c:v>Pb_1.584893</c:v>
                </c:pt>
                <c:pt idx="10177">
                  <c:v>Pb_1.995262</c:v>
                </c:pt>
                <c:pt idx="10178">
                  <c:v>Pb_2.511886</c:v>
                </c:pt>
                <c:pt idx="10179">
                  <c:v>Pb_3.162278</c:v>
                </c:pt>
                <c:pt idx="10180">
                  <c:v>Pb_3.981072</c:v>
                </c:pt>
                <c:pt idx="10181">
                  <c:v>Pb_5.011872</c:v>
                </c:pt>
                <c:pt idx="10182">
                  <c:v>Pb_6.309573</c:v>
                </c:pt>
                <c:pt idx="10183">
                  <c:v>Pb_7.943282</c:v>
                </c:pt>
                <c:pt idx="10184">
                  <c:v>Pb_10</c:v>
                </c:pt>
                <c:pt idx="10185">
                  <c:v>Pb_12.58925</c:v>
                </c:pt>
                <c:pt idx="10186">
                  <c:v>Pb_15.84893</c:v>
                </c:pt>
                <c:pt idx="10187">
                  <c:v>Pb_19.95262</c:v>
                </c:pt>
                <c:pt idx="10188">
                  <c:v>Pb_25.11886</c:v>
                </c:pt>
                <c:pt idx="10189">
                  <c:v>Pb_31.62278</c:v>
                </c:pt>
                <c:pt idx="10190">
                  <c:v>Pb_39.81072</c:v>
                </c:pt>
                <c:pt idx="10191">
                  <c:v>Pb_50.11872</c:v>
                </c:pt>
                <c:pt idx="10192">
                  <c:v>Pb_63.09573</c:v>
                </c:pt>
                <c:pt idx="10193">
                  <c:v>Pb_79.43282</c:v>
                </c:pt>
                <c:pt idx="10194">
                  <c:v>Pb_100</c:v>
                </c:pt>
                <c:pt idx="10195">
                  <c:v>Pb_125.8925</c:v>
                </c:pt>
                <c:pt idx="10196">
                  <c:v>Pb_158.4893</c:v>
                </c:pt>
                <c:pt idx="10197">
                  <c:v>Pb_199.5262</c:v>
                </c:pt>
                <c:pt idx="10198">
                  <c:v>Pb_251.1886</c:v>
                </c:pt>
                <c:pt idx="10199">
                  <c:v>Pb_316.2278</c:v>
                </c:pt>
                <c:pt idx="10200">
                  <c:v>Pb_398.1072</c:v>
                </c:pt>
                <c:pt idx="10201">
                  <c:v>Pb_501.1872</c:v>
                </c:pt>
                <c:pt idx="10202">
                  <c:v>Pb_630.9573</c:v>
                </c:pt>
                <c:pt idx="10203">
                  <c:v>Pb_794.3282</c:v>
                </c:pt>
                <c:pt idx="10204">
                  <c:v>Pb_1000</c:v>
                </c:pt>
                <c:pt idx="10205">
                  <c:v>Pb_1258.925</c:v>
                </c:pt>
                <c:pt idx="10206">
                  <c:v>Pb_1584.893</c:v>
                </c:pt>
                <c:pt idx="10207">
                  <c:v>Pb_1995.262</c:v>
                </c:pt>
                <c:pt idx="10208">
                  <c:v>Pb_2511.886</c:v>
                </c:pt>
                <c:pt idx="10209">
                  <c:v>Pb_3162.278</c:v>
                </c:pt>
                <c:pt idx="10210">
                  <c:v>Pb_3981.072</c:v>
                </c:pt>
                <c:pt idx="10211">
                  <c:v>Pb_5011.872</c:v>
                </c:pt>
                <c:pt idx="10212">
                  <c:v>Pb_6309.573</c:v>
                </c:pt>
                <c:pt idx="10213">
                  <c:v>Pb_7943.282</c:v>
                </c:pt>
                <c:pt idx="10214">
                  <c:v>Pb_10000</c:v>
                </c:pt>
                <c:pt idx="10215">
                  <c:v>Pb_12589.25</c:v>
                </c:pt>
                <c:pt idx="10216">
                  <c:v>Pb_15848.93</c:v>
                </c:pt>
                <c:pt idx="10217">
                  <c:v>Pb_19952.62</c:v>
                </c:pt>
                <c:pt idx="10218">
                  <c:v>Pb_25118.86</c:v>
                </c:pt>
                <c:pt idx="10219">
                  <c:v>Pb_31622.78</c:v>
                </c:pt>
                <c:pt idx="10220">
                  <c:v>Pb_39810.72</c:v>
                </c:pt>
                <c:pt idx="10221">
                  <c:v>Pb_50118.72</c:v>
                </c:pt>
                <c:pt idx="10222">
                  <c:v>Pb_63095.73</c:v>
                </c:pt>
                <c:pt idx="10223">
                  <c:v>Pb_79432.82</c:v>
                </c:pt>
                <c:pt idx="10224">
                  <c:v>Pb_100000</c:v>
                </c:pt>
                <c:pt idx="10225">
                  <c:v>Pb_125892.5</c:v>
                </c:pt>
                <c:pt idx="10226">
                  <c:v>Pb_158489.3</c:v>
                </c:pt>
                <c:pt idx="10227">
                  <c:v>Pb_199526.2</c:v>
                </c:pt>
                <c:pt idx="10228">
                  <c:v>Pb_251188.6</c:v>
                </c:pt>
                <c:pt idx="10229">
                  <c:v>Pb_316227.8</c:v>
                </c:pt>
                <c:pt idx="10230">
                  <c:v>Pb_398107.2</c:v>
                </c:pt>
                <c:pt idx="10231">
                  <c:v>Pb_501187.2</c:v>
                </c:pt>
                <c:pt idx="10232">
                  <c:v>Pb_630957.3</c:v>
                </c:pt>
                <c:pt idx="10233">
                  <c:v>Pb_794328.2</c:v>
                </c:pt>
                <c:pt idx="10234">
                  <c:v>Pb_1000000</c:v>
                </c:pt>
                <c:pt idx="10235">
                  <c:v>Pb_1258925</c:v>
                </c:pt>
                <c:pt idx="10236">
                  <c:v>Pb_1584893</c:v>
                </c:pt>
                <c:pt idx="10237">
                  <c:v>Pb_1995262</c:v>
                </c:pt>
                <c:pt idx="10238">
                  <c:v>Pb_2511886</c:v>
                </c:pt>
                <c:pt idx="10239">
                  <c:v>Pb_3162278</c:v>
                </c:pt>
                <c:pt idx="10240">
                  <c:v>Pb_3981072</c:v>
                </c:pt>
                <c:pt idx="10241">
                  <c:v>Pb_5011872</c:v>
                </c:pt>
                <c:pt idx="10242">
                  <c:v>Pb_6309573</c:v>
                </c:pt>
                <c:pt idx="10243">
                  <c:v>Pb_7943282</c:v>
                </c:pt>
                <c:pt idx="10244">
                  <c:v>Pb_10000000</c:v>
                </c:pt>
                <c:pt idx="10245">
                  <c:v>Pb_12589250</c:v>
                </c:pt>
                <c:pt idx="10246">
                  <c:v>Pb_15848930</c:v>
                </c:pt>
                <c:pt idx="10247">
                  <c:v>Pb_19952620</c:v>
                </c:pt>
                <c:pt idx="10248">
                  <c:v>Bi_</c:v>
                </c:pt>
                <c:pt idx="10249">
                  <c:v>Energy[eV]_Elastic[mb]</c:v>
                </c:pt>
                <c:pt idx="10250">
                  <c:v>Bi_0.00001258925</c:v>
                </c:pt>
                <c:pt idx="10251">
                  <c:v>Bi_0.00001584893</c:v>
                </c:pt>
                <c:pt idx="10252">
                  <c:v>Bi_0.00001995262</c:v>
                </c:pt>
                <c:pt idx="10253">
                  <c:v>Bi_0.00002511886</c:v>
                </c:pt>
                <c:pt idx="10254">
                  <c:v>Bi_0.00003162278</c:v>
                </c:pt>
                <c:pt idx="10255">
                  <c:v>Bi_0.00003981072</c:v>
                </c:pt>
                <c:pt idx="10256">
                  <c:v>Bi_0.00005011872</c:v>
                </c:pt>
                <c:pt idx="10257">
                  <c:v>Bi_0.00006309573</c:v>
                </c:pt>
                <c:pt idx="10258">
                  <c:v>Bi_0.00007943282</c:v>
                </c:pt>
                <c:pt idx="10259">
                  <c:v>Bi_0.0001</c:v>
                </c:pt>
                <c:pt idx="10260">
                  <c:v>Bi_0.0001258925</c:v>
                </c:pt>
                <c:pt idx="10261">
                  <c:v>Bi_0.0001584893</c:v>
                </c:pt>
                <c:pt idx="10262">
                  <c:v>Bi_0.0001995262</c:v>
                </c:pt>
                <c:pt idx="10263">
                  <c:v>Bi_0.0002511886</c:v>
                </c:pt>
                <c:pt idx="10264">
                  <c:v>Bi_0.0003162278</c:v>
                </c:pt>
                <c:pt idx="10265">
                  <c:v>Bi_0.0003981072</c:v>
                </c:pt>
                <c:pt idx="10266">
                  <c:v>Bi_0.0005011872</c:v>
                </c:pt>
                <c:pt idx="10267">
                  <c:v>Bi_0.0006309573</c:v>
                </c:pt>
                <c:pt idx="10268">
                  <c:v>Bi_0.0007943282</c:v>
                </c:pt>
                <c:pt idx="10269">
                  <c:v>Bi_0.001</c:v>
                </c:pt>
                <c:pt idx="10270">
                  <c:v>Bi_0.001258925</c:v>
                </c:pt>
                <c:pt idx="10271">
                  <c:v>Bi_0.001584893</c:v>
                </c:pt>
                <c:pt idx="10272">
                  <c:v>Bi_0.001995262</c:v>
                </c:pt>
                <c:pt idx="10273">
                  <c:v>Bi_0.002511886</c:v>
                </c:pt>
                <c:pt idx="10274">
                  <c:v>Bi_0.003162278</c:v>
                </c:pt>
                <c:pt idx="10275">
                  <c:v>Bi_0.003981072</c:v>
                </c:pt>
                <c:pt idx="10276">
                  <c:v>Bi_0.005011872</c:v>
                </c:pt>
                <c:pt idx="10277">
                  <c:v>Bi_0.006309573</c:v>
                </c:pt>
                <c:pt idx="10278">
                  <c:v>Bi_0.007943282</c:v>
                </c:pt>
                <c:pt idx="10279">
                  <c:v>Bi_0.01</c:v>
                </c:pt>
                <c:pt idx="10280">
                  <c:v>Bi_0.01258925</c:v>
                </c:pt>
                <c:pt idx="10281">
                  <c:v>Bi_0.01584893</c:v>
                </c:pt>
                <c:pt idx="10282">
                  <c:v>Bi_0.01995262</c:v>
                </c:pt>
                <c:pt idx="10283">
                  <c:v>Bi_0.02511886</c:v>
                </c:pt>
                <c:pt idx="10284">
                  <c:v>Bi_0.03162278</c:v>
                </c:pt>
                <c:pt idx="10285">
                  <c:v>Bi_0.03981072</c:v>
                </c:pt>
                <c:pt idx="10286">
                  <c:v>Bi_0.05011872</c:v>
                </c:pt>
                <c:pt idx="10287">
                  <c:v>Bi_0.06309573</c:v>
                </c:pt>
                <c:pt idx="10288">
                  <c:v>Bi_0.07943282</c:v>
                </c:pt>
                <c:pt idx="10289">
                  <c:v>Bi_0.1</c:v>
                </c:pt>
                <c:pt idx="10290">
                  <c:v>Bi_0.1258925</c:v>
                </c:pt>
                <c:pt idx="10291">
                  <c:v>Bi_0.1584893</c:v>
                </c:pt>
                <c:pt idx="10292">
                  <c:v>Bi_0.1995262</c:v>
                </c:pt>
                <c:pt idx="10293">
                  <c:v>Bi_0.2511886</c:v>
                </c:pt>
                <c:pt idx="10294">
                  <c:v>Bi_0.3162278</c:v>
                </c:pt>
                <c:pt idx="10295">
                  <c:v>Bi_0.3981072</c:v>
                </c:pt>
                <c:pt idx="10296">
                  <c:v>Bi_0.5011872</c:v>
                </c:pt>
                <c:pt idx="10297">
                  <c:v>Bi_0.6309573</c:v>
                </c:pt>
                <c:pt idx="10298">
                  <c:v>Bi_0.7943282</c:v>
                </c:pt>
                <c:pt idx="10299">
                  <c:v>Bi_1</c:v>
                </c:pt>
                <c:pt idx="10300">
                  <c:v>Bi_1.258925</c:v>
                </c:pt>
                <c:pt idx="10301">
                  <c:v>Bi_1.584893</c:v>
                </c:pt>
                <c:pt idx="10302">
                  <c:v>Bi_1.995262</c:v>
                </c:pt>
                <c:pt idx="10303">
                  <c:v>Bi_2.511886</c:v>
                </c:pt>
                <c:pt idx="10304">
                  <c:v>Bi_3.162278</c:v>
                </c:pt>
                <c:pt idx="10305">
                  <c:v>Bi_3.981072</c:v>
                </c:pt>
                <c:pt idx="10306">
                  <c:v>Bi_5.011872</c:v>
                </c:pt>
                <c:pt idx="10307">
                  <c:v>Bi_6.309573</c:v>
                </c:pt>
                <c:pt idx="10308">
                  <c:v>Bi_7.943282</c:v>
                </c:pt>
                <c:pt idx="10309">
                  <c:v>Bi_10</c:v>
                </c:pt>
                <c:pt idx="10310">
                  <c:v>Bi_12.58925</c:v>
                </c:pt>
                <c:pt idx="10311">
                  <c:v>Bi_15.84893</c:v>
                </c:pt>
                <c:pt idx="10312">
                  <c:v>Bi_19.95262</c:v>
                </c:pt>
                <c:pt idx="10313">
                  <c:v>Bi_25.11886</c:v>
                </c:pt>
                <c:pt idx="10314">
                  <c:v>Bi_31.62278</c:v>
                </c:pt>
                <c:pt idx="10315">
                  <c:v>Bi_39.81072</c:v>
                </c:pt>
                <c:pt idx="10316">
                  <c:v>Bi_50.11872</c:v>
                </c:pt>
                <c:pt idx="10317">
                  <c:v>Bi_63.09573</c:v>
                </c:pt>
                <c:pt idx="10318">
                  <c:v>Bi_79.43282</c:v>
                </c:pt>
                <c:pt idx="10319">
                  <c:v>Bi_100</c:v>
                </c:pt>
                <c:pt idx="10320">
                  <c:v>Bi_125.8925</c:v>
                </c:pt>
                <c:pt idx="10321">
                  <c:v>Bi_158.4893</c:v>
                </c:pt>
                <c:pt idx="10322">
                  <c:v>Bi_199.5262</c:v>
                </c:pt>
                <c:pt idx="10323">
                  <c:v>Bi_251.1886</c:v>
                </c:pt>
                <c:pt idx="10324">
                  <c:v>Bi_316.2278</c:v>
                </c:pt>
                <c:pt idx="10325">
                  <c:v>Bi_398.1072</c:v>
                </c:pt>
                <c:pt idx="10326">
                  <c:v>Bi_501.1872</c:v>
                </c:pt>
                <c:pt idx="10327">
                  <c:v>Bi_630.9573</c:v>
                </c:pt>
                <c:pt idx="10328">
                  <c:v>Bi_794.3282</c:v>
                </c:pt>
                <c:pt idx="10329">
                  <c:v>Bi_1000</c:v>
                </c:pt>
                <c:pt idx="10330">
                  <c:v>Bi_1258.925</c:v>
                </c:pt>
                <c:pt idx="10331">
                  <c:v>Bi_1584.893</c:v>
                </c:pt>
                <c:pt idx="10332">
                  <c:v>Bi_1995.262</c:v>
                </c:pt>
                <c:pt idx="10333">
                  <c:v>Bi_2511.886</c:v>
                </c:pt>
                <c:pt idx="10334">
                  <c:v>Bi_3162.278</c:v>
                </c:pt>
                <c:pt idx="10335">
                  <c:v>Bi_3981.072</c:v>
                </c:pt>
                <c:pt idx="10336">
                  <c:v>Bi_5011.872</c:v>
                </c:pt>
                <c:pt idx="10337">
                  <c:v>Bi_6309.573</c:v>
                </c:pt>
                <c:pt idx="10338">
                  <c:v>Bi_7943.282</c:v>
                </c:pt>
                <c:pt idx="10339">
                  <c:v>Bi_10000</c:v>
                </c:pt>
                <c:pt idx="10340">
                  <c:v>Bi_12589.25</c:v>
                </c:pt>
                <c:pt idx="10341">
                  <c:v>Bi_15848.93</c:v>
                </c:pt>
                <c:pt idx="10342">
                  <c:v>Bi_19952.62</c:v>
                </c:pt>
                <c:pt idx="10343">
                  <c:v>Bi_25118.86</c:v>
                </c:pt>
                <c:pt idx="10344">
                  <c:v>Bi_31622.78</c:v>
                </c:pt>
                <c:pt idx="10345">
                  <c:v>Bi_39810.72</c:v>
                </c:pt>
                <c:pt idx="10346">
                  <c:v>Bi_50118.72</c:v>
                </c:pt>
                <c:pt idx="10347">
                  <c:v>Bi_63095.73</c:v>
                </c:pt>
                <c:pt idx="10348">
                  <c:v>Bi_79432.82</c:v>
                </c:pt>
                <c:pt idx="10349">
                  <c:v>Bi_100000</c:v>
                </c:pt>
                <c:pt idx="10350">
                  <c:v>Bi_125892.5</c:v>
                </c:pt>
                <c:pt idx="10351">
                  <c:v>Bi_158489.3</c:v>
                </c:pt>
                <c:pt idx="10352">
                  <c:v>Bi_199526.2</c:v>
                </c:pt>
                <c:pt idx="10353">
                  <c:v>Bi_251188.6</c:v>
                </c:pt>
                <c:pt idx="10354">
                  <c:v>Bi_316227.8</c:v>
                </c:pt>
                <c:pt idx="10355">
                  <c:v>Bi_398107.2</c:v>
                </c:pt>
                <c:pt idx="10356">
                  <c:v>Bi_501187.2</c:v>
                </c:pt>
                <c:pt idx="10357">
                  <c:v>Bi_630957.3</c:v>
                </c:pt>
                <c:pt idx="10358">
                  <c:v>Bi_794328.2</c:v>
                </c:pt>
                <c:pt idx="10359">
                  <c:v>Bi_1000000</c:v>
                </c:pt>
                <c:pt idx="10360">
                  <c:v>Bi_1258925</c:v>
                </c:pt>
                <c:pt idx="10361">
                  <c:v>Bi_1584893</c:v>
                </c:pt>
                <c:pt idx="10362">
                  <c:v>Bi_1995262</c:v>
                </c:pt>
                <c:pt idx="10363">
                  <c:v>Bi_2511886</c:v>
                </c:pt>
                <c:pt idx="10364">
                  <c:v>Bi_3162278</c:v>
                </c:pt>
                <c:pt idx="10365">
                  <c:v>Bi_3981072</c:v>
                </c:pt>
                <c:pt idx="10366">
                  <c:v>Bi_5011872</c:v>
                </c:pt>
                <c:pt idx="10367">
                  <c:v>Bi_6309573</c:v>
                </c:pt>
                <c:pt idx="10368">
                  <c:v>Bi_7943282</c:v>
                </c:pt>
                <c:pt idx="10369">
                  <c:v>Bi_10000000</c:v>
                </c:pt>
                <c:pt idx="10370">
                  <c:v>Bi_12589250</c:v>
                </c:pt>
                <c:pt idx="10371">
                  <c:v>Bi_15848930</c:v>
                </c:pt>
                <c:pt idx="10372">
                  <c:v>Bi_19952620</c:v>
                </c:pt>
                <c:pt idx="10373">
                  <c:v>Po_</c:v>
                </c:pt>
                <c:pt idx="10374">
                  <c:v>Energy[eV]_Elastic[mb]</c:v>
                </c:pt>
                <c:pt idx="10375">
                  <c:v>Po_0.00001258925</c:v>
                </c:pt>
                <c:pt idx="10376">
                  <c:v>Po_0.00001584893</c:v>
                </c:pt>
                <c:pt idx="10377">
                  <c:v>Po_0.00001995262</c:v>
                </c:pt>
                <c:pt idx="10378">
                  <c:v>Po_0.00002511886</c:v>
                </c:pt>
                <c:pt idx="10379">
                  <c:v>Po_0.00003162278</c:v>
                </c:pt>
                <c:pt idx="10380">
                  <c:v>Po_0.00003981072</c:v>
                </c:pt>
                <c:pt idx="10381">
                  <c:v>Po_0.00005011872</c:v>
                </c:pt>
                <c:pt idx="10382">
                  <c:v>Po_0.00006309573</c:v>
                </c:pt>
                <c:pt idx="10383">
                  <c:v>Po_0.00007943282</c:v>
                </c:pt>
                <c:pt idx="10384">
                  <c:v>Po_0.0001</c:v>
                </c:pt>
                <c:pt idx="10385">
                  <c:v>Po_0.0001258925</c:v>
                </c:pt>
                <c:pt idx="10386">
                  <c:v>Po_0.0001584893</c:v>
                </c:pt>
                <c:pt idx="10387">
                  <c:v>Po_0.0001995262</c:v>
                </c:pt>
                <c:pt idx="10388">
                  <c:v>Po_0.0002511886</c:v>
                </c:pt>
                <c:pt idx="10389">
                  <c:v>Po_0.0003162278</c:v>
                </c:pt>
                <c:pt idx="10390">
                  <c:v>Po_0.0003981072</c:v>
                </c:pt>
                <c:pt idx="10391">
                  <c:v>Po_0.0005011872</c:v>
                </c:pt>
                <c:pt idx="10392">
                  <c:v>Po_0.0006309573</c:v>
                </c:pt>
                <c:pt idx="10393">
                  <c:v>Po_0.0007943282</c:v>
                </c:pt>
                <c:pt idx="10394">
                  <c:v>Po_0.001</c:v>
                </c:pt>
                <c:pt idx="10395">
                  <c:v>Po_0.001258925</c:v>
                </c:pt>
                <c:pt idx="10396">
                  <c:v>Po_0.001584893</c:v>
                </c:pt>
                <c:pt idx="10397">
                  <c:v>Po_0.001995262</c:v>
                </c:pt>
                <c:pt idx="10398">
                  <c:v>Po_0.002511886</c:v>
                </c:pt>
                <c:pt idx="10399">
                  <c:v>Po_0.003162278</c:v>
                </c:pt>
                <c:pt idx="10400">
                  <c:v>Po_0.003981072</c:v>
                </c:pt>
                <c:pt idx="10401">
                  <c:v>Po_0.005011872</c:v>
                </c:pt>
                <c:pt idx="10402">
                  <c:v>Po_0.006309573</c:v>
                </c:pt>
                <c:pt idx="10403">
                  <c:v>Po_0.007943282</c:v>
                </c:pt>
                <c:pt idx="10404">
                  <c:v>Po_0.01</c:v>
                </c:pt>
                <c:pt idx="10405">
                  <c:v>Po_0.01258925</c:v>
                </c:pt>
                <c:pt idx="10406">
                  <c:v>Po_0.01584893</c:v>
                </c:pt>
                <c:pt idx="10407">
                  <c:v>Po_0.01995262</c:v>
                </c:pt>
                <c:pt idx="10408">
                  <c:v>Po_0.02511886</c:v>
                </c:pt>
                <c:pt idx="10409">
                  <c:v>Po_0.03162278</c:v>
                </c:pt>
                <c:pt idx="10410">
                  <c:v>Po_0.03981072</c:v>
                </c:pt>
                <c:pt idx="10411">
                  <c:v>Po_0.05011872</c:v>
                </c:pt>
                <c:pt idx="10412">
                  <c:v>Po_0.06309573</c:v>
                </c:pt>
                <c:pt idx="10413">
                  <c:v>Po_0.07943282</c:v>
                </c:pt>
                <c:pt idx="10414">
                  <c:v>Po_0.1</c:v>
                </c:pt>
                <c:pt idx="10415">
                  <c:v>Po_0.1258925</c:v>
                </c:pt>
                <c:pt idx="10416">
                  <c:v>Po_0.1584893</c:v>
                </c:pt>
                <c:pt idx="10417">
                  <c:v>Po_0.1995262</c:v>
                </c:pt>
                <c:pt idx="10418">
                  <c:v>Po_0.2511886</c:v>
                </c:pt>
                <c:pt idx="10419">
                  <c:v>Po_0.3162278</c:v>
                </c:pt>
                <c:pt idx="10420">
                  <c:v>Po_0.3981072</c:v>
                </c:pt>
                <c:pt idx="10421">
                  <c:v>Po_0.5011872</c:v>
                </c:pt>
                <c:pt idx="10422">
                  <c:v>Po_0.6309573</c:v>
                </c:pt>
                <c:pt idx="10423">
                  <c:v>Po_0.7943282</c:v>
                </c:pt>
                <c:pt idx="10424">
                  <c:v>Po_1</c:v>
                </c:pt>
                <c:pt idx="10425">
                  <c:v>Po_1.258925</c:v>
                </c:pt>
                <c:pt idx="10426">
                  <c:v>Po_1.584893</c:v>
                </c:pt>
                <c:pt idx="10427">
                  <c:v>Po_1.995262</c:v>
                </c:pt>
                <c:pt idx="10428">
                  <c:v>Po_2.511886</c:v>
                </c:pt>
                <c:pt idx="10429">
                  <c:v>Po_3.162278</c:v>
                </c:pt>
                <c:pt idx="10430">
                  <c:v>Po_3.981072</c:v>
                </c:pt>
                <c:pt idx="10431">
                  <c:v>Po_5.011872</c:v>
                </c:pt>
                <c:pt idx="10432">
                  <c:v>Po_6.309573</c:v>
                </c:pt>
                <c:pt idx="10433">
                  <c:v>Po_7.943282</c:v>
                </c:pt>
                <c:pt idx="10434">
                  <c:v>Po_10</c:v>
                </c:pt>
                <c:pt idx="10435">
                  <c:v>Po_12.58925</c:v>
                </c:pt>
                <c:pt idx="10436">
                  <c:v>Po_15.84893</c:v>
                </c:pt>
                <c:pt idx="10437">
                  <c:v>Po_19.95262</c:v>
                </c:pt>
                <c:pt idx="10438">
                  <c:v>Po_25.11886</c:v>
                </c:pt>
                <c:pt idx="10439">
                  <c:v>Po_31.62278</c:v>
                </c:pt>
                <c:pt idx="10440">
                  <c:v>Po_39.81072</c:v>
                </c:pt>
                <c:pt idx="10441">
                  <c:v>Po_50.11872</c:v>
                </c:pt>
                <c:pt idx="10442">
                  <c:v>Po_63.09573</c:v>
                </c:pt>
                <c:pt idx="10443">
                  <c:v>Po_79.43282</c:v>
                </c:pt>
                <c:pt idx="10444">
                  <c:v>Po_100</c:v>
                </c:pt>
                <c:pt idx="10445">
                  <c:v>Po_125.8925</c:v>
                </c:pt>
                <c:pt idx="10446">
                  <c:v>Po_158.4893</c:v>
                </c:pt>
                <c:pt idx="10447">
                  <c:v>Po_199.5262</c:v>
                </c:pt>
                <c:pt idx="10448">
                  <c:v>Po_251.1886</c:v>
                </c:pt>
                <c:pt idx="10449">
                  <c:v>Po_316.2278</c:v>
                </c:pt>
                <c:pt idx="10450">
                  <c:v>Po_398.1072</c:v>
                </c:pt>
                <c:pt idx="10451">
                  <c:v>Po_501.1872</c:v>
                </c:pt>
                <c:pt idx="10452">
                  <c:v>Po_630.9573</c:v>
                </c:pt>
                <c:pt idx="10453">
                  <c:v>Po_794.3282</c:v>
                </c:pt>
                <c:pt idx="10454">
                  <c:v>Po_1000</c:v>
                </c:pt>
                <c:pt idx="10455">
                  <c:v>Po_1258.925</c:v>
                </c:pt>
                <c:pt idx="10456">
                  <c:v>Po_1584.893</c:v>
                </c:pt>
                <c:pt idx="10457">
                  <c:v>Po_1995.262</c:v>
                </c:pt>
                <c:pt idx="10458">
                  <c:v>Po_2511.886</c:v>
                </c:pt>
                <c:pt idx="10459">
                  <c:v>Po_3162.278</c:v>
                </c:pt>
                <c:pt idx="10460">
                  <c:v>Po_3981.072</c:v>
                </c:pt>
                <c:pt idx="10461">
                  <c:v>Po_5011.872</c:v>
                </c:pt>
                <c:pt idx="10462">
                  <c:v>Po_6309.573</c:v>
                </c:pt>
                <c:pt idx="10463">
                  <c:v>Po_7943.282</c:v>
                </c:pt>
                <c:pt idx="10464">
                  <c:v>Po_10000</c:v>
                </c:pt>
                <c:pt idx="10465">
                  <c:v>Po_12589.25</c:v>
                </c:pt>
                <c:pt idx="10466">
                  <c:v>Po_15848.93</c:v>
                </c:pt>
                <c:pt idx="10467">
                  <c:v>Po_19952.62</c:v>
                </c:pt>
                <c:pt idx="10468">
                  <c:v>Po_25118.86</c:v>
                </c:pt>
                <c:pt idx="10469">
                  <c:v>Po_31622.78</c:v>
                </c:pt>
                <c:pt idx="10470">
                  <c:v>Po_39810.72</c:v>
                </c:pt>
                <c:pt idx="10471">
                  <c:v>Po_50118.72</c:v>
                </c:pt>
                <c:pt idx="10472">
                  <c:v>Po_63095.73</c:v>
                </c:pt>
                <c:pt idx="10473">
                  <c:v>Po_79432.82</c:v>
                </c:pt>
                <c:pt idx="10474">
                  <c:v>Po_100000</c:v>
                </c:pt>
                <c:pt idx="10475">
                  <c:v>Po_125892.5</c:v>
                </c:pt>
                <c:pt idx="10476">
                  <c:v>Po_158489.3</c:v>
                </c:pt>
                <c:pt idx="10477">
                  <c:v>Po_199526.2</c:v>
                </c:pt>
                <c:pt idx="10478">
                  <c:v>Po_251188.6</c:v>
                </c:pt>
                <c:pt idx="10479">
                  <c:v>Po_316227.8</c:v>
                </c:pt>
                <c:pt idx="10480">
                  <c:v>Po_398107.2</c:v>
                </c:pt>
                <c:pt idx="10481">
                  <c:v>Po_501187.2</c:v>
                </c:pt>
                <c:pt idx="10482">
                  <c:v>Po_630957.3</c:v>
                </c:pt>
                <c:pt idx="10483">
                  <c:v>Po_794328.2</c:v>
                </c:pt>
                <c:pt idx="10484">
                  <c:v>Po_1000000</c:v>
                </c:pt>
                <c:pt idx="10485">
                  <c:v>Po_1258925</c:v>
                </c:pt>
                <c:pt idx="10486">
                  <c:v>Po_1584893</c:v>
                </c:pt>
                <c:pt idx="10487">
                  <c:v>Po_1995262</c:v>
                </c:pt>
                <c:pt idx="10488">
                  <c:v>Po_2511886</c:v>
                </c:pt>
                <c:pt idx="10489">
                  <c:v>Po_3162278</c:v>
                </c:pt>
                <c:pt idx="10490">
                  <c:v>Po_3981072</c:v>
                </c:pt>
                <c:pt idx="10491">
                  <c:v>Po_5011872</c:v>
                </c:pt>
                <c:pt idx="10492">
                  <c:v>Po_6309573</c:v>
                </c:pt>
                <c:pt idx="10493">
                  <c:v>Po_7943282</c:v>
                </c:pt>
                <c:pt idx="10494">
                  <c:v>Po_10000000</c:v>
                </c:pt>
                <c:pt idx="10495">
                  <c:v>Po_12589250</c:v>
                </c:pt>
                <c:pt idx="10496">
                  <c:v>Po_15848930</c:v>
                </c:pt>
                <c:pt idx="10497">
                  <c:v>Po_19952620</c:v>
                </c:pt>
                <c:pt idx="10498">
                  <c:v>At_</c:v>
                </c:pt>
                <c:pt idx="10499">
                  <c:v>Energy[eV]_Elastic[mb]</c:v>
                </c:pt>
                <c:pt idx="10500">
                  <c:v>At_0.00001258925</c:v>
                </c:pt>
                <c:pt idx="10501">
                  <c:v>At_0.00001584893</c:v>
                </c:pt>
                <c:pt idx="10502">
                  <c:v>At_0.00001995262</c:v>
                </c:pt>
                <c:pt idx="10503">
                  <c:v>At_0.00002511886</c:v>
                </c:pt>
                <c:pt idx="10504">
                  <c:v>At_0.00003162278</c:v>
                </c:pt>
                <c:pt idx="10505">
                  <c:v>At_0.00003981072</c:v>
                </c:pt>
                <c:pt idx="10506">
                  <c:v>At_0.00005011872</c:v>
                </c:pt>
                <c:pt idx="10507">
                  <c:v>At_0.00006309573</c:v>
                </c:pt>
                <c:pt idx="10508">
                  <c:v>At_0.00007943282</c:v>
                </c:pt>
                <c:pt idx="10509">
                  <c:v>At_0.0001</c:v>
                </c:pt>
                <c:pt idx="10510">
                  <c:v>At_0.0001258925</c:v>
                </c:pt>
                <c:pt idx="10511">
                  <c:v>At_0.0001584893</c:v>
                </c:pt>
                <c:pt idx="10512">
                  <c:v>At_0.0001995262</c:v>
                </c:pt>
                <c:pt idx="10513">
                  <c:v>At_0.0002511886</c:v>
                </c:pt>
                <c:pt idx="10514">
                  <c:v>At_0.0003162278</c:v>
                </c:pt>
                <c:pt idx="10515">
                  <c:v>At_0.0003981072</c:v>
                </c:pt>
                <c:pt idx="10516">
                  <c:v>At_0.0005011872</c:v>
                </c:pt>
                <c:pt idx="10517">
                  <c:v>At_0.0006309573</c:v>
                </c:pt>
                <c:pt idx="10518">
                  <c:v>At_0.0007943282</c:v>
                </c:pt>
                <c:pt idx="10519">
                  <c:v>At_0.001</c:v>
                </c:pt>
                <c:pt idx="10520">
                  <c:v>At_0.001258925</c:v>
                </c:pt>
                <c:pt idx="10521">
                  <c:v>At_0.001584893</c:v>
                </c:pt>
                <c:pt idx="10522">
                  <c:v>At_0.001995262</c:v>
                </c:pt>
                <c:pt idx="10523">
                  <c:v>At_0.002511886</c:v>
                </c:pt>
                <c:pt idx="10524">
                  <c:v>At_0.003162278</c:v>
                </c:pt>
                <c:pt idx="10525">
                  <c:v>At_0.003981072</c:v>
                </c:pt>
                <c:pt idx="10526">
                  <c:v>At_0.005011872</c:v>
                </c:pt>
                <c:pt idx="10527">
                  <c:v>At_0.006309573</c:v>
                </c:pt>
                <c:pt idx="10528">
                  <c:v>At_0.007943282</c:v>
                </c:pt>
                <c:pt idx="10529">
                  <c:v>At_0.01</c:v>
                </c:pt>
                <c:pt idx="10530">
                  <c:v>At_0.01258925</c:v>
                </c:pt>
                <c:pt idx="10531">
                  <c:v>At_0.01584893</c:v>
                </c:pt>
                <c:pt idx="10532">
                  <c:v>At_0.01995262</c:v>
                </c:pt>
                <c:pt idx="10533">
                  <c:v>At_0.02511886</c:v>
                </c:pt>
                <c:pt idx="10534">
                  <c:v>At_0.03162278</c:v>
                </c:pt>
                <c:pt idx="10535">
                  <c:v>At_0.03981072</c:v>
                </c:pt>
                <c:pt idx="10536">
                  <c:v>At_0.05011872</c:v>
                </c:pt>
                <c:pt idx="10537">
                  <c:v>At_0.06309573</c:v>
                </c:pt>
                <c:pt idx="10538">
                  <c:v>At_0.07943282</c:v>
                </c:pt>
                <c:pt idx="10539">
                  <c:v>At_0.1</c:v>
                </c:pt>
                <c:pt idx="10540">
                  <c:v>At_0.1258925</c:v>
                </c:pt>
                <c:pt idx="10541">
                  <c:v>At_0.1584893</c:v>
                </c:pt>
                <c:pt idx="10542">
                  <c:v>At_0.1995262</c:v>
                </c:pt>
                <c:pt idx="10543">
                  <c:v>At_0.2511886</c:v>
                </c:pt>
                <c:pt idx="10544">
                  <c:v>At_0.3162278</c:v>
                </c:pt>
                <c:pt idx="10545">
                  <c:v>At_0.3981072</c:v>
                </c:pt>
                <c:pt idx="10546">
                  <c:v>At_0.5011872</c:v>
                </c:pt>
                <c:pt idx="10547">
                  <c:v>At_0.6309573</c:v>
                </c:pt>
                <c:pt idx="10548">
                  <c:v>At_0.7943282</c:v>
                </c:pt>
                <c:pt idx="10549">
                  <c:v>At_1</c:v>
                </c:pt>
                <c:pt idx="10550">
                  <c:v>At_1.258925</c:v>
                </c:pt>
                <c:pt idx="10551">
                  <c:v>At_1.584893</c:v>
                </c:pt>
                <c:pt idx="10552">
                  <c:v>At_1.995262</c:v>
                </c:pt>
                <c:pt idx="10553">
                  <c:v>At_2.511886</c:v>
                </c:pt>
                <c:pt idx="10554">
                  <c:v>At_3.162278</c:v>
                </c:pt>
                <c:pt idx="10555">
                  <c:v>At_3.981072</c:v>
                </c:pt>
                <c:pt idx="10556">
                  <c:v>At_5.011872</c:v>
                </c:pt>
                <c:pt idx="10557">
                  <c:v>At_6.309573</c:v>
                </c:pt>
                <c:pt idx="10558">
                  <c:v>At_7.943282</c:v>
                </c:pt>
                <c:pt idx="10559">
                  <c:v>At_10</c:v>
                </c:pt>
                <c:pt idx="10560">
                  <c:v>At_12.58925</c:v>
                </c:pt>
                <c:pt idx="10561">
                  <c:v>At_15.84893</c:v>
                </c:pt>
                <c:pt idx="10562">
                  <c:v>At_19.95262</c:v>
                </c:pt>
                <c:pt idx="10563">
                  <c:v>At_25.11886</c:v>
                </c:pt>
                <c:pt idx="10564">
                  <c:v>At_31.62278</c:v>
                </c:pt>
                <c:pt idx="10565">
                  <c:v>At_39.81072</c:v>
                </c:pt>
                <c:pt idx="10566">
                  <c:v>At_50.11872</c:v>
                </c:pt>
                <c:pt idx="10567">
                  <c:v>At_63.09573</c:v>
                </c:pt>
                <c:pt idx="10568">
                  <c:v>At_79.43282</c:v>
                </c:pt>
                <c:pt idx="10569">
                  <c:v>At_100</c:v>
                </c:pt>
                <c:pt idx="10570">
                  <c:v>At_125.8925</c:v>
                </c:pt>
                <c:pt idx="10571">
                  <c:v>At_158.4893</c:v>
                </c:pt>
                <c:pt idx="10572">
                  <c:v>At_199.5262</c:v>
                </c:pt>
                <c:pt idx="10573">
                  <c:v>At_251.1886</c:v>
                </c:pt>
                <c:pt idx="10574">
                  <c:v>At_316.2278</c:v>
                </c:pt>
                <c:pt idx="10575">
                  <c:v>At_398.1072</c:v>
                </c:pt>
                <c:pt idx="10576">
                  <c:v>At_501.1872</c:v>
                </c:pt>
                <c:pt idx="10577">
                  <c:v>At_630.9573</c:v>
                </c:pt>
                <c:pt idx="10578">
                  <c:v>At_794.3282</c:v>
                </c:pt>
                <c:pt idx="10579">
                  <c:v>At_1000</c:v>
                </c:pt>
                <c:pt idx="10580">
                  <c:v>At_1258.925</c:v>
                </c:pt>
                <c:pt idx="10581">
                  <c:v>At_1584.893</c:v>
                </c:pt>
                <c:pt idx="10582">
                  <c:v>At_1995.262</c:v>
                </c:pt>
                <c:pt idx="10583">
                  <c:v>At_2511.886</c:v>
                </c:pt>
                <c:pt idx="10584">
                  <c:v>At_3162.278</c:v>
                </c:pt>
                <c:pt idx="10585">
                  <c:v>At_3981.072</c:v>
                </c:pt>
                <c:pt idx="10586">
                  <c:v>At_5011.872</c:v>
                </c:pt>
                <c:pt idx="10587">
                  <c:v>At_6309.573</c:v>
                </c:pt>
                <c:pt idx="10588">
                  <c:v>At_7943.282</c:v>
                </c:pt>
                <c:pt idx="10589">
                  <c:v>At_10000</c:v>
                </c:pt>
                <c:pt idx="10590">
                  <c:v>At_12589.25</c:v>
                </c:pt>
                <c:pt idx="10591">
                  <c:v>At_15848.93</c:v>
                </c:pt>
                <c:pt idx="10592">
                  <c:v>At_19952.62</c:v>
                </c:pt>
                <c:pt idx="10593">
                  <c:v>At_25118.86</c:v>
                </c:pt>
                <c:pt idx="10594">
                  <c:v>At_31622.78</c:v>
                </c:pt>
                <c:pt idx="10595">
                  <c:v>At_39810.72</c:v>
                </c:pt>
                <c:pt idx="10596">
                  <c:v>At_50118.72</c:v>
                </c:pt>
                <c:pt idx="10597">
                  <c:v>At_63095.73</c:v>
                </c:pt>
                <c:pt idx="10598">
                  <c:v>At_79432.82</c:v>
                </c:pt>
                <c:pt idx="10599">
                  <c:v>At_100000</c:v>
                </c:pt>
                <c:pt idx="10600">
                  <c:v>At_125892.5</c:v>
                </c:pt>
                <c:pt idx="10601">
                  <c:v>At_158489.3</c:v>
                </c:pt>
                <c:pt idx="10602">
                  <c:v>At_199526.2</c:v>
                </c:pt>
                <c:pt idx="10603">
                  <c:v>At_251188.6</c:v>
                </c:pt>
                <c:pt idx="10604">
                  <c:v>At_316227.8</c:v>
                </c:pt>
                <c:pt idx="10605">
                  <c:v>At_398107.2</c:v>
                </c:pt>
                <c:pt idx="10606">
                  <c:v>At_501187.2</c:v>
                </c:pt>
                <c:pt idx="10607">
                  <c:v>At_630957.3</c:v>
                </c:pt>
                <c:pt idx="10608">
                  <c:v>At_794328.2</c:v>
                </c:pt>
                <c:pt idx="10609">
                  <c:v>At_1000000</c:v>
                </c:pt>
                <c:pt idx="10610">
                  <c:v>At_1258925</c:v>
                </c:pt>
                <c:pt idx="10611">
                  <c:v>At_1584893</c:v>
                </c:pt>
                <c:pt idx="10612">
                  <c:v>At_1995262</c:v>
                </c:pt>
                <c:pt idx="10613">
                  <c:v>At_2511886</c:v>
                </c:pt>
                <c:pt idx="10614">
                  <c:v>At_3162278</c:v>
                </c:pt>
                <c:pt idx="10615">
                  <c:v>At_3981072</c:v>
                </c:pt>
                <c:pt idx="10616">
                  <c:v>At_5011872</c:v>
                </c:pt>
                <c:pt idx="10617">
                  <c:v>At_6309573</c:v>
                </c:pt>
                <c:pt idx="10618">
                  <c:v>At_7943282</c:v>
                </c:pt>
                <c:pt idx="10619">
                  <c:v>At_10000000</c:v>
                </c:pt>
                <c:pt idx="10620">
                  <c:v>At_12589250</c:v>
                </c:pt>
                <c:pt idx="10621">
                  <c:v>At_15848930</c:v>
                </c:pt>
                <c:pt idx="10622">
                  <c:v>At_19952620</c:v>
                </c:pt>
                <c:pt idx="10623">
                  <c:v>Rn_</c:v>
                </c:pt>
                <c:pt idx="10624">
                  <c:v>Energy[eV]_Elastic[mb]</c:v>
                </c:pt>
                <c:pt idx="10625">
                  <c:v>Rn_0.00001258925</c:v>
                </c:pt>
                <c:pt idx="10626">
                  <c:v>Rn_0.00001584893</c:v>
                </c:pt>
                <c:pt idx="10627">
                  <c:v>Rn_0.00001995262</c:v>
                </c:pt>
                <c:pt idx="10628">
                  <c:v>Rn_0.00002511886</c:v>
                </c:pt>
                <c:pt idx="10629">
                  <c:v>Rn_0.00003162278</c:v>
                </c:pt>
                <c:pt idx="10630">
                  <c:v>Rn_0.00003981072</c:v>
                </c:pt>
                <c:pt idx="10631">
                  <c:v>Rn_0.00005011872</c:v>
                </c:pt>
                <c:pt idx="10632">
                  <c:v>Rn_0.00006309573</c:v>
                </c:pt>
                <c:pt idx="10633">
                  <c:v>Rn_0.00007943282</c:v>
                </c:pt>
                <c:pt idx="10634">
                  <c:v>Rn_0.0001</c:v>
                </c:pt>
                <c:pt idx="10635">
                  <c:v>Rn_0.0001258925</c:v>
                </c:pt>
                <c:pt idx="10636">
                  <c:v>Rn_0.0001584893</c:v>
                </c:pt>
                <c:pt idx="10637">
                  <c:v>Rn_0.0001995262</c:v>
                </c:pt>
                <c:pt idx="10638">
                  <c:v>Rn_0.0002511886</c:v>
                </c:pt>
                <c:pt idx="10639">
                  <c:v>Rn_0.0003162278</c:v>
                </c:pt>
                <c:pt idx="10640">
                  <c:v>Rn_0.0003981072</c:v>
                </c:pt>
                <c:pt idx="10641">
                  <c:v>Rn_0.0005011872</c:v>
                </c:pt>
                <c:pt idx="10642">
                  <c:v>Rn_0.0006309573</c:v>
                </c:pt>
                <c:pt idx="10643">
                  <c:v>Rn_0.0007943282</c:v>
                </c:pt>
                <c:pt idx="10644">
                  <c:v>Rn_0.001</c:v>
                </c:pt>
                <c:pt idx="10645">
                  <c:v>Rn_0.001258925</c:v>
                </c:pt>
                <c:pt idx="10646">
                  <c:v>Rn_0.001584893</c:v>
                </c:pt>
                <c:pt idx="10647">
                  <c:v>Rn_0.001995262</c:v>
                </c:pt>
                <c:pt idx="10648">
                  <c:v>Rn_0.002511886</c:v>
                </c:pt>
                <c:pt idx="10649">
                  <c:v>Rn_0.003162278</c:v>
                </c:pt>
                <c:pt idx="10650">
                  <c:v>Rn_0.003981072</c:v>
                </c:pt>
                <c:pt idx="10651">
                  <c:v>Rn_0.005011872</c:v>
                </c:pt>
                <c:pt idx="10652">
                  <c:v>Rn_0.006309573</c:v>
                </c:pt>
                <c:pt idx="10653">
                  <c:v>Rn_0.007943282</c:v>
                </c:pt>
                <c:pt idx="10654">
                  <c:v>Rn_0.01</c:v>
                </c:pt>
                <c:pt idx="10655">
                  <c:v>Rn_0.01258925</c:v>
                </c:pt>
                <c:pt idx="10656">
                  <c:v>Rn_0.01584893</c:v>
                </c:pt>
                <c:pt idx="10657">
                  <c:v>Rn_0.01995262</c:v>
                </c:pt>
                <c:pt idx="10658">
                  <c:v>Rn_0.02511886</c:v>
                </c:pt>
                <c:pt idx="10659">
                  <c:v>Rn_0.03162278</c:v>
                </c:pt>
                <c:pt idx="10660">
                  <c:v>Rn_0.03981072</c:v>
                </c:pt>
                <c:pt idx="10661">
                  <c:v>Rn_0.05011872</c:v>
                </c:pt>
                <c:pt idx="10662">
                  <c:v>Rn_0.06309573</c:v>
                </c:pt>
                <c:pt idx="10663">
                  <c:v>Rn_0.07943282</c:v>
                </c:pt>
                <c:pt idx="10664">
                  <c:v>Rn_0.1</c:v>
                </c:pt>
                <c:pt idx="10665">
                  <c:v>Rn_0.1258925</c:v>
                </c:pt>
                <c:pt idx="10666">
                  <c:v>Rn_0.1584893</c:v>
                </c:pt>
                <c:pt idx="10667">
                  <c:v>Rn_0.1995262</c:v>
                </c:pt>
                <c:pt idx="10668">
                  <c:v>Rn_0.2511886</c:v>
                </c:pt>
                <c:pt idx="10669">
                  <c:v>Rn_0.3162278</c:v>
                </c:pt>
                <c:pt idx="10670">
                  <c:v>Rn_0.3981072</c:v>
                </c:pt>
                <c:pt idx="10671">
                  <c:v>Rn_0.5011872</c:v>
                </c:pt>
                <c:pt idx="10672">
                  <c:v>Rn_0.6309573</c:v>
                </c:pt>
                <c:pt idx="10673">
                  <c:v>Rn_0.7943282</c:v>
                </c:pt>
                <c:pt idx="10674">
                  <c:v>Rn_1</c:v>
                </c:pt>
                <c:pt idx="10675">
                  <c:v>Rn_1.258925</c:v>
                </c:pt>
                <c:pt idx="10676">
                  <c:v>Rn_1.584893</c:v>
                </c:pt>
                <c:pt idx="10677">
                  <c:v>Rn_1.995262</c:v>
                </c:pt>
                <c:pt idx="10678">
                  <c:v>Rn_2.511886</c:v>
                </c:pt>
                <c:pt idx="10679">
                  <c:v>Rn_3.162278</c:v>
                </c:pt>
                <c:pt idx="10680">
                  <c:v>Rn_3.981072</c:v>
                </c:pt>
                <c:pt idx="10681">
                  <c:v>Rn_5.011872</c:v>
                </c:pt>
                <c:pt idx="10682">
                  <c:v>Rn_6.309573</c:v>
                </c:pt>
                <c:pt idx="10683">
                  <c:v>Rn_7.943282</c:v>
                </c:pt>
                <c:pt idx="10684">
                  <c:v>Rn_10</c:v>
                </c:pt>
                <c:pt idx="10685">
                  <c:v>Rn_12.58925</c:v>
                </c:pt>
                <c:pt idx="10686">
                  <c:v>Rn_15.84893</c:v>
                </c:pt>
                <c:pt idx="10687">
                  <c:v>Rn_19.95262</c:v>
                </c:pt>
                <c:pt idx="10688">
                  <c:v>Rn_25.11886</c:v>
                </c:pt>
                <c:pt idx="10689">
                  <c:v>Rn_31.62278</c:v>
                </c:pt>
                <c:pt idx="10690">
                  <c:v>Rn_39.81072</c:v>
                </c:pt>
                <c:pt idx="10691">
                  <c:v>Rn_50.11872</c:v>
                </c:pt>
                <c:pt idx="10692">
                  <c:v>Rn_63.09573</c:v>
                </c:pt>
                <c:pt idx="10693">
                  <c:v>Rn_79.43282</c:v>
                </c:pt>
                <c:pt idx="10694">
                  <c:v>Rn_100</c:v>
                </c:pt>
                <c:pt idx="10695">
                  <c:v>Rn_125.8925</c:v>
                </c:pt>
                <c:pt idx="10696">
                  <c:v>Rn_158.4893</c:v>
                </c:pt>
                <c:pt idx="10697">
                  <c:v>Rn_199.5262</c:v>
                </c:pt>
                <c:pt idx="10698">
                  <c:v>Rn_251.1886</c:v>
                </c:pt>
                <c:pt idx="10699">
                  <c:v>Rn_316.2278</c:v>
                </c:pt>
                <c:pt idx="10700">
                  <c:v>Rn_398.1072</c:v>
                </c:pt>
                <c:pt idx="10701">
                  <c:v>Rn_501.1872</c:v>
                </c:pt>
                <c:pt idx="10702">
                  <c:v>Rn_630.9573</c:v>
                </c:pt>
                <c:pt idx="10703">
                  <c:v>Rn_794.3282</c:v>
                </c:pt>
                <c:pt idx="10704">
                  <c:v>Rn_1000</c:v>
                </c:pt>
                <c:pt idx="10705">
                  <c:v>Rn_1258.925</c:v>
                </c:pt>
                <c:pt idx="10706">
                  <c:v>Rn_1584.893</c:v>
                </c:pt>
                <c:pt idx="10707">
                  <c:v>Rn_1995.262</c:v>
                </c:pt>
                <c:pt idx="10708">
                  <c:v>Rn_2511.886</c:v>
                </c:pt>
                <c:pt idx="10709">
                  <c:v>Rn_3162.278</c:v>
                </c:pt>
                <c:pt idx="10710">
                  <c:v>Rn_3981.072</c:v>
                </c:pt>
                <c:pt idx="10711">
                  <c:v>Rn_5011.872</c:v>
                </c:pt>
                <c:pt idx="10712">
                  <c:v>Rn_6309.573</c:v>
                </c:pt>
                <c:pt idx="10713">
                  <c:v>Rn_7943.282</c:v>
                </c:pt>
                <c:pt idx="10714">
                  <c:v>Rn_10000</c:v>
                </c:pt>
                <c:pt idx="10715">
                  <c:v>Rn_12589.25</c:v>
                </c:pt>
                <c:pt idx="10716">
                  <c:v>Rn_15848.93</c:v>
                </c:pt>
                <c:pt idx="10717">
                  <c:v>Rn_19952.62</c:v>
                </c:pt>
                <c:pt idx="10718">
                  <c:v>Rn_25118.86</c:v>
                </c:pt>
                <c:pt idx="10719">
                  <c:v>Rn_31622.78</c:v>
                </c:pt>
                <c:pt idx="10720">
                  <c:v>Rn_39810.72</c:v>
                </c:pt>
                <c:pt idx="10721">
                  <c:v>Rn_50118.72</c:v>
                </c:pt>
                <c:pt idx="10722">
                  <c:v>Rn_63095.73</c:v>
                </c:pt>
                <c:pt idx="10723">
                  <c:v>Rn_79432.82</c:v>
                </c:pt>
                <c:pt idx="10724">
                  <c:v>Rn_100000</c:v>
                </c:pt>
                <c:pt idx="10725">
                  <c:v>Rn_125892.5</c:v>
                </c:pt>
                <c:pt idx="10726">
                  <c:v>Rn_158489.3</c:v>
                </c:pt>
                <c:pt idx="10727">
                  <c:v>Rn_199526.2</c:v>
                </c:pt>
                <c:pt idx="10728">
                  <c:v>Rn_251188.6</c:v>
                </c:pt>
                <c:pt idx="10729">
                  <c:v>Rn_316227.8</c:v>
                </c:pt>
                <c:pt idx="10730">
                  <c:v>Rn_398107.2</c:v>
                </c:pt>
                <c:pt idx="10731">
                  <c:v>Rn_501187.2</c:v>
                </c:pt>
                <c:pt idx="10732">
                  <c:v>Rn_630957.3</c:v>
                </c:pt>
                <c:pt idx="10733">
                  <c:v>Rn_794328.2</c:v>
                </c:pt>
                <c:pt idx="10734">
                  <c:v>Rn_1000000</c:v>
                </c:pt>
                <c:pt idx="10735">
                  <c:v>Rn_1258925</c:v>
                </c:pt>
                <c:pt idx="10736">
                  <c:v>Rn_1584893</c:v>
                </c:pt>
                <c:pt idx="10737">
                  <c:v>Rn_1995262</c:v>
                </c:pt>
                <c:pt idx="10738">
                  <c:v>Rn_2511886</c:v>
                </c:pt>
                <c:pt idx="10739">
                  <c:v>Rn_3162278</c:v>
                </c:pt>
                <c:pt idx="10740">
                  <c:v>Rn_3981072</c:v>
                </c:pt>
                <c:pt idx="10741">
                  <c:v>Rn_5011872</c:v>
                </c:pt>
                <c:pt idx="10742">
                  <c:v>Rn_6309573</c:v>
                </c:pt>
                <c:pt idx="10743">
                  <c:v>Rn_7943282</c:v>
                </c:pt>
                <c:pt idx="10744">
                  <c:v>Rn_10000000</c:v>
                </c:pt>
                <c:pt idx="10745">
                  <c:v>Rn_12589250</c:v>
                </c:pt>
                <c:pt idx="10746">
                  <c:v>Rn_15848930</c:v>
                </c:pt>
                <c:pt idx="10747">
                  <c:v>Rn_19952620</c:v>
                </c:pt>
                <c:pt idx="10748">
                  <c:v>Fr_</c:v>
                </c:pt>
                <c:pt idx="10749">
                  <c:v>Energy[eV]_Elastic[mb]</c:v>
                </c:pt>
                <c:pt idx="10750">
                  <c:v>Fr_0.00001258925</c:v>
                </c:pt>
                <c:pt idx="10751">
                  <c:v>Fr_0.00001584893</c:v>
                </c:pt>
                <c:pt idx="10752">
                  <c:v>Fr_0.00001995262</c:v>
                </c:pt>
                <c:pt idx="10753">
                  <c:v>Fr_0.00002511886</c:v>
                </c:pt>
                <c:pt idx="10754">
                  <c:v>Fr_0.00003162278</c:v>
                </c:pt>
                <c:pt idx="10755">
                  <c:v>Fr_0.00003981072</c:v>
                </c:pt>
                <c:pt idx="10756">
                  <c:v>Fr_0.00005011872</c:v>
                </c:pt>
                <c:pt idx="10757">
                  <c:v>Fr_0.00006309573</c:v>
                </c:pt>
                <c:pt idx="10758">
                  <c:v>Fr_0.00007943282</c:v>
                </c:pt>
                <c:pt idx="10759">
                  <c:v>Fr_0.0001</c:v>
                </c:pt>
                <c:pt idx="10760">
                  <c:v>Fr_0.0001258925</c:v>
                </c:pt>
                <c:pt idx="10761">
                  <c:v>Fr_0.0001584893</c:v>
                </c:pt>
                <c:pt idx="10762">
                  <c:v>Fr_0.0001995262</c:v>
                </c:pt>
                <c:pt idx="10763">
                  <c:v>Fr_0.0002511886</c:v>
                </c:pt>
                <c:pt idx="10764">
                  <c:v>Fr_0.0003162278</c:v>
                </c:pt>
                <c:pt idx="10765">
                  <c:v>Fr_0.0003981072</c:v>
                </c:pt>
                <c:pt idx="10766">
                  <c:v>Fr_0.0005011872</c:v>
                </c:pt>
                <c:pt idx="10767">
                  <c:v>Fr_0.0006309573</c:v>
                </c:pt>
                <c:pt idx="10768">
                  <c:v>Fr_0.0007943282</c:v>
                </c:pt>
                <c:pt idx="10769">
                  <c:v>Fr_0.001</c:v>
                </c:pt>
                <c:pt idx="10770">
                  <c:v>Fr_0.001258925</c:v>
                </c:pt>
                <c:pt idx="10771">
                  <c:v>Fr_0.001584893</c:v>
                </c:pt>
                <c:pt idx="10772">
                  <c:v>Fr_0.001995262</c:v>
                </c:pt>
                <c:pt idx="10773">
                  <c:v>Fr_0.002511886</c:v>
                </c:pt>
                <c:pt idx="10774">
                  <c:v>Fr_0.003162278</c:v>
                </c:pt>
                <c:pt idx="10775">
                  <c:v>Fr_0.003981072</c:v>
                </c:pt>
                <c:pt idx="10776">
                  <c:v>Fr_0.005011872</c:v>
                </c:pt>
                <c:pt idx="10777">
                  <c:v>Fr_0.006309573</c:v>
                </c:pt>
                <c:pt idx="10778">
                  <c:v>Fr_0.007943282</c:v>
                </c:pt>
                <c:pt idx="10779">
                  <c:v>Fr_0.01</c:v>
                </c:pt>
                <c:pt idx="10780">
                  <c:v>Fr_0.01258925</c:v>
                </c:pt>
                <c:pt idx="10781">
                  <c:v>Fr_0.01584893</c:v>
                </c:pt>
                <c:pt idx="10782">
                  <c:v>Fr_0.01995262</c:v>
                </c:pt>
                <c:pt idx="10783">
                  <c:v>Fr_0.02511886</c:v>
                </c:pt>
                <c:pt idx="10784">
                  <c:v>Fr_0.03162278</c:v>
                </c:pt>
                <c:pt idx="10785">
                  <c:v>Fr_0.03981072</c:v>
                </c:pt>
                <c:pt idx="10786">
                  <c:v>Fr_0.05011872</c:v>
                </c:pt>
                <c:pt idx="10787">
                  <c:v>Fr_0.06309573</c:v>
                </c:pt>
                <c:pt idx="10788">
                  <c:v>Fr_0.07943282</c:v>
                </c:pt>
                <c:pt idx="10789">
                  <c:v>Fr_0.1</c:v>
                </c:pt>
                <c:pt idx="10790">
                  <c:v>Fr_0.1258925</c:v>
                </c:pt>
                <c:pt idx="10791">
                  <c:v>Fr_0.1584893</c:v>
                </c:pt>
                <c:pt idx="10792">
                  <c:v>Fr_0.1995262</c:v>
                </c:pt>
                <c:pt idx="10793">
                  <c:v>Fr_0.2511886</c:v>
                </c:pt>
                <c:pt idx="10794">
                  <c:v>Fr_0.3162278</c:v>
                </c:pt>
                <c:pt idx="10795">
                  <c:v>Fr_0.3981072</c:v>
                </c:pt>
                <c:pt idx="10796">
                  <c:v>Fr_0.5011872</c:v>
                </c:pt>
                <c:pt idx="10797">
                  <c:v>Fr_0.6309573</c:v>
                </c:pt>
                <c:pt idx="10798">
                  <c:v>Fr_0.7943282</c:v>
                </c:pt>
                <c:pt idx="10799">
                  <c:v>Fr_1</c:v>
                </c:pt>
                <c:pt idx="10800">
                  <c:v>Fr_1.258925</c:v>
                </c:pt>
                <c:pt idx="10801">
                  <c:v>Fr_1.584893</c:v>
                </c:pt>
                <c:pt idx="10802">
                  <c:v>Fr_1.995262</c:v>
                </c:pt>
                <c:pt idx="10803">
                  <c:v>Fr_2.511886</c:v>
                </c:pt>
                <c:pt idx="10804">
                  <c:v>Fr_3.162278</c:v>
                </c:pt>
                <c:pt idx="10805">
                  <c:v>Fr_3.981072</c:v>
                </c:pt>
                <c:pt idx="10806">
                  <c:v>Fr_5.011872</c:v>
                </c:pt>
                <c:pt idx="10807">
                  <c:v>Fr_6.309573</c:v>
                </c:pt>
                <c:pt idx="10808">
                  <c:v>Fr_7.943282</c:v>
                </c:pt>
                <c:pt idx="10809">
                  <c:v>Fr_10</c:v>
                </c:pt>
                <c:pt idx="10810">
                  <c:v>Fr_12.58925</c:v>
                </c:pt>
                <c:pt idx="10811">
                  <c:v>Fr_15.84893</c:v>
                </c:pt>
                <c:pt idx="10812">
                  <c:v>Fr_19.95262</c:v>
                </c:pt>
                <c:pt idx="10813">
                  <c:v>Fr_25.11886</c:v>
                </c:pt>
                <c:pt idx="10814">
                  <c:v>Fr_31.62278</c:v>
                </c:pt>
                <c:pt idx="10815">
                  <c:v>Fr_39.81072</c:v>
                </c:pt>
                <c:pt idx="10816">
                  <c:v>Fr_50.11872</c:v>
                </c:pt>
                <c:pt idx="10817">
                  <c:v>Fr_63.09573</c:v>
                </c:pt>
                <c:pt idx="10818">
                  <c:v>Fr_79.43282</c:v>
                </c:pt>
                <c:pt idx="10819">
                  <c:v>Fr_100</c:v>
                </c:pt>
                <c:pt idx="10820">
                  <c:v>Fr_125.8925</c:v>
                </c:pt>
                <c:pt idx="10821">
                  <c:v>Fr_158.4893</c:v>
                </c:pt>
                <c:pt idx="10822">
                  <c:v>Fr_199.5262</c:v>
                </c:pt>
                <c:pt idx="10823">
                  <c:v>Fr_251.1886</c:v>
                </c:pt>
                <c:pt idx="10824">
                  <c:v>Fr_316.2278</c:v>
                </c:pt>
                <c:pt idx="10825">
                  <c:v>Fr_398.1072</c:v>
                </c:pt>
                <c:pt idx="10826">
                  <c:v>Fr_501.1872</c:v>
                </c:pt>
                <c:pt idx="10827">
                  <c:v>Fr_630.9573</c:v>
                </c:pt>
                <c:pt idx="10828">
                  <c:v>Fr_794.3282</c:v>
                </c:pt>
                <c:pt idx="10829">
                  <c:v>Fr_1000</c:v>
                </c:pt>
                <c:pt idx="10830">
                  <c:v>Fr_1258.925</c:v>
                </c:pt>
                <c:pt idx="10831">
                  <c:v>Fr_1584.893</c:v>
                </c:pt>
                <c:pt idx="10832">
                  <c:v>Fr_1995.262</c:v>
                </c:pt>
                <c:pt idx="10833">
                  <c:v>Fr_2511.886</c:v>
                </c:pt>
                <c:pt idx="10834">
                  <c:v>Fr_3162.278</c:v>
                </c:pt>
                <c:pt idx="10835">
                  <c:v>Fr_3981.072</c:v>
                </c:pt>
                <c:pt idx="10836">
                  <c:v>Fr_5011.872</c:v>
                </c:pt>
                <c:pt idx="10837">
                  <c:v>Fr_6309.573</c:v>
                </c:pt>
                <c:pt idx="10838">
                  <c:v>Fr_7943.282</c:v>
                </c:pt>
                <c:pt idx="10839">
                  <c:v>Fr_10000</c:v>
                </c:pt>
                <c:pt idx="10840">
                  <c:v>Fr_12589.25</c:v>
                </c:pt>
                <c:pt idx="10841">
                  <c:v>Fr_15848.93</c:v>
                </c:pt>
                <c:pt idx="10842">
                  <c:v>Fr_19952.62</c:v>
                </c:pt>
                <c:pt idx="10843">
                  <c:v>Fr_25118.86</c:v>
                </c:pt>
                <c:pt idx="10844">
                  <c:v>Fr_31622.78</c:v>
                </c:pt>
                <c:pt idx="10845">
                  <c:v>Fr_39810.72</c:v>
                </c:pt>
                <c:pt idx="10846">
                  <c:v>Fr_50118.72</c:v>
                </c:pt>
                <c:pt idx="10847">
                  <c:v>Fr_63095.73</c:v>
                </c:pt>
                <c:pt idx="10848">
                  <c:v>Fr_79432.82</c:v>
                </c:pt>
                <c:pt idx="10849">
                  <c:v>Fr_100000</c:v>
                </c:pt>
                <c:pt idx="10850">
                  <c:v>Fr_125892.5</c:v>
                </c:pt>
                <c:pt idx="10851">
                  <c:v>Fr_158489.3</c:v>
                </c:pt>
                <c:pt idx="10852">
                  <c:v>Fr_199526.2</c:v>
                </c:pt>
                <c:pt idx="10853">
                  <c:v>Fr_251188.6</c:v>
                </c:pt>
                <c:pt idx="10854">
                  <c:v>Fr_316227.8</c:v>
                </c:pt>
                <c:pt idx="10855">
                  <c:v>Fr_398107.2</c:v>
                </c:pt>
                <c:pt idx="10856">
                  <c:v>Fr_501187.2</c:v>
                </c:pt>
                <c:pt idx="10857">
                  <c:v>Fr_630957.3</c:v>
                </c:pt>
                <c:pt idx="10858">
                  <c:v>Fr_794328.2</c:v>
                </c:pt>
                <c:pt idx="10859">
                  <c:v>Fr_1000000</c:v>
                </c:pt>
                <c:pt idx="10860">
                  <c:v>Fr_1258925</c:v>
                </c:pt>
                <c:pt idx="10861">
                  <c:v>Fr_1584893</c:v>
                </c:pt>
                <c:pt idx="10862">
                  <c:v>Fr_1995262</c:v>
                </c:pt>
                <c:pt idx="10863">
                  <c:v>Fr_2511886</c:v>
                </c:pt>
                <c:pt idx="10864">
                  <c:v>Fr_3162278</c:v>
                </c:pt>
                <c:pt idx="10865">
                  <c:v>Fr_3981072</c:v>
                </c:pt>
                <c:pt idx="10866">
                  <c:v>Fr_5011872</c:v>
                </c:pt>
                <c:pt idx="10867">
                  <c:v>Fr_6309573</c:v>
                </c:pt>
                <c:pt idx="10868">
                  <c:v>Fr_7943282</c:v>
                </c:pt>
                <c:pt idx="10869">
                  <c:v>Fr_10000000</c:v>
                </c:pt>
                <c:pt idx="10870">
                  <c:v>Fr_12589250</c:v>
                </c:pt>
                <c:pt idx="10871">
                  <c:v>Fr_15848930</c:v>
                </c:pt>
                <c:pt idx="10872">
                  <c:v>Fr_19952620</c:v>
                </c:pt>
                <c:pt idx="10873">
                  <c:v>Ra_</c:v>
                </c:pt>
                <c:pt idx="10874">
                  <c:v>Energy[eV]_Elastic[mb]</c:v>
                </c:pt>
                <c:pt idx="10875">
                  <c:v>Ra_0.00001258925</c:v>
                </c:pt>
                <c:pt idx="10876">
                  <c:v>Ra_0.00001584893</c:v>
                </c:pt>
                <c:pt idx="10877">
                  <c:v>Ra_0.00001995262</c:v>
                </c:pt>
                <c:pt idx="10878">
                  <c:v>Ra_0.00002511886</c:v>
                </c:pt>
                <c:pt idx="10879">
                  <c:v>Ra_0.00003162278</c:v>
                </c:pt>
                <c:pt idx="10880">
                  <c:v>Ra_0.00003981072</c:v>
                </c:pt>
                <c:pt idx="10881">
                  <c:v>Ra_0.00005011872</c:v>
                </c:pt>
                <c:pt idx="10882">
                  <c:v>Ra_0.00006309573</c:v>
                </c:pt>
                <c:pt idx="10883">
                  <c:v>Ra_0.00007943282</c:v>
                </c:pt>
                <c:pt idx="10884">
                  <c:v>Ra_0.0001</c:v>
                </c:pt>
                <c:pt idx="10885">
                  <c:v>Ra_0.0001258925</c:v>
                </c:pt>
                <c:pt idx="10886">
                  <c:v>Ra_0.0001584893</c:v>
                </c:pt>
                <c:pt idx="10887">
                  <c:v>Ra_0.0001995262</c:v>
                </c:pt>
                <c:pt idx="10888">
                  <c:v>Ra_0.0002511886</c:v>
                </c:pt>
                <c:pt idx="10889">
                  <c:v>Ra_0.0003162278</c:v>
                </c:pt>
                <c:pt idx="10890">
                  <c:v>Ra_0.0003981072</c:v>
                </c:pt>
                <c:pt idx="10891">
                  <c:v>Ra_0.0005011872</c:v>
                </c:pt>
                <c:pt idx="10892">
                  <c:v>Ra_0.0006309573</c:v>
                </c:pt>
                <c:pt idx="10893">
                  <c:v>Ra_0.0007943282</c:v>
                </c:pt>
                <c:pt idx="10894">
                  <c:v>Ra_0.001</c:v>
                </c:pt>
                <c:pt idx="10895">
                  <c:v>Ra_0.001258925</c:v>
                </c:pt>
                <c:pt idx="10896">
                  <c:v>Ra_0.001584893</c:v>
                </c:pt>
                <c:pt idx="10897">
                  <c:v>Ra_0.001995262</c:v>
                </c:pt>
                <c:pt idx="10898">
                  <c:v>Ra_0.002511886</c:v>
                </c:pt>
                <c:pt idx="10899">
                  <c:v>Ra_0.003162278</c:v>
                </c:pt>
                <c:pt idx="10900">
                  <c:v>Ra_0.003981072</c:v>
                </c:pt>
                <c:pt idx="10901">
                  <c:v>Ra_0.005011872</c:v>
                </c:pt>
                <c:pt idx="10902">
                  <c:v>Ra_0.006309573</c:v>
                </c:pt>
                <c:pt idx="10903">
                  <c:v>Ra_0.007943282</c:v>
                </c:pt>
                <c:pt idx="10904">
                  <c:v>Ra_0.01</c:v>
                </c:pt>
                <c:pt idx="10905">
                  <c:v>Ra_0.01258925</c:v>
                </c:pt>
                <c:pt idx="10906">
                  <c:v>Ra_0.01584893</c:v>
                </c:pt>
                <c:pt idx="10907">
                  <c:v>Ra_0.01995262</c:v>
                </c:pt>
                <c:pt idx="10908">
                  <c:v>Ra_0.02511886</c:v>
                </c:pt>
                <c:pt idx="10909">
                  <c:v>Ra_0.03162278</c:v>
                </c:pt>
                <c:pt idx="10910">
                  <c:v>Ra_0.03981072</c:v>
                </c:pt>
                <c:pt idx="10911">
                  <c:v>Ra_0.05011872</c:v>
                </c:pt>
                <c:pt idx="10912">
                  <c:v>Ra_0.06309573</c:v>
                </c:pt>
                <c:pt idx="10913">
                  <c:v>Ra_0.07943282</c:v>
                </c:pt>
                <c:pt idx="10914">
                  <c:v>Ra_0.1</c:v>
                </c:pt>
                <c:pt idx="10915">
                  <c:v>Ra_0.1258925</c:v>
                </c:pt>
                <c:pt idx="10916">
                  <c:v>Ra_0.1584893</c:v>
                </c:pt>
                <c:pt idx="10917">
                  <c:v>Ra_0.1995262</c:v>
                </c:pt>
                <c:pt idx="10918">
                  <c:v>Ra_0.2511886</c:v>
                </c:pt>
                <c:pt idx="10919">
                  <c:v>Ra_0.3162278</c:v>
                </c:pt>
                <c:pt idx="10920">
                  <c:v>Ra_0.3981072</c:v>
                </c:pt>
                <c:pt idx="10921">
                  <c:v>Ra_0.5011872</c:v>
                </c:pt>
                <c:pt idx="10922">
                  <c:v>Ra_0.6309573</c:v>
                </c:pt>
                <c:pt idx="10923">
                  <c:v>Ra_0.7943282</c:v>
                </c:pt>
                <c:pt idx="10924">
                  <c:v>Ra_1</c:v>
                </c:pt>
                <c:pt idx="10925">
                  <c:v>Ra_1.258925</c:v>
                </c:pt>
                <c:pt idx="10926">
                  <c:v>Ra_1.584893</c:v>
                </c:pt>
                <c:pt idx="10927">
                  <c:v>Ra_1.995262</c:v>
                </c:pt>
                <c:pt idx="10928">
                  <c:v>Ra_2.511886</c:v>
                </c:pt>
                <c:pt idx="10929">
                  <c:v>Ra_3.162278</c:v>
                </c:pt>
                <c:pt idx="10930">
                  <c:v>Ra_3.981072</c:v>
                </c:pt>
                <c:pt idx="10931">
                  <c:v>Ra_5.011872</c:v>
                </c:pt>
                <c:pt idx="10932">
                  <c:v>Ra_6.309573</c:v>
                </c:pt>
                <c:pt idx="10933">
                  <c:v>Ra_7.943282</c:v>
                </c:pt>
                <c:pt idx="10934">
                  <c:v>Ra_10</c:v>
                </c:pt>
                <c:pt idx="10935">
                  <c:v>Ra_12.58925</c:v>
                </c:pt>
                <c:pt idx="10936">
                  <c:v>Ra_15.84893</c:v>
                </c:pt>
                <c:pt idx="10937">
                  <c:v>Ra_19.95262</c:v>
                </c:pt>
                <c:pt idx="10938">
                  <c:v>Ra_25.11886</c:v>
                </c:pt>
                <c:pt idx="10939">
                  <c:v>Ra_31.62278</c:v>
                </c:pt>
                <c:pt idx="10940">
                  <c:v>Ra_39.81072</c:v>
                </c:pt>
                <c:pt idx="10941">
                  <c:v>Ra_50.11872</c:v>
                </c:pt>
                <c:pt idx="10942">
                  <c:v>Ra_63.09573</c:v>
                </c:pt>
                <c:pt idx="10943">
                  <c:v>Ra_79.43282</c:v>
                </c:pt>
                <c:pt idx="10944">
                  <c:v>Ra_100</c:v>
                </c:pt>
                <c:pt idx="10945">
                  <c:v>Ra_125.8925</c:v>
                </c:pt>
                <c:pt idx="10946">
                  <c:v>Ra_158.4893</c:v>
                </c:pt>
                <c:pt idx="10947">
                  <c:v>Ra_199.5262</c:v>
                </c:pt>
                <c:pt idx="10948">
                  <c:v>Ra_251.1886</c:v>
                </c:pt>
                <c:pt idx="10949">
                  <c:v>Ra_316.2278</c:v>
                </c:pt>
                <c:pt idx="10950">
                  <c:v>Ra_398.1072</c:v>
                </c:pt>
                <c:pt idx="10951">
                  <c:v>Ra_501.1872</c:v>
                </c:pt>
                <c:pt idx="10952">
                  <c:v>Ra_630.9573</c:v>
                </c:pt>
                <c:pt idx="10953">
                  <c:v>Ra_794.3282</c:v>
                </c:pt>
                <c:pt idx="10954">
                  <c:v>Ra_1000</c:v>
                </c:pt>
                <c:pt idx="10955">
                  <c:v>Ra_1258.925</c:v>
                </c:pt>
                <c:pt idx="10956">
                  <c:v>Ra_1584.893</c:v>
                </c:pt>
                <c:pt idx="10957">
                  <c:v>Ra_1995.262</c:v>
                </c:pt>
                <c:pt idx="10958">
                  <c:v>Ra_2511.886</c:v>
                </c:pt>
                <c:pt idx="10959">
                  <c:v>Ra_3162.278</c:v>
                </c:pt>
                <c:pt idx="10960">
                  <c:v>Ra_3981.072</c:v>
                </c:pt>
                <c:pt idx="10961">
                  <c:v>Ra_5011.872</c:v>
                </c:pt>
                <c:pt idx="10962">
                  <c:v>Ra_6309.573</c:v>
                </c:pt>
                <c:pt idx="10963">
                  <c:v>Ra_7943.282</c:v>
                </c:pt>
                <c:pt idx="10964">
                  <c:v>Ra_10000</c:v>
                </c:pt>
                <c:pt idx="10965">
                  <c:v>Ra_12589.25</c:v>
                </c:pt>
                <c:pt idx="10966">
                  <c:v>Ra_15848.93</c:v>
                </c:pt>
                <c:pt idx="10967">
                  <c:v>Ra_19952.62</c:v>
                </c:pt>
                <c:pt idx="10968">
                  <c:v>Ra_25118.86</c:v>
                </c:pt>
                <c:pt idx="10969">
                  <c:v>Ra_31622.78</c:v>
                </c:pt>
                <c:pt idx="10970">
                  <c:v>Ra_39810.72</c:v>
                </c:pt>
                <c:pt idx="10971">
                  <c:v>Ra_50118.72</c:v>
                </c:pt>
                <c:pt idx="10972">
                  <c:v>Ra_63095.73</c:v>
                </c:pt>
                <c:pt idx="10973">
                  <c:v>Ra_79432.82</c:v>
                </c:pt>
                <c:pt idx="10974">
                  <c:v>Ra_100000</c:v>
                </c:pt>
                <c:pt idx="10975">
                  <c:v>Ra_125892.5</c:v>
                </c:pt>
                <c:pt idx="10976">
                  <c:v>Ra_158489.3</c:v>
                </c:pt>
                <c:pt idx="10977">
                  <c:v>Ra_199526.2</c:v>
                </c:pt>
                <c:pt idx="10978">
                  <c:v>Ra_251188.6</c:v>
                </c:pt>
                <c:pt idx="10979">
                  <c:v>Ra_316227.8</c:v>
                </c:pt>
                <c:pt idx="10980">
                  <c:v>Ra_398107.2</c:v>
                </c:pt>
                <c:pt idx="10981">
                  <c:v>Ra_501187.2</c:v>
                </c:pt>
                <c:pt idx="10982">
                  <c:v>Ra_630957.3</c:v>
                </c:pt>
                <c:pt idx="10983">
                  <c:v>Ra_794328.2</c:v>
                </c:pt>
                <c:pt idx="10984">
                  <c:v>Ra_1000000</c:v>
                </c:pt>
                <c:pt idx="10985">
                  <c:v>Ra_1258925</c:v>
                </c:pt>
                <c:pt idx="10986">
                  <c:v>Ra_1584893</c:v>
                </c:pt>
                <c:pt idx="10987">
                  <c:v>Ra_1995262</c:v>
                </c:pt>
                <c:pt idx="10988">
                  <c:v>Ra_2511886</c:v>
                </c:pt>
                <c:pt idx="10989">
                  <c:v>Ra_3162278</c:v>
                </c:pt>
                <c:pt idx="10990">
                  <c:v>Ra_3981072</c:v>
                </c:pt>
                <c:pt idx="10991">
                  <c:v>Ra_5011872</c:v>
                </c:pt>
                <c:pt idx="10992">
                  <c:v>Ra_6309573</c:v>
                </c:pt>
                <c:pt idx="10993">
                  <c:v>Ra_7943282</c:v>
                </c:pt>
                <c:pt idx="10994">
                  <c:v>Ra_10000000</c:v>
                </c:pt>
                <c:pt idx="10995">
                  <c:v>Ra_12589250</c:v>
                </c:pt>
                <c:pt idx="10996">
                  <c:v>Ra_15848930</c:v>
                </c:pt>
                <c:pt idx="10997">
                  <c:v>Ra_19952620</c:v>
                </c:pt>
                <c:pt idx="10998">
                  <c:v>Ac_</c:v>
                </c:pt>
                <c:pt idx="10999">
                  <c:v>Energy[eV]_Elastic[mb]</c:v>
                </c:pt>
                <c:pt idx="11000">
                  <c:v>Ac_0.00001258925</c:v>
                </c:pt>
                <c:pt idx="11001">
                  <c:v>Ac_0.00001584893</c:v>
                </c:pt>
                <c:pt idx="11002">
                  <c:v>Ac_0.00001995262</c:v>
                </c:pt>
                <c:pt idx="11003">
                  <c:v>Ac_0.00002511886</c:v>
                </c:pt>
                <c:pt idx="11004">
                  <c:v>Ac_0.00003162278</c:v>
                </c:pt>
                <c:pt idx="11005">
                  <c:v>Ac_0.00003981072</c:v>
                </c:pt>
                <c:pt idx="11006">
                  <c:v>Ac_0.00005011872</c:v>
                </c:pt>
                <c:pt idx="11007">
                  <c:v>Ac_0.00006309573</c:v>
                </c:pt>
                <c:pt idx="11008">
                  <c:v>Ac_0.00007943282</c:v>
                </c:pt>
                <c:pt idx="11009">
                  <c:v>Ac_0.0001</c:v>
                </c:pt>
                <c:pt idx="11010">
                  <c:v>Ac_0.0001258925</c:v>
                </c:pt>
                <c:pt idx="11011">
                  <c:v>Ac_0.0001584893</c:v>
                </c:pt>
                <c:pt idx="11012">
                  <c:v>Ac_0.0001995262</c:v>
                </c:pt>
                <c:pt idx="11013">
                  <c:v>Ac_0.0002511886</c:v>
                </c:pt>
                <c:pt idx="11014">
                  <c:v>Ac_0.0003162278</c:v>
                </c:pt>
                <c:pt idx="11015">
                  <c:v>Ac_0.0003981072</c:v>
                </c:pt>
                <c:pt idx="11016">
                  <c:v>Ac_0.0005011872</c:v>
                </c:pt>
                <c:pt idx="11017">
                  <c:v>Ac_0.0006309573</c:v>
                </c:pt>
                <c:pt idx="11018">
                  <c:v>Ac_0.0007943282</c:v>
                </c:pt>
                <c:pt idx="11019">
                  <c:v>Ac_0.001</c:v>
                </c:pt>
                <c:pt idx="11020">
                  <c:v>Ac_0.001258925</c:v>
                </c:pt>
                <c:pt idx="11021">
                  <c:v>Ac_0.001584893</c:v>
                </c:pt>
                <c:pt idx="11022">
                  <c:v>Ac_0.001995262</c:v>
                </c:pt>
                <c:pt idx="11023">
                  <c:v>Ac_0.002511886</c:v>
                </c:pt>
                <c:pt idx="11024">
                  <c:v>Ac_0.003162278</c:v>
                </c:pt>
                <c:pt idx="11025">
                  <c:v>Ac_0.003981072</c:v>
                </c:pt>
                <c:pt idx="11026">
                  <c:v>Ac_0.005011872</c:v>
                </c:pt>
                <c:pt idx="11027">
                  <c:v>Ac_0.006309573</c:v>
                </c:pt>
                <c:pt idx="11028">
                  <c:v>Ac_0.007943282</c:v>
                </c:pt>
                <c:pt idx="11029">
                  <c:v>Ac_0.01</c:v>
                </c:pt>
                <c:pt idx="11030">
                  <c:v>Ac_0.01258925</c:v>
                </c:pt>
                <c:pt idx="11031">
                  <c:v>Ac_0.01584893</c:v>
                </c:pt>
                <c:pt idx="11032">
                  <c:v>Ac_0.01995262</c:v>
                </c:pt>
                <c:pt idx="11033">
                  <c:v>Ac_0.02511886</c:v>
                </c:pt>
                <c:pt idx="11034">
                  <c:v>Ac_0.03162278</c:v>
                </c:pt>
                <c:pt idx="11035">
                  <c:v>Ac_0.03981072</c:v>
                </c:pt>
                <c:pt idx="11036">
                  <c:v>Ac_0.05011872</c:v>
                </c:pt>
                <c:pt idx="11037">
                  <c:v>Ac_0.06309573</c:v>
                </c:pt>
                <c:pt idx="11038">
                  <c:v>Ac_0.07943282</c:v>
                </c:pt>
                <c:pt idx="11039">
                  <c:v>Ac_0.1</c:v>
                </c:pt>
                <c:pt idx="11040">
                  <c:v>Ac_0.1258925</c:v>
                </c:pt>
                <c:pt idx="11041">
                  <c:v>Ac_0.1584893</c:v>
                </c:pt>
                <c:pt idx="11042">
                  <c:v>Ac_0.1995262</c:v>
                </c:pt>
                <c:pt idx="11043">
                  <c:v>Ac_0.2511886</c:v>
                </c:pt>
                <c:pt idx="11044">
                  <c:v>Ac_0.3162278</c:v>
                </c:pt>
                <c:pt idx="11045">
                  <c:v>Ac_0.3981072</c:v>
                </c:pt>
                <c:pt idx="11046">
                  <c:v>Ac_0.5011872</c:v>
                </c:pt>
                <c:pt idx="11047">
                  <c:v>Ac_0.6309573</c:v>
                </c:pt>
                <c:pt idx="11048">
                  <c:v>Ac_0.7943282</c:v>
                </c:pt>
                <c:pt idx="11049">
                  <c:v>Ac_1</c:v>
                </c:pt>
                <c:pt idx="11050">
                  <c:v>Ac_1.258925</c:v>
                </c:pt>
                <c:pt idx="11051">
                  <c:v>Ac_1.584893</c:v>
                </c:pt>
                <c:pt idx="11052">
                  <c:v>Ac_1.995262</c:v>
                </c:pt>
                <c:pt idx="11053">
                  <c:v>Ac_2.511886</c:v>
                </c:pt>
                <c:pt idx="11054">
                  <c:v>Ac_3.162278</c:v>
                </c:pt>
                <c:pt idx="11055">
                  <c:v>Ac_3.981072</c:v>
                </c:pt>
                <c:pt idx="11056">
                  <c:v>Ac_5.011872</c:v>
                </c:pt>
                <c:pt idx="11057">
                  <c:v>Ac_6.309573</c:v>
                </c:pt>
                <c:pt idx="11058">
                  <c:v>Ac_7.943282</c:v>
                </c:pt>
                <c:pt idx="11059">
                  <c:v>Ac_10</c:v>
                </c:pt>
                <c:pt idx="11060">
                  <c:v>Ac_12.58925</c:v>
                </c:pt>
                <c:pt idx="11061">
                  <c:v>Ac_15.84893</c:v>
                </c:pt>
                <c:pt idx="11062">
                  <c:v>Ac_19.95262</c:v>
                </c:pt>
                <c:pt idx="11063">
                  <c:v>Ac_25.11886</c:v>
                </c:pt>
                <c:pt idx="11064">
                  <c:v>Ac_31.62278</c:v>
                </c:pt>
                <c:pt idx="11065">
                  <c:v>Ac_39.81072</c:v>
                </c:pt>
                <c:pt idx="11066">
                  <c:v>Ac_50.11872</c:v>
                </c:pt>
                <c:pt idx="11067">
                  <c:v>Ac_63.09573</c:v>
                </c:pt>
                <c:pt idx="11068">
                  <c:v>Ac_79.43282</c:v>
                </c:pt>
                <c:pt idx="11069">
                  <c:v>Ac_100</c:v>
                </c:pt>
                <c:pt idx="11070">
                  <c:v>Ac_125.8925</c:v>
                </c:pt>
                <c:pt idx="11071">
                  <c:v>Ac_158.4893</c:v>
                </c:pt>
                <c:pt idx="11072">
                  <c:v>Ac_199.5262</c:v>
                </c:pt>
                <c:pt idx="11073">
                  <c:v>Ac_251.1886</c:v>
                </c:pt>
                <c:pt idx="11074">
                  <c:v>Ac_316.2278</c:v>
                </c:pt>
                <c:pt idx="11075">
                  <c:v>Ac_398.1072</c:v>
                </c:pt>
                <c:pt idx="11076">
                  <c:v>Ac_501.1872</c:v>
                </c:pt>
                <c:pt idx="11077">
                  <c:v>Ac_630.9573</c:v>
                </c:pt>
                <c:pt idx="11078">
                  <c:v>Ac_794.3282</c:v>
                </c:pt>
                <c:pt idx="11079">
                  <c:v>Ac_1000</c:v>
                </c:pt>
                <c:pt idx="11080">
                  <c:v>Ac_1258.925</c:v>
                </c:pt>
                <c:pt idx="11081">
                  <c:v>Ac_1584.893</c:v>
                </c:pt>
                <c:pt idx="11082">
                  <c:v>Ac_1995.262</c:v>
                </c:pt>
                <c:pt idx="11083">
                  <c:v>Ac_2511.886</c:v>
                </c:pt>
                <c:pt idx="11084">
                  <c:v>Ac_3162.278</c:v>
                </c:pt>
                <c:pt idx="11085">
                  <c:v>Ac_3981.072</c:v>
                </c:pt>
                <c:pt idx="11086">
                  <c:v>Ac_5011.872</c:v>
                </c:pt>
                <c:pt idx="11087">
                  <c:v>Ac_6309.573</c:v>
                </c:pt>
                <c:pt idx="11088">
                  <c:v>Ac_7943.282</c:v>
                </c:pt>
                <c:pt idx="11089">
                  <c:v>Ac_10000</c:v>
                </c:pt>
                <c:pt idx="11090">
                  <c:v>Ac_12589.25</c:v>
                </c:pt>
                <c:pt idx="11091">
                  <c:v>Ac_15848.93</c:v>
                </c:pt>
                <c:pt idx="11092">
                  <c:v>Ac_19952.62</c:v>
                </c:pt>
                <c:pt idx="11093">
                  <c:v>Ac_25118.86</c:v>
                </c:pt>
                <c:pt idx="11094">
                  <c:v>Ac_31622.78</c:v>
                </c:pt>
                <c:pt idx="11095">
                  <c:v>Ac_39810.72</c:v>
                </c:pt>
                <c:pt idx="11096">
                  <c:v>Ac_50118.72</c:v>
                </c:pt>
                <c:pt idx="11097">
                  <c:v>Ac_63095.73</c:v>
                </c:pt>
                <c:pt idx="11098">
                  <c:v>Ac_79432.82</c:v>
                </c:pt>
                <c:pt idx="11099">
                  <c:v>Ac_100000</c:v>
                </c:pt>
                <c:pt idx="11100">
                  <c:v>Ac_125892.5</c:v>
                </c:pt>
                <c:pt idx="11101">
                  <c:v>Ac_158489.3</c:v>
                </c:pt>
                <c:pt idx="11102">
                  <c:v>Ac_199526.2</c:v>
                </c:pt>
                <c:pt idx="11103">
                  <c:v>Ac_251188.6</c:v>
                </c:pt>
                <c:pt idx="11104">
                  <c:v>Ac_316227.8</c:v>
                </c:pt>
                <c:pt idx="11105">
                  <c:v>Ac_398107.2</c:v>
                </c:pt>
                <c:pt idx="11106">
                  <c:v>Ac_501187.2</c:v>
                </c:pt>
                <c:pt idx="11107">
                  <c:v>Ac_630957.3</c:v>
                </c:pt>
                <c:pt idx="11108">
                  <c:v>Ac_794328.2</c:v>
                </c:pt>
                <c:pt idx="11109">
                  <c:v>Ac_1000000</c:v>
                </c:pt>
                <c:pt idx="11110">
                  <c:v>Ac_1258925</c:v>
                </c:pt>
                <c:pt idx="11111">
                  <c:v>Ac_1584893</c:v>
                </c:pt>
                <c:pt idx="11112">
                  <c:v>Ac_1995262</c:v>
                </c:pt>
                <c:pt idx="11113">
                  <c:v>Ac_2511886</c:v>
                </c:pt>
                <c:pt idx="11114">
                  <c:v>Ac_3162278</c:v>
                </c:pt>
                <c:pt idx="11115">
                  <c:v>Ac_3981072</c:v>
                </c:pt>
                <c:pt idx="11116">
                  <c:v>Ac_5011872</c:v>
                </c:pt>
                <c:pt idx="11117">
                  <c:v>Ac_6309573</c:v>
                </c:pt>
                <c:pt idx="11118">
                  <c:v>Ac_7943282</c:v>
                </c:pt>
                <c:pt idx="11119">
                  <c:v>Ac_10000000</c:v>
                </c:pt>
                <c:pt idx="11120">
                  <c:v>Ac_12589250</c:v>
                </c:pt>
                <c:pt idx="11121">
                  <c:v>Ac_15848930</c:v>
                </c:pt>
                <c:pt idx="11122">
                  <c:v>Ac_19952620</c:v>
                </c:pt>
                <c:pt idx="11123">
                  <c:v>Th_</c:v>
                </c:pt>
                <c:pt idx="11124">
                  <c:v>Energy[eV]_Elastic[mb]</c:v>
                </c:pt>
                <c:pt idx="11125">
                  <c:v>Th_0.00001258925</c:v>
                </c:pt>
                <c:pt idx="11126">
                  <c:v>Th_0.00001584893</c:v>
                </c:pt>
                <c:pt idx="11127">
                  <c:v>Th_0.00001995262</c:v>
                </c:pt>
                <c:pt idx="11128">
                  <c:v>Th_0.00002511886</c:v>
                </c:pt>
                <c:pt idx="11129">
                  <c:v>Th_0.00003162278</c:v>
                </c:pt>
                <c:pt idx="11130">
                  <c:v>Th_0.00003981072</c:v>
                </c:pt>
                <c:pt idx="11131">
                  <c:v>Th_0.00005011872</c:v>
                </c:pt>
                <c:pt idx="11132">
                  <c:v>Th_0.00006309573</c:v>
                </c:pt>
                <c:pt idx="11133">
                  <c:v>Th_0.00007943282</c:v>
                </c:pt>
                <c:pt idx="11134">
                  <c:v>Th_0.0001</c:v>
                </c:pt>
                <c:pt idx="11135">
                  <c:v>Th_0.0001258925</c:v>
                </c:pt>
                <c:pt idx="11136">
                  <c:v>Th_0.0001584893</c:v>
                </c:pt>
                <c:pt idx="11137">
                  <c:v>Th_0.0001995262</c:v>
                </c:pt>
                <c:pt idx="11138">
                  <c:v>Th_0.0002511886</c:v>
                </c:pt>
                <c:pt idx="11139">
                  <c:v>Th_0.0003162278</c:v>
                </c:pt>
                <c:pt idx="11140">
                  <c:v>Th_0.0003981072</c:v>
                </c:pt>
                <c:pt idx="11141">
                  <c:v>Th_0.0005011872</c:v>
                </c:pt>
                <c:pt idx="11142">
                  <c:v>Th_0.0006309573</c:v>
                </c:pt>
                <c:pt idx="11143">
                  <c:v>Th_0.0007943282</c:v>
                </c:pt>
                <c:pt idx="11144">
                  <c:v>Th_0.001</c:v>
                </c:pt>
                <c:pt idx="11145">
                  <c:v>Th_0.001258925</c:v>
                </c:pt>
                <c:pt idx="11146">
                  <c:v>Th_0.001584893</c:v>
                </c:pt>
                <c:pt idx="11147">
                  <c:v>Th_0.001995262</c:v>
                </c:pt>
                <c:pt idx="11148">
                  <c:v>Th_0.002511886</c:v>
                </c:pt>
                <c:pt idx="11149">
                  <c:v>Th_0.003162278</c:v>
                </c:pt>
                <c:pt idx="11150">
                  <c:v>Th_0.003981072</c:v>
                </c:pt>
                <c:pt idx="11151">
                  <c:v>Th_0.005011872</c:v>
                </c:pt>
                <c:pt idx="11152">
                  <c:v>Th_0.006309573</c:v>
                </c:pt>
                <c:pt idx="11153">
                  <c:v>Th_0.007943282</c:v>
                </c:pt>
                <c:pt idx="11154">
                  <c:v>Th_0.01</c:v>
                </c:pt>
                <c:pt idx="11155">
                  <c:v>Th_0.01258925</c:v>
                </c:pt>
                <c:pt idx="11156">
                  <c:v>Th_0.01584893</c:v>
                </c:pt>
                <c:pt idx="11157">
                  <c:v>Th_0.01995262</c:v>
                </c:pt>
                <c:pt idx="11158">
                  <c:v>Th_0.02511886</c:v>
                </c:pt>
                <c:pt idx="11159">
                  <c:v>Th_0.03162278</c:v>
                </c:pt>
                <c:pt idx="11160">
                  <c:v>Th_0.03981072</c:v>
                </c:pt>
                <c:pt idx="11161">
                  <c:v>Th_0.05011872</c:v>
                </c:pt>
                <c:pt idx="11162">
                  <c:v>Th_0.06309573</c:v>
                </c:pt>
                <c:pt idx="11163">
                  <c:v>Th_0.07943282</c:v>
                </c:pt>
                <c:pt idx="11164">
                  <c:v>Th_0.1</c:v>
                </c:pt>
                <c:pt idx="11165">
                  <c:v>Th_0.1258925</c:v>
                </c:pt>
                <c:pt idx="11166">
                  <c:v>Th_0.1584893</c:v>
                </c:pt>
                <c:pt idx="11167">
                  <c:v>Th_0.1995262</c:v>
                </c:pt>
                <c:pt idx="11168">
                  <c:v>Th_0.2511886</c:v>
                </c:pt>
                <c:pt idx="11169">
                  <c:v>Th_0.3162278</c:v>
                </c:pt>
                <c:pt idx="11170">
                  <c:v>Th_0.3981072</c:v>
                </c:pt>
                <c:pt idx="11171">
                  <c:v>Th_0.5011872</c:v>
                </c:pt>
                <c:pt idx="11172">
                  <c:v>Th_0.6309573</c:v>
                </c:pt>
                <c:pt idx="11173">
                  <c:v>Th_0.7943282</c:v>
                </c:pt>
                <c:pt idx="11174">
                  <c:v>Th_1</c:v>
                </c:pt>
                <c:pt idx="11175">
                  <c:v>Th_1.258925</c:v>
                </c:pt>
                <c:pt idx="11176">
                  <c:v>Th_1.584893</c:v>
                </c:pt>
                <c:pt idx="11177">
                  <c:v>Th_1.995262</c:v>
                </c:pt>
                <c:pt idx="11178">
                  <c:v>Th_2.511886</c:v>
                </c:pt>
                <c:pt idx="11179">
                  <c:v>Th_3.162278</c:v>
                </c:pt>
                <c:pt idx="11180">
                  <c:v>Th_3.981072</c:v>
                </c:pt>
                <c:pt idx="11181">
                  <c:v>Th_5.011872</c:v>
                </c:pt>
                <c:pt idx="11182">
                  <c:v>Th_6.309573</c:v>
                </c:pt>
                <c:pt idx="11183">
                  <c:v>Th_7.943282</c:v>
                </c:pt>
                <c:pt idx="11184">
                  <c:v>Th_10</c:v>
                </c:pt>
                <c:pt idx="11185">
                  <c:v>Th_12.58925</c:v>
                </c:pt>
                <c:pt idx="11186">
                  <c:v>Th_15.84893</c:v>
                </c:pt>
                <c:pt idx="11187">
                  <c:v>Th_19.95262</c:v>
                </c:pt>
                <c:pt idx="11188">
                  <c:v>Th_25.11886</c:v>
                </c:pt>
                <c:pt idx="11189">
                  <c:v>Th_31.62278</c:v>
                </c:pt>
                <c:pt idx="11190">
                  <c:v>Th_39.81072</c:v>
                </c:pt>
                <c:pt idx="11191">
                  <c:v>Th_50.11872</c:v>
                </c:pt>
                <c:pt idx="11192">
                  <c:v>Th_63.09573</c:v>
                </c:pt>
                <c:pt idx="11193">
                  <c:v>Th_79.43282</c:v>
                </c:pt>
                <c:pt idx="11194">
                  <c:v>Th_100</c:v>
                </c:pt>
                <c:pt idx="11195">
                  <c:v>Th_125.8925</c:v>
                </c:pt>
                <c:pt idx="11196">
                  <c:v>Th_158.4893</c:v>
                </c:pt>
                <c:pt idx="11197">
                  <c:v>Th_199.5262</c:v>
                </c:pt>
                <c:pt idx="11198">
                  <c:v>Th_251.1886</c:v>
                </c:pt>
                <c:pt idx="11199">
                  <c:v>Th_316.2278</c:v>
                </c:pt>
                <c:pt idx="11200">
                  <c:v>Th_398.1072</c:v>
                </c:pt>
                <c:pt idx="11201">
                  <c:v>Th_501.1872</c:v>
                </c:pt>
                <c:pt idx="11202">
                  <c:v>Th_630.9573</c:v>
                </c:pt>
                <c:pt idx="11203">
                  <c:v>Th_794.3282</c:v>
                </c:pt>
                <c:pt idx="11204">
                  <c:v>Th_1000</c:v>
                </c:pt>
                <c:pt idx="11205">
                  <c:v>Th_1258.925</c:v>
                </c:pt>
                <c:pt idx="11206">
                  <c:v>Th_1584.893</c:v>
                </c:pt>
                <c:pt idx="11207">
                  <c:v>Th_1995.262</c:v>
                </c:pt>
                <c:pt idx="11208">
                  <c:v>Th_2511.886</c:v>
                </c:pt>
                <c:pt idx="11209">
                  <c:v>Th_3162.278</c:v>
                </c:pt>
                <c:pt idx="11210">
                  <c:v>Th_3981.072</c:v>
                </c:pt>
                <c:pt idx="11211">
                  <c:v>Th_5011.872</c:v>
                </c:pt>
                <c:pt idx="11212">
                  <c:v>Th_6309.573</c:v>
                </c:pt>
                <c:pt idx="11213">
                  <c:v>Th_7943.282</c:v>
                </c:pt>
                <c:pt idx="11214">
                  <c:v>Th_10000</c:v>
                </c:pt>
                <c:pt idx="11215">
                  <c:v>Th_12589.25</c:v>
                </c:pt>
                <c:pt idx="11216">
                  <c:v>Th_15848.93</c:v>
                </c:pt>
                <c:pt idx="11217">
                  <c:v>Th_19952.62</c:v>
                </c:pt>
                <c:pt idx="11218">
                  <c:v>Th_25118.86</c:v>
                </c:pt>
                <c:pt idx="11219">
                  <c:v>Th_31622.78</c:v>
                </c:pt>
                <c:pt idx="11220">
                  <c:v>Th_39810.72</c:v>
                </c:pt>
                <c:pt idx="11221">
                  <c:v>Th_50118.72</c:v>
                </c:pt>
                <c:pt idx="11222">
                  <c:v>Th_63095.73</c:v>
                </c:pt>
                <c:pt idx="11223">
                  <c:v>Th_79432.82</c:v>
                </c:pt>
                <c:pt idx="11224">
                  <c:v>Th_100000</c:v>
                </c:pt>
                <c:pt idx="11225">
                  <c:v>Th_125892.5</c:v>
                </c:pt>
                <c:pt idx="11226">
                  <c:v>Th_158489.3</c:v>
                </c:pt>
                <c:pt idx="11227">
                  <c:v>Th_199526.2</c:v>
                </c:pt>
                <c:pt idx="11228">
                  <c:v>Th_251188.6</c:v>
                </c:pt>
                <c:pt idx="11229">
                  <c:v>Th_316227.8</c:v>
                </c:pt>
                <c:pt idx="11230">
                  <c:v>Th_398107.2</c:v>
                </c:pt>
                <c:pt idx="11231">
                  <c:v>Th_501187.2</c:v>
                </c:pt>
                <c:pt idx="11232">
                  <c:v>Th_630957.3</c:v>
                </c:pt>
                <c:pt idx="11233">
                  <c:v>Th_794328.2</c:v>
                </c:pt>
                <c:pt idx="11234">
                  <c:v>Th_1000000</c:v>
                </c:pt>
                <c:pt idx="11235">
                  <c:v>Th_1258925</c:v>
                </c:pt>
                <c:pt idx="11236">
                  <c:v>Th_1584893</c:v>
                </c:pt>
                <c:pt idx="11237">
                  <c:v>Th_1995262</c:v>
                </c:pt>
                <c:pt idx="11238">
                  <c:v>Th_2511886</c:v>
                </c:pt>
                <c:pt idx="11239">
                  <c:v>Th_3162278</c:v>
                </c:pt>
                <c:pt idx="11240">
                  <c:v>Th_3981072</c:v>
                </c:pt>
                <c:pt idx="11241">
                  <c:v>Th_5011872</c:v>
                </c:pt>
                <c:pt idx="11242">
                  <c:v>Th_6309573</c:v>
                </c:pt>
                <c:pt idx="11243">
                  <c:v>Th_7943282</c:v>
                </c:pt>
                <c:pt idx="11244">
                  <c:v>Th_10000000</c:v>
                </c:pt>
                <c:pt idx="11245">
                  <c:v>Th_12589250</c:v>
                </c:pt>
                <c:pt idx="11246">
                  <c:v>Th_15848930</c:v>
                </c:pt>
                <c:pt idx="11247">
                  <c:v>Th_19952620</c:v>
                </c:pt>
                <c:pt idx="11248">
                  <c:v>Pa_</c:v>
                </c:pt>
                <c:pt idx="11249">
                  <c:v>Energy[eV]_Elastic[mb]</c:v>
                </c:pt>
                <c:pt idx="11250">
                  <c:v>Pa_0.00001258925</c:v>
                </c:pt>
                <c:pt idx="11251">
                  <c:v>Pa_0.00001584893</c:v>
                </c:pt>
                <c:pt idx="11252">
                  <c:v>Pa_0.00001995262</c:v>
                </c:pt>
                <c:pt idx="11253">
                  <c:v>Pa_0.00002511886</c:v>
                </c:pt>
                <c:pt idx="11254">
                  <c:v>Pa_0.00003162278</c:v>
                </c:pt>
                <c:pt idx="11255">
                  <c:v>Pa_0.00003981072</c:v>
                </c:pt>
                <c:pt idx="11256">
                  <c:v>Pa_0.00005011872</c:v>
                </c:pt>
                <c:pt idx="11257">
                  <c:v>Pa_0.00006309573</c:v>
                </c:pt>
                <c:pt idx="11258">
                  <c:v>Pa_0.00007943282</c:v>
                </c:pt>
                <c:pt idx="11259">
                  <c:v>Pa_0.0001</c:v>
                </c:pt>
                <c:pt idx="11260">
                  <c:v>Pa_0.0001258925</c:v>
                </c:pt>
                <c:pt idx="11261">
                  <c:v>Pa_0.0001584893</c:v>
                </c:pt>
                <c:pt idx="11262">
                  <c:v>Pa_0.0001995262</c:v>
                </c:pt>
                <c:pt idx="11263">
                  <c:v>Pa_0.0002511886</c:v>
                </c:pt>
                <c:pt idx="11264">
                  <c:v>Pa_0.0003162278</c:v>
                </c:pt>
                <c:pt idx="11265">
                  <c:v>Pa_0.0003981072</c:v>
                </c:pt>
                <c:pt idx="11266">
                  <c:v>Pa_0.0005011872</c:v>
                </c:pt>
                <c:pt idx="11267">
                  <c:v>Pa_0.0006309573</c:v>
                </c:pt>
                <c:pt idx="11268">
                  <c:v>Pa_0.0007943282</c:v>
                </c:pt>
                <c:pt idx="11269">
                  <c:v>Pa_0.001</c:v>
                </c:pt>
                <c:pt idx="11270">
                  <c:v>Pa_0.001258925</c:v>
                </c:pt>
                <c:pt idx="11271">
                  <c:v>Pa_0.001584893</c:v>
                </c:pt>
                <c:pt idx="11272">
                  <c:v>Pa_0.001995262</c:v>
                </c:pt>
                <c:pt idx="11273">
                  <c:v>Pa_0.002511886</c:v>
                </c:pt>
                <c:pt idx="11274">
                  <c:v>Pa_0.003162278</c:v>
                </c:pt>
                <c:pt idx="11275">
                  <c:v>Pa_0.003981072</c:v>
                </c:pt>
                <c:pt idx="11276">
                  <c:v>Pa_0.005011872</c:v>
                </c:pt>
                <c:pt idx="11277">
                  <c:v>Pa_0.006309573</c:v>
                </c:pt>
                <c:pt idx="11278">
                  <c:v>Pa_0.007943282</c:v>
                </c:pt>
                <c:pt idx="11279">
                  <c:v>Pa_0.01</c:v>
                </c:pt>
                <c:pt idx="11280">
                  <c:v>Pa_0.01258925</c:v>
                </c:pt>
                <c:pt idx="11281">
                  <c:v>Pa_0.01584893</c:v>
                </c:pt>
                <c:pt idx="11282">
                  <c:v>Pa_0.01995262</c:v>
                </c:pt>
                <c:pt idx="11283">
                  <c:v>Pa_0.02511886</c:v>
                </c:pt>
                <c:pt idx="11284">
                  <c:v>Pa_0.03162278</c:v>
                </c:pt>
                <c:pt idx="11285">
                  <c:v>Pa_0.03981072</c:v>
                </c:pt>
                <c:pt idx="11286">
                  <c:v>Pa_0.05011872</c:v>
                </c:pt>
                <c:pt idx="11287">
                  <c:v>Pa_0.06309573</c:v>
                </c:pt>
                <c:pt idx="11288">
                  <c:v>Pa_0.07943282</c:v>
                </c:pt>
                <c:pt idx="11289">
                  <c:v>Pa_0.1</c:v>
                </c:pt>
                <c:pt idx="11290">
                  <c:v>Pa_0.1258925</c:v>
                </c:pt>
                <c:pt idx="11291">
                  <c:v>Pa_0.1584893</c:v>
                </c:pt>
                <c:pt idx="11292">
                  <c:v>Pa_0.1995262</c:v>
                </c:pt>
                <c:pt idx="11293">
                  <c:v>Pa_0.2511886</c:v>
                </c:pt>
                <c:pt idx="11294">
                  <c:v>Pa_0.3162278</c:v>
                </c:pt>
                <c:pt idx="11295">
                  <c:v>Pa_0.3981072</c:v>
                </c:pt>
                <c:pt idx="11296">
                  <c:v>Pa_0.5011872</c:v>
                </c:pt>
                <c:pt idx="11297">
                  <c:v>Pa_0.6309573</c:v>
                </c:pt>
                <c:pt idx="11298">
                  <c:v>Pa_0.7943282</c:v>
                </c:pt>
                <c:pt idx="11299">
                  <c:v>Pa_1</c:v>
                </c:pt>
                <c:pt idx="11300">
                  <c:v>Pa_1.258925</c:v>
                </c:pt>
                <c:pt idx="11301">
                  <c:v>Pa_1.584893</c:v>
                </c:pt>
                <c:pt idx="11302">
                  <c:v>Pa_1.995262</c:v>
                </c:pt>
                <c:pt idx="11303">
                  <c:v>Pa_2.511886</c:v>
                </c:pt>
                <c:pt idx="11304">
                  <c:v>Pa_3.162278</c:v>
                </c:pt>
                <c:pt idx="11305">
                  <c:v>Pa_3.981072</c:v>
                </c:pt>
                <c:pt idx="11306">
                  <c:v>Pa_5.011872</c:v>
                </c:pt>
                <c:pt idx="11307">
                  <c:v>Pa_6.309573</c:v>
                </c:pt>
                <c:pt idx="11308">
                  <c:v>Pa_7.943282</c:v>
                </c:pt>
                <c:pt idx="11309">
                  <c:v>Pa_10</c:v>
                </c:pt>
                <c:pt idx="11310">
                  <c:v>Pa_12.58925</c:v>
                </c:pt>
                <c:pt idx="11311">
                  <c:v>Pa_15.84893</c:v>
                </c:pt>
                <c:pt idx="11312">
                  <c:v>Pa_19.95262</c:v>
                </c:pt>
                <c:pt idx="11313">
                  <c:v>Pa_25.11886</c:v>
                </c:pt>
                <c:pt idx="11314">
                  <c:v>Pa_31.62278</c:v>
                </c:pt>
                <c:pt idx="11315">
                  <c:v>Pa_39.81072</c:v>
                </c:pt>
                <c:pt idx="11316">
                  <c:v>Pa_50.11872</c:v>
                </c:pt>
                <c:pt idx="11317">
                  <c:v>Pa_63.09573</c:v>
                </c:pt>
                <c:pt idx="11318">
                  <c:v>Pa_79.43282</c:v>
                </c:pt>
                <c:pt idx="11319">
                  <c:v>Pa_100</c:v>
                </c:pt>
                <c:pt idx="11320">
                  <c:v>Pa_125.8925</c:v>
                </c:pt>
                <c:pt idx="11321">
                  <c:v>Pa_158.4893</c:v>
                </c:pt>
                <c:pt idx="11322">
                  <c:v>Pa_199.5262</c:v>
                </c:pt>
                <c:pt idx="11323">
                  <c:v>Pa_251.1886</c:v>
                </c:pt>
                <c:pt idx="11324">
                  <c:v>Pa_316.2278</c:v>
                </c:pt>
                <c:pt idx="11325">
                  <c:v>Pa_398.1072</c:v>
                </c:pt>
                <c:pt idx="11326">
                  <c:v>Pa_501.1872</c:v>
                </c:pt>
                <c:pt idx="11327">
                  <c:v>Pa_630.9573</c:v>
                </c:pt>
                <c:pt idx="11328">
                  <c:v>Pa_794.3282</c:v>
                </c:pt>
                <c:pt idx="11329">
                  <c:v>Pa_1000</c:v>
                </c:pt>
                <c:pt idx="11330">
                  <c:v>Pa_1258.925</c:v>
                </c:pt>
                <c:pt idx="11331">
                  <c:v>Pa_1584.893</c:v>
                </c:pt>
                <c:pt idx="11332">
                  <c:v>Pa_1995.262</c:v>
                </c:pt>
                <c:pt idx="11333">
                  <c:v>Pa_2511.886</c:v>
                </c:pt>
                <c:pt idx="11334">
                  <c:v>Pa_3162.278</c:v>
                </c:pt>
                <c:pt idx="11335">
                  <c:v>Pa_3981.072</c:v>
                </c:pt>
                <c:pt idx="11336">
                  <c:v>Pa_5011.872</c:v>
                </c:pt>
                <c:pt idx="11337">
                  <c:v>Pa_6309.573</c:v>
                </c:pt>
                <c:pt idx="11338">
                  <c:v>Pa_7943.282</c:v>
                </c:pt>
                <c:pt idx="11339">
                  <c:v>Pa_10000</c:v>
                </c:pt>
                <c:pt idx="11340">
                  <c:v>Pa_12589.25</c:v>
                </c:pt>
                <c:pt idx="11341">
                  <c:v>Pa_15848.93</c:v>
                </c:pt>
                <c:pt idx="11342">
                  <c:v>Pa_19952.62</c:v>
                </c:pt>
                <c:pt idx="11343">
                  <c:v>Pa_25118.86</c:v>
                </c:pt>
                <c:pt idx="11344">
                  <c:v>Pa_31622.78</c:v>
                </c:pt>
                <c:pt idx="11345">
                  <c:v>Pa_39810.72</c:v>
                </c:pt>
                <c:pt idx="11346">
                  <c:v>Pa_50118.72</c:v>
                </c:pt>
                <c:pt idx="11347">
                  <c:v>Pa_63095.73</c:v>
                </c:pt>
                <c:pt idx="11348">
                  <c:v>Pa_79432.82</c:v>
                </c:pt>
                <c:pt idx="11349">
                  <c:v>Pa_100000</c:v>
                </c:pt>
                <c:pt idx="11350">
                  <c:v>Pa_125892.5</c:v>
                </c:pt>
                <c:pt idx="11351">
                  <c:v>Pa_158489.3</c:v>
                </c:pt>
                <c:pt idx="11352">
                  <c:v>Pa_199526.2</c:v>
                </c:pt>
                <c:pt idx="11353">
                  <c:v>Pa_251188.6</c:v>
                </c:pt>
                <c:pt idx="11354">
                  <c:v>Pa_316227.8</c:v>
                </c:pt>
                <c:pt idx="11355">
                  <c:v>Pa_398107.2</c:v>
                </c:pt>
                <c:pt idx="11356">
                  <c:v>Pa_501187.2</c:v>
                </c:pt>
                <c:pt idx="11357">
                  <c:v>Pa_630957.3</c:v>
                </c:pt>
                <c:pt idx="11358">
                  <c:v>Pa_794328.2</c:v>
                </c:pt>
                <c:pt idx="11359">
                  <c:v>Pa_1000000</c:v>
                </c:pt>
                <c:pt idx="11360">
                  <c:v>Pa_1258925</c:v>
                </c:pt>
                <c:pt idx="11361">
                  <c:v>Pa_1584893</c:v>
                </c:pt>
                <c:pt idx="11362">
                  <c:v>Pa_1995262</c:v>
                </c:pt>
                <c:pt idx="11363">
                  <c:v>Pa_2511886</c:v>
                </c:pt>
                <c:pt idx="11364">
                  <c:v>Pa_3162278</c:v>
                </c:pt>
                <c:pt idx="11365">
                  <c:v>Pa_3981072</c:v>
                </c:pt>
                <c:pt idx="11366">
                  <c:v>Pa_5011872</c:v>
                </c:pt>
                <c:pt idx="11367">
                  <c:v>Pa_6309573</c:v>
                </c:pt>
                <c:pt idx="11368">
                  <c:v>Pa_7943282</c:v>
                </c:pt>
                <c:pt idx="11369">
                  <c:v>Pa_10000000</c:v>
                </c:pt>
                <c:pt idx="11370">
                  <c:v>Pa_12589250</c:v>
                </c:pt>
                <c:pt idx="11371">
                  <c:v>Pa_15848930</c:v>
                </c:pt>
                <c:pt idx="11372">
                  <c:v>Pa_19952620</c:v>
                </c:pt>
                <c:pt idx="11373">
                  <c:v>U_</c:v>
                </c:pt>
                <c:pt idx="11374">
                  <c:v>Energy[eV]_Elastic[mb]</c:v>
                </c:pt>
                <c:pt idx="11375">
                  <c:v>U_0.00001258925</c:v>
                </c:pt>
                <c:pt idx="11376">
                  <c:v>U_0.00001584893</c:v>
                </c:pt>
                <c:pt idx="11377">
                  <c:v>U_0.00001995262</c:v>
                </c:pt>
                <c:pt idx="11378">
                  <c:v>U_0.00002511886</c:v>
                </c:pt>
                <c:pt idx="11379">
                  <c:v>U_0.00003162278</c:v>
                </c:pt>
                <c:pt idx="11380">
                  <c:v>U_0.00003981072</c:v>
                </c:pt>
                <c:pt idx="11381">
                  <c:v>U_0.00005011872</c:v>
                </c:pt>
                <c:pt idx="11382">
                  <c:v>U_0.00006309573</c:v>
                </c:pt>
                <c:pt idx="11383">
                  <c:v>U_0.00007943282</c:v>
                </c:pt>
                <c:pt idx="11384">
                  <c:v>U_0.0001</c:v>
                </c:pt>
                <c:pt idx="11385">
                  <c:v>U_0.0001258925</c:v>
                </c:pt>
                <c:pt idx="11386">
                  <c:v>U_0.0001584893</c:v>
                </c:pt>
                <c:pt idx="11387">
                  <c:v>U_0.0001995262</c:v>
                </c:pt>
                <c:pt idx="11388">
                  <c:v>U_0.0002511886</c:v>
                </c:pt>
                <c:pt idx="11389">
                  <c:v>U_0.0003162278</c:v>
                </c:pt>
                <c:pt idx="11390">
                  <c:v>U_0.0003981072</c:v>
                </c:pt>
                <c:pt idx="11391">
                  <c:v>U_0.0005011872</c:v>
                </c:pt>
                <c:pt idx="11392">
                  <c:v>U_0.0006309573</c:v>
                </c:pt>
                <c:pt idx="11393">
                  <c:v>U_0.0007943282</c:v>
                </c:pt>
                <c:pt idx="11394">
                  <c:v>U_0.001</c:v>
                </c:pt>
                <c:pt idx="11395">
                  <c:v>U_0.001258925</c:v>
                </c:pt>
                <c:pt idx="11396">
                  <c:v>U_0.001584893</c:v>
                </c:pt>
                <c:pt idx="11397">
                  <c:v>U_0.001995262</c:v>
                </c:pt>
                <c:pt idx="11398">
                  <c:v>U_0.002511886</c:v>
                </c:pt>
                <c:pt idx="11399">
                  <c:v>U_0.003162278</c:v>
                </c:pt>
                <c:pt idx="11400">
                  <c:v>U_0.003981072</c:v>
                </c:pt>
                <c:pt idx="11401">
                  <c:v>U_0.005011872</c:v>
                </c:pt>
                <c:pt idx="11402">
                  <c:v>U_0.006309573</c:v>
                </c:pt>
                <c:pt idx="11403">
                  <c:v>U_0.007943282</c:v>
                </c:pt>
                <c:pt idx="11404">
                  <c:v>U_0.01</c:v>
                </c:pt>
                <c:pt idx="11405">
                  <c:v>U_0.01258925</c:v>
                </c:pt>
                <c:pt idx="11406">
                  <c:v>U_0.01584893</c:v>
                </c:pt>
                <c:pt idx="11407">
                  <c:v>U_0.01995262</c:v>
                </c:pt>
                <c:pt idx="11408">
                  <c:v>U_0.02511886</c:v>
                </c:pt>
                <c:pt idx="11409">
                  <c:v>U_0.03162278</c:v>
                </c:pt>
                <c:pt idx="11410">
                  <c:v>U_0.03981072</c:v>
                </c:pt>
                <c:pt idx="11411">
                  <c:v>U_0.05011872</c:v>
                </c:pt>
                <c:pt idx="11412">
                  <c:v>U_0.06309573</c:v>
                </c:pt>
                <c:pt idx="11413">
                  <c:v>U_0.07943282</c:v>
                </c:pt>
                <c:pt idx="11414">
                  <c:v>U_0.1</c:v>
                </c:pt>
                <c:pt idx="11415">
                  <c:v>U_0.1258925</c:v>
                </c:pt>
                <c:pt idx="11416">
                  <c:v>U_0.1584893</c:v>
                </c:pt>
                <c:pt idx="11417">
                  <c:v>U_0.1995262</c:v>
                </c:pt>
                <c:pt idx="11418">
                  <c:v>U_0.2511886</c:v>
                </c:pt>
                <c:pt idx="11419">
                  <c:v>U_0.3162278</c:v>
                </c:pt>
                <c:pt idx="11420">
                  <c:v>U_0.3981072</c:v>
                </c:pt>
                <c:pt idx="11421">
                  <c:v>U_0.5011872</c:v>
                </c:pt>
                <c:pt idx="11422">
                  <c:v>U_0.6309573</c:v>
                </c:pt>
                <c:pt idx="11423">
                  <c:v>U_0.7943282</c:v>
                </c:pt>
                <c:pt idx="11424">
                  <c:v>U_1</c:v>
                </c:pt>
                <c:pt idx="11425">
                  <c:v>U_1.258925</c:v>
                </c:pt>
                <c:pt idx="11426">
                  <c:v>U_1.584893</c:v>
                </c:pt>
                <c:pt idx="11427">
                  <c:v>U_1.995262</c:v>
                </c:pt>
                <c:pt idx="11428">
                  <c:v>U_2.511886</c:v>
                </c:pt>
                <c:pt idx="11429">
                  <c:v>U_3.162278</c:v>
                </c:pt>
                <c:pt idx="11430">
                  <c:v>U_3.981072</c:v>
                </c:pt>
                <c:pt idx="11431">
                  <c:v>U_5.011872</c:v>
                </c:pt>
                <c:pt idx="11432">
                  <c:v>U_6.309573</c:v>
                </c:pt>
                <c:pt idx="11433">
                  <c:v>U_7.943282</c:v>
                </c:pt>
                <c:pt idx="11434">
                  <c:v>U_10</c:v>
                </c:pt>
                <c:pt idx="11435">
                  <c:v>U_12.58925</c:v>
                </c:pt>
                <c:pt idx="11436">
                  <c:v>U_15.84893</c:v>
                </c:pt>
                <c:pt idx="11437">
                  <c:v>U_19.95262</c:v>
                </c:pt>
                <c:pt idx="11438">
                  <c:v>U_25.11886</c:v>
                </c:pt>
                <c:pt idx="11439">
                  <c:v>U_31.62278</c:v>
                </c:pt>
                <c:pt idx="11440">
                  <c:v>U_39.81072</c:v>
                </c:pt>
                <c:pt idx="11441">
                  <c:v>U_50.11872</c:v>
                </c:pt>
                <c:pt idx="11442">
                  <c:v>U_63.09573</c:v>
                </c:pt>
                <c:pt idx="11443">
                  <c:v>U_79.43282</c:v>
                </c:pt>
                <c:pt idx="11444">
                  <c:v>U_100</c:v>
                </c:pt>
                <c:pt idx="11445">
                  <c:v>U_125.8925</c:v>
                </c:pt>
                <c:pt idx="11446">
                  <c:v>U_158.4893</c:v>
                </c:pt>
                <c:pt idx="11447">
                  <c:v>U_199.5262</c:v>
                </c:pt>
                <c:pt idx="11448">
                  <c:v>U_251.1886</c:v>
                </c:pt>
                <c:pt idx="11449">
                  <c:v>U_316.2278</c:v>
                </c:pt>
                <c:pt idx="11450">
                  <c:v>U_398.1072</c:v>
                </c:pt>
                <c:pt idx="11451">
                  <c:v>U_501.1872</c:v>
                </c:pt>
                <c:pt idx="11452">
                  <c:v>U_630.9573</c:v>
                </c:pt>
                <c:pt idx="11453">
                  <c:v>U_794.3282</c:v>
                </c:pt>
                <c:pt idx="11454">
                  <c:v>U_1000</c:v>
                </c:pt>
                <c:pt idx="11455">
                  <c:v>U_1258.925</c:v>
                </c:pt>
                <c:pt idx="11456">
                  <c:v>U_1584.893</c:v>
                </c:pt>
                <c:pt idx="11457">
                  <c:v>U_1995.262</c:v>
                </c:pt>
                <c:pt idx="11458">
                  <c:v>U_2511.886</c:v>
                </c:pt>
                <c:pt idx="11459">
                  <c:v>U_3162.278</c:v>
                </c:pt>
                <c:pt idx="11460">
                  <c:v>U_3981.072</c:v>
                </c:pt>
                <c:pt idx="11461">
                  <c:v>U_5011.872</c:v>
                </c:pt>
                <c:pt idx="11462">
                  <c:v>U_6309.573</c:v>
                </c:pt>
                <c:pt idx="11463">
                  <c:v>U_7943.282</c:v>
                </c:pt>
                <c:pt idx="11464">
                  <c:v>U_10000</c:v>
                </c:pt>
                <c:pt idx="11465">
                  <c:v>U_12589.25</c:v>
                </c:pt>
                <c:pt idx="11466">
                  <c:v>U_15848.93</c:v>
                </c:pt>
                <c:pt idx="11467">
                  <c:v>U_19952.62</c:v>
                </c:pt>
                <c:pt idx="11468">
                  <c:v>U_25118.86</c:v>
                </c:pt>
                <c:pt idx="11469">
                  <c:v>U_31622.78</c:v>
                </c:pt>
                <c:pt idx="11470">
                  <c:v>U_39810.72</c:v>
                </c:pt>
                <c:pt idx="11471">
                  <c:v>U_50118.72</c:v>
                </c:pt>
                <c:pt idx="11472">
                  <c:v>U_63095.73</c:v>
                </c:pt>
                <c:pt idx="11473">
                  <c:v>U_79432.82</c:v>
                </c:pt>
                <c:pt idx="11474">
                  <c:v>U_100000</c:v>
                </c:pt>
                <c:pt idx="11475">
                  <c:v>U_125892.5</c:v>
                </c:pt>
                <c:pt idx="11476">
                  <c:v>U_158489.3</c:v>
                </c:pt>
                <c:pt idx="11477">
                  <c:v>U_199526.2</c:v>
                </c:pt>
                <c:pt idx="11478">
                  <c:v>U_251188.6</c:v>
                </c:pt>
                <c:pt idx="11479">
                  <c:v>U_316227.8</c:v>
                </c:pt>
                <c:pt idx="11480">
                  <c:v>U_398107.2</c:v>
                </c:pt>
                <c:pt idx="11481">
                  <c:v>U_501187.2</c:v>
                </c:pt>
                <c:pt idx="11482">
                  <c:v>U_630957.3</c:v>
                </c:pt>
                <c:pt idx="11483">
                  <c:v>U_794328.2</c:v>
                </c:pt>
                <c:pt idx="11484">
                  <c:v>U_1000000</c:v>
                </c:pt>
                <c:pt idx="11485">
                  <c:v>U_1258925</c:v>
                </c:pt>
                <c:pt idx="11486">
                  <c:v>U_1584893</c:v>
                </c:pt>
                <c:pt idx="11487">
                  <c:v>U_1995262</c:v>
                </c:pt>
                <c:pt idx="11488">
                  <c:v>U_2511886</c:v>
                </c:pt>
                <c:pt idx="11489">
                  <c:v>U_3162278</c:v>
                </c:pt>
                <c:pt idx="11490">
                  <c:v>U_3981072</c:v>
                </c:pt>
                <c:pt idx="11491">
                  <c:v>U_5011872</c:v>
                </c:pt>
                <c:pt idx="11492">
                  <c:v>U_6309573</c:v>
                </c:pt>
                <c:pt idx="11493">
                  <c:v>U_7943282</c:v>
                </c:pt>
                <c:pt idx="11494">
                  <c:v>U_10000000</c:v>
                </c:pt>
                <c:pt idx="11495">
                  <c:v>U_12589250</c:v>
                </c:pt>
                <c:pt idx="11496">
                  <c:v>U_15848930</c:v>
                </c:pt>
                <c:pt idx="11497">
                  <c:v>U_19952620</c:v>
                </c:pt>
              </c:strCache>
            </c:strRef>
          </c:cat>
          <c:val>
            <c:numRef>
              <c:f>Sheet3!$B$2:$B$11500</c:f>
              <c:numCache>
                <c:formatCode>0.00E+00</c:formatCode>
                <c:ptCount val="1149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1.089992830775802</c:v>
                </c:pt>
                <c:pt idx="10">
                  <c:v>1.020007419962162</c:v>
                </c:pt>
                <c:pt idx="11">
                  <c:v>0.89521309849905706</c:v>
                </c:pt>
                <c:pt idx="12">
                  <c:v>1.0692402450730694</c:v>
                </c:pt>
                <c:pt idx="13">
                  <c:v>1.0017258646483826</c:v>
                </c:pt>
                <c:pt idx="14">
                  <c:v>0.90805593200952595</c:v>
                </c:pt>
                <c:pt idx="15">
                  <c:v>0.90409588622527626</c:v>
                </c:pt>
                <c:pt idx="16">
                  <c:v>1.1846886528533087</c:v>
                </c:pt>
                <c:pt idx="17">
                  <c:v>0.97440114787076237</c:v>
                </c:pt>
                <c:pt idx="18">
                  <c:v>1.190283074897498</c:v>
                </c:pt>
                <c:pt idx="19">
                  <c:v>0.93979842715330086</c:v>
                </c:pt>
                <c:pt idx="20">
                  <c:v>0.98324427336217746</c:v>
                </c:pt>
                <c:pt idx="21">
                  <c:v>0.98070027546449301</c:v>
                </c:pt>
                <c:pt idx="22">
                  <c:v>1.1185698462003544</c:v>
                </c:pt>
                <c:pt idx="23">
                  <c:v>1.0304537280994908</c:v>
                </c:pt>
                <c:pt idx="24">
                  <c:v>0.9950661311092136</c:v>
                </c:pt>
                <c:pt idx="25">
                  <c:v>0.91261130127888102</c:v>
                </c:pt>
                <c:pt idx="26">
                  <c:v>1.0019373071179576</c:v>
                </c:pt>
                <c:pt idx="27">
                  <c:v>0.99248174064645256</c:v>
                </c:pt>
                <c:pt idx="28">
                  <c:v>1.0876531413930561</c:v>
                </c:pt>
                <c:pt idx="29">
                  <c:v>1.0071664597818879</c:v>
                </c:pt>
                <c:pt idx="30">
                  <c:v>1.0293919796745286</c:v>
                </c:pt>
                <c:pt idx="31">
                  <c:v>0.920141280642509</c:v>
                </c:pt>
                <c:pt idx="32">
                  <c:v>0.98497596008576538</c:v>
                </c:pt>
                <c:pt idx="33">
                  <c:v>1.0257910518252935</c:v>
                </c:pt>
                <c:pt idx="34">
                  <c:v>0.91447946689560722</c:v>
                </c:pt>
                <c:pt idx="35">
                  <c:v>0.93782391528591491</c:v>
                </c:pt>
                <c:pt idx="36">
                  <c:v>0.9750401043050686</c:v>
                </c:pt>
                <c:pt idx="37">
                  <c:v>1.1297354336310461</c:v>
                </c:pt>
                <c:pt idx="38">
                  <c:v>0.91868342918200596</c:v>
                </c:pt>
                <c:pt idx="39">
                  <c:v>1.0008292322781338</c:v>
                </c:pt>
                <c:pt idx="40">
                  <c:v>0.95655051163941285</c:v>
                </c:pt>
                <c:pt idx="41">
                  <c:v>1.0699820375729678</c:v>
                </c:pt>
                <c:pt idx="42">
                  <c:v>1.1126046036051074</c:v>
                </c:pt>
                <c:pt idx="43">
                  <c:v>0.97716533511897175</c:v>
                </c:pt>
                <c:pt idx="44">
                  <c:v>1.0421448775691058</c:v>
                </c:pt>
                <c:pt idx="45">
                  <c:v>0.99929423458777245</c:v>
                </c:pt>
                <c:pt idx="46">
                  <c:v>1.0131793998990193</c:v>
                </c:pt>
                <c:pt idx="47">
                  <c:v>0.98905342639935445</c:v>
                </c:pt>
                <c:pt idx="48">
                  <c:v>0.9976694055601466</c:v>
                </c:pt>
                <c:pt idx="49">
                  <c:v>1.0079462550867018</c:v>
                </c:pt>
                <c:pt idx="50">
                  <c:v>0.99661816082991128</c:v>
                </c:pt>
                <c:pt idx="51">
                  <c:v>0.99607792462627809</c:v>
                </c:pt>
                <c:pt idx="52">
                  <c:v>1.0257274248111481</c:v>
                </c:pt>
                <c:pt idx="53">
                  <c:v>0.98798083238946022</c:v>
                </c:pt>
                <c:pt idx="54">
                  <c:v>0.98327550126695551</c:v>
                </c:pt>
                <c:pt idx="55">
                  <c:v>1.0080901108748539</c:v>
                </c:pt>
                <c:pt idx="56">
                  <c:v>1.0095951214015841</c:v>
                </c:pt>
                <c:pt idx="57">
                  <c:v>0.97292218577980849</c:v>
                </c:pt>
                <c:pt idx="58">
                  <c:v>0.99375214921223609</c:v>
                </c:pt>
                <c:pt idx="59">
                  <c:v>0.99157543925443214</c:v>
                </c:pt>
                <c:pt idx="60">
                  <c:v>0.99963799026617761</c:v>
                </c:pt>
                <c:pt idx="61">
                  <c:v>1.0013661635598934</c:v>
                </c:pt>
                <c:pt idx="62">
                  <c:v>1.0030651884267021</c:v>
                </c:pt>
                <c:pt idx="63">
                  <c:v>1.0085011990761359</c:v>
                </c:pt>
                <c:pt idx="64">
                  <c:v>1.000383339649171</c:v>
                </c:pt>
                <c:pt idx="65">
                  <c:v>0.99966758511307707</c:v>
                </c:pt>
                <c:pt idx="66">
                  <c:v>1.0014210448439758</c:v>
                </c:pt>
                <c:pt idx="67">
                  <c:v>1.0005089508001215</c:v>
                </c:pt>
                <c:pt idx="68">
                  <c:v>1.0019237621279824</c:v>
                </c:pt>
                <c:pt idx="69">
                  <c:v>1.0019972620153499</c:v>
                </c:pt>
                <c:pt idx="70">
                  <c:v>1.0020920297433142</c:v>
                </c:pt>
                <c:pt idx="71">
                  <c:v>1.0067756046767522</c:v>
                </c:pt>
                <c:pt idx="72">
                  <c:v>0.99937598905490566</c:v>
                </c:pt>
                <c:pt idx="73">
                  <c:v>0.99918322444620866</c:v>
                </c:pt>
                <c:pt idx="74">
                  <c:v>1.0003010171442706</c:v>
                </c:pt>
                <c:pt idx="75">
                  <c:v>0.99590570186992211</c:v>
                </c:pt>
                <c:pt idx="76">
                  <c:v>0.99696189978816929</c:v>
                </c:pt>
                <c:pt idx="77">
                  <c:v>0.996036692039863</c:v>
                </c:pt>
                <c:pt idx="78">
                  <c:v>0.99672631213737795</c:v>
                </c:pt>
                <c:pt idx="79">
                  <c:v>0.99485499342140471</c:v>
                </c:pt>
                <c:pt idx="80">
                  <c:v>0.99361558875178158</c:v>
                </c:pt>
                <c:pt idx="81">
                  <c:v>0.98965868643754884</c:v>
                </c:pt>
                <c:pt idx="82">
                  <c:v>0.98710828830474451</c:v>
                </c:pt>
                <c:pt idx="83">
                  <c:v>0.98641124496561516</c:v>
                </c:pt>
                <c:pt idx="84">
                  <c:v>0.98641207524398256</c:v>
                </c:pt>
                <c:pt idx="85">
                  <c:v>0.98626358160220484</c:v>
                </c:pt>
                <c:pt idx="86">
                  <c:v>0.98690532265661801</c:v>
                </c:pt>
                <c:pt idx="87">
                  <c:v>0.98722713361257863</c:v>
                </c:pt>
                <c:pt idx="88">
                  <c:v>0.98767415761789379</c:v>
                </c:pt>
                <c:pt idx="89">
                  <c:v>0.98790739739473499</c:v>
                </c:pt>
                <c:pt idx="90">
                  <c:v>0.98863760281959956</c:v>
                </c:pt>
                <c:pt idx="91">
                  <c:v>0.98906427466591451</c:v>
                </c:pt>
                <c:pt idx="92">
                  <c:v>0.98985235091820956</c:v>
                </c:pt>
                <c:pt idx="93">
                  <c:v>0.99101534089001675</c:v>
                </c:pt>
                <c:pt idx="94">
                  <c:v>0.99268577741597863</c:v>
                </c:pt>
                <c:pt idx="95">
                  <c:v>1.0014892520040646</c:v>
                </c:pt>
                <c:pt idx="96">
                  <c:v>0.99638971038853064</c:v>
                </c:pt>
                <c:pt idx="97">
                  <c:v>0.98878839073628166</c:v>
                </c:pt>
                <c:pt idx="98">
                  <c:v>0.98844604197227837</c:v>
                </c:pt>
                <c:pt idx="99">
                  <c:v>1.0070745260678353</c:v>
                </c:pt>
                <c:pt idx="100">
                  <c:v>0.99250972803478998</c:v>
                </c:pt>
                <c:pt idx="101">
                  <c:v>0.99874349938652163</c:v>
                </c:pt>
                <c:pt idx="102">
                  <c:v>0.99750558959619551</c:v>
                </c:pt>
                <c:pt idx="103">
                  <c:v>0.98637380965062949</c:v>
                </c:pt>
                <c:pt idx="104">
                  <c:v>1.0053065550312579</c:v>
                </c:pt>
                <c:pt idx="105">
                  <c:v>0.98999761611365289</c:v>
                </c:pt>
                <c:pt idx="106">
                  <c:v>0.9978590680956404</c:v>
                </c:pt>
                <c:pt idx="107">
                  <c:v>0.98391603492815249</c:v>
                </c:pt>
                <c:pt idx="108">
                  <c:v>0.99591787115061026</c:v>
                </c:pt>
                <c:pt idx="109">
                  <c:v>0.99753248622324076</c:v>
                </c:pt>
                <c:pt idx="110">
                  <c:v>0.99557618015641047</c:v>
                </c:pt>
                <c:pt idx="111">
                  <c:v>0.99550251373048559</c:v>
                </c:pt>
                <c:pt idx="112">
                  <c:v>0.98457309453270458</c:v>
                </c:pt>
                <c:pt idx="113">
                  <c:v>1.0017789436626299</c:v>
                </c:pt>
                <c:pt idx="114">
                  <c:v>0.99089349831446361</c:v>
                </c:pt>
                <c:pt idx="115">
                  <c:v>1.0097372680992038</c:v>
                </c:pt>
                <c:pt idx="116">
                  <c:v>0.99137595093271857</c:v>
                </c:pt>
                <c:pt idx="117">
                  <c:v>0.99742860560950264</c:v>
                </c:pt>
                <c:pt idx="118">
                  <c:v>1.005832232155895</c:v>
                </c:pt>
                <c:pt idx="119">
                  <c:v>0.99343382075005271</c:v>
                </c:pt>
                <c:pt idx="120">
                  <c:v>0.99163691947854693</c:v>
                </c:pt>
                <c:pt idx="121">
                  <c:v>1.0013397991160278</c:v>
                </c:pt>
                <c:pt idx="122">
                  <c:v>1.013277211576818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0.92987556694256912</c:v>
                </c:pt>
                <c:pt idx="135">
                  <c:v>1.0083062454837146</c:v>
                </c:pt>
                <c:pt idx="136">
                  <c:v>0.93623473278350877</c:v>
                </c:pt>
                <c:pt idx="137">
                  <c:v>1.0162836961604258</c:v>
                </c:pt>
                <c:pt idx="138">
                  <c:v>1.1857753987427879</c:v>
                </c:pt>
                <c:pt idx="139">
                  <c:v>0.94630583133885804</c:v>
                </c:pt>
                <c:pt idx="140">
                  <c:v>1.001486847682743</c:v>
                </c:pt>
                <c:pt idx="141">
                  <c:v>0.92950025831565986</c:v>
                </c:pt>
                <c:pt idx="142">
                  <c:v>0.98914290221664836</c:v>
                </c:pt>
                <c:pt idx="143">
                  <c:v>0.95143384033659062</c:v>
                </c:pt>
                <c:pt idx="144">
                  <c:v>0.95576179019701779</c:v>
                </c:pt>
                <c:pt idx="145">
                  <c:v>1.0606613951083632</c:v>
                </c:pt>
                <c:pt idx="146">
                  <c:v>1.0675991140733216</c:v>
                </c:pt>
                <c:pt idx="147">
                  <c:v>0.98253046242788367</c:v>
                </c:pt>
                <c:pt idx="148">
                  <c:v>0.97916941288344683</c:v>
                </c:pt>
                <c:pt idx="149">
                  <c:v>1.0292894001049058</c:v>
                </c:pt>
                <c:pt idx="150">
                  <c:v>0.98448393067526629</c:v>
                </c:pt>
                <c:pt idx="151">
                  <c:v>0.93416344708906851</c:v>
                </c:pt>
                <c:pt idx="152">
                  <c:v>0.95089423252656791</c:v>
                </c:pt>
                <c:pt idx="153">
                  <c:v>0.90701374299525706</c:v>
                </c:pt>
                <c:pt idx="154">
                  <c:v>0.95076916700220249</c:v>
                </c:pt>
                <c:pt idx="155">
                  <c:v>0.99455056248010842</c:v>
                </c:pt>
                <c:pt idx="156">
                  <c:v>0.95418259938253858</c:v>
                </c:pt>
                <c:pt idx="157">
                  <c:v>0.97574613449631264</c:v>
                </c:pt>
                <c:pt idx="158">
                  <c:v>0.98049655772350208</c:v>
                </c:pt>
                <c:pt idx="159">
                  <c:v>1.0000828994252613</c:v>
                </c:pt>
                <c:pt idx="160">
                  <c:v>0.99862818106255857</c:v>
                </c:pt>
                <c:pt idx="161">
                  <c:v>0.95667954210854744</c:v>
                </c:pt>
                <c:pt idx="162">
                  <c:v>0.96065748544928464</c:v>
                </c:pt>
                <c:pt idx="163">
                  <c:v>0.98029210351507279</c:v>
                </c:pt>
                <c:pt idx="164">
                  <c:v>0.98245142401161156</c:v>
                </c:pt>
                <c:pt idx="165">
                  <c:v>0.99589754550620357</c:v>
                </c:pt>
                <c:pt idx="166">
                  <c:v>0.98988081101498593</c:v>
                </c:pt>
                <c:pt idx="167">
                  <c:v>0.95191247694830672</c:v>
                </c:pt>
                <c:pt idx="168">
                  <c:v>0.95239064209146762</c:v>
                </c:pt>
                <c:pt idx="169">
                  <c:v>0.98811010169318692</c:v>
                </c:pt>
                <c:pt idx="170">
                  <c:v>0.95899887998288025</c:v>
                </c:pt>
                <c:pt idx="171">
                  <c:v>0.96591325382321314</c:v>
                </c:pt>
                <c:pt idx="172">
                  <c:v>0.95954980427429404</c:v>
                </c:pt>
                <c:pt idx="173">
                  <c:v>0.97640244283675059</c:v>
                </c:pt>
                <c:pt idx="174">
                  <c:v>0.96798125531328361</c:v>
                </c:pt>
                <c:pt idx="175">
                  <c:v>0.9591996767450629</c:v>
                </c:pt>
                <c:pt idx="176">
                  <c:v>0.96396420002417604</c:v>
                </c:pt>
                <c:pt idx="177">
                  <c:v>0.97014801163653874</c:v>
                </c:pt>
                <c:pt idx="178">
                  <c:v>0.95647099078576658</c:v>
                </c:pt>
                <c:pt idx="179">
                  <c:v>0.95843426996241043</c:v>
                </c:pt>
                <c:pt idx="180">
                  <c:v>0.95550412053024059</c:v>
                </c:pt>
                <c:pt idx="181">
                  <c:v>0.9673356622123046</c:v>
                </c:pt>
                <c:pt idx="182">
                  <c:v>0.96747281152517928</c:v>
                </c:pt>
                <c:pt idx="183">
                  <c:v>0.96337679506130358</c:v>
                </c:pt>
                <c:pt idx="184">
                  <c:v>0.96572192381456756</c:v>
                </c:pt>
                <c:pt idx="185">
                  <c:v>0.96486989092557873</c:v>
                </c:pt>
                <c:pt idx="186">
                  <c:v>0.96299828891996753</c:v>
                </c:pt>
                <c:pt idx="187">
                  <c:v>0.95976728274231726</c:v>
                </c:pt>
                <c:pt idx="188">
                  <c:v>0.96316831532064751</c:v>
                </c:pt>
                <c:pt idx="189">
                  <c:v>0.9660565447579671</c:v>
                </c:pt>
                <c:pt idx="190">
                  <c:v>0.96523145649772391</c:v>
                </c:pt>
                <c:pt idx="191">
                  <c:v>0.96462071477211164</c:v>
                </c:pt>
                <c:pt idx="192">
                  <c:v>0.96597443292700891</c:v>
                </c:pt>
                <c:pt idx="193">
                  <c:v>0.96490779009258365</c:v>
                </c:pt>
                <c:pt idx="194">
                  <c:v>0.96584307167618411</c:v>
                </c:pt>
                <c:pt idx="195">
                  <c:v>0.96366976138773808</c:v>
                </c:pt>
                <c:pt idx="196">
                  <c:v>0.96471231641932365</c:v>
                </c:pt>
                <c:pt idx="197">
                  <c:v>0.96331329302110502</c:v>
                </c:pt>
                <c:pt idx="198">
                  <c:v>0.96367730059362977</c:v>
                </c:pt>
                <c:pt idx="199">
                  <c:v>0.96378299102859777</c:v>
                </c:pt>
                <c:pt idx="200">
                  <c:v>0.96448578304743937</c:v>
                </c:pt>
                <c:pt idx="201">
                  <c:v>0.96417643298417632</c:v>
                </c:pt>
                <c:pt idx="202">
                  <c:v>0.96383275101648669</c:v>
                </c:pt>
                <c:pt idx="203">
                  <c:v>0.96316965945454136</c:v>
                </c:pt>
                <c:pt idx="204">
                  <c:v>0.96350716123229718</c:v>
                </c:pt>
                <c:pt idx="205">
                  <c:v>0.96379039833683511</c:v>
                </c:pt>
                <c:pt idx="206">
                  <c:v>0.96325655766140661</c:v>
                </c:pt>
                <c:pt idx="207">
                  <c:v>0.96253526163842962</c:v>
                </c:pt>
                <c:pt idx="208">
                  <c:v>0.96268682943549166</c:v>
                </c:pt>
                <c:pt idx="209">
                  <c:v>0.96176849060269465</c:v>
                </c:pt>
                <c:pt idx="210">
                  <c:v>0.96138591306845733</c:v>
                </c:pt>
                <c:pt idx="211">
                  <c:v>0.96111392389078587</c:v>
                </c:pt>
                <c:pt idx="212">
                  <c:v>0.9600800103595416</c:v>
                </c:pt>
                <c:pt idx="213">
                  <c:v>0.95989069916552661</c:v>
                </c:pt>
                <c:pt idx="214">
                  <c:v>0.96112800343266325</c:v>
                </c:pt>
                <c:pt idx="215">
                  <c:v>0.96272998777423491</c:v>
                </c:pt>
                <c:pt idx="216">
                  <c:v>0.96481922079516269</c:v>
                </c:pt>
                <c:pt idx="217">
                  <c:v>0.96715039270269521</c:v>
                </c:pt>
                <c:pt idx="218">
                  <c:v>0.97035251190862037</c:v>
                </c:pt>
                <c:pt idx="219">
                  <c:v>0.97437198200103969</c:v>
                </c:pt>
                <c:pt idx="220">
                  <c:v>0.9792033089612262</c:v>
                </c:pt>
                <c:pt idx="221">
                  <c:v>0.98519199786781608</c:v>
                </c:pt>
                <c:pt idx="222">
                  <c:v>0.9928971233478987</c:v>
                </c:pt>
                <c:pt idx="223">
                  <c:v>1.0023834453359388</c:v>
                </c:pt>
                <c:pt idx="224">
                  <c:v>1.0143248275359318</c:v>
                </c:pt>
                <c:pt idx="225">
                  <c:v>1.0255605852953058</c:v>
                </c:pt>
                <c:pt idx="226">
                  <c:v>1.0315231528852846</c:v>
                </c:pt>
                <c:pt idx="227">
                  <c:v>1.021250478358926</c:v>
                </c:pt>
                <c:pt idx="228">
                  <c:v>1.0183786947411444</c:v>
                </c:pt>
                <c:pt idx="229">
                  <c:v>1.017097999086092</c:v>
                </c:pt>
                <c:pt idx="230">
                  <c:v>1.0096377147109095</c:v>
                </c:pt>
                <c:pt idx="231">
                  <c:v>0.98935635467662653</c:v>
                </c:pt>
                <c:pt idx="232">
                  <c:v>0.95828045547583163</c:v>
                </c:pt>
                <c:pt idx="233">
                  <c:v>0.95790535675904864</c:v>
                </c:pt>
                <c:pt idx="234">
                  <c:v>0.98038029124705151</c:v>
                </c:pt>
                <c:pt idx="235">
                  <c:v>0.99299799329761951</c:v>
                </c:pt>
                <c:pt idx="236">
                  <c:v>1.0097511509386958</c:v>
                </c:pt>
                <c:pt idx="237">
                  <c:v>1.0163284804092498</c:v>
                </c:pt>
                <c:pt idx="238">
                  <c:v>0.98564193362173624</c:v>
                </c:pt>
                <c:pt idx="239">
                  <c:v>1.019074822288013</c:v>
                </c:pt>
                <c:pt idx="240">
                  <c:v>1.0428724652524364</c:v>
                </c:pt>
                <c:pt idx="241">
                  <c:v>1.0642322472079606</c:v>
                </c:pt>
                <c:pt idx="242">
                  <c:v>1.0226259314108705</c:v>
                </c:pt>
                <c:pt idx="243">
                  <c:v>1.00988231993134</c:v>
                </c:pt>
                <c:pt idx="244">
                  <c:v>1.0034027079884398</c:v>
                </c:pt>
                <c:pt idx="245">
                  <c:v>1.0122972283741638</c:v>
                </c:pt>
                <c:pt idx="246">
                  <c:v>0.99377754453703526</c:v>
                </c:pt>
                <c:pt idx="247">
                  <c:v>0.98724564237043588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1.0532105837008701</c:v>
                </c:pt>
                <c:pt idx="260">
                  <c:v>0.98766989093040869</c:v>
                </c:pt>
                <c:pt idx="261">
                  <c:v>1.0905257375246518</c:v>
                </c:pt>
                <c:pt idx="262">
                  <c:v>0.98878892448196265</c:v>
                </c:pt>
                <c:pt idx="263">
                  <c:v>1.0234780883201831</c:v>
                </c:pt>
                <c:pt idx="264">
                  <c:v>1.0408714731372868</c:v>
                </c:pt>
                <c:pt idx="265">
                  <c:v>1.1000109898718184</c:v>
                </c:pt>
                <c:pt idx="266">
                  <c:v>1.0734325457388301</c:v>
                </c:pt>
                <c:pt idx="267">
                  <c:v>1.2588825715645817</c:v>
                </c:pt>
                <c:pt idx="268">
                  <c:v>0.91354761602674672</c:v>
                </c:pt>
                <c:pt idx="269">
                  <c:v>0.96895790330282361</c:v>
                </c:pt>
                <c:pt idx="270">
                  <c:v>1.1489555961784441</c:v>
                </c:pt>
                <c:pt idx="271">
                  <c:v>1.1170674542282404</c:v>
                </c:pt>
                <c:pt idx="272">
                  <c:v>1.0898314896742776</c:v>
                </c:pt>
                <c:pt idx="273">
                  <c:v>0.98320499956493856</c:v>
                </c:pt>
                <c:pt idx="274">
                  <c:v>1.0983941402052297</c:v>
                </c:pt>
                <c:pt idx="275">
                  <c:v>1.0746678066085802</c:v>
                </c:pt>
                <c:pt idx="276">
                  <c:v>1.1361588863184275</c:v>
                </c:pt>
                <c:pt idx="277">
                  <c:v>1.001596922373712</c:v>
                </c:pt>
                <c:pt idx="278">
                  <c:v>1.0866112326386472</c:v>
                </c:pt>
                <c:pt idx="279">
                  <c:v>1.1859172076415723</c:v>
                </c:pt>
                <c:pt idx="280">
                  <c:v>1.0907814664555726</c:v>
                </c:pt>
                <c:pt idx="281">
                  <c:v>1.1314422302983</c:v>
                </c:pt>
                <c:pt idx="282">
                  <c:v>1.1429639148349906</c:v>
                </c:pt>
                <c:pt idx="283">
                  <c:v>1.144304523169382</c:v>
                </c:pt>
                <c:pt idx="284">
                  <c:v>1.1262132289589641</c:v>
                </c:pt>
                <c:pt idx="285">
                  <c:v>1.1253640615430121</c:v>
                </c:pt>
                <c:pt idx="286">
                  <c:v>1.1026399559181472</c:v>
                </c:pt>
                <c:pt idx="287">
                  <c:v>1.1175589091450335</c:v>
                </c:pt>
                <c:pt idx="288">
                  <c:v>1.1259804975359553</c:v>
                </c:pt>
                <c:pt idx="289">
                  <c:v>1.1286655805193464</c:v>
                </c:pt>
                <c:pt idx="290">
                  <c:v>1.1428681247198229</c:v>
                </c:pt>
                <c:pt idx="291">
                  <c:v>1.1619327824733177</c:v>
                </c:pt>
                <c:pt idx="292">
                  <c:v>1.1475988621827389</c:v>
                </c:pt>
                <c:pt idx="293">
                  <c:v>1.0998092324491682</c:v>
                </c:pt>
                <c:pt idx="294">
                  <c:v>1.1212478590881805</c:v>
                </c:pt>
                <c:pt idx="295">
                  <c:v>1.1178555477813841</c:v>
                </c:pt>
                <c:pt idx="296">
                  <c:v>1.134852690804558</c:v>
                </c:pt>
                <c:pt idx="297">
                  <c:v>1.1421323204141041</c:v>
                </c:pt>
                <c:pt idx="298">
                  <c:v>1.114324290709594</c:v>
                </c:pt>
                <c:pt idx="299">
                  <c:v>1.1364480173938323</c:v>
                </c:pt>
                <c:pt idx="300">
                  <c:v>1.1290994229753795</c:v>
                </c:pt>
                <c:pt idx="301">
                  <c:v>1.1427099890964201</c:v>
                </c:pt>
                <c:pt idx="302">
                  <c:v>1.1323793958302657</c:v>
                </c:pt>
                <c:pt idx="303">
                  <c:v>1.1225960352145998</c:v>
                </c:pt>
                <c:pt idx="304">
                  <c:v>1.131130665857649</c:v>
                </c:pt>
                <c:pt idx="305">
                  <c:v>1.1259893279510391</c:v>
                </c:pt>
                <c:pt idx="306">
                  <c:v>1.129660274811306</c:v>
                </c:pt>
                <c:pt idx="307">
                  <c:v>1.1326706139657061</c:v>
                </c:pt>
                <c:pt idx="308">
                  <c:v>1.1313950702502737</c:v>
                </c:pt>
                <c:pt idx="309">
                  <c:v>1.1306930674418845</c:v>
                </c:pt>
                <c:pt idx="310">
                  <c:v>1.1252368023378732</c:v>
                </c:pt>
                <c:pt idx="311">
                  <c:v>1.1172553445524107</c:v>
                </c:pt>
                <c:pt idx="312">
                  <c:v>1.1149843691368799</c:v>
                </c:pt>
                <c:pt idx="313">
                  <c:v>1.1083228984809057</c:v>
                </c:pt>
                <c:pt idx="314">
                  <c:v>1.1068020566258527</c:v>
                </c:pt>
                <c:pt idx="315">
                  <c:v>1.0993849551956398</c:v>
                </c:pt>
                <c:pt idx="316">
                  <c:v>1.0905162388164813</c:v>
                </c:pt>
                <c:pt idx="317">
                  <c:v>1.0909833186172586</c:v>
                </c:pt>
                <c:pt idx="318">
                  <c:v>1.0911730700764302</c:v>
                </c:pt>
                <c:pt idx="319">
                  <c:v>1.0905188892539843</c:v>
                </c:pt>
                <c:pt idx="320">
                  <c:v>1.0890033452776318</c:v>
                </c:pt>
                <c:pt idx="321">
                  <c:v>1.0871555766754182</c:v>
                </c:pt>
                <c:pt idx="322">
                  <c:v>1.0867630554064596</c:v>
                </c:pt>
                <c:pt idx="323">
                  <c:v>1.0842855226528387</c:v>
                </c:pt>
                <c:pt idx="324">
                  <c:v>1.0833367478847842</c:v>
                </c:pt>
                <c:pt idx="325">
                  <c:v>1.0806297112236738</c:v>
                </c:pt>
                <c:pt idx="326">
                  <c:v>1.0765954045954047</c:v>
                </c:pt>
                <c:pt idx="327">
                  <c:v>1.0725118162461682</c:v>
                </c:pt>
                <c:pt idx="328">
                  <c:v>1.0671091087060653</c:v>
                </c:pt>
                <c:pt idx="329">
                  <c:v>1.0595733103052598</c:v>
                </c:pt>
                <c:pt idx="330">
                  <c:v>1.0514303402176153</c:v>
                </c:pt>
                <c:pt idx="331">
                  <c:v>1.0414385502144508</c:v>
                </c:pt>
                <c:pt idx="332">
                  <c:v>1.0352755171055819</c:v>
                </c:pt>
                <c:pt idx="333">
                  <c:v>1.0355387186974596</c:v>
                </c:pt>
                <c:pt idx="334">
                  <c:v>1.0354807487562669</c:v>
                </c:pt>
                <c:pt idx="335">
                  <c:v>1.0361815022384604</c:v>
                </c:pt>
                <c:pt idx="336">
                  <c:v>1.0366258087274718</c:v>
                </c:pt>
                <c:pt idx="337">
                  <c:v>1.0373664910955258</c:v>
                </c:pt>
                <c:pt idx="338">
                  <c:v>1.0380742385540478</c:v>
                </c:pt>
                <c:pt idx="339">
                  <c:v>1.0378801489761533</c:v>
                </c:pt>
                <c:pt idx="340">
                  <c:v>1.0367525399658613</c:v>
                </c:pt>
                <c:pt idx="341">
                  <c:v>1.0345677256865502</c:v>
                </c:pt>
                <c:pt idx="342">
                  <c:v>1.0322898611826801</c:v>
                </c:pt>
                <c:pt idx="343">
                  <c:v>1.0292418542994508</c:v>
                </c:pt>
                <c:pt idx="344">
                  <c:v>1.0254111874386638</c:v>
                </c:pt>
                <c:pt idx="345">
                  <c:v>1.0205412850273223</c:v>
                </c:pt>
                <c:pt idx="346">
                  <c:v>1.0144202731376353</c:v>
                </c:pt>
                <c:pt idx="347">
                  <c:v>1.0065118540452005</c:v>
                </c:pt>
                <c:pt idx="348">
                  <c:v>0.9979697930514595</c:v>
                </c:pt>
                <c:pt idx="349">
                  <c:v>0.99149700804121477</c:v>
                </c:pt>
                <c:pt idx="350">
                  <c:v>0.9715260009781238</c:v>
                </c:pt>
                <c:pt idx="351">
                  <c:v>1.0420964208407328</c:v>
                </c:pt>
                <c:pt idx="352">
                  <c:v>1.0739109986907833</c:v>
                </c:pt>
                <c:pt idx="353">
                  <c:v>1.1090717426456478</c:v>
                </c:pt>
                <c:pt idx="354">
                  <c:v>0.97253912578751056</c:v>
                </c:pt>
                <c:pt idx="355">
                  <c:v>0.97026921022453594</c:v>
                </c:pt>
                <c:pt idx="356">
                  <c:v>1.0325610129441094</c:v>
                </c:pt>
                <c:pt idx="357">
                  <c:v>1.0793658818782421</c:v>
                </c:pt>
                <c:pt idx="358">
                  <c:v>1.076505101879154</c:v>
                </c:pt>
                <c:pt idx="359">
                  <c:v>1.0126106461119446</c:v>
                </c:pt>
                <c:pt idx="360">
                  <c:v>1.016624339226776</c:v>
                </c:pt>
                <c:pt idx="361">
                  <c:v>1.0065935409258289</c:v>
                </c:pt>
                <c:pt idx="362">
                  <c:v>0.97802286079241951</c:v>
                </c:pt>
                <c:pt idx="363">
                  <c:v>0.98707223289812684</c:v>
                </c:pt>
                <c:pt idx="364">
                  <c:v>0.99045490133153258</c:v>
                </c:pt>
                <c:pt idx="365">
                  <c:v>1.0250292902979818</c:v>
                </c:pt>
                <c:pt idx="366">
                  <c:v>0.98403216963265161</c:v>
                </c:pt>
                <c:pt idx="367">
                  <c:v>1.0573925863521478</c:v>
                </c:pt>
                <c:pt idx="368">
                  <c:v>1.0327424491149944</c:v>
                </c:pt>
                <c:pt idx="369">
                  <c:v>1.0007089797129802</c:v>
                </c:pt>
                <c:pt idx="370">
                  <c:v>0.99473928044009163</c:v>
                </c:pt>
                <c:pt idx="371">
                  <c:v>0.99766873196359263</c:v>
                </c:pt>
                <c:pt idx="372">
                  <c:v>0.97222374019833069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0.86718478012252098</c:v>
                </c:pt>
                <c:pt idx="385">
                  <c:v>0.93918834884355706</c:v>
                </c:pt>
                <c:pt idx="386">
                  <c:v>0.9843872962430017</c:v>
                </c:pt>
                <c:pt idx="387">
                  <c:v>0.93122289580519801</c:v>
                </c:pt>
                <c:pt idx="388">
                  <c:v>1.0780000676091619</c:v>
                </c:pt>
                <c:pt idx="389">
                  <c:v>0.96944792640979605</c:v>
                </c:pt>
                <c:pt idx="390">
                  <c:v>1.018473802748268</c:v>
                </c:pt>
                <c:pt idx="391">
                  <c:v>0.93600866987875542</c:v>
                </c:pt>
                <c:pt idx="392">
                  <c:v>1.0174719710051208</c:v>
                </c:pt>
                <c:pt idx="393">
                  <c:v>0.99365865261062958</c:v>
                </c:pt>
                <c:pt idx="394">
                  <c:v>1.0274305998467741</c:v>
                </c:pt>
                <c:pt idx="395">
                  <c:v>1.1072627426856738</c:v>
                </c:pt>
                <c:pt idx="396">
                  <c:v>1.0061379225157696</c:v>
                </c:pt>
                <c:pt idx="397">
                  <c:v>1.0375909135311299</c:v>
                </c:pt>
                <c:pt idx="398">
                  <c:v>1.0154202373373953</c:v>
                </c:pt>
                <c:pt idx="399">
                  <c:v>0.992091417765532</c:v>
                </c:pt>
                <c:pt idx="400">
                  <c:v>0.94689855044765692</c:v>
                </c:pt>
                <c:pt idx="401">
                  <c:v>1.0166929414906569</c:v>
                </c:pt>
                <c:pt idx="402">
                  <c:v>0.95854151936076371</c:v>
                </c:pt>
                <c:pt idx="403">
                  <c:v>0.91057955607020102</c:v>
                </c:pt>
                <c:pt idx="404">
                  <c:v>0.96125240293358161</c:v>
                </c:pt>
                <c:pt idx="405">
                  <c:v>1.0167219885407699</c:v>
                </c:pt>
                <c:pt idx="406">
                  <c:v>0.8883764740615957</c:v>
                </c:pt>
                <c:pt idx="407">
                  <c:v>1.0050234033239878</c:v>
                </c:pt>
                <c:pt idx="408">
                  <c:v>0.98198110480094436</c:v>
                </c:pt>
                <c:pt idx="409">
                  <c:v>0.97781445141102363</c:v>
                </c:pt>
                <c:pt idx="410">
                  <c:v>1.0268318266414873</c:v>
                </c:pt>
                <c:pt idx="411">
                  <c:v>1.0814644842872758</c:v>
                </c:pt>
                <c:pt idx="412">
                  <c:v>1.0396499896853542</c:v>
                </c:pt>
                <c:pt idx="413">
                  <c:v>0.98657811016807562</c:v>
                </c:pt>
                <c:pt idx="414">
                  <c:v>0.98501899122474357</c:v>
                </c:pt>
                <c:pt idx="415">
                  <c:v>1.0132750450738053</c:v>
                </c:pt>
                <c:pt idx="416">
                  <c:v>1.0084225974978958</c:v>
                </c:pt>
                <c:pt idx="417">
                  <c:v>0.99582878892354121</c:v>
                </c:pt>
                <c:pt idx="418">
                  <c:v>1.0138162396064012</c:v>
                </c:pt>
                <c:pt idx="419">
                  <c:v>1.0256956620385518</c:v>
                </c:pt>
                <c:pt idx="420">
                  <c:v>1.0112210379728717</c:v>
                </c:pt>
                <c:pt idx="421">
                  <c:v>1.027976754442943</c:v>
                </c:pt>
                <c:pt idx="422">
                  <c:v>0.99972123964023862</c:v>
                </c:pt>
                <c:pt idx="423">
                  <c:v>1.0055049964556722</c:v>
                </c:pt>
                <c:pt idx="424">
                  <c:v>1.0010028590265141</c:v>
                </c:pt>
                <c:pt idx="425">
                  <c:v>1.0020114508643958</c:v>
                </c:pt>
                <c:pt idx="426">
                  <c:v>1.0221793333972935</c:v>
                </c:pt>
                <c:pt idx="427">
                  <c:v>1.0108871841842662</c:v>
                </c:pt>
                <c:pt idx="428">
                  <c:v>1.010448459482999</c:v>
                </c:pt>
                <c:pt idx="429">
                  <c:v>1.0188728361957711</c:v>
                </c:pt>
                <c:pt idx="430">
                  <c:v>1.0142773023974898</c:v>
                </c:pt>
                <c:pt idx="431">
                  <c:v>1.0114132056905798</c:v>
                </c:pt>
                <c:pt idx="432">
                  <c:v>1.0169142112085034</c:v>
                </c:pt>
                <c:pt idx="433">
                  <c:v>1.008534979288894</c:v>
                </c:pt>
                <c:pt idx="434">
                  <c:v>1.0090614646990659</c:v>
                </c:pt>
                <c:pt idx="435">
                  <c:v>1.0082731682801225</c:v>
                </c:pt>
                <c:pt idx="436">
                  <c:v>1.0101376878037769</c:v>
                </c:pt>
                <c:pt idx="437">
                  <c:v>1.0105092448653239</c:v>
                </c:pt>
                <c:pt idx="438">
                  <c:v>1.0091680064602557</c:v>
                </c:pt>
                <c:pt idx="439">
                  <c:v>1.0116541030675013</c:v>
                </c:pt>
                <c:pt idx="440">
                  <c:v>1.0078445939224616</c:v>
                </c:pt>
                <c:pt idx="441">
                  <c:v>1.00821954635429</c:v>
                </c:pt>
                <c:pt idx="442">
                  <c:v>1.0115299484330948</c:v>
                </c:pt>
                <c:pt idx="443">
                  <c:v>1.0100194413139225</c:v>
                </c:pt>
                <c:pt idx="444">
                  <c:v>1.0104073525460979</c:v>
                </c:pt>
                <c:pt idx="445">
                  <c:v>1.0096792170763726</c:v>
                </c:pt>
                <c:pt idx="446">
                  <c:v>1.0083083633084615</c:v>
                </c:pt>
                <c:pt idx="447">
                  <c:v>1.0085262550587959</c:v>
                </c:pt>
                <c:pt idx="448">
                  <c:v>1.0090034051955039</c:v>
                </c:pt>
                <c:pt idx="449">
                  <c:v>1.0099442952792879</c:v>
                </c:pt>
                <c:pt idx="450">
                  <c:v>1.0086876151360642</c:v>
                </c:pt>
                <c:pt idx="451">
                  <c:v>1.0087264179717519</c:v>
                </c:pt>
                <c:pt idx="452">
                  <c:v>1.0080769853164204</c:v>
                </c:pt>
                <c:pt idx="453">
                  <c:v>1.0085815360705361</c:v>
                </c:pt>
                <c:pt idx="454">
                  <c:v>1.0080660775154358</c:v>
                </c:pt>
                <c:pt idx="455">
                  <c:v>1.0070970485734578</c:v>
                </c:pt>
                <c:pt idx="456">
                  <c:v>1.0065510015968615</c:v>
                </c:pt>
                <c:pt idx="457">
                  <c:v>1.005847969423364</c:v>
                </c:pt>
                <c:pt idx="458">
                  <c:v>1.0046967418219306</c:v>
                </c:pt>
                <c:pt idx="459">
                  <c:v>1.0040908129119219</c:v>
                </c:pt>
                <c:pt idx="460">
                  <c:v>1.0051356712516653</c:v>
                </c:pt>
                <c:pt idx="461">
                  <c:v>1.0061354631339701</c:v>
                </c:pt>
                <c:pt idx="462">
                  <c:v>1.0080810398806701</c:v>
                </c:pt>
                <c:pt idx="463">
                  <c:v>1.0100558864743181</c:v>
                </c:pt>
                <c:pt idx="464">
                  <c:v>1.0113147746020219</c:v>
                </c:pt>
                <c:pt idx="465">
                  <c:v>1.0102998984056208</c:v>
                </c:pt>
                <c:pt idx="466">
                  <c:v>1.0089838351708882</c:v>
                </c:pt>
                <c:pt idx="467">
                  <c:v>1.0071875070389285</c:v>
                </c:pt>
                <c:pt idx="468">
                  <c:v>1.0050532482803438</c:v>
                </c:pt>
                <c:pt idx="469">
                  <c:v>1.0021969023744288</c:v>
                </c:pt>
                <c:pt idx="470">
                  <c:v>1.0009442731486977</c:v>
                </c:pt>
                <c:pt idx="471">
                  <c:v>1.0025014796873593</c:v>
                </c:pt>
                <c:pt idx="472">
                  <c:v>1.0045403788679959</c:v>
                </c:pt>
                <c:pt idx="473">
                  <c:v>1.0071314832942038</c:v>
                </c:pt>
                <c:pt idx="474">
                  <c:v>1.0106369601201217</c:v>
                </c:pt>
                <c:pt idx="475">
                  <c:v>1.0153648584029475</c:v>
                </c:pt>
                <c:pt idx="476">
                  <c:v>1.0218512606433692</c:v>
                </c:pt>
                <c:pt idx="477">
                  <c:v>1.0065015444183603</c:v>
                </c:pt>
                <c:pt idx="478">
                  <c:v>0.97292875810034762</c:v>
                </c:pt>
                <c:pt idx="479">
                  <c:v>0.97493189930210988</c:v>
                </c:pt>
                <c:pt idx="480">
                  <c:v>0.97990112046905664</c:v>
                </c:pt>
                <c:pt idx="481">
                  <c:v>0.93272273891138269</c:v>
                </c:pt>
                <c:pt idx="482">
                  <c:v>1.1078549213697215</c:v>
                </c:pt>
                <c:pt idx="483">
                  <c:v>1.0102553691872711</c:v>
                </c:pt>
                <c:pt idx="484">
                  <c:v>0.98684644018256296</c:v>
                </c:pt>
                <c:pt idx="485">
                  <c:v>1.0127650857574164</c:v>
                </c:pt>
                <c:pt idx="486">
                  <c:v>1.0031818154456738</c:v>
                </c:pt>
                <c:pt idx="487">
                  <c:v>0.98792702634437835</c:v>
                </c:pt>
                <c:pt idx="488">
                  <c:v>1.0117970781255679</c:v>
                </c:pt>
                <c:pt idx="489">
                  <c:v>0.98704727771999967</c:v>
                </c:pt>
                <c:pt idx="490">
                  <c:v>1.028312197416366</c:v>
                </c:pt>
                <c:pt idx="491">
                  <c:v>1.0335800050326078</c:v>
                </c:pt>
                <c:pt idx="492">
                  <c:v>0.97754077261399863</c:v>
                </c:pt>
                <c:pt idx="493">
                  <c:v>0.99652001168156878</c:v>
                </c:pt>
                <c:pt idx="494">
                  <c:v>1.0321802489125513</c:v>
                </c:pt>
                <c:pt idx="495">
                  <c:v>0.96766589931421365</c:v>
                </c:pt>
                <c:pt idx="496">
                  <c:v>0.9300313800995309</c:v>
                </c:pt>
                <c:pt idx="497">
                  <c:v>0.99357383815290556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0.97650780258148651</c:v>
                </c:pt>
                <c:pt idx="510">
                  <c:v>1.0004132672408508</c:v>
                </c:pt>
                <c:pt idx="511">
                  <c:v>0.96697135785180555</c:v>
                </c:pt>
                <c:pt idx="512">
                  <c:v>0.98197231647427063</c:v>
                </c:pt>
                <c:pt idx="513">
                  <c:v>0.98729664706925857</c:v>
                </c:pt>
                <c:pt idx="514">
                  <c:v>0.97947049484735749</c:v>
                </c:pt>
                <c:pt idx="515">
                  <c:v>1.0233324010572171</c:v>
                </c:pt>
                <c:pt idx="516">
                  <c:v>0.99636278165874415</c:v>
                </c:pt>
                <c:pt idx="517">
                  <c:v>1.0031609486826838</c:v>
                </c:pt>
                <c:pt idx="518">
                  <c:v>0.98302215252871461</c:v>
                </c:pt>
                <c:pt idx="519">
                  <c:v>1.0660335444347577</c:v>
                </c:pt>
                <c:pt idx="520">
                  <c:v>0.9713510080386436</c:v>
                </c:pt>
                <c:pt idx="521">
                  <c:v>0.9893858903755397</c:v>
                </c:pt>
                <c:pt idx="522">
                  <c:v>1.0350589986947285</c:v>
                </c:pt>
                <c:pt idx="523">
                  <c:v>0.85212235428406569</c:v>
                </c:pt>
                <c:pt idx="524">
                  <c:v>1.1026034223673</c:v>
                </c:pt>
                <c:pt idx="525">
                  <c:v>1.1363593822003066</c:v>
                </c:pt>
                <c:pt idx="526">
                  <c:v>1.0712286466578658</c:v>
                </c:pt>
                <c:pt idx="527">
                  <c:v>0.92137187621571959</c:v>
                </c:pt>
                <c:pt idx="528">
                  <c:v>0.91907829438454691</c:v>
                </c:pt>
                <c:pt idx="529">
                  <c:v>1.1337864144140033</c:v>
                </c:pt>
                <c:pt idx="530">
                  <c:v>0.99742658993410938</c:v>
                </c:pt>
                <c:pt idx="531">
                  <c:v>1.0155282286625238</c:v>
                </c:pt>
                <c:pt idx="532">
                  <c:v>1.0732616526990506</c:v>
                </c:pt>
                <c:pt idx="533">
                  <c:v>1.0136627424246372</c:v>
                </c:pt>
                <c:pt idx="534">
                  <c:v>0.9867157646825816</c:v>
                </c:pt>
                <c:pt idx="535">
                  <c:v>1.047602666715012</c:v>
                </c:pt>
                <c:pt idx="536">
                  <c:v>1.0106333177735016</c:v>
                </c:pt>
                <c:pt idx="537">
                  <c:v>1.0691501143542681</c:v>
                </c:pt>
                <c:pt idx="538">
                  <c:v>0.96496550599083886</c:v>
                </c:pt>
                <c:pt idx="539">
                  <c:v>1.0516654243580201</c:v>
                </c:pt>
                <c:pt idx="540">
                  <c:v>1.0071768313211904</c:v>
                </c:pt>
                <c:pt idx="541">
                  <c:v>1.0197714964187894</c:v>
                </c:pt>
                <c:pt idx="542">
                  <c:v>1.0242380368385982</c:v>
                </c:pt>
                <c:pt idx="543">
                  <c:v>1.0250020090118863</c:v>
                </c:pt>
                <c:pt idx="544">
                  <c:v>1.0010871946285322</c:v>
                </c:pt>
                <c:pt idx="545">
                  <c:v>1.0311189001541718</c:v>
                </c:pt>
                <c:pt idx="546">
                  <c:v>1.0098634008606802</c:v>
                </c:pt>
                <c:pt idx="547">
                  <c:v>1.0344534787500121</c:v>
                </c:pt>
                <c:pt idx="548">
                  <c:v>1.036628996443258</c:v>
                </c:pt>
                <c:pt idx="549">
                  <c:v>1.018014155253858</c:v>
                </c:pt>
                <c:pt idx="550">
                  <c:v>1.0370933657525638</c:v>
                </c:pt>
                <c:pt idx="551">
                  <c:v>1.0268506994728759</c:v>
                </c:pt>
                <c:pt idx="552">
                  <c:v>1.0392312249431237</c:v>
                </c:pt>
                <c:pt idx="553">
                  <c:v>1.0301883644377423</c:v>
                </c:pt>
                <c:pt idx="554">
                  <c:v>1.0250849964511286</c:v>
                </c:pt>
                <c:pt idx="555">
                  <c:v>1.0324159513274953</c:v>
                </c:pt>
                <c:pt idx="556">
                  <c:v>1.0292779889111141</c:v>
                </c:pt>
                <c:pt idx="557">
                  <c:v>1.025494767055845</c:v>
                </c:pt>
                <c:pt idx="558">
                  <c:v>1.0278955946377408</c:v>
                </c:pt>
                <c:pt idx="559">
                  <c:v>1.0242105097541261</c:v>
                </c:pt>
                <c:pt idx="560">
                  <c:v>1.0230067874235238</c:v>
                </c:pt>
                <c:pt idx="561">
                  <c:v>1.024278836777794</c:v>
                </c:pt>
                <c:pt idx="562">
                  <c:v>1.0200191812185233</c:v>
                </c:pt>
                <c:pt idx="563">
                  <c:v>1.0247500212265364</c:v>
                </c:pt>
                <c:pt idx="564">
                  <c:v>1.0229304166926918</c:v>
                </c:pt>
                <c:pt idx="565">
                  <c:v>1.0217993972072201</c:v>
                </c:pt>
                <c:pt idx="566">
                  <c:v>1.0233580064167229</c:v>
                </c:pt>
                <c:pt idx="567">
                  <c:v>1.0196937651918938</c:v>
                </c:pt>
                <c:pt idx="568">
                  <c:v>1.0207104910478442</c:v>
                </c:pt>
                <c:pt idx="569">
                  <c:v>1.0210406082487584</c:v>
                </c:pt>
                <c:pt idx="570">
                  <c:v>1.0203981225416161</c:v>
                </c:pt>
                <c:pt idx="571">
                  <c:v>1.0214376542540018</c:v>
                </c:pt>
                <c:pt idx="572">
                  <c:v>1.020893849621572</c:v>
                </c:pt>
                <c:pt idx="573">
                  <c:v>1.0203830375694618</c:v>
                </c:pt>
                <c:pt idx="574">
                  <c:v>1.0204263266271019</c:v>
                </c:pt>
                <c:pt idx="575">
                  <c:v>1.0200150468877993</c:v>
                </c:pt>
                <c:pt idx="576">
                  <c:v>1.020060580516972</c:v>
                </c:pt>
                <c:pt idx="577">
                  <c:v>1.0194711112283779</c:v>
                </c:pt>
                <c:pt idx="578">
                  <c:v>1.0194540587306478</c:v>
                </c:pt>
                <c:pt idx="579">
                  <c:v>1.0189393054323301</c:v>
                </c:pt>
                <c:pt idx="580">
                  <c:v>1.0192470848304729</c:v>
                </c:pt>
                <c:pt idx="581">
                  <c:v>1.0183388398258166</c:v>
                </c:pt>
                <c:pt idx="582">
                  <c:v>1.0174779997125625</c:v>
                </c:pt>
                <c:pt idx="583">
                  <c:v>1.016718124991199</c:v>
                </c:pt>
                <c:pt idx="584">
                  <c:v>1.0157900795859878</c:v>
                </c:pt>
                <c:pt idx="585">
                  <c:v>1.0145032617305489</c:v>
                </c:pt>
                <c:pt idx="586">
                  <c:v>1.0133926711956314</c:v>
                </c:pt>
                <c:pt idx="587">
                  <c:v>1.0115051184513895</c:v>
                </c:pt>
                <c:pt idx="588">
                  <c:v>1.0095569349143381</c:v>
                </c:pt>
                <c:pt idx="589">
                  <c:v>1.0068126858737545</c:v>
                </c:pt>
                <c:pt idx="590">
                  <c:v>1.0060906386281028</c:v>
                </c:pt>
                <c:pt idx="591">
                  <c:v>1.0032373254606606</c:v>
                </c:pt>
                <c:pt idx="592">
                  <c:v>0.29848117711977579</c:v>
                </c:pt>
                <c:pt idx="593">
                  <c:v>0.97988823460723662</c:v>
                </c:pt>
                <c:pt idx="594">
                  <c:v>0.98283729967353795</c:v>
                </c:pt>
                <c:pt idx="595">
                  <c:v>0.98648325131059567</c:v>
                </c:pt>
                <c:pt idx="596">
                  <c:v>0.99129087022580775</c:v>
                </c:pt>
                <c:pt idx="597">
                  <c:v>0.99746154432580858</c:v>
                </c:pt>
                <c:pt idx="598">
                  <c:v>1.0055908405774618</c:v>
                </c:pt>
                <c:pt idx="599">
                  <c:v>1.0025718101250454</c:v>
                </c:pt>
                <c:pt idx="600">
                  <c:v>0.99249495514978114</c:v>
                </c:pt>
                <c:pt idx="601">
                  <c:v>0.98830662808640046</c:v>
                </c:pt>
                <c:pt idx="602">
                  <c:v>0.99235193465040072</c:v>
                </c:pt>
                <c:pt idx="603">
                  <c:v>0.98944878466068331</c:v>
                </c:pt>
                <c:pt idx="604">
                  <c:v>1.0007598023578896</c:v>
                </c:pt>
                <c:pt idx="605">
                  <c:v>1.0306384946810063</c:v>
                </c:pt>
                <c:pt idx="606">
                  <c:v>0.99443832132775822</c:v>
                </c:pt>
                <c:pt idx="607">
                  <c:v>1.0485716969640038</c:v>
                </c:pt>
                <c:pt idx="608">
                  <c:v>1.0300027957085161</c:v>
                </c:pt>
                <c:pt idx="609">
                  <c:v>1.0200888518752864</c:v>
                </c:pt>
                <c:pt idx="610">
                  <c:v>0.98138259932433503</c:v>
                </c:pt>
                <c:pt idx="611">
                  <c:v>0.96942377436428495</c:v>
                </c:pt>
                <c:pt idx="612">
                  <c:v>1.0089084953756677</c:v>
                </c:pt>
                <c:pt idx="613">
                  <c:v>1.0194936821103933</c:v>
                </c:pt>
                <c:pt idx="614">
                  <c:v>0.97800623716977786</c:v>
                </c:pt>
                <c:pt idx="615">
                  <c:v>1.010073537597566</c:v>
                </c:pt>
                <c:pt idx="616">
                  <c:v>1.067917941174096</c:v>
                </c:pt>
                <c:pt idx="617">
                  <c:v>1.058301528024955</c:v>
                </c:pt>
                <c:pt idx="618">
                  <c:v>1.1551229539771177</c:v>
                </c:pt>
                <c:pt idx="619">
                  <c:v>1.0056743200820359</c:v>
                </c:pt>
                <c:pt idx="620">
                  <c:v>0.94826648038101258</c:v>
                </c:pt>
                <c:pt idx="621">
                  <c:v>0.95446964982334959</c:v>
                </c:pt>
                <c:pt idx="622">
                  <c:v>0.91546868943407789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1.0085842157034843</c:v>
                </c:pt>
                <c:pt idx="635">
                  <c:v>1.0737540411304918</c:v>
                </c:pt>
                <c:pt idx="636">
                  <c:v>1.0505413483119934</c:v>
                </c:pt>
                <c:pt idx="637">
                  <c:v>0.96565332209970856</c:v>
                </c:pt>
                <c:pt idx="638">
                  <c:v>0.98059486241397964</c:v>
                </c:pt>
                <c:pt idx="639">
                  <c:v>1.3198233300800359</c:v>
                </c:pt>
                <c:pt idx="640">
                  <c:v>0.90012497098320043</c:v>
                </c:pt>
                <c:pt idx="641">
                  <c:v>1.0881137425427641</c:v>
                </c:pt>
                <c:pt idx="642">
                  <c:v>1.1003120450911761</c:v>
                </c:pt>
                <c:pt idx="643">
                  <c:v>1.1423652186895019</c:v>
                </c:pt>
                <c:pt idx="644">
                  <c:v>1.1526167123433626</c:v>
                </c:pt>
                <c:pt idx="645">
                  <c:v>1.1329757922206118</c:v>
                </c:pt>
                <c:pt idx="646">
                  <c:v>1.0440198850013886</c:v>
                </c:pt>
                <c:pt idx="647">
                  <c:v>1.1000541295487205</c:v>
                </c:pt>
                <c:pt idx="648">
                  <c:v>1.0065810190265521</c:v>
                </c:pt>
                <c:pt idx="649">
                  <c:v>1.0442489405177813</c:v>
                </c:pt>
                <c:pt idx="650">
                  <c:v>0.89253052409700573</c:v>
                </c:pt>
                <c:pt idx="651">
                  <c:v>0.97876498030961467</c:v>
                </c:pt>
                <c:pt idx="652">
                  <c:v>1.0947592465424678</c:v>
                </c:pt>
                <c:pt idx="653">
                  <c:v>1.0702416052920458</c:v>
                </c:pt>
                <c:pt idx="654">
                  <c:v>1.0601830613420407</c:v>
                </c:pt>
                <c:pt idx="655">
                  <c:v>1.0734749121210638</c:v>
                </c:pt>
                <c:pt idx="656">
                  <c:v>1.0500241978349441</c:v>
                </c:pt>
                <c:pt idx="657">
                  <c:v>1.0559438782246564</c:v>
                </c:pt>
                <c:pt idx="658">
                  <c:v>1.0696928466301248</c:v>
                </c:pt>
                <c:pt idx="659">
                  <c:v>1.0456128411930623</c:v>
                </c:pt>
                <c:pt idx="660">
                  <c:v>1.0883523238799062</c:v>
                </c:pt>
                <c:pt idx="661">
                  <c:v>1.1177810779713244</c:v>
                </c:pt>
                <c:pt idx="662">
                  <c:v>1.0204520098167125</c:v>
                </c:pt>
                <c:pt idx="663">
                  <c:v>1.0779228358720159</c:v>
                </c:pt>
                <c:pt idx="664">
                  <c:v>1.0548149737479806</c:v>
                </c:pt>
                <c:pt idx="665">
                  <c:v>1.0206518258151103</c:v>
                </c:pt>
                <c:pt idx="666">
                  <c:v>1.0423865092833651</c:v>
                </c:pt>
                <c:pt idx="667">
                  <c:v>1.062430368929226</c:v>
                </c:pt>
                <c:pt idx="668">
                  <c:v>1.0263791229187673</c:v>
                </c:pt>
                <c:pt idx="669">
                  <c:v>1.0099857229648252</c:v>
                </c:pt>
                <c:pt idx="670">
                  <c:v>1.026560613756339</c:v>
                </c:pt>
                <c:pt idx="671">
                  <c:v>1.0288208558254437</c:v>
                </c:pt>
                <c:pt idx="672">
                  <c:v>1.0377198282756768</c:v>
                </c:pt>
                <c:pt idx="673">
                  <c:v>1.0030599222662633</c:v>
                </c:pt>
                <c:pt idx="674">
                  <c:v>1.0233412417334298</c:v>
                </c:pt>
                <c:pt idx="675">
                  <c:v>1.0124872143485546</c:v>
                </c:pt>
                <c:pt idx="676">
                  <c:v>1.0055737754400056</c:v>
                </c:pt>
                <c:pt idx="677">
                  <c:v>1.0087674854337731</c:v>
                </c:pt>
                <c:pt idx="678">
                  <c:v>1.0014390923470511</c:v>
                </c:pt>
                <c:pt idx="679">
                  <c:v>1.0007215150632118</c:v>
                </c:pt>
                <c:pt idx="680">
                  <c:v>0.9981694152347057</c:v>
                </c:pt>
                <c:pt idx="681">
                  <c:v>0.98448854199756664</c:v>
                </c:pt>
                <c:pt idx="682">
                  <c:v>0.98465752892418368</c:v>
                </c:pt>
                <c:pt idx="683">
                  <c:v>0.97984221504458757</c:v>
                </c:pt>
                <c:pt idx="684">
                  <c:v>0.97877803389990714</c:v>
                </c:pt>
                <c:pt idx="685">
                  <c:v>0.97433504806375393</c:v>
                </c:pt>
                <c:pt idx="686">
                  <c:v>0.97165709072328099</c:v>
                </c:pt>
                <c:pt idx="687">
                  <c:v>0.96775959357129693</c:v>
                </c:pt>
                <c:pt idx="688">
                  <c:v>0.97166592189380563</c:v>
                </c:pt>
                <c:pt idx="689">
                  <c:v>0.96905632550298748</c:v>
                </c:pt>
                <c:pt idx="690">
                  <c:v>0.96934782140790687</c:v>
                </c:pt>
                <c:pt idx="691">
                  <c:v>0.96789811789522062</c:v>
                </c:pt>
                <c:pt idx="692">
                  <c:v>0.96974883892217734</c:v>
                </c:pt>
                <c:pt idx="693">
                  <c:v>0.9685377937980103</c:v>
                </c:pt>
                <c:pt idx="694">
                  <c:v>0.96905466494798553</c:v>
                </c:pt>
                <c:pt idx="695">
                  <c:v>0.96769393078192711</c:v>
                </c:pt>
                <c:pt idx="696">
                  <c:v>0.96758934750707004</c:v>
                </c:pt>
                <c:pt idx="697">
                  <c:v>0.96636503628037851</c:v>
                </c:pt>
                <c:pt idx="698">
                  <c:v>0.96665417735747439</c:v>
                </c:pt>
                <c:pt idx="699">
                  <c:v>0.9665855124013597</c:v>
                </c:pt>
                <c:pt idx="700">
                  <c:v>0.96575914446108624</c:v>
                </c:pt>
                <c:pt idx="701">
                  <c:v>0.96430217204761859</c:v>
                </c:pt>
                <c:pt idx="702">
                  <c:v>0.96246171247453338</c:v>
                </c:pt>
                <c:pt idx="703">
                  <c:v>0.96115465268925471</c:v>
                </c:pt>
                <c:pt idx="704">
                  <c:v>0.95822900803311983</c:v>
                </c:pt>
                <c:pt idx="705">
                  <c:v>0.95556625718506949</c:v>
                </c:pt>
                <c:pt idx="706">
                  <c:v>0.95204158220879043</c:v>
                </c:pt>
                <c:pt idx="707">
                  <c:v>0.94989509192448784</c:v>
                </c:pt>
                <c:pt idx="708">
                  <c:v>0.95031110115437123</c:v>
                </c:pt>
                <c:pt idx="709">
                  <c:v>0.9505674396225342</c:v>
                </c:pt>
                <c:pt idx="710">
                  <c:v>0.95097247560509901</c:v>
                </c:pt>
                <c:pt idx="711">
                  <c:v>0.95146637944624546</c:v>
                </c:pt>
                <c:pt idx="712">
                  <c:v>0.95216129382008285</c:v>
                </c:pt>
                <c:pt idx="713">
                  <c:v>1.0174094233731239</c:v>
                </c:pt>
                <c:pt idx="714">
                  <c:v>0.96470926046068473</c:v>
                </c:pt>
                <c:pt idx="715">
                  <c:v>0.96608996245631162</c:v>
                </c:pt>
                <c:pt idx="716">
                  <c:v>0.96777691408404865</c:v>
                </c:pt>
                <c:pt idx="717">
                  <c:v>0.96994735441589486</c:v>
                </c:pt>
                <c:pt idx="718">
                  <c:v>0.97276223122988348</c:v>
                </c:pt>
                <c:pt idx="719">
                  <c:v>0.98334348742925759</c:v>
                </c:pt>
                <c:pt idx="720">
                  <c:v>0.97024143036592359</c:v>
                </c:pt>
                <c:pt idx="721">
                  <c:v>0.97597933846614948</c:v>
                </c:pt>
                <c:pt idx="722">
                  <c:v>0.98328714025347908</c:v>
                </c:pt>
                <c:pt idx="723">
                  <c:v>0.99256767978740901</c:v>
                </c:pt>
                <c:pt idx="724">
                  <c:v>0.99499271275046219</c:v>
                </c:pt>
                <c:pt idx="725">
                  <c:v>0.99685332802908611</c:v>
                </c:pt>
                <c:pt idx="726">
                  <c:v>1.0002254951662524</c:v>
                </c:pt>
                <c:pt idx="727">
                  <c:v>1.0078486596685832</c:v>
                </c:pt>
                <c:pt idx="728">
                  <c:v>1.0025966346108568</c:v>
                </c:pt>
                <c:pt idx="729">
                  <c:v>0.99576121348077451</c:v>
                </c:pt>
                <c:pt idx="730">
                  <c:v>0.98636709399810796</c:v>
                </c:pt>
                <c:pt idx="731">
                  <c:v>0.99054731169613652</c:v>
                </c:pt>
                <c:pt idx="732">
                  <c:v>1.0207753706466327</c:v>
                </c:pt>
                <c:pt idx="733">
                  <c:v>1.0298137531007459</c:v>
                </c:pt>
                <c:pt idx="734">
                  <c:v>0.99032874351349565</c:v>
                </c:pt>
                <c:pt idx="735">
                  <c:v>1.0392534812919962</c:v>
                </c:pt>
                <c:pt idx="736">
                  <c:v>1.0363640643609631</c:v>
                </c:pt>
                <c:pt idx="737">
                  <c:v>1.0134399030447039</c:v>
                </c:pt>
                <c:pt idx="738">
                  <c:v>0.9881466980175897</c:v>
                </c:pt>
                <c:pt idx="739">
                  <c:v>1.0296146597829592</c:v>
                </c:pt>
                <c:pt idx="740">
                  <c:v>0.94856484951003328</c:v>
                </c:pt>
                <c:pt idx="741">
                  <c:v>1.0639470037219645</c:v>
                </c:pt>
                <c:pt idx="742">
                  <c:v>0.79559793486569186</c:v>
                </c:pt>
                <c:pt idx="743">
                  <c:v>1.1849641375874898</c:v>
                </c:pt>
                <c:pt idx="744">
                  <c:v>1.1977012148541433</c:v>
                </c:pt>
                <c:pt idx="745">
                  <c:v>1.0334413154406117</c:v>
                </c:pt>
                <c:pt idx="746">
                  <c:v>1.0981529973091904</c:v>
                </c:pt>
                <c:pt idx="747">
                  <c:v>0.99095332899570965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0.912852705459826</c:v>
                </c:pt>
                <c:pt idx="760">
                  <c:v>0.94910849048262491</c:v>
                </c:pt>
                <c:pt idx="761">
                  <c:v>1.0380247962857612</c:v>
                </c:pt>
                <c:pt idx="762">
                  <c:v>0.92936759199561858</c:v>
                </c:pt>
                <c:pt idx="763">
                  <c:v>0.92217076908328732</c:v>
                </c:pt>
                <c:pt idx="764">
                  <c:v>0.98898469488413288</c:v>
                </c:pt>
                <c:pt idx="765">
                  <c:v>1.0640165459212136</c:v>
                </c:pt>
                <c:pt idx="766">
                  <c:v>0.96571381283397284</c:v>
                </c:pt>
                <c:pt idx="767">
                  <c:v>1.0579901474722218</c:v>
                </c:pt>
                <c:pt idx="768">
                  <c:v>1.0217125937457061</c:v>
                </c:pt>
                <c:pt idx="769">
                  <c:v>1.1500860234945909</c:v>
                </c:pt>
                <c:pt idx="770">
                  <c:v>1.1020083333655541</c:v>
                </c:pt>
                <c:pt idx="771">
                  <c:v>1.0035109094798949</c:v>
                </c:pt>
                <c:pt idx="772">
                  <c:v>0.97405155607091665</c:v>
                </c:pt>
                <c:pt idx="773">
                  <c:v>0.99331221801131653</c:v>
                </c:pt>
                <c:pt idx="774">
                  <c:v>1.1714146103961718</c:v>
                </c:pt>
                <c:pt idx="775">
                  <c:v>1.0614217345628576</c:v>
                </c:pt>
                <c:pt idx="776">
                  <c:v>1.2241624349270241</c:v>
                </c:pt>
                <c:pt idx="777">
                  <c:v>1.0239615384947718</c:v>
                </c:pt>
                <c:pt idx="778">
                  <c:v>1.0426940435772558</c:v>
                </c:pt>
                <c:pt idx="779">
                  <c:v>1.0035186249692061</c:v>
                </c:pt>
                <c:pt idx="780">
                  <c:v>1.0327710686742904</c:v>
                </c:pt>
                <c:pt idx="781">
                  <c:v>1.0372138908950159</c:v>
                </c:pt>
                <c:pt idx="782">
                  <c:v>0.9822111721829575</c:v>
                </c:pt>
                <c:pt idx="783">
                  <c:v>1.0229496679017651</c:v>
                </c:pt>
                <c:pt idx="784">
                  <c:v>1.0056837698785681</c:v>
                </c:pt>
                <c:pt idx="785">
                  <c:v>0.99716702708742688</c:v>
                </c:pt>
                <c:pt idx="786">
                  <c:v>1.024375851463986</c:v>
                </c:pt>
                <c:pt idx="787">
                  <c:v>1.0287455644695682</c:v>
                </c:pt>
                <c:pt idx="788">
                  <c:v>1.0016871951675959</c:v>
                </c:pt>
                <c:pt idx="789">
                  <c:v>1.0356514453288648</c:v>
                </c:pt>
                <c:pt idx="790">
                  <c:v>1.0145039704643577</c:v>
                </c:pt>
                <c:pt idx="791">
                  <c:v>0.99700987327741164</c:v>
                </c:pt>
                <c:pt idx="792">
                  <c:v>1.0148526276672731</c:v>
                </c:pt>
                <c:pt idx="793">
                  <c:v>1.0189810199621874</c:v>
                </c:pt>
                <c:pt idx="794">
                  <c:v>1.0139535747664465</c:v>
                </c:pt>
                <c:pt idx="795">
                  <c:v>1.0091901010512021</c:v>
                </c:pt>
                <c:pt idx="796">
                  <c:v>1.0270670491286567</c:v>
                </c:pt>
                <c:pt idx="797">
                  <c:v>1.0269383642609502</c:v>
                </c:pt>
                <c:pt idx="798">
                  <c:v>1.0254210664539238</c:v>
                </c:pt>
                <c:pt idx="799">
                  <c:v>1.0429670953494417</c:v>
                </c:pt>
                <c:pt idx="800">
                  <c:v>1.0427381455995171</c:v>
                </c:pt>
                <c:pt idx="801">
                  <c:v>1.0359232335553938</c:v>
                </c:pt>
                <c:pt idx="802">
                  <c:v>1.0362991611489705</c:v>
                </c:pt>
                <c:pt idx="803">
                  <c:v>1.033173978883354</c:v>
                </c:pt>
                <c:pt idx="804">
                  <c:v>1.0349911594931092</c:v>
                </c:pt>
                <c:pt idx="805">
                  <c:v>1.0281069427408613</c:v>
                </c:pt>
                <c:pt idx="806">
                  <c:v>1.0249158156500586</c:v>
                </c:pt>
                <c:pt idx="807">
                  <c:v>1.0119431044389149</c:v>
                </c:pt>
                <c:pt idx="808">
                  <c:v>1.0117828667668229</c:v>
                </c:pt>
                <c:pt idx="809">
                  <c:v>1.0085569523797195</c:v>
                </c:pt>
                <c:pt idx="810">
                  <c:v>1.0087796452910778</c:v>
                </c:pt>
                <c:pt idx="811">
                  <c:v>1.0078510533088578</c:v>
                </c:pt>
                <c:pt idx="812">
                  <c:v>1.009487505603518</c:v>
                </c:pt>
                <c:pt idx="813">
                  <c:v>1.0068931297215524</c:v>
                </c:pt>
                <c:pt idx="814">
                  <c:v>1.0074387158679137</c:v>
                </c:pt>
                <c:pt idx="815">
                  <c:v>1.0074690686137824</c:v>
                </c:pt>
                <c:pt idx="816">
                  <c:v>1.0071756789505015</c:v>
                </c:pt>
                <c:pt idx="817">
                  <c:v>1.0050746260159806</c:v>
                </c:pt>
                <c:pt idx="818">
                  <c:v>1.0053439675670826</c:v>
                </c:pt>
                <c:pt idx="819">
                  <c:v>1.003138120166174</c:v>
                </c:pt>
                <c:pt idx="820">
                  <c:v>1.003108160775366</c:v>
                </c:pt>
                <c:pt idx="821">
                  <c:v>1.0006265466327284</c:v>
                </c:pt>
                <c:pt idx="822">
                  <c:v>0.99757080112659813</c:v>
                </c:pt>
                <c:pt idx="823">
                  <c:v>0.9950836878669127</c:v>
                </c:pt>
                <c:pt idx="824">
                  <c:v>0.99112726882975921</c:v>
                </c:pt>
                <c:pt idx="825">
                  <c:v>0.98565751641937915</c:v>
                </c:pt>
                <c:pt idx="826">
                  <c:v>0.98504204016399144</c:v>
                </c:pt>
                <c:pt idx="827">
                  <c:v>0.9917501250153582</c:v>
                </c:pt>
                <c:pt idx="828">
                  <c:v>1.0018919772157431</c:v>
                </c:pt>
                <c:pt idx="829">
                  <c:v>1.014950996156444</c:v>
                </c:pt>
                <c:pt idx="830">
                  <c:v>1.0183395621256135</c:v>
                </c:pt>
                <c:pt idx="831">
                  <c:v>1.0056857075068928</c:v>
                </c:pt>
                <c:pt idx="832">
                  <c:v>1.0041058534725524</c:v>
                </c:pt>
                <c:pt idx="833">
                  <c:v>1.003545158983842</c:v>
                </c:pt>
                <c:pt idx="834">
                  <c:v>1.0027686982388646</c:v>
                </c:pt>
                <c:pt idx="835">
                  <c:v>1.001725534165762</c:v>
                </c:pt>
                <c:pt idx="836">
                  <c:v>0.99685999912418843</c:v>
                </c:pt>
                <c:pt idx="837">
                  <c:v>0.99138268708454558</c:v>
                </c:pt>
                <c:pt idx="838">
                  <c:v>0.98457616586709884</c:v>
                </c:pt>
                <c:pt idx="839">
                  <c:v>0.97563858562175398</c:v>
                </c:pt>
                <c:pt idx="840">
                  <c:v>0.99126650723012977</c:v>
                </c:pt>
                <c:pt idx="841">
                  <c:v>0.98985505965434861</c:v>
                </c:pt>
                <c:pt idx="842">
                  <c:v>0.9878035928473855</c:v>
                </c:pt>
                <c:pt idx="843">
                  <c:v>0.98170936790340879</c:v>
                </c:pt>
                <c:pt idx="844">
                  <c:v>0.96026067996848363</c:v>
                </c:pt>
                <c:pt idx="845">
                  <c:v>0.94682275590158593</c:v>
                </c:pt>
                <c:pt idx="846">
                  <c:v>0.94499101694718546</c:v>
                </c:pt>
                <c:pt idx="847">
                  <c:v>0.95739287202454049</c:v>
                </c:pt>
                <c:pt idx="848">
                  <c:v>0.97593229996218389</c:v>
                </c:pt>
                <c:pt idx="849">
                  <c:v>1.0020134128354499</c:v>
                </c:pt>
                <c:pt idx="850">
                  <c:v>1.0281356075748238</c:v>
                </c:pt>
                <c:pt idx="851">
                  <c:v>1.0137717291911719</c:v>
                </c:pt>
                <c:pt idx="852">
                  <c:v>1.03215807881527</c:v>
                </c:pt>
                <c:pt idx="853">
                  <c:v>1.0596295074239901</c:v>
                </c:pt>
                <c:pt idx="854">
                  <c:v>1.0503711637322681</c:v>
                </c:pt>
                <c:pt idx="855">
                  <c:v>1.0798775981925282</c:v>
                </c:pt>
                <c:pt idx="856">
                  <c:v>1.0675748432270054</c:v>
                </c:pt>
                <c:pt idx="857">
                  <c:v>0.9884731361593444</c:v>
                </c:pt>
                <c:pt idx="858">
                  <c:v>1.0181390118021039</c:v>
                </c:pt>
                <c:pt idx="859">
                  <c:v>0.98229390051048782</c:v>
                </c:pt>
                <c:pt idx="860">
                  <c:v>0.99860237884758907</c:v>
                </c:pt>
                <c:pt idx="861">
                  <c:v>1.0276592936583948</c:v>
                </c:pt>
                <c:pt idx="862">
                  <c:v>0.99391346127338809</c:v>
                </c:pt>
                <c:pt idx="863">
                  <c:v>1.1595945716290197</c:v>
                </c:pt>
                <c:pt idx="864">
                  <c:v>0.95596345934579163</c:v>
                </c:pt>
                <c:pt idx="865">
                  <c:v>1.0411611523540603</c:v>
                </c:pt>
                <c:pt idx="866">
                  <c:v>1.1216862385124866</c:v>
                </c:pt>
                <c:pt idx="867">
                  <c:v>1.0535300651424577</c:v>
                </c:pt>
                <c:pt idx="868">
                  <c:v>1.1468008192438941</c:v>
                </c:pt>
                <c:pt idx="869">
                  <c:v>1.2002128690690641</c:v>
                </c:pt>
                <c:pt idx="870">
                  <c:v>0.99856891306657214</c:v>
                </c:pt>
                <c:pt idx="871">
                  <c:v>0.96267818153153162</c:v>
                </c:pt>
                <c:pt idx="872">
                  <c:v>0.95012644476500852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0.93145596457958701</c:v>
                </c:pt>
                <c:pt idx="885">
                  <c:v>1.0391699495239575</c:v>
                </c:pt>
                <c:pt idx="886">
                  <c:v>0.93370186687712864</c:v>
                </c:pt>
                <c:pt idx="887">
                  <c:v>0.94833187043098199</c:v>
                </c:pt>
                <c:pt idx="888">
                  <c:v>0.99670093512226188</c:v>
                </c:pt>
                <c:pt idx="889">
                  <c:v>0.9003432090945046</c:v>
                </c:pt>
                <c:pt idx="890">
                  <c:v>0.88276228651767386</c:v>
                </c:pt>
                <c:pt idx="891">
                  <c:v>0.99657583192824251</c:v>
                </c:pt>
                <c:pt idx="892">
                  <c:v>0.95857034405163344</c:v>
                </c:pt>
                <c:pt idx="893">
                  <c:v>1.0028036818651458</c:v>
                </c:pt>
                <c:pt idx="894">
                  <c:v>1.0335919888048795</c:v>
                </c:pt>
                <c:pt idx="895">
                  <c:v>0.96723614664603008</c:v>
                </c:pt>
                <c:pt idx="896">
                  <c:v>1.0194891591621438</c:v>
                </c:pt>
                <c:pt idx="897">
                  <c:v>0.92170883110903312</c:v>
                </c:pt>
                <c:pt idx="898">
                  <c:v>0.9144777249356516</c:v>
                </c:pt>
                <c:pt idx="899">
                  <c:v>0.97419703397467372</c:v>
                </c:pt>
                <c:pt idx="900">
                  <c:v>0.95912310145514734</c:v>
                </c:pt>
                <c:pt idx="901">
                  <c:v>0.93021819248970361</c:v>
                </c:pt>
                <c:pt idx="902">
                  <c:v>0.96833334571820706</c:v>
                </c:pt>
                <c:pt idx="903">
                  <c:v>0.9390133382400685</c:v>
                </c:pt>
                <c:pt idx="904">
                  <c:v>0.97126516900706128</c:v>
                </c:pt>
                <c:pt idx="905">
                  <c:v>0.96078369272073061</c:v>
                </c:pt>
                <c:pt idx="906">
                  <c:v>0.97221086466735052</c:v>
                </c:pt>
                <c:pt idx="907">
                  <c:v>0.98223996359150723</c:v>
                </c:pt>
                <c:pt idx="908">
                  <c:v>1.0062330495111953</c:v>
                </c:pt>
                <c:pt idx="909">
                  <c:v>0.98125493857735346</c:v>
                </c:pt>
                <c:pt idx="910">
                  <c:v>0.98993979555574141</c:v>
                </c:pt>
                <c:pt idx="911">
                  <c:v>1.0004833402381939</c:v>
                </c:pt>
                <c:pt idx="912">
                  <c:v>0.9490522691866371</c:v>
                </c:pt>
                <c:pt idx="913">
                  <c:v>0.9403295441141486</c:v>
                </c:pt>
                <c:pt idx="914">
                  <c:v>0.95985217494372455</c:v>
                </c:pt>
                <c:pt idx="915">
                  <c:v>0.96116547605130165</c:v>
                </c:pt>
                <c:pt idx="916">
                  <c:v>0.95596594604354534</c:v>
                </c:pt>
                <c:pt idx="917">
                  <c:v>0.93762176288904764</c:v>
                </c:pt>
                <c:pt idx="918">
                  <c:v>0.95920103447981786</c:v>
                </c:pt>
                <c:pt idx="919">
                  <c:v>0.94285356281068067</c:v>
                </c:pt>
                <c:pt idx="920">
                  <c:v>0.95826442758503105</c:v>
                </c:pt>
                <c:pt idx="921">
                  <c:v>0.96383545955119776</c:v>
                </c:pt>
                <c:pt idx="922">
                  <c:v>0.95581711666749658</c:v>
                </c:pt>
                <c:pt idx="923">
                  <c:v>0.9570078355426076</c:v>
                </c:pt>
                <c:pt idx="924">
                  <c:v>0.96100224936706558</c:v>
                </c:pt>
                <c:pt idx="925">
                  <c:v>0.95594317925591887</c:v>
                </c:pt>
                <c:pt idx="926">
                  <c:v>0.96114912307065714</c:v>
                </c:pt>
                <c:pt idx="927">
                  <c:v>0.95345152272267553</c:v>
                </c:pt>
                <c:pt idx="928">
                  <c:v>0.95385869779025823</c:v>
                </c:pt>
                <c:pt idx="929">
                  <c:v>0.95534161753011226</c:v>
                </c:pt>
                <c:pt idx="930">
                  <c:v>0.9538889930297616</c:v>
                </c:pt>
                <c:pt idx="931">
                  <c:v>0.95875845296385342</c:v>
                </c:pt>
                <c:pt idx="932">
                  <c:v>0.95127980582698568</c:v>
                </c:pt>
                <c:pt idx="933">
                  <c:v>0.95244274350538483</c:v>
                </c:pt>
                <c:pt idx="934">
                  <c:v>0.95568838734326378</c:v>
                </c:pt>
                <c:pt idx="935">
                  <c:v>0.95324638548148699</c:v>
                </c:pt>
                <c:pt idx="936">
                  <c:v>0.95581109824236388</c:v>
                </c:pt>
                <c:pt idx="937">
                  <c:v>0.95500517079854275</c:v>
                </c:pt>
                <c:pt idx="938">
                  <c:v>0.9558784043208377</c:v>
                </c:pt>
                <c:pt idx="939">
                  <c:v>0.95412369489976911</c:v>
                </c:pt>
                <c:pt idx="940">
                  <c:v>0.95565054032427277</c:v>
                </c:pt>
                <c:pt idx="941">
                  <c:v>0.95465713934962271</c:v>
                </c:pt>
                <c:pt idx="942">
                  <c:v>0.95467559314844974</c:v>
                </c:pt>
                <c:pt idx="943">
                  <c:v>0.95382423249967829</c:v>
                </c:pt>
                <c:pt idx="944">
                  <c:v>0.9538783722026527</c:v>
                </c:pt>
                <c:pt idx="945">
                  <c:v>0.95448818184344819</c:v>
                </c:pt>
                <c:pt idx="946">
                  <c:v>0.95378764382049663</c:v>
                </c:pt>
                <c:pt idx="947">
                  <c:v>0.95381964592155455</c:v>
                </c:pt>
                <c:pt idx="948">
                  <c:v>0.95378018761397965</c:v>
                </c:pt>
                <c:pt idx="949">
                  <c:v>0.95395568134306763</c:v>
                </c:pt>
                <c:pt idx="950">
                  <c:v>0.95415457292190253</c:v>
                </c:pt>
                <c:pt idx="951">
                  <c:v>0.95398529835687651</c:v>
                </c:pt>
                <c:pt idx="952">
                  <c:v>0.95351508464528034</c:v>
                </c:pt>
                <c:pt idx="953">
                  <c:v>0.9529864356988339</c:v>
                </c:pt>
                <c:pt idx="954">
                  <c:v>0.95312719970001059</c:v>
                </c:pt>
                <c:pt idx="955">
                  <c:v>0.95255489385091607</c:v>
                </c:pt>
                <c:pt idx="956">
                  <c:v>0.95233923924207364</c:v>
                </c:pt>
                <c:pt idx="957">
                  <c:v>0.951912906544781</c:v>
                </c:pt>
                <c:pt idx="958">
                  <c:v>0.9510619814453205</c:v>
                </c:pt>
                <c:pt idx="959">
                  <c:v>0.95070707861640746</c:v>
                </c:pt>
                <c:pt idx="960">
                  <c:v>0.95108948568112661</c:v>
                </c:pt>
                <c:pt idx="961">
                  <c:v>0.95141873431973734</c:v>
                </c:pt>
                <c:pt idx="962">
                  <c:v>0.95197871039310289</c:v>
                </c:pt>
                <c:pt idx="963">
                  <c:v>0.95275350512281232</c:v>
                </c:pt>
                <c:pt idx="964">
                  <c:v>0.95357119421131242</c:v>
                </c:pt>
                <c:pt idx="965">
                  <c:v>0.95452776334596456</c:v>
                </c:pt>
                <c:pt idx="966">
                  <c:v>0.95589355758836858</c:v>
                </c:pt>
                <c:pt idx="967">
                  <c:v>0.95756997300338975</c:v>
                </c:pt>
                <c:pt idx="968">
                  <c:v>0.95967228220484468</c:v>
                </c:pt>
                <c:pt idx="969">
                  <c:v>0.96241079274191144</c:v>
                </c:pt>
                <c:pt idx="970">
                  <c:v>0.96578118188721063</c:v>
                </c:pt>
                <c:pt idx="971">
                  <c:v>0.97016264312558265</c:v>
                </c:pt>
                <c:pt idx="972">
                  <c:v>0.97557577596542377</c:v>
                </c:pt>
                <c:pt idx="973">
                  <c:v>0.98262480782157968</c:v>
                </c:pt>
                <c:pt idx="974">
                  <c:v>0.99160429416537343</c:v>
                </c:pt>
                <c:pt idx="975">
                  <c:v>1.003605665346637</c:v>
                </c:pt>
                <c:pt idx="976">
                  <c:v>1.0203480698324321</c:v>
                </c:pt>
                <c:pt idx="977">
                  <c:v>1.0421684647158291</c:v>
                </c:pt>
                <c:pt idx="978">
                  <c:v>1.0708282881116336</c:v>
                </c:pt>
                <c:pt idx="979">
                  <c:v>1.0417221007829218</c:v>
                </c:pt>
                <c:pt idx="980">
                  <c:v>0.89133829840189704</c:v>
                </c:pt>
                <c:pt idx="981">
                  <c:v>1.0459390469794152</c:v>
                </c:pt>
                <c:pt idx="982">
                  <c:v>1.0516717050305902</c:v>
                </c:pt>
                <c:pt idx="983">
                  <c:v>1.0606048963970378</c:v>
                </c:pt>
                <c:pt idx="984">
                  <c:v>1.0420057083252985</c:v>
                </c:pt>
                <c:pt idx="985">
                  <c:v>1.0023640009597339</c:v>
                </c:pt>
                <c:pt idx="986">
                  <c:v>1.0235350895336228</c:v>
                </c:pt>
                <c:pt idx="987">
                  <c:v>1.0650740005838897</c:v>
                </c:pt>
                <c:pt idx="988">
                  <c:v>1.0339716574482072</c:v>
                </c:pt>
                <c:pt idx="989">
                  <c:v>1.0581643618533403</c:v>
                </c:pt>
                <c:pt idx="990">
                  <c:v>0.99291372772639452</c:v>
                </c:pt>
                <c:pt idx="991">
                  <c:v>1.3492586582802211</c:v>
                </c:pt>
                <c:pt idx="992">
                  <c:v>1.1522386871187069</c:v>
                </c:pt>
                <c:pt idx="993">
                  <c:v>0.94835903747216765</c:v>
                </c:pt>
                <c:pt idx="994">
                  <c:v>1.1139436336801578</c:v>
                </c:pt>
                <c:pt idx="995">
                  <c:v>0.98265943387903465</c:v>
                </c:pt>
                <c:pt idx="996">
                  <c:v>0.94647851673196248</c:v>
                </c:pt>
                <c:pt idx="997">
                  <c:v>0.95738184724382358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1.040067342315141</c:v>
                </c:pt>
                <c:pt idx="1010">
                  <c:v>1.2362998571917052</c:v>
                </c:pt>
                <c:pt idx="1011">
                  <c:v>1.0510437176992118</c:v>
                </c:pt>
                <c:pt idx="1012">
                  <c:v>0.88375730539301578</c:v>
                </c:pt>
                <c:pt idx="1013">
                  <c:v>1.0285236148291896</c:v>
                </c:pt>
                <c:pt idx="1014">
                  <c:v>1.3285550285725605</c:v>
                </c:pt>
                <c:pt idx="1015">
                  <c:v>1.0371735392663841</c:v>
                </c:pt>
                <c:pt idx="1016">
                  <c:v>1.0692619534131778</c:v>
                </c:pt>
                <c:pt idx="1017">
                  <c:v>1.1341801039325525</c:v>
                </c:pt>
                <c:pt idx="1018">
                  <c:v>1.0683971463004764</c:v>
                </c:pt>
                <c:pt idx="1019">
                  <c:v>1.1195815831764229</c:v>
                </c:pt>
                <c:pt idx="1020">
                  <c:v>1.0062398518072404</c:v>
                </c:pt>
                <c:pt idx="1021">
                  <c:v>1.0451191623107443</c:v>
                </c:pt>
                <c:pt idx="1022">
                  <c:v>1.1254567813440264</c:v>
                </c:pt>
                <c:pt idx="1023">
                  <c:v>1.1563770928781563</c:v>
                </c:pt>
                <c:pt idx="1024">
                  <c:v>1.1190268891437241</c:v>
                </c:pt>
                <c:pt idx="1025">
                  <c:v>1.1321381323713395</c:v>
                </c:pt>
                <c:pt idx="1026">
                  <c:v>1.0235355165741618</c:v>
                </c:pt>
                <c:pt idx="1027">
                  <c:v>0.99230384743262556</c:v>
                </c:pt>
                <c:pt idx="1028">
                  <c:v>1.1596533544417249</c:v>
                </c:pt>
                <c:pt idx="1029">
                  <c:v>1.1458245050669795</c:v>
                </c:pt>
                <c:pt idx="1030">
                  <c:v>1.1438547857659476</c:v>
                </c:pt>
                <c:pt idx="1031">
                  <c:v>1.1036913245282141</c:v>
                </c:pt>
                <c:pt idx="1032">
                  <c:v>1.0912817501224754</c:v>
                </c:pt>
                <c:pt idx="1033">
                  <c:v>1.1472725079282338</c:v>
                </c:pt>
                <c:pt idx="1034">
                  <c:v>1.1664997964456778</c:v>
                </c:pt>
                <c:pt idx="1035">
                  <c:v>1.0883686052854638</c:v>
                </c:pt>
                <c:pt idx="1036">
                  <c:v>1.0979840871053275</c:v>
                </c:pt>
                <c:pt idx="1037">
                  <c:v>1.0950930155666958</c:v>
                </c:pt>
                <c:pt idx="1038">
                  <c:v>1.0786908079854738</c:v>
                </c:pt>
                <c:pt idx="1039">
                  <c:v>1.0828930225922186</c:v>
                </c:pt>
                <c:pt idx="1040">
                  <c:v>1.1185821885153753</c:v>
                </c:pt>
                <c:pt idx="1041">
                  <c:v>1.1235700245536182</c:v>
                </c:pt>
                <c:pt idx="1042">
                  <c:v>1.1093546906153076</c:v>
                </c:pt>
                <c:pt idx="1043">
                  <c:v>1.0932293976506411</c:v>
                </c:pt>
                <c:pt idx="1044">
                  <c:v>1.1061406539061809</c:v>
                </c:pt>
                <c:pt idx="1045">
                  <c:v>1.1063101768383927</c:v>
                </c:pt>
                <c:pt idx="1046">
                  <c:v>1.1149463661680921</c:v>
                </c:pt>
                <c:pt idx="1047">
                  <c:v>1.1153661276215807</c:v>
                </c:pt>
                <c:pt idx="1048">
                  <c:v>1.1003272363855683</c:v>
                </c:pt>
                <c:pt idx="1049">
                  <c:v>1.1097993097923806</c:v>
                </c:pt>
                <c:pt idx="1050">
                  <c:v>1.1090550049752803</c:v>
                </c:pt>
                <c:pt idx="1051">
                  <c:v>1.1061369083143848</c:v>
                </c:pt>
                <c:pt idx="1052">
                  <c:v>1.1011950280416769</c:v>
                </c:pt>
                <c:pt idx="1053">
                  <c:v>1.1088666648350141</c:v>
                </c:pt>
                <c:pt idx="1054">
                  <c:v>1.105541962577623</c:v>
                </c:pt>
                <c:pt idx="1055">
                  <c:v>1.1133166964765147</c:v>
                </c:pt>
                <c:pt idx="1056">
                  <c:v>1.106198653173724</c:v>
                </c:pt>
                <c:pt idx="1057">
                  <c:v>1.1067292947100218</c:v>
                </c:pt>
                <c:pt idx="1058">
                  <c:v>1.1088271024811469</c:v>
                </c:pt>
                <c:pt idx="1059">
                  <c:v>1.1063271845577103</c:v>
                </c:pt>
                <c:pt idx="1060">
                  <c:v>1.1038871735223181</c:v>
                </c:pt>
                <c:pt idx="1061">
                  <c:v>1.1065229690255078</c:v>
                </c:pt>
                <c:pt idx="1062">
                  <c:v>1.1048899946263813</c:v>
                </c:pt>
                <c:pt idx="1063">
                  <c:v>1.1038346957665865</c:v>
                </c:pt>
                <c:pt idx="1064">
                  <c:v>1.1012654962009314</c:v>
                </c:pt>
                <c:pt idx="1065">
                  <c:v>1.0994158065698101</c:v>
                </c:pt>
                <c:pt idx="1066">
                  <c:v>1.096392670142708</c:v>
                </c:pt>
                <c:pt idx="1067">
                  <c:v>1.095570456298538</c:v>
                </c:pt>
                <c:pt idx="1068">
                  <c:v>1.0913051717461355</c:v>
                </c:pt>
                <c:pt idx="1069">
                  <c:v>1.0866664103500638</c:v>
                </c:pt>
                <c:pt idx="1070">
                  <c:v>1.0808159555362742</c:v>
                </c:pt>
                <c:pt idx="1071">
                  <c:v>1.0743180634055958</c:v>
                </c:pt>
                <c:pt idx="1072">
                  <c:v>1.0650209818223482</c:v>
                </c:pt>
                <c:pt idx="1073">
                  <c:v>1.0531235589178238</c:v>
                </c:pt>
                <c:pt idx="1074">
                  <c:v>1.0384039374346812</c:v>
                </c:pt>
                <c:pt idx="1075">
                  <c:v>1.0199471034847789</c:v>
                </c:pt>
                <c:pt idx="1076">
                  <c:v>0.9966155425985278</c:v>
                </c:pt>
                <c:pt idx="1077">
                  <c:v>0.96699895616869369</c:v>
                </c:pt>
                <c:pt idx="1078">
                  <c:v>0.95199441669809348</c:v>
                </c:pt>
                <c:pt idx="1079">
                  <c:v>0.95176601861756782</c:v>
                </c:pt>
                <c:pt idx="1080">
                  <c:v>0.9516481557169072</c:v>
                </c:pt>
                <c:pt idx="1081">
                  <c:v>0.9513933161079664</c:v>
                </c:pt>
                <c:pt idx="1082">
                  <c:v>0.9510322677716101</c:v>
                </c:pt>
                <c:pt idx="1083">
                  <c:v>0.9505924647976226</c:v>
                </c:pt>
                <c:pt idx="1084">
                  <c:v>0.9501747380844735</c:v>
                </c:pt>
                <c:pt idx="1085">
                  <c:v>0.94950510021457568</c:v>
                </c:pt>
                <c:pt idx="1086">
                  <c:v>0.94887373611685244</c:v>
                </c:pt>
                <c:pt idx="1087">
                  <c:v>0.9478163909851135</c:v>
                </c:pt>
                <c:pt idx="1088">
                  <c:v>0.94669369268056847</c:v>
                </c:pt>
                <c:pt idx="1089">
                  <c:v>0.94527348044231596</c:v>
                </c:pt>
                <c:pt idx="1090">
                  <c:v>0.94328356348973708</c:v>
                </c:pt>
                <c:pt idx="1091">
                  <c:v>0.93700944299454336</c:v>
                </c:pt>
                <c:pt idx="1092">
                  <c:v>0.93631268367593457</c:v>
                </c:pt>
                <c:pt idx="1093">
                  <c:v>0.85965679910027681</c:v>
                </c:pt>
                <c:pt idx="1094">
                  <c:v>0.8962386222725609</c:v>
                </c:pt>
                <c:pt idx="1095">
                  <c:v>0.80790854044378091</c:v>
                </c:pt>
                <c:pt idx="1096">
                  <c:v>1.9822534883261564</c:v>
                </c:pt>
                <c:pt idx="1097">
                  <c:v>0.92317620127760347</c:v>
                </c:pt>
                <c:pt idx="1098">
                  <c:v>0.85876604208674634</c:v>
                </c:pt>
                <c:pt idx="1099">
                  <c:v>0.97858356983599115</c:v>
                </c:pt>
                <c:pt idx="1100">
                  <c:v>1.0626592916425097</c:v>
                </c:pt>
                <c:pt idx="1101">
                  <c:v>1.0375887180050918</c:v>
                </c:pt>
                <c:pt idx="1102">
                  <c:v>0.93890478485163176</c:v>
                </c:pt>
                <c:pt idx="1103">
                  <c:v>0.81664146232419321</c:v>
                </c:pt>
                <c:pt idx="1104">
                  <c:v>0.76121188932355599</c:v>
                </c:pt>
                <c:pt idx="1105">
                  <c:v>0.76734360135001778</c:v>
                </c:pt>
                <c:pt idx="1106">
                  <c:v>0.65004214345741063</c:v>
                </c:pt>
                <c:pt idx="1107">
                  <c:v>0.70396935477371192</c:v>
                </c:pt>
                <c:pt idx="1108">
                  <c:v>0.79770591802881874</c:v>
                </c:pt>
                <c:pt idx="1109">
                  <c:v>0.72453993290939356</c:v>
                </c:pt>
                <c:pt idx="1110">
                  <c:v>0.83452109862989465</c:v>
                </c:pt>
                <c:pt idx="1111">
                  <c:v>0.85954308843806115</c:v>
                </c:pt>
                <c:pt idx="1112">
                  <c:v>0.94290465610203456</c:v>
                </c:pt>
                <c:pt idx="1113">
                  <c:v>1.0093637726668359</c:v>
                </c:pt>
                <c:pt idx="1114">
                  <c:v>0.98871239475878459</c:v>
                </c:pt>
                <c:pt idx="1115">
                  <c:v>1.0625167547718561</c:v>
                </c:pt>
                <c:pt idx="1116">
                  <c:v>1.131010870489328</c:v>
                </c:pt>
                <c:pt idx="1117">
                  <c:v>1.1233104125551459</c:v>
                </c:pt>
                <c:pt idx="1118">
                  <c:v>0.96824159851237424</c:v>
                </c:pt>
                <c:pt idx="1119">
                  <c:v>0.92264819027953382</c:v>
                </c:pt>
                <c:pt idx="1120">
                  <c:v>0.89948620507909649</c:v>
                </c:pt>
                <c:pt idx="1121">
                  <c:v>0.82468244048484163</c:v>
                </c:pt>
                <c:pt idx="1122">
                  <c:v>0.85452069372116213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3.1787430916294712E-2</c:v>
                </c:pt>
                <c:pt idx="1135">
                  <c:v>3.0661144790742226E-2</c:v>
                </c:pt>
                <c:pt idx="1136">
                  <c:v>3.0674440529337092E-2</c:v>
                </c:pt>
                <c:pt idx="1137">
                  <c:v>3.1835215864755857E-2</c:v>
                </c:pt>
                <c:pt idx="1138">
                  <c:v>3.0431321793721659E-2</c:v>
                </c:pt>
                <c:pt idx="1139">
                  <c:v>3.0297135320061046E-2</c:v>
                </c:pt>
                <c:pt idx="1140">
                  <c:v>2.9357689903003047E-2</c:v>
                </c:pt>
                <c:pt idx="1141">
                  <c:v>2.9707782949773807E-2</c:v>
                </c:pt>
                <c:pt idx="1142">
                  <c:v>3.0873529596430801E-2</c:v>
                </c:pt>
                <c:pt idx="1143">
                  <c:v>3.2339385791706983E-2</c:v>
                </c:pt>
                <c:pt idx="1144">
                  <c:v>3.1095651840243356E-2</c:v>
                </c:pt>
                <c:pt idx="1145">
                  <c:v>3.1450479438709614E-2</c:v>
                </c:pt>
                <c:pt idx="1146">
                  <c:v>3.0573736788311497E-2</c:v>
                </c:pt>
                <c:pt idx="1147">
                  <c:v>2.8340500681561586E-2</c:v>
                </c:pt>
                <c:pt idx="1148">
                  <c:v>2.7718463663473282E-2</c:v>
                </c:pt>
                <c:pt idx="1149">
                  <c:v>3.0423596784492142E-2</c:v>
                </c:pt>
                <c:pt idx="1150">
                  <c:v>2.9500780981504059E-2</c:v>
                </c:pt>
                <c:pt idx="1151">
                  <c:v>3.090046538936847E-2</c:v>
                </c:pt>
                <c:pt idx="1152">
                  <c:v>3.0386435358185828E-2</c:v>
                </c:pt>
                <c:pt idx="1153">
                  <c:v>2.967357109480705E-2</c:v>
                </c:pt>
                <c:pt idx="1154">
                  <c:v>3.0464089663832947E-2</c:v>
                </c:pt>
                <c:pt idx="1155">
                  <c:v>3.3069528705396083E-2</c:v>
                </c:pt>
                <c:pt idx="1156">
                  <c:v>3.5871815137665561E-2</c:v>
                </c:pt>
                <c:pt idx="1157">
                  <c:v>3.1874181115952617E-2</c:v>
                </c:pt>
                <c:pt idx="1158">
                  <c:v>3.0052006582083089E-2</c:v>
                </c:pt>
                <c:pt idx="1159">
                  <c:v>3.1600993911605042E-2</c:v>
                </c:pt>
                <c:pt idx="1160">
                  <c:v>3.1252364819435316E-2</c:v>
                </c:pt>
                <c:pt idx="1161">
                  <c:v>3.0884515928383888E-2</c:v>
                </c:pt>
                <c:pt idx="1162">
                  <c:v>3.1410252436140831E-2</c:v>
                </c:pt>
                <c:pt idx="1163">
                  <c:v>3.1422467575929605E-2</c:v>
                </c:pt>
                <c:pt idx="1164">
                  <c:v>3.1705592722541871E-2</c:v>
                </c:pt>
                <c:pt idx="1165">
                  <c:v>3.021725996465123E-2</c:v>
                </c:pt>
                <c:pt idx="1166">
                  <c:v>3.1495427709064036E-2</c:v>
                </c:pt>
                <c:pt idx="1167">
                  <c:v>3.13671019600728E-2</c:v>
                </c:pt>
                <c:pt idx="1168">
                  <c:v>3.1265447263337888E-2</c:v>
                </c:pt>
                <c:pt idx="1169">
                  <c:v>3.0895427146143312E-2</c:v>
                </c:pt>
                <c:pt idx="1170">
                  <c:v>3.1037522511039726E-2</c:v>
                </c:pt>
                <c:pt idx="1171">
                  <c:v>3.0725908165686391E-2</c:v>
                </c:pt>
                <c:pt idx="1172">
                  <c:v>3.0958339183072631E-2</c:v>
                </c:pt>
                <c:pt idx="1173">
                  <c:v>3.0834212642716529E-2</c:v>
                </c:pt>
                <c:pt idx="1174">
                  <c:v>3.0689841952967013E-2</c:v>
                </c:pt>
                <c:pt idx="1175">
                  <c:v>3.0399420609817332E-2</c:v>
                </c:pt>
                <c:pt idx="1176">
                  <c:v>3.0190849123995396E-2</c:v>
                </c:pt>
                <c:pt idx="1177">
                  <c:v>3.0287752007758392E-2</c:v>
                </c:pt>
                <c:pt idx="1178">
                  <c:v>3.0048721348335597E-2</c:v>
                </c:pt>
                <c:pt idx="1179">
                  <c:v>2.9585753232469911E-2</c:v>
                </c:pt>
                <c:pt idx="1180">
                  <c:v>2.9414965413787002E-2</c:v>
                </c:pt>
                <c:pt idx="1181">
                  <c:v>2.8765713600603957E-2</c:v>
                </c:pt>
                <c:pt idx="1182">
                  <c:v>2.8372324232080987E-2</c:v>
                </c:pt>
                <c:pt idx="1183">
                  <c:v>2.7786019150357086E-2</c:v>
                </c:pt>
                <c:pt idx="1184">
                  <c:v>2.6965969286816785E-2</c:v>
                </c:pt>
                <c:pt idx="1185">
                  <c:v>2.6168534233058167E-2</c:v>
                </c:pt>
                <c:pt idx="1186">
                  <c:v>2.5049077459519047E-2</c:v>
                </c:pt>
                <c:pt idx="1187">
                  <c:v>2.3903568541770011E-2</c:v>
                </c:pt>
                <c:pt idx="1188">
                  <c:v>2.2178340961143576E-2</c:v>
                </c:pt>
                <c:pt idx="1189">
                  <c:v>1.9895159700446211E-2</c:v>
                </c:pt>
                <c:pt idx="1190">
                  <c:v>1.7748819726072347E-2</c:v>
                </c:pt>
                <c:pt idx="1191">
                  <c:v>1.5276209884077315E-2</c:v>
                </c:pt>
                <c:pt idx="1192">
                  <c:v>1.2522245648945291E-2</c:v>
                </c:pt>
                <c:pt idx="1193">
                  <c:v>9.6025051664684734E-3</c:v>
                </c:pt>
                <c:pt idx="1194">
                  <c:v>7.0220139661649065E-3</c:v>
                </c:pt>
                <c:pt idx="1195">
                  <c:v>5.2274829681646512E-3</c:v>
                </c:pt>
                <c:pt idx="1196">
                  <c:v>4.9665451961002924E-3</c:v>
                </c:pt>
                <c:pt idx="1197">
                  <c:v>7.2688247908392553E-3</c:v>
                </c:pt>
                <c:pt idx="1198">
                  <c:v>1.3059363062944356E-2</c:v>
                </c:pt>
                <c:pt idx="1199">
                  <c:v>2.4024892827059049E-2</c:v>
                </c:pt>
                <c:pt idx="1200">
                  <c:v>4.0870363981259955E-2</c:v>
                </c:pt>
                <c:pt idx="1201">
                  <c:v>6.5493419721298782E-2</c:v>
                </c:pt>
                <c:pt idx="1202">
                  <c:v>9.6223316842718079E-2</c:v>
                </c:pt>
                <c:pt idx="1203">
                  <c:v>0.13326138760435541</c:v>
                </c:pt>
                <c:pt idx="1204">
                  <c:v>0.17554653758668451</c:v>
                </c:pt>
                <c:pt idx="1205">
                  <c:v>0.21856861948042136</c:v>
                </c:pt>
                <c:pt idx="1206">
                  <c:v>0.26200463683328612</c:v>
                </c:pt>
                <c:pt idx="1207">
                  <c:v>0.30369705239215072</c:v>
                </c:pt>
                <c:pt idx="1208">
                  <c:v>0.34576889257508137</c:v>
                </c:pt>
                <c:pt idx="1209">
                  <c:v>0.37463495033320282</c:v>
                </c:pt>
                <c:pt idx="1210">
                  <c:v>0.40807782400447556</c:v>
                </c:pt>
                <c:pt idx="1211">
                  <c:v>0.42807815382097186</c:v>
                </c:pt>
                <c:pt idx="1212">
                  <c:v>0.45622454520909683</c:v>
                </c:pt>
                <c:pt idx="1213">
                  <c:v>0.46764913830641924</c:v>
                </c:pt>
                <c:pt idx="1214">
                  <c:v>0.47903220220228632</c:v>
                </c:pt>
                <c:pt idx="1215">
                  <c:v>0.4942480538063535</c:v>
                </c:pt>
                <c:pt idx="1216">
                  <c:v>0.48265744853899079</c:v>
                </c:pt>
                <c:pt idx="1217">
                  <c:v>0.43445708393551574</c:v>
                </c:pt>
                <c:pt idx="1218">
                  <c:v>0.42198856536203139</c:v>
                </c:pt>
                <c:pt idx="1219">
                  <c:v>0.4281745088283363</c:v>
                </c:pt>
                <c:pt idx="1220">
                  <c:v>0.43636477708662941</c:v>
                </c:pt>
                <c:pt idx="1221">
                  <c:v>0.44737893134064727</c:v>
                </c:pt>
                <c:pt idx="1222">
                  <c:v>0.45944746678703552</c:v>
                </c:pt>
                <c:pt idx="1223">
                  <c:v>0.4635732409662307</c:v>
                </c:pt>
                <c:pt idx="1224">
                  <c:v>0.46908921038805562</c:v>
                </c:pt>
                <c:pt idx="1225">
                  <c:v>0.47664961554390378</c:v>
                </c:pt>
                <c:pt idx="1226">
                  <c:v>0.48099281703574726</c:v>
                </c:pt>
                <c:pt idx="1227">
                  <c:v>0.46280641221471475</c:v>
                </c:pt>
                <c:pt idx="1228">
                  <c:v>0.42666914280725082</c:v>
                </c:pt>
                <c:pt idx="1229">
                  <c:v>0.33852143584829364</c:v>
                </c:pt>
                <c:pt idx="1230">
                  <c:v>0.11067543568626689</c:v>
                </c:pt>
                <c:pt idx="1231">
                  <c:v>1.2597704287794718</c:v>
                </c:pt>
                <c:pt idx="1232">
                  <c:v>1.1882039207067745</c:v>
                </c:pt>
                <c:pt idx="1233">
                  <c:v>1.0383962942029146</c:v>
                </c:pt>
                <c:pt idx="1234">
                  <c:v>1.4100689607215489</c:v>
                </c:pt>
                <c:pt idx="1235">
                  <c:v>1.4402837715733041</c:v>
                </c:pt>
                <c:pt idx="1236">
                  <c:v>1.4885720792164641</c:v>
                </c:pt>
                <c:pt idx="1237">
                  <c:v>1.514837952646364</c:v>
                </c:pt>
                <c:pt idx="1238">
                  <c:v>1.5863740907904318</c:v>
                </c:pt>
                <c:pt idx="1239">
                  <c:v>1.5536861055158231</c:v>
                </c:pt>
                <c:pt idx="1240">
                  <c:v>1.5439944290410568</c:v>
                </c:pt>
                <c:pt idx="1241">
                  <c:v>1.5011260382635179</c:v>
                </c:pt>
                <c:pt idx="1242">
                  <c:v>1.3807569686439256</c:v>
                </c:pt>
                <c:pt idx="1243">
                  <c:v>1.2201751536496939</c:v>
                </c:pt>
                <c:pt idx="1244">
                  <c:v>1.0002359245574961</c:v>
                </c:pt>
                <c:pt idx="1245">
                  <c:v>0.8855833159831662</c:v>
                </c:pt>
                <c:pt idx="1246">
                  <c:v>0.8952175835838253</c:v>
                </c:pt>
                <c:pt idx="1247">
                  <c:v>0.94556876216759989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1.1707166890242562</c:v>
                </c:pt>
                <c:pt idx="1260">
                  <c:v>1.2604175018250436</c:v>
                </c:pt>
                <c:pt idx="1261">
                  <c:v>1.0143113917167641</c:v>
                </c:pt>
                <c:pt idx="1262">
                  <c:v>1.1036712070206487</c:v>
                </c:pt>
                <c:pt idx="1263">
                  <c:v>1.1720194512289281</c:v>
                </c:pt>
                <c:pt idx="1264">
                  <c:v>1.1546629573444318</c:v>
                </c:pt>
                <c:pt idx="1265">
                  <c:v>1.1531170587163548</c:v>
                </c:pt>
                <c:pt idx="1266">
                  <c:v>1.0493073423259798</c:v>
                </c:pt>
                <c:pt idx="1267">
                  <c:v>1.0943484101429131</c:v>
                </c:pt>
                <c:pt idx="1268">
                  <c:v>1.1557349108032309</c:v>
                </c:pt>
                <c:pt idx="1269">
                  <c:v>1.163137584321414</c:v>
                </c:pt>
                <c:pt idx="1270">
                  <c:v>1.1424131251837999</c:v>
                </c:pt>
                <c:pt idx="1271">
                  <c:v>1.1649655804878742</c:v>
                </c:pt>
                <c:pt idx="1272">
                  <c:v>1.1792376545273022</c:v>
                </c:pt>
                <c:pt idx="1273">
                  <c:v>1.0548127873640392</c:v>
                </c:pt>
                <c:pt idx="1274">
                  <c:v>1.1599031118544478</c:v>
                </c:pt>
                <c:pt idx="1275">
                  <c:v>1.1527099229873581</c:v>
                </c:pt>
                <c:pt idx="1276">
                  <c:v>1.1502396886821578</c:v>
                </c:pt>
                <c:pt idx="1277">
                  <c:v>1.090719305485971</c:v>
                </c:pt>
                <c:pt idx="1278">
                  <c:v>1.1728500106197601</c:v>
                </c:pt>
                <c:pt idx="1279">
                  <c:v>1.0846519548712161</c:v>
                </c:pt>
                <c:pt idx="1280">
                  <c:v>1.1172644934514471</c:v>
                </c:pt>
                <c:pt idx="1281">
                  <c:v>1.135818969906083</c:v>
                </c:pt>
                <c:pt idx="1282">
                  <c:v>1.1824864053372219</c:v>
                </c:pt>
                <c:pt idx="1283">
                  <c:v>1.1354303104077899</c:v>
                </c:pt>
                <c:pt idx="1284">
                  <c:v>1.1213674524903579</c:v>
                </c:pt>
                <c:pt idx="1285">
                  <c:v>1.1791555570118153</c:v>
                </c:pt>
                <c:pt idx="1286">
                  <c:v>1.0927190607545301</c:v>
                </c:pt>
                <c:pt idx="1287">
                  <c:v>1.1215881895902502</c:v>
                </c:pt>
                <c:pt idx="1288">
                  <c:v>1.1482523481890263</c:v>
                </c:pt>
                <c:pt idx="1289">
                  <c:v>1.1354688871990835</c:v>
                </c:pt>
                <c:pt idx="1290">
                  <c:v>1.10945166045826</c:v>
                </c:pt>
                <c:pt idx="1291">
                  <c:v>1.1128241001690939</c:v>
                </c:pt>
                <c:pt idx="1292">
                  <c:v>1.1037745160575558</c:v>
                </c:pt>
                <c:pt idx="1293">
                  <c:v>1.095639773746758</c:v>
                </c:pt>
                <c:pt idx="1294">
                  <c:v>1.0808306157011938</c:v>
                </c:pt>
                <c:pt idx="1295">
                  <c:v>1.0806288784854938</c:v>
                </c:pt>
                <c:pt idx="1296">
                  <c:v>1.0733510636022681</c:v>
                </c:pt>
                <c:pt idx="1297">
                  <c:v>1.0776830228069161</c:v>
                </c:pt>
                <c:pt idx="1298">
                  <c:v>1.0689825624753355</c:v>
                </c:pt>
                <c:pt idx="1299">
                  <c:v>1.0657240458882138</c:v>
                </c:pt>
                <c:pt idx="1300">
                  <c:v>1.0640797821104708</c:v>
                </c:pt>
                <c:pt idx="1301">
                  <c:v>1.0544223649984261</c:v>
                </c:pt>
                <c:pt idx="1302">
                  <c:v>1.0527611701055288</c:v>
                </c:pt>
                <c:pt idx="1303">
                  <c:v>1.0522351293371401</c:v>
                </c:pt>
                <c:pt idx="1304">
                  <c:v>1.0463018100624404</c:v>
                </c:pt>
                <c:pt idx="1305">
                  <c:v>1.0502977770305957</c:v>
                </c:pt>
                <c:pt idx="1306">
                  <c:v>1.0447864031557981</c:v>
                </c:pt>
                <c:pt idx="1307">
                  <c:v>1.0433820642783604</c:v>
                </c:pt>
                <c:pt idx="1308">
                  <c:v>1.0416238371560558</c:v>
                </c:pt>
                <c:pt idx="1309">
                  <c:v>1.0404900177336518</c:v>
                </c:pt>
                <c:pt idx="1310">
                  <c:v>1.0310957540448678</c:v>
                </c:pt>
                <c:pt idx="1311">
                  <c:v>1.0299242079219766</c:v>
                </c:pt>
                <c:pt idx="1312">
                  <c:v>1.0321256829557051</c:v>
                </c:pt>
                <c:pt idx="1313">
                  <c:v>1.0307126195804499</c:v>
                </c:pt>
                <c:pt idx="1314">
                  <c:v>1.0326027624560403</c:v>
                </c:pt>
                <c:pt idx="1315">
                  <c:v>1.0303777381146613</c:v>
                </c:pt>
                <c:pt idx="1316">
                  <c:v>1.0279141445538722</c:v>
                </c:pt>
                <c:pt idx="1317">
                  <c:v>1.0265966040818779</c:v>
                </c:pt>
                <c:pt idx="1318">
                  <c:v>1.0263618806052928</c:v>
                </c:pt>
                <c:pt idx="1319">
                  <c:v>1.0237499590400478</c:v>
                </c:pt>
                <c:pt idx="1320">
                  <c:v>1.0216341393845478</c:v>
                </c:pt>
                <c:pt idx="1321">
                  <c:v>1.0183526917238401</c:v>
                </c:pt>
                <c:pt idx="1322">
                  <c:v>1.0139480347471319</c:v>
                </c:pt>
                <c:pt idx="1323">
                  <c:v>1.0087354842373251</c:v>
                </c:pt>
                <c:pt idx="1324">
                  <c:v>1.0028961578034836</c:v>
                </c:pt>
                <c:pt idx="1325">
                  <c:v>0.99561799680380969</c:v>
                </c:pt>
                <c:pt idx="1326">
                  <c:v>0.98582203586222739</c:v>
                </c:pt>
                <c:pt idx="1327">
                  <c:v>0.97453107888477364</c:v>
                </c:pt>
                <c:pt idx="1328">
                  <c:v>0.96786180922887</c:v>
                </c:pt>
                <c:pt idx="1329">
                  <c:v>0.92523208102988652</c:v>
                </c:pt>
                <c:pt idx="1330">
                  <c:v>0.90672095492533222</c:v>
                </c:pt>
                <c:pt idx="1331">
                  <c:v>0.88108821965272932</c:v>
                </c:pt>
                <c:pt idx="1332">
                  <c:v>0.94157909673554063</c:v>
                </c:pt>
                <c:pt idx="1333">
                  <c:v>1.0029714229800715</c:v>
                </c:pt>
                <c:pt idx="1334">
                  <c:v>0.99611928489346857</c:v>
                </c:pt>
                <c:pt idx="1335">
                  <c:v>0.99092739487987003</c:v>
                </c:pt>
                <c:pt idx="1336">
                  <c:v>0.9801582840668791</c:v>
                </c:pt>
                <c:pt idx="1337">
                  <c:v>1.071359459146292</c:v>
                </c:pt>
                <c:pt idx="1338">
                  <c:v>0.98109793572610826</c:v>
                </c:pt>
                <c:pt idx="1339">
                  <c:v>0.98643882802695348</c:v>
                </c:pt>
                <c:pt idx="1340">
                  <c:v>0.95845970680801762</c:v>
                </c:pt>
                <c:pt idx="1341">
                  <c:v>0.95950255305823806</c:v>
                </c:pt>
                <c:pt idx="1342">
                  <c:v>0.96575544099465815</c:v>
                </c:pt>
                <c:pt idx="1343">
                  <c:v>0.96699296103698906</c:v>
                </c:pt>
                <c:pt idx="1344">
                  <c:v>0.96870212945768386</c:v>
                </c:pt>
                <c:pt idx="1345">
                  <c:v>0.98682789507873525</c:v>
                </c:pt>
                <c:pt idx="1346">
                  <c:v>0.98770790335034897</c:v>
                </c:pt>
                <c:pt idx="1347">
                  <c:v>0.97963051806946888</c:v>
                </c:pt>
                <c:pt idx="1348">
                  <c:v>0.9997459421770899</c:v>
                </c:pt>
                <c:pt idx="1349">
                  <c:v>0.98276497677929353</c:v>
                </c:pt>
                <c:pt idx="1350">
                  <c:v>1.0178782865005989</c:v>
                </c:pt>
                <c:pt idx="1351">
                  <c:v>1.0013752360402439</c:v>
                </c:pt>
                <c:pt idx="1352">
                  <c:v>0.43483772516161684</c:v>
                </c:pt>
                <c:pt idx="1353">
                  <c:v>1.3473951588669435</c:v>
                </c:pt>
                <c:pt idx="1354">
                  <c:v>0.93821348496697943</c:v>
                </c:pt>
                <c:pt idx="1355">
                  <c:v>0.93947299068754053</c:v>
                </c:pt>
                <c:pt idx="1356">
                  <c:v>1.0038537600440218</c:v>
                </c:pt>
                <c:pt idx="1357">
                  <c:v>0.96191719438450463</c:v>
                </c:pt>
                <c:pt idx="1358">
                  <c:v>0.94354968177603948</c:v>
                </c:pt>
                <c:pt idx="1359">
                  <c:v>1.0349869863374548</c:v>
                </c:pt>
                <c:pt idx="1360">
                  <c:v>1.06280245337304</c:v>
                </c:pt>
                <c:pt idx="1361">
                  <c:v>0.93542383173564359</c:v>
                </c:pt>
                <c:pt idx="1362">
                  <c:v>1.0219786843698655</c:v>
                </c:pt>
                <c:pt idx="1363">
                  <c:v>0.94670901206500513</c:v>
                </c:pt>
                <c:pt idx="1364">
                  <c:v>0.94345762251627663</c:v>
                </c:pt>
                <c:pt idx="1365">
                  <c:v>0.86916413568443573</c:v>
                </c:pt>
                <c:pt idx="1366">
                  <c:v>0.81370775684469665</c:v>
                </c:pt>
                <c:pt idx="1367">
                  <c:v>0.8759416053874276</c:v>
                </c:pt>
                <c:pt idx="1368">
                  <c:v>0.83178322197315302</c:v>
                </c:pt>
                <c:pt idx="1369">
                  <c:v>0.88725398752818463</c:v>
                </c:pt>
                <c:pt idx="1370">
                  <c:v>0.82118083113067863</c:v>
                </c:pt>
                <c:pt idx="1371">
                  <c:v>0.93452776291631356</c:v>
                </c:pt>
                <c:pt idx="1372">
                  <c:v>1.0596724376792912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0.85869970024842335</c:v>
                </c:pt>
                <c:pt idx="1385">
                  <c:v>0.87076755434025233</c:v>
                </c:pt>
                <c:pt idx="1386">
                  <c:v>0.91603226830738649</c:v>
                </c:pt>
                <c:pt idx="1387">
                  <c:v>0.91915931163835962</c:v>
                </c:pt>
                <c:pt idx="1388">
                  <c:v>0.90925701034022621</c:v>
                </c:pt>
                <c:pt idx="1389">
                  <c:v>0.89861376015243855</c:v>
                </c:pt>
                <c:pt idx="1390">
                  <c:v>0.8462312179698529</c:v>
                </c:pt>
                <c:pt idx="1391">
                  <c:v>0.94140134294885069</c:v>
                </c:pt>
                <c:pt idx="1392">
                  <c:v>0.9341549885270275</c:v>
                </c:pt>
                <c:pt idx="1393">
                  <c:v>0.87113694794198759</c:v>
                </c:pt>
                <c:pt idx="1394">
                  <c:v>0.83949268732092497</c:v>
                </c:pt>
                <c:pt idx="1395">
                  <c:v>0.94554537344369882</c:v>
                </c:pt>
                <c:pt idx="1396">
                  <c:v>0.83567451246400593</c:v>
                </c:pt>
                <c:pt idx="1397">
                  <c:v>0.76312679979752251</c:v>
                </c:pt>
                <c:pt idx="1398">
                  <c:v>0.87904955707128185</c:v>
                </c:pt>
                <c:pt idx="1399">
                  <c:v>0.95392599215356833</c:v>
                </c:pt>
                <c:pt idx="1400">
                  <c:v>0.90853719323279558</c:v>
                </c:pt>
                <c:pt idx="1401">
                  <c:v>0.93763394523890009</c:v>
                </c:pt>
                <c:pt idx="1402">
                  <c:v>0.91900916598542159</c:v>
                </c:pt>
                <c:pt idx="1403">
                  <c:v>0.94800080881467985</c:v>
                </c:pt>
                <c:pt idx="1404">
                  <c:v>0.92781963252590871</c:v>
                </c:pt>
                <c:pt idx="1405">
                  <c:v>0.9826948134653517</c:v>
                </c:pt>
                <c:pt idx="1406">
                  <c:v>0.95868254778439677</c:v>
                </c:pt>
                <c:pt idx="1407">
                  <c:v>0.99538945681439561</c:v>
                </c:pt>
                <c:pt idx="1408">
                  <c:v>0.93427430188120508</c:v>
                </c:pt>
                <c:pt idx="1409">
                  <c:v>0.9838297240506314</c:v>
                </c:pt>
                <c:pt idx="1410">
                  <c:v>0.9476740170742155</c:v>
                </c:pt>
                <c:pt idx="1411">
                  <c:v>0.98765939619738463</c:v>
                </c:pt>
                <c:pt idx="1412">
                  <c:v>0.96882880080810874</c:v>
                </c:pt>
                <c:pt idx="1413">
                  <c:v>0.94515301107903094</c:v>
                </c:pt>
                <c:pt idx="1414">
                  <c:v>0.973032411269104</c:v>
                </c:pt>
                <c:pt idx="1415">
                  <c:v>0.96112157092848172</c:v>
                </c:pt>
                <c:pt idx="1416">
                  <c:v>0.94310056935041342</c:v>
                </c:pt>
                <c:pt idx="1417">
                  <c:v>0.95355278821921508</c:v>
                </c:pt>
                <c:pt idx="1418">
                  <c:v>0.9586033453370385</c:v>
                </c:pt>
                <c:pt idx="1419">
                  <c:v>0.95891278343784736</c:v>
                </c:pt>
                <c:pt idx="1420">
                  <c:v>0.94704813401569565</c:v>
                </c:pt>
                <c:pt idx="1421">
                  <c:v>0.95201267712350401</c:v>
                </c:pt>
                <c:pt idx="1422">
                  <c:v>0.95020454352051564</c:v>
                </c:pt>
                <c:pt idx="1423">
                  <c:v>0.95543652504052756</c:v>
                </c:pt>
                <c:pt idx="1424">
                  <c:v>0.96335012393787844</c:v>
                </c:pt>
                <c:pt idx="1425">
                  <c:v>0.96650405188094657</c:v>
                </c:pt>
                <c:pt idx="1426">
                  <c:v>0.96029622876040921</c:v>
                </c:pt>
                <c:pt idx="1427">
                  <c:v>0.95518290270262707</c:v>
                </c:pt>
                <c:pt idx="1428">
                  <c:v>0.95927051568584165</c:v>
                </c:pt>
                <c:pt idx="1429">
                  <c:v>0.96367029602002197</c:v>
                </c:pt>
                <c:pt idx="1430">
                  <c:v>0.96107810890764822</c:v>
                </c:pt>
                <c:pt idx="1431">
                  <c:v>0.95831381349454225</c:v>
                </c:pt>
                <c:pt idx="1432">
                  <c:v>0.96507090898028791</c:v>
                </c:pt>
                <c:pt idx="1433">
                  <c:v>0.96085036951179625</c:v>
                </c:pt>
                <c:pt idx="1434">
                  <c:v>0.96167354909797953</c:v>
                </c:pt>
                <c:pt idx="1435">
                  <c:v>0.96416249152767519</c:v>
                </c:pt>
                <c:pt idx="1436">
                  <c:v>0.96172942231322334</c:v>
                </c:pt>
                <c:pt idx="1437">
                  <c:v>0.96037100972023259</c:v>
                </c:pt>
                <c:pt idx="1438">
                  <c:v>0.96119856893372879</c:v>
                </c:pt>
                <c:pt idx="1439">
                  <c:v>0.96216414786415849</c:v>
                </c:pt>
                <c:pt idx="1440">
                  <c:v>0.96122547147121662</c:v>
                </c:pt>
                <c:pt idx="1441">
                  <c:v>0.96007848649815886</c:v>
                </c:pt>
                <c:pt idx="1442">
                  <c:v>0.9626964133400987</c:v>
                </c:pt>
                <c:pt idx="1443">
                  <c:v>0.96200841274852977</c:v>
                </c:pt>
                <c:pt idx="1444">
                  <c:v>0.9622567283386797</c:v>
                </c:pt>
                <c:pt idx="1445">
                  <c:v>0.96209670568647165</c:v>
                </c:pt>
                <c:pt idx="1446">
                  <c:v>0.96257215612720459</c:v>
                </c:pt>
                <c:pt idx="1447">
                  <c:v>0.9621640201857582</c:v>
                </c:pt>
                <c:pt idx="1448">
                  <c:v>0.96208732055215207</c:v>
                </c:pt>
                <c:pt idx="1449">
                  <c:v>0.96229021888750632</c:v>
                </c:pt>
                <c:pt idx="1450">
                  <c:v>0.96250741102942383</c:v>
                </c:pt>
                <c:pt idx="1451">
                  <c:v>0.96189614841490678</c:v>
                </c:pt>
                <c:pt idx="1452">
                  <c:v>0.96067282942931065</c:v>
                </c:pt>
                <c:pt idx="1453">
                  <c:v>0.95962142377702664</c:v>
                </c:pt>
                <c:pt idx="1454">
                  <c:v>0.95937575621208426</c:v>
                </c:pt>
                <c:pt idx="1455">
                  <c:v>0.95873450247572711</c:v>
                </c:pt>
                <c:pt idx="1456">
                  <c:v>0.95753617930879142</c:v>
                </c:pt>
                <c:pt idx="1457">
                  <c:v>0.95672474029352661</c:v>
                </c:pt>
                <c:pt idx="1458">
                  <c:v>0.95489974088799834</c:v>
                </c:pt>
                <c:pt idx="1459">
                  <c:v>0.95301795985975657</c:v>
                </c:pt>
                <c:pt idx="1460">
                  <c:v>0.95068952999234058</c:v>
                </c:pt>
                <c:pt idx="1461">
                  <c:v>0.94750401811248064</c:v>
                </c:pt>
                <c:pt idx="1462">
                  <c:v>0.94352298787194822</c:v>
                </c:pt>
                <c:pt idx="1463">
                  <c:v>0.93862837519625453</c:v>
                </c:pt>
                <c:pt idx="1464">
                  <c:v>0.94986858227924642</c:v>
                </c:pt>
                <c:pt idx="1465">
                  <c:v>0.96479047239049776</c:v>
                </c:pt>
                <c:pt idx="1466">
                  <c:v>1.0001258446609382</c:v>
                </c:pt>
                <c:pt idx="1467">
                  <c:v>0.66905866412645465</c:v>
                </c:pt>
                <c:pt idx="1468">
                  <c:v>0.94735786433119562</c:v>
                </c:pt>
                <c:pt idx="1469">
                  <c:v>0.83407447649802391</c:v>
                </c:pt>
                <c:pt idx="1470">
                  <c:v>1.0123258911048918</c:v>
                </c:pt>
                <c:pt idx="1471">
                  <c:v>0.95398052440627201</c:v>
                </c:pt>
                <c:pt idx="1472">
                  <c:v>0.94026890896998838</c:v>
                </c:pt>
                <c:pt idx="1473">
                  <c:v>0.71066723391197062</c:v>
                </c:pt>
                <c:pt idx="1474">
                  <c:v>1.1794858354380984</c:v>
                </c:pt>
                <c:pt idx="1475">
                  <c:v>0.94121141382610363</c:v>
                </c:pt>
                <c:pt idx="1476">
                  <c:v>1.0636935837747379</c:v>
                </c:pt>
                <c:pt idx="1477">
                  <c:v>0.93353086306170807</c:v>
                </c:pt>
                <c:pt idx="1478">
                  <c:v>0.88870956924160349</c:v>
                </c:pt>
                <c:pt idx="1479">
                  <c:v>0.9288945191996878</c:v>
                </c:pt>
                <c:pt idx="1480">
                  <c:v>0.98844564272808133</c:v>
                </c:pt>
                <c:pt idx="1481">
                  <c:v>0.84988488477170843</c:v>
                </c:pt>
                <c:pt idx="1482">
                  <c:v>0.97740581957755113</c:v>
                </c:pt>
                <c:pt idx="1483">
                  <c:v>0.96271483835238425</c:v>
                </c:pt>
                <c:pt idx="1484">
                  <c:v>0.99113303319040202</c:v>
                </c:pt>
                <c:pt idx="1485">
                  <c:v>0.95560566123011015</c:v>
                </c:pt>
                <c:pt idx="1486">
                  <c:v>0.85737017303711383</c:v>
                </c:pt>
                <c:pt idx="1487">
                  <c:v>1.3248447850116738</c:v>
                </c:pt>
                <c:pt idx="1488">
                  <c:v>0.9955245155081679</c:v>
                </c:pt>
                <c:pt idx="1489">
                  <c:v>1.2413810099836786</c:v>
                </c:pt>
                <c:pt idx="1490">
                  <c:v>0.88504218391149336</c:v>
                </c:pt>
                <c:pt idx="1491">
                  <c:v>1.0185575944661487</c:v>
                </c:pt>
                <c:pt idx="1492">
                  <c:v>1.8894021899569293</c:v>
                </c:pt>
                <c:pt idx="1493">
                  <c:v>1.6535915897723599</c:v>
                </c:pt>
                <c:pt idx="1494">
                  <c:v>1.4928763995396512</c:v>
                </c:pt>
                <c:pt idx="1495">
                  <c:v>1.5677969577985618</c:v>
                </c:pt>
                <c:pt idx="1496">
                  <c:v>1.2981034827373026</c:v>
                </c:pt>
                <c:pt idx="1497">
                  <c:v>1.392667308289822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0.91933354897803643</c:v>
                </c:pt>
                <c:pt idx="1510">
                  <c:v>0.87322899384827812</c:v>
                </c:pt>
                <c:pt idx="1511">
                  <c:v>0.89736660212049224</c:v>
                </c:pt>
                <c:pt idx="1512">
                  <c:v>0.96899637723741761</c:v>
                </c:pt>
                <c:pt idx="1513">
                  <c:v>0.92540621554049263</c:v>
                </c:pt>
                <c:pt idx="1514">
                  <c:v>0.92816654268764098</c:v>
                </c:pt>
                <c:pt idx="1515">
                  <c:v>0.90550192139149199</c:v>
                </c:pt>
                <c:pt idx="1516">
                  <c:v>1.0015274624686978</c:v>
                </c:pt>
                <c:pt idx="1517">
                  <c:v>0.93366252426120988</c:v>
                </c:pt>
                <c:pt idx="1518">
                  <c:v>0.86000822493691431</c:v>
                </c:pt>
                <c:pt idx="1519">
                  <c:v>0.93029439223135668</c:v>
                </c:pt>
                <c:pt idx="1520">
                  <c:v>0.86813331601487465</c:v>
                </c:pt>
                <c:pt idx="1521">
                  <c:v>1.0060579507589114</c:v>
                </c:pt>
                <c:pt idx="1522">
                  <c:v>0.99453544502901758</c:v>
                </c:pt>
                <c:pt idx="1523">
                  <c:v>0.98878188662901145</c:v>
                </c:pt>
                <c:pt idx="1524">
                  <c:v>0.95544266282421453</c:v>
                </c:pt>
                <c:pt idx="1525">
                  <c:v>0.95115792148360878</c:v>
                </c:pt>
                <c:pt idx="1526">
                  <c:v>0.9786322204021477</c:v>
                </c:pt>
                <c:pt idx="1527">
                  <c:v>1.0076721853164898</c:v>
                </c:pt>
                <c:pt idx="1528">
                  <c:v>0.9581403914084351</c:v>
                </c:pt>
                <c:pt idx="1529">
                  <c:v>0.9768237690138728</c:v>
                </c:pt>
                <c:pt idx="1530">
                  <c:v>0.98767971165044699</c:v>
                </c:pt>
                <c:pt idx="1531">
                  <c:v>0.95351016333604754</c:v>
                </c:pt>
                <c:pt idx="1532">
                  <c:v>0.95548980032015474</c:v>
                </c:pt>
                <c:pt idx="1533">
                  <c:v>0.96634390557307182</c:v>
                </c:pt>
                <c:pt idx="1534">
                  <c:v>0.98124094314704358</c:v>
                </c:pt>
                <c:pt idx="1535">
                  <c:v>0.9740690881327746</c:v>
                </c:pt>
                <c:pt idx="1536">
                  <c:v>0.96366968225716465</c:v>
                </c:pt>
                <c:pt idx="1537">
                  <c:v>0.93997459735713762</c:v>
                </c:pt>
                <c:pt idx="1538">
                  <c:v>0.95886348966506152</c:v>
                </c:pt>
                <c:pt idx="1539">
                  <c:v>0.97538224540730256</c:v>
                </c:pt>
                <c:pt idx="1540">
                  <c:v>0.96916140230718284</c:v>
                </c:pt>
                <c:pt idx="1541">
                  <c:v>0.96253356495279507</c:v>
                </c:pt>
                <c:pt idx="1542">
                  <c:v>0.9527077893260385</c:v>
                </c:pt>
                <c:pt idx="1543">
                  <c:v>0.9467921366238834</c:v>
                </c:pt>
                <c:pt idx="1544">
                  <c:v>0.96676698222030322</c:v>
                </c:pt>
                <c:pt idx="1545">
                  <c:v>0.95963233109534452</c:v>
                </c:pt>
                <c:pt idx="1546">
                  <c:v>0.95384759950712761</c:v>
                </c:pt>
                <c:pt idx="1547">
                  <c:v>0.96430477129295256</c:v>
                </c:pt>
                <c:pt idx="1548">
                  <c:v>0.95819606557051262</c:v>
                </c:pt>
                <c:pt idx="1549">
                  <c:v>0.94988057083901634</c:v>
                </c:pt>
                <c:pt idx="1550">
                  <c:v>0.95361829320859171</c:v>
                </c:pt>
                <c:pt idx="1551">
                  <c:v>0.95356175429446532</c:v>
                </c:pt>
                <c:pt idx="1552">
                  <c:v>0.95781913968340882</c:v>
                </c:pt>
                <c:pt idx="1553">
                  <c:v>0.95469169527075315</c:v>
                </c:pt>
                <c:pt idx="1554">
                  <c:v>0.94865054464422061</c:v>
                </c:pt>
                <c:pt idx="1555">
                  <c:v>0.95909378489418495</c:v>
                </c:pt>
                <c:pt idx="1556">
                  <c:v>0.95072322841146661</c:v>
                </c:pt>
                <c:pt idx="1557">
                  <c:v>0.95544740169530362</c:v>
                </c:pt>
                <c:pt idx="1558">
                  <c:v>0.95129194332338385</c:v>
                </c:pt>
                <c:pt idx="1559">
                  <c:v>0.9530397877984087</c:v>
                </c:pt>
                <c:pt idx="1560">
                  <c:v>0.95105142899898465</c:v>
                </c:pt>
                <c:pt idx="1561">
                  <c:v>0.95277719829857221</c:v>
                </c:pt>
                <c:pt idx="1562">
                  <c:v>0.95309054715669161</c:v>
                </c:pt>
                <c:pt idx="1563">
                  <c:v>0.95105438111890828</c:v>
                </c:pt>
                <c:pt idx="1564">
                  <c:v>0.95279922431772524</c:v>
                </c:pt>
                <c:pt idx="1565">
                  <c:v>0.95370422153333945</c:v>
                </c:pt>
                <c:pt idx="1566">
                  <c:v>0.95374961768937416</c:v>
                </c:pt>
                <c:pt idx="1567">
                  <c:v>0.95373507248962752</c:v>
                </c:pt>
                <c:pt idx="1568">
                  <c:v>0.95413541344217634</c:v>
                </c:pt>
                <c:pt idx="1569">
                  <c:v>0.95400600512964717</c:v>
                </c:pt>
                <c:pt idx="1570">
                  <c:v>0.95455512003572351</c:v>
                </c:pt>
                <c:pt idx="1571">
                  <c:v>0.95423605938866596</c:v>
                </c:pt>
                <c:pt idx="1572">
                  <c:v>0.95469349983512963</c:v>
                </c:pt>
                <c:pt idx="1573">
                  <c:v>0.95467073495951671</c:v>
                </c:pt>
                <c:pt idx="1574">
                  <c:v>0.95583628705170376</c:v>
                </c:pt>
                <c:pt idx="1575">
                  <c:v>0.95580428862035582</c:v>
                </c:pt>
                <c:pt idx="1576">
                  <c:v>0.95631783665222192</c:v>
                </c:pt>
                <c:pt idx="1577">
                  <c:v>0.95717334077855787</c:v>
                </c:pt>
                <c:pt idx="1578">
                  <c:v>0.95837502015953613</c:v>
                </c:pt>
                <c:pt idx="1579">
                  <c:v>0.9600832835468488</c:v>
                </c:pt>
                <c:pt idx="1580">
                  <c:v>0.96177245725528404</c:v>
                </c:pt>
                <c:pt idx="1581">
                  <c:v>0.96415470106709011</c:v>
                </c:pt>
                <c:pt idx="1582">
                  <c:v>0.96691316396894356</c:v>
                </c:pt>
                <c:pt idx="1583">
                  <c:v>0.97079163769661903</c:v>
                </c:pt>
                <c:pt idx="1584">
                  <c:v>0.97552251331637785</c:v>
                </c:pt>
                <c:pt idx="1585">
                  <c:v>0.98182658726571959</c:v>
                </c:pt>
                <c:pt idx="1586">
                  <c:v>0.98279608443472055</c:v>
                </c:pt>
                <c:pt idx="1587">
                  <c:v>1.0319017749820736</c:v>
                </c:pt>
                <c:pt idx="1588">
                  <c:v>1.0789987934267886</c:v>
                </c:pt>
                <c:pt idx="1589">
                  <c:v>1.0505783193199578</c:v>
                </c:pt>
                <c:pt idx="1590">
                  <c:v>1.0604648732278446</c:v>
                </c:pt>
                <c:pt idx="1591">
                  <c:v>1.0365479431421281</c:v>
                </c:pt>
                <c:pt idx="1592">
                  <c:v>1.0372843510422778</c:v>
                </c:pt>
                <c:pt idx="1593">
                  <c:v>1.1477589959573349</c:v>
                </c:pt>
                <c:pt idx="1594">
                  <c:v>1.555972416738086</c:v>
                </c:pt>
                <c:pt idx="1595">
                  <c:v>1.0543109076740544</c:v>
                </c:pt>
                <c:pt idx="1596">
                  <c:v>0.9567749283017527</c:v>
                </c:pt>
                <c:pt idx="1597">
                  <c:v>0.89102076167109723</c:v>
                </c:pt>
                <c:pt idx="1598">
                  <c:v>1.2781579526214701</c:v>
                </c:pt>
                <c:pt idx="1599">
                  <c:v>0.8917837021264301</c:v>
                </c:pt>
                <c:pt idx="1600">
                  <c:v>0.94664139512844714</c:v>
                </c:pt>
                <c:pt idx="1601">
                  <c:v>0.59332427824442868</c:v>
                </c:pt>
                <c:pt idx="1602">
                  <c:v>0.83641631177842757</c:v>
                </c:pt>
                <c:pt idx="1603">
                  <c:v>0.94287136610414912</c:v>
                </c:pt>
                <c:pt idx="1604">
                  <c:v>0.99275433628738263</c:v>
                </c:pt>
                <c:pt idx="1605">
                  <c:v>0.96973517578758062</c:v>
                </c:pt>
                <c:pt idx="1606">
                  <c:v>0.96984275997900582</c:v>
                </c:pt>
                <c:pt idx="1607">
                  <c:v>0.97650733606856399</c:v>
                </c:pt>
                <c:pt idx="1608">
                  <c:v>0.97010389889959703</c:v>
                </c:pt>
                <c:pt idx="1609">
                  <c:v>0.98588077385254957</c:v>
                </c:pt>
                <c:pt idx="1610">
                  <c:v>1.0315404566047397</c:v>
                </c:pt>
                <c:pt idx="1611">
                  <c:v>0.91020540831777985</c:v>
                </c:pt>
                <c:pt idx="1612">
                  <c:v>0.8592641984961501</c:v>
                </c:pt>
                <c:pt idx="1613">
                  <c:v>0.9352778388681191</c:v>
                </c:pt>
                <c:pt idx="1614">
                  <c:v>0.86285684843166199</c:v>
                </c:pt>
                <c:pt idx="1615">
                  <c:v>1.0411691038271598</c:v>
                </c:pt>
                <c:pt idx="1616">
                  <c:v>0.97817776573795978</c:v>
                </c:pt>
                <c:pt idx="1617">
                  <c:v>1.0491275828968141</c:v>
                </c:pt>
                <c:pt idx="1618">
                  <c:v>0.93935923017379508</c:v>
                </c:pt>
                <c:pt idx="1619">
                  <c:v>0.91832262803610032</c:v>
                </c:pt>
                <c:pt idx="1620">
                  <c:v>0.86832167070659694</c:v>
                </c:pt>
                <c:pt idx="1621">
                  <c:v>0.89948699567293855</c:v>
                </c:pt>
                <c:pt idx="1622">
                  <c:v>0.96658519217853989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1.0905716509266015</c:v>
                </c:pt>
                <c:pt idx="1635">
                  <c:v>1.0959888161453546</c:v>
                </c:pt>
                <c:pt idx="1636">
                  <c:v>1.2198089420705378</c:v>
                </c:pt>
                <c:pt idx="1637">
                  <c:v>1.1264905750135701</c:v>
                </c:pt>
                <c:pt idx="1638">
                  <c:v>1.1068409535949382</c:v>
                </c:pt>
                <c:pt idx="1639">
                  <c:v>1.0321046885997998</c:v>
                </c:pt>
                <c:pt idx="1640">
                  <c:v>1.1166489230247783</c:v>
                </c:pt>
                <c:pt idx="1641">
                  <c:v>0.98461233716473151</c:v>
                </c:pt>
                <c:pt idx="1642">
                  <c:v>1.1186438873542499</c:v>
                </c:pt>
                <c:pt idx="1643">
                  <c:v>1.0524701719423841</c:v>
                </c:pt>
                <c:pt idx="1644">
                  <c:v>1.0645216364548358</c:v>
                </c:pt>
                <c:pt idx="1645">
                  <c:v>1.2227836727994967</c:v>
                </c:pt>
                <c:pt idx="1646">
                  <c:v>1.0308192006347316</c:v>
                </c:pt>
                <c:pt idx="1647">
                  <c:v>1.021660570811618</c:v>
                </c:pt>
                <c:pt idx="1648">
                  <c:v>1.0511383997211916</c:v>
                </c:pt>
                <c:pt idx="1649">
                  <c:v>1.0865273160019946</c:v>
                </c:pt>
                <c:pt idx="1650">
                  <c:v>1.0274259642815788</c:v>
                </c:pt>
                <c:pt idx="1651">
                  <c:v>1.0369875427286701</c:v>
                </c:pt>
                <c:pt idx="1652">
                  <c:v>1.0640076019464222</c:v>
                </c:pt>
                <c:pt idx="1653">
                  <c:v>1.0638555806894499</c:v>
                </c:pt>
                <c:pt idx="1654">
                  <c:v>1.0871650976247358</c:v>
                </c:pt>
                <c:pt idx="1655">
                  <c:v>0.98669171727481209</c:v>
                </c:pt>
                <c:pt idx="1656">
                  <c:v>1.0669594047329551</c:v>
                </c:pt>
                <c:pt idx="1657">
                  <c:v>1.0879556085238453</c:v>
                </c:pt>
                <c:pt idx="1658">
                  <c:v>1.1299296533975955</c:v>
                </c:pt>
                <c:pt idx="1659">
                  <c:v>1.1137100299514202</c:v>
                </c:pt>
                <c:pt idx="1660">
                  <c:v>1.0482703083485521</c:v>
                </c:pt>
                <c:pt idx="1661">
                  <c:v>1.053200218022549</c:v>
                </c:pt>
                <c:pt idx="1662">
                  <c:v>1.0556528205776281</c:v>
                </c:pt>
                <c:pt idx="1663">
                  <c:v>1.0992375259704281</c:v>
                </c:pt>
                <c:pt idx="1664">
                  <c:v>1.0947738247658629</c:v>
                </c:pt>
                <c:pt idx="1665">
                  <c:v>1.0942388487874775</c:v>
                </c:pt>
                <c:pt idx="1666">
                  <c:v>1.0845535673712534</c:v>
                </c:pt>
                <c:pt idx="1667">
                  <c:v>1.074442612926908</c:v>
                </c:pt>
                <c:pt idx="1668">
                  <c:v>1.078356234030996</c:v>
                </c:pt>
                <c:pt idx="1669">
                  <c:v>1.0633697619661964</c:v>
                </c:pt>
                <c:pt idx="1670">
                  <c:v>1.073872303226314</c:v>
                </c:pt>
                <c:pt idx="1671">
                  <c:v>1.0873711794415821</c:v>
                </c:pt>
                <c:pt idx="1672">
                  <c:v>1.0912263583566406</c:v>
                </c:pt>
                <c:pt idx="1673">
                  <c:v>1.0806540293179723</c:v>
                </c:pt>
                <c:pt idx="1674">
                  <c:v>1.0847797269475243</c:v>
                </c:pt>
                <c:pt idx="1675">
                  <c:v>1.0863498672471639</c:v>
                </c:pt>
                <c:pt idx="1676">
                  <c:v>1.0776587889938847</c:v>
                </c:pt>
                <c:pt idx="1677">
                  <c:v>1.0847856284099235</c:v>
                </c:pt>
                <c:pt idx="1678">
                  <c:v>1.0826962566061138</c:v>
                </c:pt>
                <c:pt idx="1679">
                  <c:v>1.0793529937408621</c:v>
                </c:pt>
                <c:pt idx="1680">
                  <c:v>1.0822641836646718</c:v>
                </c:pt>
                <c:pt idx="1681">
                  <c:v>1.0841161664821299</c:v>
                </c:pt>
                <c:pt idx="1682">
                  <c:v>1.0817738794821579</c:v>
                </c:pt>
                <c:pt idx="1683">
                  <c:v>1.082772605816076</c:v>
                </c:pt>
                <c:pt idx="1684">
                  <c:v>1.0820700514747301</c:v>
                </c:pt>
                <c:pt idx="1685">
                  <c:v>1.0804753784552101</c:v>
                </c:pt>
                <c:pt idx="1686">
                  <c:v>1.0808180262855975</c:v>
                </c:pt>
                <c:pt idx="1687">
                  <c:v>1.0805159670799505</c:v>
                </c:pt>
                <c:pt idx="1688">
                  <c:v>1.0807275254358131</c:v>
                </c:pt>
                <c:pt idx="1689">
                  <c:v>1.0797288122104116</c:v>
                </c:pt>
                <c:pt idx="1690">
                  <c:v>1.0804342848040138</c:v>
                </c:pt>
                <c:pt idx="1691">
                  <c:v>1.0808312086254732</c:v>
                </c:pt>
                <c:pt idx="1692">
                  <c:v>1.0789102540512641</c:v>
                </c:pt>
                <c:pt idx="1693">
                  <c:v>1.0794942469696891</c:v>
                </c:pt>
                <c:pt idx="1694">
                  <c:v>1.0792478263531582</c:v>
                </c:pt>
                <c:pt idx="1695">
                  <c:v>1.0787803638459741</c:v>
                </c:pt>
                <c:pt idx="1696">
                  <c:v>1.077905674743584</c:v>
                </c:pt>
                <c:pt idx="1697">
                  <c:v>1.0773232949927256</c:v>
                </c:pt>
                <c:pt idx="1698">
                  <c:v>1.0757295984049995</c:v>
                </c:pt>
                <c:pt idx="1699">
                  <c:v>1.0743500728634601</c:v>
                </c:pt>
                <c:pt idx="1700">
                  <c:v>1.0727365861178939</c:v>
                </c:pt>
                <c:pt idx="1701">
                  <c:v>1.0703558330027652</c:v>
                </c:pt>
                <c:pt idx="1702">
                  <c:v>1.0680883999638358</c:v>
                </c:pt>
                <c:pt idx="1703">
                  <c:v>1.067260228820593</c:v>
                </c:pt>
                <c:pt idx="1704">
                  <c:v>1.0661239847648403</c:v>
                </c:pt>
                <c:pt idx="1705">
                  <c:v>1.0649337140677744</c:v>
                </c:pt>
                <c:pt idx="1706">
                  <c:v>1.0633473085195879</c:v>
                </c:pt>
                <c:pt idx="1707">
                  <c:v>1.061355741268128</c:v>
                </c:pt>
                <c:pt idx="1708">
                  <c:v>1.0650117869560327</c:v>
                </c:pt>
                <c:pt idx="1709">
                  <c:v>1.0676879391487435</c:v>
                </c:pt>
                <c:pt idx="1710">
                  <c:v>1.0709075268860089</c:v>
                </c:pt>
                <c:pt idx="1711">
                  <c:v>1.071047299939573</c:v>
                </c:pt>
                <c:pt idx="1712">
                  <c:v>1.0870560527025237</c:v>
                </c:pt>
                <c:pt idx="1713">
                  <c:v>1.0624177040053777</c:v>
                </c:pt>
                <c:pt idx="1714">
                  <c:v>1.0146300169408911</c:v>
                </c:pt>
                <c:pt idx="1715">
                  <c:v>0.94506744643484064</c:v>
                </c:pt>
                <c:pt idx="1716">
                  <c:v>0.8834029424502684</c:v>
                </c:pt>
                <c:pt idx="1717">
                  <c:v>0.84982457917444065</c:v>
                </c:pt>
                <c:pt idx="1718">
                  <c:v>0.83253795229993643</c:v>
                </c:pt>
                <c:pt idx="1719">
                  <c:v>0.83134092518284219</c:v>
                </c:pt>
                <c:pt idx="1720">
                  <c:v>0.94773635799439915</c:v>
                </c:pt>
                <c:pt idx="1721">
                  <c:v>1.8041025446968932</c:v>
                </c:pt>
                <c:pt idx="1722">
                  <c:v>0.88977964544773069</c:v>
                </c:pt>
                <c:pt idx="1723">
                  <c:v>1.071480643008857</c:v>
                </c:pt>
                <c:pt idx="1724">
                  <c:v>1.0116966025063217</c:v>
                </c:pt>
                <c:pt idx="1725">
                  <c:v>1.3353822400901938</c:v>
                </c:pt>
                <c:pt idx="1726">
                  <c:v>0.72797259595981334</c:v>
                </c:pt>
                <c:pt idx="1727">
                  <c:v>1.0355471056763041</c:v>
                </c:pt>
                <c:pt idx="1728">
                  <c:v>1.0192466992330598</c:v>
                </c:pt>
                <c:pt idx="1729">
                  <c:v>0.99668477126476052</c:v>
                </c:pt>
                <c:pt idx="1730">
                  <c:v>0.97541554483051052</c:v>
                </c:pt>
                <c:pt idx="1731">
                  <c:v>0.97952732356826955</c:v>
                </c:pt>
                <c:pt idx="1732">
                  <c:v>0.97273347561369439</c:v>
                </c:pt>
                <c:pt idx="1733">
                  <c:v>0.71167542154751384</c:v>
                </c:pt>
                <c:pt idx="1734">
                  <c:v>0.93734785763091999</c:v>
                </c:pt>
                <c:pt idx="1735">
                  <c:v>0.57241642224238731</c:v>
                </c:pt>
                <c:pt idx="1736">
                  <c:v>1.1612656146914186</c:v>
                </c:pt>
                <c:pt idx="1737">
                  <c:v>1.0096262077945188</c:v>
                </c:pt>
                <c:pt idx="1738">
                  <c:v>0.8880244516020378</c:v>
                </c:pt>
                <c:pt idx="1739">
                  <c:v>1.1276702498381979</c:v>
                </c:pt>
                <c:pt idx="1740">
                  <c:v>1.0040113407261069</c:v>
                </c:pt>
                <c:pt idx="1741">
                  <c:v>0.68074375567611878</c:v>
                </c:pt>
                <c:pt idx="1742">
                  <c:v>0.90365114103621358</c:v>
                </c:pt>
                <c:pt idx="1743">
                  <c:v>1.0301333606527141</c:v>
                </c:pt>
                <c:pt idx="1744">
                  <c:v>0.8062610139250046</c:v>
                </c:pt>
                <c:pt idx="1745">
                  <c:v>0.98905638743216129</c:v>
                </c:pt>
                <c:pt idx="1746">
                  <c:v>1.1511689502361697</c:v>
                </c:pt>
                <c:pt idx="1747">
                  <c:v>1.168225314938719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1.0170547419809817</c:v>
                </c:pt>
                <c:pt idx="1760">
                  <c:v>0.98995511726902663</c:v>
                </c:pt>
                <c:pt idx="1761">
                  <c:v>0.99255310768584359</c:v>
                </c:pt>
                <c:pt idx="1762">
                  <c:v>0.8648967847283997</c:v>
                </c:pt>
                <c:pt idx="1763">
                  <c:v>1.0340878806490681</c:v>
                </c:pt>
                <c:pt idx="1764">
                  <c:v>1.0054915450116944</c:v>
                </c:pt>
                <c:pt idx="1765">
                  <c:v>0.97776932906541392</c:v>
                </c:pt>
                <c:pt idx="1766">
                  <c:v>0.98716275760967331</c:v>
                </c:pt>
                <c:pt idx="1767">
                  <c:v>1.007555152429463</c:v>
                </c:pt>
                <c:pt idx="1768">
                  <c:v>1.0093305501169798</c:v>
                </c:pt>
                <c:pt idx="1769">
                  <c:v>0.90646601458026632</c:v>
                </c:pt>
                <c:pt idx="1770">
                  <c:v>0.93340381420085972</c:v>
                </c:pt>
                <c:pt idx="1771">
                  <c:v>1.066653197086489</c:v>
                </c:pt>
                <c:pt idx="1772">
                  <c:v>0.96508616691457283</c:v>
                </c:pt>
                <c:pt idx="1773">
                  <c:v>1.0528251602756262</c:v>
                </c:pt>
                <c:pt idx="1774">
                  <c:v>0.99737037385155036</c:v>
                </c:pt>
                <c:pt idx="1775">
                  <c:v>0.97231204634676349</c:v>
                </c:pt>
                <c:pt idx="1776">
                  <c:v>1.1106731481212229</c:v>
                </c:pt>
                <c:pt idx="1777">
                  <c:v>1.0440084767531481</c:v>
                </c:pt>
                <c:pt idx="1778">
                  <c:v>0.9878032405842837</c:v>
                </c:pt>
                <c:pt idx="1779">
                  <c:v>0.99099262044350966</c:v>
                </c:pt>
                <c:pt idx="1780">
                  <c:v>1.0510621154029878</c:v>
                </c:pt>
                <c:pt idx="1781">
                  <c:v>1.0357764598089778</c:v>
                </c:pt>
                <c:pt idx="1782">
                  <c:v>1.0304961760806179</c:v>
                </c:pt>
                <c:pt idx="1783">
                  <c:v>1.0314676444191018</c:v>
                </c:pt>
                <c:pt idx="1784">
                  <c:v>0.98446363719366736</c:v>
                </c:pt>
                <c:pt idx="1785">
                  <c:v>1.0079235452713573</c:v>
                </c:pt>
                <c:pt idx="1786">
                  <c:v>1.0352763369376898</c:v>
                </c:pt>
                <c:pt idx="1787">
                  <c:v>1.0194528561596696</c:v>
                </c:pt>
                <c:pt idx="1788">
                  <c:v>0.99812684307941402</c:v>
                </c:pt>
                <c:pt idx="1789">
                  <c:v>0.97110584407612965</c:v>
                </c:pt>
                <c:pt idx="1790">
                  <c:v>1.007448468652925</c:v>
                </c:pt>
                <c:pt idx="1791">
                  <c:v>0.99628452107790777</c:v>
                </c:pt>
                <c:pt idx="1792">
                  <c:v>1.0158057836726297</c:v>
                </c:pt>
                <c:pt idx="1793">
                  <c:v>0.99789060184674039</c:v>
                </c:pt>
                <c:pt idx="1794">
                  <c:v>0.99264650981982738</c:v>
                </c:pt>
                <c:pt idx="1795">
                  <c:v>1.0093176493868001</c:v>
                </c:pt>
                <c:pt idx="1796">
                  <c:v>1.0042045615691964</c:v>
                </c:pt>
                <c:pt idx="1797">
                  <c:v>1.0059900015304508</c:v>
                </c:pt>
                <c:pt idx="1798">
                  <c:v>1.0004806543891018</c:v>
                </c:pt>
                <c:pt idx="1799">
                  <c:v>1.0053416778449622</c:v>
                </c:pt>
                <c:pt idx="1800">
                  <c:v>0.99830513401237753</c:v>
                </c:pt>
                <c:pt idx="1801">
                  <c:v>0.99918636526623184</c:v>
                </c:pt>
                <c:pt idx="1802">
                  <c:v>1.0048411792816261</c:v>
                </c:pt>
                <c:pt idx="1803">
                  <c:v>1.0072555312213689</c:v>
                </c:pt>
                <c:pt idx="1804">
                  <c:v>1.0058955557931171</c:v>
                </c:pt>
                <c:pt idx="1805">
                  <c:v>1.0047084624580935</c:v>
                </c:pt>
                <c:pt idx="1806">
                  <c:v>1.0066449897436824</c:v>
                </c:pt>
                <c:pt idx="1807">
                  <c:v>1.0039312084799858</c:v>
                </c:pt>
                <c:pt idx="1808">
                  <c:v>1.0061331839872187</c:v>
                </c:pt>
                <c:pt idx="1809">
                  <c:v>1.0048088117580483</c:v>
                </c:pt>
                <c:pt idx="1810">
                  <c:v>1.0050568755216007</c:v>
                </c:pt>
                <c:pt idx="1811">
                  <c:v>1.0055700185764878</c:v>
                </c:pt>
                <c:pt idx="1812">
                  <c:v>1.0045957262573646</c:v>
                </c:pt>
                <c:pt idx="1813">
                  <c:v>1.0037553088770172</c:v>
                </c:pt>
                <c:pt idx="1814">
                  <c:v>1.0049385353547917</c:v>
                </c:pt>
                <c:pt idx="1815">
                  <c:v>1.0049963621800364</c:v>
                </c:pt>
                <c:pt idx="1816">
                  <c:v>1.0056120733040159</c:v>
                </c:pt>
                <c:pt idx="1817">
                  <c:v>1.0049200404999001</c:v>
                </c:pt>
                <c:pt idx="1818">
                  <c:v>1.0053506486914157</c:v>
                </c:pt>
                <c:pt idx="1819">
                  <c:v>1.0050615578051882</c:v>
                </c:pt>
                <c:pt idx="1820">
                  <c:v>1.0042589331891745</c:v>
                </c:pt>
                <c:pt idx="1821">
                  <c:v>1.0047613214674034</c:v>
                </c:pt>
                <c:pt idx="1822">
                  <c:v>1.0049502944447535</c:v>
                </c:pt>
                <c:pt idx="1823">
                  <c:v>1.0032418257190199</c:v>
                </c:pt>
                <c:pt idx="1824">
                  <c:v>1.0036331195697146</c:v>
                </c:pt>
                <c:pt idx="1825">
                  <c:v>1.0032114507589738</c:v>
                </c:pt>
                <c:pt idx="1826">
                  <c:v>1.0020441321898157</c:v>
                </c:pt>
                <c:pt idx="1827">
                  <c:v>1.0018060747925719</c:v>
                </c:pt>
                <c:pt idx="1828">
                  <c:v>1.0005057205676848</c:v>
                </c:pt>
                <c:pt idx="1829">
                  <c:v>1.0001739326863441</c:v>
                </c:pt>
                <c:pt idx="1830">
                  <c:v>0.99974518689748582</c:v>
                </c:pt>
                <c:pt idx="1831">
                  <c:v>0.99984904718043865</c:v>
                </c:pt>
                <c:pt idx="1832">
                  <c:v>1.0000412212113141</c:v>
                </c:pt>
                <c:pt idx="1833">
                  <c:v>0.99993317519755887</c:v>
                </c:pt>
                <c:pt idx="1834">
                  <c:v>0.99995561172650393</c:v>
                </c:pt>
                <c:pt idx="1835">
                  <c:v>1.0000073171267105</c:v>
                </c:pt>
                <c:pt idx="1836">
                  <c:v>0.99993756487399699</c:v>
                </c:pt>
                <c:pt idx="1837">
                  <c:v>1.0067711007886024</c:v>
                </c:pt>
                <c:pt idx="1838">
                  <c:v>0.99900450345336833</c:v>
                </c:pt>
                <c:pt idx="1839">
                  <c:v>1.0025343467172558</c:v>
                </c:pt>
                <c:pt idx="1840">
                  <c:v>1.0002040245995381</c:v>
                </c:pt>
                <c:pt idx="1841">
                  <c:v>1.0026448068536913</c:v>
                </c:pt>
                <c:pt idx="1842">
                  <c:v>1.0004311910499926</c:v>
                </c:pt>
                <c:pt idx="1843">
                  <c:v>1.0045819691830091</c:v>
                </c:pt>
                <c:pt idx="1844">
                  <c:v>1.0023398040673184</c:v>
                </c:pt>
                <c:pt idx="1845">
                  <c:v>1.0000057586572346</c:v>
                </c:pt>
                <c:pt idx="1846">
                  <c:v>1.0027103029770019</c:v>
                </c:pt>
                <c:pt idx="1847">
                  <c:v>1.000610370963058</c:v>
                </c:pt>
                <c:pt idx="1848">
                  <c:v>0.99500256416861121</c:v>
                </c:pt>
                <c:pt idx="1849">
                  <c:v>1.019614893709194</c:v>
                </c:pt>
                <c:pt idx="1850">
                  <c:v>1.0000175812207353</c:v>
                </c:pt>
                <c:pt idx="1851">
                  <c:v>0.99929151268861671</c:v>
                </c:pt>
                <c:pt idx="1852">
                  <c:v>1.0006733895940738</c:v>
                </c:pt>
                <c:pt idx="1853">
                  <c:v>0.99952269953935957</c:v>
                </c:pt>
                <c:pt idx="1854">
                  <c:v>0.99995383429070062</c:v>
                </c:pt>
                <c:pt idx="1855">
                  <c:v>1.0072124256007318</c:v>
                </c:pt>
                <c:pt idx="1856">
                  <c:v>1.0013799412089579</c:v>
                </c:pt>
                <c:pt idx="1857">
                  <c:v>1.0033282609652958</c:v>
                </c:pt>
                <c:pt idx="1858">
                  <c:v>1.0015861064507161</c:v>
                </c:pt>
                <c:pt idx="1859">
                  <c:v>1.0000972248754403</c:v>
                </c:pt>
                <c:pt idx="1860">
                  <c:v>1.000000617079968</c:v>
                </c:pt>
                <c:pt idx="1861">
                  <c:v>0.9999951974302137</c:v>
                </c:pt>
                <c:pt idx="1862">
                  <c:v>0.99998802269459963</c:v>
                </c:pt>
                <c:pt idx="1863">
                  <c:v>0.99997886522443569</c:v>
                </c:pt>
                <c:pt idx="1864">
                  <c:v>0.99997318344667796</c:v>
                </c:pt>
                <c:pt idx="1865">
                  <c:v>1.000014842976662</c:v>
                </c:pt>
                <c:pt idx="1866">
                  <c:v>1.0000240489912309</c:v>
                </c:pt>
                <c:pt idx="1867">
                  <c:v>0.99435197740790959</c:v>
                </c:pt>
                <c:pt idx="1868">
                  <c:v>1.0004051229561091</c:v>
                </c:pt>
                <c:pt idx="1869">
                  <c:v>0.9919386836731745</c:v>
                </c:pt>
                <c:pt idx="1870">
                  <c:v>0.99208616956609419</c:v>
                </c:pt>
                <c:pt idx="1871">
                  <c:v>1.0048997870761454</c:v>
                </c:pt>
                <c:pt idx="1872">
                  <c:v>1.0000591910416967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1.2124876750479396</c:v>
                </c:pt>
                <c:pt idx="1885">
                  <c:v>1.1726900070696638</c:v>
                </c:pt>
                <c:pt idx="1886">
                  <c:v>1.2194135467414928</c:v>
                </c:pt>
                <c:pt idx="1887">
                  <c:v>1.1941463596922901</c:v>
                </c:pt>
                <c:pt idx="1888">
                  <c:v>1.1048862831147579</c:v>
                </c:pt>
                <c:pt idx="1889">
                  <c:v>1.4079872387686772</c:v>
                </c:pt>
                <c:pt idx="1890">
                  <c:v>1.1749240240583427</c:v>
                </c:pt>
                <c:pt idx="1891">
                  <c:v>1.2829545232772561</c:v>
                </c:pt>
                <c:pt idx="1892">
                  <c:v>1.1436694134548038</c:v>
                </c:pt>
                <c:pt idx="1893">
                  <c:v>1.2002623748338805</c:v>
                </c:pt>
                <c:pt idx="1894">
                  <c:v>1.2156157973264738</c:v>
                </c:pt>
                <c:pt idx="1895">
                  <c:v>1.1136247257558034</c:v>
                </c:pt>
                <c:pt idx="1896">
                  <c:v>1.1941848775237978</c:v>
                </c:pt>
                <c:pt idx="1897">
                  <c:v>1.2141625978227188</c:v>
                </c:pt>
                <c:pt idx="1898">
                  <c:v>1.2714571899293221</c:v>
                </c:pt>
                <c:pt idx="1899">
                  <c:v>1.1743244305353111</c:v>
                </c:pt>
                <c:pt idx="1900">
                  <c:v>1.1029835714627712</c:v>
                </c:pt>
                <c:pt idx="1901">
                  <c:v>1.1269779400458453</c:v>
                </c:pt>
                <c:pt idx="1902">
                  <c:v>1.1689980030630422</c:v>
                </c:pt>
                <c:pt idx="1903">
                  <c:v>1.2163806215500261</c:v>
                </c:pt>
                <c:pt idx="1904">
                  <c:v>1.1875978240967733</c:v>
                </c:pt>
                <c:pt idx="1905">
                  <c:v>1.1666432191158864</c:v>
                </c:pt>
                <c:pt idx="1906">
                  <c:v>1.1902407838372893</c:v>
                </c:pt>
                <c:pt idx="1907">
                  <c:v>1.2600128928221452</c:v>
                </c:pt>
                <c:pt idx="1908">
                  <c:v>1.1938270210404769</c:v>
                </c:pt>
                <c:pt idx="1909">
                  <c:v>1.1671401405639261</c:v>
                </c:pt>
                <c:pt idx="1910">
                  <c:v>1.1636773841079704</c:v>
                </c:pt>
                <c:pt idx="1911">
                  <c:v>1.1743548002474775</c:v>
                </c:pt>
                <c:pt idx="1912">
                  <c:v>1.1579798586711958</c:v>
                </c:pt>
                <c:pt idx="1913">
                  <c:v>1.1430312663308302</c:v>
                </c:pt>
                <c:pt idx="1914">
                  <c:v>1.1722864465616272</c:v>
                </c:pt>
                <c:pt idx="1915">
                  <c:v>1.1375082542204418</c:v>
                </c:pt>
                <c:pt idx="1916">
                  <c:v>1.1362208511494036</c:v>
                </c:pt>
                <c:pt idx="1917">
                  <c:v>1.1033298635752695</c:v>
                </c:pt>
                <c:pt idx="1918">
                  <c:v>1.1088986901613638</c:v>
                </c:pt>
                <c:pt idx="1919">
                  <c:v>1.0880212460880112</c:v>
                </c:pt>
                <c:pt idx="1920">
                  <c:v>1.0872285866460281</c:v>
                </c:pt>
                <c:pt idx="1921">
                  <c:v>1.0855387450008438</c:v>
                </c:pt>
                <c:pt idx="1922">
                  <c:v>1.0839435408140878</c:v>
                </c:pt>
                <c:pt idx="1923">
                  <c:v>1.0723853508597361</c:v>
                </c:pt>
                <c:pt idx="1924">
                  <c:v>1.0642811693112044</c:v>
                </c:pt>
                <c:pt idx="1925">
                  <c:v>1.0581620582626874</c:v>
                </c:pt>
                <c:pt idx="1926">
                  <c:v>1.0545640058358052</c:v>
                </c:pt>
                <c:pt idx="1927">
                  <c:v>1.0590799888326166</c:v>
                </c:pt>
                <c:pt idx="1928">
                  <c:v>1.0581314404769333</c:v>
                </c:pt>
                <c:pt idx="1929">
                  <c:v>1.0603945534875119</c:v>
                </c:pt>
                <c:pt idx="1930">
                  <c:v>1.0610998914935237</c:v>
                </c:pt>
                <c:pt idx="1931">
                  <c:v>1.0604031988621898</c:v>
                </c:pt>
                <c:pt idx="1932">
                  <c:v>1.057633504041674</c:v>
                </c:pt>
                <c:pt idx="1933">
                  <c:v>1.0595965567341432</c:v>
                </c:pt>
                <c:pt idx="1934">
                  <c:v>1.0593614307192378</c:v>
                </c:pt>
                <c:pt idx="1935">
                  <c:v>1.0570124874737181</c:v>
                </c:pt>
                <c:pt idx="1936">
                  <c:v>1.0602817747641147</c:v>
                </c:pt>
                <c:pt idx="1937">
                  <c:v>1.0575337774479958</c:v>
                </c:pt>
                <c:pt idx="1938">
                  <c:v>1.0583357543668381</c:v>
                </c:pt>
                <c:pt idx="1939">
                  <c:v>1.0589353359880689</c:v>
                </c:pt>
                <c:pt idx="1940">
                  <c:v>1.0593204846298636</c:v>
                </c:pt>
                <c:pt idx="1941">
                  <c:v>1.0586622829964298</c:v>
                </c:pt>
                <c:pt idx="1942">
                  <c:v>1.0596407142544677</c:v>
                </c:pt>
                <c:pt idx="1943">
                  <c:v>1.0595550105498874</c:v>
                </c:pt>
                <c:pt idx="1944">
                  <c:v>1.0591450387921784</c:v>
                </c:pt>
                <c:pt idx="1945">
                  <c:v>1.0578177980080536</c:v>
                </c:pt>
                <c:pt idx="1946">
                  <c:v>1.05828370923936</c:v>
                </c:pt>
                <c:pt idx="1947">
                  <c:v>1.0584109505388457</c:v>
                </c:pt>
                <c:pt idx="1948">
                  <c:v>1.0582797773381338</c:v>
                </c:pt>
                <c:pt idx="1949">
                  <c:v>1.0568110249440441</c:v>
                </c:pt>
                <c:pt idx="1950">
                  <c:v>1.0568848376133779</c:v>
                </c:pt>
                <c:pt idx="1951">
                  <c:v>1.0564410623699934</c:v>
                </c:pt>
                <c:pt idx="1952">
                  <c:v>1.0558393591973694</c:v>
                </c:pt>
                <c:pt idx="1953">
                  <c:v>1.0547418041003349</c:v>
                </c:pt>
                <c:pt idx="1954">
                  <c:v>1.05358511299721</c:v>
                </c:pt>
                <c:pt idx="1955">
                  <c:v>1.0523506443443191</c:v>
                </c:pt>
                <c:pt idx="1956">
                  <c:v>1.0505555902365957</c:v>
                </c:pt>
                <c:pt idx="1957">
                  <c:v>1.0482696800101954</c:v>
                </c:pt>
                <c:pt idx="1958">
                  <c:v>1.0454541483479718</c:v>
                </c:pt>
                <c:pt idx="1959">
                  <c:v>1.0428385716076001</c:v>
                </c:pt>
                <c:pt idx="1960">
                  <c:v>1.0425675497488167</c:v>
                </c:pt>
                <c:pt idx="1961">
                  <c:v>1.042853944645239</c:v>
                </c:pt>
                <c:pt idx="1962">
                  <c:v>1.0939626235550715</c:v>
                </c:pt>
                <c:pt idx="1963">
                  <c:v>1.1606666002740158</c:v>
                </c:pt>
                <c:pt idx="1964">
                  <c:v>1.2490384737075606</c:v>
                </c:pt>
                <c:pt idx="1965">
                  <c:v>1.4477769350593162</c:v>
                </c:pt>
                <c:pt idx="1966">
                  <c:v>1.2927453549594934</c:v>
                </c:pt>
                <c:pt idx="1967">
                  <c:v>1.100479229563158</c:v>
                </c:pt>
                <c:pt idx="1968">
                  <c:v>0.98711515325388233</c:v>
                </c:pt>
                <c:pt idx="1969">
                  <c:v>0.98405574834594556</c:v>
                </c:pt>
                <c:pt idx="1970">
                  <c:v>1.0082548509141318</c:v>
                </c:pt>
                <c:pt idx="1971">
                  <c:v>1.3103519370042682</c:v>
                </c:pt>
                <c:pt idx="1972">
                  <c:v>2.535667131511703</c:v>
                </c:pt>
                <c:pt idx="1973">
                  <c:v>8.4756234201609875</c:v>
                </c:pt>
                <c:pt idx="1974">
                  <c:v>0.32522229988486467</c:v>
                </c:pt>
                <c:pt idx="1975">
                  <c:v>1.2615549638673151</c:v>
                </c:pt>
                <c:pt idx="1976">
                  <c:v>1.0967104490923301</c:v>
                </c:pt>
                <c:pt idx="1977">
                  <c:v>0.66703429711135365</c:v>
                </c:pt>
                <c:pt idx="1978">
                  <c:v>0.99216964653793949</c:v>
                </c:pt>
                <c:pt idx="1979">
                  <c:v>1.2430239285476239</c:v>
                </c:pt>
                <c:pt idx="1980">
                  <c:v>0.94618150344061669</c:v>
                </c:pt>
                <c:pt idx="1981">
                  <c:v>1.1153368674505797</c:v>
                </c:pt>
                <c:pt idx="1982">
                  <c:v>1.1572242046321195</c:v>
                </c:pt>
                <c:pt idx="1983">
                  <c:v>1.1024503667436341</c:v>
                </c:pt>
                <c:pt idx="1984">
                  <c:v>0.969346210509755</c:v>
                </c:pt>
                <c:pt idx="1985">
                  <c:v>0.95656372820659019</c:v>
                </c:pt>
                <c:pt idx="1986">
                  <c:v>0.60387341381201665</c:v>
                </c:pt>
                <c:pt idx="1987">
                  <c:v>1.0088443405127698</c:v>
                </c:pt>
                <c:pt idx="1988">
                  <c:v>0.78447491338858633</c:v>
                </c:pt>
                <c:pt idx="1989">
                  <c:v>1.3035372916094654</c:v>
                </c:pt>
                <c:pt idx="1990">
                  <c:v>0.93754336369481495</c:v>
                </c:pt>
                <c:pt idx="1991">
                  <c:v>1.2512073575972698</c:v>
                </c:pt>
                <c:pt idx="1992">
                  <c:v>2.1604659681860192</c:v>
                </c:pt>
                <c:pt idx="1993">
                  <c:v>2.3173260969688068</c:v>
                </c:pt>
                <c:pt idx="1994">
                  <c:v>1.6168763234628161</c:v>
                </c:pt>
                <c:pt idx="1995">
                  <c:v>1.4050888346766781</c:v>
                </c:pt>
                <c:pt idx="1996">
                  <c:v>1.3472793291162821</c:v>
                </c:pt>
                <c:pt idx="1997">
                  <c:v>1.1563648163499738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1.0153206784407958</c:v>
                </c:pt>
                <c:pt idx="2010">
                  <c:v>1.0099246686256831</c:v>
                </c:pt>
                <c:pt idx="2011">
                  <c:v>0.92234078251544693</c:v>
                </c:pt>
                <c:pt idx="2012">
                  <c:v>0.97246467457207464</c:v>
                </c:pt>
                <c:pt idx="2013">
                  <c:v>0.91267401119471481</c:v>
                </c:pt>
                <c:pt idx="2014">
                  <c:v>0.93890943942987737</c:v>
                </c:pt>
                <c:pt idx="2015">
                  <c:v>0.95838332251726543</c:v>
                </c:pt>
                <c:pt idx="2016">
                  <c:v>0.98292473983743955</c:v>
                </c:pt>
                <c:pt idx="2017">
                  <c:v>1.0128901400370536</c:v>
                </c:pt>
                <c:pt idx="2018">
                  <c:v>0.93651741068507965</c:v>
                </c:pt>
                <c:pt idx="2019">
                  <c:v>0.97284217210675583</c:v>
                </c:pt>
                <c:pt idx="2020">
                  <c:v>0.96033154835342782</c:v>
                </c:pt>
                <c:pt idx="2021">
                  <c:v>0.9160310571710738</c:v>
                </c:pt>
                <c:pt idx="2022">
                  <c:v>0.964739995214559</c:v>
                </c:pt>
                <c:pt idx="2023">
                  <c:v>0.95414611267478955</c:v>
                </c:pt>
                <c:pt idx="2024">
                  <c:v>0.91037137253138178</c:v>
                </c:pt>
                <c:pt idx="2025">
                  <c:v>0.89339771134828561</c:v>
                </c:pt>
                <c:pt idx="2026">
                  <c:v>1.0172157065840699</c:v>
                </c:pt>
                <c:pt idx="2027">
                  <c:v>0.96881930248229364</c:v>
                </c:pt>
                <c:pt idx="2028">
                  <c:v>1.0135375610108621</c:v>
                </c:pt>
                <c:pt idx="2029">
                  <c:v>0.92562230918893851</c:v>
                </c:pt>
                <c:pt idx="2030">
                  <c:v>0.95555989576581768</c:v>
                </c:pt>
                <c:pt idx="2031">
                  <c:v>0.97979041073070638</c:v>
                </c:pt>
                <c:pt idx="2032">
                  <c:v>0.98013731841884866</c:v>
                </c:pt>
                <c:pt idx="2033">
                  <c:v>0.94313447780320003</c:v>
                </c:pt>
                <c:pt idx="2034">
                  <c:v>0.95378610359742821</c:v>
                </c:pt>
                <c:pt idx="2035">
                  <c:v>0.94335671969118162</c:v>
                </c:pt>
                <c:pt idx="2036">
                  <c:v>0.99090339790074555</c:v>
                </c:pt>
                <c:pt idx="2037">
                  <c:v>0.99867104580470378</c:v>
                </c:pt>
                <c:pt idx="2038">
                  <c:v>0.97532764245475279</c:v>
                </c:pt>
                <c:pt idx="2039">
                  <c:v>0.97342250029569444</c:v>
                </c:pt>
                <c:pt idx="2040">
                  <c:v>0.96705107874777863</c:v>
                </c:pt>
                <c:pt idx="2041">
                  <c:v>0.9714911129573619</c:v>
                </c:pt>
                <c:pt idx="2042">
                  <c:v>0.98636124424511451</c:v>
                </c:pt>
                <c:pt idx="2043">
                  <c:v>0.97545543745386543</c:v>
                </c:pt>
                <c:pt idx="2044">
                  <c:v>0.98557534393187651</c:v>
                </c:pt>
                <c:pt idx="2045">
                  <c:v>0.98146718668344357</c:v>
                </c:pt>
                <c:pt idx="2046">
                  <c:v>0.99411802880955258</c:v>
                </c:pt>
                <c:pt idx="2047">
                  <c:v>0.99411103139968771</c:v>
                </c:pt>
                <c:pt idx="2048">
                  <c:v>0.99936878679175123</c:v>
                </c:pt>
                <c:pt idx="2049">
                  <c:v>0.99594891273491903</c:v>
                </c:pt>
                <c:pt idx="2050">
                  <c:v>0.99514548351389664</c:v>
                </c:pt>
                <c:pt idx="2051">
                  <c:v>0.99995620738153168</c:v>
                </c:pt>
                <c:pt idx="2052">
                  <c:v>1.0030090665421239</c:v>
                </c:pt>
                <c:pt idx="2053">
                  <c:v>1.0097656970744213</c:v>
                </c:pt>
                <c:pt idx="2054">
                  <c:v>1.0063776765548307</c:v>
                </c:pt>
                <c:pt idx="2055">
                  <c:v>1.0113510653042197</c:v>
                </c:pt>
                <c:pt idx="2056">
                  <c:v>0.99424609094078076</c:v>
                </c:pt>
                <c:pt idx="2057">
                  <c:v>0.99285111069375764</c:v>
                </c:pt>
                <c:pt idx="2058">
                  <c:v>0.98862529118245468</c:v>
                </c:pt>
                <c:pt idx="2059">
                  <c:v>0.99771077107913742</c:v>
                </c:pt>
                <c:pt idx="2060">
                  <c:v>1.0035142649229212</c:v>
                </c:pt>
                <c:pt idx="2061">
                  <c:v>1.0098468319624077</c:v>
                </c:pt>
                <c:pt idx="2062">
                  <c:v>1.0036543535721016</c:v>
                </c:pt>
                <c:pt idx="2063">
                  <c:v>0.99423793948909567</c:v>
                </c:pt>
                <c:pt idx="2064">
                  <c:v>0.99781899466779134</c:v>
                </c:pt>
                <c:pt idx="2065">
                  <c:v>1.0072664279939938</c:v>
                </c:pt>
                <c:pt idx="2066">
                  <c:v>0.99953607397384858</c:v>
                </c:pt>
                <c:pt idx="2067">
                  <c:v>0.99730773294896558</c:v>
                </c:pt>
                <c:pt idx="2068">
                  <c:v>1.0100947908830478</c:v>
                </c:pt>
                <c:pt idx="2069">
                  <c:v>1.1535441566443894</c:v>
                </c:pt>
                <c:pt idx="2070">
                  <c:v>1.1327332190486832</c:v>
                </c:pt>
                <c:pt idx="2071">
                  <c:v>1.0991819338427087</c:v>
                </c:pt>
                <c:pt idx="2072">
                  <c:v>1.0015047267764112</c:v>
                </c:pt>
                <c:pt idx="2073">
                  <c:v>0.99624311406351274</c:v>
                </c:pt>
                <c:pt idx="2074">
                  <c:v>0.99607820402410663</c:v>
                </c:pt>
                <c:pt idx="2075">
                  <c:v>1.0646636798733007</c:v>
                </c:pt>
                <c:pt idx="2076">
                  <c:v>0.9934564057975499</c:v>
                </c:pt>
                <c:pt idx="2077">
                  <c:v>1.0010325013655601</c:v>
                </c:pt>
                <c:pt idx="2078">
                  <c:v>1.0025308812285381</c:v>
                </c:pt>
                <c:pt idx="2079">
                  <c:v>1.0003876044017912</c:v>
                </c:pt>
                <c:pt idx="2080">
                  <c:v>0.99993306460793663</c:v>
                </c:pt>
                <c:pt idx="2081">
                  <c:v>1.0018893402039899</c:v>
                </c:pt>
                <c:pt idx="2082">
                  <c:v>0.99492864646201984</c:v>
                </c:pt>
                <c:pt idx="2083">
                  <c:v>0.99882793925048685</c:v>
                </c:pt>
                <c:pt idx="2084">
                  <c:v>0.99920650540607248</c:v>
                </c:pt>
                <c:pt idx="2085">
                  <c:v>0.999293447457129</c:v>
                </c:pt>
                <c:pt idx="2086">
                  <c:v>1.0004821514958848</c:v>
                </c:pt>
                <c:pt idx="2087">
                  <c:v>1.0001578617249498</c:v>
                </c:pt>
                <c:pt idx="2088">
                  <c:v>1.0239386445368399</c:v>
                </c:pt>
                <c:pt idx="2089">
                  <c:v>1.0146092980677421</c:v>
                </c:pt>
                <c:pt idx="2090">
                  <c:v>0.99967571376497621</c:v>
                </c:pt>
                <c:pt idx="2091">
                  <c:v>1.0026976120915079</c:v>
                </c:pt>
                <c:pt idx="2092">
                  <c:v>1.0004030961010715</c:v>
                </c:pt>
                <c:pt idx="2093">
                  <c:v>0.9978395942396947</c:v>
                </c:pt>
                <c:pt idx="2094">
                  <c:v>0.99565481816314072</c:v>
                </c:pt>
                <c:pt idx="2095">
                  <c:v>1.0178070373599708</c:v>
                </c:pt>
                <c:pt idx="2096">
                  <c:v>1.0086447055301058</c:v>
                </c:pt>
                <c:pt idx="2097">
                  <c:v>1.0001263543852916</c:v>
                </c:pt>
                <c:pt idx="2098">
                  <c:v>0.99911766499788157</c:v>
                </c:pt>
                <c:pt idx="2099">
                  <c:v>1.0117915739192618</c:v>
                </c:pt>
                <c:pt idx="2100">
                  <c:v>0.99280187346378101</c:v>
                </c:pt>
                <c:pt idx="2101">
                  <c:v>1.0026921852376438</c:v>
                </c:pt>
                <c:pt idx="2102">
                  <c:v>1.002522218561446</c:v>
                </c:pt>
                <c:pt idx="2103">
                  <c:v>0.99666497545400867</c:v>
                </c:pt>
                <c:pt idx="2104">
                  <c:v>1.0009481038497161</c:v>
                </c:pt>
                <c:pt idx="2105">
                  <c:v>1.0089001480171138</c:v>
                </c:pt>
                <c:pt idx="2106">
                  <c:v>1.0003181594917081</c:v>
                </c:pt>
                <c:pt idx="2107">
                  <c:v>0.99505625847957702</c:v>
                </c:pt>
                <c:pt idx="2108">
                  <c:v>1.0007829630066505</c:v>
                </c:pt>
                <c:pt idx="2109">
                  <c:v>0.99998605568487964</c:v>
                </c:pt>
                <c:pt idx="2110">
                  <c:v>0.99997950446621753</c:v>
                </c:pt>
                <c:pt idx="2111">
                  <c:v>0.9949977267582425</c:v>
                </c:pt>
                <c:pt idx="2112">
                  <c:v>1.0040923849640802</c:v>
                </c:pt>
                <c:pt idx="2113">
                  <c:v>0.99784695082313102</c:v>
                </c:pt>
                <c:pt idx="2114">
                  <c:v>0.99697238970979063</c:v>
                </c:pt>
                <c:pt idx="2115">
                  <c:v>0.99988908718295055</c:v>
                </c:pt>
                <c:pt idx="2116">
                  <c:v>1.0044691692868475</c:v>
                </c:pt>
                <c:pt idx="2117">
                  <c:v>0.99197689827488389</c:v>
                </c:pt>
                <c:pt idx="2118">
                  <c:v>1.0034003089022892</c:v>
                </c:pt>
                <c:pt idx="2119">
                  <c:v>1.0000026572023006</c:v>
                </c:pt>
                <c:pt idx="2120">
                  <c:v>0.9920007325878577</c:v>
                </c:pt>
                <c:pt idx="2121">
                  <c:v>1.0001508628079101</c:v>
                </c:pt>
                <c:pt idx="2122">
                  <c:v>1.0000138112037757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1.3780067174823618</c:v>
                </c:pt>
                <c:pt idx="2135">
                  <c:v>1.3044712954394815</c:v>
                </c:pt>
                <c:pt idx="2136">
                  <c:v>1.3573999513765764</c:v>
                </c:pt>
                <c:pt idx="2137">
                  <c:v>1.1763535190074665</c:v>
                </c:pt>
                <c:pt idx="2138">
                  <c:v>1.3647142460022696</c:v>
                </c:pt>
                <c:pt idx="2139">
                  <c:v>1.3803237044128609</c:v>
                </c:pt>
                <c:pt idx="2140">
                  <c:v>1.4220867947222942</c:v>
                </c:pt>
                <c:pt idx="2141">
                  <c:v>1.4386095346850223</c:v>
                </c:pt>
                <c:pt idx="2142">
                  <c:v>1.420693928290375</c:v>
                </c:pt>
                <c:pt idx="2143">
                  <c:v>1.4828002385892138</c:v>
                </c:pt>
                <c:pt idx="2144">
                  <c:v>1.3961515731344361</c:v>
                </c:pt>
                <c:pt idx="2145">
                  <c:v>1.4191189979188072</c:v>
                </c:pt>
                <c:pt idx="2146">
                  <c:v>1.3479876382766331</c:v>
                </c:pt>
                <c:pt idx="2147">
                  <c:v>1.4091072555078272</c:v>
                </c:pt>
                <c:pt idx="2148">
                  <c:v>1.3311481354390693</c:v>
                </c:pt>
                <c:pt idx="2149">
                  <c:v>1.3841064713903701</c:v>
                </c:pt>
                <c:pt idx="2150">
                  <c:v>1.3448816654649154</c:v>
                </c:pt>
                <c:pt idx="2151">
                  <c:v>1.3375633639206816</c:v>
                </c:pt>
                <c:pt idx="2152">
                  <c:v>1.2198052705868279</c:v>
                </c:pt>
                <c:pt idx="2153">
                  <c:v>1.3299501565256184</c:v>
                </c:pt>
                <c:pt idx="2154">
                  <c:v>1.3629719035319561</c:v>
                </c:pt>
                <c:pt idx="2155">
                  <c:v>1.3011785298538039</c:v>
                </c:pt>
                <c:pt idx="2156">
                  <c:v>1.3350168183976259</c:v>
                </c:pt>
                <c:pt idx="2157">
                  <c:v>1.3418382221375758</c:v>
                </c:pt>
                <c:pt idx="2158">
                  <c:v>1.345062573920162</c:v>
                </c:pt>
                <c:pt idx="2159">
                  <c:v>1.3038387152918438</c:v>
                </c:pt>
                <c:pt idx="2160">
                  <c:v>1.2917432595753553</c:v>
                </c:pt>
                <c:pt idx="2161">
                  <c:v>1.2690650467423239</c:v>
                </c:pt>
                <c:pt idx="2162">
                  <c:v>1.2573292400740563</c:v>
                </c:pt>
                <c:pt idx="2163">
                  <c:v>1.3228273242535591</c:v>
                </c:pt>
                <c:pt idx="2164">
                  <c:v>1.334535614765582</c:v>
                </c:pt>
                <c:pt idx="2165">
                  <c:v>1.3286126005514187</c:v>
                </c:pt>
                <c:pt idx="2166">
                  <c:v>1.2970883615460742</c:v>
                </c:pt>
                <c:pt idx="2167">
                  <c:v>1.2785063294552421</c:v>
                </c:pt>
                <c:pt idx="2168">
                  <c:v>1.2608206763290422</c:v>
                </c:pt>
                <c:pt idx="2169">
                  <c:v>1.2603056572878288</c:v>
                </c:pt>
                <c:pt idx="2170">
                  <c:v>1.2610364683301338</c:v>
                </c:pt>
                <c:pt idx="2171">
                  <c:v>1.2740020865587431</c:v>
                </c:pt>
                <c:pt idx="2172">
                  <c:v>1.264273035333594</c:v>
                </c:pt>
                <c:pt idx="2173">
                  <c:v>1.2463860260360085</c:v>
                </c:pt>
                <c:pt idx="2174">
                  <c:v>1.2429416290372253</c:v>
                </c:pt>
                <c:pt idx="2175">
                  <c:v>1.2275637530718542</c:v>
                </c:pt>
                <c:pt idx="2176">
                  <c:v>1.2238611483123192</c:v>
                </c:pt>
                <c:pt idx="2177">
                  <c:v>1.2159183707246191</c:v>
                </c:pt>
                <c:pt idx="2178">
                  <c:v>1.2068768497953499</c:v>
                </c:pt>
                <c:pt idx="2179">
                  <c:v>1.2053187772777558</c:v>
                </c:pt>
                <c:pt idx="2180">
                  <c:v>1.2017157769520026</c:v>
                </c:pt>
                <c:pt idx="2181">
                  <c:v>1.2015187136335548</c:v>
                </c:pt>
                <c:pt idx="2182">
                  <c:v>1.203051380779298</c:v>
                </c:pt>
                <c:pt idx="2183">
                  <c:v>1.2070898010323206</c:v>
                </c:pt>
                <c:pt idx="2184">
                  <c:v>1.2063569547903001</c:v>
                </c:pt>
                <c:pt idx="2185">
                  <c:v>1.208761943828724</c:v>
                </c:pt>
                <c:pt idx="2186">
                  <c:v>1.2121204072448377</c:v>
                </c:pt>
                <c:pt idx="2187">
                  <c:v>1.2156569117723302</c:v>
                </c:pt>
                <c:pt idx="2188">
                  <c:v>1.2191992501869315</c:v>
                </c:pt>
                <c:pt idx="2189">
                  <c:v>1.2230465768426642</c:v>
                </c:pt>
                <c:pt idx="2190">
                  <c:v>1.2282337943734178</c:v>
                </c:pt>
                <c:pt idx="2191">
                  <c:v>1.2352300061764494</c:v>
                </c:pt>
                <c:pt idx="2192">
                  <c:v>1.2387282839321394</c:v>
                </c:pt>
                <c:pt idx="2193">
                  <c:v>1.2409993853063643</c:v>
                </c:pt>
                <c:pt idx="2194">
                  <c:v>1.2483108693753526</c:v>
                </c:pt>
                <c:pt idx="2195">
                  <c:v>1.2551192005057286</c:v>
                </c:pt>
                <c:pt idx="2196">
                  <c:v>1.2650918610183812</c:v>
                </c:pt>
                <c:pt idx="2197">
                  <c:v>1.2750075165249084</c:v>
                </c:pt>
                <c:pt idx="2198">
                  <c:v>1.2900301894818753</c:v>
                </c:pt>
                <c:pt idx="2199">
                  <c:v>1.303702974883806</c:v>
                </c:pt>
                <c:pt idx="2200">
                  <c:v>1.318630985987536</c:v>
                </c:pt>
                <c:pt idx="2201">
                  <c:v>1.3373129427080341</c:v>
                </c:pt>
                <c:pt idx="2202">
                  <c:v>1.3613056935572898</c:v>
                </c:pt>
                <c:pt idx="2203">
                  <c:v>1.3925077768640481</c:v>
                </c:pt>
                <c:pt idx="2204">
                  <c:v>1.4327826468535041</c:v>
                </c:pt>
                <c:pt idx="2205">
                  <c:v>1.4859170524821608</c:v>
                </c:pt>
                <c:pt idx="2206">
                  <c:v>1.5556847023209588</c:v>
                </c:pt>
                <c:pt idx="2207">
                  <c:v>1.6489258820158386</c:v>
                </c:pt>
                <c:pt idx="2208">
                  <c:v>1.7762694434502155</c:v>
                </c:pt>
                <c:pt idx="2209">
                  <c:v>1.9083129502541341</c:v>
                </c:pt>
                <c:pt idx="2210">
                  <c:v>2.0687841169383856</c:v>
                </c:pt>
                <c:pt idx="2211">
                  <c:v>2.2894057939926484</c:v>
                </c:pt>
                <c:pt idx="2212">
                  <c:v>2.6015488077800786</c:v>
                </c:pt>
                <c:pt idx="2213">
                  <c:v>2.9844045009794642</c:v>
                </c:pt>
                <c:pt idx="2214">
                  <c:v>3.4805872620109706</c:v>
                </c:pt>
                <c:pt idx="2215">
                  <c:v>4.3914238175273148</c:v>
                </c:pt>
                <c:pt idx="2216">
                  <c:v>5.7109576757390341</c:v>
                </c:pt>
                <c:pt idx="2217">
                  <c:v>2.6409137550885315</c:v>
                </c:pt>
                <c:pt idx="2218">
                  <c:v>7.9726928473507144</c:v>
                </c:pt>
                <c:pt idx="2219">
                  <c:v>10.551811538490625</c:v>
                </c:pt>
                <c:pt idx="2220">
                  <c:v>17.948262851369471</c:v>
                </c:pt>
                <c:pt idx="2221">
                  <c:v>84.592917871864458</c:v>
                </c:pt>
                <c:pt idx="2222">
                  <c:v>5.3351852880715516</c:v>
                </c:pt>
                <c:pt idx="2223">
                  <c:v>8.5465061984918198E-2</c:v>
                </c:pt>
                <c:pt idx="2224">
                  <c:v>0.91948747015043253</c:v>
                </c:pt>
                <c:pt idx="2225">
                  <c:v>2.0203544217792593</c:v>
                </c:pt>
                <c:pt idx="2226">
                  <c:v>25.582015428652795</c:v>
                </c:pt>
                <c:pt idx="2227">
                  <c:v>1.6976412015645368</c:v>
                </c:pt>
                <c:pt idx="2228">
                  <c:v>4.0372931177592424</c:v>
                </c:pt>
                <c:pt idx="2229">
                  <c:v>1.525716153494147</c:v>
                </c:pt>
                <c:pt idx="2230">
                  <c:v>0.66422894016146472</c:v>
                </c:pt>
                <c:pt idx="2231">
                  <c:v>1.6112886382497442</c:v>
                </c:pt>
                <c:pt idx="2232">
                  <c:v>2.5643612328976797</c:v>
                </c:pt>
                <c:pt idx="2233">
                  <c:v>0.64599593156471691</c:v>
                </c:pt>
                <c:pt idx="2234">
                  <c:v>0.9241242640321492</c:v>
                </c:pt>
                <c:pt idx="2235">
                  <c:v>0.81657422938942725</c:v>
                </c:pt>
                <c:pt idx="2236">
                  <c:v>0.75457693586475549</c:v>
                </c:pt>
                <c:pt idx="2237">
                  <c:v>1.1265376742892563</c:v>
                </c:pt>
                <c:pt idx="2238">
                  <c:v>1.1185712338941758</c:v>
                </c:pt>
                <c:pt idx="2239">
                  <c:v>1.0193470715320341</c:v>
                </c:pt>
                <c:pt idx="2240">
                  <c:v>1.0003857163704939</c:v>
                </c:pt>
                <c:pt idx="2241">
                  <c:v>1.0960161284727905</c:v>
                </c:pt>
                <c:pt idx="2242">
                  <c:v>1.1083779417745181</c:v>
                </c:pt>
                <c:pt idx="2243">
                  <c:v>1.1149908459780375</c:v>
                </c:pt>
                <c:pt idx="2244">
                  <c:v>1.02200054739806</c:v>
                </c:pt>
                <c:pt idx="2245">
                  <c:v>0.9550741928420432</c:v>
                </c:pt>
                <c:pt idx="2246">
                  <c:v>1.2999719450664118</c:v>
                </c:pt>
                <c:pt idx="2247">
                  <c:v>1.2844670244109544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0.98130786023258632</c:v>
                </c:pt>
                <c:pt idx="2260">
                  <c:v>0.90930651975623222</c:v>
                </c:pt>
                <c:pt idx="2261">
                  <c:v>0.84825939393296357</c:v>
                </c:pt>
                <c:pt idx="2262">
                  <c:v>0.93096521210162264</c:v>
                </c:pt>
                <c:pt idx="2263">
                  <c:v>0.84830122840204869</c:v>
                </c:pt>
                <c:pt idx="2264">
                  <c:v>0.86818130516078962</c:v>
                </c:pt>
                <c:pt idx="2265">
                  <c:v>0.81477809189218864</c:v>
                </c:pt>
                <c:pt idx="2266">
                  <c:v>0.79007819896758569</c:v>
                </c:pt>
                <c:pt idx="2267">
                  <c:v>0.87568382101999764</c:v>
                </c:pt>
                <c:pt idx="2268">
                  <c:v>0.92168788158323445</c:v>
                </c:pt>
                <c:pt idx="2269">
                  <c:v>0.82205069010943765</c:v>
                </c:pt>
                <c:pt idx="2270">
                  <c:v>0.89885094597404136</c:v>
                </c:pt>
                <c:pt idx="2271">
                  <c:v>0.79605771418341265</c:v>
                </c:pt>
                <c:pt idx="2272">
                  <c:v>0.94834931071401163</c:v>
                </c:pt>
                <c:pt idx="2273">
                  <c:v>0.8877550641750106</c:v>
                </c:pt>
                <c:pt idx="2274">
                  <c:v>0.88103686038070317</c:v>
                </c:pt>
                <c:pt idx="2275">
                  <c:v>0.83844806135243632</c:v>
                </c:pt>
                <c:pt idx="2276">
                  <c:v>0.90385595658965812</c:v>
                </c:pt>
                <c:pt idx="2277">
                  <c:v>0.86462807254479468</c:v>
                </c:pt>
                <c:pt idx="2278">
                  <c:v>0.86672181695771855</c:v>
                </c:pt>
                <c:pt idx="2279">
                  <c:v>0.79153227634568524</c:v>
                </c:pt>
                <c:pt idx="2280">
                  <c:v>0.90480147549681</c:v>
                </c:pt>
                <c:pt idx="2281">
                  <c:v>0.86362552200254394</c:v>
                </c:pt>
                <c:pt idx="2282">
                  <c:v>0.90810414453403432</c:v>
                </c:pt>
                <c:pt idx="2283">
                  <c:v>0.90338499265849881</c:v>
                </c:pt>
                <c:pt idx="2284">
                  <c:v>0.90082009237950622</c:v>
                </c:pt>
                <c:pt idx="2285">
                  <c:v>0.89208748429744655</c:v>
                </c:pt>
                <c:pt idx="2286">
                  <c:v>0.88878288840877862</c:v>
                </c:pt>
                <c:pt idx="2287">
                  <c:v>0.90045811613934534</c:v>
                </c:pt>
                <c:pt idx="2288">
                  <c:v>0.86196290638137563</c:v>
                </c:pt>
                <c:pt idx="2289">
                  <c:v>0.87400273290311115</c:v>
                </c:pt>
                <c:pt idx="2290">
                  <c:v>0.89983076544712859</c:v>
                </c:pt>
                <c:pt idx="2291">
                  <c:v>0.89277061520144863</c:v>
                </c:pt>
                <c:pt idx="2292">
                  <c:v>0.92450020814576006</c:v>
                </c:pt>
                <c:pt idx="2293">
                  <c:v>0.91464164518807956</c:v>
                </c:pt>
                <c:pt idx="2294">
                  <c:v>0.93958550512596239</c:v>
                </c:pt>
                <c:pt idx="2295">
                  <c:v>0.94430073076428644</c:v>
                </c:pt>
                <c:pt idx="2296">
                  <c:v>0.93837545060725425</c:v>
                </c:pt>
                <c:pt idx="2297">
                  <c:v>0.94076786177837779</c:v>
                </c:pt>
                <c:pt idx="2298">
                  <c:v>0.92891731046464354</c:v>
                </c:pt>
                <c:pt idx="2299">
                  <c:v>0.93889882197479468</c:v>
                </c:pt>
                <c:pt idx="2300">
                  <c:v>0.93303539368630461</c:v>
                </c:pt>
                <c:pt idx="2301">
                  <c:v>0.93288441117310272</c:v>
                </c:pt>
                <c:pt idx="2302">
                  <c:v>0.94083638921675328</c:v>
                </c:pt>
                <c:pt idx="2303">
                  <c:v>0.9387643854294826</c:v>
                </c:pt>
                <c:pt idx="2304">
                  <c:v>0.94260047015298565</c:v>
                </c:pt>
                <c:pt idx="2305">
                  <c:v>0.94499466601748561</c:v>
                </c:pt>
                <c:pt idx="2306">
                  <c:v>0.94625284025879264</c:v>
                </c:pt>
                <c:pt idx="2307">
                  <c:v>0.95194625493218155</c:v>
                </c:pt>
                <c:pt idx="2308">
                  <c:v>0.95784793981830962</c:v>
                </c:pt>
                <c:pt idx="2309">
                  <c:v>0.96180203192682523</c:v>
                </c:pt>
                <c:pt idx="2310">
                  <c:v>0.97123753609611663</c:v>
                </c:pt>
                <c:pt idx="2311">
                  <c:v>0.98019669849162927</c:v>
                </c:pt>
                <c:pt idx="2312">
                  <c:v>0.99472483671059586</c:v>
                </c:pt>
                <c:pt idx="2313">
                  <c:v>1.0105599012701623</c:v>
                </c:pt>
                <c:pt idx="2314">
                  <c:v>1.0334811280314873</c:v>
                </c:pt>
                <c:pt idx="2315">
                  <c:v>1.0625690414802604</c:v>
                </c:pt>
                <c:pt idx="2316">
                  <c:v>1.0764422317945035</c:v>
                </c:pt>
                <c:pt idx="2317">
                  <c:v>1.0911751878929978</c:v>
                </c:pt>
                <c:pt idx="2318">
                  <c:v>1.1130152821533672</c:v>
                </c:pt>
                <c:pt idx="2319">
                  <c:v>1.1397516325427657</c:v>
                </c:pt>
                <c:pt idx="2320">
                  <c:v>1.1764407053435921</c:v>
                </c:pt>
                <c:pt idx="2321">
                  <c:v>1.2254720526219434</c:v>
                </c:pt>
                <c:pt idx="2322">
                  <c:v>1.249146429083698</c:v>
                </c:pt>
                <c:pt idx="2323">
                  <c:v>1.2718157942661514</c:v>
                </c:pt>
                <c:pt idx="2324">
                  <c:v>1.2998890191736938</c:v>
                </c:pt>
                <c:pt idx="2325">
                  <c:v>1.338408962979152</c:v>
                </c:pt>
                <c:pt idx="2326">
                  <c:v>1.3861344963179678</c:v>
                </c:pt>
                <c:pt idx="2327">
                  <c:v>1.4105511631115821</c:v>
                </c:pt>
                <c:pt idx="2328">
                  <c:v>1.4411910609745178</c:v>
                </c:pt>
                <c:pt idx="2329">
                  <c:v>1.5009417108724776</c:v>
                </c:pt>
                <c:pt idx="2330">
                  <c:v>1.7120829869989547</c:v>
                </c:pt>
                <c:pt idx="2331">
                  <c:v>2.0245943829216806</c:v>
                </c:pt>
                <c:pt idx="2332">
                  <c:v>2.4232626187431627</c:v>
                </c:pt>
                <c:pt idx="2333">
                  <c:v>3.4994832065147303</c:v>
                </c:pt>
                <c:pt idx="2334">
                  <c:v>5.3878006017210405</c:v>
                </c:pt>
                <c:pt idx="2335">
                  <c:v>1.2542691854809798</c:v>
                </c:pt>
                <c:pt idx="2336">
                  <c:v>3.0120339251863548</c:v>
                </c:pt>
                <c:pt idx="2337">
                  <c:v>2.3208337310112075</c:v>
                </c:pt>
                <c:pt idx="2338">
                  <c:v>1.5888406604159793</c:v>
                </c:pt>
                <c:pt idx="2339">
                  <c:v>4.6757161060214605</c:v>
                </c:pt>
                <c:pt idx="2340">
                  <c:v>1.1262163442600261</c:v>
                </c:pt>
                <c:pt idx="2341">
                  <c:v>1.5146440563529699</c:v>
                </c:pt>
                <c:pt idx="2342">
                  <c:v>1.2268722417237603</c:v>
                </c:pt>
                <c:pt idx="2343">
                  <c:v>1.1745994767548937</c:v>
                </c:pt>
                <c:pt idx="2344">
                  <c:v>1.1539389633609491</c:v>
                </c:pt>
                <c:pt idx="2345">
                  <c:v>0.81876887792503283</c:v>
                </c:pt>
                <c:pt idx="2346">
                  <c:v>0.46027165097124806</c:v>
                </c:pt>
                <c:pt idx="2347">
                  <c:v>0.48210146193721315</c:v>
                </c:pt>
                <c:pt idx="2348">
                  <c:v>0.84055092933980013</c:v>
                </c:pt>
                <c:pt idx="2349">
                  <c:v>0.80386244458159994</c:v>
                </c:pt>
                <c:pt idx="2350">
                  <c:v>1.0055485762144054</c:v>
                </c:pt>
                <c:pt idx="2351">
                  <c:v>1.4631054069849898</c:v>
                </c:pt>
                <c:pt idx="2352">
                  <c:v>0.99790513222362764</c:v>
                </c:pt>
                <c:pt idx="2353">
                  <c:v>1.000644319251929</c:v>
                </c:pt>
                <c:pt idx="2354">
                  <c:v>1.0037155943200053</c:v>
                </c:pt>
                <c:pt idx="2355">
                  <c:v>0.99694486081124978</c:v>
                </c:pt>
                <c:pt idx="2356">
                  <c:v>1.0000530183840168</c:v>
                </c:pt>
                <c:pt idx="2357">
                  <c:v>0.99857899758429602</c:v>
                </c:pt>
                <c:pt idx="2358">
                  <c:v>0.99130472394221736</c:v>
                </c:pt>
                <c:pt idx="2359">
                  <c:v>1.0095402926212378</c:v>
                </c:pt>
                <c:pt idx="2360">
                  <c:v>1.0002792756920018</c:v>
                </c:pt>
                <c:pt idx="2361">
                  <c:v>0.9966758479043476</c:v>
                </c:pt>
                <c:pt idx="2362">
                  <c:v>1.0114211420482895</c:v>
                </c:pt>
                <c:pt idx="2363">
                  <c:v>1.0025254469771954</c:v>
                </c:pt>
                <c:pt idx="2364">
                  <c:v>0.99690527406418494</c:v>
                </c:pt>
                <c:pt idx="2365">
                  <c:v>0.9922622273330074</c:v>
                </c:pt>
                <c:pt idx="2366">
                  <c:v>0.99236328165727761</c:v>
                </c:pt>
                <c:pt idx="2367">
                  <c:v>0.99473896669303863</c:v>
                </c:pt>
                <c:pt idx="2368">
                  <c:v>1.0021622487940098</c:v>
                </c:pt>
                <c:pt idx="2369">
                  <c:v>1.0057061634466444</c:v>
                </c:pt>
                <c:pt idx="2370">
                  <c:v>0.98559795836657804</c:v>
                </c:pt>
                <c:pt idx="2371">
                  <c:v>1.0037121524343615</c:v>
                </c:pt>
                <c:pt idx="2372">
                  <c:v>1.0000705267930714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0.84350405248554439</c:v>
                </c:pt>
                <c:pt idx="2385">
                  <c:v>0.85772385448764465</c:v>
                </c:pt>
                <c:pt idx="2386">
                  <c:v>0.85962354889696957</c:v>
                </c:pt>
                <c:pt idx="2387">
                  <c:v>0.87870241926722881</c:v>
                </c:pt>
                <c:pt idx="2388">
                  <c:v>0.84721953715446463</c:v>
                </c:pt>
                <c:pt idx="2389">
                  <c:v>0.84226789210049058</c:v>
                </c:pt>
                <c:pt idx="2390">
                  <c:v>0.82435334407772842</c:v>
                </c:pt>
                <c:pt idx="2391">
                  <c:v>0.8307810118055815</c:v>
                </c:pt>
                <c:pt idx="2392">
                  <c:v>0.87400900865098585</c:v>
                </c:pt>
                <c:pt idx="2393">
                  <c:v>0.8117862397612714</c:v>
                </c:pt>
                <c:pt idx="2394">
                  <c:v>0.88329225973246206</c:v>
                </c:pt>
                <c:pt idx="2395">
                  <c:v>0.86189803573034562</c:v>
                </c:pt>
                <c:pt idx="2396">
                  <c:v>0.79397612263437234</c:v>
                </c:pt>
                <c:pt idx="2397">
                  <c:v>0.9039679583831417</c:v>
                </c:pt>
                <c:pt idx="2398">
                  <c:v>0.88666617000761339</c:v>
                </c:pt>
                <c:pt idx="2399">
                  <c:v>0.81417961094955305</c:v>
                </c:pt>
                <c:pt idx="2400">
                  <c:v>0.82667480012612871</c:v>
                </c:pt>
                <c:pt idx="2401">
                  <c:v>0.82366831683913078</c:v>
                </c:pt>
                <c:pt idx="2402">
                  <c:v>0.87531442845967977</c:v>
                </c:pt>
                <c:pt idx="2403">
                  <c:v>0.87435042004522801</c:v>
                </c:pt>
                <c:pt idx="2404">
                  <c:v>0.90047084941720357</c:v>
                </c:pt>
                <c:pt idx="2405">
                  <c:v>0.83856258772631331</c:v>
                </c:pt>
                <c:pt idx="2406">
                  <c:v>0.91017689251839984</c:v>
                </c:pt>
                <c:pt idx="2407">
                  <c:v>0.84407010715807884</c:v>
                </c:pt>
                <c:pt idx="2408">
                  <c:v>0.8849150064078396</c:v>
                </c:pt>
                <c:pt idx="2409">
                  <c:v>0.85234210619612372</c:v>
                </c:pt>
                <c:pt idx="2410">
                  <c:v>0.85528173657465945</c:v>
                </c:pt>
                <c:pt idx="2411">
                  <c:v>0.84187651924042661</c:v>
                </c:pt>
                <c:pt idx="2412">
                  <c:v>0.83730116979258951</c:v>
                </c:pt>
                <c:pt idx="2413">
                  <c:v>0.85318493805072182</c:v>
                </c:pt>
                <c:pt idx="2414">
                  <c:v>0.82732907625013874</c:v>
                </c:pt>
                <c:pt idx="2415">
                  <c:v>0.85942181415616903</c:v>
                </c:pt>
                <c:pt idx="2416">
                  <c:v>0.8464630997683803</c:v>
                </c:pt>
                <c:pt idx="2417">
                  <c:v>0.8478608866622156</c:v>
                </c:pt>
                <c:pt idx="2418">
                  <c:v>0.8472937977193542</c:v>
                </c:pt>
                <c:pt idx="2419">
                  <c:v>0.84739196640469172</c:v>
                </c:pt>
                <c:pt idx="2420">
                  <c:v>0.85628715093920749</c:v>
                </c:pt>
                <c:pt idx="2421">
                  <c:v>0.85417572134250963</c:v>
                </c:pt>
                <c:pt idx="2422">
                  <c:v>0.86077318284285831</c:v>
                </c:pt>
                <c:pt idx="2423">
                  <c:v>0.85429967198092005</c:v>
                </c:pt>
                <c:pt idx="2424">
                  <c:v>0.85282007063933463</c:v>
                </c:pt>
                <c:pt idx="2425">
                  <c:v>0.84948179185489969</c:v>
                </c:pt>
                <c:pt idx="2426">
                  <c:v>0.85939936415488194</c:v>
                </c:pt>
                <c:pt idx="2427">
                  <c:v>0.85308469412246213</c:v>
                </c:pt>
                <c:pt idx="2428">
                  <c:v>0.85153569032557963</c:v>
                </c:pt>
                <c:pt idx="2429">
                  <c:v>0.85359690347644368</c:v>
                </c:pt>
                <c:pt idx="2430">
                  <c:v>0.85513999179462441</c:v>
                </c:pt>
                <c:pt idx="2431">
                  <c:v>0.85142884293863863</c:v>
                </c:pt>
                <c:pt idx="2432">
                  <c:v>0.85510071797971565</c:v>
                </c:pt>
                <c:pt idx="2433">
                  <c:v>0.85332200578326756</c:v>
                </c:pt>
                <c:pt idx="2434">
                  <c:v>0.85637923086343692</c:v>
                </c:pt>
                <c:pt idx="2435">
                  <c:v>0.85468909718574126</c:v>
                </c:pt>
                <c:pt idx="2436">
                  <c:v>0.85580345711901573</c:v>
                </c:pt>
                <c:pt idx="2437">
                  <c:v>0.85523618727394157</c:v>
                </c:pt>
                <c:pt idx="2438">
                  <c:v>0.85441047077629051</c:v>
                </c:pt>
                <c:pt idx="2439">
                  <c:v>0.85442013449401233</c:v>
                </c:pt>
                <c:pt idx="2440">
                  <c:v>0.85528601961464901</c:v>
                </c:pt>
                <c:pt idx="2441">
                  <c:v>0.85428654310783259</c:v>
                </c:pt>
                <c:pt idx="2442">
                  <c:v>0.85483413440508282</c:v>
                </c:pt>
                <c:pt idx="2443">
                  <c:v>0.85499685757245591</c:v>
                </c:pt>
                <c:pt idx="2444">
                  <c:v>0.85560276761140963</c:v>
                </c:pt>
                <c:pt idx="2445">
                  <c:v>0.85590224936263759</c:v>
                </c:pt>
                <c:pt idx="2446">
                  <c:v>0.85623805661885177</c:v>
                </c:pt>
                <c:pt idx="2447">
                  <c:v>0.85621173171534559</c:v>
                </c:pt>
                <c:pt idx="2448">
                  <c:v>0.856809217941924</c:v>
                </c:pt>
                <c:pt idx="2449">
                  <c:v>0.85749933172903914</c:v>
                </c:pt>
                <c:pt idx="2450">
                  <c:v>0.85772506682514704</c:v>
                </c:pt>
                <c:pt idx="2451">
                  <c:v>0.85864959755268422</c:v>
                </c:pt>
                <c:pt idx="2452">
                  <c:v>0.85989325914085746</c:v>
                </c:pt>
                <c:pt idx="2453">
                  <c:v>0.86145549777882025</c:v>
                </c:pt>
                <c:pt idx="2454">
                  <c:v>0.8638742575555407</c:v>
                </c:pt>
                <c:pt idx="2455">
                  <c:v>0.86712447689956895</c:v>
                </c:pt>
                <c:pt idx="2456">
                  <c:v>0.85467100985864675</c:v>
                </c:pt>
                <c:pt idx="2457">
                  <c:v>0.88871540577511243</c:v>
                </c:pt>
                <c:pt idx="2458">
                  <c:v>0.89243547137050072</c:v>
                </c:pt>
                <c:pt idx="2459">
                  <c:v>0.8897576173314341</c:v>
                </c:pt>
                <c:pt idx="2460">
                  <c:v>0.89845808886134326</c:v>
                </c:pt>
                <c:pt idx="2461">
                  <c:v>0.9008095226513797</c:v>
                </c:pt>
                <c:pt idx="2462">
                  <c:v>0.93649567581839865</c:v>
                </c:pt>
                <c:pt idx="2463">
                  <c:v>0.94048698269903652</c:v>
                </c:pt>
                <c:pt idx="2464">
                  <c:v>0.95505693380273127</c:v>
                </c:pt>
                <c:pt idx="2465">
                  <c:v>0.98912862094095955</c:v>
                </c:pt>
                <c:pt idx="2466">
                  <c:v>0.9980253394037637</c:v>
                </c:pt>
                <c:pt idx="2467">
                  <c:v>1.1261745327291237</c:v>
                </c:pt>
                <c:pt idx="2468">
                  <c:v>1.0465734333457095</c:v>
                </c:pt>
                <c:pt idx="2469">
                  <c:v>1.0757302438617204</c:v>
                </c:pt>
                <c:pt idx="2470">
                  <c:v>1.5784494067574266</c:v>
                </c:pt>
                <c:pt idx="2471">
                  <c:v>1.3085167135808384</c:v>
                </c:pt>
                <c:pt idx="2472">
                  <c:v>1.2784440486978246</c:v>
                </c:pt>
                <c:pt idx="2473">
                  <c:v>2.1445910621801789</c:v>
                </c:pt>
                <c:pt idx="2474">
                  <c:v>2.5499713856388713</c:v>
                </c:pt>
                <c:pt idx="2475">
                  <c:v>1.474681282473101</c:v>
                </c:pt>
                <c:pt idx="2476">
                  <c:v>8.5131322807715453</c:v>
                </c:pt>
                <c:pt idx="2477">
                  <c:v>2.6899999196893591</c:v>
                </c:pt>
                <c:pt idx="2478">
                  <c:v>1.1480090022864851</c:v>
                </c:pt>
                <c:pt idx="2479">
                  <c:v>1.9939424470891598</c:v>
                </c:pt>
                <c:pt idx="2480">
                  <c:v>1.2397898772788158</c:v>
                </c:pt>
                <c:pt idx="2481">
                  <c:v>2.2823866217319684</c:v>
                </c:pt>
                <c:pt idx="2482">
                  <c:v>1.7064841200719969</c:v>
                </c:pt>
                <c:pt idx="2483">
                  <c:v>0.86024614279401379</c:v>
                </c:pt>
                <c:pt idx="2484">
                  <c:v>1.5624317378082204</c:v>
                </c:pt>
                <c:pt idx="2485">
                  <c:v>1.2432832927050024</c:v>
                </c:pt>
                <c:pt idx="2486">
                  <c:v>1.0292697572683376</c:v>
                </c:pt>
                <c:pt idx="2487">
                  <c:v>1.4658000483735512</c:v>
                </c:pt>
                <c:pt idx="2488">
                  <c:v>1.4062179733014333</c:v>
                </c:pt>
                <c:pt idx="2489">
                  <c:v>1.1554434695338409</c:v>
                </c:pt>
                <c:pt idx="2490">
                  <c:v>0.96694185421614864</c:v>
                </c:pt>
                <c:pt idx="2491">
                  <c:v>0.95455510612579264</c:v>
                </c:pt>
                <c:pt idx="2492">
                  <c:v>0.94047539916416345</c:v>
                </c:pt>
                <c:pt idx="2493">
                  <c:v>0.95867321353422619</c:v>
                </c:pt>
                <c:pt idx="2494">
                  <c:v>0.98139753157426457</c:v>
                </c:pt>
                <c:pt idx="2495">
                  <c:v>1.0533972942185217</c:v>
                </c:pt>
                <c:pt idx="2496">
                  <c:v>1.0947950970192228</c:v>
                </c:pt>
                <c:pt idx="2497">
                  <c:v>1.1293099513872691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1.0447328183758684</c:v>
                </c:pt>
                <c:pt idx="2635">
                  <c:v>1.0559312488968118</c:v>
                </c:pt>
                <c:pt idx="2636">
                  <c:v>1.1123134539737989</c:v>
                </c:pt>
                <c:pt idx="2637">
                  <c:v>1.1164138840191364</c:v>
                </c:pt>
                <c:pt idx="2638">
                  <c:v>1.077550796860371</c:v>
                </c:pt>
                <c:pt idx="2639">
                  <c:v>0.90269054724850195</c:v>
                </c:pt>
                <c:pt idx="2640">
                  <c:v>1.0118051848818004</c:v>
                </c:pt>
                <c:pt idx="2641">
                  <c:v>1.0491342662131378</c:v>
                </c:pt>
                <c:pt idx="2642">
                  <c:v>1.0924872756629005</c:v>
                </c:pt>
                <c:pt idx="2643">
                  <c:v>1.1239693629246938</c:v>
                </c:pt>
                <c:pt idx="2644">
                  <c:v>1.1388571382313926</c:v>
                </c:pt>
                <c:pt idx="2645">
                  <c:v>1.0938879126678107</c:v>
                </c:pt>
                <c:pt idx="2646">
                  <c:v>1.0479741386698878</c:v>
                </c:pt>
                <c:pt idx="2647">
                  <c:v>1.0745712245910291</c:v>
                </c:pt>
                <c:pt idx="2648">
                  <c:v>1.0696633066956798</c:v>
                </c:pt>
                <c:pt idx="2649">
                  <c:v>1.0155330273942338</c:v>
                </c:pt>
                <c:pt idx="2650">
                  <c:v>1.0811366311952431</c:v>
                </c:pt>
                <c:pt idx="2651">
                  <c:v>1.0931200037344331</c:v>
                </c:pt>
                <c:pt idx="2652">
                  <c:v>1.0622886640367624</c:v>
                </c:pt>
                <c:pt idx="2653">
                  <c:v>1.0843866116238965</c:v>
                </c:pt>
                <c:pt idx="2654">
                  <c:v>1.0976106507320438</c:v>
                </c:pt>
                <c:pt idx="2655">
                  <c:v>1.0637398566905454</c:v>
                </c:pt>
                <c:pt idx="2656">
                  <c:v>1.0647627959158659</c:v>
                </c:pt>
                <c:pt idx="2657">
                  <c:v>1.0874123344181961</c:v>
                </c:pt>
                <c:pt idx="2658">
                  <c:v>1.0749219878720837</c:v>
                </c:pt>
                <c:pt idx="2659">
                  <c:v>1.0395778117119805</c:v>
                </c:pt>
                <c:pt idx="2660">
                  <c:v>1.0845981842012242</c:v>
                </c:pt>
                <c:pt idx="2661">
                  <c:v>1.0683777046833582</c:v>
                </c:pt>
                <c:pt idx="2662">
                  <c:v>1.065513127235866</c:v>
                </c:pt>
                <c:pt idx="2663">
                  <c:v>1.0667992655029901</c:v>
                </c:pt>
                <c:pt idx="2664">
                  <c:v>1.0880844055160561</c:v>
                </c:pt>
                <c:pt idx="2665">
                  <c:v>1.0793119065656993</c:v>
                </c:pt>
                <c:pt idx="2666">
                  <c:v>1.0870878006843001</c:v>
                </c:pt>
                <c:pt idx="2667">
                  <c:v>1.0816784374038908</c:v>
                </c:pt>
                <c:pt idx="2668">
                  <c:v>1.0874115483043074</c:v>
                </c:pt>
                <c:pt idx="2669">
                  <c:v>1.0894321086118983</c:v>
                </c:pt>
                <c:pt idx="2670">
                  <c:v>1.0883335848731182</c:v>
                </c:pt>
                <c:pt idx="2671">
                  <c:v>1.0895406155360838</c:v>
                </c:pt>
                <c:pt idx="2672">
                  <c:v>1.0869571175239761</c:v>
                </c:pt>
                <c:pt idx="2673">
                  <c:v>1.0875478950654298</c:v>
                </c:pt>
                <c:pt idx="2674">
                  <c:v>1.0889900949417601</c:v>
                </c:pt>
                <c:pt idx="2675">
                  <c:v>1.0903914999577788</c:v>
                </c:pt>
                <c:pt idx="2676">
                  <c:v>1.0896356056019616</c:v>
                </c:pt>
                <c:pt idx="2677">
                  <c:v>1.0819811053043726</c:v>
                </c:pt>
                <c:pt idx="2678">
                  <c:v>1.0864415667766363</c:v>
                </c:pt>
                <c:pt idx="2679">
                  <c:v>1.0835363094490298</c:v>
                </c:pt>
                <c:pt idx="2680">
                  <c:v>1.0880864059473541</c:v>
                </c:pt>
                <c:pt idx="2681">
                  <c:v>1.0857737005988493</c:v>
                </c:pt>
                <c:pt idx="2682">
                  <c:v>1.0844006504001518</c:v>
                </c:pt>
                <c:pt idx="2683">
                  <c:v>1.0863756504400515</c:v>
                </c:pt>
                <c:pt idx="2684">
                  <c:v>1.0862079380642304</c:v>
                </c:pt>
                <c:pt idx="2685">
                  <c:v>1.0851889408803801</c:v>
                </c:pt>
                <c:pt idx="2686">
                  <c:v>1.0835130666968575</c:v>
                </c:pt>
                <c:pt idx="2687">
                  <c:v>1.0826781953079718</c:v>
                </c:pt>
                <c:pt idx="2688">
                  <c:v>1.0820055066559693</c:v>
                </c:pt>
                <c:pt idx="2689">
                  <c:v>1.0804439242102004</c:v>
                </c:pt>
                <c:pt idx="2690">
                  <c:v>1.0793956196258037</c:v>
                </c:pt>
                <c:pt idx="2691">
                  <c:v>1.0769396134955078</c:v>
                </c:pt>
                <c:pt idx="2692">
                  <c:v>1.0750146078553906</c:v>
                </c:pt>
                <c:pt idx="2693">
                  <c:v>1.072546558863996</c:v>
                </c:pt>
                <c:pt idx="2694">
                  <c:v>1.0681542243634381</c:v>
                </c:pt>
                <c:pt idx="2695">
                  <c:v>1.0632334801402878</c:v>
                </c:pt>
                <c:pt idx="2696">
                  <c:v>1.0566960926590809</c:v>
                </c:pt>
                <c:pt idx="2697">
                  <c:v>1.049585041142689</c:v>
                </c:pt>
                <c:pt idx="2698">
                  <c:v>1.0407015845213303</c:v>
                </c:pt>
                <c:pt idx="2699">
                  <c:v>1.0290528643285386</c:v>
                </c:pt>
                <c:pt idx="2700">
                  <c:v>1.0153339090690334</c:v>
                </c:pt>
                <c:pt idx="2701">
                  <c:v>0.99798824520939833</c:v>
                </c:pt>
                <c:pt idx="2702">
                  <c:v>0.97880086842707703</c:v>
                </c:pt>
                <c:pt idx="2703">
                  <c:v>0.96047134917239152</c:v>
                </c:pt>
                <c:pt idx="2704">
                  <c:v>0.93767433794043065</c:v>
                </c:pt>
                <c:pt idx="2705">
                  <c:v>0.91099199784561302</c:v>
                </c:pt>
                <c:pt idx="2706">
                  <c:v>0.88334546513889312</c:v>
                </c:pt>
                <c:pt idx="2707">
                  <c:v>0.84540733411412383</c:v>
                </c:pt>
                <c:pt idx="2708">
                  <c:v>0.91078435530907964</c:v>
                </c:pt>
                <c:pt idx="2709">
                  <c:v>1.3256981534038006</c:v>
                </c:pt>
                <c:pt idx="2710">
                  <c:v>1.0344183435840877</c:v>
                </c:pt>
                <c:pt idx="2711">
                  <c:v>0.94878374970487667</c:v>
                </c:pt>
                <c:pt idx="2712">
                  <c:v>0.9558190570145314</c:v>
                </c:pt>
                <c:pt idx="2713">
                  <c:v>0.90950542489287189</c:v>
                </c:pt>
                <c:pt idx="2714">
                  <c:v>0.94702747679580201</c:v>
                </c:pt>
                <c:pt idx="2715">
                  <c:v>0.93724156744472364</c:v>
                </c:pt>
                <c:pt idx="2716">
                  <c:v>0.930647913567622</c:v>
                </c:pt>
                <c:pt idx="2717">
                  <c:v>1.1631373663702975</c:v>
                </c:pt>
                <c:pt idx="2718">
                  <c:v>1.0155503664057148</c:v>
                </c:pt>
                <c:pt idx="2719">
                  <c:v>1.0423189373873689</c:v>
                </c:pt>
                <c:pt idx="2720">
                  <c:v>0.97278536043721753</c:v>
                </c:pt>
                <c:pt idx="2721">
                  <c:v>0.52600552528725353</c:v>
                </c:pt>
                <c:pt idx="2722">
                  <c:v>0.82006859772038054</c:v>
                </c:pt>
                <c:pt idx="2723">
                  <c:v>0.83144056474979644</c:v>
                </c:pt>
                <c:pt idx="2724">
                  <c:v>0.66929815287264294</c:v>
                </c:pt>
                <c:pt idx="2725">
                  <c:v>0.93999534869075585</c:v>
                </c:pt>
                <c:pt idx="2726">
                  <c:v>0.98784354584013156</c:v>
                </c:pt>
                <c:pt idx="2727">
                  <c:v>1.6011744557911516</c:v>
                </c:pt>
                <c:pt idx="2728">
                  <c:v>0.95746068064404366</c:v>
                </c:pt>
                <c:pt idx="2729">
                  <c:v>0.70026823625517964</c:v>
                </c:pt>
                <c:pt idx="2730">
                  <c:v>1.3850395699222464</c:v>
                </c:pt>
                <c:pt idx="2731">
                  <c:v>0.85530496461931071</c:v>
                </c:pt>
                <c:pt idx="2732">
                  <c:v>0.98701756062163026</c:v>
                </c:pt>
                <c:pt idx="2733">
                  <c:v>1.5848463211367736</c:v>
                </c:pt>
                <c:pt idx="2734">
                  <c:v>1.315046993885516</c:v>
                </c:pt>
                <c:pt idx="2735">
                  <c:v>1.2051107861846553</c:v>
                </c:pt>
                <c:pt idx="2736">
                  <c:v>1.1819499253883641</c:v>
                </c:pt>
                <c:pt idx="2737">
                  <c:v>0.85052224717251379</c:v>
                </c:pt>
                <c:pt idx="2738">
                  <c:v>1.4428504942868161</c:v>
                </c:pt>
                <c:pt idx="2739">
                  <c:v>1.2272585699821621</c:v>
                </c:pt>
                <c:pt idx="2740">
                  <c:v>1.1572028556332403</c:v>
                </c:pt>
                <c:pt idx="2741">
                  <c:v>0.92546283013710351</c:v>
                </c:pt>
                <c:pt idx="2742">
                  <c:v>0.94093095806599791</c:v>
                </c:pt>
                <c:pt idx="2743">
                  <c:v>0.93890127820967928</c:v>
                </c:pt>
                <c:pt idx="2744">
                  <c:v>0.94294287582210645</c:v>
                </c:pt>
                <c:pt idx="2745">
                  <c:v>1.1277920964330834</c:v>
                </c:pt>
                <c:pt idx="2746">
                  <c:v>1.225802762441893</c:v>
                </c:pt>
                <c:pt idx="2747">
                  <c:v>1.5617671583541113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1.0233014884539715</c:v>
                </c:pt>
                <c:pt idx="2760">
                  <c:v>1.0471793265414564</c:v>
                </c:pt>
                <c:pt idx="2761">
                  <c:v>1.1242862852991538</c:v>
                </c:pt>
                <c:pt idx="2762">
                  <c:v>0.99597861988442093</c:v>
                </c:pt>
                <c:pt idx="2763">
                  <c:v>1.0007557436204491</c:v>
                </c:pt>
                <c:pt idx="2764">
                  <c:v>1.1392152621921752</c:v>
                </c:pt>
                <c:pt idx="2765">
                  <c:v>1.1354390636317158</c:v>
                </c:pt>
                <c:pt idx="2766">
                  <c:v>0.95978364391319104</c:v>
                </c:pt>
                <c:pt idx="2767">
                  <c:v>1.0563000478145459</c:v>
                </c:pt>
                <c:pt idx="2768">
                  <c:v>1.1266089190501207</c:v>
                </c:pt>
                <c:pt idx="2769">
                  <c:v>1.0274104371801658</c:v>
                </c:pt>
                <c:pt idx="2770">
                  <c:v>1.02436011550942</c:v>
                </c:pt>
                <c:pt idx="2771">
                  <c:v>1.085489501243404</c:v>
                </c:pt>
                <c:pt idx="2772">
                  <c:v>1.134160706248162</c:v>
                </c:pt>
                <c:pt idx="2773">
                  <c:v>1.06667745148513</c:v>
                </c:pt>
                <c:pt idx="2774">
                  <c:v>1.0723247489299437</c:v>
                </c:pt>
                <c:pt idx="2775">
                  <c:v>1.0372303678714472</c:v>
                </c:pt>
                <c:pt idx="2776">
                  <c:v>1.0923622244102897</c:v>
                </c:pt>
                <c:pt idx="2777">
                  <c:v>1.0850527700401731</c:v>
                </c:pt>
                <c:pt idx="2778">
                  <c:v>1.0581249355283731</c:v>
                </c:pt>
                <c:pt idx="2779">
                  <c:v>1.0390549503451738</c:v>
                </c:pt>
                <c:pt idx="2780">
                  <c:v>1.0369243219970115</c:v>
                </c:pt>
                <c:pt idx="2781">
                  <c:v>1.0280529062941941</c:v>
                </c:pt>
                <c:pt idx="2782">
                  <c:v>1.0647059228346245</c:v>
                </c:pt>
                <c:pt idx="2783">
                  <c:v>1.0733284424642593</c:v>
                </c:pt>
                <c:pt idx="2784">
                  <c:v>1.0421848771022095</c:v>
                </c:pt>
                <c:pt idx="2785">
                  <c:v>1.0801006569181779</c:v>
                </c:pt>
                <c:pt idx="2786">
                  <c:v>1.043073502680216</c:v>
                </c:pt>
                <c:pt idx="2787">
                  <c:v>1.0762497725680182</c:v>
                </c:pt>
                <c:pt idx="2788">
                  <c:v>1.0900154196721121</c:v>
                </c:pt>
                <c:pt idx="2789">
                  <c:v>1.0544199259045017</c:v>
                </c:pt>
                <c:pt idx="2790">
                  <c:v>1.0693274846481324</c:v>
                </c:pt>
                <c:pt idx="2791">
                  <c:v>1.0767413596926854</c:v>
                </c:pt>
                <c:pt idx="2792">
                  <c:v>1.0692624235733081</c:v>
                </c:pt>
                <c:pt idx="2793">
                  <c:v>1.0794153476466593</c:v>
                </c:pt>
                <c:pt idx="2794">
                  <c:v>1.068668037646346</c:v>
                </c:pt>
                <c:pt idx="2795">
                  <c:v>1.0697953538837339</c:v>
                </c:pt>
                <c:pt idx="2796">
                  <c:v>1.0737492595090257</c:v>
                </c:pt>
                <c:pt idx="2797">
                  <c:v>1.0696830630922487</c:v>
                </c:pt>
                <c:pt idx="2798">
                  <c:v>1.0637498952551274</c:v>
                </c:pt>
                <c:pt idx="2799">
                  <c:v>1.0656098517417167</c:v>
                </c:pt>
                <c:pt idx="2800">
                  <c:v>1.0623348933592278</c:v>
                </c:pt>
                <c:pt idx="2801">
                  <c:v>1.0619234226908634</c:v>
                </c:pt>
                <c:pt idx="2802">
                  <c:v>1.0624220248566663</c:v>
                </c:pt>
                <c:pt idx="2803">
                  <c:v>1.0677036689442618</c:v>
                </c:pt>
                <c:pt idx="2804">
                  <c:v>1.0640388447687192</c:v>
                </c:pt>
                <c:pt idx="2805">
                  <c:v>1.0677986172130591</c:v>
                </c:pt>
                <c:pt idx="2806">
                  <c:v>1.0640376278987247</c:v>
                </c:pt>
                <c:pt idx="2807">
                  <c:v>1.0661991285912518</c:v>
                </c:pt>
                <c:pt idx="2808">
                  <c:v>1.0719164821801155</c:v>
                </c:pt>
                <c:pt idx="2809">
                  <c:v>1.0685025896001661</c:v>
                </c:pt>
                <c:pt idx="2810">
                  <c:v>1.0717485688513881</c:v>
                </c:pt>
                <c:pt idx="2811">
                  <c:v>1.0726817021790818</c:v>
                </c:pt>
                <c:pt idx="2812">
                  <c:v>1.0748599822522957</c:v>
                </c:pt>
                <c:pt idx="2813">
                  <c:v>1.0748853645093186</c:v>
                </c:pt>
                <c:pt idx="2814">
                  <c:v>1.0796748894482222</c:v>
                </c:pt>
                <c:pt idx="2815">
                  <c:v>1.082848481025124</c:v>
                </c:pt>
                <c:pt idx="2816">
                  <c:v>1.0894110437571758</c:v>
                </c:pt>
                <c:pt idx="2817">
                  <c:v>1.0946205013142405</c:v>
                </c:pt>
                <c:pt idx="2818">
                  <c:v>1.1027189667100294</c:v>
                </c:pt>
                <c:pt idx="2819">
                  <c:v>1.1129570043074211</c:v>
                </c:pt>
                <c:pt idx="2820">
                  <c:v>1.125619226863334</c:v>
                </c:pt>
                <c:pt idx="2821">
                  <c:v>1.1930639625068054</c:v>
                </c:pt>
                <c:pt idx="2822">
                  <c:v>1.154509555476126</c:v>
                </c:pt>
                <c:pt idx="2823">
                  <c:v>1.1793092127288698</c:v>
                </c:pt>
                <c:pt idx="2824">
                  <c:v>1.210830924577696</c:v>
                </c:pt>
                <c:pt idx="2825">
                  <c:v>1.2514168356528259</c:v>
                </c:pt>
                <c:pt idx="2826">
                  <c:v>1.3041635982884938</c:v>
                </c:pt>
                <c:pt idx="2827">
                  <c:v>1.374092781550952</c:v>
                </c:pt>
                <c:pt idx="2828">
                  <c:v>1.4787518328480695</c:v>
                </c:pt>
                <c:pt idx="2829">
                  <c:v>1.6364685427699608</c:v>
                </c:pt>
                <c:pt idx="2830">
                  <c:v>1.9076574951182343</c:v>
                </c:pt>
                <c:pt idx="2831">
                  <c:v>2.2217242596485529</c:v>
                </c:pt>
                <c:pt idx="2832">
                  <c:v>2.6131952813975006</c:v>
                </c:pt>
                <c:pt idx="2833">
                  <c:v>2.9282866864209702</c:v>
                </c:pt>
                <c:pt idx="2834">
                  <c:v>2.2657439320759352</c:v>
                </c:pt>
                <c:pt idx="2835">
                  <c:v>1.0945966878126734</c:v>
                </c:pt>
                <c:pt idx="2836">
                  <c:v>1.238206849167645</c:v>
                </c:pt>
                <c:pt idx="2837">
                  <c:v>1.67388300017306</c:v>
                </c:pt>
                <c:pt idx="2838">
                  <c:v>1.7065556346412281</c:v>
                </c:pt>
                <c:pt idx="2839">
                  <c:v>1.101100144627678</c:v>
                </c:pt>
                <c:pt idx="2840">
                  <c:v>1.0504108917989301</c:v>
                </c:pt>
                <c:pt idx="2841">
                  <c:v>1.1521781759331871</c:v>
                </c:pt>
                <c:pt idx="2842">
                  <c:v>0.98850931968343414</c:v>
                </c:pt>
                <c:pt idx="2843">
                  <c:v>0.97395167822226403</c:v>
                </c:pt>
                <c:pt idx="2844">
                  <c:v>0.8569496969594621</c:v>
                </c:pt>
                <c:pt idx="2845">
                  <c:v>0.95247008184420157</c:v>
                </c:pt>
                <c:pt idx="2846">
                  <c:v>1.0001275317320861</c:v>
                </c:pt>
                <c:pt idx="2847">
                  <c:v>0.93095365235977634</c:v>
                </c:pt>
                <c:pt idx="2848">
                  <c:v>0.99710992126516751</c:v>
                </c:pt>
                <c:pt idx="2849">
                  <c:v>4.3898864733954044</c:v>
                </c:pt>
                <c:pt idx="2850">
                  <c:v>1.3194145083042979</c:v>
                </c:pt>
                <c:pt idx="2851">
                  <c:v>0.58477885057068268</c:v>
                </c:pt>
                <c:pt idx="2852">
                  <c:v>1.1591219828502799</c:v>
                </c:pt>
                <c:pt idx="2853">
                  <c:v>0.9249199706002057</c:v>
                </c:pt>
                <c:pt idx="2854">
                  <c:v>0.7790396611419117</c:v>
                </c:pt>
                <c:pt idx="2855">
                  <c:v>1.0747716701960153</c:v>
                </c:pt>
                <c:pt idx="2856">
                  <c:v>0.38628609992594998</c:v>
                </c:pt>
                <c:pt idx="2857">
                  <c:v>1.2445393283256059</c:v>
                </c:pt>
                <c:pt idx="2858">
                  <c:v>0.95521981521030364</c:v>
                </c:pt>
                <c:pt idx="2859">
                  <c:v>0.75773340585068694</c:v>
                </c:pt>
                <c:pt idx="2860">
                  <c:v>1.0516712117343374</c:v>
                </c:pt>
                <c:pt idx="2861">
                  <c:v>0.83001236569007353</c:v>
                </c:pt>
                <c:pt idx="2862">
                  <c:v>0.94680844697899136</c:v>
                </c:pt>
                <c:pt idx="2863">
                  <c:v>0.9394017223643607</c:v>
                </c:pt>
                <c:pt idx="2864">
                  <c:v>1.1022049183045979</c:v>
                </c:pt>
                <c:pt idx="2865">
                  <c:v>1.0747453305126631</c:v>
                </c:pt>
                <c:pt idx="2866">
                  <c:v>1.0117666402252206</c:v>
                </c:pt>
                <c:pt idx="2867">
                  <c:v>1.0037968680089466</c:v>
                </c:pt>
                <c:pt idx="2868">
                  <c:v>1.0402508774983181</c:v>
                </c:pt>
                <c:pt idx="2869">
                  <c:v>1.040338879095376</c:v>
                </c:pt>
                <c:pt idx="2870">
                  <c:v>1.0677671736717815</c:v>
                </c:pt>
                <c:pt idx="2871">
                  <c:v>0.97229720059659275</c:v>
                </c:pt>
                <c:pt idx="2872">
                  <c:v>0.89880828809454361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1.1053234452307916</c:v>
                </c:pt>
                <c:pt idx="2885">
                  <c:v>1.136293074594884</c:v>
                </c:pt>
                <c:pt idx="2886">
                  <c:v>1.2567031054400479</c:v>
                </c:pt>
                <c:pt idx="2887">
                  <c:v>1.2161767930616099</c:v>
                </c:pt>
                <c:pt idx="2888">
                  <c:v>1.2240885924741398</c:v>
                </c:pt>
                <c:pt idx="2889">
                  <c:v>1.1508854412148501</c:v>
                </c:pt>
                <c:pt idx="2890">
                  <c:v>1.1489475159292541</c:v>
                </c:pt>
                <c:pt idx="2891">
                  <c:v>1.2267836893360322</c:v>
                </c:pt>
                <c:pt idx="2892">
                  <c:v>1.2382740274320299</c:v>
                </c:pt>
                <c:pt idx="2893">
                  <c:v>1.4293334035607419</c:v>
                </c:pt>
                <c:pt idx="2894">
                  <c:v>1.276015569297497</c:v>
                </c:pt>
                <c:pt idx="2895">
                  <c:v>1.126587949412946</c:v>
                </c:pt>
                <c:pt idx="2896">
                  <c:v>1.4178634665151539</c:v>
                </c:pt>
                <c:pt idx="2897">
                  <c:v>1.1996361451023398</c:v>
                </c:pt>
                <c:pt idx="2898">
                  <c:v>1.1556655271367728</c:v>
                </c:pt>
                <c:pt idx="2899">
                  <c:v>1.2049455831479674</c:v>
                </c:pt>
                <c:pt idx="2900">
                  <c:v>1.173556643956656</c:v>
                </c:pt>
                <c:pt idx="2901">
                  <c:v>1.1993232986781719</c:v>
                </c:pt>
                <c:pt idx="2902">
                  <c:v>1.1706498619962167</c:v>
                </c:pt>
                <c:pt idx="2903">
                  <c:v>1.228182677825183</c:v>
                </c:pt>
                <c:pt idx="2904">
                  <c:v>1.2629251483956696</c:v>
                </c:pt>
                <c:pt idx="2905">
                  <c:v>1.1998363924301685</c:v>
                </c:pt>
                <c:pt idx="2906">
                  <c:v>1.1787282199206894</c:v>
                </c:pt>
                <c:pt idx="2907">
                  <c:v>1.2102531248517052</c:v>
                </c:pt>
                <c:pt idx="2908">
                  <c:v>1.2116187325867931</c:v>
                </c:pt>
                <c:pt idx="2909">
                  <c:v>1.2190250457341236</c:v>
                </c:pt>
                <c:pt idx="2910">
                  <c:v>1.2102428586040799</c:v>
                </c:pt>
                <c:pt idx="2911">
                  <c:v>1.2058995928813696</c:v>
                </c:pt>
                <c:pt idx="2912">
                  <c:v>1.2156480835603238</c:v>
                </c:pt>
                <c:pt idx="2913">
                  <c:v>1.2303866422284238</c:v>
                </c:pt>
                <c:pt idx="2914">
                  <c:v>1.2202201613994599</c:v>
                </c:pt>
                <c:pt idx="2915">
                  <c:v>1.20968540080642</c:v>
                </c:pt>
                <c:pt idx="2916">
                  <c:v>1.2171464276646178</c:v>
                </c:pt>
                <c:pt idx="2917">
                  <c:v>1.2023714301775159</c:v>
                </c:pt>
                <c:pt idx="2918">
                  <c:v>1.2127260878093937</c:v>
                </c:pt>
                <c:pt idx="2919">
                  <c:v>1.2082820904278251</c:v>
                </c:pt>
                <c:pt idx="2920">
                  <c:v>1.2077082546615419</c:v>
                </c:pt>
                <c:pt idx="2921">
                  <c:v>1.199775717182237</c:v>
                </c:pt>
                <c:pt idx="2922">
                  <c:v>1.1996542445833802</c:v>
                </c:pt>
                <c:pt idx="2923">
                  <c:v>1.1996671305414381</c:v>
                </c:pt>
                <c:pt idx="2924">
                  <c:v>1.1910916636508482</c:v>
                </c:pt>
                <c:pt idx="2925">
                  <c:v>1.2028019662279679</c:v>
                </c:pt>
                <c:pt idx="2926">
                  <c:v>1.2192926266140498</c:v>
                </c:pt>
                <c:pt idx="2927">
                  <c:v>1.2267562601190518</c:v>
                </c:pt>
                <c:pt idx="2928">
                  <c:v>1.2424575493921701</c:v>
                </c:pt>
                <c:pt idx="2929">
                  <c:v>1.2418284515499793</c:v>
                </c:pt>
                <c:pt idx="2930">
                  <c:v>1.2393813530114377</c:v>
                </c:pt>
                <c:pt idx="2931">
                  <c:v>1.2312529053481367</c:v>
                </c:pt>
                <c:pt idx="2932">
                  <c:v>1.231562564127592</c:v>
                </c:pt>
                <c:pt idx="2933">
                  <c:v>1.2335389610198788</c:v>
                </c:pt>
                <c:pt idx="2934">
                  <c:v>1.2345417060490798</c:v>
                </c:pt>
                <c:pt idx="2935">
                  <c:v>1.2381559298652314</c:v>
                </c:pt>
                <c:pt idx="2936">
                  <c:v>1.2432217705748798</c:v>
                </c:pt>
                <c:pt idx="2937">
                  <c:v>1.2480518651183541</c:v>
                </c:pt>
                <c:pt idx="2938">
                  <c:v>1.2444192275450319</c:v>
                </c:pt>
                <c:pt idx="2939">
                  <c:v>1.2419313652271673</c:v>
                </c:pt>
                <c:pt idx="2940">
                  <c:v>1.2380028765678242</c:v>
                </c:pt>
                <c:pt idx="2941">
                  <c:v>1.2317725909180024</c:v>
                </c:pt>
                <c:pt idx="2942">
                  <c:v>1.2250160833873278</c:v>
                </c:pt>
                <c:pt idx="2943">
                  <c:v>1.2175011236288942</c:v>
                </c:pt>
                <c:pt idx="2944">
                  <c:v>1.2105854414347121</c:v>
                </c:pt>
                <c:pt idx="2945">
                  <c:v>1.2001520953580564</c:v>
                </c:pt>
                <c:pt idx="2946">
                  <c:v>1.1875780391647281</c:v>
                </c:pt>
                <c:pt idx="2947">
                  <c:v>1.170950696384234</c:v>
                </c:pt>
                <c:pt idx="2948">
                  <c:v>1.1489286622140658</c:v>
                </c:pt>
                <c:pt idx="2949">
                  <c:v>1.1219325283925361</c:v>
                </c:pt>
                <c:pt idx="2950">
                  <c:v>1.0900575545464966</c:v>
                </c:pt>
                <c:pt idx="2951">
                  <c:v>1.0521847407464577</c:v>
                </c:pt>
                <c:pt idx="2952">
                  <c:v>1.0077469116102633</c:v>
                </c:pt>
                <c:pt idx="2953">
                  <c:v>0.95733155842001361</c:v>
                </c:pt>
                <c:pt idx="2954">
                  <c:v>0.90150024259986161</c:v>
                </c:pt>
                <c:pt idx="2955">
                  <c:v>0.80459006825416091</c:v>
                </c:pt>
                <c:pt idx="2956">
                  <c:v>0.70512084237773165</c:v>
                </c:pt>
                <c:pt idx="2957">
                  <c:v>0.61399518750595961</c:v>
                </c:pt>
                <c:pt idx="2958">
                  <c:v>0.55906532933029651</c:v>
                </c:pt>
                <c:pt idx="2959">
                  <c:v>0.52020904240597565</c:v>
                </c:pt>
                <c:pt idx="2960">
                  <c:v>0.71804887887381874</c:v>
                </c:pt>
                <c:pt idx="2961">
                  <c:v>0.63059655595525244</c:v>
                </c:pt>
                <c:pt idx="2962">
                  <c:v>0.90079103376060166</c:v>
                </c:pt>
                <c:pt idx="2963">
                  <c:v>0.63527791824104285</c:v>
                </c:pt>
                <c:pt idx="2964">
                  <c:v>1.0256099997530592</c:v>
                </c:pt>
                <c:pt idx="2965">
                  <c:v>1.0645482270869915</c:v>
                </c:pt>
                <c:pt idx="2966">
                  <c:v>0.7264366084844307</c:v>
                </c:pt>
                <c:pt idx="2967">
                  <c:v>0.37657574621264395</c:v>
                </c:pt>
                <c:pt idx="2968">
                  <c:v>1.1907475318041585</c:v>
                </c:pt>
                <c:pt idx="2969">
                  <c:v>0.27530346621138185</c:v>
                </c:pt>
                <c:pt idx="2970">
                  <c:v>1.3381883918402278</c:v>
                </c:pt>
                <c:pt idx="2971">
                  <c:v>0.39873303560205481</c:v>
                </c:pt>
                <c:pt idx="2972">
                  <c:v>0.78464838385613833</c:v>
                </c:pt>
                <c:pt idx="2973">
                  <c:v>1.1054395781136934</c:v>
                </c:pt>
                <c:pt idx="2974">
                  <c:v>0.8112372698040895</c:v>
                </c:pt>
                <c:pt idx="2975">
                  <c:v>1.1196113935813528</c:v>
                </c:pt>
                <c:pt idx="2976">
                  <c:v>1.1193964857083258</c:v>
                </c:pt>
                <c:pt idx="2977">
                  <c:v>0.86124383239407543</c:v>
                </c:pt>
                <c:pt idx="2978">
                  <c:v>0.70251541280783669</c:v>
                </c:pt>
                <c:pt idx="2979">
                  <c:v>1.3510137647723088</c:v>
                </c:pt>
                <c:pt idx="2980">
                  <c:v>0.96822883452648933</c:v>
                </c:pt>
                <c:pt idx="2981">
                  <c:v>1.100251414030138</c:v>
                </c:pt>
                <c:pt idx="2982">
                  <c:v>1.1550020631627664</c:v>
                </c:pt>
                <c:pt idx="2983">
                  <c:v>1.4435770071359499</c:v>
                </c:pt>
                <c:pt idx="2984">
                  <c:v>0.99000661145595259</c:v>
                </c:pt>
                <c:pt idx="2985">
                  <c:v>0.54139452829910661</c:v>
                </c:pt>
                <c:pt idx="2986">
                  <c:v>0.87107767830969374</c:v>
                </c:pt>
                <c:pt idx="2987">
                  <c:v>1.5949737178133558</c:v>
                </c:pt>
                <c:pt idx="2988">
                  <c:v>1.3182947572170316</c:v>
                </c:pt>
                <c:pt idx="2989">
                  <c:v>1.0290699277319335</c:v>
                </c:pt>
                <c:pt idx="2990">
                  <c:v>1.0242854117282918</c:v>
                </c:pt>
                <c:pt idx="2991">
                  <c:v>1.0018504812792353</c:v>
                </c:pt>
                <c:pt idx="2992">
                  <c:v>1.0873366250084953</c:v>
                </c:pt>
                <c:pt idx="2993">
                  <c:v>1.1378569042901423</c:v>
                </c:pt>
                <c:pt idx="2994">
                  <c:v>1.2192163598701629</c:v>
                </c:pt>
                <c:pt idx="2995">
                  <c:v>1.2247889399033007</c:v>
                </c:pt>
                <c:pt idx="2996">
                  <c:v>1.1668075304804535</c:v>
                </c:pt>
                <c:pt idx="2997">
                  <c:v>1.232252805950506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1.1749862486248626</c:v>
                </c:pt>
                <c:pt idx="3010">
                  <c:v>1.0324745102177777</c:v>
                </c:pt>
                <c:pt idx="3011">
                  <c:v>0.94356821277925151</c:v>
                </c:pt>
                <c:pt idx="3012">
                  <c:v>1.0091247110936099</c:v>
                </c:pt>
                <c:pt idx="3013">
                  <c:v>0.99679213330177274</c:v>
                </c:pt>
                <c:pt idx="3014">
                  <c:v>1.0199247976701133</c:v>
                </c:pt>
                <c:pt idx="3015">
                  <c:v>0.96697150981448043</c:v>
                </c:pt>
                <c:pt idx="3016">
                  <c:v>0.92079377357524061</c:v>
                </c:pt>
                <c:pt idx="3017">
                  <c:v>1.0694778354286161</c:v>
                </c:pt>
                <c:pt idx="3018">
                  <c:v>1.0197312958276745</c:v>
                </c:pt>
                <c:pt idx="3019">
                  <c:v>1.1045911918291498</c:v>
                </c:pt>
                <c:pt idx="3020">
                  <c:v>0.93834802416559482</c:v>
                </c:pt>
                <c:pt idx="3021">
                  <c:v>1.0360113657754497</c:v>
                </c:pt>
                <c:pt idx="3022">
                  <c:v>1.0485578205920303</c:v>
                </c:pt>
                <c:pt idx="3023">
                  <c:v>1.0138733845556434</c:v>
                </c:pt>
                <c:pt idx="3024">
                  <c:v>0.98849618964520136</c:v>
                </c:pt>
                <c:pt idx="3025">
                  <c:v>0.98692286050264921</c:v>
                </c:pt>
                <c:pt idx="3026">
                  <c:v>0.96571778594591218</c:v>
                </c:pt>
                <c:pt idx="3027">
                  <c:v>1.0359493750675342</c:v>
                </c:pt>
                <c:pt idx="3028">
                  <c:v>0.98119415748976391</c:v>
                </c:pt>
                <c:pt idx="3029">
                  <c:v>1.0485358908925728</c:v>
                </c:pt>
                <c:pt idx="3030">
                  <c:v>0.99578178735589262</c:v>
                </c:pt>
                <c:pt idx="3031">
                  <c:v>1.0630691410887481</c:v>
                </c:pt>
                <c:pt idx="3032">
                  <c:v>1.0297210167447068</c:v>
                </c:pt>
                <c:pt idx="3033">
                  <c:v>1.0079133872835278</c:v>
                </c:pt>
                <c:pt idx="3034">
                  <c:v>1.0129336282503116</c:v>
                </c:pt>
                <c:pt idx="3035">
                  <c:v>1.0429186877652838</c:v>
                </c:pt>
                <c:pt idx="3036">
                  <c:v>1.0158285559754612</c:v>
                </c:pt>
                <c:pt idx="3037">
                  <c:v>1.0052482940671612</c:v>
                </c:pt>
                <c:pt idx="3038">
                  <c:v>1.0031962090087538</c:v>
                </c:pt>
                <c:pt idx="3039">
                  <c:v>1.0372371582161337</c:v>
                </c:pt>
                <c:pt idx="3040">
                  <c:v>1.0128915935016538</c:v>
                </c:pt>
                <c:pt idx="3041">
                  <c:v>1.0015873131448458</c:v>
                </c:pt>
                <c:pt idx="3042">
                  <c:v>1.0036084016159699</c:v>
                </c:pt>
                <c:pt idx="3043">
                  <c:v>1.000556744277064</c:v>
                </c:pt>
                <c:pt idx="3044">
                  <c:v>0.99362471623025095</c:v>
                </c:pt>
                <c:pt idx="3045">
                  <c:v>0.98657945932801061</c:v>
                </c:pt>
                <c:pt idx="3046">
                  <c:v>0.96740461249275156</c:v>
                </c:pt>
                <c:pt idx="3047">
                  <c:v>0.95293464857072663</c:v>
                </c:pt>
                <c:pt idx="3048">
                  <c:v>0.9370032736284134</c:v>
                </c:pt>
                <c:pt idx="3049">
                  <c:v>0.92292619989041358</c:v>
                </c:pt>
                <c:pt idx="3050">
                  <c:v>0.8527046758349347</c:v>
                </c:pt>
                <c:pt idx="3051">
                  <c:v>0.7825210273717127</c:v>
                </c:pt>
                <c:pt idx="3052">
                  <c:v>0.78286002315518377</c:v>
                </c:pt>
                <c:pt idx="3053">
                  <c:v>0.77748719749376405</c:v>
                </c:pt>
                <c:pt idx="3054">
                  <c:v>0.77781986144030268</c:v>
                </c:pt>
                <c:pt idx="3055">
                  <c:v>0.77598600259764405</c:v>
                </c:pt>
                <c:pt idx="3056">
                  <c:v>0.77216584956282663</c:v>
                </c:pt>
                <c:pt idx="3057">
                  <c:v>0.76901966081358475</c:v>
                </c:pt>
                <c:pt idx="3058">
                  <c:v>0.76398547066738465</c:v>
                </c:pt>
                <c:pt idx="3059">
                  <c:v>0.76307307363927124</c:v>
                </c:pt>
                <c:pt idx="3060">
                  <c:v>0.7871751126558727</c:v>
                </c:pt>
                <c:pt idx="3061">
                  <c:v>0.81701971333132162</c:v>
                </c:pt>
                <c:pt idx="3062">
                  <c:v>0.8529940363469749</c:v>
                </c:pt>
                <c:pt idx="3063">
                  <c:v>0.89858688167593126</c:v>
                </c:pt>
                <c:pt idx="3064">
                  <c:v>0.94219821711927298</c:v>
                </c:pt>
                <c:pt idx="3065">
                  <c:v>0.99598738928428665</c:v>
                </c:pt>
                <c:pt idx="3066">
                  <c:v>1.0439720970874355</c:v>
                </c:pt>
                <c:pt idx="3067">
                  <c:v>1.0982369195640089</c:v>
                </c:pt>
                <c:pt idx="3068">
                  <c:v>1.0901685113171802</c:v>
                </c:pt>
                <c:pt idx="3069">
                  <c:v>1.1696026883693398</c:v>
                </c:pt>
                <c:pt idx="3070">
                  <c:v>1.2731168941869093</c:v>
                </c:pt>
                <c:pt idx="3071">
                  <c:v>1.3256090139914458</c:v>
                </c:pt>
                <c:pt idx="3072">
                  <c:v>1.3551773016215078</c:v>
                </c:pt>
                <c:pt idx="3073">
                  <c:v>1.7254372083654184</c:v>
                </c:pt>
                <c:pt idx="3074">
                  <c:v>1.2430601079243369</c:v>
                </c:pt>
                <c:pt idx="3075">
                  <c:v>0.75822465219132673</c:v>
                </c:pt>
                <c:pt idx="3076">
                  <c:v>0.74629411937494361</c:v>
                </c:pt>
                <c:pt idx="3077">
                  <c:v>0.82159105265256405</c:v>
                </c:pt>
                <c:pt idx="3078">
                  <c:v>0.78115846779220566</c:v>
                </c:pt>
                <c:pt idx="3079">
                  <c:v>0.95338559548285828</c:v>
                </c:pt>
                <c:pt idx="3080">
                  <c:v>0.70545037531081911</c:v>
                </c:pt>
                <c:pt idx="3081">
                  <c:v>0.77083098029471364</c:v>
                </c:pt>
                <c:pt idx="3082">
                  <c:v>0.89981690433359285</c:v>
                </c:pt>
                <c:pt idx="3083">
                  <c:v>1.1128144580369734</c:v>
                </c:pt>
                <c:pt idx="3084">
                  <c:v>1.1836809704640505</c:v>
                </c:pt>
                <c:pt idx="3085">
                  <c:v>1.3100067709259728</c:v>
                </c:pt>
                <c:pt idx="3086">
                  <c:v>1.6069264270908539</c:v>
                </c:pt>
                <c:pt idx="3087">
                  <c:v>2.081254705890478</c:v>
                </c:pt>
                <c:pt idx="3088">
                  <c:v>1.1324850024390645</c:v>
                </c:pt>
                <c:pt idx="3089">
                  <c:v>1.0842275311903209</c:v>
                </c:pt>
                <c:pt idx="3090">
                  <c:v>1.1566311292257874</c:v>
                </c:pt>
                <c:pt idx="3091">
                  <c:v>1.0108040205639786</c:v>
                </c:pt>
                <c:pt idx="3092">
                  <c:v>0.64037556123858963</c:v>
                </c:pt>
                <c:pt idx="3093">
                  <c:v>0.89781711712200751</c:v>
                </c:pt>
                <c:pt idx="3094">
                  <c:v>0.90381634819758039</c:v>
                </c:pt>
                <c:pt idx="3095">
                  <c:v>1.6013689874899306</c:v>
                </c:pt>
                <c:pt idx="3096">
                  <c:v>0.97305415269358753</c:v>
                </c:pt>
                <c:pt idx="3097">
                  <c:v>1.53761515335635</c:v>
                </c:pt>
                <c:pt idx="3098">
                  <c:v>0.26848679999224234</c:v>
                </c:pt>
                <c:pt idx="3099">
                  <c:v>0.93367115055936423</c:v>
                </c:pt>
                <c:pt idx="3100">
                  <c:v>0.95889076794809758</c:v>
                </c:pt>
                <c:pt idx="3101">
                  <c:v>1.033300234739065</c:v>
                </c:pt>
                <c:pt idx="3102">
                  <c:v>0.964825450027888</c:v>
                </c:pt>
                <c:pt idx="3103">
                  <c:v>1.213559902087735</c:v>
                </c:pt>
                <c:pt idx="3104">
                  <c:v>1.1728966949375479</c:v>
                </c:pt>
                <c:pt idx="3105">
                  <c:v>1.0599167840204842</c:v>
                </c:pt>
                <c:pt idx="3106">
                  <c:v>1.4112655645244558</c:v>
                </c:pt>
                <c:pt idx="3107">
                  <c:v>1.1395101518342621</c:v>
                </c:pt>
                <c:pt idx="3108">
                  <c:v>1.3249629083659535</c:v>
                </c:pt>
                <c:pt idx="3109">
                  <c:v>0.90341549863057946</c:v>
                </c:pt>
                <c:pt idx="3110">
                  <c:v>0.71231497874558514</c:v>
                </c:pt>
                <c:pt idx="3111">
                  <c:v>0.98893246099342658</c:v>
                </c:pt>
                <c:pt idx="3112">
                  <c:v>0.92653904458366698</c:v>
                </c:pt>
                <c:pt idx="3113">
                  <c:v>0.93687639092755159</c:v>
                </c:pt>
                <c:pt idx="3114">
                  <c:v>0.93784312263484781</c:v>
                </c:pt>
                <c:pt idx="3115">
                  <c:v>0.94923742579218917</c:v>
                </c:pt>
                <c:pt idx="3116">
                  <c:v>1.0088468229418541</c:v>
                </c:pt>
                <c:pt idx="3117">
                  <c:v>1.03659713768058</c:v>
                </c:pt>
                <c:pt idx="3118">
                  <c:v>1.0045666625725018</c:v>
                </c:pt>
                <c:pt idx="3119">
                  <c:v>1.0616089120194712</c:v>
                </c:pt>
                <c:pt idx="3120">
                  <c:v>1.057977615172091</c:v>
                </c:pt>
                <c:pt idx="3121">
                  <c:v>1.1415099792119181</c:v>
                </c:pt>
                <c:pt idx="3122">
                  <c:v>1.1356149334537613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0.90218428197539258</c:v>
                </c:pt>
                <c:pt idx="3135">
                  <c:v>0.93708240761350126</c:v>
                </c:pt>
                <c:pt idx="3136">
                  <c:v>0.91453986050982805</c:v>
                </c:pt>
                <c:pt idx="3137">
                  <c:v>0.94056204924148157</c:v>
                </c:pt>
                <c:pt idx="3138">
                  <c:v>0.94769461472870986</c:v>
                </c:pt>
                <c:pt idx="3139">
                  <c:v>0.96139947972150575</c:v>
                </c:pt>
                <c:pt idx="3140">
                  <c:v>0.95720049329792622</c:v>
                </c:pt>
                <c:pt idx="3141">
                  <c:v>0.9657148627678761</c:v>
                </c:pt>
                <c:pt idx="3142">
                  <c:v>0.94379018550719362</c:v>
                </c:pt>
                <c:pt idx="3143">
                  <c:v>0.88660855347462664</c:v>
                </c:pt>
                <c:pt idx="3144">
                  <c:v>0.97231383555640161</c:v>
                </c:pt>
                <c:pt idx="3145">
                  <c:v>0.9693523440046794</c:v>
                </c:pt>
                <c:pt idx="3146">
                  <c:v>0.93890112104952961</c:v>
                </c:pt>
                <c:pt idx="3147">
                  <c:v>0.83381904075340885</c:v>
                </c:pt>
                <c:pt idx="3148">
                  <c:v>0.98605460862021954</c:v>
                </c:pt>
                <c:pt idx="3149">
                  <c:v>0.96345662297645851</c:v>
                </c:pt>
                <c:pt idx="3150">
                  <c:v>0.91185096567425139</c:v>
                </c:pt>
                <c:pt idx="3151">
                  <c:v>0.95170872501713588</c:v>
                </c:pt>
                <c:pt idx="3152">
                  <c:v>0.95901951398515162</c:v>
                </c:pt>
                <c:pt idx="3153">
                  <c:v>0.9583852857093641</c:v>
                </c:pt>
                <c:pt idx="3154">
                  <c:v>0.96514185483197468</c:v>
                </c:pt>
                <c:pt idx="3155">
                  <c:v>0.94771544642206063</c:v>
                </c:pt>
                <c:pt idx="3156">
                  <c:v>0.946183046363548</c:v>
                </c:pt>
                <c:pt idx="3157">
                  <c:v>0.9529103892452413</c:v>
                </c:pt>
                <c:pt idx="3158">
                  <c:v>0.96978722723036082</c:v>
                </c:pt>
                <c:pt idx="3159">
                  <c:v>0.94508919396337565</c:v>
                </c:pt>
                <c:pt idx="3160">
                  <c:v>0.98571088569884979</c:v>
                </c:pt>
                <c:pt idx="3161">
                  <c:v>0.95959928042525766</c:v>
                </c:pt>
                <c:pt idx="3162">
                  <c:v>0.95614715742575573</c:v>
                </c:pt>
                <c:pt idx="3163">
                  <c:v>0.9678478975348711</c:v>
                </c:pt>
                <c:pt idx="3164">
                  <c:v>0.97148553213411881</c:v>
                </c:pt>
                <c:pt idx="3165">
                  <c:v>0.97938698092801457</c:v>
                </c:pt>
                <c:pt idx="3166">
                  <c:v>0.96114190087293849</c:v>
                </c:pt>
                <c:pt idx="3167">
                  <c:v>0.9702068086672081</c:v>
                </c:pt>
                <c:pt idx="3168">
                  <c:v>0.95752051792899462</c:v>
                </c:pt>
                <c:pt idx="3169">
                  <c:v>0.96033866301529403</c:v>
                </c:pt>
                <c:pt idx="3170">
                  <c:v>0.95286587709433679</c:v>
                </c:pt>
                <c:pt idx="3171">
                  <c:v>0.94976312891333448</c:v>
                </c:pt>
                <c:pt idx="3172">
                  <c:v>0.94534810187900853</c:v>
                </c:pt>
                <c:pt idx="3173">
                  <c:v>0.94856543870655219</c:v>
                </c:pt>
                <c:pt idx="3174">
                  <c:v>0.95233180468808365</c:v>
                </c:pt>
                <c:pt idx="3175">
                  <c:v>0.9555014747028997</c:v>
                </c:pt>
                <c:pt idx="3176">
                  <c:v>0.94834505819925963</c:v>
                </c:pt>
                <c:pt idx="3177">
                  <c:v>0.94941246392029977</c:v>
                </c:pt>
                <c:pt idx="3178">
                  <c:v>0.94390746498367561</c:v>
                </c:pt>
                <c:pt idx="3179">
                  <c:v>0.94327593064799165</c:v>
                </c:pt>
                <c:pt idx="3180">
                  <c:v>0.94516398616630659</c:v>
                </c:pt>
                <c:pt idx="3181">
                  <c:v>0.94566307785125958</c:v>
                </c:pt>
                <c:pt idx="3182">
                  <c:v>0.94728706975090426</c:v>
                </c:pt>
                <c:pt idx="3183">
                  <c:v>0.9498117071617117</c:v>
                </c:pt>
                <c:pt idx="3184">
                  <c:v>0.95087357588468435</c:v>
                </c:pt>
                <c:pt idx="3185">
                  <c:v>0.95145252728715657</c:v>
                </c:pt>
                <c:pt idx="3186">
                  <c:v>0.95022846925156867</c:v>
                </c:pt>
                <c:pt idx="3187">
                  <c:v>0.95086428526266853</c:v>
                </c:pt>
                <c:pt idx="3188">
                  <c:v>0.952286953237786</c:v>
                </c:pt>
                <c:pt idx="3189">
                  <c:v>0.95168181347094838</c:v>
                </c:pt>
                <c:pt idx="3190">
                  <c:v>0.95233625860094051</c:v>
                </c:pt>
                <c:pt idx="3191">
                  <c:v>0.95202321992535177</c:v>
                </c:pt>
                <c:pt idx="3192">
                  <c:v>0.95344971280549751</c:v>
                </c:pt>
                <c:pt idx="3193">
                  <c:v>0.9537560073870287</c:v>
                </c:pt>
                <c:pt idx="3194">
                  <c:v>0.95336195758659348</c:v>
                </c:pt>
                <c:pt idx="3195">
                  <c:v>0.96070913655059598</c:v>
                </c:pt>
                <c:pt idx="3196">
                  <c:v>0.96814016704197792</c:v>
                </c:pt>
                <c:pt idx="3197">
                  <c:v>0.97790270225990461</c:v>
                </c:pt>
                <c:pt idx="3198">
                  <c:v>0.99055319566131295</c:v>
                </c:pt>
                <c:pt idx="3199">
                  <c:v>0.9919680023616757</c:v>
                </c:pt>
                <c:pt idx="3200">
                  <c:v>0.963205307788914</c:v>
                </c:pt>
                <c:pt idx="3201">
                  <c:v>0.91644091141869233</c:v>
                </c:pt>
                <c:pt idx="3202">
                  <c:v>0.82598687159048145</c:v>
                </c:pt>
                <c:pt idx="3203">
                  <c:v>0.85072826835376425</c:v>
                </c:pt>
                <c:pt idx="3204">
                  <c:v>1.0267452275797329</c:v>
                </c:pt>
                <c:pt idx="3205">
                  <c:v>1.0368870509448183</c:v>
                </c:pt>
                <c:pt idx="3206">
                  <c:v>1.0229362073664874</c:v>
                </c:pt>
                <c:pt idx="3207">
                  <c:v>1.0072449923173381</c:v>
                </c:pt>
                <c:pt idx="3208">
                  <c:v>1.0224280157463499</c:v>
                </c:pt>
                <c:pt idx="3209">
                  <c:v>1.0415486738875253</c:v>
                </c:pt>
                <c:pt idx="3210">
                  <c:v>0.70553801598164156</c:v>
                </c:pt>
                <c:pt idx="3211">
                  <c:v>0.85598571120172062</c:v>
                </c:pt>
                <c:pt idx="3212">
                  <c:v>1.0128121559055991</c:v>
                </c:pt>
                <c:pt idx="3213">
                  <c:v>1.0365933256400111</c:v>
                </c:pt>
                <c:pt idx="3214">
                  <c:v>1.0133325948830321</c:v>
                </c:pt>
                <c:pt idx="3215">
                  <c:v>1.0372794380016859</c:v>
                </c:pt>
                <c:pt idx="3216">
                  <c:v>0.96319759397051963</c:v>
                </c:pt>
                <c:pt idx="3217">
                  <c:v>1.0052099494692619</c:v>
                </c:pt>
                <c:pt idx="3218">
                  <c:v>3.3696341463810642</c:v>
                </c:pt>
                <c:pt idx="3219">
                  <c:v>0.99418092243155531</c:v>
                </c:pt>
                <c:pt idx="3220">
                  <c:v>1.0075832540304113</c:v>
                </c:pt>
                <c:pt idx="3221">
                  <c:v>1.0524453099463857</c:v>
                </c:pt>
                <c:pt idx="3222">
                  <c:v>0.89338932417830652</c:v>
                </c:pt>
                <c:pt idx="3223">
                  <c:v>1.1319272586841549</c:v>
                </c:pt>
                <c:pt idx="3224">
                  <c:v>1.0852644802101064</c:v>
                </c:pt>
                <c:pt idx="3225">
                  <c:v>1.221362259370629</c:v>
                </c:pt>
                <c:pt idx="3226">
                  <c:v>0.91186423789871474</c:v>
                </c:pt>
                <c:pt idx="3227">
                  <c:v>1.0058579463943695</c:v>
                </c:pt>
                <c:pt idx="3228">
                  <c:v>0.9167083645176235</c:v>
                </c:pt>
                <c:pt idx="3229">
                  <c:v>1.5948302979530913</c:v>
                </c:pt>
                <c:pt idx="3230">
                  <c:v>1.2551476296323802</c:v>
                </c:pt>
                <c:pt idx="3231">
                  <c:v>0.9658772036370048</c:v>
                </c:pt>
                <c:pt idx="3232">
                  <c:v>0.6544118051620077</c:v>
                </c:pt>
                <c:pt idx="3233">
                  <c:v>0.91686626376847125</c:v>
                </c:pt>
                <c:pt idx="3234">
                  <c:v>1.837146589555924</c:v>
                </c:pt>
                <c:pt idx="3235">
                  <c:v>0.75733084390811345</c:v>
                </c:pt>
                <c:pt idx="3236">
                  <c:v>0.67628274022098822</c:v>
                </c:pt>
                <c:pt idx="3237">
                  <c:v>0.9899350111788191</c:v>
                </c:pt>
                <c:pt idx="3238">
                  <c:v>0.88779664506165257</c:v>
                </c:pt>
                <c:pt idx="3239">
                  <c:v>0.95383473724111401</c:v>
                </c:pt>
                <c:pt idx="3240">
                  <c:v>0.82834395107142622</c:v>
                </c:pt>
                <c:pt idx="3241">
                  <c:v>0.97639214290463749</c:v>
                </c:pt>
                <c:pt idx="3242">
                  <c:v>0.97928147431132262</c:v>
                </c:pt>
                <c:pt idx="3243">
                  <c:v>0.97398172471259492</c:v>
                </c:pt>
                <c:pt idx="3244">
                  <c:v>0.98267835040374163</c:v>
                </c:pt>
                <c:pt idx="3245">
                  <c:v>0.98892465870411261</c:v>
                </c:pt>
                <c:pt idx="3246">
                  <c:v>0.98841386579785606</c:v>
                </c:pt>
                <c:pt idx="3247">
                  <c:v>0.96965711512977515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0.9835169227325764</c:v>
                </c:pt>
                <c:pt idx="3260">
                  <c:v>1.0520885971863001</c:v>
                </c:pt>
                <c:pt idx="3261">
                  <c:v>1.0906896304465861</c:v>
                </c:pt>
                <c:pt idx="3262">
                  <c:v>1.0156978701320558</c:v>
                </c:pt>
                <c:pt idx="3263">
                  <c:v>0.91379349987439173</c:v>
                </c:pt>
                <c:pt idx="3264">
                  <c:v>1.0676260484016358</c:v>
                </c:pt>
                <c:pt idx="3265">
                  <c:v>0.98975939242485966</c:v>
                </c:pt>
                <c:pt idx="3266">
                  <c:v>0.99565291021351032</c:v>
                </c:pt>
                <c:pt idx="3267">
                  <c:v>1.068976874599022</c:v>
                </c:pt>
                <c:pt idx="3268">
                  <c:v>1.00532196698576</c:v>
                </c:pt>
                <c:pt idx="3269">
                  <c:v>1.0001454180715401</c:v>
                </c:pt>
                <c:pt idx="3270">
                  <c:v>1.0424285768313921</c:v>
                </c:pt>
                <c:pt idx="3271">
                  <c:v>1.086904922989826</c:v>
                </c:pt>
                <c:pt idx="3272">
                  <c:v>1.0852593589433857</c:v>
                </c:pt>
                <c:pt idx="3273">
                  <c:v>0.98681354140454058</c:v>
                </c:pt>
                <c:pt idx="3274">
                  <c:v>1.0732292909215766</c:v>
                </c:pt>
                <c:pt idx="3275">
                  <c:v>0.98810150555946352</c:v>
                </c:pt>
                <c:pt idx="3276">
                  <c:v>1.0082316753412959</c:v>
                </c:pt>
                <c:pt idx="3277">
                  <c:v>0.96874116182712944</c:v>
                </c:pt>
                <c:pt idx="3278">
                  <c:v>1.0164523096747353</c:v>
                </c:pt>
                <c:pt idx="3279">
                  <c:v>0.98573787380123257</c:v>
                </c:pt>
                <c:pt idx="3280">
                  <c:v>0.9881905601887816</c:v>
                </c:pt>
                <c:pt idx="3281">
                  <c:v>1.0212056423505418</c:v>
                </c:pt>
                <c:pt idx="3282">
                  <c:v>0.99232423513194346</c:v>
                </c:pt>
                <c:pt idx="3283">
                  <c:v>0.99118257227541617</c:v>
                </c:pt>
                <c:pt idx="3284">
                  <c:v>1.0069525649309476</c:v>
                </c:pt>
                <c:pt idx="3285">
                  <c:v>1.021945157484198</c:v>
                </c:pt>
                <c:pt idx="3286">
                  <c:v>1.0150807774475799</c:v>
                </c:pt>
                <c:pt idx="3287">
                  <c:v>1.0057038443386639</c:v>
                </c:pt>
                <c:pt idx="3288">
                  <c:v>0.99227907800959758</c:v>
                </c:pt>
                <c:pt idx="3289">
                  <c:v>1.0090819354393499</c:v>
                </c:pt>
                <c:pt idx="3290">
                  <c:v>1.0242932828526676</c:v>
                </c:pt>
                <c:pt idx="3291">
                  <c:v>1.0142842101391973</c:v>
                </c:pt>
                <c:pt idx="3292">
                  <c:v>1.010795494069225</c:v>
                </c:pt>
                <c:pt idx="3293">
                  <c:v>1.0113002325213654</c:v>
                </c:pt>
                <c:pt idx="3294">
                  <c:v>0.99499332111685956</c:v>
                </c:pt>
                <c:pt idx="3295">
                  <c:v>1.0027252474207058</c:v>
                </c:pt>
                <c:pt idx="3296">
                  <c:v>1.0047503005382541</c:v>
                </c:pt>
                <c:pt idx="3297">
                  <c:v>1.0056206425645049</c:v>
                </c:pt>
                <c:pt idx="3298">
                  <c:v>0.99688378696476576</c:v>
                </c:pt>
                <c:pt idx="3299">
                  <c:v>1.0018305773777756</c:v>
                </c:pt>
                <c:pt idx="3300">
                  <c:v>1.0028594287463175</c:v>
                </c:pt>
                <c:pt idx="3301">
                  <c:v>1.0056242439267138</c:v>
                </c:pt>
                <c:pt idx="3302">
                  <c:v>1.0104978570462528</c:v>
                </c:pt>
                <c:pt idx="3303">
                  <c:v>1.0095210292741452</c:v>
                </c:pt>
                <c:pt idx="3304">
                  <c:v>1.0075442809996846</c:v>
                </c:pt>
                <c:pt idx="3305">
                  <c:v>1.0079536188791958</c:v>
                </c:pt>
                <c:pt idx="3306">
                  <c:v>1.0129451673984669</c:v>
                </c:pt>
                <c:pt idx="3307">
                  <c:v>1.0136645104634197</c:v>
                </c:pt>
                <c:pt idx="3308">
                  <c:v>1.0201858104196482</c:v>
                </c:pt>
                <c:pt idx="3309">
                  <c:v>1.0225223734503639</c:v>
                </c:pt>
                <c:pt idx="3310">
                  <c:v>1.027715054711668</c:v>
                </c:pt>
                <c:pt idx="3311">
                  <c:v>1.0328391330419289</c:v>
                </c:pt>
                <c:pt idx="3312">
                  <c:v>1.0537265483000573</c:v>
                </c:pt>
                <c:pt idx="3313">
                  <c:v>1.0602543436377641</c:v>
                </c:pt>
                <c:pt idx="3314">
                  <c:v>1.0664861835548749</c:v>
                </c:pt>
                <c:pt idx="3315">
                  <c:v>1.0738633683241321</c:v>
                </c:pt>
                <c:pt idx="3316">
                  <c:v>1.0824678334609521</c:v>
                </c:pt>
                <c:pt idx="3317">
                  <c:v>1.0740110456585261</c:v>
                </c:pt>
                <c:pt idx="3318">
                  <c:v>1.0538814534002039</c:v>
                </c:pt>
                <c:pt idx="3319">
                  <c:v>1.0235922151929906</c:v>
                </c:pt>
                <c:pt idx="3320">
                  <c:v>1.0054178005336281</c:v>
                </c:pt>
                <c:pt idx="3321">
                  <c:v>0.93057053702134229</c:v>
                </c:pt>
                <c:pt idx="3322">
                  <c:v>0.8860427964297356</c:v>
                </c:pt>
                <c:pt idx="3323">
                  <c:v>0.83204722539956644</c:v>
                </c:pt>
                <c:pt idx="3324">
                  <c:v>0.80466883886123053</c:v>
                </c:pt>
                <c:pt idx="3325">
                  <c:v>0.77987002067944611</c:v>
                </c:pt>
                <c:pt idx="3326">
                  <c:v>0.73347447451457237</c:v>
                </c:pt>
                <c:pt idx="3327">
                  <c:v>0.67119548722573685</c:v>
                </c:pt>
                <c:pt idx="3328">
                  <c:v>0.63164932971390864</c:v>
                </c:pt>
                <c:pt idx="3329">
                  <c:v>0.6015018665439098</c:v>
                </c:pt>
                <c:pt idx="3330">
                  <c:v>0.5734303578591452</c:v>
                </c:pt>
                <c:pt idx="3331">
                  <c:v>0.5867002748975999</c:v>
                </c:pt>
                <c:pt idx="3332">
                  <c:v>0.69486935506643399</c:v>
                </c:pt>
                <c:pt idx="3333">
                  <c:v>1.1537768476566919</c:v>
                </c:pt>
                <c:pt idx="3334">
                  <c:v>1.2528744038293598</c:v>
                </c:pt>
                <c:pt idx="3335">
                  <c:v>1.4374019675151475</c:v>
                </c:pt>
                <c:pt idx="3336">
                  <c:v>0.99776639047441107</c:v>
                </c:pt>
                <c:pt idx="3337">
                  <c:v>0.88377439847632711</c:v>
                </c:pt>
                <c:pt idx="3338">
                  <c:v>0.7557273244915873</c:v>
                </c:pt>
                <c:pt idx="3339">
                  <c:v>0.75515407655205347</c:v>
                </c:pt>
                <c:pt idx="3340">
                  <c:v>0.75129310405692706</c:v>
                </c:pt>
                <c:pt idx="3341">
                  <c:v>0.76695431453419427</c:v>
                </c:pt>
                <c:pt idx="3342">
                  <c:v>0.78039422798135449</c:v>
                </c:pt>
                <c:pt idx="3343">
                  <c:v>1.293625754535757</c:v>
                </c:pt>
                <c:pt idx="3344">
                  <c:v>0.78080942968740463</c:v>
                </c:pt>
                <c:pt idx="3345">
                  <c:v>1.028499453663591</c:v>
                </c:pt>
                <c:pt idx="3346">
                  <c:v>0.85303272172430156</c:v>
                </c:pt>
                <c:pt idx="3347">
                  <c:v>2.6478156117977942</c:v>
                </c:pt>
                <c:pt idx="3348">
                  <c:v>0.61740370448534243</c:v>
                </c:pt>
                <c:pt idx="3349">
                  <c:v>1.0177488758792415</c:v>
                </c:pt>
                <c:pt idx="3350">
                  <c:v>0.95362055467319951</c:v>
                </c:pt>
                <c:pt idx="3351">
                  <c:v>1.0221767839541958</c:v>
                </c:pt>
                <c:pt idx="3352">
                  <c:v>1.0871990320629141</c:v>
                </c:pt>
                <c:pt idx="3353">
                  <c:v>1.0370483033059199</c:v>
                </c:pt>
                <c:pt idx="3354">
                  <c:v>0.98136487682282458</c:v>
                </c:pt>
                <c:pt idx="3355">
                  <c:v>0.99289315569965508</c:v>
                </c:pt>
                <c:pt idx="3356">
                  <c:v>0.98421393010680458</c:v>
                </c:pt>
                <c:pt idx="3357">
                  <c:v>1.003460127836844</c:v>
                </c:pt>
                <c:pt idx="3358">
                  <c:v>0.99258028217535732</c:v>
                </c:pt>
                <c:pt idx="3359">
                  <c:v>0.99806217350416859</c:v>
                </c:pt>
                <c:pt idx="3360">
                  <c:v>1.0063782482605579</c:v>
                </c:pt>
                <c:pt idx="3361">
                  <c:v>1.0016733997411296</c:v>
                </c:pt>
                <c:pt idx="3362">
                  <c:v>0.99921800368782343</c:v>
                </c:pt>
                <c:pt idx="3363">
                  <c:v>1.000004734837276</c:v>
                </c:pt>
                <c:pt idx="3364">
                  <c:v>1.0018623493537095</c:v>
                </c:pt>
                <c:pt idx="3365">
                  <c:v>0.99861600200675127</c:v>
                </c:pt>
                <c:pt idx="3366">
                  <c:v>0.99927756757000818</c:v>
                </c:pt>
                <c:pt idx="3367">
                  <c:v>1.0025427780824878</c:v>
                </c:pt>
                <c:pt idx="3368">
                  <c:v>0.99543604359890359</c:v>
                </c:pt>
                <c:pt idx="3369">
                  <c:v>0.98549146174522018</c:v>
                </c:pt>
                <c:pt idx="3370">
                  <c:v>0.99270911936050465</c:v>
                </c:pt>
                <c:pt idx="3371">
                  <c:v>1.0297278299055383</c:v>
                </c:pt>
                <c:pt idx="3372">
                  <c:v>1.0165562800860333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1.286426705507935</c:v>
                </c:pt>
                <c:pt idx="3385">
                  <c:v>1.3376390303988055</c:v>
                </c:pt>
                <c:pt idx="3386">
                  <c:v>1.2598230039395515</c:v>
                </c:pt>
                <c:pt idx="3387">
                  <c:v>1.2523474413122087</c:v>
                </c:pt>
                <c:pt idx="3388">
                  <c:v>1.4232868514119346</c:v>
                </c:pt>
                <c:pt idx="3389">
                  <c:v>1.2485819163470562</c:v>
                </c:pt>
                <c:pt idx="3390">
                  <c:v>1.2881533949609021</c:v>
                </c:pt>
                <c:pt idx="3391">
                  <c:v>1.3096131741163175</c:v>
                </c:pt>
                <c:pt idx="3392">
                  <c:v>1.4245889622623313</c:v>
                </c:pt>
                <c:pt idx="3393">
                  <c:v>1.3479555093369606</c:v>
                </c:pt>
                <c:pt idx="3394">
                  <c:v>1.3843343913395612</c:v>
                </c:pt>
                <c:pt idx="3395">
                  <c:v>1.3878200613053451</c:v>
                </c:pt>
                <c:pt idx="3396">
                  <c:v>1.3665244176827858</c:v>
                </c:pt>
                <c:pt idx="3397">
                  <c:v>1.30844376542892</c:v>
                </c:pt>
                <c:pt idx="3398">
                  <c:v>1.3115874940664383</c:v>
                </c:pt>
                <c:pt idx="3399">
                  <c:v>1.2961177672858089</c:v>
                </c:pt>
                <c:pt idx="3400">
                  <c:v>1.2791240966204613</c:v>
                </c:pt>
                <c:pt idx="3401">
                  <c:v>1.2850695126546183</c:v>
                </c:pt>
                <c:pt idx="3402">
                  <c:v>1.3961226878951059</c:v>
                </c:pt>
                <c:pt idx="3403">
                  <c:v>1.2566829306993541</c:v>
                </c:pt>
                <c:pt idx="3404">
                  <c:v>1.3178542923516616</c:v>
                </c:pt>
                <c:pt idx="3405">
                  <c:v>1.2970632083318838</c:v>
                </c:pt>
                <c:pt idx="3406">
                  <c:v>1.353127460942646</c:v>
                </c:pt>
                <c:pt idx="3407">
                  <c:v>1.2816599835847664</c:v>
                </c:pt>
                <c:pt idx="3408">
                  <c:v>1.2992157572450138</c:v>
                </c:pt>
                <c:pt idx="3409">
                  <c:v>1.3237025733596166</c:v>
                </c:pt>
                <c:pt idx="3410">
                  <c:v>1.327329361090182</c:v>
                </c:pt>
                <c:pt idx="3411">
                  <c:v>1.3127956905831433</c:v>
                </c:pt>
                <c:pt idx="3412">
                  <c:v>1.2899631624635519</c:v>
                </c:pt>
                <c:pt idx="3413">
                  <c:v>1.320994155546247</c:v>
                </c:pt>
                <c:pt idx="3414">
                  <c:v>1.324731914212548</c:v>
                </c:pt>
                <c:pt idx="3415">
                  <c:v>1.3009618958533804</c:v>
                </c:pt>
                <c:pt idx="3416">
                  <c:v>1.3280118323520811</c:v>
                </c:pt>
                <c:pt idx="3417">
                  <c:v>1.3289517855677486</c:v>
                </c:pt>
                <c:pt idx="3418">
                  <c:v>1.3119721574570378</c:v>
                </c:pt>
                <c:pt idx="3419">
                  <c:v>1.3172234176998978</c:v>
                </c:pt>
                <c:pt idx="3420">
                  <c:v>1.3125598819389261</c:v>
                </c:pt>
                <c:pt idx="3421">
                  <c:v>1.3252014429335826</c:v>
                </c:pt>
                <c:pt idx="3422">
                  <c:v>1.3135266434403194</c:v>
                </c:pt>
                <c:pt idx="3423">
                  <c:v>1.3018262731290631</c:v>
                </c:pt>
                <c:pt idx="3424">
                  <c:v>1.3118354932030059</c:v>
                </c:pt>
                <c:pt idx="3425">
                  <c:v>1.3085902640902121</c:v>
                </c:pt>
                <c:pt idx="3426">
                  <c:v>1.3041692529754145</c:v>
                </c:pt>
                <c:pt idx="3427">
                  <c:v>1.3055290082160911</c:v>
                </c:pt>
                <c:pt idx="3428">
                  <c:v>1.3030111881509119</c:v>
                </c:pt>
                <c:pt idx="3429">
                  <c:v>1.3058171157762861</c:v>
                </c:pt>
                <c:pt idx="3430">
                  <c:v>1.3058435502737311</c:v>
                </c:pt>
                <c:pt idx="3431">
                  <c:v>1.3038143052525577</c:v>
                </c:pt>
                <c:pt idx="3432">
                  <c:v>1.3039943531447598</c:v>
                </c:pt>
                <c:pt idx="3433">
                  <c:v>1.3043984552677939</c:v>
                </c:pt>
                <c:pt idx="3434">
                  <c:v>1.3003585401353781</c:v>
                </c:pt>
                <c:pt idx="3435">
                  <c:v>1.3048244339860167</c:v>
                </c:pt>
                <c:pt idx="3436">
                  <c:v>1.3042267202420572</c:v>
                </c:pt>
                <c:pt idx="3437">
                  <c:v>1.3032130433446778</c:v>
                </c:pt>
                <c:pt idx="3438">
                  <c:v>1.3056911051114577</c:v>
                </c:pt>
                <c:pt idx="3439">
                  <c:v>1.3053486322926438</c:v>
                </c:pt>
                <c:pt idx="3440">
                  <c:v>1.3060156438904882</c:v>
                </c:pt>
                <c:pt idx="3441">
                  <c:v>1.3070782680367181</c:v>
                </c:pt>
                <c:pt idx="3442">
                  <c:v>1.3077765313862229</c:v>
                </c:pt>
                <c:pt idx="3443">
                  <c:v>1.3104626249778921</c:v>
                </c:pt>
                <c:pt idx="3444">
                  <c:v>1.3112528721212213</c:v>
                </c:pt>
                <c:pt idx="3445">
                  <c:v>1.3128685516547429</c:v>
                </c:pt>
                <c:pt idx="3446">
                  <c:v>1.3163046386192017</c:v>
                </c:pt>
                <c:pt idx="3447">
                  <c:v>1.3199529530176553</c:v>
                </c:pt>
                <c:pt idx="3448">
                  <c:v>1.3238993164376895</c:v>
                </c:pt>
                <c:pt idx="3449">
                  <c:v>1.3301352877484254</c:v>
                </c:pt>
                <c:pt idx="3450">
                  <c:v>1.3380846815899317</c:v>
                </c:pt>
                <c:pt idx="3451">
                  <c:v>1.3468685116715402</c:v>
                </c:pt>
                <c:pt idx="3452">
                  <c:v>1.359289572673634</c:v>
                </c:pt>
                <c:pt idx="3453">
                  <c:v>1.3751556495108341</c:v>
                </c:pt>
                <c:pt idx="3454">
                  <c:v>1.3952397004366226</c:v>
                </c:pt>
                <c:pt idx="3455">
                  <c:v>1.4219694247593098</c:v>
                </c:pt>
                <c:pt idx="3456">
                  <c:v>1.4570947027705401</c:v>
                </c:pt>
                <c:pt idx="3457">
                  <c:v>1.4505877015447881</c:v>
                </c:pt>
                <c:pt idx="3458">
                  <c:v>1.3770520339488701</c:v>
                </c:pt>
                <c:pt idx="3459">
                  <c:v>1.1326903595335041</c:v>
                </c:pt>
                <c:pt idx="3460">
                  <c:v>1.0004847170660196</c:v>
                </c:pt>
                <c:pt idx="3461">
                  <c:v>1.1037679063101624</c:v>
                </c:pt>
                <c:pt idx="3462">
                  <c:v>1.0306687232149898</c:v>
                </c:pt>
                <c:pt idx="3463">
                  <c:v>0.93721299220564358</c:v>
                </c:pt>
                <c:pt idx="3464">
                  <c:v>0.97584125770864416</c:v>
                </c:pt>
                <c:pt idx="3465">
                  <c:v>0.97576079556840578</c:v>
                </c:pt>
                <c:pt idx="3466">
                  <c:v>1.1542722492338717</c:v>
                </c:pt>
                <c:pt idx="3467">
                  <c:v>1.0886598579052855</c:v>
                </c:pt>
                <c:pt idx="3468">
                  <c:v>1.0404536649729101</c:v>
                </c:pt>
                <c:pt idx="3469">
                  <c:v>1.0137255949403559</c:v>
                </c:pt>
                <c:pt idx="3470">
                  <c:v>1.0824170477889821</c:v>
                </c:pt>
                <c:pt idx="3471">
                  <c:v>1.05938041328521</c:v>
                </c:pt>
                <c:pt idx="3472">
                  <c:v>1.2523108070194933</c:v>
                </c:pt>
                <c:pt idx="3473">
                  <c:v>1.1497291412331019</c:v>
                </c:pt>
                <c:pt idx="3474">
                  <c:v>1.1549048418004899</c:v>
                </c:pt>
                <c:pt idx="3475">
                  <c:v>1.0670925624966725</c:v>
                </c:pt>
                <c:pt idx="3476">
                  <c:v>0.97434331209887792</c:v>
                </c:pt>
                <c:pt idx="3477">
                  <c:v>0.97234362932017704</c:v>
                </c:pt>
                <c:pt idx="3478">
                  <c:v>1.1750529976519661</c:v>
                </c:pt>
                <c:pt idx="3479">
                  <c:v>1.2619412758631658</c:v>
                </c:pt>
                <c:pt idx="3480">
                  <c:v>0.81830123588948356</c:v>
                </c:pt>
                <c:pt idx="3481">
                  <c:v>1.0261045389512868</c:v>
                </c:pt>
                <c:pt idx="3482">
                  <c:v>2.1546743486167692</c:v>
                </c:pt>
                <c:pt idx="3483">
                  <c:v>0.89460618149195659</c:v>
                </c:pt>
                <c:pt idx="3484">
                  <c:v>0.7191023152321635</c:v>
                </c:pt>
                <c:pt idx="3485">
                  <c:v>0.98753656628523445</c:v>
                </c:pt>
                <c:pt idx="3486">
                  <c:v>1.1228929335382654</c:v>
                </c:pt>
                <c:pt idx="3487">
                  <c:v>1.1248202180917986</c:v>
                </c:pt>
                <c:pt idx="3488">
                  <c:v>0.92188963230140153</c:v>
                </c:pt>
                <c:pt idx="3489">
                  <c:v>1.1108669133947411</c:v>
                </c:pt>
                <c:pt idx="3490">
                  <c:v>0.96854022412625596</c:v>
                </c:pt>
                <c:pt idx="3491">
                  <c:v>0.97655216640141951</c:v>
                </c:pt>
                <c:pt idx="3492">
                  <c:v>1.0141209794165273</c:v>
                </c:pt>
                <c:pt idx="3493">
                  <c:v>1.0435299733048899</c:v>
                </c:pt>
                <c:pt idx="3494">
                  <c:v>1.0153674061393139</c:v>
                </c:pt>
                <c:pt idx="3495">
                  <c:v>1.0065472882112581</c:v>
                </c:pt>
                <c:pt idx="3496">
                  <c:v>1.0039387155755106</c:v>
                </c:pt>
                <c:pt idx="3497">
                  <c:v>1.0172670623311093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1.0118933832482864</c:v>
                </c:pt>
                <c:pt idx="3510">
                  <c:v>1.1789995243697253</c:v>
                </c:pt>
                <c:pt idx="3511">
                  <c:v>1.0285305491748729</c:v>
                </c:pt>
                <c:pt idx="3512">
                  <c:v>0.9014422513384226</c:v>
                </c:pt>
                <c:pt idx="3513">
                  <c:v>1.1740572117583497</c:v>
                </c:pt>
                <c:pt idx="3514">
                  <c:v>0.89750321447600645</c:v>
                </c:pt>
                <c:pt idx="3515">
                  <c:v>0.98648607225025398</c:v>
                </c:pt>
                <c:pt idx="3516">
                  <c:v>1.0058383342267061</c:v>
                </c:pt>
                <c:pt idx="3517">
                  <c:v>0.96508457103620859</c:v>
                </c:pt>
                <c:pt idx="3518">
                  <c:v>1.023933296774971</c:v>
                </c:pt>
                <c:pt idx="3519">
                  <c:v>1.0244130413294512</c:v>
                </c:pt>
                <c:pt idx="3520">
                  <c:v>1.0776976947371635</c:v>
                </c:pt>
                <c:pt idx="3521">
                  <c:v>0.95921890638582363</c:v>
                </c:pt>
                <c:pt idx="3522">
                  <c:v>0.98790353947880205</c:v>
                </c:pt>
                <c:pt idx="3523">
                  <c:v>1.0341598862936381</c:v>
                </c:pt>
                <c:pt idx="3524">
                  <c:v>1.0628132327411604</c:v>
                </c:pt>
                <c:pt idx="3525">
                  <c:v>1.0306596028960244</c:v>
                </c:pt>
                <c:pt idx="3526">
                  <c:v>1.0042064468278249</c:v>
                </c:pt>
                <c:pt idx="3527">
                  <c:v>1.0202193997394118</c:v>
                </c:pt>
                <c:pt idx="3528">
                  <c:v>1.0334939064875766</c:v>
                </c:pt>
                <c:pt idx="3529">
                  <c:v>1.0294580974429326</c:v>
                </c:pt>
                <c:pt idx="3530">
                  <c:v>1.0090227220469397</c:v>
                </c:pt>
                <c:pt idx="3531">
                  <c:v>1.0077615387607828</c:v>
                </c:pt>
                <c:pt idx="3532">
                  <c:v>0.98212043218229783</c:v>
                </c:pt>
                <c:pt idx="3533">
                  <c:v>0.99176386646118764</c:v>
                </c:pt>
                <c:pt idx="3534">
                  <c:v>0.97404155195928477</c:v>
                </c:pt>
                <c:pt idx="3535">
                  <c:v>0.99429864820155578</c:v>
                </c:pt>
                <c:pt idx="3536">
                  <c:v>1.0342269342600201</c:v>
                </c:pt>
                <c:pt idx="3537">
                  <c:v>1.0120479755501601</c:v>
                </c:pt>
                <c:pt idx="3538">
                  <c:v>1.0146765252163201</c:v>
                </c:pt>
                <c:pt idx="3539">
                  <c:v>1.0092385989939976</c:v>
                </c:pt>
                <c:pt idx="3540">
                  <c:v>1.0035402682849563</c:v>
                </c:pt>
                <c:pt idx="3541">
                  <c:v>1.0130720285611081</c:v>
                </c:pt>
                <c:pt idx="3542">
                  <c:v>1.011038936140592</c:v>
                </c:pt>
                <c:pt idx="3543">
                  <c:v>1.008588445961992</c:v>
                </c:pt>
                <c:pt idx="3544">
                  <c:v>1.0103413581799556</c:v>
                </c:pt>
                <c:pt idx="3545">
                  <c:v>1.010255520647932</c:v>
                </c:pt>
                <c:pt idx="3546">
                  <c:v>1.0148696267251478</c:v>
                </c:pt>
                <c:pt idx="3547">
                  <c:v>1.0011111857453139</c:v>
                </c:pt>
                <c:pt idx="3548">
                  <c:v>1.0071790039016659</c:v>
                </c:pt>
                <c:pt idx="3549">
                  <c:v>1.0138765498162223</c:v>
                </c:pt>
                <c:pt idx="3550">
                  <c:v>1.008063064139026</c:v>
                </c:pt>
                <c:pt idx="3551">
                  <c:v>1.0083757259690682</c:v>
                </c:pt>
                <c:pt idx="3552">
                  <c:v>1.0109268736524235</c:v>
                </c:pt>
                <c:pt idx="3553">
                  <c:v>1.0125611250614592</c:v>
                </c:pt>
                <c:pt idx="3554">
                  <c:v>1.0089414552173916</c:v>
                </c:pt>
                <c:pt idx="3555">
                  <c:v>1.0094706342131126</c:v>
                </c:pt>
                <c:pt idx="3556">
                  <c:v>1.0072684848675295</c:v>
                </c:pt>
                <c:pt idx="3557">
                  <c:v>1.0063611151585234</c:v>
                </c:pt>
                <c:pt idx="3558">
                  <c:v>1.0031028603678107</c:v>
                </c:pt>
                <c:pt idx="3559">
                  <c:v>1.0052728571518978</c:v>
                </c:pt>
                <c:pt idx="3560">
                  <c:v>1.0039406894939418</c:v>
                </c:pt>
                <c:pt idx="3561">
                  <c:v>1.0002291356069237</c:v>
                </c:pt>
                <c:pt idx="3562">
                  <c:v>0.99828447357283789</c:v>
                </c:pt>
                <c:pt idx="3563">
                  <c:v>0.99494600348470075</c:v>
                </c:pt>
                <c:pt idx="3564">
                  <c:v>0.99209618051708659</c:v>
                </c:pt>
                <c:pt idx="3565">
                  <c:v>0.98619549516884764</c:v>
                </c:pt>
                <c:pt idx="3566">
                  <c:v>0.9794304667530066</c:v>
                </c:pt>
                <c:pt idx="3567">
                  <c:v>0.97189944063478151</c:v>
                </c:pt>
                <c:pt idx="3568">
                  <c:v>0.96207283653359021</c:v>
                </c:pt>
                <c:pt idx="3569">
                  <c:v>0.94879996837558866</c:v>
                </c:pt>
                <c:pt idx="3570">
                  <c:v>0.93250518173981456</c:v>
                </c:pt>
                <c:pt idx="3571">
                  <c:v>0.9109768770771941</c:v>
                </c:pt>
                <c:pt idx="3572">
                  <c:v>0.88338478527071562</c:v>
                </c:pt>
                <c:pt idx="3573">
                  <c:v>0.88927319934282956</c:v>
                </c:pt>
                <c:pt idx="3574">
                  <c:v>0.87926598285649005</c:v>
                </c:pt>
                <c:pt idx="3575">
                  <c:v>0.86514361415866248</c:v>
                </c:pt>
                <c:pt idx="3576">
                  <c:v>0.84389075666928637</c:v>
                </c:pt>
                <c:pt idx="3577">
                  <c:v>0.83179846849491446</c:v>
                </c:pt>
                <c:pt idx="3578">
                  <c:v>0.82457745907017621</c:v>
                </c:pt>
                <c:pt idx="3579">
                  <c:v>0.78714969250956646</c:v>
                </c:pt>
                <c:pt idx="3580">
                  <c:v>0.75464511900893172</c:v>
                </c:pt>
                <c:pt idx="3581">
                  <c:v>0.70099554900602401</c:v>
                </c:pt>
                <c:pt idx="3582">
                  <c:v>0.94587348421990003</c:v>
                </c:pt>
                <c:pt idx="3583">
                  <c:v>1.1709249486352431</c:v>
                </c:pt>
                <c:pt idx="3584">
                  <c:v>0.77092313887547426</c:v>
                </c:pt>
                <c:pt idx="3585">
                  <c:v>0.91644120177636856</c:v>
                </c:pt>
                <c:pt idx="3586">
                  <c:v>0.70939016965895907</c:v>
                </c:pt>
                <c:pt idx="3587">
                  <c:v>0.77749531870223376</c:v>
                </c:pt>
                <c:pt idx="3588">
                  <c:v>0.97715339298510384</c:v>
                </c:pt>
                <c:pt idx="3589">
                  <c:v>0.98172397950555068</c:v>
                </c:pt>
                <c:pt idx="3590">
                  <c:v>0.90276577488897369</c:v>
                </c:pt>
                <c:pt idx="3591">
                  <c:v>0.96097329966950185</c:v>
                </c:pt>
                <c:pt idx="3592">
                  <c:v>0.82217844946640661</c:v>
                </c:pt>
                <c:pt idx="3593">
                  <c:v>0.8479333764553687</c:v>
                </c:pt>
                <c:pt idx="3594">
                  <c:v>0.8060828149113185</c:v>
                </c:pt>
                <c:pt idx="3595">
                  <c:v>0.86346049227333121</c:v>
                </c:pt>
                <c:pt idx="3596">
                  <c:v>0.46529198437790587</c:v>
                </c:pt>
                <c:pt idx="3597">
                  <c:v>0.69252057397651445</c:v>
                </c:pt>
                <c:pt idx="3598">
                  <c:v>0.73242880288866863</c:v>
                </c:pt>
                <c:pt idx="3599">
                  <c:v>0.78385887451234804</c:v>
                </c:pt>
                <c:pt idx="3600">
                  <c:v>1.1262014399728304</c:v>
                </c:pt>
                <c:pt idx="3601">
                  <c:v>0.61373141300815737</c:v>
                </c:pt>
                <c:pt idx="3602">
                  <c:v>1.1263859300465313</c:v>
                </c:pt>
                <c:pt idx="3603">
                  <c:v>0.75652097523319994</c:v>
                </c:pt>
                <c:pt idx="3604">
                  <c:v>0.87279139594984878</c:v>
                </c:pt>
                <c:pt idx="3605">
                  <c:v>0.95992124651559041</c:v>
                </c:pt>
                <c:pt idx="3606">
                  <c:v>1.0078401214826229</c:v>
                </c:pt>
                <c:pt idx="3607">
                  <c:v>0.96537450048357976</c:v>
                </c:pt>
                <c:pt idx="3608">
                  <c:v>1.0516467737593098</c:v>
                </c:pt>
                <c:pt idx="3609">
                  <c:v>0.97176516049226058</c:v>
                </c:pt>
                <c:pt idx="3610">
                  <c:v>1.1154262502626133</c:v>
                </c:pt>
                <c:pt idx="3611">
                  <c:v>1.2628979545555681</c:v>
                </c:pt>
                <c:pt idx="3612">
                  <c:v>1.027949454173992</c:v>
                </c:pt>
                <c:pt idx="3613">
                  <c:v>1.0317761282974118</c:v>
                </c:pt>
                <c:pt idx="3614">
                  <c:v>0.97227523105718439</c:v>
                </c:pt>
                <c:pt idx="3615">
                  <c:v>0.95104677274284311</c:v>
                </c:pt>
                <c:pt idx="3616">
                  <c:v>0.98027406312299759</c:v>
                </c:pt>
                <c:pt idx="3617">
                  <c:v>1.0081781710897981</c:v>
                </c:pt>
                <c:pt idx="3618">
                  <c:v>1.0332056658917341</c:v>
                </c:pt>
                <c:pt idx="3619">
                  <c:v>1.0302165116325221</c:v>
                </c:pt>
                <c:pt idx="3620">
                  <c:v>0.98297148590358074</c:v>
                </c:pt>
                <c:pt idx="3621">
                  <c:v>1.1439385563924698</c:v>
                </c:pt>
                <c:pt idx="3622">
                  <c:v>1.2938813692161169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2.7330933115581622</c:v>
                </c:pt>
                <c:pt idx="3635">
                  <c:v>1.1252526336675213</c:v>
                </c:pt>
                <c:pt idx="3636">
                  <c:v>0.99985906862597163</c:v>
                </c:pt>
                <c:pt idx="3637">
                  <c:v>1.0271382121223931</c:v>
                </c:pt>
                <c:pt idx="3638">
                  <c:v>1.0093143032684275</c:v>
                </c:pt>
                <c:pt idx="3639">
                  <c:v>0.96048869541794646</c:v>
                </c:pt>
                <c:pt idx="3640">
                  <c:v>0.97487024752270768</c:v>
                </c:pt>
                <c:pt idx="3641">
                  <c:v>0.92432772208423819</c:v>
                </c:pt>
                <c:pt idx="3642">
                  <c:v>0.96647904214434133</c:v>
                </c:pt>
                <c:pt idx="3643">
                  <c:v>0.97525159201278988</c:v>
                </c:pt>
                <c:pt idx="3644">
                  <c:v>1.0776209259921119</c:v>
                </c:pt>
                <c:pt idx="3645">
                  <c:v>0.99555744248110267</c:v>
                </c:pt>
                <c:pt idx="3646">
                  <c:v>0.95043174396249752</c:v>
                </c:pt>
                <c:pt idx="3647">
                  <c:v>0.96075634207221949</c:v>
                </c:pt>
                <c:pt idx="3648">
                  <c:v>1.0118397044344321</c:v>
                </c:pt>
                <c:pt idx="3649">
                  <c:v>0.99833414364893658</c:v>
                </c:pt>
                <c:pt idx="3650">
                  <c:v>1.016325673171427</c:v>
                </c:pt>
                <c:pt idx="3651">
                  <c:v>0.95728047028765806</c:v>
                </c:pt>
                <c:pt idx="3652">
                  <c:v>1.0114777179888657</c:v>
                </c:pt>
                <c:pt idx="3653">
                  <c:v>1.0067512968410994</c:v>
                </c:pt>
                <c:pt idx="3654">
                  <c:v>1.0085809411136</c:v>
                </c:pt>
                <c:pt idx="3655">
                  <c:v>0.96561339680968061</c:v>
                </c:pt>
                <c:pt idx="3656">
                  <c:v>1.0274445505609973</c:v>
                </c:pt>
                <c:pt idx="3657">
                  <c:v>0.96048987063353086</c:v>
                </c:pt>
                <c:pt idx="3658">
                  <c:v>0.99453079142372258</c:v>
                </c:pt>
                <c:pt idx="3659">
                  <c:v>1.0102026386848928</c:v>
                </c:pt>
                <c:pt idx="3660">
                  <c:v>0.99822798020212944</c:v>
                </c:pt>
                <c:pt idx="3661">
                  <c:v>0.96923149463469671</c:v>
                </c:pt>
                <c:pt idx="3662">
                  <c:v>0.98541804677683331</c:v>
                </c:pt>
                <c:pt idx="3663">
                  <c:v>0.99723135169586252</c:v>
                </c:pt>
                <c:pt idx="3664">
                  <c:v>1.0079610684307179</c:v>
                </c:pt>
                <c:pt idx="3665">
                  <c:v>1.0041418923821586</c:v>
                </c:pt>
                <c:pt idx="3666">
                  <c:v>0.98524831567255733</c:v>
                </c:pt>
                <c:pt idx="3667">
                  <c:v>0.99416440667437189</c:v>
                </c:pt>
                <c:pt idx="3668">
                  <c:v>1.0085061920286558</c:v>
                </c:pt>
                <c:pt idx="3669">
                  <c:v>1.0069208365525459</c:v>
                </c:pt>
                <c:pt idx="3670">
                  <c:v>0.99550993115180286</c:v>
                </c:pt>
                <c:pt idx="3671">
                  <c:v>1.0020607299827029</c:v>
                </c:pt>
                <c:pt idx="3672">
                  <c:v>1.0046123725665821</c:v>
                </c:pt>
                <c:pt idx="3673">
                  <c:v>0.99442788218001854</c:v>
                </c:pt>
                <c:pt idx="3674">
                  <c:v>0.99963265120160028</c:v>
                </c:pt>
                <c:pt idx="3675">
                  <c:v>0.99964498794796008</c:v>
                </c:pt>
                <c:pt idx="3676">
                  <c:v>0.9994920204986073</c:v>
                </c:pt>
                <c:pt idx="3677">
                  <c:v>0.99704539286037464</c:v>
                </c:pt>
                <c:pt idx="3678">
                  <c:v>1.00217391876807</c:v>
                </c:pt>
                <c:pt idx="3679">
                  <c:v>0.9962499556570531</c:v>
                </c:pt>
                <c:pt idx="3680">
                  <c:v>0.99492062751934662</c:v>
                </c:pt>
                <c:pt idx="3681">
                  <c:v>0.99947481252529191</c:v>
                </c:pt>
                <c:pt idx="3682">
                  <c:v>0.99838148121846249</c:v>
                </c:pt>
                <c:pt idx="3683">
                  <c:v>0.99729202708212039</c:v>
                </c:pt>
                <c:pt idx="3684">
                  <c:v>0.99562938170440951</c:v>
                </c:pt>
                <c:pt idx="3685">
                  <c:v>0.99420592970926203</c:v>
                </c:pt>
                <c:pt idx="3686">
                  <c:v>0.9941877186406195</c:v>
                </c:pt>
                <c:pt idx="3687">
                  <c:v>0.9911214282582218</c:v>
                </c:pt>
                <c:pt idx="3688">
                  <c:v>0.9896272658841494</c:v>
                </c:pt>
                <c:pt idx="3689">
                  <c:v>0.98643467556868802</c:v>
                </c:pt>
                <c:pt idx="3690">
                  <c:v>0.98291270660086716</c:v>
                </c:pt>
                <c:pt idx="3691">
                  <c:v>0.9800004549200817</c:v>
                </c:pt>
                <c:pt idx="3692">
                  <c:v>0.97404232243757305</c:v>
                </c:pt>
                <c:pt idx="3693">
                  <c:v>0.96674640891735153</c:v>
                </c:pt>
                <c:pt idx="3694">
                  <c:v>0.95792694827006242</c:v>
                </c:pt>
                <c:pt idx="3695">
                  <c:v>0.94670550773149365</c:v>
                </c:pt>
                <c:pt idx="3696">
                  <c:v>0.93234663765187786</c:v>
                </c:pt>
                <c:pt idx="3697">
                  <c:v>0.92811860876191721</c:v>
                </c:pt>
                <c:pt idx="3698">
                  <c:v>0.96484048124806165</c:v>
                </c:pt>
                <c:pt idx="3699">
                  <c:v>0.91706004609964042</c:v>
                </c:pt>
                <c:pt idx="3700">
                  <c:v>0.90309842889172576</c:v>
                </c:pt>
                <c:pt idx="3701">
                  <c:v>1.01869230737918</c:v>
                </c:pt>
                <c:pt idx="3702">
                  <c:v>0.97053676532476207</c:v>
                </c:pt>
                <c:pt idx="3703">
                  <c:v>0.93473149860719484</c:v>
                </c:pt>
                <c:pt idx="3704">
                  <c:v>0.87756499768663832</c:v>
                </c:pt>
                <c:pt idx="3705">
                  <c:v>0.814970313224331</c:v>
                </c:pt>
                <c:pt idx="3706">
                  <c:v>0.89459218750997049</c:v>
                </c:pt>
                <c:pt idx="3707">
                  <c:v>0.55813767161080463</c:v>
                </c:pt>
                <c:pt idx="3708">
                  <c:v>0.93567845927472326</c:v>
                </c:pt>
                <c:pt idx="3709">
                  <c:v>1.0452639140621538</c:v>
                </c:pt>
                <c:pt idx="3710">
                  <c:v>0.96556786052066246</c:v>
                </c:pt>
                <c:pt idx="3711">
                  <c:v>0.85773625230192074</c:v>
                </c:pt>
                <c:pt idx="3712">
                  <c:v>0.94586462380117364</c:v>
                </c:pt>
                <c:pt idx="3713">
                  <c:v>0.7599311539802831</c:v>
                </c:pt>
                <c:pt idx="3714">
                  <c:v>6.234962050903491E-5</c:v>
                </c:pt>
                <c:pt idx="3715">
                  <c:v>0.67111063200924048</c:v>
                </c:pt>
                <c:pt idx="3716">
                  <c:v>0.97677575608664668</c:v>
                </c:pt>
                <c:pt idx="3717">
                  <c:v>0.97230571105277963</c:v>
                </c:pt>
                <c:pt idx="3718">
                  <c:v>0.87336280175003056</c:v>
                </c:pt>
                <c:pt idx="3719">
                  <c:v>1.5687466774899825</c:v>
                </c:pt>
                <c:pt idx="3720">
                  <c:v>0.92885441576031069</c:v>
                </c:pt>
                <c:pt idx="3721">
                  <c:v>0.85271867544585789</c:v>
                </c:pt>
                <c:pt idx="3722">
                  <c:v>0.78948182270408063</c:v>
                </c:pt>
                <c:pt idx="3723">
                  <c:v>0.84675674385164057</c:v>
                </c:pt>
                <c:pt idx="3724">
                  <c:v>1.2287928843737563</c:v>
                </c:pt>
                <c:pt idx="3725">
                  <c:v>0.6389541397302323</c:v>
                </c:pt>
                <c:pt idx="3726">
                  <c:v>0.80862327928206978</c:v>
                </c:pt>
                <c:pt idx="3727">
                  <c:v>1.0259633470104899</c:v>
                </c:pt>
                <c:pt idx="3728">
                  <c:v>1.0620833951676898</c:v>
                </c:pt>
                <c:pt idx="3729">
                  <c:v>1.139581192006397</c:v>
                </c:pt>
                <c:pt idx="3730">
                  <c:v>1.2659723900434965</c:v>
                </c:pt>
                <c:pt idx="3731">
                  <c:v>1.2151952686335836</c:v>
                </c:pt>
                <c:pt idx="3732">
                  <c:v>1.2080398921819615</c:v>
                </c:pt>
                <c:pt idx="3733">
                  <c:v>1.1582538277787409</c:v>
                </c:pt>
                <c:pt idx="3734">
                  <c:v>1.0843441837414061</c:v>
                </c:pt>
                <c:pt idx="3735">
                  <c:v>1.1955749317193582</c:v>
                </c:pt>
                <c:pt idx="3736">
                  <c:v>1.2285210035881839</c:v>
                </c:pt>
                <c:pt idx="3737">
                  <c:v>1.0813962216709359</c:v>
                </c:pt>
                <c:pt idx="3738">
                  <c:v>1.0106007116199158</c:v>
                </c:pt>
                <c:pt idx="3739">
                  <c:v>0.92489214597244851</c:v>
                </c:pt>
                <c:pt idx="3740">
                  <c:v>0.87604070543718771</c:v>
                </c:pt>
                <c:pt idx="3741">
                  <c:v>0.87568941765005837</c:v>
                </c:pt>
                <c:pt idx="3742">
                  <c:v>0.91039626382776051</c:v>
                </c:pt>
                <c:pt idx="3743">
                  <c:v>0.90951948247329661</c:v>
                </c:pt>
                <c:pt idx="3744">
                  <c:v>0.9098809201731316</c:v>
                </c:pt>
                <c:pt idx="3745">
                  <c:v>0.89562825542339153</c:v>
                </c:pt>
                <c:pt idx="3746">
                  <c:v>0.90313818794627931</c:v>
                </c:pt>
                <c:pt idx="3747">
                  <c:v>0.88203579321059722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1.0262517061362781</c:v>
                </c:pt>
                <c:pt idx="3760">
                  <c:v>0.820213755609847</c:v>
                </c:pt>
                <c:pt idx="3761">
                  <c:v>0.94711911923604808</c:v>
                </c:pt>
                <c:pt idx="3762">
                  <c:v>0.92438543345957491</c:v>
                </c:pt>
                <c:pt idx="3763">
                  <c:v>0.9472670142605577</c:v>
                </c:pt>
                <c:pt idx="3764">
                  <c:v>0.91287291904075452</c:v>
                </c:pt>
                <c:pt idx="3765">
                  <c:v>0.96057084523222436</c:v>
                </c:pt>
                <c:pt idx="3766">
                  <c:v>0.8768323551801197</c:v>
                </c:pt>
                <c:pt idx="3767">
                  <c:v>0.88311267196811749</c:v>
                </c:pt>
                <c:pt idx="3768">
                  <c:v>0.89851733367487874</c:v>
                </c:pt>
                <c:pt idx="3769">
                  <c:v>1.0193578444430014</c:v>
                </c:pt>
                <c:pt idx="3770">
                  <c:v>0.89869084474511962</c:v>
                </c:pt>
                <c:pt idx="3771">
                  <c:v>0.96877364826172363</c:v>
                </c:pt>
                <c:pt idx="3772">
                  <c:v>0.89701910921336936</c:v>
                </c:pt>
                <c:pt idx="3773">
                  <c:v>0.95408733245971211</c:v>
                </c:pt>
                <c:pt idx="3774">
                  <c:v>0.95447707317743968</c:v>
                </c:pt>
                <c:pt idx="3775">
                  <c:v>0.92989525265667239</c:v>
                </c:pt>
                <c:pt idx="3776">
                  <c:v>0.90882689823091778</c:v>
                </c:pt>
                <c:pt idx="3777">
                  <c:v>0.89265969782206345</c:v>
                </c:pt>
                <c:pt idx="3778">
                  <c:v>0.92179376613251085</c:v>
                </c:pt>
                <c:pt idx="3779">
                  <c:v>0.93321500372503619</c:v>
                </c:pt>
                <c:pt idx="3780">
                  <c:v>0.93541687207300372</c:v>
                </c:pt>
                <c:pt idx="3781">
                  <c:v>0.95928643721759521</c:v>
                </c:pt>
                <c:pt idx="3782">
                  <c:v>0.912098101382806</c:v>
                </c:pt>
                <c:pt idx="3783">
                  <c:v>0.88703371867050862</c:v>
                </c:pt>
                <c:pt idx="3784">
                  <c:v>0.94157025167059261</c:v>
                </c:pt>
                <c:pt idx="3785">
                  <c:v>0.94418584499309965</c:v>
                </c:pt>
                <c:pt idx="3786">
                  <c:v>0.93751080028214728</c:v>
                </c:pt>
                <c:pt idx="3787">
                  <c:v>0.92298471470292731</c:v>
                </c:pt>
                <c:pt idx="3788">
                  <c:v>0.93798184295118314</c:v>
                </c:pt>
                <c:pt idx="3789">
                  <c:v>0.91913758267203849</c:v>
                </c:pt>
                <c:pt idx="3790">
                  <c:v>0.93309447346227659</c:v>
                </c:pt>
                <c:pt idx="3791">
                  <c:v>0.93743798245698051</c:v>
                </c:pt>
                <c:pt idx="3792">
                  <c:v>0.9342413231188893</c:v>
                </c:pt>
                <c:pt idx="3793">
                  <c:v>0.93655014497020761</c:v>
                </c:pt>
                <c:pt idx="3794">
                  <c:v>0.93094922168801852</c:v>
                </c:pt>
                <c:pt idx="3795">
                  <c:v>0.92654780707607365</c:v>
                </c:pt>
                <c:pt idx="3796">
                  <c:v>0.94100553610996363</c:v>
                </c:pt>
                <c:pt idx="3797">
                  <c:v>0.94149962574790957</c:v>
                </c:pt>
                <c:pt idx="3798">
                  <c:v>0.93579785038513386</c:v>
                </c:pt>
                <c:pt idx="3799">
                  <c:v>0.93499033788052299</c:v>
                </c:pt>
                <c:pt idx="3800">
                  <c:v>0.93315155023844565</c:v>
                </c:pt>
                <c:pt idx="3801">
                  <c:v>0.9336024361287375</c:v>
                </c:pt>
                <c:pt idx="3802">
                  <c:v>0.93215814826166166</c:v>
                </c:pt>
                <c:pt idx="3803">
                  <c:v>0.92726510196846357</c:v>
                </c:pt>
                <c:pt idx="3804">
                  <c:v>0.92831246226104858</c:v>
                </c:pt>
                <c:pt idx="3805">
                  <c:v>0.92499999280300826</c:v>
                </c:pt>
                <c:pt idx="3806">
                  <c:v>0.9218498676531357</c:v>
                </c:pt>
                <c:pt idx="3807">
                  <c:v>0.91893531693834563</c:v>
                </c:pt>
                <c:pt idx="3808">
                  <c:v>0.9145242475802271</c:v>
                </c:pt>
                <c:pt idx="3809">
                  <c:v>0.90793436478772038</c:v>
                </c:pt>
                <c:pt idx="3810">
                  <c:v>0.90099116332387474</c:v>
                </c:pt>
                <c:pt idx="3811">
                  <c:v>0.89164339591648278</c:v>
                </c:pt>
                <c:pt idx="3812">
                  <c:v>0.8784104858178633</c:v>
                </c:pt>
                <c:pt idx="3813">
                  <c:v>0.86116488035837935</c:v>
                </c:pt>
                <c:pt idx="3814">
                  <c:v>0.84715884601314106</c:v>
                </c:pt>
                <c:pt idx="3815">
                  <c:v>0.8288824372079423</c:v>
                </c:pt>
                <c:pt idx="3816">
                  <c:v>0.80420748205908965</c:v>
                </c:pt>
                <c:pt idx="3817">
                  <c:v>0.77218816253124123</c:v>
                </c:pt>
                <c:pt idx="3818">
                  <c:v>0.93285296960834252</c:v>
                </c:pt>
                <c:pt idx="3819">
                  <c:v>1.4396630980493352</c:v>
                </c:pt>
                <c:pt idx="3820">
                  <c:v>1.0294381772532999</c:v>
                </c:pt>
                <c:pt idx="3821">
                  <c:v>0.77382964505457585</c:v>
                </c:pt>
                <c:pt idx="3822">
                  <c:v>0.92496632984286875</c:v>
                </c:pt>
                <c:pt idx="3823">
                  <c:v>1.181392418673828</c:v>
                </c:pt>
                <c:pt idx="3824">
                  <c:v>0.84308319718875813</c:v>
                </c:pt>
                <c:pt idx="3825">
                  <c:v>1.169101335038724</c:v>
                </c:pt>
                <c:pt idx="3826">
                  <c:v>1.1255682640941798</c:v>
                </c:pt>
                <c:pt idx="3827">
                  <c:v>1.1906391114083421</c:v>
                </c:pt>
                <c:pt idx="3828">
                  <c:v>1.1466419125392247</c:v>
                </c:pt>
                <c:pt idx="3829">
                  <c:v>1.1368745892659222</c:v>
                </c:pt>
                <c:pt idx="3830">
                  <c:v>1.3717089879242126</c:v>
                </c:pt>
                <c:pt idx="3831">
                  <c:v>7.1158714109398127E-2</c:v>
                </c:pt>
                <c:pt idx="3832">
                  <c:v>1.2378104811148098</c:v>
                </c:pt>
                <c:pt idx="3833">
                  <c:v>0.63187214994302654</c:v>
                </c:pt>
                <c:pt idx="3834">
                  <c:v>1.5760257950674712</c:v>
                </c:pt>
                <c:pt idx="3835">
                  <c:v>1.1156873877905755</c:v>
                </c:pt>
                <c:pt idx="3836">
                  <c:v>1.0199125584458764</c:v>
                </c:pt>
                <c:pt idx="3837">
                  <c:v>0.74859752314979433</c:v>
                </c:pt>
                <c:pt idx="3838">
                  <c:v>0.7288720906416587</c:v>
                </c:pt>
                <c:pt idx="3839">
                  <c:v>0.61758922773720959</c:v>
                </c:pt>
                <c:pt idx="3840">
                  <c:v>0.65374856874605591</c:v>
                </c:pt>
                <c:pt idx="3841">
                  <c:v>0.67374256270384136</c:v>
                </c:pt>
                <c:pt idx="3842">
                  <c:v>0.70085284114622959</c:v>
                </c:pt>
                <c:pt idx="3843">
                  <c:v>0.7379180408763707</c:v>
                </c:pt>
                <c:pt idx="3844">
                  <c:v>0.75293846739034365</c:v>
                </c:pt>
                <c:pt idx="3845">
                  <c:v>0.77299769686052056</c:v>
                </c:pt>
                <c:pt idx="3846">
                  <c:v>0.80024036092743156</c:v>
                </c:pt>
                <c:pt idx="3847">
                  <c:v>0.82911512321167669</c:v>
                </c:pt>
                <c:pt idx="3848">
                  <c:v>0.84174416224877302</c:v>
                </c:pt>
                <c:pt idx="3849">
                  <c:v>0.85871938196819464</c:v>
                </c:pt>
                <c:pt idx="3850">
                  <c:v>0.88200887926651172</c:v>
                </c:pt>
                <c:pt idx="3851">
                  <c:v>0.89759058708370898</c:v>
                </c:pt>
                <c:pt idx="3852">
                  <c:v>0.89852516871297539</c:v>
                </c:pt>
                <c:pt idx="3853">
                  <c:v>0.89977971241291965</c:v>
                </c:pt>
                <c:pt idx="3854">
                  <c:v>0.90156673218393957</c:v>
                </c:pt>
                <c:pt idx="3855">
                  <c:v>0.89021770222814611</c:v>
                </c:pt>
                <c:pt idx="3856">
                  <c:v>0.85427292800899013</c:v>
                </c:pt>
                <c:pt idx="3857">
                  <c:v>0.88994534338467624</c:v>
                </c:pt>
                <c:pt idx="3858">
                  <c:v>0.92387736651660513</c:v>
                </c:pt>
                <c:pt idx="3859">
                  <c:v>0.92432540919101913</c:v>
                </c:pt>
                <c:pt idx="3860">
                  <c:v>0.90587879944630878</c:v>
                </c:pt>
                <c:pt idx="3861">
                  <c:v>0.84823152451696249</c:v>
                </c:pt>
                <c:pt idx="3862">
                  <c:v>0.93173444829757812</c:v>
                </c:pt>
                <c:pt idx="3863">
                  <c:v>0.8050461563602137</c:v>
                </c:pt>
                <c:pt idx="3864">
                  <c:v>0.85682057973857673</c:v>
                </c:pt>
                <c:pt idx="3865">
                  <c:v>1.0165812163984838</c:v>
                </c:pt>
                <c:pt idx="3866">
                  <c:v>1.0722935169933623</c:v>
                </c:pt>
                <c:pt idx="3867">
                  <c:v>1.0547546115516935</c:v>
                </c:pt>
                <c:pt idx="3868">
                  <c:v>0.95858066258662933</c:v>
                </c:pt>
                <c:pt idx="3869">
                  <c:v>0.9450678737831637</c:v>
                </c:pt>
                <c:pt idx="3870">
                  <c:v>0.95230143874360862</c:v>
                </c:pt>
                <c:pt idx="3871">
                  <c:v>1.000292381593934</c:v>
                </c:pt>
                <c:pt idx="3872">
                  <c:v>1.0294329142233822</c:v>
                </c:pt>
                <c:pt idx="3873">
                  <c:v>0</c:v>
                </c:pt>
                <c:pt idx="3874">
                  <c:v>0</c:v>
                </c:pt>
                <c:pt idx="3875">
                  <c:v>0</c:v>
                </c:pt>
                <c:pt idx="3876">
                  <c:v>0</c:v>
                </c:pt>
                <c:pt idx="3877">
                  <c:v>0</c:v>
                </c:pt>
                <c:pt idx="3878">
                  <c:v>0</c:v>
                </c:pt>
                <c:pt idx="3879">
                  <c:v>0</c:v>
                </c:pt>
                <c:pt idx="3880">
                  <c:v>0</c:v>
                </c:pt>
                <c:pt idx="3881">
                  <c:v>0</c:v>
                </c:pt>
                <c:pt idx="3882">
                  <c:v>0</c:v>
                </c:pt>
                <c:pt idx="3883">
                  <c:v>0</c:v>
                </c:pt>
                <c:pt idx="3884">
                  <c:v>0</c:v>
                </c:pt>
                <c:pt idx="3885">
                  <c:v>0</c:v>
                </c:pt>
                <c:pt idx="3886">
                  <c:v>0</c:v>
                </c:pt>
                <c:pt idx="3887">
                  <c:v>0</c:v>
                </c:pt>
                <c:pt idx="3888">
                  <c:v>0</c:v>
                </c:pt>
                <c:pt idx="3889">
                  <c:v>0</c:v>
                </c:pt>
                <c:pt idx="3890">
                  <c:v>0</c:v>
                </c:pt>
                <c:pt idx="3891">
                  <c:v>0</c:v>
                </c:pt>
                <c:pt idx="3892">
                  <c:v>0</c:v>
                </c:pt>
                <c:pt idx="3893">
                  <c:v>0</c:v>
                </c:pt>
                <c:pt idx="3894">
                  <c:v>0</c:v>
                </c:pt>
                <c:pt idx="3895">
                  <c:v>0</c:v>
                </c:pt>
                <c:pt idx="3896">
                  <c:v>0</c:v>
                </c:pt>
                <c:pt idx="3897">
                  <c:v>0</c:v>
                </c:pt>
                <c:pt idx="3898">
                  <c:v>0</c:v>
                </c:pt>
                <c:pt idx="3899">
                  <c:v>0</c:v>
                </c:pt>
                <c:pt idx="3900">
                  <c:v>0</c:v>
                </c:pt>
                <c:pt idx="3901">
                  <c:v>0</c:v>
                </c:pt>
                <c:pt idx="3902">
                  <c:v>0</c:v>
                </c:pt>
                <c:pt idx="3903">
                  <c:v>0</c:v>
                </c:pt>
                <c:pt idx="3904">
                  <c:v>0</c:v>
                </c:pt>
                <c:pt idx="3905">
                  <c:v>0</c:v>
                </c:pt>
                <c:pt idx="3906">
                  <c:v>0</c:v>
                </c:pt>
                <c:pt idx="3907">
                  <c:v>0</c:v>
                </c:pt>
                <c:pt idx="3908">
                  <c:v>0</c:v>
                </c:pt>
                <c:pt idx="3909">
                  <c:v>0</c:v>
                </c:pt>
                <c:pt idx="3910">
                  <c:v>0</c:v>
                </c:pt>
                <c:pt idx="3911">
                  <c:v>0</c:v>
                </c:pt>
                <c:pt idx="3912">
                  <c:v>0</c:v>
                </c:pt>
                <c:pt idx="3913">
                  <c:v>0</c:v>
                </c:pt>
                <c:pt idx="3914">
                  <c:v>0</c:v>
                </c:pt>
                <c:pt idx="3915">
                  <c:v>0</c:v>
                </c:pt>
                <c:pt idx="3916">
                  <c:v>0</c:v>
                </c:pt>
                <c:pt idx="3917">
                  <c:v>0</c:v>
                </c:pt>
                <c:pt idx="3918">
                  <c:v>0</c:v>
                </c:pt>
                <c:pt idx="3919">
                  <c:v>0</c:v>
                </c:pt>
                <c:pt idx="3920">
                  <c:v>0</c:v>
                </c:pt>
                <c:pt idx="3921">
                  <c:v>0</c:v>
                </c:pt>
                <c:pt idx="3922">
                  <c:v>0</c:v>
                </c:pt>
                <c:pt idx="3923">
                  <c:v>0</c:v>
                </c:pt>
                <c:pt idx="3924">
                  <c:v>0</c:v>
                </c:pt>
                <c:pt idx="3925">
                  <c:v>0</c:v>
                </c:pt>
                <c:pt idx="3926">
                  <c:v>0</c:v>
                </c:pt>
                <c:pt idx="3927">
                  <c:v>0</c:v>
                </c:pt>
                <c:pt idx="3928">
                  <c:v>0</c:v>
                </c:pt>
                <c:pt idx="3929">
                  <c:v>0</c:v>
                </c:pt>
                <c:pt idx="3930">
                  <c:v>0</c:v>
                </c:pt>
                <c:pt idx="3931">
                  <c:v>0</c:v>
                </c:pt>
                <c:pt idx="3932">
                  <c:v>0</c:v>
                </c:pt>
                <c:pt idx="3933">
                  <c:v>0</c:v>
                </c:pt>
                <c:pt idx="3934">
                  <c:v>0</c:v>
                </c:pt>
                <c:pt idx="3935">
                  <c:v>0</c:v>
                </c:pt>
                <c:pt idx="3936">
                  <c:v>0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</c:v>
                </c:pt>
                <c:pt idx="4008">
                  <c:v>0</c:v>
                </c:pt>
                <c:pt idx="4009">
                  <c:v>4.0156394241062898</c:v>
                </c:pt>
                <c:pt idx="4010">
                  <c:v>4.7707296862720723</c:v>
                </c:pt>
                <c:pt idx="4011">
                  <c:v>4.1566605328824338</c:v>
                </c:pt>
                <c:pt idx="4012">
                  <c:v>4.5712137415312082</c:v>
                </c:pt>
                <c:pt idx="4013">
                  <c:v>4.5189396493565717</c:v>
                </c:pt>
                <c:pt idx="4014">
                  <c:v>4.3652254247361864</c:v>
                </c:pt>
                <c:pt idx="4015">
                  <c:v>4.3334487863821707</c:v>
                </c:pt>
                <c:pt idx="4016">
                  <c:v>4.3355049321034516</c:v>
                </c:pt>
                <c:pt idx="4017">
                  <c:v>4.4099347757154606</c:v>
                </c:pt>
                <c:pt idx="4018">
                  <c:v>4.3469970864427516</c:v>
                </c:pt>
                <c:pt idx="4019">
                  <c:v>4.3180640099607448</c:v>
                </c:pt>
                <c:pt idx="4020">
                  <c:v>5.0348834279863945</c:v>
                </c:pt>
                <c:pt idx="4021">
                  <c:v>4.4168352069954286</c:v>
                </c:pt>
                <c:pt idx="4022">
                  <c:v>4.2604406276182445</c:v>
                </c:pt>
                <c:pt idx="4023">
                  <c:v>4.3316271061370104</c:v>
                </c:pt>
                <c:pt idx="4024">
                  <c:v>4.3436483274255471</c:v>
                </c:pt>
                <c:pt idx="4025">
                  <c:v>4.5039452568696685</c:v>
                </c:pt>
                <c:pt idx="4026">
                  <c:v>4.4374977880758033</c:v>
                </c:pt>
                <c:pt idx="4027">
                  <c:v>4.1923996488502375</c:v>
                </c:pt>
                <c:pt idx="4028">
                  <c:v>4.2885908649969435</c:v>
                </c:pt>
                <c:pt idx="4029">
                  <c:v>4.3974497928966914</c:v>
                </c:pt>
                <c:pt idx="4030">
                  <c:v>4.3552451783107848</c:v>
                </c:pt>
                <c:pt idx="4031">
                  <c:v>4.2994030733349398</c:v>
                </c:pt>
                <c:pt idx="4032">
                  <c:v>4.436522996005916</c:v>
                </c:pt>
                <c:pt idx="4033">
                  <c:v>4.3229675868498445</c:v>
                </c:pt>
                <c:pt idx="4034">
                  <c:v>4.4489398089033632</c:v>
                </c:pt>
                <c:pt idx="4035">
                  <c:v>4.4358468593640819</c:v>
                </c:pt>
                <c:pt idx="4036">
                  <c:v>4.3804497850222184</c:v>
                </c:pt>
                <c:pt idx="4037">
                  <c:v>4.3321279552017167</c:v>
                </c:pt>
                <c:pt idx="4038">
                  <c:v>4.394965719045679</c:v>
                </c:pt>
                <c:pt idx="4039">
                  <c:v>4.4385002692004845</c:v>
                </c:pt>
                <c:pt idx="4040">
                  <c:v>4.3543612389190267</c:v>
                </c:pt>
                <c:pt idx="4041">
                  <c:v>4.3171143630772697</c:v>
                </c:pt>
                <c:pt idx="4042">
                  <c:v>4.3941758991240949</c:v>
                </c:pt>
                <c:pt idx="4043">
                  <c:v>4.4005729870026524</c:v>
                </c:pt>
                <c:pt idx="4044">
                  <c:v>4.3583414429918994</c:v>
                </c:pt>
                <c:pt idx="4045">
                  <c:v>4.3485218088204656</c:v>
                </c:pt>
                <c:pt idx="4046">
                  <c:v>4.3591159073073857</c:v>
                </c:pt>
                <c:pt idx="4047">
                  <c:v>4.3946775347451235</c:v>
                </c:pt>
                <c:pt idx="4048">
                  <c:v>4.3898752486763977</c:v>
                </c:pt>
                <c:pt idx="4049">
                  <c:v>4.3807840575675039</c:v>
                </c:pt>
                <c:pt idx="4050">
                  <c:v>4.3875918193995842</c:v>
                </c:pt>
                <c:pt idx="4051">
                  <c:v>4.4119246672404007</c:v>
                </c:pt>
                <c:pt idx="4052">
                  <c:v>4.4103247583865945</c:v>
                </c:pt>
                <c:pt idx="4053">
                  <c:v>4.4235993438318824</c:v>
                </c:pt>
                <c:pt idx="4054">
                  <c:v>4.4189498666430449</c:v>
                </c:pt>
                <c:pt idx="4055">
                  <c:v>4.4512824614467181</c:v>
                </c:pt>
                <c:pt idx="4056">
                  <c:v>4.4716161740390081</c:v>
                </c:pt>
                <c:pt idx="4057">
                  <c:v>4.4882108753810463</c:v>
                </c:pt>
                <c:pt idx="4058">
                  <c:v>4.5308468552703154</c:v>
                </c:pt>
                <c:pt idx="4059">
                  <c:v>4.5760246531058915</c:v>
                </c:pt>
                <c:pt idx="4060">
                  <c:v>4.6390180951840811</c:v>
                </c:pt>
                <c:pt idx="4061">
                  <c:v>4.7176553803513483</c:v>
                </c:pt>
                <c:pt idx="4062">
                  <c:v>4.8267905459856806</c:v>
                </c:pt>
                <c:pt idx="4063">
                  <c:v>4.9645695523120486</c:v>
                </c:pt>
                <c:pt idx="4064">
                  <c:v>5.5025675764852178</c:v>
                </c:pt>
                <c:pt idx="4065">
                  <c:v>7.0538416658989895</c:v>
                </c:pt>
                <c:pt idx="4066">
                  <c:v>1.213125559577493</c:v>
                </c:pt>
                <c:pt idx="4067">
                  <c:v>1.2977950938806257</c:v>
                </c:pt>
                <c:pt idx="4068">
                  <c:v>1.2513990837692437</c:v>
                </c:pt>
                <c:pt idx="4069">
                  <c:v>1.5749585319726083</c:v>
                </c:pt>
                <c:pt idx="4070">
                  <c:v>1.282310341100354</c:v>
                </c:pt>
                <c:pt idx="4071">
                  <c:v>1.2473382939527058</c:v>
                </c:pt>
                <c:pt idx="4072">
                  <c:v>1.1273938861236878</c:v>
                </c:pt>
                <c:pt idx="4073">
                  <c:v>4.9686399856884824</c:v>
                </c:pt>
                <c:pt idx="4074">
                  <c:v>2.9656297916590226</c:v>
                </c:pt>
                <c:pt idx="4075">
                  <c:v>1.3513361056563089</c:v>
                </c:pt>
                <c:pt idx="4076">
                  <c:v>5.3730176083598329E-3</c:v>
                </c:pt>
                <c:pt idx="4077">
                  <c:v>1.4911247857719334</c:v>
                </c:pt>
                <c:pt idx="4078">
                  <c:v>1.2845443801195418</c:v>
                </c:pt>
                <c:pt idx="4079">
                  <c:v>1.2310210076219963</c:v>
                </c:pt>
                <c:pt idx="4080">
                  <c:v>0.8586317850180788</c:v>
                </c:pt>
                <c:pt idx="4081">
                  <c:v>1.1734615340637873</c:v>
                </c:pt>
                <c:pt idx="4082">
                  <c:v>1.0160490588434479</c:v>
                </c:pt>
                <c:pt idx="4083">
                  <c:v>7.4604667773420061</c:v>
                </c:pt>
                <c:pt idx="4084">
                  <c:v>0.65713954148947573</c:v>
                </c:pt>
                <c:pt idx="4085">
                  <c:v>0.67894749227869844</c:v>
                </c:pt>
                <c:pt idx="4086">
                  <c:v>4.8595090681053454</c:v>
                </c:pt>
                <c:pt idx="4087">
                  <c:v>0.53496251546401619</c:v>
                </c:pt>
                <c:pt idx="4088">
                  <c:v>0.59950777732037908</c:v>
                </c:pt>
                <c:pt idx="4089">
                  <c:v>0.91218666374661317</c:v>
                </c:pt>
                <c:pt idx="4090">
                  <c:v>0.92212387473080693</c:v>
                </c:pt>
                <c:pt idx="4091">
                  <c:v>0.93569834369809846</c:v>
                </c:pt>
                <c:pt idx="4092">
                  <c:v>0.95471057440994667</c:v>
                </c:pt>
                <c:pt idx="4093">
                  <c:v>0.93152577963807615</c:v>
                </c:pt>
                <c:pt idx="4094">
                  <c:v>0.89978879554635649</c:v>
                </c:pt>
                <c:pt idx="4095">
                  <c:v>0.86668825844232289</c:v>
                </c:pt>
                <c:pt idx="4096">
                  <c:v>0.88650162295892143</c:v>
                </c:pt>
                <c:pt idx="4097">
                  <c:v>0.923099669248716</c:v>
                </c:pt>
                <c:pt idx="4098">
                  <c:v>0.97251552338032954</c:v>
                </c:pt>
                <c:pt idx="4099">
                  <c:v>1.0407497528506733</c:v>
                </c:pt>
                <c:pt idx="4100">
                  <c:v>1.0915755851928193</c:v>
                </c:pt>
                <c:pt idx="4101">
                  <c:v>1.1308042147707027</c:v>
                </c:pt>
                <c:pt idx="4102">
                  <c:v>1.1217286781988278</c:v>
                </c:pt>
                <c:pt idx="4103">
                  <c:v>1.143554806050854</c:v>
                </c:pt>
                <c:pt idx="4104">
                  <c:v>1.1932442834584478</c:v>
                </c:pt>
                <c:pt idx="4105">
                  <c:v>1.2460325802836447</c:v>
                </c:pt>
                <c:pt idx="4106">
                  <c:v>1.2630844955965619</c:v>
                </c:pt>
                <c:pt idx="4107">
                  <c:v>1.2800182897097103</c:v>
                </c:pt>
                <c:pt idx="4108">
                  <c:v>1.2296317702877906</c:v>
                </c:pt>
                <c:pt idx="4109">
                  <c:v>1.1918715720922251</c:v>
                </c:pt>
                <c:pt idx="4110">
                  <c:v>1.2024778033828087</c:v>
                </c:pt>
                <c:pt idx="4111">
                  <c:v>1.3049991030016188</c:v>
                </c:pt>
                <c:pt idx="4112">
                  <c:v>1.2724574122981833</c:v>
                </c:pt>
                <c:pt idx="4113">
                  <c:v>1.25193470497231</c:v>
                </c:pt>
                <c:pt idx="4114">
                  <c:v>1.2174355548183549</c:v>
                </c:pt>
                <c:pt idx="4115">
                  <c:v>1.1093259393585533</c:v>
                </c:pt>
                <c:pt idx="4116">
                  <c:v>1.0018488815047979</c:v>
                </c:pt>
                <c:pt idx="4117">
                  <c:v>0.95614685814876865</c:v>
                </c:pt>
                <c:pt idx="4118">
                  <c:v>0.94295636243803682</c:v>
                </c:pt>
                <c:pt idx="4119">
                  <c:v>0.8968247555950557</c:v>
                </c:pt>
                <c:pt idx="4120">
                  <c:v>0.80133869452241135</c:v>
                </c:pt>
                <c:pt idx="4121">
                  <c:v>0.72751361627483824</c:v>
                </c:pt>
                <c:pt idx="4122">
                  <c:v>0.74140754662536412</c:v>
                </c:pt>
                <c:pt idx="4123">
                  <c:v>0</c:v>
                </c:pt>
                <c:pt idx="4124">
                  <c:v>0</c:v>
                </c:pt>
                <c:pt idx="4125">
                  <c:v>0</c:v>
                </c:pt>
                <c:pt idx="4126">
                  <c:v>0</c:v>
                </c:pt>
                <c:pt idx="4127">
                  <c:v>0</c:v>
                </c:pt>
                <c:pt idx="4128">
                  <c:v>0</c:v>
                </c:pt>
                <c:pt idx="4129">
                  <c:v>0</c:v>
                </c:pt>
                <c:pt idx="4130">
                  <c:v>0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</c:v>
                </c:pt>
                <c:pt idx="4136">
                  <c:v>0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0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</c:v>
                </c:pt>
                <c:pt idx="4147">
                  <c:v>0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</c:v>
                </c:pt>
                <c:pt idx="4152">
                  <c:v>0</c:v>
                </c:pt>
                <c:pt idx="4153">
                  <c:v>0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0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0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0</c:v>
                </c:pt>
                <c:pt idx="4169">
                  <c:v>0</c:v>
                </c:pt>
                <c:pt idx="4170">
                  <c:v>0</c:v>
                </c:pt>
                <c:pt idx="4171">
                  <c:v>0</c:v>
                </c:pt>
                <c:pt idx="4172">
                  <c:v>0</c:v>
                </c:pt>
                <c:pt idx="4173">
                  <c:v>0</c:v>
                </c:pt>
                <c:pt idx="4174">
                  <c:v>0</c:v>
                </c:pt>
                <c:pt idx="4175">
                  <c:v>0</c:v>
                </c:pt>
                <c:pt idx="4176">
                  <c:v>0</c:v>
                </c:pt>
                <c:pt idx="4177">
                  <c:v>0</c:v>
                </c:pt>
                <c:pt idx="4178">
                  <c:v>0</c:v>
                </c:pt>
                <c:pt idx="4179">
                  <c:v>0</c:v>
                </c:pt>
                <c:pt idx="4180">
                  <c:v>0</c:v>
                </c:pt>
                <c:pt idx="4181">
                  <c:v>0</c:v>
                </c:pt>
                <c:pt idx="4182">
                  <c:v>0</c:v>
                </c:pt>
                <c:pt idx="4183">
                  <c:v>0</c:v>
                </c:pt>
                <c:pt idx="4184">
                  <c:v>0</c:v>
                </c:pt>
                <c:pt idx="4185">
                  <c:v>0</c:v>
                </c:pt>
                <c:pt idx="4186">
                  <c:v>0</c:v>
                </c:pt>
                <c:pt idx="4187">
                  <c:v>0</c:v>
                </c:pt>
                <c:pt idx="4188">
                  <c:v>0</c:v>
                </c:pt>
                <c:pt idx="4189">
                  <c:v>0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</c:v>
                </c:pt>
                <c:pt idx="4199">
                  <c:v>0</c:v>
                </c:pt>
                <c:pt idx="4200">
                  <c:v>0</c:v>
                </c:pt>
                <c:pt idx="4201">
                  <c:v>0</c:v>
                </c:pt>
                <c:pt idx="4202">
                  <c:v>0</c:v>
                </c:pt>
                <c:pt idx="4203">
                  <c:v>0</c:v>
                </c:pt>
                <c:pt idx="4204">
                  <c:v>0</c:v>
                </c:pt>
                <c:pt idx="4205">
                  <c:v>0</c:v>
                </c:pt>
                <c:pt idx="4206">
                  <c:v>0</c:v>
                </c:pt>
                <c:pt idx="4207">
                  <c:v>0</c:v>
                </c:pt>
                <c:pt idx="4208">
                  <c:v>0</c:v>
                </c:pt>
                <c:pt idx="4209">
                  <c:v>0</c:v>
                </c:pt>
                <c:pt idx="4210">
                  <c:v>0</c:v>
                </c:pt>
                <c:pt idx="4211">
                  <c:v>0</c:v>
                </c:pt>
                <c:pt idx="4212">
                  <c:v>0</c:v>
                </c:pt>
                <c:pt idx="4213">
                  <c:v>0</c:v>
                </c:pt>
                <c:pt idx="4214">
                  <c:v>0</c:v>
                </c:pt>
                <c:pt idx="4215">
                  <c:v>0</c:v>
                </c:pt>
                <c:pt idx="4216">
                  <c:v>0</c:v>
                </c:pt>
                <c:pt idx="4217">
                  <c:v>0</c:v>
                </c:pt>
                <c:pt idx="4218">
                  <c:v>0</c:v>
                </c:pt>
                <c:pt idx="4219">
                  <c:v>0</c:v>
                </c:pt>
                <c:pt idx="4220">
                  <c:v>0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</c:v>
                </c:pt>
                <c:pt idx="4225">
                  <c:v>0</c:v>
                </c:pt>
                <c:pt idx="4226">
                  <c:v>0</c:v>
                </c:pt>
                <c:pt idx="4227">
                  <c:v>0</c:v>
                </c:pt>
                <c:pt idx="4228">
                  <c:v>0</c:v>
                </c:pt>
                <c:pt idx="4229">
                  <c:v>0</c:v>
                </c:pt>
                <c:pt idx="4230">
                  <c:v>0</c:v>
                </c:pt>
                <c:pt idx="4231">
                  <c:v>0</c:v>
                </c:pt>
                <c:pt idx="4232">
                  <c:v>0</c:v>
                </c:pt>
                <c:pt idx="4233">
                  <c:v>0</c:v>
                </c:pt>
                <c:pt idx="4234">
                  <c:v>0</c:v>
                </c:pt>
                <c:pt idx="4235">
                  <c:v>0</c:v>
                </c:pt>
                <c:pt idx="4236">
                  <c:v>0</c:v>
                </c:pt>
                <c:pt idx="4237">
                  <c:v>0</c:v>
                </c:pt>
                <c:pt idx="4238">
                  <c:v>0</c:v>
                </c:pt>
                <c:pt idx="4239">
                  <c:v>0</c:v>
                </c:pt>
                <c:pt idx="4240">
                  <c:v>0</c:v>
                </c:pt>
                <c:pt idx="4241">
                  <c:v>0</c:v>
                </c:pt>
                <c:pt idx="4242">
                  <c:v>0</c:v>
                </c:pt>
                <c:pt idx="4243">
                  <c:v>0</c:v>
                </c:pt>
                <c:pt idx="4244">
                  <c:v>0</c:v>
                </c:pt>
                <c:pt idx="4245">
                  <c:v>0</c:v>
                </c:pt>
                <c:pt idx="4246">
                  <c:v>0</c:v>
                </c:pt>
                <c:pt idx="4247">
                  <c:v>0</c:v>
                </c:pt>
                <c:pt idx="4248">
                  <c:v>0</c:v>
                </c:pt>
                <c:pt idx="4249">
                  <c:v>0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</c:v>
                </c:pt>
                <c:pt idx="4254">
                  <c:v>0</c:v>
                </c:pt>
                <c:pt idx="4255">
                  <c:v>0</c:v>
                </c:pt>
                <c:pt idx="4256">
                  <c:v>0</c:v>
                </c:pt>
                <c:pt idx="4257">
                  <c:v>0</c:v>
                </c:pt>
                <c:pt idx="4258">
                  <c:v>0</c:v>
                </c:pt>
                <c:pt idx="4259">
                  <c:v>0</c:v>
                </c:pt>
                <c:pt idx="4260">
                  <c:v>0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</c:v>
                </c:pt>
                <c:pt idx="4270">
                  <c:v>0</c:v>
                </c:pt>
                <c:pt idx="4271">
                  <c:v>0</c:v>
                </c:pt>
                <c:pt idx="4272">
                  <c:v>0</c:v>
                </c:pt>
                <c:pt idx="4273">
                  <c:v>0</c:v>
                </c:pt>
                <c:pt idx="4274">
                  <c:v>0</c:v>
                </c:pt>
                <c:pt idx="4275">
                  <c:v>0</c:v>
                </c:pt>
                <c:pt idx="4276">
                  <c:v>0</c:v>
                </c:pt>
                <c:pt idx="4277">
                  <c:v>0</c:v>
                </c:pt>
                <c:pt idx="4278">
                  <c:v>0</c:v>
                </c:pt>
                <c:pt idx="4279">
                  <c:v>0</c:v>
                </c:pt>
                <c:pt idx="4280">
                  <c:v>0</c:v>
                </c:pt>
                <c:pt idx="4281">
                  <c:v>0</c:v>
                </c:pt>
                <c:pt idx="4282">
                  <c:v>0</c:v>
                </c:pt>
                <c:pt idx="4283">
                  <c:v>0</c:v>
                </c:pt>
                <c:pt idx="4284">
                  <c:v>0</c:v>
                </c:pt>
                <c:pt idx="4285">
                  <c:v>0</c:v>
                </c:pt>
                <c:pt idx="4286">
                  <c:v>0</c:v>
                </c:pt>
                <c:pt idx="4287">
                  <c:v>0</c:v>
                </c:pt>
                <c:pt idx="4288">
                  <c:v>0</c:v>
                </c:pt>
                <c:pt idx="4289">
                  <c:v>0</c:v>
                </c:pt>
                <c:pt idx="4290">
                  <c:v>0</c:v>
                </c:pt>
                <c:pt idx="4291">
                  <c:v>0</c:v>
                </c:pt>
                <c:pt idx="4292">
                  <c:v>0</c:v>
                </c:pt>
                <c:pt idx="4293">
                  <c:v>0</c:v>
                </c:pt>
                <c:pt idx="4294">
                  <c:v>0</c:v>
                </c:pt>
                <c:pt idx="4295">
                  <c:v>0</c:v>
                </c:pt>
                <c:pt idx="4296">
                  <c:v>0</c:v>
                </c:pt>
                <c:pt idx="4297">
                  <c:v>0</c:v>
                </c:pt>
                <c:pt idx="4298">
                  <c:v>0</c:v>
                </c:pt>
                <c:pt idx="4299">
                  <c:v>0</c:v>
                </c:pt>
                <c:pt idx="4300">
                  <c:v>0</c:v>
                </c:pt>
                <c:pt idx="4301">
                  <c:v>0</c:v>
                </c:pt>
                <c:pt idx="4302">
                  <c:v>0</c:v>
                </c:pt>
                <c:pt idx="4303">
                  <c:v>0</c:v>
                </c:pt>
                <c:pt idx="4304">
                  <c:v>0</c:v>
                </c:pt>
                <c:pt idx="4305">
                  <c:v>0</c:v>
                </c:pt>
                <c:pt idx="4306">
                  <c:v>0</c:v>
                </c:pt>
                <c:pt idx="4307">
                  <c:v>0</c:v>
                </c:pt>
                <c:pt idx="4308">
                  <c:v>0</c:v>
                </c:pt>
                <c:pt idx="4309">
                  <c:v>0</c:v>
                </c:pt>
                <c:pt idx="4310">
                  <c:v>0</c:v>
                </c:pt>
                <c:pt idx="4311">
                  <c:v>0</c:v>
                </c:pt>
                <c:pt idx="4312">
                  <c:v>0</c:v>
                </c:pt>
                <c:pt idx="4313">
                  <c:v>0</c:v>
                </c:pt>
                <c:pt idx="4314">
                  <c:v>0</c:v>
                </c:pt>
                <c:pt idx="4315">
                  <c:v>0</c:v>
                </c:pt>
                <c:pt idx="4316">
                  <c:v>0</c:v>
                </c:pt>
                <c:pt idx="4317">
                  <c:v>0</c:v>
                </c:pt>
                <c:pt idx="4318">
                  <c:v>0</c:v>
                </c:pt>
                <c:pt idx="4319">
                  <c:v>0</c:v>
                </c:pt>
                <c:pt idx="4320">
                  <c:v>0</c:v>
                </c:pt>
                <c:pt idx="4321">
                  <c:v>0</c:v>
                </c:pt>
                <c:pt idx="4322">
                  <c:v>0</c:v>
                </c:pt>
                <c:pt idx="4323">
                  <c:v>0</c:v>
                </c:pt>
                <c:pt idx="4324">
                  <c:v>0</c:v>
                </c:pt>
                <c:pt idx="4325">
                  <c:v>0</c:v>
                </c:pt>
                <c:pt idx="4326">
                  <c:v>0</c:v>
                </c:pt>
                <c:pt idx="4327">
                  <c:v>0</c:v>
                </c:pt>
                <c:pt idx="4328">
                  <c:v>0</c:v>
                </c:pt>
                <c:pt idx="4329">
                  <c:v>0</c:v>
                </c:pt>
                <c:pt idx="4330">
                  <c:v>0</c:v>
                </c:pt>
                <c:pt idx="4331">
                  <c:v>0</c:v>
                </c:pt>
                <c:pt idx="4332">
                  <c:v>0</c:v>
                </c:pt>
                <c:pt idx="4333">
                  <c:v>0</c:v>
                </c:pt>
                <c:pt idx="4334">
                  <c:v>0</c:v>
                </c:pt>
                <c:pt idx="4335">
                  <c:v>0</c:v>
                </c:pt>
                <c:pt idx="4336">
                  <c:v>0</c:v>
                </c:pt>
                <c:pt idx="4337">
                  <c:v>0</c:v>
                </c:pt>
                <c:pt idx="4338">
                  <c:v>0</c:v>
                </c:pt>
                <c:pt idx="4339">
                  <c:v>0</c:v>
                </c:pt>
                <c:pt idx="4340">
                  <c:v>0</c:v>
                </c:pt>
                <c:pt idx="4341">
                  <c:v>0</c:v>
                </c:pt>
                <c:pt idx="4342">
                  <c:v>0</c:v>
                </c:pt>
                <c:pt idx="4343">
                  <c:v>0</c:v>
                </c:pt>
                <c:pt idx="4344">
                  <c:v>0</c:v>
                </c:pt>
                <c:pt idx="4345">
                  <c:v>0</c:v>
                </c:pt>
                <c:pt idx="4346">
                  <c:v>0</c:v>
                </c:pt>
                <c:pt idx="4347">
                  <c:v>0</c:v>
                </c:pt>
                <c:pt idx="4348">
                  <c:v>0</c:v>
                </c:pt>
                <c:pt idx="4349">
                  <c:v>0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</c:v>
                </c:pt>
                <c:pt idx="4354">
                  <c:v>0</c:v>
                </c:pt>
                <c:pt idx="4355">
                  <c:v>0</c:v>
                </c:pt>
                <c:pt idx="4356">
                  <c:v>0</c:v>
                </c:pt>
                <c:pt idx="4357">
                  <c:v>0</c:v>
                </c:pt>
                <c:pt idx="4358">
                  <c:v>0</c:v>
                </c:pt>
                <c:pt idx="4359">
                  <c:v>0</c:v>
                </c:pt>
                <c:pt idx="4360">
                  <c:v>0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</c:v>
                </c:pt>
                <c:pt idx="4366">
                  <c:v>0</c:v>
                </c:pt>
                <c:pt idx="4367">
                  <c:v>0</c:v>
                </c:pt>
                <c:pt idx="4368">
                  <c:v>0</c:v>
                </c:pt>
                <c:pt idx="4369">
                  <c:v>0</c:v>
                </c:pt>
                <c:pt idx="4370">
                  <c:v>0</c:v>
                </c:pt>
                <c:pt idx="4371">
                  <c:v>0</c:v>
                </c:pt>
                <c:pt idx="4372">
                  <c:v>0</c:v>
                </c:pt>
                <c:pt idx="4373">
                  <c:v>0</c:v>
                </c:pt>
                <c:pt idx="4374">
                  <c:v>0</c:v>
                </c:pt>
                <c:pt idx="4375">
                  <c:v>0</c:v>
                </c:pt>
                <c:pt idx="4376">
                  <c:v>0</c:v>
                </c:pt>
                <c:pt idx="4377">
                  <c:v>0</c:v>
                </c:pt>
                <c:pt idx="4378">
                  <c:v>0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</c:v>
                </c:pt>
                <c:pt idx="4383">
                  <c:v>0</c:v>
                </c:pt>
                <c:pt idx="4384">
                  <c:v>0</c:v>
                </c:pt>
                <c:pt idx="4385">
                  <c:v>0</c:v>
                </c:pt>
                <c:pt idx="4386">
                  <c:v>0</c:v>
                </c:pt>
                <c:pt idx="4387">
                  <c:v>0</c:v>
                </c:pt>
                <c:pt idx="4388">
                  <c:v>0</c:v>
                </c:pt>
                <c:pt idx="4389">
                  <c:v>0</c:v>
                </c:pt>
                <c:pt idx="4390">
                  <c:v>0</c:v>
                </c:pt>
                <c:pt idx="4391">
                  <c:v>0</c:v>
                </c:pt>
                <c:pt idx="4392">
                  <c:v>0</c:v>
                </c:pt>
                <c:pt idx="4393">
                  <c:v>0</c:v>
                </c:pt>
                <c:pt idx="4394">
                  <c:v>0</c:v>
                </c:pt>
                <c:pt idx="4395">
                  <c:v>0</c:v>
                </c:pt>
                <c:pt idx="4396">
                  <c:v>0</c:v>
                </c:pt>
                <c:pt idx="4397">
                  <c:v>0</c:v>
                </c:pt>
                <c:pt idx="4398">
                  <c:v>0</c:v>
                </c:pt>
                <c:pt idx="4399">
                  <c:v>0</c:v>
                </c:pt>
                <c:pt idx="4400">
                  <c:v>0</c:v>
                </c:pt>
                <c:pt idx="4401">
                  <c:v>0</c:v>
                </c:pt>
                <c:pt idx="4402">
                  <c:v>0</c:v>
                </c:pt>
                <c:pt idx="4403">
                  <c:v>0</c:v>
                </c:pt>
                <c:pt idx="4404">
                  <c:v>0</c:v>
                </c:pt>
                <c:pt idx="4405">
                  <c:v>0</c:v>
                </c:pt>
                <c:pt idx="4406">
                  <c:v>0</c:v>
                </c:pt>
                <c:pt idx="4407">
                  <c:v>0</c:v>
                </c:pt>
                <c:pt idx="4408">
                  <c:v>0</c:v>
                </c:pt>
                <c:pt idx="4409">
                  <c:v>0</c:v>
                </c:pt>
                <c:pt idx="4410">
                  <c:v>0</c:v>
                </c:pt>
                <c:pt idx="4411">
                  <c:v>0</c:v>
                </c:pt>
                <c:pt idx="4412">
                  <c:v>0</c:v>
                </c:pt>
                <c:pt idx="4413">
                  <c:v>0</c:v>
                </c:pt>
                <c:pt idx="4414">
                  <c:v>0</c:v>
                </c:pt>
                <c:pt idx="4415">
                  <c:v>0</c:v>
                </c:pt>
                <c:pt idx="4416">
                  <c:v>0</c:v>
                </c:pt>
                <c:pt idx="4417">
                  <c:v>0</c:v>
                </c:pt>
                <c:pt idx="4418">
                  <c:v>0</c:v>
                </c:pt>
                <c:pt idx="4419">
                  <c:v>0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</c:v>
                </c:pt>
                <c:pt idx="4425">
                  <c:v>0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</c:v>
                </c:pt>
                <c:pt idx="4430">
                  <c:v>0</c:v>
                </c:pt>
                <c:pt idx="4431">
                  <c:v>0</c:v>
                </c:pt>
                <c:pt idx="4432">
                  <c:v>0</c:v>
                </c:pt>
                <c:pt idx="4433">
                  <c:v>0</c:v>
                </c:pt>
                <c:pt idx="4434">
                  <c:v>0</c:v>
                </c:pt>
                <c:pt idx="4435">
                  <c:v>0</c:v>
                </c:pt>
                <c:pt idx="4436">
                  <c:v>0</c:v>
                </c:pt>
                <c:pt idx="4437">
                  <c:v>0</c:v>
                </c:pt>
                <c:pt idx="4438">
                  <c:v>0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</c:v>
                </c:pt>
                <c:pt idx="4449">
                  <c:v>0</c:v>
                </c:pt>
                <c:pt idx="4450">
                  <c:v>0</c:v>
                </c:pt>
                <c:pt idx="4451">
                  <c:v>0</c:v>
                </c:pt>
                <c:pt idx="4452">
                  <c:v>0</c:v>
                </c:pt>
                <c:pt idx="4453">
                  <c:v>0</c:v>
                </c:pt>
                <c:pt idx="4454">
                  <c:v>0</c:v>
                </c:pt>
                <c:pt idx="4455">
                  <c:v>0</c:v>
                </c:pt>
                <c:pt idx="4456">
                  <c:v>0</c:v>
                </c:pt>
                <c:pt idx="4457">
                  <c:v>0</c:v>
                </c:pt>
                <c:pt idx="4458">
                  <c:v>0</c:v>
                </c:pt>
                <c:pt idx="4459">
                  <c:v>0</c:v>
                </c:pt>
                <c:pt idx="4460">
                  <c:v>0</c:v>
                </c:pt>
                <c:pt idx="4461">
                  <c:v>0</c:v>
                </c:pt>
                <c:pt idx="4462">
                  <c:v>0</c:v>
                </c:pt>
                <c:pt idx="4463">
                  <c:v>0</c:v>
                </c:pt>
                <c:pt idx="4464">
                  <c:v>0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</c:v>
                </c:pt>
                <c:pt idx="4469">
                  <c:v>0</c:v>
                </c:pt>
                <c:pt idx="4470">
                  <c:v>0</c:v>
                </c:pt>
                <c:pt idx="4471">
                  <c:v>0</c:v>
                </c:pt>
                <c:pt idx="4472">
                  <c:v>0</c:v>
                </c:pt>
                <c:pt idx="4473">
                  <c:v>0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</c:v>
                </c:pt>
                <c:pt idx="4478">
                  <c:v>0</c:v>
                </c:pt>
                <c:pt idx="4479">
                  <c:v>0</c:v>
                </c:pt>
                <c:pt idx="4480">
                  <c:v>0</c:v>
                </c:pt>
                <c:pt idx="4481">
                  <c:v>0</c:v>
                </c:pt>
                <c:pt idx="4482">
                  <c:v>0</c:v>
                </c:pt>
                <c:pt idx="4483">
                  <c:v>0</c:v>
                </c:pt>
                <c:pt idx="4484">
                  <c:v>0</c:v>
                </c:pt>
                <c:pt idx="4485">
                  <c:v>0</c:v>
                </c:pt>
                <c:pt idx="4486">
                  <c:v>0</c:v>
                </c:pt>
                <c:pt idx="4487">
                  <c:v>0</c:v>
                </c:pt>
                <c:pt idx="4488">
                  <c:v>0</c:v>
                </c:pt>
                <c:pt idx="4489">
                  <c:v>0</c:v>
                </c:pt>
                <c:pt idx="4490">
                  <c:v>0</c:v>
                </c:pt>
                <c:pt idx="4491">
                  <c:v>0</c:v>
                </c:pt>
                <c:pt idx="4492">
                  <c:v>0</c:v>
                </c:pt>
                <c:pt idx="4493">
                  <c:v>0</c:v>
                </c:pt>
                <c:pt idx="4494">
                  <c:v>0</c:v>
                </c:pt>
                <c:pt idx="4495">
                  <c:v>0</c:v>
                </c:pt>
                <c:pt idx="4496">
                  <c:v>0</c:v>
                </c:pt>
                <c:pt idx="4497">
                  <c:v>0</c:v>
                </c:pt>
                <c:pt idx="4498">
                  <c:v>0</c:v>
                </c:pt>
                <c:pt idx="4499">
                  <c:v>0</c:v>
                </c:pt>
                <c:pt idx="4500">
                  <c:v>0</c:v>
                </c:pt>
                <c:pt idx="4501">
                  <c:v>0</c:v>
                </c:pt>
                <c:pt idx="4502">
                  <c:v>0</c:v>
                </c:pt>
                <c:pt idx="4503">
                  <c:v>0</c:v>
                </c:pt>
                <c:pt idx="4504">
                  <c:v>0</c:v>
                </c:pt>
                <c:pt idx="4505">
                  <c:v>0</c:v>
                </c:pt>
                <c:pt idx="4506">
                  <c:v>0</c:v>
                </c:pt>
                <c:pt idx="4507">
                  <c:v>0</c:v>
                </c:pt>
                <c:pt idx="4508">
                  <c:v>0</c:v>
                </c:pt>
                <c:pt idx="4509">
                  <c:v>0</c:v>
                </c:pt>
                <c:pt idx="4510">
                  <c:v>0</c:v>
                </c:pt>
                <c:pt idx="4511">
                  <c:v>0</c:v>
                </c:pt>
                <c:pt idx="4512">
                  <c:v>0</c:v>
                </c:pt>
                <c:pt idx="4513">
                  <c:v>0</c:v>
                </c:pt>
                <c:pt idx="4514">
                  <c:v>0</c:v>
                </c:pt>
                <c:pt idx="4515">
                  <c:v>0</c:v>
                </c:pt>
                <c:pt idx="4516">
                  <c:v>0</c:v>
                </c:pt>
                <c:pt idx="4517">
                  <c:v>0</c:v>
                </c:pt>
                <c:pt idx="4518">
                  <c:v>0</c:v>
                </c:pt>
                <c:pt idx="4519">
                  <c:v>0</c:v>
                </c:pt>
                <c:pt idx="4520">
                  <c:v>0</c:v>
                </c:pt>
                <c:pt idx="4521">
                  <c:v>0</c:v>
                </c:pt>
                <c:pt idx="4522">
                  <c:v>0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</c:v>
                </c:pt>
                <c:pt idx="4528">
                  <c:v>0</c:v>
                </c:pt>
                <c:pt idx="4529">
                  <c:v>0</c:v>
                </c:pt>
                <c:pt idx="4530">
                  <c:v>0</c:v>
                </c:pt>
                <c:pt idx="4531">
                  <c:v>0</c:v>
                </c:pt>
                <c:pt idx="4532">
                  <c:v>0</c:v>
                </c:pt>
                <c:pt idx="4533">
                  <c:v>0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</c:v>
                </c:pt>
                <c:pt idx="4538">
                  <c:v>0</c:v>
                </c:pt>
                <c:pt idx="4539">
                  <c:v>0</c:v>
                </c:pt>
                <c:pt idx="4540">
                  <c:v>0</c:v>
                </c:pt>
                <c:pt idx="4541">
                  <c:v>0</c:v>
                </c:pt>
                <c:pt idx="4542">
                  <c:v>0</c:v>
                </c:pt>
                <c:pt idx="4543">
                  <c:v>0</c:v>
                </c:pt>
                <c:pt idx="4544">
                  <c:v>0</c:v>
                </c:pt>
                <c:pt idx="4545">
                  <c:v>0</c:v>
                </c:pt>
                <c:pt idx="4546">
                  <c:v>0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</c:v>
                </c:pt>
                <c:pt idx="4552">
                  <c:v>0</c:v>
                </c:pt>
                <c:pt idx="4553">
                  <c:v>0</c:v>
                </c:pt>
                <c:pt idx="4554">
                  <c:v>0</c:v>
                </c:pt>
                <c:pt idx="4555">
                  <c:v>0</c:v>
                </c:pt>
                <c:pt idx="4556">
                  <c:v>0</c:v>
                </c:pt>
                <c:pt idx="4557">
                  <c:v>0</c:v>
                </c:pt>
                <c:pt idx="4558">
                  <c:v>0</c:v>
                </c:pt>
                <c:pt idx="4559">
                  <c:v>0</c:v>
                </c:pt>
                <c:pt idx="4560">
                  <c:v>0</c:v>
                </c:pt>
                <c:pt idx="4561">
                  <c:v>0</c:v>
                </c:pt>
                <c:pt idx="4562">
                  <c:v>0</c:v>
                </c:pt>
                <c:pt idx="4563">
                  <c:v>0</c:v>
                </c:pt>
                <c:pt idx="4564">
                  <c:v>0</c:v>
                </c:pt>
                <c:pt idx="4565">
                  <c:v>0</c:v>
                </c:pt>
                <c:pt idx="4566">
                  <c:v>0</c:v>
                </c:pt>
                <c:pt idx="4567">
                  <c:v>0</c:v>
                </c:pt>
                <c:pt idx="4568">
                  <c:v>0</c:v>
                </c:pt>
                <c:pt idx="4569">
                  <c:v>0</c:v>
                </c:pt>
                <c:pt idx="4570">
                  <c:v>0</c:v>
                </c:pt>
                <c:pt idx="4571">
                  <c:v>0</c:v>
                </c:pt>
                <c:pt idx="4572">
                  <c:v>0</c:v>
                </c:pt>
                <c:pt idx="4573">
                  <c:v>0</c:v>
                </c:pt>
                <c:pt idx="4574">
                  <c:v>0</c:v>
                </c:pt>
                <c:pt idx="4575">
                  <c:v>0</c:v>
                </c:pt>
                <c:pt idx="4576">
                  <c:v>0</c:v>
                </c:pt>
                <c:pt idx="4577">
                  <c:v>0</c:v>
                </c:pt>
                <c:pt idx="4578">
                  <c:v>0</c:v>
                </c:pt>
                <c:pt idx="4579">
                  <c:v>0</c:v>
                </c:pt>
                <c:pt idx="4580">
                  <c:v>0</c:v>
                </c:pt>
                <c:pt idx="4581">
                  <c:v>0</c:v>
                </c:pt>
                <c:pt idx="4582">
                  <c:v>0</c:v>
                </c:pt>
                <c:pt idx="4583">
                  <c:v>0</c:v>
                </c:pt>
                <c:pt idx="4584">
                  <c:v>0</c:v>
                </c:pt>
                <c:pt idx="4585">
                  <c:v>0</c:v>
                </c:pt>
                <c:pt idx="4586">
                  <c:v>0</c:v>
                </c:pt>
                <c:pt idx="4587">
                  <c:v>0</c:v>
                </c:pt>
                <c:pt idx="4588">
                  <c:v>0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</c:v>
                </c:pt>
                <c:pt idx="4593">
                  <c:v>0</c:v>
                </c:pt>
                <c:pt idx="4594">
                  <c:v>0</c:v>
                </c:pt>
                <c:pt idx="4595">
                  <c:v>0</c:v>
                </c:pt>
                <c:pt idx="4596">
                  <c:v>0</c:v>
                </c:pt>
                <c:pt idx="4597">
                  <c:v>0</c:v>
                </c:pt>
                <c:pt idx="4598">
                  <c:v>0</c:v>
                </c:pt>
                <c:pt idx="4599">
                  <c:v>0</c:v>
                </c:pt>
                <c:pt idx="4600">
                  <c:v>0</c:v>
                </c:pt>
                <c:pt idx="4601">
                  <c:v>0</c:v>
                </c:pt>
                <c:pt idx="4602">
                  <c:v>0</c:v>
                </c:pt>
                <c:pt idx="4603">
                  <c:v>0</c:v>
                </c:pt>
                <c:pt idx="4604">
                  <c:v>0</c:v>
                </c:pt>
                <c:pt idx="4605">
                  <c:v>0</c:v>
                </c:pt>
                <c:pt idx="4606">
                  <c:v>0</c:v>
                </c:pt>
                <c:pt idx="4607">
                  <c:v>0</c:v>
                </c:pt>
                <c:pt idx="4608">
                  <c:v>0</c:v>
                </c:pt>
                <c:pt idx="4609">
                  <c:v>0</c:v>
                </c:pt>
                <c:pt idx="4610">
                  <c:v>0</c:v>
                </c:pt>
                <c:pt idx="4611">
                  <c:v>0</c:v>
                </c:pt>
                <c:pt idx="4612">
                  <c:v>0</c:v>
                </c:pt>
                <c:pt idx="4613">
                  <c:v>0</c:v>
                </c:pt>
                <c:pt idx="4614">
                  <c:v>0</c:v>
                </c:pt>
                <c:pt idx="4615">
                  <c:v>0</c:v>
                </c:pt>
                <c:pt idx="4616">
                  <c:v>0</c:v>
                </c:pt>
                <c:pt idx="4617">
                  <c:v>0</c:v>
                </c:pt>
                <c:pt idx="4618">
                  <c:v>0</c:v>
                </c:pt>
                <c:pt idx="4619">
                  <c:v>0</c:v>
                </c:pt>
                <c:pt idx="4620">
                  <c:v>0</c:v>
                </c:pt>
                <c:pt idx="4621">
                  <c:v>0</c:v>
                </c:pt>
                <c:pt idx="4622">
                  <c:v>0</c:v>
                </c:pt>
                <c:pt idx="4623">
                  <c:v>0</c:v>
                </c:pt>
                <c:pt idx="4624">
                  <c:v>0</c:v>
                </c:pt>
                <c:pt idx="4625">
                  <c:v>0</c:v>
                </c:pt>
                <c:pt idx="4626">
                  <c:v>0</c:v>
                </c:pt>
                <c:pt idx="4627">
                  <c:v>0</c:v>
                </c:pt>
                <c:pt idx="4628">
                  <c:v>0</c:v>
                </c:pt>
                <c:pt idx="4629">
                  <c:v>0</c:v>
                </c:pt>
                <c:pt idx="4630">
                  <c:v>0</c:v>
                </c:pt>
                <c:pt idx="4631">
                  <c:v>0</c:v>
                </c:pt>
                <c:pt idx="4632">
                  <c:v>0</c:v>
                </c:pt>
                <c:pt idx="4633">
                  <c:v>0</c:v>
                </c:pt>
                <c:pt idx="4634">
                  <c:v>0</c:v>
                </c:pt>
                <c:pt idx="4635">
                  <c:v>0</c:v>
                </c:pt>
                <c:pt idx="4636">
                  <c:v>0</c:v>
                </c:pt>
                <c:pt idx="4637">
                  <c:v>0</c:v>
                </c:pt>
                <c:pt idx="4638">
                  <c:v>0</c:v>
                </c:pt>
                <c:pt idx="4639">
                  <c:v>0</c:v>
                </c:pt>
                <c:pt idx="4640">
                  <c:v>0</c:v>
                </c:pt>
                <c:pt idx="4641">
                  <c:v>0</c:v>
                </c:pt>
                <c:pt idx="4642">
                  <c:v>0</c:v>
                </c:pt>
                <c:pt idx="4643">
                  <c:v>0</c:v>
                </c:pt>
                <c:pt idx="4644">
                  <c:v>0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</c:v>
                </c:pt>
                <c:pt idx="4649">
                  <c:v>0</c:v>
                </c:pt>
                <c:pt idx="4650">
                  <c:v>0</c:v>
                </c:pt>
                <c:pt idx="4651">
                  <c:v>0</c:v>
                </c:pt>
                <c:pt idx="4652">
                  <c:v>0</c:v>
                </c:pt>
                <c:pt idx="4653">
                  <c:v>0</c:v>
                </c:pt>
                <c:pt idx="4654">
                  <c:v>0</c:v>
                </c:pt>
                <c:pt idx="4655">
                  <c:v>0</c:v>
                </c:pt>
                <c:pt idx="4656">
                  <c:v>0</c:v>
                </c:pt>
                <c:pt idx="4657">
                  <c:v>0</c:v>
                </c:pt>
                <c:pt idx="4658">
                  <c:v>0</c:v>
                </c:pt>
                <c:pt idx="4659">
                  <c:v>0</c:v>
                </c:pt>
                <c:pt idx="4660">
                  <c:v>0</c:v>
                </c:pt>
                <c:pt idx="4661">
                  <c:v>0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</c:v>
                </c:pt>
                <c:pt idx="4666">
                  <c:v>0</c:v>
                </c:pt>
                <c:pt idx="4667">
                  <c:v>0</c:v>
                </c:pt>
                <c:pt idx="4668">
                  <c:v>0</c:v>
                </c:pt>
                <c:pt idx="4669">
                  <c:v>0</c:v>
                </c:pt>
                <c:pt idx="4670">
                  <c:v>0</c:v>
                </c:pt>
                <c:pt idx="4671">
                  <c:v>0</c:v>
                </c:pt>
                <c:pt idx="4672">
                  <c:v>0</c:v>
                </c:pt>
                <c:pt idx="4673">
                  <c:v>0</c:v>
                </c:pt>
                <c:pt idx="4674">
                  <c:v>0</c:v>
                </c:pt>
                <c:pt idx="4675">
                  <c:v>0</c:v>
                </c:pt>
                <c:pt idx="4676">
                  <c:v>0</c:v>
                </c:pt>
                <c:pt idx="4677">
                  <c:v>0</c:v>
                </c:pt>
                <c:pt idx="4678">
                  <c:v>0</c:v>
                </c:pt>
                <c:pt idx="4679">
                  <c:v>0</c:v>
                </c:pt>
                <c:pt idx="4680">
                  <c:v>0</c:v>
                </c:pt>
                <c:pt idx="4681">
                  <c:v>0</c:v>
                </c:pt>
                <c:pt idx="4682">
                  <c:v>0</c:v>
                </c:pt>
                <c:pt idx="4683">
                  <c:v>0</c:v>
                </c:pt>
                <c:pt idx="4684">
                  <c:v>0</c:v>
                </c:pt>
                <c:pt idx="4685">
                  <c:v>0</c:v>
                </c:pt>
                <c:pt idx="4686">
                  <c:v>0</c:v>
                </c:pt>
                <c:pt idx="4687">
                  <c:v>0</c:v>
                </c:pt>
                <c:pt idx="4688">
                  <c:v>0</c:v>
                </c:pt>
                <c:pt idx="4689">
                  <c:v>0</c:v>
                </c:pt>
                <c:pt idx="4690">
                  <c:v>0</c:v>
                </c:pt>
                <c:pt idx="4691">
                  <c:v>0</c:v>
                </c:pt>
                <c:pt idx="4692">
                  <c:v>0</c:v>
                </c:pt>
                <c:pt idx="4693">
                  <c:v>0</c:v>
                </c:pt>
                <c:pt idx="4694">
                  <c:v>0</c:v>
                </c:pt>
                <c:pt idx="4695">
                  <c:v>0</c:v>
                </c:pt>
                <c:pt idx="4696">
                  <c:v>0</c:v>
                </c:pt>
                <c:pt idx="4697">
                  <c:v>0</c:v>
                </c:pt>
                <c:pt idx="4698">
                  <c:v>0</c:v>
                </c:pt>
                <c:pt idx="4699">
                  <c:v>0</c:v>
                </c:pt>
                <c:pt idx="4700">
                  <c:v>0</c:v>
                </c:pt>
                <c:pt idx="4701">
                  <c:v>0</c:v>
                </c:pt>
                <c:pt idx="4702">
                  <c:v>0</c:v>
                </c:pt>
                <c:pt idx="4703">
                  <c:v>0</c:v>
                </c:pt>
                <c:pt idx="4704">
                  <c:v>0</c:v>
                </c:pt>
                <c:pt idx="4705">
                  <c:v>0</c:v>
                </c:pt>
                <c:pt idx="4706">
                  <c:v>0</c:v>
                </c:pt>
                <c:pt idx="4707">
                  <c:v>0</c:v>
                </c:pt>
                <c:pt idx="4708">
                  <c:v>0</c:v>
                </c:pt>
                <c:pt idx="4709">
                  <c:v>0</c:v>
                </c:pt>
                <c:pt idx="4710">
                  <c:v>0</c:v>
                </c:pt>
                <c:pt idx="4711">
                  <c:v>0</c:v>
                </c:pt>
                <c:pt idx="4712">
                  <c:v>0</c:v>
                </c:pt>
                <c:pt idx="4713">
                  <c:v>0</c:v>
                </c:pt>
                <c:pt idx="4714">
                  <c:v>0</c:v>
                </c:pt>
                <c:pt idx="4715">
                  <c:v>0</c:v>
                </c:pt>
                <c:pt idx="4716">
                  <c:v>0</c:v>
                </c:pt>
                <c:pt idx="4717">
                  <c:v>0</c:v>
                </c:pt>
                <c:pt idx="4718">
                  <c:v>0</c:v>
                </c:pt>
                <c:pt idx="4719">
                  <c:v>0</c:v>
                </c:pt>
                <c:pt idx="4720">
                  <c:v>0</c:v>
                </c:pt>
                <c:pt idx="4721">
                  <c:v>0</c:v>
                </c:pt>
                <c:pt idx="4722">
                  <c:v>0</c:v>
                </c:pt>
                <c:pt idx="4723">
                  <c:v>0</c:v>
                </c:pt>
                <c:pt idx="4724">
                  <c:v>0</c:v>
                </c:pt>
                <c:pt idx="4725">
                  <c:v>0</c:v>
                </c:pt>
                <c:pt idx="4726">
                  <c:v>0</c:v>
                </c:pt>
                <c:pt idx="4727">
                  <c:v>0</c:v>
                </c:pt>
                <c:pt idx="4728">
                  <c:v>0</c:v>
                </c:pt>
                <c:pt idx="4729">
                  <c:v>0</c:v>
                </c:pt>
                <c:pt idx="4730">
                  <c:v>0</c:v>
                </c:pt>
                <c:pt idx="4731">
                  <c:v>0</c:v>
                </c:pt>
                <c:pt idx="4732">
                  <c:v>0</c:v>
                </c:pt>
                <c:pt idx="4733">
                  <c:v>0</c:v>
                </c:pt>
                <c:pt idx="4734">
                  <c:v>0</c:v>
                </c:pt>
                <c:pt idx="4735">
                  <c:v>0</c:v>
                </c:pt>
                <c:pt idx="4736">
                  <c:v>0</c:v>
                </c:pt>
                <c:pt idx="4737">
                  <c:v>0</c:v>
                </c:pt>
                <c:pt idx="4738">
                  <c:v>0</c:v>
                </c:pt>
                <c:pt idx="4739">
                  <c:v>0</c:v>
                </c:pt>
                <c:pt idx="4740">
                  <c:v>0</c:v>
                </c:pt>
                <c:pt idx="4741">
                  <c:v>0</c:v>
                </c:pt>
                <c:pt idx="4742">
                  <c:v>0</c:v>
                </c:pt>
                <c:pt idx="4743">
                  <c:v>0</c:v>
                </c:pt>
                <c:pt idx="4744">
                  <c:v>0</c:v>
                </c:pt>
                <c:pt idx="4745">
                  <c:v>0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</c:v>
                </c:pt>
                <c:pt idx="4750">
                  <c:v>0</c:v>
                </c:pt>
                <c:pt idx="4751">
                  <c:v>0</c:v>
                </c:pt>
                <c:pt idx="4752">
                  <c:v>0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</c:v>
                </c:pt>
                <c:pt idx="4757">
                  <c:v>0</c:v>
                </c:pt>
                <c:pt idx="4758">
                  <c:v>0</c:v>
                </c:pt>
                <c:pt idx="4759">
                  <c:v>1.2714921877544469</c:v>
                </c:pt>
                <c:pt idx="4760">
                  <c:v>1.2009363537640179</c:v>
                </c:pt>
                <c:pt idx="4761">
                  <c:v>1.1976570617235949</c:v>
                </c:pt>
                <c:pt idx="4762">
                  <c:v>1.2391315130670766</c:v>
                </c:pt>
                <c:pt idx="4763">
                  <c:v>1.3420932026730958</c:v>
                </c:pt>
                <c:pt idx="4764">
                  <c:v>1.1746782518281425</c:v>
                </c:pt>
                <c:pt idx="4765">
                  <c:v>1.1981989927315053</c:v>
                </c:pt>
                <c:pt idx="4766">
                  <c:v>1.1753910305134294</c:v>
                </c:pt>
                <c:pt idx="4767">
                  <c:v>1.2486741202494778</c:v>
                </c:pt>
                <c:pt idx="4768">
                  <c:v>1.3690313800730478</c:v>
                </c:pt>
                <c:pt idx="4769">
                  <c:v>1.2704612929583465</c:v>
                </c:pt>
                <c:pt idx="4770">
                  <c:v>1.319552162615006</c:v>
                </c:pt>
                <c:pt idx="4771">
                  <c:v>1.2043973460990078</c:v>
                </c:pt>
                <c:pt idx="4772">
                  <c:v>1.2562555600864735</c:v>
                </c:pt>
                <c:pt idx="4773">
                  <c:v>1.1565558783652412</c:v>
                </c:pt>
                <c:pt idx="4774">
                  <c:v>1.2618817902164816</c:v>
                </c:pt>
                <c:pt idx="4775">
                  <c:v>1.1987888816934305</c:v>
                </c:pt>
                <c:pt idx="4776">
                  <c:v>1.20627559592334</c:v>
                </c:pt>
                <c:pt idx="4777">
                  <c:v>1.2070728939819795</c:v>
                </c:pt>
                <c:pt idx="4778">
                  <c:v>1.2656376591036154</c:v>
                </c:pt>
                <c:pt idx="4779">
                  <c:v>1.3197772144241895</c:v>
                </c:pt>
                <c:pt idx="4780">
                  <c:v>1.3057061504249088</c:v>
                </c:pt>
                <c:pt idx="4781">
                  <c:v>1.2309657397012721</c:v>
                </c:pt>
                <c:pt idx="4782">
                  <c:v>1.2319389747238003</c:v>
                </c:pt>
                <c:pt idx="4783">
                  <c:v>1.2357896882062098</c:v>
                </c:pt>
                <c:pt idx="4784">
                  <c:v>1.2418414932947603</c:v>
                </c:pt>
                <c:pt idx="4785">
                  <c:v>1.2525414768966525</c:v>
                </c:pt>
                <c:pt idx="4786">
                  <c:v>1.2297555438793257</c:v>
                </c:pt>
                <c:pt idx="4787">
                  <c:v>1.2436136828621942</c:v>
                </c:pt>
                <c:pt idx="4788">
                  <c:v>1.2137860434950938</c:v>
                </c:pt>
                <c:pt idx="4789">
                  <c:v>1.2426128212845913</c:v>
                </c:pt>
                <c:pt idx="4790">
                  <c:v>1.2020428549722622</c:v>
                </c:pt>
                <c:pt idx="4791">
                  <c:v>1.2140674100000155</c:v>
                </c:pt>
                <c:pt idx="4792">
                  <c:v>1.2114965703405638</c:v>
                </c:pt>
                <c:pt idx="4793">
                  <c:v>1.2150219512737899</c:v>
                </c:pt>
                <c:pt idx="4794">
                  <c:v>1.2191793272201605</c:v>
                </c:pt>
                <c:pt idx="4795">
                  <c:v>1.2100807549800867</c:v>
                </c:pt>
                <c:pt idx="4796">
                  <c:v>1.2228999374593434</c:v>
                </c:pt>
                <c:pt idx="4797">
                  <c:v>1.2128032375588638</c:v>
                </c:pt>
                <c:pt idx="4798">
                  <c:v>1.2171154254058167</c:v>
                </c:pt>
                <c:pt idx="4799">
                  <c:v>1.2155129612992301</c:v>
                </c:pt>
                <c:pt idx="4800">
                  <c:v>1.2185744896790758</c:v>
                </c:pt>
                <c:pt idx="4801">
                  <c:v>1.2198428856827694</c:v>
                </c:pt>
                <c:pt idx="4802">
                  <c:v>1.2220131475634277</c:v>
                </c:pt>
                <c:pt idx="4803">
                  <c:v>1.2143964988169698</c:v>
                </c:pt>
                <c:pt idx="4804">
                  <c:v>1.2167513729288888</c:v>
                </c:pt>
                <c:pt idx="4805">
                  <c:v>1.2125077667379824</c:v>
                </c:pt>
                <c:pt idx="4806">
                  <c:v>1.2181575545608547</c:v>
                </c:pt>
                <c:pt idx="4807">
                  <c:v>1.213802026721112</c:v>
                </c:pt>
                <c:pt idx="4808">
                  <c:v>1.2103707368307701</c:v>
                </c:pt>
                <c:pt idx="4809">
                  <c:v>1.2119880763605129</c:v>
                </c:pt>
                <c:pt idx="4810">
                  <c:v>1.2094661807477458</c:v>
                </c:pt>
                <c:pt idx="4811">
                  <c:v>1.2052710972989602</c:v>
                </c:pt>
                <c:pt idx="4812">
                  <c:v>1.2015890268032805</c:v>
                </c:pt>
                <c:pt idx="4813">
                  <c:v>1.1981363072706068</c:v>
                </c:pt>
                <c:pt idx="4814">
                  <c:v>1.1929431272304205</c:v>
                </c:pt>
                <c:pt idx="4815">
                  <c:v>1.1863279244730345</c:v>
                </c:pt>
                <c:pt idx="4816">
                  <c:v>1.1772018844381642</c:v>
                </c:pt>
                <c:pt idx="4817">
                  <c:v>1.1666117087141088</c:v>
                </c:pt>
                <c:pt idx="4818">
                  <c:v>1.1530334416449628</c:v>
                </c:pt>
                <c:pt idx="4819">
                  <c:v>1.1363074008255758</c:v>
                </c:pt>
                <c:pt idx="4820">
                  <c:v>1.11401326898914</c:v>
                </c:pt>
                <c:pt idx="4821">
                  <c:v>1.0861616467963577</c:v>
                </c:pt>
                <c:pt idx="4822">
                  <c:v>1.068980229966773</c:v>
                </c:pt>
                <c:pt idx="4823">
                  <c:v>1.0826935807538141</c:v>
                </c:pt>
                <c:pt idx="4824">
                  <c:v>0.95737352903909179</c:v>
                </c:pt>
                <c:pt idx="4825">
                  <c:v>1.0173574043954401</c:v>
                </c:pt>
                <c:pt idx="4826">
                  <c:v>1.0346030797236807</c:v>
                </c:pt>
                <c:pt idx="4827">
                  <c:v>1.0608145268706335</c:v>
                </c:pt>
                <c:pt idx="4828">
                  <c:v>0.96971154139930182</c:v>
                </c:pt>
                <c:pt idx="4829">
                  <c:v>1.0063282229454034</c:v>
                </c:pt>
                <c:pt idx="4830">
                  <c:v>1.0273786181497702</c:v>
                </c:pt>
                <c:pt idx="4831">
                  <c:v>0.73903629856815323</c:v>
                </c:pt>
                <c:pt idx="4832">
                  <c:v>0.98283738256840814</c:v>
                </c:pt>
                <c:pt idx="4833">
                  <c:v>0.75577092857447925</c:v>
                </c:pt>
                <c:pt idx="4834">
                  <c:v>0.81963833133922803</c:v>
                </c:pt>
                <c:pt idx="4835">
                  <c:v>0.6023029600620915</c:v>
                </c:pt>
                <c:pt idx="4836">
                  <c:v>0.82243851852962313</c:v>
                </c:pt>
                <c:pt idx="4837">
                  <c:v>0.91974255300382413</c:v>
                </c:pt>
                <c:pt idx="4838">
                  <c:v>1.0459704085863306</c:v>
                </c:pt>
                <c:pt idx="4839">
                  <c:v>0.85542170227083281</c:v>
                </c:pt>
                <c:pt idx="4840">
                  <c:v>1.2350183799290073</c:v>
                </c:pt>
                <c:pt idx="4841">
                  <c:v>1.3892849240015575</c:v>
                </c:pt>
                <c:pt idx="4842">
                  <c:v>0.5902567010490064</c:v>
                </c:pt>
                <c:pt idx="4843">
                  <c:v>0.72228645757046561</c:v>
                </c:pt>
                <c:pt idx="4844">
                  <c:v>0.78668065301817025</c:v>
                </c:pt>
                <c:pt idx="4845">
                  <c:v>0.71240147031160161</c:v>
                </c:pt>
                <c:pt idx="4846">
                  <c:v>0.5516032596623256</c:v>
                </c:pt>
                <c:pt idx="4847">
                  <c:v>0.87857710733336369</c:v>
                </c:pt>
                <c:pt idx="4848">
                  <c:v>0.71115285133865269</c:v>
                </c:pt>
                <c:pt idx="4849">
                  <c:v>0.70029988390749165</c:v>
                </c:pt>
                <c:pt idx="4850">
                  <c:v>0.8424202631618849</c:v>
                </c:pt>
                <c:pt idx="4851">
                  <c:v>0.66394992330410285</c:v>
                </c:pt>
                <c:pt idx="4852">
                  <c:v>0.56633209914104032</c:v>
                </c:pt>
                <c:pt idx="4853">
                  <c:v>0.86912431680129765</c:v>
                </c:pt>
                <c:pt idx="4854">
                  <c:v>0.91092115833569065</c:v>
                </c:pt>
                <c:pt idx="4855">
                  <c:v>0.96583827446487147</c:v>
                </c:pt>
                <c:pt idx="4856">
                  <c:v>0.9714362585005768</c:v>
                </c:pt>
                <c:pt idx="4857">
                  <c:v>1.011801255299414</c:v>
                </c:pt>
                <c:pt idx="4858">
                  <c:v>1.0323670348013185</c:v>
                </c:pt>
                <c:pt idx="4859">
                  <c:v>0.98981844557560439</c:v>
                </c:pt>
                <c:pt idx="4860">
                  <c:v>1.0343006500656891</c:v>
                </c:pt>
                <c:pt idx="4861">
                  <c:v>1.0164085096487225</c:v>
                </c:pt>
                <c:pt idx="4862">
                  <c:v>0.90571637840199437</c:v>
                </c:pt>
                <c:pt idx="4863">
                  <c:v>0.91924859958440863</c:v>
                </c:pt>
                <c:pt idx="4864">
                  <c:v>0.94814670094074549</c:v>
                </c:pt>
                <c:pt idx="4865">
                  <c:v>1.0124814422592259</c:v>
                </c:pt>
                <c:pt idx="4866">
                  <c:v>0.97840289814267001</c:v>
                </c:pt>
                <c:pt idx="4867">
                  <c:v>0.93750429344480191</c:v>
                </c:pt>
                <c:pt idx="4868">
                  <c:v>0.8921969385397126</c:v>
                </c:pt>
                <c:pt idx="4869">
                  <c:v>0.87454414386501034</c:v>
                </c:pt>
                <c:pt idx="4870">
                  <c:v>0.83866286105559062</c:v>
                </c:pt>
                <c:pt idx="4871">
                  <c:v>0.91905370463018465</c:v>
                </c:pt>
                <c:pt idx="4872">
                  <c:v>1.1281756332733901</c:v>
                </c:pt>
                <c:pt idx="4873">
                  <c:v>0</c:v>
                </c:pt>
                <c:pt idx="4874">
                  <c:v>0</c:v>
                </c:pt>
                <c:pt idx="4875">
                  <c:v>0</c:v>
                </c:pt>
                <c:pt idx="4876">
                  <c:v>0</c:v>
                </c:pt>
                <c:pt idx="4877">
                  <c:v>0</c:v>
                </c:pt>
                <c:pt idx="4878">
                  <c:v>0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</c:v>
                </c:pt>
                <c:pt idx="4883">
                  <c:v>0</c:v>
                </c:pt>
                <c:pt idx="4884">
                  <c:v>0.98678967306915655</c:v>
                </c:pt>
                <c:pt idx="4885">
                  <c:v>1.076451539471367</c:v>
                </c:pt>
                <c:pt idx="4886">
                  <c:v>1.01413922169535</c:v>
                </c:pt>
                <c:pt idx="4887">
                  <c:v>0.98460850295699409</c:v>
                </c:pt>
                <c:pt idx="4888">
                  <c:v>0.92733045069580244</c:v>
                </c:pt>
                <c:pt idx="4889">
                  <c:v>1.0771611720410359</c:v>
                </c:pt>
                <c:pt idx="4890">
                  <c:v>0.97973578599580635</c:v>
                </c:pt>
                <c:pt idx="4891">
                  <c:v>0.93895926062508528</c:v>
                </c:pt>
                <c:pt idx="4892">
                  <c:v>1.0555258737429418</c:v>
                </c:pt>
                <c:pt idx="4893">
                  <c:v>1.101747775923652</c:v>
                </c:pt>
                <c:pt idx="4894">
                  <c:v>0.9813047778991445</c:v>
                </c:pt>
                <c:pt idx="4895">
                  <c:v>0.97325796363665096</c:v>
                </c:pt>
                <c:pt idx="4896">
                  <c:v>0.98837074772648326</c:v>
                </c:pt>
                <c:pt idx="4897">
                  <c:v>1.0439155124685331</c:v>
                </c:pt>
                <c:pt idx="4898">
                  <c:v>1.011119290519719</c:v>
                </c:pt>
                <c:pt idx="4899">
                  <c:v>1.0475037845697517</c:v>
                </c:pt>
                <c:pt idx="4900">
                  <c:v>1.0030502155833678</c:v>
                </c:pt>
                <c:pt idx="4901">
                  <c:v>0.990210495534119</c:v>
                </c:pt>
                <c:pt idx="4902">
                  <c:v>1.0646763288127283</c:v>
                </c:pt>
                <c:pt idx="4903">
                  <c:v>1.0140407590363223</c:v>
                </c:pt>
                <c:pt idx="4904">
                  <c:v>0.9808448882094547</c:v>
                </c:pt>
                <c:pt idx="4905">
                  <c:v>1.0129087160933612</c:v>
                </c:pt>
                <c:pt idx="4906">
                  <c:v>1.037531858757194</c:v>
                </c:pt>
                <c:pt idx="4907">
                  <c:v>1.0173424881546118</c:v>
                </c:pt>
                <c:pt idx="4908">
                  <c:v>1.0006079763320281</c:v>
                </c:pt>
                <c:pt idx="4909">
                  <c:v>0.98885311137261556</c:v>
                </c:pt>
                <c:pt idx="4910">
                  <c:v>1.0067416412916996</c:v>
                </c:pt>
                <c:pt idx="4911">
                  <c:v>0.99371450305395959</c:v>
                </c:pt>
                <c:pt idx="4912">
                  <c:v>1.0065213572964249</c:v>
                </c:pt>
                <c:pt idx="4913">
                  <c:v>0.99198157784094965</c:v>
                </c:pt>
                <c:pt idx="4914">
                  <c:v>0.99280749739948271</c:v>
                </c:pt>
                <c:pt idx="4915">
                  <c:v>0.99990092260188856</c:v>
                </c:pt>
                <c:pt idx="4916">
                  <c:v>1.0058581369472142</c:v>
                </c:pt>
                <c:pt idx="4917">
                  <c:v>1.0097490351584519</c:v>
                </c:pt>
                <c:pt idx="4918">
                  <c:v>1.0047430462992233</c:v>
                </c:pt>
                <c:pt idx="4919">
                  <c:v>1.006777269473428</c:v>
                </c:pt>
                <c:pt idx="4920">
                  <c:v>0.99785293305900669</c:v>
                </c:pt>
                <c:pt idx="4921">
                  <c:v>1.0063931792717742</c:v>
                </c:pt>
                <c:pt idx="4922">
                  <c:v>1.0004805039121183</c:v>
                </c:pt>
                <c:pt idx="4923">
                  <c:v>0.99848647565667958</c:v>
                </c:pt>
                <c:pt idx="4924">
                  <c:v>1.0009013746665671</c:v>
                </c:pt>
                <c:pt idx="4925">
                  <c:v>1.0015527266354549</c:v>
                </c:pt>
                <c:pt idx="4926">
                  <c:v>1.0030482049059939</c:v>
                </c:pt>
                <c:pt idx="4927">
                  <c:v>0.99905300000639852</c:v>
                </c:pt>
                <c:pt idx="4928">
                  <c:v>0.99665233161510169</c:v>
                </c:pt>
                <c:pt idx="4929">
                  <c:v>0.99475108350730268</c:v>
                </c:pt>
                <c:pt idx="4930">
                  <c:v>0.99542890132743589</c:v>
                </c:pt>
                <c:pt idx="4931">
                  <c:v>0.99146737320943856</c:v>
                </c:pt>
                <c:pt idx="4932">
                  <c:v>0.99287991742674464</c:v>
                </c:pt>
                <c:pt idx="4933">
                  <c:v>0.99146485271680851</c:v>
                </c:pt>
                <c:pt idx="4934">
                  <c:v>0.99198660535219829</c:v>
                </c:pt>
                <c:pt idx="4935">
                  <c:v>0.99174137223790682</c:v>
                </c:pt>
                <c:pt idx="4936">
                  <c:v>0.99080282155474608</c:v>
                </c:pt>
                <c:pt idx="4937">
                  <c:v>0.99162508255956561</c:v>
                </c:pt>
                <c:pt idx="4938">
                  <c:v>0.99110096428965755</c:v>
                </c:pt>
                <c:pt idx="4939">
                  <c:v>0.99054649382092019</c:v>
                </c:pt>
                <c:pt idx="4940">
                  <c:v>0.99053582280232166</c:v>
                </c:pt>
                <c:pt idx="4941">
                  <c:v>0.98929972651108633</c:v>
                </c:pt>
                <c:pt idx="4942">
                  <c:v>0.9886566532811657</c:v>
                </c:pt>
                <c:pt idx="4943">
                  <c:v>0.98715977192515758</c:v>
                </c:pt>
                <c:pt idx="4944">
                  <c:v>0.98586063694559678</c:v>
                </c:pt>
                <c:pt idx="4945">
                  <c:v>0.98406385724370971</c:v>
                </c:pt>
                <c:pt idx="4946">
                  <c:v>0.98211359393292186</c:v>
                </c:pt>
                <c:pt idx="4947">
                  <c:v>0.99080505204356373</c:v>
                </c:pt>
                <c:pt idx="4948">
                  <c:v>0.98711774943296571</c:v>
                </c:pt>
                <c:pt idx="4949">
                  <c:v>0.99882684517423359</c:v>
                </c:pt>
                <c:pt idx="4950">
                  <c:v>0.98736102511423562</c:v>
                </c:pt>
                <c:pt idx="4951">
                  <c:v>1.0064620470632106</c:v>
                </c:pt>
                <c:pt idx="4952">
                  <c:v>1.0167417252275719</c:v>
                </c:pt>
                <c:pt idx="4953">
                  <c:v>1.0020327788130521</c:v>
                </c:pt>
                <c:pt idx="4954">
                  <c:v>1.0115025622025007</c:v>
                </c:pt>
                <c:pt idx="4955">
                  <c:v>1.0086492188385578</c:v>
                </c:pt>
                <c:pt idx="4956">
                  <c:v>1.0057832633067803</c:v>
                </c:pt>
                <c:pt idx="4957">
                  <c:v>0.98533222117811026</c:v>
                </c:pt>
                <c:pt idx="4958">
                  <c:v>0.91135069055580264</c:v>
                </c:pt>
                <c:pt idx="4959">
                  <c:v>0.97349461903040191</c:v>
                </c:pt>
                <c:pt idx="4960">
                  <c:v>1.0615862909752498</c:v>
                </c:pt>
                <c:pt idx="4961">
                  <c:v>1.0278389499578706</c:v>
                </c:pt>
                <c:pt idx="4962">
                  <c:v>1.0684003196065341</c:v>
                </c:pt>
                <c:pt idx="4963">
                  <c:v>1.0379359447519541</c:v>
                </c:pt>
                <c:pt idx="4964">
                  <c:v>1.0136048036450376</c:v>
                </c:pt>
                <c:pt idx="4965">
                  <c:v>0.97399163504688557</c:v>
                </c:pt>
                <c:pt idx="4966">
                  <c:v>1.0722925939442749</c:v>
                </c:pt>
                <c:pt idx="4967">
                  <c:v>1.0127920021512664</c:v>
                </c:pt>
                <c:pt idx="4968">
                  <c:v>1.0504836612181121</c:v>
                </c:pt>
                <c:pt idx="4969">
                  <c:v>1.0852421692412098</c:v>
                </c:pt>
                <c:pt idx="4970">
                  <c:v>0.98734141280455801</c:v>
                </c:pt>
                <c:pt idx="4971">
                  <c:v>0.93660038347877672</c:v>
                </c:pt>
                <c:pt idx="4972">
                  <c:v>0.94077766238233562</c:v>
                </c:pt>
                <c:pt idx="4973">
                  <c:v>0.96210109469621063</c:v>
                </c:pt>
                <c:pt idx="4974">
                  <c:v>1.4840558665572381</c:v>
                </c:pt>
                <c:pt idx="4975">
                  <c:v>1.4077521218049422</c:v>
                </c:pt>
                <c:pt idx="4976">
                  <c:v>1.1481044906840818</c:v>
                </c:pt>
                <c:pt idx="4977">
                  <c:v>0.97563092066886781</c:v>
                </c:pt>
                <c:pt idx="4978">
                  <c:v>0.99612611774069248</c:v>
                </c:pt>
                <c:pt idx="4979">
                  <c:v>1.0012774530587221</c:v>
                </c:pt>
                <c:pt idx="4980">
                  <c:v>1.0881348094841938</c:v>
                </c:pt>
                <c:pt idx="4981">
                  <c:v>1.1176527874888049</c:v>
                </c:pt>
                <c:pt idx="4982">
                  <c:v>1.0802293479713294</c:v>
                </c:pt>
                <c:pt idx="4983">
                  <c:v>1.1547616883734058</c:v>
                </c:pt>
                <c:pt idx="4984">
                  <c:v>1.0704765175346678</c:v>
                </c:pt>
                <c:pt idx="4985">
                  <c:v>1.0655950265444498</c:v>
                </c:pt>
                <c:pt idx="4986">
                  <c:v>0.9667129203927205</c:v>
                </c:pt>
                <c:pt idx="4987">
                  <c:v>1.0041474143937259</c:v>
                </c:pt>
                <c:pt idx="4988">
                  <c:v>1.0702927661274448</c:v>
                </c:pt>
                <c:pt idx="4989">
                  <c:v>1.036867082898639</c:v>
                </c:pt>
                <c:pt idx="4990">
                  <c:v>1.1262789775059567</c:v>
                </c:pt>
                <c:pt idx="4991">
                  <c:v>0.97373911398140822</c:v>
                </c:pt>
                <c:pt idx="4992">
                  <c:v>0.98214965412686661</c:v>
                </c:pt>
                <c:pt idx="4993">
                  <c:v>1.0123483052989595</c:v>
                </c:pt>
                <c:pt idx="4994">
                  <c:v>1.038860577257436</c:v>
                </c:pt>
                <c:pt idx="4995">
                  <c:v>1.0082026548614151</c:v>
                </c:pt>
                <c:pt idx="4996">
                  <c:v>1.040880197859603</c:v>
                </c:pt>
                <c:pt idx="4997">
                  <c:v>1.1519536607093788</c:v>
                </c:pt>
                <c:pt idx="4998">
                  <c:v>0</c:v>
                </c:pt>
                <c:pt idx="4999">
                  <c:v>0</c:v>
                </c:pt>
                <c:pt idx="5000">
                  <c:v>0</c:v>
                </c:pt>
                <c:pt idx="5001">
                  <c:v>0</c:v>
                </c:pt>
                <c:pt idx="5002">
                  <c:v>0</c:v>
                </c:pt>
                <c:pt idx="5003">
                  <c:v>0</c:v>
                </c:pt>
                <c:pt idx="5004">
                  <c:v>0</c:v>
                </c:pt>
                <c:pt idx="5005">
                  <c:v>0</c:v>
                </c:pt>
                <c:pt idx="5006">
                  <c:v>0</c:v>
                </c:pt>
                <c:pt idx="5007">
                  <c:v>0</c:v>
                </c:pt>
                <c:pt idx="5008">
                  <c:v>0</c:v>
                </c:pt>
                <c:pt idx="5009">
                  <c:v>0.90643247233269053</c:v>
                </c:pt>
                <c:pt idx="5010">
                  <c:v>1.0861668452558035</c:v>
                </c:pt>
                <c:pt idx="5011">
                  <c:v>0.98311581051396912</c:v>
                </c:pt>
                <c:pt idx="5012">
                  <c:v>1.1137412620154807</c:v>
                </c:pt>
                <c:pt idx="5013">
                  <c:v>0.99560937621536894</c:v>
                </c:pt>
                <c:pt idx="5014">
                  <c:v>1.02280972521677</c:v>
                </c:pt>
                <c:pt idx="5015">
                  <c:v>0.86762927244791654</c:v>
                </c:pt>
                <c:pt idx="5016">
                  <c:v>1.0435450578851362</c:v>
                </c:pt>
                <c:pt idx="5017">
                  <c:v>1.0567858706057147</c:v>
                </c:pt>
                <c:pt idx="5018">
                  <c:v>1.0754144265152321</c:v>
                </c:pt>
                <c:pt idx="5019">
                  <c:v>1.0179198131704754</c:v>
                </c:pt>
                <c:pt idx="5020">
                  <c:v>1.0146348331961199</c:v>
                </c:pt>
                <c:pt idx="5021">
                  <c:v>0.9694405931948098</c:v>
                </c:pt>
                <c:pt idx="5022">
                  <c:v>0.95878899890088465</c:v>
                </c:pt>
                <c:pt idx="5023">
                  <c:v>1.011343834640938</c:v>
                </c:pt>
                <c:pt idx="5024">
                  <c:v>1.0269106649775941</c:v>
                </c:pt>
                <c:pt idx="5025">
                  <c:v>0.97663716322471461</c:v>
                </c:pt>
                <c:pt idx="5026">
                  <c:v>0.94200123676690461</c:v>
                </c:pt>
                <c:pt idx="5027">
                  <c:v>1.032293965942668</c:v>
                </c:pt>
                <c:pt idx="5028">
                  <c:v>1.0657229569731419</c:v>
                </c:pt>
                <c:pt idx="5029">
                  <c:v>0.98315541275608564</c:v>
                </c:pt>
                <c:pt idx="5030">
                  <c:v>1.0479951050698315</c:v>
                </c:pt>
                <c:pt idx="5031">
                  <c:v>1.0067019048126955</c:v>
                </c:pt>
                <c:pt idx="5032">
                  <c:v>0.98747189216526021</c:v>
                </c:pt>
                <c:pt idx="5033">
                  <c:v>0.9576625444323944</c:v>
                </c:pt>
                <c:pt idx="5034">
                  <c:v>1.0240879988705403</c:v>
                </c:pt>
                <c:pt idx="5035">
                  <c:v>1.0060033503761938</c:v>
                </c:pt>
                <c:pt idx="5036">
                  <c:v>0.99103886869865188</c:v>
                </c:pt>
                <c:pt idx="5037">
                  <c:v>1.0126086342641258</c:v>
                </c:pt>
                <c:pt idx="5038">
                  <c:v>0.9954876470915941</c:v>
                </c:pt>
                <c:pt idx="5039">
                  <c:v>0.99532845102720258</c:v>
                </c:pt>
                <c:pt idx="5040">
                  <c:v>1.012280655969773</c:v>
                </c:pt>
                <c:pt idx="5041">
                  <c:v>1.0038673886675884</c:v>
                </c:pt>
                <c:pt idx="5042">
                  <c:v>1.0016353525880624</c:v>
                </c:pt>
                <c:pt idx="5043">
                  <c:v>1.0000166636142906</c:v>
                </c:pt>
                <c:pt idx="5044">
                  <c:v>1.0070548370586414</c:v>
                </c:pt>
                <c:pt idx="5045">
                  <c:v>1.0068253794651718</c:v>
                </c:pt>
                <c:pt idx="5046">
                  <c:v>1.0002322471285559</c:v>
                </c:pt>
                <c:pt idx="5047">
                  <c:v>1.0082073770977693</c:v>
                </c:pt>
                <c:pt idx="5048">
                  <c:v>1.007802920680632</c:v>
                </c:pt>
                <c:pt idx="5049">
                  <c:v>1.0077702196347016</c:v>
                </c:pt>
                <c:pt idx="5050">
                  <c:v>1.004034284711234</c:v>
                </c:pt>
                <c:pt idx="5051">
                  <c:v>1.0087235129791654</c:v>
                </c:pt>
                <c:pt idx="5052">
                  <c:v>1.0065677458441558</c:v>
                </c:pt>
                <c:pt idx="5053">
                  <c:v>1.0085819437413501</c:v>
                </c:pt>
                <c:pt idx="5054">
                  <c:v>1.0083497544483686</c:v>
                </c:pt>
                <c:pt idx="5055">
                  <c:v>1.0067919604848659</c:v>
                </c:pt>
                <c:pt idx="5056">
                  <c:v>1.0111631315742722</c:v>
                </c:pt>
                <c:pt idx="5057">
                  <c:v>1.0121360344050683</c:v>
                </c:pt>
                <c:pt idx="5058">
                  <c:v>1.0129178844454021</c:v>
                </c:pt>
                <c:pt idx="5059">
                  <c:v>1.0128133929405434</c:v>
                </c:pt>
                <c:pt idx="5060">
                  <c:v>1.0149526345711561</c:v>
                </c:pt>
                <c:pt idx="5061">
                  <c:v>1.0162333874142138</c:v>
                </c:pt>
                <c:pt idx="5062">
                  <c:v>1.0190582887635273</c:v>
                </c:pt>
                <c:pt idx="5063">
                  <c:v>1.022797414264377</c:v>
                </c:pt>
                <c:pt idx="5064">
                  <c:v>1.0272686499109538</c:v>
                </c:pt>
                <c:pt idx="5065">
                  <c:v>1.0313042061840532</c:v>
                </c:pt>
                <c:pt idx="5066">
                  <c:v>1.0390657619398553</c:v>
                </c:pt>
                <c:pt idx="5067">
                  <c:v>1.0474665200531286</c:v>
                </c:pt>
                <c:pt idx="5068">
                  <c:v>1.0589745011738567</c:v>
                </c:pt>
                <c:pt idx="5069">
                  <c:v>1.0740035275899877</c:v>
                </c:pt>
                <c:pt idx="5070">
                  <c:v>0.95481576275579172</c:v>
                </c:pt>
                <c:pt idx="5071">
                  <c:v>0.96260841952025922</c:v>
                </c:pt>
                <c:pt idx="5072">
                  <c:v>1.0765570142231851</c:v>
                </c:pt>
                <c:pt idx="5073">
                  <c:v>0.99115515249014563</c:v>
                </c:pt>
                <c:pt idx="5074">
                  <c:v>0.96703704608514562</c:v>
                </c:pt>
                <c:pt idx="5075">
                  <c:v>0.99612717368353665</c:v>
                </c:pt>
                <c:pt idx="5076">
                  <c:v>1.0096513570925985</c:v>
                </c:pt>
                <c:pt idx="5077">
                  <c:v>0.99166269630381365</c:v>
                </c:pt>
                <c:pt idx="5078">
                  <c:v>0.99405700420188303</c:v>
                </c:pt>
                <c:pt idx="5079">
                  <c:v>0.91407768927710087</c:v>
                </c:pt>
                <c:pt idx="5080">
                  <c:v>1.0483465556834304</c:v>
                </c:pt>
                <c:pt idx="5081">
                  <c:v>1.0289766167395826</c:v>
                </c:pt>
                <c:pt idx="5082">
                  <c:v>0.97500859424771069</c:v>
                </c:pt>
                <c:pt idx="5083">
                  <c:v>1.1892607631733021</c:v>
                </c:pt>
                <c:pt idx="5084">
                  <c:v>1.0955042571201337</c:v>
                </c:pt>
                <c:pt idx="5085">
                  <c:v>0.53816766546742256</c:v>
                </c:pt>
                <c:pt idx="5086">
                  <c:v>0.94116367731394168</c:v>
                </c:pt>
                <c:pt idx="5087">
                  <c:v>0.96521732114008807</c:v>
                </c:pt>
                <c:pt idx="5088">
                  <c:v>0.85450879953813963</c:v>
                </c:pt>
                <c:pt idx="5089">
                  <c:v>0.846387294532573</c:v>
                </c:pt>
                <c:pt idx="5090">
                  <c:v>0.83635799751385764</c:v>
                </c:pt>
                <c:pt idx="5091">
                  <c:v>0.82393386186328099</c:v>
                </c:pt>
                <c:pt idx="5092">
                  <c:v>0.80870379616224153</c:v>
                </c:pt>
                <c:pt idx="5093">
                  <c:v>0.79008462900956022</c:v>
                </c:pt>
                <c:pt idx="5094">
                  <c:v>0.78026316274077656</c:v>
                </c:pt>
                <c:pt idx="5095">
                  <c:v>0.77534902751559454</c:v>
                </c:pt>
                <c:pt idx="5096">
                  <c:v>0.77758059960612569</c:v>
                </c:pt>
                <c:pt idx="5097">
                  <c:v>0.78045209549086858</c:v>
                </c:pt>
                <c:pt idx="5098">
                  <c:v>0.78386936827805653</c:v>
                </c:pt>
                <c:pt idx="5099">
                  <c:v>0.82291614580196915</c:v>
                </c:pt>
                <c:pt idx="5100">
                  <c:v>0.87966199868641104</c:v>
                </c:pt>
                <c:pt idx="5101">
                  <c:v>0.92795080810556474</c:v>
                </c:pt>
                <c:pt idx="5102">
                  <c:v>0.9885557524110683</c:v>
                </c:pt>
                <c:pt idx="5103">
                  <c:v>0.98139751470720238</c:v>
                </c:pt>
                <c:pt idx="5104">
                  <c:v>1.0049367213880693</c:v>
                </c:pt>
                <c:pt idx="5105">
                  <c:v>1.0037099118236379</c:v>
                </c:pt>
                <c:pt idx="5106">
                  <c:v>1.0014246039013854</c:v>
                </c:pt>
                <c:pt idx="5107">
                  <c:v>0.99814935497506396</c:v>
                </c:pt>
                <c:pt idx="5108">
                  <c:v>0.99503367921145858</c:v>
                </c:pt>
                <c:pt idx="5109">
                  <c:v>0.97053003991788078</c:v>
                </c:pt>
                <c:pt idx="5110">
                  <c:v>0.96180330023692207</c:v>
                </c:pt>
                <c:pt idx="5111">
                  <c:v>0.87754765287339886</c:v>
                </c:pt>
                <c:pt idx="5112">
                  <c:v>0.91873118635547235</c:v>
                </c:pt>
                <c:pt idx="5113">
                  <c:v>0.87227320348635762</c:v>
                </c:pt>
                <c:pt idx="5114">
                  <c:v>0.90874458265845492</c:v>
                </c:pt>
                <c:pt idx="5115">
                  <c:v>0.93679747785811684</c:v>
                </c:pt>
                <c:pt idx="5116">
                  <c:v>0.92278414753374161</c:v>
                </c:pt>
                <c:pt idx="5117">
                  <c:v>0.94858452122833736</c:v>
                </c:pt>
                <c:pt idx="5118">
                  <c:v>1.0157888624543938</c:v>
                </c:pt>
                <c:pt idx="5119">
                  <c:v>1.0198133806353338</c:v>
                </c:pt>
                <c:pt idx="5120">
                  <c:v>1.0038065149888031</c:v>
                </c:pt>
                <c:pt idx="5121">
                  <c:v>1.0311414946912483</c:v>
                </c:pt>
                <c:pt idx="5122">
                  <c:v>1.0694183120947718</c:v>
                </c:pt>
                <c:pt idx="5123">
                  <c:v>0</c:v>
                </c:pt>
                <c:pt idx="5124">
                  <c:v>0</c:v>
                </c:pt>
                <c:pt idx="5125">
                  <c:v>0</c:v>
                </c:pt>
                <c:pt idx="5126">
                  <c:v>0</c:v>
                </c:pt>
                <c:pt idx="5127">
                  <c:v>0</c:v>
                </c:pt>
                <c:pt idx="5128">
                  <c:v>0</c:v>
                </c:pt>
                <c:pt idx="5129">
                  <c:v>0</c:v>
                </c:pt>
                <c:pt idx="5130">
                  <c:v>0</c:v>
                </c:pt>
                <c:pt idx="5131">
                  <c:v>0</c:v>
                </c:pt>
                <c:pt idx="5132">
                  <c:v>0</c:v>
                </c:pt>
                <c:pt idx="5133">
                  <c:v>0</c:v>
                </c:pt>
                <c:pt idx="5134">
                  <c:v>1.0662228448123643</c:v>
                </c:pt>
                <c:pt idx="5135">
                  <c:v>1.058804650445903</c:v>
                </c:pt>
                <c:pt idx="5136">
                  <c:v>0.93611157916734433</c:v>
                </c:pt>
                <c:pt idx="5137">
                  <c:v>1.0132300805996208</c:v>
                </c:pt>
                <c:pt idx="5138">
                  <c:v>1.0889548222541048</c:v>
                </c:pt>
                <c:pt idx="5139">
                  <c:v>1.0235866554634681</c:v>
                </c:pt>
                <c:pt idx="5140">
                  <c:v>1.0201836532206299</c:v>
                </c:pt>
                <c:pt idx="5141">
                  <c:v>1.0555631918684198</c:v>
                </c:pt>
                <c:pt idx="5142">
                  <c:v>1.0889866135458166</c:v>
                </c:pt>
                <c:pt idx="5143">
                  <c:v>0.98357564207115866</c:v>
                </c:pt>
                <c:pt idx="5144">
                  <c:v>1.0106553318070501</c:v>
                </c:pt>
                <c:pt idx="5145">
                  <c:v>1.0449295895550548</c:v>
                </c:pt>
                <c:pt idx="5146">
                  <c:v>1.0804326535028093</c:v>
                </c:pt>
                <c:pt idx="5147">
                  <c:v>1.2204464485405833</c:v>
                </c:pt>
                <c:pt idx="5148">
                  <c:v>1.0918282361008886</c:v>
                </c:pt>
                <c:pt idx="5149">
                  <c:v>0.94355485605964162</c:v>
                </c:pt>
                <c:pt idx="5150">
                  <c:v>1.0785547838907361</c:v>
                </c:pt>
                <c:pt idx="5151">
                  <c:v>1.0077267802147676</c:v>
                </c:pt>
                <c:pt idx="5152">
                  <c:v>1.0015437268451839</c:v>
                </c:pt>
                <c:pt idx="5153">
                  <c:v>1.025577374130858</c:v>
                </c:pt>
                <c:pt idx="5154">
                  <c:v>1.0203497841516191</c:v>
                </c:pt>
                <c:pt idx="5155">
                  <c:v>1.0281757092033941</c:v>
                </c:pt>
                <c:pt idx="5156">
                  <c:v>1.0125882975310068</c:v>
                </c:pt>
                <c:pt idx="5157">
                  <c:v>1.0281834859309427</c:v>
                </c:pt>
                <c:pt idx="5158">
                  <c:v>1.0360435209537076</c:v>
                </c:pt>
                <c:pt idx="5159">
                  <c:v>1.0304099466354084</c:v>
                </c:pt>
                <c:pt idx="5160">
                  <c:v>1.0157951340207381</c:v>
                </c:pt>
                <c:pt idx="5161">
                  <c:v>1.0453877380721452</c:v>
                </c:pt>
                <c:pt idx="5162">
                  <c:v>1.0168201871801086</c:v>
                </c:pt>
                <c:pt idx="5163">
                  <c:v>1.0165878152061461</c:v>
                </c:pt>
                <c:pt idx="5164">
                  <c:v>1.0219677489238652</c:v>
                </c:pt>
                <c:pt idx="5165">
                  <c:v>1.0268186116807867</c:v>
                </c:pt>
                <c:pt idx="5166">
                  <c:v>1.0264043089648918</c:v>
                </c:pt>
                <c:pt idx="5167">
                  <c:v>1.0339791641921479</c:v>
                </c:pt>
                <c:pt idx="5168">
                  <c:v>1.024902101979656</c:v>
                </c:pt>
                <c:pt idx="5169">
                  <c:v>1.0355119053280253</c:v>
                </c:pt>
                <c:pt idx="5170">
                  <c:v>1.0241943627734098</c:v>
                </c:pt>
                <c:pt idx="5171">
                  <c:v>1.0257353175279611</c:v>
                </c:pt>
                <c:pt idx="5172">
                  <c:v>1.0271156093737093</c:v>
                </c:pt>
                <c:pt idx="5173">
                  <c:v>1.0253049676359938</c:v>
                </c:pt>
                <c:pt idx="5174">
                  <c:v>1.0269367033593657</c:v>
                </c:pt>
                <c:pt idx="5175">
                  <c:v>1.0289057130739219</c:v>
                </c:pt>
                <c:pt idx="5176">
                  <c:v>1.0287845357298446</c:v>
                </c:pt>
                <c:pt idx="5177">
                  <c:v>1.0323602910021223</c:v>
                </c:pt>
                <c:pt idx="5178">
                  <c:v>1.0296135828141397</c:v>
                </c:pt>
                <c:pt idx="5179">
                  <c:v>1.031785692026052</c:v>
                </c:pt>
                <c:pt idx="5180">
                  <c:v>1.0299018324066078</c:v>
                </c:pt>
                <c:pt idx="5181">
                  <c:v>1.0323864223596984</c:v>
                </c:pt>
                <c:pt idx="5182">
                  <c:v>1.0356795178746436</c:v>
                </c:pt>
                <c:pt idx="5183">
                  <c:v>1.0361418976674646</c:v>
                </c:pt>
                <c:pt idx="5184">
                  <c:v>1.0375113085342358</c:v>
                </c:pt>
                <c:pt idx="5185">
                  <c:v>2.3682902584493091</c:v>
                </c:pt>
                <c:pt idx="5186">
                  <c:v>1.0342193221008493</c:v>
                </c:pt>
                <c:pt idx="5187">
                  <c:v>1.0421671611000687</c:v>
                </c:pt>
                <c:pt idx="5188">
                  <c:v>1.0556562624357329</c:v>
                </c:pt>
                <c:pt idx="5189">
                  <c:v>1.0712064215872961</c:v>
                </c:pt>
                <c:pt idx="5190">
                  <c:v>1.0116209626301818</c:v>
                </c:pt>
                <c:pt idx="5191">
                  <c:v>1.0874261736210991</c:v>
                </c:pt>
                <c:pt idx="5192">
                  <c:v>0.87799535067568035</c:v>
                </c:pt>
                <c:pt idx="5193">
                  <c:v>0.83576707988423349</c:v>
                </c:pt>
                <c:pt idx="5194">
                  <c:v>0.77254397578534229</c:v>
                </c:pt>
                <c:pt idx="5195">
                  <c:v>10.135150280666284</c:v>
                </c:pt>
                <c:pt idx="5196">
                  <c:v>2.5568901622642275</c:v>
                </c:pt>
                <c:pt idx="5197">
                  <c:v>0.89055279500225837</c:v>
                </c:pt>
                <c:pt idx="5198">
                  <c:v>0.93998970474550769</c:v>
                </c:pt>
                <c:pt idx="5199">
                  <c:v>0.96969726768970721</c:v>
                </c:pt>
                <c:pt idx="5200">
                  <c:v>1.1481749127541452</c:v>
                </c:pt>
                <c:pt idx="5201">
                  <c:v>0.97342361266137312</c:v>
                </c:pt>
                <c:pt idx="5202">
                  <c:v>0.86851495956357561</c:v>
                </c:pt>
                <c:pt idx="5203">
                  <c:v>1.2373687693521738</c:v>
                </c:pt>
                <c:pt idx="5204">
                  <c:v>0.99418461534032176</c:v>
                </c:pt>
                <c:pt idx="5205">
                  <c:v>1.2018583556525544</c:v>
                </c:pt>
                <c:pt idx="5206">
                  <c:v>1.3716294192030298</c:v>
                </c:pt>
                <c:pt idx="5207">
                  <c:v>1.2332620441524886</c:v>
                </c:pt>
                <c:pt idx="5208">
                  <c:v>1.6045824843181578</c:v>
                </c:pt>
                <c:pt idx="5209">
                  <c:v>1.5952062228524682</c:v>
                </c:pt>
                <c:pt idx="5210">
                  <c:v>1.0578456257471418</c:v>
                </c:pt>
                <c:pt idx="5211">
                  <c:v>1.2304458279878561</c:v>
                </c:pt>
                <c:pt idx="5212">
                  <c:v>1.277104956316625</c:v>
                </c:pt>
                <c:pt idx="5213">
                  <c:v>1.2231810537452208</c:v>
                </c:pt>
                <c:pt idx="5214">
                  <c:v>0.20427841176316691</c:v>
                </c:pt>
                <c:pt idx="5215">
                  <c:v>1.347479005315307</c:v>
                </c:pt>
                <c:pt idx="5216">
                  <c:v>1.2182724566600567</c:v>
                </c:pt>
                <c:pt idx="5217">
                  <c:v>1.2877956215181328</c:v>
                </c:pt>
                <c:pt idx="5218">
                  <c:v>1.1264259461767721</c:v>
                </c:pt>
                <c:pt idx="5219">
                  <c:v>0.93355331019573529</c:v>
                </c:pt>
                <c:pt idx="5220">
                  <c:v>0.9219780705066517</c:v>
                </c:pt>
                <c:pt idx="5221">
                  <c:v>0.89935397961739749</c:v>
                </c:pt>
                <c:pt idx="5222">
                  <c:v>0.91060248030584912</c:v>
                </c:pt>
                <c:pt idx="5223">
                  <c:v>0.94536872149041018</c:v>
                </c:pt>
                <c:pt idx="5224">
                  <c:v>1.0081417219479241</c:v>
                </c:pt>
                <c:pt idx="5225">
                  <c:v>0.99249472247857684</c:v>
                </c:pt>
                <c:pt idx="5226">
                  <c:v>0.97313499578054707</c:v>
                </c:pt>
                <c:pt idx="5227">
                  <c:v>0.94934119091797531</c:v>
                </c:pt>
                <c:pt idx="5228">
                  <c:v>0.95228084750968456</c:v>
                </c:pt>
                <c:pt idx="5229">
                  <c:v>0.96260142240385882</c:v>
                </c:pt>
                <c:pt idx="5230">
                  <c:v>0.97654117858732392</c:v>
                </c:pt>
                <c:pt idx="5231">
                  <c:v>0.99574464161054665</c:v>
                </c:pt>
                <c:pt idx="5232">
                  <c:v>0.98743679689043262</c:v>
                </c:pt>
                <c:pt idx="5233">
                  <c:v>0.97439772880382325</c:v>
                </c:pt>
                <c:pt idx="5234">
                  <c:v>0.97081563017235184</c:v>
                </c:pt>
                <c:pt idx="5235">
                  <c:v>0.95641384621320513</c:v>
                </c:pt>
                <c:pt idx="5236">
                  <c:v>0.9295892304162926</c:v>
                </c:pt>
                <c:pt idx="5237">
                  <c:v>0.91072733155596153</c:v>
                </c:pt>
                <c:pt idx="5238">
                  <c:v>0.93002062472289371</c:v>
                </c:pt>
                <c:pt idx="5239">
                  <c:v>0.99070638099501329</c:v>
                </c:pt>
                <c:pt idx="5240">
                  <c:v>0.96992982268719086</c:v>
                </c:pt>
                <c:pt idx="5241">
                  <c:v>0.98039466219634952</c:v>
                </c:pt>
                <c:pt idx="5242">
                  <c:v>0.9806926124341615</c:v>
                </c:pt>
                <c:pt idx="5243">
                  <c:v>0.98100362899765248</c:v>
                </c:pt>
                <c:pt idx="5244">
                  <c:v>1.0075002347475546</c:v>
                </c:pt>
                <c:pt idx="5245">
                  <c:v>0.95509609878958168</c:v>
                </c:pt>
                <c:pt idx="5246">
                  <c:v>0.96236929956860862</c:v>
                </c:pt>
                <c:pt idx="5247">
                  <c:v>1.0619267825688252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</c:v>
                </c:pt>
                <c:pt idx="5252">
                  <c:v>0</c:v>
                </c:pt>
                <c:pt idx="5253">
                  <c:v>0</c:v>
                </c:pt>
                <c:pt idx="5254">
                  <c:v>0</c:v>
                </c:pt>
                <c:pt idx="5255">
                  <c:v>0</c:v>
                </c:pt>
                <c:pt idx="5256">
                  <c:v>0</c:v>
                </c:pt>
                <c:pt idx="5257">
                  <c:v>0</c:v>
                </c:pt>
                <c:pt idx="5258">
                  <c:v>0</c:v>
                </c:pt>
                <c:pt idx="5259">
                  <c:v>0</c:v>
                </c:pt>
                <c:pt idx="5260">
                  <c:v>0</c:v>
                </c:pt>
                <c:pt idx="5261">
                  <c:v>0</c:v>
                </c:pt>
                <c:pt idx="5262">
                  <c:v>0</c:v>
                </c:pt>
                <c:pt idx="5263">
                  <c:v>0</c:v>
                </c:pt>
                <c:pt idx="5264">
                  <c:v>0</c:v>
                </c:pt>
                <c:pt idx="5265">
                  <c:v>0</c:v>
                </c:pt>
                <c:pt idx="5266">
                  <c:v>0</c:v>
                </c:pt>
                <c:pt idx="5267">
                  <c:v>0</c:v>
                </c:pt>
                <c:pt idx="5268">
                  <c:v>0</c:v>
                </c:pt>
                <c:pt idx="5269">
                  <c:v>0</c:v>
                </c:pt>
                <c:pt idx="5270">
                  <c:v>0</c:v>
                </c:pt>
                <c:pt idx="5271">
                  <c:v>0</c:v>
                </c:pt>
                <c:pt idx="5272">
                  <c:v>0</c:v>
                </c:pt>
                <c:pt idx="5273">
                  <c:v>0</c:v>
                </c:pt>
                <c:pt idx="5274">
                  <c:v>0</c:v>
                </c:pt>
                <c:pt idx="5275">
                  <c:v>0</c:v>
                </c:pt>
                <c:pt idx="5276">
                  <c:v>0</c:v>
                </c:pt>
                <c:pt idx="5277">
                  <c:v>0</c:v>
                </c:pt>
                <c:pt idx="5278">
                  <c:v>0</c:v>
                </c:pt>
                <c:pt idx="5279">
                  <c:v>0</c:v>
                </c:pt>
                <c:pt idx="5280">
                  <c:v>0</c:v>
                </c:pt>
                <c:pt idx="5281">
                  <c:v>0</c:v>
                </c:pt>
                <c:pt idx="5282">
                  <c:v>0</c:v>
                </c:pt>
                <c:pt idx="5283">
                  <c:v>0</c:v>
                </c:pt>
                <c:pt idx="5284">
                  <c:v>0</c:v>
                </c:pt>
                <c:pt idx="5285">
                  <c:v>0</c:v>
                </c:pt>
                <c:pt idx="5286">
                  <c:v>0</c:v>
                </c:pt>
                <c:pt idx="5287">
                  <c:v>0</c:v>
                </c:pt>
                <c:pt idx="5288">
                  <c:v>0</c:v>
                </c:pt>
                <c:pt idx="5289">
                  <c:v>0</c:v>
                </c:pt>
                <c:pt idx="5290">
                  <c:v>0</c:v>
                </c:pt>
                <c:pt idx="5291">
                  <c:v>0</c:v>
                </c:pt>
                <c:pt idx="5292">
                  <c:v>0</c:v>
                </c:pt>
                <c:pt idx="5293">
                  <c:v>0</c:v>
                </c:pt>
                <c:pt idx="5294">
                  <c:v>0</c:v>
                </c:pt>
                <c:pt idx="5295">
                  <c:v>0</c:v>
                </c:pt>
                <c:pt idx="5296">
                  <c:v>0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</c:v>
                </c:pt>
                <c:pt idx="5302">
                  <c:v>0</c:v>
                </c:pt>
                <c:pt idx="5303">
                  <c:v>0</c:v>
                </c:pt>
                <c:pt idx="5304">
                  <c:v>0</c:v>
                </c:pt>
                <c:pt idx="5305">
                  <c:v>0</c:v>
                </c:pt>
                <c:pt idx="5306">
                  <c:v>0</c:v>
                </c:pt>
                <c:pt idx="5307">
                  <c:v>0</c:v>
                </c:pt>
                <c:pt idx="5308">
                  <c:v>0</c:v>
                </c:pt>
                <c:pt idx="5309">
                  <c:v>0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</c:v>
                </c:pt>
                <c:pt idx="5314">
                  <c:v>0</c:v>
                </c:pt>
                <c:pt idx="5315">
                  <c:v>0</c:v>
                </c:pt>
                <c:pt idx="5316">
                  <c:v>0</c:v>
                </c:pt>
                <c:pt idx="5317">
                  <c:v>0</c:v>
                </c:pt>
                <c:pt idx="5318">
                  <c:v>0</c:v>
                </c:pt>
                <c:pt idx="5319">
                  <c:v>0</c:v>
                </c:pt>
                <c:pt idx="5320">
                  <c:v>0</c:v>
                </c:pt>
                <c:pt idx="5321">
                  <c:v>0</c:v>
                </c:pt>
                <c:pt idx="5322">
                  <c:v>0</c:v>
                </c:pt>
                <c:pt idx="5323">
                  <c:v>0</c:v>
                </c:pt>
                <c:pt idx="5324">
                  <c:v>0</c:v>
                </c:pt>
                <c:pt idx="5325">
                  <c:v>0</c:v>
                </c:pt>
                <c:pt idx="5326">
                  <c:v>0</c:v>
                </c:pt>
                <c:pt idx="5327">
                  <c:v>0</c:v>
                </c:pt>
                <c:pt idx="5328">
                  <c:v>0</c:v>
                </c:pt>
                <c:pt idx="5329">
                  <c:v>0</c:v>
                </c:pt>
                <c:pt idx="5330">
                  <c:v>0</c:v>
                </c:pt>
                <c:pt idx="5331">
                  <c:v>0</c:v>
                </c:pt>
                <c:pt idx="5332">
                  <c:v>0</c:v>
                </c:pt>
                <c:pt idx="5333">
                  <c:v>0</c:v>
                </c:pt>
                <c:pt idx="5334">
                  <c:v>0</c:v>
                </c:pt>
                <c:pt idx="5335">
                  <c:v>0</c:v>
                </c:pt>
                <c:pt idx="5336">
                  <c:v>0</c:v>
                </c:pt>
                <c:pt idx="5337">
                  <c:v>0</c:v>
                </c:pt>
                <c:pt idx="5338">
                  <c:v>0</c:v>
                </c:pt>
                <c:pt idx="5339">
                  <c:v>0</c:v>
                </c:pt>
                <c:pt idx="5340">
                  <c:v>0</c:v>
                </c:pt>
                <c:pt idx="5341">
                  <c:v>0</c:v>
                </c:pt>
                <c:pt idx="5342">
                  <c:v>0</c:v>
                </c:pt>
                <c:pt idx="5343">
                  <c:v>0</c:v>
                </c:pt>
                <c:pt idx="5344">
                  <c:v>0</c:v>
                </c:pt>
                <c:pt idx="5345">
                  <c:v>0</c:v>
                </c:pt>
                <c:pt idx="5346">
                  <c:v>0</c:v>
                </c:pt>
                <c:pt idx="5347">
                  <c:v>0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</c:v>
                </c:pt>
                <c:pt idx="5352">
                  <c:v>0</c:v>
                </c:pt>
                <c:pt idx="5353">
                  <c:v>0</c:v>
                </c:pt>
                <c:pt idx="5354">
                  <c:v>0</c:v>
                </c:pt>
                <c:pt idx="5355">
                  <c:v>0</c:v>
                </c:pt>
                <c:pt idx="5356">
                  <c:v>0</c:v>
                </c:pt>
                <c:pt idx="5357">
                  <c:v>0</c:v>
                </c:pt>
                <c:pt idx="5358">
                  <c:v>0</c:v>
                </c:pt>
                <c:pt idx="5359">
                  <c:v>0</c:v>
                </c:pt>
                <c:pt idx="5360">
                  <c:v>0</c:v>
                </c:pt>
                <c:pt idx="5361">
                  <c:v>0</c:v>
                </c:pt>
                <c:pt idx="5362">
                  <c:v>0</c:v>
                </c:pt>
                <c:pt idx="5363">
                  <c:v>0</c:v>
                </c:pt>
                <c:pt idx="5364">
                  <c:v>0</c:v>
                </c:pt>
                <c:pt idx="5365">
                  <c:v>0</c:v>
                </c:pt>
                <c:pt idx="5366">
                  <c:v>0</c:v>
                </c:pt>
                <c:pt idx="5367">
                  <c:v>0</c:v>
                </c:pt>
                <c:pt idx="5368">
                  <c:v>0</c:v>
                </c:pt>
                <c:pt idx="5369">
                  <c:v>0</c:v>
                </c:pt>
                <c:pt idx="5370">
                  <c:v>0</c:v>
                </c:pt>
                <c:pt idx="5371">
                  <c:v>0</c:v>
                </c:pt>
                <c:pt idx="5372">
                  <c:v>0</c:v>
                </c:pt>
                <c:pt idx="5373">
                  <c:v>0</c:v>
                </c:pt>
                <c:pt idx="5374">
                  <c:v>0</c:v>
                </c:pt>
                <c:pt idx="5375">
                  <c:v>0</c:v>
                </c:pt>
                <c:pt idx="5376">
                  <c:v>0</c:v>
                </c:pt>
                <c:pt idx="5377">
                  <c:v>0</c:v>
                </c:pt>
                <c:pt idx="5378">
                  <c:v>0</c:v>
                </c:pt>
                <c:pt idx="5379">
                  <c:v>0</c:v>
                </c:pt>
                <c:pt idx="5380">
                  <c:v>0</c:v>
                </c:pt>
                <c:pt idx="5381">
                  <c:v>0</c:v>
                </c:pt>
                <c:pt idx="5382">
                  <c:v>0</c:v>
                </c:pt>
                <c:pt idx="5383">
                  <c:v>0</c:v>
                </c:pt>
                <c:pt idx="5384">
                  <c:v>0</c:v>
                </c:pt>
                <c:pt idx="5385">
                  <c:v>0</c:v>
                </c:pt>
                <c:pt idx="5386">
                  <c:v>0</c:v>
                </c:pt>
                <c:pt idx="5387">
                  <c:v>0</c:v>
                </c:pt>
                <c:pt idx="5388">
                  <c:v>0</c:v>
                </c:pt>
                <c:pt idx="5389">
                  <c:v>0</c:v>
                </c:pt>
                <c:pt idx="5390">
                  <c:v>0</c:v>
                </c:pt>
                <c:pt idx="5391">
                  <c:v>0</c:v>
                </c:pt>
                <c:pt idx="5392">
                  <c:v>0</c:v>
                </c:pt>
                <c:pt idx="5393">
                  <c:v>0</c:v>
                </c:pt>
                <c:pt idx="5394">
                  <c:v>0</c:v>
                </c:pt>
                <c:pt idx="5395">
                  <c:v>0</c:v>
                </c:pt>
                <c:pt idx="5396">
                  <c:v>0</c:v>
                </c:pt>
                <c:pt idx="5397">
                  <c:v>0</c:v>
                </c:pt>
                <c:pt idx="5398">
                  <c:v>0</c:v>
                </c:pt>
                <c:pt idx="5399">
                  <c:v>0</c:v>
                </c:pt>
                <c:pt idx="5400">
                  <c:v>0</c:v>
                </c:pt>
                <c:pt idx="5401">
                  <c:v>0</c:v>
                </c:pt>
                <c:pt idx="5402">
                  <c:v>0</c:v>
                </c:pt>
                <c:pt idx="5403">
                  <c:v>0</c:v>
                </c:pt>
                <c:pt idx="5404">
                  <c:v>0</c:v>
                </c:pt>
                <c:pt idx="5405">
                  <c:v>0</c:v>
                </c:pt>
                <c:pt idx="5406">
                  <c:v>0</c:v>
                </c:pt>
                <c:pt idx="5407">
                  <c:v>0</c:v>
                </c:pt>
                <c:pt idx="5408">
                  <c:v>0</c:v>
                </c:pt>
                <c:pt idx="5409">
                  <c:v>0</c:v>
                </c:pt>
                <c:pt idx="5410">
                  <c:v>0</c:v>
                </c:pt>
                <c:pt idx="5411">
                  <c:v>0</c:v>
                </c:pt>
                <c:pt idx="5412">
                  <c:v>0</c:v>
                </c:pt>
                <c:pt idx="5413">
                  <c:v>0</c:v>
                </c:pt>
                <c:pt idx="5414">
                  <c:v>0</c:v>
                </c:pt>
                <c:pt idx="5415">
                  <c:v>0</c:v>
                </c:pt>
                <c:pt idx="5416">
                  <c:v>0</c:v>
                </c:pt>
                <c:pt idx="5417">
                  <c:v>0</c:v>
                </c:pt>
                <c:pt idx="5418">
                  <c:v>0</c:v>
                </c:pt>
                <c:pt idx="5419">
                  <c:v>0</c:v>
                </c:pt>
                <c:pt idx="5420">
                  <c:v>0</c:v>
                </c:pt>
                <c:pt idx="5421">
                  <c:v>0</c:v>
                </c:pt>
                <c:pt idx="5422">
                  <c:v>0</c:v>
                </c:pt>
                <c:pt idx="5423">
                  <c:v>0</c:v>
                </c:pt>
                <c:pt idx="5424">
                  <c:v>0</c:v>
                </c:pt>
                <c:pt idx="5425">
                  <c:v>0</c:v>
                </c:pt>
                <c:pt idx="5426">
                  <c:v>0</c:v>
                </c:pt>
                <c:pt idx="5427">
                  <c:v>0</c:v>
                </c:pt>
                <c:pt idx="5428">
                  <c:v>0</c:v>
                </c:pt>
                <c:pt idx="5429">
                  <c:v>0</c:v>
                </c:pt>
                <c:pt idx="5430">
                  <c:v>0</c:v>
                </c:pt>
                <c:pt idx="5431">
                  <c:v>0</c:v>
                </c:pt>
                <c:pt idx="5432">
                  <c:v>0</c:v>
                </c:pt>
                <c:pt idx="5433">
                  <c:v>0</c:v>
                </c:pt>
                <c:pt idx="5434">
                  <c:v>0</c:v>
                </c:pt>
                <c:pt idx="5435">
                  <c:v>0</c:v>
                </c:pt>
                <c:pt idx="5436">
                  <c:v>0</c:v>
                </c:pt>
                <c:pt idx="5437">
                  <c:v>0</c:v>
                </c:pt>
                <c:pt idx="5438">
                  <c:v>0</c:v>
                </c:pt>
                <c:pt idx="5439">
                  <c:v>0</c:v>
                </c:pt>
                <c:pt idx="5440">
                  <c:v>0</c:v>
                </c:pt>
                <c:pt idx="5441">
                  <c:v>0</c:v>
                </c:pt>
                <c:pt idx="5442">
                  <c:v>0</c:v>
                </c:pt>
                <c:pt idx="5443">
                  <c:v>0</c:v>
                </c:pt>
                <c:pt idx="5444">
                  <c:v>0</c:v>
                </c:pt>
                <c:pt idx="5445">
                  <c:v>0</c:v>
                </c:pt>
                <c:pt idx="5446">
                  <c:v>0</c:v>
                </c:pt>
                <c:pt idx="5447">
                  <c:v>0</c:v>
                </c:pt>
                <c:pt idx="5448">
                  <c:v>0</c:v>
                </c:pt>
                <c:pt idx="5449">
                  <c:v>0</c:v>
                </c:pt>
                <c:pt idx="5450">
                  <c:v>0</c:v>
                </c:pt>
                <c:pt idx="5451">
                  <c:v>0</c:v>
                </c:pt>
                <c:pt idx="5452">
                  <c:v>0</c:v>
                </c:pt>
                <c:pt idx="5453">
                  <c:v>0</c:v>
                </c:pt>
                <c:pt idx="5454">
                  <c:v>0</c:v>
                </c:pt>
                <c:pt idx="5455">
                  <c:v>0</c:v>
                </c:pt>
                <c:pt idx="5456">
                  <c:v>0</c:v>
                </c:pt>
                <c:pt idx="5457">
                  <c:v>0</c:v>
                </c:pt>
                <c:pt idx="5458">
                  <c:v>0</c:v>
                </c:pt>
                <c:pt idx="5459">
                  <c:v>0</c:v>
                </c:pt>
                <c:pt idx="5460">
                  <c:v>0</c:v>
                </c:pt>
                <c:pt idx="5461">
                  <c:v>0</c:v>
                </c:pt>
                <c:pt idx="5462">
                  <c:v>0</c:v>
                </c:pt>
                <c:pt idx="5463">
                  <c:v>0</c:v>
                </c:pt>
                <c:pt idx="5464">
                  <c:v>0</c:v>
                </c:pt>
                <c:pt idx="5465">
                  <c:v>0</c:v>
                </c:pt>
                <c:pt idx="5466">
                  <c:v>0</c:v>
                </c:pt>
                <c:pt idx="5467">
                  <c:v>0</c:v>
                </c:pt>
                <c:pt idx="5468">
                  <c:v>0</c:v>
                </c:pt>
                <c:pt idx="5469">
                  <c:v>0</c:v>
                </c:pt>
                <c:pt idx="5470">
                  <c:v>0</c:v>
                </c:pt>
                <c:pt idx="5471">
                  <c:v>0</c:v>
                </c:pt>
                <c:pt idx="5472">
                  <c:v>0</c:v>
                </c:pt>
                <c:pt idx="5473">
                  <c:v>0</c:v>
                </c:pt>
                <c:pt idx="5474">
                  <c:v>0</c:v>
                </c:pt>
                <c:pt idx="5475">
                  <c:v>0</c:v>
                </c:pt>
                <c:pt idx="5476">
                  <c:v>0</c:v>
                </c:pt>
                <c:pt idx="5477">
                  <c:v>0</c:v>
                </c:pt>
                <c:pt idx="5478">
                  <c:v>0</c:v>
                </c:pt>
                <c:pt idx="5479">
                  <c:v>0</c:v>
                </c:pt>
                <c:pt idx="5480">
                  <c:v>0</c:v>
                </c:pt>
                <c:pt idx="5481">
                  <c:v>0</c:v>
                </c:pt>
                <c:pt idx="5482">
                  <c:v>0</c:v>
                </c:pt>
                <c:pt idx="5483">
                  <c:v>0</c:v>
                </c:pt>
                <c:pt idx="5484">
                  <c:v>0</c:v>
                </c:pt>
                <c:pt idx="5485">
                  <c:v>0</c:v>
                </c:pt>
                <c:pt idx="5486">
                  <c:v>0</c:v>
                </c:pt>
                <c:pt idx="5487">
                  <c:v>0</c:v>
                </c:pt>
                <c:pt idx="5488">
                  <c:v>0</c:v>
                </c:pt>
                <c:pt idx="5489">
                  <c:v>0</c:v>
                </c:pt>
                <c:pt idx="5490">
                  <c:v>0</c:v>
                </c:pt>
                <c:pt idx="5491">
                  <c:v>0</c:v>
                </c:pt>
                <c:pt idx="5492">
                  <c:v>0</c:v>
                </c:pt>
                <c:pt idx="5493">
                  <c:v>0</c:v>
                </c:pt>
                <c:pt idx="5494">
                  <c:v>0</c:v>
                </c:pt>
                <c:pt idx="5495">
                  <c:v>0</c:v>
                </c:pt>
                <c:pt idx="5496">
                  <c:v>0</c:v>
                </c:pt>
                <c:pt idx="5497">
                  <c:v>0</c:v>
                </c:pt>
                <c:pt idx="5498">
                  <c:v>0</c:v>
                </c:pt>
                <c:pt idx="5499">
                  <c:v>0</c:v>
                </c:pt>
                <c:pt idx="5500">
                  <c:v>0</c:v>
                </c:pt>
                <c:pt idx="5501">
                  <c:v>0</c:v>
                </c:pt>
                <c:pt idx="5502">
                  <c:v>0</c:v>
                </c:pt>
                <c:pt idx="5503">
                  <c:v>0</c:v>
                </c:pt>
                <c:pt idx="5504">
                  <c:v>0</c:v>
                </c:pt>
                <c:pt idx="5505">
                  <c:v>0</c:v>
                </c:pt>
                <c:pt idx="5506">
                  <c:v>0</c:v>
                </c:pt>
                <c:pt idx="5507">
                  <c:v>0</c:v>
                </c:pt>
                <c:pt idx="5508">
                  <c:v>0</c:v>
                </c:pt>
                <c:pt idx="5509">
                  <c:v>0</c:v>
                </c:pt>
                <c:pt idx="5510">
                  <c:v>0</c:v>
                </c:pt>
                <c:pt idx="5511">
                  <c:v>0</c:v>
                </c:pt>
                <c:pt idx="5512">
                  <c:v>0</c:v>
                </c:pt>
                <c:pt idx="5513">
                  <c:v>0</c:v>
                </c:pt>
                <c:pt idx="5514">
                  <c:v>0</c:v>
                </c:pt>
                <c:pt idx="5515">
                  <c:v>0</c:v>
                </c:pt>
                <c:pt idx="5516">
                  <c:v>0</c:v>
                </c:pt>
                <c:pt idx="5517">
                  <c:v>0</c:v>
                </c:pt>
                <c:pt idx="5518">
                  <c:v>0</c:v>
                </c:pt>
                <c:pt idx="5519">
                  <c:v>0</c:v>
                </c:pt>
                <c:pt idx="5520">
                  <c:v>0</c:v>
                </c:pt>
                <c:pt idx="5521">
                  <c:v>0</c:v>
                </c:pt>
                <c:pt idx="5522">
                  <c:v>0</c:v>
                </c:pt>
                <c:pt idx="5523">
                  <c:v>0</c:v>
                </c:pt>
                <c:pt idx="5524">
                  <c:v>0</c:v>
                </c:pt>
                <c:pt idx="5525">
                  <c:v>0</c:v>
                </c:pt>
                <c:pt idx="5526">
                  <c:v>0</c:v>
                </c:pt>
                <c:pt idx="5527">
                  <c:v>0</c:v>
                </c:pt>
                <c:pt idx="5528">
                  <c:v>0</c:v>
                </c:pt>
                <c:pt idx="5529">
                  <c:v>0</c:v>
                </c:pt>
                <c:pt idx="5530">
                  <c:v>0</c:v>
                </c:pt>
                <c:pt idx="5531">
                  <c:v>0</c:v>
                </c:pt>
                <c:pt idx="5532">
                  <c:v>0</c:v>
                </c:pt>
                <c:pt idx="5533">
                  <c:v>0</c:v>
                </c:pt>
                <c:pt idx="5534">
                  <c:v>0</c:v>
                </c:pt>
                <c:pt idx="5535">
                  <c:v>0</c:v>
                </c:pt>
                <c:pt idx="5536">
                  <c:v>0</c:v>
                </c:pt>
                <c:pt idx="5537">
                  <c:v>0</c:v>
                </c:pt>
                <c:pt idx="5538">
                  <c:v>0</c:v>
                </c:pt>
                <c:pt idx="5539">
                  <c:v>0</c:v>
                </c:pt>
                <c:pt idx="5540">
                  <c:v>0</c:v>
                </c:pt>
                <c:pt idx="5541">
                  <c:v>0</c:v>
                </c:pt>
                <c:pt idx="5542">
                  <c:v>0</c:v>
                </c:pt>
                <c:pt idx="5543">
                  <c:v>0</c:v>
                </c:pt>
                <c:pt idx="5544">
                  <c:v>0</c:v>
                </c:pt>
                <c:pt idx="5545">
                  <c:v>0</c:v>
                </c:pt>
                <c:pt idx="5546">
                  <c:v>0</c:v>
                </c:pt>
                <c:pt idx="5547">
                  <c:v>0</c:v>
                </c:pt>
                <c:pt idx="5548">
                  <c:v>0</c:v>
                </c:pt>
                <c:pt idx="5549">
                  <c:v>0</c:v>
                </c:pt>
                <c:pt idx="5550">
                  <c:v>0</c:v>
                </c:pt>
                <c:pt idx="5551">
                  <c:v>0</c:v>
                </c:pt>
                <c:pt idx="5552">
                  <c:v>0</c:v>
                </c:pt>
                <c:pt idx="5553">
                  <c:v>0</c:v>
                </c:pt>
                <c:pt idx="5554">
                  <c:v>0</c:v>
                </c:pt>
                <c:pt idx="5555">
                  <c:v>0</c:v>
                </c:pt>
                <c:pt idx="5556">
                  <c:v>0</c:v>
                </c:pt>
                <c:pt idx="5557">
                  <c:v>0</c:v>
                </c:pt>
                <c:pt idx="5558">
                  <c:v>0</c:v>
                </c:pt>
                <c:pt idx="5559">
                  <c:v>0</c:v>
                </c:pt>
                <c:pt idx="5560">
                  <c:v>0</c:v>
                </c:pt>
                <c:pt idx="5561">
                  <c:v>0</c:v>
                </c:pt>
                <c:pt idx="5562">
                  <c:v>0</c:v>
                </c:pt>
                <c:pt idx="5563">
                  <c:v>0</c:v>
                </c:pt>
                <c:pt idx="5564">
                  <c:v>0</c:v>
                </c:pt>
                <c:pt idx="5565">
                  <c:v>0</c:v>
                </c:pt>
                <c:pt idx="5566">
                  <c:v>0</c:v>
                </c:pt>
                <c:pt idx="5567">
                  <c:v>0</c:v>
                </c:pt>
                <c:pt idx="5568">
                  <c:v>0</c:v>
                </c:pt>
                <c:pt idx="5569">
                  <c:v>0</c:v>
                </c:pt>
                <c:pt idx="5570">
                  <c:v>0</c:v>
                </c:pt>
                <c:pt idx="5571">
                  <c:v>0</c:v>
                </c:pt>
                <c:pt idx="5572">
                  <c:v>0</c:v>
                </c:pt>
                <c:pt idx="5573">
                  <c:v>0</c:v>
                </c:pt>
                <c:pt idx="5574">
                  <c:v>0</c:v>
                </c:pt>
                <c:pt idx="5575">
                  <c:v>0</c:v>
                </c:pt>
                <c:pt idx="5576">
                  <c:v>0</c:v>
                </c:pt>
                <c:pt idx="5577">
                  <c:v>0</c:v>
                </c:pt>
                <c:pt idx="5578">
                  <c:v>0</c:v>
                </c:pt>
                <c:pt idx="5579">
                  <c:v>0</c:v>
                </c:pt>
                <c:pt idx="5580">
                  <c:v>0</c:v>
                </c:pt>
                <c:pt idx="5581">
                  <c:v>0</c:v>
                </c:pt>
                <c:pt idx="5582">
                  <c:v>0</c:v>
                </c:pt>
                <c:pt idx="5583">
                  <c:v>0</c:v>
                </c:pt>
                <c:pt idx="5584">
                  <c:v>0</c:v>
                </c:pt>
                <c:pt idx="5585">
                  <c:v>0</c:v>
                </c:pt>
                <c:pt idx="5586">
                  <c:v>0</c:v>
                </c:pt>
                <c:pt idx="5587">
                  <c:v>0</c:v>
                </c:pt>
                <c:pt idx="5588">
                  <c:v>0</c:v>
                </c:pt>
                <c:pt idx="5589">
                  <c:v>0</c:v>
                </c:pt>
                <c:pt idx="5590">
                  <c:v>0</c:v>
                </c:pt>
                <c:pt idx="5591">
                  <c:v>0</c:v>
                </c:pt>
                <c:pt idx="5592">
                  <c:v>0</c:v>
                </c:pt>
                <c:pt idx="5593">
                  <c:v>0</c:v>
                </c:pt>
                <c:pt idx="5594">
                  <c:v>0</c:v>
                </c:pt>
                <c:pt idx="5595">
                  <c:v>0</c:v>
                </c:pt>
                <c:pt idx="5596">
                  <c:v>0</c:v>
                </c:pt>
                <c:pt idx="5597">
                  <c:v>0</c:v>
                </c:pt>
                <c:pt idx="5598">
                  <c:v>0</c:v>
                </c:pt>
                <c:pt idx="5599">
                  <c:v>0</c:v>
                </c:pt>
                <c:pt idx="5600">
                  <c:v>0</c:v>
                </c:pt>
                <c:pt idx="5601">
                  <c:v>0</c:v>
                </c:pt>
                <c:pt idx="5602">
                  <c:v>0</c:v>
                </c:pt>
                <c:pt idx="5603">
                  <c:v>0</c:v>
                </c:pt>
                <c:pt idx="5604">
                  <c:v>0</c:v>
                </c:pt>
                <c:pt idx="5605">
                  <c:v>0</c:v>
                </c:pt>
                <c:pt idx="5606">
                  <c:v>0</c:v>
                </c:pt>
                <c:pt idx="5607">
                  <c:v>0</c:v>
                </c:pt>
                <c:pt idx="5608">
                  <c:v>0</c:v>
                </c:pt>
                <c:pt idx="5609">
                  <c:v>0</c:v>
                </c:pt>
                <c:pt idx="5610">
                  <c:v>0</c:v>
                </c:pt>
                <c:pt idx="5611">
                  <c:v>0</c:v>
                </c:pt>
                <c:pt idx="5612">
                  <c:v>0</c:v>
                </c:pt>
                <c:pt idx="5613">
                  <c:v>0</c:v>
                </c:pt>
                <c:pt idx="5614">
                  <c:v>0</c:v>
                </c:pt>
                <c:pt idx="5615">
                  <c:v>0</c:v>
                </c:pt>
                <c:pt idx="5616">
                  <c:v>0</c:v>
                </c:pt>
                <c:pt idx="5617">
                  <c:v>0</c:v>
                </c:pt>
                <c:pt idx="5618">
                  <c:v>0</c:v>
                </c:pt>
                <c:pt idx="5619">
                  <c:v>0</c:v>
                </c:pt>
                <c:pt idx="5620">
                  <c:v>0</c:v>
                </c:pt>
                <c:pt idx="5621">
                  <c:v>0</c:v>
                </c:pt>
                <c:pt idx="5622">
                  <c:v>0</c:v>
                </c:pt>
                <c:pt idx="5623">
                  <c:v>0</c:v>
                </c:pt>
                <c:pt idx="5624">
                  <c:v>0</c:v>
                </c:pt>
                <c:pt idx="5625">
                  <c:v>0</c:v>
                </c:pt>
                <c:pt idx="5626">
                  <c:v>0</c:v>
                </c:pt>
                <c:pt idx="5627">
                  <c:v>0</c:v>
                </c:pt>
                <c:pt idx="5628">
                  <c:v>0</c:v>
                </c:pt>
                <c:pt idx="5629">
                  <c:v>0</c:v>
                </c:pt>
                <c:pt idx="5630">
                  <c:v>0</c:v>
                </c:pt>
                <c:pt idx="5631">
                  <c:v>0</c:v>
                </c:pt>
                <c:pt idx="5632">
                  <c:v>0</c:v>
                </c:pt>
                <c:pt idx="5633">
                  <c:v>0</c:v>
                </c:pt>
                <c:pt idx="5634">
                  <c:v>0</c:v>
                </c:pt>
                <c:pt idx="5635">
                  <c:v>0</c:v>
                </c:pt>
                <c:pt idx="5636">
                  <c:v>0</c:v>
                </c:pt>
                <c:pt idx="5637">
                  <c:v>0</c:v>
                </c:pt>
                <c:pt idx="5638">
                  <c:v>0</c:v>
                </c:pt>
                <c:pt idx="5639">
                  <c:v>0</c:v>
                </c:pt>
                <c:pt idx="5640">
                  <c:v>0</c:v>
                </c:pt>
                <c:pt idx="5641">
                  <c:v>0</c:v>
                </c:pt>
                <c:pt idx="5642">
                  <c:v>0</c:v>
                </c:pt>
                <c:pt idx="5643">
                  <c:v>0</c:v>
                </c:pt>
                <c:pt idx="5644">
                  <c:v>0</c:v>
                </c:pt>
                <c:pt idx="5645">
                  <c:v>0</c:v>
                </c:pt>
                <c:pt idx="5646">
                  <c:v>0</c:v>
                </c:pt>
                <c:pt idx="5647">
                  <c:v>0</c:v>
                </c:pt>
                <c:pt idx="5648">
                  <c:v>0</c:v>
                </c:pt>
                <c:pt idx="5649">
                  <c:v>0</c:v>
                </c:pt>
                <c:pt idx="5650">
                  <c:v>0</c:v>
                </c:pt>
                <c:pt idx="5651">
                  <c:v>0</c:v>
                </c:pt>
                <c:pt idx="5652">
                  <c:v>0</c:v>
                </c:pt>
                <c:pt idx="5653">
                  <c:v>0</c:v>
                </c:pt>
                <c:pt idx="5654">
                  <c:v>0</c:v>
                </c:pt>
                <c:pt idx="5655">
                  <c:v>0</c:v>
                </c:pt>
                <c:pt idx="5656">
                  <c:v>0</c:v>
                </c:pt>
                <c:pt idx="5657">
                  <c:v>0</c:v>
                </c:pt>
                <c:pt idx="5658">
                  <c:v>0</c:v>
                </c:pt>
                <c:pt idx="5659">
                  <c:v>0</c:v>
                </c:pt>
                <c:pt idx="5660">
                  <c:v>0</c:v>
                </c:pt>
                <c:pt idx="5661">
                  <c:v>0</c:v>
                </c:pt>
                <c:pt idx="5662">
                  <c:v>0</c:v>
                </c:pt>
                <c:pt idx="5663">
                  <c:v>0</c:v>
                </c:pt>
                <c:pt idx="5664">
                  <c:v>0</c:v>
                </c:pt>
                <c:pt idx="5665">
                  <c:v>0</c:v>
                </c:pt>
                <c:pt idx="5666">
                  <c:v>0</c:v>
                </c:pt>
                <c:pt idx="5667">
                  <c:v>0</c:v>
                </c:pt>
                <c:pt idx="5668">
                  <c:v>0</c:v>
                </c:pt>
                <c:pt idx="5669">
                  <c:v>0</c:v>
                </c:pt>
                <c:pt idx="5670">
                  <c:v>0</c:v>
                </c:pt>
                <c:pt idx="5671">
                  <c:v>0</c:v>
                </c:pt>
                <c:pt idx="5672">
                  <c:v>0</c:v>
                </c:pt>
                <c:pt idx="5673">
                  <c:v>0</c:v>
                </c:pt>
                <c:pt idx="5674">
                  <c:v>0</c:v>
                </c:pt>
                <c:pt idx="5675">
                  <c:v>0</c:v>
                </c:pt>
                <c:pt idx="5676">
                  <c:v>0</c:v>
                </c:pt>
                <c:pt idx="5677">
                  <c:v>0</c:v>
                </c:pt>
                <c:pt idx="5678">
                  <c:v>0</c:v>
                </c:pt>
                <c:pt idx="5679">
                  <c:v>0</c:v>
                </c:pt>
                <c:pt idx="5680">
                  <c:v>0</c:v>
                </c:pt>
                <c:pt idx="5681">
                  <c:v>0</c:v>
                </c:pt>
                <c:pt idx="5682">
                  <c:v>0</c:v>
                </c:pt>
                <c:pt idx="5683">
                  <c:v>0</c:v>
                </c:pt>
                <c:pt idx="5684">
                  <c:v>0</c:v>
                </c:pt>
                <c:pt idx="5685">
                  <c:v>0</c:v>
                </c:pt>
                <c:pt idx="5686">
                  <c:v>0</c:v>
                </c:pt>
                <c:pt idx="5687">
                  <c:v>0</c:v>
                </c:pt>
                <c:pt idx="5688">
                  <c:v>0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</c:v>
                </c:pt>
                <c:pt idx="5693">
                  <c:v>0</c:v>
                </c:pt>
                <c:pt idx="5694">
                  <c:v>0</c:v>
                </c:pt>
                <c:pt idx="5695">
                  <c:v>0</c:v>
                </c:pt>
                <c:pt idx="5696">
                  <c:v>0</c:v>
                </c:pt>
                <c:pt idx="5697">
                  <c:v>0</c:v>
                </c:pt>
                <c:pt idx="5698">
                  <c:v>0</c:v>
                </c:pt>
                <c:pt idx="5699">
                  <c:v>0</c:v>
                </c:pt>
                <c:pt idx="5700">
                  <c:v>0</c:v>
                </c:pt>
                <c:pt idx="5701">
                  <c:v>0</c:v>
                </c:pt>
                <c:pt idx="5702">
                  <c:v>0</c:v>
                </c:pt>
                <c:pt idx="5703">
                  <c:v>0</c:v>
                </c:pt>
                <c:pt idx="5704">
                  <c:v>0</c:v>
                </c:pt>
                <c:pt idx="5705">
                  <c:v>0</c:v>
                </c:pt>
                <c:pt idx="5706">
                  <c:v>0</c:v>
                </c:pt>
                <c:pt idx="5707">
                  <c:v>0</c:v>
                </c:pt>
                <c:pt idx="5708">
                  <c:v>0</c:v>
                </c:pt>
                <c:pt idx="5709">
                  <c:v>0</c:v>
                </c:pt>
                <c:pt idx="5710">
                  <c:v>0</c:v>
                </c:pt>
                <c:pt idx="5711">
                  <c:v>0</c:v>
                </c:pt>
                <c:pt idx="5712">
                  <c:v>0</c:v>
                </c:pt>
                <c:pt idx="5713">
                  <c:v>0</c:v>
                </c:pt>
                <c:pt idx="5714">
                  <c:v>0</c:v>
                </c:pt>
                <c:pt idx="5715">
                  <c:v>0</c:v>
                </c:pt>
                <c:pt idx="5716">
                  <c:v>0</c:v>
                </c:pt>
                <c:pt idx="5717">
                  <c:v>0</c:v>
                </c:pt>
                <c:pt idx="5718">
                  <c:v>0</c:v>
                </c:pt>
                <c:pt idx="5719">
                  <c:v>0</c:v>
                </c:pt>
                <c:pt idx="5720">
                  <c:v>0</c:v>
                </c:pt>
                <c:pt idx="5721">
                  <c:v>0</c:v>
                </c:pt>
                <c:pt idx="5722">
                  <c:v>0</c:v>
                </c:pt>
                <c:pt idx="5723">
                  <c:v>0</c:v>
                </c:pt>
                <c:pt idx="5724">
                  <c:v>0</c:v>
                </c:pt>
                <c:pt idx="5725">
                  <c:v>0</c:v>
                </c:pt>
                <c:pt idx="5726">
                  <c:v>0</c:v>
                </c:pt>
                <c:pt idx="5727">
                  <c:v>0</c:v>
                </c:pt>
                <c:pt idx="5728">
                  <c:v>0</c:v>
                </c:pt>
                <c:pt idx="5729">
                  <c:v>0</c:v>
                </c:pt>
                <c:pt idx="5730">
                  <c:v>0</c:v>
                </c:pt>
                <c:pt idx="5731">
                  <c:v>0</c:v>
                </c:pt>
                <c:pt idx="5732">
                  <c:v>0</c:v>
                </c:pt>
                <c:pt idx="5733">
                  <c:v>0</c:v>
                </c:pt>
                <c:pt idx="5734">
                  <c:v>0</c:v>
                </c:pt>
                <c:pt idx="5735">
                  <c:v>0</c:v>
                </c:pt>
                <c:pt idx="5736">
                  <c:v>0</c:v>
                </c:pt>
                <c:pt idx="5737">
                  <c:v>0</c:v>
                </c:pt>
                <c:pt idx="5738">
                  <c:v>0</c:v>
                </c:pt>
                <c:pt idx="5739">
                  <c:v>0</c:v>
                </c:pt>
                <c:pt idx="5740">
                  <c:v>0</c:v>
                </c:pt>
                <c:pt idx="5741">
                  <c:v>0</c:v>
                </c:pt>
                <c:pt idx="5742">
                  <c:v>0</c:v>
                </c:pt>
                <c:pt idx="5743">
                  <c:v>0</c:v>
                </c:pt>
                <c:pt idx="5744">
                  <c:v>0</c:v>
                </c:pt>
                <c:pt idx="5745">
                  <c:v>0</c:v>
                </c:pt>
                <c:pt idx="5746">
                  <c:v>0</c:v>
                </c:pt>
                <c:pt idx="5747">
                  <c:v>0</c:v>
                </c:pt>
                <c:pt idx="5748">
                  <c:v>0</c:v>
                </c:pt>
                <c:pt idx="5749">
                  <c:v>0</c:v>
                </c:pt>
                <c:pt idx="5750">
                  <c:v>0</c:v>
                </c:pt>
                <c:pt idx="5751">
                  <c:v>0</c:v>
                </c:pt>
                <c:pt idx="5752">
                  <c:v>0</c:v>
                </c:pt>
                <c:pt idx="5753">
                  <c:v>0</c:v>
                </c:pt>
                <c:pt idx="5754">
                  <c:v>0</c:v>
                </c:pt>
                <c:pt idx="5755">
                  <c:v>0</c:v>
                </c:pt>
                <c:pt idx="5756">
                  <c:v>0</c:v>
                </c:pt>
                <c:pt idx="5757">
                  <c:v>0</c:v>
                </c:pt>
                <c:pt idx="5758">
                  <c:v>0</c:v>
                </c:pt>
                <c:pt idx="5759">
                  <c:v>1.0029828442504067</c:v>
                </c:pt>
                <c:pt idx="5760">
                  <c:v>1.0502084396146341</c:v>
                </c:pt>
                <c:pt idx="5761">
                  <c:v>1.0673601148743146</c:v>
                </c:pt>
                <c:pt idx="5762">
                  <c:v>0.95130877659830415</c:v>
                </c:pt>
                <c:pt idx="5763">
                  <c:v>0.98097127803571982</c:v>
                </c:pt>
                <c:pt idx="5764">
                  <c:v>1.0381679591740522</c:v>
                </c:pt>
                <c:pt idx="5765">
                  <c:v>1.168340407508428</c:v>
                </c:pt>
                <c:pt idx="5766">
                  <c:v>0.9969679180573795</c:v>
                </c:pt>
                <c:pt idx="5767">
                  <c:v>1.0277530634563301</c:v>
                </c:pt>
                <c:pt idx="5768">
                  <c:v>1.0420931699945881</c:v>
                </c:pt>
                <c:pt idx="5769">
                  <c:v>1.0745470362308884</c:v>
                </c:pt>
                <c:pt idx="5770">
                  <c:v>1.0067561893237154</c:v>
                </c:pt>
                <c:pt idx="5771">
                  <c:v>1.0672988057233439</c:v>
                </c:pt>
                <c:pt idx="5772">
                  <c:v>1.0246508236688039</c:v>
                </c:pt>
                <c:pt idx="5773">
                  <c:v>1.0260225557885061</c:v>
                </c:pt>
                <c:pt idx="5774">
                  <c:v>1.0429377965078259</c:v>
                </c:pt>
                <c:pt idx="5775">
                  <c:v>1.0276116822154626</c:v>
                </c:pt>
                <c:pt idx="5776">
                  <c:v>1.0341687617291206</c:v>
                </c:pt>
                <c:pt idx="5777">
                  <c:v>1.0321426633111601</c:v>
                </c:pt>
                <c:pt idx="5778">
                  <c:v>1.0525219770445178</c:v>
                </c:pt>
                <c:pt idx="5779">
                  <c:v>1.0455031422571559</c:v>
                </c:pt>
                <c:pt idx="5780">
                  <c:v>1.0611016266208131</c:v>
                </c:pt>
                <c:pt idx="5781">
                  <c:v>1.0503661124073798</c:v>
                </c:pt>
                <c:pt idx="5782">
                  <c:v>1.0480131231109224</c:v>
                </c:pt>
                <c:pt idx="5783">
                  <c:v>1.0243670580531699</c:v>
                </c:pt>
                <c:pt idx="5784">
                  <c:v>1.051060828286684</c:v>
                </c:pt>
                <c:pt idx="5785">
                  <c:v>1.0579339003403558</c:v>
                </c:pt>
                <c:pt idx="5786">
                  <c:v>1.0584265235455061</c:v>
                </c:pt>
                <c:pt idx="5787">
                  <c:v>1.0564945628622531</c:v>
                </c:pt>
                <c:pt idx="5788">
                  <c:v>1.0465662356484438</c:v>
                </c:pt>
                <c:pt idx="5789">
                  <c:v>1.0469850719769676</c:v>
                </c:pt>
                <c:pt idx="5790">
                  <c:v>1.0648253229384419</c:v>
                </c:pt>
                <c:pt idx="5791">
                  <c:v>1.0553188316033055</c:v>
                </c:pt>
                <c:pt idx="5792">
                  <c:v>1.051200170696815</c:v>
                </c:pt>
                <c:pt idx="5793">
                  <c:v>1.0679787303857713</c:v>
                </c:pt>
                <c:pt idx="5794">
                  <c:v>1.0666987671810708</c:v>
                </c:pt>
                <c:pt idx="5795">
                  <c:v>1.0640038913831065</c:v>
                </c:pt>
                <c:pt idx="5796">
                  <c:v>1.0775199146841576</c:v>
                </c:pt>
                <c:pt idx="5797">
                  <c:v>1.0822690879524794</c:v>
                </c:pt>
                <c:pt idx="5798">
                  <c:v>1.093562078651082</c:v>
                </c:pt>
                <c:pt idx="5799">
                  <c:v>1.108065229372388</c:v>
                </c:pt>
                <c:pt idx="5800">
                  <c:v>1.1210864079493859</c:v>
                </c:pt>
                <c:pt idx="5801">
                  <c:v>1.1461150774710873</c:v>
                </c:pt>
                <c:pt idx="5802">
                  <c:v>1.1738864151678876</c:v>
                </c:pt>
                <c:pt idx="5803">
                  <c:v>1.2082138322205567</c:v>
                </c:pt>
                <c:pt idx="5804">
                  <c:v>1.2408558971387313</c:v>
                </c:pt>
                <c:pt idx="5805">
                  <c:v>1.0567371386856683</c:v>
                </c:pt>
                <c:pt idx="5806">
                  <c:v>1.2627790859780457</c:v>
                </c:pt>
                <c:pt idx="5807">
                  <c:v>1.1146761872403206</c:v>
                </c:pt>
                <c:pt idx="5808">
                  <c:v>1.117544970757812</c:v>
                </c:pt>
                <c:pt idx="5809">
                  <c:v>1.1268577351340681</c:v>
                </c:pt>
                <c:pt idx="5810">
                  <c:v>0.9887903745462101</c:v>
                </c:pt>
                <c:pt idx="5811">
                  <c:v>1.185202660288732</c:v>
                </c:pt>
                <c:pt idx="5812">
                  <c:v>1.0059935594037284</c:v>
                </c:pt>
                <c:pt idx="5813">
                  <c:v>1.0381791639918265</c:v>
                </c:pt>
                <c:pt idx="5814">
                  <c:v>0.94274767327060871</c:v>
                </c:pt>
                <c:pt idx="5815">
                  <c:v>2.1902118348134034</c:v>
                </c:pt>
                <c:pt idx="5816">
                  <c:v>1.0857837442073557</c:v>
                </c:pt>
                <c:pt idx="5817">
                  <c:v>1.0730118535408799</c:v>
                </c:pt>
                <c:pt idx="5818">
                  <c:v>1.0547227930045586</c:v>
                </c:pt>
                <c:pt idx="5819">
                  <c:v>1.0657747154807318</c:v>
                </c:pt>
                <c:pt idx="5820">
                  <c:v>1.1290223763758165</c:v>
                </c:pt>
                <c:pt idx="5821">
                  <c:v>1.0948137565291898</c:v>
                </c:pt>
                <c:pt idx="5822">
                  <c:v>1.0937711301758115</c:v>
                </c:pt>
                <c:pt idx="5823">
                  <c:v>0.7984420871389275</c:v>
                </c:pt>
                <c:pt idx="5824">
                  <c:v>0.57164370156310185</c:v>
                </c:pt>
                <c:pt idx="5825">
                  <c:v>1.1807170877416748</c:v>
                </c:pt>
                <c:pt idx="5826">
                  <c:v>1.8865061534826779</c:v>
                </c:pt>
                <c:pt idx="5827">
                  <c:v>1.1235395090296176</c:v>
                </c:pt>
                <c:pt idx="5828">
                  <c:v>1.104660510983394</c:v>
                </c:pt>
                <c:pt idx="5829">
                  <c:v>1.6722521134920085</c:v>
                </c:pt>
                <c:pt idx="5830">
                  <c:v>2.1009062400910019</c:v>
                </c:pt>
                <c:pt idx="5831">
                  <c:v>3.4626812161744471</c:v>
                </c:pt>
                <c:pt idx="5832">
                  <c:v>1.8470537140866041</c:v>
                </c:pt>
                <c:pt idx="5833">
                  <c:v>1.5692881336079421</c:v>
                </c:pt>
                <c:pt idx="5834">
                  <c:v>1.1802883843659817</c:v>
                </c:pt>
                <c:pt idx="5835">
                  <c:v>1.312578931654466</c:v>
                </c:pt>
                <c:pt idx="5836">
                  <c:v>1.1092631436286922</c:v>
                </c:pt>
                <c:pt idx="5837">
                  <c:v>1.0761185290197348</c:v>
                </c:pt>
                <c:pt idx="5838">
                  <c:v>1.0609427364971442</c:v>
                </c:pt>
                <c:pt idx="5839">
                  <c:v>1.0806362424277478</c:v>
                </c:pt>
                <c:pt idx="5840">
                  <c:v>1.1061026618449041</c:v>
                </c:pt>
                <c:pt idx="5841">
                  <c:v>1.101293830831332</c:v>
                </c:pt>
                <c:pt idx="5842">
                  <c:v>1.0950921558157161</c:v>
                </c:pt>
                <c:pt idx="5843">
                  <c:v>1.107832319756884</c:v>
                </c:pt>
                <c:pt idx="5844">
                  <c:v>1.118167196168468</c:v>
                </c:pt>
                <c:pt idx="5845">
                  <c:v>1.1242523794907417</c:v>
                </c:pt>
                <c:pt idx="5846">
                  <c:v>1.1319915964439553</c:v>
                </c:pt>
                <c:pt idx="5847">
                  <c:v>1.1418710630317821</c:v>
                </c:pt>
                <c:pt idx="5848">
                  <c:v>1.1544750700258821</c:v>
                </c:pt>
                <c:pt idx="5849">
                  <c:v>1.154806138145678</c:v>
                </c:pt>
                <c:pt idx="5850">
                  <c:v>1.13705110958078</c:v>
                </c:pt>
                <c:pt idx="5851">
                  <c:v>1.105202078819868</c:v>
                </c:pt>
                <c:pt idx="5852">
                  <c:v>1.1007110199912664</c:v>
                </c:pt>
                <c:pt idx="5853">
                  <c:v>1.1009714970395268</c:v>
                </c:pt>
                <c:pt idx="5854">
                  <c:v>1.0927950220615301</c:v>
                </c:pt>
                <c:pt idx="5855">
                  <c:v>1.0708063706465081</c:v>
                </c:pt>
                <c:pt idx="5856">
                  <c:v>1.0775820090475281</c:v>
                </c:pt>
                <c:pt idx="5857">
                  <c:v>1.0759109029626175</c:v>
                </c:pt>
                <c:pt idx="5858">
                  <c:v>1.0645853016698683</c:v>
                </c:pt>
                <c:pt idx="5859">
                  <c:v>1.074297629749438</c:v>
                </c:pt>
                <c:pt idx="5860">
                  <c:v>1.0862088878231102</c:v>
                </c:pt>
                <c:pt idx="5861">
                  <c:v>1.0631053308847151</c:v>
                </c:pt>
                <c:pt idx="5862">
                  <c:v>1.0490444341438425</c:v>
                </c:pt>
                <c:pt idx="5863">
                  <c:v>1.015251339245778</c:v>
                </c:pt>
                <c:pt idx="5864">
                  <c:v>1.0173439759374274</c:v>
                </c:pt>
                <c:pt idx="5865">
                  <c:v>1.0015227935898994</c:v>
                </c:pt>
                <c:pt idx="5866">
                  <c:v>1.0841237396893515</c:v>
                </c:pt>
                <c:pt idx="5867">
                  <c:v>1.1343629843665823</c:v>
                </c:pt>
                <c:pt idx="5868">
                  <c:v>1.0477320503844461</c:v>
                </c:pt>
                <c:pt idx="5869">
                  <c:v>0.99283777858062749</c:v>
                </c:pt>
                <c:pt idx="5870">
                  <c:v>1.0059173048760841</c:v>
                </c:pt>
                <c:pt idx="5871">
                  <c:v>1.0119318196543274</c:v>
                </c:pt>
                <c:pt idx="5872">
                  <c:v>1.0051432355214596</c:v>
                </c:pt>
                <c:pt idx="5873">
                  <c:v>0</c:v>
                </c:pt>
                <c:pt idx="5874">
                  <c:v>0</c:v>
                </c:pt>
                <c:pt idx="5875">
                  <c:v>0</c:v>
                </c:pt>
                <c:pt idx="5876">
                  <c:v>0</c:v>
                </c:pt>
                <c:pt idx="5877">
                  <c:v>0</c:v>
                </c:pt>
                <c:pt idx="5878">
                  <c:v>0</c:v>
                </c:pt>
                <c:pt idx="5879">
                  <c:v>0</c:v>
                </c:pt>
                <c:pt idx="5880">
                  <c:v>0</c:v>
                </c:pt>
                <c:pt idx="5881">
                  <c:v>0</c:v>
                </c:pt>
                <c:pt idx="5882">
                  <c:v>0</c:v>
                </c:pt>
                <c:pt idx="5883">
                  <c:v>0</c:v>
                </c:pt>
                <c:pt idx="5884">
                  <c:v>0.63304630359058855</c:v>
                </c:pt>
                <c:pt idx="5885">
                  <c:v>0.62037588883058281</c:v>
                </c:pt>
                <c:pt idx="5886">
                  <c:v>0.66467591435671081</c:v>
                </c:pt>
                <c:pt idx="5887">
                  <c:v>0.60848589602201963</c:v>
                </c:pt>
                <c:pt idx="5888">
                  <c:v>0.6243138277386393</c:v>
                </c:pt>
                <c:pt idx="5889">
                  <c:v>0.66551276729760556</c:v>
                </c:pt>
                <c:pt idx="5890">
                  <c:v>0.62195380346723272</c:v>
                </c:pt>
                <c:pt idx="5891">
                  <c:v>0.56214139017342435</c:v>
                </c:pt>
                <c:pt idx="5892">
                  <c:v>0.63017004154646261</c:v>
                </c:pt>
                <c:pt idx="5893">
                  <c:v>0.66599771594317292</c:v>
                </c:pt>
                <c:pt idx="5894">
                  <c:v>0.65798989174361144</c:v>
                </c:pt>
                <c:pt idx="5895">
                  <c:v>0.57728895447427564</c:v>
                </c:pt>
                <c:pt idx="5896">
                  <c:v>0.61305784256585938</c:v>
                </c:pt>
                <c:pt idx="5897">
                  <c:v>0.63303153251455091</c:v>
                </c:pt>
                <c:pt idx="5898">
                  <c:v>0.63557099248516968</c:v>
                </c:pt>
                <c:pt idx="5899">
                  <c:v>0.6288111758142807</c:v>
                </c:pt>
                <c:pt idx="5900">
                  <c:v>0.61401641463226009</c:v>
                </c:pt>
                <c:pt idx="5901">
                  <c:v>0.63589659451951452</c:v>
                </c:pt>
                <c:pt idx="5902">
                  <c:v>0.62479655370635867</c:v>
                </c:pt>
                <c:pt idx="5903">
                  <c:v>0.6354854449463605</c:v>
                </c:pt>
                <c:pt idx="5904">
                  <c:v>0.61765332903694958</c:v>
                </c:pt>
                <c:pt idx="5905">
                  <c:v>0.62788381028693763</c:v>
                </c:pt>
                <c:pt idx="5906">
                  <c:v>0.62568410145666598</c:v>
                </c:pt>
                <c:pt idx="5907">
                  <c:v>0.68585361391753163</c:v>
                </c:pt>
                <c:pt idx="5908">
                  <c:v>0.66687517514818107</c:v>
                </c:pt>
                <c:pt idx="5909">
                  <c:v>0.68042713775003028</c:v>
                </c:pt>
                <c:pt idx="5910">
                  <c:v>0.70282959914573784</c:v>
                </c:pt>
                <c:pt idx="5911">
                  <c:v>0.74871515350276563</c:v>
                </c:pt>
                <c:pt idx="5912">
                  <c:v>0.77799359745198204</c:v>
                </c:pt>
                <c:pt idx="5913">
                  <c:v>0.83211502400396753</c:v>
                </c:pt>
                <c:pt idx="5914">
                  <c:v>0.8850349122475949</c:v>
                </c:pt>
                <c:pt idx="5915">
                  <c:v>0.87449854261540572</c:v>
                </c:pt>
                <c:pt idx="5916">
                  <c:v>0.92072742636944538</c:v>
                </c:pt>
                <c:pt idx="5917">
                  <c:v>0.84389532589142902</c:v>
                </c:pt>
                <c:pt idx="5918">
                  <c:v>0.67972870166209076</c:v>
                </c:pt>
                <c:pt idx="5919">
                  <c:v>0.53396393658660735</c:v>
                </c:pt>
                <c:pt idx="5920">
                  <c:v>0.41433572813039743</c:v>
                </c:pt>
                <c:pt idx="5921">
                  <c:v>0.34066501113304881</c:v>
                </c:pt>
                <c:pt idx="5922">
                  <c:v>0.29513273402007262</c:v>
                </c:pt>
                <c:pt idx="5923">
                  <c:v>0.26628203453529725</c:v>
                </c:pt>
                <c:pt idx="5924">
                  <c:v>0.2517306115540332</c:v>
                </c:pt>
                <c:pt idx="5925">
                  <c:v>0.24086816835252078</c:v>
                </c:pt>
                <c:pt idx="5926">
                  <c:v>0.2336076470449267</c:v>
                </c:pt>
                <c:pt idx="5927">
                  <c:v>0.2304146089942444</c:v>
                </c:pt>
                <c:pt idx="5928">
                  <c:v>0.23039914242822543</c:v>
                </c:pt>
                <c:pt idx="5929">
                  <c:v>0.22656125196375887</c:v>
                </c:pt>
                <c:pt idx="5930">
                  <c:v>0.22358429109587841</c:v>
                </c:pt>
                <c:pt idx="5931">
                  <c:v>0.21961858691771854</c:v>
                </c:pt>
                <c:pt idx="5932">
                  <c:v>0.21548587151453696</c:v>
                </c:pt>
                <c:pt idx="5933">
                  <c:v>0.21330174369909929</c:v>
                </c:pt>
                <c:pt idx="5934">
                  <c:v>0.21037300121333413</c:v>
                </c:pt>
                <c:pt idx="5935">
                  <c:v>0.2069670282683379</c:v>
                </c:pt>
                <c:pt idx="5936">
                  <c:v>0.20238445406543329</c:v>
                </c:pt>
                <c:pt idx="5937">
                  <c:v>0.19911539282719357</c:v>
                </c:pt>
                <c:pt idx="5938">
                  <c:v>0.19508783214236958</c:v>
                </c:pt>
                <c:pt idx="5939">
                  <c:v>0.18618399206211433</c:v>
                </c:pt>
                <c:pt idx="5940">
                  <c:v>0.17715137371497539</c:v>
                </c:pt>
                <c:pt idx="5941">
                  <c:v>0.16921836935762086</c:v>
                </c:pt>
                <c:pt idx="5942">
                  <c:v>0.16178183804773041</c:v>
                </c:pt>
                <c:pt idx="5943">
                  <c:v>0.17001878909187598</c:v>
                </c:pt>
                <c:pt idx="5944">
                  <c:v>0.25972328242168574</c:v>
                </c:pt>
                <c:pt idx="5945">
                  <c:v>0.16789970032284421</c:v>
                </c:pt>
                <c:pt idx="5946">
                  <c:v>0.61633573445752765</c:v>
                </c:pt>
                <c:pt idx="5947">
                  <c:v>0.12629289678549982</c:v>
                </c:pt>
                <c:pt idx="5948">
                  <c:v>0.10818393611888549</c:v>
                </c:pt>
                <c:pt idx="5949">
                  <c:v>0.16852558771868137</c:v>
                </c:pt>
                <c:pt idx="5950">
                  <c:v>0.55811298217404959</c:v>
                </c:pt>
                <c:pt idx="5951">
                  <c:v>0.79610838601194156</c:v>
                </c:pt>
                <c:pt idx="5952">
                  <c:v>0.80521514581276532</c:v>
                </c:pt>
                <c:pt idx="5953">
                  <c:v>0.44497413142677333</c:v>
                </c:pt>
                <c:pt idx="5954">
                  <c:v>8.2309848060840046E-2</c:v>
                </c:pt>
                <c:pt idx="5955">
                  <c:v>0.1668234119732652</c:v>
                </c:pt>
                <c:pt idx="5956">
                  <c:v>0.65964329200875982</c:v>
                </c:pt>
                <c:pt idx="5957">
                  <c:v>9.6598392735766064E-2</c:v>
                </c:pt>
                <c:pt idx="5958">
                  <c:v>0.53600710670769558</c:v>
                </c:pt>
                <c:pt idx="5959">
                  <c:v>0.88327314466117268</c:v>
                </c:pt>
                <c:pt idx="5960">
                  <c:v>9.0949179549956696E-2</c:v>
                </c:pt>
                <c:pt idx="5961">
                  <c:v>7.1604533644473514E-2</c:v>
                </c:pt>
                <c:pt idx="5962">
                  <c:v>5.2022797471693923E-2</c:v>
                </c:pt>
                <c:pt idx="5963">
                  <c:v>4.6769938843459521E-2</c:v>
                </c:pt>
                <c:pt idx="5964">
                  <c:v>5.3524228589407641E-2</c:v>
                </c:pt>
                <c:pt idx="5965">
                  <c:v>0.95513934562927361</c:v>
                </c:pt>
                <c:pt idx="5966">
                  <c:v>0.95901276010449132</c:v>
                </c:pt>
                <c:pt idx="5967">
                  <c:v>0.96402432711152364</c:v>
                </c:pt>
                <c:pt idx="5968">
                  <c:v>0.97007854579289987</c:v>
                </c:pt>
                <c:pt idx="5969">
                  <c:v>0.9604012721502736</c:v>
                </c:pt>
                <c:pt idx="5970">
                  <c:v>0.96064326380908693</c:v>
                </c:pt>
                <c:pt idx="5971">
                  <c:v>0.96094135206276565</c:v>
                </c:pt>
                <c:pt idx="5972">
                  <c:v>0.96131756925906697</c:v>
                </c:pt>
                <c:pt idx="5973">
                  <c:v>0.96176487009173561</c:v>
                </c:pt>
                <c:pt idx="5974">
                  <c:v>0.9623473701187677</c:v>
                </c:pt>
                <c:pt idx="5975">
                  <c:v>0.960736976048991</c:v>
                </c:pt>
                <c:pt idx="5976">
                  <c:v>0.94953369648341068</c:v>
                </c:pt>
                <c:pt idx="5977">
                  <c:v>0.93587407558703162</c:v>
                </c:pt>
                <c:pt idx="5978">
                  <c:v>0.95452449694563113</c:v>
                </c:pt>
                <c:pt idx="5979">
                  <c:v>0.97923202603208892</c:v>
                </c:pt>
                <c:pt idx="5980">
                  <c:v>1.0116884999429279</c:v>
                </c:pt>
                <c:pt idx="5981">
                  <c:v>1.0536660104093762</c:v>
                </c:pt>
                <c:pt idx="5982">
                  <c:v>0.97677760630525612</c:v>
                </c:pt>
                <c:pt idx="5983">
                  <c:v>0.96261572066149381</c:v>
                </c:pt>
                <c:pt idx="5984">
                  <c:v>0.96305755369035562</c:v>
                </c:pt>
                <c:pt idx="5985">
                  <c:v>1.0020566634872241</c:v>
                </c:pt>
                <c:pt idx="5986">
                  <c:v>1.0648114524709842</c:v>
                </c:pt>
                <c:pt idx="5987">
                  <c:v>1.1329717306132341</c:v>
                </c:pt>
                <c:pt idx="5988">
                  <c:v>1.120640296342833</c:v>
                </c:pt>
                <c:pt idx="5989">
                  <c:v>1.0481309869430588</c:v>
                </c:pt>
                <c:pt idx="5990">
                  <c:v>1.0921432483818001</c:v>
                </c:pt>
                <c:pt idx="5991">
                  <c:v>1.0756788474746537</c:v>
                </c:pt>
                <c:pt idx="5992">
                  <c:v>0.97414103500804761</c:v>
                </c:pt>
                <c:pt idx="5993">
                  <c:v>0.93299187821107998</c:v>
                </c:pt>
                <c:pt idx="5994">
                  <c:v>0.93617163607173048</c:v>
                </c:pt>
                <c:pt idx="5995">
                  <c:v>0.90645657108464983</c:v>
                </c:pt>
                <c:pt idx="5996">
                  <c:v>0.93501554439258272</c:v>
                </c:pt>
                <c:pt idx="5997">
                  <c:v>1.06874637056141</c:v>
                </c:pt>
                <c:pt idx="5998">
                  <c:v>0</c:v>
                </c:pt>
                <c:pt idx="5999">
                  <c:v>0</c:v>
                </c:pt>
                <c:pt idx="6000">
                  <c:v>0</c:v>
                </c:pt>
                <c:pt idx="6001">
                  <c:v>0</c:v>
                </c:pt>
                <c:pt idx="6002">
                  <c:v>0</c:v>
                </c:pt>
                <c:pt idx="6003">
                  <c:v>0</c:v>
                </c:pt>
                <c:pt idx="6004">
                  <c:v>0</c:v>
                </c:pt>
                <c:pt idx="6005">
                  <c:v>0</c:v>
                </c:pt>
                <c:pt idx="6006">
                  <c:v>0</c:v>
                </c:pt>
                <c:pt idx="6007">
                  <c:v>0</c:v>
                </c:pt>
                <c:pt idx="6008">
                  <c:v>0</c:v>
                </c:pt>
                <c:pt idx="6009">
                  <c:v>0.95625522497854964</c:v>
                </c:pt>
                <c:pt idx="6010">
                  <c:v>1.1311813390907481</c:v>
                </c:pt>
                <c:pt idx="6011">
                  <c:v>1.051302731097534</c:v>
                </c:pt>
                <c:pt idx="6012">
                  <c:v>1.0255570466997821</c:v>
                </c:pt>
                <c:pt idx="6013">
                  <c:v>1.0028051594625262</c:v>
                </c:pt>
                <c:pt idx="6014">
                  <c:v>0.98861309471830749</c:v>
                </c:pt>
                <c:pt idx="6015">
                  <c:v>1.0119938924731426</c:v>
                </c:pt>
                <c:pt idx="6016">
                  <c:v>0.94919163486688418</c:v>
                </c:pt>
                <c:pt idx="6017">
                  <c:v>0.99423261003153252</c:v>
                </c:pt>
                <c:pt idx="6018">
                  <c:v>0.9514616108793047</c:v>
                </c:pt>
                <c:pt idx="6019">
                  <c:v>0.97167725910595204</c:v>
                </c:pt>
                <c:pt idx="6020">
                  <c:v>0.98771745215346562</c:v>
                </c:pt>
                <c:pt idx="6021">
                  <c:v>1.0268896670042897</c:v>
                </c:pt>
                <c:pt idx="6022">
                  <c:v>1.1092915005959216</c:v>
                </c:pt>
                <c:pt idx="6023">
                  <c:v>0.99177712515644856</c:v>
                </c:pt>
                <c:pt idx="6024">
                  <c:v>0.98482914091354512</c:v>
                </c:pt>
                <c:pt idx="6025">
                  <c:v>1.0280917651620418</c:v>
                </c:pt>
                <c:pt idx="6026">
                  <c:v>0.97066028343773492</c:v>
                </c:pt>
                <c:pt idx="6027">
                  <c:v>1.0039111547973874</c:v>
                </c:pt>
                <c:pt idx="6028">
                  <c:v>1.0572069192037101</c:v>
                </c:pt>
                <c:pt idx="6029">
                  <c:v>1.0246746113846907</c:v>
                </c:pt>
                <c:pt idx="6030">
                  <c:v>0.99410531383068479</c:v>
                </c:pt>
                <c:pt idx="6031">
                  <c:v>0.97766655411789161</c:v>
                </c:pt>
                <c:pt idx="6032">
                  <c:v>1.0040277157814386</c:v>
                </c:pt>
                <c:pt idx="6033">
                  <c:v>1.0082849712872066</c:v>
                </c:pt>
                <c:pt idx="6034">
                  <c:v>1.0304599391736646</c:v>
                </c:pt>
                <c:pt idx="6035">
                  <c:v>1.0061078060299622</c:v>
                </c:pt>
                <c:pt idx="6036">
                  <c:v>1.0236708715408211</c:v>
                </c:pt>
                <c:pt idx="6037">
                  <c:v>1.0132602127162518</c:v>
                </c:pt>
                <c:pt idx="6038">
                  <c:v>1.0241046127098008</c:v>
                </c:pt>
                <c:pt idx="6039">
                  <c:v>1.0232310805024738</c:v>
                </c:pt>
                <c:pt idx="6040">
                  <c:v>1.0322813902487049</c:v>
                </c:pt>
                <c:pt idx="6041">
                  <c:v>1.0144094005670798</c:v>
                </c:pt>
                <c:pt idx="6042">
                  <c:v>1.0201611029354798</c:v>
                </c:pt>
                <c:pt idx="6043">
                  <c:v>1.0274051332758021</c:v>
                </c:pt>
                <c:pt idx="6044">
                  <c:v>1.0634255041567358</c:v>
                </c:pt>
                <c:pt idx="6045">
                  <c:v>1.1256981255484892</c:v>
                </c:pt>
                <c:pt idx="6046">
                  <c:v>1.0201043134346786</c:v>
                </c:pt>
                <c:pt idx="6047">
                  <c:v>0.8769727905689606</c:v>
                </c:pt>
                <c:pt idx="6048">
                  <c:v>1.3571310170546389</c:v>
                </c:pt>
                <c:pt idx="6049">
                  <c:v>1.7553556438729179</c:v>
                </c:pt>
                <c:pt idx="6050">
                  <c:v>1.3884070786460561</c:v>
                </c:pt>
                <c:pt idx="6051">
                  <c:v>0.85408059623646315</c:v>
                </c:pt>
                <c:pt idx="6052">
                  <c:v>0.52566606007320016</c:v>
                </c:pt>
                <c:pt idx="6053">
                  <c:v>0.35535743261829167</c:v>
                </c:pt>
                <c:pt idx="6054">
                  <c:v>0.27101028995744286</c:v>
                </c:pt>
                <c:pt idx="6055">
                  <c:v>0.30201866597675492</c:v>
                </c:pt>
                <c:pt idx="6056">
                  <c:v>0.19643063102601244</c:v>
                </c:pt>
                <c:pt idx="6057">
                  <c:v>0.16358369434557166</c:v>
                </c:pt>
                <c:pt idx="6058">
                  <c:v>0.12498922588895262</c:v>
                </c:pt>
                <c:pt idx="6059">
                  <c:v>0.21729298612526368</c:v>
                </c:pt>
                <c:pt idx="6060">
                  <c:v>0.1707581673326084</c:v>
                </c:pt>
                <c:pt idx="6061">
                  <c:v>0.16284284373728028</c:v>
                </c:pt>
                <c:pt idx="6062">
                  <c:v>0.14427178813455188</c:v>
                </c:pt>
                <c:pt idx="6063">
                  <c:v>0.57804616433498723</c:v>
                </c:pt>
                <c:pt idx="6064">
                  <c:v>0.14419961752523283</c:v>
                </c:pt>
                <c:pt idx="6065">
                  <c:v>0.59162980693505263</c:v>
                </c:pt>
                <c:pt idx="6066">
                  <c:v>0.15248784589686301</c:v>
                </c:pt>
                <c:pt idx="6067">
                  <c:v>0.19847491803031866</c:v>
                </c:pt>
                <c:pt idx="6068">
                  <c:v>0.1110477839130026</c:v>
                </c:pt>
                <c:pt idx="6069">
                  <c:v>0.1457547699561044</c:v>
                </c:pt>
                <c:pt idx="6070">
                  <c:v>0.59455170024543647</c:v>
                </c:pt>
                <c:pt idx="6071">
                  <c:v>0.12229731875198604</c:v>
                </c:pt>
                <c:pt idx="6072">
                  <c:v>0.12280778151740725</c:v>
                </c:pt>
                <c:pt idx="6073">
                  <c:v>0.66953568704649313</c:v>
                </c:pt>
                <c:pt idx="6074">
                  <c:v>0.14000114123224572</c:v>
                </c:pt>
                <c:pt idx="6075">
                  <c:v>0.11506575713869829</c:v>
                </c:pt>
                <c:pt idx="6076">
                  <c:v>0.11413070126207328</c:v>
                </c:pt>
                <c:pt idx="6077">
                  <c:v>0.16532886604456618</c:v>
                </c:pt>
                <c:pt idx="6078">
                  <c:v>0.18840920924462559</c:v>
                </c:pt>
                <c:pt idx="6079">
                  <c:v>0.23668283700981205</c:v>
                </c:pt>
                <c:pt idx="6080">
                  <c:v>0.16436507105463855</c:v>
                </c:pt>
                <c:pt idx="6081">
                  <c:v>0.13779755555525541</c:v>
                </c:pt>
                <c:pt idx="6082">
                  <c:v>0.13833042600599971</c:v>
                </c:pt>
                <c:pt idx="6083">
                  <c:v>0.53936781937199352</c:v>
                </c:pt>
                <c:pt idx="6084">
                  <c:v>0.5810707405779405</c:v>
                </c:pt>
                <c:pt idx="6085">
                  <c:v>0.63902558505599361</c:v>
                </c:pt>
                <c:pt idx="6086">
                  <c:v>0.72185418802431711</c:v>
                </c:pt>
                <c:pt idx="6087">
                  <c:v>0.78195165324792182</c:v>
                </c:pt>
                <c:pt idx="6088">
                  <c:v>0.86189808361331899</c:v>
                </c:pt>
                <c:pt idx="6089">
                  <c:v>0.97015102112675067</c:v>
                </c:pt>
                <c:pt idx="6090">
                  <c:v>0.97818475378226555</c:v>
                </c:pt>
                <c:pt idx="6091">
                  <c:v>0.98851246754081157</c:v>
                </c:pt>
                <c:pt idx="6092">
                  <c:v>1.0017855353954399</c:v>
                </c:pt>
                <c:pt idx="6093">
                  <c:v>1.0185488225650505</c:v>
                </c:pt>
                <c:pt idx="6094">
                  <c:v>1.0177393464766378</c:v>
                </c:pt>
                <c:pt idx="6095">
                  <c:v>1.01665307640716</c:v>
                </c:pt>
                <c:pt idx="6096">
                  <c:v>1.0153622820088088</c:v>
                </c:pt>
                <c:pt idx="6097">
                  <c:v>1.013713304882774</c:v>
                </c:pt>
                <c:pt idx="6098">
                  <c:v>1.0116476347975842</c:v>
                </c:pt>
                <c:pt idx="6099">
                  <c:v>1.0090589753421599</c:v>
                </c:pt>
                <c:pt idx="6100">
                  <c:v>1.0058061639943279</c:v>
                </c:pt>
                <c:pt idx="6101">
                  <c:v>1.0017501163797931</c:v>
                </c:pt>
                <c:pt idx="6102">
                  <c:v>0.99668791810508561</c:v>
                </c:pt>
                <c:pt idx="6103">
                  <c:v>0.99031664819645493</c:v>
                </c:pt>
                <c:pt idx="6104">
                  <c:v>0.98248172218003749</c:v>
                </c:pt>
                <c:pt idx="6105">
                  <c:v>0.98690275297377261</c:v>
                </c:pt>
                <c:pt idx="6106">
                  <c:v>0.99256842819863556</c:v>
                </c:pt>
                <c:pt idx="6107">
                  <c:v>0.99602652951537196</c:v>
                </c:pt>
                <c:pt idx="6108">
                  <c:v>1.0005343624667731</c:v>
                </c:pt>
                <c:pt idx="6109">
                  <c:v>1.0226321272665702</c:v>
                </c:pt>
                <c:pt idx="6110">
                  <c:v>1.0346115017816859</c:v>
                </c:pt>
                <c:pt idx="6111">
                  <c:v>1.0623550764435303</c:v>
                </c:pt>
                <c:pt idx="6112">
                  <c:v>1.074314065225684</c:v>
                </c:pt>
                <c:pt idx="6113">
                  <c:v>1.0307841948697682</c:v>
                </c:pt>
                <c:pt idx="6114">
                  <c:v>1.0266576306452417</c:v>
                </c:pt>
                <c:pt idx="6115">
                  <c:v>0.98237364990334197</c:v>
                </c:pt>
                <c:pt idx="6116">
                  <c:v>0.94129014635208264</c:v>
                </c:pt>
                <c:pt idx="6117">
                  <c:v>0.84619829494874144</c:v>
                </c:pt>
                <c:pt idx="6118">
                  <c:v>0.85999468086256503</c:v>
                </c:pt>
                <c:pt idx="6119">
                  <c:v>0.98853145348920002</c:v>
                </c:pt>
                <c:pt idx="6120">
                  <c:v>0.99279696676987794</c:v>
                </c:pt>
                <c:pt idx="6121">
                  <c:v>0.9926965284403797</c:v>
                </c:pt>
                <c:pt idx="6122">
                  <c:v>1.0025088141434835</c:v>
                </c:pt>
                <c:pt idx="6123">
                  <c:v>0</c:v>
                </c:pt>
                <c:pt idx="6124">
                  <c:v>0</c:v>
                </c:pt>
                <c:pt idx="6125">
                  <c:v>0</c:v>
                </c:pt>
                <c:pt idx="6126">
                  <c:v>0</c:v>
                </c:pt>
                <c:pt idx="6127">
                  <c:v>0</c:v>
                </c:pt>
                <c:pt idx="6128">
                  <c:v>0</c:v>
                </c:pt>
                <c:pt idx="6129">
                  <c:v>0</c:v>
                </c:pt>
                <c:pt idx="6130">
                  <c:v>0</c:v>
                </c:pt>
                <c:pt idx="6131">
                  <c:v>0</c:v>
                </c:pt>
                <c:pt idx="6132">
                  <c:v>0</c:v>
                </c:pt>
                <c:pt idx="6133">
                  <c:v>0</c:v>
                </c:pt>
                <c:pt idx="6134">
                  <c:v>0.96669180317326808</c:v>
                </c:pt>
                <c:pt idx="6135">
                  <c:v>0.98525247693983453</c:v>
                </c:pt>
                <c:pt idx="6136">
                  <c:v>1.0054499722067471</c:v>
                </c:pt>
                <c:pt idx="6137">
                  <c:v>1.0001404326899055</c:v>
                </c:pt>
                <c:pt idx="6138">
                  <c:v>1.0163650938794608</c:v>
                </c:pt>
                <c:pt idx="6139">
                  <c:v>0.98527191946292758</c:v>
                </c:pt>
                <c:pt idx="6140">
                  <c:v>0.95995279735407979</c:v>
                </c:pt>
                <c:pt idx="6141">
                  <c:v>0.97451738223475259</c:v>
                </c:pt>
                <c:pt idx="6142">
                  <c:v>1.0531519317089981</c:v>
                </c:pt>
                <c:pt idx="6143">
                  <c:v>0.98692705657467716</c:v>
                </c:pt>
                <c:pt idx="6144">
                  <c:v>1.0121735549852195</c:v>
                </c:pt>
                <c:pt idx="6145">
                  <c:v>1.0411170240931462</c:v>
                </c:pt>
                <c:pt idx="6146">
                  <c:v>1.0131639289764913</c:v>
                </c:pt>
                <c:pt idx="6147">
                  <c:v>0.98816341102358163</c:v>
                </c:pt>
                <c:pt idx="6148">
                  <c:v>1.030653402478068</c:v>
                </c:pt>
                <c:pt idx="6149">
                  <c:v>0.97194465737090696</c:v>
                </c:pt>
                <c:pt idx="6150">
                  <c:v>1.0512545195347203</c:v>
                </c:pt>
                <c:pt idx="6151">
                  <c:v>1.0494898332908291</c:v>
                </c:pt>
                <c:pt idx="6152">
                  <c:v>0.9985584026958626</c:v>
                </c:pt>
                <c:pt idx="6153">
                  <c:v>0.97918207966420423</c:v>
                </c:pt>
                <c:pt idx="6154">
                  <c:v>1.0335210665293766</c:v>
                </c:pt>
                <c:pt idx="6155">
                  <c:v>1.0268311081856398</c:v>
                </c:pt>
                <c:pt idx="6156">
                  <c:v>1.0177189678818281</c:v>
                </c:pt>
                <c:pt idx="6157">
                  <c:v>1.0280125956688666</c:v>
                </c:pt>
                <c:pt idx="6158">
                  <c:v>1.0185450371576412</c:v>
                </c:pt>
                <c:pt idx="6159">
                  <c:v>1.011511427625311</c:v>
                </c:pt>
                <c:pt idx="6160">
                  <c:v>1.019782526990257</c:v>
                </c:pt>
                <c:pt idx="6161">
                  <c:v>1.0209870415982087</c:v>
                </c:pt>
                <c:pt idx="6162">
                  <c:v>1.017236373516023</c:v>
                </c:pt>
                <c:pt idx="6163">
                  <c:v>1.014019555133989</c:v>
                </c:pt>
                <c:pt idx="6164">
                  <c:v>1.0046074082664507</c:v>
                </c:pt>
                <c:pt idx="6165">
                  <c:v>1.0033666510733701</c:v>
                </c:pt>
                <c:pt idx="6166">
                  <c:v>0.99642774509805798</c:v>
                </c:pt>
                <c:pt idx="6167">
                  <c:v>0.99850049844954969</c:v>
                </c:pt>
                <c:pt idx="6168">
                  <c:v>0.99935041884261056</c:v>
                </c:pt>
                <c:pt idx="6169">
                  <c:v>0.99750187161493753</c:v>
                </c:pt>
                <c:pt idx="6170">
                  <c:v>0.99860421129392474</c:v>
                </c:pt>
                <c:pt idx="6171">
                  <c:v>0.99765523615470286</c:v>
                </c:pt>
                <c:pt idx="6172">
                  <c:v>0.99979498825767732</c:v>
                </c:pt>
                <c:pt idx="6173">
                  <c:v>1.0000691221547517</c:v>
                </c:pt>
                <c:pt idx="6174">
                  <c:v>1.0034014774867255</c:v>
                </c:pt>
                <c:pt idx="6175">
                  <c:v>1.0010566313986404</c:v>
                </c:pt>
                <c:pt idx="6176">
                  <c:v>1.0004547672039128</c:v>
                </c:pt>
                <c:pt idx="6177">
                  <c:v>1.0029886622541277</c:v>
                </c:pt>
                <c:pt idx="6178">
                  <c:v>1.0028199863948919</c:v>
                </c:pt>
                <c:pt idx="6179">
                  <c:v>1.0013605202613101</c:v>
                </c:pt>
                <c:pt idx="6180">
                  <c:v>1.0010093204919306</c:v>
                </c:pt>
                <c:pt idx="6181">
                  <c:v>1.0028435946899568</c:v>
                </c:pt>
                <c:pt idx="6182">
                  <c:v>1.0023885739796101</c:v>
                </c:pt>
                <c:pt idx="6183">
                  <c:v>1.004793133768312</c:v>
                </c:pt>
                <c:pt idx="6184">
                  <c:v>1.0060415840748322</c:v>
                </c:pt>
                <c:pt idx="6185">
                  <c:v>1.0061329147260483</c:v>
                </c:pt>
                <c:pt idx="6186">
                  <c:v>1.0074691531781201</c:v>
                </c:pt>
                <c:pt idx="6187">
                  <c:v>1.0102976808221718</c:v>
                </c:pt>
                <c:pt idx="6188">
                  <c:v>1.012188081420534</c:v>
                </c:pt>
                <c:pt idx="6189">
                  <c:v>1.0158834952282298</c:v>
                </c:pt>
                <c:pt idx="6190">
                  <c:v>0.9935247297702553</c:v>
                </c:pt>
                <c:pt idx="6191">
                  <c:v>0.9954211136543597</c:v>
                </c:pt>
                <c:pt idx="6192">
                  <c:v>1.0055352364184258</c:v>
                </c:pt>
                <c:pt idx="6193">
                  <c:v>0.99442147563659733</c:v>
                </c:pt>
                <c:pt idx="6194">
                  <c:v>0.9951948792886417</c:v>
                </c:pt>
                <c:pt idx="6195">
                  <c:v>0.9722329846558565</c:v>
                </c:pt>
                <c:pt idx="6196">
                  <c:v>0.95816617734780851</c:v>
                </c:pt>
                <c:pt idx="6197">
                  <c:v>0.95105292035656552</c:v>
                </c:pt>
                <c:pt idx="6198">
                  <c:v>0.93152656629205643</c:v>
                </c:pt>
                <c:pt idx="6199">
                  <c:v>0.89663436437649668</c:v>
                </c:pt>
                <c:pt idx="6200">
                  <c:v>0.88883931915807979</c:v>
                </c:pt>
                <c:pt idx="6201">
                  <c:v>0.9370302587467535</c:v>
                </c:pt>
                <c:pt idx="6202">
                  <c:v>1.0099076675680958</c:v>
                </c:pt>
                <c:pt idx="6203">
                  <c:v>0.96080972834452261</c:v>
                </c:pt>
                <c:pt idx="6204">
                  <c:v>1.0619418168627002</c:v>
                </c:pt>
                <c:pt idx="6205">
                  <c:v>1.1504565502897461</c:v>
                </c:pt>
                <c:pt idx="6206">
                  <c:v>6.8908779585110365</c:v>
                </c:pt>
                <c:pt idx="6207">
                  <c:v>0.76156931641721715</c:v>
                </c:pt>
                <c:pt idx="6208">
                  <c:v>0.74710950921599562</c:v>
                </c:pt>
                <c:pt idx="6209">
                  <c:v>0.76058907088842564</c:v>
                </c:pt>
                <c:pt idx="6210">
                  <c:v>0.86162582372061458</c:v>
                </c:pt>
                <c:pt idx="6211">
                  <c:v>0.80327254468252041</c:v>
                </c:pt>
                <c:pt idx="6212">
                  <c:v>0.36549250692467344</c:v>
                </c:pt>
                <c:pt idx="6213">
                  <c:v>0.32923883800632275</c:v>
                </c:pt>
                <c:pt idx="6214">
                  <c:v>0.47473818423303743</c:v>
                </c:pt>
                <c:pt idx="6215">
                  <c:v>0.29478839597036954</c:v>
                </c:pt>
                <c:pt idx="6216">
                  <c:v>0.28716882959828832</c:v>
                </c:pt>
                <c:pt idx="6217">
                  <c:v>0.28896269934801067</c:v>
                </c:pt>
                <c:pt idx="6218">
                  <c:v>0.29235851149955067</c:v>
                </c:pt>
                <c:pt idx="6219">
                  <c:v>0.29870989089820382</c:v>
                </c:pt>
                <c:pt idx="6220">
                  <c:v>0.2733125110428446</c:v>
                </c:pt>
                <c:pt idx="6221">
                  <c:v>1.765705106099271</c:v>
                </c:pt>
                <c:pt idx="6222">
                  <c:v>0.25427297892440787</c:v>
                </c:pt>
                <c:pt idx="6223">
                  <c:v>0.28664703209635994</c:v>
                </c:pt>
                <c:pt idx="6224">
                  <c:v>1.1606832408581922</c:v>
                </c:pt>
                <c:pt idx="6225">
                  <c:v>1.0864043060868509</c:v>
                </c:pt>
                <c:pt idx="6226">
                  <c:v>1.0591997217193214</c:v>
                </c:pt>
                <c:pt idx="6227">
                  <c:v>1.0272280524216721</c:v>
                </c:pt>
                <c:pt idx="6228">
                  <c:v>1.0263700013920767</c:v>
                </c:pt>
                <c:pt idx="6229">
                  <c:v>1.0257521396319687</c:v>
                </c:pt>
                <c:pt idx="6230">
                  <c:v>1.0169045360212561</c:v>
                </c:pt>
                <c:pt idx="6231">
                  <c:v>1.0285379264832242</c:v>
                </c:pt>
                <c:pt idx="6232">
                  <c:v>1.043150507362508</c:v>
                </c:pt>
                <c:pt idx="6233">
                  <c:v>1.0162470724436807</c:v>
                </c:pt>
                <c:pt idx="6234">
                  <c:v>1.0076479699799021</c:v>
                </c:pt>
                <c:pt idx="6235">
                  <c:v>0.96931642198839252</c:v>
                </c:pt>
                <c:pt idx="6236">
                  <c:v>0.97080424304515378</c:v>
                </c:pt>
                <c:pt idx="6237">
                  <c:v>0.97370443865077605</c:v>
                </c:pt>
                <c:pt idx="6238">
                  <c:v>1.0178996734825267</c:v>
                </c:pt>
                <c:pt idx="6239">
                  <c:v>1.1353479414145702</c:v>
                </c:pt>
                <c:pt idx="6240">
                  <c:v>1.1393544202638395</c:v>
                </c:pt>
                <c:pt idx="6241">
                  <c:v>1.1166229024125951</c:v>
                </c:pt>
                <c:pt idx="6242">
                  <c:v>1.0853413317116549</c:v>
                </c:pt>
                <c:pt idx="6243">
                  <c:v>0.9925328421272106</c:v>
                </c:pt>
                <c:pt idx="6244">
                  <c:v>1.0248156202010121</c:v>
                </c:pt>
                <c:pt idx="6245">
                  <c:v>0.95943146347566066</c:v>
                </c:pt>
                <c:pt idx="6246">
                  <c:v>0.9758926439721457</c:v>
                </c:pt>
                <c:pt idx="6247">
                  <c:v>1.0116824244633698</c:v>
                </c:pt>
                <c:pt idx="6248">
                  <c:v>0</c:v>
                </c:pt>
                <c:pt idx="6249">
                  <c:v>0</c:v>
                </c:pt>
                <c:pt idx="6250">
                  <c:v>0</c:v>
                </c:pt>
                <c:pt idx="6251">
                  <c:v>0</c:v>
                </c:pt>
                <c:pt idx="6252">
                  <c:v>0</c:v>
                </c:pt>
                <c:pt idx="6253">
                  <c:v>0</c:v>
                </c:pt>
                <c:pt idx="6254">
                  <c:v>0</c:v>
                </c:pt>
                <c:pt idx="6255">
                  <c:v>0</c:v>
                </c:pt>
                <c:pt idx="6256">
                  <c:v>0</c:v>
                </c:pt>
                <c:pt idx="6257">
                  <c:v>0</c:v>
                </c:pt>
                <c:pt idx="6258">
                  <c:v>0</c:v>
                </c:pt>
                <c:pt idx="6259">
                  <c:v>1.1080580175017063</c:v>
                </c:pt>
                <c:pt idx="6260">
                  <c:v>1.0792673272522972</c:v>
                </c:pt>
                <c:pt idx="6261">
                  <c:v>1.1004316303304851</c:v>
                </c:pt>
                <c:pt idx="6262">
                  <c:v>1.0209914860660998</c:v>
                </c:pt>
                <c:pt idx="6263">
                  <c:v>1.0473876013612109</c:v>
                </c:pt>
                <c:pt idx="6264">
                  <c:v>1.1729847978286858</c:v>
                </c:pt>
                <c:pt idx="6265">
                  <c:v>1.1659010243705321</c:v>
                </c:pt>
                <c:pt idx="6266">
                  <c:v>1.0048204495814732</c:v>
                </c:pt>
                <c:pt idx="6267">
                  <c:v>1.0973337827397118</c:v>
                </c:pt>
                <c:pt idx="6268">
                  <c:v>1.140232508346164</c:v>
                </c:pt>
                <c:pt idx="6269">
                  <c:v>1.0772714440505315</c:v>
                </c:pt>
                <c:pt idx="6270">
                  <c:v>1.0175710797441475</c:v>
                </c:pt>
                <c:pt idx="6271">
                  <c:v>1.0368281115428399</c:v>
                </c:pt>
                <c:pt idx="6272">
                  <c:v>1.2045144598820756</c:v>
                </c:pt>
                <c:pt idx="6273">
                  <c:v>1.11015643589113</c:v>
                </c:pt>
                <c:pt idx="6274">
                  <c:v>1.0999509381229395</c:v>
                </c:pt>
                <c:pt idx="6275">
                  <c:v>1.0772201760215647</c:v>
                </c:pt>
                <c:pt idx="6276">
                  <c:v>1.0659528857883471</c:v>
                </c:pt>
                <c:pt idx="6277">
                  <c:v>1.022038871699446</c:v>
                </c:pt>
                <c:pt idx="6278">
                  <c:v>1.0629348600740078</c:v>
                </c:pt>
                <c:pt idx="6279">
                  <c:v>1.1227840360307413</c:v>
                </c:pt>
                <c:pt idx="6280">
                  <c:v>1.143449984531907</c:v>
                </c:pt>
                <c:pt idx="6281">
                  <c:v>1.1107132145735841</c:v>
                </c:pt>
                <c:pt idx="6282">
                  <c:v>1.071278753210525</c:v>
                </c:pt>
                <c:pt idx="6283">
                  <c:v>1.0925035626961221</c:v>
                </c:pt>
                <c:pt idx="6284">
                  <c:v>1.0817442088571356</c:v>
                </c:pt>
                <c:pt idx="6285">
                  <c:v>1.066451373159683</c:v>
                </c:pt>
                <c:pt idx="6286">
                  <c:v>1.0781760512662841</c:v>
                </c:pt>
                <c:pt idx="6287">
                  <c:v>1.083579103597395</c:v>
                </c:pt>
                <c:pt idx="6288">
                  <c:v>1.0620925955818945</c:v>
                </c:pt>
                <c:pt idx="6289">
                  <c:v>1.07572476742993</c:v>
                </c:pt>
                <c:pt idx="6290">
                  <c:v>1.0811681208716601</c:v>
                </c:pt>
                <c:pt idx="6291">
                  <c:v>1.0630098999187425</c:v>
                </c:pt>
                <c:pt idx="6292">
                  <c:v>1.0709164959994204</c:v>
                </c:pt>
                <c:pt idx="6293">
                  <c:v>1.0585120339914615</c:v>
                </c:pt>
                <c:pt idx="6294">
                  <c:v>1.0578108912347397</c:v>
                </c:pt>
                <c:pt idx="6295">
                  <c:v>1.0603908711455747</c:v>
                </c:pt>
                <c:pt idx="6296">
                  <c:v>1.0578132605351036</c:v>
                </c:pt>
                <c:pt idx="6297">
                  <c:v>1.0459169556399384</c:v>
                </c:pt>
                <c:pt idx="6298">
                  <c:v>1.0299218930968677</c:v>
                </c:pt>
                <c:pt idx="6299">
                  <c:v>1.0207712867506678</c:v>
                </c:pt>
                <c:pt idx="6300">
                  <c:v>1.0065074762837283</c:v>
                </c:pt>
                <c:pt idx="6301">
                  <c:v>0.98171210326208558</c:v>
                </c:pt>
                <c:pt idx="6302">
                  <c:v>0.95716814111757453</c:v>
                </c:pt>
                <c:pt idx="6303">
                  <c:v>0.9214021374045811</c:v>
                </c:pt>
                <c:pt idx="6304">
                  <c:v>0.90023197700181434</c:v>
                </c:pt>
                <c:pt idx="6305">
                  <c:v>0.88640699163546421</c:v>
                </c:pt>
                <c:pt idx="6306">
                  <c:v>0.89102609074528116</c:v>
                </c:pt>
                <c:pt idx="6307">
                  <c:v>0.97620160158820268</c:v>
                </c:pt>
                <c:pt idx="6308">
                  <c:v>0.88392552492192722</c:v>
                </c:pt>
                <c:pt idx="6309">
                  <c:v>0.89354893290294957</c:v>
                </c:pt>
                <c:pt idx="6310">
                  <c:v>0.8963153440685756</c:v>
                </c:pt>
                <c:pt idx="6311">
                  <c:v>0.91915401713576661</c:v>
                </c:pt>
                <c:pt idx="6312">
                  <c:v>0.92824876926252253</c:v>
                </c:pt>
                <c:pt idx="6313">
                  <c:v>0.90177751765583303</c:v>
                </c:pt>
                <c:pt idx="6314">
                  <c:v>0.89809199725075461</c:v>
                </c:pt>
                <c:pt idx="6315">
                  <c:v>0.9017722508542565</c:v>
                </c:pt>
                <c:pt idx="6316">
                  <c:v>1.0869784465060481</c:v>
                </c:pt>
                <c:pt idx="6317">
                  <c:v>0.90699633638195554</c:v>
                </c:pt>
                <c:pt idx="6318">
                  <c:v>0.88776395794505658</c:v>
                </c:pt>
                <c:pt idx="6319">
                  <c:v>0.88775435479203846</c:v>
                </c:pt>
                <c:pt idx="6320">
                  <c:v>0.88820529837499163</c:v>
                </c:pt>
                <c:pt idx="6321">
                  <c:v>0.89718327072759119</c:v>
                </c:pt>
                <c:pt idx="6322">
                  <c:v>0.8970292328016477</c:v>
                </c:pt>
                <c:pt idx="6323">
                  <c:v>0.89775315078793227</c:v>
                </c:pt>
                <c:pt idx="6324">
                  <c:v>0.90176139049336934</c:v>
                </c:pt>
                <c:pt idx="6325">
                  <c:v>0.88477731419962768</c:v>
                </c:pt>
                <c:pt idx="6326">
                  <c:v>0.90914428083410692</c:v>
                </c:pt>
                <c:pt idx="6327">
                  <c:v>1.2309565330865795</c:v>
                </c:pt>
                <c:pt idx="6328">
                  <c:v>0.82674165442001257</c:v>
                </c:pt>
                <c:pt idx="6329">
                  <c:v>0.89353686872473537</c:v>
                </c:pt>
                <c:pt idx="6330">
                  <c:v>0.93646479432064456</c:v>
                </c:pt>
                <c:pt idx="6331">
                  <c:v>0.91296366478753055</c:v>
                </c:pt>
                <c:pt idx="6332">
                  <c:v>0.93938188297770397</c:v>
                </c:pt>
                <c:pt idx="6333">
                  <c:v>0.7997194619311625</c:v>
                </c:pt>
                <c:pt idx="6334">
                  <c:v>0.29612449742775454</c:v>
                </c:pt>
                <c:pt idx="6335">
                  <c:v>0.39247802284234495</c:v>
                </c:pt>
                <c:pt idx="6336">
                  <c:v>0.9081277476357279</c:v>
                </c:pt>
                <c:pt idx="6337">
                  <c:v>0.90849500069003364</c:v>
                </c:pt>
                <c:pt idx="6338">
                  <c:v>0.90892802475434931</c:v>
                </c:pt>
                <c:pt idx="6339">
                  <c:v>0.9094646224070505</c:v>
                </c:pt>
                <c:pt idx="6340">
                  <c:v>0.91119241973811105</c:v>
                </c:pt>
                <c:pt idx="6341">
                  <c:v>0.90897122858489021</c:v>
                </c:pt>
                <c:pt idx="6342">
                  <c:v>0.9062407417231515</c:v>
                </c:pt>
                <c:pt idx="6343">
                  <c:v>0.90287592206812184</c:v>
                </c:pt>
                <c:pt idx="6344">
                  <c:v>0.89869845589728981</c:v>
                </c:pt>
                <c:pt idx="6345">
                  <c:v>0.9127991744050179</c:v>
                </c:pt>
                <c:pt idx="6346">
                  <c:v>0.9434619054354465</c:v>
                </c:pt>
                <c:pt idx="6347">
                  <c:v>0.95914355642201865</c:v>
                </c:pt>
                <c:pt idx="6348">
                  <c:v>0.97889153990685784</c:v>
                </c:pt>
                <c:pt idx="6349">
                  <c:v>1.0037835927723633</c:v>
                </c:pt>
                <c:pt idx="6350">
                  <c:v>1.0132183712155971</c:v>
                </c:pt>
                <c:pt idx="6351">
                  <c:v>1.0251058048624229</c:v>
                </c:pt>
                <c:pt idx="6352">
                  <c:v>1.0704562853951156</c:v>
                </c:pt>
                <c:pt idx="6353">
                  <c:v>1.098928789912281</c:v>
                </c:pt>
                <c:pt idx="6354">
                  <c:v>1.1102739554190999</c:v>
                </c:pt>
                <c:pt idx="6355">
                  <c:v>1.1093779420388101</c:v>
                </c:pt>
                <c:pt idx="6356">
                  <c:v>1.1065975945216184</c:v>
                </c:pt>
                <c:pt idx="6357">
                  <c:v>1.0967648569099739</c:v>
                </c:pt>
                <c:pt idx="6358">
                  <c:v>1.0909379922159248</c:v>
                </c:pt>
                <c:pt idx="6359">
                  <c:v>1.0729775831806561</c:v>
                </c:pt>
                <c:pt idx="6360">
                  <c:v>1.0320632799987681</c:v>
                </c:pt>
                <c:pt idx="6361">
                  <c:v>0.99952531116543819</c:v>
                </c:pt>
                <c:pt idx="6362">
                  <c:v>0.94743888431326551</c:v>
                </c:pt>
                <c:pt idx="6363">
                  <c:v>0.97078436984290251</c:v>
                </c:pt>
                <c:pt idx="6364">
                  <c:v>0.96697862318840755</c:v>
                </c:pt>
                <c:pt idx="6365">
                  <c:v>1.0287316417762307</c:v>
                </c:pt>
                <c:pt idx="6366">
                  <c:v>1.0995074717925211</c:v>
                </c:pt>
                <c:pt idx="6367">
                  <c:v>1.1063179002490597</c:v>
                </c:pt>
                <c:pt idx="6368">
                  <c:v>1.0711678542448879</c:v>
                </c:pt>
                <c:pt idx="6369">
                  <c:v>1.1793525691353359</c:v>
                </c:pt>
                <c:pt idx="6370">
                  <c:v>1.0925269320347319</c:v>
                </c:pt>
                <c:pt idx="6371">
                  <c:v>1.123777514007112</c:v>
                </c:pt>
                <c:pt idx="6372">
                  <c:v>1.1475762960719882</c:v>
                </c:pt>
                <c:pt idx="6373">
                  <c:v>0</c:v>
                </c:pt>
                <c:pt idx="6374">
                  <c:v>0</c:v>
                </c:pt>
                <c:pt idx="6375">
                  <c:v>0</c:v>
                </c:pt>
                <c:pt idx="6376">
                  <c:v>0</c:v>
                </c:pt>
                <c:pt idx="6377">
                  <c:v>0</c:v>
                </c:pt>
                <c:pt idx="6378">
                  <c:v>0</c:v>
                </c:pt>
                <c:pt idx="6379">
                  <c:v>0</c:v>
                </c:pt>
                <c:pt idx="6380">
                  <c:v>0</c:v>
                </c:pt>
                <c:pt idx="6381">
                  <c:v>0</c:v>
                </c:pt>
                <c:pt idx="6382">
                  <c:v>0</c:v>
                </c:pt>
                <c:pt idx="6383">
                  <c:v>0</c:v>
                </c:pt>
                <c:pt idx="6384">
                  <c:v>0</c:v>
                </c:pt>
                <c:pt idx="6385">
                  <c:v>0</c:v>
                </c:pt>
                <c:pt idx="6386">
                  <c:v>0</c:v>
                </c:pt>
                <c:pt idx="6387">
                  <c:v>0</c:v>
                </c:pt>
                <c:pt idx="6388">
                  <c:v>0</c:v>
                </c:pt>
                <c:pt idx="6389">
                  <c:v>0</c:v>
                </c:pt>
                <c:pt idx="6390">
                  <c:v>0</c:v>
                </c:pt>
                <c:pt idx="6391">
                  <c:v>0</c:v>
                </c:pt>
                <c:pt idx="6392">
                  <c:v>0</c:v>
                </c:pt>
                <c:pt idx="6393">
                  <c:v>0</c:v>
                </c:pt>
                <c:pt idx="6394">
                  <c:v>0</c:v>
                </c:pt>
                <c:pt idx="6395">
                  <c:v>0</c:v>
                </c:pt>
                <c:pt idx="6396">
                  <c:v>0</c:v>
                </c:pt>
                <c:pt idx="6397">
                  <c:v>0</c:v>
                </c:pt>
                <c:pt idx="6398">
                  <c:v>0</c:v>
                </c:pt>
                <c:pt idx="6399">
                  <c:v>0</c:v>
                </c:pt>
                <c:pt idx="6400">
                  <c:v>0</c:v>
                </c:pt>
                <c:pt idx="6401">
                  <c:v>0</c:v>
                </c:pt>
                <c:pt idx="6402">
                  <c:v>0</c:v>
                </c:pt>
                <c:pt idx="6403">
                  <c:v>0</c:v>
                </c:pt>
                <c:pt idx="6404">
                  <c:v>0</c:v>
                </c:pt>
                <c:pt idx="6405">
                  <c:v>0</c:v>
                </c:pt>
                <c:pt idx="6406">
                  <c:v>0</c:v>
                </c:pt>
                <c:pt idx="6407">
                  <c:v>0</c:v>
                </c:pt>
                <c:pt idx="6408">
                  <c:v>0</c:v>
                </c:pt>
                <c:pt idx="6409">
                  <c:v>0</c:v>
                </c:pt>
                <c:pt idx="6410">
                  <c:v>0</c:v>
                </c:pt>
                <c:pt idx="6411">
                  <c:v>0</c:v>
                </c:pt>
                <c:pt idx="6412">
                  <c:v>0</c:v>
                </c:pt>
                <c:pt idx="6413">
                  <c:v>0</c:v>
                </c:pt>
                <c:pt idx="6414">
                  <c:v>0</c:v>
                </c:pt>
                <c:pt idx="6415">
                  <c:v>0</c:v>
                </c:pt>
                <c:pt idx="6416">
                  <c:v>0</c:v>
                </c:pt>
                <c:pt idx="6417">
                  <c:v>0</c:v>
                </c:pt>
                <c:pt idx="6418">
                  <c:v>0</c:v>
                </c:pt>
                <c:pt idx="6419">
                  <c:v>0</c:v>
                </c:pt>
                <c:pt idx="6420">
                  <c:v>0</c:v>
                </c:pt>
                <c:pt idx="6421">
                  <c:v>0</c:v>
                </c:pt>
                <c:pt idx="6422">
                  <c:v>0</c:v>
                </c:pt>
                <c:pt idx="6423">
                  <c:v>0</c:v>
                </c:pt>
                <c:pt idx="6424">
                  <c:v>0</c:v>
                </c:pt>
                <c:pt idx="6425">
                  <c:v>0</c:v>
                </c:pt>
                <c:pt idx="6426">
                  <c:v>0</c:v>
                </c:pt>
                <c:pt idx="6427">
                  <c:v>0</c:v>
                </c:pt>
                <c:pt idx="6428">
                  <c:v>0</c:v>
                </c:pt>
                <c:pt idx="6429">
                  <c:v>0</c:v>
                </c:pt>
                <c:pt idx="6430">
                  <c:v>0</c:v>
                </c:pt>
                <c:pt idx="6431">
                  <c:v>0</c:v>
                </c:pt>
                <c:pt idx="6432">
                  <c:v>0</c:v>
                </c:pt>
                <c:pt idx="6433">
                  <c:v>0</c:v>
                </c:pt>
                <c:pt idx="6434">
                  <c:v>0</c:v>
                </c:pt>
                <c:pt idx="6435">
                  <c:v>0</c:v>
                </c:pt>
                <c:pt idx="6436">
                  <c:v>0</c:v>
                </c:pt>
                <c:pt idx="6437">
                  <c:v>0</c:v>
                </c:pt>
                <c:pt idx="6438">
                  <c:v>0</c:v>
                </c:pt>
                <c:pt idx="6439">
                  <c:v>0</c:v>
                </c:pt>
                <c:pt idx="6440">
                  <c:v>0</c:v>
                </c:pt>
                <c:pt idx="6441">
                  <c:v>0</c:v>
                </c:pt>
                <c:pt idx="6442">
                  <c:v>0</c:v>
                </c:pt>
                <c:pt idx="6443">
                  <c:v>0</c:v>
                </c:pt>
                <c:pt idx="6444">
                  <c:v>0</c:v>
                </c:pt>
                <c:pt idx="6445">
                  <c:v>0</c:v>
                </c:pt>
                <c:pt idx="6446">
                  <c:v>0</c:v>
                </c:pt>
                <c:pt idx="6447">
                  <c:v>0</c:v>
                </c:pt>
                <c:pt idx="6448">
                  <c:v>0</c:v>
                </c:pt>
                <c:pt idx="6449">
                  <c:v>0</c:v>
                </c:pt>
                <c:pt idx="6450">
                  <c:v>0</c:v>
                </c:pt>
                <c:pt idx="6451">
                  <c:v>0</c:v>
                </c:pt>
                <c:pt idx="6452">
                  <c:v>0</c:v>
                </c:pt>
                <c:pt idx="6453">
                  <c:v>0</c:v>
                </c:pt>
                <c:pt idx="6454">
                  <c:v>0</c:v>
                </c:pt>
                <c:pt idx="6455">
                  <c:v>0</c:v>
                </c:pt>
                <c:pt idx="6456">
                  <c:v>0</c:v>
                </c:pt>
                <c:pt idx="6457">
                  <c:v>0</c:v>
                </c:pt>
                <c:pt idx="6458">
                  <c:v>0</c:v>
                </c:pt>
                <c:pt idx="6459">
                  <c:v>0</c:v>
                </c:pt>
                <c:pt idx="6460">
                  <c:v>0</c:v>
                </c:pt>
                <c:pt idx="6461">
                  <c:v>0</c:v>
                </c:pt>
                <c:pt idx="6462">
                  <c:v>0</c:v>
                </c:pt>
                <c:pt idx="6463">
                  <c:v>0</c:v>
                </c:pt>
                <c:pt idx="6464">
                  <c:v>0</c:v>
                </c:pt>
                <c:pt idx="6465">
                  <c:v>0</c:v>
                </c:pt>
                <c:pt idx="6466">
                  <c:v>0</c:v>
                </c:pt>
                <c:pt idx="6467">
                  <c:v>0</c:v>
                </c:pt>
                <c:pt idx="6468">
                  <c:v>0</c:v>
                </c:pt>
                <c:pt idx="6469">
                  <c:v>0</c:v>
                </c:pt>
                <c:pt idx="6470">
                  <c:v>0</c:v>
                </c:pt>
                <c:pt idx="6471">
                  <c:v>0</c:v>
                </c:pt>
                <c:pt idx="6472">
                  <c:v>0</c:v>
                </c:pt>
                <c:pt idx="6473">
                  <c:v>0</c:v>
                </c:pt>
                <c:pt idx="6474">
                  <c:v>0</c:v>
                </c:pt>
                <c:pt idx="6475">
                  <c:v>0</c:v>
                </c:pt>
                <c:pt idx="6476">
                  <c:v>0</c:v>
                </c:pt>
                <c:pt idx="6477">
                  <c:v>0</c:v>
                </c:pt>
                <c:pt idx="6478">
                  <c:v>0</c:v>
                </c:pt>
                <c:pt idx="6479">
                  <c:v>0</c:v>
                </c:pt>
                <c:pt idx="6480">
                  <c:v>0</c:v>
                </c:pt>
                <c:pt idx="6481">
                  <c:v>0</c:v>
                </c:pt>
                <c:pt idx="6482">
                  <c:v>0</c:v>
                </c:pt>
                <c:pt idx="6483">
                  <c:v>0</c:v>
                </c:pt>
                <c:pt idx="6484">
                  <c:v>0</c:v>
                </c:pt>
                <c:pt idx="6485">
                  <c:v>0</c:v>
                </c:pt>
                <c:pt idx="6486">
                  <c:v>0</c:v>
                </c:pt>
                <c:pt idx="6487">
                  <c:v>0</c:v>
                </c:pt>
                <c:pt idx="6488">
                  <c:v>0</c:v>
                </c:pt>
                <c:pt idx="6489">
                  <c:v>0</c:v>
                </c:pt>
                <c:pt idx="6490">
                  <c:v>0</c:v>
                </c:pt>
                <c:pt idx="6491">
                  <c:v>0</c:v>
                </c:pt>
                <c:pt idx="6492">
                  <c:v>0</c:v>
                </c:pt>
                <c:pt idx="6493">
                  <c:v>0</c:v>
                </c:pt>
                <c:pt idx="6494">
                  <c:v>0</c:v>
                </c:pt>
                <c:pt idx="6495">
                  <c:v>0</c:v>
                </c:pt>
                <c:pt idx="6496">
                  <c:v>0</c:v>
                </c:pt>
                <c:pt idx="6497">
                  <c:v>0</c:v>
                </c:pt>
                <c:pt idx="6498">
                  <c:v>0</c:v>
                </c:pt>
                <c:pt idx="6499">
                  <c:v>0</c:v>
                </c:pt>
                <c:pt idx="6500">
                  <c:v>0</c:v>
                </c:pt>
                <c:pt idx="6501">
                  <c:v>0</c:v>
                </c:pt>
                <c:pt idx="6502">
                  <c:v>0</c:v>
                </c:pt>
                <c:pt idx="6503">
                  <c:v>0</c:v>
                </c:pt>
                <c:pt idx="6504">
                  <c:v>0</c:v>
                </c:pt>
                <c:pt idx="6505">
                  <c:v>0</c:v>
                </c:pt>
                <c:pt idx="6506">
                  <c:v>0</c:v>
                </c:pt>
                <c:pt idx="6507">
                  <c:v>0</c:v>
                </c:pt>
                <c:pt idx="6508">
                  <c:v>0</c:v>
                </c:pt>
                <c:pt idx="6509">
                  <c:v>0.73105631556744477</c:v>
                </c:pt>
                <c:pt idx="6510">
                  <c:v>0.78023157060001469</c:v>
                </c:pt>
                <c:pt idx="6511">
                  <c:v>0.78022613527626605</c:v>
                </c:pt>
                <c:pt idx="6512">
                  <c:v>0.74552183096001634</c:v>
                </c:pt>
                <c:pt idx="6513">
                  <c:v>0.80582003387389589</c:v>
                </c:pt>
                <c:pt idx="6514">
                  <c:v>0.75100614831689472</c:v>
                </c:pt>
                <c:pt idx="6515">
                  <c:v>0.7340560071970037</c:v>
                </c:pt>
                <c:pt idx="6516">
                  <c:v>0.78732914433480261</c:v>
                </c:pt>
                <c:pt idx="6517">
                  <c:v>0.68967135867398999</c:v>
                </c:pt>
                <c:pt idx="6518">
                  <c:v>0.74582374986045286</c:v>
                </c:pt>
                <c:pt idx="6519">
                  <c:v>0.752931867710804</c:v>
                </c:pt>
                <c:pt idx="6520">
                  <c:v>0.78825451215319609</c:v>
                </c:pt>
                <c:pt idx="6521">
                  <c:v>0.78082102636815498</c:v>
                </c:pt>
                <c:pt idx="6522">
                  <c:v>0.73339655457895614</c:v>
                </c:pt>
                <c:pt idx="6523">
                  <c:v>0.73378797874428525</c:v>
                </c:pt>
                <c:pt idx="6524">
                  <c:v>0.76993665276690004</c:v>
                </c:pt>
                <c:pt idx="6525">
                  <c:v>0.75757085673336821</c:v>
                </c:pt>
                <c:pt idx="6526">
                  <c:v>0.74420158687614502</c:v>
                </c:pt>
                <c:pt idx="6527">
                  <c:v>0.76324763806936291</c:v>
                </c:pt>
                <c:pt idx="6528">
                  <c:v>0.74917355809645114</c:v>
                </c:pt>
                <c:pt idx="6529">
                  <c:v>0.74538147857691162</c:v>
                </c:pt>
                <c:pt idx="6530">
                  <c:v>0.71825810017804004</c:v>
                </c:pt>
                <c:pt idx="6531">
                  <c:v>0.77422929354623926</c:v>
                </c:pt>
                <c:pt idx="6532">
                  <c:v>0.73293379176765239</c:v>
                </c:pt>
                <c:pt idx="6533">
                  <c:v>0.75417580762791792</c:v>
                </c:pt>
                <c:pt idx="6534">
                  <c:v>0.75479126878386871</c:v>
                </c:pt>
                <c:pt idx="6535">
                  <c:v>0.75542541608271663</c:v>
                </c:pt>
                <c:pt idx="6536">
                  <c:v>0.75989204524324361</c:v>
                </c:pt>
                <c:pt idx="6537">
                  <c:v>0.7589198392404175</c:v>
                </c:pt>
                <c:pt idx="6538">
                  <c:v>0.75509076672137565</c:v>
                </c:pt>
                <c:pt idx="6539">
                  <c:v>0.74827089439700833</c:v>
                </c:pt>
                <c:pt idx="6540">
                  <c:v>0.7505943049172582</c:v>
                </c:pt>
                <c:pt idx="6541">
                  <c:v>0.75483919730286464</c:v>
                </c:pt>
                <c:pt idx="6542">
                  <c:v>0.74921211107709251</c:v>
                </c:pt>
                <c:pt idx="6543">
                  <c:v>0.75244757717484811</c:v>
                </c:pt>
                <c:pt idx="6544">
                  <c:v>0.7582753761621408</c:v>
                </c:pt>
                <c:pt idx="6545">
                  <c:v>0.75656080841673212</c:v>
                </c:pt>
                <c:pt idx="6546">
                  <c:v>0.75846211733267344</c:v>
                </c:pt>
                <c:pt idx="6547">
                  <c:v>0.75841145982010305</c:v>
                </c:pt>
                <c:pt idx="6548">
                  <c:v>0.7630602553637198</c:v>
                </c:pt>
                <c:pt idx="6549">
                  <c:v>0.76162167752170606</c:v>
                </c:pt>
                <c:pt idx="6550">
                  <c:v>0.76473909037679766</c:v>
                </c:pt>
                <c:pt idx="6551">
                  <c:v>0.76899194979127461</c:v>
                </c:pt>
                <c:pt idx="6552">
                  <c:v>0.77223992775795058</c:v>
                </c:pt>
                <c:pt idx="6553">
                  <c:v>0.77865607037715978</c:v>
                </c:pt>
                <c:pt idx="6554">
                  <c:v>0.78597935024115861</c:v>
                </c:pt>
                <c:pt idx="6555">
                  <c:v>0.79447925059760693</c:v>
                </c:pt>
                <c:pt idx="6556">
                  <c:v>0.80680124466036063</c:v>
                </c:pt>
                <c:pt idx="6557">
                  <c:v>0.82143291832132326</c:v>
                </c:pt>
                <c:pt idx="6558">
                  <c:v>0.84210184824722389</c:v>
                </c:pt>
                <c:pt idx="6559">
                  <c:v>0.86836474911147554</c:v>
                </c:pt>
                <c:pt idx="6560">
                  <c:v>0.77162768594510689</c:v>
                </c:pt>
                <c:pt idx="6561">
                  <c:v>0.63636487478360471</c:v>
                </c:pt>
                <c:pt idx="6562">
                  <c:v>0.32786290969049969</c:v>
                </c:pt>
                <c:pt idx="6563">
                  <c:v>0.53388364614416561</c:v>
                </c:pt>
                <c:pt idx="6564">
                  <c:v>2.0926902071352487</c:v>
                </c:pt>
                <c:pt idx="6565">
                  <c:v>1.174558708593731</c:v>
                </c:pt>
                <c:pt idx="6566">
                  <c:v>0.99219750159059261</c:v>
                </c:pt>
                <c:pt idx="6567">
                  <c:v>0.94777389395164269</c:v>
                </c:pt>
                <c:pt idx="6568">
                  <c:v>1.3466945914623032</c:v>
                </c:pt>
                <c:pt idx="6569">
                  <c:v>1.0101604135794524</c:v>
                </c:pt>
                <c:pt idx="6570">
                  <c:v>0.80490393250229775</c:v>
                </c:pt>
                <c:pt idx="6571">
                  <c:v>0.44046765578142005</c:v>
                </c:pt>
                <c:pt idx="6572">
                  <c:v>0.82962115153938598</c:v>
                </c:pt>
                <c:pt idx="6573">
                  <c:v>1.0249568167992107</c:v>
                </c:pt>
                <c:pt idx="6574">
                  <c:v>1.0856196784900936</c:v>
                </c:pt>
                <c:pt idx="6575">
                  <c:v>1.083105196929409</c:v>
                </c:pt>
                <c:pt idx="6576">
                  <c:v>1.2825227519608886</c:v>
                </c:pt>
                <c:pt idx="6577">
                  <c:v>1.5348037019093828</c:v>
                </c:pt>
                <c:pt idx="6578">
                  <c:v>1.0773408992331959</c:v>
                </c:pt>
                <c:pt idx="6579">
                  <c:v>0.96065035770699192</c:v>
                </c:pt>
                <c:pt idx="6580">
                  <c:v>1.9105543610432705</c:v>
                </c:pt>
                <c:pt idx="6581">
                  <c:v>2.3792084850354041</c:v>
                </c:pt>
                <c:pt idx="6582">
                  <c:v>1.0600187539449852</c:v>
                </c:pt>
                <c:pt idx="6583">
                  <c:v>1.2089933790479344</c:v>
                </c:pt>
                <c:pt idx="6584">
                  <c:v>1.1032905215102522</c:v>
                </c:pt>
                <c:pt idx="6585">
                  <c:v>1.1090589629082817</c:v>
                </c:pt>
                <c:pt idx="6586">
                  <c:v>0.76706441281269744</c:v>
                </c:pt>
                <c:pt idx="6587">
                  <c:v>0.8055640484684542</c:v>
                </c:pt>
                <c:pt idx="6588">
                  <c:v>0.8664862227043737</c:v>
                </c:pt>
                <c:pt idx="6589">
                  <c:v>0.94122979597959278</c:v>
                </c:pt>
                <c:pt idx="6590">
                  <c:v>0.94776280842518956</c:v>
                </c:pt>
                <c:pt idx="6591">
                  <c:v>0.95596510779734356</c:v>
                </c:pt>
                <c:pt idx="6592">
                  <c:v>0.96631091205297315</c:v>
                </c:pt>
                <c:pt idx="6593">
                  <c:v>0.97924267123687181</c:v>
                </c:pt>
                <c:pt idx="6594">
                  <c:v>0.99531802401503233</c:v>
                </c:pt>
                <c:pt idx="6595">
                  <c:v>0.99447883432615469</c:v>
                </c:pt>
                <c:pt idx="6596">
                  <c:v>0.98936137354405029</c:v>
                </c:pt>
                <c:pt idx="6597">
                  <c:v>0.98848202963249532</c:v>
                </c:pt>
                <c:pt idx="6598">
                  <c:v>0.99506862293482268</c:v>
                </c:pt>
                <c:pt idx="6599">
                  <c:v>0.97547531131358833</c:v>
                </c:pt>
                <c:pt idx="6600">
                  <c:v>0.98183246785298639</c:v>
                </c:pt>
                <c:pt idx="6601">
                  <c:v>0.98539293779342407</c:v>
                </c:pt>
                <c:pt idx="6602">
                  <c:v>0.97329549154847683</c:v>
                </c:pt>
                <c:pt idx="6603">
                  <c:v>0.95815398658849271</c:v>
                </c:pt>
                <c:pt idx="6604">
                  <c:v>0.93920190348817512</c:v>
                </c:pt>
                <c:pt idx="6605">
                  <c:v>0.91551978518160215</c:v>
                </c:pt>
                <c:pt idx="6606">
                  <c:v>0.88598159129422949</c:v>
                </c:pt>
                <c:pt idx="6607">
                  <c:v>0.87485159491355347</c:v>
                </c:pt>
                <c:pt idx="6608">
                  <c:v>0.86143024183115147</c:v>
                </c:pt>
                <c:pt idx="6609">
                  <c:v>0.84530634157740459</c:v>
                </c:pt>
                <c:pt idx="6610">
                  <c:v>0.86072046103021072</c:v>
                </c:pt>
                <c:pt idx="6611">
                  <c:v>0.87608615907820886</c:v>
                </c:pt>
                <c:pt idx="6612">
                  <c:v>0.85929416775203649</c:v>
                </c:pt>
                <c:pt idx="6613">
                  <c:v>0.88371433542101596</c:v>
                </c:pt>
                <c:pt idx="6614">
                  <c:v>0.91620732418036588</c:v>
                </c:pt>
                <c:pt idx="6615">
                  <c:v>1.0131436580927558</c:v>
                </c:pt>
                <c:pt idx="6616">
                  <c:v>1.0016727854839378</c:v>
                </c:pt>
                <c:pt idx="6617">
                  <c:v>0.95635119277937575</c:v>
                </c:pt>
                <c:pt idx="6618">
                  <c:v>0.92617732158440369</c:v>
                </c:pt>
                <c:pt idx="6619">
                  <c:v>0.93889096696756269</c:v>
                </c:pt>
                <c:pt idx="6620">
                  <c:v>0.9474725829945585</c:v>
                </c:pt>
                <c:pt idx="6621">
                  <c:v>0.9274529530188087</c:v>
                </c:pt>
                <c:pt idx="6622">
                  <c:v>0.88567550933859385</c:v>
                </c:pt>
                <c:pt idx="6623">
                  <c:v>0</c:v>
                </c:pt>
                <c:pt idx="6624">
                  <c:v>0</c:v>
                </c:pt>
                <c:pt idx="6625">
                  <c:v>0</c:v>
                </c:pt>
                <c:pt idx="6626">
                  <c:v>0</c:v>
                </c:pt>
                <c:pt idx="6627">
                  <c:v>0</c:v>
                </c:pt>
                <c:pt idx="6628">
                  <c:v>0</c:v>
                </c:pt>
                <c:pt idx="6629">
                  <c:v>0</c:v>
                </c:pt>
                <c:pt idx="6630">
                  <c:v>0</c:v>
                </c:pt>
                <c:pt idx="6631">
                  <c:v>0</c:v>
                </c:pt>
                <c:pt idx="6632">
                  <c:v>0</c:v>
                </c:pt>
                <c:pt idx="6633">
                  <c:v>0</c:v>
                </c:pt>
                <c:pt idx="6634">
                  <c:v>0.50599543365377553</c:v>
                </c:pt>
                <c:pt idx="6635">
                  <c:v>0.51525222573627416</c:v>
                </c:pt>
                <c:pt idx="6636">
                  <c:v>0.52332692463223263</c:v>
                </c:pt>
                <c:pt idx="6637">
                  <c:v>0.56859128864479358</c:v>
                </c:pt>
                <c:pt idx="6638">
                  <c:v>0.53619872283787262</c:v>
                </c:pt>
                <c:pt idx="6639">
                  <c:v>0.50163206336604416</c:v>
                </c:pt>
                <c:pt idx="6640">
                  <c:v>0.50710355250994144</c:v>
                </c:pt>
                <c:pt idx="6641">
                  <c:v>0.45245729520573796</c:v>
                </c:pt>
                <c:pt idx="6642">
                  <c:v>0.51806074789716072</c:v>
                </c:pt>
                <c:pt idx="6643">
                  <c:v>0.48589915038055081</c:v>
                </c:pt>
                <c:pt idx="6644">
                  <c:v>0.54253209688035486</c:v>
                </c:pt>
                <c:pt idx="6645">
                  <c:v>0.49643342761785036</c:v>
                </c:pt>
                <c:pt idx="6646">
                  <c:v>0.48498283168719541</c:v>
                </c:pt>
                <c:pt idx="6647">
                  <c:v>0.51243348458051352</c:v>
                </c:pt>
                <c:pt idx="6648">
                  <c:v>0.5161287755485775</c:v>
                </c:pt>
                <c:pt idx="6649">
                  <c:v>0.49288805328968177</c:v>
                </c:pt>
                <c:pt idx="6650">
                  <c:v>0.48701139699827978</c:v>
                </c:pt>
                <c:pt idx="6651">
                  <c:v>0.49862709651794807</c:v>
                </c:pt>
                <c:pt idx="6652">
                  <c:v>0.49338282395974675</c:v>
                </c:pt>
                <c:pt idx="6653">
                  <c:v>0.50399845550311007</c:v>
                </c:pt>
                <c:pt idx="6654">
                  <c:v>0.48634452439659481</c:v>
                </c:pt>
                <c:pt idx="6655">
                  <c:v>0.48745361505115198</c:v>
                </c:pt>
                <c:pt idx="6656">
                  <c:v>0.50435750104083488</c:v>
                </c:pt>
                <c:pt idx="6657">
                  <c:v>0.49563390494661591</c:v>
                </c:pt>
                <c:pt idx="6658">
                  <c:v>0.49610055096792632</c:v>
                </c:pt>
                <c:pt idx="6659">
                  <c:v>0.49352488894688007</c:v>
                </c:pt>
                <c:pt idx="6660">
                  <c:v>0.50278205016276956</c:v>
                </c:pt>
                <c:pt idx="6661">
                  <c:v>0.49430185592521225</c:v>
                </c:pt>
                <c:pt idx="6662">
                  <c:v>0.49655427190318646</c:v>
                </c:pt>
                <c:pt idx="6663">
                  <c:v>0.49733115440013476</c:v>
                </c:pt>
                <c:pt idx="6664">
                  <c:v>0.49941053642197092</c:v>
                </c:pt>
                <c:pt idx="6665">
                  <c:v>0.50106707553714958</c:v>
                </c:pt>
                <c:pt idx="6666">
                  <c:v>0.50267065137581368</c:v>
                </c:pt>
                <c:pt idx="6667">
                  <c:v>0.50228962907231156</c:v>
                </c:pt>
                <c:pt idx="6668">
                  <c:v>0.49627255495934453</c:v>
                </c:pt>
                <c:pt idx="6669">
                  <c:v>0.49639643426710267</c:v>
                </c:pt>
                <c:pt idx="6670">
                  <c:v>0.49940614864285254</c:v>
                </c:pt>
                <c:pt idx="6671">
                  <c:v>0.49652409488448801</c:v>
                </c:pt>
                <c:pt idx="6672">
                  <c:v>0.49990160480083368</c:v>
                </c:pt>
                <c:pt idx="6673">
                  <c:v>0.49698447699809323</c:v>
                </c:pt>
                <c:pt idx="6674">
                  <c:v>0.50223830582856654</c:v>
                </c:pt>
                <c:pt idx="6675">
                  <c:v>0.50220396979654636</c:v>
                </c:pt>
                <c:pt idx="6676">
                  <c:v>0.50404305353283463</c:v>
                </c:pt>
                <c:pt idx="6677">
                  <c:v>0.50568255821865837</c:v>
                </c:pt>
                <c:pt idx="6678">
                  <c:v>0.51033369924925231</c:v>
                </c:pt>
                <c:pt idx="6679">
                  <c:v>0.51527976509643358</c:v>
                </c:pt>
                <c:pt idx="6680">
                  <c:v>0.53056321617186741</c:v>
                </c:pt>
                <c:pt idx="6681">
                  <c:v>0.57221461118921568</c:v>
                </c:pt>
                <c:pt idx="6682">
                  <c:v>0.56834306965186798</c:v>
                </c:pt>
                <c:pt idx="6683">
                  <c:v>0.60565290478080303</c:v>
                </c:pt>
                <c:pt idx="6684">
                  <c:v>0.86724797579855861</c:v>
                </c:pt>
                <c:pt idx="6685">
                  <c:v>0.85403722981402908</c:v>
                </c:pt>
                <c:pt idx="6686">
                  <c:v>0.94165187784927451</c:v>
                </c:pt>
                <c:pt idx="6687">
                  <c:v>0.8572547043178429</c:v>
                </c:pt>
                <c:pt idx="6688">
                  <c:v>0.79685376349973569</c:v>
                </c:pt>
                <c:pt idx="6689">
                  <c:v>0.78947909189253318</c:v>
                </c:pt>
                <c:pt idx="6690">
                  <c:v>0.80226905117636649</c:v>
                </c:pt>
                <c:pt idx="6691">
                  <c:v>0.8117671421828867</c:v>
                </c:pt>
                <c:pt idx="6692">
                  <c:v>0.84297972268192656</c:v>
                </c:pt>
                <c:pt idx="6693">
                  <c:v>0.87751373443799552</c:v>
                </c:pt>
                <c:pt idx="6694">
                  <c:v>0.6332495862190427</c:v>
                </c:pt>
                <c:pt idx="6695">
                  <c:v>0.9606562538741269</c:v>
                </c:pt>
                <c:pt idx="6696">
                  <c:v>1.0514666328620128</c:v>
                </c:pt>
                <c:pt idx="6697">
                  <c:v>1.0858206802801595</c:v>
                </c:pt>
                <c:pt idx="6698">
                  <c:v>0.91541254582717846</c:v>
                </c:pt>
                <c:pt idx="6699">
                  <c:v>1.1260007732406925</c:v>
                </c:pt>
                <c:pt idx="6700">
                  <c:v>1.2304251688288343</c:v>
                </c:pt>
                <c:pt idx="6701">
                  <c:v>1.187487085622416</c:v>
                </c:pt>
                <c:pt idx="6702">
                  <c:v>1.0226061584103974</c:v>
                </c:pt>
                <c:pt idx="6703">
                  <c:v>1.2265052211125922</c:v>
                </c:pt>
                <c:pt idx="6704">
                  <c:v>0.95671206965573752</c:v>
                </c:pt>
                <c:pt idx="6705">
                  <c:v>0.80658711603994149</c:v>
                </c:pt>
                <c:pt idx="6706">
                  <c:v>0.81523162652853576</c:v>
                </c:pt>
                <c:pt idx="6707">
                  <c:v>0.83584950996318108</c:v>
                </c:pt>
                <c:pt idx="6708">
                  <c:v>0.51357510585798138</c:v>
                </c:pt>
                <c:pt idx="6709">
                  <c:v>0.59129533646377919</c:v>
                </c:pt>
                <c:pt idx="6710">
                  <c:v>0.71115011009787299</c:v>
                </c:pt>
                <c:pt idx="6711">
                  <c:v>1.2843738262412063</c:v>
                </c:pt>
                <c:pt idx="6712">
                  <c:v>1.176737735434052</c:v>
                </c:pt>
                <c:pt idx="6713">
                  <c:v>1.0018184882596604</c:v>
                </c:pt>
                <c:pt idx="6714">
                  <c:v>0.69606035928143717</c:v>
                </c:pt>
                <c:pt idx="6715">
                  <c:v>0.71735066363094202</c:v>
                </c:pt>
                <c:pt idx="6716">
                  <c:v>0.74726969063821769</c:v>
                </c:pt>
                <c:pt idx="6717">
                  <c:v>0.79095620735005878</c:v>
                </c:pt>
                <c:pt idx="6718">
                  <c:v>0.79602970158732689</c:v>
                </c:pt>
                <c:pt idx="6719">
                  <c:v>0.80225288802205097</c:v>
                </c:pt>
                <c:pt idx="6720">
                  <c:v>0.79136166964483667</c:v>
                </c:pt>
                <c:pt idx="6721">
                  <c:v>0.80940014787817682</c:v>
                </c:pt>
                <c:pt idx="6722">
                  <c:v>0.82718793779722</c:v>
                </c:pt>
                <c:pt idx="6723">
                  <c:v>0.82726031638301301</c:v>
                </c:pt>
                <c:pt idx="6724">
                  <c:v>0.8407651807000045</c:v>
                </c:pt>
                <c:pt idx="6725">
                  <c:v>0.87034635015873163</c:v>
                </c:pt>
                <c:pt idx="6726">
                  <c:v>0.8822820671157382</c:v>
                </c:pt>
                <c:pt idx="6727">
                  <c:v>0.8980703242300766</c:v>
                </c:pt>
                <c:pt idx="6728">
                  <c:v>0.91760770505626343</c:v>
                </c:pt>
                <c:pt idx="6729">
                  <c:v>0.91591590836853265</c:v>
                </c:pt>
                <c:pt idx="6730">
                  <c:v>0.91374364676683062</c:v>
                </c:pt>
                <c:pt idx="6731">
                  <c:v>0.91507624626056394</c:v>
                </c:pt>
                <c:pt idx="6732">
                  <c:v>0.91731551408457546</c:v>
                </c:pt>
                <c:pt idx="6733">
                  <c:v>0.92023728225074453</c:v>
                </c:pt>
                <c:pt idx="6734">
                  <c:v>0.92408042464677764</c:v>
                </c:pt>
                <c:pt idx="6735">
                  <c:v>0.89495910080357144</c:v>
                </c:pt>
                <c:pt idx="6736">
                  <c:v>0.81417824268946826</c:v>
                </c:pt>
                <c:pt idx="6737">
                  <c:v>0.78135829654630462</c:v>
                </c:pt>
                <c:pt idx="6738">
                  <c:v>0.79160823552192761</c:v>
                </c:pt>
                <c:pt idx="6739">
                  <c:v>0.90464220078576152</c:v>
                </c:pt>
                <c:pt idx="6740">
                  <c:v>0.96488453719800238</c:v>
                </c:pt>
                <c:pt idx="6741">
                  <c:v>1.0186468879956139</c:v>
                </c:pt>
                <c:pt idx="6742">
                  <c:v>0.9581827503970195</c:v>
                </c:pt>
                <c:pt idx="6743">
                  <c:v>0.90453333284314552</c:v>
                </c:pt>
                <c:pt idx="6744">
                  <c:v>0.85778424201077785</c:v>
                </c:pt>
                <c:pt idx="6745">
                  <c:v>0.83674844244585111</c:v>
                </c:pt>
                <c:pt idx="6746">
                  <c:v>0.83573725034974289</c:v>
                </c:pt>
                <c:pt idx="6747">
                  <c:v>0.84509537797364265</c:v>
                </c:pt>
                <c:pt idx="6748">
                  <c:v>0</c:v>
                </c:pt>
                <c:pt idx="6749">
                  <c:v>0</c:v>
                </c:pt>
                <c:pt idx="6750">
                  <c:v>0</c:v>
                </c:pt>
                <c:pt idx="6751">
                  <c:v>0</c:v>
                </c:pt>
                <c:pt idx="6752">
                  <c:v>0</c:v>
                </c:pt>
                <c:pt idx="6753">
                  <c:v>0</c:v>
                </c:pt>
                <c:pt idx="6754">
                  <c:v>0</c:v>
                </c:pt>
                <c:pt idx="6755">
                  <c:v>0</c:v>
                </c:pt>
                <c:pt idx="6756">
                  <c:v>0</c:v>
                </c:pt>
                <c:pt idx="6757">
                  <c:v>0</c:v>
                </c:pt>
                <c:pt idx="6758">
                  <c:v>0</c:v>
                </c:pt>
                <c:pt idx="6759">
                  <c:v>0</c:v>
                </c:pt>
                <c:pt idx="6760">
                  <c:v>0</c:v>
                </c:pt>
                <c:pt idx="6761">
                  <c:v>0</c:v>
                </c:pt>
                <c:pt idx="6762">
                  <c:v>0</c:v>
                </c:pt>
                <c:pt idx="6763">
                  <c:v>0</c:v>
                </c:pt>
                <c:pt idx="6764">
                  <c:v>0</c:v>
                </c:pt>
                <c:pt idx="6765">
                  <c:v>0</c:v>
                </c:pt>
                <c:pt idx="6766">
                  <c:v>0</c:v>
                </c:pt>
                <c:pt idx="6767">
                  <c:v>0</c:v>
                </c:pt>
                <c:pt idx="6768">
                  <c:v>0</c:v>
                </c:pt>
                <c:pt idx="6769">
                  <c:v>0</c:v>
                </c:pt>
                <c:pt idx="6770">
                  <c:v>0</c:v>
                </c:pt>
                <c:pt idx="6771">
                  <c:v>0</c:v>
                </c:pt>
                <c:pt idx="6772">
                  <c:v>0</c:v>
                </c:pt>
                <c:pt idx="6773">
                  <c:v>0</c:v>
                </c:pt>
                <c:pt idx="6774">
                  <c:v>0</c:v>
                </c:pt>
                <c:pt idx="6775">
                  <c:v>0</c:v>
                </c:pt>
                <c:pt idx="6776">
                  <c:v>0</c:v>
                </c:pt>
                <c:pt idx="6777">
                  <c:v>0</c:v>
                </c:pt>
                <c:pt idx="6778">
                  <c:v>0</c:v>
                </c:pt>
                <c:pt idx="6779">
                  <c:v>0</c:v>
                </c:pt>
                <c:pt idx="6780">
                  <c:v>0</c:v>
                </c:pt>
                <c:pt idx="6781">
                  <c:v>0</c:v>
                </c:pt>
                <c:pt idx="6782">
                  <c:v>0</c:v>
                </c:pt>
                <c:pt idx="6783">
                  <c:v>0</c:v>
                </c:pt>
                <c:pt idx="6784">
                  <c:v>0</c:v>
                </c:pt>
                <c:pt idx="6785">
                  <c:v>0</c:v>
                </c:pt>
                <c:pt idx="6786">
                  <c:v>0</c:v>
                </c:pt>
                <c:pt idx="6787">
                  <c:v>0</c:v>
                </c:pt>
                <c:pt idx="6788">
                  <c:v>0</c:v>
                </c:pt>
                <c:pt idx="6789">
                  <c:v>0</c:v>
                </c:pt>
                <c:pt idx="6790">
                  <c:v>0</c:v>
                </c:pt>
                <c:pt idx="6791">
                  <c:v>0</c:v>
                </c:pt>
                <c:pt idx="6792">
                  <c:v>0</c:v>
                </c:pt>
                <c:pt idx="6793">
                  <c:v>0</c:v>
                </c:pt>
                <c:pt idx="6794">
                  <c:v>0</c:v>
                </c:pt>
                <c:pt idx="6795">
                  <c:v>0</c:v>
                </c:pt>
                <c:pt idx="6796">
                  <c:v>0</c:v>
                </c:pt>
                <c:pt idx="6797">
                  <c:v>0</c:v>
                </c:pt>
                <c:pt idx="6798">
                  <c:v>0</c:v>
                </c:pt>
                <c:pt idx="6799">
                  <c:v>0</c:v>
                </c:pt>
                <c:pt idx="6800">
                  <c:v>0</c:v>
                </c:pt>
                <c:pt idx="6801">
                  <c:v>0</c:v>
                </c:pt>
                <c:pt idx="6802">
                  <c:v>0</c:v>
                </c:pt>
                <c:pt idx="6803">
                  <c:v>0</c:v>
                </c:pt>
                <c:pt idx="6804">
                  <c:v>0</c:v>
                </c:pt>
                <c:pt idx="6805">
                  <c:v>0</c:v>
                </c:pt>
                <c:pt idx="6806">
                  <c:v>0</c:v>
                </c:pt>
                <c:pt idx="6807">
                  <c:v>0</c:v>
                </c:pt>
                <c:pt idx="6808">
                  <c:v>0</c:v>
                </c:pt>
                <c:pt idx="6809">
                  <c:v>0</c:v>
                </c:pt>
                <c:pt idx="6810">
                  <c:v>0</c:v>
                </c:pt>
                <c:pt idx="6811">
                  <c:v>0</c:v>
                </c:pt>
                <c:pt idx="6812">
                  <c:v>0</c:v>
                </c:pt>
                <c:pt idx="6813">
                  <c:v>0</c:v>
                </c:pt>
                <c:pt idx="6814">
                  <c:v>0</c:v>
                </c:pt>
                <c:pt idx="6815">
                  <c:v>0</c:v>
                </c:pt>
                <c:pt idx="6816">
                  <c:v>0</c:v>
                </c:pt>
                <c:pt idx="6817">
                  <c:v>0</c:v>
                </c:pt>
                <c:pt idx="6818">
                  <c:v>0</c:v>
                </c:pt>
                <c:pt idx="6819">
                  <c:v>0</c:v>
                </c:pt>
                <c:pt idx="6820">
                  <c:v>0</c:v>
                </c:pt>
                <c:pt idx="6821">
                  <c:v>0</c:v>
                </c:pt>
                <c:pt idx="6822">
                  <c:v>0</c:v>
                </c:pt>
                <c:pt idx="6823">
                  <c:v>0</c:v>
                </c:pt>
                <c:pt idx="6824">
                  <c:v>0</c:v>
                </c:pt>
                <c:pt idx="6825">
                  <c:v>0</c:v>
                </c:pt>
                <c:pt idx="6826">
                  <c:v>0</c:v>
                </c:pt>
                <c:pt idx="6827">
                  <c:v>0</c:v>
                </c:pt>
                <c:pt idx="6828">
                  <c:v>0</c:v>
                </c:pt>
                <c:pt idx="6829">
                  <c:v>0</c:v>
                </c:pt>
                <c:pt idx="6830">
                  <c:v>0</c:v>
                </c:pt>
                <c:pt idx="6831">
                  <c:v>0</c:v>
                </c:pt>
                <c:pt idx="6832">
                  <c:v>0</c:v>
                </c:pt>
                <c:pt idx="6833">
                  <c:v>0</c:v>
                </c:pt>
                <c:pt idx="6834">
                  <c:v>0</c:v>
                </c:pt>
                <c:pt idx="6835">
                  <c:v>0</c:v>
                </c:pt>
                <c:pt idx="6836">
                  <c:v>0</c:v>
                </c:pt>
                <c:pt idx="6837">
                  <c:v>0</c:v>
                </c:pt>
                <c:pt idx="6838">
                  <c:v>0</c:v>
                </c:pt>
                <c:pt idx="6839">
                  <c:v>0</c:v>
                </c:pt>
                <c:pt idx="6840">
                  <c:v>0</c:v>
                </c:pt>
                <c:pt idx="6841">
                  <c:v>0</c:v>
                </c:pt>
                <c:pt idx="6842">
                  <c:v>0</c:v>
                </c:pt>
                <c:pt idx="6843">
                  <c:v>0</c:v>
                </c:pt>
                <c:pt idx="6844">
                  <c:v>0</c:v>
                </c:pt>
                <c:pt idx="6845">
                  <c:v>0</c:v>
                </c:pt>
                <c:pt idx="6846">
                  <c:v>0</c:v>
                </c:pt>
                <c:pt idx="6847">
                  <c:v>0</c:v>
                </c:pt>
                <c:pt idx="6848">
                  <c:v>0</c:v>
                </c:pt>
                <c:pt idx="6849">
                  <c:v>0</c:v>
                </c:pt>
                <c:pt idx="6850">
                  <c:v>0</c:v>
                </c:pt>
                <c:pt idx="6851">
                  <c:v>0</c:v>
                </c:pt>
                <c:pt idx="6852">
                  <c:v>0</c:v>
                </c:pt>
                <c:pt idx="6853">
                  <c:v>0</c:v>
                </c:pt>
                <c:pt idx="6854">
                  <c:v>0</c:v>
                </c:pt>
                <c:pt idx="6855">
                  <c:v>0</c:v>
                </c:pt>
                <c:pt idx="6856">
                  <c:v>0</c:v>
                </c:pt>
                <c:pt idx="6857">
                  <c:v>0</c:v>
                </c:pt>
                <c:pt idx="6858">
                  <c:v>0</c:v>
                </c:pt>
                <c:pt idx="6859">
                  <c:v>0</c:v>
                </c:pt>
                <c:pt idx="6860">
                  <c:v>0</c:v>
                </c:pt>
                <c:pt idx="6861">
                  <c:v>0</c:v>
                </c:pt>
                <c:pt idx="6862">
                  <c:v>0</c:v>
                </c:pt>
                <c:pt idx="6863">
                  <c:v>0</c:v>
                </c:pt>
                <c:pt idx="6864">
                  <c:v>0</c:v>
                </c:pt>
                <c:pt idx="6865">
                  <c:v>0</c:v>
                </c:pt>
                <c:pt idx="6866">
                  <c:v>0</c:v>
                </c:pt>
                <c:pt idx="6867">
                  <c:v>0</c:v>
                </c:pt>
                <c:pt idx="6868">
                  <c:v>0</c:v>
                </c:pt>
                <c:pt idx="6869">
                  <c:v>0</c:v>
                </c:pt>
                <c:pt idx="6870">
                  <c:v>0</c:v>
                </c:pt>
                <c:pt idx="6871">
                  <c:v>0</c:v>
                </c:pt>
                <c:pt idx="6872">
                  <c:v>0</c:v>
                </c:pt>
                <c:pt idx="6873">
                  <c:v>0</c:v>
                </c:pt>
                <c:pt idx="6874">
                  <c:v>0</c:v>
                </c:pt>
                <c:pt idx="6875">
                  <c:v>0</c:v>
                </c:pt>
                <c:pt idx="6876">
                  <c:v>0</c:v>
                </c:pt>
                <c:pt idx="6877">
                  <c:v>0</c:v>
                </c:pt>
                <c:pt idx="6878">
                  <c:v>0</c:v>
                </c:pt>
                <c:pt idx="6879">
                  <c:v>0</c:v>
                </c:pt>
                <c:pt idx="6880">
                  <c:v>0</c:v>
                </c:pt>
                <c:pt idx="6881">
                  <c:v>0</c:v>
                </c:pt>
                <c:pt idx="6882">
                  <c:v>0</c:v>
                </c:pt>
                <c:pt idx="6883">
                  <c:v>0</c:v>
                </c:pt>
                <c:pt idx="6884">
                  <c:v>0.52729743174969113</c:v>
                </c:pt>
                <c:pt idx="6885">
                  <c:v>0.51377869061715065</c:v>
                </c:pt>
                <c:pt idx="6886">
                  <c:v>0.53303107048863785</c:v>
                </c:pt>
                <c:pt idx="6887">
                  <c:v>0.51685735262929822</c:v>
                </c:pt>
                <c:pt idx="6888">
                  <c:v>0.51014807530791029</c:v>
                </c:pt>
                <c:pt idx="6889">
                  <c:v>0.52373681366335512</c:v>
                </c:pt>
                <c:pt idx="6890">
                  <c:v>0.51542542785163759</c:v>
                </c:pt>
                <c:pt idx="6891">
                  <c:v>0.52480627491412679</c:v>
                </c:pt>
                <c:pt idx="6892">
                  <c:v>0.50348440195703925</c:v>
                </c:pt>
                <c:pt idx="6893">
                  <c:v>0.5046610899141365</c:v>
                </c:pt>
                <c:pt idx="6894">
                  <c:v>0.48380474879110286</c:v>
                </c:pt>
                <c:pt idx="6895">
                  <c:v>0.55387151995341177</c:v>
                </c:pt>
                <c:pt idx="6896">
                  <c:v>0.52112560815314368</c:v>
                </c:pt>
                <c:pt idx="6897">
                  <c:v>0.503854729243703</c:v>
                </c:pt>
                <c:pt idx="6898">
                  <c:v>0.53080750362359386</c:v>
                </c:pt>
                <c:pt idx="6899">
                  <c:v>0.51576705111684318</c:v>
                </c:pt>
                <c:pt idx="6900">
                  <c:v>0.53348268384827557</c:v>
                </c:pt>
                <c:pt idx="6901">
                  <c:v>0.50613128127297258</c:v>
                </c:pt>
                <c:pt idx="6902">
                  <c:v>0.51269588958631862</c:v>
                </c:pt>
                <c:pt idx="6903">
                  <c:v>0.50610848902907279</c:v>
                </c:pt>
                <c:pt idx="6904">
                  <c:v>0.50625389301581469</c:v>
                </c:pt>
                <c:pt idx="6905">
                  <c:v>0.50926886684761818</c:v>
                </c:pt>
                <c:pt idx="6906">
                  <c:v>0.51709198912109733</c:v>
                </c:pt>
                <c:pt idx="6907">
                  <c:v>0.51885836285864551</c:v>
                </c:pt>
                <c:pt idx="6908">
                  <c:v>0.50947935518214627</c:v>
                </c:pt>
                <c:pt idx="6909">
                  <c:v>0.52644704904998552</c:v>
                </c:pt>
                <c:pt idx="6910">
                  <c:v>0.52607187083149165</c:v>
                </c:pt>
                <c:pt idx="6911">
                  <c:v>0.5113783574107017</c:v>
                </c:pt>
                <c:pt idx="6912">
                  <c:v>0.51515421502876213</c:v>
                </c:pt>
                <c:pt idx="6913">
                  <c:v>0.52544717743683267</c:v>
                </c:pt>
                <c:pt idx="6914">
                  <c:v>0.5245886731298226</c:v>
                </c:pt>
                <c:pt idx="6915">
                  <c:v>0.52164651239950677</c:v>
                </c:pt>
                <c:pt idx="6916">
                  <c:v>0.52472172260654582</c:v>
                </c:pt>
                <c:pt idx="6917">
                  <c:v>0.52414932662640656</c:v>
                </c:pt>
                <c:pt idx="6918">
                  <c:v>0.52083986790190151</c:v>
                </c:pt>
                <c:pt idx="6919">
                  <c:v>0.52312806789943533</c:v>
                </c:pt>
                <c:pt idx="6920">
                  <c:v>0.51782323742389857</c:v>
                </c:pt>
                <c:pt idx="6921">
                  <c:v>0.51941431364867763</c:v>
                </c:pt>
                <c:pt idx="6922">
                  <c:v>0.5171938212388576</c:v>
                </c:pt>
                <c:pt idx="6923">
                  <c:v>0.521043741140928</c:v>
                </c:pt>
                <c:pt idx="6924">
                  <c:v>0.52139061059863623</c:v>
                </c:pt>
                <c:pt idx="6925">
                  <c:v>0.51925369774340269</c:v>
                </c:pt>
                <c:pt idx="6926">
                  <c:v>0.52131170520053849</c:v>
                </c:pt>
                <c:pt idx="6927">
                  <c:v>0.52146883332247762</c:v>
                </c:pt>
                <c:pt idx="6928">
                  <c:v>0.51998580152861895</c:v>
                </c:pt>
                <c:pt idx="6929">
                  <c:v>0.52004433156621854</c:v>
                </c:pt>
                <c:pt idx="6930">
                  <c:v>0.51981893199708651</c:v>
                </c:pt>
                <c:pt idx="6931">
                  <c:v>0.52003670319308204</c:v>
                </c:pt>
                <c:pt idx="6932">
                  <c:v>0.51983347236993482</c:v>
                </c:pt>
                <c:pt idx="6933">
                  <c:v>0.51975120787286277</c:v>
                </c:pt>
                <c:pt idx="6934">
                  <c:v>0.51925544567991722</c:v>
                </c:pt>
                <c:pt idx="6935">
                  <c:v>0.51947003992225949</c:v>
                </c:pt>
                <c:pt idx="6936">
                  <c:v>0.51939658646540043</c:v>
                </c:pt>
                <c:pt idx="6937">
                  <c:v>0.51887954871831021</c:v>
                </c:pt>
                <c:pt idx="6938">
                  <c:v>0.41688715058092735</c:v>
                </c:pt>
                <c:pt idx="6939">
                  <c:v>0.50621013853076358</c:v>
                </c:pt>
                <c:pt idx="6940">
                  <c:v>0.51197870508431853</c:v>
                </c:pt>
                <c:pt idx="6941">
                  <c:v>0.51106091594236058</c:v>
                </c:pt>
                <c:pt idx="6942">
                  <c:v>0.50817922869559629</c:v>
                </c:pt>
                <c:pt idx="6943">
                  <c:v>0.3840060230944794</c:v>
                </c:pt>
                <c:pt idx="6944">
                  <c:v>0.43209239504416136</c:v>
                </c:pt>
                <c:pt idx="6945">
                  <c:v>0.4678932306098158</c:v>
                </c:pt>
                <c:pt idx="6946">
                  <c:v>0.47249443863876378</c:v>
                </c:pt>
                <c:pt idx="6947">
                  <c:v>0.47293290825252732</c:v>
                </c:pt>
                <c:pt idx="6948">
                  <c:v>0.46233169024372378</c:v>
                </c:pt>
                <c:pt idx="6949">
                  <c:v>0.24342174451857676</c:v>
                </c:pt>
                <c:pt idx="6950">
                  <c:v>0.45391629614912982</c:v>
                </c:pt>
                <c:pt idx="6951">
                  <c:v>0.27210399926761142</c:v>
                </c:pt>
                <c:pt idx="6952">
                  <c:v>0.40553558720915456</c:v>
                </c:pt>
                <c:pt idx="6953">
                  <c:v>0.40097612052880238</c:v>
                </c:pt>
                <c:pt idx="6954">
                  <c:v>0.39256483457959712</c:v>
                </c:pt>
                <c:pt idx="6955">
                  <c:v>0.3880705956777028</c:v>
                </c:pt>
                <c:pt idx="6956">
                  <c:v>0.38584295931589097</c:v>
                </c:pt>
                <c:pt idx="6957">
                  <c:v>0.13106171161605437</c:v>
                </c:pt>
                <c:pt idx="6958">
                  <c:v>0.37212349879058781</c:v>
                </c:pt>
                <c:pt idx="6959">
                  <c:v>0.38076343894793002</c:v>
                </c:pt>
                <c:pt idx="6960">
                  <c:v>0.20638752012758288</c:v>
                </c:pt>
                <c:pt idx="6961">
                  <c:v>0.33237995196235726</c:v>
                </c:pt>
                <c:pt idx="6962">
                  <c:v>0.33094617910126251</c:v>
                </c:pt>
                <c:pt idx="6963">
                  <c:v>0.34873384747842973</c:v>
                </c:pt>
                <c:pt idx="6964">
                  <c:v>8.2900751058326699E-2</c:v>
                </c:pt>
                <c:pt idx="6965">
                  <c:v>0.32622589203524555</c:v>
                </c:pt>
                <c:pt idx="6966">
                  <c:v>0.31515045147881082</c:v>
                </c:pt>
                <c:pt idx="6967">
                  <c:v>0.30302672515221318</c:v>
                </c:pt>
                <c:pt idx="6968">
                  <c:v>0.25394986566842331</c:v>
                </c:pt>
                <c:pt idx="6969">
                  <c:v>1.0822015058829333</c:v>
                </c:pt>
                <c:pt idx="6970">
                  <c:v>1.346062840164522</c:v>
                </c:pt>
                <c:pt idx="6971">
                  <c:v>0.37115633214903232</c:v>
                </c:pt>
                <c:pt idx="6972">
                  <c:v>6.6052557621340338E-3</c:v>
                </c:pt>
                <c:pt idx="6973">
                  <c:v>0.10104092776907433</c:v>
                </c:pt>
                <c:pt idx="6974">
                  <c:v>1.7555665259430751</c:v>
                </c:pt>
                <c:pt idx="6975">
                  <c:v>1.788698185077305E-5</c:v>
                </c:pt>
                <c:pt idx="6976">
                  <c:v>0.93159415127804668</c:v>
                </c:pt>
                <c:pt idx="6977">
                  <c:v>0.79056796303787757</c:v>
                </c:pt>
                <c:pt idx="6978">
                  <c:v>0.75315062653231968</c:v>
                </c:pt>
                <c:pt idx="6979">
                  <c:v>0.7614013657067944</c:v>
                </c:pt>
                <c:pt idx="6980">
                  <c:v>0.66730377521175954</c:v>
                </c:pt>
                <c:pt idx="6981">
                  <c:v>0.71378433471921943</c:v>
                </c:pt>
                <c:pt idx="6982">
                  <c:v>0.70910020888255421</c:v>
                </c:pt>
                <c:pt idx="6983">
                  <c:v>0.66494527774040646</c:v>
                </c:pt>
                <c:pt idx="6984">
                  <c:v>0.71761953475457274</c:v>
                </c:pt>
                <c:pt idx="6985">
                  <c:v>0.72583590201455594</c:v>
                </c:pt>
                <c:pt idx="6986">
                  <c:v>0.72968058344209263</c:v>
                </c:pt>
                <c:pt idx="6987">
                  <c:v>0.67525803917745164</c:v>
                </c:pt>
                <c:pt idx="6988">
                  <c:v>0.67129556059779738</c:v>
                </c:pt>
                <c:pt idx="6989">
                  <c:v>0.72535724685009795</c:v>
                </c:pt>
                <c:pt idx="6990">
                  <c:v>0.77219406321480732</c:v>
                </c:pt>
                <c:pt idx="6991">
                  <c:v>0.68517770366996888</c:v>
                </c:pt>
                <c:pt idx="6992">
                  <c:v>0.70733634644265098</c:v>
                </c:pt>
                <c:pt idx="6993">
                  <c:v>0.71364342359726063</c:v>
                </c:pt>
                <c:pt idx="6994">
                  <c:v>0.80055357807955219</c:v>
                </c:pt>
                <c:pt idx="6995">
                  <c:v>0.75094171290842082</c:v>
                </c:pt>
                <c:pt idx="6996">
                  <c:v>0.72997732737890764</c:v>
                </c:pt>
                <c:pt idx="6997">
                  <c:v>0.73996169748688356</c:v>
                </c:pt>
                <c:pt idx="6998">
                  <c:v>0</c:v>
                </c:pt>
                <c:pt idx="6999">
                  <c:v>0</c:v>
                </c:pt>
                <c:pt idx="7000">
                  <c:v>0</c:v>
                </c:pt>
                <c:pt idx="7001">
                  <c:v>0</c:v>
                </c:pt>
                <c:pt idx="7002">
                  <c:v>0</c:v>
                </c:pt>
                <c:pt idx="7003">
                  <c:v>0</c:v>
                </c:pt>
                <c:pt idx="7004">
                  <c:v>0</c:v>
                </c:pt>
                <c:pt idx="7005">
                  <c:v>0</c:v>
                </c:pt>
                <c:pt idx="7006">
                  <c:v>0</c:v>
                </c:pt>
                <c:pt idx="7007">
                  <c:v>0</c:v>
                </c:pt>
                <c:pt idx="7008">
                  <c:v>0</c:v>
                </c:pt>
                <c:pt idx="7009">
                  <c:v>0</c:v>
                </c:pt>
                <c:pt idx="7010">
                  <c:v>0</c:v>
                </c:pt>
                <c:pt idx="7011">
                  <c:v>0</c:v>
                </c:pt>
                <c:pt idx="7012">
                  <c:v>0</c:v>
                </c:pt>
                <c:pt idx="7013">
                  <c:v>0</c:v>
                </c:pt>
                <c:pt idx="7014">
                  <c:v>0</c:v>
                </c:pt>
                <c:pt idx="7015">
                  <c:v>0</c:v>
                </c:pt>
                <c:pt idx="7016">
                  <c:v>0</c:v>
                </c:pt>
                <c:pt idx="7017">
                  <c:v>0</c:v>
                </c:pt>
                <c:pt idx="7018">
                  <c:v>0</c:v>
                </c:pt>
                <c:pt idx="7019">
                  <c:v>0</c:v>
                </c:pt>
                <c:pt idx="7020">
                  <c:v>0</c:v>
                </c:pt>
                <c:pt idx="7021">
                  <c:v>0</c:v>
                </c:pt>
                <c:pt idx="7022">
                  <c:v>0</c:v>
                </c:pt>
                <c:pt idx="7023">
                  <c:v>0</c:v>
                </c:pt>
                <c:pt idx="7024">
                  <c:v>0</c:v>
                </c:pt>
                <c:pt idx="7025">
                  <c:v>0</c:v>
                </c:pt>
                <c:pt idx="7026">
                  <c:v>0</c:v>
                </c:pt>
                <c:pt idx="7027">
                  <c:v>0</c:v>
                </c:pt>
                <c:pt idx="7028">
                  <c:v>0</c:v>
                </c:pt>
                <c:pt idx="7029">
                  <c:v>0</c:v>
                </c:pt>
                <c:pt idx="7030">
                  <c:v>0</c:v>
                </c:pt>
                <c:pt idx="7031">
                  <c:v>0</c:v>
                </c:pt>
                <c:pt idx="7032">
                  <c:v>0</c:v>
                </c:pt>
                <c:pt idx="7033">
                  <c:v>0</c:v>
                </c:pt>
                <c:pt idx="7034">
                  <c:v>0</c:v>
                </c:pt>
                <c:pt idx="7035">
                  <c:v>0</c:v>
                </c:pt>
                <c:pt idx="7036">
                  <c:v>0</c:v>
                </c:pt>
                <c:pt idx="7037">
                  <c:v>0</c:v>
                </c:pt>
                <c:pt idx="7038">
                  <c:v>0</c:v>
                </c:pt>
                <c:pt idx="7039">
                  <c:v>0</c:v>
                </c:pt>
                <c:pt idx="7040">
                  <c:v>0</c:v>
                </c:pt>
                <c:pt idx="7041">
                  <c:v>0</c:v>
                </c:pt>
                <c:pt idx="7042">
                  <c:v>0</c:v>
                </c:pt>
                <c:pt idx="7043">
                  <c:v>0</c:v>
                </c:pt>
                <c:pt idx="7044">
                  <c:v>0</c:v>
                </c:pt>
                <c:pt idx="7045">
                  <c:v>0</c:v>
                </c:pt>
                <c:pt idx="7046">
                  <c:v>0</c:v>
                </c:pt>
                <c:pt idx="7047">
                  <c:v>0</c:v>
                </c:pt>
                <c:pt idx="7048">
                  <c:v>0</c:v>
                </c:pt>
                <c:pt idx="7049">
                  <c:v>0</c:v>
                </c:pt>
                <c:pt idx="7050">
                  <c:v>0</c:v>
                </c:pt>
                <c:pt idx="7051">
                  <c:v>0</c:v>
                </c:pt>
                <c:pt idx="7052">
                  <c:v>0</c:v>
                </c:pt>
                <c:pt idx="7053">
                  <c:v>0</c:v>
                </c:pt>
                <c:pt idx="7054">
                  <c:v>0</c:v>
                </c:pt>
                <c:pt idx="7055">
                  <c:v>0</c:v>
                </c:pt>
                <c:pt idx="7056">
                  <c:v>0</c:v>
                </c:pt>
                <c:pt idx="7057">
                  <c:v>0</c:v>
                </c:pt>
                <c:pt idx="7058">
                  <c:v>0</c:v>
                </c:pt>
                <c:pt idx="7059">
                  <c:v>0</c:v>
                </c:pt>
                <c:pt idx="7060">
                  <c:v>0</c:v>
                </c:pt>
                <c:pt idx="7061">
                  <c:v>0</c:v>
                </c:pt>
                <c:pt idx="7062">
                  <c:v>0</c:v>
                </c:pt>
                <c:pt idx="7063">
                  <c:v>0</c:v>
                </c:pt>
                <c:pt idx="7064">
                  <c:v>0</c:v>
                </c:pt>
                <c:pt idx="7065">
                  <c:v>0</c:v>
                </c:pt>
                <c:pt idx="7066">
                  <c:v>0</c:v>
                </c:pt>
                <c:pt idx="7067">
                  <c:v>0</c:v>
                </c:pt>
                <c:pt idx="7068">
                  <c:v>0</c:v>
                </c:pt>
                <c:pt idx="7069">
                  <c:v>0</c:v>
                </c:pt>
                <c:pt idx="7070">
                  <c:v>0</c:v>
                </c:pt>
                <c:pt idx="7071">
                  <c:v>0</c:v>
                </c:pt>
                <c:pt idx="7072">
                  <c:v>0</c:v>
                </c:pt>
                <c:pt idx="7073">
                  <c:v>0</c:v>
                </c:pt>
                <c:pt idx="7074">
                  <c:v>0</c:v>
                </c:pt>
                <c:pt idx="7075">
                  <c:v>0</c:v>
                </c:pt>
                <c:pt idx="7076">
                  <c:v>0</c:v>
                </c:pt>
                <c:pt idx="7077">
                  <c:v>0</c:v>
                </c:pt>
                <c:pt idx="7078">
                  <c:v>0</c:v>
                </c:pt>
                <c:pt idx="7079">
                  <c:v>0</c:v>
                </c:pt>
                <c:pt idx="7080">
                  <c:v>0</c:v>
                </c:pt>
                <c:pt idx="7081">
                  <c:v>0</c:v>
                </c:pt>
                <c:pt idx="7082">
                  <c:v>0</c:v>
                </c:pt>
                <c:pt idx="7083">
                  <c:v>0</c:v>
                </c:pt>
                <c:pt idx="7084">
                  <c:v>0</c:v>
                </c:pt>
                <c:pt idx="7085">
                  <c:v>0</c:v>
                </c:pt>
                <c:pt idx="7086">
                  <c:v>0</c:v>
                </c:pt>
                <c:pt idx="7087">
                  <c:v>0</c:v>
                </c:pt>
                <c:pt idx="7088">
                  <c:v>0</c:v>
                </c:pt>
                <c:pt idx="7089">
                  <c:v>0</c:v>
                </c:pt>
                <c:pt idx="7090">
                  <c:v>0</c:v>
                </c:pt>
                <c:pt idx="7091">
                  <c:v>0</c:v>
                </c:pt>
                <c:pt idx="7092">
                  <c:v>0</c:v>
                </c:pt>
                <c:pt idx="7093">
                  <c:v>0</c:v>
                </c:pt>
                <c:pt idx="7094">
                  <c:v>0</c:v>
                </c:pt>
                <c:pt idx="7095">
                  <c:v>0</c:v>
                </c:pt>
                <c:pt idx="7096">
                  <c:v>0</c:v>
                </c:pt>
                <c:pt idx="7097">
                  <c:v>0</c:v>
                </c:pt>
                <c:pt idx="7098">
                  <c:v>0</c:v>
                </c:pt>
                <c:pt idx="7099">
                  <c:v>0</c:v>
                </c:pt>
                <c:pt idx="7100">
                  <c:v>0</c:v>
                </c:pt>
                <c:pt idx="7101">
                  <c:v>0</c:v>
                </c:pt>
                <c:pt idx="7102">
                  <c:v>0</c:v>
                </c:pt>
                <c:pt idx="7103">
                  <c:v>0</c:v>
                </c:pt>
                <c:pt idx="7104">
                  <c:v>0</c:v>
                </c:pt>
                <c:pt idx="7105">
                  <c:v>0</c:v>
                </c:pt>
                <c:pt idx="7106">
                  <c:v>0</c:v>
                </c:pt>
                <c:pt idx="7107">
                  <c:v>0</c:v>
                </c:pt>
                <c:pt idx="7108">
                  <c:v>0</c:v>
                </c:pt>
                <c:pt idx="7109">
                  <c:v>0</c:v>
                </c:pt>
                <c:pt idx="7110">
                  <c:v>0</c:v>
                </c:pt>
                <c:pt idx="7111">
                  <c:v>0</c:v>
                </c:pt>
                <c:pt idx="7112">
                  <c:v>0</c:v>
                </c:pt>
                <c:pt idx="7113">
                  <c:v>0</c:v>
                </c:pt>
                <c:pt idx="7114">
                  <c:v>0</c:v>
                </c:pt>
                <c:pt idx="7115">
                  <c:v>0</c:v>
                </c:pt>
                <c:pt idx="7116">
                  <c:v>0</c:v>
                </c:pt>
                <c:pt idx="7117">
                  <c:v>0</c:v>
                </c:pt>
                <c:pt idx="7118">
                  <c:v>0</c:v>
                </c:pt>
                <c:pt idx="7119">
                  <c:v>0</c:v>
                </c:pt>
                <c:pt idx="7120">
                  <c:v>0</c:v>
                </c:pt>
                <c:pt idx="7121">
                  <c:v>0</c:v>
                </c:pt>
                <c:pt idx="7122">
                  <c:v>0</c:v>
                </c:pt>
                <c:pt idx="7123">
                  <c:v>0</c:v>
                </c:pt>
                <c:pt idx="7124">
                  <c:v>0</c:v>
                </c:pt>
                <c:pt idx="7125">
                  <c:v>0</c:v>
                </c:pt>
                <c:pt idx="7126">
                  <c:v>0</c:v>
                </c:pt>
                <c:pt idx="7127">
                  <c:v>0</c:v>
                </c:pt>
                <c:pt idx="7128">
                  <c:v>0</c:v>
                </c:pt>
                <c:pt idx="7129">
                  <c:v>0</c:v>
                </c:pt>
                <c:pt idx="7130">
                  <c:v>0</c:v>
                </c:pt>
                <c:pt idx="7131">
                  <c:v>0</c:v>
                </c:pt>
                <c:pt idx="7132">
                  <c:v>0</c:v>
                </c:pt>
                <c:pt idx="7133">
                  <c:v>0</c:v>
                </c:pt>
                <c:pt idx="7134">
                  <c:v>0</c:v>
                </c:pt>
                <c:pt idx="7135">
                  <c:v>0</c:v>
                </c:pt>
                <c:pt idx="7136">
                  <c:v>0</c:v>
                </c:pt>
                <c:pt idx="7137">
                  <c:v>0</c:v>
                </c:pt>
                <c:pt idx="7138">
                  <c:v>0</c:v>
                </c:pt>
                <c:pt idx="7139">
                  <c:v>0</c:v>
                </c:pt>
                <c:pt idx="7140">
                  <c:v>0</c:v>
                </c:pt>
                <c:pt idx="7141">
                  <c:v>0</c:v>
                </c:pt>
                <c:pt idx="7142">
                  <c:v>0</c:v>
                </c:pt>
                <c:pt idx="7143">
                  <c:v>0</c:v>
                </c:pt>
                <c:pt idx="7144">
                  <c:v>0</c:v>
                </c:pt>
                <c:pt idx="7145">
                  <c:v>0</c:v>
                </c:pt>
                <c:pt idx="7146">
                  <c:v>0</c:v>
                </c:pt>
                <c:pt idx="7147">
                  <c:v>0</c:v>
                </c:pt>
                <c:pt idx="7148">
                  <c:v>0</c:v>
                </c:pt>
                <c:pt idx="7149">
                  <c:v>0</c:v>
                </c:pt>
                <c:pt idx="7150">
                  <c:v>0</c:v>
                </c:pt>
                <c:pt idx="7151">
                  <c:v>0</c:v>
                </c:pt>
                <c:pt idx="7152">
                  <c:v>0</c:v>
                </c:pt>
                <c:pt idx="7153">
                  <c:v>0</c:v>
                </c:pt>
                <c:pt idx="7154">
                  <c:v>0</c:v>
                </c:pt>
                <c:pt idx="7155">
                  <c:v>0</c:v>
                </c:pt>
                <c:pt idx="7156">
                  <c:v>0</c:v>
                </c:pt>
                <c:pt idx="7157">
                  <c:v>0</c:v>
                </c:pt>
                <c:pt idx="7158">
                  <c:v>0</c:v>
                </c:pt>
                <c:pt idx="7159">
                  <c:v>0</c:v>
                </c:pt>
                <c:pt idx="7160">
                  <c:v>0</c:v>
                </c:pt>
                <c:pt idx="7161">
                  <c:v>0</c:v>
                </c:pt>
                <c:pt idx="7162">
                  <c:v>0</c:v>
                </c:pt>
                <c:pt idx="7163">
                  <c:v>0</c:v>
                </c:pt>
                <c:pt idx="7164">
                  <c:v>0</c:v>
                </c:pt>
                <c:pt idx="7165">
                  <c:v>0</c:v>
                </c:pt>
                <c:pt idx="7166">
                  <c:v>0</c:v>
                </c:pt>
                <c:pt idx="7167">
                  <c:v>0</c:v>
                </c:pt>
                <c:pt idx="7168">
                  <c:v>0</c:v>
                </c:pt>
                <c:pt idx="7169">
                  <c:v>0</c:v>
                </c:pt>
                <c:pt idx="7170">
                  <c:v>0</c:v>
                </c:pt>
                <c:pt idx="7171">
                  <c:v>0</c:v>
                </c:pt>
                <c:pt idx="7172">
                  <c:v>0</c:v>
                </c:pt>
                <c:pt idx="7173">
                  <c:v>0</c:v>
                </c:pt>
                <c:pt idx="7174">
                  <c:v>0</c:v>
                </c:pt>
                <c:pt idx="7175">
                  <c:v>0</c:v>
                </c:pt>
                <c:pt idx="7176">
                  <c:v>0</c:v>
                </c:pt>
                <c:pt idx="7177">
                  <c:v>0</c:v>
                </c:pt>
                <c:pt idx="7178">
                  <c:v>0</c:v>
                </c:pt>
                <c:pt idx="7179">
                  <c:v>0</c:v>
                </c:pt>
                <c:pt idx="7180">
                  <c:v>0</c:v>
                </c:pt>
                <c:pt idx="7181">
                  <c:v>0</c:v>
                </c:pt>
                <c:pt idx="7182">
                  <c:v>0</c:v>
                </c:pt>
                <c:pt idx="7183">
                  <c:v>0</c:v>
                </c:pt>
                <c:pt idx="7184">
                  <c:v>0</c:v>
                </c:pt>
                <c:pt idx="7185">
                  <c:v>0</c:v>
                </c:pt>
                <c:pt idx="7186">
                  <c:v>0</c:v>
                </c:pt>
                <c:pt idx="7187">
                  <c:v>0</c:v>
                </c:pt>
                <c:pt idx="7188">
                  <c:v>0</c:v>
                </c:pt>
                <c:pt idx="7189">
                  <c:v>0</c:v>
                </c:pt>
                <c:pt idx="7190">
                  <c:v>0</c:v>
                </c:pt>
                <c:pt idx="7191">
                  <c:v>0</c:v>
                </c:pt>
                <c:pt idx="7192">
                  <c:v>0</c:v>
                </c:pt>
                <c:pt idx="7193">
                  <c:v>0</c:v>
                </c:pt>
                <c:pt idx="7194">
                  <c:v>0</c:v>
                </c:pt>
                <c:pt idx="7195">
                  <c:v>0</c:v>
                </c:pt>
                <c:pt idx="7196">
                  <c:v>0</c:v>
                </c:pt>
                <c:pt idx="7197">
                  <c:v>0</c:v>
                </c:pt>
                <c:pt idx="7198">
                  <c:v>0</c:v>
                </c:pt>
                <c:pt idx="7199">
                  <c:v>0</c:v>
                </c:pt>
                <c:pt idx="7200">
                  <c:v>0</c:v>
                </c:pt>
                <c:pt idx="7201">
                  <c:v>0</c:v>
                </c:pt>
                <c:pt idx="7202">
                  <c:v>0</c:v>
                </c:pt>
                <c:pt idx="7203">
                  <c:v>0</c:v>
                </c:pt>
                <c:pt idx="7204">
                  <c:v>0</c:v>
                </c:pt>
                <c:pt idx="7205">
                  <c:v>0</c:v>
                </c:pt>
                <c:pt idx="7206">
                  <c:v>0</c:v>
                </c:pt>
                <c:pt idx="7207">
                  <c:v>0</c:v>
                </c:pt>
                <c:pt idx="7208">
                  <c:v>0</c:v>
                </c:pt>
                <c:pt idx="7209">
                  <c:v>0</c:v>
                </c:pt>
                <c:pt idx="7210">
                  <c:v>0</c:v>
                </c:pt>
                <c:pt idx="7211">
                  <c:v>0</c:v>
                </c:pt>
                <c:pt idx="7212">
                  <c:v>0</c:v>
                </c:pt>
                <c:pt idx="7213">
                  <c:v>0</c:v>
                </c:pt>
                <c:pt idx="7214">
                  <c:v>0</c:v>
                </c:pt>
                <c:pt idx="7215">
                  <c:v>0</c:v>
                </c:pt>
                <c:pt idx="7216">
                  <c:v>0</c:v>
                </c:pt>
                <c:pt idx="7217">
                  <c:v>0</c:v>
                </c:pt>
                <c:pt idx="7218">
                  <c:v>0</c:v>
                </c:pt>
                <c:pt idx="7219">
                  <c:v>0</c:v>
                </c:pt>
                <c:pt idx="7220">
                  <c:v>0</c:v>
                </c:pt>
                <c:pt idx="7221">
                  <c:v>0</c:v>
                </c:pt>
                <c:pt idx="7222">
                  <c:v>0</c:v>
                </c:pt>
                <c:pt idx="7223">
                  <c:v>0</c:v>
                </c:pt>
                <c:pt idx="7224">
                  <c:v>0</c:v>
                </c:pt>
                <c:pt idx="7225">
                  <c:v>0</c:v>
                </c:pt>
                <c:pt idx="7226">
                  <c:v>0</c:v>
                </c:pt>
                <c:pt idx="7227">
                  <c:v>0</c:v>
                </c:pt>
                <c:pt idx="7228">
                  <c:v>0</c:v>
                </c:pt>
                <c:pt idx="7229">
                  <c:v>0</c:v>
                </c:pt>
                <c:pt idx="7230">
                  <c:v>0</c:v>
                </c:pt>
                <c:pt idx="7231">
                  <c:v>0</c:v>
                </c:pt>
                <c:pt idx="7232">
                  <c:v>0</c:v>
                </c:pt>
                <c:pt idx="7233">
                  <c:v>0</c:v>
                </c:pt>
                <c:pt idx="7234">
                  <c:v>0</c:v>
                </c:pt>
                <c:pt idx="7235">
                  <c:v>0</c:v>
                </c:pt>
                <c:pt idx="7236">
                  <c:v>0</c:v>
                </c:pt>
                <c:pt idx="7237">
                  <c:v>0</c:v>
                </c:pt>
                <c:pt idx="7238">
                  <c:v>0</c:v>
                </c:pt>
                <c:pt idx="7239">
                  <c:v>0</c:v>
                </c:pt>
                <c:pt idx="7240">
                  <c:v>0</c:v>
                </c:pt>
                <c:pt idx="7241">
                  <c:v>0</c:v>
                </c:pt>
                <c:pt idx="7242">
                  <c:v>0</c:v>
                </c:pt>
                <c:pt idx="7243">
                  <c:v>0</c:v>
                </c:pt>
                <c:pt idx="7244">
                  <c:v>0</c:v>
                </c:pt>
                <c:pt idx="7245">
                  <c:v>0</c:v>
                </c:pt>
                <c:pt idx="7246">
                  <c:v>0</c:v>
                </c:pt>
                <c:pt idx="7247">
                  <c:v>0</c:v>
                </c:pt>
                <c:pt idx="7248">
                  <c:v>0</c:v>
                </c:pt>
                <c:pt idx="7249">
                  <c:v>0</c:v>
                </c:pt>
                <c:pt idx="7250">
                  <c:v>0</c:v>
                </c:pt>
                <c:pt idx="7251">
                  <c:v>0</c:v>
                </c:pt>
                <c:pt idx="7252">
                  <c:v>0</c:v>
                </c:pt>
                <c:pt idx="7253">
                  <c:v>0</c:v>
                </c:pt>
                <c:pt idx="7254">
                  <c:v>0</c:v>
                </c:pt>
                <c:pt idx="7255">
                  <c:v>0</c:v>
                </c:pt>
                <c:pt idx="7256">
                  <c:v>0</c:v>
                </c:pt>
                <c:pt idx="7257">
                  <c:v>0</c:v>
                </c:pt>
                <c:pt idx="7258">
                  <c:v>0</c:v>
                </c:pt>
                <c:pt idx="7259">
                  <c:v>0</c:v>
                </c:pt>
                <c:pt idx="7260">
                  <c:v>0</c:v>
                </c:pt>
                <c:pt idx="7261">
                  <c:v>0</c:v>
                </c:pt>
                <c:pt idx="7262">
                  <c:v>0</c:v>
                </c:pt>
                <c:pt idx="7263">
                  <c:v>0</c:v>
                </c:pt>
                <c:pt idx="7264">
                  <c:v>0</c:v>
                </c:pt>
                <c:pt idx="7265">
                  <c:v>0</c:v>
                </c:pt>
                <c:pt idx="7266">
                  <c:v>0</c:v>
                </c:pt>
                <c:pt idx="7267">
                  <c:v>0</c:v>
                </c:pt>
                <c:pt idx="7268">
                  <c:v>0</c:v>
                </c:pt>
                <c:pt idx="7269">
                  <c:v>0</c:v>
                </c:pt>
                <c:pt idx="7270">
                  <c:v>0</c:v>
                </c:pt>
                <c:pt idx="7271">
                  <c:v>0</c:v>
                </c:pt>
                <c:pt idx="7272">
                  <c:v>0</c:v>
                </c:pt>
                <c:pt idx="7273">
                  <c:v>0</c:v>
                </c:pt>
                <c:pt idx="7274">
                  <c:v>0</c:v>
                </c:pt>
                <c:pt idx="7275">
                  <c:v>0</c:v>
                </c:pt>
                <c:pt idx="7276">
                  <c:v>0</c:v>
                </c:pt>
                <c:pt idx="7277">
                  <c:v>0</c:v>
                </c:pt>
                <c:pt idx="7278">
                  <c:v>0</c:v>
                </c:pt>
                <c:pt idx="7279">
                  <c:v>0</c:v>
                </c:pt>
                <c:pt idx="7280">
                  <c:v>0</c:v>
                </c:pt>
                <c:pt idx="7281">
                  <c:v>0</c:v>
                </c:pt>
                <c:pt idx="7282">
                  <c:v>0</c:v>
                </c:pt>
                <c:pt idx="7283">
                  <c:v>0</c:v>
                </c:pt>
                <c:pt idx="7284">
                  <c:v>0</c:v>
                </c:pt>
                <c:pt idx="7285">
                  <c:v>0</c:v>
                </c:pt>
                <c:pt idx="7286">
                  <c:v>0</c:v>
                </c:pt>
                <c:pt idx="7287">
                  <c:v>0</c:v>
                </c:pt>
                <c:pt idx="7288">
                  <c:v>0</c:v>
                </c:pt>
                <c:pt idx="7289">
                  <c:v>0</c:v>
                </c:pt>
                <c:pt idx="7290">
                  <c:v>0</c:v>
                </c:pt>
                <c:pt idx="7291">
                  <c:v>0</c:v>
                </c:pt>
                <c:pt idx="7292">
                  <c:v>0</c:v>
                </c:pt>
                <c:pt idx="7293">
                  <c:v>0</c:v>
                </c:pt>
                <c:pt idx="7294">
                  <c:v>0</c:v>
                </c:pt>
                <c:pt idx="7295">
                  <c:v>0</c:v>
                </c:pt>
                <c:pt idx="7296">
                  <c:v>0</c:v>
                </c:pt>
                <c:pt idx="7297">
                  <c:v>0</c:v>
                </c:pt>
                <c:pt idx="7298">
                  <c:v>0</c:v>
                </c:pt>
                <c:pt idx="7299">
                  <c:v>0</c:v>
                </c:pt>
                <c:pt idx="7300">
                  <c:v>0</c:v>
                </c:pt>
                <c:pt idx="7301">
                  <c:v>0</c:v>
                </c:pt>
                <c:pt idx="7302">
                  <c:v>0</c:v>
                </c:pt>
                <c:pt idx="7303">
                  <c:v>0</c:v>
                </c:pt>
                <c:pt idx="7304">
                  <c:v>0</c:v>
                </c:pt>
                <c:pt idx="7305">
                  <c:v>0</c:v>
                </c:pt>
                <c:pt idx="7306">
                  <c:v>0</c:v>
                </c:pt>
                <c:pt idx="7307">
                  <c:v>0</c:v>
                </c:pt>
                <c:pt idx="7308">
                  <c:v>0</c:v>
                </c:pt>
                <c:pt idx="7309">
                  <c:v>0</c:v>
                </c:pt>
                <c:pt idx="7310">
                  <c:v>0</c:v>
                </c:pt>
                <c:pt idx="7311">
                  <c:v>0</c:v>
                </c:pt>
                <c:pt idx="7312">
                  <c:v>0</c:v>
                </c:pt>
                <c:pt idx="7313">
                  <c:v>0</c:v>
                </c:pt>
                <c:pt idx="7314">
                  <c:v>0</c:v>
                </c:pt>
                <c:pt idx="7315">
                  <c:v>0</c:v>
                </c:pt>
                <c:pt idx="7316">
                  <c:v>0</c:v>
                </c:pt>
                <c:pt idx="7317">
                  <c:v>0</c:v>
                </c:pt>
                <c:pt idx="7318">
                  <c:v>0</c:v>
                </c:pt>
                <c:pt idx="7319">
                  <c:v>0</c:v>
                </c:pt>
                <c:pt idx="7320">
                  <c:v>0</c:v>
                </c:pt>
                <c:pt idx="7321">
                  <c:v>0</c:v>
                </c:pt>
                <c:pt idx="7322">
                  <c:v>0</c:v>
                </c:pt>
                <c:pt idx="7323">
                  <c:v>0</c:v>
                </c:pt>
                <c:pt idx="7324">
                  <c:v>0</c:v>
                </c:pt>
                <c:pt idx="7325">
                  <c:v>0</c:v>
                </c:pt>
                <c:pt idx="7326">
                  <c:v>0</c:v>
                </c:pt>
                <c:pt idx="7327">
                  <c:v>0</c:v>
                </c:pt>
                <c:pt idx="7328">
                  <c:v>0</c:v>
                </c:pt>
                <c:pt idx="7329">
                  <c:v>0</c:v>
                </c:pt>
                <c:pt idx="7330">
                  <c:v>0</c:v>
                </c:pt>
                <c:pt idx="7331">
                  <c:v>0</c:v>
                </c:pt>
                <c:pt idx="7332">
                  <c:v>0</c:v>
                </c:pt>
                <c:pt idx="7333">
                  <c:v>0</c:v>
                </c:pt>
                <c:pt idx="7334">
                  <c:v>0</c:v>
                </c:pt>
                <c:pt idx="7335">
                  <c:v>0</c:v>
                </c:pt>
                <c:pt idx="7336">
                  <c:v>0</c:v>
                </c:pt>
                <c:pt idx="7337">
                  <c:v>0</c:v>
                </c:pt>
                <c:pt idx="7338">
                  <c:v>0</c:v>
                </c:pt>
                <c:pt idx="7339">
                  <c:v>0</c:v>
                </c:pt>
                <c:pt idx="7340">
                  <c:v>0</c:v>
                </c:pt>
                <c:pt idx="7341">
                  <c:v>0</c:v>
                </c:pt>
                <c:pt idx="7342">
                  <c:v>0</c:v>
                </c:pt>
                <c:pt idx="7343">
                  <c:v>0</c:v>
                </c:pt>
                <c:pt idx="7344">
                  <c:v>0</c:v>
                </c:pt>
                <c:pt idx="7345">
                  <c:v>0</c:v>
                </c:pt>
                <c:pt idx="7346">
                  <c:v>0</c:v>
                </c:pt>
                <c:pt idx="7347">
                  <c:v>0</c:v>
                </c:pt>
                <c:pt idx="7348">
                  <c:v>0</c:v>
                </c:pt>
                <c:pt idx="7349">
                  <c:v>0</c:v>
                </c:pt>
                <c:pt idx="7350">
                  <c:v>0</c:v>
                </c:pt>
                <c:pt idx="7351">
                  <c:v>0</c:v>
                </c:pt>
                <c:pt idx="7352">
                  <c:v>0</c:v>
                </c:pt>
                <c:pt idx="7353">
                  <c:v>0</c:v>
                </c:pt>
                <c:pt idx="7354">
                  <c:v>0</c:v>
                </c:pt>
                <c:pt idx="7355">
                  <c:v>0</c:v>
                </c:pt>
                <c:pt idx="7356">
                  <c:v>0</c:v>
                </c:pt>
                <c:pt idx="7357">
                  <c:v>0</c:v>
                </c:pt>
                <c:pt idx="7358">
                  <c:v>0</c:v>
                </c:pt>
                <c:pt idx="7359">
                  <c:v>0</c:v>
                </c:pt>
                <c:pt idx="7360">
                  <c:v>0</c:v>
                </c:pt>
                <c:pt idx="7361">
                  <c:v>0</c:v>
                </c:pt>
                <c:pt idx="7362">
                  <c:v>0</c:v>
                </c:pt>
                <c:pt idx="7363">
                  <c:v>0</c:v>
                </c:pt>
                <c:pt idx="7364">
                  <c:v>0</c:v>
                </c:pt>
                <c:pt idx="7365">
                  <c:v>0</c:v>
                </c:pt>
                <c:pt idx="7366">
                  <c:v>0</c:v>
                </c:pt>
                <c:pt idx="7367">
                  <c:v>0</c:v>
                </c:pt>
                <c:pt idx="7368">
                  <c:v>0</c:v>
                </c:pt>
                <c:pt idx="7369">
                  <c:v>0</c:v>
                </c:pt>
                <c:pt idx="7370">
                  <c:v>0</c:v>
                </c:pt>
                <c:pt idx="7371">
                  <c:v>0</c:v>
                </c:pt>
                <c:pt idx="7372">
                  <c:v>0</c:v>
                </c:pt>
                <c:pt idx="7373">
                  <c:v>0</c:v>
                </c:pt>
                <c:pt idx="7374">
                  <c:v>0</c:v>
                </c:pt>
                <c:pt idx="7375">
                  <c:v>0</c:v>
                </c:pt>
                <c:pt idx="7376">
                  <c:v>0</c:v>
                </c:pt>
                <c:pt idx="7377">
                  <c:v>0</c:v>
                </c:pt>
                <c:pt idx="7378">
                  <c:v>0</c:v>
                </c:pt>
                <c:pt idx="7379">
                  <c:v>0</c:v>
                </c:pt>
                <c:pt idx="7380">
                  <c:v>0</c:v>
                </c:pt>
                <c:pt idx="7381">
                  <c:v>0</c:v>
                </c:pt>
                <c:pt idx="7382">
                  <c:v>0</c:v>
                </c:pt>
                <c:pt idx="7383">
                  <c:v>0</c:v>
                </c:pt>
                <c:pt idx="7384">
                  <c:v>0</c:v>
                </c:pt>
                <c:pt idx="7385">
                  <c:v>0</c:v>
                </c:pt>
                <c:pt idx="7386">
                  <c:v>0</c:v>
                </c:pt>
                <c:pt idx="7387">
                  <c:v>0</c:v>
                </c:pt>
                <c:pt idx="7388">
                  <c:v>0</c:v>
                </c:pt>
                <c:pt idx="7389">
                  <c:v>0</c:v>
                </c:pt>
                <c:pt idx="7390">
                  <c:v>0</c:v>
                </c:pt>
                <c:pt idx="7391">
                  <c:v>0</c:v>
                </c:pt>
                <c:pt idx="7392">
                  <c:v>0</c:v>
                </c:pt>
                <c:pt idx="7393">
                  <c:v>0</c:v>
                </c:pt>
                <c:pt idx="7394">
                  <c:v>0</c:v>
                </c:pt>
                <c:pt idx="7395">
                  <c:v>0</c:v>
                </c:pt>
                <c:pt idx="7396">
                  <c:v>0</c:v>
                </c:pt>
                <c:pt idx="7397">
                  <c:v>0</c:v>
                </c:pt>
                <c:pt idx="7398">
                  <c:v>0</c:v>
                </c:pt>
                <c:pt idx="7399">
                  <c:v>0</c:v>
                </c:pt>
                <c:pt idx="7400">
                  <c:v>0</c:v>
                </c:pt>
                <c:pt idx="7401">
                  <c:v>0</c:v>
                </c:pt>
                <c:pt idx="7402">
                  <c:v>0</c:v>
                </c:pt>
                <c:pt idx="7403">
                  <c:v>0</c:v>
                </c:pt>
                <c:pt idx="7404">
                  <c:v>0</c:v>
                </c:pt>
                <c:pt idx="7405">
                  <c:v>0</c:v>
                </c:pt>
                <c:pt idx="7406">
                  <c:v>0</c:v>
                </c:pt>
                <c:pt idx="7407">
                  <c:v>0</c:v>
                </c:pt>
                <c:pt idx="7408">
                  <c:v>0</c:v>
                </c:pt>
                <c:pt idx="7409">
                  <c:v>0</c:v>
                </c:pt>
                <c:pt idx="7410">
                  <c:v>0</c:v>
                </c:pt>
                <c:pt idx="7411">
                  <c:v>0</c:v>
                </c:pt>
                <c:pt idx="7412">
                  <c:v>0</c:v>
                </c:pt>
                <c:pt idx="7413">
                  <c:v>0</c:v>
                </c:pt>
                <c:pt idx="7414">
                  <c:v>0</c:v>
                </c:pt>
                <c:pt idx="7415">
                  <c:v>0</c:v>
                </c:pt>
                <c:pt idx="7416">
                  <c:v>0</c:v>
                </c:pt>
                <c:pt idx="7417">
                  <c:v>0</c:v>
                </c:pt>
                <c:pt idx="7418">
                  <c:v>0</c:v>
                </c:pt>
                <c:pt idx="7419">
                  <c:v>0</c:v>
                </c:pt>
                <c:pt idx="7420">
                  <c:v>0</c:v>
                </c:pt>
                <c:pt idx="7421">
                  <c:v>0</c:v>
                </c:pt>
                <c:pt idx="7422">
                  <c:v>0</c:v>
                </c:pt>
                <c:pt idx="7423">
                  <c:v>0</c:v>
                </c:pt>
                <c:pt idx="7424">
                  <c:v>0</c:v>
                </c:pt>
                <c:pt idx="7425">
                  <c:v>0</c:v>
                </c:pt>
                <c:pt idx="7426">
                  <c:v>0</c:v>
                </c:pt>
                <c:pt idx="7427">
                  <c:v>0</c:v>
                </c:pt>
                <c:pt idx="7428">
                  <c:v>0</c:v>
                </c:pt>
                <c:pt idx="7429">
                  <c:v>0</c:v>
                </c:pt>
                <c:pt idx="7430">
                  <c:v>0</c:v>
                </c:pt>
                <c:pt idx="7431">
                  <c:v>0</c:v>
                </c:pt>
                <c:pt idx="7432">
                  <c:v>0</c:v>
                </c:pt>
                <c:pt idx="7433">
                  <c:v>0</c:v>
                </c:pt>
                <c:pt idx="7434">
                  <c:v>0</c:v>
                </c:pt>
                <c:pt idx="7435">
                  <c:v>0</c:v>
                </c:pt>
                <c:pt idx="7436">
                  <c:v>0</c:v>
                </c:pt>
                <c:pt idx="7437">
                  <c:v>0</c:v>
                </c:pt>
                <c:pt idx="7438">
                  <c:v>0</c:v>
                </c:pt>
                <c:pt idx="7439">
                  <c:v>0</c:v>
                </c:pt>
                <c:pt idx="7440">
                  <c:v>0</c:v>
                </c:pt>
                <c:pt idx="7441">
                  <c:v>0</c:v>
                </c:pt>
                <c:pt idx="7442">
                  <c:v>0</c:v>
                </c:pt>
                <c:pt idx="7443">
                  <c:v>0</c:v>
                </c:pt>
                <c:pt idx="7444">
                  <c:v>0</c:v>
                </c:pt>
                <c:pt idx="7445">
                  <c:v>0</c:v>
                </c:pt>
                <c:pt idx="7446">
                  <c:v>0</c:v>
                </c:pt>
                <c:pt idx="7447">
                  <c:v>0</c:v>
                </c:pt>
                <c:pt idx="7448">
                  <c:v>0</c:v>
                </c:pt>
                <c:pt idx="7449">
                  <c:v>0</c:v>
                </c:pt>
                <c:pt idx="7450">
                  <c:v>0</c:v>
                </c:pt>
                <c:pt idx="7451">
                  <c:v>0</c:v>
                </c:pt>
                <c:pt idx="7452">
                  <c:v>0</c:v>
                </c:pt>
                <c:pt idx="7453">
                  <c:v>0</c:v>
                </c:pt>
                <c:pt idx="7454">
                  <c:v>0</c:v>
                </c:pt>
                <c:pt idx="7455">
                  <c:v>0</c:v>
                </c:pt>
                <c:pt idx="7456">
                  <c:v>0</c:v>
                </c:pt>
                <c:pt idx="7457">
                  <c:v>0</c:v>
                </c:pt>
                <c:pt idx="7458">
                  <c:v>0</c:v>
                </c:pt>
                <c:pt idx="7459">
                  <c:v>0</c:v>
                </c:pt>
                <c:pt idx="7460">
                  <c:v>0</c:v>
                </c:pt>
                <c:pt idx="7461">
                  <c:v>0</c:v>
                </c:pt>
                <c:pt idx="7462">
                  <c:v>0</c:v>
                </c:pt>
                <c:pt idx="7463">
                  <c:v>0</c:v>
                </c:pt>
                <c:pt idx="7464">
                  <c:v>0</c:v>
                </c:pt>
                <c:pt idx="7465">
                  <c:v>0</c:v>
                </c:pt>
                <c:pt idx="7466">
                  <c:v>0</c:v>
                </c:pt>
                <c:pt idx="7467">
                  <c:v>0</c:v>
                </c:pt>
                <c:pt idx="7468">
                  <c:v>0</c:v>
                </c:pt>
                <c:pt idx="7469">
                  <c:v>0</c:v>
                </c:pt>
                <c:pt idx="7470">
                  <c:v>0</c:v>
                </c:pt>
                <c:pt idx="7471">
                  <c:v>0</c:v>
                </c:pt>
                <c:pt idx="7472">
                  <c:v>0</c:v>
                </c:pt>
                <c:pt idx="7473">
                  <c:v>0</c:v>
                </c:pt>
                <c:pt idx="7474">
                  <c:v>0</c:v>
                </c:pt>
                <c:pt idx="7475">
                  <c:v>0</c:v>
                </c:pt>
                <c:pt idx="7476">
                  <c:v>0</c:v>
                </c:pt>
                <c:pt idx="7477">
                  <c:v>0</c:v>
                </c:pt>
                <c:pt idx="7478">
                  <c:v>0</c:v>
                </c:pt>
                <c:pt idx="7479">
                  <c:v>0</c:v>
                </c:pt>
                <c:pt idx="7480">
                  <c:v>0</c:v>
                </c:pt>
                <c:pt idx="7481">
                  <c:v>0</c:v>
                </c:pt>
                <c:pt idx="7482">
                  <c:v>0</c:v>
                </c:pt>
                <c:pt idx="7483">
                  <c:v>0</c:v>
                </c:pt>
                <c:pt idx="7484">
                  <c:v>0</c:v>
                </c:pt>
                <c:pt idx="7485">
                  <c:v>0</c:v>
                </c:pt>
                <c:pt idx="7486">
                  <c:v>0</c:v>
                </c:pt>
                <c:pt idx="7487">
                  <c:v>0</c:v>
                </c:pt>
                <c:pt idx="7488">
                  <c:v>0</c:v>
                </c:pt>
                <c:pt idx="7489">
                  <c:v>0</c:v>
                </c:pt>
                <c:pt idx="7490">
                  <c:v>0</c:v>
                </c:pt>
                <c:pt idx="7491">
                  <c:v>0</c:v>
                </c:pt>
                <c:pt idx="7492">
                  <c:v>0</c:v>
                </c:pt>
                <c:pt idx="7493">
                  <c:v>0</c:v>
                </c:pt>
                <c:pt idx="7494">
                  <c:v>0</c:v>
                </c:pt>
                <c:pt idx="7495">
                  <c:v>0</c:v>
                </c:pt>
                <c:pt idx="7496">
                  <c:v>0</c:v>
                </c:pt>
                <c:pt idx="7497">
                  <c:v>0</c:v>
                </c:pt>
                <c:pt idx="7498">
                  <c:v>0</c:v>
                </c:pt>
                <c:pt idx="7499">
                  <c:v>0</c:v>
                </c:pt>
                <c:pt idx="7500">
                  <c:v>0</c:v>
                </c:pt>
                <c:pt idx="7501">
                  <c:v>0</c:v>
                </c:pt>
                <c:pt idx="7502">
                  <c:v>0</c:v>
                </c:pt>
                <c:pt idx="7503">
                  <c:v>0</c:v>
                </c:pt>
                <c:pt idx="7504">
                  <c:v>0</c:v>
                </c:pt>
                <c:pt idx="7505">
                  <c:v>0</c:v>
                </c:pt>
                <c:pt idx="7506">
                  <c:v>0</c:v>
                </c:pt>
                <c:pt idx="7507">
                  <c:v>0</c:v>
                </c:pt>
                <c:pt idx="7508">
                  <c:v>0</c:v>
                </c:pt>
                <c:pt idx="7509">
                  <c:v>0</c:v>
                </c:pt>
                <c:pt idx="7510">
                  <c:v>0</c:v>
                </c:pt>
                <c:pt idx="7511">
                  <c:v>0</c:v>
                </c:pt>
                <c:pt idx="7512">
                  <c:v>0</c:v>
                </c:pt>
                <c:pt idx="7513">
                  <c:v>0</c:v>
                </c:pt>
                <c:pt idx="7514">
                  <c:v>0</c:v>
                </c:pt>
                <c:pt idx="7515">
                  <c:v>0</c:v>
                </c:pt>
                <c:pt idx="7516">
                  <c:v>0</c:v>
                </c:pt>
                <c:pt idx="7517">
                  <c:v>0</c:v>
                </c:pt>
                <c:pt idx="7518">
                  <c:v>0</c:v>
                </c:pt>
                <c:pt idx="7519">
                  <c:v>0</c:v>
                </c:pt>
                <c:pt idx="7520">
                  <c:v>0</c:v>
                </c:pt>
                <c:pt idx="7521">
                  <c:v>0</c:v>
                </c:pt>
                <c:pt idx="7522">
                  <c:v>0</c:v>
                </c:pt>
                <c:pt idx="7523">
                  <c:v>0</c:v>
                </c:pt>
                <c:pt idx="7524">
                  <c:v>0</c:v>
                </c:pt>
                <c:pt idx="7525">
                  <c:v>0</c:v>
                </c:pt>
                <c:pt idx="7526">
                  <c:v>0</c:v>
                </c:pt>
                <c:pt idx="7527">
                  <c:v>0</c:v>
                </c:pt>
                <c:pt idx="7528">
                  <c:v>0</c:v>
                </c:pt>
                <c:pt idx="7529">
                  <c:v>0</c:v>
                </c:pt>
                <c:pt idx="7530">
                  <c:v>0</c:v>
                </c:pt>
                <c:pt idx="7531">
                  <c:v>0</c:v>
                </c:pt>
                <c:pt idx="7532">
                  <c:v>0</c:v>
                </c:pt>
                <c:pt idx="7533">
                  <c:v>0</c:v>
                </c:pt>
                <c:pt idx="7534">
                  <c:v>0</c:v>
                </c:pt>
                <c:pt idx="7535">
                  <c:v>0</c:v>
                </c:pt>
                <c:pt idx="7536">
                  <c:v>0</c:v>
                </c:pt>
                <c:pt idx="7537">
                  <c:v>0</c:v>
                </c:pt>
                <c:pt idx="7538">
                  <c:v>0</c:v>
                </c:pt>
                <c:pt idx="7539">
                  <c:v>0</c:v>
                </c:pt>
                <c:pt idx="7540">
                  <c:v>0</c:v>
                </c:pt>
                <c:pt idx="7541">
                  <c:v>0</c:v>
                </c:pt>
                <c:pt idx="7542">
                  <c:v>0</c:v>
                </c:pt>
                <c:pt idx="7543">
                  <c:v>0</c:v>
                </c:pt>
                <c:pt idx="7544">
                  <c:v>0</c:v>
                </c:pt>
                <c:pt idx="7545">
                  <c:v>0</c:v>
                </c:pt>
                <c:pt idx="7546">
                  <c:v>0</c:v>
                </c:pt>
                <c:pt idx="7547">
                  <c:v>0</c:v>
                </c:pt>
                <c:pt idx="7548">
                  <c:v>0</c:v>
                </c:pt>
                <c:pt idx="7549">
                  <c:v>0</c:v>
                </c:pt>
                <c:pt idx="7550">
                  <c:v>0</c:v>
                </c:pt>
                <c:pt idx="7551">
                  <c:v>0</c:v>
                </c:pt>
                <c:pt idx="7552">
                  <c:v>0</c:v>
                </c:pt>
                <c:pt idx="7553">
                  <c:v>0</c:v>
                </c:pt>
                <c:pt idx="7554">
                  <c:v>0</c:v>
                </c:pt>
                <c:pt idx="7555">
                  <c:v>0</c:v>
                </c:pt>
                <c:pt idx="7556">
                  <c:v>0</c:v>
                </c:pt>
                <c:pt idx="7557">
                  <c:v>0</c:v>
                </c:pt>
                <c:pt idx="7558">
                  <c:v>0</c:v>
                </c:pt>
                <c:pt idx="7559">
                  <c:v>0</c:v>
                </c:pt>
                <c:pt idx="7560">
                  <c:v>0</c:v>
                </c:pt>
                <c:pt idx="7561">
                  <c:v>0</c:v>
                </c:pt>
                <c:pt idx="7562">
                  <c:v>0</c:v>
                </c:pt>
                <c:pt idx="7563">
                  <c:v>0</c:v>
                </c:pt>
                <c:pt idx="7564">
                  <c:v>0</c:v>
                </c:pt>
                <c:pt idx="7565">
                  <c:v>0</c:v>
                </c:pt>
                <c:pt idx="7566">
                  <c:v>0</c:v>
                </c:pt>
                <c:pt idx="7567">
                  <c:v>0</c:v>
                </c:pt>
                <c:pt idx="7568">
                  <c:v>0</c:v>
                </c:pt>
                <c:pt idx="7569">
                  <c:v>0</c:v>
                </c:pt>
                <c:pt idx="7570">
                  <c:v>0</c:v>
                </c:pt>
                <c:pt idx="7571">
                  <c:v>0</c:v>
                </c:pt>
                <c:pt idx="7572">
                  <c:v>0</c:v>
                </c:pt>
                <c:pt idx="7573">
                  <c:v>0</c:v>
                </c:pt>
                <c:pt idx="7574">
                  <c:v>0</c:v>
                </c:pt>
                <c:pt idx="7575">
                  <c:v>0</c:v>
                </c:pt>
                <c:pt idx="7576">
                  <c:v>0</c:v>
                </c:pt>
                <c:pt idx="7577">
                  <c:v>0</c:v>
                </c:pt>
                <c:pt idx="7578">
                  <c:v>0</c:v>
                </c:pt>
                <c:pt idx="7579">
                  <c:v>0</c:v>
                </c:pt>
                <c:pt idx="7580">
                  <c:v>0</c:v>
                </c:pt>
                <c:pt idx="7581">
                  <c:v>0</c:v>
                </c:pt>
                <c:pt idx="7582">
                  <c:v>0</c:v>
                </c:pt>
                <c:pt idx="7583">
                  <c:v>0</c:v>
                </c:pt>
                <c:pt idx="7584">
                  <c:v>0</c:v>
                </c:pt>
                <c:pt idx="7585">
                  <c:v>0</c:v>
                </c:pt>
                <c:pt idx="7586">
                  <c:v>0</c:v>
                </c:pt>
                <c:pt idx="7587">
                  <c:v>0</c:v>
                </c:pt>
                <c:pt idx="7588">
                  <c:v>0</c:v>
                </c:pt>
                <c:pt idx="7589">
                  <c:v>0</c:v>
                </c:pt>
                <c:pt idx="7590">
                  <c:v>0</c:v>
                </c:pt>
                <c:pt idx="7591">
                  <c:v>0</c:v>
                </c:pt>
                <c:pt idx="7592">
                  <c:v>0</c:v>
                </c:pt>
                <c:pt idx="7593">
                  <c:v>0</c:v>
                </c:pt>
                <c:pt idx="7594">
                  <c:v>0</c:v>
                </c:pt>
                <c:pt idx="7595">
                  <c:v>0</c:v>
                </c:pt>
                <c:pt idx="7596">
                  <c:v>0</c:v>
                </c:pt>
                <c:pt idx="7597">
                  <c:v>0</c:v>
                </c:pt>
                <c:pt idx="7598">
                  <c:v>0</c:v>
                </c:pt>
                <c:pt idx="7599">
                  <c:v>0</c:v>
                </c:pt>
                <c:pt idx="7600">
                  <c:v>0</c:v>
                </c:pt>
                <c:pt idx="7601">
                  <c:v>0</c:v>
                </c:pt>
                <c:pt idx="7602">
                  <c:v>0</c:v>
                </c:pt>
                <c:pt idx="7603">
                  <c:v>0</c:v>
                </c:pt>
                <c:pt idx="7604">
                  <c:v>0</c:v>
                </c:pt>
                <c:pt idx="7605">
                  <c:v>0</c:v>
                </c:pt>
                <c:pt idx="7606">
                  <c:v>0</c:v>
                </c:pt>
                <c:pt idx="7607">
                  <c:v>0</c:v>
                </c:pt>
                <c:pt idx="7608">
                  <c:v>0</c:v>
                </c:pt>
                <c:pt idx="7609">
                  <c:v>0</c:v>
                </c:pt>
                <c:pt idx="7610">
                  <c:v>0</c:v>
                </c:pt>
                <c:pt idx="7611">
                  <c:v>0</c:v>
                </c:pt>
                <c:pt idx="7612">
                  <c:v>0</c:v>
                </c:pt>
                <c:pt idx="7613">
                  <c:v>0</c:v>
                </c:pt>
                <c:pt idx="7614">
                  <c:v>0</c:v>
                </c:pt>
                <c:pt idx="7615">
                  <c:v>0</c:v>
                </c:pt>
                <c:pt idx="7616">
                  <c:v>0</c:v>
                </c:pt>
                <c:pt idx="7617">
                  <c:v>0</c:v>
                </c:pt>
                <c:pt idx="7618">
                  <c:v>0</c:v>
                </c:pt>
                <c:pt idx="7619">
                  <c:v>0</c:v>
                </c:pt>
                <c:pt idx="7620">
                  <c:v>0</c:v>
                </c:pt>
                <c:pt idx="7621">
                  <c:v>0</c:v>
                </c:pt>
                <c:pt idx="7622">
                  <c:v>0</c:v>
                </c:pt>
                <c:pt idx="7623">
                  <c:v>0</c:v>
                </c:pt>
                <c:pt idx="7624">
                  <c:v>0</c:v>
                </c:pt>
                <c:pt idx="7625">
                  <c:v>0</c:v>
                </c:pt>
                <c:pt idx="7626">
                  <c:v>0</c:v>
                </c:pt>
                <c:pt idx="7627">
                  <c:v>0</c:v>
                </c:pt>
                <c:pt idx="7628">
                  <c:v>0</c:v>
                </c:pt>
                <c:pt idx="7629">
                  <c:v>0</c:v>
                </c:pt>
                <c:pt idx="7630">
                  <c:v>0</c:v>
                </c:pt>
                <c:pt idx="7631">
                  <c:v>0</c:v>
                </c:pt>
                <c:pt idx="7632">
                  <c:v>0</c:v>
                </c:pt>
                <c:pt idx="7633">
                  <c:v>0</c:v>
                </c:pt>
                <c:pt idx="7634">
                  <c:v>0</c:v>
                </c:pt>
                <c:pt idx="7635">
                  <c:v>0</c:v>
                </c:pt>
                <c:pt idx="7636">
                  <c:v>0</c:v>
                </c:pt>
                <c:pt idx="7637">
                  <c:v>0</c:v>
                </c:pt>
                <c:pt idx="7638">
                  <c:v>0</c:v>
                </c:pt>
                <c:pt idx="7639">
                  <c:v>0</c:v>
                </c:pt>
                <c:pt idx="7640">
                  <c:v>0</c:v>
                </c:pt>
                <c:pt idx="7641">
                  <c:v>0</c:v>
                </c:pt>
                <c:pt idx="7642">
                  <c:v>0</c:v>
                </c:pt>
                <c:pt idx="7643">
                  <c:v>0</c:v>
                </c:pt>
                <c:pt idx="7644">
                  <c:v>0</c:v>
                </c:pt>
                <c:pt idx="7645">
                  <c:v>0</c:v>
                </c:pt>
                <c:pt idx="7646">
                  <c:v>0</c:v>
                </c:pt>
                <c:pt idx="7647">
                  <c:v>0</c:v>
                </c:pt>
                <c:pt idx="7648">
                  <c:v>0</c:v>
                </c:pt>
                <c:pt idx="7649">
                  <c:v>0</c:v>
                </c:pt>
                <c:pt idx="7650">
                  <c:v>0</c:v>
                </c:pt>
                <c:pt idx="7651">
                  <c:v>0</c:v>
                </c:pt>
                <c:pt idx="7652">
                  <c:v>0</c:v>
                </c:pt>
                <c:pt idx="7653">
                  <c:v>0</c:v>
                </c:pt>
                <c:pt idx="7654">
                  <c:v>0</c:v>
                </c:pt>
                <c:pt idx="7655">
                  <c:v>0</c:v>
                </c:pt>
                <c:pt idx="7656">
                  <c:v>0</c:v>
                </c:pt>
                <c:pt idx="7657">
                  <c:v>0</c:v>
                </c:pt>
                <c:pt idx="7658">
                  <c:v>0</c:v>
                </c:pt>
                <c:pt idx="7659">
                  <c:v>0</c:v>
                </c:pt>
                <c:pt idx="7660">
                  <c:v>0</c:v>
                </c:pt>
                <c:pt idx="7661">
                  <c:v>0</c:v>
                </c:pt>
                <c:pt idx="7662">
                  <c:v>0</c:v>
                </c:pt>
                <c:pt idx="7663">
                  <c:v>0</c:v>
                </c:pt>
                <c:pt idx="7664">
                  <c:v>0</c:v>
                </c:pt>
                <c:pt idx="7665">
                  <c:v>0</c:v>
                </c:pt>
                <c:pt idx="7666">
                  <c:v>0</c:v>
                </c:pt>
                <c:pt idx="7667">
                  <c:v>0</c:v>
                </c:pt>
                <c:pt idx="7668">
                  <c:v>0</c:v>
                </c:pt>
                <c:pt idx="7669">
                  <c:v>0</c:v>
                </c:pt>
                <c:pt idx="7670">
                  <c:v>0</c:v>
                </c:pt>
                <c:pt idx="7671">
                  <c:v>0</c:v>
                </c:pt>
                <c:pt idx="7672">
                  <c:v>0</c:v>
                </c:pt>
                <c:pt idx="7673">
                  <c:v>0</c:v>
                </c:pt>
                <c:pt idx="7674">
                  <c:v>0</c:v>
                </c:pt>
                <c:pt idx="7675">
                  <c:v>0</c:v>
                </c:pt>
                <c:pt idx="7676">
                  <c:v>0</c:v>
                </c:pt>
                <c:pt idx="7677">
                  <c:v>0</c:v>
                </c:pt>
                <c:pt idx="7678">
                  <c:v>0</c:v>
                </c:pt>
                <c:pt idx="7679">
                  <c:v>0</c:v>
                </c:pt>
                <c:pt idx="7680">
                  <c:v>0</c:v>
                </c:pt>
                <c:pt idx="7681">
                  <c:v>0</c:v>
                </c:pt>
                <c:pt idx="7682">
                  <c:v>0</c:v>
                </c:pt>
                <c:pt idx="7683">
                  <c:v>0</c:v>
                </c:pt>
                <c:pt idx="7684">
                  <c:v>0</c:v>
                </c:pt>
                <c:pt idx="7685">
                  <c:v>0</c:v>
                </c:pt>
                <c:pt idx="7686">
                  <c:v>0</c:v>
                </c:pt>
                <c:pt idx="7687">
                  <c:v>0</c:v>
                </c:pt>
                <c:pt idx="7688">
                  <c:v>0</c:v>
                </c:pt>
                <c:pt idx="7689">
                  <c:v>0</c:v>
                </c:pt>
                <c:pt idx="7690">
                  <c:v>0</c:v>
                </c:pt>
                <c:pt idx="7691">
                  <c:v>0</c:v>
                </c:pt>
                <c:pt idx="7692">
                  <c:v>0</c:v>
                </c:pt>
                <c:pt idx="7693">
                  <c:v>0</c:v>
                </c:pt>
                <c:pt idx="7694">
                  <c:v>0</c:v>
                </c:pt>
                <c:pt idx="7695">
                  <c:v>0</c:v>
                </c:pt>
                <c:pt idx="7696">
                  <c:v>0</c:v>
                </c:pt>
                <c:pt idx="7697">
                  <c:v>0</c:v>
                </c:pt>
                <c:pt idx="7698">
                  <c:v>0</c:v>
                </c:pt>
                <c:pt idx="7699">
                  <c:v>0</c:v>
                </c:pt>
                <c:pt idx="7700">
                  <c:v>0</c:v>
                </c:pt>
                <c:pt idx="7701">
                  <c:v>0</c:v>
                </c:pt>
                <c:pt idx="7702">
                  <c:v>0</c:v>
                </c:pt>
                <c:pt idx="7703">
                  <c:v>0</c:v>
                </c:pt>
                <c:pt idx="7704">
                  <c:v>0</c:v>
                </c:pt>
                <c:pt idx="7705">
                  <c:v>0</c:v>
                </c:pt>
                <c:pt idx="7706">
                  <c:v>0</c:v>
                </c:pt>
                <c:pt idx="7707">
                  <c:v>0</c:v>
                </c:pt>
                <c:pt idx="7708">
                  <c:v>0</c:v>
                </c:pt>
                <c:pt idx="7709">
                  <c:v>0</c:v>
                </c:pt>
                <c:pt idx="7710">
                  <c:v>0</c:v>
                </c:pt>
                <c:pt idx="7711">
                  <c:v>0</c:v>
                </c:pt>
                <c:pt idx="7712">
                  <c:v>0</c:v>
                </c:pt>
                <c:pt idx="7713">
                  <c:v>0</c:v>
                </c:pt>
                <c:pt idx="7714">
                  <c:v>0</c:v>
                </c:pt>
                <c:pt idx="7715">
                  <c:v>0</c:v>
                </c:pt>
                <c:pt idx="7716">
                  <c:v>0</c:v>
                </c:pt>
                <c:pt idx="7717">
                  <c:v>0</c:v>
                </c:pt>
                <c:pt idx="7718">
                  <c:v>0</c:v>
                </c:pt>
                <c:pt idx="7719">
                  <c:v>0</c:v>
                </c:pt>
                <c:pt idx="7720">
                  <c:v>0</c:v>
                </c:pt>
                <c:pt idx="7721">
                  <c:v>0</c:v>
                </c:pt>
                <c:pt idx="7722">
                  <c:v>0</c:v>
                </c:pt>
                <c:pt idx="7723">
                  <c:v>0</c:v>
                </c:pt>
                <c:pt idx="7724">
                  <c:v>0</c:v>
                </c:pt>
                <c:pt idx="7725">
                  <c:v>0</c:v>
                </c:pt>
                <c:pt idx="7726">
                  <c:v>0</c:v>
                </c:pt>
                <c:pt idx="7727">
                  <c:v>0</c:v>
                </c:pt>
                <c:pt idx="7728">
                  <c:v>0</c:v>
                </c:pt>
                <c:pt idx="7729">
                  <c:v>0</c:v>
                </c:pt>
                <c:pt idx="7730">
                  <c:v>0</c:v>
                </c:pt>
                <c:pt idx="7731">
                  <c:v>0</c:v>
                </c:pt>
                <c:pt idx="7732">
                  <c:v>0</c:v>
                </c:pt>
                <c:pt idx="7733">
                  <c:v>0</c:v>
                </c:pt>
                <c:pt idx="7734">
                  <c:v>0</c:v>
                </c:pt>
                <c:pt idx="7735">
                  <c:v>0</c:v>
                </c:pt>
                <c:pt idx="7736">
                  <c:v>0</c:v>
                </c:pt>
                <c:pt idx="7737">
                  <c:v>0</c:v>
                </c:pt>
                <c:pt idx="7738">
                  <c:v>0</c:v>
                </c:pt>
                <c:pt idx="7739">
                  <c:v>0</c:v>
                </c:pt>
                <c:pt idx="7740">
                  <c:v>0</c:v>
                </c:pt>
                <c:pt idx="7741">
                  <c:v>0</c:v>
                </c:pt>
                <c:pt idx="7742">
                  <c:v>0</c:v>
                </c:pt>
                <c:pt idx="7743">
                  <c:v>0</c:v>
                </c:pt>
                <c:pt idx="7744">
                  <c:v>0</c:v>
                </c:pt>
                <c:pt idx="7745">
                  <c:v>0</c:v>
                </c:pt>
                <c:pt idx="7746">
                  <c:v>0</c:v>
                </c:pt>
                <c:pt idx="7747">
                  <c:v>0</c:v>
                </c:pt>
                <c:pt idx="7748">
                  <c:v>0</c:v>
                </c:pt>
                <c:pt idx="7749">
                  <c:v>0</c:v>
                </c:pt>
                <c:pt idx="7750">
                  <c:v>0</c:v>
                </c:pt>
                <c:pt idx="7751">
                  <c:v>0</c:v>
                </c:pt>
                <c:pt idx="7752">
                  <c:v>0</c:v>
                </c:pt>
                <c:pt idx="7753">
                  <c:v>0</c:v>
                </c:pt>
                <c:pt idx="7754">
                  <c:v>0</c:v>
                </c:pt>
                <c:pt idx="7755">
                  <c:v>0</c:v>
                </c:pt>
                <c:pt idx="7756">
                  <c:v>0</c:v>
                </c:pt>
                <c:pt idx="7757">
                  <c:v>0</c:v>
                </c:pt>
                <c:pt idx="7758">
                  <c:v>0</c:v>
                </c:pt>
                <c:pt idx="7759">
                  <c:v>0.68939349662734162</c:v>
                </c:pt>
                <c:pt idx="7760">
                  <c:v>0.56893479909021949</c:v>
                </c:pt>
                <c:pt idx="7761">
                  <c:v>0.452879855863624</c:v>
                </c:pt>
                <c:pt idx="7762">
                  <c:v>0.55904678504395888</c:v>
                </c:pt>
                <c:pt idx="7763">
                  <c:v>0.55720438665917549</c:v>
                </c:pt>
                <c:pt idx="7764">
                  <c:v>0.53053813370873459</c:v>
                </c:pt>
                <c:pt idx="7765">
                  <c:v>0.56364216987948845</c:v>
                </c:pt>
                <c:pt idx="7766">
                  <c:v>0.5299450437636587</c:v>
                </c:pt>
                <c:pt idx="7767">
                  <c:v>0.56125368607094628</c:v>
                </c:pt>
                <c:pt idx="7768">
                  <c:v>0.5428660353345206</c:v>
                </c:pt>
                <c:pt idx="7769">
                  <c:v>0.55354714303973096</c:v>
                </c:pt>
                <c:pt idx="7770">
                  <c:v>0.51672125913940536</c:v>
                </c:pt>
                <c:pt idx="7771">
                  <c:v>0.52994464237850702</c:v>
                </c:pt>
                <c:pt idx="7772">
                  <c:v>0.48671158211830962</c:v>
                </c:pt>
                <c:pt idx="7773">
                  <c:v>0.50350701886792326</c:v>
                </c:pt>
                <c:pt idx="7774">
                  <c:v>0.51242041893656853</c:v>
                </c:pt>
                <c:pt idx="7775">
                  <c:v>0.51685180442758694</c:v>
                </c:pt>
                <c:pt idx="7776">
                  <c:v>0.54422325209260702</c:v>
                </c:pt>
                <c:pt idx="7777">
                  <c:v>0.51619536785849762</c:v>
                </c:pt>
                <c:pt idx="7778">
                  <c:v>0.49706777142716374</c:v>
                </c:pt>
                <c:pt idx="7779">
                  <c:v>0.48673299331944647</c:v>
                </c:pt>
                <c:pt idx="7780">
                  <c:v>0.46975572316371372</c:v>
                </c:pt>
                <c:pt idx="7781">
                  <c:v>0.45242905311297682</c:v>
                </c:pt>
                <c:pt idx="7782">
                  <c:v>0.43806885601415041</c:v>
                </c:pt>
                <c:pt idx="7783">
                  <c:v>0.42245569627063251</c:v>
                </c:pt>
                <c:pt idx="7784">
                  <c:v>0.3953741996466264</c:v>
                </c:pt>
                <c:pt idx="7785">
                  <c:v>0.36103315724698176</c:v>
                </c:pt>
                <c:pt idx="7786">
                  <c:v>0.33508304282658852</c:v>
                </c:pt>
                <c:pt idx="7787">
                  <c:v>0.304471705471626</c:v>
                </c:pt>
                <c:pt idx="7788">
                  <c:v>0.27716339790974237</c:v>
                </c:pt>
                <c:pt idx="7789">
                  <c:v>0.24745268360420491</c:v>
                </c:pt>
                <c:pt idx="7790">
                  <c:v>0.21687287109556028</c:v>
                </c:pt>
                <c:pt idx="7791">
                  <c:v>0.19332292827166467</c:v>
                </c:pt>
                <c:pt idx="7792">
                  <c:v>0.18188967588261651</c:v>
                </c:pt>
                <c:pt idx="7793">
                  <c:v>0.21090161913236707</c:v>
                </c:pt>
                <c:pt idx="7794">
                  <c:v>0.60784292753003222</c:v>
                </c:pt>
                <c:pt idx="7795">
                  <c:v>2.5219133730620822</c:v>
                </c:pt>
                <c:pt idx="7796">
                  <c:v>6.0160838628592845</c:v>
                </c:pt>
                <c:pt idx="7797">
                  <c:v>1.2776567357203539</c:v>
                </c:pt>
                <c:pt idx="7798">
                  <c:v>0.58147424973196227</c:v>
                </c:pt>
                <c:pt idx="7799">
                  <c:v>0.39464569980069364</c:v>
                </c:pt>
                <c:pt idx="7800">
                  <c:v>0.40516550534760287</c:v>
                </c:pt>
                <c:pt idx="7801">
                  <c:v>0.19174993629135759</c:v>
                </c:pt>
                <c:pt idx="7802">
                  <c:v>0.10613646498637623</c:v>
                </c:pt>
                <c:pt idx="7803">
                  <c:v>4.3398605612136132</c:v>
                </c:pt>
                <c:pt idx="7804">
                  <c:v>0.7587085959107176</c:v>
                </c:pt>
                <c:pt idx="7805">
                  <c:v>4.327008029840715</c:v>
                </c:pt>
                <c:pt idx="7806">
                  <c:v>0.59447538108772313</c:v>
                </c:pt>
                <c:pt idx="7807">
                  <c:v>0.82196268943490258</c:v>
                </c:pt>
                <c:pt idx="7808">
                  <c:v>0.95108436394187301</c:v>
                </c:pt>
                <c:pt idx="7809">
                  <c:v>0.68055463821319351</c:v>
                </c:pt>
                <c:pt idx="7810">
                  <c:v>0.75728391004060169</c:v>
                </c:pt>
                <c:pt idx="7811">
                  <c:v>0.66923602060847764</c:v>
                </c:pt>
                <c:pt idx="7812">
                  <c:v>79.002973567139819</c:v>
                </c:pt>
                <c:pt idx="7813">
                  <c:v>1.3658312164602382</c:v>
                </c:pt>
                <c:pt idx="7814">
                  <c:v>1.6294474839747721</c:v>
                </c:pt>
                <c:pt idx="7815">
                  <c:v>3.4167127656865894E-2</c:v>
                </c:pt>
                <c:pt idx="7816">
                  <c:v>1.6620898632026841</c:v>
                </c:pt>
                <c:pt idx="7817">
                  <c:v>4.9519640165358885</c:v>
                </c:pt>
                <c:pt idx="7818">
                  <c:v>3.3387432399732178</c:v>
                </c:pt>
                <c:pt idx="7819">
                  <c:v>0.85487041339687453</c:v>
                </c:pt>
                <c:pt idx="7820">
                  <c:v>0.167983586653768</c:v>
                </c:pt>
                <c:pt idx="7821">
                  <c:v>1.7996733403695726</c:v>
                </c:pt>
                <c:pt idx="7822">
                  <c:v>3.2854543040899058</c:v>
                </c:pt>
                <c:pt idx="7823">
                  <c:v>1.3897034094983449</c:v>
                </c:pt>
                <c:pt idx="7824">
                  <c:v>1.6975322031289668</c:v>
                </c:pt>
                <c:pt idx="7825">
                  <c:v>0.59531132798082209</c:v>
                </c:pt>
                <c:pt idx="7826">
                  <c:v>1.7078291442182014</c:v>
                </c:pt>
                <c:pt idx="7827">
                  <c:v>0.18660124288867846</c:v>
                </c:pt>
                <c:pt idx="7828">
                  <c:v>4.0810037738863114</c:v>
                </c:pt>
                <c:pt idx="7829">
                  <c:v>0.68613447543534567</c:v>
                </c:pt>
                <c:pt idx="7830">
                  <c:v>0.47143819070361531</c:v>
                </c:pt>
                <c:pt idx="7831">
                  <c:v>0.94709616833126165</c:v>
                </c:pt>
                <c:pt idx="7832">
                  <c:v>1.1217531993618377</c:v>
                </c:pt>
                <c:pt idx="7833">
                  <c:v>0.60733167158143564</c:v>
                </c:pt>
                <c:pt idx="7834">
                  <c:v>0.39069630320775756</c:v>
                </c:pt>
                <c:pt idx="7835">
                  <c:v>0.46423802995883284</c:v>
                </c:pt>
                <c:pt idx="7836">
                  <c:v>0.50709794708252853</c:v>
                </c:pt>
                <c:pt idx="7837">
                  <c:v>0.54223126821902712</c:v>
                </c:pt>
                <c:pt idx="7838">
                  <c:v>0.59402215702645622</c:v>
                </c:pt>
                <c:pt idx="7839">
                  <c:v>0.62853068382043298</c:v>
                </c:pt>
                <c:pt idx="7840">
                  <c:v>0.67630577737967756</c:v>
                </c:pt>
                <c:pt idx="7841">
                  <c:v>0.73379834406173683</c:v>
                </c:pt>
                <c:pt idx="7842">
                  <c:v>0.78094629866163168</c:v>
                </c:pt>
                <c:pt idx="7843">
                  <c:v>0.84359048363610301</c:v>
                </c:pt>
                <c:pt idx="7844">
                  <c:v>0.90448447095232765</c:v>
                </c:pt>
                <c:pt idx="7845">
                  <c:v>0.9929464456586018</c:v>
                </c:pt>
                <c:pt idx="7846">
                  <c:v>1.0565282112996663</c:v>
                </c:pt>
                <c:pt idx="7847">
                  <c:v>1.1483868463313121</c:v>
                </c:pt>
                <c:pt idx="7848">
                  <c:v>1.2115896706583984</c:v>
                </c:pt>
                <c:pt idx="7849">
                  <c:v>1.2621925083916401</c:v>
                </c:pt>
                <c:pt idx="7850">
                  <c:v>1.3237657463506156</c:v>
                </c:pt>
                <c:pt idx="7851">
                  <c:v>1.3514861686610549</c:v>
                </c:pt>
                <c:pt idx="7852">
                  <c:v>1.357123740724157</c:v>
                </c:pt>
                <c:pt idx="7853">
                  <c:v>1.3588755131672401</c:v>
                </c:pt>
                <c:pt idx="7854">
                  <c:v>1.3039648206621124</c:v>
                </c:pt>
                <c:pt idx="7855">
                  <c:v>1.2628704554179078</c:v>
                </c:pt>
                <c:pt idx="7856">
                  <c:v>1.2161119431674499</c:v>
                </c:pt>
                <c:pt idx="7857">
                  <c:v>1.155279422286636</c:v>
                </c:pt>
                <c:pt idx="7858">
                  <c:v>1.0753706583099514</c:v>
                </c:pt>
                <c:pt idx="7859">
                  <c:v>0.98413862460993051</c:v>
                </c:pt>
                <c:pt idx="7860">
                  <c:v>0.96741016003973956</c:v>
                </c:pt>
                <c:pt idx="7861">
                  <c:v>0.94846519008066421</c:v>
                </c:pt>
                <c:pt idx="7862">
                  <c:v>0.92743944567648262</c:v>
                </c:pt>
                <c:pt idx="7863">
                  <c:v>0.9419290227842656</c:v>
                </c:pt>
                <c:pt idx="7864">
                  <c:v>0.94861625629940993</c:v>
                </c:pt>
                <c:pt idx="7865">
                  <c:v>0.95434338985223766</c:v>
                </c:pt>
                <c:pt idx="7866">
                  <c:v>0.93565241900789864</c:v>
                </c:pt>
                <c:pt idx="7867">
                  <c:v>0.97224247029846456</c:v>
                </c:pt>
                <c:pt idx="7868">
                  <c:v>0.89393660024639021</c:v>
                </c:pt>
                <c:pt idx="7869">
                  <c:v>0.89578114199917713</c:v>
                </c:pt>
                <c:pt idx="7870">
                  <c:v>0.86353443403095731</c:v>
                </c:pt>
                <c:pt idx="7871">
                  <c:v>0.86486785903322294</c:v>
                </c:pt>
                <c:pt idx="7872">
                  <c:v>0.86934331669376186</c:v>
                </c:pt>
                <c:pt idx="7873">
                  <c:v>0</c:v>
                </c:pt>
                <c:pt idx="7874">
                  <c:v>0</c:v>
                </c:pt>
                <c:pt idx="7875">
                  <c:v>0</c:v>
                </c:pt>
                <c:pt idx="7876">
                  <c:v>0</c:v>
                </c:pt>
                <c:pt idx="7877">
                  <c:v>0</c:v>
                </c:pt>
                <c:pt idx="7878">
                  <c:v>0</c:v>
                </c:pt>
                <c:pt idx="7879">
                  <c:v>0</c:v>
                </c:pt>
                <c:pt idx="7880">
                  <c:v>0</c:v>
                </c:pt>
                <c:pt idx="7881">
                  <c:v>0</c:v>
                </c:pt>
                <c:pt idx="7882">
                  <c:v>0</c:v>
                </c:pt>
                <c:pt idx="7883">
                  <c:v>0</c:v>
                </c:pt>
                <c:pt idx="7884">
                  <c:v>1.2084050170492973</c:v>
                </c:pt>
                <c:pt idx="7885">
                  <c:v>0.994020516169143</c:v>
                </c:pt>
                <c:pt idx="7886">
                  <c:v>1.1861444812753741</c:v>
                </c:pt>
                <c:pt idx="7887">
                  <c:v>1.051332595868437</c:v>
                </c:pt>
                <c:pt idx="7888">
                  <c:v>0.97609488322732574</c:v>
                </c:pt>
                <c:pt idx="7889">
                  <c:v>0.95550623827942205</c:v>
                </c:pt>
                <c:pt idx="7890">
                  <c:v>1.0791499951239958</c:v>
                </c:pt>
                <c:pt idx="7891">
                  <c:v>1.0804212148870478</c:v>
                </c:pt>
                <c:pt idx="7892">
                  <c:v>1.0298205508788276</c:v>
                </c:pt>
                <c:pt idx="7893">
                  <c:v>0.93650027718778461</c:v>
                </c:pt>
                <c:pt idx="7894">
                  <c:v>0.97314728646899484</c:v>
                </c:pt>
                <c:pt idx="7895">
                  <c:v>0.94692651638274761</c:v>
                </c:pt>
                <c:pt idx="7896">
                  <c:v>1.0204478893944644</c:v>
                </c:pt>
                <c:pt idx="7897">
                  <c:v>0.98685119875660243</c:v>
                </c:pt>
                <c:pt idx="7898">
                  <c:v>1.0680644339355061</c:v>
                </c:pt>
                <c:pt idx="7899">
                  <c:v>0.98587862425167283</c:v>
                </c:pt>
                <c:pt idx="7900">
                  <c:v>1.0008206251940028</c:v>
                </c:pt>
                <c:pt idx="7901">
                  <c:v>0.99289705827113861</c:v>
                </c:pt>
                <c:pt idx="7902">
                  <c:v>0.98713130663197302</c:v>
                </c:pt>
                <c:pt idx="7903">
                  <c:v>0.98647438492206319</c:v>
                </c:pt>
                <c:pt idx="7904">
                  <c:v>0.95708056423861931</c:v>
                </c:pt>
                <c:pt idx="7905">
                  <c:v>0.97314897337746564</c:v>
                </c:pt>
                <c:pt idx="7906">
                  <c:v>0.98423135132117934</c:v>
                </c:pt>
                <c:pt idx="7907">
                  <c:v>0.96419627265521268</c:v>
                </c:pt>
                <c:pt idx="7908">
                  <c:v>0.98590783233656765</c:v>
                </c:pt>
                <c:pt idx="7909">
                  <c:v>0.98926996350163054</c:v>
                </c:pt>
                <c:pt idx="7910">
                  <c:v>1.0071585318900667</c:v>
                </c:pt>
                <c:pt idx="7911">
                  <c:v>1.0134919559367317</c:v>
                </c:pt>
                <c:pt idx="7912">
                  <c:v>1.0131838423233939</c:v>
                </c:pt>
                <c:pt idx="7913">
                  <c:v>1.0026641446861979</c:v>
                </c:pt>
                <c:pt idx="7914">
                  <c:v>1.0105128220034221</c:v>
                </c:pt>
                <c:pt idx="7915">
                  <c:v>1.0244019011444119</c:v>
                </c:pt>
                <c:pt idx="7916">
                  <c:v>1.0298378340283361</c:v>
                </c:pt>
                <c:pt idx="7917">
                  <c:v>1.0427656504219498</c:v>
                </c:pt>
                <c:pt idx="7918">
                  <c:v>1.0296007075956501</c:v>
                </c:pt>
                <c:pt idx="7919">
                  <c:v>1.0286628706237471</c:v>
                </c:pt>
                <c:pt idx="7920">
                  <c:v>1.0146336766459154</c:v>
                </c:pt>
                <c:pt idx="7921">
                  <c:v>0.99909988105571101</c:v>
                </c:pt>
                <c:pt idx="7922">
                  <c:v>0.96146475056693959</c:v>
                </c:pt>
                <c:pt idx="7923">
                  <c:v>0.93649083724557369</c:v>
                </c:pt>
                <c:pt idx="7924">
                  <c:v>0.9277907907536006</c:v>
                </c:pt>
                <c:pt idx="7925">
                  <c:v>0.89727062095375376</c:v>
                </c:pt>
                <c:pt idx="7926">
                  <c:v>0.89131734472608926</c:v>
                </c:pt>
                <c:pt idx="7927">
                  <c:v>0.91929329565662876</c:v>
                </c:pt>
                <c:pt idx="7928">
                  <c:v>0.9662182555689387</c:v>
                </c:pt>
                <c:pt idx="7929">
                  <c:v>0.83942316883426726</c:v>
                </c:pt>
                <c:pt idx="7930">
                  <c:v>0.82681104701942865</c:v>
                </c:pt>
                <c:pt idx="7931">
                  <c:v>0.8286640359242361</c:v>
                </c:pt>
                <c:pt idx="7932">
                  <c:v>0.98258749443182558</c:v>
                </c:pt>
                <c:pt idx="7933">
                  <c:v>1.0977464276959672</c:v>
                </c:pt>
                <c:pt idx="7934">
                  <c:v>0.81339145558128156</c:v>
                </c:pt>
                <c:pt idx="7935">
                  <c:v>0.79167385935951218</c:v>
                </c:pt>
                <c:pt idx="7936">
                  <c:v>0.66992674328463064</c:v>
                </c:pt>
                <c:pt idx="7937">
                  <c:v>1.0414176449989863</c:v>
                </c:pt>
                <c:pt idx="7938">
                  <c:v>0.82299749294558877</c:v>
                </c:pt>
                <c:pt idx="7939">
                  <c:v>0.8564969957938553</c:v>
                </c:pt>
                <c:pt idx="7940">
                  <c:v>0.73773980994616162</c:v>
                </c:pt>
                <c:pt idx="7941">
                  <c:v>0.87523225845573893</c:v>
                </c:pt>
                <c:pt idx="7942">
                  <c:v>0.8346398314260739</c:v>
                </c:pt>
                <c:pt idx="7943">
                  <c:v>3.0135127689803896</c:v>
                </c:pt>
                <c:pt idx="7944">
                  <c:v>0.8916713537427331</c:v>
                </c:pt>
                <c:pt idx="7945">
                  <c:v>0.89650416553188228</c:v>
                </c:pt>
                <c:pt idx="7946">
                  <c:v>0.81913743478613654</c:v>
                </c:pt>
                <c:pt idx="7947">
                  <c:v>2.4138053686703955</c:v>
                </c:pt>
                <c:pt idx="7948">
                  <c:v>0.47923638926458084</c:v>
                </c:pt>
                <c:pt idx="7949">
                  <c:v>0.20611375508363805</c:v>
                </c:pt>
                <c:pt idx="7950">
                  <c:v>0.21991441087335387</c:v>
                </c:pt>
                <c:pt idx="7951">
                  <c:v>0.36223796193989977</c:v>
                </c:pt>
                <c:pt idx="7952">
                  <c:v>0.17779509938014454</c:v>
                </c:pt>
                <c:pt idx="7953">
                  <c:v>13.213110187897913</c:v>
                </c:pt>
                <c:pt idx="7954">
                  <c:v>0.26735457288436892</c:v>
                </c:pt>
                <c:pt idx="7955">
                  <c:v>0.50567375412824433</c:v>
                </c:pt>
                <c:pt idx="7956">
                  <c:v>0.77473578978390878</c:v>
                </c:pt>
                <c:pt idx="7957">
                  <c:v>0.63166497928046761</c:v>
                </c:pt>
                <c:pt idx="7958">
                  <c:v>0.91681547304873001</c:v>
                </c:pt>
                <c:pt idx="7959">
                  <c:v>0.16138601779794376</c:v>
                </c:pt>
                <c:pt idx="7960">
                  <c:v>0.97324887355380185</c:v>
                </c:pt>
                <c:pt idx="7961">
                  <c:v>0.21279098510787675</c:v>
                </c:pt>
                <c:pt idx="7962">
                  <c:v>7.0474275289593796E-2</c:v>
                </c:pt>
                <c:pt idx="7963">
                  <c:v>0.30921263588727627</c:v>
                </c:pt>
                <c:pt idx="7964">
                  <c:v>0.86276164018149881</c:v>
                </c:pt>
                <c:pt idx="7965">
                  <c:v>0.87893305687918122</c:v>
                </c:pt>
                <c:pt idx="7966">
                  <c:v>0.90055725764288774</c:v>
                </c:pt>
                <c:pt idx="7967">
                  <c:v>0.93015657571253518</c:v>
                </c:pt>
                <c:pt idx="7968">
                  <c:v>0.9513090825176217</c:v>
                </c:pt>
                <c:pt idx="7969">
                  <c:v>0.95289304144299602</c:v>
                </c:pt>
                <c:pt idx="7970">
                  <c:v>0.9550124568492866</c:v>
                </c:pt>
                <c:pt idx="7971">
                  <c:v>0.95788476942688361</c:v>
                </c:pt>
                <c:pt idx="7972">
                  <c:v>0.9714553145908239</c:v>
                </c:pt>
                <c:pt idx="7973">
                  <c:v>0.99102881399426623</c:v>
                </c:pt>
                <c:pt idx="7974">
                  <c:v>0.98694980436450552</c:v>
                </c:pt>
                <c:pt idx="7975">
                  <c:v>1.0152730491227695</c:v>
                </c:pt>
                <c:pt idx="7976">
                  <c:v>1.0557983193760299</c:v>
                </c:pt>
                <c:pt idx="7977">
                  <c:v>1.1070899031760661</c:v>
                </c:pt>
                <c:pt idx="7978">
                  <c:v>1.1293795535906572</c:v>
                </c:pt>
                <c:pt idx="7979">
                  <c:v>1.1888428457011544</c:v>
                </c:pt>
                <c:pt idx="7980">
                  <c:v>1.232406780761514</c:v>
                </c:pt>
                <c:pt idx="7981">
                  <c:v>1.2570631515642179</c:v>
                </c:pt>
                <c:pt idx="7982">
                  <c:v>1.2917657501185278</c:v>
                </c:pt>
                <c:pt idx="7983">
                  <c:v>1.2445762148019874</c:v>
                </c:pt>
                <c:pt idx="7984">
                  <c:v>1.1693339375246428</c:v>
                </c:pt>
                <c:pt idx="7985">
                  <c:v>1.1188812344832981</c:v>
                </c:pt>
                <c:pt idx="7986">
                  <c:v>1.0953396613787241</c:v>
                </c:pt>
                <c:pt idx="7987">
                  <c:v>1.0713130057486866</c:v>
                </c:pt>
                <c:pt idx="7988">
                  <c:v>1.0122509656695091</c:v>
                </c:pt>
                <c:pt idx="7989">
                  <c:v>0.94343331076325132</c:v>
                </c:pt>
                <c:pt idx="7990">
                  <c:v>0.90141403601842462</c:v>
                </c:pt>
                <c:pt idx="7991">
                  <c:v>0.86536137708051364</c:v>
                </c:pt>
                <c:pt idx="7992">
                  <c:v>0.90564851515291567</c:v>
                </c:pt>
                <c:pt idx="7993">
                  <c:v>1.0832358421075436</c:v>
                </c:pt>
                <c:pt idx="7994">
                  <c:v>1.7889884933515541</c:v>
                </c:pt>
                <c:pt idx="7995">
                  <c:v>1.829407341402526</c:v>
                </c:pt>
                <c:pt idx="7996">
                  <c:v>1.3921973133097507</c:v>
                </c:pt>
                <c:pt idx="7997">
                  <c:v>0.8028304182387509</c:v>
                </c:pt>
                <c:pt idx="7998">
                  <c:v>0</c:v>
                </c:pt>
                <c:pt idx="7999">
                  <c:v>0</c:v>
                </c:pt>
                <c:pt idx="8000">
                  <c:v>0</c:v>
                </c:pt>
                <c:pt idx="8001">
                  <c:v>0</c:v>
                </c:pt>
                <c:pt idx="8002">
                  <c:v>0</c:v>
                </c:pt>
                <c:pt idx="8003">
                  <c:v>0</c:v>
                </c:pt>
                <c:pt idx="8004">
                  <c:v>0</c:v>
                </c:pt>
                <c:pt idx="8005">
                  <c:v>0</c:v>
                </c:pt>
                <c:pt idx="8006">
                  <c:v>0</c:v>
                </c:pt>
                <c:pt idx="8007">
                  <c:v>0</c:v>
                </c:pt>
                <c:pt idx="8008">
                  <c:v>0</c:v>
                </c:pt>
                <c:pt idx="8009">
                  <c:v>0</c:v>
                </c:pt>
                <c:pt idx="8010">
                  <c:v>0</c:v>
                </c:pt>
                <c:pt idx="8011">
                  <c:v>0</c:v>
                </c:pt>
                <c:pt idx="8012">
                  <c:v>0</c:v>
                </c:pt>
                <c:pt idx="8013">
                  <c:v>0</c:v>
                </c:pt>
                <c:pt idx="8014">
                  <c:v>0</c:v>
                </c:pt>
                <c:pt idx="8015">
                  <c:v>0</c:v>
                </c:pt>
                <c:pt idx="8016">
                  <c:v>0</c:v>
                </c:pt>
                <c:pt idx="8017">
                  <c:v>0</c:v>
                </c:pt>
                <c:pt idx="8018">
                  <c:v>0</c:v>
                </c:pt>
                <c:pt idx="8019">
                  <c:v>0</c:v>
                </c:pt>
                <c:pt idx="8020">
                  <c:v>0</c:v>
                </c:pt>
                <c:pt idx="8021">
                  <c:v>0</c:v>
                </c:pt>
                <c:pt idx="8022">
                  <c:v>0</c:v>
                </c:pt>
                <c:pt idx="8023">
                  <c:v>0</c:v>
                </c:pt>
                <c:pt idx="8024">
                  <c:v>0</c:v>
                </c:pt>
                <c:pt idx="8025">
                  <c:v>0</c:v>
                </c:pt>
                <c:pt idx="8026">
                  <c:v>0</c:v>
                </c:pt>
                <c:pt idx="8027">
                  <c:v>0</c:v>
                </c:pt>
                <c:pt idx="8028">
                  <c:v>0</c:v>
                </c:pt>
                <c:pt idx="8029">
                  <c:v>0</c:v>
                </c:pt>
                <c:pt idx="8030">
                  <c:v>0</c:v>
                </c:pt>
                <c:pt idx="8031">
                  <c:v>0</c:v>
                </c:pt>
                <c:pt idx="8032">
                  <c:v>0</c:v>
                </c:pt>
                <c:pt idx="8033">
                  <c:v>0</c:v>
                </c:pt>
                <c:pt idx="8034">
                  <c:v>0</c:v>
                </c:pt>
                <c:pt idx="8035">
                  <c:v>0</c:v>
                </c:pt>
                <c:pt idx="8036">
                  <c:v>0</c:v>
                </c:pt>
                <c:pt idx="8037">
                  <c:v>0</c:v>
                </c:pt>
                <c:pt idx="8038">
                  <c:v>0</c:v>
                </c:pt>
                <c:pt idx="8039">
                  <c:v>0</c:v>
                </c:pt>
                <c:pt idx="8040">
                  <c:v>0</c:v>
                </c:pt>
                <c:pt idx="8041">
                  <c:v>0</c:v>
                </c:pt>
                <c:pt idx="8042">
                  <c:v>0</c:v>
                </c:pt>
                <c:pt idx="8043">
                  <c:v>0</c:v>
                </c:pt>
                <c:pt idx="8044">
                  <c:v>0</c:v>
                </c:pt>
                <c:pt idx="8045">
                  <c:v>0</c:v>
                </c:pt>
                <c:pt idx="8046">
                  <c:v>0</c:v>
                </c:pt>
                <c:pt idx="8047">
                  <c:v>0</c:v>
                </c:pt>
                <c:pt idx="8048">
                  <c:v>0</c:v>
                </c:pt>
                <c:pt idx="8049">
                  <c:v>0</c:v>
                </c:pt>
                <c:pt idx="8050">
                  <c:v>0</c:v>
                </c:pt>
                <c:pt idx="8051">
                  <c:v>0</c:v>
                </c:pt>
                <c:pt idx="8052">
                  <c:v>0</c:v>
                </c:pt>
                <c:pt idx="8053">
                  <c:v>0</c:v>
                </c:pt>
                <c:pt idx="8054">
                  <c:v>0</c:v>
                </c:pt>
                <c:pt idx="8055">
                  <c:v>0</c:v>
                </c:pt>
                <c:pt idx="8056">
                  <c:v>0</c:v>
                </c:pt>
                <c:pt idx="8057">
                  <c:v>0</c:v>
                </c:pt>
                <c:pt idx="8058">
                  <c:v>0</c:v>
                </c:pt>
                <c:pt idx="8059">
                  <c:v>0</c:v>
                </c:pt>
                <c:pt idx="8060">
                  <c:v>0</c:v>
                </c:pt>
                <c:pt idx="8061">
                  <c:v>0</c:v>
                </c:pt>
                <c:pt idx="8062">
                  <c:v>0</c:v>
                </c:pt>
                <c:pt idx="8063">
                  <c:v>0</c:v>
                </c:pt>
                <c:pt idx="8064">
                  <c:v>0</c:v>
                </c:pt>
                <c:pt idx="8065">
                  <c:v>0</c:v>
                </c:pt>
                <c:pt idx="8066">
                  <c:v>0</c:v>
                </c:pt>
                <c:pt idx="8067">
                  <c:v>0</c:v>
                </c:pt>
                <c:pt idx="8068">
                  <c:v>0</c:v>
                </c:pt>
                <c:pt idx="8069">
                  <c:v>0</c:v>
                </c:pt>
                <c:pt idx="8070">
                  <c:v>0</c:v>
                </c:pt>
                <c:pt idx="8071">
                  <c:v>0</c:v>
                </c:pt>
                <c:pt idx="8072">
                  <c:v>0</c:v>
                </c:pt>
                <c:pt idx="8073">
                  <c:v>0</c:v>
                </c:pt>
                <c:pt idx="8074">
                  <c:v>0</c:v>
                </c:pt>
                <c:pt idx="8075">
                  <c:v>0</c:v>
                </c:pt>
                <c:pt idx="8076">
                  <c:v>0</c:v>
                </c:pt>
                <c:pt idx="8077">
                  <c:v>0</c:v>
                </c:pt>
                <c:pt idx="8078">
                  <c:v>0</c:v>
                </c:pt>
                <c:pt idx="8079">
                  <c:v>0</c:v>
                </c:pt>
                <c:pt idx="8080">
                  <c:v>0</c:v>
                </c:pt>
                <c:pt idx="8081">
                  <c:v>0</c:v>
                </c:pt>
                <c:pt idx="8082">
                  <c:v>0</c:v>
                </c:pt>
                <c:pt idx="8083">
                  <c:v>0</c:v>
                </c:pt>
                <c:pt idx="8084">
                  <c:v>0</c:v>
                </c:pt>
                <c:pt idx="8085">
                  <c:v>0</c:v>
                </c:pt>
                <c:pt idx="8086">
                  <c:v>0</c:v>
                </c:pt>
                <c:pt idx="8087">
                  <c:v>0</c:v>
                </c:pt>
                <c:pt idx="8088">
                  <c:v>0</c:v>
                </c:pt>
                <c:pt idx="8089">
                  <c:v>0</c:v>
                </c:pt>
                <c:pt idx="8090">
                  <c:v>0</c:v>
                </c:pt>
                <c:pt idx="8091">
                  <c:v>0</c:v>
                </c:pt>
                <c:pt idx="8092">
                  <c:v>0</c:v>
                </c:pt>
                <c:pt idx="8093">
                  <c:v>0</c:v>
                </c:pt>
                <c:pt idx="8094">
                  <c:v>0</c:v>
                </c:pt>
                <c:pt idx="8095">
                  <c:v>0</c:v>
                </c:pt>
                <c:pt idx="8096">
                  <c:v>0</c:v>
                </c:pt>
                <c:pt idx="8097">
                  <c:v>0</c:v>
                </c:pt>
                <c:pt idx="8098">
                  <c:v>0</c:v>
                </c:pt>
                <c:pt idx="8099">
                  <c:v>0</c:v>
                </c:pt>
                <c:pt idx="8100">
                  <c:v>0</c:v>
                </c:pt>
                <c:pt idx="8101">
                  <c:v>0</c:v>
                </c:pt>
                <c:pt idx="8102">
                  <c:v>0</c:v>
                </c:pt>
                <c:pt idx="8103">
                  <c:v>0</c:v>
                </c:pt>
                <c:pt idx="8104">
                  <c:v>0</c:v>
                </c:pt>
                <c:pt idx="8105">
                  <c:v>0</c:v>
                </c:pt>
                <c:pt idx="8106">
                  <c:v>0</c:v>
                </c:pt>
                <c:pt idx="8107">
                  <c:v>0</c:v>
                </c:pt>
                <c:pt idx="8108">
                  <c:v>0</c:v>
                </c:pt>
                <c:pt idx="8109">
                  <c:v>0</c:v>
                </c:pt>
                <c:pt idx="8110">
                  <c:v>0</c:v>
                </c:pt>
                <c:pt idx="8111">
                  <c:v>0</c:v>
                </c:pt>
                <c:pt idx="8112">
                  <c:v>0</c:v>
                </c:pt>
                <c:pt idx="8113">
                  <c:v>0</c:v>
                </c:pt>
                <c:pt idx="8114">
                  <c:v>0</c:v>
                </c:pt>
                <c:pt idx="8115">
                  <c:v>0</c:v>
                </c:pt>
                <c:pt idx="8116">
                  <c:v>0</c:v>
                </c:pt>
                <c:pt idx="8117">
                  <c:v>0</c:v>
                </c:pt>
                <c:pt idx="8118">
                  <c:v>0</c:v>
                </c:pt>
                <c:pt idx="8119">
                  <c:v>0</c:v>
                </c:pt>
                <c:pt idx="8120">
                  <c:v>0</c:v>
                </c:pt>
                <c:pt idx="8121">
                  <c:v>0</c:v>
                </c:pt>
                <c:pt idx="8122">
                  <c:v>0</c:v>
                </c:pt>
                <c:pt idx="8123">
                  <c:v>0</c:v>
                </c:pt>
                <c:pt idx="8124">
                  <c:v>0</c:v>
                </c:pt>
                <c:pt idx="8125">
                  <c:v>0</c:v>
                </c:pt>
                <c:pt idx="8126">
                  <c:v>0</c:v>
                </c:pt>
                <c:pt idx="8127">
                  <c:v>0</c:v>
                </c:pt>
                <c:pt idx="8128">
                  <c:v>0</c:v>
                </c:pt>
                <c:pt idx="8129">
                  <c:v>0</c:v>
                </c:pt>
                <c:pt idx="8130">
                  <c:v>0</c:v>
                </c:pt>
                <c:pt idx="8131">
                  <c:v>0</c:v>
                </c:pt>
                <c:pt idx="8132">
                  <c:v>0</c:v>
                </c:pt>
                <c:pt idx="8133">
                  <c:v>0</c:v>
                </c:pt>
                <c:pt idx="8134">
                  <c:v>0</c:v>
                </c:pt>
                <c:pt idx="8135">
                  <c:v>0</c:v>
                </c:pt>
                <c:pt idx="8136">
                  <c:v>0</c:v>
                </c:pt>
                <c:pt idx="8137">
                  <c:v>0</c:v>
                </c:pt>
                <c:pt idx="8138">
                  <c:v>0</c:v>
                </c:pt>
                <c:pt idx="8139">
                  <c:v>0</c:v>
                </c:pt>
                <c:pt idx="8140">
                  <c:v>0</c:v>
                </c:pt>
                <c:pt idx="8141">
                  <c:v>0</c:v>
                </c:pt>
                <c:pt idx="8142">
                  <c:v>0</c:v>
                </c:pt>
                <c:pt idx="8143">
                  <c:v>0</c:v>
                </c:pt>
                <c:pt idx="8144">
                  <c:v>0</c:v>
                </c:pt>
                <c:pt idx="8145">
                  <c:v>0</c:v>
                </c:pt>
                <c:pt idx="8146">
                  <c:v>0</c:v>
                </c:pt>
                <c:pt idx="8147">
                  <c:v>0</c:v>
                </c:pt>
                <c:pt idx="8148">
                  <c:v>0</c:v>
                </c:pt>
                <c:pt idx="8149">
                  <c:v>0</c:v>
                </c:pt>
                <c:pt idx="8150">
                  <c:v>0</c:v>
                </c:pt>
                <c:pt idx="8151">
                  <c:v>0</c:v>
                </c:pt>
                <c:pt idx="8152">
                  <c:v>0</c:v>
                </c:pt>
                <c:pt idx="8153">
                  <c:v>0</c:v>
                </c:pt>
                <c:pt idx="8154">
                  <c:v>0</c:v>
                </c:pt>
                <c:pt idx="8155">
                  <c:v>0</c:v>
                </c:pt>
                <c:pt idx="8156">
                  <c:v>0</c:v>
                </c:pt>
                <c:pt idx="8157">
                  <c:v>0</c:v>
                </c:pt>
                <c:pt idx="8158">
                  <c:v>0</c:v>
                </c:pt>
                <c:pt idx="8159">
                  <c:v>0</c:v>
                </c:pt>
                <c:pt idx="8160">
                  <c:v>0</c:v>
                </c:pt>
                <c:pt idx="8161">
                  <c:v>0</c:v>
                </c:pt>
                <c:pt idx="8162">
                  <c:v>0</c:v>
                </c:pt>
                <c:pt idx="8163">
                  <c:v>0</c:v>
                </c:pt>
                <c:pt idx="8164">
                  <c:v>0</c:v>
                </c:pt>
                <c:pt idx="8165">
                  <c:v>0</c:v>
                </c:pt>
                <c:pt idx="8166">
                  <c:v>0</c:v>
                </c:pt>
                <c:pt idx="8167">
                  <c:v>0</c:v>
                </c:pt>
                <c:pt idx="8168">
                  <c:v>0</c:v>
                </c:pt>
                <c:pt idx="8169">
                  <c:v>0</c:v>
                </c:pt>
                <c:pt idx="8170">
                  <c:v>0</c:v>
                </c:pt>
                <c:pt idx="8171">
                  <c:v>0</c:v>
                </c:pt>
                <c:pt idx="8172">
                  <c:v>0</c:v>
                </c:pt>
                <c:pt idx="8173">
                  <c:v>0</c:v>
                </c:pt>
                <c:pt idx="8174">
                  <c:v>0</c:v>
                </c:pt>
                <c:pt idx="8175">
                  <c:v>0</c:v>
                </c:pt>
                <c:pt idx="8176">
                  <c:v>0</c:v>
                </c:pt>
                <c:pt idx="8177">
                  <c:v>0</c:v>
                </c:pt>
                <c:pt idx="8178">
                  <c:v>0</c:v>
                </c:pt>
                <c:pt idx="8179">
                  <c:v>0</c:v>
                </c:pt>
                <c:pt idx="8180">
                  <c:v>0</c:v>
                </c:pt>
                <c:pt idx="8181">
                  <c:v>0</c:v>
                </c:pt>
                <c:pt idx="8182">
                  <c:v>0</c:v>
                </c:pt>
                <c:pt idx="8183">
                  <c:v>0</c:v>
                </c:pt>
                <c:pt idx="8184">
                  <c:v>0</c:v>
                </c:pt>
                <c:pt idx="8185">
                  <c:v>0</c:v>
                </c:pt>
                <c:pt idx="8186">
                  <c:v>0</c:v>
                </c:pt>
                <c:pt idx="8187">
                  <c:v>0</c:v>
                </c:pt>
                <c:pt idx="8188">
                  <c:v>0</c:v>
                </c:pt>
                <c:pt idx="8189">
                  <c:v>0</c:v>
                </c:pt>
                <c:pt idx="8190">
                  <c:v>0</c:v>
                </c:pt>
                <c:pt idx="8191">
                  <c:v>0</c:v>
                </c:pt>
                <c:pt idx="8192">
                  <c:v>0</c:v>
                </c:pt>
                <c:pt idx="8193">
                  <c:v>0</c:v>
                </c:pt>
                <c:pt idx="8194">
                  <c:v>0</c:v>
                </c:pt>
                <c:pt idx="8195">
                  <c:v>0</c:v>
                </c:pt>
                <c:pt idx="8196">
                  <c:v>0</c:v>
                </c:pt>
                <c:pt idx="8197">
                  <c:v>0</c:v>
                </c:pt>
                <c:pt idx="8198">
                  <c:v>0</c:v>
                </c:pt>
                <c:pt idx="8199">
                  <c:v>0</c:v>
                </c:pt>
                <c:pt idx="8200">
                  <c:v>0</c:v>
                </c:pt>
                <c:pt idx="8201">
                  <c:v>0</c:v>
                </c:pt>
                <c:pt idx="8202">
                  <c:v>0</c:v>
                </c:pt>
                <c:pt idx="8203">
                  <c:v>0</c:v>
                </c:pt>
                <c:pt idx="8204">
                  <c:v>0</c:v>
                </c:pt>
                <c:pt idx="8205">
                  <c:v>0</c:v>
                </c:pt>
                <c:pt idx="8206">
                  <c:v>0</c:v>
                </c:pt>
                <c:pt idx="8207">
                  <c:v>0</c:v>
                </c:pt>
                <c:pt idx="8208">
                  <c:v>0</c:v>
                </c:pt>
                <c:pt idx="8209">
                  <c:v>0</c:v>
                </c:pt>
                <c:pt idx="8210">
                  <c:v>0</c:v>
                </c:pt>
                <c:pt idx="8211">
                  <c:v>0</c:v>
                </c:pt>
                <c:pt idx="8212">
                  <c:v>0</c:v>
                </c:pt>
                <c:pt idx="8213">
                  <c:v>0</c:v>
                </c:pt>
                <c:pt idx="8214">
                  <c:v>0</c:v>
                </c:pt>
                <c:pt idx="8215">
                  <c:v>0</c:v>
                </c:pt>
                <c:pt idx="8216">
                  <c:v>0</c:v>
                </c:pt>
                <c:pt idx="8217">
                  <c:v>0</c:v>
                </c:pt>
                <c:pt idx="8218">
                  <c:v>0</c:v>
                </c:pt>
                <c:pt idx="8219">
                  <c:v>0</c:v>
                </c:pt>
                <c:pt idx="8220">
                  <c:v>0</c:v>
                </c:pt>
                <c:pt idx="8221">
                  <c:v>0</c:v>
                </c:pt>
                <c:pt idx="8222">
                  <c:v>0</c:v>
                </c:pt>
                <c:pt idx="8223">
                  <c:v>0</c:v>
                </c:pt>
                <c:pt idx="8224">
                  <c:v>0</c:v>
                </c:pt>
                <c:pt idx="8225">
                  <c:v>0</c:v>
                </c:pt>
                <c:pt idx="8226">
                  <c:v>0</c:v>
                </c:pt>
                <c:pt idx="8227">
                  <c:v>0</c:v>
                </c:pt>
                <c:pt idx="8228">
                  <c:v>0</c:v>
                </c:pt>
                <c:pt idx="8229">
                  <c:v>0</c:v>
                </c:pt>
                <c:pt idx="8230">
                  <c:v>0</c:v>
                </c:pt>
                <c:pt idx="8231">
                  <c:v>0</c:v>
                </c:pt>
                <c:pt idx="8232">
                  <c:v>0</c:v>
                </c:pt>
                <c:pt idx="8233">
                  <c:v>0</c:v>
                </c:pt>
                <c:pt idx="8234">
                  <c:v>0</c:v>
                </c:pt>
                <c:pt idx="8235">
                  <c:v>0</c:v>
                </c:pt>
                <c:pt idx="8236">
                  <c:v>0</c:v>
                </c:pt>
                <c:pt idx="8237">
                  <c:v>0</c:v>
                </c:pt>
                <c:pt idx="8238">
                  <c:v>0</c:v>
                </c:pt>
                <c:pt idx="8239">
                  <c:v>0</c:v>
                </c:pt>
                <c:pt idx="8240">
                  <c:v>0</c:v>
                </c:pt>
                <c:pt idx="8241">
                  <c:v>0</c:v>
                </c:pt>
                <c:pt idx="8242">
                  <c:v>0</c:v>
                </c:pt>
                <c:pt idx="8243">
                  <c:v>0</c:v>
                </c:pt>
                <c:pt idx="8244">
                  <c:v>0</c:v>
                </c:pt>
                <c:pt idx="8245">
                  <c:v>0</c:v>
                </c:pt>
                <c:pt idx="8246">
                  <c:v>0</c:v>
                </c:pt>
                <c:pt idx="8247">
                  <c:v>0</c:v>
                </c:pt>
                <c:pt idx="8248">
                  <c:v>0</c:v>
                </c:pt>
                <c:pt idx="8249">
                  <c:v>0</c:v>
                </c:pt>
                <c:pt idx="8250">
                  <c:v>0</c:v>
                </c:pt>
                <c:pt idx="8251">
                  <c:v>0</c:v>
                </c:pt>
                <c:pt idx="8252">
                  <c:v>0</c:v>
                </c:pt>
                <c:pt idx="8253">
                  <c:v>0</c:v>
                </c:pt>
                <c:pt idx="8254">
                  <c:v>0</c:v>
                </c:pt>
                <c:pt idx="8255">
                  <c:v>0</c:v>
                </c:pt>
                <c:pt idx="8256">
                  <c:v>0</c:v>
                </c:pt>
                <c:pt idx="8257">
                  <c:v>0</c:v>
                </c:pt>
                <c:pt idx="8258">
                  <c:v>0</c:v>
                </c:pt>
                <c:pt idx="8259">
                  <c:v>2.3704591825276027</c:v>
                </c:pt>
                <c:pt idx="8260">
                  <c:v>2.5473959832631117</c:v>
                </c:pt>
                <c:pt idx="8261">
                  <c:v>2.5730514558540807</c:v>
                </c:pt>
                <c:pt idx="8262">
                  <c:v>2.4313833839901529</c:v>
                </c:pt>
                <c:pt idx="8263">
                  <c:v>2.6156683246180634</c:v>
                </c:pt>
                <c:pt idx="8264">
                  <c:v>2.4656887760862398</c:v>
                </c:pt>
                <c:pt idx="8265">
                  <c:v>2.3957242650004402</c:v>
                </c:pt>
                <c:pt idx="8266">
                  <c:v>2.3864233166933664</c:v>
                </c:pt>
                <c:pt idx="8267">
                  <c:v>2.4453361011362391</c:v>
                </c:pt>
                <c:pt idx="8268">
                  <c:v>2.4220378896855848</c:v>
                </c:pt>
                <c:pt idx="8269">
                  <c:v>2.5378230156670631</c:v>
                </c:pt>
                <c:pt idx="8270">
                  <c:v>2.4781337092509892</c:v>
                </c:pt>
                <c:pt idx="8271">
                  <c:v>2.7736202527664009</c:v>
                </c:pt>
                <c:pt idx="8272">
                  <c:v>2.5759272846216952</c:v>
                </c:pt>
                <c:pt idx="8273">
                  <c:v>2.3670038621906082</c:v>
                </c:pt>
                <c:pt idx="8274">
                  <c:v>2.4658099488823852</c:v>
                </c:pt>
                <c:pt idx="8275">
                  <c:v>2.5852420990747889</c:v>
                </c:pt>
                <c:pt idx="8276">
                  <c:v>2.4278531026405936</c:v>
                </c:pt>
                <c:pt idx="8277">
                  <c:v>2.4451572364614691</c:v>
                </c:pt>
                <c:pt idx="8278">
                  <c:v>2.3375831390007926</c:v>
                </c:pt>
                <c:pt idx="8279">
                  <c:v>2.4404948435946952</c:v>
                </c:pt>
                <c:pt idx="8280">
                  <c:v>2.4560042226312553</c:v>
                </c:pt>
                <c:pt idx="8281">
                  <c:v>2.4014988600499785</c:v>
                </c:pt>
                <c:pt idx="8282">
                  <c:v>2.3409389677439552</c:v>
                </c:pt>
                <c:pt idx="8283">
                  <c:v>2.375337209375564</c:v>
                </c:pt>
                <c:pt idx="8284">
                  <c:v>2.3857660242196879</c:v>
                </c:pt>
                <c:pt idx="8285">
                  <c:v>2.4375649617183375</c:v>
                </c:pt>
                <c:pt idx="8286">
                  <c:v>2.4108966567044336</c:v>
                </c:pt>
                <c:pt idx="8287">
                  <c:v>2.3448284477806913</c:v>
                </c:pt>
                <c:pt idx="8288">
                  <c:v>2.3875899462476906</c:v>
                </c:pt>
                <c:pt idx="8289">
                  <c:v>2.3561626073493165</c:v>
                </c:pt>
                <c:pt idx="8290">
                  <c:v>2.3636177296827272</c:v>
                </c:pt>
                <c:pt idx="8291">
                  <c:v>2.3499101721874185</c:v>
                </c:pt>
                <c:pt idx="8292">
                  <c:v>2.3460925436516753</c:v>
                </c:pt>
                <c:pt idx="8293">
                  <c:v>2.3280648893176932</c:v>
                </c:pt>
                <c:pt idx="8294">
                  <c:v>2.2982160945908237</c:v>
                </c:pt>
                <c:pt idx="8295">
                  <c:v>2.2971500061027745</c:v>
                </c:pt>
                <c:pt idx="8296">
                  <c:v>2.2528011634955467</c:v>
                </c:pt>
                <c:pt idx="8297">
                  <c:v>2.2226844803703352</c:v>
                </c:pt>
                <c:pt idx="8298">
                  <c:v>2.1758789715068367</c:v>
                </c:pt>
                <c:pt idx="8299">
                  <c:v>2.1116592200677067</c:v>
                </c:pt>
                <c:pt idx="8300">
                  <c:v>2.0395305672538218</c:v>
                </c:pt>
                <c:pt idx="8301">
                  <c:v>1.9409877565668721</c:v>
                </c:pt>
                <c:pt idx="8302">
                  <c:v>1.8262193780361813</c:v>
                </c:pt>
                <c:pt idx="8303">
                  <c:v>1.6319083383604598</c:v>
                </c:pt>
                <c:pt idx="8304">
                  <c:v>1.2610566975289572</c:v>
                </c:pt>
                <c:pt idx="8305">
                  <c:v>33.838921905581209</c:v>
                </c:pt>
                <c:pt idx="8306">
                  <c:v>2.5082001113055643</c:v>
                </c:pt>
                <c:pt idx="8307">
                  <c:v>1.9058237767891881</c:v>
                </c:pt>
                <c:pt idx="8308">
                  <c:v>1.468147573937701</c:v>
                </c:pt>
                <c:pt idx="8309">
                  <c:v>1.1798334128352839</c:v>
                </c:pt>
                <c:pt idx="8310">
                  <c:v>38.00331489094183</c:v>
                </c:pt>
                <c:pt idx="8311">
                  <c:v>2.1359028233235597</c:v>
                </c:pt>
                <c:pt idx="8312">
                  <c:v>1.5813486363730542</c:v>
                </c:pt>
                <c:pt idx="8313">
                  <c:v>1.307476484235895</c:v>
                </c:pt>
                <c:pt idx="8314">
                  <c:v>0.82597850224720493</c:v>
                </c:pt>
                <c:pt idx="8315">
                  <c:v>73.965403848375644</c:v>
                </c:pt>
                <c:pt idx="8316">
                  <c:v>2.0890317215125891</c:v>
                </c:pt>
                <c:pt idx="8317">
                  <c:v>0.9906083474502132</c:v>
                </c:pt>
                <c:pt idx="8318">
                  <c:v>0.80623779640226556</c:v>
                </c:pt>
                <c:pt idx="8319">
                  <c:v>2.0132833642310732</c:v>
                </c:pt>
                <c:pt idx="8320">
                  <c:v>4.1195129314803856</c:v>
                </c:pt>
                <c:pt idx="8321">
                  <c:v>1.7341485179781244</c:v>
                </c:pt>
                <c:pt idx="8322">
                  <c:v>0.80970772204849373</c:v>
                </c:pt>
                <c:pt idx="8323">
                  <c:v>0.6652030841783646</c:v>
                </c:pt>
                <c:pt idx="8324">
                  <c:v>1.4075206283250219</c:v>
                </c:pt>
                <c:pt idx="8325">
                  <c:v>2.0228024444019064</c:v>
                </c:pt>
                <c:pt idx="8326">
                  <c:v>1.0723408722033982</c:v>
                </c:pt>
                <c:pt idx="8327">
                  <c:v>2.2244397334723387</c:v>
                </c:pt>
                <c:pt idx="8328">
                  <c:v>96.769084770097024</c:v>
                </c:pt>
                <c:pt idx="8329">
                  <c:v>1.0484993154531428</c:v>
                </c:pt>
                <c:pt idx="8330">
                  <c:v>0.28388747427251287</c:v>
                </c:pt>
                <c:pt idx="8331">
                  <c:v>2.5870207166331012</c:v>
                </c:pt>
                <c:pt idx="8332">
                  <c:v>1.0559527923165175</c:v>
                </c:pt>
                <c:pt idx="8333">
                  <c:v>5.6964460159448095E-2</c:v>
                </c:pt>
                <c:pt idx="8334">
                  <c:v>0.91682361651106115</c:v>
                </c:pt>
                <c:pt idx="8335">
                  <c:v>0.95707415502079374</c:v>
                </c:pt>
                <c:pt idx="8336">
                  <c:v>3.2706893319873256</c:v>
                </c:pt>
                <c:pt idx="8337">
                  <c:v>3.1851571268358914</c:v>
                </c:pt>
                <c:pt idx="8338">
                  <c:v>0.75991374741056261</c:v>
                </c:pt>
                <c:pt idx="8339">
                  <c:v>0.80741468691660256</c:v>
                </c:pt>
                <c:pt idx="8340">
                  <c:v>0.8281347060400146</c:v>
                </c:pt>
                <c:pt idx="8341">
                  <c:v>0.84528670245889348</c:v>
                </c:pt>
                <c:pt idx="8342">
                  <c:v>0.84973900884771825</c:v>
                </c:pt>
                <c:pt idx="8343">
                  <c:v>0.85544945433659014</c:v>
                </c:pt>
                <c:pt idx="8344">
                  <c:v>0.87304796879481894</c:v>
                </c:pt>
                <c:pt idx="8345">
                  <c:v>0.91080856736879401</c:v>
                </c:pt>
                <c:pt idx="8346">
                  <c:v>0.93193461675789369</c:v>
                </c:pt>
                <c:pt idx="8347">
                  <c:v>0.96060080994608865</c:v>
                </c:pt>
                <c:pt idx="8348">
                  <c:v>0.9939207777674155</c:v>
                </c:pt>
                <c:pt idx="8349">
                  <c:v>1.0440270923878388</c:v>
                </c:pt>
                <c:pt idx="8350">
                  <c:v>1.0683679615812018</c:v>
                </c:pt>
                <c:pt idx="8351">
                  <c:v>1.0891236088214378</c:v>
                </c:pt>
                <c:pt idx="8352">
                  <c:v>1.1184740578521395</c:v>
                </c:pt>
                <c:pt idx="8353">
                  <c:v>1.1600428498628717</c:v>
                </c:pt>
                <c:pt idx="8354">
                  <c:v>1.1283695241298781</c:v>
                </c:pt>
                <c:pt idx="8355">
                  <c:v>1.0843595173746579</c:v>
                </c:pt>
                <c:pt idx="8356">
                  <c:v>1.0333728991321358</c:v>
                </c:pt>
                <c:pt idx="8357">
                  <c:v>1.0044879658027905</c:v>
                </c:pt>
                <c:pt idx="8358">
                  <c:v>0.9495783773565406</c:v>
                </c:pt>
                <c:pt idx="8359">
                  <c:v>0.87734379023137132</c:v>
                </c:pt>
                <c:pt idx="8360">
                  <c:v>0.92204631815631466</c:v>
                </c:pt>
                <c:pt idx="8361">
                  <c:v>0.90899368430066052</c:v>
                </c:pt>
                <c:pt idx="8362">
                  <c:v>0.89084269762923762</c:v>
                </c:pt>
                <c:pt idx="8363">
                  <c:v>0.9108497077139257</c:v>
                </c:pt>
                <c:pt idx="8364">
                  <c:v>0.91642548593238049</c:v>
                </c:pt>
                <c:pt idx="8365">
                  <c:v>0.92471400620396571</c:v>
                </c:pt>
                <c:pt idx="8366">
                  <c:v>0.97180814699668661</c:v>
                </c:pt>
                <c:pt idx="8367">
                  <c:v>0.94333498674073546</c:v>
                </c:pt>
                <c:pt idx="8368">
                  <c:v>1.0795433445289175</c:v>
                </c:pt>
                <c:pt idx="8369">
                  <c:v>1.8299033392773238</c:v>
                </c:pt>
                <c:pt idx="8370">
                  <c:v>1.7066657300358998</c:v>
                </c:pt>
                <c:pt idx="8371">
                  <c:v>1.019964954940781</c:v>
                </c:pt>
                <c:pt idx="8372">
                  <c:v>0.71368535039084902</c:v>
                </c:pt>
                <c:pt idx="8373">
                  <c:v>0</c:v>
                </c:pt>
                <c:pt idx="8374">
                  <c:v>0</c:v>
                </c:pt>
                <c:pt idx="8375">
                  <c:v>0</c:v>
                </c:pt>
                <c:pt idx="8376">
                  <c:v>0</c:v>
                </c:pt>
                <c:pt idx="8377">
                  <c:v>0</c:v>
                </c:pt>
                <c:pt idx="8378">
                  <c:v>0</c:v>
                </c:pt>
                <c:pt idx="8379">
                  <c:v>0</c:v>
                </c:pt>
                <c:pt idx="8380">
                  <c:v>0</c:v>
                </c:pt>
                <c:pt idx="8381">
                  <c:v>0</c:v>
                </c:pt>
                <c:pt idx="8382">
                  <c:v>0</c:v>
                </c:pt>
                <c:pt idx="8383">
                  <c:v>0</c:v>
                </c:pt>
                <c:pt idx="8384">
                  <c:v>0</c:v>
                </c:pt>
                <c:pt idx="8385">
                  <c:v>0</c:v>
                </c:pt>
                <c:pt idx="8386">
                  <c:v>0</c:v>
                </c:pt>
                <c:pt idx="8387">
                  <c:v>0</c:v>
                </c:pt>
                <c:pt idx="8388">
                  <c:v>0</c:v>
                </c:pt>
                <c:pt idx="8389">
                  <c:v>0</c:v>
                </c:pt>
                <c:pt idx="8390">
                  <c:v>0</c:v>
                </c:pt>
                <c:pt idx="8391">
                  <c:v>0</c:v>
                </c:pt>
                <c:pt idx="8392">
                  <c:v>0</c:v>
                </c:pt>
                <c:pt idx="8393">
                  <c:v>0</c:v>
                </c:pt>
                <c:pt idx="8394">
                  <c:v>0</c:v>
                </c:pt>
                <c:pt idx="8395">
                  <c:v>0</c:v>
                </c:pt>
                <c:pt idx="8396">
                  <c:v>0</c:v>
                </c:pt>
                <c:pt idx="8397">
                  <c:v>0</c:v>
                </c:pt>
                <c:pt idx="8398">
                  <c:v>0</c:v>
                </c:pt>
                <c:pt idx="8399">
                  <c:v>0</c:v>
                </c:pt>
                <c:pt idx="8400">
                  <c:v>0</c:v>
                </c:pt>
                <c:pt idx="8401">
                  <c:v>0</c:v>
                </c:pt>
                <c:pt idx="8402">
                  <c:v>0</c:v>
                </c:pt>
                <c:pt idx="8403">
                  <c:v>0</c:v>
                </c:pt>
                <c:pt idx="8404">
                  <c:v>0</c:v>
                </c:pt>
                <c:pt idx="8405">
                  <c:v>0</c:v>
                </c:pt>
                <c:pt idx="8406">
                  <c:v>0</c:v>
                </c:pt>
                <c:pt idx="8407">
                  <c:v>0</c:v>
                </c:pt>
                <c:pt idx="8408">
                  <c:v>0</c:v>
                </c:pt>
                <c:pt idx="8409">
                  <c:v>0</c:v>
                </c:pt>
                <c:pt idx="8410">
                  <c:v>0</c:v>
                </c:pt>
                <c:pt idx="8411">
                  <c:v>0</c:v>
                </c:pt>
                <c:pt idx="8412">
                  <c:v>0</c:v>
                </c:pt>
                <c:pt idx="8413">
                  <c:v>0</c:v>
                </c:pt>
                <c:pt idx="8414">
                  <c:v>0</c:v>
                </c:pt>
                <c:pt idx="8415">
                  <c:v>0</c:v>
                </c:pt>
                <c:pt idx="8416">
                  <c:v>0</c:v>
                </c:pt>
                <c:pt idx="8417">
                  <c:v>0</c:v>
                </c:pt>
                <c:pt idx="8418">
                  <c:v>0</c:v>
                </c:pt>
                <c:pt idx="8419">
                  <c:v>0</c:v>
                </c:pt>
                <c:pt idx="8420">
                  <c:v>0</c:v>
                </c:pt>
                <c:pt idx="8421">
                  <c:v>0</c:v>
                </c:pt>
                <c:pt idx="8422">
                  <c:v>0</c:v>
                </c:pt>
                <c:pt idx="8423">
                  <c:v>0</c:v>
                </c:pt>
                <c:pt idx="8424">
                  <c:v>0</c:v>
                </c:pt>
                <c:pt idx="8425">
                  <c:v>0</c:v>
                </c:pt>
                <c:pt idx="8426">
                  <c:v>0</c:v>
                </c:pt>
                <c:pt idx="8427">
                  <c:v>0</c:v>
                </c:pt>
                <c:pt idx="8428">
                  <c:v>0</c:v>
                </c:pt>
                <c:pt idx="8429">
                  <c:v>0</c:v>
                </c:pt>
                <c:pt idx="8430">
                  <c:v>0</c:v>
                </c:pt>
                <c:pt idx="8431">
                  <c:v>0</c:v>
                </c:pt>
                <c:pt idx="8432">
                  <c:v>0</c:v>
                </c:pt>
                <c:pt idx="8433">
                  <c:v>0</c:v>
                </c:pt>
                <c:pt idx="8434">
                  <c:v>0</c:v>
                </c:pt>
                <c:pt idx="8435">
                  <c:v>0</c:v>
                </c:pt>
                <c:pt idx="8436">
                  <c:v>0</c:v>
                </c:pt>
                <c:pt idx="8437">
                  <c:v>0</c:v>
                </c:pt>
                <c:pt idx="8438">
                  <c:v>0</c:v>
                </c:pt>
                <c:pt idx="8439">
                  <c:v>0</c:v>
                </c:pt>
                <c:pt idx="8440">
                  <c:v>0</c:v>
                </c:pt>
                <c:pt idx="8441">
                  <c:v>0</c:v>
                </c:pt>
                <c:pt idx="8442">
                  <c:v>0</c:v>
                </c:pt>
                <c:pt idx="8443">
                  <c:v>0</c:v>
                </c:pt>
                <c:pt idx="8444">
                  <c:v>0</c:v>
                </c:pt>
                <c:pt idx="8445">
                  <c:v>0</c:v>
                </c:pt>
                <c:pt idx="8446">
                  <c:v>0</c:v>
                </c:pt>
                <c:pt idx="8447">
                  <c:v>0</c:v>
                </c:pt>
                <c:pt idx="8448">
                  <c:v>0</c:v>
                </c:pt>
                <c:pt idx="8449">
                  <c:v>0</c:v>
                </c:pt>
                <c:pt idx="8450">
                  <c:v>0</c:v>
                </c:pt>
                <c:pt idx="8451">
                  <c:v>0</c:v>
                </c:pt>
                <c:pt idx="8452">
                  <c:v>0</c:v>
                </c:pt>
                <c:pt idx="8453">
                  <c:v>0</c:v>
                </c:pt>
                <c:pt idx="8454">
                  <c:v>0</c:v>
                </c:pt>
                <c:pt idx="8455">
                  <c:v>0</c:v>
                </c:pt>
                <c:pt idx="8456">
                  <c:v>0</c:v>
                </c:pt>
                <c:pt idx="8457">
                  <c:v>0</c:v>
                </c:pt>
                <c:pt idx="8458">
                  <c:v>0</c:v>
                </c:pt>
                <c:pt idx="8459">
                  <c:v>0</c:v>
                </c:pt>
                <c:pt idx="8460">
                  <c:v>0</c:v>
                </c:pt>
                <c:pt idx="8461">
                  <c:v>0</c:v>
                </c:pt>
                <c:pt idx="8462">
                  <c:v>0</c:v>
                </c:pt>
                <c:pt idx="8463">
                  <c:v>0</c:v>
                </c:pt>
                <c:pt idx="8464">
                  <c:v>0</c:v>
                </c:pt>
                <c:pt idx="8465">
                  <c:v>0</c:v>
                </c:pt>
                <c:pt idx="8466">
                  <c:v>0</c:v>
                </c:pt>
                <c:pt idx="8467">
                  <c:v>0</c:v>
                </c:pt>
                <c:pt idx="8468">
                  <c:v>0</c:v>
                </c:pt>
                <c:pt idx="8469">
                  <c:v>0</c:v>
                </c:pt>
                <c:pt idx="8470">
                  <c:v>0</c:v>
                </c:pt>
                <c:pt idx="8471">
                  <c:v>0</c:v>
                </c:pt>
                <c:pt idx="8472">
                  <c:v>0</c:v>
                </c:pt>
                <c:pt idx="8473">
                  <c:v>0</c:v>
                </c:pt>
                <c:pt idx="8474">
                  <c:v>0</c:v>
                </c:pt>
                <c:pt idx="8475">
                  <c:v>0</c:v>
                </c:pt>
                <c:pt idx="8476">
                  <c:v>0</c:v>
                </c:pt>
                <c:pt idx="8477">
                  <c:v>0</c:v>
                </c:pt>
                <c:pt idx="8478">
                  <c:v>0</c:v>
                </c:pt>
                <c:pt idx="8479">
                  <c:v>0</c:v>
                </c:pt>
                <c:pt idx="8480">
                  <c:v>0</c:v>
                </c:pt>
                <c:pt idx="8481">
                  <c:v>0</c:v>
                </c:pt>
                <c:pt idx="8482">
                  <c:v>0</c:v>
                </c:pt>
                <c:pt idx="8483">
                  <c:v>0</c:v>
                </c:pt>
                <c:pt idx="8484">
                  <c:v>0</c:v>
                </c:pt>
                <c:pt idx="8485">
                  <c:v>0</c:v>
                </c:pt>
                <c:pt idx="8486">
                  <c:v>0</c:v>
                </c:pt>
                <c:pt idx="8487">
                  <c:v>0</c:v>
                </c:pt>
                <c:pt idx="8488">
                  <c:v>0</c:v>
                </c:pt>
                <c:pt idx="8489">
                  <c:v>0</c:v>
                </c:pt>
                <c:pt idx="8490">
                  <c:v>0</c:v>
                </c:pt>
                <c:pt idx="8491">
                  <c:v>0</c:v>
                </c:pt>
                <c:pt idx="8492">
                  <c:v>0</c:v>
                </c:pt>
                <c:pt idx="8493">
                  <c:v>0</c:v>
                </c:pt>
                <c:pt idx="8494">
                  <c:v>0</c:v>
                </c:pt>
                <c:pt idx="8495">
                  <c:v>0</c:v>
                </c:pt>
                <c:pt idx="8496">
                  <c:v>0</c:v>
                </c:pt>
                <c:pt idx="8497">
                  <c:v>0</c:v>
                </c:pt>
                <c:pt idx="8498">
                  <c:v>0</c:v>
                </c:pt>
                <c:pt idx="8499">
                  <c:v>0</c:v>
                </c:pt>
                <c:pt idx="8500">
                  <c:v>0</c:v>
                </c:pt>
                <c:pt idx="8501">
                  <c:v>0</c:v>
                </c:pt>
                <c:pt idx="8502">
                  <c:v>0</c:v>
                </c:pt>
                <c:pt idx="8503">
                  <c:v>0</c:v>
                </c:pt>
                <c:pt idx="8504">
                  <c:v>0</c:v>
                </c:pt>
                <c:pt idx="8505">
                  <c:v>0</c:v>
                </c:pt>
                <c:pt idx="8506">
                  <c:v>0</c:v>
                </c:pt>
                <c:pt idx="8507">
                  <c:v>0</c:v>
                </c:pt>
                <c:pt idx="8508">
                  <c:v>0</c:v>
                </c:pt>
                <c:pt idx="8509">
                  <c:v>0</c:v>
                </c:pt>
                <c:pt idx="8510">
                  <c:v>0</c:v>
                </c:pt>
                <c:pt idx="8511">
                  <c:v>0</c:v>
                </c:pt>
                <c:pt idx="8512">
                  <c:v>0</c:v>
                </c:pt>
                <c:pt idx="8513">
                  <c:v>0</c:v>
                </c:pt>
                <c:pt idx="8514">
                  <c:v>0</c:v>
                </c:pt>
                <c:pt idx="8515">
                  <c:v>0</c:v>
                </c:pt>
                <c:pt idx="8516">
                  <c:v>0</c:v>
                </c:pt>
                <c:pt idx="8517">
                  <c:v>0</c:v>
                </c:pt>
                <c:pt idx="8518">
                  <c:v>0</c:v>
                </c:pt>
                <c:pt idx="8519">
                  <c:v>0</c:v>
                </c:pt>
                <c:pt idx="8520">
                  <c:v>0</c:v>
                </c:pt>
                <c:pt idx="8521">
                  <c:v>0</c:v>
                </c:pt>
                <c:pt idx="8522">
                  <c:v>0</c:v>
                </c:pt>
                <c:pt idx="8523">
                  <c:v>0</c:v>
                </c:pt>
                <c:pt idx="8524">
                  <c:v>0</c:v>
                </c:pt>
                <c:pt idx="8525">
                  <c:v>0</c:v>
                </c:pt>
                <c:pt idx="8526">
                  <c:v>0</c:v>
                </c:pt>
                <c:pt idx="8527">
                  <c:v>0</c:v>
                </c:pt>
                <c:pt idx="8528">
                  <c:v>0</c:v>
                </c:pt>
                <c:pt idx="8529">
                  <c:v>0</c:v>
                </c:pt>
                <c:pt idx="8530">
                  <c:v>0</c:v>
                </c:pt>
                <c:pt idx="8531">
                  <c:v>0</c:v>
                </c:pt>
                <c:pt idx="8532">
                  <c:v>0</c:v>
                </c:pt>
                <c:pt idx="8533">
                  <c:v>0</c:v>
                </c:pt>
                <c:pt idx="8534">
                  <c:v>0</c:v>
                </c:pt>
                <c:pt idx="8535">
                  <c:v>0</c:v>
                </c:pt>
                <c:pt idx="8536">
                  <c:v>0</c:v>
                </c:pt>
                <c:pt idx="8537">
                  <c:v>0</c:v>
                </c:pt>
                <c:pt idx="8538">
                  <c:v>0</c:v>
                </c:pt>
                <c:pt idx="8539">
                  <c:v>0</c:v>
                </c:pt>
                <c:pt idx="8540">
                  <c:v>0</c:v>
                </c:pt>
                <c:pt idx="8541">
                  <c:v>0</c:v>
                </c:pt>
                <c:pt idx="8542">
                  <c:v>0</c:v>
                </c:pt>
                <c:pt idx="8543">
                  <c:v>0</c:v>
                </c:pt>
                <c:pt idx="8544">
                  <c:v>0</c:v>
                </c:pt>
                <c:pt idx="8545">
                  <c:v>0</c:v>
                </c:pt>
                <c:pt idx="8546">
                  <c:v>0</c:v>
                </c:pt>
                <c:pt idx="8547">
                  <c:v>0</c:v>
                </c:pt>
                <c:pt idx="8548">
                  <c:v>0</c:v>
                </c:pt>
                <c:pt idx="8549">
                  <c:v>0</c:v>
                </c:pt>
                <c:pt idx="8550">
                  <c:v>0</c:v>
                </c:pt>
                <c:pt idx="8551">
                  <c:v>0</c:v>
                </c:pt>
                <c:pt idx="8552">
                  <c:v>0</c:v>
                </c:pt>
                <c:pt idx="8553">
                  <c:v>0</c:v>
                </c:pt>
                <c:pt idx="8554">
                  <c:v>0</c:v>
                </c:pt>
                <c:pt idx="8555">
                  <c:v>0</c:v>
                </c:pt>
                <c:pt idx="8556">
                  <c:v>0</c:v>
                </c:pt>
                <c:pt idx="8557">
                  <c:v>0</c:v>
                </c:pt>
                <c:pt idx="8558">
                  <c:v>0</c:v>
                </c:pt>
                <c:pt idx="8559">
                  <c:v>0</c:v>
                </c:pt>
                <c:pt idx="8560">
                  <c:v>0</c:v>
                </c:pt>
                <c:pt idx="8561">
                  <c:v>0</c:v>
                </c:pt>
                <c:pt idx="8562">
                  <c:v>0</c:v>
                </c:pt>
                <c:pt idx="8563">
                  <c:v>0</c:v>
                </c:pt>
                <c:pt idx="8564">
                  <c:v>0</c:v>
                </c:pt>
                <c:pt idx="8565">
                  <c:v>0</c:v>
                </c:pt>
                <c:pt idx="8566">
                  <c:v>0</c:v>
                </c:pt>
                <c:pt idx="8567">
                  <c:v>0</c:v>
                </c:pt>
                <c:pt idx="8568">
                  <c:v>0</c:v>
                </c:pt>
                <c:pt idx="8569">
                  <c:v>0</c:v>
                </c:pt>
                <c:pt idx="8570">
                  <c:v>0</c:v>
                </c:pt>
                <c:pt idx="8571">
                  <c:v>0</c:v>
                </c:pt>
                <c:pt idx="8572">
                  <c:v>0</c:v>
                </c:pt>
                <c:pt idx="8573">
                  <c:v>0</c:v>
                </c:pt>
                <c:pt idx="8574">
                  <c:v>0</c:v>
                </c:pt>
                <c:pt idx="8575">
                  <c:v>0</c:v>
                </c:pt>
                <c:pt idx="8576">
                  <c:v>0</c:v>
                </c:pt>
                <c:pt idx="8577">
                  <c:v>0</c:v>
                </c:pt>
                <c:pt idx="8578">
                  <c:v>0</c:v>
                </c:pt>
                <c:pt idx="8579">
                  <c:v>0</c:v>
                </c:pt>
                <c:pt idx="8580">
                  <c:v>0</c:v>
                </c:pt>
                <c:pt idx="8581">
                  <c:v>0</c:v>
                </c:pt>
                <c:pt idx="8582">
                  <c:v>0</c:v>
                </c:pt>
                <c:pt idx="8583">
                  <c:v>0</c:v>
                </c:pt>
                <c:pt idx="8584">
                  <c:v>0</c:v>
                </c:pt>
                <c:pt idx="8585">
                  <c:v>0</c:v>
                </c:pt>
                <c:pt idx="8586">
                  <c:v>0</c:v>
                </c:pt>
                <c:pt idx="8587">
                  <c:v>0</c:v>
                </c:pt>
                <c:pt idx="8588">
                  <c:v>0</c:v>
                </c:pt>
                <c:pt idx="8589">
                  <c:v>0</c:v>
                </c:pt>
                <c:pt idx="8590">
                  <c:v>0</c:v>
                </c:pt>
                <c:pt idx="8591">
                  <c:v>0</c:v>
                </c:pt>
                <c:pt idx="8592">
                  <c:v>0</c:v>
                </c:pt>
                <c:pt idx="8593">
                  <c:v>0</c:v>
                </c:pt>
                <c:pt idx="8594">
                  <c:v>0</c:v>
                </c:pt>
                <c:pt idx="8595">
                  <c:v>0</c:v>
                </c:pt>
                <c:pt idx="8596">
                  <c:v>0</c:v>
                </c:pt>
                <c:pt idx="8597">
                  <c:v>0</c:v>
                </c:pt>
                <c:pt idx="8598">
                  <c:v>0</c:v>
                </c:pt>
                <c:pt idx="8599">
                  <c:v>0</c:v>
                </c:pt>
                <c:pt idx="8600">
                  <c:v>0</c:v>
                </c:pt>
                <c:pt idx="8601">
                  <c:v>0</c:v>
                </c:pt>
                <c:pt idx="8602">
                  <c:v>0</c:v>
                </c:pt>
                <c:pt idx="8603">
                  <c:v>0</c:v>
                </c:pt>
                <c:pt idx="8604">
                  <c:v>0</c:v>
                </c:pt>
                <c:pt idx="8605">
                  <c:v>0</c:v>
                </c:pt>
                <c:pt idx="8606">
                  <c:v>0</c:v>
                </c:pt>
                <c:pt idx="8607">
                  <c:v>0</c:v>
                </c:pt>
                <c:pt idx="8608">
                  <c:v>0</c:v>
                </c:pt>
                <c:pt idx="8609">
                  <c:v>0</c:v>
                </c:pt>
                <c:pt idx="8610">
                  <c:v>0</c:v>
                </c:pt>
                <c:pt idx="8611">
                  <c:v>0</c:v>
                </c:pt>
                <c:pt idx="8612">
                  <c:v>0</c:v>
                </c:pt>
                <c:pt idx="8613">
                  <c:v>0</c:v>
                </c:pt>
                <c:pt idx="8614">
                  <c:v>0</c:v>
                </c:pt>
                <c:pt idx="8615">
                  <c:v>0</c:v>
                </c:pt>
                <c:pt idx="8616">
                  <c:v>0</c:v>
                </c:pt>
                <c:pt idx="8617">
                  <c:v>0</c:v>
                </c:pt>
                <c:pt idx="8618">
                  <c:v>0</c:v>
                </c:pt>
                <c:pt idx="8619">
                  <c:v>0</c:v>
                </c:pt>
                <c:pt idx="8620">
                  <c:v>0</c:v>
                </c:pt>
                <c:pt idx="8621">
                  <c:v>0</c:v>
                </c:pt>
                <c:pt idx="8622">
                  <c:v>0</c:v>
                </c:pt>
                <c:pt idx="8623">
                  <c:v>0</c:v>
                </c:pt>
                <c:pt idx="8624">
                  <c:v>0</c:v>
                </c:pt>
                <c:pt idx="8625">
                  <c:v>0</c:v>
                </c:pt>
                <c:pt idx="8626">
                  <c:v>0</c:v>
                </c:pt>
                <c:pt idx="8627">
                  <c:v>0</c:v>
                </c:pt>
                <c:pt idx="8628">
                  <c:v>0</c:v>
                </c:pt>
                <c:pt idx="8629">
                  <c:v>0</c:v>
                </c:pt>
                <c:pt idx="8630">
                  <c:v>0</c:v>
                </c:pt>
                <c:pt idx="8631">
                  <c:v>0</c:v>
                </c:pt>
                <c:pt idx="8632">
                  <c:v>0</c:v>
                </c:pt>
                <c:pt idx="8633">
                  <c:v>0</c:v>
                </c:pt>
                <c:pt idx="8634">
                  <c:v>0</c:v>
                </c:pt>
                <c:pt idx="8635">
                  <c:v>0</c:v>
                </c:pt>
                <c:pt idx="8636">
                  <c:v>0</c:v>
                </c:pt>
                <c:pt idx="8637">
                  <c:v>0</c:v>
                </c:pt>
                <c:pt idx="8638">
                  <c:v>0</c:v>
                </c:pt>
                <c:pt idx="8639">
                  <c:v>0</c:v>
                </c:pt>
                <c:pt idx="8640">
                  <c:v>0</c:v>
                </c:pt>
                <c:pt idx="8641">
                  <c:v>0</c:v>
                </c:pt>
                <c:pt idx="8642">
                  <c:v>0</c:v>
                </c:pt>
                <c:pt idx="8643">
                  <c:v>0</c:v>
                </c:pt>
                <c:pt idx="8644">
                  <c:v>0</c:v>
                </c:pt>
                <c:pt idx="8645">
                  <c:v>0</c:v>
                </c:pt>
                <c:pt idx="8646">
                  <c:v>0</c:v>
                </c:pt>
                <c:pt idx="8647">
                  <c:v>0</c:v>
                </c:pt>
                <c:pt idx="8648">
                  <c:v>0</c:v>
                </c:pt>
                <c:pt idx="8649">
                  <c:v>0</c:v>
                </c:pt>
                <c:pt idx="8650">
                  <c:v>0</c:v>
                </c:pt>
                <c:pt idx="8651">
                  <c:v>0</c:v>
                </c:pt>
                <c:pt idx="8652">
                  <c:v>0</c:v>
                </c:pt>
                <c:pt idx="8653">
                  <c:v>0</c:v>
                </c:pt>
                <c:pt idx="8654">
                  <c:v>0</c:v>
                </c:pt>
                <c:pt idx="8655">
                  <c:v>0</c:v>
                </c:pt>
                <c:pt idx="8656">
                  <c:v>0</c:v>
                </c:pt>
                <c:pt idx="8657">
                  <c:v>0</c:v>
                </c:pt>
                <c:pt idx="8658">
                  <c:v>0</c:v>
                </c:pt>
                <c:pt idx="8659">
                  <c:v>0</c:v>
                </c:pt>
                <c:pt idx="8660">
                  <c:v>0</c:v>
                </c:pt>
                <c:pt idx="8661">
                  <c:v>0</c:v>
                </c:pt>
                <c:pt idx="8662">
                  <c:v>0</c:v>
                </c:pt>
                <c:pt idx="8663">
                  <c:v>0</c:v>
                </c:pt>
                <c:pt idx="8664">
                  <c:v>0</c:v>
                </c:pt>
                <c:pt idx="8665">
                  <c:v>0</c:v>
                </c:pt>
                <c:pt idx="8666">
                  <c:v>0</c:v>
                </c:pt>
                <c:pt idx="8667">
                  <c:v>0</c:v>
                </c:pt>
                <c:pt idx="8668">
                  <c:v>0</c:v>
                </c:pt>
                <c:pt idx="8669">
                  <c:v>0</c:v>
                </c:pt>
                <c:pt idx="8670">
                  <c:v>0</c:v>
                </c:pt>
                <c:pt idx="8671">
                  <c:v>0</c:v>
                </c:pt>
                <c:pt idx="8672">
                  <c:v>0</c:v>
                </c:pt>
                <c:pt idx="8673">
                  <c:v>0</c:v>
                </c:pt>
                <c:pt idx="8674">
                  <c:v>0</c:v>
                </c:pt>
                <c:pt idx="8675">
                  <c:v>0</c:v>
                </c:pt>
                <c:pt idx="8676">
                  <c:v>0</c:v>
                </c:pt>
                <c:pt idx="8677">
                  <c:v>0</c:v>
                </c:pt>
                <c:pt idx="8678">
                  <c:v>0</c:v>
                </c:pt>
                <c:pt idx="8679">
                  <c:v>0</c:v>
                </c:pt>
                <c:pt idx="8680">
                  <c:v>0</c:v>
                </c:pt>
                <c:pt idx="8681">
                  <c:v>0</c:v>
                </c:pt>
                <c:pt idx="8682">
                  <c:v>0</c:v>
                </c:pt>
                <c:pt idx="8683">
                  <c:v>0</c:v>
                </c:pt>
                <c:pt idx="8684">
                  <c:v>0</c:v>
                </c:pt>
                <c:pt idx="8685">
                  <c:v>0</c:v>
                </c:pt>
                <c:pt idx="8686">
                  <c:v>0</c:v>
                </c:pt>
                <c:pt idx="8687">
                  <c:v>0</c:v>
                </c:pt>
                <c:pt idx="8688">
                  <c:v>0</c:v>
                </c:pt>
                <c:pt idx="8689">
                  <c:v>0</c:v>
                </c:pt>
                <c:pt idx="8690">
                  <c:v>0</c:v>
                </c:pt>
                <c:pt idx="8691">
                  <c:v>0</c:v>
                </c:pt>
                <c:pt idx="8692">
                  <c:v>0</c:v>
                </c:pt>
                <c:pt idx="8693">
                  <c:v>0</c:v>
                </c:pt>
                <c:pt idx="8694">
                  <c:v>0</c:v>
                </c:pt>
                <c:pt idx="8695">
                  <c:v>0</c:v>
                </c:pt>
                <c:pt idx="8696">
                  <c:v>0</c:v>
                </c:pt>
                <c:pt idx="8697">
                  <c:v>0</c:v>
                </c:pt>
                <c:pt idx="8698">
                  <c:v>0</c:v>
                </c:pt>
                <c:pt idx="8699">
                  <c:v>0</c:v>
                </c:pt>
                <c:pt idx="8700">
                  <c:v>0</c:v>
                </c:pt>
                <c:pt idx="8701">
                  <c:v>0</c:v>
                </c:pt>
                <c:pt idx="8702">
                  <c:v>0</c:v>
                </c:pt>
                <c:pt idx="8703">
                  <c:v>0</c:v>
                </c:pt>
                <c:pt idx="8704">
                  <c:v>0</c:v>
                </c:pt>
                <c:pt idx="8705">
                  <c:v>0</c:v>
                </c:pt>
                <c:pt idx="8706">
                  <c:v>0</c:v>
                </c:pt>
                <c:pt idx="8707">
                  <c:v>0</c:v>
                </c:pt>
                <c:pt idx="8708">
                  <c:v>0</c:v>
                </c:pt>
                <c:pt idx="8709">
                  <c:v>0</c:v>
                </c:pt>
                <c:pt idx="8710">
                  <c:v>0</c:v>
                </c:pt>
                <c:pt idx="8711">
                  <c:v>0</c:v>
                </c:pt>
                <c:pt idx="8712">
                  <c:v>0</c:v>
                </c:pt>
                <c:pt idx="8713">
                  <c:v>0</c:v>
                </c:pt>
                <c:pt idx="8714">
                  <c:v>0</c:v>
                </c:pt>
                <c:pt idx="8715">
                  <c:v>0</c:v>
                </c:pt>
                <c:pt idx="8716">
                  <c:v>0</c:v>
                </c:pt>
                <c:pt idx="8717">
                  <c:v>0</c:v>
                </c:pt>
                <c:pt idx="8718">
                  <c:v>0</c:v>
                </c:pt>
                <c:pt idx="8719">
                  <c:v>0</c:v>
                </c:pt>
                <c:pt idx="8720">
                  <c:v>0</c:v>
                </c:pt>
                <c:pt idx="8721">
                  <c:v>0</c:v>
                </c:pt>
                <c:pt idx="8722">
                  <c:v>0</c:v>
                </c:pt>
                <c:pt idx="8723">
                  <c:v>0</c:v>
                </c:pt>
                <c:pt idx="8724">
                  <c:v>0</c:v>
                </c:pt>
                <c:pt idx="8725">
                  <c:v>0</c:v>
                </c:pt>
                <c:pt idx="8726">
                  <c:v>0</c:v>
                </c:pt>
                <c:pt idx="8727">
                  <c:v>0</c:v>
                </c:pt>
                <c:pt idx="8728">
                  <c:v>0</c:v>
                </c:pt>
                <c:pt idx="8729">
                  <c:v>0</c:v>
                </c:pt>
                <c:pt idx="8730">
                  <c:v>0</c:v>
                </c:pt>
                <c:pt idx="8731">
                  <c:v>0</c:v>
                </c:pt>
                <c:pt idx="8732">
                  <c:v>0</c:v>
                </c:pt>
                <c:pt idx="8733">
                  <c:v>0</c:v>
                </c:pt>
                <c:pt idx="8734">
                  <c:v>0</c:v>
                </c:pt>
                <c:pt idx="8735">
                  <c:v>0</c:v>
                </c:pt>
                <c:pt idx="8736">
                  <c:v>0</c:v>
                </c:pt>
                <c:pt idx="8737">
                  <c:v>0</c:v>
                </c:pt>
                <c:pt idx="8738">
                  <c:v>0</c:v>
                </c:pt>
                <c:pt idx="8739">
                  <c:v>0</c:v>
                </c:pt>
                <c:pt idx="8740">
                  <c:v>0</c:v>
                </c:pt>
                <c:pt idx="8741">
                  <c:v>0</c:v>
                </c:pt>
                <c:pt idx="8742">
                  <c:v>0</c:v>
                </c:pt>
                <c:pt idx="8743">
                  <c:v>0</c:v>
                </c:pt>
                <c:pt idx="8744">
                  <c:v>0</c:v>
                </c:pt>
                <c:pt idx="8745">
                  <c:v>0</c:v>
                </c:pt>
                <c:pt idx="8746">
                  <c:v>0</c:v>
                </c:pt>
                <c:pt idx="8747">
                  <c:v>0</c:v>
                </c:pt>
                <c:pt idx="8748">
                  <c:v>0</c:v>
                </c:pt>
                <c:pt idx="8749">
                  <c:v>0</c:v>
                </c:pt>
                <c:pt idx="8750">
                  <c:v>0</c:v>
                </c:pt>
                <c:pt idx="8751">
                  <c:v>0</c:v>
                </c:pt>
                <c:pt idx="8752">
                  <c:v>0</c:v>
                </c:pt>
                <c:pt idx="8753">
                  <c:v>0</c:v>
                </c:pt>
                <c:pt idx="8754">
                  <c:v>0</c:v>
                </c:pt>
                <c:pt idx="8755">
                  <c:v>0</c:v>
                </c:pt>
                <c:pt idx="8756">
                  <c:v>0</c:v>
                </c:pt>
                <c:pt idx="8757">
                  <c:v>0</c:v>
                </c:pt>
                <c:pt idx="8758">
                  <c:v>0</c:v>
                </c:pt>
                <c:pt idx="8759">
                  <c:v>0</c:v>
                </c:pt>
                <c:pt idx="8760">
                  <c:v>0</c:v>
                </c:pt>
                <c:pt idx="8761">
                  <c:v>0</c:v>
                </c:pt>
                <c:pt idx="8762">
                  <c:v>0</c:v>
                </c:pt>
                <c:pt idx="8763">
                  <c:v>0</c:v>
                </c:pt>
                <c:pt idx="8764">
                  <c:v>0</c:v>
                </c:pt>
                <c:pt idx="8765">
                  <c:v>0</c:v>
                </c:pt>
                <c:pt idx="8766">
                  <c:v>0</c:v>
                </c:pt>
                <c:pt idx="8767">
                  <c:v>0</c:v>
                </c:pt>
                <c:pt idx="8768">
                  <c:v>0</c:v>
                </c:pt>
                <c:pt idx="8769">
                  <c:v>0</c:v>
                </c:pt>
                <c:pt idx="8770">
                  <c:v>0</c:v>
                </c:pt>
                <c:pt idx="8771">
                  <c:v>0</c:v>
                </c:pt>
                <c:pt idx="8772">
                  <c:v>0</c:v>
                </c:pt>
                <c:pt idx="8773">
                  <c:v>0</c:v>
                </c:pt>
                <c:pt idx="8774">
                  <c:v>0</c:v>
                </c:pt>
                <c:pt idx="8775">
                  <c:v>0</c:v>
                </c:pt>
                <c:pt idx="8776">
                  <c:v>0</c:v>
                </c:pt>
                <c:pt idx="8777">
                  <c:v>0</c:v>
                </c:pt>
                <c:pt idx="8778">
                  <c:v>0</c:v>
                </c:pt>
                <c:pt idx="8779">
                  <c:v>0</c:v>
                </c:pt>
                <c:pt idx="8780">
                  <c:v>0</c:v>
                </c:pt>
                <c:pt idx="8781">
                  <c:v>0</c:v>
                </c:pt>
                <c:pt idx="8782">
                  <c:v>0</c:v>
                </c:pt>
                <c:pt idx="8783">
                  <c:v>0</c:v>
                </c:pt>
                <c:pt idx="8784">
                  <c:v>0</c:v>
                </c:pt>
                <c:pt idx="8785">
                  <c:v>0</c:v>
                </c:pt>
                <c:pt idx="8786">
                  <c:v>0</c:v>
                </c:pt>
                <c:pt idx="8787">
                  <c:v>0</c:v>
                </c:pt>
                <c:pt idx="8788">
                  <c:v>0</c:v>
                </c:pt>
                <c:pt idx="8789">
                  <c:v>0</c:v>
                </c:pt>
                <c:pt idx="8790">
                  <c:v>0</c:v>
                </c:pt>
                <c:pt idx="8791">
                  <c:v>0</c:v>
                </c:pt>
                <c:pt idx="8792">
                  <c:v>0</c:v>
                </c:pt>
                <c:pt idx="8793">
                  <c:v>0</c:v>
                </c:pt>
                <c:pt idx="8794">
                  <c:v>0</c:v>
                </c:pt>
                <c:pt idx="8795">
                  <c:v>0</c:v>
                </c:pt>
                <c:pt idx="8796">
                  <c:v>0</c:v>
                </c:pt>
                <c:pt idx="8797">
                  <c:v>0</c:v>
                </c:pt>
                <c:pt idx="8798">
                  <c:v>0</c:v>
                </c:pt>
                <c:pt idx="8799">
                  <c:v>0</c:v>
                </c:pt>
                <c:pt idx="8800">
                  <c:v>0</c:v>
                </c:pt>
                <c:pt idx="8801">
                  <c:v>0</c:v>
                </c:pt>
                <c:pt idx="8802">
                  <c:v>0</c:v>
                </c:pt>
                <c:pt idx="8803">
                  <c:v>0</c:v>
                </c:pt>
                <c:pt idx="8804">
                  <c:v>0</c:v>
                </c:pt>
                <c:pt idx="8805">
                  <c:v>0</c:v>
                </c:pt>
                <c:pt idx="8806">
                  <c:v>0</c:v>
                </c:pt>
                <c:pt idx="8807">
                  <c:v>0</c:v>
                </c:pt>
                <c:pt idx="8808">
                  <c:v>0</c:v>
                </c:pt>
                <c:pt idx="8809">
                  <c:v>0</c:v>
                </c:pt>
                <c:pt idx="8810">
                  <c:v>0</c:v>
                </c:pt>
                <c:pt idx="8811">
                  <c:v>0</c:v>
                </c:pt>
                <c:pt idx="8812">
                  <c:v>0</c:v>
                </c:pt>
                <c:pt idx="8813">
                  <c:v>0</c:v>
                </c:pt>
                <c:pt idx="8814">
                  <c:v>0</c:v>
                </c:pt>
                <c:pt idx="8815">
                  <c:v>0</c:v>
                </c:pt>
                <c:pt idx="8816">
                  <c:v>0</c:v>
                </c:pt>
                <c:pt idx="8817">
                  <c:v>0</c:v>
                </c:pt>
                <c:pt idx="8818">
                  <c:v>0</c:v>
                </c:pt>
                <c:pt idx="8819">
                  <c:v>0</c:v>
                </c:pt>
                <c:pt idx="8820">
                  <c:v>0</c:v>
                </c:pt>
                <c:pt idx="8821">
                  <c:v>0</c:v>
                </c:pt>
                <c:pt idx="8822">
                  <c:v>0</c:v>
                </c:pt>
                <c:pt idx="8823">
                  <c:v>0</c:v>
                </c:pt>
                <c:pt idx="8824">
                  <c:v>0</c:v>
                </c:pt>
                <c:pt idx="8825">
                  <c:v>0</c:v>
                </c:pt>
                <c:pt idx="8826">
                  <c:v>0</c:v>
                </c:pt>
                <c:pt idx="8827">
                  <c:v>0</c:v>
                </c:pt>
                <c:pt idx="8828">
                  <c:v>0</c:v>
                </c:pt>
                <c:pt idx="8829">
                  <c:v>0</c:v>
                </c:pt>
                <c:pt idx="8830">
                  <c:v>0</c:v>
                </c:pt>
                <c:pt idx="8831">
                  <c:v>0</c:v>
                </c:pt>
                <c:pt idx="8832">
                  <c:v>0</c:v>
                </c:pt>
                <c:pt idx="8833">
                  <c:v>0</c:v>
                </c:pt>
                <c:pt idx="8834">
                  <c:v>0</c:v>
                </c:pt>
                <c:pt idx="8835">
                  <c:v>0</c:v>
                </c:pt>
                <c:pt idx="8836">
                  <c:v>0</c:v>
                </c:pt>
                <c:pt idx="8837">
                  <c:v>0</c:v>
                </c:pt>
                <c:pt idx="8838">
                  <c:v>0</c:v>
                </c:pt>
                <c:pt idx="8839">
                  <c:v>0</c:v>
                </c:pt>
                <c:pt idx="8840">
                  <c:v>0</c:v>
                </c:pt>
                <c:pt idx="8841">
                  <c:v>0</c:v>
                </c:pt>
                <c:pt idx="8842">
                  <c:v>0</c:v>
                </c:pt>
                <c:pt idx="8843">
                  <c:v>0</c:v>
                </c:pt>
                <c:pt idx="8844">
                  <c:v>0</c:v>
                </c:pt>
                <c:pt idx="8845">
                  <c:v>0</c:v>
                </c:pt>
                <c:pt idx="8846">
                  <c:v>0</c:v>
                </c:pt>
                <c:pt idx="8847">
                  <c:v>0</c:v>
                </c:pt>
                <c:pt idx="8848">
                  <c:v>0</c:v>
                </c:pt>
                <c:pt idx="8849">
                  <c:v>0</c:v>
                </c:pt>
                <c:pt idx="8850">
                  <c:v>0</c:v>
                </c:pt>
                <c:pt idx="8851">
                  <c:v>0</c:v>
                </c:pt>
                <c:pt idx="8852">
                  <c:v>0</c:v>
                </c:pt>
                <c:pt idx="8853">
                  <c:v>0</c:v>
                </c:pt>
                <c:pt idx="8854">
                  <c:v>0</c:v>
                </c:pt>
                <c:pt idx="8855">
                  <c:v>0</c:v>
                </c:pt>
                <c:pt idx="8856">
                  <c:v>0</c:v>
                </c:pt>
                <c:pt idx="8857">
                  <c:v>0</c:v>
                </c:pt>
                <c:pt idx="8858">
                  <c:v>0</c:v>
                </c:pt>
                <c:pt idx="8859">
                  <c:v>0</c:v>
                </c:pt>
                <c:pt idx="8860">
                  <c:v>0</c:v>
                </c:pt>
                <c:pt idx="8861">
                  <c:v>0</c:v>
                </c:pt>
                <c:pt idx="8862">
                  <c:v>0</c:v>
                </c:pt>
                <c:pt idx="8863">
                  <c:v>0</c:v>
                </c:pt>
                <c:pt idx="8864">
                  <c:v>0</c:v>
                </c:pt>
                <c:pt idx="8865">
                  <c:v>0</c:v>
                </c:pt>
                <c:pt idx="8866">
                  <c:v>0</c:v>
                </c:pt>
                <c:pt idx="8867">
                  <c:v>0</c:v>
                </c:pt>
                <c:pt idx="8868">
                  <c:v>0</c:v>
                </c:pt>
                <c:pt idx="8869">
                  <c:v>0</c:v>
                </c:pt>
                <c:pt idx="8870">
                  <c:v>0</c:v>
                </c:pt>
                <c:pt idx="8871">
                  <c:v>0</c:v>
                </c:pt>
                <c:pt idx="8872">
                  <c:v>0</c:v>
                </c:pt>
                <c:pt idx="8873">
                  <c:v>0</c:v>
                </c:pt>
                <c:pt idx="8874">
                  <c:v>0</c:v>
                </c:pt>
                <c:pt idx="8875">
                  <c:v>0</c:v>
                </c:pt>
                <c:pt idx="8876">
                  <c:v>0</c:v>
                </c:pt>
                <c:pt idx="8877">
                  <c:v>0</c:v>
                </c:pt>
                <c:pt idx="8878">
                  <c:v>0</c:v>
                </c:pt>
                <c:pt idx="8879">
                  <c:v>0</c:v>
                </c:pt>
                <c:pt idx="8880">
                  <c:v>0</c:v>
                </c:pt>
                <c:pt idx="8881">
                  <c:v>0</c:v>
                </c:pt>
                <c:pt idx="8882">
                  <c:v>0</c:v>
                </c:pt>
                <c:pt idx="8883">
                  <c:v>0</c:v>
                </c:pt>
                <c:pt idx="8884">
                  <c:v>2.0592672075797207</c:v>
                </c:pt>
                <c:pt idx="8885">
                  <c:v>2.0062410138854267</c:v>
                </c:pt>
                <c:pt idx="8886">
                  <c:v>1.9870828910226281</c:v>
                </c:pt>
                <c:pt idx="8887">
                  <c:v>1.9083863201590401</c:v>
                </c:pt>
                <c:pt idx="8888">
                  <c:v>2.0427374201584776</c:v>
                </c:pt>
                <c:pt idx="8889">
                  <c:v>1.8050931667395551</c:v>
                </c:pt>
                <c:pt idx="8890">
                  <c:v>2.1710057356793087</c:v>
                </c:pt>
                <c:pt idx="8891">
                  <c:v>2.1958659878879607</c:v>
                </c:pt>
                <c:pt idx="8892">
                  <c:v>1.9757524478655515</c:v>
                </c:pt>
                <c:pt idx="8893">
                  <c:v>2.0813228952380003</c:v>
                </c:pt>
                <c:pt idx="8894">
                  <c:v>2.0091239371774776</c:v>
                </c:pt>
                <c:pt idx="8895">
                  <c:v>2.0408368048728915</c:v>
                </c:pt>
                <c:pt idx="8896">
                  <c:v>2.0936151591551986</c:v>
                </c:pt>
                <c:pt idx="8897">
                  <c:v>1.9052070426146912</c:v>
                </c:pt>
                <c:pt idx="8898">
                  <c:v>2.0041027165855585</c:v>
                </c:pt>
                <c:pt idx="8899">
                  <c:v>2.0016478215189908</c:v>
                </c:pt>
                <c:pt idx="8900">
                  <c:v>2.0362120745751202</c:v>
                </c:pt>
                <c:pt idx="8901">
                  <c:v>1.9617218998002379</c:v>
                </c:pt>
                <c:pt idx="8902">
                  <c:v>2.0480602380682353</c:v>
                </c:pt>
                <c:pt idx="8903">
                  <c:v>1.9479539830126724</c:v>
                </c:pt>
                <c:pt idx="8904">
                  <c:v>2.0023364755786339</c:v>
                </c:pt>
                <c:pt idx="8905">
                  <c:v>2.0196143865495579</c:v>
                </c:pt>
                <c:pt idx="8906">
                  <c:v>2.0467614532721932</c:v>
                </c:pt>
                <c:pt idx="8907">
                  <c:v>1.9910576891603309</c:v>
                </c:pt>
                <c:pt idx="8908">
                  <c:v>2.0118582648926147</c:v>
                </c:pt>
                <c:pt idx="8909">
                  <c:v>1.9992640413244258</c:v>
                </c:pt>
                <c:pt idx="8910">
                  <c:v>2.0264250123520076</c:v>
                </c:pt>
                <c:pt idx="8911">
                  <c:v>2.0013762600153391</c:v>
                </c:pt>
                <c:pt idx="8912">
                  <c:v>2.0130849670493092</c:v>
                </c:pt>
                <c:pt idx="8913">
                  <c:v>2.0135622236402271</c:v>
                </c:pt>
                <c:pt idx="8914">
                  <c:v>2.0281549119814786</c:v>
                </c:pt>
                <c:pt idx="8915">
                  <c:v>2.0092564679395473</c:v>
                </c:pt>
                <c:pt idx="8916">
                  <c:v>2.0315566552453044</c:v>
                </c:pt>
                <c:pt idx="8917">
                  <c:v>2.0289840313853689</c:v>
                </c:pt>
                <c:pt idx="8918">
                  <c:v>2.0357372165595802</c:v>
                </c:pt>
                <c:pt idx="8919">
                  <c:v>2.0444436970666962</c:v>
                </c:pt>
                <c:pt idx="8920">
                  <c:v>2.0525973851540185</c:v>
                </c:pt>
                <c:pt idx="8921">
                  <c:v>2.0742563482755956</c:v>
                </c:pt>
                <c:pt idx="8922">
                  <c:v>2.0719554722843077</c:v>
                </c:pt>
                <c:pt idx="8923">
                  <c:v>1.9102045991010861</c:v>
                </c:pt>
                <c:pt idx="8924">
                  <c:v>1.2532200596173138</c:v>
                </c:pt>
                <c:pt idx="8925">
                  <c:v>1.5500065199145125</c:v>
                </c:pt>
                <c:pt idx="8926">
                  <c:v>1.8743752019109441</c:v>
                </c:pt>
                <c:pt idx="8927">
                  <c:v>1.2806444951958438</c:v>
                </c:pt>
                <c:pt idx="8928">
                  <c:v>1.1142780736245141</c:v>
                </c:pt>
                <c:pt idx="8929">
                  <c:v>2.2313331627298356</c:v>
                </c:pt>
                <c:pt idx="8930">
                  <c:v>3.6030240459365475</c:v>
                </c:pt>
                <c:pt idx="8931">
                  <c:v>5.9047099904370013</c:v>
                </c:pt>
                <c:pt idx="8932">
                  <c:v>1.3576785961826856</c:v>
                </c:pt>
                <c:pt idx="8933">
                  <c:v>1.2061532548656042</c:v>
                </c:pt>
                <c:pt idx="8934">
                  <c:v>1.033290493194656</c:v>
                </c:pt>
                <c:pt idx="8935">
                  <c:v>1.1752907749800561</c:v>
                </c:pt>
                <c:pt idx="8936">
                  <c:v>1.3180071949109424</c:v>
                </c:pt>
                <c:pt idx="8937">
                  <c:v>1.386106709677968</c:v>
                </c:pt>
                <c:pt idx="8938">
                  <c:v>1.3268479706706433</c:v>
                </c:pt>
                <c:pt idx="8939">
                  <c:v>1.1266412501096736</c:v>
                </c:pt>
                <c:pt idx="8940">
                  <c:v>0.87696499943442463</c:v>
                </c:pt>
                <c:pt idx="8941">
                  <c:v>1.1801875613906265</c:v>
                </c:pt>
                <c:pt idx="8942">
                  <c:v>1.2822499633223161</c:v>
                </c:pt>
                <c:pt idx="8943">
                  <c:v>1.6106517340768964</c:v>
                </c:pt>
                <c:pt idx="8944">
                  <c:v>0.61546278102723251</c:v>
                </c:pt>
                <c:pt idx="8945">
                  <c:v>1.0147395054906336</c:v>
                </c:pt>
                <c:pt idx="8946">
                  <c:v>0.84631039093074056</c:v>
                </c:pt>
                <c:pt idx="8947">
                  <c:v>1.4878224713117409</c:v>
                </c:pt>
                <c:pt idx="8948">
                  <c:v>0.756606268459179</c:v>
                </c:pt>
                <c:pt idx="8949">
                  <c:v>1.1262452632360302</c:v>
                </c:pt>
                <c:pt idx="8950">
                  <c:v>0.69750310779863356</c:v>
                </c:pt>
                <c:pt idx="8951">
                  <c:v>1.0206021239713905</c:v>
                </c:pt>
                <c:pt idx="8952">
                  <c:v>1.3297782917425616</c:v>
                </c:pt>
                <c:pt idx="8953">
                  <c:v>2.7496992512231642</c:v>
                </c:pt>
                <c:pt idx="8954">
                  <c:v>0.40905444671209651</c:v>
                </c:pt>
                <c:pt idx="8955">
                  <c:v>0.2837390336970767</c:v>
                </c:pt>
                <c:pt idx="8956">
                  <c:v>0.30836899623839187</c:v>
                </c:pt>
                <c:pt idx="8957">
                  <c:v>0.4583061046712259</c:v>
                </c:pt>
                <c:pt idx="8958">
                  <c:v>0.28384557367538182</c:v>
                </c:pt>
                <c:pt idx="8959">
                  <c:v>0.25122264771992292</c:v>
                </c:pt>
                <c:pt idx="8960">
                  <c:v>0.76777573104838137</c:v>
                </c:pt>
                <c:pt idx="8961">
                  <c:v>0.34339523321251431</c:v>
                </c:pt>
                <c:pt idx="8962">
                  <c:v>0.33009987336600355</c:v>
                </c:pt>
                <c:pt idx="8963">
                  <c:v>0.15134153231590192</c:v>
                </c:pt>
                <c:pt idx="8964">
                  <c:v>0.12958156354196909</c:v>
                </c:pt>
                <c:pt idx="8965">
                  <c:v>0.22247180333683272</c:v>
                </c:pt>
                <c:pt idx="8966">
                  <c:v>0.34679942002490105</c:v>
                </c:pt>
                <c:pt idx="8967">
                  <c:v>0.5082355555336906</c:v>
                </c:pt>
                <c:pt idx="8968">
                  <c:v>0.7310837560579001</c:v>
                </c:pt>
                <c:pt idx="8969">
                  <c:v>0.95888370218009822</c:v>
                </c:pt>
                <c:pt idx="8970">
                  <c:v>0.92762753915482665</c:v>
                </c:pt>
                <c:pt idx="8971">
                  <c:v>0.88511428512051959</c:v>
                </c:pt>
                <c:pt idx="8972">
                  <c:v>0.92548503101002466</c:v>
                </c:pt>
                <c:pt idx="8973">
                  <c:v>0.95702504064399274</c:v>
                </c:pt>
                <c:pt idx="8974">
                  <c:v>0.98488542230287723</c:v>
                </c:pt>
                <c:pt idx="8975">
                  <c:v>1.0211732651381336</c:v>
                </c:pt>
                <c:pt idx="8976">
                  <c:v>1.0625448218081059</c:v>
                </c:pt>
                <c:pt idx="8977">
                  <c:v>1.0880643197479318</c:v>
                </c:pt>
                <c:pt idx="8978">
                  <c:v>1.0963762774126418</c:v>
                </c:pt>
                <c:pt idx="8979">
                  <c:v>1.1210966126421833</c:v>
                </c:pt>
                <c:pt idx="8980">
                  <c:v>1.11700394675292</c:v>
                </c:pt>
                <c:pt idx="8981">
                  <c:v>1.1113785858105969</c:v>
                </c:pt>
                <c:pt idx="8982">
                  <c:v>1.1084469708669569</c:v>
                </c:pt>
                <c:pt idx="8983">
                  <c:v>1.0453989683906084</c:v>
                </c:pt>
                <c:pt idx="8984">
                  <c:v>1.0116640281937959</c:v>
                </c:pt>
                <c:pt idx="8985">
                  <c:v>1.0128730425039578</c:v>
                </c:pt>
                <c:pt idx="8986">
                  <c:v>1.0131181637353381</c:v>
                </c:pt>
                <c:pt idx="8987">
                  <c:v>0.97665677501564119</c:v>
                </c:pt>
                <c:pt idx="8988">
                  <c:v>0.9366605965228697</c:v>
                </c:pt>
                <c:pt idx="8989">
                  <c:v>0.91179495661960708</c:v>
                </c:pt>
                <c:pt idx="8990">
                  <c:v>0.90021146984619971</c:v>
                </c:pt>
                <c:pt idx="8991">
                  <c:v>0.89304555186201606</c:v>
                </c:pt>
                <c:pt idx="8992">
                  <c:v>0.88227567077572777</c:v>
                </c:pt>
                <c:pt idx="8993">
                  <c:v>0.92706027334271768</c:v>
                </c:pt>
                <c:pt idx="8994">
                  <c:v>1.0192286477593722</c:v>
                </c:pt>
                <c:pt idx="8995">
                  <c:v>1.0093224887010674</c:v>
                </c:pt>
                <c:pt idx="8996">
                  <c:v>1.0588228070821712</c:v>
                </c:pt>
                <c:pt idx="8997">
                  <c:v>1.067787100382944</c:v>
                </c:pt>
                <c:pt idx="8998">
                  <c:v>0</c:v>
                </c:pt>
                <c:pt idx="8999">
                  <c:v>0</c:v>
                </c:pt>
                <c:pt idx="9000">
                  <c:v>0</c:v>
                </c:pt>
                <c:pt idx="9001">
                  <c:v>0</c:v>
                </c:pt>
                <c:pt idx="9002">
                  <c:v>0</c:v>
                </c:pt>
                <c:pt idx="9003">
                  <c:v>0</c:v>
                </c:pt>
                <c:pt idx="9004">
                  <c:v>0</c:v>
                </c:pt>
                <c:pt idx="9005">
                  <c:v>0</c:v>
                </c:pt>
                <c:pt idx="9006">
                  <c:v>0</c:v>
                </c:pt>
                <c:pt idx="9007">
                  <c:v>0</c:v>
                </c:pt>
                <c:pt idx="9008">
                  <c:v>0</c:v>
                </c:pt>
                <c:pt idx="9009">
                  <c:v>1.0098805319342647</c:v>
                </c:pt>
                <c:pt idx="9010">
                  <c:v>1.0324341118708869</c:v>
                </c:pt>
                <c:pt idx="9011">
                  <c:v>1.0216451102402662</c:v>
                </c:pt>
                <c:pt idx="9012">
                  <c:v>0.89050666634355069</c:v>
                </c:pt>
                <c:pt idx="9013">
                  <c:v>1.210037792178847</c:v>
                </c:pt>
                <c:pt idx="9014">
                  <c:v>0.96306537808743242</c:v>
                </c:pt>
                <c:pt idx="9015">
                  <c:v>0.97336780490484043</c:v>
                </c:pt>
                <c:pt idx="9016">
                  <c:v>0.99961849144995352</c:v>
                </c:pt>
                <c:pt idx="9017">
                  <c:v>1.0023845251785317</c:v>
                </c:pt>
                <c:pt idx="9018">
                  <c:v>0.99233901621532294</c:v>
                </c:pt>
                <c:pt idx="9019">
                  <c:v>0.92868376803165642</c:v>
                </c:pt>
                <c:pt idx="9020">
                  <c:v>0.99037748411954318</c:v>
                </c:pt>
                <c:pt idx="9021">
                  <c:v>1.0520513881777089</c:v>
                </c:pt>
                <c:pt idx="9022">
                  <c:v>1.0810948555441415</c:v>
                </c:pt>
                <c:pt idx="9023">
                  <c:v>1.0121529895377228</c:v>
                </c:pt>
                <c:pt idx="9024">
                  <c:v>1.020964822363253</c:v>
                </c:pt>
                <c:pt idx="9025">
                  <c:v>0.95164825355326366</c:v>
                </c:pt>
                <c:pt idx="9026">
                  <c:v>1.0112614673633438</c:v>
                </c:pt>
                <c:pt idx="9027">
                  <c:v>0.96661698219187464</c:v>
                </c:pt>
                <c:pt idx="9028">
                  <c:v>1.0113469796673082</c:v>
                </c:pt>
                <c:pt idx="9029">
                  <c:v>0.98924133289123251</c:v>
                </c:pt>
                <c:pt idx="9030">
                  <c:v>1.0123626648276101</c:v>
                </c:pt>
                <c:pt idx="9031">
                  <c:v>1.0126844319122381</c:v>
                </c:pt>
                <c:pt idx="9032">
                  <c:v>0.9793411593200807</c:v>
                </c:pt>
                <c:pt idx="9033">
                  <c:v>0.99493694975171609</c:v>
                </c:pt>
                <c:pt idx="9034">
                  <c:v>1.0038600250007694</c:v>
                </c:pt>
                <c:pt idx="9035">
                  <c:v>1.0115896799396578</c:v>
                </c:pt>
                <c:pt idx="9036">
                  <c:v>1.0043028526718523</c:v>
                </c:pt>
                <c:pt idx="9037">
                  <c:v>1.0079543523573362</c:v>
                </c:pt>
                <c:pt idx="9038">
                  <c:v>1.0069576218621969</c:v>
                </c:pt>
                <c:pt idx="9039">
                  <c:v>0.99666893990367755</c:v>
                </c:pt>
                <c:pt idx="9040">
                  <c:v>0.99620621038074308</c:v>
                </c:pt>
                <c:pt idx="9041">
                  <c:v>1.0016364817913006</c:v>
                </c:pt>
                <c:pt idx="9042">
                  <c:v>1.0006949511337713</c:v>
                </c:pt>
                <c:pt idx="9043">
                  <c:v>1.0051654629319535</c:v>
                </c:pt>
                <c:pt idx="9044">
                  <c:v>0.99728460212123549</c:v>
                </c:pt>
                <c:pt idx="9045">
                  <c:v>0.99973449007606119</c:v>
                </c:pt>
                <c:pt idx="9046">
                  <c:v>0.9961083775277727</c:v>
                </c:pt>
                <c:pt idx="9047">
                  <c:v>0.99239002314544111</c:v>
                </c:pt>
                <c:pt idx="9048">
                  <c:v>0.98632433756747862</c:v>
                </c:pt>
                <c:pt idx="9049">
                  <c:v>0.98187634524825995</c:v>
                </c:pt>
                <c:pt idx="9050">
                  <c:v>0.97883306836998463</c:v>
                </c:pt>
                <c:pt idx="9051">
                  <c:v>0.96877480286132533</c:v>
                </c:pt>
                <c:pt idx="9052">
                  <c:v>0.95997006146089203</c:v>
                </c:pt>
                <c:pt idx="9053">
                  <c:v>0.99834720353302364</c:v>
                </c:pt>
                <c:pt idx="9054">
                  <c:v>1.0986001416655919</c:v>
                </c:pt>
                <c:pt idx="9055">
                  <c:v>1.254382283879439</c:v>
                </c:pt>
                <c:pt idx="9056">
                  <c:v>1.0023627162828044</c:v>
                </c:pt>
                <c:pt idx="9057">
                  <c:v>1.0262931577707435</c:v>
                </c:pt>
                <c:pt idx="9058">
                  <c:v>1.04610169716798</c:v>
                </c:pt>
                <c:pt idx="9059">
                  <c:v>0.77119333549101865</c:v>
                </c:pt>
                <c:pt idx="9060">
                  <c:v>1.1558943157612798</c:v>
                </c:pt>
                <c:pt idx="9061">
                  <c:v>1.1433841349024301</c:v>
                </c:pt>
                <c:pt idx="9062">
                  <c:v>1.2394133531446001</c:v>
                </c:pt>
                <c:pt idx="9063">
                  <c:v>1.1160624279846501</c:v>
                </c:pt>
                <c:pt idx="9064">
                  <c:v>1.4176358922565346</c:v>
                </c:pt>
                <c:pt idx="9065">
                  <c:v>0.97160852316180579</c:v>
                </c:pt>
                <c:pt idx="9066">
                  <c:v>1.1751041915669789</c:v>
                </c:pt>
                <c:pt idx="9067">
                  <c:v>1.2712241098593418</c:v>
                </c:pt>
                <c:pt idx="9068">
                  <c:v>1.1155073207987503</c:v>
                </c:pt>
                <c:pt idx="9069">
                  <c:v>1.2212188898094438</c:v>
                </c:pt>
                <c:pt idx="9070">
                  <c:v>1.0896114833660009</c:v>
                </c:pt>
                <c:pt idx="9071">
                  <c:v>1.1086097530865289</c:v>
                </c:pt>
                <c:pt idx="9072">
                  <c:v>0.93457943925233644</c:v>
                </c:pt>
                <c:pt idx="9073">
                  <c:v>1.1498258985825238</c:v>
                </c:pt>
                <c:pt idx="9074">
                  <c:v>0.85332408658086079</c:v>
                </c:pt>
                <c:pt idx="9075">
                  <c:v>0.70528325576510953</c:v>
                </c:pt>
                <c:pt idx="9076">
                  <c:v>0.73947748253916079</c:v>
                </c:pt>
                <c:pt idx="9077">
                  <c:v>0.78762194673266028</c:v>
                </c:pt>
                <c:pt idx="9078">
                  <c:v>0.85803114498915434</c:v>
                </c:pt>
                <c:pt idx="9079">
                  <c:v>0.96708861564284265</c:v>
                </c:pt>
                <c:pt idx="9080">
                  <c:v>0.97042768041344263</c:v>
                </c:pt>
                <c:pt idx="9081">
                  <c:v>0.97463776276880265</c:v>
                </c:pt>
                <c:pt idx="9082">
                  <c:v>0.97986032184870331</c:v>
                </c:pt>
                <c:pt idx="9083">
                  <c:v>0.98667903309002436</c:v>
                </c:pt>
                <c:pt idx="9084">
                  <c:v>0.99546126485959752</c:v>
                </c:pt>
                <c:pt idx="9085">
                  <c:v>1.0068412533074489</c:v>
                </c:pt>
                <c:pt idx="9086">
                  <c:v>1.002695818423804</c:v>
                </c:pt>
                <c:pt idx="9087">
                  <c:v>1.0151155115511561</c:v>
                </c:pt>
                <c:pt idx="9088">
                  <c:v>1.0316703126354916</c:v>
                </c:pt>
                <c:pt idx="9089">
                  <c:v>1.0412676518762942</c:v>
                </c:pt>
                <c:pt idx="9090">
                  <c:v>1.0489115157277913</c:v>
                </c:pt>
                <c:pt idx="9091">
                  <c:v>1.0591909365162793</c:v>
                </c:pt>
                <c:pt idx="9092">
                  <c:v>1.0732681448977661</c:v>
                </c:pt>
                <c:pt idx="9093">
                  <c:v>1.0986720919483661</c:v>
                </c:pt>
                <c:pt idx="9094">
                  <c:v>1.1014947504699193</c:v>
                </c:pt>
                <c:pt idx="9095">
                  <c:v>1.0829372884981499</c:v>
                </c:pt>
                <c:pt idx="9096">
                  <c:v>1.0657672051740015</c:v>
                </c:pt>
                <c:pt idx="9097">
                  <c:v>1.0818370459334359</c:v>
                </c:pt>
                <c:pt idx="9098">
                  <c:v>1.1035697538790363</c:v>
                </c:pt>
                <c:pt idx="9099">
                  <c:v>1.1253270338556445</c:v>
                </c:pt>
                <c:pt idx="9100">
                  <c:v>1.1073096524728883</c:v>
                </c:pt>
                <c:pt idx="9101">
                  <c:v>1.1025376675634606</c:v>
                </c:pt>
                <c:pt idx="9102">
                  <c:v>1.1409346315787887</c:v>
                </c:pt>
                <c:pt idx="9103">
                  <c:v>1.1912174701958225</c:v>
                </c:pt>
                <c:pt idx="9104">
                  <c:v>1.2623464880845372</c:v>
                </c:pt>
                <c:pt idx="9105">
                  <c:v>1.3183368438900021</c:v>
                </c:pt>
                <c:pt idx="9106">
                  <c:v>1.3633103240717546</c:v>
                </c:pt>
                <c:pt idx="9107">
                  <c:v>1.3629582154091973</c:v>
                </c:pt>
                <c:pt idx="9108">
                  <c:v>1.3854112218182337</c:v>
                </c:pt>
                <c:pt idx="9109">
                  <c:v>1.406075147631844</c:v>
                </c:pt>
                <c:pt idx="9110">
                  <c:v>1.2696539357386141</c:v>
                </c:pt>
                <c:pt idx="9111">
                  <c:v>1.1257083938202157</c:v>
                </c:pt>
                <c:pt idx="9112">
                  <c:v>1.0402562949971628</c:v>
                </c:pt>
                <c:pt idx="9113">
                  <c:v>1.0224892786791957</c:v>
                </c:pt>
                <c:pt idx="9114">
                  <c:v>1.0293460244397801</c:v>
                </c:pt>
                <c:pt idx="9115">
                  <c:v>0.98455563334096441</c:v>
                </c:pt>
                <c:pt idx="9116">
                  <c:v>0.98684068882908382</c:v>
                </c:pt>
                <c:pt idx="9117">
                  <c:v>1.0030777804843838</c:v>
                </c:pt>
                <c:pt idx="9118">
                  <c:v>1.0467418735840313</c:v>
                </c:pt>
                <c:pt idx="9119">
                  <c:v>0.95529960644576084</c:v>
                </c:pt>
                <c:pt idx="9120">
                  <c:v>0.917766263062057</c:v>
                </c:pt>
                <c:pt idx="9121">
                  <c:v>0.96849051933466568</c:v>
                </c:pt>
                <c:pt idx="9122">
                  <c:v>1.0867837341180095</c:v>
                </c:pt>
                <c:pt idx="9123">
                  <c:v>0</c:v>
                </c:pt>
                <c:pt idx="9124">
                  <c:v>0</c:v>
                </c:pt>
                <c:pt idx="9125">
                  <c:v>0</c:v>
                </c:pt>
                <c:pt idx="9126">
                  <c:v>0</c:v>
                </c:pt>
                <c:pt idx="9127">
                  <c:v>0</c:v>
                </c:pt>
                <c:pt idx="9128">
                  <c:v>0</c:v>
                </c:pt>
                <c:pt idx="9129">
                  <c:v>0</c:v>
                </c:pt>
                <c:pt idx="9130">
                  <c:v>0</c:v>
                </c:pt>
                <c:pt idx="9131">
                  <c:v>0</c:v>
                </c:pt>
                <c:pt idx="9132">
                  <c:v>0</c:v>
                </c:pt>
                <c:pt idx="9133">
                  <c:v>0</c:v>
                </c:pt>
                <c:pt idx="9134">
                  <c:v>1.0479486303475976</c:v>
                </c:pt>
                <c:pt idx="9135">
                  <c:v>0.92375249713226959</c:v>
                </c:pt>
                <c:pt idx="9136">
                  <c:v>1.0769149094435078</c:v>
                </c:pt>
                <c:pt idx="9137">
                  <c:v>1.0676837149893688</c:v>
                </c:pt>
                <c:pt idx="9138">
                  <c:v>0.93031431236734952</c:v>
                </c:pt>
                <c:pt idx="9139">
                  <c:v>0.96962013787035761</c:v>
                </c:pt>
                <c:pt idx="9140">
                  <c:v>1.0269871911114061</c:v>
                </c:pt>
                <c:pt idx="9141">
                  <c:v>0.96624616175304456</c:v>
                </c:pt>
                <c:pt idx="9142">
                  <c:v>0.97683896677439064</c:v>
                </c:pt>
                <c:pt idx="9143">
                  <c:v>0.93411195462334562</c:v>
                </c:pt>
                <c:pt idx="9144">
                  <c:v>1.0059960413035098</c:v>
                </c:pt>
                <c:pt idx="9145">
                  <c:v>0.9644114536431565</c:v>
                </c:pt>
                <c:pt idx="9146">
                  <c:v>0.98531830488826633</c:v>
                </c:pt>
                <c:pt idx="9147">
                  <c:v>0.97411412694201516</c:v>
                </c:pt>
                <c:pt idx="9148">
                  <c:v>0.98054325839404977</c:v>
                </c:pt>
                <c:pt idx="9149">
                  <c:v>1.0213759861824974</c:v>
                </c:pt>
                <c:pt idx="9150">
                  <c:v>1.0067414550212466</c:v>
                </c:pt>
                <c:pt idx="9151">
                  <c:v>0.96548488643117292</c:v>
                </c:pt>
                <c:pt idx="9152">
                  <c:v>0.95435289860858763</c:v>
                </c:pt>
                <c:pt idx="9153">
                  <c:v>1.0193993291266219</c:v>
                </c:pt>
                <c:pt idx="9154">
                  <c:v>0.97876782396705231</c:v>
                </c:pt>
                <c:pt idx="9155">
                  <c:v>0.96478421111960211</c:v>
                </c:pt>
                <c:pt idx="9156">
                  <c:v>1.0021646319720436</c:v>
                </c:pt>
                <c:pt idx="9157">
                  <c:v>0.98855150195075658</c:v>
                </c:pt>
                <c:pt idx="9158">
                  <c:v>0.98289074510424357</c:v>
                </c:pt>
                <c:pt idx="9159">
                  <c:v>0.99122311549022957</c:v>
                </c:pt>
                <c:pt idx="9160">
                  <c:v>0.98566137322372693</c:v>
                </c:pt>
                <c:pt idx="9161">
                  <c:v>0.99374445941713563</c:v>
                </c:pt>
                <c:pt idx="9162">
                  <c:v>0.99271400023320988</c:v>
                </c:pt>
                <c:pt idx="9163">
                  <c:v>0.99032681758479579</c:v>
                </c:pt>
                <c:pt idx="9164">
                  <c:v>1.0090786217029502</c:v>
                </c:pt>
                <c:pt idx="9165">
                  <c:v>0.99563823943482721</c:v>
                </c:pt>
                <c:pt idx="9166">
                  <c:v>0.99560159045259122</c:v>
                </c:pt>
                <c:pt idx="9167">
                  <c:v>0.99928628989118706</c:v>
                </c:pt>
                <c:pt idx="9168">
                  <c:v>0.99260617278402752</c:v>
                </c:pt>
                <c:pt idx="9169">
                  <c:v>1.0002887255730921</c:v>
                </c:pt>
                <c:pt idx="9170">
                  <c:v>1.0045674083057869</c:v>
                </c:pt>
                <c:pt idx="9171">
                  <c:v>1.0051922132732378</c:v>
                </c:pt>
                <c:pt idx="9172">
                  <c:v>1.0064149681062633</c:v>
                </c:pt>
                <c:pt idx="9173">
                  <c:v>1.0059299658596732</c:v>
                </c:pt>
                <c:pt idx="9174">
                  <c:v>1.0089267670328363</c:v>
                </c:pt>
                <c:pt idx="9175">
                  <c:v>1.0187689343502742</c:v>
                </c:pt>
                <c:pt idx="9176">
                  <c:v>1.0253179006908022</c:v>
                </c:pt>
                <c:pt idx="9177">
                  <c:v>1.0336816059978158</c:v>
                </c:pt>
                <c:pt idx="9178">
                  <c:v>1.0471093050158138</c:v>
                </c:pt>
                <c:pt idx="9179">
                  <c:v>1.1230333547147253</c:v>
                </c:pt>
                <c:pt idx="9180">
                  <c:v>1.4098613054010682</c:v>
                </c:pt>
                <c:pt idx="9181">
                  <c:v>1.0533907410790218</c:v>
                </c:pt>
                <c:pt idx="9182">
                  <c:v>1.0972504329786583</c:v>
                </c:pt>
                <c:pt idx="9183">
                  <c:v>1.2205951508447899</c:v>
                </c:pt>
                <c:pt idx="9184">
                  <c:v>1.2787765726543878</c:v>
                </c:pt>
                <c:pt idx="9185">
                  <c:v>1.267131333578702</c:v>
                </c:pt>
                <c:pt idx="9186">
                  <c:v>1.1581036684116581</c:v>
                </c:pt>
                <c:pt idx="9187">
                  <c:v>0.97501614355149269</c:v>
                </c:pt>
                <c:pt idx="9188">
                  <c:v>0.9390094029677678</c:v>
                </c:pt>
                <c:pt idx="9189">
                  <c:v>0.91793209531835396</c:v>
                </c:pt>
                <c:pt idx="9190">
                  <c:v>0.86774715970824223</c:v>
                </c:pt>
                <c:pt idx="9191">
                  <c:v>0.89880787307663723</c:v>
                </c:pt>
                <c:pt idx="9192">
                  <c:v>0.88468200683556042</c:v>
                </c:pt>
                <c:pt idx="9193">
                  <c:v>0.87022919366237594</c:v>
                </c:pt>
                <c:pt idx="9194">
                  <c:v>0.48771638876781842</c:v>
                </c:pt>
                <c:pt idx="9195">
                  <c:v>0.95788589809125435</c:v>
                </c:pt>
                <c:pt idx="9196">
                  <c:v>0.94872228297210015</c:v>
                </c:pt>
                <c:pt idx="9197">
                  <c:v>0.93965079186720857</c:v>
                </c:pt>
                <c:pt idx="9198">
                  <c:v>0.92895639392454676</c:v>
                </c:pt>
                <c:pt idx="9199">
                  <c:v>0.73463880776252077</c:v>
                </c:pt>
                <c:pt idx="9200">
                  <c:v>0.7320957015727918</c:v>
                </c:pt>
                <c:pt idx="9201">
                  <c:v>0.6678186001421178</c:v>
                </c:pt>
                <c:pt idx="9202">
                  <c:v>0.42698193981340338</c:v>
                </c:pt>
                <c:pt idx="9203">
                  <c:v>0.88888353889070248</c:v>
                </c:pt>
                <c:pt idx="9204">
                  <c:v>1.0119883767980042</c:v>
                </c:pt>
                <c:pt idx="9205">
                  <c:v>0.88640484516745333</c:v>
                </c:pt>
                <c:pt idx="9206">
                  <c:v>0.77595706812876064</c:v>
                </c:pt>
                <c:pt idx="9207">
                  <c:v>0.51769969780149305</c:v>
                </c:pt>
                <c:pt idx="9208">
                  <c:v>0.32647646644971062</c:v>
                </c:pt>
                <c:pt idx="9209">
                  <c:v>1.1011750642974805</c:v>
                </c:pt>
                <c:pt idx="9210">
                  <c:v>0.84735029083863267</c:v>
                </c:pt>
                <c:pt idx="9211">
                  <c:v>0.48586415456070481</c:v>
                </c:pt>
                <c:pt idx="9212">
                  <c:v>0.61896457849908304</c:v>
                </c:pt>
                <c:pt idx="9213">
                  <c:v>0.55041299240294228</c:v>
                </c:pt>
                <c:pt idx="9214">
                  <c:v>0.91188204260321204</c:v>
                </c:pt>
                <c:pt idx="9215">
                  <c:v>0.82928184931009663</c:v>
                </c:pt>
                <c:pt idx="9216">
                  <c:v>0.47422065911460087</c:v>
                </c:pt>
                <c:pt idx="9217">
                  <c:v>0.93313270280035143</c:v>
                </c:pt>
                <c:pt idx="9218">
                  <c:v>0.93238832381632053</c:v>
                </c:pt>
                <c:pt idx="9219">
                  <c:v>0.95130683996041854</c:v>
                </c:pt>
                <c:pt idx="9220">
                  <c:v>0.97682159740581265</c:v>
                </c:pt>
                <c:pt idx="9221">
                  <c:v>0.98982760456856411</c:v>
                </c:pt>
                <c:pt idx="9222">
                  <c:v>0.98203775677428606</c:v>
                </c:pt>
                <c:pt idx="9223">
                  <c:v>0.98598486195433799</c:v>
                </c:pt>
                <c:pt idx="9224">
                  <c:v>0.99710986299538662</c:v>
                </c:pt>
                <c:pt idx="9225">
                  <c:v>1.0132729769833781</c:v>
                </c:pt>
                <c:pt idx="9226">
                  <c:v>1.0171055451443058</c:v>
                </c:pt>
                <c:pt idx="9227">
                  <c:v>1.0382844493978864</c:v>
                </c:pt>
                <c:pt idx="9228">
                  <c:v>1.0695833109313597</c:v>
                </c:pt>
                <c:pt idx="9229">
                  <c:v>1.0680930416138461</c:v>
                </c:pt>
                <c:pt idx="9230">
                  <c:v>1.0595290083030822</c:v>
                </c:pt>
                <c:pt idx="9231">
                  <c:v>1.068757924411692</c:v>
                </c:pt>
                <c:pt idx="9232">
                  <c:v>1.0230560902516299</c:v>
                </c:pt>
                <c:pt idx="9233">
                  <c:v>0.92879787270218384</c:v>
                </c:pt>
                <c:pt idx="9234">
                  <c:v>0.85479574398228964</c:v>
                </c:pt>
                <c:pt idx="9235">
                  <c:v>0.90024908102124657</c:v>
                </c:pt>
                <c:pt idx="9236">
                  <c:v>0.96603998471878161</c:v>
                </c:pt>
                <c:pt idx="9237">
                  <c:v>1.0050165620174958</c:v>
                </c:pt>
                <c:pt idx="9238">
                  <c:v>1.0283393385068125</c:v>
                </c:pt>
                <c:pt idx="9239">
                  <c:v>1.1508742807751298</c:v>
                </c:pt>
                <c:pt idx="9240">
                  <c:v>1.2212044877724766</c:v>
                </c:pt>
                <c:pt idx="9241">
                  <c:v>1.3702123708385257</c:v>
                </c:pt>
                <c:pt idx="9242">
                  <c:v>1.476441902055851</c:v>
                </c:pt>
                <c:pt idx="9243">
                  <c:v>1.4463740081077516</c:v>
                </c:pt>
                <c:pt idx="9244">
                  <c:v>1.2618796530781875</c:v>
                </c:pt>
                <c:pt idx="9245">
                  <c:v>1.2422952434111598</c:v>
                </c:pt>
                <c:pt idx="9246">
                  <c:v>1.0512176297500198</c:v>
                </c:pt>
                <c:pt idx="9247">
                  <c:v>0.91604951755811614</c:v>
                </c:pt>
                <c:pt idx="9248">
                  <c:v>0</c:v>
                </c:pt>
                <c:pt idx="9249">
                  <c:v>0</c:v>
                </c:pt>
                <c:pt idx="9250">
                  <c:v>0</c:v>
                </c:pt>
                <c:pt idx="9251">
                  <c:v>0</c:v>
                </c:pt>
                <c:pt idx="9252">
                  <c:v>0</c:v>
                </c:pt>
                <c:pt idx="9253">
                  <c:v>0</c:v>
                </c:pt>
                <c:pt idx="9254">
                  <c:v>0</c:v>
                </c:pt>
                <c:pt idx="9255">
                  <c:v>0</c:v>
                </c:pt>
                <c:pt idx="9256">
                  <c:v>0</c:v>
                </c:pt>
                <c:pt idx="9257">
                  <c:v>0</c:v>
                </c:pt>
                <c:pt idx="9258">
                  <c:v>0</c:v>
                </c:pt>
                <c:pt idx="9259">
                  <c:v>2.3104037101923445</c:v>
                </c:pt>
                <c:pt idx="9260">
                  <c:v>2.3175385711952243</c:v>
                </c:pt>
                <c:pt idx="9261">
                  <c:v>2.2068100043832035</c:v>
                </c:pt>
                <c:pt idx="9262">
                  <c:v>2.1540059923109887</c:v>
                </c:pt>
                <c:pt idx="9263">
                  <c:v>2.4243618535327882</c:v>
                </c:pt>
                <c:pt idx="9264">
                  <c:v>2.2455626672656992</c:v>
                </c:pt>
                <c:pt idx="9265">
                  <c:v>2.1835409574953086</c:v>
                </c:pt>
                <c:pt idx="9266">
                  <c:v>2.2855222813428067</c:v>
                </c:pt>
                <c:pt idx="9267">
                  <c:v>2.3143612753821752</c:v>
                </c:pt>
                <c:pt idx="9268">
                  <c:v>2.3255512868377632</c:v>
                </c:pt>
                <c:pt idx="9269">
                  <c:v>2.152477402484922</c:v>
                </c:pt>
                <c:pt idx="9270">
                  <c:v>2.3508574540996992</c:v>
                </c:pt>
                <c:pt idx="9271">
                  <c:v>2.0271849629812699</c:v>
                </c:pt>
                <c:pt idx="9272">
                  <c:v>2.2772242585192837</c:v>
                </c:pt>
                <c:pt idx="9273">
                  <c:v>2.309734041789814</c:v>
                </c:pt>
                <c:pt idx="9274">
                  <c:v>2.2826459060829749</c:v>
                </c:pt>
                <c:pt idx="9275">
                  <c:v>2.3656429543220194</c:v>
                </c:pt>
                <c:pt idx="9276">
                  <c:v>2.2396811462356312</c:v>
                </c:pt>
                <c:pt idx="9277">
                  <c:v>2.3345916509098221</c:v>
                </c:pt>
                <c:pt idx="9278">
                  <c:v>2.2523449890046368</c:v>
                </c:pt>
                <c:pt idx="9279">
                  <c:v>2.2550049597503614</c:v>
                </c:pt>
                <c:pt idx="9280">
                  <c:v>2.2455253702964466</c:v>
                </c:pt>
                <c:pt idx="9281">
                  <c:v>2.2660283367527225</c:v>
                </c:pt>
                <c:pt idx="9282">
                  <c:v>2.3312863705006084</c:v>
                </c:pt>
                <c:pt idx="9283">
                  <c:v>2.2652528542314592</c:v>
                </c:pt>
                <c:pt idx="9284">
                  <c:v>2.3193394332852391</c:v>
                </c:pt>
                <c:pt idx="9285">
                  <c:v>2.2714630289562372</c:v>
                </c:pt>
                <c:pt idx="9286">
                  <c:v>2.2744067744012044</c:v>
                </c:pt>
                <c:pt idx="9287">
                  <c:v>2.3121102199282393</c:v>
                </c:pt>
                <c:pt idx="9288">
                  <c:v>2.3042747445578486</c:v>
                </c:pt>
                <c:pt idx="9289">
                  <c:v>2.3044947306608132</c:v>
                </c:pt>
                <c:pt idx="9290">
                  <c:v>2.3177781659986127</c:v>
                </c:pt>
                <c:pt idx="9291">
                  <c:v>2.28773846570494</c:v>
                </c:pt>
                <c:pt idx="9292">
                  <c:v>2.2877692759496986</c:v>
                </c:pt>
                <c:pt idx="9293">
                  <c:v>2.3019617085602992</c:v>
                </c:pt>
                <c:pt idx="9294">
                  <c:v>2.3127582212213338</c:v>
                </c:pt>
                <c:pt idx="9295">
                  <c:v>2.3086774460831667</c:v>
                </c:pt>
                <c:pt idx="9296">
                  <c:v>2.3111825898937992</c:v>
                </c:pt>
                <c:pt idx="9297">
                  <c:v>2.2993531541796943</c:v>
                </c:pt>
                <c:pt idx="9298">
                  <c:v>2.2518607155778674</c:v>
                </c:pt>
                <c:pt idx="9299">
                  <c:v>2.1163451499040984</c:v>
                </c:pt>
                <c:pt idx="9300">
                  <c:v>1.7952830612188537</c:v>
                </c:pt>
                <c:pt idx="9301">
                  <c:v>1.8301243054955298</c:v>
                </c:pt>
                <c:pt idx="9302">
                  <c:v>2.4322203588540674</c:v>
                </c:pt>
                <c:pt idx="9303">
                  <c:v>8.2781755214599819</c:v>
                </c:pt>
                <c:pt idx="9304">
                  <c:v>4.9371055622460815</c:v>
                </c:pt>
                <c:pt idx="9305">
                  <c:v>4.8657661508928998</c:v>
                </c:pt>
                <c:pt idx="9306">
                  <c:v>2.1064008868348827</c:v>
                </c:pt>
                <c:pt idx="9307">
                  <c:v>1.96083636598484</c:v>
                </c:pt>
                <c:pt idx="9308">
                  <c:v>1.9599891581491935</c:v>
                </c:pt>
                <c:pt idx="9309">
                  <c:v>1.3220067933643538</c:v>
                </c:pt>
                <c:pt idx="9310">
                  <c:v>0.78004883409742065</c:v>
                </c:pt>
                <c:pt idx="9311">
                  <c:v>0.1156282193074278</c:v>
                </c:pt>
                <c:pt idx="9312">
                  <c:v>9.7730743794051268E-3</c:v>
                </c:pt>
                <c:pt idx="9313">
                  <c:v>0.17062836608261189</c:v>
                </c:pt>
                <c:pt idx="9314">
                  <c:v>0.84667386088082663</c:v>
                </c:pt>
                <c:pt idx="9315">
                  <c:v>2.4316285294426367</c:v>
                </c:pt>
                <c:pt idx="9316">
                  <c:v>3.6781510010244842</c:v>
                </c:pt>
                <c:pt idx="9317">
                  <c:v>2.373714703762996</c:v>
                </c:pt>
                <c:pt idx="9318">
                  <c:v>2.7278406139740317</c:v>
                </c:pt>
                <c:pt idx="9319">
                  <c:v>5.2851750495423238</c:v>
                </c:pt>
                <c:pt idx="9320">
                  <c:v>9.0742971452720909</c:v>
                </c:pt>
                <c:pt idx="9321">
                  <c:v>7.6771649008952068</c:v>
                </c:pt>
                <c:pt idx="9322">
                  <c:v>3.5738144504032769</c:v>
                </c:pt>
                <c:pt idx="9323">
                  <c:v>0.54493710869033052</c:v>
                </c:pt>
                <c:pt idx="9324">
                  <c:v>5.4567999275828898</c:v>
                </c:pt>
                <c:pt idx="9325">
                  <c:v>9.4570934238217284</c:v>
                </c:pt>
                <c:pt idx="9326">
                  <c:v>6.718724444864999</c:v>
                </c:pt>
                <c:pt idx="9327">
                  <c:v>12.530251363829748</c:v>
                </c:pt>
                <c:pt idx="9328">
                  <c:v>1.6319383007995798</c:v>
                </c:pt>
                <c:pt idx="9329">
                  <c:v>3.8567596951564727</c:v>
                </c:pt>
                <c:pt idx="9330">
                  <c:v>0.52563059537006929</c:v>
                </c:pt>
                <c:pt idx="9331">
                  <c:v>3.5745677706005154</c:v>
                </c:pt>
                <c:pt idx="9332">
                  <c:v>4.6012942147055789</c:v>
                </c:pt>
                <c:pt idx="9333">
                  <c:v>2.7552538397565538</c:v>
                </c:pt>
                <c:pt idx="9334">
                  <c:v>0.60167595052452127</c:v>
                </c:pt>
                <c:pt idx="9335">
                  <c:v>1.1830621436593651</c:v>
                </c:pt>
                <c:pt idx="9336">
                  <c:v>2.5251815277042797</c:v>
                </c:pt>
                <c:pt idx="9337">
                  <c:v>1.7807689010169627</c:v>
                </c:pt>
                <c:pt idx="9338">
                  <c:v>2.0328643324294307</c:v>
                </c:pt>
                <c:pt idx="9339">
                  <c:v>0.43144164090066323</c:v>
                </c:pt>
                <c:pt idx="9340">
                  <c:v>0.36074965316755692</c:v>
                </c:pt>
                <c:pt idx="9341">
                  <c:v>1.1351877018757885</c:v>
                </c:pt>
                <c:pt idx="9342">
                  <c:v>1.0309677800585562</c:v>
                </c:pt>
                <c:pt idx="9343">
                  <c:v>1.0202678035690784</c:v>
                </c:pt>
                <c:pt idx="9344">
                  <c:v>1.0261993676291203</c:v>
                </c:pt>
                <c:pt idx="9345">
                  <c:v>1.0396049661399538</c:v>
                </c:pt>
                <c:pt idx="9346">
                  <c:v>1.0418673215918881</c:v>
                </c:pt>
                <c:pt idx="9347">
                  <c:v>1.0325579691273641</c:v>
                </c:pt>
                <c:pt idx="9348">
                  <c:v>1.0381649800004598</c:v>
                </c:pt>
                <c:pt idx="9349">
                  <c:v>1.0189526738645771</c:v>
                </c:pt>
                <c:pt idx="9350">
                  <c:v>1.0274556355018833</c:v>
                </c:pt>
                <c:pt idx="9351">
                  <c:v>0.99890633326242317</c:v>
                </c:pt>
                <c:pt idx="9352">
                  <c:v>0.98944352858297757</c:v>
                </c:pt>
                <c:pt idx="9353">
                  <c:v>1.0135513400706098</c:v>
                </c:pt>
                <c:pt idx="9354">
                  <c:v>1.0274445332700033</c:v>
                </c:pt>
                <c:pt idx="9355">
                  <c:v>1.0489657228821898</c:v>
                </c:pt>
                <c:pt idx="9356">
                  <c:v>1.0485721146563565</c:v>
                </c:pt>
                <c:pt idx="9357">
                  <c:v>1.0340900262432782</c:v>
                </c:pt>
                <c:pt idx="9358">
                  <c:v>0.97719848813915866</c:v>
                </c:pt>
                <c:pt idx="9359">
                  <c:v>0.92905176050303862</c:v>
                </c:pt>
                <c:pt idx="9360">
                  <c:v>0.91595973150154164</c:v>
                </c:pt>
                <c:pt idx="9361">
                  <c:v>0.94353277472640928</c:v>
                </c:pt>
                <c:pt idx="9362">
                  <c:v>0.98016598948184053</c:v>
                </c:pt>
                <c:pt idx="9363">
                  <c:v>1.0293505774599538</c:v>
                </c:pt>
                <c:pt idx="9364">
                  <c:v>1.1252451730846622</c:v>
                </c:pt>
                <c:pt idx="9365">
                  <c:v>1.2104629300188967</c:v>
                </c:pt>
                <c:pt idx="9366">
                  <c:v>1.308900916700074</c:v>
                </c:pt>
                <c:pt idx="9367">
                  <c:v>1.4242351170097958</c:v>
                </c:pt>
                <c:pt idx="9368">
                  <c:v>1.3267462728126278</c:v>
                </c:pt>
                <c:pt idx="9369">
                  <c:v>1.1362489945939167</c:v>
                </c:pt>
                <c:pt idx="9370">
                  <c:v>1.092426488393039</c:v>
                </c:pt>
                <c:pt idx="9371">
                  <c:v>1.0454692022861658</c:v>
                </c:pt>
                <c:pt idx="9372">
                  <c:v>0.93485567197403974</c:v>
                </c:pt>
                <c:pt idx="9373">
                  <c:v>0</c:v>
                </c:pt>
                <c:pt idx="9374">
                  <c:v>0</c:v>
                </c:pt>
                <c:pt idx="9375">
                  <c:v>0</c:v>
                </c:pt>
                <c:pt idx="9376">
                  <c:v>0</c:v>
                </c:pt>
                <c:pt idx="9377">
                  <c:v>0</c:v>
                </c:pt>
                <c:pt idx="9378">
                  <c:v>0</c:v>
                </c:pt>
                <c:pt idx="9379">
                  <c:v>0</c:v>
                </c:pt>
                <c:pt idx="9380">
                  <c:v>0</c:v>
                </c:pt>
                <c:pt idx="9381">
                  <c:v>0</c:v>
                </c:pt>
                <c:pt idx="9382">
                  <c:v>0</c:v>
                </c:pt>
                <c:pt idx="9383">
                  <c:v>0</c:v>
                </c:pt>
                <c:pt idx="9384">
                  <c:v>0</c:v>
                </c:pt>
                <c:pt idx="9385">
                  <c:v>0</c:v>
                </c:pt>
                <c:pt idx="9386">
                  <c:v>0</c:v>
                </c:pt>
                <c:pt idx="9387">
                  <c:v>0</c:v>
                </c:pt>
                <c:pt idx="9388">
                  <c:v>0</c:v>
                </c:pt>
                <c:pt idx="9389">
                  <c:v>0</c:v>
                </c:pt>
                <c:pt idx="9390">
                  <c:v>0</c:v>
                </c:pt>
                <c:pt idx="9391">
                  <c:v>0</c:v>
                </c:pt>
                <c:pt idx="9392">
                  <c:v>0</c:v>
                </c:pt>
                <c:pt idx="9393">
                  <c:v>0</c:v>
                </c:pt>
                <c:pt idx="9394">
                  <c:v>0</c:v>
                </c:pt>
                <c:pt idx="9395">
                  <c:v>0</c:v>
                </c:pt>
                <c:pt idx="9396">
                  <c:v>0</c:v>
                </c:pt>
                <c:pt idx="9397">
                  <c:v>0</c:v>
                </c:pt>
                <c:pt idx="9398">
                  <c:v>0</c:v>
                </c:pt>
                <c:pt idx="9399">
                  <c:v>0</c:v>
                </c:pt>
                <c:pt idx="9400">
                  <c:v>0</c:v>
                </c:pt>
                <c:pt idx="9401">
                  <c:v>0</c:v>
                </c:pt>
                <c:pt idx="9402">
                  <c:v>0</c:v>
                </c:pt>
                <c:pt idx="9403">
                  <c:v>0</c:v>
                </c:pt>
                <c:pt idx="9404">
                  <c:v>0</c:v>
                </c:pt>
                <c:pt idx="9405">
                  <c:v>0</c:v>
                </c:pt>
                <c:pt idx="9406">
                  <c:v>0</c:v>
                </c:pt>
                <c:pt idx="9407">
                  <c:v>0</c:v>
                </c:pt>
                <c:pt idx="9408">
                  <c:v>0</c:v>
                </c:pt>
                <c:pt idx="9409">
                  <c:v>0</c:v>
                </c:pt>
                <c:pt idx="9410">
                  <c:v>0</c:v>
                </c:pt>
                <c:pt idx="9411">
                  <c:v>0</c:v>
                </c:pt>
                <c:pt idx="9412">
                  <c:v>0</c:v>
                </c:pt>
                <c:pt idx="9413">
                  <c:v>0</c:v>
                </c:pt>
                <c:pt idx="9414">
                  <c:v>0</c:v>
                </c:pt>
                <c:pt idx="9415">
                  <c:v>0</c:v>
                </c:pt>
                <c:pt idx="9416">
                  <c:v>0</c:v>
                </c:pt>
                <c:pt idx="9417">
                  <c:v>0</c:v>
                </c:pt>
                <c:pt idx="9418">
                  <c:v>0</c:v>
                </c:pt>
                <c:pt idx="9419">
                  <c:v>0</c:v>
                </c:pt>
                <c:pt idx="9420">
                  <c:v>0</c:v>
                </c:pt>
                <c:pt idx="9421">
                  <c:v>0</c:v>
                </c:pt>
                <c:pt idx="9422">
                  <c:v>0</c:v>
                </c:pt>
                <c:pt idx="9423">
                  <c:v>0</c:v>
                </c:pt>
                <c:pt idx="9424">
                  <c:v>0</c:v>
                </c:pt>
                <c:pt idx="9425">
                  <c:v>0</c:v>
                </c:pt>
                <c:pt idx="9426">
                  <c:v>0</c:v>
                </c:pt>
                <c:pt idx="9427">
                  <c:v>0</c:v>
                </c:pt>
                <c:pt idx="9428">
                  <c:v>0</c:v>
                </c:pt>
                <c:pt idx="9429">
                  <c:v>0</c:v>
                </c:pt>
                <c:pt idx="9430">
                  <c:v>0</c:v>
                </c:pt>
                <c:pt idx="9431">
                  <c:v>0</c:v>
                </c:pt>
                <c:pt idx="9432">
                  <c:v>0</c:v>
                </c:pt>
                <c:pt idx="9433">
                  <c:v>0</c:v>
                </c:pt>
                <c:pt idx="9434">
                  <c:v>0</c:v>
                </c:pt>
                <c:pt idx="9435">
                  <c:v>0</c:v>
                </c:pt>
                <c:pt idx="9436">
                  <c:v>0</c:v>
                </c:pt>
                <c:pt idx="9437">
                  <c:v>0</c:v>
                </c:pt>
                <c:pt idx="9438">
                  <c:v>0</c:v>
                </c:pt>
                <c:pt idx="9439">
                  <c:v>0</c:v>
                </c:pt>
                <c:pt idx="9440">
                  <c:v>0</c:v>
                </c:pt>
                <c:pt idx="9441">
                  <c:v>0</c:v>
                </c:pt>
                <c:pt idx="9442">
                  <c:v>0</c:v>
                </c:pt>
                <c:pt idx="9443">
                  <c:v>0</c:v>
                </c:pt>
                <c:pt idx="9444">
                  <c:v>0</c:v>
                </c:pt>
                <c:pt idx="9445">
                  <c:v>0</c:v>
                </c:pt>
                <c:pt idx="9446">
                  <c:v>0</c:v>
                </c:pt>
                <c:pt idx="9447">
                  <c:v>0</c:v>
                </c:pt>
                <c:pt idx="9448">
                  <c:v>0</c:v>
                </c:pt>
                <c:pt idx="9449">
                  <c:v>0</c:v>
                </c:pt>
                <c:pt idx="9450">
                  <c:v>0</c:v>
                </c:pt>
                <c:pt idx="9451">
                  <c:v>0</c:v>
                </c:pt>
                <c:pt idx="9452">
                  <c:v>0</c:v>
                </c:pt>
                <c:pt idx="9453">
                  <c:v>0</c:v>
                </c:pt>
                <c:pt idx="9454">
                  <c:v>0</c:v>
                </c:pt>
                <c:pt idx="9455">
                  <c:v>0</c:v>
                </c:pt>
                <c:pt idx="9456">
                  <c:v>0</c:v>
                </c:pt>
                <c:pt idx="9457">
                  <c:v>0</c:v>
                </c:pt>
                <c:pt idx="9458">
                  <c:v>0</c:v>
                </c:pt>
                <c:pt idx="9459">
                  <c:v>0</c:v>
                </c:pt>
                <c:pt idx="9460">
                  <c:v>0</c:v>
                </c:pt>
                <c:pt idx="9461">
                  <c:v>0</c:v>
                </c:pt>
                <c:pt idx="9462">
                  <c:v>0</c:v>
                </c:pt>
                <c:pt idx="9463">
                  <c:v>0</c:v>
                </c:pt>
                <c:pt idx="9464">
                  <c:v>0</c:v>
                </c:pt>
                <c:pt idx="9465">
                  <c:v>0</c:v>
                </c:pt>
                <c:pt idx="9466">
                  <c:v>0</c:v>
                </c:pt>
                <c:pt idx="9467">
                  <c:v>0</c:v>
                </c:pt>
                <c:pt idx="9468">
                  <c:v>0</c:v>
                </c:pt>
                <c:pt idx="9469">
                  <c:v>0</c:v>
                </c:pt>
                <c:pt idx="9470">
                  <c:v>0</c:v>
                </c:pt>
                <c:pt idx="9471">
                  <c:v>0</c:v>
                </c:pt>
                <c:pt idx="9472">
                  <c:v>0</c:v>
                </c:pt>
                <c:pt idx="9473">
                  <c:v>0</c:v>
                </c:pt>
                <c:pt idx="9474">
                  <c:v>0</c:v>
                </c:pt>
                <c:pt idx="9475">
                  <c:v>0</c:v>
                </c:pt>
                <c:pt idx="9476">
                  <c:v>0</c:v>
                </c:pt>
                <c:pt idx="9477">
                  <c:v>0</c:v>
                </c:pt>
                <c:pt idx="9478">
                  <c:v>0</c:v>
                </c:pt>
                <c:pt idx="9479">
                  <c:v>0</c:v>
                </c:pt>
                <c:pt idx="9480">
                  <c:v>0</c:v>
                </c:pt>
                <c:pt idx="9481">
                  <c:v>0</c:v>
                </c:pt>
                <c:pt idx="9482">
                  <c:v>0</c:v>
                </c:pt>
                <c:pt idx="9483">
                  <c:v>0</c:v>
                </c:pt>
                <c:pt idx="9484">
                  <c:v>0</c:v>
                </c:pt>
                <c:pt idx="9485">
                  <c:v>0</c:v>
                </c:pt>
                <c:pt idx="9486">
                  <c:v>0</c:v>
                </c:pt>
                <c:pt idx="9487">
                  <c:v>0</c:v>
                </c:pt>
                <c:pt idx="9488">
                  <c:v>0</c:v>
                </c:pt>
                <c:pt idx="9489">
                  <c:v>0</c:v>
                </c:pt>
                <c:pt idx="9490">
                  <c:v>0</c:v>
                </c:pt>
                <c:pt idx="9491">
                  <c:v>0</c:v>
                </c:pt>
                <c:pt idx="9492">
                  <c:v>0</c:v>
                </c:pt>
                <c:pt idx="9493">
                  <c:v>0</c:v>
                </c:pt>
                <c:pt idx="9494">
                  <c:v>0</c:v>
                </c:pt>
                <c:pt idx="9495">
                  <c:v>0</c:v>
                </c:pt>
                <c:pt idx="9496">
                  <c:v>0</c:v>
                </c:pt>
                <c:pt idx="9497">
                  <c:v>0</c:v>
                </c:pt>
                <c:pt idx="9498">
                  <c:v>0</c:v>
                </c:pt>
                <c:pt idx="9499">
                  <c:v>0</c:v>
                </c:pt>
                <c:pt idx="9500">
                  <c:v>0</c:v>
                </c:pt>
                <c:pt idx="9501">
                  <c:v>0</c:v>
                </c:pt>
                <c:pt idx="9502">
                  <c:v>0</c:v>
                </c:pt>
                <c:pt idx="9503">
                  <c:v>0</c:v>
                </c:pt>
                <c:pt idx="9504">
                  <c:v>0</c:v>
                </c:pt>
                <c:pt idx="9505">
                  <c:v>0</c:v>
                </c:pt>
                <c:pt idx="9506">
                  <c:v>0</c:v>
                </c:pt>
                <c:pt idx="9507">
                  <c:v>0</c:v>
                </c:pt>
                <c:pt idx="9508">
                  <c:v>0</c:v>
                </c:pt>
                <c:pt idx="9509">
                  <c:v>0</c:v>
                </c:pt>
                <c:pt idx="9510">
                  <c:v>0</c:v>
                </c:pt>
                <c:pt idx="9511">
                  <c:v>0</c:v>
                </c:pt>
                <c:pt idx="9512">
                  <c:v>0</c:v>
                </c:pt>
                <c:pt idx="9513">
                  <c:v>0</c:v>
                </c:pt>
                <c:pt idx="9514">
                  <c:v>0</c:v>
                </c:pt>
                <c:pt idx="9515">
                  <c:v>0</c:v>
                </c:pt>
                <c:pt idx="9516">
                  <c:v>0</c:v>
                </c:pt>
                <c:pt idx="9517">
                  <c:v>0</c:v>
                </c:pt>
                <c:pt idx="9518">
                  <c:v>0</c:v>
                </c:pt>
                <c:pt idx="9519">
                  <c:v>0</c:v>
                </c:pt>
                <c:pt idx="9520">
                  <c:v>0</c:v>
                </c:pt>
                <c:pt idx="9521">
                  <c:v>0</c:v>
                </c:pt>
                <c:pt idx="9522">
                  <c:v>0</c:v>
                </c:pt>
                <c:pt idx="9523">
                  <c:v>0</c:v>
                </c:pt>
                <c:pt idx="9524">
                  <c:v>0</c:v>
                </c:pt>
                <c:pt idx="9525">
                  <c:v>0</c:v>
                </c:pt>
                <c:pt idx="9526">
                  <c:v>0</c:v>
                </c:pt>
                <c:pt idx="9527">
                  <c:v>0</c:v>
                </c:pt>
                <c:pt idx="9528">
                  <c:v>0</c:v>
                </c:pt>
                <c:pt idx="9529">
                  <c:v>0</c:v>
                </c:pt>
                <c:pt idx="9530">
                  <c:v>0</c:v>
                </c:pt>
                <c:pt idx="9531">
                  <c:v>0</c:v>
                </c:pt>
                <c:pt idx="9532">
                  <c:v>0</c:v>
                </c:pt>
                <c:pt idx="9533">
                  <c:v>0</c:v>
                </c:pt>
                <c:pt idx="9534">
                  <c:v>0</c:v>
                </c:pt>
                <c:pt idx="9535">
                  <c:v>0</c:v>
                </c:pt>
                <c:pt idx="9536">
                  <c:v>0</c:v>
                </c:pt>
                <c:pt idx="9537">
                  <c:v>0</c:v>
                </c:pt>
                <c:pt idx="9538">
                  <c:v>0</c:v>
                </c:pt>
                <c:pt idx="9539">
                  <c:v>0</c:v>
                </c:pt>
                <c:pt idx="9540">
                  <c:v>0</c:v>
                </c:pt>
                <c:pt idx="9541">
                  <c:v>0</c:v>
                </c:pt>
                <c:pt idx="9542">
                  <c:v>0</c:v>
                </c:pt>
                <c:pt idx="9543">
                  <c:v>0</c:v>
                </c:pt>
                <c:pt idx="9544">
                  <c:v>0</c:v>
                </c:pt>
                <c:pt idx="9545">
                  <c:v>0</c:v>
                </c:pt>
                <c:pt idx="9546">
                  <c:v>0</c:v>
                </c:pt>
                <c:pt idx="9547">
                  <c:v>0</c:v>
                </c:pt>
                <c:pt idx="9548">
                  <c:v>0</c:v>
                </c:pt>
                <c:pt idx="9549">
                  <c:v>0</c:v>
                </c:pt>
                <c:pt idx="9550">
                  <c:v>0</c:v>
                </c:pt>
                <c:pt idx="9551">
                  <c:v>0</c:v>
                </c:pt>
                <c:pt idx="9552">
                  <c:v>0</c:v>
                </c:pt>
                <c:pt idx="9553">
                  <c:v>0</c:v>
                </c:pt>
                <c:pt idx="9554">
                  <c:v>0</c:v>
                </c:pt>
                <c:pt idx="9555">
                  <c:v>0</c:v>
                </c:pt>
                <c:pt idx="9556">
                  <c:v>0</c:v>
                </c:pt>
                <c:pt idx="9557">
                  <c:v>0</c:v>
                </c:pt>
                <c:pt idx="9558">
                  <c:v>0</c:v>
                </c:pt>
                <c:pt idx="9559">
                  <c:v>0</c:v>
                </c:pt>
                <c:pt idx="9560">
                  <c:v>0</c:v>
                </c:pt>
                <c:pt idx="9561">
                  <c:v>0</c:v>
                </c:pt>
                <c:pt idx="9562">
                  <c:v>0</c:v>
                </c:pt>
                <c:pt idx="9563">
                  <c:v>0</c:v>
                </c:pt>
                <c:pt idx="9564">
                  <c:v>0</c:v>
                </c:pt>
                <c:pt idx="9565">
                  <c:v>0</c:v>
                </c:pt>
                <c:pt idx="9566">
                  <c:v>0</c:v>
                </c:pt>
                <c:pt idx="9567">
                  <c:v>0</c:v>
                </c:pt>
                <c:pt idx="9568">
                  <c:v>0</c:v>
                </c:pt>
                <c:pt idx="9569">
                  <c:v>0</c:v>
                </c:pt>
                <c:pt idx="9570">
                  <c:v>0</c:v>
                </c:pt>
                <c:pt idx="9571">
                  <c:v>0</c:v>
                </c:pt>
                <c:pt idx="9572">
                  <c:v>0</c:v>
                </c:pt>
                <c:pt idx="9573">
                  <c:v>0</c:v>
                </c:pt>
                <c:pt idx="9574">
                  <c:v>0</c:v>
                </c:pt>
                <c:pt idx="9575">
                  <c:v>0</c:v>
                </c:pt>
                <c:pt idx="9576">
                  <c:v>0</c:v>
                </c:pt>
                <c:pt idx="9577">
                  <c:v>0</c:v>
                </c:pt>
                <c:pt idx="9578">
                  <c:v>0</c:v>
                </c:pt>
                <c:pt idx="9579">
                  <c:v>0</c:v>
                </c:pt>
                <c:pt idx="9580">
                  <c:v>0</c:v>
                </c:pt>
                <c:pt idx="9581">
                  <c:v>0</c:v>
                </c:pt>
                <c:pt idx="9582">
                  <c:v>0</c:v>
                </c:pt>
                <c:pt idx="9583">
                  <c:v>0</c:v>
                </c:pt>
                <c:pt idx="9584">
                  <c:v>0</c:v>
                </c:pt>
                <c:pt idx="9585">
                  <c:v>0</c:v>
                </c:pt>
                <c:pt idx="9586">
                  <c:v>0</c:v>
                </c:pt>
                <c:pt idx="9587">
                  <c:v>0</c:v>
                </c:pt>
                <c:pt idx="9588">
                  <c:v>0</c:v>
                </c:pt>
                <c:pt idx="9589">
                  <c:v>0</c:v>
                </c:pt>
                <c:pt idx="9590">
                  <c:v>0</c:v>
                </c:pt>
                <c:pt idx="9591">
                  <c:v>0</c:v>
                </c:pt>
                <c:pt idx="9592">
                  <c:v>0</c:v>
                </c:pt>
                <c:pt idx="9593">
                  <c:v>0</c:v>
                </c:pt>
                <c:pt idx="9594">
                  <c:v>0</c:v>
                </c:pt>
                <c:pt idx="9595">
                  <c:v>0</c:v>
                </c:pt>
                <c:pt idx="9596">
                  <c:v>0</c:v>
                </c:pt>
                <c:pt idx="9597">
                  <c:v>0</c:v>
                </c:pt>
                <c:pt idx="9598">
                  <c:v>0</c:v>
                </c:pt>
                <c:pt idx="9599">
                  <c:v>0</c:v>
                </c:pt>
                <c:pt idx="9600">
                  <c:v>0</c:v>
                </c:pt>
                <c:pt idx="9601">
                  <c:v>0</c:v>
                </c:pt>
                <c:pt idx="9602">
                  <c:v>0</c:v>
                </c:pt>
                <c:pt idx="9603">
                  <c:v>0</c:v>
                </c:pt>
                <c:pt idx="9604">
                  <c:v>0</c:v>
                </c:pt>
                <c:pt idx="9605">
                  <c:v>0</c:v>
                </c:pt>
                <c:pt idx="9606">
                  <c:v>0</c:v>
                </c:pt>
                <c:pt idx="9607">
                  <c:v>0</c:v>
                </c:pt>
                <c:pt idx="9608">
                  <c:v>0</c:v>
                </c:pt>
                <c:pt idx="9609">
                  <c:v>0</c:v>
                </c:pt>
                <c:pt idx="9610">
                  <c:v>0</c:v>
                </c:pt>
                <c:pt idx="9611">
                  <c:v>0</c:v>
                </c:pt>
                <c:pt idx="9612">
                  <c:v>0</c:v>
                </c:pt>
                <c:pt idx="9613">
                  <c:v>0</c:v>
                </c:pt>
                <c:pt idx="9614">
                  <c:v>0</c:v>
                </c:pt>
                <c:pt idx="9615">
                  <c:v>0</c:v>
                </c:pt>
                <c:pt idx="9616">
                  <c:v>0</c:v>
                </c:pt>
                <c:pt idx="9617">
                  <c:v>0</c:v>
                </c:pt>
                <c:pt idx="9618">
                  <c:v>0</c:v>
                </c:pt>
                <c:pt idx="9619">
                  <c:v>0</c:v>
                </c:pt>
                <c:pt idx="9620">
                  <c:v>0</c:v>
                </c:pt>
                <c:pt idx="9621">
                  <c:v>0</c:v>
                </c:pt>
                <c:pt idx="9622">
                  <c:v>0</c:v>
                </c:pt>
                <c:pt idx="9623">
                  <c:v>0</c:v>
                </c:pt>
                <c:pt idx="9624">
                  <c:v>0</c:v>
                </c:pt>
                <c:pt idx="9625">
                  <c:v>0</c:v>
                </c:pt>
                <c:pt idx="9626">
                  <c:v>0</c:v>
                </c:pt>
                <c:pt idx="9627">
                  <c:v>0</c:v>
                </c:pt>
                <c:pt idx="9628">
                  <c:v>0</c:v>
                </c:pt>
                <c:pt idx="9629">
                  <c:v>0</c:v>
                </c:pt>
                <c:pt idx="9630">
                  <c:v>0</c:v>
                </c:pt>
                <c:pt idx="9631">
                  <c:v>0</c:v>
                </c:pt>
                <c:pt idx="9632">
                  <c:v>0</c:v>
                </c:pt>
                <c:pt idx="9633">
                  <c:v>0</c:v>
                </c:pt>
                <c:pt idx="9634">
                  <c:v>1.8760839750834268</c:v>
                </c:pt>
                <c:pt idx="9635">
                  <c:v>1.7201052448779497</c:v>
                </c:pt>
                <c:pt idx="9636">
                  <c:v>1.9330289060338255</c:v>
                </c:pt>
                <c:pt idx="9637">
                  <c:v>1.7156253345493968</c:v>
                </c:pt>
                <c:pt idx="9638">
                  <c:v>2.0021681260571964</c:v>
                </c:pt>
                <c:pt idx="9639">
                  <c:v>1.8432460793516121</c:v>
                </c:pt>
                <c:pt idx="9640">
                  <c:v>1.7387686958524124</c:v>
                </c:pt>
                <c:pt idx="9641">
                  <c:v>1.7610562158963778</c:v>
                </c:pt>
                <c:pt idx="9642">
                  <c:v>1.8927413122294157</c:v>
                </c:pt>
                <c:pt idx="9643">
                  <c:v>1.7530290417598116</c:v>
                </c:pt>
                <c:pt idx="9644">
                  <c:v>1.8089835954555775</c:v>
                </c:pt>
                <c:pt idx="9645">
                  <c:v>1.737283031571156</c:v>
                </c:pt>
                <c:pt idx="9646">
                  <c:v>1.7149206283255738</c:v>
                </c:pt>
                <c:pt idx="9647">
                  <c:v>1.7211148278409218</c:v>
                </c:pt>
                <c:pt idx="9648">
                  <c:v>1.7917842798054138</c:v>
                </c:pt>
                <c:pt idx="9649">
                  <c:v>1.8477062929182355</c:v>
                </c:pt>
                <c:pt idx="9650">
                  <c:v>1.8022786826965149</c:v>
                </c:pt>
                <c:pt idx="9651">
                  <c:v>1.7947608648876321</c:v>
                </c:pt>
                <c:pt idx="9652">
                  <c:v>1.8538221384559879</c:v>
                </c:pt>
                <c:pt idx="9653">
                  <c:v>1.8130564067257688</c:v>
                </c:pt>
                <c:pt idx="9654">
                  <c:v>1.7802438616638891</c:v>
                </c:pt>
                <c:pt idx="9655">
                  <c:v>1.7768512915520698</c:v>
                </c:pt>
                <c:pt idx="9656">
                  <c:v>1.8190614949894381</c:v>
                </c:pt>
                <c:pt idx="9657">
                  <c:v>1.780441136817128</c:v>
                </c:pt>
                <c:pt idx="9658">
                  <c:v>1.7965515774354499</c:v>
                </c:pt>
                <c:pt idx="9659">
                  <c:v>1.7910989193273013</c:v>
                </c:pt>
                <c:pt idx="9660">
                  <c:v>1.7921511208217613</c:v>
                </c:pt>
                <c:pt idx="9661">
                  <c:v>1.815643736690175</c:v>
                </c:pt>
                <c:pt idx="9662">
                  <c:v>1.8166212448057875</c:v>
                </c:pt>
                <c:pt idx="9663">
                  <c:v>1.8088568560049079</c:v>
                </c:pt>
                <c:pt idx="9664">
                  <c:v>1.8680114234733631</c:v>
                </c:pt>
                <c:pt idx="9665">
                  <c:v>1.8948943053552278</c:v>
                </c:pt>
                <c:pt idx="9666">
                  <c:v>1.911620923664672</c:v>
                </c:pt>
                <c:pt idx="9667">
                  <c:v>1.9332652297636901</c:v>
                </c:pt>
                <c:pt idx="9668">
                  <c:v>1.9335786393236121</c:v>
                </c:pt>
                <c:pt idx="9669">
                  <c:v>1.9516687777069275</c:v>
                </c:pt>
                <c:pt idx="9670">
                  <c:v>1.9751361609553657</c:v>
                </c:pt>
                <c:pt idx="9671">
                  <c:v>2.005703574170782</c:v>
                </c:pt>
                <c:pt idx="9672">
                  <c:v>2.0361635909979356</c:v>
                </c:pt>
                <c:pt idx="9673">
                  <c:v>2.0851336462708252</c:v>
                </c:pt>
                <c:pt idx="9674">
                  <c:v>2.1530952444727602</c:v>
                </c:pt>
                <c:pt idx="9675">
                  <c:v>2.2402868246814966</c:v>
                </c:pt>
                <c:pt idx="9676">
                  <c:v>2.3601846899285781</c:v>
                </c:pt>
                <c:pt idx="9677">
                  <c:v>2.5528454456574834</c:v>
                </c:pt>
                <c:pt idx="9678">
                  <c:v>2.9187455928952577</c:v>
                </c:pt>
                <c:pt idx="9679">
                  <c:v>3.4380630774984131</c:v>
                </c:pt>
                <c:pt idx="9680">
                  <c:v>1.5299252758453408</c:v>
                </c:pt>
                <c:pt idx="9681">
                  <c:v>8.1078091272992567E-3</c:v>
                </c:pt>
                <c:pt idx="9682">
                  <c:v>0.31903196203446466</c:v>
                </c:pt>
                <c:pt idx="9683">
                  <c:v>0.56053878738506946</c:v>
                </c:pt>
                <c:pt idx="9684">
                  <c:v>0.67792377710391372</c:v>
                </c:pt>
                <c:pt idx="9685">
                  <c:v>1.5987203580160938</c:v>
                </c:pt>
                <c:pt idx="9686">
                  <c:v>1.0443836357156608</c:v>
                </c:pt>
                <c:pt idx="9687">
                  <c:v>2.0753208890539319</c:v>
                </c:pt>
                <c:pt idx="9688">
                  <c:v>1.1903861514711163</c:v>
                </c:pt>
                <c:pt idx="9689">
                  <c:v>1.2187384302274926</c:v>
                </c:pt>
                <c:pt idx="9690">
                  <c:v>1.293589344300569</c:v>
                </c:pt>
                <c:pt idx="9691">
                  <c:v>1.4977611345445339</c:v>
                </c:pt>
                <c:pt idx="9692">
                  <c:v>0.37785051333751746</c:v>
                </c:pt>
                <c:pt idx="9693">
                  <c:v>0.80326212141106723</c:v>
                </c:pt>
                <c:pt idx="9694">
                  <c:v>2.1412238987879824</c:v>
                </c:pt>
                <c:pt idx="9695">
                  <c:v>1.5331736941699088</c:v>
                </c:pt>
                <c:pt idx="9696">
                  <c:v>3.2014558209597777</c:v>
                </c:pt>
                <c:pt idx="9697">
                  <c:v>1.3246629763754589</c:v>
                </c:pt>
                <c:pt idx="9698">
                  <c:v>1.3745407864378381</c:v>
                </c:pt>
                <c:pt idx="9699">
                  <c:v>1.3030459223023061</c:v>
                </c:pt>
                <c:pt idx="9700">
                  <c:v>1.4793394149938706</c:v>
                </c:pt>
                <c:pt idx="9701">
                  <c:v>1.2147979237036801</c:v>
                </c:pt>
                <c:pt idx="9702">
                  <c:v>2.358361127023902</c:v>
                </c:pt>
                <c:pt idx="9703">
                  <c:v>6.3245398131327821</c:v>
                </c:pt>
                <c:pt idx="9704">
                  <c:v>0.23006458000430771</c:v>
                </c:pt>
                <c:pt idx="9705">
                  <c:v>0.81964525008690359</c:v>
                </c:pt>
                <c:pt idx="9706">
                  <c:v>9.2758437328535712E-2</c:v>
                </c:pt>
                <c:pt idx="9707">
                  <c:v>0.92623712943279557</c:v>
                </c:pt>
                <c:pt idx="9708">
                  <c:v>0.70010993278714362</c:v>
                </c:pt>
                <c:pt idx="9709">
                  <c:v>0.9096143954768926</c:v>
                </c:pt>
                <c:pt idx="9710">
                  <c:v>0.10977265624426272</c:v>
                </c:pt>
                <c:pt idx="9711">
                  <c:v>1.0842530642068549</c:v>
                </c:pt>
                <c:pt idx="9712">
                  <c:v>1.0579673997663153</c:v>
                </c:pt>
                <c:pt idx="9713">
                  <c:v>1.0475078289253221</c:v>
                </c:pt>
                <c:pt idx="9714">
                  <c:v>1.0339783638683633</c:v>
                </c:pt>
                <c:pt idx="9715">
                  <c:v>1.0163625274679771</c:v>
                </c:pt>
                <c:pt idx="9716">
                  <c:v>0.99326113030300855</c:v>
                </c:pt>
                <c:pt idx="9717">
                  <c:v>0.96260267394359156</c:v>
                </c:pt>
                <c:pt idx="9718">
                  <c:v>0.9904499999999995</c:v>
                </c:pt>
                <c:pt idx="9719">
                  <c:v>1.0290994582306496</c:v>
                </c:pt>
                <c:pt idx="9720">
                  <c:v>1.0465846566913344</c:v>
                </c:pt>
                <c:pt idx="9721">
                  <c:v>0.99483399810164863</c:v>
                </c:pt>
                <c:pt idx="9722">
                  <c:v>1.0140962679878012</c:v>
                </c:pt>
                <c:pt idx="9723">
                  <c:v>1.0422892593348374</c:v>
                </c:pt>
                <c:pt idx="9724">
                  <c:v>1.0671336767358031</c:v>
                </c:pt>
                <c:pt idx="9725">
                  <c:v>1.0646772799453681</c:v>
                </c:pt>
                <c:pt idx="9726">
                  <c:v>1.06122477994173</c:v>
                </c:pt>
                <c:pt idx="9727">
                  <c:v>1.0562024318078143</c:v>
                </c:pt>
                <c:pt idx="9728">
                  <c:v>1.0649042687539212</c:v>
                </c:pt>
                <c:pt idx="9729">
                  <c:v>1.0565530490334829</c:v>
                </c:pt>
                <c:pt idx="9730">
                  <c:v>1.0902193622213221</c:v>
                </c:pt>
                <c:pt idx="9731">
                  <c:v>1.0622316244196708</c:v>
                </c:pt>
                <c:pt idx="9732">
                  <c:v>1.0254357182193092</c:v>
                </c:pt>
                <c:pt idx="9733">
                  <c:v>0.96037739632393615</c:v>
                </c:pt>
                <c:pt idx="9734">
                  <c:v>0.92808368389328866</c:v>
                </c:pt>
                <c:pt idx="9735">
                  <c:v>0.86481040963855538</c:v>
                </c:pt>
                <c:pt idx="9736">
                  <c:v>0.7813942384799536</c:v>
                </c:pt>
                <c:pt idx="9737">
                  <c:v>0.91940787394200452</c:v>
                </c:pt>
                <c:pt idx="9738">
                  <c:v>1.0364915152384566</c:v>
                </c:pt>
                <c:pt idx="9739">
                  <c:v>1.04431891507866</c:v>
                </c:pt>
                <c:pt idx="9740">
                  <c:v>1.0199314460961468</c:v>
                </c:pt>
                <c:pt idx="9741">
                  <c:v>1.0280422171964059</c:v>
                </c:pt>
                <c:pt idx="9742">
                  <c:v>1.0278298276955675</c:v>
                </c:pt>
                <c:pt idx="9743">
                  <c:v>0.99101235999801141</c:v>
                </c:pt>
                <c:pt idx="9744">
                  <c:v>0.99262580316594962</c:v>
                </c:pt>
                <c:pt idx="9745">
                  <c:v>1.0942162550126595</c:v>
                </c:pt>
                <c:pt idx="9746">
                  <c:v>1.1244635366158497</c:v>
                </c:pt>
                <c:pt idx="9747">
                  <c:v>1.1400994764980241</c:v>
                </c:pt>
                <c:pt idx="9748">
                  <c:v>0</c:v>
                </c:pt>
                <c:pt idx="9749">
                  <c:v>0</c:v>
                </c:pt>
                <c:pt idx="9750">
                  <c:v>0</c:v>
                </c:pt>
                <c:pt idx="9751">
                  <c:v>0</c:v>
                </c:pt>
                <c:pt idx="9752">
                  <c:v>0</c:v>
                </c:pt>
                <c:pt idx="9753">
                  <c:v>0</c:v>
                </c:pt>
                <c:pt idx="9754">
                  <c:v>0</c:v>
                </c:pt>
                <c:pt idx="9755">
                  <c:v>0</c:v>
                </c:pt>
                <c:pt idx="9756">
                  <c:v>0</c:v>
                </c:pt>
                <c:pt idx="9757">
                  <c:v>0</c:v>
                </c:pt>
                <c:pt idx="9758">
                  <c:v>0</c:v>
                </c:pt>
                <c:pt idx="9759">
                  <c:v>1.324343007718926</c:v>
                </c:pt>
                <c:pt idx="9760">
                  <c:v>1.07653311529027</c:v>
                </c:pt>
                <c:pt idx="9761">
                  <c:v>1.1170269121100973</c:v>
                </c:pt>
                <c:pt idx="9762">
                  <c:v>1.070568981445108</c:v>
                </c:pt>
                <c:pt idx="9763">
                  <c:v>1.1674456977137091</c:v>
                </c:pt>
                <c:pt idx="9764">
                  <c:v>1.1394615584290202</c:v>
                </c:pt>
                <c:pt idx="9765">
                  <c:v>1.0956157751387581</c:v>
                </c:pt>
                <c:pt idx="9766">
                  <c:v>1.1533001598958643</c:v>
                </c:pt>
                <c:pt idx="9767">
                  <c:v>1.1027638299168285</c:v>
                </c:pt>
                <c:pt idx="9768">
                  <c:v>1.1113699022263619</c:v>
                </c:pt>
                <c:pt idx="9769">
                  <c:v>1.1216473899607557</c:v>
                </c:pt>
                <c:pt idx="9770">
                  <c:v>1.118359891685994</c:v>
                </c:pt>
                <c:pt idx="9771">
                  <c:v>1.1148065511616205</c:v>
                </c:pt>
                <c:pt idx="9772">
                  <c:v>1.2204934230451419</c:v>
                </c:pt>
                <c:pt idx="9773">
                  <c:v>1.0908726046214321</c:v>
                </c:pt>
                <c:pt idx="9774">
                  <c:v>1.2091243830228169</c:v>
                </c:pt>
                <c:pt idx="9775">
                  <c:v>1.1989241915749758</c:v>
                </c:pt>
                <c:pt idx="9776">
                  <c:v>1.1483830429888631</c:v>
                </c:pt>
                <c:pt idx="9777">
                  <c:v>1.1856757279114767</c:v>
                </c:pt>
                <c:pt idx="9778">
                  <c:v>1.1418704811276419</c:v>
                </c:pt>
                <c:pt idx="9779">
                  <c:v>1.16852866145898</c:v>
                </c:pt>
                <c:pt idx="9780">
                  <c:v>1.1117880587852604</c:v>
                </c:pt>
                <c:pt idx="9781">
                  <c:v>1.1212429557213501</c:v>
                </c:pt>
                <c:pt idx="9782">
                  <c:v>1.1057878972157464</c:v>
                </c:pt>
                <c:pt idx="9783">
                  <c:v>1.1296128359792741</c:v>
                </c:pt>
                <c:pt idx="9784">
                  <c:v>1.1388036883719912</c:v>
                </c:pt>
                <c:pt idx="9785">
                  <c:v>1.1536288125555219</c:v>
                </c:pt>
                <c:pt idx="9786">
                  <c:v>1.1268668992190816</c:v>
                </c:pt>
                <c:pt idx="9787">
                  <c:v>1.1286863535593314</c:v>
                </c:pt>
                <c:pt idx="9788">
                  <c:v>1.1530227559746058</c:v>
                </c:pt>
                <c:pt idx="9789">
                  <c:v>1.1512217370988418</c:v>
                </c:pt>
                <c:pt idx="9790">
                  <c:v>1.1398294751683726</c:v>
                </c:pt>
                <c:pt idx="9791">
                  <c:v>1.147674754218267</c:v>
                </c:pt>
                <c:pt idx="9792">
                  <c:v>1.1431571013807933</c:v>
                </c:pt>
                <c:pt idx="9793">
                  <c:v>1.1490763828543378</c:v>
                </c:pt>
                <c:pt idx="9794">
                  <c:v>1.1485508775806441</c:v>
                </c:pt>
                <c:pt idx="9795">
                  <c:v>1.1469238401714215</c:v>
                </c:pt>
                <c:pt idx="9796">
                  <c:v>1.1515326405988746</c:v>
                </c:pt>
                <c:pt idx="9797">
                  <c:v>1.158660004796549</c:v>
                </c:pt>
                <c:pt idx="9798">
                  <c:v>1.1639529903910502</c:v>
                </c:pt>
                <c:pt idx="9799">
                  <c:v>1.167908258968845</c:v>
                </c:pt>
                <c:pt idx="9800">
                  <c:v>1.1788298321262713</c:v>
                </c:pt>
                <c:pt idx="9801">
                  <c:v>1.1918959025420899</c:v>
                </c:pt>
                <c:pt idx="9802">
                  <c:v>1.2024627536767665</c:v>
                </c:pt>
                <c:pt idx="9803">
                  <c:v>1.2442902290424518</c:v>
                </c:pt>
                <c:pt idx="9804">
                  <c:v>1.3147534706614621</c:v>
                </c:pt>
                <c:pt idx="9805">
                  <c:v>1.1780817354341928</c:v>
                </c:pt>
                <c:pt idx="9806">
                  <c:v>0.98796103704936289</c:v>
                </c:pt>
                <c:pt idx="9807">
                  <c:v>1.0089833498883447</c:v>
                </c:pt>
                <c:pt idx="9808">
                  <c:v>1.0288077376191398</c:v>
                </c:pt>
                <c:pt idx="9809">
                  <c:v>1.0521233524821969</c:v>
                </c:pt>
                <c:pt idx="9810">
                  <c:v>1.0684232923036507</c:v>
                </c:pt>
                <c:pt idx="9811">
                  <c:v>1.0603538594998063</c:v>
                </c:pt>
                <c:pt idx="9812">
                  <c:v>1.074533546208978</c:v>
                </c:pt>
                <c:pt idx="9813">
                  <c:v>1.0759465615376997</c:v>
                </c:pt>
                <c:pt idx="9814">
                  <c:v>1.0789224018557901</c:v>
                </c:pt>
                <c:pt idx="9815">
                  <c:v>1.0948484344352203</c:v>
                </c:pt>
                <c:pt idx="9816">
                  <c:v>1.0927307940891338</c:v>
                </c:pt>
                <c:pt idx="9817">
                  <c:v>1.02785718785028</c:v>
                </c:pt>
                <c:pt idx="9818">
                  <c:v>1.0612568967837441</c:v>
                </c:pt>
                <c:pt idx="9819">
                  <c:v>1.0672860637880781</c:v>
                </c:pt>
                <c:pt idx="9820">
                  <c:v>1.0386873531794178</c:v>
                </c:pt>
                <c:pt idx="9821">
                  <c:v>1.0477487776488517</c:v>
                </c:pt>
                <c:pt idx="9822">
                  <c:v>1.0288366646295588</c:v>
                </c:pt>
                <c:pt idx="9823">
                  <c:v>0.99876528315266866</c:v>
                </c:pt>
                <c:pt idx="9824">
                  <c:v>1.0441037291221149</c:v>
                </c:pt>
                <c:pt idx="9825">
                  <c:v>1.063713673466522</c:v>
                </c:pt>
                <c:pt idx="9826">
                  <c:v>0.9953455453422474</c:v>
                </c:pt>
                <c:pt idx="9827">
                  <c:v>1.0231071701155745</c:v>
                </c:pt>
                <c:pt idx="9828">
                  <c:v>1.8795179975584835</c:v>
                </c:pt>
                <c:pt idx="9829">
                  <c:v>0.78790263402539262</c:v>
                </c:pt>
                <c:pt idx="9830">
                  <c:v>1.0283864007098749</c:v>
                </c:pt>
                <c:pt idx="9831">
                  <c:v>0.90717201046554363</c:v>
                </c:pt>
                <c:pt idx="9832">
                  <c:v>1.0362702933488839</c:v>
                </c:pt>
                <c:pt idx="9833">
                  <c:v>1.0026436591513159</c:v>
                </c:pt>
                <c:pt idx="9834">
                  <c:v>1.0510816761049178</c:v>
                </c:pt>
                <c:pt idx="9835">
                  <c:v>8.8917237198200896E-2</c:v>
                </c:pt>
                <c:pt idx="9836">
                  <c:v>0.85810170786668372</c:v>
                </c:pt>
                <c:pt idx="9837">
                  <c:v>0.86271111793242883</c:v>
                </c:pt>
                <c:pt idx="9838">
                  <c:v>0.86870984061541257</c:v>
                </c:pt>
                <c:pt idx="9839">
                  <c:v>0.87646137604464869</c:v>
                </c:pt>
                <c:pt idx="9840">
                  <c:v>0.88655356937948959</c:v>
                </c:pt>
                <c:pt idx="9841">
                  <c:v>0.89988379112261685</c:v>
                </c:pt>
                <c:pt idx="9842">
                  <c:v>0.91762117119356268</c:v>
                </c:pt>
                <c:pt idx="9843">
                  <c:v>0.94175442456281233</c:v>
                </c:pt>
                <c:pt idx="9844">
                  <c:v>0.96128099113418763</c:v>
                </c:pt>
                <c:pt idx="9845">
                  <c:v>0.96255106276259261</c:v>
                </c:pt>
                <c:pt idx="9846">
                  <c:v>0.96978328590257834</c:v>
                </c:pt>
                <c:pt idx="9847">
                  <c:v>0.97970558785017625</c:v>
                </c:pt>
                <c:pt idx="9848">
                  <c:v>0.98573130194437142</c:v>
                </c:pt>
                <c:pt idx="9849">
                  <c:v>0.96134986858843374</c:v>
                </c:pt>
                <c:pt idx="9850">
                  <c:v>0.96663675140118066</c:v>
                </c:pt>
                <c:pt idx="9851">
                  <c:v>0.98959742615788071</c:v>
                </c:pt>
                <c:pt idx="9852">
                  <c:v>0.99305302278638496</c:v>
                </c:pt>
                <c:pt idx="9853">
                  <c:v>0.9820188519902282</c:v>
                </c:pt>
                <c:pt idx="9854">
                  <c:v>0.97673197551736868</c:v>
                </c:pt>
                <c:pt idx="9855">
                  <c:v>0.97726840737696441</c:v>
                </c:pt>
                <c:pt idx="9856">
                  <c:v>0.93261714831566056</c:v>
                </c:pt>
                <c:pt idx="9857">
                  <c:v>0.92330719292323959</c:v>
                </c:pt>
                <c:pt idx="9858">
                  <c:v>0.85345802845564345</c:v>
                </c:pt>
                <c:pt idx="9859">
                  <c:v>0.88157352868946859</c:v>
                </c:pt>
                <c:pt idx="9860">
                  <c:v>0.923594914812918</c:v>
                </c:pt>
                <c:pt idx="9861">
                  <c:v>0.93067360049459658</c:v>
                </c:pt>
                <c:pt idx="9862">
                  <c:v>1.0081703800595578</c:v>
                </c:pt>
                <c:pt idx="9863">
                  <c:v>1.0586238434786099</c:v>
                </c:pt>
                <c:pt idx="9864">
                  <c:v>1.0287568527280229</c:v>
                </c:pt>
                <c:pt idx="9865">
                  <c:v>0.99100120199820396</c:v>
                </c:pt>
                <c:pt idx="9866">
                  <c:v>1.0190337593990508</c:v>
                </c:pt>
                <c:pt idx="9867">
                  <c:v>0.99442621519302832</c:v>
                </c:pt>
                <c:pt idx="9868">
                  <c:v>0.97036923876693726</c:v>
                </c:pt>
                <c:pt idx="9869">
                  <c:v>1.0128855244883341</c:v>
                </c:pt>
                <c:pt idx="9870">
                  <c:v>1.0682028304404201</c:v>
                </c:pt>
                <c:pt idx="9871">
                  <c:v>1.0424483803271658</c:v>
                </c:pt>
                <c:pt idx="9872">
                  <c:v>1.0757153261887438</c:v>
                </c:pt>
                <c:pt idx="9873">
                  <c:v>0</c:v>
                </c:pt>
                <c:pt idx="9874">
                  <c:v>0</c:v>
                </c:pt>
                <c:pt idx="9875">
                  <c:v>0</c:v>
                </c:pt>
                <c:pt idx="9876">
                  <c:v>0</c:v>
                </c:pt>
                <c:pt idx="9877">
                  <c:v>0</c:v>
                </c:pt>
                <c:pt idx="9878">
                  <c:v>0</c:v>
                </c:pt>
                <c:pt idx="9879">
                  <c:v>0</c:v>
                </c:pt>
                <c:pt idx="9880">
                  <c:v>0</c:v>
                </c:pt>
                <c:pt idx="9881">
                  <c:v>0</c:v>
                </c:pt>
                <c:pt idx="9882">
                  <c:v>0</c:v>
                </c:pt>
                <c:pt idx="9883">
                  <c:v>0</c:v>
                </c:pt>
                <c:pt idx="9884">
                  <c:v>1.0164602082732237</c:v>
                </c:pt>
                <c:pt idx="9885">
                  <c:v>1.1168467021714759</c:v>
                </c:pt>
                <c:pt idx="9886">
                  <c:v>1.0642127297745845</c:v>
                </c:pt>
                <c:pt idx="9887">
                  <c:v>1.0802118025494878</c:v>
                </c:pt>
                <c:pt idx="9888">
                  <c:v>1.0978709219754041</c:v>
                </c:pt>
                <c:pt idx="9889">
                  <c:v>0.94281902802930362</c:v>
                </c:pt>
                <c:pt idx="9890">
                  <c:v>1.0594017703896359</c:v>
                </c:pt>
                <c:pt idx="9891">
                  <c:v>1.0830021716598761</c:v>
                </c:pt>
                <c:pt idx="9892">
                  <c:v>1.0634411255578764</c:v>
                </c:pt>
                <c:pt idx="9893">
                  <c:v>1.1281515597362668</c:v>
                </c:pt>
                <c:pt idx="9894">
                  <c:v>1.0627532695356021</c:v>
                </c:pt>
                <c:pt idx="9895">
                  <c:v>1.0613246468905233</c:v>
                </c:pt>
                <c:pt idx="9896">
                  <c:v>1.0876927875729456</c:v>
                </c:pt>
                <c:pt idx="9897">
                  <c:v>1.08468203731207</c:v>
                </c:pt>
                <c:pt idx="9898">
                  <c:v>1.0372182544076576</c:v>
                </c:pt>
                <c:pt idx="9899">
                  <c:v>1.0421370795060541</c:v>
                </c:pt>
                <c:pt idx="9900">
                  <c:v>1.0910017886980119</c:v>
                </c:pt>
                <c:pt idx="9901">
                  <c:v>1.11500916536921</c:v>
                </c:pt>
                <c:pt idx="9902">
                  <c:v>1.1005792357772999</c:v>
                </c:pt>
                <c:pt idx="9903">
                  <c:v>1.0902761126018841</c:v>
                </c:pt>
                <c:pt idx="9904">
                  <c:v>1.1054573362275597</c:v>
                </c:pt>
                <c:pt idx="9905">
                  <c:v>1.0784611971858216</c:v>
                </c:pt>
                <c:pt idx="9906">
                  <c:v>1.0799354823115095</c:v>
                </c:pt>
                <c:pt idx="9907">
                  <c:v>1.064282959075777</c:v>
                </c:pt>
                <c:pt idx="9908">
                  <c:v>1.0747076723173714</c:v>
                </c:pt>
                <c:pt idx="9909">
                  <c:v>1.0859089637168478</c:v>
                </c:pt>
                <c:pt idx="9910">
                  <c:v>1.0846857286309368</c:v>
                </c:pt>
                <c:pt idx="9911">
                  <c:v>1.0880231121554134</c:v>
                </c:pt>
                <c:pt idx="9912">
                  <c:v>1.067228049380277</c:v>
                </c:pt>
                <c:pt idx="9913">
                  <c:v>1.0799633341184718</c:v>
                </c:pt>
                <c:pt idx="9914">
                  <c:v>1.0605165981524498</c:v>
                </c:pt>
                <c:pt idx="9915">
                  <c:v>1.0700959855400161</c:v>
                </c:pt>
                <c:pt idx="9916">
                  <c:v>1.0646583186973289</c:v>
                </c:pt>
                <c:pt idx="9917">
                  <c:v>1.0712256130254436</c:v>
                </c:pt>
                <c:pt idx="9918">
                  <c:v>1.0647765441162163</c:v>
                </c:pt>
                <c:pt idx="9919">
                  <c:v>1.062855866280205</c:v>
                </c:pt>
                <c:pt idx="9920">
                  <c:v>1.0616944268558366</c:v>
                </c:pt>
                <c:pt idx="9921">
                  <c:v>1.0668264191328796</c:v>
                </c:pt>
                <c:pt idx="9922">
                  <c:v>1.0722721888340561</c:v>
                </c:pt>
                <c:pt idx="9923">
                  <c:v>1.0762394642107063</c:v>
                </c:pt>
                <c:pt idx="9924">
                  <c:v>1.0675976101501019</c:v>
                </c:pt>
                <c:pt idx="9925">
                  <c:v>1.0584212885736486</c:v>
                </c:pt>
                <c:pt idx="9926">
                  <c:v>1.0572245358970218</c:v>
                </c:pt>
                <c:pt idx="9927">
                  <c:v>1.0699909570828017</c:v>
                </c:pt>
                <c:pt idx="9928">
                  <c:v>1.0635266142098045</c:v>
                </c:pt>
                <c:pt idx="9929">
                  <c:v>1.0570616115971156</c:v>
                </c:pt>
                <c:pt idx="9930">
                  <c:v>1.0497923008338128</c:v>
                </c:pt>
                <c:pt idx="9931">
                  <c:v>1.0620904417138823</c:v>
                </c:pt>
                <c:pt idx="9932">
                  <c:v>1.0640766070008738</c:v>
                </c:pt>
                <c:pt idx="9933">
                  <c:v>1.0621796864129158</c:v>
                </c:pt>
                <c:pt idx="9934">
                  <c:v>1.060067322072419</c:v>
                </c:pt>
                <c:pt idx="9935">
                  <c:v>1.0607891326871519</c:v>
                </c:pt>
                <c:pt idx="9936">
                  <c:v>1.0671826586602302</c:v>
                </c:pt>
                <c:pt idx="9937">
                  <c:v>1.076132931823556</c:v>
                </c:pt>
                <c:pt idx="9938">
                  <c:v>1.0512384754170758</c:v>
                </c:pt>
                <c:pt idx="9939">
                  <c:v>1.0315432654397758</c:v>
                </c:pt>
                <c:pt idx="9940">
                  <c:v>1.0584183469341977</c:v>
                </c:pt>
                <c:pt idx="9941">
                  <c:v>1.0482110628749817</c:v>
                </c:pt>
                <c:pt idx="9942">
                  <c:v>1.0503473180312481</c:v>
                </c:pt>
                <c:pt idx="9943">
                  <c:v>1.0596473971054228</c:v>
                </c:pt>
                <c:pt idx="9944">
                  <c:v>1.0371086756605177</c:v>
                </c:pt>
                <c:pt idx="9945">
                  <c:v>1.0197470975105898</c:v>
                </c:pt>
                <c:pt idx="9946">
                  <c:v>1.0106408743592223</c:v>
                </c:pt>
                <c:pt idx="9947">
                  <c:v>1.0426529968594389</c:v>
                </c:pt>
                <c:pt idx="9948">
                  <c:v>1.052985295524671</c:v>
                </c:pt>
                <c:pt idx="9949">
                  <c:v>1.0535004296084571</c:v>
                </c:pt>
                <c:pt idx="9950">
                  <c:v>1.0595916481098036</c:v>
                </c:pt>
                <c:pt idx="9951">
                  <c:v>0.86121417670142841</c:v>
                </c:pt>
                <c:pt idx="9952">
                  <c:v>0.78548857728670551</c:v>
                </c:pt>
                <c:pt idx="9953">
                  <c:v>0.5410811321674357</c:v>
                </c:pt>
                <c:pt idx="9954">
                  <c:v>0.43986962459043061</c:v>
                </c:pt>
                <c:pt idx="9955">
                  <c:v>0.26853298102689782</c:v>
                </c:pt>
                <c:pt idx="9956">
                  <c:v>0.41763965447782569</c:v>
                </c:pt>
                <c:pt idx="9957">
                  <c:v>0.48004674112221907</c:v>
                </c:pt>
                <c:pt idx="9958">
                  <c:v>0.43093939239238532</c:v>
                </c:pt>
                <c:pt idx="9959">
                  <c:v>0.49528917474743439</c:v>
                </c:pt>
                <c:pt idx="9960">
                  <c:v>0.35576469555404139</c:v>
                </c:pt>
                <c:pt idx="9961">
                  <c:v>2.1622948975108338E-3</c:v>
                </c:pt>
                <c:pt idx="9962">
                  <c:v>0.19788073638108425</c:v>
                </c:pt>
                <c:pt idx="9963">
                  <c:v>0.87641883110373064</c:v>
                </c:pt>
                <c:pt idx="9964">
                  <c:v>0.68548987882691659</c:v>
                </c:pt>
                <c:pt idx="9965">
                  <c:v>0.88032324472504508</c:v>
                </c:pt>
                <c:pt idx="9966">
                  <c:v>0.73183936310405262</c:v>
                </c:pt>
                <c:pt idx="9967">
                  <c:v>1.3781281898536508</c:v>
                </c:pt>
                <c:pt idx="9968">
                  <c:v>0.75429909078302393</c:v>
                </c:pt>
                <c:pt idx="9969">
                  <c:v>0.70176878763442163</c:v>
                </c:pt>
                <c:pt idx="9970">
                  <c:v>0.97181508418300577</c:v>
                </c:pt>
                <c:pt idx="9971">
                  <c:v>0.9832858903260896</c:v>
                </c:pt>
                <c:pt idx="9972">
                  <c:v>1.001906102574877</c:v>
                </c:pt>
                <c:pt idx="9973">
                  <c:v>0.86255114461276738</c:v>
                </c:pt>
                <c:pt idx="9974">
                  <c:v>0.81820585542560964</c:v>
                </c:pt>
                <c:pt idx="9975">
                  <c:v>0.84595599031908686</c:v>
                </c:pt>
                <c:pt idx="9976">
                  <c:v>0.85486028319385465</c:v>
                </c:pt>
                <c:pt idx="9977">
                  <c:v>0.86757599516495532</c:v>
                </c:pt>
                <c:pt idx="9978">
                  <c:v>0.88867770895126519</c:v>
                </c:pt>
                <c:pt idx="9979">
                  <c:v>0.87190755700971889</c:v>
                </c:pt>
                <c:pt idx="9980">
                  <c:v>0.88028002453282617</c:v>
                </c:pt>
                <c:pt idx="9981">
                  <c:v>0.84721445504996651</c:v>
                </c:pt>
                <c:pt idx="9982">
                  <c:v>0.85975647288425194</c:v>
                </c:pt>
                <c:pt idx="9983">
                  <c:v>0.88297290076399826</c:v>
                </c:pt>
                <c:pt idx="9984">
                  <c:v>0.93706550907840769</c:v>
                </c:pt>
                <c:pt idx="9985">
                  <c:v>0.9738764478127564</c:v>
                </c:pt>
                <c:pt idx="9986">
                  <c:v>0.97987852845845647</c:v>
                </c:pt>
                <c:pt idx="9987">
                  <c:v>0.99288065157882088</c:v>
                </c:pt>
                <c:pt idx="9988">
                  <c:v>1.0484323453287201</c:v>
                </c:pt>
                <c:pt idx="9989">
                  <c:v>1.0721124596772373</c:v>
                </c:pt>
                <c:pt idx="9990">
                  <c:v>1.048276702401693</c:v>
                </c:pt>
                <c:pt idx="9991">
                  <c:v>0.95645025086481761</c:v>
                </c:pt>
                <c:pt idx="9992">
                  <c:v>0.90929216477015928</c:v>
                </c:pt>
                <c:pt idx="9993">
                  <c:v>0.88578530169125358</c:v>
                </c:pt>
                <c:pt idx="9994">
                  <c:v>0.95749305338789881</c:v>
                </c:pt>
                <c:pt idx="9995">
                  <c:v>1.0322590662796431</c:v>
                </c:pt>
                <c:pt idx="9996">
                  <c:v>1.0802245212265058</c:v>
                </c:pt>
                <c:pt idx="9997">
                  <c:v>1.0827311543020315</c:v>
                </c:pt>
                <c:pt idx="9998">
                  <c:v>0</c:v>
                </c:pt>
                <c:pt idx="9999">
                  <c:v>0</c:v>
                </c:pt>
                <c:pt idx="10000">
                  <c:v>0</c:v>
                </c:pt>
                <c:pt idx="10001">
                  <c:v>0</c:v>
                </c:pt>
                <c:pt idx="10002">
                  <c:v>0</c:v>
                </c:pt>
                <c:pt idx="10003">
                  <c:v>0</c:v>
                </c:pt>
                <c:pt idx="10004">
                  <c:v>0</c:v>
                </c:pt>
                <c:pt idx="10005">
                  <c:v>0</c:v>
                </c:pt>
                <c:pt idx="10006">
                  <c:v>0</c:v>
                </c:pt>
                <c:pt idx="10007">
                  <c:v>0</c:v>
                </c:pt>
                <c:pt idx="10008">
                  <c:v>0</c:v>
                </c:pt>
                <c:pt idx="10009">
                  <c:v>0</c:v>
                </c:pt>
                <c:pt idx="10010">
                  <c:v>0</c:v>
                </c:pt>
                <c:pt idx="10011">
                  <c:v>0</c:v>
                </c:pt>
                <c:pt idx="10012">
                  <c:v>0</c:v>
                </c:pt>
                <c:pt idx="10013">
                  <c:v>0</c:v>
                </c:pt>
                <c:pt idx="10014">
                  <c:v>0</c:v>
                </c:pt>
                <c:pt idx="10015">
                  <c:v>0</c:v>
                </c:pt>
                <c:pt idx="10016">
                  <c:v>0</c:v>
                </c:pt>
                <c:pt idx="10017">
                  <c:v>0</c:v>
                </c:pt>
                <c:pt idx="10018">
                  <c:v>0</c:v>
                </c:pt>
                <c:pt idx="10019">
                  <c:v>0</c:v>
                </c:pt>
                <c:pt idx="10020">
                  <c:v>0</c:v>
                </c:pt>
                <c:pt idx="10021">
                  <c:v>0</c:v>
                </c:pt>
                <c:pt idx="10022">
                  <c:v>0</c:v>
                </c:pt>
                <c:pt idx="10023">
                  <c:v>0</c:v>
                </c:pt>
                <c:pt idx="10024">
                  <c:v>0</c:v>
                </c:pt>
                <c:pt idx="10025">
                  <c:v>0</c:v>
                </c:pt>
                <c:pt idx="10026">
                  <c:v>0</c:v>
                </c:pt>
                <c:pt idx="10027">
                  <c:v>0</c:v>
                </c:pt>
                <c:pt idx="10028">
                  <c:v>0</c:v>
                </c:pt>
                <c:pt idx="10029">
                  <c:v>0</c:v>
                </c:pt>
                <c:pt idx="10030">
                  <c:v>0</c:v>
                </c:pt>
                <c:pt idx="10031">
                  <c:v>0</c:v>
                </c:pt>
                <c:pt idx="10032">
                  <c:v>0</c:v>
                </c:pt>
                <c:pt idx="10033">
                  <c:v>0</c:v>
                </c:pt>
                <c:pt idx="10034">
                  <c:v>0</c:v>
                </c:pt>
                <c:pt idx="10035">
                  <c:v>0</c:v>
                </c:pt>
                <c:pt idx="10036">
                  <c:v>0</c:v>
                </c:pt>
                <c:pt idx="10037">
                  <c:v>0</c:v>
                </c:pt>
                <c:pt idx="10038">
                  <c:v>0</c:v>
                </c:pt>
                <c:pt idx="10039">
                  <c:v>0</c:v>
                </c:pt>
                <c:pt idx="10040">
                  <c:v>0</c:v>
                </c:pt>
                <c:pt idx="10041">
                  <c:v>0</c:v>
                </c:pt>
                <c:pt idx="10042">
                  <c:v>0</c:v>
                </c:pt>
                <c:pt idx="10043">
                  <c:v>0</c:v>
                </c:pt>
                <c:pt idx="10044">
                  <c:v>0</c:v>
                </c:pt>
                <c:pt idx="10045">
                  <c:v>0</c:v>
                </c:pt>
                <c:pt idx="10046">
                  <c:v>0</c:v>
                </c:pt>
                <c:pt idx="10047">
                  <c:v>0</c:v>
                </c:pt>
                <c:pt idx="10048">
                  <c:v>0</c:v>
                </c:pt>
                <c:pt idx="10049">
                  <c:v>0</c:v>
                </c:pt>
                <c:pt idx="10050">
                  <c:v>0</c:v>
                </c:pt>
                <c:pt idx="10051">
                  <c:v>0</c:v>
                </c:pt>
                <c:pt idx="10052">
                  <c:v>0</c:v>
                </c:pt>
                <c:pt idx="10053">
                  <c:v>0</c:v>
                </c:pt>
                <c:pt idx="10054">
                  <c:v>0</c:v>
                </c:pt>
                <c:pt idx="10055">
                  <c:v>0</c:v>
                </c:pt>
                <c:pt idx="10056">
                  <c:v>0</c:v>
                </c:pt>
                <c:pt idx="10057">
                  <c:v>0</c:v>
                </c:pt>
                <c:pt idx="10058">
                  <c:v>0</c:v>
                </c:pt>
                <c:pt idx="10059">
                  <c:v>0</c:v>
                </c:pt>
                <c:pt idx="10060">
                  <c:v>0</c:v>
                </c:pt>
                <c:pt idx="10061">
                  <c:v>0</c:v>
                </c:pt>
                <c:pt idx="10062">
                  <c:v>0</c:v>
                </c:pt>
                <c:pt idx="10063">
                  <c:v>0</c:v>
                </c:pt>
                <c:pt idx="10064">
                  <c:v>0</c:v>
                </c:pt>
                <c:pt idx="10065">
                  <c:v>0</c:v>
                </c:pt>
                <c:pt idx="10066">
                  <c:v>0</c:v>
                </c:pt>
                <c:pt idx="10067">
                  <c:v>0</c:v>
                </c:pt>
                <c:pt idx="10068">
                  <c:v>0</c:v>
                </c:pt>
                <c:pt idx="10069">
                  <c:v>0</c:v>
                </c:pt>
                <c:pt idx="10070">
                  <c:v>0</c:v>
                </c:pt>
                <c:pt idx="10071">
                  <c:v>0</c:v>
                </c:pt>
                <c:pt idx="10072">
                  <c:v>0</c:v>
                </c:pt>
                <c:pt idx="10073">
                  <c:v>0</c:v>
                </c:pt>
                <c:pt idx="10074">
                  <c:v>0</c:v>
                </c:pt>
                <c:pt idx="10075">
                  <c:v>0</c:v>
                </c:pt>
                <c:pt idx="10076">
                  <c:v>0</c:v>
                </c:pt>
                <c:pt idx="10077">
                  <c:v>0</c:v>
                </c:pt>
                <c:pt idx="10078">
                  <c:v>0</c:v>
                </c:pt>
                <c:pt idx="10079">
                  <c:v>0</c:v>
                </c:pt>
                <c:pt idx="10080">
                  <c:v>0</c:v>
                </c:pt>
                <c:pt idx="10081">
                  <c:v>0</c:v>
                </c:pt>
                <c:pt idx="10082">
                  <c:v>0</c:v>
                </c:pt>
                <c:pt idx="10083">
                  <c:v>0</c:v>
                </c:pt>
                <c:pt idx="10084">
                  <c:v>0</c:v>
                </c:pt>
                <c:pt idx="10085">
                  <c:v>0</c:v>
                </c:pt>
                <c:pt idx="10086">
                  <c:v>0</c:v>
                </c:pt>
                <c:pt idx="10087">
                  <c:v>0</c:v>
                </c:pt>
                <c:pt idx="10088">
                  <c:v>0</c:v>
                </c:pt>
                <c:pt idx="10089">
                  <c:v>0</c:v>
                </c:pt>
                <c:pt idx="10090">
                  <c:v>0</c:v>
                </c:pt>
                <c:pt idx="10091">
                  <c:v>0</c:v>
                </c:pt>
                <c:pt idx="10092">
                  <c:v>0</c:v>
                </c:pt>
                <c:pt idx="10093">
                  <c:v>0</c:v>
                </c:pt>
                <c:pt idx="10094">
                  <c:v>0</c:v>
                </c:pt>
                <c:pt idx="10095">
                  <c:v>0</c:v>
                </c:pt>
                <c:pt idx="10096">
                  <c:v>0</c:v>
                </c:pt>
                <c:pt idx="10097">
                  <c:v>0</c:v>
                </c:pt>
                <c:pt idx="10098">
                  <c:v>0</c:v>
                </c:pt>
                <c:pt idx="10099">
                  <c:v>0</c:v>
                </c:pt>
                <c:pt idx="10100">
                  <c:v>0</c:v>
                </c:pt>
                <c:pt idx="10101">
                  <c:v>0</c:v>
                </c:pt>
                <c:pt idx="10102">
                  <c:v>0</c:v>
                </c:pt>
                <c:pt idx="10103">
                  <c:v>0</c:v>
                </c:pt>
                <c:pt idx="10104">
                  <c:v>0</c:v>
                </c:pt>
                <c:pt idx="10105">
                  <c:v>0</c:v>
                </c:pt>
                <c:pt idx="10106">
                  <c:v>0</c:v>
                </c:pt>
                <c:pt idx="10107">
                  <c:v>0</c:v>
                </c:pt>
                <c:pt idx="10108">
                  <c:v>0</c:v>
                </c:pt>
                <c:pt idx="10109">
                  <c:v>0</c:v>
                </c:pt>
                <c:pt idx="10110">
                  <c:v>0</c:v>
                </c:pt>
                <c:pt idx="10111">
                  <c:v>0</c:v>
                </c:pt>
                <c:pt idx="10112">
                  <c:v>0</c:v>
                </c:pt>
                <c:pt idx="10113">
                  <c:v>0</c:v>
                </c:pt>
                <c:pt idx="10114">
                  <c:v>0</c:v>
                </c:pt>
                <c:pt idx="10115">
                  <c:v>0</c:v>
                </c:pt>
                <c:pt idx="10116">
                  <c:v>0</c:v>
                </c:pt>
                <c:pt idx="10117">
                  <c:v>0</c:v>
                </c:pt>
                <c:pt idx="10118">
                  <c:v>0</c:v>
                </c:pt>
                <c:pt idx="10119">
                  <c:v>0</c:v>
                </c:pt>
                <c:pt idx="10120">
                  <c:v>0</c:v>
                </c:pt>
                <c:pt idx="10121">
                  <c:v>0</c:v>
                </c:pt>
                <c:pt idx="10122">
                  <c:v>0</c:v>
                </c:pt>
                <c:pt idx="10123">
                  <c:v>0</c:v>
                </c:pt>
                <c:pt idx="10124">
                  <c:v>0</c:v>
                </c:pt>
                <c:pt idx="10125">
                  <c:v>0</c:v>
                </c:pt>
                <c:pt idx="10126">
                  <c:v>0</c:v>
                </c:pt>
                <c:pt idx="10127">
                  <c:v>0</c:v>
                </c:pt>
                <c:pt idx="10128">
                  <c:v>0</c:v>
                </c:pt>
                <c:pt idx="10129">
                  <c:v>0</c:v>
                </c:pt>
                <c:pt idx="10130">
                  <c:v>0</c:v>
                </c:pt>
                <c:pt idx="10131">
                  <c:v>0</c:v>
                </c:pt>
                <c:pt idx="10132">
                  <c:v>0</c:v>
                </c:pt>
                <c:pt idx="10133">
                  <c:v>0</c:v>
                </c:pt>
                <c:pt idx="10134">
                  <c:v>1.1311904053609732</c:v>
                </c:pt>
                <c:pt idx="10135">
                  <c:v>0.93503490149822566</c:v>
                </c:pt>
                <c:pt idx="10136">
                  <c:v>0.98860432205154924</c:v>
                </c:pt>
                <c:pt idx="10137">
                  <c:v>1.0446088803915101</c:v>
                </c:pt>
                <c:pt idx="10138">
                  <c:v>1.0749033450236039</c:v>
                </c:pt>
                <c:pt idx="10139">
                  <c:v>0.95867864317126772</c:v>
                </c:pt>
                <c:pt idx="10140">
                  <c:v>0.98227693937383154</c:v>
                </c:pt>
                <c:pt idx="10141">
                  <c:v>1.090485592247042</c:v>
                </c:pt>
                <c:pt idx="10142">
                  <c:v>0.9768734325991254</c:v>
                </c:pt>
                <c:pt idx="10143">
                  <c:v>1.0092443074917408</c:v>
                </c:pt>
                <c:pt idx="10144">
                  <c:v>1.0519666277745734</c:v>
                </c:pt>
                <c:pt idx="10145">
                  <c:v>1.0311473691414601</c:v>
                </c:pt>
                <c:pt idx="10146">
                  <c:v>1.0002607038835567</c:v>
                </c:pt>
                <c:pt idx="10147">
                  <c:v>0.97891217768444461</c:v>
                </c:pt>
                <c:pt idx="10148">
                  <c:v>0.99918160369418019</c:v>
                </c:pt>
                <c:pt idx="10149">
                  <c:v>1.0036313603232518</c:v>
                </c:pt>
                <c:pt idx="10150">
                  <c:v>0.98689928660668602</c:v>
                </c:pt>
                <c:pt idx="10151">
                  <c:v>1.0033028468555061</c:v>
                </c:pt>
                <c:pt idx="10152">
                  <c:v>1.0072187652939939</c:v>
                </c:pt>
                <c:pt idx="10153">
                  <c:v>1.0333023716194638</c:v>
                </c:pt>
                <c:pt idx="10154">
                  <c:v>1.02346737425782</c:v>
                </c:pt>
                <c:pt idx="10155">
                  <c:v>0.99617348041274856</c:v>
                </c:pt>
                <c:pt idx="10156">
                  <c:v>1.020023453921894</c:v>
                </c:pt>
                <c:pt idx="10157">
                  <c:v>1.0273264619024218</c:v>
                </c:pt>
                <c:pt idx="10158">
                  <c:v>1.0239757124300521</c:v>
                </c:pt>
                <c:pt idx="10159">
                  <c:v>1.026465487988329</c:v>
                </c:pt>
                <c:pt idx="10160">
                  <c:v>1.0255484357800899</c:v>
                </c:pt>
                <c:pt idx="10161">
                  <c:v>1.0302883205675601</c:v>
                </c:pt>
                <c:pt idx="10162">
                  <c:v>1.0198474957679498</c:v>
                </c:pt>
                <c:pt idx="10163">
                  <c:v>1.0343068274418723</c:v>
                </c:pt>
                <c:pt idx="10164">
                  <c:v>1.0265368962885042</c:v>
                </c:pt>
                <c:pt idx="10165">
                  <c:v>1.0387302268276131</c:v>
                </c:pt>
                <c:pt idx="10166">
                  <c:v>1.0303271683080528</c:v>
                </c:pt>
                <c:pt idx="10167">
                  <c:v>1.0283020214709921</c:v>
                </c:pt>
                <c:pt idx="10168">
                  <c:v>1.0301155174509651</c:v>
                </c:pt>
                <c:pt idx="10169">
                  <c:v>1.0273818491395257</c:v>
                </c:pt>
                <c:pt idx="10170">
                  <c:v>1.02908920439325</c:v>
                </c:pt>
                <c:pt idx="10171">
                  <c:v>1.0297284039746264</c:v>
                </c:pt>
                <c:pt idx="10172">
                  <c:v>1.0238181960321644</c:v>
                </c:pt>
                <c:pt idx="10173">
                  <c:v>1.0298853183748846</c:v>
                </c:pt>
                <c:pt idx="10174">
                  <c:v>1.0311388561064878</c:v>
                </c:pt>
                <c:pt idx="10175">
                  <c:v>1.0326499633956967</c:v>
                </c:pt>
                <c:pt idx="10176">
                  <c:v>1.0292059329965781</c:v>
                </c:pt>
                <c:pt idx="10177">
                  <c:v>1.0264426224397543</c:v>
                </c:pt>
                <c:pt idx="10178">
                  <c:v>1.0288388653730947</c:v>
                </c:pt>
                <c:pt idx="10179">
                  <c:v>1.0286010897353499</c:v>
                </c:pt>
                <c:pt idx="10180">
                  <c:v>1.0285710970151494</c:v>
                </c:pt>
                <c:pt idx="10181">
                  <c:v>1.0296213951759299</c:v>
                </c:pt>
                <c:pt idx="10182">
                  <c:v>1.0277910103178101</c:v>
                </c:pt>
                <c:pt idx="10183">
                  <c:v>1.0289987888142158</c:v>
                </c:pt>
                <c:pt idx="10184">
                  <c:v>1.0271832712843034</c:v>
                </c:pt>
                <c:pt idx="10185">
                  <c:v>1.0290068329152104</c:v>
                </c:pt>
                <c:pt idx="10186">
                  <c:v>1.0279646431644707</c:v>
                </c:pt>
                <c:pt idx="10187">
                  <c:v>1.0285915428783798</c:v>
                </c:pt>
                <c:pt idx="10188">
                  <c:v>1.0283696117348839</c:v>
                </c:pt>
                <c:pt idx="10189">
                  <c:v>1.0276427687245797</c:v>
                </c:pt>
                <c:pt idx="10190">
                  <c:v>1.0274986510196829</c:v>
                </c:pt>
                <c:pt idx="10191">
                  <c:v>1.0271390558292699</c:v>
                </c:pt>
                <c:pt idx="10192">
                  <c:v>1.0258908924642047</c:v>
                </c:pt>
                <c:pt idx="10193">
                  <c:v>1.0256941614658175</c:v>
                </c:pt>
                <c:pt idx="10194">
                  <c:v>1.0248090187312247</c:v>
                </c:pt>
                <c:pt idx="10195">
                  <c:v>1.023724270619039</c:v>
                </c:pt>
                <c:pt idx="10196">
                  <c:v>1.0223634514752007</c:v>
                </c:pt>
                <c:pt idx="10197">
                  <c:v>1.0203981772869342</c:v>
                </c:pt>
                <c:pt idx="10198">
                  <c:v>1.0183923644742521</c:v>
                </c:pt>
                <c:pt idx="10199">
                  <c:v>1.0158543425398106</c:v>
                </c:pt>
                <c:pt idx="10200">
                  <c:v>1.0121009349581489</c:v>
                </c:pt>
                <c:pt idx="10201">
                  <c:v>1.0089745050830998</c:v>
                </c:pt>
                <c:pt idx="10202">
                  <c:v>1.009500741641818</c:v>
                </c:pt>
                <c:pt idx="10203">
                  <c:v>1.0104617234483366</c:v>
                </c:pt>
                <c:pt idx="10204">
                  <c:v>1.0115417118747858</c:v>
                </c:pt>
                <c:pt idx="10205">
                  <c:v>1.0128137311548815</c:v>
                </c:pt>
                <c:pt idx="10206">
                  <c:v>1.0052400526545437</c:v>
                </c:pt>
                <c:pt idx="10207">
                  <c:v>1.0335667811682792</c:v>
                </c:pt>
                <c:pt idx="10208">
                  <c:v>1.0178815750136292</c:v>
                </c:pt>
                <c:pt idx="10209">
                  <c:v>1.0216387690825386</c:v>
                </c:pt>
                <c:pt idx="10210">
                  <c:v>1.0173077797687826</c:v>
                </c:pt>
                <c:pt idx="10211">
                  <c:v>1.0322417504875414</c:v>
                </c:pt>
                <c:pt idx="10212">
                  <c:v>1.0225467260402701</c:v>
                </c:pt>
                <c:pt idx="10213">
                  <c:v>1.0215870167617624</c:v>
                </c:pt>
                <c:pt idx="10214">
                  <c:v>1.0274313033791282</c:v>
                </c:pt>
                <c:pt idx="10215">
                  <c:v>1.0203721090543021</c:v>
                </c:pt>
                <c:pt idx="10216">
                  <c:v>1.0431308309870237</c:v>
                </c:pt>
                <c:pt idx="10217">
                  <c:v>1.0524941827485212</c:v>
                </c:pt>
                <c:pt idx="10218">
                  <c:v>1.0358452177677298</c:v>
                </c:pt>
                <c:pt idx="10219">
                  <c:v>1.0301328425351348</c:v>
                </c:pt>
                <c:pt idx="10220">
                  <c:v>1.0140321123085183</c:v>
                </c:pt>
                <c:pt idx="10221">
                  <c:v>1.0405891900695858</c:v>
                </c:pt>
                <c:pt idx="10222">
                  <c:v>1.0289335984252739</c:v>
                </c:pt>
                <c:pt idx="10223">
                  <c:v>1.0061588948654701</c:v>
                </c:pt>
                <c:pt idx="10224">
                  <c:v>1.0986506938737082</c:v>
                </c:pt>
                <c:pt idx="10225">
                  <c:v>1.1032211897574618</c:v>
                </c:pt>
                <c:pt idx="10226">
                  <c:v>1.1133728915993628</c:v>
                </c:pt>
                <c:pt idx="10227">
                  <c:v>1.2002310752853318</c:v>
                </c:pt>
                <c:pt idx="10228">
                  <c:v>1.2850093478700988</c:v>
                </c:pt>
                <c:pt idx="10229">
                  <c:v>1.4075492195617232</c:v>
                </c:pt>
                <c:pt idx="10230">
                  <c:v>1.5216125808895522</c:v>
                </c:pt>
                <c:pt idx="10231">
                  <c:v>2.0909585154350987</c:v>
                </c:pt>
                <c:pt idx="10232">
                  <c:v>1.3862483775883505</c:v>
                </c:pt>
                <c:pt idx="10233">
                  <c:v>1.6955584813679589</c:v>
                </c:pt>
                <c:pt idx="10234">
                  <c:v>1.2175318466485288</c:v>
                </c:pt>
                <c:pt idx="10235">
                  <c:v>1.1308801869351461</c:v>
                </c:pt>
                <c:pt idx="10236">
                  <c:v>1.1930934585620738</c:v>
                </c:pt>
                <c:pt idx="10237">
                  <c:v>0.97669383126477261</c:v>
                </c:pt>
                <c:pt idx="10238">
                  <c:v>0.79854581525697188</c:v>
                </c:pt>
                <c:pt idx="10239">
                  <c:v>0.95621288965907214</c:v>
                </c:pt>
                <c:pt idx="10240">
                  <c:v>1.0257407517469159</c:v>
                </c:pt>
                <c:pt idx="10241">
                  <c:v>0.96672475644595024</c:v>
                </c:pt>
                <c:pt idx="10242">
                  <c:v>0.95598644922064357</c:v>
                </c:pt>
                <c:pt idx="10243">
                  <c:v>0.9820130221165484</c:v>
                </c:pt>
                <c:pt idx="10244">
                  <c:v>1.0849843279361915</c:v>
                </c:pt>
                <c:pt idx="10245">
                  <c:v>1.0517012693032879</c:v>
                </c:pt>
                <c:pt idx="10246">
                  <c:v>0.94116390446497045</c:v>
                </c:pt>
                <c:pt idx="10247">
                  <c:v>1.0360047641693442</c:v>
                </c:pt>
                <c:pt idx="10248">
                  <c:v>0</c:v>
                </c:pt>
                <c:pt idx="10249">
                  <c:v>0</c:v>
                </c:pt>
                <c:pt idx="10250">
                  <c:v>0</c:v>
                </c:pt>
                <c:pt idx="10251">
                  <c:v>0</c:v>
                </c:pt>
                <c:pt idx="10252">
                  <c:v>0</c:v>
                </c:pt>
                <c:pt idx="10253">
                  <c:v>0</c:v>
                </c:pt>
                <c:pt idx="10254">
                  <c:v>0</c:v>
                </c:pt>
                <c:pt idx="10255">
                  <c:v>0</c:v>
                </c:pt>
                <c:pt idx="10256">
                  <c:v>0</c:v>
                </c:pt>
                <c:pt idx="10257">
                  <c:v>0</c:v>
                </c:pt>
                <c:pt idx="10258">
                  <c:v>0</c:v>
                </c:pt>
                <c:pt idx="10259">
                  <c:v>1.1002487673916241</c:v>
                </c:pt>
                <c:pt idx="10260">
                  <c:v>1.0718300109383498</c:v>
                </c:pt>
                <c:pt idx="10261">
                  <c:v>0.92474968492297061</c:v>
                </c:pt>
                <c:pt idx="10262">
                  <c:v>0.99922410281847485</c:v>
                </c:pt>
                <c:pt idx="10263">
                  <c:v>1.039605988233443</c:v>
                </c:pt>
                <c:pt idx="10264">
                  <c:v>1.0026765100790098</c:v>
                </c:pt>
                <c:pt idx="10265">
                  <c:v>0.99936380421280557</c:v>
                </c:pt>
                <c:pt idx="10266">
                  <c:v>1.0498940831491905</c:v>
                </c:pt>
                <c:pt idx="10267">
                  <c:v>1.0569809136483421</c:v>
                </c:pt>
                <c:pt idx="10268">
                  <c:v>0.90422687751146269</c:v>
                </c:pt>
                <c:pt idx="10269">
                  <c:v>1.0417614476832218</c:v>
                </c:pt>
                <c:pt idx="10270">
                  <c:v>1.0673650473495997</c:v>
                </c:pt>
                <c:pt idx="10271">
                  <c:v>0.98371770295717087</c:v>
                </c:pt>
                <c:pt idx="10272">
                  <c:v>0.95763547042133035</c:v>
                </c:pt>
                <c:pt idx="10273">
                  <c:v>1.018389254032505</c:v>
                </c:pt>
                <c:pt idx="10274">
                  <c:v>1.0228360375440178</c:v>
                </c:pt>
                <c:pt idx="10275">
                  <c:v>1.0433136516773678</c:v>
                </c:pt>
                <c:pt idx="10276">
                  <c:v>1.0169142478319864</c:v>
                </c:pt>
                <c:pt idx="10277">
                  <c:v>0.99532913844952264</c:v>
                </c:pt>
                <c:pt idx="10278">
                  <c:v>0.99343559045422158</c:v>
                </c:pt>
                <c:pt idx="10279">
                  <c:v>0.98795613394752457</c:v>
                </c:pt>
                <c:pt idx="10280">
                  <c:v>0.98476329768049264</c:v>
                </c:pt>
                <c:pt idx="10281">
                  <c:v>1.006422652937196</c:v>
                </c:pt>
                <c:pt idx="10282">
                  <c:v>0.98903981837083399</c:v>
                </c:pt>
                <c:pt idx="10283">
                  <c:v>1.0033436515623413</c:v>
                </c:pt>
                <c:pt idx="10284">
                  <c:v>1.0107021764228725</c:v>
                </c:pt>
                <c:pt idx="10285">
                  <c:v>1.0163610642622303</c:v>
                </c:pt>
                <c:pt idx="10286">
                  <c:v>1.0041990517699315</c:v>
                </c:pt>
                <c:pt idx="10287">
                  <c:v>1.021592335508271</c:v>
                </c:pt>
                <c:pt idx="10288">
                  <c:v>1.0106238399956569</c:v>
                </c:pt>
                <c:pt idx="10289">
                  <c:v>1.0050261207410622</c:v>
                </c:pt>
                <c:pt idx="10290">
                  <c:v>1.0075363758651121</c:v>
                </c:pt>
                <c:pt idx="10291">
                  <c:v>1.0183905399013466</c:v>
                </c:pt>
                <c:pt idx="10292">
                  <c:v>1.018440182690268</c:v>
                </c:pt>
                <c:pt idx="10293">
                  <c:v>1.0132016541893933</c:v>
                </c:pt>
                <c:pt idx="10294">
                  <c:v>1.0092626612222402</c:v>
                </c:pt>
                <c:pt idx="10295">
                  <c:v>1.0135497951906496</c:v>
                </c:pt>
                <c:pt idx="10296">
                  <c:v>1.0134960938929043</c:v>
                </c:pt>
                <c:pt idx="10297">
                  <c:v>1.0063931388245191</c:v>
                </c:pt>
                <c:pt idx="10298">
                  <c:v>1.0132098486404213</c:v>
                </c:pt>
                <c:pt idx="10299">
                  <c:v>1.0115913269439012</c:v>
                </c:pt>
                <c:pt idx="10300">
                  <c:v>1.0156216638233884</c:v>
                </c:pt>
                <c:pt idx="10301">
                  <c:v>1.0087063292497724</c:v>
                </c:pt>
                <c:pt idx="10302">
                  <c:v>1.012456498905014</c:v>
                </c:pt>
                <c:pt idx="10303">
                  <c:v>1.0119277737659256</c:v>
                </c:pt>
                <c:pt idx="10304">
                  <c:v>1.0132986771595081</c:v>
                </c:pt>
                <c:pt idx="10305">
                  <c:v>1.0141167615377831</c:v>
                </c:pt>
                <c:pt idx="10306">
                  <c:v>1.0128528896084621</c:v>
                </c:pt>
                <c:pt idx="10307">
                  <c:v>1.014570022697584</c:v>
                </c:pt>
                <c:pt idx="10308">
                  <c:v>1.013545270146629</c:v>
                </c:pt>
                <c:pt idx="10309">
                  <c:v>1.0144034423779802</c:v>
                </c:pt>
                <c:pt idx="10310">
                  <c:v>1.0147770495015427</c:v>
                </c:pt>
                <c:pt idx="10311">
                  <c:v>1.0140249791965863</c:v>
                </c:pt>
                <c:pt idx="10312">
                  <c:v>1.0148522235188484</c:v>
                </c:pt>
                <c:pt idx="10313">
                  <c:v>1.0153113535608478</c:v>
                </c:pt>
                <c:pt idx="10314">
                  <c:v>1.0155449039346418</c:v>
                </c:pt>
                <c:pt idx="10315">
                  <c:v>1.0168582919127951</c:v>
                </c:pt>
                <c:pt idx="10316">
                  <c:v>1.0180203868430602</c:v>
                </c:pt>
                <c:pt idx="10317">
                  <c:v>1.0184065537146194</c:v>
                </c:pt>
                <c:pt idx="10318">
                  <c:v>1.0203593359347309</c:v>
                </c:pt>
                <c:pt idx="10319">
                  <c:v>1.0218682138904807</c:v>
                </c:pt>
                <c:pt idx="10320">
                  <c:v>1.0246238444211597</c:v>
                </c:pt>
                <c:pt idx="10321">
                  <c:v>1.0276094983331741</c:v>
                </c:pt>
                <c:pt idx="10322">
                  <c:v>1.0310369140634639</c:v>
                </c:pt>
                <c:pt idx="10323">
                  <c:v>1.0363502371274698</c:v>
                </c:pt>
                <c:pt idx="10324">
                  <c:v>1.0425434556851092</c:v>
                </c:pt>
                <c:pt idx="10325">
                  <c:v>1.0511643529935693</c:v>
                </c:pt>
                <c:pt idx="10326">
                  <c:v>1.060132726381948</c:v>
                </c:pt>
                <c:pt idx="10327">
                  <c:v>1.1177706127084654</c:v>
                </c:pt>
                <c:pt idx="10328">
                  <c:v>0.94947396629104952</c:v>
                </c:pt>
                <c:pt idx="10329">
                  <c:v>1.0456554259789921</c:v>
                </c:pt>
                <c:pt idx="10330">
                  <c:v>1.0456209859350538</c:v>
                </c:pt>
                <c:pt idx="10331">
                  <c:v>1.0645950837353635</c:v>
                </c:pt>
                <c:pt idx="10332">
                  <c:v>1.0511173881623299</c:v>
                </c:pt>
                <c:pt idx="10333">
                  <c:v>1.0889838443665822</c:v>
                </c:pt>
                <c:pt idx="10334">
                  <c:v>1.0441082344400821</c:v>
                </c:pt>
                <c:pt idx="10335">
                  <c:v>1.0231106128692078</c:v>
                </c:pt>
                <c:pt idx="10336">
                  <c:v>1.0288971607664041</c:v>
                </c:pt>
                <c:pt idx="10337">
                  <c:v>0.96567412648079043</c:v>
                </c:pt>
                <c:pt idx="10338">
                  <c:v>0.91445296736696147</c:v>
                </c:pt>
                <c:pt idx="10339">
                  <c:v>0.93088127059784664</c:v>
                </c:pt>
                <c:pt idx="10340">
                  <c:v>1.1741237038319041</c:v>
                </c:pt>
                <c:pt idx="10341">
                  <c:v>1.0184955135604774</c:v>
                </c:pt>
                <c:pt idx="10342">
                  <c:v>0.99724796907683499</c:v>
                </c:pt>
                <c:pt idx="10343">
                  <c:v>1.1011540328515741</c:v>
                </c:pt>
                <c:pt idx="10344">
                  <c:v>0.92592015550377571</c:v>
                </c:pt>
                <c:pt idx="10345">
                  <c:v>0.9485346091664475</c:v>
                </c:pt>
                <c:pt idx="10346">
                  <c:v>0.93480095774389904</c:v>
                </c:pt>
                <c:pt idx="10347">
                  <c:v>1.0060284500378138</c:v>
                </c:pt>
                <c:pt idx="10348">
                  <c:v>1.0037451162788611</c:v>
                </c:pt>
                <c:pt idx="10349">
                  <c:v>1.0175581642422857</c:v>
                </c:pt>
                <c:pt idx="10350">
                  <c:v>0.99491305652861661</c:v>
                </c:pt>
                <c:pt idx="10351">
                  <c:v>0.99784113679599262</c:v>
                </c:pt>
                <c:pt idx="10352">
                  <c:v>0.95643696793923483</c:v>
                </c:pt>
                <c:pt idx="10353">
                  <c:v>1.0071725643882226</c:v>
                </c:pt>
                <c:pt idx="10354">
                  <c:v>1.0097937897514098</c:v>
                </c:pt>
                <c:pt idx="10355">
                  <c:v>1.0209323220420099</c:v>
                </c:pt>
                <c:pt idx="10356">
                  <c:v>1.0336262664271358</c:v>
                </c:pt>
                <c:pt idx="10357">
                  <c:v>0.9987486288880506</c:v>
                </c:pt>
                <c:pt idx="10358">
                  <c:v>1.0543437758563041</c:v>
                </c:pt>
                <c:pt idx="10359">
                  <c:v>0.96700010247526424</c:v>
                </c:pt>
                <c:pt idx="10360">
                  <c:v>1.0029317829898794</c:v>
                </c:pt>
                <c:pt idx="10361">
                  <c:v>1.0017405698263138</c:v>
                </c:pt>
                <c:pt idx="10362">
                  <c:v>0.98065382915716359</c:v>
                </c:pt>
                <c:pt idx="10363">
                  <c:v>0.99682205077782648</c:v>
                </c:pt>
                <c:pt idx="10364">
                  <c:v>0.96629901979307753</c:v>
                </c:pt>
                <c:pt idx="10365">
                  <c:v>0.97623784693909865</c:v>
                </c:pt>
                <c:pt idx="10366">
                  <c:v>1.0309197012884814</c:v>
                </c:pt>
                <c:pt idx="10367">
                  <c:v>1.028915744262892</c:v>
                </c:pt>
                <c:pt idx="10368">
                  <c:v>0.91445838014744862</c:v>
                </c:pt>
                <c:pt idx="10369">
                  <c:v>0.93395167038171989</c:v>
                </c:pt>
                <c:pt idx="10370">
                  <c:v>0.95152157235231793</c:v>
                </c:pt>
                <c:pt idx="10371">
                  <c:v>0.98765185873360062</c:v>
                </c:pt>
                <c:pt idx="10372">
                  <c:v>1.0143915577034559</c:v>
                </c:pt>
                <c:pt idx="10373">
                  <c:v>0</c:v>
                </c:pt>
                <c:pt idx="10374">
                  <c:v>0</c:v>
                </c:pt>
                <c:pt idx="10375">
                  <c:v>0</c:v>
                </c:pt>
                <c:pt idx="10376">
                  <c:v>0</c:v>
                </c:pt>
                <c:pt idx="10377">
                  <c:v>0</c:v>
                </c:pt>
                <c:pt idx="10378">
                  <c:v>0</c:v>
                </c:pt>
                <c:pt idx="10379">
                  <c:v>0</c:v>
                </c:pt>
                <c:pt idx="10380">
                  <c:v>0</c:v>
                </c:pt>
                <c:pt idx="10381">
                  <c:v>0</c:v>
                </c:pt>
                <c:pt idx="10382">
                  <c:v>0</c:v>
                </c:pt>
                <c:pt idx="10383">
                  <c:v>0</c:v>
                </c:pt>
                <c:pt idx="10384">
                  <c:v>0</c:v>
                </c:pt>
                <c:pt idx="10385">
                  <c:v>0</c:v>
                </c:pt>
                <c:pt idx="10386">
                  <c:v>0</c:v>
                </c:pt>
                <c:pt idx="10387">
                  <c:v>0</c:v>
                </c:pt>
                <c:pt idx="10388">
                  <c:v>0</c:v>
                </c:pt>
                <c:pt idx="10389">
                  <c:v>0</c:v>
                </c:pt>
                <c:pt idx="10390">
                  <c:v>0</c:v>
                </c:pt>
                <c:pt idx="10391">
                  <c:v>0</c:v>
                </c:pt>
                <c:pt idx="10392">
                  <c:v>0</c:v>
                </c:pt>
                <c:pt idx="10393">
                  <c:v>0</c:v>
                </c:pt>
                <c:pt idx="10394">
                  <c:v>0</c:v>
                </c:pt>
                <c:pt idx="10395">
                  <c:v>0</c:v>
                </c:pt>
                <c:pt idx="10396">
                  <c:v>0</c:v>
                </c:pt>
                <c:pt idx="10397">
                  <c:v>0</c:v>
                </c:pt>
                <c:pt idx="10398">
                  <c:v>0</c:v>
                </c:pt>
                <c:pt idx="10399">
                  <c:v>0</c:v>
                </c:pt>
                <c:pt idx="10400">
                  <c:v>0</c:v>
                </c:pt>
                <c:pt idx="10401">
                  <c:v>0</c:v>
                </c:pt>
                <c:pt idx="10402">
                  <c:v>0</c:v>
                </c:pt>
                <c:pt idx="10403">
                  <c:v>0</c:v>
                </c:pt>
                <c:pt idx="10404">
                  <c:v>0</c:v>
                </c:pt>
                <c:pt idx="10405">
                  <c:v>0</c:v>
                </c:pt>
                <c:pt idx="10406">
                  <c:v>0</c:v>
                </c:pt>
                <c:pt idx="10407">
                  <c:v>0</c:v>
                </c:pt>
                <c:pt idx="10408">
                  <c:v>0</c:v>
                </c:pt>
                <c:pt idx="10409">
                  <c:v>0</c:v>
                </c:pt>
                <c:pt idx="10410">
                  <c:v>0</c:v>
                </c:pt>
                <c:pt idx="10411">
                  <c:v>0</c:v>
                </c:pt>
                <c:pt idx="10412">
                  <c:v>0</c:v>
                </c:pt>
                <c:pt idx="10413">
                  <c:v>0</c:v>
                </c:pt>
                <c:pt idx="10414">
                  <c:v>0</c:v>
                </c:pt>
                <c:pt idx="10415">
                  <c:v>0</c:v>
                </c:pt>
                <c:pt idx="10416">
                  <c:v>0</c:v>
                </c:pt>
                <c:pt idx="10417">
                  <c:v>0</c:v>
                </c:pt>
                <c:pt idx="10418">
                  <c:v>0</c:v>
                </c:pt>
                <c:pt idx="10419">
                  <c:v>0</c:v>
                </c:pt>
                <c:pt idx="10420">
                  <c:v>0</c:v>
                </c:pt>
                <c:pt idx="10421">
                  <c:v>0</c:v>
                </c:pt>
                <c:pt idx="10422">
                  <c:v>0</c:v>
                </c:pt>
                <c:pt idx="10423">
                  <c:v>0</c:v>
                </c:pt>
                <c:pt idx="10424">
                  <c:v>0</c:v>
                </c:pt>
                <c:pt idx="10425">
                  <c:v>0</c:v>
                </c:pt>
                <c:pt idx="10426">
                  <c:v>0</c:v>
                </c:pt>
                <c:pt idx="10427">
                  <c:v>0</c:v>
                </c:pt>
                <c:pt idx="10428">
                  <c:v>0</c:v>
                </c:pt>
                <c:pt idx="10429">
                  <c:v>0</c:v>
                </c:pt>
                <c:pt idx="10430">
                  <c:v>0</c:v>
                </c:pt>
                <c:pt idx="10431">
                  <c:v>0</c:v>
                </c:pt>
                <c:pt idx="10432">
                  <c:v>0</c:v>
                </c:pt>
                <c:pt idx="10433">
                  <c:v>0</c:v>
                </c:pt>
                <c:pt idx="10434">
                  <c:v>0</c:v>
                </c:pt>
                <c:pt idx="10435">
                  <c:v>0</c:v>
                </c:pt>
                <c:pt idx="10436">
                  <c:v>0</c:v>
                </c:pt>
                <c:pt idx="10437">
                  <c:v>0</c:v>
                </c:pt>
                <c:pt idx="10438">
                  <c:v>0</c:v>
                </c:pt>
                <c:pt idx="10439">
                  <c:v>0</c:v>
                </c:pt>
                <c:pt idx="10440">
                  <c:v>0</c:v>
                </c:pt>
                <c:pt idx="10441">
                  <c:v>0</c:v>
                </c:pt>
                <c:pt idx="10442">
                  <c:v>0</c:v>
                </c:pt>
                <c:pt idx="10443">
                  <c:v>0</c:v>
                </c:pt>
                <c:pt idx="10444">
                  <c:v>0</c:v>
                </c:pt>
                <c:pt idx="10445">
                  <c:v>0</c:v>
                </c:pt>
                <c:pt idx="10446">
                  <c:v>0</c:v>
                </c:pt>
                <c:pt idx="10447">
                  <c:v>0</c:v>
                </c:pt>
                <c:pt idx="10448">
                  <c:v>0</c:v>
                </c:pt>
                <c:pt idx="10449">
                  <c:v>0</c:v>
                </c:pt>
                <c:pt idx="10450">
                  <c:v>0</c:v>
                </c:pt>
                <c:pt idx="10451">
                  <c:v>0</c:v>
                </c:pt>
                <c:pt idx="10452">
                  <c:v>0</c:v>
                </c:pt>
                <c:pt idx="10453">
                  <c:v>0</c:v>
                </c:pt>
                <c:pt idx="10454">
                  <c:v>0</c:v>
                </c:pt>
                <c:pt idx="10455">
                  <c:v>0</c:v>
                </c:pt>
                <c:pt idx="10456">
                  <c:v>0</c:v>
                </c:pt>
                <c:pt idx="10457">
                  <c:v>0</c:v>
                </c:pt>
                <c:pt idx="10458">
                  <c:v>0</c:v>
                </c:pt>
                <c:pt idx="10459">
                  <c:v>0</c:v>
                </c:pt>
                <c:pt idx="10460">
                  <c:v>0</c:v>
                </c:pt>
                <c:pt idx="10461">
                  <c:v>0</c:v>
                </c:pt>
                <c:pt idx="10462">
                  <c:v>0</c:v>
                </c:pt>
                <c:pt idx="10463">
                  <c:v>0</c:v>
                </c:pt>
                <c:pt idx="10464">
                  <c:v>0</c:v>
                </c:pt>
                <c:pt idx="10465">
                  <c:v>0</c:v>
                </c:pt>
                <c:pt idx="10466">
                  <c:v>0</c:v>
                </c:pt>
                <c:pt idx="10467">
                  <c:v>0</c:v>
                </c:pt>
                <c:pt idx="10468">
                  <c:v>0</c:v>
                </c:pt>
                <c:pt idx="10469">
                  <c:v>0</c:v>
                </c:pt>
                <c:pt idx="10470">
                  <c:v>0</c:v>
                </c:pt>
                <c:pt idx="10471">
                  <c:v>0</c:v>
                </c:pt>
                <c:pt idx="10472">
                  <c:v>0</c:v>
                </c:pt>
                <c:pt idx="10473">
                  <c:v>0</c:v>
                </c:pt>
                <c:pt idx="10474">
                  <c:v>0</c:v>
                </c:pt>
                <c:pt idx="10475">
                  <c:v>0</c:v>
                </c:pt>
                <c:pt idx="10476">
                  <c:v>0</c:v>
                </c:pt>
                <c:pt idx="10477">
                  <c:v>0</c:v>
                </c:pt>
                <c:pt idx="10478">
                  <c:v>0</c:v>
                </c:pt>
                <c:pt idx="10479">
                  <c:v>0</c:v>
                </c:pt>
                <c:pt idx="10480">
                  <c:v>0</c:v>
                </c:pt>
                <c:pt idx="10481">
                  <c:v>0</c:v>
                </c:pt>
                <c:pt idx="10482">
                  <c:v>0</c:v>
                </c:pt>
                <c:pt idx="10483">
                  <c:v>0</c:v>
                </c:pt>
                <c:pt idx="10484">
                  <c:v>0</c:v>
                </c:pt>
                <c:pt idx="10485">
                  <c:v>0</c:v>
                </c:pt>
                <c:pt idx="10486">
                  <c:v>0</c:v>
                </c:pt>
                <c:pt idx="10487">
                  <c:v>0</c:v>
                </c:pt>
                <c:pt idx="10488">
                  <c:v>0</c:v>
                </c:pt>
                <c:pt idx="10489">
                  <c:v>0</c:v>
                </c:pt>
                <c:pt idx="10490">
                  <c:v>0</c:v>
                </c:pt>
                <c:pt idx="10491">
                  <c:v>0</c:v>
                </c:pt>
                <c:pt idx="10492">
                  <c:v>0</c:v>
                </c:pt>
                <c:pt idx="10493">
                  <c:v>0</c:v>
                </c:pt>
                <c:pt idx="10494">
                  <c:v>0</c:v>
                </c:pt>
                <c:pt idx="10495">
                  <c:v>0</c:v>
                </c:pt>
                <c:pt idx="10496">
                  <c:v>0</c:v>
                </c:pt>
                <c:pt idx="10497">
                  <c:v>0</c:v>
                </c:pt>
                <c:pt idx="10498">
                  <c:v>0</c:v>
                </c:pt>
                <c:pt idx="10499">
                  <c:v>0</c:v>
                </c:pt>
                <c:pt idx="10500">
                  <c:v>0</c:v>
                </c:pt>
                <c:pt idx="10501">
                  <c:v>0</c:v>
                </c:pt>
                <c:pt idx="10502">
                  <c:v>0</c:v>
                </c:pt>
                <c:pt idx="10503">
                  <c:v>0</c:v>
                </c:pt>
                <c:pt idx="10504">
                  <c:v>0</c:v>
                </c:pt>
                <c:pt idx="10505">
                  <c:v>0</c:v>
                </c:pt>
                <c:pt idx="10506">
                  <c:v>0</c:v>
                </c:pt>
                <c:pt idx="10507">
                  <c:v>0</c:v>
                </c:pt>
                <c:pt idx="10508">
                  <c:v>0</c:v>
                </c:pt>
                <c:pt idx="10509">
                  <c:v>0</c:v>
                </c:pt>
                <c:pt idx="10510">
                  <c:v>0</c:v>
                </c:pt>
                <c:pt idx="10511">
                  <c:v>0</c:v>
                </c:pt>
                <c:pt idx="10512">
                  <c:v>0</c:v>
                </c:pt>
                <c:pt idx="10513">
                  <c:v>0</c:v>
                </c:pt>
                <c:pt idx="10514">
                  <c:v>0</c:v>
                </c:pt>
                <c:pt idx="10515">
                  <c:v>0</c:v>
                </c:pt>
                <c:pt idx="10516">
                  <c:v>0</c:v>
                </c:pt>
                <c:pt idx="10517">
                  <c:v>0</c:v>
                </c:pt>
                <c:pt idx="10518">
                  <c:v>0</c:v>
                </c:pt>
                <c:pt idx="10519">
                  <c:v>0</c:v>
                </c:pt>
                <c:pt idx="10520">
                  <c:v>0</c:v>
                </c:pt>
                <c:pt idx="10521">
                  <c:v>0</c:v>
                </c:pt>
                <c:pt idx="10522">
                  <c:v>0</c:v>
                </c:pt>
                <c:pt idx="10523">
                  <c:v>0</c:v>
                </c:pt>
                <c:pt idx="10524">
                  <c:v>0</c:v>
                </c:pt>
                <c:pt idx="10525">
                  <c:v>0</c:v>
                </c:pt>
                <c:pt idx="10526">
                  <c:v>0</c:v>
                </c:pt>
                <c:pt idx="10527">
                  <c:v>0</c:v>
                </c:pt>
                <c:pt idx="10528">
                  <c:v>0</c:v>
                </c:pt>
                <c:pt idx="10529">
                  <c:v>0</c:v>
                </c:pt>
                <c:pt idx="10530">
                  <c:v>0</c:v>
                </c:pt>
                <c:pt idx="10531">
                  <c:v>0</c:v>
                </c:pt>
                <c:pt idx="10532">
                  <c:v>0</c:v>
                </c:pt>
                <c:pt idx="10533">
                  <c:v>0</c:v>
                </c:pt>
                <c:pt idx="10534">
                  <c:v>0</c:v>
                </c:pt>
                <c:pt idx="10535">
                  <c:v>0</c:v>
                </c:pt>
                <c:pt idx="10536">
                  <c:v>0</c:v>
                </c:pt>
                <c:pt idx="10537">
                  <c:v>0</c:v>
                </c:pt>
                <c:pt idx="10538">
                  <c:v>0</c:v>
                </c:pt>
                <c:pt idx="10539">
                  <c:v>0</c:v>
                </c:pt>
                <c:pt idx="10540">
                  <c:v>0</c:v>
                </c:pt>
                <c:pt idx="10541">
                  <c:v>0</c:v>
                </c:pt>
                <c:pt idx="10542">
                  <c:v>0</c:v>
                </c:pt>
                <c:pt idx="10543">
                  <c:v>0</c:v>
                </c:pt>
                <c:pt idx="10544">
                  <c:v>0</c:v>
                </c:pt>
                <c:pt idx="10545">
                  <c:v>0</c:v>
                </c:pt>
                <c:pt idx="10546">
                  <c:v>0</c:v>
                </c:pt>
                <c:pt idx="10547">
                  <c:v>0</c:v>
                </c:pt>
                <c:pt idx="10548">
                  <c:v>0</c:v>
                </c:pt>
                <c:pt idx="10549">
                  <c:v>0</c:v>
                </c:pt>
                <c:pt idx="10550">
                  <c:v>0</c:v>
                </c:pt>
                <c:pt idx="10551">
                  <c:v>0</c:v>
                </c:pt>
                <c:pt idx="10552">
                  <c:v>0</c:v>
                </c:pt>
                <c:pt idx="10553">
                  <c:v>0</c:v>
                </c:pt>
                <c:pt idx="10554">
                  <c:v>0</c:v>
                </c:pt>
                <c:pt idx="10555">
                  <c:v>0</c:v>
                </c:pt>
                <c:pt idx="10556">
                  <c:v>0</c:v>
                </c:pt>
                <c:pt idx="10557">
                  <c:v>0</c:v>
                </c:pt>
                <c:pt idx="10558">
                  <c:v>0</c:v>
                </c:pt>
                <c:pt idx="10559">
                  <c:v>0</c:v>
                </c:pt>
                <c:pt idx="10560">
                  <c:v>0</c:v>
                </c:pt>
                <c:pt idx="10561">
                  <c:v>0</c:v>
                </c:pt>
                <c:pt idx="10562">
                  <c:v>0</c:v>
                </c:pt>
                <c:pt idx="10563">
                  <c:v>0</c:v>
                </c:pt>
                <c:pt idx="10564">
                  <c:v>0</c:v>
                </c:pt>
                <c:pt idx="10565">
                  <c:v>0</c:v>
                </c:pt>
                <c:pt idx="10566">
                  <c:v>0</c:v>
                </c:pt>
                <c:pt idx="10567">
                  <c:v>0</c:v>
                </c:pt>
                <c:pt idx="10568">
                  <c:v>0</c:v>
                </c:pt>
                <c:pt idx="10569">
                  <c:v>0</c:v>
                </c:pt>
                <c:pt idx="10570">
                  <c:v>0</c:v>
                </c:pt>
                <c:pt idx="10571">
                  <c:v>0</c:v>
                </c:pt>
                <c:pt idx="10572">
                  <c:v>0</c:v>
                </c:pt>
                <c:pt idx="10573">
                  <c:v>0</c:v>
                </c:pt>
                <c:pt idx="10574">
                  <c:v>0</c:v>
                </c:pt>
                <c:pt idx="10575">
                  <c:v>0</c:v>
                </c:pt>
                <c:pt idx="10576">
                  <c:v>0</c:v>
                </c:pt>
                <c:pt idx="10577">
                  <c:v>0</c:v>
                </c:pt>
                <c:pt idx="10578">
                  <c:v>0</c:v>
                </c:pt>
                <c:pt idx="10579">
                  <c:v>0</c:v>
                </c:pt>
                <c:pt idx="10580">
                  <c:v>0</c:v>
                </c:pt>
                <c:pt idx="10581">
                  <c:v>0</c:v>
                </c:pt>
                <c:pt idx="10582">
                  <c:v>0</c:v>
                </c:pt>
                <c:pt idx="10583">
                  <c:v>0</c:v>
                </c:pt>
                <c:pt idx="10584">
                  <c:v>0</c:v>
                </c:pt>
                <c:pt idx="10585">
                  <c:v>0</c:v>
                </c:pt>
                <c:pt idx="10586">
                  <c:v>0</c:v>
                </c:pt>
                <c:pt idx="10587">
                  <c:v>0</c:v>
                </c:pt>
                <c:pt idx="10588">
                  <c:v>0</c:v>
                </c:pt>
                <c:pt idx="10589">
                  <c:v>0</c:v>
                </c:pt>
                <c:pt idx="10590">
                  <c:v>0</c:v>
                </c:pt>
                <c:pt idx="10591">
                  <c:v>0</c:v>
                </c:pt>
                <c:pt idx="10592">
                  <c:v>0</c:v>
                </c:pt>
                <c:pt idx="10593">
                  <c:v>0</c:v>
                </c:pt>
                <c:pt idx="10594">
                  <c:v>0</c:v>
                </c:pt>
                <c:pt idx="10595">
                  <c:v>0</c:v>
                </c:pt>
                <c:pt idx="10596">
                  <c:v>0</c:v>
                </c:pt>
                <c:pt idx="10597">
                  <c:v>0</c:v>
                </c:pt>
                <c:pt idx="10598">
                  <c:v>0</c:v>
                </c:pt>
                <c:pt idx="10599">
                  <c:v>0</c:v>
                </c:pt>
                <c:pt idx="10600">
                  <c:v>0</c:v>
                </c:pt>
                <c:pt idx="10601">
                  <c:v>0</c:v>
                </c:pt>
                <c:pt idx="10602">
                  <c:v>0</c:v>
                </c:pt>
                <c:pt idx="10603">
                  <c:v>0</c:v>
                </c:pt>
                <c:pt idx="10604">
                  <c:v>0</c:v>
                </c:pt>
                <c:pt idx="10605">
                  <c:v>0</c:v>
                </c:pt>
                <c:pt idx="10606">
                  <c:v>0</c:v>
                </c:pt>
                <c:pt idx="10607">
                  <c:v>0</c:v>
                </c:pt>
                <c:pt idx="10608">
                  <c:v>0</c:v>
                </c:pt>
                <c:pt idx="10609">
                  <c:v>0</c:v>
                </c:pt>
                <c:pt idx="10610">
                  <c:v>0</c:v>
                </c:pt>
                <c:pt idx="10611">
                  <c:v>0</c:v>
                </c:pt>
                <c:pt idx="10612">
                  <c:v>0</c:v>
                </c:pt>
                <c:pt idx="10613">
                  <c:v>0</c:v>
                </c:pt>
                <c:pt idx="10614">
                  <c:v>0</c:v>
                </c:pt>
                <c:pt idx="10615">
                  <c:v>0</c:v>
                </c:pt>
                <c:pt idx="10616">
                  <c:v>0</c:v>
                </c:pt>
                <c:pt idx="10617">
                  <c:v>0</c:v>
                </c:pt>
                <c:pt idx="10618">
                  <c:v>0</c:v>
                </c:pt>
                <c:pt idx="10619">
                  <c:v>0</c:v>
                </c:pt>
                <c:pt idx="10620">
                  <c:v>0</c:v>
                </c:pt>
                <c:pt idx="10621">
                  <c:v>0</c:v>
                </c:pt>
                <c:pt idx="10622">
                  <c:v>0</c:v>
                </c:pt>
                <c:pt idx="10623">
                  <c:v>0</c:v>
                </c:pt>
                <c:pt idx="10624">
                  <c:v>0</c:v>
                </c:pt>
                <c:pt idx="10625">
                  <c:v>0</c:v>
                </c:pt>
                <c:pt idx="10626">
                  <c:v>0</c:v>
                </c:pt>
                <c:pt idx="10627">
                  <c:v>0</c:v>
                </c:pt>
                <c:pt idx="10628">
                  <c:v>0</c:v>
                </c:pt>
                <c:pt idx="10629">
                  <c:v>0</c:v>
                </c:pt>
                <c:pt idx="10630">
                  <c:v>0</c:v>
                </c:pt>
                <c:pt idx="10631">
                  <c:v>0</c:v>
                </c:pt>
                <c:pt idx="10632">
                  <c:v>0</c:v>
                </c:pt>
                <c:pt idx="10633">
                  <c:v>0</c:v>
                </c:pt>
                <c:pt idx="10634">
                  <c:v>0</c:v>
                </c:pt>
                <c:pt idx="10635">
                  <c:v>0</c:v>
                </c:pt>
                <c:pt idx="10636">
                  <c:v>0</c:v>
                </c:pt>
                <c:pt idx="10637">
                  <c:v>0</c:v>
                </c:pt>
                <c:pt idx="10638">
                  <c:v>0</c:v>
                </c:pt>
                <c:pt idx="10639">
                  <c:v>0</c:v>
                </c:pt>
                <c:pt idx="10640">
                  <c:v>0</c:v>
                </c:pt>
                <c:pt idx="10641">
                  <c:v>0</c:v>
                </c:pt>
                <c:pt idx="10642">
                  <c:v>0</c:v>
                </c:pt>
                <c:pt idx="10643">
                  <c:v>0</c:v>
                </c:pt>
                <c:pt idx="10644">
                  <c:v>0</c:v>
                </c:pt>
                <c:pt idx="10645">
                  <c:v>0</c:v>
                </c:pt>
                <c:pt idx="10646">
                  <c:v>0</c:v>
                </c:pt>
                <c:pt idx="10647">
                  <c:v>0</c:v>
                </c:pt>
                <c:pt idx="10648">
                  <c:v>0</c:v>
                </c:pt>
                <c:pt idx="10649">
                  <c:v>0</c:v>
                </c:pt>
                <c:pt idx="10650">
                  <c:v>0</c:v>
                </c:pt>
                <c:pt idx="10651">
                  <c:v>0</c:v>
                </c:pt>
                <c:pt idx="10652">
                  <c:v>0</c:v>
                </c:pt>
                <c:pt idx="10653">
                  <c:v>0</c:v>
                </c:pt>
                <c:pt idx="10654">
                  <c:v>0</c:v>
                </c:pt>
                <c:pt idx="10655">
                  <c:v>0</c:v>
                </c:pt>
                <c:pt idx="10656">
                  <c:v>0</c:v>
                </c:pt>
                <c:pt idx="10657">
                  <c:v>0</c:v>
                </c:pt>
                <c:pt idx="10658">
                  <c:v>0</c:v>
                </c:pt>
                <c:pt idx="10659">
                  <c:v>0</c:v>
                </c:pt>
                <c:pt idx="10660">
                  <c:v>0</c:v>
                </c:pt>
                <c:pt idx="10661">
                  <c:v>0</c:v>
                </c:pt>
                <c:pt idx="10662">
                  <c:v>0</c:v>
                </c:pt>
                <c:pt idx="10663">
                  <c:v>0</c:v>
                </c:pt>
                <c:pt idx="10664">
                  <c:v>0</c:v>
                </c:pt>
                <c:pt idx="10665">
                  <c:v>0</c:v>
                </c:pt>
                <c:pt idx="10666">
                  <c:v>0</c:v>
                </c:pt>
                <c:pt idx="10667">
                  <c:v>0</c:v>
                </c:pt>
                <c:pt idx="10668">
                  <c:v>0</c:v>
                </c:pt>
                <c:pt idx="10669">
                  <c:v>0</c:v>
                </c:pt>
                <c:pt idx="10670">
                  <c:v>0</c:v>
                </c:pt>
                <c:pt idx="10671">
                  <c:v>0</c:v>
                </c:pt>
                <c:pt idx="10672">
                  <c:v>0</c:v>
                </c:pt>
                <c:pt idx="10673">
                  <c:v>0</c:v>
                </c:pt>
                <c:pt idx="10674">
                  <c:v>0</c:v>
                </c:pt>
                <c:pt idx="10675">
                  <c:v>0</c:v>
                </c:pt>
                <c:pt idx="10676">
                  <c:v>0</c:v>
                </c:pt>
                <c:pt idx="10677">
                  <c:v>0</c:v>
                </c:pt>
                <c:pt idx="10678">
                  <c:v>0</c:v>
                </c:pt>
                <c:pt idx="10679">
                  <c:v>0</c:v>
                </c:pt>
                <c:pt idx="10680">
                  <c:v>0</c:v>
                </c:pt>
                <c:pt idx="10681">
                  <c:v>0</c:v>
                </c:pt>
                <c:pt idx="10682">
                  <c:v>0</c:v>
                </c:pt>
                <c:pt idx="10683">
                  <c:v>0</c:v>
                </c:pt>
                <c:pt idx="10684">
                  <c:v>0</c:v>
                </c:pt>
                <c:pt idx="10685">
                  <c:v>0</c:v>
                </c:pt>
                <c:pt idx="10686">
                  <c:v>0</c:v>
                </c:pt>
                <c:pt idx="10687">
                  <c:v>0</c:v>
                </c:pt>
                <c:pt idx="10688">
                  <c:v>0</c:v>
                </c:pt>
                <c:pt idx="10689">
                  <c:v>0</c:v>
                </c:pt>
                <c:pt idx="10690">
                  <c:v>0</c:v>
                </c:pt>
                <c:pt idx="10691">
                  <c:v>0</c:v>
                </c:pt>
                <c:pt idx="10692">
                  <c:v>0</c:v>
                </c:pt>
                <c:pt idx="10693">
                  <c:v>0</c:v>
                </c:pt>
                <c:pt idx="10694">
                  <c:v>0</c:v>
                </c:pt>
                <c:pt idx="10695">
                  <c:v>0</c:v>
                </c:pt>
                <c:pt idx="10696">
                  <c:v>0</c:v>
                </c:pt>
                <c:pt idx="10697">
                  <c:v>0</c:v>
                </c:pt>
                <c:pt idx="10698">
                  <c:v>0</c:v>
                </c:pt>
                <c:pt idx="10699">
                  <c:v>0</c:v>
                </c:pt>
                <c:pt idx="10700">
                  <c:v>0</c:v>
                </c:pt>
                <c:pt idx="10701">
                  <c:v>0</c:v>
                </c:pt>
                <c:pt idx="10702">
                  <c:v>0</c:v>
                </c:pt>
                <c:pt idx="10703">
                  <c:v>0</c:v>
                </c:pt>
                <c:pt idx="10704">
                  <c:v>0</c:v>
                </c:pt>
                <c:pt idx="10705">
                  <c:v>0</c:v>
                </c:pt>
                <c:pt idx="10706">
                  <c:v>0</c:v>
                </c:pt>
                <c:pt idx="10707">
                  <c:v>0</c:v>
                </c:pt>
                <c:pt idx="10708">
                  <c:v>0</c:v>
                </c:pt>
                <c:pt idx="10709">
                  <c:v>0</c:v>
                </c:pt>
                <c:pt idx="10710">
                  <c:v>0</c:v>
                </c:pt>
                <c:pt idx="10711">
                  <c:v>0</c:v>
                </c:pt>
                <c:pt idx="10712">
                  <c:v>0</c:v>
                </c:pt>
                <c:pt idx="10713">
                  <c:v>0</c:v>
                </c:pt>
                <c:pt idx="10714">
                  <c:v>0</c:v>
                </c:pt>
                <c:pt idx="10715">
                  <c:v>0</c:v>
                </c:pt>
                <c:pt idx="10716">
                  <c:v>0</c:v>
                </c:pt>
                <c:pt idx="10717">
                  <c:v>0</c:v>
                </c:pt>
                <c:pt idx="10718">
                  <c:v>0</c:v>
                </c:pt>
                <c:pt idx="10719">
                  <c:v>0</c:v>
                </c:pt>
                <c:pt idx="10720">
                  <c:v>0</c:v>
                </c:pt>
                <c:pt idx="10721">
                  <c:v>0</c:v>
                </c:pt>
                <c:pt idx="10722">
                  <c:v>0</c:v>
                </c:pt>
                <c:pt idx="10723">
                  <c:v>0</c:v>
                </c:pt>
                <c:pt idx="10724">
                  <c:v>0</c:v>
                </c:pt>
                <c:pt idx="10725">
                  <c:v>0</c:v>
                </c:pt>
                <c:pt idx="10726">
                  <c:v>0</c:v>
                </c:pt>
                <c:pt idx="10727">
                  <c:v>0</c:v>
                </c:pt>
                <c:pt idx="10728">
                  <c:v>0</c:v>
                </c:pt>
                <c:pt idx="10729">
                  <c:v>0</c:v>
                </c:pt>
                <c:pt idx="10730">
                  <c:v>0</c:v>
                </c:pt>
                <c:pt idx="10731">
                  <c:v>0</c:v>
                </c:pt>
                <c:pt idx="10732">
                  <c:v>0</c:v>
                </c:pt>
                <c:pt idx="10733">
                  <c:v>0</c:v>
                </c:pt>
                <c:pt idx="10734">
                  <c:v>0</c:v>
                </c:pt>
                <c:pt idx="10735">
                  <c:v>0</c:v>
                </c:pt>
                <c:pt idx="10736">
                  <c:v>0</c:v>
                </c:pt>
                <c:pt idx="10737">
                  <c:v>0</c:v>
                </c:pt>
                <c:pt idx="10738">
                  <c:v>0</c:v>
                </c:pt>
                <c:pt idx="10739">
                  <c:v>0</c:v>
                </c:pt>
                <c:pt idx="10740">
                  <c:v>0</c:v>
                </c:pt>
                <c:pt idx="10741">
                  <c:v>0</c:v>
                </c:pt>
                <c:pt idx="10742">
                  <c:v>0</c:v>
                </c:pt>
                <c:pt idx="10743">
                  <c:v>0</c:v>
                </c:pt>
                <c:pt idx="10744">
                  <c:v>0</c:v>
                </c:pt>
                <c:pt idx="10745">
                  <c:v>0</c:v>
                </c:pt>
                <c:pt idx="10746">
                  <c:v>0</c:v>
                </c:pt>
                <c:pt idx="10747">
                  <c:v>0</c:v>
                </c:pt>
                <c:pt idx="10748">
                  <c:v>0</c:v>
                </c:pt>
                <c:pt idx="10749">
                  <c:v>0</c:v>
                </c:pt>
                <c:pt idx="10750">
                  <c:v>0</c:v>
                </c:pt>
                <c:pt idx="10751">
                  <c:v>0</c:v>
                </c:pt>
                <c:pt idx="10752">
                  <c:v>0</c:v>
                </c:pt>
                <c:pt idx="10753">
                  <c:v>0</c:v>
                </c:pt>
                <c:pt idx="10754">
                  <c:v>0</c:v>
                </c:pt>
                <c:pt idx="10755">
                  <c:v>0</c:v>
                </c:pt>
                <c:pt idx="10756">
                  <c:v>0</c:v>
                </c:pt>
                <c:pt idx="10757">
                  <c:v>0</c:v>
                </c:pt>
                <c:pt idx="10758">
                  <c:v>0</c:v>
                </c:pt>
                <c:pt idx="10759">
                  <c:v>0</c:v>
                </c:pt>
                <c:pt idx="10760">
                  <c:v>0</c:v>
                </c:pt>
                <c:pt idx="10761">
                  <c:v>0</c:v>
                </c:pt>
                <c:pt idx="10762">
                  <c:v>0</c:v>
                </c:pt>
                <c:pt idx="10763">
                  <c:v>0</c:v>
                </c:pt>
                <c:pt idx="10764">
                  <c:v>0</c:v>
                </c:pt>
                <c:pt idx="10765">
                  <c:v>0</c:v>
                </c:pt>
                <c:pt idx="10766">
                  <c:v>0</c:v>
                </c:pt>
                <c:pt idx="10767">
                  <c:v>0</c:v>
                </c:pt>
                <c:pt idx="10768">
                  <c:v>0</c:v>
                </c:pt>
                <c:pt idx="10769">
                  <c:v>0</c:v>
                </c:pt>
                <c:pt idx="10770">
                  <c:v>0</c:v>
                </c:pt>
                <c:pt idx="10771">
                  <c:v>0</c:v>
                </c:pt>
                <c:pt idx="10772">
                  <c:v>0</c:v>
                </c:pt>
                <c:pt idx="10773">
                  <c:v>0</c:v>
                </c:pt>
                <c:pt idx="10774">
                  <c:v>0</c:v>
                </c:pt>
                <c:pt idx="10775">
                  <c:v>0</c:v>
                </c:pt>
                <c:pt idx="10776">
                  <c:v>0</c:v>
                </c:pt>
                <c:pt idx="10777">
                  <c:v>0</c:v>
                </c:pt>
                <c:pt idx="10778">
                  <c:v>0</c:v>
                </c:pt>
                <c:pt idx="10779">
                  <c:v>0</c:v>
                </c:pt>
                <c:pt idx="10780">
                  <c:v>0</c:v>
                </c:pt>
                <c:pt idx="10781">
                  <c:v>0</c:v>
                </c:pt>
                <c:pt idx="10782">
                  <c:v>0</c:v>
                </c:pt>
                <c:pt idx="10783">
                  <c:v>0</c:v>
                </c:pt>
                <c:pt idx="10784">
                  <c:v>0</c:v>
                </c:pt>
                <c:pt idx="10785">
                  <c:v>0</c:v>
                </c:pt>
                <c:pt idx="10786">
                  <c:v>0</c:v>
                </c:pt>
                <c:pt idx="10787">
                  <c:v>0</c:v>
                </c:pt>
                <c:pt idx="10788">
                  <c:v>0</c:v>
                </c:pt>
                <c:pt idx="10789">
                  <c:v>0</c:v>
                </c:pt>
                <c:pt idx="10790">
                  <c:v>0</c:v>
                </c:pt>
                <c:pt idx="10791">
                  <c:v>0</c:v>
                </c:pt>
                <c:pt idx="10792">
                  <c:v>0</c:v>
                </c:pt>
                <c:pt idx="10793">
                  <c:v>0</c:v>
                </c:pt>
                <c:pt idx="10794">
                  <c:v>0</c:v>
                </c:pt>
                <c:pt idx="10795">
                  <c:v>0</c:v>
                </c:pt>
                <c:pt idx="10796">
                  <c:v>0</c:v>
                </c:pt>
                <c:pt idx="10797">
                  <c:v>0</c:v>
                </c:pt>
                <c:pt idx="10798">
                  <c:v>0</c:v>
                </c:pt>
                <c:pt idx="10799">
                  <c:v>0</c:v>
                </c:pt>
                <c:pt idx="10800">
                  <c:v>0</c:v>
                </c:pt>
                <c:pt idx="10801">
                  <c:v>0</c:v>
                </c:pt>
                <c:pt idx="10802">
                  <c:v>0</c:v>
                </c:pt>
                <c:pt idx="10803">
                  <c:v>0</c:v>
                </c:pt>
                <c:pt idx="10804">
                  <c:v>0</c:v>
                </c:pt>
                <c:pt idx="10805">
                  <c:v>0</c:v>
                </c:pt>
                <c:pt idx="10806">
                  <c:v>0</c:v>
                </c:pt>
                <c:pt idx="10807">
                  <c:v>0</c:v>
                </c:pt>
                <c:pt idx="10808">
                  <c:v>0</c:v>
                </c:pt>
                <c:pt idx="10809">
                  <c:v>0</c:v>
                </c:pt>
                <c:pt idx="10810">
                  <c:v>0</c:v>
                </c:pt>
                <c:pt idx="10811">
                  <c:v>0</c:v>
                </c:pt>
                <c:pt idx="10812">
                  <c:v>0</c:v>
                </c:pt>
                <c:pt idx="10813">
                  <c:v>0</c:v>
                </c:pt>
                <c:pt idx="10814">
                  <c:v>0</c:v>
                </c:pt>
                <c:pt idx="10815">
                  <c:v>0</c:v>
                </c:pt>
                <c:pt idx="10816">
                  <c:v>0</c:v>
                </c:pt>
                <c:pt idx="10817">
                  <c:v>0</c:v>
                </c:pt>
                <c:pt idx="10818">
                  <c:v>0</c:v>
                </c:pt>
                <c:pt idx="10819">
                  <c:v>0</c:v>
                </c:pt>
                <c:pt idx="10820">
                  <c:v>0</c:v>
                </c:pt>
                <c:pt idx="10821">
                  <c:v>0</c:v>
                </c:pt>
                <c:pt idx="10822">
                  <c:v>0</c:v>
                </c:pt>
                <c:pt idx="10823">
                  <c:v>0</c:v>
                </c:pt>
                <c:pt idx="10824">
                  <c:v>0</c:v>
                </c:pt>
                <c:pt idx="10825">
                  <c:v>0</c:v>
                </c:pt>
                <c:pt idx="10826">
                  <c:v>0</c:v>
                </c:pt>
                <c:pt idx="10827">
                  <c:v>0</c:v>
                </c:pt>
                <c:pt idx="10828">
                  <c:v>0</c:v>
                </c:pt>
                <c:pt idx="10829">
                  <c:v>0</c:v>
                </c:pt>
                <c:pt idx="10830">
                  <c:v>0</c:v>
                </c:pt>
                <c:pt idx="10831">
                  <c:v>0</c:v>
                </c:pt>
                <c:pt idx="10832">
                  <c:v>0</c:v>
                </c:pt>
                <c:pt idx="10833">
                  <c:v>0</c:v>
                </c:pt>
                <c:pt idx="10834">
                  <c:v>0</c:v>
                </c:pt>
                <c:pt idx="10835">
                  <c:v>0</c:v>
                </c:pt>
                <c:pt idx="10836">
                  <c:v>0</c:v>
                </c:pt>
                <c:pt idx="10837">
                  <c:v>0</c:v>
                </c:pt>
                <c:pt idx="10838">
                  <c:v>0</c:v>
                </c:pt>
                <c:pt idx="10839">
                  <c:v>0</c:v>
                </c:pt>
                <c:pt idx="10840">
                  <c:v>0</c:v>
                </c:pt>
                <c:pt idx="10841">
                  <c:v>0</c:v>
                </c:pt>
                <c:pt idx="10842">
                  <c:v>0</c:v>
                </c:pt>
                <c:pt idx="10843">
                  <c:v>0</c:v>
                </c:pt>
                <c:pt idx="10844">
                  <c:v>0</c:v>
                </c:pt>
                <c:pt idx="10845">
                  <c:v>0</c:v>
                </c:pt>
                <c:pt idx="10846">
                  <c:v>0</c:v>
                </c:pt>
                <c:pt idx="10847">
                  <c:v>0</c:v>
                </c:pt>
                <c:pt idx="10848">
                  <c:v>0</c:v>
                </c:pt>
                <c:pt idx="10849">
                  <c:v>0</c:v>
                </c:pt>
                <c:pt idx="10850">
                  <c:v>0</c:v>
                </c:pt>
                <c:pt idx="10851">
                  <c:v>0</c:v>
                </c:pt>
                <c:pt idx="10852">
                  <c:v>0</c:v>
                </c:pt>
                <c:pt idx="10853">
                  <c:v>0</c:v>
                </c:pt>
                <c:pt idx="10854">
                  <c:v>0</c:v>
                </c:pt>
                <c:pt idx="10855">
                  <c:v>0</c:v>
                </c:pt>
                <c:pt idx="10856">
                  <c:v>0</c:v>
                </c:pt>
                <c:pt idx="10857">
                  <c:v>0</c:v>
                </c:pt>
                <c:pt idx="10858">
                  <c:v>0</c:v>
                </c:pt>
                <c:pt idx="10859">
                  <c:v>0</c:v>
                </c:pt>
                <c:pt idx="10860">
                  <c:v>0</c:v>
                </c:pt>
                <c:pt idx="10861">
                  <c:v>0</c:v>
                </c:pt>
                <c:pt idx="10862">
                  <c:v>0</c:v>
                </c:pt>
                <c:pt idx="10863">
                  <c:v>0</c:v>
                </c:pt>
                <c:pt idx="10864">
                  <c:v>0</c:v>
                </c:pt>
                <c:pt idx="10865">
                  <c:v>0</c:v>
                </c:pt>
                <c:pt idx="10866">
                  <c:v>0</c:v>
                </c:pt>
                <c:pt idx="10867">
                  <c:v>0</c:v>
                </c:pt>
                <c:pt idx="10868">
                  <c:v>0</c:v>
                </c:pt>
                <c:pt idx="10869">
                  <c:v>0</c:v>
                </c:pt>
                <c:pt idx="10870">
                  <c:v>0</c:v>
                </c:pt>
                <c:pt idx="10871">
                  <c:v>0</c:v>
                </c:pt>
                <c:pt idx="10872">
                  <c:v>0</c:v>
                </c:pt>
                <c:pt idx="10873">
                  <c:v>0</c:v>
                </c:pt>
                <c:pt idx="10874">
                  <c:v>0</c:v>
                </c:pt>
                <c:pt idx="10875">
                  <c:v>0</c:v>
                </c:pt>
                <c:pt idx="10876">
                  <c:v>0</c:v>
                </c:pt>
                <c:pt idx="10877">
                  <c:v>0</c:v>
                </c:pt>
                <c:pt idx="10878">
                  <c:v>0</c:v>
                </c:pt>
                <c:pt idx="10879">
                  <c:v>0</c:v>
                </c:pt>
                <c:pt idx="10880">
                  <c:v>0</c:v>
                </c:pt>
                <c:pt idx="10881">
                  <c:v>0</c:v>
                </c:pt>
                <c:pt idx="10882">
                  <c:v>0</c:v>
                </c:pt>
                <c:pt idx="10883">
                  <c:v>0</c:v>
                </c:pt>
                <c:pt idx="10884">
                  <c:v>0</c:v>
                </c:pt>
                <c:pt idx="10885">
                  <c:v>0</c:v>
                </c:pt>
                <c:pt idx="10886">
                  <c:v>0</c:v>
                </c:pt>
                <c:pt idx="10887">
                  <c:v>0</c:v>
                </c:pt>
                <c:pt idx="10888">
                  <c:v>0</c:v>
                </c:pt>
                <c:pt idx="10889">
                  <c:v>0</c:v>
                </c:pt>
                <c:pt idx="10890">
                  <c:v>0</c:v>
                </c:pt>
                <c:pt idx="10891">
                  <c:v>0</c:v>
                </c:pt>
                <c:pt idx="10892">
                  <c:v>0</c:v>
                </c:pt>
                <c:pt idx="10893">
                  <c:v>0</c:v>
                </c:pt>
                <c:pt idx="10894">
                  <c:v>0</c:v>
                </c:pt>
                <c:pt idx="10895">
                  <c:v>0</c:v>
                </c:pt>
                <c:pt idx="10896">
                  <c:v>0</c:v>
                </c:pt>
                <c:pt idx="10897">
                  <c:v>0</c:v>
                </c:pt>
                <c:pt idx="10898">
                  <c:v>0</c:v>
                </c:pt>
                <c:pt idx="10899">
                  <c:v>0</c:v>
                </c:pt>
                <c:pt idx="10900">
                  <c:v>0</c:v>
                </c:pt>
                <c:pt idx="10901">
                  <c:v>0</c:v>
                </c:pt>
                <c:pt idx="10902">
                  <c:v>0</c:v>
                </c:pt>
                <c:pt idx="10903">
                  <c:v>0</c:v>
                </c:pt>
                <c:pt idx="10904">
                  <c:v>0</c:v>
                </c:pt>
                <c:pt idx="10905">
                  <c:v>0</c:v>
                </c:pt>
                <c:pt idx="10906">
                  <c:v>0</c:v>
                </c:pt>
                <c:pt idx="10907">
                  <c:v>0</c:v>
                </c:pt>
                <c:pt idx="10908">
                  <c:v>0</c:v>
                </c:pt>
                <c:pt idx="10909">
                  <c:v>0</c:v>
                </c:pt>
                <c:pt idx="10910">
                  <c:v>0</c:v>
                </c:pt>
                <c:pt idx="10911">
                  <c:v>0</c:v>
                </c:pt>
                <c:pt idx="10912">
                  <c:v>0</c:v>
                </c:pt>
                <c:pt idx="10913">
                  <c:v>0</c:v>
                </c:pt>
                <c:pt idx="10914">
                  <c:v>0</c:v>
                </c:pt>
                <c:pt idx="10915">
                  <c:v>0</c:v>
                </c:pt>
                <c:pt idx="10916">
                  <c:v>0</c:v>
                </c:pt>
                <c:pt idx="10917">
                  <c:v>0</c:v>
                </c:pt>
                <c:pt idx="10918">
                  <c:v>0</c:v>
                </c:pt>
                <c:pt idx="10919">
                  <c:v>0</c:v>
                </c:pt>
                <c:pt idx="10920">
                  <c:v>0</c:v>
                </c:pt>
                <c:pt idx="10921">
                  <c:v>0</c:v>
                </c:pt>
                <c:pt idx="10922">
                  <c:v>0</c:v>
                </c:pt>
                <c:pt idx="10923">
                  <c:v>0</c:v>
                </c:pt>
                <c:pt idx="10924">
                  <c:v>0</c:v>
                </c:pt>
                <c:pt idx="10925">
                  <c:v>0</c:v>
                </c:pt>
                <c:pt idx="10926">
                  <c:v>0</c:v>
                </c:pt>
                <c:pt idx="10927">
                  <c:v>0</c:v>
                </c:pt>
                <c:pt idx="10928">
                  <c:v>0</c:v>
                </c:pt>
                <c:pt idx="10929">
                  <c:v>0</c:v>
                </c:pt>
                <c:pt idx="10930">
                  <c:v>0</c:v>
                </c:pt>
                <c:pt idx="10931">
                  <c:v>0</c:v>
                </c:pt>
                <c:pt idx="10932">
                  <c:v>0</c:v>
                </c:pt>
                <c:pt idx="10933">
                  <c:v>0</c:v>
                </c:pt>
                <c:pt idx="10934">
                  <c:v>0</c:v>
                </c:pt>
                <c:pt idx="10935">
                  <c:v>0</c:v>
                </c:pt>
                <c:pt idx="10936">
                  <c:v>0</c:v>
                </c:pt>
                <c:pt idx="10937">
                  <c:v>0</c:v>
                </c:pt>
                <c:pt idx="10938">
                  <c:v>0</c:v>
                </c:pt>
                <c:pt idx="10939">
                  <c:v>0</c:v>
                </c:pt>
                <c:pt idx="10940">
                  <c:v>0</c:v>
                </c:pt>
                <c:pt idx="10941">
                  <c:v>0</c:v>
                </c:pt>
                <c:pt idx="10942">
                  <c:v>0</c:v>
                </c:pt>
                <c:pt idx="10943">
                  <c:v>0</c:v>
                </c:pt>
                <c:pt idx="10944">
                  <c:v>0</c:v>
                </c:pt>
                <c:pt idx="10945">
                  <c:v>0</c:v>
                </c:pt>
                <c:pt idx="10946">
                  <c:v>0</c:v>
                </c:pt>
                <c:pt idx="10947">
                  <c:v>0</c:v>
                </c:pt>
                <c:pt idx="10948">
                  <c:v>0</c:v>
                </c:pt>
                <c:pt idx="10949">
                  <c:v>0</c:v>
                </c:pt>
                <c:pt idx="10950">
                  <c:v>0</c:v>
                </c:pt>
                <c:pt idx="10951">
                  <c:v>0</c:v>
                </c:pt>
                <c:pt idx="10952">
                  <c:v>0</c:v>
                </c:pt>
                <c:pt idx="10953">
                  <c:v>0</c:v>
                </c:pt>
                <c:pt idx="10954">
                  <c:v>0</c:v>
                </c:pt>
                <c:pt idx="10955">
                  <c:v>0</c:v>
                </c:pt>
                <c:pt idx="10956">
                  <c:v>0</c:v>
                </c:pt>
                <c:pt idx="10957">
                  <c:v>0</c:v>
                </c:pt>
                <c:pt idx="10958">
                  <c:v>0</c:v>
                </c:pt>
                <c:pt idx="10959">
                  <c:v>0</c:v>
                </c:pt>
                <c:pt idx="10960">
                  <c:v>0</c:v>
                </c:pt>
                <c:pt idx="10961">
                  <c:v>0</c:v>
                </c:pt>
                <c:pt idx="10962">
                  <c:v>0</c:v>
                </c:pt>
                <c:pt idx="10963">
                  <c:v>0</c:v>
                </c:pt>
                <c:pt idx="10964">
                  <c:v>0</c:v>
                </c:pt>
                <c:pt idx="10965">
                  <c:v>0</c:v>
                </c:pt>
                <c:pt idx="10966">
                  <c:v>0</c:v>
                </c:pt>
                <c:pt idx="10967">
                  <c:v>0</c:v>
                </c:pt>
                <c:pt idx="10968">
                  <c:v>0</c:v>
                </c:pt>
                <c:pt idx="10969">
                  <c:v>0</c:v>
                </c:pt>
                <c:pt idx="10970">
                  <c:v>0</c:v>
                </c:pt>
                <c:pt idx="10971">
                  <c:v>0</c:v>
                </c:pt>
                <c:pt idx="10972">
                  <c:v>0</c:v>
                </c:pt>
                <c:pt idx="10973">
                  <c:v>0</c:v>
                </c:pt>
                <c:pt idx="10974">
                  <c:v>0</c:v>
                </c:pt>
                <c:pt idx="10975">
                  <c:v>0</c:v>
                </c:pt>
                <c:pt idx="10976">
                  <c:v>0</c:v>
                </c:pt>
                <c:pt idx="10977">
                  <c:v>0</c:v>
                </c:pt>
                <c:pt idx="10978">
                  <c:v>0</c:v>
                </c:pt>
                <c:pt idx="10979">
                  <c:v>0</c:v>
                </c:pt>
                <c:pt idx="10980">
                  <c:v>0</c:v>
                </c:pt>
                <c:pt idx="10981">
                  <c:v>0</c:v>
                </c:pt>
                <c:pt idx="10982">
                  <c:v>0</c:v>
                </c:pt>
                <c:pt idx="10983">
                  <c:v>0</c:v>
                </c:pt>
                <c:pt idx="10984">
                  <c:v>0</c:v>
                </c:pt>
                <c:pt idx="10985">
                  <c:v>0</c:v>
                </c:pt>
                <c:pt idx="10986">
                  <c:v>0</c:v>
                </c:pt>
                <c:pt idx="10987">
                  <c:v>0</c:v>
                </c:pt>
                <c:pt idx="10988">
                  <c:v>0</c:v>
                </c:pt>
                <c:pt idx="10989">
                  <c:v>0</c:v>
                </c:pt>
                <c:pt idx="10990">
                  <c:v>0</c:v>
                </c:pt>
                <c:pt idx="10991">
                  <c:v>0</c:v>
                </c:pt>
                <c:pt idx="10992">
                  <c:v>0</c:v>
                </c:pt>
                <c:pt idx="10993">
                  <c:v>0</c:v>
                </c:pt>
                <c:pt idx="10994">
                  <c:v>0</c:v>
                </c:pt>
                <c:pt idx="10995">
                  <c:v>0</c:v>
                </c:pt>
                <c:pt idx="10996">
                  <c:v>0</c:v>
                </c:pt>
                <c:pt idx="10997">
                  <c:v>0</c:v>
                </c:pt>
                <c:pt idx="10998">
                  <c:v>0</c:v>
                </c:pt>
                <c:pt idx="10999">
                  <c:v>0</c:v>
                </c:pt>
                <c:pt idx="11000">
                  <c:v>0</c:v>
                </c:pt>
                <c:pt idx="11001">
                  <c:v>0</c:v>
                </c:pt>
                <c:pt idx="11002">
                  <c:v>0</c:v>
                </c:pt>
                <c:pt idx="11003">
                  <c:v>0</c:v>
                </c:pt>
                <c:pt idx="11004">
                  <c:v>0</c:v>
                </c:pt>
                <c:pt idx="11005">
                  <c:v>0</c:v>
                </c:pt>
                <c:pt idx="11006">
                  <c:v>0</c:v>
                </c:pt>
                <c:pt idx="11007">
                  <c:v>0</c:v>
                </c:pt>
                <c:pt idx="11008">
                  <c:v>0</c:v>
                </c:pt>
                <c:pt idx="11009">
                  <c:v>0</c:v>
                </c:pt>
                <c:pt idx="11010">
                  <c:v>0</c:v>
                </c:pt>
                <c:pt idx="11011">
                  <c:v>0</c:v>
                </c:pt>
                <c:pt idx="11012">
                  <c:v>0</c:v>
                </c:pt>
                <c:pt idx="11013">
                  <c:v>0</c:v>
                </c:pt>
                <c:pt idx="11014">
                  <c:v>0</c:v>
                </c:pt>
                <c:pt idx="11015">
                  <c:v>0</c:v>
                </c:pt>
                <c:pt idx="11016">
                  <c:v>0</c:v>
                </c:pt>
                <c:pt idx="11017">
                  <c:v>0</c:v>
                </c:pt>
                <c:pt idx="11018">
                  <c:v>0</c:v>
                </c:pt>
                <c:pt idx="11019">
                  <c:v>0</c:v>
                </c:pt>
                <c:pt idx="11020">
                  <c:v>0</c:v>
                </c:pt>
                <c:pt idx="11021">
                  <c:v>0</c:v>
                </c:pt>
                <c:pt idx="11022">
                  <c:v>0</c:v>
                </c:pt>
                <c:pt idx="11023">
                  <c:v>0</c:v>
                </c:pt>
                <c:pt idx="11024">
                  <c:v>0</c:v>
                </c:pt>
                <c:pt idx="11025">
                  <c:v>0</c:v>
                </c:pt>
                <c:pt idx="11026">
                  <c:v>0</c:v>
                </c:pt>
                <c:pt idx="11027">
                  <c:v>0</c:v>
                </c:pt>
                <c:pt idx="11028">
                  <c:v>0</c:v>
                </c:pt>
                <c:pt idx="11029">
                  <c:v>0</c:v>
                </c:pt>
                <c:pt idx="11030">
                  <c:v>0</c:v>
                </c:pt>
                <c:pt idx="11031">
                  <c:v>0</c:v>
                </c:pt>
                <c:pt idx="11032">
                  <c:v>0</c:v>
                </c:pt>
                <c:pt idx="11033">
                  <c:v>0</c:v>
                </c:pt>
                <c:pt idx="11034">
                  <c:v>0</c:v>
                </c:pt>
                <c:pt idx="11035">
                  <c:v>0</c:v>
                </c:pt>
                <c:pt idx="11036">
                  <c:v>0</c:v>
                </c:pt>
                <c:pt idx="11037">
                  <c:v>0</c:v>
                </c:pt>
                <c:pt idx="11038">
                  <c:v>0</c:v>
                </c:pt>
                <c:pt idx="11039">
                  <c:v>0</c:v>
                </c:pt>
                <c:pt idx="11040">
                  <c:v>0</c:v>
                </c:pt>
                <c:pt idx="11041">
                  <c:v>0</c:v>
                </c:pt>
                <c:pt idx="11042">
                  <c:v>0</c:v>
                </c:pt>
                <c:pt idx="11043">
                  <c:v>0</c:v>
                </c:pt>
                <c:pt idx="11044">
                  <c:v>0</c:v>
                </c:pt>
                <c:pt idx="11045">
                  <c:v>0</c:v>
                </c:pt>
                <c:pt idx="11046">
                  <c:v>0</c:v>
                </c:pt>
                <c:pt idx="11047">
                  <c:v>0</c:v>
                </c:pt>
                <c:pt idx="11048">
                  <c:v>0</c:v>
                </c:pt>
                <c:pt idx="11049">
                  <c:v>0</c:v>
                </c:pt>
                <c:pt idx="11050">
                  <c:v>0</c:v>
                </c:pt>
                <c:pt idx="11051">
                  <c:v>0</c:v>
                </c:pt>
                <c:pt idx="11052">
                  <c:v>0</c:v>
                </c:pt>
                <c:pt idx="11053">
                  <c:v>0</c:v>
                </c:pt>
                <c:pt idx="11054">
                  <c:v>0</c:v>
                </c:pt>
                <c:pt idx="11055">
                  <c:v>0</c:v>
                </c:pt>
                <c:pt idx="11056">
                  <c:v>0</c:v>
                </c:pt>
                <c:pt idx="11057">
                  <c:v>0</c:v>
                </c:pt>
                <c:pt idx="11058">
                  <c:v>0</c:v>
                </c:pt>
                <c:pt idx="11059">
                  <c:v>0</c:v>
                </c:pt>
                <c:pt idx="11060">
                  <c:v>0</c:v>
                </c:pt>
                <c:pt idx="11061">
                  <c:v>0</c:v>
                </c:pt>
                <c:pt idx="11062">
                  <c:v>0</c:v>
                </c:pt>
                <c:pt idx="11063">
                  <c:v>0</c:v>
                </c:pt>
                <c:pt idx="11064">
                  <c:v>0</c:v>
                </c:pt>
                <c:pt idx="11065">
                  <c:v>0</c:v>
                </c:pt>
                <c:pt idx="11066">
                  <c:v>0</c:v>
                </c:pt>
                <c:pt idx="11067">
                  <c:v>0</c:v>
                </c:pt>
                <c:pt idx="11068">
                  <c:v>0</c:v>
                </c:pt>
                <c:pt idx="11069">
                  <c:v>0</c:v>
                </c:pt>
                <c:pt idx="11070">
                  <c:v>0</c:v>
                </c:pt>
                <c:pt idx="11071">
                  <c:v>0</c:v>
                </c:pt>
                <c:pt idx="11072">
                  <c:v>0</c:v>
                </c:pt>
                <c:pt idx="11073">
                  <c:v>0</c:v>
                </c:pt>
                <c:pt idx="11074">
                  <c:v>0</c:v>
                </c:pt>
                <c:pt idx="11075">
                  <c:v>0</c:v>
                </c:pt>
                <c:pt idx="11076">
                  <c:v>0</c:v>
                </c:pt>
                <c:pt idx="11077">
                  <c:v>0</c:v>
                </c:pt>
                <c:pt idx="11078">
                  <c:v>0</c:v>
                </c:pt>
                <c:pt idx="11079">
                  <c:v>0</c:v>
                </c:pt>
                <c:pt idx="11080">
                  <c:v>0</c:v>
                </c:pt>
                <c:pt idx="11081">
                  <c:v>0</c:v>
                </c:pt>
                <c:pt idx="11082">
                  <c:v>0</c:v>
                </c:pt>
                <c:pt idx="11083">
                  <c:v>0</c:v>
                </c:pt>
                <c:pt idx="11084">
                  <c:v>0</c:v>
                </c:pt>
                <c:pt idx="11085">
                  <c:v>0</c:v>
                </c:pt>
                <c:pt idx="11086">
                  <c:v>0</c:v>
                </c:pt>
                <c:pt idx="11087">
                  <c:v>0</c:v>
                </c:pt>
                <c:pt idx="11088">
                  <c:v>0</c:v>
                </c:pt>
                <c:pt idx="11089">
                  <c:v>0</c:v>
                </c:pt>
                <c:pt idx="11090">
                  <c:v>0</c:v>
                </c:pt>
                <c:pt idx="11091">
                  <c:v>0</c:v>
                </c:pt>
                <c:pt idx="11092">
                  <c:v>0</c:v>
                </c:pt>
                <c:pt idx="11093">
                  <c:v>0</c:v>
                </c:pt>
                <c:pt idx="11094">
                  <c:v>0</c:v>
                </c:pt>
                <c:pt idx="11095">
                  <c:v>0</c:v>
                </c:pt>
                <c:pt idx="11096">
                  <c:v>0</c:v>
                </c:pt>
                <c:pt idx="11097">
                  <c:v>0</c:v>
                </c:pt>
                <c:pt idx="11098">
                  <c:v>0</c:v>
                </c:pt>
                <c:pt idx="11099">
                  <c:v>0</c:v>
                </c:pt>
                <c:pt idx="11100">
                  <c:v>0</c:v>
                </c:pt>
                <c:pt idx="11101">
                  <c:v>0</c:v>
                </c:pt>
                <c:pt idx="11102">
                  <c:v>0</c:v>
                </c:pt>
                <c:pt idx="11103">
                  <c:v>0</c:v>
                </c:pt>
                <c:pt idx="11104">
                  <c:v>0</c:v>
                </c:pt>
                <c:pt idx="11105">
                  <c:v>0</c:v>
                </c:pt>
                <c:pt idx="11106">
                  <c:v>0</c:v>
                </c:pt>
                <c:pt idx="11107">
                  <c:v>0</c:v>
                </c:pt>
                <c:pt idx="11108">
                  <c:v>0</c:v>
                </c:pt>
                <c:pt idx="11109">
                  <c:v>0</c:v>
                </c:pt>
                <c:pt idx="11110">
                  <c:v>0</c:v>
                </c:pt>
                <c:pt idx="11111">
                  <c:v>0</c:v>
                </c:pt>
                <c:pt idx="11112">
                  <c:v>0</c:v>
                </c:pt>
                <c:pt idx="11113">
                  <c:v>0</c:v>
                </c:pt>
                <c:pt idx="11114">
                  <c:v>0</c:v>
                </c:pt>
                <c:pt idx="11115">
                  <c:v>0</c:v>
                </c:pt>
                <c:pt idx="11116">
                  <c:v>0</c:v>
                </c:pt>
                <c:pt idx="11117">
                  <c:v>0</c:v>
                </c:pt>
                <c:pt idx="11118">
                  <c:v>0</c:v>
                </c:pt>
                <c:pt idx="11119">
                  <c:v>0</c:v>
                </c:pt>
                <c:pt idx="11120">
                  <c:v>0</c:v>
                </c:pt>
                <c:pt idx="11121">
                  <c:v>0</c:v>
                </c:pt>
                <c:pt idx="11122">
                  <c:v>0</c:v>
                </c:pt>
                <c:pt idx="11123">
                  <c:v>0</c:v>
                </c:pt>
                <c:pt idx="11124">
                  <c:v>0</c:v>
                </c:pt>
                <c:pt idx="11125">
                  <c:v>0</c:v>
                </c:pt>
                <c:pt idx="11126">
                  <c:v>0</c:v>
                </c:pt>
                <c:pt idx="11127">
                  <c:v>0</c:v>
                </c:pt>
                <c:pt idx="11128">
                  <c:v>0</c:v>
                </c:pt>
                <c:pt idx="11129">
                  <c:v>0</c:v>
                </c:pt>
                <c:pt idx="11130">
                  <c:v>0</c:v>
                </c:pt>
                <c:pt idx="11131">
                  <c:v>0</c:v>
                </c:pt>
                <c:pt idx="11132">
                  <c:v>0</c:v>
                </c:pt>
                <c:pt idx="11133">
                  <c:v>0</c:v>
                </c:pt>
                <c:pt idx="11134">
                  <c:v>1.0112346787488358</c:v>
                </c:pt>
                <c:pt idx="11135">
                  <c:v>0.9049636226876645</c:v>
                </c:pt>
                <c:pt idx="11136">
                  <c:v>1.0005577796016842</c:v>
                </c:pt>
                <c:pt idx="11137">
                  <c:v>1.0983444357366769</c:v>
                </c:pt>
                <c:pt idx="11138">
                  <c:v>1.0626414102768091</c:v>
                </c:pt>
                <c:pt idx="11139">
                  <c:v>0.9840138846751022</c:v>
                </c:pt>
                <c:pt idx="11140">
                  <c:v>1.0215650106658938</c:v>
                </c:pt>
                <c:pt idx="11141">
                  <c:v>1.0353526341934121</c:v>
                </c:pt>
                <c:pt idx="11142">
                  <c:v>0.9769668909352085</c:v>
                </c:pt>
                <c:pt idx="11143">
                  <c:v>1.018953004382346</c:v>
                </c:pt>
                <c:pt idx="11144">
                  <c:v>1.0282227944279028</c:v>
                </c:pt>
                <c:pt idx="11145">
                  <c:v>0.96633787767862545</c:v>
                </c:pt>
                <c:pt idx="11146">
                  <c:v>1.0354554007574128</c:v>
                </c:pt>
                <c:pt idx="11147">
                  <c:v>0.97993920124124667</c:v>
                </c:pt>
                <c:pt idx="11148">
                  <c:v>0.97802560985909914</c:v>
                </c:pt>
                <c:pt idx="11149">
                  <c:v>0.97587183315058035</c:v>
                </c:pt>
                <c:pt idx="11150">
                  <c:v>0.95872015651618769</c:v>
                </c:pt>
                <c:pt idx="11151">
                  <c:v>0.97746495097641051</c:v>
                </c:pt>
                <c:pt idx="11152">
                  <c:v>1.0287888970142238</c:v>
                </c:pt>
                <c:pt idx="11153">
                  <c:v>1.0126743971937722</c:v>
                </c:pt>
                <c:pt idx="11154">
                  <c:v>1.0104678508958977</c:v>
                </c:pt>
                <c:pt idx="11155">
                  <c:v>1.0250427275808993</c:v>
                </c:pt>
                <c:pt idx="11156">
                  <c:v>0.98901641086365677</c:v>
                </c:pt>
                <c:pt idx="11157">
                  <c:v>1.0142337448764749</c:v>
                </c:pt>
                <c:pt idx="11158">
                  <c:v>1.008423335334093</c:v>
                </c:pt>
                <c:pt idx="11159">
                  <c:v>0.99764123643059632</c:v>
                </c:pt>
                <c:pt idx="11160">
                  <c:v>0.99731314923600178</c:v>
                </c:pt>
                <c:pt idx="11161">
                  <c:v>0.99747642398225955</c:v>
                </c:pt>
                <c:pt idx="11162">
                  <c:v>1.0096025169185165</c:v>
                </c:pt>
                <c:pt idx="11163">
                  <c:v>1.0074276405180458</c:v>
                </c:pt>
                <c:pt idx="11164">
                  <c:v>1.001754715798709</c:v>
                </c:pt>
                <c:pt idx="11165">
                  <c:v>0.99846398714323115</c:v>
                </c:pt>
                <c:pt idx="11166">
                  <c:v>1.000121804380613</c:v>
                </c:pt>
                <c:pt idx="11167">
                  <c:v>0.99789724615342901</c:v>
                </c:pt>
                <c:pt idx="11168">
                  <c:v>0.98991995508638209</c:v>
                </c:pt>
                <c:pt idx="11169">
                  <c:v>0.9899512952570575</c:v>
                </c:pt>
                <c:pt idx="11170">
                  <c:v>0.98524918081272594</c:v>
                </c:pt>
                <c:pt idx="11171">
                  <c:v>0.9755645683133285</c:v>
                </c:pt>
                <c:pt idx="11172">
                  <c:v>0.96792509237330693</c:v>
                </c:pt>
                <c:pt idx="11173">
                  <c:v>0.95459674954444318</c:v>
                </c:pt>
                <c:pt idx="11174">
                  <c:v>0.94475820270504995</c:v>
                </c:pt>
                <c:pt idx="11175">
                  <c:v>0.92890572643200164</c:v>
                </c:pt>
                <c:pt idx="11176">
                  <c:v>0.90826119661573745</c:v>
                </c:pt>
                <c:pt idx="11177">
                  <c:v>0.89598463573163756</c:v>
                </c:pt>
                <c:pt idx="11178">
                  <c:v>0.89578228196222975</c:v>
                </c:pt>
                <c:pt idx="11179">
                  <c:v>0.89777975744568972</c:v>
                </c:pt>
                <c:pt idx="11180">
                  <c:v>0.9005342465416013</c:v>
                </c:pt>
                <c:pt idx="11181">
                  <c:v>0.9004125656959675</c:v>
                </c:pt>
                <c:pt idx="11182">
                  <c:v>0.89875946626372061</c:v>
                </c:pt>
                <c:pt idx="11183">
                  <c:v>0.89734090601244598</c:v>
                </c:pt>
                <c:pt idx="11184">
                  <c:v>0.894494644134883</c:v>
                </c:pt>
                <c:pt idx="11185">
                  <c:v>0.88425104138656951</c:v>
                </c:pt>
                <c:pt idx="11186">
                  <c:v>0.86998440431688651</c:v>
                </c:pt>
                <c:pt idx="11187">
                  <c:v>0.8317396619852605</c:v>
                </c:pt>
                <c:pt idx="11188">
                  <c:v>0.90036698780344737</c:v>
                </c:pt>
                <c:pt idx="11189">
                  <c:v>0.87988039742590085</c:v>
                </c:pt>
                <c:pt idx="11190">
                  <c:v>0.8670816261492974</c:v>
                </c:pt>
                <c:pt idx="11191">
                  <c:v>0.85961431748484918</c:v>
                </c:pt>
                <c:pt idx="11192">
                  <c:v>0.81245473135227142</c:v>
                </c:pt>
                <c:pt idx="11193">
                  <c:v>0.88000607263090469</c:v>
                </c:pt>
                <c:pt idx="11194">
                  <c:v>0.85560001703913346</c:v>
                </c:pt>
                <c:pt idx="11195">
                  <c:v>0.8741497696055297</c:v>
                </c:pt>
                <c:pt idx="11196">
                  <c:v>0.82194635479759803</c:v>
                </c:pt>
                <c:pt idx="11197">
                  <c:v>0.69459545551822444</c:v>
                </c:pt>
                <c:pt idx="11198">
                  <c:v>3.7640002887349784</c:v>
                </c:pt>
                <c:pt idx="11199">
                  <c:v>0.85358208125514257</c:v>
                </c:pt>
                <c:pt idx="11200">
                  <c:v>0.85370517767813336</c:v>
                </c:pt>
                <c:pt idx="11201">
                  <c:v>0.85211387560027962</c:v>
                </c:pt>
                <c:pt idx="11202">
                  <c:v>0.86445663970350461</c:v>
                </c:pt>
                <c:pt idx="11203">
                  <c:v>0.80754581490797861</c:v>
                </c:pt>
                <c:pt idx="11204">
                  <c:v>0.81557927826158672</c:v>
                </c:pt>
                <c:pt idx="11205">
                  <c:v>0.8464726073278116</c:v>
                </c:pt>
                <c:pt idx="11206">
                  <c:v>0.78464225928698372</c:v>
                </c:pt>
                <c:pt idx="11207">
                  <c:v>0.74804138117248564</c:v>
                </c:pt>
                <c:pt idx="11208">
                  <c:v>0.18544261812345406</c:v>
                </c:pt>
                <c:pt idx="11209">
                  <c:v>0.94673315971219152</c:v>
                </c:pt>
                <c:pt idx="11210">
                  <c:v>0.59680830343058588</c:v>
                </c:pt>
                <c:pt idx="11211">
                  <c:v>0.93450337137878792</c:v>
                </c:pt>
                <c:pt idx="11212">
                  <c:v>0.94162007598105779</c:v>
                </c:pt>
                <c:pt idx="11213">
                  <c:v>0.95110620522142753</c:v>
                </c:pt>
                <c:pt idx="11214">
                  <c:v>0.96390661155919544</c:v>
                </c:pt>
                <c:pt idx="11215">
                  <c:v>0.96480857622171712</c:v>
                </c:pt>
                <c:pt idx="11216">
                  <c:v>0.97186883388428091</c:v>
                </c:pt>
                <c:pt idx="11217">
                  <c:v>0.98109880545580863</c:v>
                </c:pt>
                <c:pt idx="11218">
                  <c:v>0.99321029391622218</c:v>
                </c:pt>
                <c:pt idx="11219">
                  <c:v>1.0095710302734298</c:v>
                </c:pt>
                <c:pt idx="11220">
                  <c:v>1.0059219611557568</c:v>
                </c:pt>
                <c:pt idx="11221">
                  <c:v>0.99928955374902639</c:v>
                </c:pt>
                <c:pt idx="11222">
                  <c:v>0.99066954961384635</c:v>
                </c:pt>
                <c:pt idx="11223">
                  <c:v>0.98143012962872256</c:v>
                </c:pt>
                <c:pt idx="11224">
                  <c:v>0.94911907731195122</c:v>
                </c:pt>
                <c:pt idx="11225">
                  <c:v>0.95569244543057208</c:v>
                </c:pt>
                <c:pt idx="11226">
                  <c:v>1.0060624139863461</c:v>
                </c:pt>
                <c:pt idx="11227">
                  <c:v>0.99514626146977769</c:v>
                </c:pt>
                <c:pt idx="11228">
                  <c:v>0.99068197132314662</c:v>
                </c:pt>
                <c:pt idx="11229">
                  <c:v>0.98402359177720244</c:v>
                </c:pt>
                <c:pt idx="11230">
                  <c:v>0.94186135067890264</c:v>
                </c:pt>
                <c:pt idx="11231">
                  <c:v>0.92872267456169433</c:v>
                </c:pt>
                <c:pt idx="11232">
                  <c:v>0.96420396942102726</c:v>
                </c:pt>
                <c:pt idx="11233">
                  <c:v>1.0008144068991198</c:v>
                </c:pt>
                <c:pt idx="11234">
                  <c:v>1.129605929602765</c:v>
                </c:pt>
                <c:pt idx="11235">
                  <c:v>1.2267359544443235</c:v>
                </c:pt>
                <c:pt idx="11236">
                  <c:v>1.1275157491160128</c:v>
                </c:pt>
                <c:pt idx="11237">
                  <c:v>1.0403902290115181</c:v>
                </c:pt>
                <c:pt idx="11238">
                  <c:v>1.0361916161204914</c:v>
                </c:pt>
                <c:pt idx="11239">
                  <c:v>1.0831717896809048</c:v>
                </c:pt>
                <c:pt idx="11240">
                  <c:v>1.1005921386131881</c:v>
                </c:pt>
                <c:pt idx="11241">
                  <c:v>1.0894015733205726</c:v>
                </c:pt>
                <c:pt idx="11242">
                  <c:v>1.072184402106888</c:v>
                </c:pt>
                <c:pt idx="11243">
                  <c:v>1.0437894165082691</c:v>
                </c:pt>
                <c:pt idx="11244">
                  <c:v>0.96485515112043863</c:v>
                </c:pt>
                <c:pt idx="11245">
                  <c:v>0.98104121726310456</c:v>
                </c:pt>
                <c:pt idx="11246">
                  <c:v>1.0388140154229974</c:v>
                </c:pt>
                <c:pt idx="11247">
                  <c:v>1.0739531275189425</c:v>
                </c:pt>
                <c:pt idx="11248">
                  <c:v>0</c:v>
                </c:pt>
                <c:pt idx="11249">
                  <c:v>0</c:v>
                </c:pt>
                <c:pt idx="11250">
                  <c:v>0</c:v>
                </c:pt>
                <c:pt idx="11251">
                  <c:v>0</c:v>
                </c:pt>
                <c:pt idx="11252">
                  <c:v>0</c:v>
                </c:pt>
                <c:pt idx="11253">
                  <c:v>0</c:v>
                </c:pt>
                <c:pt idx="11254">
                  <c:v>0</c:v>
                </c:pt>
                <c:pt idx="11255">
                  <c:v>0</c:v>
                </c:pt>
                <c:pt idx="11256">
                  <c:v>0</c:v>
                </c:pt>
                <c:pt idx="11257">
                  <c:v>0</c:v>
                </c:pt>
                <c:pt idx="11258">
                  <c:v>0</c:v>
                </c:pt>
                <c:pt idx="11259">
                  <c:v>0</c:v>
                </c:pt>
                <c:pt idx="11260">
                  <c:v>0</c:v>
                </c:pt>
                <c:pt idx="11261">
                  <c:v>0</c:v>
                </c:pt>
                <c:pt idx="11262">
                  <c:v>0</c:v>
                </c:pt>
                <c:pt idx="11263">
                  <c:v>0</c:v>
                </c:pt>
                <c:pt idx="11264">
                  <c:v>0</c:v>
                </c:pt>
                <c:pt idx="11265">
                  <c:v>0</c:v>
                </c:pt>
                <c:pt idx="11266">
                  <c:v>0</c:v>
                </c:pt>
                <c:pt idx="11267">
                  <c:v>0</c:v>
                </c:pt>
                <c:pt idx="11268">
                  <c:v>0</c:v>
                </c:pt>
                <c:pt idx="11269">
                  <c:v>0</c:v>
                </c:pt>
                <c:pt idx="11270">
                  <c:v>0</c:v>
                </c:pt>
                <c:pt idx="11271">
                  <c:v>0</c:v>
                </c:pt>
                <c:pt idx="11272">
                  <c:v>0</c:v>
                </c:pt>
                <c:pt idx="11273">
                  <c:v>0</c:v>
                </c:pt>
                <c:pt idx="11274">
                  <c:v>0</c:v>
                </c:pt>
                <c:pt idx="11275">
                  <c:v>0</c:v>
                </c:pt>
                <c:pt idx="11276">
                  <c:v>0</c:v>
                </c:pt>
                <c:pt idx="11277">
                  <c:v>0</c:v>
                </c:pt>
                <c:pt idx="11278">
                  <c:v>0</c:v>
                </c:pt>
                <c:pt idx="11279">
                  <c:v>0</c:v>
                </c:pt>
                <c:pt idx="11280">
                  <c:v>0</c:v>
                </c:pt>
                <c:pt idx="11281">
                  <c:v>0</c:v>
                </c:pt>
                <c:pt idx="11282">
                  <c:v>0</c:v>
                </c:pt>
                <c:pt idx="11283">
                  <c:v>0</c:v>
                </c:pt>
                <c:pt idx="11284">
                  <c:v>0</c:v>
                </c:pt>
                <c:pt idx="11285">
                  <c:v>0</c:v>
                </c:pt>
                <c:pt idx="11286">
                  <c:v>0</c:v>
                </c:pt>
                <c:pt idx="11287">
                  <c:v>0</c:v>
                </c:pt>
                <c:pt idx="11288">
                  <c:v>0</c:v>
                </c:pt>
                <c:pt idx="11289">
                  <c:v>0</c:v>
                </c:pt>
                <c:pt idx="11290">
                  <c:v>0</c:v>
                </c:pt>
                <c:pt idx="11291">
                  <c:v>0</c:v>
                </c:pt>
                <c:pt idx="11292">
                  <c:v>0</c:v>
                </c:pt>
                <c:pt idx="11293">
                  <c:v>0</c:v>
                </c:pt>
                <c:pt idx="11294">
                  <c:v>0</c:v>
                </c:pt>
                <c:pt idx="11295">
                  <c:v>0</c:v>
                </c:pt>
                <c:pt idx="11296">
                  <c:v>0</c:v>
                </c:pt>
                <c:pt idx="11297">
                  <c:v>0</c:v>
                </c:pt>
                <c:pt idx="11298">
                  <c:v>0</c:v>
                </c:pt>
                <c:pt idx="11299">
                  <c:v>0</c:v>
                </c:pt>
                <c:pt idx="11300">
                  <c:v>0</c:v>
                </c:pt>
                <c:pt idx="11301">
                  <c:v>0</c:v>
                </c:pt>
                <c:pt idx="11302">
                  <c:v>0</c:v>
                </c:pt>
                <c:pt idx="11303">
                  <c:v>0</c:v>
                </c:pt>
                <c:pt idx="11304">
                  <c:v>0</c:v>
                </c:pt>
                <c:pt idx="11305">
                  <c:v>0</c:v>
                </c:pt>
                <c:pt idx="11306">
                  <c:v>0</c:v>
                </c:pt>
                <c:pt idx="11307">
                  <c:v>0</c:v>
                </c:pt>
                <c:pt idx="11308">
                  <c:v>0</c:v>
                </c:pt>
                <c:pt idx="11309">
                  <c:v>0</c:v>
                </c:pt>
                <c:pt idx="11310">
                  <c:v>0</c:v>
                </c:pt>
                <c:pt idx="11311">
                  <c:v>0</c:v>
                </c:pt>
                <c:pt idx="11312">
                  <c:v>0</c:v>
                </c:pt>
                <c:pt idx="11313">
                  <c:v>0</c:v>
                </c:pt>
                <c:pt idx="11314">
                  <c:v>0</c:v>
                </c:pt>
                <c:pt idx="11315">
                  <c:v>0</c:v>
                </c:pt>
                <c:pt idx="11316">
                  <c:v>0</c:v>
                </c:pt>
                <c:pt idx="11317">
                  <c:v>0</c:v>
                </c:pt>
                <c:pt idx="11318">
                  <c:v>0</c:v>
                </c:pt>
                <c:pt idx="11319">
                  <c:v>0</c:v>
                </c:pt>
                <c:pt idx="11320">
                  <c:v>0</c:v>
                </c:pt>
                <c:pt idx="11321">
                  <c:v>0</c:v>
                </c:pt>
                <c:pt idx="11322">
                  <c:v>0</c:v>
                </c:pt>
                <c:pt idx="11323">
                  <c:v>0</c:v>
                </c:pt>
                <c:pt idx="11324">
                  <c:v>0</c:v>
                </c:pt>
                <c:pt idx="11325">
                  <c:v>0</c:v>
                </c:pt>
                <c:pt idx="11326">
                  <c:v>0</c:v>
                </c:pt>
                <c:pt idx="11327">
                  <c:v>0</c:v>
                </c:pt>
                <c:pt idx="11328">
                  <c:v>0</c:v>
                </c:pt>
                <c:pt idx="11329">
                  <c:v>0</c:v>
                </c:pt>
                <c:pt idx="11330">
                  <c:v>0</c:v>
                </c:pt>
                <c:pt idx="11331">
                  <c:v>0</c:v>
                </c:pt>
                <c:pt idx="11332">
                  <c:v>0</c:v>
                </c:pt>
                <c:pt idx="11333">
                  <c:v>0</c:v>
                </c:pt>
                <c:pt idx="11334">
                  <c:v>0</c:v>
                </c:pt>
                <c:pt idx="11335">
                  <c:v>0</c:v>
                </c:pt>
                <c:pt idx="11336">
                  <c:v>0</c:v>
                </c:pt>
                <c:pt idx="11337">
                  <c:v>0</c:v>
                </c:pt>
                <c:pt idx="11338">
                  <c:v>0</c:v>
                </c:pt>
                <c:pt idx="11339">
                  <c:v>0</c:v>
                </c:pt>
                <c:pt idx="11340">
                  <c:v>0</c:v>
                </c:pt>
                <c:pt idx="11341">
                  <c:v>0</c:v>
                </c:pt>
                <c:pt idx="11342">
                  <c:v>0</c:v>
                </c:pt>
                <c:pt idx="11343">
                  <c:v>0</c:v>
                </c:pt>
                <c:pt idx="11344">
                  <c:v>0</c:v>
                </c:pt>
                <c:pt idx="11345">
                  <c:v>0</c:v>
                </c:pt>
                <c:pt idx="11346">
                  <c:v>0</c:v>
                </c:pt>
                <c:pt idx="11347">
                  <c:v>0</c:v>
                </c:pt>
                <c:pt idx="11348">
                  <c:v>0</c:v>
                </c:pt>
                <c:pt idx="11349">
                  <c:v>0</c:v>
                </c:pt>
                <c:pt idx="11350">
                  <c:v>0</c:v>
                </c:pt>
                <c:pt idx="11351">
                  <c:v>0</c:v>
                </c:pt>
                <c:pt idx="11352">
                  <c:v>0</c:v>
                </c:pt>
                <c:pt idx="11353">
                  <c:v>0</c:v>
                </c:pt>
                <c:pt idx="11354">
                  <c:v>0</c:v>
                </c:pt>
                <c:pt idx="11355">
                  <c:v>0</c:v>
                </c:pt>
                <c:pt idx="11356">
                  <c:v>0</c:v>
                </c:pt>
                <c:pt idx="11357">
                  <c:v>0</c:v>
                </c:pt>
                <c:pt idx="11358">
                  <c:v>0</c:v>
                </c:pt>
                <c:pt idx="11359">
                  <c:v>0</c:v>
                </c:pt>
                <c:pt idx="11360">
                  <c:v>0</c:v>
                </c:pt>
                <c:pt idx="11361">
                  <c:v>0</c:v>
                </c:pt>
                <c:pt idx="11362">
                  <c:v>0</c:v>
                </c:pt>
                <c:pt idx="11363">
                  <c:v>0</c:v>
                </c:pt>
                <c:pt idx="11364">
                  <c:v>0</c:v>
                </c:pt>
                <c:pt idx="11365">
                  <c:v>0</c:v>
                </c:pt>
                <c:pt idx="11366">
                  <c:v>0</c:v>
                </c:pt>
                <c:pt idx="11367">
                  <c:v>0</c:v>
                </c:pt>
                <c:pt idx="11368">
                  <c:v>0</c:v>
                </c:pt>
                <c:pt idx="11369">
                  <c:v>0</c:v>
                </c:pt>
                <c:pt idx="11370">
                  <c:v>0</c:v>
                </c:pt>
                <c:pt idx="11371">
                  <c:v>0</c:v>
                </c:pt>
                <c:pt idx="11372">
                  <c:v>0</c:v>
                </c:pt>
                <c:pt idx="11373">
                  <c:v>0</c:v>
                </c:pt>
                <c:pt idx="11374">
                  <c:v>0</c:v>
                </c:pt>
                <c:pt idx="11375">
                  <c:v>0</c:v>
                </c:pt>
                <c:pt idx="11376">
                  <c:v>0</c:v>
                </c:pt>
                <c:pt idx="11377">
                  <c:v>0</c:v>
                </c:pt>
                <c:pt idx="11378">
                  <c:v>0</c:v>
                </c:pt>
                <c:pt idx="11379">
                  <c:v>0</c:v>
                </c:pt>
                <c:pt idx="11380">
                  <c:v>0</c:v>
                </c:pt>
                <c:pt idx="11381">
                  <c:v>0</c:v>
                </c:pt>
                <c:pt idx="11382">
                  <c:v>0</c:v>
                </c:pt>
                <c:pt idx="11383">
                  <c:v>0</c:v>
                </c:pt>
                <c:pt idx="11384">
                  <c:v>0.74517830742011049</c:v>
                </c:pt>
                <c:pt idx="11385">
                  <c:v>0.68548765257072464</c:v>
                </c:pt>
                <c:pt idx="11386">
                  <c:v>0.65379465811532633</c:v>
                </c:pt>
                <c:pt idx="11387">
                  <c:v>0.73552802528691452</c:v>
                </c:pt>
                <c:pt idx="11388">
                  <c:v>0.68976149463133363</c:v>
                </c:pt>
                <c:pt idx="11389">
                  <c:v>0.70566685376478799</c:v>
                </c:pt>
                <c:pt idx="11390">
                  <c:v>0.74401812961305591</c:v>
                </c:pt>
                <c:pt idx="11391">
                  <c:v>0.70509193668054237</c:v>
                </c:pt>
                <c:pt idx="11392">
                  <c:v>0.71236661364311271</c:v>
                </c:pt>
                <c:pt idx="11393">
                  <c:v>0.7921649119092592</c:v>
                </c:pt>
                <c:pt idx="11394">
                  <c:v>0.77389033013335851</c:v>
                </c:pt>
                <c:pt idx="11395">
                  <c:v>0.75820844514537145</c:v>
                </c:pt>
                <c:pt idx="11396">
                  <c:v>0.72105040073711635</c:v>
                </c:pt>
                <c:pt idx="11397">
                  <c:v>0.77114941596113995</c:v>
                </c:pt>
                <c:pt idx="11398">
                  <c:v>0.77791328091325751</c:v>
                </c:pt>
                <c:pt idx="11399">
                  <c:v>0.79223386236063298</c:v>
                </c:pt>
                <c:pt idx="11400">
                  <c:v>0.80363213266963895</c:v>
                </c:pt>
                <c:pt idx="11401">
                  <c:v>0.82877175934873315</c:v>
                </c:pt>
                <c:pt idx="11402">
                  <c:v>0.81932188623481028</c:v>
                </c:pt>
                <c:pt idx="11403">
                  <c:v>0.83555031643297761</c:v>
                </c:pt>
                <c:pt idx="11404">
                  <c:v>0.84416359993131818</c:v>
                </c:pt>
                <c:pt idx="11405">
                  <c:v>0.85775249564618783</c:v>
                </c:pt>
                <c:pt idx="11406">
                  <c:v>0.86247518727550965</c:v>
                </c:pt>
                <c:pt idx="11407">
                  <c:v>0.88861893450200169</c:v>
                </c:pt>
                <c:pt idx="11408">
                  <c:v>0.90261354031072916</c:v>
                </c:pt>
                <c:pt idx="11409">
                  <c:v>0.88384724888028776</c:v>
                </c:pt>
                <c:pt idx="11410">
                  <c:v>0.89318788479741096</c:v>
                </c:pt>
                <c:pt idx="11411">
                  <c:v>0.89322980102733318</c:v>
                </c:pt>
                <c:pt idx="11412">
                  <c:v>0.90102702792686307</c:v>
                </c:pt>
                <c:pt idx="11413">
                  <c:v>0.8901720296893515</c:v>
                </c:pt>
                <c:pt idx="11414">
                  <c:v>0.89416057008314342</c:v>
                </c:pt>
                <c:pt idx="11415">
                  <c:v>0.90107309838906324</c:v>
                </c:pt>
                <c:pt idx="11416">
                  <c:v>0.90031793895333456</c:v>
                </c:pt>
                <c:pt idx="11417">
                  <c:v>0.89505298252657584</c:v>
                </c:pt>
                <c:pt idx="11418">
                  <c:v>0.89276983224852313</c:v>
                </c:pt>
                <c:pt idx="11419">
                  <c:v>0.89939783537182183</c:v>
                </c:pt>
                <c:pt idx="11420">
                  <c:v>0.90587733520740499</c:v>
                </c:pt>
                <c:pt idx="11421">
                  <c:v>0.90177954434392094</c:v>
                </c:pt>
                <c:pt idx="11422">
                  <c:v>0.90596024964405952</c:v>
                </c:pt>
                <c:pt idx="11423">
                  <c:v>0.90693343819676397</c:v>
                </c:pt>
                <c:pt idx="11424">
                  <c:v>0.90787445867298333</c:v>
                </c:pt>
                <c:pt idx="11425">
                  <c:v>0.91293628518049996</c:v>
                </c:pt>
                <c:pt idx="11426">
                  <c:v>0.91758427292777589</c:v>
                </c:pt>
                <c:pt idx="11427">
                  <c:v>0.92056031877636646</c:v>
                </c:pt>
                <c:pt idx="11428">
                  <c:v>0.92918213824188367</c:v>
                </c:pt>
                <c:pt idx="11429">
                  <c:v>0.93747493338764243</c:v>
                </c:pt>
                <c:pt idx="11430">
                  <c:v>0.94959946053868505</c:v>
                </c:pt>
                <c:pt idx="11431">
                  <c:v>0.98841704876751113</c:v>
                </c:pt>
                <c:pt idx="11432">
                  <c:v>1.0891418460894586</c:v>
                </c:pt>
                <c:pt idx="11433">
                  <c:v>0.98878798934293</c:v>
                </c:pt>
                <c:pt idx="11434">
                  <c:v>1.0753773098443042</c:v>
                </c:pt>
                <c:pt idx="11435">
                  <c:v>1.0350460300336477</c:v>
                </c:pt>
                <c:pt idx="11436">
                  <c:v>0.99438653298460356</c:v>
                </c:pt>
                <c:pt idx="11437">
                  <c:v>1.1626066482189836</c:v>
                </c:pt>
                <c:pt idx="11438">
                  <c:v>1.0861481709427301</c:v>
                </c:pt>
                <c:pt idx="11439">
                  <c:v>1.0090872539420419</c:v>
                </c:pt>
                <c:pt idx="11440">
                  <c:v>1.0512739899714885</c:v>
                </c:pt>
                <c:pt idx="11441">
                  <c:v>1.1107814019128481</c:v>
                </c:pt>
                <c:pt idx="11442">
                  <c:v>0.89706955969480295</c:v>
                </c:pt>
                <c:pt idx="11443">
                  <c:v>0.85962969231908481</c:v>
                </c:pt>
                <c:pt idx="11444">
                  <c:v>1.4290953075527393</c:v>
                </c:pt>
                <c:pt idx="11445">
                  <c:v>1.0912334850823098</c:v>
                </c:pt>
                <c:pt idx="11446">
                  <c:v>0.90694899818736441</c:v>
                </c:pt>
                <c:pt idx="11447">
                  <c:v>1.021962036498506</c:v>
                </c:pt>
                <c:pt idx="11448">
                  <c:v>1.0580508398979525</c:v>
                </c:pt>
                <c:pt idx="11449">
                  <c:v>1.1203706526609478</c:v>
                </c:pt>
                <c:pt idx="11450">
                  <c:v>0.9347013840213021</c:v>
                </c:pt>
                <c:pt idx="11451">
                  <c:v>0.99758957628810463</c:v>
                </c:pt>
                <c:pt idx="11452">
                  <c:v>1.0925907097979268</c:v>
                </c:pt>
                <c:pt idx="11453">
                  <c:v>1.1172241118767281</c:v>
                </c:pt>
                <c:pt idx="11454">
                  <c:v>1.2837773306202966</c:v>
                </c:pt>
                <c:pt idx="11455">
                  <c:v>1.5106518953813555</c:v>
                </c:pt>
                <c:pt idx="11456">
                  <c:v>2.2660287214955099</c:v>
                </c:pt>
                <c:pt idx="11457">
                  <c:v>0.86274192940213312</c:v>
                </c:pt>
                <c:pt idx="11458">
                  <c:v>1.7208474962325351</c:v>
                </c:pt>
                <c:pt idx="11459">
                  <c:v>1.2581669086592222</c:v>
                </c:pt>
                <c:pt idx="11460">
                  <c:v>0.97792111015901972</c:v>
                </c:pt>
                <c:pt idx="11461">
                  <c:v>0.83375151637992984</c:v>
                </c:pt>
                <c:pt idx="11462">
                  <c:v>0.85055468180217009</c:v>
                </c:pt>
                <c:pt idx="11463">
                  <c:v>0.87298716833823653</c:v>
                </c:pt>
                <c:pt idx="11464">
                  <c:v>0.9033180545030266</c:v>
                </c:pt>
                <c:pt idx="11465">
                  <c:v>0.91683426155995307</c:v>
                </c:pt>
                <c:pt idx="11466">
                  <c:v>0.92848273010600557</c:v>
                </c:pt>
                <c:pt idx="11467">
                  <c:v>0.94378566073808845</c:v>
                </c:pt>
                <c:pt idx="11468">
                  <c:v>0.96410278211867961</c:v>
                </c:pt>
                <c:pt idx="11469">
                  <c:v>0.98509545737832516</c:v>
                </c:pt>
                <c:pt idx="11470">
                  <c:v>0.98782068412099078</c:v>
                </c:pt>
                <c:pt idx="11471">
                  <c:v>0.99138642650015529</c:v>
                </c:pt>
                <c:pt idx="11472">
                  <c:v>0.99609511225540959</c:v>
                </c:pt>
                <c:pt idx="11473">
                  <c:v>0.99304576755798968</c:v>
                </c:pt>
                <c:pt idx="11474">
                  <c:v>0.98863475400374612</c:v>
                </c:pt>
                <c:pt idx="11475">
                  <c:v>0.98489046799699054</c:v>
                </c:pt>
                <c:pt idx="11476">
                  <c:v>0.9637599732389035</c:v>
                </c:pt>
                <c:pt idx="11477">
                  <c:v>0.9701126306027601</c:v>
                </c:pt>
                <c:pt idx="11478">
                  <c:v>0.98083270311941229</c:v>
                </c:pt>
                <c:pt idx="11479">
                  <c:v>0.97773342190369084</c:v>
                </c:pt>
                <c:pt idx="11480">
                  <c:v>0.96894742130569922</c:v>
                </c:pt>
                <c:pt idx="11481">
                  <c:v>1.0110674442019543</c:v>
                </c:pt>
                <c:pt idx="11482">
                  <c:v>1.0071832766196378</c:v>
                </c:pt>
                <c:pt idx="11483">
                  <c:v>1.0034600327943377</c:v>
                </c:pt>
                <c:pt idx="11484">
                  <c:v>0.97790016109655153</c:v>
                </c:pt>
                <c:pt idx="11485">
                  <c:v>0.90681223639345265</c:v>
                </c:pt>
                <c:pt idx="11486">
                  <c:v>0.8684905760514241</c:v>
                </c:pt>
                <c:pt idx="11487">
                  <c:v>0.96274967730891969</c:v>
                </c:pt>
                <c:pt idx="11488">
                  <c:v>1.0268064832653896</c:v>
                </c:pt>
                <c:pt idx="11489">
                  <c:v>1.0077042680339079</c:v>
                </c:pt>
                <c:pt idx="11490">
                  <c:v>1.0201328872770594</c:v>
                </c:pt>
                <c:pt idx="11491">
                  <c:v>0.95748337028824826</c:v>
                </c:pt>
                <c:pt idx="11492">
                  <c:v>0.92133655303812689</c:v>
                </c:pt>
                <c:pt idx="11493">
                  <c:v>0.95313854763576167</c:v>
                </c:pt>
                <c:pt idx="11494">
                  <c:v>1.0055725423235251</c:v>
                </c:pt>
                <c:pt idx="11495">
                  <c:v>1.0205110966328894</c:v>
                </c:pt>
                <c:pt idx="11496">
                  <c:v>1.0813265073730194</c:v>
                </c:pt>
                <c:pt idx="11497">
                  <c:v>1.0906713338438927</c:v>
                </c:pt>
              </c:numCache>
            </c:numRef>
          </c:val>
        </c:ser>
        <c:ser>
          <c:idx val="1"/>
          <c:order val="1"/>
          <c:tx>
            <c:strRef>
              <c:f>Sheet3!$C$1</c:f>
              <c:strCache>
                <c:ptCount val="1"/>
                <c:pt idx="0">
                  <c:v>Inelastic[mb]</c:v>
                </c:pt>
              </c:strCache>
            </c:strRef>
          </c:tx>
          <c:marker>
            <c:symbol val="none"/>
          </c:marker>
          <c:cat>
            <c:strRef>
              <c:f>Sheet3!$A$2:$A$11500</c:f>
              <c:strCache>
                <c:ptCount val="11498"/>
                <c:pt idx="0">
                  <c:v>H_0.00001258925</c:v>
                </c:pt>
                <c:pt idx="1">
                  <c:v>H_0.00001584893</c:v>
                </c:pt>
                <c:pt idx="2">
                  <c:v>H_0.00001995262</c:v>
                </c:pt>
                <c:pt idx="3">
                  <c:v>H_0.00002511886</c:v>
                </c:pt>
                <c:pt idx="4">
                  <c:v>H_0.00003162278</c:v>
                </c:pt>
                <c:pt idx="5">
                  <c:v>H_0.00003981072</c:v>
                </c:pt>
                <c:pt idx="6">
                  <c:v>H_0.00005011872</c:v>
                </c:pt>
                <c:pt idx="7">
                  <c:v>H_0.00006309573</c:v>
                </c:pt>
                <c:pt idx="8">
                  <c:v>H_0.00007943282</c:v>
                </c:pt>
                <c:pt idx="9">
                  <c:v>H_0.0001</c:v>
                </c:pt>
                <c:pt idx="10">
                  <c:v>H_0.0001258925</c:v>
                </c:pt>
                <c:pt idx="11">
                  <c:v>H_0.0001584893</c:v>
                </c:pt>
                <c:pt idx="12">
                  <c:v>H_0.0001995262</c:v>
                </c:pt>
                <c:pt idx="13">
                  <c:v>H_0.0002511886</c:v>
                </c:pt>
                <c:pt idx="14">
                  <c:v>H_0.0003162278</c:v>
                </c:pt>
                <c:pt idx="15">
                  <c:v>H_0.0003981072</c:v>
                </c:pt>
                <c:pt idx="16">
                  <c:v>H_0.0005011872</c:v>
                </c:pt>
                <c:pt idx="17">
                  <c:v>H_0.0006309573</c:v>
                </c:pt>
                <c:pt idx="18">
                  <c:v>H_0.0007943282</c:v>
                </c:pt>
                <c:pt idx="19">
                  <c:v>H_0.001</c:v>
                </c:pt>
                <c:pt idx="20">
                  <c:v>H_0.001258925</c:v>
                </c:pt>
                <c:pt idx="21">
                  <c:v>H_0.001584893</c:v>
                </c:pt>
                <c:pt idx="22">
                  <c:v>H_0.001995262</c:v>
                </c:pt>
                <c:pt idx="23">
                  <c:v>H_0.002511886</c:v>
                </c:pt>
                <c:pt idx="24">
                  <c:v>H_0.003162278</c:v>
                </c:pt>
                <c:pt idx="25">
                  <c:v>H_0.003981072</c:v>
                </c:pt>
                <c:pt idx="26">
                  <c:v>H_0.005011872</c:v>
                </c:pt>
                <c:pt idx="27">
                  <c:v>H_0.006309573</c:v>
                </c:pt>
                <c:pt idx="28">
                  <c:v>H_0.007943282</c:v>
                </c:pt>
                <c:pt idx="29">
                  <c:v>H_0.01</c:v>
                </c:pt>
                <c:pt idx="30">
                  <c:v>H_0.01258925</c:v>
                </c:pt>
                <c:pt idx="31">
                  <c:v>H_0.01584893</c:v>
                </c:pt>
                <c:pt idx="32">
                  <c:v>H_0.01995262</c:v>
                </c:pt>
                <c:pt idx="33">
                  <c:v>H_0.02511886</c:v>
                </c:pt>
                <c:pt idx="34">
                  <c:v>H_0.03162278</c:v>
                </c:pt>
                <c:pt idx="35">
                  <c:v>H_0.03981072</c:v>
                </c:pt>
                <c:pt idx="36">
                  <c:v>H_0.05011872</c:v>
                </c:pt>
                <c:pt idx="37">
                  <c:v>H_0.06309573</c:v>
                </c:pt>
                <c:pt idx="38">
                  <c:v>H_0.07943282</c:v>
                </c:pt>
                <c:pt idx="39">
                  <c:v>H_0.1</c:v>
                </c:pt>
                <c:pt idx="40">
                  <c:v>H_0.1258925</c:v>
                </c:pt>
                <c:pt idx="41">
                  <c:v>H_0.1584893</c:v>
                </c:pt>
                <c:pt idx="42">
                  <c:v>H_0.1995262</c:v>
                </c:pt>
                <c:pt idx="43">
                  <c:v>H_0.2511886</c:v>
                </c:pt>
                <c:pt idx="44">
                  <c:v>H_0.3162278</c:v>
                </c:pt>
                <c:pt idx="45">
                  <c:v>H_0.3981072</c:v>
                </c:pt>
                <c:pt idx="46">
                  <c:v>H_0.5011872</c:v>
                </c:pt>
                <c:pt idx="47">
                  <c:v>H_0.6309573</c:v>
                </c:pt>
                <c:pt idx="48">
                  <c:v>H_0.7943282</c:v>
                </c:pt>
                <c:pt idx="49">
                  <c:v>H_1</c:v>
                </c:pt>
                <c:pt idx="50">
                  <c:v>H_1.258925</c:v>
                </c:pt>
                <c:pt idx="51">
                  <c:v>H_1.584893</c:v>
                </c:pt>
                <c:pt idx="52">
                  <c:v>H_1.995262</c:v>
                </c:pt>
                <c:pt idx="53">
                  <c:v>H_2.511886</c:v>
                </c:pt>
                <c:pt idx="54">
                  <c:v>H_3.162278</c:v>
                </c:pt>
                <c:pt idx="55">
                  <c:v>H_3.981072</c:v>
                </c:pt>
                <c:pt idx="56">
                  <c:v>H_5.011872</c:v>
                </c:pt>
                <c:pt idx="57">
                  <c:v>H_6.309573</c:v>
                </c:pt>
                <c:pt idx="58">
                  <c:v>H_7.943282</c:v>
                </c:pt>
                <c:pt idx="59">
                  <c:v>H_10</c:v>
                </c:pt>
                <c:pt idx="60">
                  <c:v>H_12.58925</c:v>
                </c:pt>
                <c:pt idx="61">
                  <c:v>H_15.84893</c:v>
                </c:pt>
                <c:pt idx="62">
                  <c:v>H_19.95262</c:v>
                </c:pt>
                <c:pt idx="63">
                  <c:v>H_25.11886</c:v>
                </c:pt>
                <c:pt idx="64">
                  <c:v>H_31.62278</c:v>
                </c:pt>
                <c:pt idx="65">
                  <c:v>H_39.81072</c:v>
                </c:pt>
                <c:pt idx="66">
                  <c:v>H_50.11872</c:v>
                </c:pt>
                <c:pt idx="67">
                  <c:v>H_63.09573</c:v>
                </c:pt>
                <c:pt idx="68">
                  <c:v>H_79.43282</c:v>
                </c:pt>
                <c:pt idx="69">
                  <c:v>H_100</c:v>
                </c:pt>
                <c:pt idx="70">
                  <c:v>H_125.8925</c:v>
                </c:pt>
                <c:pt idx="71">
                  <c:v>H_158.4893</c:v>
                </c:pt>
                <c:pt idx="72">
                  <c:v>H_199.5262</c:v>
                </c:pt>
                <c:pt idx="73">
                  <c:v>H_251.1886</c:v>
                </c:pt>
                <c:pt idx="74">
                  <c:v>H_316.2278</c:v>
                </c:pt>
                <c:pt idx="75">
                  <c:v>H_398.1072</c:v>
                </c:pt>
                <c:pt idx="76">
                  <c:v>H_501.1872</c:v>
                </c:pt>
                <c:pt idx="77">
                  <c:v>H_630.9573</c:v>
                </c:pt>
                <c:pt idx="78">
                  <c:v>H_794.3282</c:v>
                </c:pt>
                <c:pt idx="79">
                  <c:v>H_1000</c:v>
                </c:pt>
                <c:pt idx="80">
                  <c:v>H_1258.925</c:v>
                </c:pt>
                <c:pt idx="81">
                  <c:v>H_1584.893</c:v>
                </c:pt>
                <c:pt idx="82">
                  <c:v>H_1995.262</c:v>
                </c:pt>
                <c:pt idx="83">
                  <c:v>H_2511.886</c:v>
                </c:pt>
                <c:pt idx="84">
                  <c:v>H_3162.278</c:v>
                </c:pt>
                <c:pt idx="85">
                  <c:v>H_3981.072</c:v>
                </c:pt>
                <c:pt idx="86">
                  <c:v>H_5011.872</c:v>
                </c:pt>
                <c:pt idx="87">
                  <c:v>H_6309.573</c:v>
                </c:pt>
                <c:pt idx="88">
                  <c:v>H_7943.282</c:v>
                </c:pt>
                <c:pt idx="89">
                  <c:v>H_10000</c:v>
                </c:pt>
                <c:pt idx="90">
                  <c:v>H_12589.25</c:v>
                </c:pt>
                <c:pt idx="91">
                  <c:v>H_15848.93</c:v>
                </c:pt>
                <c:pt idx="92">
                  <c:v>H_19952.62</c:v>
                </c:pt>
                <c:pt idx="93">
                  <c:v>H_25118.86</c:v>
                </c:pt>
                <c:pt idx="94">
                  <c:v>H_31622.78</c:v>
                </c:pt>
                <c:pt idx="95">
                  <c:v>H_39810.72</c:v>
                </c:pt>
                <c:pt idx="96">
                  <c:v>H_50118.72</c:v>
                </c:pt>
                <c:pt idx="97">
                  <c:v>H_63095.73</c:v>
                </c:pt>
                <c:pt idx="98">
                  <c:v>H_79432.82</c:v>
                </c:pt>
                <c:pt idx="99">
                  <c:v>H_100000</c:v>
                </c:pt>
                <c:pt idx="100">
                  <c:v>H_125892.5</c:v>
                </c:pt>
                <c:pt idx="101">
                  <c:v>H_158489.3</c:v>
                </c:pt>
                <c:pt idx="102">
                  <c:v>H_199526.2</c:v>
                </c:pt>
                <c:pt idx="103">
                  <c:v>H_251188.6</c:v>
                </c:pt>
                <c:pt idx="104">
                  <c:v>H_316227.8</c:v>
                </c:pt>
                <c:pt idx="105">
                  <c:v>H_398107.2</c:v>
                </c:pt>
                <c:pt idx="106">
                  <c:v>H_501187.2</c:v>
                </c:pt>
                <c:pt idx="107">
                  <c:v>H_630957.3</c:v>
                </c:pt>
                <c:pt idx="108">
                  <c:v>H_794328.2</c:v>
                </c:pt>
                <c:pt idx="109">
                  <c:v>H_1000000</c:v>
                </c:pt>
                <c:pt idx="110">
                  <c:v>H_1258925</c:v>
                </c:pt>
                <c:pt idx="111">
                  <c:v>H_1584893</c:v>
                </c:pt>
                <c:pt idx="112">
                  <c:v>H_1995262</c:v>
                </c:pt>
                <c:pt idx="113">
                  <c:v>H_2511886</c:v>
                </c:pt>
                <c:pt idx="114">
                  <c:v>H_3162278</c:v>
                </c:pt>
                <c:pt idx="115">
                  <c:v>H_3981072</c:v>
                </c:pt>
                <c:pt idx="116">
                  <c:v>H_5011872</c:v>
                </c:pt>
                <c:pt idx="117">
                  <c:v>H_6309573</c:v>
                </c:pt>
                <c:pt idx="118">
                  <c:v>H_7943282</c:v>
                </c:pt>
                <c:pt idx="119">
                  <c:v>H_10000000</c:v>
                </c:pt>
                <c:pt idx="120">
                  <c:v>H_12589250</c:v>
                </c:pt>
                <c:pt idx="121">
                  <c:v>H_15848930</c:v>
                </c:pt>
                <c:pt idx="122">
                  <c:v>H_19952620</c:v>
                </c:pt>
                <c:pt idx="123">
                  <c:v>He_</c:v>
                </c:pt>
                <c:pt idx="124">
                  <c:v>Energy[eV]_Elastic[mb]</c:v>
                </c:pt>
                <c:pt idx="125">
                  <c:v>He_0.00001258925</c:v>
                </c:pt>
                <c:pt idx="126">
                  <c:v>He_0.00001584893</c:v>
                </c:pt>
                <c:pt idx="127">
                  <c:v>He_0.00001995262</c:v>
                </c:pt>
                <c:pt idx="128">
                  <c:v>He_0.00002511886</c:v>
                </c:pt>
                <c:pt idx="129">
                  <c:v>He_0.00003162278</c:v>
                </c:pt>
                <c:pt idx="130">
                  <c:v>He_0.00003981072</c:v>
                </c:pt>
                <c:pt idx="131">
                  <c:v>He_0.00005011872</c:v>
                </c:pt>
                <c:pt idx="132">
                  <c:v>He_0.00006309573</c:v>
                </c:pt>
                <c:pt idx="133">
                  <c:v>He_0.00007943282</c:v>
                </c:pt>
                <c:pt idx="134">
                  <c:v>He_0.0001</c:v>
                </c:pt>
                <c:pt idx="135">
                  <c:v>He_0.0001258925</c:v>
                </c:pt>
                <c:pt idx="136">
                  <c:v>He_0.0001584893</c:v>
                </c:pt>
                <c:pt idx="137">
                  <c:v>He_0.0001995262</c:v>
                </c:pt>
                <c:pt idx="138">
                  <c:v>He_0.0002511886</c:v>
                </c:pt>
                <c:pt idx="139">
                  <c:v>He_0.0003162278</c:v>
                </c:pt>
                <c:pt idx="140">
                  <c:v>He_0.0003981072</c:v>
                </c:pt>
                <c:pt idx="141">
                  <c:v>He_0.0005011872</c:v>
                </c:pt>
                <c:pt idx="142">
                  <c:v>He_0.0006309573</c:v>
                </c:pt>
                <c:pt idx="143">
                  <c:v>He_0.0007943282</c:v>
                </c:pt>
                <c:pt idx="144">
                  <c:v>He_0.001</c:v>
                </c:pt>
                <c:pt idx="145">
                  <c:v>He_0.001258925</c:v>
                </c:pt>
                <c:pt idx="146">
                  <c:v>He_0.001584893</c:v>
                </c:pt>
                <c:pt idx="147">
                  <c:v>He_0.001995262</c:v>
                </c:pt>
                <c:pt idx="148">
                  <c:v>He_0.002511886</c:v>
                </c:pt>
                <c:pt idx="149">
                  <c:v>He_0.003162278</c:v>
                </c:pt>
                <c:pt idx="150">
                  <c:v>He_0.003981072</c:v>
                </c:pt>
                <c:pt idx="151">
                  <c:v>He_0.005011872</c:v>
                </c:pt>
                <c:pt idx="152">
                  <c:v>He_0.006309573</c:v>
                </c:pt>
                <c:pt idx="153">
                  <c:v>He_0.007943282</c:v>
                </c:pt>
                <c:pt idx="154">
                  <c:v>He_0.01</c:v>
                </c:pt>
                <c:pt idx="155">
                  <c:v>He_0.01258925</c:v>
                </c:pt>
                <c:pt idx="156">
                  <c:v>He_0.01584893</c:v>
                </c:pt>
                <c:pt idx="157">
                  <c:v>He_0.01995262</c:v>
                </c:pt>
                <c:pt idx="158">
                  <c:v>He_0.02511886</c:v>
                </c:pt>
                <c:pt idx="159">
                  <c:v>He_0.03162278</c:v>
                </c:pt>
                <c:pt idx="160">
                  <c:v>He_0.03981072</c:v>
                </c:pt>
                <c:pt idx="161">
                  <c:v>He_0.05011872</c:v>
                </c:pt>
                <c:pt idx="162">
                  <c:v>He_0.06309573</c:v>
                </c:pt>
                <c:pt idx="163">
                  <c:v>He_0.07943282</c:v>
                </c:pt>
                <c:pt idx="164">
                  <c:v>He_0.1</c:v>
                </c:pt>
                <c:pt idx="165">
                  <c:v>He_0.1258925</c:v>
                </c:pt>
                <c:pt idx="166">
                  <c:v>He_0.1584893</c:v>
                </c:pt>
                <c:pt idx="167">
                  <c:v>He_0.1995262</c:v>
                </c:pt>
                <c:pt idx="168">
                  <c:v>He_0.2511886</c:v>
                </c:pt>
                <c:pt idx="169">
                  <c:v>He_0.3162278</c:v>
                </c:pt>
                <c:pt idx="170">
                  <c:v>He_0.3981072</c:v>
                </c:pt>
                <c:pt idx="171">
                  <c:v>He_0.5011872</c:v>
                </c:pt>
                <c:pt idx="172">
                  <c:v>He_0.6309573</c:v>
                </c:pt>
                <c:pt idx="173">
                  <c:v>He_0.7943282</c:v>
                </c:pt>
                <c:pt idx="174">
                  <c:v>He_1</c:v>
                </c:pt>
                <c:pt idx="175">
                  <c:v>He_1.258925</c:v>
                </c:pt>
                <c:pt idx="176">
                  <c:v>He_1.584893</c:v>
                </c:pt>
                <c:pt idx="177">
                  <c:v>He_1.995262</c:v>
                </c:pt>
                <c:pt idx="178">
                  <c:v>He_2.511886</c:v>
                </c:pt>
                <c:pt idx="179">
                  <c:v>He_3.162278</c:v>
                </c:pt>
                <c:pt idx="180">
                  <c:v>He_3.981072</c:v>
                </c:pt>
                <c:pt idx="181">
                  <c:v>He_5.011872</c:v>
                </c:pt>
                <c:pt idx="182">
                  <c:v>He_6.309573</c:v>
                </c:pt>
                <c:pt idx="183">
                  <c:v>He_7.943282</c:v>
                </c:pt>
                <c:pt idx="184">
                  <c:v>He_10</c:v>
                </c:pt>
                <c:pt idx="185">
                  <c:v>He_12.58925</c:v>
                </c:pt>
                <c:pt idx="186">
                  <c:v>He_15.84893</c:v>
                </c:pt>
                <c:pt idx="187">
                  <c:v>He_19.95262</c:v>
                </c:pt>
                <c:pt idx="188">
                  <c:v>He_25.11886</c:v>
                </c:pt>
                <c:pt idx="189">
                  <c:v>He_31.62278</c:v>
                </c:pt>
                <c:pt idx="190">
                  <c:v>He_39.81072</c:v>
                </c:pt>
                <c:pt idx="191">
                  <c:v>He_50.11872</c:v>
                </c:pt>
                <c:pt idx="192">
                  <c:v>He_63.09573</c:v>
                </c:pt>
                <c:pt idx="193">
                  <c:v>He_79.43282</c:v>
                </c:pt>
                <c:pt idx="194">
                  <c:v>He_100</c:v>
                </c:pt>
                <c:pt idx="195">
                  <c:v>He_125.8925</c:v>
                </c:pt>
                <c:pt idx="196">
                  <c:v>He_158.4893</c:v>
                </c:pt>
                <c:pt idx="197">
                  <c:v>He_199.5262</c:v>
                </c:pt>
                <c:pt idx="198">
                  <c:v>He_251.1886</c:v>
                </c:pt>
                <c:pt idx="199">
                  <c:v>He_316.2278</c:v>
                </c:pt>
                <c:pt idx="200">
                  <c:v>He_398.1072</c:v>
                </c:pt>
                <c:pt idx="201">
                  <c:v>He_501.1872</c:v>
                </c:pt>
                <c:pt idx="202">
                  <c:v>He_630.9573</c:v>
                </c:pt>
                <c:pt idx="203">
                  <c:v>He_794.3282</c:v>
                </c:pt>
                <c:pt idx="204">
                  <c:v>He_1000</c:v>
                </c:pt>
                <c:pt idx="205">
                  <c:v>He_1258.925</c:v>
                </c:pt>
                <c:pt idx="206">
                  <c:v>He_1584.893</c:v>
                </c:pt>
                <c:pt idx="207">
                  <c:v>He_1995.262</c:v>
                </c:pt>
                <c:pt idx="208">
                  <c:v>He_2511.886</c:v>
                </c:pt>
                <c:pt idx="209">
                  <c:v>He_3162.278</c:v>
                </c:pt>
                <c:pt idx="210">
                  <c:v>He_3981.072</c:v>
                </c:pt>
                <c:pt idx="211">
                  <c:v>He_5011.872</c:v>
                </c:pt>
                <c:pt idx="212">
                  <c:v>He_6309.573</c:v>
                </c:pt>
                <c:pt idx="213">
                  <c:v>He_7943.282</c:v>
                </c:pt>
                <c:pt idx="214">
                  <c:v>He_10000</c:v>
                </c:pt>
                <c:pt idx="215">
                  <c:v>He_12589.25</c:v>
                </c:pt>
                <c:pt idx="216">
                  <c:v>He_15848.93</c:v>
                </c:pt>
                <c:pt idx="217">
                  <c:v>He_19952.62</c:v>
                </c:pt>
                <c:pt idx="218">
                  <c:v>He_25118.86</c:v>
                </c:pt>
                <c:pt idx="219">
                  <c:v>He_31622.78</c:v>
                </c:pt>
                <c:pt idx="220">
                  <c:v>He_39810.72</c:v>
                </c:pt>
                <c:pt idx="221">
                  <c:v>He_50118.72</c:v>
                </c:pt>
                <c:pt idx="222">
                  <c:v>He_63095.73</c:v>
                </c:pt>
                <c:pt idx="223">
                  <c:v>He_79432.82</c:v>
                </c:pt>
                <c:pt idx="224">
                  <c:v>He_100000</c:v>
                </c:pt>
                <c:pt idx="225">
                  <c:v>He_125892.5</c:v>
                </c:pt>
                <c:pt idx="226">
                  <c:v>He_158489.3</c:v>
                </c:pt>
                <c:pt idx="227">
                  <c:v>He_199526.2</c:v>
                </c:pt>
                <c:pt idx="228">
                  <c:v>He_251188.6</c:v>
                </c:pt>
                <c:pt idx="229">
                  <c:v>He_316227.8</c:v>
                </c:pt>
                <c:pt idx="230">
                  <c:v>He_398107.2</c:v>
                </c:pt>
                <c:pt idx="231">
                  <c:v>He_501187.2</c:v>
                </c:pt>
                <c:pt idx="232">
                  <c:v>He_630957.3</c:v>
                </c:pt>
                <c:pt idx="233">
                  <c:v>He_794328.2</c:v>
                </c:pt>
                <c:pt idx="234">
                  <c:v>He_1000000</c:v>
                </c:pt>
                <c:pt idx="235">
                  <c:v>He_1258925</c:v>
                </c:pt>
                <c:pt idx="236">
                  <c:v>He_1584893</c:v>
                </c:pt>
                <c:pt idx="237">
                  <c:v>He_1995262</c:v>
                </c:pt>
                <c:pt idx="238">
                  <c:v>He_2511886</c:v>
                </c:pt>
                <c:pt idx="239">
                  <c:v>He_3162278</c:v>
                </c:pt>
                <c:pt idx="240">
                  <c:v>He_3981072</c:v>
                </c:pt>
                <c:pt idx="241">
                  <c:v>He_5011872</c:v>
                </c:pt>
                <c:pt idx="242">
                  <c:v>He_6309573</c:v>
                </c:pt>
                <c:pt idx="243">
                  <c:v>He_7943282</c:v>
                </c:pt>
                <c:pt idx="244">
                  <c:v>He_10000000</c:v>
                </c:pt>
                <c:pt idx="245">
                  <c:v>He_12589250</c:v>
                </c:pt>
                <c:pt idx="246">
                  <c:v>He_15848930</c:v>
                </c:pt>
                <c:pt idx="247">
                  <c:v>He_19952620</c:v>
                </c:pt>
                <c:pt idx="248">
                  <c:v>Li_</c:v>
                </c:pt>
                <c:pt idx="249">
                  <c:v>Energy[eV]_Elastic[mb]</c:v>
                </c:pt>
                <c:pt idx="250">
                  <c:v>Li_0.00001258925</c:v>
                </c:pt>
                <c:pt idx="251">
                  <c:v>Li_0.00001584893</c:v>
                </c:pt>
                <c:pt idx="252">
                  <c:v>Li_0.00001995262</c:v>
                </c:pt>
                <c:pt idx="253">
                  <c:v>Li_0.00002511886</c:v>
                </c:pt>
                <c:pt idx="254">
                  <c:v>Li_0.00003162278</c:v>
                </c:pt>
                <c:pt idx="255">
                  <c:v>Li_0.00003981072</c:v>
                </c:pt>
                <c:pt idx="256">
                  <c:v>Li_0.00005011872</c:v>
                </c:pt>
                <c:pt idx="257">
                  <c:v>Li_0.00006309573</c:v>
                </c:pt>
                <c:pt idx="258">
                  <c:v>Li_0.00007943282</c:v>
                </c:pt>
                <c:pt idx="259">
                  <c:v>Li_0.0001</c:v>
                </c:pt>
                <c:pt idx="260">
                  <c:v>Li_0.0001258925</c:v>
                </c:pt>
                <c:pt idx="261">
                  <c:v>Li_0.0001584893</c:v>
                </c:pt>
                <c:pt idx="262">
                  <c:v>Li_0.0001995262</c:v>
                </c:pt>
                <c:pt idx="263">
                  <c:v>Li_0.0002511886</c:v>
                </c:pt>
                <c:pt idx="264">
                  <c:v>Li_0.0003162278</c:v>
                </c:pt>
                <c:pt idx="265">
                  <c:v>Li_0.0003981072</c:v>
                </c:pt>
                <c:pt idx="266">
                  <c:v>Li_0.0005011872</c:v>
                </c:pt>
                <c:pt idx="267">
                  <c:v>Li_0.0006309573</c:v>
                </c:pt>
                <c:pt idx="268">
                  <c:v>Li_0.0007943282</c:v>
                </c:pt>
                <c:pt idx="269">
                  <c:v>Li_0.001</c:v>
                </c:pt>
                <c:pt idx="270">
                  <c:v>Li_0.001258925</c:v>
                </c:pt>
                <c:pt idx="271">
                  <c:v>Li_0.001584893</c:v>
                </c:pt>
                <c:pt idx="272">
                  <c:v>Li_0.001995262</c:v>
                </c:pt>
                <c:pt idx="273">
                  <c:v>Li_0.002511886</c:v>
                </c:pt>
                <c:pt idx="274">
                  <c:v>Li_0.003162278</c:v>
                </c:pt>
                <c:pt idx="275">
                  <c:v>Li_0.003981072</c:v>
                </c:pt>
                <c:pt idx="276">
                  <c:v>Li_0.005011872</c:v>
                </c:pt>
                <c:pt idx="277">
                  <c:v>Li_0.006309573</c:v>
                </c:pt>
                <c:pt idx="278">
                  <c:v>Li_0.007943282</c:v>
                </c:pt>
                <c:pt idx="279">
                  <c:v>Li_0.01</c:v>
                </c:pt>
                <c:pt idx="280">
                  <c:v>Li_0.01258925</c:v>
                </c:pt>
                <c:pt idx="281">
                  <c:v>Li_0.01584893</c:v>
                </c:pt>
                <c:pt idx="282">
                  <c:v>Li_0.01995262</c:v>
                </c:pt>
                <c:pt idx="283">
                  <c:v>Li_0.02511886</c:v>
                </c:pt>
                <c:pt idx="284">
                  <c:v>Li_0.03162278</c:v>
                </c:pt>
                <c:pt idx="285">
                  <c:v>Li_0.03981072</c:v>
                </c:pt>
                <c:pt idx="286">
                  <c:v>Li_0.05011872</c:v>
                </c:pt>
                <c:pt idx="287">
                  <c:v>Li_0.06309573</c:v>
                </c:pt>
                <c:pt idx="288">
                  <c:v>Li_0.07943282</c:v>
                </c:pt>
                <c:pt idx="289">
                  <c:v>Li_0.1</c:v>
                </c:pt>
                <c:pt idx="290">
                  <c:v>Li_0.1258925</c:v>
                </c:pt>
                <c:pt idx="291">
                  <c:v>Li_0.1584893</c:v>
                </c:pt>
                <c:pt idx="292">
                  <c:v>Li_0.1995262</c:v>
                </c:pt>
                <c:pt idx="293">
                  <c:v>Li_0.2511886</c:v>
                </c:pt>
                <c:pt idx="294">
                  <c:v>Li_0.3162278</c:v>
                </c:pt>
                <c:pt idx="295">
                  <c:v>Li_0.3981072</c:v>
                </c:pt>
                <c:pt idx="296">
                  <c:v>Li_0.5011872</c:v>
                </c:pt>
                <c:pt idx="297">
                  <c:v>Li_0.6309573</c:v>
                </c:pt>
                <c:pt idx="298">
                  <c:v>Li_0.7943282</c:v>
                </c:pt>
                <c:pt idx="299">
                  <c:v>Li_1</c:v>
                </c:pt>
                <c:pt idx="300">
                  <c:v>Li_1.258925</c:v>
                </c:pt>
                <c:pt idx="301">
                  <c:v>Li_1.584893</c:v>
                </c:pt>
                <c:pt idx="302">
                  <c:v>Li_1.995262</c:v>
                </c:pt>
                <c:pt idx="303">
                  <c:v>Li_2.511886</c:v>
                </c:pt>
                <c:pt idx="304">
                  <c:v>Li_3.162278</c:v>
                </c:pt>
                <c:pt idx="305">
                  <c:v>Li_3.981072</c:v>
                </c:pt>
                <c:pt idx="306">
                  <c:v>Li_5.011872</c:v>
                </c:pt>
                <c:pt idx="307">
                  <c:v>Li_6.309573</c:v>
                </c:pt>
                <c:pt idx="308">
                  <c:v>Li_7.943282</c:v>
                </c:pt>
                <c:pt idx="309">
                  <c:v>Li_10</c:v>
                </c:pt>
                <c:pt idx="310">
                  <c:v>Li_12.58925</c:v>
                </c:pt>
                <c:pt idx="311">
                  <c:v>Li_15.84893</c:v>
                </c:pt>
                <c:pt idx="312">
                  <c:v>Li_19.95262</c:v>
                </c:pt>
                <c:pt idx="313">
                  <c:v>Li_25.11886</c:v>
                </c:pt>
                <c:pt idx="314">
                  <c:v>Li_31.62278</c:v>
                </c:pt>
                <c:pt idx="315">
                  <c:v>Li_39.81072</c:v>
                </c:pt>
                <c:pt idx="316">
                  <c:v>Li_50.11872</c:v>
                </c:pt>
                <c:pt idx="317">
                  <c:v>Li_63.09573</c:v>
                </c:pt>
                <c:pt idx="318">
                  <c:v>Li_79.43282</c:v>
                </c:pt>
                <c:pt idx="319">
                  <c:v>Li_100</c:v>
                </c:pt>
                <c:pt idx="320">
                  <c:v>Li_125.8925</c:v>
                </c:pt>
                <c:pt idx="321">
                  <c:v>Li_158.4893</c:v>
                </c:pt>
                <c:pt idx="322">
                  <c:v>Li_199.5262</c:v>
                </c:pt>
                <c:pt idx="323">
                  <c:v>Li_251.1886</c:v>
                </c:pt>
                <c:pt idx="324">
                  <c:v>Li_316.2278</c:v>
                </c:pt>
                <c:pt idx="325">
                  <c:v>Li_398.1072</c:v>
                </c:pt>
                <c:pt idx="326">
                  <c:v>Li_501.1872</c:v>
                </c:pt>
                <c:pt idx="327">
                  <c:v>Li_630.9573</c:v>
                </c:pt>
                <c:pt idx="328">
                  <c:v>Li_794.3282</c:v>
                </c:pt>
                <c:pt idx="329">
                  <c:v>Li_1000</c:v>
                </c:pt>
                <c:pt idx="330">
                  <c:v>Li_1258.925</c:v>
                </c:pt>
                <c:pt idx="331">
                  <c:v>Li_1584.893</c:v>
                </c:pt>
                <c:pt idx="332">
                  <c:v>Li_1995.262</c:v>
                </c:pt>
                <c:pt idx="333">
                  <c:v>Li_2511.886</c:v>
                </c:pt>
                <c:pt idx="334">
                  <c:v>Li_3162.278</c:v>
                </c:pt>
                <c:pt idx="335">
                  <c:v>Li_3981.072</c:v>
                </c:pt>
                <c:pt idx="336">
                  <c:v>Li_5011.872</c:v>
                </c:pt>
                <c:pt idx="337">
                  <c:v>Li_6309.573</c:v>
                </c:pt>
                <c:pt idx="338">
                  <c:v>Li_7943.282</c:v>
                </c:pt>
                <c:pt idx="339">
                  <c:v>Li_10000</c:v>
                </c:pt>
                <c:pt idx="340">
                  <c:v>Li_12589.25</c:v>
                </c:pt>
                <c:pt idx="341">
                  <c:v>Li_15848.93</c:v>
                </c:pt>
                <c:pt idx="342">
                  <c:v>Li_19952.62</c:v>
                </c:pt>
                <c:pt idx="343">
                  <c:v>Li_25118.86</c:v>
                </c:pt>
                <c:pt idx="344">
                  <c:v>Li_31622.78</c:v>
                </c:pt>
                <c:pt idx="345">
                  <c:v>Li_39810.72</c:v>
                </c:pt>
                <c:pt idx="346">
                  <c:v>Li_50118.72</c:v>
                </c:pt>
                <c:pt idx="347">
                  <c:v>Li_63095.73</c:v>
                </c:pt>
                <c:pt idx="348">
                  <c:v>Li_79432.82</c:v>
                </c:pt>
                <c:pt idx="349">
                  <c:v>Li_100000</c:v>
                </c:pt>
                <c:pt idx="350">
                  <c:v>Li_125892.5</c:v>
                </c:pt>
                <c:pt idx="351">
                  <c:v>Li_158489.3</c:v>
                </c:pt>
                <c:pt idx="352">
                  <c:v>Li_199526.2</c:v>
                </c:pt>
                <c:pt idx="353">
                  <c:v>Li_251188.6</c:v>
                </c:pt>
                <c:pt idx="354">
                  <c:v>Li_316227.8</c:v>
                </c:pt>
                <c:pt idx="355">
                  <c:v>Li_398107.2</c:v>
                </c:pt>
                <c:pt idx="356">
                  <c:v>Li_501187.2</c:v>
                </c:pt>
                <c:pt idx="357">
                  <c:v>Li_630957.3</c:v>
                </c:pt>
                <c:pt idx="358">
                  <c:v>Li_794328.2</c:v>
                </c:pt>
                <c:pt idx="359">
                  <c:v>Li_1000000</c:v>
                </c:pt>
                <c:pt idx="360">
                  <c:v>Li_1258925</c:v>
                </c:pt>
                <c:pt idx="361">
                  <c:v>Li_1584893</c:v>
                </c:pt>
                <c:pt idx="362">
                  <c:v>Li_1995262</c:v>
                </c:pt>
                <c:pt idx="363">
                  <c:v>Li_2511886</c:v>
                </c:pt>
                <c:pt idx="364">
                  <c:v>Li_3162278</c:v>
                </c:pt>
                <c:pt idx="365">
                  <c:v>Li_3981072</c:v>
                </c:pt>
                <c:pt idx="366">
                  <c:v>Li_5011872</c:v>
                </c:pt>
                <c:pt idx="367">
                  <c:v>Li_6309573</c:v>
                </c:pt>
                <c:pt idx="368">
                  <c:v>Li_7943282</c:v>
                </c:pt>
                <c:pt idx="369">
                  <c:v>Li_10000000</c:v>
                </c:pt>
                <c:pt idx="370">
                  <c:v>Li_12589250</c:v>
                </c:pt>
                <c:pt idx="371">
                  <c:v>Li_15848930</c:v>
                </c:pt>
                <c:pt idx="372">
                  <c:v>Li_19952620</c:v>
                </c:pt>
                <c:pt idx="373">
                  <c:v>Be_</c:v>
                </c:pt>
                <c:pt idx="374">
                  <c:v>Energy[eV]_Elastic[mb]</c:v>
                </c:pt>
                <c:pt idx="375">
                  <c:v>Be_0.00001258925</c:v>
                </c:pt>
                <c:pt idx="376">
                  <c:v>Be_0.00001584893</c:v>
                </c:pt>
                <c:pt idx="377">
                  <c:v>Be_0.00001995262</c:v>
                </c:pt>
                <c:pt idx="378">
                  <c:v>Be_0.00002511886</c:v>
                </c:pt>
                <c:pt idx="379">
                  <c:v>Be_0.00003162278</c:v>
                </c:pt>
                <c:pt idx="380">
                  <c:v>Be_0.00003981072</c:v>
                </c:pt>
                <c:pt idx="381">
                  <c:v>Be_0.00005011872</c:v>
                </c:pt>
                <c:pt idx="382">
                  <c:v>Be_0.00006309573</c:v>
                </c:pt>
                <c:pt idx="383">
                  <c:v>Be_0.00007943282</c:v>
                </c:pt>
                <c:pt idx="384">
                  <c:v>Be_0.0001</c:v>
                </c:pt>
                <c:pt idx="385">
                  <c:v>Be_0.0001258925</c:v>
                </c:pt>
                <c:pt idx="386">
                  <c:v>Be_0.0001584893</c:v>
                </c:pt>
                <c:pt idx="387">
                  <c:v>Be_0.0001995262</c:v>
                </c:pt>
                <c:pt idx="388">
                  <c:v>Be_0.0002511886</c:v>
                </c:pt>
                <c:pt idx="389">
                  <c:v>Be_0.0003162278</c:v>
                </c:pt>
                <c:pt idx="390">
                  <c:v>Be_0.0003981072</c:v>
                </c:pt>
                <c:pt idx="391">
                  <c:v>Be_0.0005011872</c:v>
                </c:pt>
                <c:pt idx="392">
                  <c:v>Be_0.0006309573</c:v>
                </c:pt>
                <c:pt idx="393">
                  <c:v>Be_0.0007943282</c:v>
                </c:pt>
                <c:pt idx="394">
                  <c:v>Be_0.001</c:v>
                </c:pt>
                <c:pt idx="395">
                  <c:v>Be_0.001258925</c:v>
                </c:pt>
                <c:pt idx="396">
                  <c:v>Be_0.001584893</c:v>
                </c:pt>
                <c:pt idx="397">
                  <c:v>Be_0.001995262</c:v>
                </c:pt>
                <c:pt idx="398">
                  <c:v>Be_0.002511886</c:v>
                </c:pt>
                <c:pt idx="399">
                  <c:v>Be_0.003162278</c:v>
                </c:pt>
                <c:pt idx="400">
                  <c:v>Be_0.003981072</c:v>
                </c:pt>
                <c:pt idx="401">
                  <c:v>Be_0.005011872</c:v>
                </c:pt>
                <c:pt idx="402">
                  <c:v>Be_0.006309573</c:v>
                </c:pt>
                <c:pt idx="403">
                  <c:v>Be_0.007943282</c:v>
                </c:pt>
                <c:pt idx="404">
                  <c:v>Be_0.01</c:v>
                </c:pt>
                <c:pt idx="405">
                  <c:v>Be_0.01258925</c:v>
                </c:pt>
                <c:pt idx="406">
                  <c:v>Be_0.01584893</c:v>
                </c:pt>
                <c:pt idx="407">
                  <c:v>Be_0.01995262</c:v>
                </c:pt>
                <c:pt idx="408">
                  <c:v>Be_0.02511886</c:v>
                </c:pt>
                <c:pt idx="409">
                  <c:v>Be_0.03162278</c:v>
                </c:pt>
                <c:pt idx="410">
                  <c:v>Be_0.03981072</c:v>
                </c:pt>
                <c:pt idx="411">
                  <c:v>Be_0.05011872</c:v>
                </c:pt>
                <c:pt idx="412">
                  <c:v>Be_0.06309573</c:v>
                </c:pt>
                <c:pt idx="413">
                  <c:v>Be_0.07943282</c:v>
                </c:pt>
                <c:pt idx="414">
                  <c:v>Be_0.1</c:v>
                </c:pt>
                <c:pt idx="415">
                  <c:v>Be_0.1258925</c:v>
                </c:pt>
                <c:pt idx="416">
                  <c:v>Be_0.1584893</c:v>
                </c:pt>
                <c:pt idx="417">
                  <c:v>Be_0.1995262</c:v>
                </c:pt>
                <c:pt idx="418">
                  <c:v>Be_0.2511886</c:v>
                </c:pt>
                <c:pt idx="419">
                  <c:v>Be_0.3162278</c:v>
                </c:pt>
                <c:pt idx="420">
                  <c:v>Be_0.3981072</c:v>
                </c:pt>
                <c:pt idx="421">
                  <c:v>Be_0.5011872</c:v>
                </c:pt>
                <c:pt idx="422">
                  <c:v>Be_0.6309573</c:v>
                </c:pt>
                <c:pt idx="423">
                  <c:v>Be_0.7943282</c:v>
                </c:pt>
                <c:pt idx="424">
                  <c:v>Be_1</c:v>
                </c:pt>
                <c:pt idx="425">
                  <c:v>Be_1.258925</c:v>
                </c:pt>
                <c:pt idx="426">
                  <c:v>Be_1.584893</c:v>
                </c:pt>
                <c:pt idx="427">
                  <c:v>Be_1.995262</c:v>
                </c:pt>
                <c:pt idx="428">
                  <c:v>Be_2.511886</c:v>
                </c:pt>
                <c:pt idx="429">
                  <c:v>Be_3.162278</c:v>
                </c:pt>
                <c:pt idx="430">
                  <c:v>Be_3.981072</c:v>
                </c:pt>
                <c:pt idx="431">
                  <c:v>Be_5.011872</c:v>
                </c:pt>
                <c:pt idx="432">
                  <c:v>Be_6.309573</c:v>
                </c:pt>
                <c:pt idx="433">
                  <c:v>Be_7.943282</c:v>
                </c:pt>
                <c:pt idx="434">
                  <c:v>Be_10</c:v>
                </c:pt>
                <c:pt idx="435">
                  <c:v>Be_12.58925</c:v>
                </c:pt>
                <c:pt idx="436">
                  <c:v>Be_15.84893</c:v>
                </c:pt>
                <c:pt idx="437">
                  <c:v>Be_19.95262</c:v>
                </c:pt>
                <c:pt idx="438">
                  <c:v>Be_25.11886</c:v>
                </c:pt>
                <c:pt idx="439">
                  <c:v>Be_31.62278</c:v>
                </c:pt>
                <c:pt idx="440">
                  <c:v>Be_39.81072</c:v>
                </c:pt>
                <c:pt idx="441">
                  <c:v>Be_50.11872</c:v>
                </c:pt>
                <c:pt idx="442">
                  <c:v>Be_63.09573</c:v>
                </c:pt>
                <c:pt idx="443">
                  <c:v>Be_79.43282</c:v>
                </c:pt>
                <c:pt idx="444">
                  <c:v>Be_100</c:v>
                </c:pt>
                <c:pt idx="445">
                  <c:v>Be_125.8925</c:v>
                </c:pt>
                <c:pt idx="446">
                  <c:v>Be_158.4893</c:v>
                </c:pt>
                <c:pt idx="447">
                  <c:v>Be_199.5262</c:v>
                </c:pt>
                <c:pt idx="448">
                  <c:v>Be_251.1886</c:v>
                </c:pt>
                <c:pt idx="449">
                  <c:v>Be_316.2278</c:v>
                </c:pt>
                <c:pt idx="450">
                  <c:v>Be_398.1072</c:v>
                </c:pt>
                <c:pt idx="451">
                  <c:v>Be_501.1872</c:v>
                </c:pt>
                <c:pt idx="452">
                  <c:v>Be_630.9573</c:v>
                </c:pt>
                <c:pt idx="453">
                  <c:v>Be_794.3282</c:v>
                </c:pt>
                <c:pt idx="454">
                  <c:v>Be_1000</c:v>
                </c:pt>
                <c:pt idx="455">
                  <c:v>Be_1258.925</c:v>
                </c:pt>
                <c:pt idx="456">
                  <c:v>Be_1584.893</c:v>
                </c:pt>
                <c:pt idx="457">
                  <c:v>Be_1995.262</c:v>
                </c:pt>
                <c:pt idx="458">
                  <c:v>Be_2511.886</c:v>
                </c:pt>
                <c:pt idx="459">
                  <c:v>Be_3162.278</c:v>
                </c:pt>
                <c:pt idx="460">
                  <c:v>Be_3981.072</c:v>
                </c:pt>
                <c:pt idx="461">
                  <c:v>Be_5011.872</c:v>
                </c:pt>
                <c:pt idx="462">
                  <c:v>Be_6309.573</c:v>
                </c:pt>
                <c:pt idx="463">
                  <c:v>Be_7943.282</c:v>
                </c:pt>
                <c:pt idx="464">
                  <c:v>Be_10000</c:v>
                </c:pt>
                <c:pt idx="465">
                  <c:v>Be_12589.25</c:v>
                </c:pt>
                <c:pt idx="466">
                  <c:v>Be_15848.93</c:v>
                </c:pt>
                <c:pt idx="467">
                  <c:v>Be_19952.62</c:v>
                </c:pt>
                <c:pt idx="468">
                  <c:v>Be_25118.86</c:v>
                </c:pt>
                <c:pt idx="469">
                  <c:v>Be_31622.78</c:v>
                </c:pt>
                <c:pt idx="470">
                  <c:v>Be_39810.72</c:v>
                </c:pt>
                <c:pt idx="471">
                  <c:v>Be_50118.72</c:v>
                </c:pt>
                <c:pt idx="472">
                  <c:v>Be_63095.73</c:v>
                </c:pt>
                <c:pt idx="473">
                  <c:v>Be_79432.82</c:v>
                </c:pt>
                <c:pt idx="474">
                  <c:v>Be_100000</c:v>
                </c:pt>
                <c:pt idx="475">
                  <c:v>Be_125892.5</c:v>
                </c:pt>
                <c:pt idx="476">
                  <c:v>Be_158489.3</c:v>
                </c:pt>
                <c:pt idx="477">
                  <c:v>Be_199526.2</c:v>
                </c:pt>
                <c:pt idx="478">
                  <c:v>Be_251188.6</c:v>
                </c:pt>
                <c:pt idx="479">
                  <c:v>Be_316227.8</c:v>
                </c:pt>
                <c:pt idx="480">
                  <c:v>Be_398107.2</c:v>
                </c:pt>
                <c:pt idx="481">
                  <c:v>Be_501187.2</c:v>
                </c:pt>
                <c:pt idx="482">
                  <c:v>Be_630957.3</c:v>
                </c:pt>
                <c:pt idx="483">
                  <c:v>Be_794328.2</c:v>
                </c:pt>
                <c:pt idx="484">
                  <c:v>Be_1000000</c:v>
                </c:pt>
                <c:pt idx="485">
                  <c:v>Be_1258925</c:v>
                </c:pt>
                <c:pt idx="486">
                  <c:v>Be_1584893</c:v>
                </c:pt>
                <c:pt idx="487">
                  <c:v>Be_1995262</c:v>
                </c:pt>
                <c:pt idx="488">
                  <c:v>Be_2511886</c:v>
                </c:pt>
                <c:pt idx="489">
                  <c:v>Be_3162278</c:v>
                </c:pt>
                <c:pt idx="490">
                  <c:v>Be_3981072</c:v>
                </c:pt>
                <c:pt idx="491">
                  <c:v>Be_5011872</c:v>
                </c:pt>
                <c:pt idx="492">
                  <c:v>Be_6309573</c:v>
                </c:pt>
                <c:pt idx="493">
                  <c:v>Be_7943282</c:v>
                </c:pt>
                <c:pt idx="494">
                  <c:v>Be_10000000</c:v>
                </c:pt>
                <c:pt idx="495">
                  <c:v>Be_12589250</c:v>
                </c:pt>
                <c:pt idx="496">
                  <c:v>Be_15848930</c:v>
                </c:pt>
                <c:pt idx="497">
                  <c:v>Be_19952620</c:v>
                </c:pt>
                <c:pt idx="498">
                  <c:v>B_</c:v>
                </c:pt>
                <c:pt idx="499">
                  <c:v>Energy[eV]_Elastic[mb]</c:v>
                </c:pt>
                <c:pt idx="500">
                  <c:v>B_0.00001258925</c:v>
                </c:pt>
                <c:pt idx="501">
                  <c:v>B_0.00001584893</c:v>
                </c:pt>
                <c:pt idx="502">
                  <c:v>B_0.00001995262</c:v>
                </c:pt>
                <c:pt idx="503">
                  <c:v>B_0.00002511886</c:v>
                </c:pt>
                <c:pt idx="504">
                  <c:v>B_0.00003162278</c:v>
                </c:pt>
                <c:pt idx="505">
                  <c:v>B_0.00003981072</c:v>
                </c:pt>
                <c:pt idx="506">
                  <c:v>B_0.00005011872</c:v>
                </c:pt>
                <c:pt idx="507">
                  <c:v>B_0.00006309573</c:v>
                </c:pt>
                <c:pt idx="508">
                  <c:v>B_0.00007943282</c:v>
                </c:pt>
                <c:pt idx="509">
                  <c:v>B_0.0001</c:v>
                </c:pt>
                <c:pt idx="510">
                  <c:v>B_0.0001258925</c:v>
                </c:pt>
                <c:pt idx="511">
                  <c:v>B_0.0001584893</c:v>
                </c:pt>
                <c:pt idx="512">
                  <c:v>B_0.0001995262</c:v>
                </c:pt>
                <c:pt idx="513">
                  <c:v>B_0.0002511886</c:v>
                </c:pt>
                <c:pt idx="514">
                  <c:v>B_0.0003162278</c:v>
                </c:pt>
                <c:pt idx="515">
                  <c:v>B_0.0003981072</c:v>
                </c:pt>
                <c:pt idx="516">
                  <c:v>B_0.0005011872</c:v>
                </c:pt>
                <c:pt idx="517">
                  <c:v>B_0.0006309573</c:v>
                </c:pt>
                <c:pt idx="518">
                  <c:v>B_0.0007943282</c:v>
                </c:pt>
                <c:pt idx="519">
                  <c:v>B_0.001</c:v>
                </c:pt>
                <c:pt idx="520">
                  <c:v>B_0.001258925</c:v>
                </c:pt>
                <c:pt idx="521">
                  <c:v>B_0.001584893</c:v>
                </c:pt>
                <c:pt idx="522">
                  <c:v>B_0.001995262</c:v>
                </c:pt>
                <c:pt idx="523">
                  <c:v>B_0.002511886</c:v>
                </c:pt>
                <c:pt idx="524">
                  <c:v>B_0.003162278</c:v>
                </c:pt>
                <c:pt idx="525">
                  <c:v>B_0.003981072</c:v>
                </c:pt>
                <c:pt idx="526">
                  <c:v>B_0.005011872</c:v>
                </c:pt>
                <c:pt idx="527">
                  <c:v>B_0.006309573</c:v>
                </c:pt>
                <c:pt idx="528">
                  <c:v>B_0.007943282</c:v>
                </c:pt>
                <c:pt idx="529">
                  <c:v>B_0.01</c:v>
                </c:pt>
                <c:pt idx="530">
                  <c:v>B_0.01258925</c:v>
                </c:pt>
                <c:pt idx="531">
                  <c:v>B_0.01584893</c:v>
                </c:pt>
                <c:pt idx="532">
                  <c:v>B_0.01995262</c:v>
                </c:pt>
                <c:pt idx="533">
                  <c:v>B_0.02511886</c:v>
                </c:pt>
                <c:pt idx="534">
                  <c:v>B_0.03162278</c:v>
                </c:pt>
                <c:pt idx="535">
                  <c:v>B_0.03981072</c:v>
                </c:pt>
                <c:pt idx="536">
                  <c:v>B_0.05011872</c:v>
                </c:pt>
                <c:pt idx="537">
                  <c:v>B_0.06309573</c:v>
                </c:pt>
                <c:pt idx="538">
                  <c:v>B_0.07943282</c:v>
                </c:pt>
                <c:pt idx="539">
                  <c:v>B_0.1</c:v>
                </c:pt>
                <c:pt idx="540">
                  <c:v>B_0.1258925</c:v>
                </c:pt>
                <c:pt idx="541">
                  <c:v>B_0.1584893</c:v>
                </c:pt>
                <c:pt idx="542">
                  <c:v>B_0.1995262</c:v>
                </c:pt>
                <c:pt idx="543">
                  <c:v>B_0.2511886</c:v>
                </c:pt>
                <c:pt idx="544">
                  <c:v>B_0.3162278</c:v>
                </c:pt>
                <c:pt idx="545">
                  <c:v>B_0.3981072</c:v>
                </c:pt>
                <c:pt idx="546">
                  <c:v>B_0.5011872</c:v>
                </c:pt>
                <c:pt idx="547">
                  <c:v>B_0.6309573</c:v>
                </c:pt>
                <c:pt idx="548">
                  <c:v>B_0.7943282</c:v>
                </c:pt>
                <c:pt idx="549">
                  <c:v>B_1</c:v>
                </c:pt>
                <c:pt idx="550">
                  <c:v>B_1.258925</c:v>
                </c:pt>
                <c:pt idx="551">
                  <c:v>B_1.584893</c:v>
                </c:pt>
                <c:pt idx="552">
                  <c:v>B_1.995262</c:v>
                </c:pt>
                <c:pt idx="553">
                  <c:v>B_2.511886</c:v>
                </c:pt>
                <c:pt idx="554">
                  <c:v>B_3.162278</c:v>
                </c:pt>
                <c:pt idx="555">
                  <c:v>B_3.981072</c:v>
                </c:pt>
                <c:pt idx="556">
                  <c:v>B_5.011872</c:v>
                </c:pt>
                <c:pt idx="557">
                  <c:v>B_6.309573</c:v>
                </c:pt>
                <c:pt idx="558">
                  <c:v>B_7.943282</c:v>
                </c:pt>
                <c:pt idx="559">
                  <c:v>B_10</c:v>
                </c:pt>
                <c:pt idx="560">
                  <c:v>B_12.58925</c:v>
                </c:pt>
                <c:pt idx="561">
                  <c:v>B_15.84893</c:v>
                </c:pt>
                <c:pt idx="562">
                  <c:v>B_19.95262</c:v>
                </c:pt>
                <c:pt idx="563">
                  <c:v>B_25.11886</c:v>
                </c:pt>
                <c:pt idx="564">
                  <c:v>B_31.62278</c:v>
                </c:pt>
                <c:pt idx="565">
                  <c:v>B_39.81072</c:v>
                </c:pt>
                <c:pt idx="566">
                  <c:v>B_50.11872</c:v>
                </c:pt>
                <c:pt idx="567">
                  <c:v>B_63.09573</c:v>
                </c:pt>
                <c:pt idx="568">
                  <c:v>B_79.43282</c:v>
                </c:pt>
                <c:pt idx="569">
                  <c:v>B_100</c:v>
                </c:pt>
                <c:pt idx="570">
                  <c:v>B_125.8925</c:v>
                </c:pt>
                <c:pt idx="571">
                  <c:v>B_158.4893</c:v>
                </c:pt>
                <c:pt idx="572">
                  <c:v>B_199.5262</c:v>
                </c:pt>
                <c:pt idx="573">
                  <c:v>B_251.1886</c:v>
                </c:pt>
                <c:pt idx="574">
                  <c:v>B_316.2278</c:v>
                </c:pt>
                <c:pt idx="575">
                  <c:v>B_398.1072</c:v>
                </c:pt>
                <c:pt idx="576">
                  <c:v>B_501.1872</c:v>
                </c:pt>
                <c:pt idx="577">
                  <c:v>B_630.9573</c:v>
                </c:pt>
                <c:pt idx="578">
                  <c:v>B_794.3282</c:v>
                </c:pt>
                <c:pt idx="579">
                  <c:v>B_1000</c:v>
                </c:pt>
                <c:pt idx="580">
                  <c:v>B_1258.925</c:v>
                </c:pt>
                <c:pt idx="581">
                  <c:v>B_1584.893</c:v>
                </c:pt>
                <c:pt idx="582">
                  <c:v>B_1995.262</c:v>
                </c:pt>
                <c:pt idx="583">
                  <c:v>B_2511.886</c:v>
                </c:pt>
                <c:pt idx="584">
                  <c:v>B_3162.278</c:v>
                </c:pt>
                <c:pt idx="585">
                  <c:v>B_3981.072</c:v>
                </c:pt>
                <c:pt idx="586">
                  <c:v>B_5011.872</c:v>
                </c:pt>
                <c:pt idx="587">
                  <c:v>B_6309.573</c:v>
                </c:pt>
                <c:pt idx="588">
                  <c:v>B_7943.282</c:v>
                </c:pt>
                <c:pt idx="589">
                  <c:v>B_10000</c:v>
                </c:pt>
                <c:pt idx="590">
                  <c:v>B_12589.25</c:v>
                </c:pt>
                <c:pt idx="591">
                  <c:v>B_15848.93</c:v>
                </c:pt>
                <c:pt idx="592">
                  <c:v>B_19952.62</c:v>
                </c:pt>
                <c:pt idx="593">
                  <c:v>B_25118.86</c:v>
                </c:pt>
                <c:pt idx="594">
                  <c:v>B_31622.78</c:v>
                </c:pt>
                <c:pt idx="595">
                  <c:v>B_39810.72</c:v>
                </c:pt>
                <c:pt idx="596">
                  <c:v>B_50118.72</c:v>
                </c:pt>
                <c:pt idx="597">
                  <c:v>B_63095.73</c:v>
                </c:pt>
                <c:pt idx="598">
                  <c:v>B_79432.82</c:v>
                </c:pt>
                <c:pt idx="599">
                  <c:v>B_100000</c:v>
                </c:pt>
                <c:pt idx="600">
                  <c:v>B_125892.5</c:v>
                </c:pt>
                <c:pt idx="601">
                  <c:v>B_158489.3</c:v>
                </c:pt>
                <c:pt idx="602">
                  <c:v>B_199526.2</c:v>
                </c:pt>
                <c:pt idx="603">
                  <c:v>B_251188.6</c:v>
                </c:pt>
                <c:pt idx="604">
                  <c:v>B_316227.8</c:v>
                </c:pt>
                <c:pt idx="605">
                  <c:v>B_398107.2</c:v>
                </c:pt>
                <c:pt idx="606">
                  <c:v>B_501187.2</c:v>
                </c:pt>
                <c:pt idx="607">
                  <c:v>B_630957.3</c:v>
                </c:pt>
                <c:pt idx="608">
                  <c:v>B_794328.2</c:v>
                </c:pt>
                <c:pt idx="609">
                  <c:v>B_1000000</c:v>
                </c:pt>
                <c:pt idx="610">
                  <c:v>B_1258925</c:v>
                </c:pt>
                <c:pt idx="611">
                  <c:v>B_1584893</c:v>
                </c:pt>
                <c:pt idx="612">
                  <c:v>B_1995262</c:v>
                </c:pt>
                <c:pt idx="613">
                  <c:v>B_2511886</c:v>
                </c:pt>
                <c:pt idx="614">
                  <c:v>B_3162278</c:v>
                </c:pt>
                <c:pt idx="615">
                  <c:v>B_3981072</c:v>
                </c:pt>
                <c:pt idx="616">
                  <c:v>B_5011872</c:v>
                </c:pt>
                <c:pt idx="617">
                  <c:v>B_6309573</c:v>
                </c:pt>
                <c:pt idx="618">
                  <c:v>B_7943282</c:v>
                </c:pt>
                <c:pt idx="619">
                  <c:v>B_10000000</c:v>
                </c:pt>
                <c:pt idx="620">
                  <c:v>B_12589250</c:v>
                </c:pt>
                <c:pt idx="621">
                  <c:v>B_15848930</c:v>
                </c:pt>
                <c:pt idx="622">
                  <c:v>B_19952620</c:v>
                </c:pt>
                <c:pt idx="623">
                  <c:v>C_</c:v>
                </c:pt>
                <c:pt idx="624">
                  <c:v>Energy[eV]_Elastic[mb]</c:v>
                </c:pt>
                <c:pt idx="625">
                  <c:v>C_0.00001258925</c:v>
                </c:pt>
                <c:pt idx="626">
                  <c:v>C_0.00001584893</c:v>
                </c:pt>
                <c:pt idx="627">
                  <c:v>C_0.00001995262</c:v>
                </c:pt>
                <c:pt idx="628">
                  <c:v>C_0.00002511886</c:v>
                </c:pt>
                <c:pt idx="629">
                  <c:v>C_0.00003162278</c:v>
                </c:pt>
                <c:pt idx="630">
                  <c:v>C_0.00003981072</c:v>
                </c:pt>
                <c:pt idx="631">
                  <c:v>C_0.00005011872</c:v>
                </c:pt>
                <c:pt idx="632">
                  <c:v>C_0.00006309573</c:v>
                </c:pt>
                <c:pt idx="633">
                  <c:v>C_0.00007943282</c:v>
                </c:pt>
                <c:pt idx="634">
                  <c:v>C_0.0001</c:v>
                </c:pt>
                <c:pt idx="635">
                  <c:v>C_0.0001258925</c:v>
                </c:pt>
                <c:pt idx="636">
                  <c:v>C_0.0001584893</c:v>
                </c:pt>
                <c:pt idx="637">
                  <c:v>C_0.0001995262</c:v>
                </c:pt>
                <c:pt idx="638">
                  <c:v>C_0.0002511886</c:v>
                </c:pt>
                <c:pt idx="639">
                  <c:v>C_0.0003162278</c:v>
                </c:pt>
                <c:pt idx="640">
                  <c:v>C_0.0003981072</c:v>
                </c:pt>
                <c:pt idx="641">
                  <c:v>C_0.0005011872</c:v>
                </c:pt>
                <c:pt idx="642">
                  <c:v>C_0.0006309573</c:v>
                </c:pt>
                <c:pt idx="643">
                  <c:v>C_0.0007943282</c:v>
                </c:pt>
                <c:pt idx="644">
                  <c:v>C_0.001</c:v>
                </c:pt>
                <c:pt idx="645">
                  <c:v>C_0.001258925</c:v>
                </c:pt>
                <c:pt idx="646">
                  <c:v>C_0.001584893</c:v>
                </c:pt>
                <c:pt idx="647">
                  <c:v>C_0.001995262</c:v>
                </c:pt>
                <c:pt idx="648">
                  <c:v>C_0.002511886</c:v>
                </c:pt>
                <c:pt idx="649">
                  <c:v>C_0.003162278</c:v>
                </c:pt>
                <c:pt idx="650">
                  <c:v>C_0.003981072</c:v>
                </c:pt>
                <c:pt idx="651">
                  <c:v>C_0.005011872</c:v>
                </c:pt>
                <c:pt idx="652">
                  <c:v>C_0.006309573</c:v>
                </c:pt>
                <c:pt idx="653">
                  <c:v>C_0.007943282</c:v>
                </c:pt>
                <c:pt idx="654">
                  <c:v>C_0.01</c:v>
                </c:pt>
                <c:pt idx="655">
                  <c:v>C_0.01258925</c:v>
                </c:pt>
                <c:pt idx="656">
                  <c:v>C_0.01584893</c:v>
                </c:pt>
                <c:pt idx="657">
                  <c:v>C_0.01995262</c:v>
                </c:pt>
                <c:pt idx="658">
                  <c:v>C_0.02511886</c:v>
                </c:pt>
                <c:pt idx="659">
                  <c:v>C_0.03162278</c:v>
                </c:pt>
                <c:pt idx="660">
                  <c:v>C_0.03981072</c:v>
                </c:pt>
                <c:pt idx="661">
                  <c:v>C_0.05011872</c:v>
                </c:pt>
                <c:pt idx="662">
                  <c:v>C_0.06309573</c:v>
                </c:pt>
                <c:pt idx="663">
                  <c:v>C_0.07943282</c:v>
                </c:pt>
                <c:pt idx="664">
                  <c:v>C_0.1</c:v>
                </c:pt>
                <c:pt idx="665">
                  <c:v>C_0.1258925</c:v>
                </c:pt>
                <c:pt idx="666">
                  <c:v>C_0.1584893</c:v>
                </c:pt>
                <c:pt idx="667">
                  <c:v>C_0.1995262</c:v>
                </c:pt>
                <c:pt idx="668">
                  <c:v>C_0.2511886</c:v>
                </c:pt>
                <c:pt idx="669">
                  <c:v>C_0.3162278</c:v>
                </c:pt>
                <c:pt idx="670">
                  <c:v>C_0.3981072</c:v>
                </c:pt>
                <c:pt idx="671">
                  <c:v>C_0.5011872</c:v>
                </c:pt>
                <c:pt idx="672">
                  <c:v>C_0.6309573</c:v>
                </c:pt>
                <c:pt idx="673">
                  <c:v>C_0.7943282</c:v>
                </c:pt>
                <c:pt idx="674">
                  <c:v>C_1</c:v>
                </c:pt>
                <c:pt idx="675">
                  <c:v>C_1.258925</c:v>
                </c:pt>
                <c:pt idx="676">
                  <c:v>C_1.584893</c:v>
                </c:pt>
                <c:pt idx="677">
                  <c:v>C_1.995262</c:v>
                </c:pt>
                <c:pt idx="678">
                  <c:v>C_2.511886</c:v>
                </c:pt>
                <c:pt idx="679">
                  <c:v>C_3.162278</c:v>
                </c:pt>
                <c:pt idx="680">
                  <c:v>C_3.981072</c:v>
                </c:pt>
                <c:pt idx="681">
                  <c:v>C_5.011872</c:v>
                </c:pt>
                <c:pt idx="682">
                  <c:v>C_6.309573</c:v>
                </c:pt>
                <c:pt idx="683">
                  <c:v>C_7.943282</c:v>
                </c:pt>
                <c:pt idx="684">
                  <c:v>C_10</c:v>
                </c:pt>
                <c:pt idx="685">
                  <c:v>C_12.58925</c:v>
                </c:pt>
                <c:pt idx="686">
                  <c:v>C_15.84893</c:v>
                </c:pt>
                <c:pt idx="687">
                  <c:v>C_19.95262</c:v>
                </c:pt>
                <c:pt idx="688">
                  <c:v>C_25.11886</c:v>
                </c:pt>
                <c:pt idx="689">
                  <c:v>C_31.62278</c:v>
                </c:pt>
                <c:pt idx="690">
                  <c:v>C_39.81072</c:v>
                </c:pt>
                <c:pt idx="691">
                  <c:v>C_50.11872</c:v>
                </c:pt>
                <c:pt idx="692">
                  <c:v>C_63.09573</c:v>
                </c:pt>
                <c:pt idx="693">
                  <c:v>C_79.43282</c:v>
                </c:pt>
                <c:pt idx="694">
                  <c:v>C_100</c:v>
                </c:pt>
                <c:pt idx="695">
                  <c:v>C_125.8925</c:v>
                </c:pt>
                <c:pt idx="696">
                  <c:v>C_158.4893</c:v>
                </c:pt>
                <c:pt idx="697">
                  <c:v>C_199.5262</c:v>
                </c:pt>
                <c:pt idx="698">
                  <c:v>C_251.1886</c:v>
                </c:pt>
                <c:pt idx="699">
                  <c:v>C_316.2278</c:v>
                </c:pt>
                <c:pt idx="700">
                  <c:v>C_398.1072</c:v>
                </c:pt>
                <c:pt idx="701">
                  <c:v>C_501.1872</c:v>
                </c:pt>
                <c:pt idx="702">
                  <c:v>C_630.9573</c:v>
                </c:pt>
                <c:pt idx="703">
                  <c:v>C_794.3282</c:v>
                </c:pt>
                <c:pt idx="704">
                  <c:v>C_1000</c:v>
                </c:pt>
                <c:pt idx="705">
                  <c:v>C_1258.925</c:v>
                </c:pt>
                <c:pt idx="706">
                  <c:v>C_1584.893</c:v>
                </c:pt>
                <c:pt idx="707">
                  <c:v>C_1995.262</c:v>
                </c:pt>
                <c:pt idx="708">
                  <c:v>C_2511.886</c:v>
                </c:pt>
                <c:pt idx="709">
                  <c:v>C_3162.278</c:v>
                </c:pt>
                <c:pt idx="710">
                  <c:v>C_3981.072</c:v>
                </c:pt>
                <c:pt idx="711">
                  <c:v>C_5011.872</c:v>
                </c:pt>
                <c:pt idx="712">
                  <c:v>C_6309.573</c:v>
                </c:pt>
                <c:pt idx="713">
                  <c:v>C_7943.282</c:v>
                </c:pt>
                <c:pt idx="714">
                  <c:v>C_10000</c:v>
                </c:pt>
                <c:pt idx="715">
                  <c:v>C_12589.25</c:v>
                </c:pt>
                <c:pt idx="716">
                  <c:v>C_15848.93</c:v>
                </c:pt>
                <c:pt idx="717">
                  <c:v>C_19952.62</c:v>
                </c:pt>
                <c:pt idx="718">
                  <c:v>C_25118.86</c:v>
                </c:pt>
                <c:pt idx="719">
                  <c:v>C_31622.78</c:v>
                </c:pt>
                <c:pt idx="720">
                  <c:v>C_39810.72</c:v>
                </c:pt>
                <c:pt idx="721">
                  <c:v>C_50118.72</c:v>
                </c:pt>
                <c:pt idx="722">
                  <c:v>C_63095.73</c:v>
                </c:pt>
                <c:pt idx="723">
                  <c:v>C_79432.82</c:v>
                </c:pt>
                <c:pt idx="724">
                  <c:v>C_100000</c:v>
                </c:pt>
                <c:pt idx="725">
                  <c:v>C_125892.5</c:v>
                </c:pt>
                <c:pt idx="726">
                  <c:v>C_158489.3</c:v>
                </c:pt>
                <c:pt idx="727">
                  <c:v>C_199526.2</c:v>
                </c:pt>
                <c:pt idx="728">
                  <c:v>C_251188.6</c:v>
                </c:pt>
                <c:pt idx="729">
                  <c:v>C_316227.8</c:v>
                </c:pt>
                <c:pt idx="730">
                  <c:v>C_398107.2</c:v>
                </c:pt>
                <c:pt idx="731">
                  <c:v>C_501187.2</c:v>
                </c:pt>
                <c:pt idx="732">
                  <c:v>C_630957.3</c:v>
                </c:pt>
                <c:pt idx="733">
                  <c:v>C_794328.2</c:v>
                </c:pt>
                <c:pt idx="734">
                  <c:v>C_1000000</c:v>
                </c:pt>
                <c:pt idx="735">
                  <c:v>C_1258925</c:v>
                </c:pt>
                <c:pt idx="736">
                  <c:v>C_1584893</c:v>
                </c:pt>
                <c:pt idx="737">
                  <c:v>C_1995262</c:v>
                </c:pt>
                <c:pt idx="738">
                  <c:v>C_2511886</c:v>
                </c:pt>
                <c:pt idx="739">
                  <c:v>C_3162278</c:v>
                </c:pt>
                <c:pt idx="740">
                  <c:v>C_3981072</c:v>
                </c:pt>
                <c:pt idx="741">
                  <c:v>C_5011872</c:v>
                </c:pt>
                <c:pt idx="742">
                  <c:v>C_6309573</c:v>
                </c:pt>
                <c:pt idx="743">
                  <c:v>C_7943282</c:v>
                </c:pt>
                <c:pt idx="744">
                  <c:v>C_10000000</c:v>
                </c:pt>
                <c:pt idx="745">
                  <c:v>C_12589250</c:v>
                </c:pt>
                <c:pt idx="746">
                  <c:v>C_15848930</c:v>
                </c:pt>
                <c:pt idx="747">
                  <c:v>C_19952620</c:v>
                </c:pt>
                <c:pt idx="748">
                  <c:v>N_</c:v>
                </c:pt>
                <c:pt idx="749">
                  <c:v>Energy[eV]_Elastic[mb]</c:v>
                </c:pt>
                <c:pt idx="750">
                  <c:v>N_0.00001258925</c:v>
                </c:pt>
                <c:pt idx="751">
                  <c:v>N_0.00001584893</c:v>
                </c:pt>
                <c:pt idx="752">
                  <c:v>N_0.00001995262</c:v>
                </c:pt>
                <c:pt idx="753">
                  <c:v>N_0.00002511886</c:v>
                </c:pt>
                <c:pt idx="754">
                  <c:v>N_0.00003162278</c:v>
                </c:pt>
                <c:pt idx="755">
                  <c:v>N_0.00003981072</c:v>
                </c:pt>
                <c:pt idx="756">
                  <c:v>N_0.00005011872</c:v>
                </c:pt>
                <c:pt idx="757">
                  <c:v>N_0.00006309573</c:v>
                </c:pt>
                <c:pt idx="758">
                  <c:v>N_0.00007943282</c:v>
                </c:pt>
                <c:pt idx="759">
                  <c:v>N_0.0001</c:v>
                </c:pt>
                <c:pt idx="760">
                  <c:v>N_0.0001258925</c:v>
                </c:pt>
                <c:pt idx="761">
                  <c:v>N_0.0001584893</c:v>
                </c:pt>
                <c:pt idx="762">
                  <c:v>N_0.0001995262</c:v>
                </c:pt>
                <c:pt idx="763">
                  <c:v>N_0.0002511886</c:v>
                </c:pt>
                <c:pt idx="764">
                  <c:v>N_0.0003162278</c:v>
                </c:pt>
                <c:pt idx="765">
                  <c:v>N_0.0003981072</c:v>
                </c:pt>
                <c:pt idx="766">
                  <c:v>N_0.0005011872</c:v>
                </c:pt>
                <c:pt idx="767">
                  <c:v>N_0.0006309573</c:v>
                </c:pt>
                <c:pt idx="768">
                  <c:v>N_0.0007943282</c:v>
                </c:pt>
                <c:pt idx="769">
                  <c:v>N_0.001</c:v>
                </c:pt>
                <c:pt idx="770">
                  <c:v>N_0.001258925</c:v>
                </c:pt>
                <c:pt idx="771">
                  <c:v>N_0.001584893</c:v>
                </c:pt>
                <c:pt idx="772">
                  <c:v>N_0.001995262</c:v>
                </c:pt>
                <c:pt idx="773">
                  <c:v>N_0.002511886</c:v>
                </c:pt>
                <c:pt idx="774">
                  <c:v>N_0.003162278</c:v>
                </c:pt>
                <c:pt idx="775">
                  <c:v>N_0.003981072</c:v>
                </c:pt>
                <c:pt idx="776">
                  <c:v>N_0.005011872</c:v>
                </c:pt>
                <c:pt idx="777">
                  <c:v>N_0.006309573</c:v>
                </c:pt>
                <c:pt idx="778">
                  <c:v>N_0.007943282</c:v>
                </c:pt>
                <c:pt idx="779">
                  <c:v>N_0.01</c:v>
                </c:pt>
                <c:pt idx="780">
                  <c:v>N_0.01258925</c:v>
                </c:pt>
                <c:pt idx="781">
                  <c:v>N_0.01584893</c:v>
                </c:pt>
                <c:pt idx="782">
                  <c:v>N_0.01995262</c:v>
                </c:pt>
                <c:pt idx="783">
                  <c:v>N_0.02511886</c:v>
                </c:pt>
                <c:pt idx="784">
                  <c:v>N_0.03162278</c:v>
                </c:pt>
                <c:pt idx="785">
                  <c:v>N_0.03981072</c:v>
                </c:pt>
                <c:pt idx="786">
                  <c:v>N_0.05011872</c:v>
                </c:pt>
                <c:pt idx="787">
                  <c:v>N_0.06309573</c:v>
                </c:pt>
                <c:pt idx="788">
                  <c:v>N_0.07943282</c:v>
                </c:pt>
                <c:pt idx="789">
                  <c:v>N_0.1</c:v>
                </c:pt>
                <c:pt idx="790">
                  <c:v>N_0.1258925</c:v>
                </c:pt>
                <c:pt idx="791">
                  <c:v>N_0.1584893</c:v>
                </c:pt>
                <c:pt idx="792">
                  <c:v>N_0.1995262</c:v>
                </c:pt>
                <c:pt idx="793">
                  <c:v>N_0.2511886</c:v>
                </c:pt>
                <c:pt idx="794">
                  <c:v>N_0.3162278</c:v>
                </c:pt>
                <c:pt idx="795">
                  <c:v>N_0.3981072</c:v>
                </c:pt>
                <c:pt idx="796">
                  <c:v>N_0.5011872</c:v>
                </c:pt>
                <c:pt idx="797">
                  <c:v>N_0.6309573</c:v>
                </c:pt>
                <c:pt idx="798">
                  <c:v>N_0.7943282</c:v>
                </c:pt>
                <c:pt idx="799">
                  <c:v>N_1</c:v>
                </c:pt>
                <c:pt idx="800">
                  <c:v>N_1.258925</c:v>
                </c:pt>
                <c:pt idx="801">
                  <c:v>N_1.584893</c:v>
                </c:pt>
                <c:pt idx="802">
                  <c:v>N_1.995262</c:v>
                </c:pt>
                <c:pt idx="803">
                  <c:v>N_2.511886</c:v>
                </c:pt>
                <c:pt idx="804">
                  <c:v>N_3.162278</c:v>
                </c:pt>
                <c:pt idx="805">
                  <c:v>N_3.981072</c:v>
                </c:pt>
                <c:pt idx="806">
                  <c:v>N_5.011872</c:v>
                </c:pt>
                <c:pt idx="807">
                  <c:v>N_6.309573</c:v>
                </c:pt>
                <c:pt idx="808">
                  <c:v>N_7.943282</c:v>
                </c:pt>
                <c:pt idx="809">
                  <c:v>N_10</c:v>
                </c:pt>
                <c:pt idx="810">
                  <c:v>N_12.58925</c:v>
                </c:pt>
                <c:pt idx="811">
                  <c:v>N_15.84893</c:v>
                </c:pt>
                <c:pt idx="812">
                  <c:v>N_19.95262</c:v>
                </c:pt>
                <c:pt idx="813">
                  <c:v>N_25.11886</c:v>
                </c:pt>
                <c:pt idx="814">
                  <c:v>N_31.62278</c:v>
                </c:pt>
                <c:pt idx="815">
                  <c:v>N_39.81072</c:v>
                </c:pt>
                <c:pt idx="816">
                  <c:v>N_50.11872</c:v>
                </c:pt>
                <c:pt idx="817">
                  <c:v>N_63.09573</c:v>
                </c:pt>
                <c:pt idx="818">
                  <c:v>N_79.43282</c:v>
                </c:pt>
                <c:pt idx="819">
                  <c:v>N_100</c:v>
                </c:pt>
                <c:pt idx="820">
                  <c:v>N_125.8925</c:v>
                </c:pt>
                <c:pt idx="821">
                  <c:v>N_158.4893</c:v>
                </c:pt>
                <c:pt idx="822">
                  <c:v>N_199.5262</c:v>
                </c:pt>
                <c:pt idx="823">
                  <c:v>N_251.1886</c:v>
                </c:pt>
                <c:pt idx="824">
                  <c:v>N_316.2278</c:v>
                </c:pt>
                <c:pt idx="825">
                  <c:v>N_398.1072</c:v>
                </c:pt>
                <c:pt idx="826">
                  <c:v>N_501.1872</c:v>
                </c:pt>
                <c:pt idx="827">
                  <c:v>N_630.9573</c:v>
                </c:pt>
                <c:pt idx="828">
                  <c:v>N_794.3282</c:v>
                </c:pt>
                <c:pt idx="829">
                  <c:v>N_1000</c:v>
                </c:pt>
                <c:pt idx="830">
                  <c:v>N_1258.925</c:v>
                </c:pt>
                <c:pt idx="831">
                  <c:v>N_1584.893</c:v>
                </c:pt>
                <c:pt idx="832">
                  <c:v>N_1995.262</c:v>
                </c:pt>
                <c:pt idx="833">
                  <c:v>N_2511.886</c:v>
                </c:pt>
                <c:pt idx="834">
                  <c:v>N_3162.278</c:v>
                </c:pt>
                <c:pt idx="835">
                  <c:v>N_3981.072</c:v>
                </c:pt>
                <c:pt idx="836">
                  <c:v>N_5011.872</c:v>
                </c:pt>
                <c:pt idx="837">
                  <c:v>N_6309.573</c:v>
                </c:pt>
                <c:pt idx="838">
                  <c:v>N_7943.282</c:v>
                </c:pt>
                <c:pt idx="839">
                  <c:v>N_10000</c:v>
                </c:pt>
                <c:pt idx="840">
                  <c:v>N_12589.25</c:v>
                </c:pt>
                <c:pt idx="841">
                  <c:v>N_15848.93</c:v>
                </c:pt>
                <c:pt idx="842">
                  <c:v>N_19952.62</c:v>
                </c:pt>
                <c:pt idx="843">
                  <c:v>N_25118.86</c:v>
                </c:pt>
                <c:pt idx="844">
                  <c:v>N_31622.78</c:v>
                </c:pt>
                <c:pt idx="845">
                  <c:v>N_39810.72</c:v>
                </c:pt>
                <c:pt idx="846">
                  <c:v>N_50118.72</c:v>
                </c:pt>
                <c:pt idx="847">
                  <c:v>N_63095.73</c:v>
                </c:pt>
                <c:pt idx="848">
                  <c:v>N_79432.82</c:v>
                </c:pt>
                <c:pt idx="849">
                  <c:v>N_100000</c:v>
                </c:pt>
                <c:pt idx="850">
                  <c:v>N_125892.5</c:v>
                </c:pt>
                <c:pt idx="851">
                  <c:v>N_158489.3</c:v>
                </c:pt>
                <c:pt idx="852">
                  <c:v>N_199526.2</c:v>
                </c:pt>
                <c:pt idx="853">
                  <c:v>N_251188.6</c:v>
                </c:pt>
                <c:pt idx="854">
                  <c:v>N_316227.8</c:v>
                </c:pt>
                <c:pt idx="855">
                  <c:v>N_398107.2</c:v>
                </c:pt>
                <c:pt idx="856">
                  <c:v>N_501187.2</c:v>
                </c:pt>
                <c:pt idx="857">
                  <c:v>N_630957.3</c:v>
                </c:pt>
                <c:pt idx="858">
                  <c:v>N_794328.2</c:v>
                </c:pt>
                <c:pt idx="859">
                  <c:v>N_1000000</c:v>
                </c:pt>
                <c:pt idx="860">
                  <c:v>N_1258925</c:v>
                </c:pt>
                <c:pt idx="861">
                  <c:v>N_1584893</c:v>
                </c:pt>
                <c:pt idx="862">
                  <c:v>N_1995262</c:v>
                </c:pt>
                <c:pt idx="863">
                  <c:v>N_2511886</c:v>
                </c:pt>
                <c:pt idx="864">
                  <c:v>N_3162278</c:v>
                </c:pt>
                <c:pt idx="865">
                  <c:v>N_3981072</c:v>
                </c:pt>
                <c:pt idx="866">
                  <c:v>N_5011872</c:v>
                </c:pt>
                <c:pt idx="867">
                  <c:v>N_6309573</c:v>
                </c:pt>
                <c:pt idx="868">
                  <c:v>N_7943282</c:v>
                </c:pt>
                <c:pt idx="869">
                  <c:v>N_10000000</c:v>
                </c:pt>
                <c:pt idx="870">
                  <c:v>N_12589250</c:v>
                </c:pt>
                <c:pt idx="871">
                  <c:v>N_15848930</c:v>
                </c:pt>
                <c:pt idx="872">
                  <c:v>N_19952620</c:v>
                </c:pt>
                <c:pt idx="873">
                  <c:v>O_</c:v>
                </c:pt>
                <c:pt idx="874">
                  <c:v>Energy[eV]_Elastic[mb]</c:v>
                </c:pt>
                <c:pt idx="875">
                  <c:v>O_0.00001258925</c:v>
                </c:pt>
                <c:pt idx="876">
                  <c:v>O_0.00001584893</c:v>
                </c:pt>
                <c:pt idx="877">
                  <c:v>O_0.00001995262</c:v>
                </c:pt>
                <c:pt idx="878">
                  <c:v>O_0.00002511886</c:v>
                </c:pt>
                <c:pt idx="879">
                  <c:v>O_0.00003162278</c:v>
                </c:pt>
                <c:pt idx="880">
                  <c:v>O_0.00003981072</c:v>
                </c:pt>
                <c:pt idx="881">
                  <c:v>O_0.00005011872</c:v>
                </c:pt>
                <c:pt idx="882">
                  <c:v>O_0.00006309573</c:v>
                </c:pt>
                <c:pt idx="883">
                  <c:v>O_0.00007943282</c:v>
                </c:pt>
                <c:pt idx="884">
                  <c:v>O_0.0001</c:v>
                </c:pt>
                <c:pt idx="885">
                  <c:v>O_0.0001258925</c:v>
                </c:pt>
                <c:pt idx="886">
                  <c:v>O_0.0001584893</c:v>
                </c:pt>
                <c:pt idx="887">
                  <c:v>O_0.0001995262</c:v>
                </c:pt>
                <c:pt idx="888">
                  <c:v>O_0.0002511886</c:v>
                </c:pt>
                <c:pt idx="889">
                  <c:v>O_0.0003162278</c:v>
                </c:pt>
                <c:pt idx="890">
                  <c:v>O_0.0003981072</c:v>
                </c:pt>
                <c:pt idx="891">
                  <c:v>O_0.0005011872</c:v>
                </c:pt>
                <c:pt idx="892">
                  <c:v>O_0.0006309573</c:v>
                </c:pt>
                <c:pt idx="893">
                  <c:v>O_0.0007943282</c:v>
                </c:pt>
                <c:pt idx="894">
                  <c:v>O_0.001</c:v>
                </c:pt>
                <c:pt idx="895">
                  <c:v>O_0.001258925</c:v>
                </c:pt>
                <c:pt idx="896">
                  <c:v>O_0.001584893</c:v>
                </c:pt>
                <c:pt idx="897">
                  <c:v>O_0.001995262</c:v>
                </c:pt>
                <c:pt idx="898">
                  <c:v>O_0.002511886</c:v>
                </c:pt>
                <c:pt idx="899">
                  <c:v>O_0.003162278</c:v>
                </c:pt>
                <c:pt idx="900">
                  <c:v>O_0.003981072</c:v>
                </c:pt>
                <c:pt idx="901">
                  <c:v>O_0.005011872</c:v>
                </c:pt>
                <c:pt idx="902">
                  <c:v>O_0.006309573</c:v>
                </c:pt>
                <c:pt idx="903">
                  <c:v>O_0.007943282</c:v>
                </c:pt>
                <c:pt idx="904">
                  <c:v>O_0.01</c:v>
                </c:pt>
                <c:pt idx="905">
                  <c:v>O_0.01258925</c:v>
                </c:pt>
                <c:pt idx="906">
                  <c:v>O_0.01584893</c:v>
                </c:pt>
                <c:pt idx="907">
                  <c:v>O_0.01995262</c:v>
                </c:pt>
                <c:pt idx="908">
                  <c:v>O_0.02511886</c:v>
                </c:pt>
                <c:pt idx="909">
                  <c:v>O_0.03162278</c:v>
                </c:pt>
                <c:pt idx="910">
                  <c:v>O_0.03981072</c:v>
                </c:pt>
                <c:pt idx="911">
                  <c:v>O_0.05011872</c:v>
                </c:pt>
                <c:pt idx="912">
                  <c:v>O_0.06309573</c:v>
                </c:pt>
                <c:pt idx="913">
                  <c:v>O_0.07943282</c:v>
                </c:pt>
                <c:pt idx="914">
                  <c:v>O_0.1</c:v>
                </c:pt>
                <c:pt idx="915">
                  <c:v>O_0.1258925</c:v>
                </c:pt>
                <c:pt idx="916">
                  <c:v>O_0.1584893</c:v>
                </c:pt>
                <c:pt idx="917">
                  <c:v>O_0.1995262</c:v>
                </c:pt>
                <c:pt idx="918">
                  <c:v>O_0.2511886</c:v>
                </c:pt>
                <c:pt idx="919">
                  <c:v>O_0.3162278</c:v>
                </c:pt>
                <c:pt idx="920">
                  <c:v>O_0.3981072</c:v>
                </c:pt>
                <c:pt idx="921">
                  <c:v>O_0.5011872</c:v>
                </c:pt>
                <c:pt idx="922">
                  <c:v>O_0.6309573</c:v>
                </c:pt>
                <c:pt idx="923">
                  <c:v>O_0.7943282</c:v>
                </c:pt>
                <c:pt idx="924">
                  <c:v>O_1</c:v>
                </c:pt>
                <c:pt idx="925">
                  <c:v>O_1.258925</c:v>
                </c:pt>
                <c:pt idx="926">
                  <c:v>O_1.584893</c:v>
                </c:pt>
                <c:pt idx="927">
                  <c:v>O_1.995262</c:v>
                </c:pt>
                <c:pt idx="928">
                  <c:v>O_2.511886</c:v>
                </c:pt>
                <c:pt idx="929">
                  <c:v>O_3.162278</c:v>
                </c:pt>
                <c:pt idx="930">
                  <c:v>O_3.981072</c:v>
                </c:pt>
                <c:pt idx="931">
                  <c:v>O_5.011872</c:v>
                </c:pt>
                <c:pt idx="932">
                  <c:v>O_6.309573</c:v>
                </c:pt>
                <c:pt idx="933">
                  <c:v>O_7.943282</c:v>
                </c:pt>
                <c:pt idx="934">
                  <c:v>O_10</c:v>
                </c:pt>
                <c:pt idx="935">
                  <c:v>O_12.58925</c:v>
                </c:pt>
                <c:pt idx="936">
                  <c:v>O_15.84893</c:v>
                </c:pt>
                <c:pt idx="937">
                  <c:v>O_19.95262</c:v>
                </c:pt>
                <c:pt idx="938">
                  <c:v>O_25.11886</c:v>
                </c:pt>
                <c:pt idx="939">
                  <c:v>O_31.62278</c:v>
                </c:pt>
                <c:pt idx="940">
                  <c:v>O_39.81072</c:v>
                </c:pt>
                <c:pt idx="941">
                  <c:v>O_50.11872</c:v>
                </c:pt>
                <c:pt idx="942">
                  <c:v>O_63.09573</c:v>
                </c:pt>
                <c:pt idx="943">
                  <c:v>O_79.43282</c:v>
                </c:pt>
                <c:pt idx="944">
                  <c:v>O_100</c:v>
                </c:pt>
                <c:pt idx="945">
                  <c:v>O_125.8925</c:v>
                </c:pt>
                <c:pt idx="946">
                  <c:v>O_158.4893</c:v>
                </c:pt>
                <c:pt idx="947">
                  <c:v>O_199.5262</c:v>
                </c:pt>
                <c:pt idx="948">
                  <c:v>O_251.1886</c:v>
                </c:pt>
                <c:pt idx="949">
                  <c:v>O_316.2278</c:v>
                </c:pt>
                <c:pt idx="950">
                  <c:v>O_398.1072</c:v>
                </c:pt>
                <c:pt idx="951">
                  <c:v>O_501.1872</c:v>
                </c:pt>
                <c:pt idx="952">
                  <c:v>O_630.9573</c:v>
                </c:pt>
                <c:pt idx="953">
                  <c:v>O_794.3282</c:v>
                </c:pt>
                <c:pt idx="954">
                  <c:v>O_1000</c:v>
                </c:pt>
                <c:pt idx="955">
                  <c:v>O_1258.925</c:v>
                </c:pt>
                <c:pt idx="956">
                  <c:v>O_1584.893</c:v>
                </c:pt>
                <c:pt idx="957">
                  <c:v>O_1995.262</c:v>
                </c:pt>
                <c:pt idx="958">
                  <c:v>O_2511.886</c:v>
                </c:pt>
                <c:pt idx="959">
                  <c:v>O_3162.278</c:v>
                </c:pt>
                <c:pt idx="960">
                  <c:v>O_3981.072</c:v>
                </c:pt>
                <c:pt idx="961">
                  <c:v>O_5011.872</c:v>
                </c:pt>
                <c:pt idx="962">
                  <c:v>O_6309.573</c:v>
                </c:pt>
                <c:pt idx="963">
                  <c:v>O_7943.282</c:v>
                </c:pt>
                <c:pt idx="964">
                  <c:v>O_10000</c:v>
                </c:pt>
                <c:pt idx="965">
                  <c:v>O_12589.25</c:v>
                </c:pt>
                <c:pt idx="966">
                  <c:v>O_15848.93</c:v>
                </c:pt>
                <c:pt idx="967">
                  <c:v>O_19952.62</c:v>
                </c:pt>
                <c:pt idx="968">
                  <c:v>O_25118.86</c:v>
                </c:pt>
                <c:pt idx="969">
                  <c:v>O_31622.78</c:v>
                </c:pt>
                <c:pt idx="970">
                  <c:v>O_39810.72</c:v>
                </c:pt>
                <c:pt idx="971">
                  <c:v>O_50118.72</c:v>
                </c:pt>
                <c:pt idx="972">
                  <c:v>O_63095.73</c:v>
                </c:pt>
                <c:pt idx="973">
                  <c:v>O_79432.82</c:v>
                </c:pt>
                <c:pt idx="974">
                  <c:v>O_100000</c:v>
                </c:pt>
                <c:pt idx="975">
                  <c:v>O_125892.5</c:v>
                </c:pt>
                <c:pt idx="976">
                  <c:v>O_158489.3</c:v>
                </c:pt>
                <c:pt idx="977">
                  <c:v>O_199526.2</c:v>
                </c:pt>
                <c:pt idx="978">
                  <c:v>O_251188.6</c:v>
                </c:pt>
                <c:pt idx="979">
                  <c:v>O_316227.8</c:v>
                </c:pt>
                <c:pt idx="980">
                  <c:v>O_398107.2</c:v>
                </c:pt>
                <c:pt idx="981">
                  <c:v>O_501187.2</c:v>
                </c:pt>
                <c:pt idx="982">
                  <c:v>O_630957.3</c:v>
                </c:pt>
                <c:pt idx="983">
                  <c:v>O_794328.2</c:v>
                </c:pt>
                <c:pt idx="984">
                  <c:v>O_1000000</c:v>
                </c:pt>
                <c:pt idx="985">
                  <c:v>O_1258925</c:v>
                </c:pt>
                <c:pt idx="986">
                  <c:v>O_1584893</c:v>
                </c:pt>
                <c:pt idx="987">
                  <c:v>O_1995262</c:v>
                </c:pt>
                <c:pt idx="988">
                  <c:v>O_2511886</c:v>
                </c:pt>
                <c:pt idx="989">
                  <c:v>O_3162278</c:v>
                </c:pt>
                <c:pt idx="990">
                  <c:v>O_3981072</c:v>
                </c:pt>
                <c:pt idx="991">
                  <c:v>O_5011872</c:v>
                </c:pt>
                <c:pt idx="992">
                  <c:v>O_6309573</c:v>
                </c:pt>
                <c:pt idx="993">
                  <c:v>O_7943282</c:v>
                </c:pt>
                <c:pt idx="994">
                  <c:v>O_10000000</c:v>
                </c:pt>
                <c:pt idx="995">
                  <c:v>O_12589250</c:v>
                </c:pt>
                <c:pt idx="996">
                  <c:v>O_15848930</c:v>
                </c:pt>
                <c:pt idx="997">
                  <c:v>O_19952620</c:v>
                </c:pt>
                <c:pt idx="998">
                  <c:v>F_</c:v>
                </c:pt>
                <c:pt idx="999">
                  <c:v>Energy[eV]_Elastic[mb]</c:v>
                </c:pt>
                <c:pt idx="1000">
                  <c:v>F_0.00001258925</c:v>
                </c:pt>
                <c:pt idx="1001">
                  <c:v>F_0.00001584893</c:v>
                </c:pt>
                <c:pt idx="1002">
                  <c:v>F_0.00001995262</c:v>
                </c:pt>
                <c:pt idx="1003">
                  <c:v>F_0.00002511886</c:v>
                </c:pt>
                <c:pt idx="1004">
                  <c:v>F_0.00003162278</c:v>
                </c:pt>
                <c:pt idx="1005">
                  <c:v>F_0.00003981072</c:v>
                </c:pt>
                <c:pt idx="1006">
                  <c:v>F_0.00005011872</c:v>
                </c:pt>
                <c:pt idx="1007">
                  <c:v>F_0.00006309573</c:v>
                </c:pt>
                <c:pt idx="1008">
                  <c:v>F_0.00007943282</c:v>
                </c:pt>
                <c:pt idx="1009">
                  <c:v>F_0.0001</c:v>
                </c:pt>
                <c:pt idx="1010">
                  <c:v>F_0.0001258925</c:v>
                </c:pt>
                <c:pt idx="1011">
                  <c:v>F_0.0001584893</c:v>
                </c:pt>
                <c:pt idx="1012">
                  <c:v>F_0.0001995262</c:v>
                </c:pt>
                <c:pt idx="1013">
                  <c:v>F_0.0002511886</c:v>
                </c:pt>
                <c:pt idx="1014">
                  <c:v>F_0.0003162278</c:v>
                </c:pt>
                <c:pt idx="1015">
                  <c:v>F_0.0003981072</c:v>
                </c:pt>
                <c:pt idx="1016">
                  <c:v>F_0.0005011872</c:v>
                </c:pt>
                <c:pt idx="1017">
                  <c:v>F_0.0006309573</c:v>
                </c:pt>
                <c:pt idx="1018">
                  <c:v>F_0.0007943282</c:v>
                </c:pt>
                <c:pt idx="1019">
                  <c:v>F_0.001</c:v>
                </c:pt>
                <c:pt idx="1020">
                  <c:v>F_0.001258925</c:v>
                </c:pt>
                <c:pt idx="1021">
                  <c:v>F_0.001584893</c:v>
                </c:pt>
                <c:pt idx="1022">
                  <c:v>F_0.001995262</c:v>
                </c:pt>
                <c:pt idx="1023">
                  <c:v>F_0.002511886</c:v>
                </c:pt>
                <c:pt idx="1024">
                  <c:v>F_0.003162278</c:v>
                </c:pt>
                <c:pt idx="1025">
                  <c:v>F_0.003981072</c:v>
                </c:pt>
                <c:pt idx="1026">
                  <c:v>F_0.005011872</c:v>
                </c:pt>
                <c:pt idx="1027">
                  <c:v>F_0.006309573</c:v>
                </c:pt>
                <c:pt idx="1028">
                  <c:v>F_0.007943282</c:v>
                </c:pt>
                <c:pt idx="1029">
                  <c:v>F_0.01</c:v>
                </c:pt>
                <c:pt idx="1030">
                  <c:v>F_0.01258925</c:v>
                </c:pt>
                <c:pt idx="1031">
                  <c:v>F_0.01584893</c:v>
                </c:pt>
                <c:pt idx="1032">
                  <c:v>F_0.01995262</c:v>
                </c:pt>
                <c:pt idx="1033">
                  <c:v>F_0.02511886</c:v>
                </c:pt>
                <c:pt idx="1034">
                  <c:v>F_0.03162278</c:v>
                </c:pt>
                <c:pt idx="1035">
                  <c:v>F_0.03981072</c:v>
                </c:pt>
                <c:pt idx="1036">
                  <c:v>F_0.05011872</c:v>
                </c:pt>
                <c:pt idx="1037">
                  <c:v>F_0.06309573</c:v>
                </c:pt>
                <c:pt idx="1038">
                  <c:v>F_0.07943282</c:v>
                </c:pt>
                <c:pt idx="1039">
                  <c:v>F_0.1</c:v>
                </c:pt>
                <c:pt idx="1040">
                  <c:v>F_0.1258925</c:v>
                </c:pt>
                <c:pt idx="1041">
                  <c:v>F_0.1584893</c:v>
                </c:pt>
                <c:pt idx="1042">
                  <c:v>F_0.1995262</c:v>
                </c:pt>
                <c:pt idx="1043">
                  <c:v>F_0.2511886</c:v>
                </c:pt>
                <c:pt idx="1044">
                  <c:v>F_0.3162278</c:v>
                </c:pt>
                <c:pt idx="1045">
                  <c:v>F_0.3981072</c:v>
                </c:pt>
                <c:pt idx="1046">
                  <c:v>F_0.5011872</c:v>
                </c:pt>
                <c:pt idx="1047">
                  <c:v>F_0.6309573</c:v>
                </c:pt>
                <c:pt idx="1048">
                  <c:v>F_0.7943282</c:v>
                </c:pt>
                <c:pt idx="1049">
                  <c:v>F_1</c:v>
                </c:pt>
                <c:pt idx="1050">
                  <c:v>F_1.258925</c:v>
                </c:pt>
                <c:pt idx="1051">
                  <c:v>F_1.584893</c:v>
                </c:pt>
                <c:pt idx="1052">
                  <c:v>F_1.995262</c:v>
                </c:pt>
                <c:pt idx="1053">
                  <c:v>F_2.511886</c:v>
                </c:pt>
                <c:pt idx="1054">
                  <c:v>F_3.162278</c:v>
                </c:pt>
                <c:pt idx="1055">
                  <c:v>F_3.981072</c:v>
                </c:pt>
                <c:pt idx="1056">
                  <c:v>F_5.011872</c:v>
                </c:pt>
                <c:pt idx="1057">
                  <c:v>F_6.309573</c:v>
                </c:pt>
                <c:pt idx="1058">
                  <c:v>F_7.943282</c:v>
                </c:pt>
                <c:pt idx="1059">
                  <c:v>F_10</c:v>
                </c:pt>
                <c:pt idx="1060">
                  <c:v>F_12.58925</c:v>
                </c:pt>
                <c:pt idx="1061">
                  <c:v>F_15.84893</c:v>
                </c:pt>
                <c:pt idx="1062">
                  <c:v>F_19.95262</c:v>
                </c:pt>
                <c:pt idx="1063">
                  <c:v>F_25.11886</c:v>
                </c:pt>
                <c:pt idx="1064">
                  <c:v>F_31.62278</c:v>
                </c:pt>
                <c:pt idx="1065">
                  <c:v>F_39.81072</c:v>
                </c:pt>
                <c:pt idx="1066">
                  <c:v>F_50.11872</c:v>
                </c:pt>
                <c:pt idx="1067">
                  <c:v>F_63.09573</c:v>
                </c:pt>
                <c:pt idx="1068">
                  <c:v>F_79.43282</c:v>
                </c:pt>
                <c:pt idx="1069">
                  <c:v>F_100</c:v>
                </c:pt>
                <c:pt idx="1070">
                  <c:v>F_125.8925</c:v>
                </c:pt>
                <c:pt idx="1071">
                  <c:v>F_158.4893</c:v>
                </c:pt>
                <c:pt idx="1072">
                  <c:v>F_199.5262</c:v>
                </c:pt>
                <c:pt idx="1073">
                  <c:v>F_251.1886</c:v>
                </c:pt>
                <c:pt idx="1074">
                  <c:v>F_316.2278</c:v>
                </c:pt>
                <c:pt idx="1075">
                  <c:v>F_398.1072</c:v>
                </c:pt>
                <c:pt idx="1076">
                  <c:v>F_501.1872</c:v>
                </c:pt>
                <c:pt idx="1077">
                  <c:v>F_630.9573</c:v>
                </c:pt>
                <c:pt idx="1078">
                  <c:v>F_794.3282</c:v>
                </c:pt>
                <c:pt idx="1079">
                  <c:v>F_1000</c:v>
                </c:pt>
                <c:pt idx="1080">
                  <c:v>F_1258.925</c:v>
                </c:pt>
                <c:pt idx="1081">
                  <c:v>F_1584.893</c:v>
                </c:pt>
                <c:pt idx="1082">
                  <c:v>F_1995.262</c:v>
                </c:pt>
                <c:pt idx="1083">
                  <c:v>F_2511.886</c:v>
                </c:pt>
                <c:pt idx="1084">
                  <c:v>F_3162.278</c:v>
                </c:pt>
                <c:pt idx="1085">
                  <c:v>F_3981.072</c:v>
                </c:pt>
                <c:pt idx="1086">
                  <c:v>F_5011.872</c:v>
                </c:pt>
                <c:pt idx="1087">
                  <c:v>F_6309.573</c:v>
                </c:pt>
                <c:pt idx="1088">
                  <c:v>F_7943.282</c:v>
                </c:pt>
                <c:pt idx="1089">
                  <c:v>F_10000</c:v>
                </c:pt>
                <c:pt idx="1090">
                  <c:v>F_12589.25</c:v>
                </c:pt>
                <c:pt idx="1091">
                  <c:v>F_15848.93</c:v>
                </c:pt>
                <c:pt idx="1092">
                  <c:v>F_19952.62</c:v>
                </c:pt>
                <c:pt idx="1093">
                  <c:v>F_25118.86</c:v>
                </c:pt>
                <c:pt idx="1094">
                  <c:v>F_31622.78</c:v>
                </c:pt>
                <c:pt idx="1095">
                  <c:v>F_39810.72</c:v>
                </c:pt>
                <c:pt idx="1096">
                  <c:v>F_50118.72</c:v>
                </c:pt>
                <c:pt idx="1097">
                  <c:v>F_63095.73</c:v>
                </c:pt>
                <c:pt idx="1098">
                  <c:v>F_79432.82</c:v>
                </c:pt>
                <c:pt idx="1099">
                  <c:v>F_100000</c:v>
                </c:pt>
                <c:pt idx="1100">
                  <c:v>F_125892.5</c:v>
                </c:pt>
                <c:pt idx="1101">
                  <c:v>F_158489.3</c:v>
                </c:pt>
                <c:pt idx="1102">
                  <c:v>F_199526.2</c:v>
                </c:pt>
                <c:pt idx="1103">
                  <c:v>F_251188.6</c:v>
                </c:pt>
                <c:pt idx="1104">
                  <c:v>F_316227.8</c:v>
                </c:pt>
                <c:pt idx="1105">
                  <c:v>F_398107.2</c:v>
                </c:pt>
                <c:pt idx="1106">
                  <c:v>F_501187.2</c:v>
                </c:pt>
                <c:pt idx="1107">
                  <c:v>F_630957.3</c:v>
                </c:pt>
                <c:pt idx="1108">
                  <c:v>F_794328.2</c:v>
                </c:pt>
                <c:pt idx="1109">
                  <c:v>F_1000000</c:v>
                </c:pt>
                <c:pt idx="1110">
                  <c:v>F_1258925</c:v>
                </c:pt>
                <c:pt idx="1111">
                  <c:v>F_1584893</c:v>
                </c:pt>
                <c:pt idx="1112">
                  <c:v>F_1995262</c:v>
                </c:pt>
                <c:pt idx="1113">
                  <c:v>F_2511886</c:v>
                </c:pt>
                <c:pt idx="1114">
                  <c:v>F_3162278</c:v>
                </c:pt>
                <c:pt idx="1115">
                  <c:v>F_3981072</c:v>
                </c:pt>
                <c:pt idx="1116">
                  <c:v>F_5011872</c:v>
                </c:pt>
                <c:pt idx="1117">
                  <c:v>F_6309573</c:v>
                </c:pt>
                <c:pt idx="1118">
                  <c:v>F_7943282</c:v>
                </c:pt>
                <c:pt idx="1119">
                  <c:v>F_10000000</c:v>
                </c:pt>
                <c:pt idx="1120">
                  <c:v>F_12589250</c:v>
                </c:pt>
                <c:pt idx="1121">
                  <c:v>F_15848930</c:v>
                </c:pt>
                <c:pt idx="1122">
                  <c:v>F_19952620</c:v>
                </c:pt>
                <c:pt idx="1123">
                  <c:v>Ne_</c:v>
                </c:pt>
                <c:pt idx="1124">
                  <c:v>Energy[eV]_Elastic[mb]</c:v>
                </c:pt>
                <c:pt idx="1125">
                  <c:v>Ne_0.00001258925</c:v>
                </c:pt>
                <c:pt idx="1126">
                  <c:v>Ne_0.00001584893</c:v>
                </c:pt>
                <c:pt idx="1127">
                  <c:v>Ne_0.00001995262</c:v>
                </c:pt>
                <c:pt idx="1128">
                  <c:v>Ne_0.00002511886</c:v>
                </c:pt>
                <c:pt idx="1129">
                  <c:v>Ne_0.00003162278</c:v>
                </c:pt>
                <c:pt idx="1130">
                  <c:v>Ne_0.00003981072</c:v>
                </c:pt>
                <c:pt idx="1131">
                  <c:v>Ne_0.00005011872</c:v>
                </c:pt>
                <c:pt idx="1132">
                  <c:v>Ne_0.00006309573</c:v>
                </c:pt>
                <c:pt idx="1133">
                  <c:v>Ne_0.00007943282</c:v>
                </c:pt>
                <c:pt idx="1134">
                  <c:v>Ne_0.0001</c:v>
                </c:pt>
                <c:pt idx="1135">
                  <c:v>Ne_0.0001258925</c:v>
                </c:pt>
                <c:pt idx="1136">
                  <c:v>Ne_0.0001584893</c:v>
                </c:pt>
                <c:pt idx="1137">
                  <c:v>Ne_0.0001995262</c:v>
                </c:pt>
                <c:pt idx="1138">
                  <c:v>Ne_0.0002511886</c:v>
                </c:pt>
                <c:pt idx="1139">
                  <c:v>Ne_0.0003162278</c:v>
                </c:pt>
                <c:pt idx="1140">
                  <c:v>Ne_0.0003981072</c:v>
                </c:pt>
                <c:pt idx="1141">
                  <c:v>Ne_0.0005011872</c:v>
                </c:pt>
                <c:pt idx="1142">
                  <c:v>Ne_0.0006309573</c:v>
                </c:pt>
                <c:pt idx="1143">
                  <c:v>Ne_0.0007943282</c:v>
                </c:pt>
                <c:pt idx="1144">
                  <c:v>Ne_0.001</c:v>
                </c:pt>
                <c:pt idx="1145">
                  <c:v>Ne_0.001258925</c:v>
                </c:pt>
                <c:pt idx="1146">
                  <c:v>Ne_0.001584893</c:v>
                </c:pt>
                <c:pt idx="1147">
                  <c:v>Ne_0.001995262</c:v>
                </c:pt>
                <c:pt idx="1148">
                  <c:v>Ne_0.002511886</c:v>
                </c:pt>
                <c:pt idx="1149">
                  <c:v>Ne_0.003162278</c:v>
                </c:pt>
                <c:pt idx="1150">
                  <c:v>Ne_0.003981072</c:v>
                </c:pt>
                <c:pt idx="1151">
                  <c:v>Ne_0.005011872</c:v>
                </c:pt>
                <c:pt idx="1152">
                  <c:v>Ne_0.006309573</c:v>
                </c:pt>
                <c:pt idx="1153">
                  <c:v>Ne_0.007943282</c:v>
                </c:pt>
                <c:pt idx="1154">
                  <c:v>Ne_0.01</c:v>
                </c:pt>
                <c:pt idx="1155">
                  <c:v>Ne_0.01258925</c:v>
                </c:pt>
                <c:pt idx="1156">
                  <c:v>Ne_0.01584893</c:v>
                </c:pt>
                <c:pt idx="1157">
                  <c:v>Ne_0.01995262</c:v>
                </c:pt>
                <c:pt idx="1158">
                  <c:v>Ne_0.02511886</c:v>
                </c:pt>
                <c:pt idx="1159">
                  <c:v>Ne_0.03162278</c:v>
                </c:pt>
                <c:pt idx="1160">
                  <c:v>Ne_0.03981072</c:v>
                </c:pt>
                <c:pt idx="1161">
                  <c:v>Ne_0.05011872</c:v>
                </c:pt>
                <c:pt idx="1162">
                  <c:v>Ne_0.06309573</c:v>
                </c:pt>
                <c:pt idx="1163">
                  <c:v>Ne_0.07943282</c:v>
                </c:pt>
                <c:pt idx="1164">
                  <c:v>Ne_0.1</c:v>
                </c:pt>
                <c:pt idx="1165">
                  <c:v>Ne_0.1258925</c:v>
                </c:pt>
                <c:pt idx="1166">
                  <c:v>Ne_0.1584893</c:v>
                </c:pt>
                <c:pt idx="1167">
                  <c:v>Ne_0.1995262</c:v>
                </c:pt>
                <c:pt idx="1168">
                  <c:v>Ne_0.2511886</c:v>
                </c:pt>
                <c:pt idx="1169">
                  <c:v>Ne_0.3162278</c:v>
                </c:pt>
                <c:pt idx="1170">
                  <c:v>Ne_0.3981072</c:v>
                </c:pt>
                <c:pt idx="1171">
                  <c:v>Ne_0.5011872</c:v>
                </c:pt>
                <c:pt idx="1172">
                  <c:v>Ne_0.6309573</c:v>
                </c:pt>
                <c:pt idx="1173">
                  <c:v>Ne_0.7943282</c:v>
                </c:pt>
                <c:pt idx="1174">
                  <c:v>Ne_1</c:v>
                </c:pt>
                <c:pt idx="1175">
                  <c:v>Ne_1.258925</c:v>
                </c:pt>
                <c:pt idx="1176">
                  <c:v>Ne_1.584893</c:v>
                </c:pt>
                <c:pt idx="1177">
                  <c:v>Ne_1.995262</c:v>
                </c:pt>
                <c:pt idx="1178">
                  <c:v>Ne_2.511886</c:v>
                </c:pt>
                <c:pt idx="1179">
                  <c:v>Ne_3.162278</c:v>
                </c:pt>
                <c:pt idx="1180">
                  <c:v>Ne_3.981072</c:v>
                </c:pt>
                <c:pt idx="1181">
                  <c:v>Ne_5.011872</c:v>
                </c:pt>
                <c:pt idx="1182">
                  <c:v>Ne_6.309573</c:v>
                </c:pt>
                <c:pt idx="1183">
                  <c:v>Ne_7.943282</c:v>
                </c:pt>
                <c:pt idx="1184">
                  <c:v>Ne_10</c:v>
                </c:pt>
                <c:pt idx="1185">
                  <c:v>Ne_12.58925</c:v>
                </c:pt>
                <c:pt idx="1186">
                  <c:v>Ne_15.84893</c:v>
                </c:pt>
                <c:pt idx="1187">
                  <c:v>Ne_19.95262</c:v>
                </c:pt>
                <c:pt idx="1188">
                  <c:v>Ne_25.11886</c:v>
                </c:pt>
                <c:pt idx="1189">
                  <c:v>Ne_31.62278</c:v>
                </c:pt>
                <c:pt idx="1190">
                  <c:v>Ne_39.81072</c:v>
                </c:pt>
                <c:pt idx="1191">
                  <c:v>Ne_50.11872</c:v>
                </c:pt>
                <c:pt idx="1192">
                  <c:v>Ne_63.09573</c:v>
                </c:pt>
                <c:pt idx="1193">
                  <c:v>Ne_79.43282</c:v>
                </c:pt>
                <c:pt idx="1194">
                  <c:v>Ne_100</c:v>
                </c:pt>
                <c:pt idx="1195">
                  <c:v>Ne_125.8925</c:v>
                </c:pt>
                <c:pt idx="1196">
                  <c:v>Ne_158.4893</c:v>
                </c:pt>
                <c:pt idx="1197">
                  <c:v>Ne_199.5262</c:v>
                </c:pt>
                <c:pt idx="1198">
                  <c:v>Ne_251.1886</c:v>
                </c:pt>
                <c:pt idx="1199">
                  <c:v>Ne_316.2278</c:v>
                </c:pt>
                <c:pt idx="1200">
                  <c:v>Ne_398.1072</c:v>
                </c:pt>
                <c:pt idx="1201">
                  <c:v>Ne_501.1872</c:v>
                </c:pt>
                <c:pt idx="1202">
                  <c:v>Ne_630.9573</c:v>
                </c:pt>
                <c:pt idx="1203">
                  <c:v>Ne_794.3282</c:v>
                </c:pt>
                <c:pt idx="1204">
                  <c:v>Ne_1000</c:v>
                </c:pt>
                <c:pt idx="1205">
                  <c:v>Ne_1258.925</c:v>
                </c:pt>
                <c:pt idx="1206">
                  <c:v>Ne_1584.893</c:v>
                </c:pt>
                <c:pt idx="1207">
                  <c:v>Ne_1995.262</c:v>
                </c:pt>
                <c:pt idx="1208">
                  <c:v>Ne_2511.886</c:v>
                </c:pt>
                <c:pt idx="1209">
                  <c:v>Ne_3162.278</c:v>
                </c:pt>
                <c:pt idx="1210">
                  <c:v>Ne_3981.072</c:v>
                </c:pt>
                <c:pt idx="1211">
                  <c:v>Ne_5011.872</c:v>
                </c:pt>
                <c:pt idx="1212">
                  <c:v>Ne_6309.573</c:v>
                </c:pt>
                <c:pt idx="1213">
                  <c:v>Ne_7943.282</c:v>
                </c:pt>
                <c:pt idx="1214">
                  <c:v>Ne_10000</c:v>
                </c:pt>
                <c:pt idx="1215">
                  <c:v>Ne_12589.25</c:v>
                </c:pt>
                <c:pt idx="1216">
                  <c:v>Ne_15848.93</c:v>
                </c:pt>
                <c:pt idx="1217">
                  <c:v>Ne_19952.62</c:v>
                </c:pt>
                <c:pt idx="1218">
                  <c:v>Ne_25118.86</c:v>
                </c:pt>
                <c:pt idx="1219">
                  <c:v>Ne_31622.78</c:v>
                </c:pt>
                <c:pt idx="1220">
                  <c:v>Ne_39810.72</c:v>
                </c:pt>
                <c:pt idx="1221">
                  <c:v>Ne_50118.72</c:v>
                </c:pt>
                <c:pt idx="1222">
                  <c:v>Ne_63095.73</c:v>
                </c:pt>
                <c:pt idx="1223">
                  <c:v>Ne_79432.82</c:v>
                </c:pt>
                <c:pt idx="1224">
                  <c:v>Ne_100000</c:v>
                </c:pt>
                <c:pt idx="1225">
                  <c:v>Ne_125892.5</c:v>
                </c:pt>
                <c:pt idx="1226">
                  <c:v>Ne_158489.3</c:v>
                </c:pt>
                <c:pt idx="1227">
                  <c:v>Ne_199526.2</c:v>
                </c:pt>
                <c:pt idx="1228">
                  <c:v>Ne_251188.6</c:v>
                </c:pt>
                <c:pt idx="1229">
                  <c:v>Ne_316227.8</c:v>
                </c:pt>
                <c:pt idx="1230">
                  <c:v>Ne_398107.2</c:v>
                </c:pt>
                <c:pt idx="1231">
                  <c:v>Ne_501187.2</c:v>
                </c:pt>
                <c:pt idx="1232">
                  <c:v>Ne_630957.3</c:v>
                </c:pt>
                <c:pt idx="1233">
                  <c:v>Ne_794328.2</c:v>
                </c:pt>
                <c:pt idx="1234">
                  <c:v>Ne_1000000</c:v>
                </c:pt>
                <c:pt idx="1235">
                  <c:v>Ne_1258925</c:v>
                </c:pt>
                <c:pt idx="1236">
                  <c:v>Ne_1584893</c:v>
                </c:pt>
                <c:pt idx="1237">
                  <c:v>Ne_1995262</c:v>
                </c:pt>
                <c:pt idx="1238">
                  <c:v>Ne_2511886</c:v>
                </c:pt>
                <c:pt idx="1239">
                  <c:v>Ne_3162278</c:v>
                </c:pt>
                <c:pt idx="1240">
                  <c:v>Ne_3981072</c:v>
                </c:pt>
                <c:pt idx="1241">
                  <c:v>Ne_5011872</c:v>
                </c:pt>
                <c:pt idx="1242">
                  <c:v>Ne_6309573</c:v>
                </c:pt>
                <c:pt idx="1243">
                  <c:v>Ne_7943282</c:v>
                </c:pt>
                <c:pt idx="1244">
                  <c:v>Ne_10000000</c:v>
                </c:pt>
                <c:pt idx="1245">
                  <c:v>Ne_12589250</c:v>
                </c:pt>
                <c:pt idx="1246">
                  <c:v>Ne_15848930</c:v>
                </c:pt>
                <c:pt idx="1247">
                  <c:v>Ne_19952620</c:v>
                </c:pt>
                <c:pt idx="1248">
                  <c:v>Na_</c:v>
                </c:pt>
                <c:pt idx="1249">
                  <c:v>Energy[eV]_Elastic[mb]</c:v>
                </c:pt>
                <c:pt idx="1250">
                  <c:v>Na_0.00001258925</c:v>
                </c:pt>
                <c:pt idx="1251">
                  <c:v>Na_0.00001584893</c:v>
                </c:pt>
                <c:pt idx="1252">
                  <c:v>Na_0.00001995262</c:v>
                </c:pt>
                <c:pt idx="1253">
                  <c:v>Na_0.00002511886</c:v>
                </c:pt>
                <c:pt idx="1254">
                  <c:v>Na_0.00003162278</c:v>
                </c:pt>
                <c:pt idx="1255">
                  <c:v>Na_0.00003981072</c:v>
                </c:pt>
                <c:pt idx="1256">
                  <c:v>Na_0.00005011872</c:v>
                </c:pt>
                <c:pt idx="1257">
                  <c:v>Na_0.00006309573</c:v>
                </c:pt>
                <c:pt idx="1258">
                  <c:v>Na_0.00007943282</c:v>
                </c:pt>
                <c:pt idx="1259">
                  <c:v>Na_0.0001</c:v>
                </c:pt>
                <c:pt idx="1260">
                  <c:v>Na_0.0001258925</c:v>
                </c:pt>
                <c:pt idx="1261">
                  <c:v>Na_0.0001584893</c:v>
                </c:pt>
                <c:pt idx="1262">
                  <c:v>Na_0.0001995262</c:v>
                </c:pt>
                <c:pt idx="1263">
                  <c:v>Na_0.0002511886</c:v>
                </c:pt>
                <c:pt idx="1264">
                  <c:v>Na_0.0003162278</c:v>
                </c:pt>
                <c:pt idx="1265">
                  <c:v>Na_0.0003981072</c:v>
                </c:pt>
                <c:pt idx="1266">
                  <c:v>Na_0.0005011872</c:v>
                </c:pt>
                <c:pt idx="1267">
                  <c:v>Na_0.0006309573</c:v>
                </c:pt>
                <c:pt idx="1268">
                  <c:v>Na_0.0007943282</c:v>
                </c:pt>
                <c:pt idx="1269">
                  <c:v>Na_0.001</c:v>
                </c:pt>
                <c:pt idx="1270">
                  <c:v>Na_0.001258925</c:v>
                </c:pt>
                <c:pt idx="1271">
                  <c:v>Na_0.001584893</c:v>
                </c:pt>
                <c:pt idx="1272">
                  <c:v>Na_0.001995262</c:v>
                </c:pt>
                <c:pt idx="1273">
                  <c:v>Na_0.002511886</c:v>
                </c:pt>
                <c:pt idx="1274">
                  <c:v>Na_0.003162278</c:v>
                </c:pt>
                <c:pt idx="1275">
                  <c:v>Na_0.003981072</c:v>
                </c:pt>
                <c:pt idx="1276">
                  <c:v>Na_0.005011872</c:v>
                </c:pt>
                <c:pt idx="1277">
                  <c:v>Na_0.006309573</c:v>
                </c:pt>
                <c:pt idx="1278">
                  <c:v>Na_0.007943282</c:v>
                </c:pt>
                <c:pt idx="1279">
                  <c:v>Na_0.01</c:v>
                </c:pt>
                <c:pt idx="1280">
                  <c:v>Na_0.01258925</c:v>
                </c:pt>
                <c:pt idx="1281">
                  <c:v>Na_0.01584893</c:v>
                </c:pt>
                <c:pt idx="1282">
                  <c:v>Na_0.01995262</c:v>
                </c:pt>
                <c:pt idx="1283">
                  <c:v>Na_0.02511886</c:v>
                </c:pt>
                <c:pt idx="1284">
                  <c:v>Na_0.03162278</c:v>
                </c:pt>
                <c:pt idx="1285">
                  <c:v>Na_0.03981072</c:v>
                </c:pt>
                <c:pt idx="1286">
                  <c:v>Na_0.05011872</c:v>
                </c:pt>
                <c:pt idx="1287">
                  <c:v>Na_0.06309573</c:v>
                </c:pt>
                <c:pt idx="1288">
                  <c:v>Na_0.07943282</c:v>
                </c:pt>
                <c:pt idx="1289">
                  <c:v>Na_0.1</c:v>
                </c:pt>
                <c:pt idx="1290">
                  <c:v>Na_0.1258925</c:v>
                </c:pt>
                <c:pt idx="1291">
                  <c:v>Na_0.1584893</c:v>
                </c:pt>
                <c:pt idx="1292">
                  <c:v>Na_0.1995262</c:v>
                </c:pt>
                <c:pt idx="1293">
                  <c:v>Na_0.2511886</c:v>
                </c:pt>
                <c:pt idx="1294">
                  <c:v>Na_0.3162278</c:v>
                </c:pt>
                <c:pt idx="1295">
                  <c:v>Na_0.3981072</c:v>
                </c:pt>
                <c:pt idx="1296">
                  <c:v>Na_0.5011872</c:v>
                </c:pt>
                <c:pt idx="1297">
                  <c:v>Na_0.6309573</c:v>
                </c:pt>
                <c:pt idx="1298">
                  <c:v>Na_0.7943282</c:v>
                </c:pt>
                <c:pt idx="1299">
                  <c:v>Na_1</c:v>
                </c:pt>
                <c:pt idx="1300">
                  <c:v>Na_1.258925</c:v>
                </c:pt>
                <c:pt idx="1301">
                  <c:v>Na_1.584893</c:v>
                </c:pt>
                <c:pt idx="1302">
                  <c:v>Na_1.995262</c:v>
                </c:pt>
                <c:pt idx="1303">
                  <c:v>Na_2.511886</c:v>
                </c:pt>
                <c:pt idx="1304">
                  <c:v>Na_3.162278</c:v>
                </c:pt>
                <c:pt idx="1305">
                  <c:v>Na_3.981072</c:v>
                </c:pt>
                <c:pt idx="1306">
                  <c:v>Na_5.011872</c:v>
                </c:pt>
                <c:pt idx="1307">
                  <c:v>Na_6.309573</c:v>
                </c:pt>
                <c:pt idx="1308">
                  <c:v>Na_7.943282</c:v>
                </c:pt>
                <c:pt idx="1309">
                  <c:v>Na_10</c:v>
                </c:pt>
                <c:pt idx="1310">
                  <c:v>Na_12.58925</c:v>
                </c:pt>
                <c:pt idx="1311">
                  <c:v>Na_15.84893</c:v>
                </c:pt>
                <c:pt idx="1312">
                  <c:v>Na_19.95262</c:v>
                </c:pt>
                <c:pt idx="1313">
                  <c:v>Na_25.11886</c:v>
                </c:pt>
                <c:pt idx="1314">
                  <c:v>Na_31.62278</c:v>
                </c:pt>
                <c:pt idx="1315">
                  <c:v>Na_39.81072</c:v>
                </c:pt>
                <c:pt idx="1316">
                  <c:v>Na_50.11872</c:v>
                </c:pt>
                <c:pt idx="1317">
                  <c:v>Na_63.09573</c:v>
                </c:pt>
                <c:pt idx="1318">
                  <c:v>Na_79.43282</c:v>
                </c:pt>
                <c:pt idx="1319">
                  <c:v>Na_100</c:v>
                </c:pt>
                <c:pt idx="1320">
                  <c:v>Na_125.8925</c:v>
                </c:pt>
                <c:pt idx="1321">
                  <c:v>Na_158.4893</c:v>
                </c:pt>
                <c:pt idx="1322">
                  <c:v>Na_199.5262</c:v>
                </c:pt>
                <c:pt idx="1323">
                  <c:v>Na_251.1886</c:v>
                </c:pt>
                <c:pt idx="1324">
                  <c:v>Na_316.2278</c:v>
                </c:pt>
                <c:pt idx="1325">
                  <c:v>Na_398.1072</c:v>
                </c:pt>
                <c:pt idx="1326">
                  <c:v>Na_501.1872</c:v>
                </c:pt>
                <c:pt idx="1327">
                  <c:v>Na_630.9573</c:v>
                </c:pt>
                <c:pt idx="1328">
                  <c:v>Na_794.3282</c:v>
                </c:pt>
                <c:pt idx="1329">
                  <c:v>Na_1000</c:v>
                </c:pt>
                <c:pt idx="1330">
                  <c:v>Na_1258.925</c:v>
                </c:pt>
                <c:pt idx="1331">
                  <c:v>Na_1584.893</c:v>
                </c:pt>
                <c:pt idx="1332">
                  <c:v>Na_1995.262</c:v>
                </c:pt>
                <c:pt idx="1333">
                  <c:v>Na_2511.886</c:v>
                </c:pt>
                <c:pt idx="1334">
                  <c:v>Na_3162.278</c:v>
                </c:pt>
                <c:pt idx="1335">
                  <c:v>Na_3981.072</c:v>
                </c:pt>
                <c:pt idx="1336">
                  <c:v>Na_5011.872</c:v>
                </c:pt>
                <c:pt idx="1337">
                  <c:v>Na_6309.573</c:v>
                </c:pt>
                <c:pt idx="1338">
                  <c:v>Na_7943.282</c:v>
                </c:pt>
                <c:pt idx="1339">
                  <c:v>Na_10000</c:v>
                </c:pt>
                <c:pt idx="1340">
                  <c:v>Na_12589.25</c:v>
                </c:pt>
                <c:pt idx="1341">
                  <c:v>Na_15848.93</c:v>
                </c:pt>
                <c:pt idx="1342">
                  <c:v>Na_19952.62</c:v>
                </c:pt>
                <c:pt idx="1343">
                  <c:v>Na_25118.86</c:v>
                </c:pt>
                <c:pt idx="1344">
                  <c:v>Na_31622.78</c:v>
                </c:pt>
                <c:pt idx="1345">
                  <c:v>Na_39810.72</c:v>
                </c:pt>
                <c:pt idx="1346">
                  <c:v>Na_50118.72</c:v>
                </c:pt>
                <c:pt idx="1347">
                  <c:v>Na_63095.73</c:v>
                </c:pt>
                <c:pt idx="1348">
                  <c:v>Na_79432.82</c:v>
                </c:pt>
                <c:pt idx="1349">
                  <c:v>Na_100000</c:v>
                </c:pt>
                <c:pt idx="1350">
                  <c:v>Na_125892.5</c:v>
                </c:pt>
                <c:pt idx="1351">
                  <c:v>Na_158489.3</c:v>
                </c:pt>
                <c:pt idx="1352">
                  <c:v>Na_199526.2</c:v>
                </c:pt>
                <c:pt idx="1353">
                  <c:v>Na_251188.6</c:v>
                </c:pt>
                <c:pt idx="1354">
                  <c:v>Na_316227.8</c:v>
                </c:pt>
                <c:pt idx="1355">
                  <c:v>Na_398107.2</c:v>
                </c:pt>
                <c:pt idx="1356">
                  <c:v>Na_501187.2</c:v>
                </c:pt>
                <c:pt idx="1357">
                  <c:v>Na_630957.3</c:v>
                </c:pt>
                <c:pt idx="1358">
                  <c:v>Na_794328.2</c:v>
                </c:pt>
                <c:pt idx="1359">
                  <c:v>Na_1000000</c:v>
                </c:pt>
                <c:pt idx="1360">
                  <c:v>Na_1258925</c:v>
                </c:pt>
                <c:pt idx="1361">
                  <c:v>Na_1584893</c:v>
                </c:pt>
                <c:pt idx="1362">
                  <c:v>Na_1995262</c:v>
                </c:pt>
                <c:pt idx="1363">
                  <c:v>Na_2511886</c:v>
                </c:pt>
                <c:pt idx="1364">
                  <c:v>Na_3162278</c:v>
                </c:pt>
                <c:pt idx="1365">
                  <c:v>Na_3981072</c:v>
                </c:pt>
                <c:pt idx="1366">
                  <c:v>Na_5011872</c:v>
                </c:pt>
                <c:pt idx="1367">
                  <c:v>Na_6309573</c:v>
                </c:pt>
                <c:pt idx="1368">
                  <c:v>Na_7943282</c:v>
                </c:pt>
                <c:pt idx="1369">
                  <c:v>Na_10000000</c:v>
                </c:pt>
                <c:pt idx="1370">
                  <c:v>Na_12589250</c:v>
                </c:pt>
                <c:pt idx="1371">
                  <c:v>Na_15848930</c:v>
                </c:pt>
                <c:pt idx="1372">
                  <c:v>Na_19952620</c:v>
                </c:pt>
                <c:pt idx="1373">
                  <c:v>Mg_</c:v>
                </c:pt>
                <c:pt idx="1374">
                  <c:v>Energy[eV]_Elastic[mb]</c:v>
                </c:pt>
                <c:pt idx="1375">
                  <c:v>Mg_0.00001258925</c:v>
                </c:pt>
                <c:pt idx="1376">
                  <c:v>Mg_0.00001584893</c:v>
                </c:pt>
                <c:pt idx="1377">
                  <c:v>Mg_0.00001995262</c:v>
                </c:pt>
                <c:pt idx="1378">
                  <c:v>Mg_0.00002511886</c:v>
                </c:pt>
                <c:pt idx="1379">
                  <c:v>Mg_0.00003162278</c:v>
                </c:pt>
                <c:pt idx="1380">
                  <c:v>Mg_0.00003981072</c:v>
                </c:pt>
                <c:pt idx="1381">
                  <c:v>Mg_0.00005011872</c:v>
                </c:pt>
                <c:pt idx="1382">
                  <c:v>Mg_0.00006309573</c:v>
                </c:pt>
                <c:pt idx="1383">
                  <c:v>Mg_0.00007943282</c:v>
                </c:pt>
                <c:pt idx="1384">
                  <c:v>Mg_0.0001</c:v>
                </c:pt>
                <c:pt idx="1385">
                  <c:v>Mg_0.0001258925</c:v>
                </c:pt>
                <c:pt idx="1386">
                  <c:v>Mg_0.0001584893</c:v>
                </c:pt>
                <c:pt idx="1387">
                  <c:v>Mg_0.0001995262</c:v>
                </c:pt>
                <c:pt idx="1388">
                  <c:v>Mg_0.0002511886</c:v>
                </c:pt>
                <c:pt idx="1389">
                  <c:v>Mg_0.0003162278</c:v>
                </c:pt>
                <c:pt idx="1390">
                  <c:v>Mg_0.0003981072</c:v>
                </c:pt>
                <c:pt idx="1391">
                  <c:v>Mg_0.0005011872</c:v>
                </c:pt>
                <c:pt idx="1392">
                  <c:v>Mg_0.0006309573</c:v>
                </c:pt>
                <c:pt idx="1393">
                  <c:v>Mg_0.0007943282</c:v>
                </c:pt>
                <c:pt idx="1394">
                  <c:v>Mg_0.001</c:v>
                </c:pt>
                <c:pt idx="1395">
                  <c:v>Mg_0.001258925</c:v>
                </c:pt>
                <c:pt idx="1396">
                  <c:v>Mg_0.001584893</c:v>
                </c:pt>
                <c:pt idx="1397">
                  <c:v>Mg_0.001995262</c:v>
                </c:pt>
                <c:pt idx="1398">
                  <c:v>Mg_0.002511886</c:v>
                </c:pt>
                <c:pt idx="1399">
                  <c:v>Mg_0.003162278</c:v>
                </c:pt>
                <c:pt idx="1400">
                  <c:v>Mg_0.003981072</c:v>
                </c:pt>
                <c:pt idx="1401">
                  <c:v>Mg_0.005011872</c:v>
                </c:pt>
                <c:pt idx="1402">
                  <c:v>Mg_0.006309573</c:v>
                </c:pt>
                <c:pt idx="1403">
                  <c:v>Mg_0.007943282</c:v>
                </c:pt>
                <c:pt idx="1404">
                  <c:v>Mg_0.01</c:v>
                </c:pt>
                <c:pt idx="1405">
                  <c:v>Mg_0.01258925</c:v>
                </c:pt>
                <c:pt idx="1406">
                  <c:v>Mg_0.01584893</c:v>
                </c:pt>
                <c:pt idx="1407">
                  <c:v>Mg_0.01995262</c:v>
                </c:pt>
                <c:pt idx="1408">
                  <c:v>Mg_0.02511886</c:v>
                </c:pt>
                <c:pt idx="1409">
                  <c:v>Mg_0.03162278</c:v>
                </c:pt>
                <c:pt idx="1410">
                  <c:v>Mg_0.03981072</c:v>
                </c:pt>
                <c:pt idx="1411">
                  <c:v>Mg_0.05011872</c:v>
                </c:pt>
                <c:pt idx="1412">
                  <c:v>Mg_0.06309573</c:v>
                </c:pt>
                <c:pt idx="1413">
                  <c:v>Mg_0.07943282</c:v>
                </c:pt>
                <c:pt idx="1414">
                  <c:v>Mg_0.1</c:v>
                </c:pt>
                <c:pt idx="1415">
                  <c:v>Mg_0.1258925</c:v>
                </c:pt>
                <c:pt idx="1416">
                  <c:v>Mg_0.1584893</c:v>
                </c:pt>
                <c:pt idx="1417">
                  <c:v>Mg_0.1995262</c:v>
                </c:pt>
                <c:pt idx="1418">
                  <c:v>Mg_0.2511886</c:v>
                </c:pt>
                <c:pt idx="1419">
                  <c:v>Mg_0.3162278</c:v>
                </c:pt>
                <c:pt idx="1420">
                  <c:v>Mg_0.3981072</c:v>
                </c:pt>
                <c:pt idx="1421">
                  <c:v>Mg_0.5011872</c:v>
                </c:pt>
                <c:pt idx="1422">
                  <c:v>Mg_0.6309573</c:v>
                </c:pt>
                <c:pt idx="1423">
                  <c:v>Mg_0.7943282</c:v>
                </c:pt>
                <c:pt idx="1424">
                  <c:v>Mg_1</c:v>
                </c:pt>
                <c:pt idx="1425">
                  <c:v>Mg_1.258925</c:v>
                </c:pt>
                <c:pt idx="1426">
                  <c:v>Mg_1.584893</c:v>
                </c:pt>
                <c:pt idx="1427">
                  <c:v>Mg_1.995262</c:v>
                </c:pt>
                <c:pt idx="1428">
                  <c:v>Mg_2.511886</c:v>
                </c:pt>
                <c:pt idx="1429">
                  <c:v>Mg_3.162278</c:v>
                </c:pt>
                <c:pt idx="1430">
                  <c:v>Mg_3.981072</c:v>
                </c:pt>
                <c:pt idx="1431">
                  <c:v>Mg_5.011872</c:v>
                </c:pt>
                <c:pt idx="1432">
                  <c:v>Mg_6.309573</c:v>
                </c:pt>
                <c:pt idx="1433">
                  <c:v>Mg_7.943282</c:v>
                </c:pt>
                <c:pt idx="1434">
                  <c:v>Mg_10</c:v>
                </c:pt>
                <c:pt idx="1435">
                  <c:v>Mg_12.58925</c:v>
                </c:pt>
                <c:pt idx="1436">
                  <c:v>Mg_15.84893</c:v>
                </c:pt>
                <c:pt idx="1437">
                  <c:v>Mg_19.95262</c:v>
                </c:pt>
                <c:pt idx="1438">
                  <c:v>Mg_25.11886</c:v>
                </c:pt>
                <c:pt idx="1439">
                  <c:v>Mg_31.62278</c:v>
                </c:pt>
                <c:pt idx="1440">
                  <c:v>Mg_39.81072</c:v>
                </c:pt>
                <c:pt idx="1441">
                  <c:v>Mg_50.11872</c:v>
                </c:pt>
                <c:pt idx="1442">
                  <c:v>Mg_63.09573</c:v>
                </c:pt>
                <c:pt idx="1443">
                  <c:v>Mg_79.43282</c:v>
                </c:pt>
                <c:pt idx="1444">
                  <c:v>Mg_100</c:v>
                </c:pt>
                <c:pt idx="1445">
                  <c:v>Mg_125.8925</c:v>
                </c:pt>
                <c:pt idx="1446">
                  <c:v>Mg_158.4893</c:v>
                </c:pt>
                <c:pt idx="1447">
                  <c:v>Mg_199.5262</c:v>
                </c:pt>
                <c:pt idx="1448">
                  <c:v>Mg_251.1886</c:v>
                </c:pt>
                <c:pt idx="1449">
                  <c:v>Mg_316.2278</c:v>
                </c:pt>
                <c:pt idx="1450">
                  <c:v>Mg_398.1072</c:v>
                </c:pt>
                <c:pt idx="1451">
                  <c:v>Mg_501.1872</c:v>
                </c:pt>
                <c:pt idx="1452">
                  <c:v>Mg_630.9573</c:v>
                </c:pt>
                <c:pt idx="1453">
                  <c:v>Mg_794.3282</c:v>
                </c:pt>
                <c:pt idx="1454">
                  <c:v>Mg_1000</c:v>
                </c:pt>
                <c:pt idx="1455">
                  <c:v>Mg_1258.925</c:v>
                </c:pt>
                <c:pt idx="1456">
                  <c:v>Mg_1584.893</c:v>
                </c:pt>
                <c:pt idx="1457">
                  <c:v>Mg_1995.262</c:v>
                </c:pt>
                <c:pt idx="1458">
                  <c:v>Mg_2511.886</c:v>
                </c:pt>
                <c:pt idx="1459">
                  <c:v>Mg_3162.278</c:v>
                </c:pt>
                <c:pt idx="1460">
                  <c:v>Mg_3981.072</c:v>
                </c:pt>
                <c:pt idx="1461">
                  <c:v>Mg_5011.872</c:v>
                </c:pt>
                <c:pt idx="1462">
                  <c:v>Mg_6309.573</c:v>
                </c:pt>
                <c:pt idx="1463">
                  <c:v>Mg_7943.282</c:v>
                </c:pt>
                <c:pt idx="1464">
                  <c:v>Mg_10000</c:v>
                </c:pt>
                <c:pt idx="1465">
                  <c:v>Mg_12589.25</c:v>
                </c:pt>
                <c:pt idx="1466">
                  <c:v>Mg_15848.93</c:v>
                </c:pt>
                <c:pt idx="1467">
                  <c:v>Mg_19952.62</c:v>
                </c:pt>
                <c:pt idx="1468">
                  <c:v>Mg_25118.86</c:v>
                </c:pt>
                <c:pt idx="1469">
                  <c:v>Mg_31622.78</c:v>
                </c:pt>
                <c:pt idx="1470">
                  <c:v>Mg_39810.72</c:v>
                </c:pt>
                <c:pt idx="1471">
                  <c:v>Mg_50118.72</c:v>
                </c:pt>
                <c:pt idx="1472">
                  <c:v>Mg_63095.73</c:v>
                </c:pt>
                <c:pt idx="1473">
                  <c:v>Mg_79432.82</c:v>
                </c:pt>
                <c:pt idx="1474">
                  <c:v>Mg_100000</c:v>
                </c:pt>
                <c:pt idx="1475">
                  <c:v>Mg_125892.5</c:v>
                </c:pt>
                <c:pt idx="1476">
                  <c:v>Mg_158489.3</c:v>
                </c:pt>
                <c:pt idx="1477">
                  <c:v>Mg_199526.2</c:v>
                </c:pt>
                <c:pt idx="1478">
                  <c:v>Mg_251188.6</c:v>
                </c:pt>
                <c:pt idx="1479">
                  <c:v>Mg_316227.8</c:v>
                </c:pt>
                <c:pt idx="1480">
                  <c:v>Mg_398107.2</c:v>
                </c:pt>
                <c:pt idx="1481">
                  <c:v>Mg_501187.2</c:v>
                </c:pt>
                <c:pt idx="1482">
                  <c:v>Mg_630957.3</c:v>
                </c:pt>
                <c:pt idx="1483">
                  <c:v>Mg_794328.2</c:v>
                </c:pt>
                <c:pt idx="1484">
                  <c:v>Mg_1000000</c:v>
                </c:pt>
                <c:pt idx="1485">
                  <c:v>Mg_1258925</c:v>
                </c:pt>
                <c:pt idx="1486">
                  <c:v>Mg_1584893</c:v>
                </c:pt>
                <c:pt idx="1487">
                  <c:v>Mg_1995262</c:v>
                </c:pt>
                <c:pt idx="1488">
                  <c:v>Mg_2511886</c:v>
                </c:pt>
                <c:pt idx="1489">
                  <c:v>Mg_3162278</c:v>
                </c:pt>
                <c:pt idx="1490">
                  <c:v>Mg_3981072</c:v>
                </c:pt>
                <c:pt idx="1491">
                  <c:v>Mg_5011872</c:v>
                </c:pt>
                <c:pt idx="1492">
                  <c:v>Mg_6309573</c:v>
                </c:pt>
                <c:pt idx="1493">
                  <c:v>Mg_7943282</c:v>
                </c:pt>
                <c:pt idx="1494">
                  <c:v>Mg_10000000</c:v>
                </c:pt>
                <c:pt idx="1495">
                  <c:v>Mg_12589250</c:v>
                </c:pt>
                <c:pt idx="1496">
                  <c:v>Mg_15848930</c:v>
                </c:pt>
                <c:pt idx="1497">
                  <c:v>Mg_19952620</c:v>
                </c:pt>
                <c:pt idx="1498">
                  <c:v>Al_</c:v>
                </c:pt>
                <c:pt idx="1499">
                  <c:v>Energy[eV]_Elastic[mb]</c:v>
                </c:pt>
                <c:pt idx="1500">
                  <c:v>Al_0.00001258925</c:v>
                </c:pt>
                <c:pt idx="1501">
                  <c:v>Al_0.00001584893</c:v>
                </c:pt>
                <c:pt idx="1502">
                  <c:v>Al_0.00001995262</c:v>
                </c:pt>
                <c:pt idx="1503">
                  <c:v>Al_0.00002511886</c:v>
                </c:pt>
                <c:pt idx="1504">
                  <c:v>Al_0.00003162278</c:v>
                </c:pt>
                <c:pt idx="1505">
                  <c:v>Al_0.00003981072</c:v>
                </c:pt>
                <c:pt idx="1506">
                  <c:v>Al_0.00005011872</c:v>
                </c:pt>
                <c:pt idx="1507">
                  <c:v>Al_0.00006309573</c:v>
                </c:pt>
                <c:pt idx="1508">
                  <c:v>Al_0.00007943282</c:v>
                </c:pt>
                <c:pt idx="1509">
                  <c:v>Al_0.0001</c:v>
                </c:pt>
                <c:pt idx="1510">
                  <c:v>Al_0.0001258925</c:v>
                </c:pt>
                <c:pt idx="1511">
                  <c:v>Al_0.0001584893</c:v>
                </c:pt>
                <c:pt idx="1512">
                  <c:v>Al_0.0001995262</c:v>
                </c:pt>
                <c:pt idx="1513">
                  <c:v>Al_0.0002511886</c:v>
                </c:pt>
                <c:pt idx="1514">
                  <c:v>Al_0.0003162278</c:v>
                </c:pt>
                <c:pt idx="1515">
                  <c:v>Al_0.0003981072</c:v>
                </c:pt>
                <c:pt idx="1516">
                  <c:v>Al_0.0005011872</c:v>
                </c:pt>
                <c:pt idx="1517">
                  <c:v>Al_0.0006309573</c:v>
                </c:pt>
                <c:pt idx="1518">
                  <c:v>Al_0.0007943282</c:v>
                </c:pt>
                <c:pt idx="1519">
                  <c:v>Al_0.001</c:v>
                </c:pt>
                <c:pt idx="1520">
                  <c:v>Al_0.001258925</c:v>
                </c:pt>
                <c:pt idx="1521">
                  <c:v>Al_0.001584893</c:v>
                </c:pt>
                <c:pt idx="1522">
                  <c:v>Al_0.001995262</c:v>
                </c:pt>
                <c:pt idx="1523">
                  <c:v>Al_0.002511886</c:v>
                </c:pt>
                <c:pt idx="1524">
                  <c:v>Al_0.003162278</c:v>
                </c:pt>
                <c:pt idx="1525">
                  <c:v>Al_0.003981072</c:v>
                </c:pt>
                <c:pt idx="1526">
                  <c:v>Al_0.005011872</c:v>
                </c:pt>
                <c:pt idx="1527">
                  <c:v>Al_0.006309573</c:v>
                </c:pt>
                <c:pt idx="1528">
                  <c:v>Al_0.007943282</c:v>
                </c:pt>
                <c:pt idx="1529">
                  <c:v>Al_0.01</c:v>
                </c:pt>
                <c:pt idx="1530">
                  <c:v>Al_0.01258925</c:v>
                </c:pt>
                <c:pt idx="1531">
                  <c:v>Al_0.01584893</c:v>
                </c:pt>
                <c:pt idx="1532">
                  <c:v>Al_0.01995262</c:v>
                </c:pt>
                <c:pt idx="1533">
                  <c:v>Al_0.02511886</c:v>
                </c:pt>
                <c:pt idx="1534">
                  <c:v>Al_0.03162278</c:v>
                </c:pt>
                <c:pt idx="1535">
                  <c:v>Al_0.03981072</c:v>
                </c:pt>
                <c:pt idx="1536">
                  <c:v>Al_0.05011872</c:v>
                </c:pt>
                <c:pt idx="1537">
                  <c:v>Al_0.06309573</c:v>
                </c:pt>
                <c:pt idx="1538">
                  <c:v>Al_0.07943282</c:v>
                </c:pt>
                <c:pt idx="1539">
                  <c:v>Al_0.1</c:v>
                </c:pt>
                <c:pt idx="1540">
                  <c:v>Al_0.1258925</c:v>
                </c:pt>
                <c:pt idx="1541">
                  <c:v>Al_0.1584893</c:v>
                </c:pt>
                <c:pt idx="1542">
                  <c:v>Al_0.1995262</c:v>
                </c:pt>
                <c:pt idx="1543">
                  <c:v>Al_0.2511886</c:v>
                </c:pt>
                <c:pt idx="1544">
                  <c:v>Al_0.3162278</c:v>
                </c:pt>
                <c:pt idx="1545">
                  <c:v>Al_0.3981072</c:v>
                </c:pt>
                <c:pt idx="1546">
                  <c:v>Al_0.5011872</c:v>
                </c:pt>
                <c:pt idx="1547">
                  <c:v>Al_0.6309573</c:v>
                </c:pt>
                <c:pt idx="1548">
                  <c:v>Al_0.7943282</c:v>
                </c:pt>
                <c:pt idx="1549">
                  <c:v>Al_1</c:v>
                </c:pt>
                <c:pt idx="1550">
                  <c:v>Al_1.258925</c:v>
                </c:pt>
                <c:pt idx="1551">
                  <c:v>Al_1.584893</c:v>
                </c:pt>
                <c:pt idx="1552">
                  <c:v>Al_1.995262</c:v>
                </c:pt>
                <c:pt idx="1553">
                  <c:v>Al_2.511886</c:v>
                </c:pt>
                <c:pt idx="1554">
                  <c:v>Al_3.162278</c:v>
                </c:pt>
                <c:pt idx="1555">
                  <c:v>Al_3.981072</c:v>
                </c:pt>
                <c:pt idx="1556">
                  <c:v>Al_5.011872</c:v>
                </c:pt>
                <c:pt idx="1557">
                  <c:v>Al_6.309573</c:v>
                </c:pt>
                <c:pt idx="1558">
                  <c:v>Al_7.943282</c:v>
                </c:pt>
                <c:pt idx="1559">
                  <c:v>Al_10</c:v>
                </c:pt>
                <c:pt idx="1560">
                  <c:v>Al_12.58925</c:v>
                </c:pt>
                <c:pt idx="1561">
                  <c:v>Al_15.84893</c:v>
                </c:pt>
                <c:pt idx="1562">
                  <c:v>Al_19.95262</c:v>
                </c:pt>
                <c:pt idx="1563">
                  <c:v>Al_25.11886</c:v>
                </c:pt>
                <c:pt idx="1564">
                  <c:v>Al_31.62278</c:v>
                </c:pt>
                <c:pt idx="1565">
                  <c:v>Al_39.81072</c:v>
                </c:pt>
                <c:pt idx="1566">
                  <c:v>Al_50.11872</c:v>
                </c:pt>
                <c:pt idx="1567">
                  <c:v>Al_63.09573</c:v>
                </c:pt>
                <c:pt idx="1568">
                  <c:v>Al_79.43282</c:v>
                </c:pt>
                <c:pt idx="1569">
                  <c:v>Al_100</c:v>
                </c:pt>
                <c:pt idx="1570">
                  <c:v>Al_125.8925</c:v>
                </c:pt>
                <c:pt idx="1571">
                  <c:v>Al_158.4893</c:v>
                </c:pt>
                <c:pt idx="1572">
                  <c:v>Al_199.5262</c:v>
                </c:pt>
                <c:pt idx="1573">
                  <c:v>Al_251.1886</c:v>
                </c:pt>
                <c:pt idx="1574">
                  <c:v>Al_316.2278</c:v>
                </c:pt>
                <c:pt idx="1575">
                  <c:v>Al_398.1072</c:v>
                </c:pt>
                <c:pt idx="1576">
                  <c:v>Al_501.1872</c:v>
                </c:pt>
                <c:pt idx="1577">
                  <c:v>Al_630.9573</c:v>
                </c:pt>
                <c:pt idx="1578">
                  <c:v>Al_794.3282</c:v>
                </c:pt>
                <c:pt idx="1579">
                  <c:v>Al_1000</c:v>
                </c:pt>
                <c:pt idx="1580">
                  <c:v>Al_1258.925</c:v>
                </c:pt>
                <c:pt idx="1581">
                  <c:v>Al_1584.893</c:v>
                </c:pt>
                <c:pt idx="1582">
                  <c:v>Al_1995.262</c:v>
                </c:pt>
                <c:pt idx="1583">
                  <c:v>Al_2511.886</c:v>
                </c:pt>
                <c:pt idx="1584">
                  <c:v>Al_3162.278</c:v>
                </c:pt>
                <c:pt idx="1585">
                  <c:v>Al_3981.072</c:v>
                </c:pt>
                <c:pt idx="1586">
                  <c:v>Al_5011.872</c:v>
                </c:pt>
                <c:pt idx="1587">
                  <c:v>Al_6309.573</c:v>
                </c:pt>
                <c:pt idx="1588">
                  <c:v>Al_7943.282</c:v>
                </c:pt>
                <c:pt idx="1589">
                  <c:v>Al_10000</c:v>
                </c:pt>
                <c:pt idx="1590">
                  <c:v>Al_12589.25</c:v>
                </c:pt>
                <c:pt idx="1591">
                  <c:v>Al_15848.93</c:v>
                </c:pt>
                <c:pt idx="1592">
                  <c:v>Al_19952.62</c:v>
                </c:pt>
                <c:pt idx="1593">
                  <c:v>Al_25118.86</c:v>
                </c:pt>
                <c:pt idx="1594">
                  <c:v>Al_31622.78</c:v>
                </c:pt>
                <c:pt idx="1595">
                  <c:v>Al_39810.72</c:v>
                </c:pt>
                <c:pt idx="1596">
                  <c:v>Al_50118.72</c:v>
                </c:pt>
                <c:pt idx="1597">
                  <c:v>Al_63095.73</c:v>
                </c:pt>
                <c:pt idx="1598">
                  <c:v>Al_79432.82</c:v>
                </c:pt>
                <c:pt idx="1599">
                  <c:v>Al_100000</c:v>
                </c:pt>
                <c:pt idx="1600">
                  <c:v>Al_125892.5</c:v>
                </c:pt>
                <c:pt idx="1601">
                  <c:v>Al_158489.3</c:v>
                </c:pt>
                <c:pt idx="1602">
                  <c:v>Al_199526.2</c:v>
                </c:pt>
                <c:pt idx="1603">
                  <c:v>Al_251188.6</c:v>
                </c:pt>
                <c:pt idx="1604">
                  <c:v>Al_316227.8</c:v>
                </c:pt>
                <c:pt idx="1605">
                  <c:v>Al_398107.2</c:v>
                </c:pt>
                <c:pt idx="1606">
                  <c:v>Al_501187.2</c:v>
                </c:pt>
                <c:pt idx="1607">
                  <c:v>Al_630957.3</c:v>
                </c:pt>
                <c:pt idx="1608">
                  <c:v>Al_794328.2</c:v>
                </c:pt>
                <c:pt idx="1609">
                  <c:v>Al_1000000</c:v>
                </c:pt>
                <c:pt idx="1610">
                  <c:v>Al_1258925</c:v>
                </c:pt>
                <c:pt idx="1611">
                  <c:v>Al_1584893</c:v>
                </c:pt>
                <c:pt idx="1612">
                  <c:v>Al_1995262</c:v>
                </c:pt>
                <c:pt idx="1613">
                  <c:v>Al_2511886</c:v>
                </c:pt>
                <c:pt idx="1614">
                  <c:v>Al_3162278</c:v>
                </c:pt>
                <c:pt idx="1615">
                  <c:v>Al_3981072</c:v>
                </c:pt>
                <c:pt idx="1616">
                  <c:v>Al_5011872</c:v>
                </c:pt>
                <c:pt idx="1617">
                  <c:v>Al_6309573</c:v>
                </c:pt>
                <c:pt idx="1618">
                  <c:v>Al_7943282</c:v>
                </c:pt>
                <c:pt idx="1619">
                  <c:v>Al_10000000</c:v>
                </c:pt>
                <c:pt idx="1620">
                  <c:v>Al_12589250</c:v>
                </c:pt>
                <c:pt idx="1621">
                  <c:v>Al_15848930</c:v>
                </c:pt>
                <c:pt idx="1622">
                  <c:v>Al_19952620</c:v>
                </c:pt>
                <c:pt idx="1623">
                  <c:v>Si_</c:v>
                </c:pt>
                <c:pt idx="1624">
                  <c:v>Energy[eV]_Elastic[mb]</c:v>
                </c:pt>
                <c:pt idx="1625">
                  <c:v>Si_0.00001258925</c:v>
                </c:pt>
                <c:pt idx="1626">
                  <c:v>Si_0.00001584893</c:v>
                </c:pt>
                <c:pt idx="1627">
                  <c:v>Si_0.00001995262</c:v>
                </c:pt>
                <c:pt idx="1628">
                  <c:v>Si_0.00002511886</c:v>
                </c:pt>
                <c:pt idx="1629">
                  <c:v>Si_0.00003162278</c:v>
                </c:pt>
                <c:pt idx="1630">
                  <c:v>Si_0.00003981072</c:v>
                </c:pt>
                <c:pt idx="1631">
                  <c:v>Si_0.00005011872</c:v>
                </c:pt>
                <c:pt idx="1632">
                  <c:v>Si_0.00006309573</c:v>
                </c:pt>
                <c:pt idx="1633">
                  <c:v>Si_0.00007943282</c:v>
                </c:pt>
                <c:pt idx="1634">
                  <c:v>Si_0.0001</c:v>
                </c:pt>
                <c:pt idx="1635">
                  <c:v>Si_0.0001258925</c:v>
                </c:pt>
                <c:pt idx="1636">
                  <c:v>Si_0.0001584893</c:v>
                </c:pt>
                <c:pt idx="1637">
                  <c:v>Si_0.0001995262</c:v>
                </c:pt>
                <c:pt idx="1638">
                  <c:v>Si_0.0002511886</c:v>
                </c:pt>
                <c:pt idx="1639">
                  <c:v>Si_0.0003162278</c:v>
                </c:pt>
                <c:pt idx="1640">
                  <c:v>Si_0.0003981072</c:v>
                </c:pt>
                <c:pt idx="1641">
                  <c:v>Si_0.0005011872</c:v>
                </c:pt>
                <c:pt idx="1642">
                  <c:v>Si_0.0006309573</c:v>
                </c:pt>
                <c:pt idx="1643">
                  <c:v>Si_0.0007943282</c:v>
                </c:pt>
                <c:pt idx="1644">
                  <c:v>Si_0.001</c:v>
                </c:pt>
                <c:pt idx="1645">
                  <c:v>Si_0.001258925</c:v>
                </c:pt>
                <c:pt idx="1646">
                  <c:v>Si_0.001584893</c:v>
                </c:pt>
                <c:pt idx="1647">
                  <c:v>Si_0.001995262</c:v>
                </c:pt>
                <c:pt idx="1648">
                  <c:v>Si_0.002511886</c:v>
                </c:pt>
                <c:pt idx="1649">
                  <c:v>Si_0.003162278</c:v>
                </c:pt>
                <c:pt idx="1650">
                  <c:v>Si_0.003981072</c:v>
                </c:pt>
                <c:pt idx="1651">
                  <c:v>Si_0.005011872</c:v>
                </c:pt>
                <c:pt idx="1652">
                  <c:v>Si_0.006309573</c:v>
                </c:pt>
                <c:pt idx="1653">
                  <c:v>Si_0.007943282</c:v>
                </c:pt>
                <c:pt idx="1654">
                  <c:v>Si_0.01</c:v>
                </c:pt>
                <c:pt idx="1655">
                  <c:v>Si_0.01258925</c:v>
                </c:pt>
                <c:pt idx="1656">
                  <c:v>Si_0.01584893</c:v>
                </c:pt>
                <c:pt idx="1657">
                  <c:v>Si_0.01995262</c:v>
                </c:pt>
                <c:pt idx="1658">
                  <c:v>Si_0.02511886</c:v>
                </c:pt>
                <c:pt idx="1659">
                  <c:v>Si_0.03162278</c:v>
                </c:pt>
                <c:pt idx="1660">
                  <c:v>Si_0.03981072</c:v>
                </c:pt>
                <c:pt idx="1661">
                  <c:v>Si_0.05011872</c:v>
                </c:pt>
                <c:pt idx="1662">
                  <c:v>Si_0.06309573</c:v>
                </c:pt>
                <c:pt idx="1663">
                  <c:v>Si_0.07943282</c:v>
                </c:pt>
                <c:pt idx="1664">
                  <c:v>Si_0.1</c:v>
                </c:pt>
                <c:pt idx="1665">
                  <c:v>Si_0.1258925</c:v>
                </c:pt>
                <c:pt idx="1666">
                  <c:v>Si_0.1584893</c:v>
                </c:pt>
                <c:pt idx="1667">
                  <c:v>Si_0.1995262</c:v>
                </c:pt>
                <c:pt idx="1668">
                  <c:v>Si_0.2511886</c:v>
                </c:pt>
                <c:pt idx="1669">
                  <c:v>Si_0.3162278</c:v>
                </c:pt>
                <c:pt idx="1670">
                  <c:v>Si_0.3981072</c:v>
                </c:pt>
                <c:pt idx="1671">
                  <c:v>Si_0.5011872</c:v>
                </c:pt>
                <c:pt idx="1672">
                  <c:v>Si_0.6309573</c:v>
                </c:pt>
                <c:pt idx="1673">
                  <c:v>Si_0.7943282</c:v>
                </c:pt>
                <c:pt idx="1674">
                  <c:v>Si_1</c:v>
                </c:pt>
                <c:pt idx="1675">
                  <c:v>Si_1.258925</c:v>
                </c:pt>
                <c:pt idx="1676">
                  <c:v>Si_1.584893</c:v>
                </c:pt>
                <c:pt idx="1677">
                  <c:v>Si_1.995262</c:v>
                </c:pt>
                <c:pt idx="1678">
                  <c:v>Si_2.511886</c:v>
                </c:pt>
                <c:pt idx="1679">
                  <c:v>Si_3.162278</c:v>
                </c:pt>
                <c:pt idx="1680">
                  <c:v>Si_3.981072</c:v>
                </c:pt>
                <c:pt idx="1681">
                  <c:v>Si_5.011872</c:v>
                </c:pt>
                <c:pt idx="1682">
                  <c:v>Si_6.309573</c:v>
                </c:pt>
                <c:pt idx="1683">
                  <c:v>Si_7.943282</c:v>
                </c:pt>
                <c:pt idx="1684">
                  <c:v>Si_10</c:v>
                </c:pt>
                <c:pt idx="1685">
                  <c:v>Si_12.58925</c:v>
                </c:pt>
                <c:pt idx="1686">
                  <c:v>Si_15.84893</c:v>
                </c:pt>
                <c:pt idx="1687">
                  <c:v>Si_19.95262</c:v>
                </c:pt>
                <c:pt idx="1688">
                  <c:v>Si_25.11886</c:v>
                </c:pt>
                <c:pt idx="1689">
                  <c:v>Si_31.62278</c:v>
                </c:pt>
                <c:pt idx="1690">
                  <c:v>Si_39.81072</c:v>
                </c:pt>
                <c:pt idx="1691">
                  <c:v>Si_50.11872</c:v>
                </c:pt>
                <c:pt idx="1692">
                  <c:v>Si_63.09573</c:v>
                </c:pt>
                <c:pt idx="1693">
                  <c:v>Si_79.43282</c:v>
                </c:pt>
                <c:pt idx="1694">
                  <c:v>Si_100</c:v>
                </c:pt>
                <c:pt idx="1695">
                  <c:v>Si_125.8925</c:v>
                </c:pt>
                <c:pt idx="1696">
                  <c:v>Si_158.4893</c:v>
                </c:pt>
                <c:pt idx="1697">
                  <c:v>Si_199.5262</c:v>
                </c:pt>
                <c:pt idx="1698">
                  <c:v>Si_251.1886</c:v>
                </c:pt>
                <c:pt idx="1699">
                  <c:v>Si_316.2278</c:v>
                </c:pt>
                <c:pt idx="1700">
                  <c:v>Si_398.1072</c:v>
                </c:pt>
                <c:pt idx="1701">
                  <c:v>Si_501.1872</c:v>
                </c:pt>
                <c:pt idx="1702">
                  <c:v>Si_630.9573</c:v>
                </c:pt>
                <c:pt idx="1703">
                  <c:v>Si_794.3282</c:v>
                </c:pt>
                <c:pt idx="1704">
                  <c:v>Si_1000</c:v>
                </c:pt>
                <c:pt idx="1705">
                  <c:v>Si_1258.925</c:v>
                </c:pt>
                <c:pt idx="1706">
                  <c:v>Si_1584.893</c:v>
                </c:pt>
                <c:pt idx="1707">
                  <c:v>Si_1995.262</c:v>
                </c:pt>
                <c:pt idx="1708">
                  <c:v>Si_2511.886</c:v>
                </c:pt>
                <c:pt idx="1709">
                  <c:v>Si_3162.278</c:v>
                </c:pt>
                <c:pt idx="1710">
                  <c:v>Si_3981.072</c:v>
                </c:pt>
                <c:pt idx="1711">
                  <c:v>Si_5011.872</c:v>
                </c:pt>
                <c:pt idx="1712">
                  <c:v>Si_6309.573</c:v>
                </c:pt>
                <c:pt idx="1713">
                  <c:v>Si_7943.282</c:v>
                </c:pt>
                <c:pt idx="1714">
                  <c:v>Si_10000</c:v>
                </c:pt>
                <c:pt idx="1715">
                  <c:v>Si_12589.25</c:v>
                </c:pt>
                <c:pt idx="1716">
                  <c:v>Si_15848.93</c:v>
                </c:pt>
                <c:pt idx="1717">
                  <c:v>Si_19952.62</c:v>
                </c:pt>
                <c:pt idx="1718">
                  <c:v>Si_25118.86</c:v>
                </c:pt>
                <c:pt idx="1719">
                  <c:v>Si_31622.78</c:v>
                </c:pt>
                <c:pt idx="1720">
                  <c:v>Si_39810.72</c:v>
                </c:pt>
                <c:pt idx="1721">
                  <c:v>Si_50118.72</c:v>
                </c:pt>
                <c:pt idx="1722">
                  <c:v>Si_63095.73</c:v>
                </c:pt>
                <c:pt idx="1723">
                  <c:v>Si_79432.82</c:v>
                </c:pt>
                <c:pt idx="1724">
                  <c:v>Si_100000</c:v>
                </c:pt>
                <c:pt idx="1725">
                  <c:v>Si_125892.5</c:v>
                </c:pt>
                <c:pt idx="1726">
                  <c:v>Si_158489.3</c:v>
                </c:pt>
                <c:pt idx="1727">
                  <c:v>Si_199526.2</c:v>
                </c:pt>
                <c:pt idx="1728">
                  <c:v>Si_251188.6</c:v>
                </c:pt>
                <c:pt idx="1729">
                  <c:v>Si_316227.8</c:v>
                </c:pt>
                <c:pt idx="1730">
                  <c:v>Si_398107.2</c:v>
                </c:pt>
                <c:pt idx="1731">
                  <c:v>Si_501187.2</c:v>
                </c:pt>
                <c:pt idx="1732">
                  <c:v>Si_630957.3</c:v>
                </c:pt>
                <c:pt idx="1733">
                  <c:v>Si_794328.2</c:v>
                </c:pt>
                <c:pt idx="1734">
                  <c:v>Si_1000000</c:v>
                </c:pt>
                <c:pt idx="1735">
                  <c:v>Si_1258925</c:v>
                </c:pt>
                <c:pt idx="1736">
                  <c:v>Si_1584893</c:v>
                </c:pt>
                <c:pt idx="1737">
                  <c:v>Si_1995262</c:v>
                </c:pt>
                <c:pt idx="1738">
                  <c:v>Si_2511886</c:v>
                </c:pt>
                <c:pt idx="1739">
                  <c:v>Si_3162278</c:v>
                </c:pt>
                <c:pt idx="1740">
                  <c:v>Si_3981072</c:v>
                </c:pt>
                <c:pt idx="1741">
                  <c:v>Si_5011872</c:v>
                </c:pt>
                <c:pt idx="1742">
                  <c:v>Si_6309573</c:v>
                </c:pt>
                <c:pt idx="1743">
                  <c:v>Si_7943282</c:v>
                </c:pt>
                <c:pt idx="1744">
                  <c:v>Si_10000000</c:v>
                </c:pt>
                <c:pt idx="1745">
                  <c:v>Si_12589250</c:v>
                </c:pt>
                <c:pt idx="1746">
                  <c:v>Si_15848930</c:v>
                </c:pt>
                <c:pt idx="1747">
                  <c:v>Si_19952620</c:v>
                </c:pt>
                <c:pt idx="1748">
                  <c:v>P_</c:v>
                </c:pt>
                <c:pt idx="1749">
                  <c:v>Energy[eV]_Elastic[mb]</c:v>
                </c:pt>
                <c:pt idx="1750">
                  <c:v>P_0.00001258925</c:v>
                </c:pt>
                <c:pt idx="1751">
                  <c:v>P_0.00001584893</c:v>
                </c:pt>
                <c:pt idx="1752">
                  <c:v>P_0.00001995262</c:v>
                </c:pt>
                <c:pt idx="1753">
                  <c:v>P_0.00002511886</c:v>
                </c:pt>
                <c:pt idx="1754">
                  <c:v>P_0.00003162278</c:v>
                </c:pt>
                <c:pt idx="1755">
                  <c:v>P_0.00003981072</c:v>
                </c:pt>
                <c:pt idx="1756">
                  <c:v>P_0.00005011872</c:v>
                </c:pt>
                <c:pt idx="1757">
                  <c:v>P_0.00006309573</c:v>
                </c:pt>
                <c:pt idx="1758">
                  <c:v>P_0.00007943282</c:v>
                </c:pt>
                <c:pt idx="1759">
                  <c:v>P_0.0001</c:v>
                </c:pt>
                <c:pt idx="1760">
                  <c:v>P_0.0001258925</c:v>
                </c:pt>
                <c:pt idx="1761">
                  <c:v>P_0.0001584893</c:v>
                </c:pt>
                <c:pt idx="1762">
                  <c:v>P_0.0001995262</c:v>
                </c:pt>
                <c:pt idx="1763">
                  <c:v>P_0.0002511886</c:v>
                </c:pt>
                <c:pt idx="1764">
                  <c:v>P_0.0003162278</c:v>
                </c:pt>
                <c:pt idx="1765">
                  <c:v>P_0.0003981072</c:v>
                </c:pt>
                <c:pt idx="1766">
                  <c:v>P_0.0005011872</c:v>
                </c:pt>
                <c:pt idx="1767">
                  <c:v>P_0.0006309573</c:v>
                </c:pt>
                <c:pt idx="1768">
                  <c:v>P_0.0007943282</c:v>
                </c:pt>
                <c:pt idx="1769">
                  <c:v>P_0.001</c:v>
                </c:pt>
                <c:pt idx="1770">
                  <c:v>P_0.001258925</c:v>
                </c:pt>
                <c:pt idx="1771">
                  <c:v>P_0.001584893</c:v>
                </c:pt>
                <c:pt idx="1772">
                  <c:v>P_0.001995262</c:v>
                </c:pt>
                <c:pt idx="1773">
                  <c:v>P_0.002511886</c:v>
                </c:pt>
                <c:pt idx="1774">
                  <c:v>P_0.003162278</c:v>
                </c:pt>
                <c:pt idx="1775">
                  <c:v>P_0.003981072</c:v>
                </c:pt>
                <c:pt idx="1776">
                  <c:v>P_0.005011872</c:v>
                </c:pt>
                <c:pt idx="1777">
                  <c:v>P_0.006309573</c:v>
                </c:pt>
                <c:pt idx="1778">
                  <c:v>P_0.007943282</c:v>
                </c:pt>
                <c:pt idx="1779">
                  <c:v>P_0.01</c:v>
                </c:pt>
                <c:pt idx="1780">
                  <c:v>P_0.01258925</c:v>
                </c:pt>
                <c:pt idx="1781">
                  <c:v>P_0.01584893</c:v>
                </c:pt>
                <c:pt idx="1782">
                  <c:v>P_0.01995262</c:v>
                </c:pt>
                <c:pt idx="1783">
                  <c:v>P_0.02511886</c:v>
                </c:pt>
                <c:pt idx="1784">
                  <c:v>P_0.03162278</c:v>
                </c:pt>
                <c:pt idx="1785">
                  <c:v>P_0.03981072</c:v>
                </c:pt>
                <c:pt idx="1786">
                  <c:v>P_0.05011872</c:v>
                </c:pt>
                <c:pt idx="1787">
                  <c:v>P_0.06309573</c:v>
                </c:pt>
                <c:pt idx="1788">
                  <c:v>P_0.07943282</c:v>
                </c:pt>
                <c:pt idx="1789">
                  <c:v>P_0.1</c:v>
                </c:pt>
                <c:pt idx="1790">
                  <c:v>P_0.1258925</c:v>
                </c:pt>
                <c:pt idx="1791">
                  <c:v>P_0.1584893</c:v>
                </c:pt>
                <c:pt idx="1792">
                  <c:v>P_0.1995262</c:v>
                </c:pt>
                <c:pt idx="1793">
                  <c:v>P_0.2511886</c:v>
                </c:pt>
                <c:pt idx="1794">
                  <c:v>P_0.3162278</c:v>
                </c:pt>
                <c:pt idx="1795">
                  <c:v>P_0.3981072</c:v>
                </c:pt>
                <c:pt idx="1796">
                  <c:v>P_0.5011872</c:v>
                </c:pt>
                <c:pt idx="1797">
                  <c:v>P_0.6309573</c:v>
                </c:pt>
                <c:pt idx="1798">
                  <c:v>P_0.7943282</c:v>
                </c:pt>
                <c:pt idx="1799">
                  <c:v>P_1</c:v>
                </c:pt>
                <c:pt idx="1800">
                  <c:v>P_1.258925</c:v>
                </c:pt>
                <c:pt idx="1801">
                  <c:v>P_1.584893</c:v>
                </c:pt>
                <c:pt idx="1802">
                  <c:v>P_1.995262</c:v>
                </c:pt>
                <c:pt idx="1803">
                  <c:v>P_2.511886</c:v>
                </c:pt>
                <c:pt idx="1804">
                  <c:v>P_3.162278</c:v>
                </c:pt>
                <c:pt idx="1805">
                  <c:v>P_3.981072</c:v>
                </c:pt>
                <c:pt idx="1806">
                  <c:v>P_5.011872</c:v>
                </c:pt>
                <c:pt idx="1807">
                  <c:v>P_6.309573</c:v>
                </c:pt>
                <c:pt idx="1808">
                  <c:v>P_7.943282</c:v>
                </c:pt>
                <c:pt idx="1809">
                  <c:v>P_10</c:v>
                </c:pt>
                <c:pt idx="1810">
                  <c:v>P_12.58925</c:v>
                </c:pt>
                <c:pt idx="1811">
                  <c:v>P_15.84893</c:v>
                </c:pt>
                <c:pt idx="1812">
                  <c:v>P_19.95262</c:v>
                </c:pt>
                <c:pt idx="1813">
                  <c:v>P_25.11886</c:v>
                </c:pt>
                <c:pt idx="1814">
                  <c:v>P_31.62278</c:v>
                </c:pt>
                <c:pt idx="1815">
                  <c:v>P_39.81072</c:v>
                </c:pt>
                <c:pt idx="1816">
                  <c:v>P_50.11872</c:v>
                </c:pt>
                <c:pt idx="1817">
                  <c:v>P_63.09573</c:v>
                </c:pt>
                <c:pt idx="1818">
                  <c:v>P_79.43282</c:v>
                </c:pt>
                <c:pt idx="1819">
                  <c:v>P_100</c:v>
                </c:pt>
                <c:pt idx="1820">
                  <c:v>P_125.8925</c:v>
                </c:pt>
                <c:pt idx="1821">
                  <c:v>P_158.4893</c:v>
                </c:pt>
                <c:pt idx="1822">
                  <c:v>P_199.5262</c:v>
                </c:pt>
                <c:pt idx="1823">
                  <c:v>P_251.1886</c:v>
                </c:pt>
                <c:pt idx="1824">
                  <c:v>P_316.2278</c:v>
                </c:pt>
                <c:pt idx="1825">
                  <c:v>P_398.1072</c:v>
                </c:pt>
                <c:pt idx="1826">
                  <c:v>P_501.1872</c:v>
                </c:pt>
                <c:pt idx="1827">
                  <c:v>P_630.9573</c:v>
                </c:pt>
                <c:pt idx="1828">
                  <c:v>P_794.3282</c:v>
                </c:pt>
                <c:pt idx="1829">
                  <c:v>P_1000</c:v>
                </c:pt>
                <c:pt idx="1830">
                  <c:v>P_1258.925</c:v>
                </c:pt>
                <c:pt idx="1831">
                  <c:v>P_1584.893</c:v>
                </c:pt>
                <c:pt idx="1832">
                  <c:v>P_1995.262</c:v>
                </c:pt>
                <c:pt idx="1833">
                  <c:v>P_2511.886</c:v>
                </c:pt>
                <c:pt idx="1834">
                  <c:v>P_3162.278</c:v>
                </c:pt>
                <c:pt idx="1835">
                  <c:v>P_3981.072</c:v>
                </c:pt>
                <c:pt idx="1836">
                  <c:v>P_5011.872</c:v>
                </c:pt>
                <c:pt idx="1837">
                  <c:v>P_6309.573</c:v>
                </c:pt>
                <c:pt idx="1838">
                  <c:v>P_7943.282</c:v>
                </c:pt>
                <c:pt idx="1839">
                  <c:v>P_10000</c:v>
                </c:pt>
                <c:pt idx="1840">
                  <c:v>P_12589.25</c:v>
                </c:pt>
                <c:pt idx="1841">
                  <c:v>P_15848.93</c:v>
                </c:pt>
                <c:pt idx="1842">
                  <c:v>P_19952.62</c:v>
                </c:pt>
                <c:pt idx="1843">
                  <c:v>P_25118.86</c:v>
                </c:pt>
                <c:pt idx="1844">
                  <c:v>P_31622.78</c:v>
                </c:pt>
                <c:pt idx="1845">
                  <c:v>P_39810.72</c:v>
                </c:pt>
                <c:pt idx="1846">
                  <c:v>P_50118.72</c:v>
                </c:pt>
                <c:pt idx="1847">
                  <c:v>P_63095.73</c:v>
                </c:pt>
                <c:pt idx="1848">
                  <c:v>P_79432.82</c:v>
                </c:pt>
                <c:pt idx="1849">
                  <c:v>P_100000</c:v>
                </c:pt>
                <c:pt idx="1850">
                  <c:v>P_125892.5</c:v>
                </c:pt>
                <c:pt idx="1851">
                  <c:v>P_158489.3</c:v>
                </c:pt>
                <c:pt idx="1852">
                  <c:v>P_199526.2</c:v>
                </c:pt>
                <c:pt idx="1853">
                  <c:v>P_251188.6</c:v>
                </c:pt>
                <c:pt idx="1854">
                  <c:v>P_316227.8</c:v>
                </c:pt>
                <c:pt idx="1855">
                  <c:v>P_398107.2</c:v>
                </c:pt>
                <c:pt idx="1856">
                  <c:v>P_501187.2</c:v>
                </c:pt>
                <c:pt idx="1857">
                  <c:v>P_630957.3</c:v>
                </c:pt>
                <c:pt idx="1858">
                  <c:v>P_794328.2</c:v>
                </c:pt>
                <c:pt idx="1859">
                  <c:v>P_1000000</c:v>
                </c:pt>
                <c:pt idx="1860">
                  <c:v>P_1258925</c:v>
                </c:pt>
                <c:pt idx="1861">
                  <c:v>P_1584893</c:v>
                </c:pt>
                <c:pt idx="1862">
                  <c:v>P_1995262</c:v>
                </c:pt>
                <c:pt idx="1863">
                  <c:v>P_2511886</c:v>
                </c:pt>
                <c:pt idx="1864">
                  <c:v>P_3162278</c:v>
                </c:pt>
                <c:pt idx="1865">
                  <c:v>P_3981072</c:v>
                </c:pt>
                <c:pt idx="1866">
                  <c:v>P_5011872</c:v>
                </c:pt>
                <c:pt idx="1867">
                  <c:v>P_6309573</c:v>
                </c:pt>
                <c:pt idx="1868">
                  <c:v>P_7943282</c:v>
                </c:pt>
                <c:pt idx="1869">
                  <c:v>P_10000000</c:v>
                </c:pt>
                <c:pt idx="1870">
                  <c:v>P_12589250</c:v>
                </c:pt>
                <c:pt idx="1871">
                  <c:v>P_15848930</c:v>
                </c:pt>
                <c:pt idx="1872">
                  <c:v>P_19952620</c:v>
                </c:pt>
                <c:pt idx="1873">
                  <c:v>S_</c:v>
                </c:pt>
                <c:pt idx="1874">
                  <c:v>Energy[eV]_Elastic[mb]</c:v>
                </c:pt>
                <c:pt idx="1875">
                  <c:v>S_0.00001258925</c:v>
                </c:pt>
                <c:pt idx="1876">
                  <c:v>S_0.00001584893</c:v>
                </c:pt>
                <c:pt idx="1877">
                  <c:v>S_0.00001995262</c:v>
                </c:pt>
                <c:pt idx="1878">
                  <c:v>S_0.00002511886</c:v>
                </c:pt>
                <c:pt idx="1879">
                  <c:v>S_0.00003162278</c:v>
                </c:pt>
                <c:pt idx="1880">
                  <c:v>S_0.00003981072</c:v>
                </c:pt>
                <c:pt idx="1881">
                  <c:v>S_0.00005011872</c:v>
                </c:pt>
                <c:pt idx="1882">
                  <c:v>S_0.00006309573</c:v>
                </c:pt>
                <c:pt idx="1883">
                  <c:v>S_0.00007943282</c:v>
                </c:pt>
                <c:pt idx="1884">
                  <c:v>S_0.0001</c:v>
                </c:pt>
                <c:pt idx="1885">
                  <c:v>S_0.0001258925</c:v>
                </c:pt>
                <c:pt idx="1886">
                  <c:v>S_0.0001584893</c:v>
                </c:pt>
                <c:pt idx="1887">
                  <c:v>S_0.0001995262</c:v>
                </c:pt>
                <c:pt idx="1888">
                  <c:v>S_0.0002511886</c:v>
                </c:pt>
                <c:pt idx="1889">
                  <c:v>S_0.0003162278</c:v>
                </c:pt>
                <c:pt idx="1890">
                  <c:v>S_0.0003981072</c:v>
                </c:pt>
                <c:pt idx="1891">
                  <c:v>S_0.0005011872</c:v>
                </c:pt>
                <c:pt idx="1892">
                  <c:v>S_0.0006309573</c:v>
                </c:pt>
                <c:pt idx="1893">
                  <c:v>S_0.0007943282</c:v>
                </c:pt>
                <c:pt idx="1894">
                  <c:v>S_0.001</c:v>
                </c:pt>
                <c:pt idx="1895">
                  <c:v>S_0.001258925</c:v>
                </c:pt>
                <c:pt idx="1896">
                  <c:v>S_0.001584893</c:v>
                </c:pt>
                <c:pt idx="1897">
                  <c:v>S_0.001995262</c:v>
                </c:pt>
                <c:pt idx="1898">
                  <c:v>S_0.002511886</c:v>
                </c:pt>
                <c:pt idx="1899">
                  <c:v>S_0.003162278</c:v>
                </c:pt>
                <c:pt idx="1900">
                  <c:v>S_0.003981072</c:v>
                </c:pt>
                <c:pt idx="1901">
                  <c:v>S_0.005011872</c:v>
                </c:pt>
                <c:pt idx="1902">
                  <c:v>S_0.006309573</c:v>
                </c:pt>
                <c:pt idx="1903">
                  <c:v>S_0.007943282</c:v>
                </c:pt>
                <c:pt idx="1904">
                  <c:v>S_0.01</c:v>
                </c:pt>
                <c:pt idx="1905">
                  <c:v>S_0.01258925</c:v>
                </c:pt>
                <c:pt idx="1906">
                  <c:v>S_0.01584893</c:v>
                </c:pt>
                <c:pt idx="1907">
                  <c:v>S_0.01995262</c:v>
                </c:pt>
                <c:pt idx="1908">
                  <c:v>S_0.02511886</c:v>
                </c:pt>
                <c:pt idx="1909">
                  <c:v>S_0.03162278</c:v>
                </c:pt>
                <c:pt idx="1910">
                  <c:v>S_0.03981072</c:v>
                </c:pt>
                <c:pt idx="1911">
                  <c:v>S_0.05011872</c:v>
                </c:pt>
                <c:pt idx="1912">
                  <c:v>S_0.06309573</c:v>
                </c:pt>
                <c:pt idx="1913">
                  <c:v>S_0.07943282</c:v>
                </c:pt>
                <c:pt idx="1914">
                  <c:v>S_0.1</c:v>
                </c:pt>
                <c:pt idx="1915">
                  <c:v>S_0.1258925</c:v>
                </c:pt>
                <c:pt idx="1916">
                  <c:v>S_0.1584893</c:v>
                </c:pt>
                <c:pt idx="1917">
                  <c:v>S_0.1995262</c:v>
                </c:pt>
                <c:pt idx="1918">
                  <c:v>S_0.2511886</c:v>
                </c:pt>
                <c:pt idx="1919">
                  <c:v>S_0.3162278</c:v>
                </c:pt>
                <c:pt idx="1920">
                  <c:v>S_0.3981072</c:v>
                </c:pt>
                <c:pt idx="1921">
                  <c:v>S_0.5011872</c:v>
                </c:pt>
                <c:pt idx="1922">
                  <c:v>S_0.6309573</c:v>
                </c:pt>
                <c:pt idx="1923">
                  <c:v>S_0.7943282</c:v>
                </c:pt>
                <c:pt idx="1924">
                  <c:v>S_1</c:v>
                </c:pt>
                <c:pt idx="1925">
                  <c:v>S_1.258925</c:v>
                </c:pt>
                <c:pt idx="1926">
                  <c:v>S_1.584893</c:v>
                </c:pt>
                <c:pt idx="1927">
                  <c:v>S_1.995262</c:v>
                </c:pt>
                <c:pt idx="1928">
                  <c:v>S_2.511886</c:v>
                </c:pt>
                <c:pt idx="1929">
                  <c:v>S_3.162278</c:v>
                </c:pt>
                <c:pt idx="1930">
                  <c:v>S_3.981072</c:v>
                </c:pt>
                <c:pt idx="1931">
                  <c:v>S_5.011872</c:v>
                </c:pt>
                <c:pt idx="1932">
                  <c:v>S_6.309573</c:v>
                </c:pt>
                <c:pt idx="1933">
                  <c:v>S_7.943282</c:v>
                </c:pt>
                <c:pt idx="1934">
                  <c:v>S_10</c:v>
                </c:pt>
                <c:pt idx="1935">
                  <c:v>S_12.58925</c:v>
                </c:pt>
                <c:pt idx="1936">
                  <c:v>S_15.84893</c:v>
                </c:pt>
                <c:pt idx="1937">
                  <c:v>S_19.95262</c:v>
                </c:pt>
                <c:pt idx="1938">
                  <c:v>S_25.11886</c:v>
                </c:pt>
                <c:pt idx="1939">
                  <c:v>S_31.62278</c:v>
                </c:pt>
                <c:pt idx="1940">
                  <c:v>S_39.81072</c:v>
                </c:pt>
                <c:pt idx="1941">
                  <c:v>S_50.11872</c:v>
                </c:pt>
                <c:pt idx="1942">
                  <c:v>S_63.09573</c:v>
                </c:pt>
                <c:pt idx="1943">
                  <c:v>S_79.43282</c:v>
                </c:pt>
                <c:pt idx="1944">
                  <c:v>S_100</c:v>
                </c:pt>
                <c:pt idx="1945">
                  <c:v>S_125.8925</c:v>
                </c:pt>
                <c:pt idx="1946">
                  <c:v>S_158.4893</c:v>
                </c:pt>
                <c:pt idx="1947">
                  <c:v>S_199.5262</c:v>
                </c:pt>
                <c:pt idx="1948">
                  <c:v>S_251.1886</c:v>
                </c:pt>
                <c:pt idx="1949">
                  <c:v>S_316.2278</c:v>
                </c:pt>
                <c:pt idx="1950">
                  <c:v>S_398.1072</c:v>
                </c:pt>
                <c:pt idx="1951">
                  <c:v>S_501.1872</c:v>
                </c:pt>
                <c:pt idx="1952">
                  <c:v>S_630.9573</c:v>
                </c:pt>
                <c:pt idx="1953">
                  <c:v>S_794.3282</c:v>
                </c:pt>
                <c:pt idx="1954">
                  <c:v>S_1000</c:v>
                </c:pt>
                <c:pt idx="1955">
                  <c:v>S_1258.925</c:v>
                </c:pt>
                <c:pt idx="1956">
                  <c:v>S_1584.893</c:v>
                </c:pt>
                <c:pt idx="1957">
                  <c:v>S_1995.262</c:v>
                </c:pt>
                <c:pt idx="1958">
                  <c:v>S_2511.886</c:v>
                </c:pt>
                <c:pt idx="1959">
                  <c:v>S_3162.278</c:v>
                </c:pt>
                <c:pt idx="1960">
                  <c:v>S_3981.072</c:v>
                </c:pt>
                <c:pt idx="1961">
                  <c:v>S_5011.872</c:v>
                </c:pt>
                <c:pt idx="1962">
                  <c:v>S_6309.573</c:v>
                </c:pt>
                <c:pt idx="1963">
                  <c:v>S_7943.282</c:v>
                </c:pt>
                <c:pt idx="1964">
                  <c:v>S_10000</c:v>
                </c:pt>
                <c:pt idx="1965">
                  <c:v>S_12589.25</c:v>
                </c:pt>
                <c:pt idx="1966">
                  <c:v>S_15848.93</c:v>
                </c:pt>
                <c:pt idx="1967">
                  <c:v>S_19952.62</c:v>
                </c:pt>
                <c:pt idx="1968">
                  <c:v>S_25118.86</c:v>
                </c:pt>
                <c:pt idx="1969">
                  <c:v>S_31622.78</c:v>
                </c:pt>
                <c:pt idx="1970">
                  <c:v>S_39810.72</c:v>
                </c:pt>
                <c:pt idx="1971">
                  <c:v>S_50118.72</c:v>
                </c:pt>
                <c:pt idx="1972">
                  <c:v>S_63095.73</c:v>
                </c:pt>
                <c:pt idx="1973">
                  <c:v>S_79432.82</c:v>
                </c:pt>
                <c:pt idx="1974">
                  <c:v>S_100000</c:v>
                </c:pt>
                <c:pt idx="1975">
                  <c:v>S_125892.5</c:v>
                </c:pt>
                <c:pt idx="1976">
                  <c:v>S_158489.3</c:v>
                </c:pt>
                <c:pt idx="1977">
                  <c:v>S_199526.2</c:v>
                </c:pt>
                <c:pt idx="1978">
                  <c:v>S_251188.6</c:v>
                </c:pt>
                <c:pt idx="1979">
                  <c:v>S_316227.8</c:v>
                </c:pt>
                <c:pt idx="1980">
                  <c:v>S_398107.2</c:v>
                </c:pt>
                <c:pt idx="1981">
                  <c:v>S_501187.2</c:v>
                </c:pt>
                <c:pt idx="1982">
                  <c:v>S_630957.3</c:v>
                </c:pt>
                <c:pt idx="1983">
                  <c:v>S_794328.2</c:v>
                </c:pt>
                <c:pt idx="1984">
                  <c:v>S_1000000</c:v>
                </c:pt>
                <c:pt idx="1985">
                  <c:v>S_1258925</c:v>
                </c:pt>
                <c:pt idx="1986">
                  <c:v>S_1584893</c:v>
                </c:pt>
                <c:pt idx="1987">
                  <c:v>S_1995262</c:v>
                </c:pt>
                <c:pt idx="1988">
                  <c:v>S_2511886</c:v>
                </c:pt>
                <c:pt idx="1989">
                  <c:v>S_3162278</c:v>
                </c:pt>
                <c:pt idx="1990">
                  <c:v>S_3981072</c:v>
                </c:pt>
                <c:pt idx="1991">
                  <c:v>S_5011872</c:v>
                </c:pt>
                <c:pt idx="1992">
                  <c:v>S_6309573</c:v>
                </c:pt>
                <c:pt idx="1993">
                  <c:v>S_7943282</c:v>
                </c:pt>
                <c:pt idx="1994">
                  <c:v>S_10000000</c:v>
                </c:pt>
                <c:pt idx="1995">
                  <c:v>S_12589250</c:v>
                </c:pt>
                <c:pt idx="1996">
                  <c:v>S_15848930</c:v>
                </c:pt>
                <c:pt idx="1997">
                  <c:v>S_19952620</c:v>
                </c:pt>
                <c:pt idx="1998">
                  <c:v>Cl_</c:v>
                </c:pt>
                <c:pt idx="1999">
                  <c:v>Energy[eV]_Elastic[mb]</c:v>
                </c:pt>
                <c:pt idx="2000">
                  <c:v>Cl_0.00001258925</c:v>
                </c:pt>
                <c:pt idx="2001">
                  <c:v>Cl_0.00001584893</c:v>
                </c:pt>
                <c:pt idx="2002">
                  <c:v>Cl_0.00001995262</c:v>
                </c:pt>
                <c:pt idx="2003">
                  <c:v>Cl_0.00002511886</c:v>
                </c:pt>
                <c:pt idx="2004">
                  <c:v>Cl_0.00003162278</c:v>
                </c:pt>
                <c:pt idx="2005">
                  <c:v>Cl_0.00003981072</c:v>
                </c:pt>
                <c:pt idx="2006">
                  <c:v>Cl_0.00005011872</c:v>
                </c:pt>
                <c:pt idx="2007">
                  <c:v>Cl_0.00006309573</c:v>
                </c:pt>
                <c:pt idx="2008">
                  <c:v>Cl_0.00007943282</c:v>
                </c:pt>
                <c:pt idx="2009">
                  <c:v>Cl_0.0001</c:v>
                </c:pt>
                <c:pt idx="2010">
                  <c:v>Cl_0.0001258925</c:v>
                </c:pt>
                <c:pt idx="2011">
                  <c:v>Cl_0.0001584893</c:v>
                </c:pt>
                <c:pt idx="2012">
                  <c:v>Cl_0.0001995262</c:v>
                </c:pt>
                <c:pt idx="2013">
                  <c:v>Cl_0.0002511886</c:v>
                </c:pt>
                <c:pt idx="2014">
                  <c:v>Cl_0.0003162278</c:v>
                </c:pt>
                <c:pt idx="2015">
                  <c:v>Cl_0.0003981072</c:v>
                </c:pt>
                <c:pt idx="2016">
                  <c:v>Cl_0.0005011872</c:v>
                </c:pt>
                <c:pt idx="2017">
                  <c:v>Cl_0.0006309573</c:v>
                </c:pt>
                <c:pt idx="2018">
                  <c:v>Cl_0.0007943282</c:v>
                </c:pt>
                <c:pt idx="2019">
                  <c:v>Cl_0.001</c:v>
                </c:pt>
                <c:pt idx="2020">
                  <c:v>Cl_0.001258925</c:v>
                </c:pt>
                <c:pt idx="2021">
                  <c:v>Cl_0.001584893</c:v>
                </c:pt>
                <c:pt idx="2022">
                  <c:v>Cl_0.001995262</c:v>
                </c:pt>
                <c:pt idx="2023">
                  <c:v>Cl_0.002511886</c:v>
                </c:pt>
                <c:pt idx="2024">
                  <c:v>Cl_0.003162278</c:v>
                </c:pt>
                <c:pt idx="2025">
                  <c:v>Cl_0.003981072</c:v>
                </c:pt>
                <c:pt idx="2026">
                  <c:v>Cl_0.005011872</c:v>
                </c:pt>
                <c:pt idx="2027">
                  <c:v>Cl_0.006309573</c:v>
                </c:pt>
                <c:pt idx="2028">
                  <c:v>Cl_0.007943282</c:v>
                </c:pt>
                <c:pt idx="2029">
                  <c:v>Cl_0.01</c:v>
                </c:pt>
                <c:pt idx="2030">
                  <c:v>Cl_0.01258925</c:v>
                </c:pt>
                <c:pt idx="2031">
                  <c:v>Cl_0.01584893</c:v>
                </c:pt>
                <c:pt idx="2032">
                  <c:v>Cl_0.01995262</c:v>
                </c:pt>
                <c:pt idx="2033">
                  <c:v>Cl_0.02511886</c:v>
                </c:pt>
                <c:pt idx="2034">
                  <c:v>Cl_0.03162278</c:v>
                </c:pt>
                <c:pt idx="2035">
                  <c:v>Cl_0.03981072</c:v>
                </c:pt>
                <c:pt idx="2036">
                  <c:v>Cl_0.05011872</c:v>
                </c:pt>
                <c:pt idx="2037">
                  <c:v>Cl_0.06309573</c:v>
                </c:pt>
                <c:pt idx="2038">
                  <c:v>Cl_0.07943282</c:v>
                </c:pt>
                <c:pt idx="2039">
                  <c:v>Cl_0.1</c:v>
                </c:pt>
                <c:pt idx="2040">
                  <c:v>Cl_0.1258925</c:v>
                </c:pt>
                <c:pt idx="2041">
                  <c:v>Cl_0.1584893</c:v>
                </c:pt>
                <c:pt idx="2042">
                  <c:v>Cl_0.1995262</c:v>
                </c:pt>
                <c:pt idx="2043">
                  <c:v>Cl_0.2511886</c:v>
                </c:pt>
                <c:pt idx="2044">
                  <c:v>Cl_0.3162278</c:v>
                </c:pt>
                <c:pt idx="2045">
                  <c:v>Cl_0.3981072</c:v>
                </c:pt>
                <c:pt idx="2046">
                  <c:v>Cl_0.5011872</c:v>
                </c:pt>
                <c:pt idx="2047">
                  <c:v>Cl_0.6309573</c:v>
                </c:pt>
                <c:pt idx="2048">
                  <c:v>Cl_0.7943282</c:v>
                </c:pt>
                <c:pt idx="2049">
                  <c:v>Cl_1</c:v>
                </c:pt>
                <c:pt idx="2050">
                  <c:v>Cl_1.258925</c:v>
                </c:pt>
                <c:pt idx="2051">
                  <c:v>Cl_1.584893</c:v>
                </c:pt>
                <c:pt idx="2052">
                  <c:v>Cl_1.995262</c:v>
                </c:pt>
                <c:pt idx="2053">
                  <c:v>Cl_2.511886</c:v>
                </c:pt>
                <c:pt idx="2054">
                  <c:v>Cl_3.162278</c:v>
                </c:pt>
                <c:pt idx="2055">
                  <c:v>Cl_3.981072</c:v>
                </c:pt>
                <c:pt idx="2056">
                  <c:v>Cl_5.011872</c:v>
                </c:pt>
                <c:pt idx="2057">
                  <c:v>Cl_6.309573</c:v>
                </c:pt>
                <c:pt idx="2058">
                  <c:v>Cl_7.943282</c:v>
                </c:pt>
                <c:pt idx="2059">
                  <c:v>Cl_10</c:v>
                </c:pt>
                <c:pt idx="2060">
                  <c:v>Cl_12.58925</c:v>
                </c:pt>
                <c:pt idx="2061">
                  <c:v>Cl_15.84893</c:v>
                </c:pt>
                <c:pt idx="2062">
                  <c:v>Cl_19.95262</c:v>
                </c:pt>
                <c:pt idx="2063">
                  <c:v>Cl_25.11886</c:v>
                </c:pt>
                <c:pt idx="2064">
                  <c:v>Cl_31.62278</c:v>
                </c:pt>
                <c:pt idx="2065">
                  <c:v>Cl_39.81072</c:v>
                </c:pt>
                <c:pt idx="2066">
                  <c:v>Cl_50.11872</c:v>
                </c:pt>
                <c:pt idx="2067">
                  <c:v>Cl_63.09573</c:v>
                </c:pt>
                <c:pt idx="2068">
                  <c:v>Cl_79.43282</c:v>
                </c:pt>
                <c:pt idx="2069">
                  <c:v>Cl_100</c:v>
                </c:pt>
                <c:pt idx="2070">
                  <c:v>Cl_125.8925</c:v>
                </c:pt>
                <c:pt idx="2071">
                  <c:v>Cl_158.4893</c:v>
                </c:pt>
                <c:pt idx="2072">
                  <c:v>Cl_199.5262</c:v>
                </c:pt>
                <c:pt idx="2073">
                  <c:v>Cl_251.1886</c:v>
                </c:pt>
                <c:pt idx="2074">
                  <c:v>Cl_316.2278</c:v>
                </c:pt>
                <c:pt idx="2075">
                  <c:v>Cl_398.1072</c:v>
                </c:pt>
                <c:pt idx="2076">
                  <c:v>Cl_501.1872</c:v>
                </c:pt>
                <c:pt idx="2077">
                  <c:v>Cl_630.9573</c:v>
                </c:pt>
                <c:pt idx="2078">
                  <c:v>Cl_794.3282</c:v>
                </c:pt>
                <c:pt idx="2079">
                  <c:v>Cl_1000</c:v>
                </c:pt>
                <c:pt idx="2080">
                  <c:v>Cl_1258.925</c:v>
                </c:pt>
                <c:pt idx="2081">
                  <c:v>Cl_1584.893</c:v>
                </c:pt>
                <c:pt idx="2082">
                  <c:v>Cl_1995.262</c:v>
                </c:pt>
                <c:pt idx="2083">
                  <c:v>Cl_2511.886</c:v>
                </c:pt>
                <c:pt idx="2084">
                  <c:v>Cl_3162.278</c:v>
                </c:pt>
                <c:pt idx="2085">
                  <c:v>Cl_3981.072</c:v>
                </c:pt>
                <c:pt idx="2086">
                  <c:v>Cl_5011.872</c:v>
                </c:pt>
                <c:pt idx="2087">
                  <c:v>Cl_6309.573</c:v>
                </c:pt>
                <c:pt idx="2088">
                  <c:v>Cl_7943.282</c:v>
                </c:pt>
                <c:pt idx="2089">
                  <c:v>Cl_10000</c:v>
                </c:pt>
                <c:pt idx="2090">
                  <c:v>Cl_12589.25</c:v>
                </c:pt>
                <c:pt idx="2091">
                  <c:v>Cl_15848.93</c:v>
                </c:pt>
                <c:pt idx="2092">
                  <c:v>Cl_19952.62</c:v>
                </c:pt>
                <c:pt idx="2093">
                  <c:v>Cl_25118.86</c:v>
                </c:pt>
                <c:pt idx="2094">
                  <c:v>Cl_31622.78</c:v>
                </c:pt>
                <c:pt idx="2095">
                  <c:v>Cl_39810.72</c:v>
                </c:pt>
                <c:pt idx="2096">
                  <c:v>Cl_50118.72</c:v>
                </c:pt>
                <c:pt idx="2097">
                  <c:v>Cl_63095.73</c:v>
                </c:pt>
                <c:pt idx="2098">
                  <c:v>Cl_79432.82</c:v>
                </c:pt>
                <c:pt idx="2099">
                  <c:v>Cl_100000</c:v>
                </c:pt>
                <c:pt idx="2100">
                  <c:v>Cl_125892.5</c:v>
                </c:pt>
                <c:pt idx="2101">
                  <c:v>Cl_158489.3</c:v>
                </c:pt>
                <c:pt idx="2102">
                  <c:v>Cl_199526.2</c:v>
                </c:pt>
                <c:pt idx="2103">
                  <c:v>Cl_251188.6</c:v>
                </c:pt>
                <c:pt idx="2104">
                  <c:v>Cl_316227.8</c:v>
                </c:pt>
                <c:pt idx="2105">
                  <c:v>Cl_398107.2</c:v>
                </c:pt>
                <c:pt idx="2106">
                  <c:v>Cl_501187.2</c:v>
                </c:pt>
                <c:pt idx="2107">
                  <c:v>Cl_630957.3</c:v>
                </c:pt>
                <c:pt idx="2108">
                  <c:v>Cl_794328.2</c:v>
                </c:pt>
                <c:pt idx="2109">
                  <c:v>Cl_1000000</c:v>
                </c:pt>
                <c:pt idx="2110">
                  <c:v>Cl_1258925</c:v>
                </c:pt>
                <c:pt idx="2111">
                  <c:v>Cl_1584893</c:v>
                </c:pt>
                <c:pt idx="2112">
                  <c:v>Cl_1995262</c:v>
                </c:pt>
                <c:pt idx="2113">
                  <c:v>Cl_2511886</c:v>
                </c:pt>
                <c:pt idx="2114">
                  <c:v>Cl_3162278</c:v>
                </c:pt>
                <c:pt idx="2115">
                  <c:v>Cl_3981072</c:v>
                </c:pt>
                <c:pt idx="2116">
                  <c:v>Cl_5011872</c:v>
                </c:pt>
                <c:pt idx="2117">
                  <c:v>Cl_6309573</c:v>
                </c:pt>
                <c:pt idx="2118">
                  <c:v>Cl_7943282</c:v>
                </c:pt>
                <c:pt idx="2119">
                  <c:v>Cl_10000000</c:v>
                </c:pt>
                <c:pt idx="2120">
                  <c:v>Cl_12589250</c:v>
                </c:pt>
                <c:pt idx="2121">
                  <c:v>Cl_15848930</c:v>
                </c:pt>
                <c:pt idx="2122">
                  <c:v>Cl_19952620</c:v>
                </c:pt>
                <c:pt idx="2123">
                  <c:v>Ar_</c:v>
                </c:pt>
                <c:pt idx="2124">
                  <c:v>Energy[eV]_Elastic[mb]</c:v>
                </c:pt>
                <c:pt idx="2125">
                  <c:v>Ar_0.00001258925</c:v>
                </c:pt>
                <c:pt idx="2126">
                  <c:v>Ar_0.00001584893</c:v>
                </c:pt>
                <c:pt idx="2127">
                  <c:v>Ar_0.00001995262</c:v>
                </c:pt>
                <c:pt idx="2128">
                  <c:v>Ar_0.00002511886</c:v>
                </c:pt>
                <c:pt idx="2129">
                  <c:v>Ar_0.00003162278</c:v>
                </c:pt>
                <c:pt idx="2130">
                  <c:v>Ar_0.00003981072</c:v>
                </c:pt>
                <c:pt idx="2131">
                  <c:v>Ar_0.00005011872</c:v>
                </c:pt>
                <c:pt idx="2132">
                  <c:v>Ar_0.00006309573</c:v>
                </c:pt>
                <c:pt idx="2133">
                  <c:v>Ar_0.00007943282</c:v>
                </c:pt>
                <c:pt idx="2134">
                  <c:v>Ar_0.0001</c:v>
                </c:pt>
                <c:pt idx="2135">
                  <c:v>Ar_0.0001258925</c:v>
                </c:pt>
                <c:pt idx="2136">
                  <c:v>Ar_0.0001584893</c:v>
                </c:pt>
                <c:pt idx="2137">
                  <c:v>Ar_0.0001995262</c:v>
                </c:pt>
                <c:pt idx="2138">
                  <c:v>Ar_0.0002511886</c:v>
                </c:pt>
                <c:pt idx="2139">
                  <c:v>Ar_0.0003162278</c:v>
                </c:pt>
                <c:pt idx="2140">
                  <c:v>Ar_0.0003981072</c:v>
                </c:pt>
                <c:pt idx="2141">
                  <c:v>Ar_0.0005011872</c:v>
                </c:pt>
                <c:pt idx="2142">
                  <c:v>Ar_0.0006309573</c:v>
                </c:pt>
                <c:pt idx="2143">
                  <c:v>Ar_0.0007943282</c:v>
                </c:pt>
                <c:pt idx="2144">
                  <c:v>Ar_0.001</c:v>
                </c:pt>
                <c:pt idx="2145">
                  <c:v>Ar_0.001258925</c:v>
                </c:pt>
                <c:pt idx="2146">
                  <c:v>Ar_0.001584893</c:v>
                </c:pt>
                <c:pt idx="2147">
                  <c:v>Ar_0.001995262</c:v>
                </c:pt>
                <c:pt idx="2148">
                  <c:v>Ar_0.002511886</c:v>
                </c:pt>
                <c:pt idx="2149">
                  <c:v>Ar_0.003162278</c:v>
                </c:pt>
                <c:pt idx="2150">
                  <c:v>Ar_0.003981072</c:v>
                </c:pt>
                <c:pt idx="2151">
                  <c:v>Ar_0.005011872</c:v>
                </c:pt>
                <c:pt idx="2152">
                  <c:v>Ar_0.006309573</c:v>
                </c:pt>
                <c:pt idx="2153">
                  <c:v>Ar_0.007943282</c:v>
                </c:pt>
                <c:pt idx="2154">
                  <c:v>Ar_0.01</c:v>
                </c:pt>
                <c:pt idx="2155">
                  <c:v>Ar_0.01258925</c:v>
                </c:pt>
                <c:pt idx="2156">
                  <c:v>Ar_0.01584893</c:v>
                </c:pt>
                <c:pt idx="2157">
                  <c:v>Ar_0.01995262</c:v>
                </c:pt>
                <c:pt idx="2158">
                  <c:v>Ar_0.02511886</c:v>
                </c:pt>
                <c:pt idx="2159">
                  <c:v>Ar_0.03162278</c:v>
                </c:pt>
                <c:pt idx="2160">
                  <c:v>Ar_0.03981072</c:v>
                </c:pt>
                <c:pt idx="2161">
                  <c:v>Ar_0.05011872</c:v>
                </c:pt>
                <c:pt idx="2162">
                  <c:v>Ar_0.06309573</c:v>
                </c:pt>
                <c:pt idx="2163">
                  <c:v>Ar_0.07943282</c:v>
                </c:pt>
                <c:pt idx="2164">
                  <c:v>Ar_0.1</c:v>
                </c:pt>
                <c:pt idx="2165">
                  <c:v>Ar_0.1258925</c:v>
                </c:pt>
                <c:pt idx="2166">
                  <c:v>Ar_0.1584893</c:v>
                </c:pt>
                <c:pt idx="2167">
                  <c:v>Ar_0.1995262</c:v>
                </c:pt>
                <c:pt idx="2168">
                  <c:v>Ar_0.2511886</c:v>
                </c:pt>
                <c:pt idx="2169">
                  <c:v>Ar_0.3162278</c:v>
                </c:pt>
                <c:pt idx="2170">
                  <c:v>Ar_0.3981072</c:v>
                </c:pt>
                <c:pt idx="2171">
                  <c:v>Ar_0.5011872</c:v>
                </c:pt>
                <c:pt idx="2172">
                  <c:v>Ar_0.6309573</c:v>
                </c:pt>
                <c:pt idx="2173">
                  <c:v>Ar_0.7943282</c:v>
                </c:pt>
                <c:pt idx="2174">
                  <c:v>Ar_1</c:v>
                </c:pt>
                <c:pt idx="2175">
                  <c:v>Ar_1.258925</c:v>
                </c:pt>
                <c:pt idx="2176">
                  <c:v>Ar_1.584893</c:v>
                </c:pt>
                <c:pt idx="2177">
                  <c:v>Ar_1.995262</c:v>
                </c:pt>
                <c:pt idx="2178">
                  <c:v>Ar_2.511886</c:v>
                </c:pt>
                <c:pt idx="2179">
                  <c:v>Ar_3.162278</c:v>
                </c:pt>
                <c:pt idx="2180">
                  <c:v>Ar_3.981072</c:v>
                </c:pt>
                <c:pt idx="2181">
                  <c:v>Ar_5.011872</c:v>
                </c:pt>
                <c:pt idx="2182">
                  <c:v>Ar_6.309573</c:v>
                </c:pt>
                <c:pt idx="2183">
                  <c:v>Ar_7.943282</c:v>
                </c:pt>
                <c:pt idx="2184">
                  <c:v>Ar_10</c:v>
                </c:pt>
                <c:pt idx="2185">
                  <c:v>Ar_12.58925</c:v>
                </c:pt>
                <c:pt idx="2186">
                  <c:v>Ar_15.84893</c:v>
                </c:pt>
                <c:pt idx="2187">
                  <c:v>Ar_19.95262</c:v>
                </c:pt>
                <c:pt idx="2188">
                  <c:v>Ar_25.11886</c:v>
                </c:pt>
                <c:pt idx="2189">
                  <c:v>Ar_31.62278</c:v>
                </c:pt>
                <c:pt idx="2190">
                  <c:v>Ar_39.81072</c:v>
                </c:pt>
                <c:pt idx="2191">
                  <c:v>Ar_50.11872</c:v>
                </c:pt>
                <c:pt idx="2192">
                  <c:v>Ar_63.09573</c:v>
                </c:pt>
                <c:pt idx="2193">
                  <c:v>Ar_79.43282</c:v>
                </c:pt>
                <c:pt idx="2194">
                  <c:v>Ar_100</c:v>
                </c:pt>
                <c:pt idx="2195">
                  <c:v>Ar_125.8925</c:v>
                </c:pt>
                <c:pt idx="2196">
                  <c:v>Ar_158.4893</c:v>
                </c:pt>
                <c:pt idx="2197">
                  <c:v>Ar_199.5262</c:v>
                </c:pt>
                <c:pt idx="2198">
                  <c:v>Ar_251.1886</c:v>
                </c:pt>
                <c:pt idx="2199">
                  <c:v>Ar_316.2278</c:v>
                </c:pt>
                <c:pt idx="2200">
                  <c:v>Ar_398.1072</c:v>
                </c:pt>
                <c:pt idx="2201">
                  <c:v>Ar_501.1872</c:v>
                </c:pt>
                <c:pt idx="2202">
                  <c:v>Ar_630.9573</c:v>
                </c:pt>
                <c:pt idx="2203">
                  <c:v>Ar_794.3282</c:v>
                </c:pt>
                <c:pt idx="2204">
                  <c:v>Ar_1000</c:v>
                </c:pt>
                <c:pt idx="2205">
                  <c:v>Ar_1258.925</c:v>
                </c:pt>
                <c:pt idx="2206">
                  <c:v>Ar_1584.893</c:v>
                </c:pt>
                <c:pt idx="2207">
                  <c:v>Ar_1995.262</c:v>
                </c:pt>
                <c:pt idx="2208">
                  <c:v>Ar_2511.886</c:v>
                </c:pt>
                <c:pt idx="2209">
                  <c:v>Ar_3162.278</c:v>
                </c:pt>
                <c:pt idx="2210">
                  <c:v>Ar_3981.072</c:v>
                </c:pt>
                <c:pt idx="2211">
                  <c:v>Ar_5011.872</c:v>
                </c:pt>
                <c:pt idx="2212">
                  <c:v>Ar_6309.573</c:v>
                </c:pt>
                <c:pt idx="2213">
                  <c:v>Ar_7943.282</c:v>
                </c:pt>
                <c:pt idx="2214">
                  <c:v>Ar_10000</c:v>
                </c:pt>
                <c:pt idx="2215">
                  <c:v>Ar_12589.25</c:v>
                </c:pt>
                <c:pt idx="2216">
                  <c:v>Ar_15848.93</c:v>
                </c:pt>
                <c:pt idx="2217">
                  <c:v>Ar_19952.62</c:v>
                </c:pt>
                <c:pt idx="2218">
                  <c:v>Ar_25118.86</c:v>
                </c:pt>
                <c:pt idx="2219">
                  <c:v>Ar_31622.78</c:v>
                </c:pt>
                <c:pt idx="2220">
                  <c:v>Ar_39810.72</c:v>
                </c:pt>
                <c:pt idx="2221">
                  <c:v>Ar_50118.72</c:v>
                </c:pt>
                <c:pt idx="2222">
                  <c:v>Ar_63095.73</c:v>
                </c:pt>
                <c:pt idx="2223">
                  <c:v>Ar_79432.82</c:v>
                </c:pt>
                <c:pt idx="2224">
                  <c:v>Ar_100000</c:v>
                </c:pt>
                <c:pt idx="2225">
                  <c:v>Ar_125892.5</c:v>
                </c:pt>
                <c:pt idx="2226">
                  <c:v>Ar_158489.3</c:v>
                </c:pt>
                <c:pt idx="2227">
                  <c:v>Ar_199526.2</c:v>
                </c:pt>
                <c:pt idx="2228">
                  <c:v>Ar_251188.6</c:v>
                </c:pt>
                <c:pt idx="2229">
                  <c:v>Ar_316227.8</c:v>
                </c:pt>
                <c:pt idx="2230">
                  <c:v>Ar_398107.2</c:v>
                </c:pt>
                <c:pt idx="2231">
                  <c:v>Ar_501187.2</c:v>
                </c:pt>
                <c:pt idx="2232">
                  <c:v>Ar_630957.3</c:v>
                </c:pt>
                <c:pt idx="2233">
                  <c:v>Ar_794328.2</c:v>
                </c:pt>
                <c:pt idx="2234">
                  <c:v>Ar_1000000</c:v>
                </c:pt>
                <c:pt idx="2235">
                  <c:v>Ar_1258925</c:v>
                </c:pt>
                <c:pt idx="2236">
                  <c:v>Ar_1584893</c:v>
                </c:pt>
                <c:pt idx="2237">
                  <c:v>Ar_1995262</c:v>
                </c:pt>
                <c:pt idx="2238">
                  <c:v>Ar_2511886</c:v>
                </c:pt>
                <c:pt idx="2239">
                  <c:v>Ar_3162278</c:v>
                </c:pt>
                <c:pt idx="2240">
                  <c:v>Ar_3981072</c:v>
                </c:pt>
                <c:pt idx="2241">
                  <c:v>Ar_5011872</c:v>
                </c:pt>
                <c:pt idx="2242">
                  <c:v>Ar_6309573</c:v>
                </c:pt>
                <c:pt idx="2243">
                  <c:v>Ar_7943282</c:v>
                </c:pt>
                <c:pt idx="2244">
                  <c:v>Ar_10000000</c:v>
                </c:pt>
                <c:pt idx="2245">
                  <c:v>Ar_12589250</c:v>
                </c:pt>
                <c:pt idx="2246">
                  <c:v>Ar_15848930</c:v>
                </c:pt>
                <c:pt idx="2247">
                  <c:v>Ar_19952620</c:v>
                </c:pt>
                <c:pt idx="2248">
                  <c:v>K_</c:v>
                </c:pt>
                <c:pt idx="2249">
                  <c:v>Energy[eV]_Elastic[mb]</c:v>
                </c:pt>
                <c:pt idx="2250">
                  <c:v>K_0.00001258925</c:v>
                </c:pt>
                <c:pt idx="2251">
                  <c:v>K_0.00001584893</c:v>
                </c:pt>
                <c:pt idx="2252">
                  <c:v>K_0.00001995262</c:v>
                </c:pt>
                <c:pt idx="2253">
                  <c:v>K_0.00002511886</c:v>
                </c:pt>
                <c:pt idx="2254">
                  <c:v>K_0.00003162278</c:v>
                </c:pt>
                <c:pt idx="2255">
                  <c:v>K_0.00003981072</c:v>
                </c:pt>
                <c:pt idx="2256">
                  <c:v>K_0.00005011872</c:v>
                </c:pt>
                <c:pt idx="2257">
                  <c:v>K_0.00006309573</c:v>
                </c:pt>
                <c:pt idx="2258">
                  <c:v>K_0.00007943282</c:v>
                </c:pt>
                <c:pt idx="2259">
                  <c:v>K_0.0001</c:v>
                </c:pt>
                <c:pt idx="2260">
                  <c:v>K_0.0001258925</c:v>
                </c:pt>
                <c:pt idx="2261">
                  <c:v>K_0.0001584893</c:v>
                </c:pt>
                <c:pt idx="2262">
                  <c:v>K_0.0001995262</c:v>
                </c:pt>
                <c:pt idx="2263">
                  <c:v>K_0.0002511886</c:v>
                </c:pt>
                <c:pt idx="2264">
                  <c:v>K_0.0003162278</c:v>
                </c:pt>
                <c:pt idx="2265">
                  <c:v>K_0.0003981072</c:v>
                </c:pt>
                <c:pt idx="2266">
                  <c:v>K_0.0005011872</c:v>
                </c:pt>
                <c:pt idx="2267">
                  <c:v>K_0.0006309573</c:v>
                </c:pt>
                <c:pt idx="2268">
                  <c:v>K_0.0007943282</c:v>
                </c:pt>
                <c:pt idx="2269">
                  <c:v>K_0.001</c:v>
                </c:pt>
                <c:pt idx="2270">
                  <c:v>K_0.001258925</c:v>
                </c:pt>
                <c:pt idx="2271">
                  <c:v>K_0.001584893</c:v>
                </c:pt>
                <c:pt idx="2272">
                  <c:v>K_0.001995262</c:v>
                </c:pt>
                <c:pt idx="2273">
                  <c:v>K_0.002511886</c:v>
                </c:pt>
                <c:pt idx="2274">
                  <c:v>K_0.003162278</c:v>
                </c:pt>
                <c:pt idx="2275">
                  <c:v>K_0.003981072</c:v>
                </c:pt>
                <c:pt idx="2276">
                  <c:v>K_0.005011872</c:v>
                </c:pt>
                <c:pt idx="2277">
                  <c:v>K_0.006309573</c:v>
                </c:pt>
                <c:pt idx="2278">
                  <c:v>K_0.007943282</c:v>
                </c:pt>
                <c:pt idx="2279">
                  <c:v>K_0.01</c:v>
                </c:pt>
                <c:pt idx="2280">
                  <c:v>K_0.01258925</c:v>
                </c:pt>
                <c:pt idx="2281">
                  <c:v>K_0.01584893</c:v>
                </c:pt>
                <c:pt idx="2282">
                  <c:v>K_0.01995262</c:v>
                </c:pt>
                <c:pt idx="2283">
                  <c:v>K_0.02511886</c:v>
                </c:pt>
                <c:pt idx="2284">
                  <c:v>K_0.03162278</c:v>
                </c:pt>
                <c:pt idx="2285">
                  <c:v>K_0.03981072</c:v>
                </c:pt>
                <c:pt idx="2286">
                  <c:v>K_0.05011872</c:v>
                </c:pt>
                <c:pt idx="2287">
                  <c:v>K_0.06309573</c:v>
                </c:pt>
                <c:pt idx="2288">
                  <c:v>K_0.07943282</c:v>
                </c:pt>
                <c:pt idx="2289">
                  <c:v>K_0.1</c:v>
                </c:pt>
                <c:pt idx="2290">
                  <c:v>K_0.1258925</c:v>
                </c:pt>
                <c:pt idx="2291">
                  <c:v>K_0.1584893</c:v>
                </c:pt>
                <c:pt idx="2292">
                  <c:v>K_0.1995262</c:v>
                </c:pt>
                <c:pt idx="2293">
                  <c:v>K_0.2511886</c:v>
                </c:pt>
                <c:pt idx="2294">
                  <c:v>K_0.3162278</c:v>
                </c:pt>
                <c:pt idx="2295">
                  <c:v>K_0.3981072</c:v>
                </c:pt>
                <c:pt idx="2296">
                  <c:v>K_0.5011872</c:v>
                </c:pt>
                <c:pt idx="2297">
                  <c:v>K_0.6309573</c:v>
                </c:pt>
                <c:pt idx="2298">
                  <c:v>K_0.7943282</c:v>
                </c:pt>
                <c:pt idx="2299">
                  <c:v>K_1</c:v>
                </c:pt>
                <c:pt idx="2300">
                  <c:v>K_1.258925</c:v>
                </c:pt>
                <c:pt idx="2301">
                  <c:v>K_1.584893</c:v>
                </c:pt>
                <c:pt idx="2302">
                  <c:v>K_1.995262</c:v>
                </c:pt>
                <c:pt idx="2303">
                  <c:v>K_2.511886</c:v>
                </c:pt>
                <c:pt idx="2304">
                  <c:v>K_3.162278</c:v>
                </c:pt>
                <c:pt idx="2305">
                  <c:v>K_3.981072</c:v>
                </c:pt>
                <c:pt idx="2306">
                  <c:v>K_5.011872</c:v>
                </c:pt>
                <c:pt idx="2307">
                  <c:v>K_6.309573</c:v>
                </c:pt>
                <c:pt idx="2308">
                  <c:v>K_7.943282</c:v>
                </c:pt>
                <c:pt idx="2309">
                  <c:v>K_10</c:v>
                </c:pt>
                <c:pt idx="2310">
                  <c:v>K_12.58925</c:v>
                </c:pt>
                <c:pt idx="2311">
                  <c:v>K_15.84893</c:v>
                </c:pt>
                <c:pt idx="2312">
                  <c:v>K_19.95262</c:v>
                </c:pt>
                <c:pt idx="2313">
                  <c:v>K_25.11886</c:v>
                </c:pt>
                <c:pt idx="2314">
                  <c:v>K_31.62278</c:v>
                </c:pt>
                <c:pt idx="2315">
                  <c:v>K_39.81072</c:v>
                </c:pt>
                <c:pt idx="2316">
                  <c:v>K_50.11872</c:v>
                </c:pt>
                <c:pt idx="2317">
                  <c:v>K_63.09573</c:v>
                </c:pt>
                <c:pt idx="2318">
                  <c:v>K_79.43282</c:v>
                </c:pt>
                <c:pt idx="2319">
                  <c:v>K_100</c:v>
                </c:pt>
                <c:pt idx="2320">
                  <c:v>K_125.8925</c:v>
                </c:pt>
                <c:pt idx="2321">
                  <c:v>K_158.4893</c:v>
                </c:pt>
                <c:pt idx="2322">
                  <c:v>K_199.5262</c:v>
                </c:pt>
                <c:pt idx="2323">
                  <c:v>K_251.1886</c:v>
                </c:pt>
                <c:pt idx="2324">
                  <c:v>K_316.2278</c:v>
                </c:pt>
                <c:pt idx="2325">
                  <c:v>K_398.1072</c:v>
                </c:pt>
                <c:pt idx="2326">
                  <c:v>K_501.1872</c:v>
                </c:pt>
                <c:pt idx="2327">
                  <c:v>K_630.9573</c:v>
                </c:pt>
                <c:pt idx="2328">
                  <c:v>K_794.3282</c:v>
                </c:pt>
                <c:pt idx="2329">
                  <c:v>K_1000</c:v>
                </c:pt>
                <c:pt idx="2330">
                  <c:v>K_1258.925</c:v>
                </c:pt>
                <c:pt idx="2331">
                  <c:v>K_1584.893</c:v>
                </c:pt>
                <c:pt idx="2332">
                  <c:v>K_1995.262</c:v>
                </c:pt>
                <c:pt idx="2333">
                  <c:v>K_2511.886</c:v>
                </c:pt>
                <c:pt idx="2334">
                  <c:v>K_3162.278</c:v>
                </c:pt>
                <c:pt idx="2335">
                  <c:v>K_3981.072</c:v>
                </c:pt>
                <c:pt idx="2336">
                  <c:v>K_5011.872</c:v>
                </c:pt>
                <c:pt idx="2337">
                  <c:v>K_6309.573</c:v>
                </c:pt>
                <c:pt idx="2338">
                  <c:v>K_7943.282</c:v>
                </c:pt>
                <c:pt idx="2339">
                  <c:v>K_10000</c:v>
                </c:pt>
                <c:pt idx="2340">
                  <c:v>K_12589.25</c:v>
                </c:pt>
                <c:pt idx="2341">
                  <c:v>K_15848.93</c:v>
                </c:pt>
                <c:pt idx="2342">
                  <c:v>K_19952.62</c:v>
                </c:pt>
                <c:pt idx="2343">
                  <c:v>K_25118.86</c:v>
                </c:pt>
                <c:pt idx="2344">
                  <c:v>K_31622.78</c:v>
                </c:pt>
                <c:pt idx="2345">
                  <c:v>K_39810.72</c:v>
                </c:pt>
                <c:pt idx="2346">
                  <c:v>K_50118.72</c:v>
                </c:pt>
                <c:pt idx="2347">
                  <c:v>K_63095.73</c:v>
                </c:pt>
                <c:pt idx="2348">
                  <c:v>K_79432.82</c:v>
                </c:pt>
                <c:pt idx="2349">
                  <c:v>K_100000</c:v>
                </c:pt>
                <c:pt idx="2350">
                  <c:v>K_125892.5</c:v>
                </c:pt>
                <c:pt idx="2351">
                  <c:v>K_158489.3</c:v>
                </c:pt>
                <c:pt idx="2352">
                  <c:v>K_199526.2</c:v>
                </c:pt>
                <c:pt idx="2353">
                  <c:v>K_251188.6</c:v>
                </c:pt>
                <c:pt idx="2354">
                  <c:v>K_316227.8</c:v>
                </c:pt>
                <c:pt idx="2355">
                  <c:v>K_398107.2</c:v>
                </c:pt>
                <c:pt idx="2356">
                  <c:v>K_501187.2</c:v>
                </c:pt>
                <c:pt idx="2357">
                  <c:v>K_630957.3</c:v>
                </c:pt>
                <c:pt idx="2358">
                  <c:v>K_794328.2</c:v>
                </c:pt>
                <c:pt idx="2359">
                  <c:v>K_1000000</c:v>
                </c:pt>
                <c:pt idx="2360">
                  <c:v>K_1258925</c:v>
                </c:pt>
                <c:pt idx="2361">
                  <c:v>K_1584893</c:v>
                </c:pt>
                <c:pt idx="2362">
                  <c:v>K_1995262</c:v>
                </c:pt>
                <c:pt idx="2363">
                  <c:v>K_2511886</c:v>
                </c:pt>
                <c:pt idx="2364">
                  <c:v>K_3162278</c:v>
                </c:pt>
                <c:pt idx="2365">
                  <c:v>K_3981072</c:v>
                </c:pt>
                <c:pt idx="2366">
                  <c:v>K_5011872</c:v>
                </c:pt>
                <c:pt idx="2367">
                  <c:v>K_6309573</c:v>
                </c:pt>
                <c:pt idx="2368">
                  <c:v>K_7943282</c:v>
                </c:pt>
                <c:pt idx="2369">
                  <c:v>K_10000000</c:v>
                </c:pt>
                <c:pt idx="2370">
                  <c:v>K_12589250</c:v>
                </c:pt>
                <c:pt idx="2371">
                  <c:v>K_15848930</c:v>
                </c:pt>
                <c:pt idx="2372">
                  <c:v>K_19952620</c:v>
                </c:pt>
                <c:pt idx="2373">
                  <c:v>Ca_</c:v>
                </c:pt>
                <c:pt idx="2374">
                  <c:v>Energy[eV]_Elastic[mb]</c:v>
                </c:pt>
                <c:pt idx="2375">
                  <c:v>Ca_0.00001258925</c:v>
                </c:pt>
                <c:pt idx="2376">
                  <c:v>Ca_0.00001584893</c:v>
                </c:pt>
                <c:pt idx="2377">
                  <c:v>Ca_0.00001995262</c:v>
                </c:pt>
                <c:pt idx="2378">
                  <c:v>Ca_0.00002511886</c:v>
                </c:pt>
                <c:pt idx="2379">
                  <c:v>Ca_0.00003162278</c:v>
                </c:pt>
                <c:pt idx="2380">
                  <c:v>Ca_0.00003981072</c:v>
                </c:pt>
                <c:pt idx="2381">
                  <c:v>Ca_0.00005011872</c:v>
                </c:pt>
                <c:pt idx="2382">
                  <c:v>Ca_0.00006309573</c:v>
                </c:pt>
                <c:pt idx="2383">
                  <c:v>Ca_0.00007943282</c:v>
                </c:pt>
                <c:pt idx="2384">
                  <c:v>Ca_0.0001</c:v>
                </c:pt>
                <c:pt idx="2385">
                  <c:v>Ca_0.0001258925</c:v>
                </c:pt>
                <c:pt idx="2386">
                  <c:v>Ca_0.0001584893</c:v>
                </c:pt>
                <c:pt idx="2387">
                  <c:v>Ca_0.0001995262</c:v>
                </c:pt>
                <c:pt idx="2388">
                  <c:v>Ca_0.0002511886</c:v>
                </c:pt>
                <c:pt idx="2389">
                  <c:v>Ca_0.0003162278</c:v>
                </c:pt>
                <c:pt idx="2390">
                  <c:v>Ca_0.0003981072</c:v>
                </c:pt>
                <c:pt idx="2391">
                  <c:v>Ca_0.0005011872</c:v>
                </c:pt>
                <c:pt idx="2392">
                  <c:v>Ca_0.0006309573</c:v>
                </c:pt>
                <c:pt idx="2393">
                  <c:v>Ca_0.0007943282</c:v>
                </c:pt>
                <c:pt idx="2394">
                  <c:v>Ca_0.001</c:v>
                </c:pt>
                <c:pt idx="2395">
                  <c:v>Ca_0.001258925</c:v>
                </c:pt>
                <c:pt idx="2396">
                  <c:v>Ca_0.001584893</c:v>
                </c:pt>
                <c:pt idx="2397">
                  <c:v>Ca_0.001995262</c:v>
                </c:pt>
                <c:pt idx="2398">
                  <c:v>Ca_0.002511886</c:v>
                </c:pt>
                <c:pt idx="2399">
                  <c:v>Ca_0.003162278</c:v>
                </c:pt>
                <c:pt idx="2400">
                  <c:v>Ca_0.003981072</c:v>
                </c:pt>
                <c:pt idx="2401">
                  <c:v>Ca_0.005011872</c:v>
                </c:pt>
                <c:pt idx="2402">
                  <c:v>Ca_0.006309573</c:v>
                </c:pt>
                <c:pt idx="2403">
                  <c:v>Ca_0.007943282</c:v>
                </c:pt>
                <c:pt idx="2404">
                  <c:v>Ca_0.01</c:v>
                </c:pt>
                <c:pt idx="2405">
                  <c:v>Ca_0.01258925</c:v>
                </c:pt>
                <c:pt idx="2406">
                  <c:v>Ca_0.01584893</c:v>
                </c:pt>
                <c:pt idx="2407">
                  <c:v>Ca_0.01995262</c:v>
                </c:pt>
                <c:pt idx="2408">
                  <c:v>Ca_0.02511886</c:v>
                </c:pt>
                <c:pt idx="2409">
                  <c:v>Ca_0.03162278</c:v>
                </c:pt>
                <c:pt idx="2410">
                  <c:v>Ca_0.03981072</c:v>
                </c:pt>
                <c:pt idx="2411">
                  <c:v>Ca_0.05011872</c:v>
                </c:pt>
                <c:pt idx="2412">
                  <c:v>Ca_0.06309573</c:v>
                </c:pt>
                <c:pt idx="2413">
                  <c:v>Ca_0.07943282</c:v>
                </c:pt>
                <c:pt idx="2414">
                  <c:v>Ca_0.1</c:v>
                </c:pt>
                <c:pt idx="2415">
                  <c:v>Ca_0.1258925</c:v>
                </c:pt>
                <c:pt idx="2416">
                  <c:v>Ca_0.1584893</c:v>
                </c:pt>
                <c:pt idx="2417">
                  <c:v>Ca_0.1995262</c:v>
                </c:pt>
                <c:pt idx="2418">
                  <c:v>Ca_0.2511886</c:v>
                </c:pt>
                <c:pt idx="2419">
                  <c:v>Ca_0.3162278</c:v>
                </c:pt>
                <c:pt idx="2420">
                  <c:v>Ca_0.3981072</c:v>
                </c:pt>
                <c:pt idx="2421">
                  <c:v>Ca_0.5011872</c:v>
                </c:pt>
                <c:pt idx="2422">
                  <c:v>Ca_0.6309573</c:v>
                </c:pt>
                <c:pt idx="2423">
                  <c:v>Ca_0.7943282</c:v>
                </c:pt>
                <c:pt idx="2424">
                  <c:v>Ca_1</c:v>
                </c:pt>
                <c:pt idx="2425">
                  <c:v>Ca_1.258925</c:v>
                </c:pt>
                <c:pt idx="2426">
                  <c:v>Ca_1.584893</c:v>
                </c:pt>
                <c:pt idx="2427">
                  <c:v>Ca_1.995262</c:v>
                </c:pt>
                <c:pt idx="2428">
                  <c:v>Ca_2.511886</c:v>
                </c:pt>
                <c:pt idx="2429">
                  <c:v>Ca_3.162278</c:v>
                </c:pt>
                <c:pt idx="2430">
                  <c:v>Ca_3.981072</c:v>
                </c:pt>
                <c:pt idx="2431">
                  <c:v>Ca_5.011872</c:v>
                </c:pt>
                <c:pt idx="2432">
                  <c:v>Ca_6.309573</c:v>
                </c:pt>
                <c:pt idx="2433">
                  <c:v>Ca_7.943282</c:v>
                </c:pt>
                <c:pt idx="2434">
                  <c:v>Ca_10</c:v>
                </c:pt>
                <c:pt idx="2435">
                  <c:v>Ca_12.58925</c:v>
                </c:pt>
                <c:pt idx="2436">
                  <c:v>Ca_15.84893</c:v>
                </c:pt>
                <c:pt idx="2437">
                  <c:v>Ca_19.95262</c:v>
                </c:pt>
                <c:pt idx="2438">
                  <c:v>Ca_25.11886</c:v>
                </c:pt>
                <c:pt idx="2439">
                  <c:v>Ca_31.62278</c:v>
                </c:pt>
                <c:pt idx="2440">
                  <c:v>Ca_39.81072</c:v>
                </c:pt>
                <c:pt idx="2441">
                  <c:v>Ca_50.11872</c:v>
                </c:pt>
                <c:pt idx="2442">
                  <c:v>Ca_63.09573</c:v>
                </c:pt>
                <c:pt idx="2443">
                  <c:v>Ca_79.43282</c:v>
                </c:pt>
                <c:pt idx="2444">
                  <c:v>Ca_100</c:v>
                </c:pt>
                <c:pt idx="2445">
                  <c:v>Ca_125.8925</c:v>
                </c:pt>
                <c:pt idx="2446">
                  <c:v>Ca_158.4893</c:v>
                </c:pt>
                <c:pt idx="2447">
                  <c:v>Ca_199.5262</c:v>
                </c:pt>
                <c:pt idx="2448">
                  <c:v>Ca_251.1886</c:v>
                </c:pt>
                <c:pt idx="2449">
                  <c:v>Ca_316.2278</c:v>
                </c:pt>
                <c:pt idx="2450">
                  <c:v>Ca_398.1072</c:v>
                </c:pt>
                <c:pt idx="2451">
                  <c:v>Ca_501.1872</c:v>
                </c:pt>
                <c:pt idx="2452">
                  <c:v>Ca_630.9573</c:v>
                </c:pt>
                <c:pt idx="2453">
                  <c:v>Ca_794.3282</c:v>
                </c:pt>
                <c:pt idx="2454">
                  <c:v>Ca_1000</c:v>
                </c:pt>
                <c:pt idx="2455">
                  <c:v>Ca_1258.925</c:v>
                </c:pt>
                <c:pt idx="2456">
                  <c:v>Ca_1584.893</c:v>
                </c:pt>
                <c:pt idx="2457">
                  <c:v>Ca_1995.262</c:v>
                </c:pt>
                <c:pt idx="2458">
                  <c:v>Ca_2511.886</c:v>
                </c:pt>
                <c:pt idx="2459">
                  <c:v>Ca_3162.278</c:v>
                </c:pt>
                <c:pt idx="2460">
                  <c:v>Ca_3981.072</c:v>
                </c:pt>
                <c:pt idx="2461">
                  <c:v>Ca_5011.872</c:v>
                </c:pt>
                <c:pt idx="2462">
                  <c:v>Ca_6309.573</c:v>
                </c:pt>
                <c:pt idx="2463">
                  <c:v>Ca_7943.282</c:v>
                </c:pt>
                <c:pt idx="2464">
                  <c:v>Ca_10000</c:v>
                </c:pt>
                <c:pt idx="2465">
                  <c:v>Ca_12589.25</c:v>
                </c:pt>
                <c:pt idx="2466">
                  <c:v>Ca_15848.93</c:v>
                </c:pt>
                <c:pt idx="2467">
                  <c:v>Ca_19952.62</c:v>
                </c:pt>
                <c:pt idx="2468">
                  <c:v>Ca_25118.86</c:v>
                </c:pt>
                <c:pt idx="2469">
                  <c:v>Ca_31622.78</c:v>
                </c:pt>
                <c:pt idx="2470">
                  <c:v>Ca_39810.72</c:v>
                </c:pt>
                <c:pt idx="2471">
                  <c:v>Ca_50118.72</c:v>
                </c:pt>
                <c:pt idx="2472">
                  <c:v>Ca_63095.73</c:v>
                </c:pt>
                <c:pt idx="2473">
                  <c:v>Ca_79432.82</c:v>
                </c:pt>
                <c:pt idx="2474">
                  <c:v>Ca_100000</c:v>
                </c:pt>
                <c:pt idx="2475">
                  <c:v>Ca_125892.5</c:v>
                </c:pt>
                <c:pt idx="2476">
                  <c:v>Ca_158489.3</c:v>
                </c:pt>
                <c:pt idx="2477">
                  <c:v>Ca_199526.2</c:v>
                </c:pt>
                <c:pt idx="2478">
                  <c:v>Ca_251188.6</c:v>
                </c:pt>
                <c:pt idx="2479">
                  <c:v>Ca_316227.8</c:v>
                </c:pt>
                <c:pt idx="2480">
                  <c:v>Ca_398107.2</c:v>
                </c:pt>
                <c:pt idx="2481">
                  <c:v>Ca_501187.2</c:v>
                </c:pt>
                <c:pt idx="2482">
                  <c:v>Ca_630957.3</c:v>
                </c:pt>
                <c:pt idx="2483">
                  <c:v>Ca_794328.2</c:v>
                </c:pt>
                <c:pt idx="2484">
                  <c:v>Ca_1000000</c:v>
                </c:pt>
                <c:pt idx="2485">
                  <c:v>Ca_1258925</c:v>
                </c:pt>
                <c:pt idx="2486">
                  <c:v>Ca_1584893</c:v>
                </c:pt>
                <c:pt idx="2487">
                  <c:v>Ca_1995262</c:v>
                </c:pt>
                <c:pt idx="2488">
                  <c:v>Ca_2511886</c:v>
                </c:pt>
                <c:pt idx="2489">
                  <c:v>Ca_3162278</c:v>
                </c:pt>
                <c:pt idx="2490">
                  <c:v>Ca_3981072</c:v>
                </c:pt>
                <c:pt idx="2491">
                  <c:v>Ca_5011872</c:v>
                </c:pt>
                <c:pt idx="2492">
                  <c:v>Ca_6309573</c:v>
                </c:pt>
                <c:pt idx="2493">
                  <c:v>Ca_7943282</c:v>
                </c:pt>
                <c:pt idx="2494">
                  <c:v>Ca_10000000</c:v>
                </c:pt>
                <c:pt idx="2495">
                  <c:v>Ca_12589250</c:v>
                </c:pt>
                <c:pt idx="2496">
                  <c:v>Ca_15848930</c:v>
                </c:pt>
                <c:pt idx="2497">
                  <c:v>Ca_19952620</c:v>
                </c:pt>
                <c:pt idx="2498">
                  <c:v>Sc_</c:v>
                </c:pt>
                <c:pt idx="2499">
                  <c:v>Energy[eV]_Elastic[mb]</c:v>
                </c:pt>
                <c:pt idx="2500">
                  <c:v>Sc_0.00001258925</c:v>
                </c:pt>
                <c:pt idx="2501">
                  <c:v>Sc_0.00001584893</c:v>
                </c:pt>
                <c:pt idx="2502">
                  <c:v>Sc_0.00001995262</c:v>
                </c:pt>
                <c:pt idx="2503">
                  <c:v>Sc_0.00002511886</c:v>
                </c:pt>
                <c:pt idx="2504">
                  <c:v>Sc_0.00003162278</c:v>
                </c:pt>
                <c:pt idx="2505">
                  <c:v>Sc_0.00003981072</c:v>
                </c:pt>
                <c:pt idx="2506">
                  <c:v>Sc_0.00005011872</c:v>
                </c:pt>
                <c:pt idx="2507">
                  <c:v>Sc_0.00006309573</c:v>
                </c:pt>
                <c:pt idx="2508">
                  <c:v>Sc_0.00007943282</c:v>
                </c:pt>
                <c:pt idx="2509">
                  <c:v>Sc_0.0001</c:v>
                </c:pt>
                <c:pt idx="2510">
                  <c:v>Sc_0.0001258925</c:v>
                </c:pt>
                <c:pt idx="2511">
                  <c:v>Sc_0.0001584893</c:v>
                </c:pt>
                <c:pt idx="2512">
                  <c:v>Sc_0.0001995262</c:v>
                </c:pt>
                <c:pt idx="2513">
                  <c:v>Sc_0.0002511886</c:v>
                </c:pt>
                <c:pt idx="2514">
                  <c:v>Sc_0.0003162278</c:v>
                </c:pt>
                <c:pt idx="2515">
                  <c:v>Sc_0.0003981072</c:v>
                </c:pt>
                <c:pt idx="2516">
                  <c:v>Sc_0.0005011872</c:v>
                </c:pt>
                <c:pt idx="2517">
                  <c:v>Sc_0.0006309573</c:v>
                </c:pt>
                <c:pt idx="2518">
                  <c:v>Sc_0.0007943282</c:v>
                </c:pt>
                <c:pt idx="2519">
                  <c:v>Sc_0.001</c:v>
                </c:pt>
                <c:pt idx="2520">
                  <c:v>Sc_0.001258925</c:v>
                </c:pt>
                <c:pt idx="2521">
                  <c:v>Sc_0.001584893</c:v>
                </c:pt>
                <c:pt idx="2522">
                  <c:v>Sc_0.001995262</c:v>
                </c:pt>
                <c:pt idx="2523">
                  <c:v>Sc_0.002511886</c:v>
                </c:pt>
                <c:pt idx="2524">
                  <c:v>Sc_0.003162278</c:v>
                </c:pt>
                <c:pt idx="2525">
                  <c:v>Sc_0.003981072</c:v>
                </c:pt>
                <c:pt idx="2526">
                  <c:v>Sc_0.005011872</c:v>
                </c:pt>
                <c:pt idx="2527">
                  <c:v>Sc_0.006309573</c:v>
                </c:pt>
                <c:pt idx="2528">
                  <c:v>Sc_0.007943282</c:v>
                </c:pt>
                <c:pt idx="2529">
                  <c:v>Sc_0.01</c:v>
                </c:pt>
                <c:pt idx="2530">
                  <c:v>Sc_0.01258925</c:v>
                </c:pt>
                <c:pt idx="2531">
                  <c:v>Sc_0.01584893</c:v>
                </c:pt>
                <c:pt idx="2532">
                  <c:v>Sc_0.01995262</c:v>
                </c:pt>
                <c:pt idx="2533">
                  <c:v>Sc_0.02511886</c:v>
                </c:pt>
                <c:pt idx="2534">
                  <c:v>Sc_0.03162278</c:v>
                </c:pt>
                <c:pt idx="2535">
                  <c:v>Sc_0.03981072</c:v>
                </c:pt>
                <c:pt idx="2536">
                  <c:v>Sc_0.05011872</c:v>
                </c:pt>
                <c:pt idx="2537">
                  <c:v>Sc_0.06309573</c:v>
                </c:pt>
                <c:pt idx="2538">
                  <c:v>Sc_0.07943282</c:v>
                </c:pt>
                <c:pt idx="2539">
                  <c:v>Sc_0.1</c:v>
                </c:pt>
                <c:pt idx="2540">
                  <c:v>Sc_0.1258925</c:v>
                </c:pt>
                <c:pt idx="2541">
                  <c:v>Sc_0.1584893</c:v>
                </c:pt>
                <c:pt idx="2542">
                  <c:v>Sc_0.1995262</c:v>
                </c:pt>
                <c:pt idx="2543">
                  <c:v>Sc_0.2511886</c:v>
                </c:pt>
                <c:pt idx="2544">
                  <c:v>Sc_0.3162278</c:v>
                </c:pt>
                <c:pt idx="2545">
                  <c:v>Sc_0.3981072</c:v>
                </c:pt>
                <c:pt idx="2546">
                  <c:v>Sc_0.5011872</c:v>
                </c:pt>
                <c:pt idx="2547">
                  <c:v>Sc_0.6309573</c:v>
                </c:pt>
                <c:pt idx="2548">
                  <c:v>Sc_0.7943282</c:v>
                </c:pt>
                <c:pt idx="2549">
                  <c:v>Sc_1</c:v>
                </c:pt>
                <c:pt idx="2550">
                  <c:v>Sc_1.258925</c:v>
                </c:pt>
                <c:pt idx="2551">
                  <c:v>Sc_1.584893</c:v>
                </c:pt>
                <c:pt idx="2552">
                  <c:v>Sc_1.995262</c:v>
                </c:pt>
                <c:pt idx="2553">
                  <c:v>Sc_2.511886</c:v>
                </c:pt>
                <c:pt idx="2554">
                  <c:v>Sc_3.162278</c:v>
                </c:pt>
                <c:pt idx="2555">
                  <c:v>Sc_3.981072</c:v>
                </c:pt>
                <c:pt idx="2556">
                  <c:v>Sc_5.011872</c:v>
                </c:pt>
                <c:pt idx="2557">
                  <c:v>Sc_6.309573</c:v>
                </c:pt>
                <c:pt idx="2558">
                  <c:v>Sc_7.943282</c:v>
                </c:pt>
                <c:pt idx="2559">
                  <c:v>Sc_10</c:v>
                </c:pt>
                <c:pt idx="2560">
                  <c:v>Sc_12.58925</c:v>
                </c:pt>
                <c:pt idx="2561">
                  <c:v>Sc_15.84893</c:v>
                </c:pt>
                <c:pt idx="2562">
                  <c:v>Sc_19.95262</c:v>
                </c:pt>
                <c:pt idx="2563">
                  <c:v>Sc_25.11886</c:v>
                </c:pt>
                <c:pt idx="2564">
                  <c:v>Sc_31.62278</c:v>
                </c:pt>
                <c:pt idx="2565">
                  <c:v>Sc_39.81072</c:v>
                </c:pt>
                <c:pt idx="2566">
                  <c:v>Sc_50.11872</c:v>
                </c:pt>
                <c:pt idx="2567">
                  <c:v>Sc_63.09573</c:v>
                </c:pt>
                <c:pt idx="2568">
                  <c:v>Sc_79.43282</c:v>
                </c:pt>
                <c:pt idx="2569">
                  <c:v>Sc_100</c:v>
                </c:pt>
                <c:pt idx="2570">
                  <c:v>Sc_125.8925</c:v>
                </c:pt>
                <c:pt idx="2571">
                  <c:v>Sc_158.4893</c:v>
                </c:pt>
                <c:pt idx="2572">
                  <c:v>Sc_199.5262</c:v>
                </c:pt>
                <c:pt idx="2573">
                  <c:v>Sc_251.1886</c:v>
                </c:pt>
                <c:pt idx="2574">
                  <c:v>Sc_316.2278</c:v>
                </c:pt>
                <c:pt idx="2575">
                  <c:v>Sc_398.1072</c:v>
                </c:pt>
                <c:pt idx="2576">
                  <c:v>Sc_501.1872</c:v>
                </c:pt>
                <c:pt idx="2577">
                  <c:v>Sc_630.9573</c:v>
                </c:pt>
                <c:pt idx="2578">
                  <c:v>Sc_794.3282</c:v>
                </c:pt>
                <c:pt idx="2579">
                  <c:v>Sc_1000</c:v>
                </c:pt>
                <c:pt idx="2580">
                  <c:v>Sc_1258.925</c:v>
                </c:pt>
                <c:pt idx="2581">
                  <c:v>Sc_1584.893</c:v>
                </c:pt>
                <c:pt idx="2582">
                  <c:v>Sc_1995.262</c:v>
                </c:pt>
                <c:pt idx="2583">
                  <c:v>Sc_2511.886</c:v>
                </c:pt>
                <c:pt idx="2584">
                  <c:v>Sc_3162.278</c:v>
                </c:pt>
                <c:pt idx="2585">
                  <c:v>Sc_3981.072</c:v>
                </c:pt>
                <c:pt idx="2586">
                  <c:v>Sc_5011.872</c:v>
                </c:pt>
                <c:pt idx="2587">
                  <c:v>Sc_6309.573</c:v>
                </c:pt>
                <c:pt idx="2588">
                  <c:v>Sc_7943.282</c:v>
                </c:pt>
                <c:pt idx="2589">
                  <c:v>Sc_10000</c:v>
                </c:pt>
                <c:pt idx="2590">
                  <c:v>Sc_12589.25</c:v>
                </c:pt>
                <c:pt idx="2591">
                  <c:v>Sc_15848.93</c:v>
                </c:pt>
                <c:pt idx="2592">
                  <c:v>Sc_19952.62</c:v>
                </c:pt>
                <c:pt idx="2593">
                  <c:v>Sc_25118.86</c:v>
                </c:pt>
                <c:pt idx="2594">
                  <c:v>Sc_31622.78</c:v>
                </c:pt>
                <c:pt idx="2595">
                  <c:v>Sc_39810.72</c:v>
                </c:pt>
                <c:pt idx="2596">
                  <c:v>Sc_50118.72</c:v>
                </c:pt>
                <c:pt idx="2597">
                  <c:v>Sc_63095.73</c:v>
                </c:pt>
                <c:pt idx="2598">
                  <c:v>Sc_79432.82</c:v>
                </c:pt>
                <c:pt idx="2599">
                  <c:v>Sc_100000</c:v>
                </c:pt>
                <c:pt idx="2600">
                  <c:v>Sc_125892.5</c:v>
                </c:pt>
                <c:pt idx="2601">
                  <c:v>Sc_158489.3</c:v>
                </c:pt>
                <c:pt idx="2602">
                  <c:v>Sc_199526.2</c:v>
                </c:pt>
                <c:pt idx="2603">
                  <c:v>Sc_251188.6</c:v>
                </c:pt>
                <c:pt idx="2604">
                  <c:v>Sc_316227.8</c:v>
                </c:pt>
                <c:pt idx="2605">
                  <c:v>Sc_398107.2</c:v>
                </c:pt>
                <c:pt idx="2606">
                  <c:v>Sc_501187.2</c:v>
                </c:pt>
                <c:pt idx="2607">
                  <c:v>Sc_630957.3</c:v>
                </c:pt>
                <c:pt idx="2608">
                  <c:v>Sc_794328.2</c:v>
                </c:pt>
                <c:pt idx="2609">
                  <c:v>Sc_1000000</c:v>
                </c:pt>
                <c:pt idx="2610">
                  <c:v>Sc_1258925</c:v>
                </c:pt>
                <c:pt idx="2611">
                  <c:v>Sc_1584893</c:v>
                </c:pt>
                <c:pt idx="2612">
                  <c:v>Sc_1995262</c:v>
                </c:pt>
                <c:pt idx="2613">
                  <c:v>Sc_2511886</c:v>
                </c:pt>
                <c:pt idx="2614">
                  <c:v>Sc_3162278</c:v>
                </c:pt>
                <c:pt idx="2615">
                  <c:v>Sc_3981072</c:v>
                </c:pt>
                <c:pt idx="2616">
                  <c:v>Sc_5011872</c:v>
                </c:pt>
                <c:pt idx="2617">
                  <c:v>Sc_6309573</c:v>
                </c:pt>
                <c:pt idx="2618">
                  <c:v>Sc_7943282</c:v>
                </c:pt>
                <c:pt idx="2619">
                  <c:v>Sc_10000000</c:v>
                </c:pt>
                <c:pt idx="2620">
                  <c:v>Sc_12589250</c:v>
                </c:pt>
                <c:pt idx="2621">
                  <c:v>Sc_15848930</c:v>
                </c:pt>
                <c:pt idx="2622">
                  <c:v>Sc_19952620</c:v>
                </c:pt>
                <c:pt idx="2623">
                  <c:v>Ti_</c:v>
                </c:pt>
                <c:pt idx="2624">
                  <c:v>Energy[eV]_Elastic[mb]</c:v>
                </c:pt>
                <c:pt idx="2625">
                  <c:v>Ti_0.00001258925</c:v>
                </c:pt>
                <c:pt idx="2626">
                  <c:v>Ti_0.00001584893</c:v>
                </c:pt>
                <c:pt idx="2627">
                  <c:v>Ti_0.00001995262</c:v>
                </c:pt>
                <c:pt idx="2628">
                  <c:v>Ti_0.00002511886</c:v>
                </c:pt>
                <c:pt idx="2629">
                  <c:v>Ti_0.00003162278</c:v>
                </c:pt>
                <c:pt idx="2630">
                  <c:v>Ti_0.00003981072</c:v>
                </c:pt>
                <c:pt idx="2631">
                  <c:v>Ti_0.00005011872</c:v>
                </c:pt>
                <c:pt idx="2632">
                  <c:v>Ti_0.00006309573</c:v>
                </c:pt>
                <c:pt idx="2633">
                  <c:v>Ti_0.00007943282</c:v>
                </c:pt>
                <c:pt idx="2634">
                  <c:v>Ti_0.0001</c:v>
                </c:pt>
                <c:pt idx="2635">
                  <c:v>Ti_0.0001258925</c:v>
                </c:pt>
                <c:pt idx="2636">
                  <c:v>Ti_0.0001584893</c:v>
                </c:pt>
                <c:pt idx="2637">
                  <c:v>Ti_0.0001995262</c:v>
                </c:pt>
                <c:pt idx="2638">
                  <c:v>Ti_0.0002511886</c:v>
                </c:pt>
                <c:pt idx="2639">
                  <c:v>Ti_0.0003162278</c:v>
                </c:pt>
                <c:pt idx="2640">
                  <c:v>Ti_0.0003981072</c:v>
                </c:pt>
                <c:pt idx="2641">
                  <c:v>Ti_0.0005011872</c:v>
                </c:pt>
                <c:pt idx="2642">
                  <c:v>Ti_0.0006309573</c:v>
                </c:pt>
                <c:pt idx="2643">
                  <c:v>Ti_0.0007943282</c:v>
                </c:pt>
                <c:pt idx="2644">
                  <c:v>Ti_0.001</c:v>
                </c:pt>
                <c:pt idx="2645">
                  <c:v>Ti_0.001258925</c:v>
                </c:pt>
                <c:pt idx="2646">
                  <c:v>Ti_0.001584893</c:v>
                </c:pt>
                <c:pt idx="2647">
                  <c:v>Ti_0.001995262</c:v>
                </c:pt>
                <c:pt idx="2648">
                  <c:v>Ti_0.002511886</c:v>
                </c:pt>
                <c:pt idx="2649">
                  <c:v>Ti_0.003162278</c:v>
                </c:pt>
                <c:pt idx="2650">
                  <c:v>Ti_0.003981072</c:v>
                </c:pt>
                <c:pt idx="2651">
                  <c:v>Ti_0.005011872</c:v>
                </c:pt>
                <c:pt idx="2652">
                  <c:v>Ti_0.006309573</c:v>
                </c:pt>
                <c:pt idx="2653">
                  <c:v>Ti_0.007943282</c:v>
                </c:pt>
                <c:pt idx="2654">
                  <c:v>Ti_0.01</c:v>
                </c:pt>
                <c:pt idx="2655">
                  <c:v>Ti_0.01258925</c:v>
                </c:pt>
                <c:pt idx="2656">
                  <c:v>Ti_0.01584893</c:v>
                </c:pt>
                <c:pt idx="2657">
                  <c:v>Ti_0.01995262</c:v>
                </c:pt>
                <c:pt idx="2658">
                  <c:v>Ti_0.02511886</c:v>
                </c:pt>
                <c:pt idx="2659">
                  <c:v>Ti_0.03162278</c:v>
                </c:pt>
                <c:pt idx="2660">
                  <c:v>Ti_0.03981072</c:v>
                </c:pt>
                <c:pt idx="2661">
                  <c:v>Ti_0.05011872</c:v>
                </c:pt>
                <c:pt idx="2662">
                  <c:v>Ti_0.06309573</c:v>
                </c:pt>
                <c:pt idx="2663">
                  <c:v>Ti_0.07943282</c:v>
                </c:pt>
                <c:pt idx="2664">
                  <c:v>Ti_0.1</c:v>
                </c:pt>
                <c:pt idx="2665">
                  <c:v>Ti_0.1258925</c:v>
                </c:pt>
                <c:pt idx="2666">
                  <c:v>Ti_0.1584893</c:v>
                </c:pt>
                <c:pt idx="2667">
                  <c:v>Ti_0.1995262</c:v>
                </c:pt>
                <c:pt idx="2668">
                  <c:v>Ti_0.2511886</c:v>
                </c:pt>
                <c:pt idx="2669">
                  <c:v>Ti_0.3162278</c:v>
                </c:pt>
                <c:pt idx="2670">
                  <c:v>Ti_0.3981072</c:v>
                </c:pt>
                <c:pt idx="2671">
                  <c:v>Ti_0.5011872</c:v>
                </c:pt>
                <c:pt idx="2672">
                  <c:v>Ti_0.6309573</c:v>
                </c:pt>
                <c:pt idx="2673">
                  <c:v>Ti_0.7943282</c:v>
                </c:pt>
                <c:pt idx="2674">
                  <c:v>Ti_1</c:v>
                </c:pt>
                <c:pt idx="2675">
                  <c:v>Ti_1.258925</c:v>
                </c:pt>
                <c:pt idx="2676">
                  <c:v>Ti_1.584893</c:v>
                </c:pt>
                <c:pt idx="2677">
                  <c:v>Ti_1.995262</c:v>
                </c:pt>
                <c:pt idx="2678">
                  <c:v>Ti_2.511886</c:v>
                </c:pt>
                <c:pt idx="2679">
                  <c:v>Ti_3.162278</c:v>
                </c:pt>
                <c:pt idx="2680">
                  <c:v>Ti_3.981072</c:v>
                </c:pt>
                <c:pt idx="2681">
                  <c:v>Ti_5.011872</c:v>
                </c:pt>
                <c:pt idx="2682">
                  <c:v>Ti_6.309573</c:v>
                </c:pt>
                <c:pt idx="2683">
                  <c:v>Ti_7.943282</c:v>
                </c:pt>
                <c:pt idx="2684">
                  <c:v>Ti_10</c:v>
                </c:pt>
                <c:pt idx="2685">
                  <c:v>Ti_12.58925</c:v>
                </c:pt>
                <c:pt idx="2686">
                  <c:v>Ti_15.84893</c:v>
                </c:pt>
                <c:pt idx="2687">
                  <c:v>Ti_19.95262</c:v>
                </c:pt>
                <c:pt idx="2688">
                  <c:v>Ti_25.11886</c:v>
                </c:pt>
                <c:pt idx="2689">
                  <c:v>Ti_31.62278</c:v>
                </c:pt>
                <c:pt idx="2690">
                  <c:v>Ti_39.81072</c:v>
                </c:pt>
                <c:pt idx="2691">
                  <c:v>Ti_50.11872</c:v>
                </c:pt>
                <c:pt idx="2692">
                  <c:v>Ti_63.09573</c:v>
                </c:pt>
                <c:pt idx="2693">
                  <c:v>Ti_79.43282</c:v>
                </c:pt>
                <c:pt idx="2694">
                  <c:v>Ti_100</c:v>
                </c:pt>
                <c:pt idx="2695">
                  <c:v>Ti_125.8925</c:v>
                </c:pt>
                <c:pt idx="2696">
                  <c:v>Ti_158.4893</c:v>
                </c:pt>
                <c:pt idx="2697">
                  <c:v>Ti_199.5262</c:v>
                </c:pt>
                <c:pt idx="2698">
                  <c:v>Ti_251.1886</c:v>
                </c:pt>
                <c:pt idx="2699">
                  <c:v>Ti_316.2278</c:v>
                </c:pt>
                <c:pt idx="2700">
                  <c:v>Ti_398.1072</c:v>
                </c:pt>
                <c:pt idx="2701">
                  <c:v>Ti_501.1872</c:v>
                </c:pt>
                <c:pt idx="2702">
                  <c:v>Ti_630.9573</c:v>
                </c:pt>
                <c:pt idx="2703">
                  <c:v>Ti_794.3282</c:v>
                </c:pt>
                <c:pt idx="2704">
                  <c:v>Ti_1000</c:v>
                </c:pt>
                <c:pt idx="2705">
                  <c:v>Ti_1258.925</c:v>
                </c:pt>
                <c:pt idx="2706">
                  <c:v>Ti_1584.893</c:v>
                </c:pt>
                <c:pt idx="2707">
                  <c:v>Ti_1995.262</c:v>
                </c:pt>
                <c:pt idx="2708">
                  <c:v>Ti_2511.886</c:v>
                </c:pt>
                <c:pt idx="2709">
                  <c:v>Ti_3162.278</c:v>
                </c:pt>
                <c:pt idx="2710">
                  <c:v>Ti_3981.072</c:v>
                </c:pt>
                <c:pt idx="2711">
                  <c:v>Ti_5011.872</c:v>
                </c:pt>
                <c:pt idx="2712">
                  <c:v>Ti_6309.573</c:v>
                </c:pt>
                <c:pt idx="2713">
                  <c:v>Ti_7943.282</c:v>
                </c:pt>
                <c:pt idx="2714">
                  <c:v>Ti_10000</c:v>
                </c:pt>
                <c:pt idx="2715">
                  <c:v>Ti_12589.25</c:v>
                </c:pt>
                <c:pt idx="2716">
                  <c:v>Ti_15848.93</c:v>
                </c:pt>
                <c:pt idx="2717">
                  <c:v>Ti_19952.62</c:v>
                </c:pt>
                <c:pt idx="2718">
                  <c:v>Ti_25118.86</c:v>
                </c:pt>
                <c:pt idx="2719">
                  <c:v>Ti_31622.78</c:v>
                </c:pt>
                <c:pt idx="2720">
                  <c:v>Ti_39810.72</c:v>
                </c:pt>
                <c:pt idx="2721">
                  <c:v>Ti_50118.72</c:v>
                </c:pt>
                <c:pt idx="2722">
                  <c:v>Ti_63095.73</c:v>
                </c:pt>
                <c:pt idx="2723">
                  <c:v>Ti_79432.82</c:v>
                </c:pt>
                <c:pt idx="2724">
                  <c:v>Ti_100000</c:v>
                </c:pt>
                <c:pt idx="2725">
                  <c:v>Ti_125892.5</c:v>
                </c:pt>
                <c:pt idx="2726">
                  <c:v>Ti_158489.3</c:v>
                </c:pt>
                <c:pt idx="2727">
                  <c:v>Ti_199526.2</c:v>
                </c:pt>
                <c:pt idx="2728">
                  <c:v>Ti_251188.6</c:v>
                </c:pt>
                <c:pt idx="2729">
                  <c:v>Ti_316227.8</c:v>
                </c:pt>
                <c:pt idx="2730">
                  <c:v>Ti_398107.2</c:v>
                </c:pt>
                <c:pt idx="2731">
                  <c:v>Ti_501187.2</c:v>
                </c:pt>
                <c:pt idx="2732">
                  <c:v>Ti_630957.3</c:v>
                </c:pt>
                <c:pt idx="2733">
                  <c:v>Ti_794328.2</c:v>
                </c:pt>
                <c:pt idx="2734">
                  <c:v>Ti_1000000</c:v>
                </c:pt>
                <c:pt idx="2735">
                  <c:v>Ti_1258925</c:v>
                </c:pt>
                <c:pt idx="2736">
                  <c:v>Ti_1584893</c:v>
                </c:pt>
                <c:pt idx="2737">
                  <c:v>Ti_1995262</c:v>
                </c:pt>
                <c:pt idx="2738">
                  <c:v>Ti_2511886</c:v>
                </c:pt>
                <c:pt idx="2739">
                  <c:v>Ti_3162278</c:v>
                </c:pt>
                <c:pt idx="2740">
                  <c:v>Ti_3981072</c:v>
                </c:pt>
                <c:pt idx="2741">
                  <c:v>Ti_5011872</c:v>
                </c:pt>
                <c:pt idx="2742">
                  <c:v>Ti_6309573</c:v>
                </c:pt>
                <c:pt idx="2743">
                  <c:v>Ti_7943282</c:v>
                </c:pt>
                <c:pt idx="2744">
                  <c:v>Ti_10000000</c:v>
                </c:pt>
                <c:pt idx="2745">
                  <c:v>Ti_12589250</c:v>
                </c:pt>
                <c:pt idx="2746">
                  <c:v>Ti_15848930</c:v>
                </c:pt>
                <c:pt idx="2747">
                  <c:v>Ti_19952620</c:v>
                </c:pt>
                <c:pt idx="2748">
                  <c:v>V_</c:v>
                </c:pt>
                <c:pt idx="2749">
                  <c:v>Energy[eV]_Elastic[mb]</c:v>
                </c:pt>
                <c:pt idx="2750">
                  <c:v>V_0.00001258925</c:v>
                </c:pt>
                <c:pt idx="2751">
                  <c:v>V_0.00001584893</c:v>
                </c:pt>
                <c:pt idx="2752">
                  <c:v>V_0.00001995262</c:v>
                </c:pt>
                <c:pt idx="2753">
                  <c:v>V_0.00002511886</c:v>
                </c:pt>
                <c:pt idx="2754">
                  <c:v>V_0.00003162278</c:v>
                </c:pt>
                <c:pt idx="2755">
                  <c:v>V_0.00003981072</c:v>
                </c:pt>
                <c:pt idx="2756">
                  <c:v>V_0.00005011872</c:v>
                </c:pt>
                <c:pt idx="2757">
                  <c:v>V_0.00006309573</c:v>
                </c:pt>
                <c:pt idx="2758">
                  <c:v>V_0.00007943282</c:v>
                </c:pt>
                <c:pt idx="2759">
                  <c:v>V_0.0001</c:v>
                </c:pt>
                <c:pt idx="2760">
                  <c:v>V_0.0001258925</c:v>
                </c:pt>
                <c:pt idx="2761">
                  <c:v>V_0.0001584893</c:v>
                </c:pt>
                <c:pt idx="2762">
                  <c:v>V_0.0001995262</c:v>
                </c:pt>
                <c:pt idx="2763">
                  <c:v>V_0.0002511886</c:v>
                </c:pt>
                <c:pt idx="2764">
                  <c:v>V_0.0003162278</c:v>
                </c:pt>
                <c:pt idx="2765">
                  <c:v>V_0.0003981072</c:v>
                </c:pt>
                <c:pt idx="2766">
                  <c:v>V_0.0005011872</c:v>
                </c:pt>
                <c:pt idx="2767">
                  <c:v>V_0.0006309573</c:v>
                </c:pt>
                <c:pt idx="2768">
                  <c:v>V_0.0007943282</c:v>
                </c:pt>
                <c:pt idx="2769">
                  <c:v>V_0.001</c:v>
                </c:pt>
                <c:pt idx="2770">
                  <c:v>V_0.001258925</c:v>
                </c:pt>
                <c:pt idx="2771">
                  <c:v>V_0.001584893</c:v>
                </c:pt>
                <c:pt idx="2772">
                  <c:v>V_0.001995262</c:v>
                </c:pt>
                <c:pt idx="2773">
                  <c:v>V_0.002511886</c:v>
                </c:pt>
                <c:pt idx="2774">
                  <c:v>V_0.003162278</c:v>
                </c:pt>
                <c:pt idx="2775">
                  <c:v>V_0.003981072</c:v>
                </c:pt>
                <c:pt idx="2776">
                  <c:v>V_0.005011872</c:v>
                </c:pt>
                <c:pt idx="2777">
                  <c:v>V_0.006309573</c:v>
                </c:pt>
                <c:pt idx="2778">
                  <c:v>V_0.007943282</c:v>
                </c:pt>
                <c:pt idx="2779">
                  <c:v>V_0.01</c:v>
                </c:pt>
                <c:pt idx="2780">
                  <c:v>V_0.01258925</c:v>
                </c:pt>
                <c:pt idx="2781">
                  <c:v>V_0.01584893</c:v>
                </c:pt>
                <c:pt idx="2782">
                  <c:v>V_0.01995262</c:v>
                </c:pt>
                <c:pt idx="2783">
                  <c:v>V_0.02511886</c:v>
                </c:pt>
                <c:pt idx="2784">
                  <c:v>V_0.03162278</c:v>
                </c:pt>
                <c:pt idx="2785">
                  <c:v>V_0.03981072</c:v>
                </c:pt>
                <c:pt idx="2786">
                  <c:v>V_0.05011872</c:v>
                </c:pt>
                <c:pt idx="2787">
                  <c:v>V_0.06309573</c:v>
                </c:pt>
                <c:pt idx="2788">
                  <c:v>V_0.07943282</c:v>
                </c:pt>
                <c:pt idx="2789">
                  <c:v>V_0.1</c:v>
                </c:pt>
                <c:pt idx="2790">
                  <c:v>V_0.1258925</c:v>
                </c:pt>
                <c:pt idx="2791">
                  <c:v>V_0.1584893</c:v>
                </c:pt>
                <c:pt idx="2792">
                  <c:v>V_0.1995262</c:v>
                </c:pt>
                <c:pt idx="2793">
                  <c:v>V_0.2511886</c:v>
                </c:pt>
                <c:pt idx="2794">
                  <c:v>V_0.3162278</c:v>
                </c:pt>
                <c:pt idx="2795">
                  <c:v>V_0.3981072</c:v>
                </c:pt>
                <c:pt idx="2796">
                  <c:v>V_0.5011872</c:v>
                </c:pt>
                <c:pt idx="2797">
                  <c:v>V_0.6309573</c:v>
                </c:pt>
                <c:pt idx="2798">
                  <c:v>V_0.7943282</c:v>
                </c:pt>
                <c:pt idx="2799">
                  <c:v>V_1</c:v>
                </c:pt>
                <c:pt idx="2800">
                  <c:v>V_1.258925</c:v>
                </c:pt>
                <c:pt idx="2801">
                  <c:v>V_1.584893</c:v>
                </c:pt>
                <c:pt idx="2802">
                  <c:v>V_1.995262</c:v>
                </c:pt>
                <c:pt idx="2803">
                  <c:v>V_2.511886</c:v>
                </c:pt>
                <c:pt idx="2804">
                  <c:v>V_3.162278</c:v>
                </c:pt>
                <c:pt idx="2805">
                  <c:v>V_3.981072</c:v>
                </c:pt>
                <c:pt idx="2806">
                  <c:v>V_5.011872</c:v>
                </c:pt>
                <c:pt idx="2807">
                  <c:v>V_6.309573</c:v>
                </c:pt>
                <c:pt idx="2808">
                  <c:v>V_7.943282</c:v>
                </c:pt>
                <c:pt idx="2809">
                  <c:v>V_10</c:v>
                </c:pt>
                <c:pt idx="2810">
                  <c:v>V_12.58925</c:v>
                </c:pt>
                <c:pt idx="2811">
                  <c:v>V_15.84893</c:v>
                </c:pt>
                <c:pt idx="2812">
                  <c:v>V_19.95262</c:v>
                </c:pt>
                <c:pt idx="2813">
                  <c:v>V_25.11886</c:v>
                </c:pt>
                <c:pt idx="2814">
                  <c:v>V_31.62278</c:v>
                </c:pt>
                <c:pt idx="2815">
                  <c:v>V_39.81072</c:v>
                </c:pt>
                <c:pt idx="2816">
                  <c:v>V_50.11872</c:v>
                </c:pt>
                <c:pt idx="2817">
                  <c:v>V_63.09573</c:v>
                </c:pt>
                <c:pt idx="2818">
                  <c:v>V_79.43282</c:v>
                </c:pt>
                <c:pt idx="2819">
                  <c:v>V_100</c:v>
                </c:pt>
                <c:pt idx="2820">
                  <c:v>V_125.8925</c:v>
                </c:pt>
                <c:pt idx="2821">
                  <c:v>V_158.4893</c:v>
                </c:pt>
                <c:pt idx="2822">
                  <c:v>V_199.5262</c:v>
                </c:pt>
                <c:pt idx="2823">
                  <c:v>V_251.1886</c:v>
                </c:pt>
                <c:pt idx="2824">
                  <c:v>V_316.2278</c:v>
                </c:pt>
                <c:pt idx="2825">
                  <c:v>V_398.1072</c:v>
                </c:pt>
                <c:pt idx="2826">
                  <c:v>V_501.1872</c:v>
                </c:pt>
                <c:pt idx="2827">
                  <c:v>V_630.9573</c:v>
                </c:pt>
                <c:pt idx="2828">
                  <c:v>V_794.3282</c:v>
                </c:pt>
                <c:pt idx="2829">
                  <c:v>V_1000</c:v>
                </c:pt>
                <c:pt idx="2830">
                  <c:v>V_1258.925</c:v>
                </c:pt>
                <c:pt idx="2831">
                  <c:v>V_1584.893</c:v>
                </c:pt>
                <c:pt idx="2832">
                  <c:v>V_1995.262</c:v>
                </c:pt>
                <c:pt idx="2833">
                  <c:v>V_2511.886</c:v>
                </c:pt>
                <c:pt idx="2834">
                  <c:v>V_3162.278</c:v>
                </c:pt>
                <c:pt idx="2835">
                  <c:v>V_3981.072</c:v>
                </c:pt>
                <c:pt idx="2836">
                  <c:v>V_5011.872</c:v>
                </c:pt>
                <c:pt idx="2837">
                  <c:v>V_6309.573</c:v>
                </c:pt>
                <c:pt idx="2838">
                  <c:v>V_7943.282</c:v>
                </c:pt>
                <c:pt idx="2839">
                  <c:v>V_10000</c:v>
                </c:pt>
                <c:pt idx="2840">
                  <c:v>V_12589.25</c:v>
                </c:pt>
                <c:pt idx="2841">
                  <c:v>V_15848.93</c:v>
                </c:pt>
                <c:pt idx="2842">
                  <c:v>V_19952.62</c:v>
                </c:pt>
                <c:pt idx="2843">
                  <c:v>V_25118.86</c:v>
                </c:pt>
                <c:pt idx="2844">
                  <c:v>V_31622.78</c:v>
                </c:pt>
                <c:pt idx="2845">
                  <c:v>V_39810.72</c:v>
                </c:pt>
                <c:pt idx="2846">
                  <c:v>V_50118.72</c:v>
                </c:pt>
                <c:pt idx="2847">
                  <c:v>V_63095.73</c:v>
                </c:pt>
                <c:pt idx="2848">
                  <c:v>V_79432.82</c:v>
                </c:pt>
                <c:pt idx="2849">
                  <c:v>V_100000</c:v>
                </c:pt>
                <c:pt idx="2850">
                  <c:v>V_125892.5</c:v>
                </c:pt>
                <c:pt idx="2851">
                  <c:v>V_158489.3</c:v>
                </c:pt>
                <c:pt idx="2852">
                  <c:v>V_199526.2</c:v>
                </c:pt>
                <c:pt idx="2853">
                  <c:v>V_251188.6</c:v>
                </c:pt>
                <c:pt idx="2854">
                  <c:v>V_316227.8</c:v>
                </c:pt>
                <c:pt idx="2855">
                  <c:v>V_398107.2</c:v>
                </c:pt>
                <c:pt idx="2856">
                  <c:v>V_501187.2</c:v>
                </c:pt>
                <c:pt idx="2857">
                  <c:v>V_630957.3</c:v>
                </c:pt>
                <c:pt idx="2858">
                  <c:v>V_794328.2</c:v>
                </c:pt>
                <c:pt idx="2859">
                  <c:v>V_1000000</c:v>
                </c:pt>
                <c:pt idx="2860">
                  <c:v>V_1258925</c:v>
                </c:pt>
                <c:pt idx="2861">
                  <c:v>V_1584893</c:v>
                </c:pt>
                <c:pt idx="2862">
                  <c:v>V_1995262</c:v>
                </c:pt>
                <c:pt idx="2863">
                  <c:v>V_2511886</c:v>
                </c:pt>
                <c:pt idx="2864">
                  <c:v>V_3162278</c:v>
                </c:pt>
                <c:pt idx="2865">
                  <c:v>V_3981072</c:v>
                </c:pt>
                <c:pt idx="2866">
                  <c:v>V_5011872</c:v>
                </c:pt>
                <c:pt idx="2867">
                  <c:v>V_6309573</c:v>
                </c:pt>
                <c:pt idx="2868">
                  <c:v>V_7943282</c:v>
                </c:pt>
                <c:pt idx="2869">
                  <c:v>V_10000000</c:v>
                </c:pt>
                <c:pt idx="2870">
                  <c:v>V_12589250</c:v>
                </c:pt>
                <c:pt idx="2871">
                  <c:v>V_15848930</c:v>
                </c:pt>
                <c:pt idx="2872">
                  <c:v>V_19952620</c:v>
                </c:pt>
                <c:pt idx="2873">
                  <c:v>Cr_</c:v>
                </c:pt>
                <c:pt idx="2874">
                  <c:v>Energy[eV]_Elastic[mb]</c:v>
                </c:pt>
                <c:pt idx="2875">
                  <c:v>Cr_0.00001258925</c:v>
                </c:pt>
                <c:pt idx="2876">
                  <c:v>Cr_0.00001584893</c:v>
                </c:pt>
                <c:pt idx="2877">
                  <c:v>Cr_0.00001995262</c:v>
                </c:pt>
                <c:pt idx="2878">
                  <c:v>Cr_0.00002511886</c:v>
                </c:pt>
                <c:pt idx="2879">
                  <c:v>Cr_0.00003162278</c:v>
                </c:pt>
                <c:pt idx="2880">
                  <c:v>Cr_0.00003981072</c:v>
                </c:pt>
                <c:pt idx="2881">
                  <c:v>Cr_0.00005011872</c:v>
                </c:pt>
                <c:pt idx="2882">
                  <c:v>Cr_0.00006309573</c:v>
                </c:pt>
                <c:pt idx="2883">
                  <c:v>Cr_0.00007943282</c:v>
                </c:pt>
                <c:pt idx="2884">
                  <c:v>Cr_0.0001</c:v>
                </c:pt>
                <c:pt idx="2885">
                  <c:v>Cr_0.0001258925</c:v>
                </c:pt>
                <c:pt idx="2886">
                  <c:v>Cr_0.0001584893</c:v>
                </c:pt>
                <c:pt idx="2887">
                  <c:v>Cr_0.0001995262</c:v>
                </c:pt>
                <c:pt idx="2888">
                  <c:v>Cr_0.0002511886</c:v>
                </c:pt>
                <c:pt idx="2889">
                  <c:v>Cr_0.0003162278</c:v>
                </c:pt>
                <c:pt idx="2890">
                  <c:v>Cr_0.0003981072</c:v>
                </c:pt>
                <c:pt idx="2891">
                  <c:v>Cr_0.0005011872</c:v>
                </c:pt>
                <c:pt idx="2892">
                  <c:v>Cr_0.0006309573</c:v>
                </c:pt>
                <c:pt idx="2893">
                  <c:v>Cr_0.0007943282</c:v>
                </c:pt>
                <c:pt idx="2894">
                  <c:v>Cr_0.001</c:v>
                </c:pt>
                <c:pt idx="2895">
                  <c:v>Cr_0.001258925</c:v>
                </c:pt>
                <c:pt idx="2896">
                  <c:v>Cr_0.001584893</c:v>
                </c:pt>
                <c:pt idx="2897">
                  <c:v>Cr_0.001995262</c:v>
                </c:pt>
                <c:pt idx="2898">
                  <c:v>Cr_0.002511886</c:v>
                </c:pt>
                <c:pt idx="2899">
                  <c:v>Cr_0.003162278</c:v>
                </c:pt>
                <c:pt idx="2900">
                  <c:v>Cr_0.003981072</c:v>
                </c:pt>
                <c:pt idx="2901">
                  <c:v>Cr_0.005011872</c:v>
                </c:pt>
                <c:pt idx="2902">
                  <c:v>Cr_0.006309573</c:v>
                </c:pt>
                <c:pt idx="2903">
                  <c:v>Cr_0.007943282</c:v>
                </c:pt>
                <c:pt idx="2904">
                  <c:v>Cr_0.01</c:v>
                </c:pt>
                <c:pt idx="2905">
                  <c:v>Cr_0.01258925</c:v>
                </c:pt>
                <c:pt idx="2906">
                  <c:v>Cr_0.01584893</c:v>
                </c:pt>
                <c:pt idx="2907">
                  <c:v>Cr_0.01995262</c:v>
                </c:pt>
                <c:pt idx="2908">
                  <c:v>Cr_0.02511886</c:v>
                </c:pt>
                <c:pt idx="2909">
                  <c:v>Cr_0.03162278</c:v>
                </c:pt>
                <c:pt idx="2910">
                  <c:v>Cr_0.03981072</c:v>
                </c:pt>
                <c:pt idx="2911">
                  <c:v>Cr_0.05011872</c:v>
                </c:pt>
                <c:pt idx="2912">
                  <c:v>Cr_0.06309573</c:v>
                </c:pt>
                <c:pt idx="2913">
                  <c:v>Cr_0.07943282</c:v>
                </c:pt>
                <c:pt idx="2914">
                  <c:v>Cr_0.1</c:v>
                </c:pt>
                <c:pt idx="2915">
                  <c:v>Cr_0.1258925</c:v>
                </c:pt>
                <c:pt idx="2916">
                  <c:v>Cr_0.1584893</c:v>
                </c:pt>
                <c:pt idx="2917">
                  <c:v>Cr_0.1995262</c:v>
                </c:pt>
                <c:pt idx="2918">
                  <c:v>Cr_0.2511886</c:v>
                </c:pt>
                <c:pt idx="2919">
                  <c:v>Cr_0.3162278</c:v>
                </c:pt>
                <c:pt idx="2920">
                  <c:v>Cr_0.3981072</c:v>
                </c:pt>
                <c:pt idx="2921">
                  <c:v>Cr_0.5011872</c:v>
                </c:pt>
                <c:pt idx="2922">
                  <c:v>Cr_0.6309573</c:v>
                </c:pt>
                <c:pt idx="2923">
                  <c:v>Cr_0.7943282</c:v>
                </c:pt>
                <c:pt idx="2924">
                  <c:v>Cr_1</c:v>
                </c:pt>
                <c:pt idx="2925">
                  <c:v>Cr_1.258925</c:v>
                </c:pt>
                <c:pt idx="2926">
                  <c:v>Cr_1.584893</c:v>
                </c:pt>
                <c:pt idx="2927">
                  <c:v>Cr_1.995262</c:v>
                </c:pt>
                <c:pt idx="2928">
                  <c:v>Cr_2.511886</c:v>
                </c:pt>
                <c:pt idx="2929">
                  <c:v>Cr_3.162278</c:v>
                </c:pt>
                <c:pt idx="2930">
                  <c:v>Cr_3.981072</c:v>
                </c:pt>
                <c:pt idx="2931">
                  <c:v>Cr_5.011872</c:v>
                </c:pt>
                <c:pt idx="2932">
                  <c:v>Cr_6.309573</c:v>
                </c:pt>
                <c:pt idx="2933">
                  <c:v>Cr_7.943282</c:v>
                </c:pt>
                <c:pt idx="2934">
                  <c:v>Cr_10</c:v>
                </c:pt>
                <c:pt idx="2935">
                  <c:v>Cr_12.58925</c:v>
                </c:pt>
                <c:pt idx="2936">
                  <c:v>Cr_15.84893</c:v>
                </c:pt>
                <c:pt idx="2937">
                  <c:v>Cr_19.95262</c:v>
                </c:pt>
                <c:pt idx="2938">
                  <c:v>Cr_25.11886</c:v>
                </c:pt>
                <c:pt idx="2939">
                  <c:v>Cr_31.62278</c:v>
                </c:pt>
                <c:pt idx="2940">
                  <c:v>Cr_39.81072</c:v>
                </c:pt>
                <c:pt idx="2941">
                  <c:v>Cr_50.11872</c:v>
                </c:pt>
                <c:pt idx="2942">
                  <c:v>Cr_63.09573</c:v>
                </c:pt>
                <c:pt idx="2943">
                  <c:v>Cr_79.43282</c:v>
                </c:pt>
                <c:pt idx="2944">
                  <c:v>Cr_100</c:v>
                </c:pt>
                <c:pt idx="2945">
                  <c:v>Cr_125.8925</c:v>
                </c:pt>
                <c:pt idx="2946">
                  <c:v>Cr_158.4893</c:v>
                </c:pt>
                <c:pt idx="2947">
                  <c:v>Cr_199.5262</c:v>
                </c:pt>
                <c:pt idx="2948">
                  <c:v>Cr_251.1886</c:v>
                </c:pt>
                <c:pt idx="2949">
                  <c:v>Cr_316.2278</c:v>
                </c:pt>
                <c:pt idx="2950">
                  <c:v>Cr_398.1072</c:v>
                </c:pt>
                <c:pt idx="2951">
                  <c:v>Cr_501.1872</c:v>
                </c:pt>
                <c:pt idx="2952">
                  <c:v>Cr_630.9573</c:v>
                </c:pt>
                <c:pt idx="2953">
                  <c:v>Cr_794.3282</c:v>
                </c:pt>
                <c:pt idx="2954">
                  <c:v>Cr_1000</c:v>
                </c:pt>
                <c:pt idx="2955">
                  <c:v>Cr_1258.925</c:v>
                </c:pt>
                <c:pt idx="2956">
                  <c:v>Cr_1584.893</c:v>
                </c:pt>
                <c:pt idx="2957">
                  <c:v>Cr_1995.262</c:v>
                </c:pt>
                <c:pt idx="2958">
                  <c:v>Cr_2511.886</c:v>
                </c:pt>
                <c:pt idx="2959">
                  <c:v>Cr_3162.278</c:v>
                </c:pt>
                <c:pt idx="2960">
                  <c:v>Cr_3981.072</c:v>
                </c:pt>
                <c:pt idx="2961">
                  <c:v>Cr_5011.872</c:v>
                </c:pt>
                <c:pt idx="2962">
                  <c:v>Cr_6309.573</c:v>
                </c:pt>
                <c:pt idx="2963">
                  <c:v>Cr_7943.282</c:v>
                </c:pt>
                <c:pt idx="2964">
                  <c:v>Cr_10000</c:v>
                </c:pt>
                <c:pt idx="2965">
                  <c:v>Cr_12589.25</c:v>
                </c:pt>
                <c:pt idx="2966">
                  <c:v>Cr_15848.93</c:v>
                </c:pt>
                <c:pt idx="2967">
                  <c:v>Cr_19952.62</c:v>
                </c:pt>
                <c:pt idx="2968">
                  <c:v>Cr_25118.86</c:v>
                </c:pt>
                <c:pt idx="2969">
                  <c:v>Cr_31622.78</c:v>
                </c:pt>
                <c:pt idx="2970">
                  <c:v>Cr_39810.72</c:v>
                </c:pt>
                <c:pt idx="2971">
                  <c:v>Cr_50118.72</c:v>
                </c:pt>
                <c:pt idx="2972">
                  <c:v>Cr_63095.73</c:v>
                </c:pt>
                <c:pt idx="2973">
                  <c:v>Cr_79432.82</c:v>
                </c:pt>
                <c:pt idx="2974">
                  <c:v>Cr_100000</c:v>
                </c:pt>
                <c:pt idx="2975">
                  <c:v>Cr_125892.5</c:v>
                </c:pt>
                <c:pt idx="2976">
                  <c:v>Cr_158489.3</c:v>
                </c:pt>
                <c:pt idx="2977">
                  <c:v>Cr_199526.2</c:v>
                </c:pt>
                <c:pt idx="2978">
                  <c:v>Cr_251188.6</c:v>
                </c:pt>
                <c:pt idx="2979">
                  <c:v>Cr_316227.8</c:v>
                </c:pt>
                <c:pt idx="2980">
                  <c:v>Cr_398107.2</c:v>
                </c:pt>
                <c:pt idx="2981">
                  <c:v>Cr_501187.2</c:v>
                </c:pt>
                <c:pt idx="2982">
                  <c:v>Cr_630957.3</c:v>
                </c:pt>
                <c:pt idx="2983">
                  <c:v>Cr_794328.2</c:v>
                </c:pt>
                <c:pt idx="2984">
                  <c:v>Cr_1000000</c:v>
                </c:pt>
                <c:pt idx="2985">
                  <c:v>Cr_1258925</c:v>
                </c:pt>
                <c:pt idx="2986">
                  <c:v>Cr_1584893</c:v>
                </c:pt>
                <c:pt idx="2987">
                  <c:v>Cr_1995262</c:v>
                </c:pt>
                <c:pt idx="2988">
                  <c:v>Cr_2511886</c:v>
                </c:pt>
                <c:pt idx="2989">
                  <c:v>Cr_3162278</c:v>
                </c:pt>
                <c:pt idx="2990">
                  <c:v>Cr_3981072</c:v>
                </c:pt>
                <c:pt idx="2991">
                  <c:v>Cr_5011872</c:v>
                </c:pt>
                <c:pt idx="2992">
                  <c:v>Cr_6309573</c:v>
                </c:pt>
                <c:pt idx="2993">
                  <c:v>Cr_7943282</c:v>
                </c:pt>
                <c:pt idx="2994">
                  <c:v>Cr_10000000</c:v>
                </c:pt>
                <c:pt idx="2995">
                  <c:v>Cr_12589250</c:v>
                </c:pt>
                <c:pt idx="2996">
                  <c:v>Cr_15848930</c:v>
                </c:pt>
                <c:pt idx="2997">
                  <c:v>Cr_19952620</c:v>
                </c:pt>
                <c:pt idx="2998">
                  <c:v>Mn_</c:v>
                </c:pt>
                <c:pt idx="2999">
                  <c:v>Energy[eV]_Elastic[mb]</c:v>
                </c:pt>
                <c:pt idx="3000">
                  <c:v>Mn_0.00001258925</c:v>
                </c:pt>
                <c:pt idx="3001">
                  <c:v>Mn_0.00001584893</c:v>
                </c:pt>
                <c:pt idx="3002">
                  <c:v>Mn_0.00001995262</c:v>
                </c:pt>
                <c:pt idx="3003">
                  <c:v>Mn_0.00002511886</c:v>
                </c:pt>
                <c:pt idx="3004">
                  <c:v>Mn_0.00003162278</c:v>
                </c:pt>
                <c:pt idx="3005">
                  <c:v>Mn_0.00003981072</c:v>
                </c:pt>
                <c:pt idx="3006">
                  <c:v>Mn_0.00005011872</c:v>
                </c:pt>
                <c:pt idx="3007">
                  <c:v>Mn_0.00006309573</c:v>
                </c:pt>
                <c:pt idx="3008">
                  <c:v>Mn_0.00007943282</c:v>
                </c:pt>
                <c:pt idx="3009">
                  <c:v>Mn_0.0001</c:v>
                </c:pt>
                <c:pt idx="3010">
                  <c:v>Mn_0.0001258925</c:v>
                </c:pt>
                <c:pt idx="3011">
                  <c:v>Mn_0.0001584893</c:v>
                </c:pt>
                <c:pt idx="3012">
                  <c:v>Mn_0.0001995262</c:v>
                </c:pt>
                <c:pt idx="3013">
                  <c:v>Mn_0.0002511886</c:v>
                </c:pt>
                <c:pt idx="3014">
                  <c:v>Mn_0.0003162278</c:v>
                </c:pt>
                <c:pt idx="3015">
                  <c:v>Mn_0.0003981072</c:v>
                </c:pt>
                <c:pt idx="3016">
                  <c:v>Mn_0.0005011872</c:v>
                </c:pt>
                <c:pt idx="3017">
                  <c:v>Mn_0.0006309573</c:v>
                </c:pt>
                <c:pt idx="3018">
                  <c:v>Mn_0.0007943282</c:v>
                </c:pt>
                <c:pt idx="3019">
                  <c:v>Mn_0.001</c:v>
                </c:pt>
                <c:pt idx="3020">
                  <c:v>Mn_0.001258925</c:v>
                </c:pt>
                <c:pt idx="3021">
                  <c:v>Mn_0.001584893</c:v>
                </c:pt>
                <c:pt idx="3022">
                  <c:v>Mn_0.001995262</c:v>
                </c:pt>
                <c:pt idx="3023">
                  <c:v>Mn_0.002511886</c:v>
                </c:pt>
                <c:pt idx="3024">
                  <c:v>Mn_0.003162278</c:v>
                </c:pt>
                <c:pt idx="3025">
                  <c:v>Mn_0.003981072</c:v>
                </c:pt>
                <c:pt idx="3026">
                  <c:v>Mn_0.005011872</c:v>
                </c:pt>
                <c:pt idx="3027">
                  <c:v>Mn_0.006309573</c:v>
                </c:pt>
                <c:pt idx="3028">
                  <c:v>Mn_0.007943282</c:v>
                </c:pt>
                <c:pt idx="3029">
                  <c:v>Mn_0.01</c:v>
                </c:pt>
                <c:pt idx="3030">
                  <c:v>Mn_0.01258925</c:v>
                </c:pt>
                <c:pt idx="3031">
                  <c:v>Mn_0.01584893</c:v>
                </c:pt>
                <c:pt idx="3032">
                  <c:v>Mn_0.01995262</c:v>
                </c:pt>
                <c:pt idx="3033">
                  <c:v>Mn_0.02511886</c:v>
                </c:pt>
                <c:pt idx="3034">
                  <c:v>Mn_0.03162278</c:v>
                </c:pt>
                <c:pt idx="3035">
                  <c:v>Mn_0.03981072</c:v>
                </c:pt>
                <c:pt idx="3036">
                  <c:v>Mn_0.05011872</c:v>
                </c:pt>
                <c:pt idx="3037">
                  <c:v>Mn_0.06309573</c:v>
                </c:pt>
                <c:pt idx="3038">
                  <c:v>Mn_0.07943282</c:v>
                </c:pt>
                <c:pt idx="3039">
                  <c:v>Mn_0.1</c:v>
                </c:pt>
                <c:pt idx="3040">
                  <c:v>Mn_0.1258925</c:v>
                </c:pt>
                <c:pt idx="3041">
                  <c:v>Mn_0.1584893</c:v>
                </c:pt>
                <c:pt idx="3042">
                  <c:v>Mn_0.1995262</c:v>
                </c:pt>
                <c:pt idx="3043">
                  <c:v>Mn_0.2511886</c:v>
                </c:pt>
                <c:pt idx="3044">
                  <c:v>Mn_0.3162278</c:v>
                </c:pt>
                <c:pt idx="3045">
                  <c:v>Mn_0.3981072</c:v>
                </c:pt>
                <c:pt idx="3046">
                  <c:v>Mn_0.5011872</c:v>
                </c:pt>
                <c:pt idx="3047">
                  <c:v>Mn_0.6309573</c:v>
                </c:pt>
                <c:pt idx="3048">
                  <c:v>Mn_0.7943282</c:v>
                </c:pt>
                <c:pt idx="3049">
                  <c:v>Mn_1</c:v>
                </c:pt>
                <c:pt idx="3050">
                  <c:v>Mn_1.258925</c:v>
                </c:pt>
                <c:pt idx="3051">
                  <c:v>Mn_1.584893</c:v>
                </c:pt>
                <c:pt idx="3052">
                  <c:v>Mn_1.995262</c:v>
                </c:pt>
                <c:pt idx="3053">
                  <c:v>Mn_2.511886</c:v>
                </c:pt>
                <c:pt idx="3054">
                  <c:v>Mn_3.162278</c:v>
                </c:pt>
                <c:pt idx="3055">
                  <c:v>Mn_3.981072</c:v>
                </c:pt>
                <c:pt idx="3056">
                  <c:v>Mn_5.011872</c:v>
                </c:pt>
                <c:pt idx="3057">
                  <c:v>Mn_6.309573</c:v>
                </c:pt>
                <c:pt idx="3058">
                  <c:v>Mn_7.943282</c:v>
                </c:pt>
                <c:pt idx="3059">
                  <c:v>Mn_10</c:v>
                </c:pt>
                <c:pt idx="3060">
                  <c:v>Mn_12.58925</c:v>
                </c:pt>
                <c:pt idx="3061">
                  <c:v>Mn_15.84893</c:v>
                </c:pt>
                <c:pt idx="3062">
                  <c:v>Mn_19.95262</c:v>
                </c:pt>
                <c:pt idx="3063">
                  <c:v>Mn_25.11886</c:v>
                </c:pt>
                <c:pt idx="3064">
                  <c:v>Mn_31.62278</c:v>
                </c:pt>
                <c:pt idx="3065">
                  <c:v>Mn_39.81072</c:v>
                </c:pt>
                <c:pt idx="3066">
                  <c:v>Mn_50.11872</c:v>
                </c:pt>
                <c:pt idx="3067">
                  <c:v>Mn_63.09573</c:v>
                </c:pt>
                <c:pt idx="3068">
                  <c:v>Mn_79.43282</c:v>
                </c:pt>
                <c:pt idx="3069">
                  <c:v>Mn_100</c:v>
                </c:pt>
                <c:pt idx="3070">
                  <c:v>Mn_125.8925</c:v>
                </c:pt>
                <c:pt idx="3071">
                  <c:v>Mn_158.4893</c:v>
                </c:pt>
                <c:pt idx="3072">
                  <c:v>Mn_199.5262</c:v>
                </c:pt>
                <c:pt idx="3073">
                  <c:v>Mn_251.1886</c:v>
                </c:pt>
                <c:pt idx="3074">
                  <c:v>Mn_316.2278</c:v>
                </c:pt>
                <c:pt idx="3075">
                  <c:v>Mn_398.1072</c:v>
                </c:pt>
                <c:pt idx="3076">
                  <c:v>Mn_501.1872</c:v>
                </c:pt>
                <c:pt idx="3077">
                  <c:v>Mn_630.9573</c:v>
                </c:pt>
                <c:pt idx="3078">
                  <c:v>Mn_794.3282</c:v>
                </c:pt>
                <c:pt idx="3079">
                  <c:v>Mn_1000</c:v>
                </c:pt>
                <c:pt idx="3080">
                  <c:v>Mn_1258.925</c:v>
                </c:pt>
                <c:pt idx="3081">
                  <c:v>Mn_1584.893</c:v>
                </c:pt>
                <c:pt idx="3082">
                  <c:v>Mn_1995.262</c:v>
                </c:pt>
                <c:pt idx="3083">
                  <c:v>Mn_2511.886</c:v>
                </c:pt>
                <c:pt idx="3084">
                  <c:v>Mn_3162.278</c:v>
                </c:pt>
                <c:pt idx="3085">
                  <c:v>Mn_3981.072</c:v>
                </c:pt>
                <c:pt idx="3086">
                  <c:v>Mn_5011.872</c:v>
                </c:pt>
                <c:pt idx="3087">
                  <c:v>Mn_6309.573</c:v>
                </c:pt>
                <c:pt idx="3088">
                  <c:v>Mn_7943.282</c:v>
                </c:pt>
                <c:pt idx="3089">
                  <c:v>Mn_10000</c:v>
                </c:pt>
                <c:pt idx="3090">
                  <c:v>Mn_12589.25</c:v>
                </c:pt>
                <c:pt idx="3091">
                  <c:v>Mn_15848.93</c:v>
                </c:pt>
                <c:pt idx="3092">
                  <c:v>Mn_19952.62</c:v>
                </c:pt>
                <c:pt idx="3093">
                  <c:v>Mn_25118.86</c:v>
                </c:pt>
                <c:pt idx="3094">
                  <c:v>Mn_31622.78</c:v>
                </c:pt>
                <c:pt idx="3095">
                  <c:v>Mn_39810.72</c:v>
                </c:pt>
                <c:pt idx="3096">
                  <c:v>Mn_50118.72</c:v>
                </c:pt>
                <c:pt idx="3097">
                  <c:v>Mn_63095.73</c:v>
                </c:pt>
                <c:pt idx="3098">
                  <c:v>Mn_79432.82</c:v>
                </c:pt>
                <c:pt idx="3099">
                  <c:v>Mn_100000</c:v>
                </c:pt>
                <c:pt idx="3100">
                  <c:v>Mn_125892.5</c:v>
                </c:pt>
                <c:pt idx="3101">
                  <c:v>Mn_158489.3</c:v>
                </c:pt>
                <c:pt idx="3102">
                  <c:v>Mn_199526.2</c:v>
                </c:pt>
                <c:pt idx="3103">
                  <c:v>Mn_251188.6</c:v>
                </c:pt>
                <c:pt idx="3104">
                  <c:v>Mn_316227.8</c:v>
                </c:pt>
                <c:pt idx="3105">
                  <c:v>Mn_398107.2</c:v>
                </c:pt>
                <c:pt idx="3106">
                  <c:v>Mn_501187.2</c:v>
                </c:pt>
                <c:pt idx="3107">
                  <c:v>Mn_630957.3</c:v>
                </c:pt>
                <c:pt idx="3108">
                  <c:v>Mn_794328.2</c:v>
                </c:pt>
                <c:pt idx="3109">
                  <c:v>Mn_1000000</c:v>
                </c:pt>
                <c:pt idx="3110">
                  <c:v>Mn_1258925</c:v>
                </c:pt>
                <c:pt idx="3111">
                  <c:v>Mn_1584893</c:v>
                </c:pt>
                <c:pt idx="3112">
                  <c:v>Mn_1995262</c:v>
                </c:pt>
                <c:pt idx="3113">
                  <c:v>Mn_2511886</c:v>
                </c:pt>
                <c:pt idx="3114">
                  <c:v>Mn_3162278</c:v>
                </c:pt>
                <c:pt idx="3115">
                  <c:v>Mn_3981072</c:v>
                </c:pt>
                <c:pt idx="3116">
                  <c:v>Mn_5011872</c:v>
                </c:pt>
                <c:pt idx="3117">
                  <c:v>Mn_6309573</c:v>
                </c:pt>
                <c:pt idx="3118">
                  <c:v>Mn_7943282</c:v>
                </c:pt>
                <c:pt idx="3119">
                  <c:v>Mn_10000000</c:v>
                </c:pt>
                <c:pt idx="3120">
                  <c:v>Mn_12589250</c:v>
                </c:pt>
                <c:pt idx="3121">
                  <c:v>Mn_15848930</c:v>
                </c:pt>
                <c:pt idx="3122">
                  <c:v>Mn_19952620</c:v>
                </c:pt>
                <c:pt idx="3123">
                  <c:v>Fe_</c:v>
                </c:pt>
                <c:pt idx="3124">
                  <c:v>Energy[eV]_Elastic[mb]</c:v>
                </c:pt>
                <c:pt idx="3125">
                  <c:v>Fe_0.00001258925</c:v>
                </c:pt>
                <c:pt idx="3126">
                  <c:v>Fe_0.00001584893</c:v>
                </c:pt>
                <c:pt idx="3127">
                  <c:v>Fe_0.00001995262</c:v>
                </c:pt>
                <c:pt idx="3128">
                  <c:v>Fe_0.00002511886</c:v>
                </c:pt>
                <c:pt idx="3129">
                  <c:v>Fe_0.00003162278</c:v>
                </c:pt>
                <c:pt idx="3130">
                  <c:v>Fe_0.00003981072</c:v>
                </c:pt>
                <c:pt idx="3131">
                  <c:v>Fe_0.00005011872</c:v>
                </c:pt>
                <c:pt idx="3132">
                  <c:v>Fe_0.00006309573</c:v>
                </c:pt>
                <c:pt idx="3133">
                  <c:v>Fe_0.00007943282</c:v>
                </c:pt>
                <c:pt idx="3134">
                  <c:v>Fe_0.0001</c:v>
                </c:pt>
                <c:pt idx="3135">
                  <c:v>Fe_0.0001258925</c:v>
                </c:pt>
                <c:pt idx="3136">
                  <c:v>Fe_0.0001584893</c:v>
                </c:pt>
                <c:pt idx="3137">
                  <c:v>Fe_0.0001995262</c:v>
                </c:pt>
                <c:pt idx="3138">
                  <c:v>Fe_0.0002511886</c:v>
                </c:pt>
                <c:pt idx="3139">
                  <c:v>Fe_0.0003162278</c:v>
                </c:pt>
                <c:pt idx="3140">
                  <c:v>Fe_0.0003981072</c:v>
                </c:pt>
                <c:pt idx="3141">
                  <c:v>Fe_0.0005011872</c:v>
                </c:pt>
                <c:pt idx="3142">
                  <c:v>Fe_0.0006309573</c:v>
                </c:pt>
                <c:pt idx="3143">
                  <c:v>Fe_0.0007943282</c:v>
                </c:pt>
                <c:pt idx="3144">
                  <c:v>Fe_0.001</c:v>
                </c:pt>
                <c:pt idx="3145">
                  <c:v>Fe_0.001258925</c:v>
                </c:pt>
                <c:pt idx="3146">
                  <c:v>Fe_0.001584893</c:v>
                </c:pt>
                <c:pt idx="3147">
                  <c:v>Fe_0.001995262</c:v>
                </c:pt>
                <c:pt idx="3148">
                  <c:v>Fe_0.002511886</c:v>
                </c:pt>
                <c:pt idx="3149">
                  <c:v>Fe_0.003162278</c:v>
                </c:pt>
                <c:pt idx="3150">
                  <c:v>Fe_0.003981072</c:v>
                </c:pt>
                <c:pt idx="3151">
                  <c:v>Fe_0.005011872</c:v>
                </c:pt>
                <c:pt idx="3152">
                  <c:v>Fe_0.006309573</c:v>
                </c:pt>
                <c:pt idx="3153">
                  <c:v>Fe_0.007943282</c:v>
                </c:pt>
                <c:pt idx="3154">
                  <c:v>Fe_0.01</c:v>
                </c:pt>
                <c:pt idx="3155">
                  <c:v>Fe_0.01258925</c:v>
                </c:pt>
                <c:pt idx="3156">
                  <c:v>Fe_0.01584893</c:v>
                </c:pt>
                <c:pt idx="3157">
                  <c:v>Fe_0.01995262</c:v>
                </c:pt>
                <c:pt idx="3158">
                  <c:v>Fe_0.02511886</c:v>
                </c:pt>
                <c:pt idx="3159">
                  <c:v>Fe_0.03162278</c:v>
                </c:pt>
                <c:pt idx="3160">
                  <c:v>Fe_0.03981072</c:v>
                </c:pt>
                <c:pt idx="3161">
                  <c:v>Fe_0.05011872</c:v>
                </c:pt>
                <c:pt idx="3162">
                  <c:v>Fe_0.06309573</c:v>
                </c:pt>
                <c:pt idx="3163">
                  <c:v>Fe_0.07943282</c:v>
                </c:pt>
                <c:pt idx="3164">
                  <c:v>Fe_0.1</c:v>
                </c:pt>
                <c:pt idx="3165">
                  <c:v>Fe_0.1258925</c:v>
                </c:pt>
                <c:pt idx="3166">
                  <c:v>Fe_0.1584893</c:v>
                </c:pt>
                <c:pt idx="3167">
                  <c:v>Fe_0.1995262</c:v>
                </c:pt>
                <c:pt idx="3168">
                  <c:v>Fe_0.2511886</c:v>
                </c:pt>
                <c:pt idx="3169">
                  <c:v>Fe_0.3162278</c:v>
                </c:pt>
                <c:pt idx="3170">
                  <c:v>Fe_0.3981072</c:v>
                </c:pt>
                <c:pt idx="3171">
                  <c:v>Fe_0.5011872</c:v>
                </c:pt>
                <c:pt idx="3172">
                  <c:v>Fe_0.6309573</c:v>
                </c:pt>
                <c:pt idx="3173">
                  <c:v>Fe_0.7943282</c:v>
                </c:pt>
                <c:pt idx="3174">
                  <c:v>Fe_1</c:v>
                </c:pt>
                <c:pt idx="3175">
                  <c:v>Fe_1.258925</c:v>
                </c:pt>
                <c:pt idx="3176">
                  <c:v>Fe_1.584893</c:v>
                </c:pt>
                <c:pt idx="3177">
                  <c:v>Fe_1.995262</c:v>
                </c:pt>
                <c:pt idx="3178">
                  <c:v>Fe_2.511886</c:v>
                </c:pt>
                <c:pt idx="3179">
                  <c:v>Fe_3.162278</c:v>
                </c:pt>
                <c:pt idx="3180">
                  <c:v>Fe_3.981072</c:v>
                </c:pt>
                <c:pt idx="3181">
                  <c:v>Fe_5.011872</c:v>
                </c:pt>
                <c:pt idx="3182">
                  <c:v>Fe_6.309573</c:v>
                </c:pt>
                <c:pt idx="3183">
                  <c:v>Fe_7.943282</c:v>
                </c:pt>
                <c:pt idx="3184">
                  <c:v>Fe_10</c:v>
                </c:pt>
                <c:pt idx="3185">
                  <c:v>Fe_12.58925</c:v>
                </c:pt>
                <c:pt idx="3186">
                  <c:v>Fe_15.84893</c:v>
                </c:pt>
                <c:pt idx="3187">
                  <c:v>Fe_19.95262</c:v>
                </c:pt>
                <c:pt idx="3188">
                  <c:v>Fe_25.11886</c:v>
                </c:pt>
                <c:pt idx="3189">
                  <c:v>Fe_31.62278</c:v>
                </c:pt>
                <c:pt idx="3190">
                  <c:v>Fe_39.81072</c:v>
                </c:pt>
                <c:pt idx="3191">
                  <c:v>Fe_50.11872</c:v>
                </c:pt>
                <c:pt idx="3192">
                  <c:v>Fe_63.09573</c:v>
                </c:pt>
                <c:pt idx="3193">
                  <c:v>Fe_79.43282</c:v>
                </c:pt>
                <c:pt idx="3194">
                  <c:v>Fe_100</c:v>
                </c:pt>
                <c:pt idx="3195">
                  <c:v>Fe_125.8925</c:v>
                </c:pt>
                <c:pt idx="3196">
                  <c:v>Fe_158.4893</c:v>
                </c:pt>
                <c:pt idx="3197">
                  <c:v>Fe_199.5262</c:v>
                </c:pt>
                <c:pt idx="3198">
                  <c:v>Fe_251.1886</c:v>
                </c:pt>
                <c:pt idx="3199">
                  <c:v>Fe_316.2278</c:v>
                </c:pt>
                <c:pt idx="3200">
                  <c:v>Fe_398.1072</c:v>
                </c:pt>
                <c:pt idx="3201">
                  <c:v>Fe_501.1872</c:v>
                </c:pt>
                <c:pt idx="3202">
                  <c:v>Fe_630.9573</c:v>
                </c:pt>
                <c:pt idx="3203">
                  <c:v>Fe_794.3282</c:v>
                </c:pt>
                <c:pt idx="3204">
                  <c:v>Fe_1000</c:v>
                </c:pt>
                <c:pt idx="3205">
                  <c:v>Fe_1258.925</c:v>
                </c:pt>
                <c:pt idx="3206">
                  <c:v>Fe_1584.893</c:v>
                </c:pt>
                <c:pt idx="3207">
                  <c:v>Fe_1995.262</c:v>
                </c:pt>
                <c:pt idx="3208">
                  <c:v>Fe_2511.886</c:v>
                </c:pt>
                <c:pt idx="3209">
                  <c:v>Fe_3162.278</c:v>
                </c:pt>
                <c:pt idx="3210">
                  <c:v>Fe_3981.072</c:v>
                </c:pt>
                <c:pt idx="3211">
                  <c:v>Fe_5011.872</c:v>
                </c:pt>
                <c:pt idx="3212">
                  <c:v>Fe_6309.573</c:v>
                </c:pt>
                <c:pt idx="3213">
                  <c:v>Fe_7943.282</c:v>
                </c:pt>
                <c:pt idx="3214">
                  <c:v>Fe_10000</c:v>
                </c:pt>
                <c:pt idx="3215">
                  <c:v>Fe_12589.25</c:v>
                </c:pt>
                <c:pt idx="3216">
                  <c:v>Fe_15848.93</c:v>
                </c:pt>
                <c:pt idx="3217">
                  <c:v>Fe_19952.62</c:v>
                </c:pt>
                <c:pt idx="3218">
                  <c:v>Fe_25118.86</c:v>
                </c:pt>
                <c:pt idx="3219">
                  <c:v>Fe_31622.78</c:v>
                </c:pt>
                <c:pt idx="3220">
                  <c:v>Fe_39810.72</c:v>
                </c:pt>
                <c:pt idx="3221">
                  <c:v>Fe_50118.72</c:v>
                </c:pt>
                <c:pt idx="3222">
                  <c:v>Fe_63095.73</c:v>
                </c:pt>
                <c:pt idx="3223">
                  <c:v>Fe_79432.82</c:v>
                </c:pt>
                <c:pt idx="3224">
                  <c:v>Fe_100000</c:v>
                </c:pt>
                <c:pt idx="3225">
                  <c:v>Fe_125892.5</c:v>
                </c:pt>
                <c:pt idx="3226">
                  <c:v>Fe_158489.3</c:v>
                </c:pt>
                <c:pt idx="3227">
                  <c:v>Fe_199526.2</c:v>
                </c:pt>
                <c:pt idx="3228">
                  <c:v>Fe_251188.6</c:v>
                </c:pt>
                <c:pt idx="3229">
                  <c:v>Fe_316227.8</c:v>
                </c:pt>
                <c:pt idx="3230">
                  <c:v>Fe_398107.2</c:v>
                </c:pt>
                <c:pt idx="3231">
                  <c:v>Fe_501187.2</c:v>
                </c:pt>
                <c:pt idx="3232">
                  <c:v>Fe_630957.3</c:v>
                </c:pt>
                <c:pt idx="3233">
                  <c:v>Fe_794328.2</c:v>
                </c:pt>
                <c:pt idx="3234">
                  <c:v>Fe_1000000</c:v>
                </c:pt>
                <c:pt idx="3235">
                  <c:v>Fe_1258925</c:v>
                </c:pt>
                <c:pt idx="3236">
                  <c:v>Fe_1584893</c:v>
                </c:pt>
                <c:pt idx="3237">
                  <c:v>Fe_1995262</c:v>
                </c:pt>
                <c:pt idx="3238">
                  <c:v>Fe_2511886</c:v>
                </c:pt>
                <c:pt idx="3239">
                  <c:v>Fe_3162278</c:v>
                </c:pt>
                <c:pt idx="3240">
                  <c:v>Fe_3981072</c:v>
                </c:pt>
                <c:pt idx="3241">
                  <c:v>Fe_5011872</c:v>
                </c:pt>
                <c:pt idx="3242">
                  <c:v>Fe_6309573</c:v>
                </c:pt>
                <c:pt idx="3243">
                  <c:v>Fe_7943282</c:v>
                </c:pt>
                <c:pt idx="3244">
                  <c:v>Fe_10000000</c:v>
                </c:pt>
                <c:pt idx="3245">
                  <c:v>Fe_12589250</c:v>
                </c:pt>
                <c:pt idx="3246">
                  <c:v>Fe_15848930</c:v>
                </c:pt>
                <c:pt idx="3247">
                  <c:v>Fe_19952620</c:v>
                </c:pt>
                <c:pt idx="3248">
                  <c:v>Co_</c:v>
                </c:pt>
                <c:pt idx="3249">
                  <c:v>Energy[eV]_Elastic[mb]</c:v>
                </c:pt>
                <c:pt idx="3250">
                  <c:v>Co_0.00001258925</c:v>
                </c:pt>
                <c:pt idx="3251">
                  <c:v>Co_0.00001584893</c:v>
                </c:pt>
                <c:pt idx="3252">
                  <c:v>Co_0.00001995262</c:v>
                </c:pt>
                <c:pt idx="3253">
                  <c:v>Co_0.00002511886</c:v>
                </c:pt>
                <c:pt idx="3254">
                  <c:v>Co_0.00003162278</c:v>
                </c:pt>
                <c:pt idx="3255">
                  <c:v>Co_0.00003981072</c:v>
                </c:pt>
                <c:pt idx="3256">
                  <c:v>Co_0.00005011872</c:v>
                </c:pt>
                <c:pt idx="3257">
                  <c:v>Co_0.00006309573</c:v>
                </c:pt>
                <c:pt idx="3258">
                  <c:v>Co_0.00007943282</c:v>
                </c:pt>
                <c:pt idx="3259">
                  <c:v>Co_0.0001</c:v>
                </c:pt>
                <c:pt idx="3260">
                  <c:v>Co_0.0001258925</c:v>
                </c:pt>
                <c:pt idx="3261">
                  <c:v>Co_0.0001584893</c:v>
                </c:pt>
                <c:pt idx="3262">
                  <c:v>Co_0.0001995262</c:v>
                </c:pt>
                <c:pt idx="3263">
                  <c:v>Co_0.0002511886</c:v>
                </c:pt>
                <c:pt idx="3264">
                  <c:v>Co_0.0003162278</c:v>
                </c:pt>
                <c:pt idx="3265">
                  <c:v>Co_0.0003981072</c:v>
                </c:pt>
                <c:pt idx="3266">
                  <c:v>Co_0.0005011872</c:v>
                </c:pt>
                <c:pt idx="3267">
                  <c:v>Co_0.0006309573</c:v>
                </c:pt>
                <c:pt idx="3268">
                  <c:v>Co_0.0007943282</c:v>
                </c:pt>
                <c:pt idx="3269">
                  <c:v>Co_0.001</c:v>
                </c:pt>
                <c:pt idx="3270">
                  <c:v>Co_0.001258925</c:v>
                </c:pt>
                <c:pt idx="3271">
                  <c:v>Co_0.001584893</c:v>
                </c:pt>
                <c:pt idx="3272">
                  <c:v>Co_0.001995262</c:v>
                </c:pt>
                <c:pt idx="3273">
                  <c:v>Co_0.002511886</c:v>
                </c:pt>
                <c:pt idx="3274">
                  <c:v>Co_0.003162278</c:v>
                </c:pt>
                <c:pt idx="3275">
                  <c:v>Co_0.003981072</c:v>
                </c:pt>
                <c:pt idx="3276">
                  <c:v>Co_0.005011872</c:v>
                </c:pt>
                <c:pt idx="3277">
                  <c:v>Co_0.006309573</c:v>
                </c:pt>
                <c:pt idx="3278">
                  <c:v>Co_0.007943282</c:v>
                </c:pt>
                <c:pt idx="3279">
                  <c:v>Co_0.01</c:v>
                </c:pt>
                <c:pt idx="3280">
                  <c:v>Co_0.01258925</c:v>
                </c:pt>
                <c:pt idx="3281">
                  <c:v>Co_0.01584893</c:v>
                </c:pt>
                <c:pt idx="3282">
                  <c:v>Co_0.01995262</c:v>
                </c:pt>
                <c:pt idx="3283">
                  <c:v>Co_0.02511886</c:v>
                </c:pt>
                <c:pt idx="3284">
                  <c:v>Co_0.03162278</c:v>
                </c:pt>
                <c:pt idx="3285">
                  <c:v>Co_0.03981072</c:v>
                </c:pt>
                <c:pt idx="3286">
                  <c:v>Co_0.05011872</c:v>
                </c:pt>
                <c:pt idx="3287">
                  <c:v>Co_0.06309573</c:v>
                </c:pt>
                <c:pt idx="3288">
                  <c:v>Co_0.07943282</c:v>
                </c:pt>
                <c:pt idx="3289">
                  <c:v>Co_0.1</c:v>
                </c:pt>
                <c:pt idx="3290">
                  <c:v>Co_0.1258925</c:v>
                </c:pt>
                <c:pt idx="3291">
                  <c:v>Co_0.1584893</c:v>
                </c:pt>
                <c:pt idx="3292">
                  <c:v>Co_0.1995262</c:v>
                </c:pt>
                <c:pt idx="3293">
                  <c:v>Co_0.2511886</c:v>
                </c:pt>
                <c:pt idx="3294">
                  <c:v>Co_0.3162278</c:v>
                </c:pt>
                <c:pt idx="3295">
                  <c:v>Co_0.3981072</c:v>
                </c:pt>
                <c:pt idx="3296">
                  <c:v>Co_0.5011872</c:v>
                </c:pt>
                <c:pt idx="3297">
                  <c:v>Co_0.6309573</c:v>
                </c:pt>
                <c:pt idx="3298">
                  <c:v>Co_0.7943282</c:v>
                </c:pt>
                <c:pt idx="3299">
                  <c:v>Co_1</c:v>
                </c:pt>
                <c:pt idx="3300">
                  <c:v>Co_1.258925</c:v>
                </c:pt>
                <c:pt idx="3301">
                  <c:v>Co_1.584893</c:v>
                </c:pt>
                <c:pt idx="3302">
                  <c:v>Co_1.995262</c:v>
                </c:pt>
                <c:pt idx="3303">
                  <c:v>Co_2.511886</c:v>
                </c:pt>
                <c:pt idx="3304">
                  <c:v>Co_3.162278</c:v>
                </c:pt>
                <c:pt idx="3305">
                  <c:v>Co_3.981072</c:v>
                </c:pt>
                <c:pt idx="3306">
                  <c:v>Co_5.011872</c:v>
                </c:pt>
                <c:pt idx="3307">
                  <c:v>Co_6.309573</c:v>
                </c:pt>
                <c:pt idx="3308">
                  <c:v>Co_7.943282</c:v>
                </c:pt>
                <c:pt idx="3309">
                  <c:v>Co_10</c:v>
                </c:pt>
                <c:pt idx="3310">
                  <c:v>Co_12.58925</c:v>
                </c:pt>
                <c:pt idx="3311">
                  <c:v>Co_15.84893</c:v>
                </c:pt>
                <c:pt idx="3312">
                  <c:v>Co_19.95262</c:v>
                </c:pt>
                <c:pt idx="3313">
                  <c:v>Co_25.11886</c:v>
                </c:pt>
                <c:pt idx="3314">
                  <c:v>Co_31.62278</c:v>
                </c:pt>
                <c:pt idx="3315">
                  <c:v>Co_39.81072</c:v>
                </c:pt>
                <c:pt idx="3316">
                  <c:v>Co_50.11872</c:v>
                </c:pt>
                <c:pt idx="3317">
                  <c:v>Co_63.09573</c:v>
                </c:pt>
                <c:pt idx="3318">
                  <c:v>Co_79.43282</c:v>
                </c:pt>
                <c:pt idx="3319">
                  <c:v>Co_100</c:v>
                </c:pt>
                <c:pt idx="3320">
                  <c:v>Co_125.8925</c:v>
                </c:pt>
                <c:pt idx="3321">
                  <c:v>Co_158.4893</c:v>
                </c:pt>
                <c:pt idx="3322">
                  <c:v>Co_199.5262</c:v>
                </c:pt>
                <c:pt idx="3323">
                  <c:v>Co_251.1886</c:v>
                </c:pt>
                <c:pt idx="3324">
                  <c:v>Co_316.2278</c:v>
                </c:pt>
                <c:pt idx="3325">
                  <c:v>Co_398.1072</c:v>
                </c:pt>
                <c:pt idx="3326">
                  <c:v>Co_501.1872</c:v>
                </c:pt>
                <c:pt idx="3327">
                  <c:v>Co_630.9573</c:v>
                </c:pt>
                <c:pt idx="3328">
                  <c:v>Co_794.3282</c:v>
                </c:pt>
                <c:pt idx="3329">
                  <c:v>Co_1000</c:v>
                </c:pt>
                <c:pt idx="3330">
                  <c:v>Co_1258.925</c:v>
                </c:pt>
                <c:pt idx="3331">
                  <c:v>Co_1584.893</c:v>
                </c:pt>
                <c:pt idx="3332">
                  <c:v>Co_1995.262</c:v>
                </c:pt>
                <c:pt idx="3333">
                  <c:v>Co_2511.886</c:v>
                </c:pt>
                <c:pt idx="3334">
                  <c:v>Co_3162.278</c:v>
                </c:pt>
                <c:pt idx="3335">
                  <c:v>Co_3981.072</c:v>
                </c:pt>
                <c:pt idx="3336">
                  <c:v>Co_5011.872</c:v>
                </c:pt>
                <c:pt idx="3337">
                  <c:v>Co_6309.573</c:v>
                </c:pt>
                <c:pt idx="3338">
                  <c:v>Co_7943.282</c:v>
                </c:pt>
                <c:pt idx="3339">
                  <c:v>Co_10000</c:v>
                </c:pt>
                <c:pt idx="3340">
                  <c:v>Co_12589.25</c:v>
                </c:pt>
                <c:pt idx="3341">
                  <c:v>Co_15848.93</c:v>
                </c:pt>
                <c:pt idx="3342">
                  <c:v>Co_19952.62</c:v>
                </c:pt>
                <c:pt idx="3343">
                  <c:v>Co_25118.86</c:v>
                </c:pt>
                <c:pt idx="3344">
                  <c:v>Co_31622.78</c:v>
                </c:pt>
                <c:pt idx="3345">
                  <c:v>Co_39810.72</c:v>
                </c:pt>
                <c:pt idx="3346">
                  <c:v>Co_50118.72</c:v>
                </c:pt>
                <c:pt idx="3347">
                  <c:v>Co_63095.73</c:v>
                </c:pt>
                <c:pt idx="3348">
                  <c:v>Co_79432.82</c:v>
                </c:pt>
                <c:pt idx="3349">
                  <c:v>Co_100000</c:v>
                </c:pt>
                <c:pt idx="3350">
                  <c:v>Co_125892.5</c:v>
                </c:pt>
                <c:pt idx="3351">
                  <c:v>Co_158489.3</c:v>
                </c:pt>
                <c:pt idx="3352">
                  <c:v>Co_199526.2</c:v>
                </c:pt>
                <c:pt idx="3353">
                  <c:v>Co_251188.6</c:v>
                </c:pt>
                <c:pt idx="3354">
                  <c:v>Co_316227.8</c:v>
                </c:pt>
                <c:pt idx="3355">
                  <c:v>Co_398107.2</c:v>
                </c:pt>
                <c:pt idx="3356">
                  <c:v>Co_501187.2</c:v>
                </c:pt>
                <c:pt idx="3357">
                  <c:v>Co_630957.3</c:v>
                </c:pt>
                <c:pt idx="3358">
                  <c:v>Co_794328.2</c:v>
                </c:pt>
                <c:pt idx="3359">
                  <c:v>Co_1000000</c:v>
                </c:pt>
                <c:pt idx="3360">
                  <c:v>Co_1258925</c:v>
                </c:pt>
                <c:pt idx="3361">
                  <c:v>Co_1584893</c:v>
                </c:pt>
                <c:pt idx="3362">
                  <c:v>Co_1995262</c:v>
                </c:pt>
                <c:pt idx="3363">
                  <c:v>Co_2511886</c:v>
                </c:pt>
                <c:pt idx="3364">
                  <c:v>Co_3162278</c:v>
                </c:pt>
                <c:pt idx="3365">
                  <c:v>Co_3981072</c:v>
                </c:pt>
                <c:pt idx="3366">
                  <c:v>Co_5011872</c:v>
                </c:pt>
                <c:pt idx="3367">
                  <c:v>Co_6309573</c:v>
                </c:pt>
                <c:pt idx="3368">
                  <c:v>Co_7943282</c:v>
                </c:pt>
                <c:pt idx="3369">
                  <c:v>Co_10000000</c:v>
                </c:pt>
                <c:pt idx="3370">
                  <c:v>Co_12589250</c:v>
                </c:pt>
                <c:pt idx="3371">
                  <c:v>Co_15848930</c:v>
                </c:pt>
                <c:pt idx="3372">
                  <c:v>Co_19952620</c:v>
                </c:pt>
                <c:pt idx="3373">
                  <c:v>Ni_</c:v>
                </c:pt>
                <c:pt idx="3374">
                  <c:v>Energy[eV]_Elastic[mb]</c:v>
                </c:pt>
                <c:pt idx="3375">
                  <c:v>Ni_0.00001258925</c:v>
                </c:pt>
                <c:pt idx="3376">
                  <c:v>Ni_0.00001584893</c:v>
                </c:pt>
                <c:pt idx="3377">
                  <c:v>Ni_0.00001995262</c:v>
                </c:pt>
                <c:pt idx="3378">
                  <c:v>Ni_0.00002511886</c:v>
                </c:pt>
                <c:pt idx="3379">
                  <c:v>Ni_0.00003162278</c:v>
                </c:pt>
                <c:pt idx="3380">
                  <c:v>Ni_0.00003981072</c:v>
                </c:pt>
                <c:pt idx="3381">
                  <c:v>Ni_0.00005011872</c:v>
                </c:pt>
                <c:pt idx="3382">
                  <c:v>Ni_0.00006309573</c:v>
                </c:pt>
                <c:pt idx="3383">
                  <c:v>Ni_0.00007943282</c:v>
                </c:pt>
                <c:pt idx="3384">
                  <c:v>Ni_0.0001</c:v>
                </c:pt>
                <c:pt idx="3385">
                  <c:v>Ni_0.0001258925</c:v>
                </c:pt>
                <c:pt idx="3386">
                  <c:v>Ni_0.0001584893</c:v>
                </c:pt>
                <c:pt idx="3387">
                  <c:v>Ni_0.0001995262</c:v>
                </c:pt>
                <c:pt idx="3388">
                  <c:v>Ni_0.0002511886</c:v>
                </c:pt>
                <c:pt idx="3389">
                  <c:v>Ni_0.0003162278</c:v>
                </c:pt>
                <c:pt idx="3390">
                  <c:v>Ni_0.0003981072</c:v>
                </c:pt>
                <c:pt idx="3391">
                  <c:v>Ni_0.0005011872</c:v>
                </c:pt>
                <c:pt idx="3392">
                  <c:v>Ni_0.0006309573</c:v>
                </c:pt>
                <c:pt idx="3393">
                  <c:v>Ni_0.0007943282</c:v>
                </c:pt>
                <c:pt idx="3394">
                  <c:v>Ni_0.001</c:v>
                </c:pt>
                <c:pt idx="3395">
                  <c:v>Ni_0.001258925</c:v>
                </c:pt>
                <c:pt idx="3396">
                  <c:v>Ni_0.001584893</c:v>
                </c:pt>
                <c:pt idx="3397">
                  <c:v>Ni_0.001995262</c:v>
                </c:pt>
                <c:pt idx="3398">
                  <c:v>Ni_0.002511886</c:v>
                </c:pt>
                <c:pt idx="3399">
                  <c:v>Ni_0.003162278</c:v>
                </c:pt>
                <c:pt idx="3400">
                  <c:v>Ni_0.003981072</c:v>
                </c:pt>
                <c:pt idx="3401">
                  <c:v>Ni_0.005011872</c:v>
                </c:pt>
                <c:pt idx="3402">
                  <c:v>Ni_0.006309573</c:v>
                </c:pt>
                <c:pt idx="3403">
                  <c:v>Ni_0.007943282</c:v>
                </c:pt>
                <c:pt idx="3404">
                  <c:v>Ni_0.01</c:v>
                </c:pt>
                <c:pt idx="3405">
                  <c:v>Ni_0.01258925</c:v>
                </c:pt>
                <c:pt idx="3406">
                  <c:v>Ni_0.01584893</c:v>
                </c:pt>
                <c:pt idx="3407">
                  <c:v>Ni_0.01995262</c:v>
                </c:pt>
                <c:pt idx="3408">
                  <c:v>Ni_0.02511886</c:v>
                </c:pt>
                <c:pt idx="3409">
                  <c:v>Ni_0.03162278</c:v>
                </c:pt>
                <c:pt idx="3410">
                  <c:v>Ni_0.03981072</c:v>
                </c:pt>
                <c:pt idx="3411">
                  <c:v>Ni_0.05011872</c:v>
                </c:pt>
                <c:pt idx="3412">
                  <c:v>Ni_0.06309573</c:v>
                </c:pt>
                <c:pt idx="3413">
                  <c:v>Ni_0.07943282</c:v>
                </c:pt>
                <c:pt idx="3414">
                  <c:v>Ni_0.1</c:v>
                </c:pt>
                <c:pt idx="3415">
                  <c:v>Ni_0.1258925</c:v>
                </c:pt>
                <c:pt idx="3416">
                  <c:v>Ni_0.1584893</c:v>
                </c:pt>
                <c:pt idx="3417">
                  <c:v>Ni_0.1995262</c:v>
                </c:pt>
                <c:pt idx="3418">
                  <c:v>Ni_0.2511886</c:v>
                </c:pt>
                <c:pt idx="3419">
                  <c:v>Ni_0.3162278</c:v>
                </c:pt>
                <c:pt idx="3420">
                  <c:v>Ni_0.3981072</c:v>
                </c:pt>
                <c:pt idx="3421">
                  <c:v>Ni_0.5011872</c:v>
                </c:pt>
                <c:pt idx="3422">
                  <c:v>Ni_0.6309573</c:v>
                </c:pt>
                <c:pt idx="3423">
                  <c:v>Ni_0.7943282</c:v>
                </c:pt>
                <c:pt idx="3424">
                  <c:v>Ni_1</c:v>
                </c:pt>
                <c:pt idx="3425">
                  <c:v>Ni_1.258925</c:v>
                </c:pt>
                <c:pt idx="3426">
                  <c:v>Ni_1.584893</c:v>
                </c:pt>
                <c:pt idx="3427">
                  <c:v>Ni_1.995262</c:v>
                </c:pt>
                <c:pt idx="3428">
                  <c:v>Ni_2.511886</c:v>
                </c:pt>
                <c:pt idx="3429">
                  <c:v>Ni_3.162278</c:v>
                </c:pt>
                <c:pt idx="3430">
                  <c:v>Ni_3.981072</c:v>
                </c:pt>
                <c:pt idx="3431">
                  <c:v>Ni_5.011872</c:v>
                </c:pt>
                <c:pt idx="3432">
                  <c:v>Ni_6.309573</c:v>
                </c:pt>
                <c:pt idx="3433">
                  <c:v>Ni_7.943282</c:v>
                </c:pt>
                <c:pt idx="3434">
                  <c:v>Ni_10</c:v>
                </c:pt>
                <c:pt idx="3435">
                  <c:v>Ni_12.58925</c:v>
                </c:pt>
                <c:pt idx="3436">
                  <c:v>Ni_15.84893</c:v>
                </c:pt>
                <c:pt idx="3437">
                  <c:v>Ni_19.95262</c:v>
                </c:pt>
                <c:pt idx="3438">
                  <c:v>Ni_25.11886</c:v>
                </c:pt>
                <c:pt idx="3439">
                  <c:v>Ni_31.62278</c:v>
                </c:pt>
                <c:pt idx="3440">
                  <c:v>Ni_39.81072</c:v>
                </c:pt>
                <c:pt idx="3441">
                  <c:v>Ni_50.11872</c:v>
                </c:pt>
                <c:pt idx="3442">
                  <c:v>Ni_63.09573</c:v>
                </c:pt>
                <c:pt idx="3443">
                  <c:v>Ni_79.43282</c:v>
                </c:pt>
                <c:pt idx="3444">
                  <c:v>Ni_100</c:v>
                </c:pt>
                <c:pt idx="3445">
                  <c:v>Ni_125.8925</c:v>
                </c:pt>
                <c:pt idx="3446">
                  <c:v>Ni_158.4893</c:v>
                </c:pt>
                <c:pt idx="3447">
                  <c:v>Ni_199.5262</c:v>
                </c:pt>
                <c:pt idx="3448">
                  <c:v>Ni_251.1886</c:v>
                </c:pt>
                <c:pt idx="3449">
                  <c:v>Ni_316.2278</c:v>
                </c:pt>
                <c:pt idx="3450">
                  <c:v>Ni_398.1072</c:v>
                </c:pt>
                <c:pt idx="3451">
                  <c:v>Ni_501.1872</c:v>
                </c:pt>
                <c:pt idx="3452">
                  <c:v>Ni_630.9573</c:v>
                </c:pt>
                <c:pt idx="3453">
                  <c:v>Ni_794.3282</c:v>
                </c:pt>
                <c:pt idx="3454">
                  <c:v>Ni_1000</c:v>
                </c:pt>
                <c:pt idx="3455">
                  <c:v>Ni_1258.925</c:v>
                </c:pt>
                <c:pt idx="3456">
                  <c:v>Ni_1584.893</c:v>
                </c:pt>
                <c:pt idx="3457">
                  <c:v>Ni_1995.262</c:v>
                </c:pt>
                <c:pt idx="3458">
                  <c:v>Ni_2511.886</c:v>
                </c:pt>
                <c:pt idx="3459">
                  <c:v>Ni_3162.278</c:v>
                </c:pt>
                <c:pt idx="3460">
                  <c:v>Ni_3981.072</c:v>
                </c:pt>
                <c:pt idx="3461">
                  <c:v>Ni_5011.872</c:v>
                </c:pt>
                <c:pt idx="3462">
                  <c:v>Ni_6309.573</c:v>
                </c:pt>
                <c:pt idx="3463">
                  <c:v>Ni_7943.282</c:v>
                </c:pt>
                <c:pt idx="3464">
                  <c:v>Ni_10000</c:v>
                </c:pt>
                <c:pt idx="3465">
                  <c:v>Ni_12589.25</c:v>
                </c:pt>
                <c:pt idx="3466">
                  <c:v>Ni_15848.93</c:v>
                </c:pt>
                <c:pt idx="3467">
                  <c:v>Ni_19952.62</c:v>
                </c:pt>
                <c:pt idx="3468">
                  <c:v>Ni_25118.86</c:v>
                </c:pt>
                <c:pt idx="3469">
                  <c:v>Ni_31622.78</c:v>
                </c:pt>
                <c:pt idx="3470">
                  <c:v>Ni_39810.72</c:v>
                </c:pt>
                <c:pt idx="3471">
                  <c:v>Ni_50118.72</c:v>
                </c:pt>
                <c:pt idx="3472">
                  <c:v>Ni_63095.73</c:v>
                </c:pt>
                <c:pt idx="3473">
                  <c:v>Ni_79432.82</c:v>
                </c:pt>
                <c:pt idx="3474">
                  <c:v>Ni_100000</c:v>
                </c:pt>
                <c:pt idx="3475">
                  <c:v>Ni_125892.5</c:v>
                </c:pt>
                <c:pt idx="3476">
                  <c:v>Ni_158489.3</c:v>
                </c:pt>
                <c:pt idx="3477">
                  <c:v>Ni_199526.2</c:v>
                </c:pt>
                <c:pt idx="3478">
                  <c:v>Ni_251188.6</c:v>
                </c:pt>
                <c:pt idx="3479">
                  <c:v>Ni_316227.8</c:v>
                </c:pt>
                <c:pt idx="3480">
                  <c:v>Ni_398107.2</c:v>
                </c:pt>
                <c:pt idx="3481">
                  <c:v>Ni_501187.2</c:v>
                </c:pt>
                <c:pt idx="3482">
                  <c:v>Ni_630957.3</c:v>
                </c:pt>
                <c:pt idx="3483">
                  <c:v>Ni_794328.2</c:v>
                </c:pt>
                <c:pt idx="3484">
                  <c:v>Ni_1000000</c:v>
                </c:pt>
                <c:pt idx="3485">
                  <c:v>Ni_1258925</c:v>
                </c:pt>
                <c:pt idx="3486">
                  <c:v>Ni_1584893</c:v>
                </c:pt>
                <c:pt idx="3487">
                  <c:v>Ni_1995262</c:v>
                </c:pt>
                <c:pt idx="3488">
                  <c:v>Ni_2511886</c:v>
                </c:pt>
                <c:pt idx="3489">
                  <c:v>Ni_3162278</c:v>
                </c:pt>
                <c:pt idx="3490">
                  <c:v>Ni_3981072</c:v>
                </c:pt>
                <c:pt idx="3491">
                  <c:v>Ni_5011872</c:v>
                </c:pt>
                <c:pt idx="3492">
                  <c:v>Ni_6309573</c:v>
                </c:pt>
                <c:pt idx="3493">
                  <c:v>Ni_7943282</c:v>
                </c:pt>
                <c:pt idx="3494">
                  <c:v>Ni_10000000</c:v>
                </c:pt>
                <c:pt idx="3495">
                  <c:v>Ni_12589250</c:v>
                </c:pt>
                <c:pt idx="3496">
                  <c:v>Ni_15848930</c:v>
                </c:pt>
                <c:pt idx="3497">
                  <c:v>Ni_19952620</c:v>
                </c:pt>
                <c:pt idx="3498">
                  <c:v>Cu_</c:v>
                </c:pt>
                <c:pt idx="3499">
                  <c:v>Energy[eV]_Elastic[mb]</c:v>
                </c:pt>
                <c:pt idx="3500">
                  <c:v>Cu_0.00001258925</c:v>
                </c:pt>
                <c:pt idx="3501">
                  <c:v>Cu_0.00001584893</c:v>
                </c:pt>
                <c:pt idx="3502">
                  <c:v>Cu_0.00001995262</c:v>
                </c:pt>
                <c:pt idx="3503">
                  <c:v>Cu_0.00002511886</c:v>
                </c:pt>
                <c:pt idx="3504">
                  <c:v>Cu_0.00003162278</c:v>
                </c:pt>
                <c:pt idx="3505">
                  <c:v>Cu_0.00003981072</c:v>
                </c:pt>
                <c:pt idx="3506">
                  <c:v>Cu_0.00005011872</c:v>
                </c:pt>
                <c:pt idx="3507">
                  <c:v>Cu_0.00006309573</c:v>
                </c:pt>
                <c:pt idx="3508">
                  <c:v>Cu_0.00007943282</c:v>
                </c:pt>
                <c:pt idx="3509">
                  <c:v>Cu_0.0001</c:v>
                </c:pt>
                <c:pt idx="3510">
                  <c:v>Cu_0.0001258925</c:v>
                </c:pt>
                <c:pt idx="3511">
                  <c:v>Cu_0.0001584893</c:v>
                </c:pt>
                <c:pt idx="3512">
                  <c:v>Cu_0.0001995262</c:v>
                </c:pt>
                <c:pt idx="3513">
                  <c:v>Cu_0.0002511886</c:v>
                </c:pt>
                <c:pt idx="3514">
                  <c:v>Cu_0.0003162278</c:v>
                </c:pt>
                <c:pt idx="3515">
                  <c:v>Cu_0.0003981072</c:v>
                </c:pt>
                <c:pt idx="3516">
                  <c:v>Cu_0.0005011872</c:v>
                </c:pt>
                <c:pt idx="3517">
                  <c:v>Cu_0.0006309573</c:v>
                </c:pt>
                <c:pt idx="3518">
                  <c:v>Cu_0.0007943282</c:v>
                </c:pt>
                <c:pt idx="3519">
                  <c:v>Cu_0.001</c:v>
                </c:pt>
                <c:pt idx="3520">
                  <c:v>Cu_0.001258925</c:v>
                </c:pt>
                <c:pt idx="3521">
                  <c:v>Cu_0.001584893</c:v>
                </c:pt>
                <c:pt idx="3522">
                  <c:v>Cu_0.001995262</c:v>
                </c:pt>
                <c:pt idx="3523">
                  <c:v>Cu_0.002511886</c:v>
                </c:pt>
                <c:pt idx="3524">
                  <c:v>Cu_0.003162278</c:v>
                </c:pt>
                <c:pt idx="3525">
                  <c:v>Cu_0.003981072</c:v>
                </c:pt>
                <c:pt idx="3526">
                  <c:v>Cu_0.005011872</c:v>
                </c:pt>
                <c:pt idx="3527">
                  <c:v>Cu_0.006309573</c:v>
                </c:pt>
                <c:pt idx="3528">
                  <c:v>Cu_0.007943282</c:v>
                </c:pt>
                <c:pt idx="3529">
                  <c:v>Cu_0.01</c:v>
                </c:pt>
                <c:pt idx="3530">
                  <c:v>Cu_0.01258925</c:v>
                </c:pt>
                <c:pt idx="3531">
                  <c:v>Cu_0.01584893</c:v>
                </c:pt>
                <c:pt idx="3532">
                  <c:v>Cu_0.01995262</c:v>
                </c:pt>
                <c:pt idx="3533">
                  <c:v>Cu_0.02511886</c:v>
                </c:pt>
                <c:pt idx="3534">
                  <c:v>Cu_0.03162278</c:v>
                </c:pt>
                <c:pt idx="3535">
                  <c:v>Cu_0.03981072</c:v>
                </c:pt>
                <c:pt idx="3536">
                  <c:v>Cu_0.05011872</c:v>
                </c:pt>
                <c:pt idx="3537">
                  <c:v>Cu_0.06309573</c:v>
                </c:pt>
                <c:pt idx="3538">
                  <c:v>Cu_0.07943282</c:v>
                </c:pt>
                <c:pt idx="3539">
                  <c:v>Cu_0.1</c:v>
                </c:pt>
                <c:pt idx="3540">
                  <c:v>Cu_0.1258925</c:v>
                </c:pt>
                <c:pt idx="3541">
                  <c:v>Cu_0.1584893</c:v>
                </c:pt>
                <c:pt idx="3542">
                  <c:v>Cu_0.1995262</c:v>
                </c:pt>
                <c:pt idx="3543">
                  <c:v>Cu_0.2511886</c:v>
                </c:pt>
                <c:pt idx="3544">
                  <c:v>Cu_0.3162278</c:v>
                </c:pt>
                <c:pt idx="3545">
                  <c:v>Cu_0.3981072</c:v>
                </c:pt>
                <c:pt idx="3546">
                  <c:v>Cu_0.5011872</c:v>
                </c:pt>
                <c:pt idx="3547">
                  <c:v>Cu_0.6309573</c:v>
                </c:pt>
                <c:pt idx="3548">
                  <c:v>Cu_0.7943282</c:v>
                </c:pt>
                <c:pt idx="3549">
                  <c:v>Cu_1</c:v>
                </c:pt>
                <c:pt idx="3550">
                  <c:v>Cu_1.258925</c:v>
                </c:pt>
                <c:pt idx="3551">
                  <c:v>Cu_1.584893</c:v>
                </c:pt>
                <c:pt idx="3552">
                  <c:v>Cu_1.995262</c:v>
                </c:pt>
                <c:pt idx="3553">
                  <c:v>Cu_2.511886</c:v>
                </c:pt>
                <c:pt idx="3554">
                  <c:v>Cu_3.162278</c:v>
                </c:pt>
                <c:pt idx="3555">
                  <c:v>Cu_3.981072</c:v>
                </c:pt>
                <c:pt idx="3556">
                  <c:v>Cu_5.011872</c:v>
                </c:pt>
                <c:pt idx="3557">
                  <c:v>Cu_6.309573</c:v>
                </c:pt>
                <c:pt idx="3558">
                  <c:v>Cu_7.943282</c:v>
                </c:pt>
                <c:pt idx="3559">
                  <c:v>Cu_10</c:v>
                </c:pt>
                <c:pt idx="3560">
                  <c:v>Cu_12.58925</c:v>
                </c:pt>
                <c:pt idx="3561">
                  <c:v>Cu_15.84893</c:v>
                </c:pt>
                <c:pt idx="3562">
                  <c:v>Cu_19.95262</c:v>
                </c:pt>
                <c:pt idx="3563">
                  <c:v>Cu_25.11886</c:v>
                </c:pt>
                <c:pt idx="3564">
                  <c:v>Cu_31.62278</c:v>
                </c:pt>
                <c:pt idx="3565">
                  <c:v>Cu_39.81072</c:v>
                </c:pt>
                <c:pt idx="3566">
                  <c:v>Cu_50.11872</c:v>
                </c:pt>
                <c:pt idx="3567">
                  <c:v>Cu_63.09573</c:v>
                </c:pt>
                <c:pt idx="3568">
                  <c:v>Cu_79.43282</c:v>
                </c:pt>
                <c:pt idx="3569">
                  <c:v>Cu_100</c:v>
                </c:pt>
                <c:pt idx="3570">
                  <c:v>Cu_125.8925</c:v>
                </c:pt>
                <c:pt idx="3571">
                  <c:v>Cu_158.4893</c:v>
                </c:pt>
                <c:pt idx="3572">
                  <c:v>Cu_199.5262</c:v>
                </c:pt>
                <c:pt idx="3573">
                  <c:v>Cu_251.1886</c:v>
                </c:pt>
                <c:pt idx="3574">
                  <c:v>Cu_316.2278</c:v>
                </c:pt>
                <c:pt idx="3575">
                  <c:v>Cu_398.1072</c:v>
                </c:pt>
                <c:pt idx="3576">
                  <c:v>Cu_501.1872</c:v>
                </c:pt>
                <c:pt idx="3577">
                  <c:v>Cu_630.9573</c:v>
                </c:pt>
                <c:pt idx="3578">
                  <c:v>Cu_794.3282</c:v>
                </c:pt>
                <c:pt idx="3579">
                  <c:v>Cu_1000</c:v>
                </c:pt>
                <c:pt idx="3580">
                  <c:v>Cu_1258.925</c:v>
                </c:pt>
                <c:pt idx="3581">
                  <c:v>Cu_1584.893</c:v>
                </c:pt>
                <c:pt idx="3582">
                  <c:v>Cu_1995.262</c:v>
                </c:pt>
                <c:pt idx="3583">
                  <c:v>Cu_2511.886</c:v>
                </c:pt>
                <c:pt idx="3584">
                  <c:v>Cu_3162.278</c:v>
                </c:pt>
                <c:pt idx="3585">
                  <c:v>Cu_3981.072</c:v>
                </c:pt>
                <c:pt idx="3586">
                  <c:v>Cu_5011.872</c:v>
                </c:pt>
                <c:pt idx="3587">
                  <c:v>Cu_6309.573</c:v>
                </c:pt>
                <c:pt idx="3588">
                  <c:v>Cu_7943.282</c:v>
                </c:pt>
                <c:pt idx="3589">
                  <c:v>Cu_10000</c:v>
                </c:pt>
                <c:pt idx="3590">
                  <c:v>Cu_12589.25</c:v>
                </c:pt>
                <c:pt idx="3591">
                  <c:v>Cu_15848.93</c:v>
                </c:pt>
                <c:pt idx="3592">
                  <c:v>Cu_19952.62</c:v>
                </c:pt>
                <c:pt idx="3593">
                  <c:v>Cu_25118.86</c:v>
                </c:pt>
                <c:pt idx="3594">
                  <c:v>Cu_31622.78</c:v>
                </c:pt>
                <c:pt idx="3595">
                  <c:v>Cu_39810.72</c:v>
                </c:pt>
                <c:pt idx="3596">
                  <c:v>Cu_50118.72</c:v>
                </c:pt>
                <c:pt idx="3597">
                  <c:v>Cu_63095.73</c:v>
                </c:pt>
                <c:pt idx="3598">
                  <c:v>Cu_79432.82</c:v>
                </c:pt>
                <c:pt idx="3599">
                  <c:v>Cu_100000</c:v>
                </c:pt>
                <c:pt idx="3600">
                  <c:v>Cu_125892.5</c:v>
                </c:pt>
                <c:pt idx="3601">
                  <c:v>Cu_158489.3</c:v>
                </c:pt>
                <c:pt idx="3602">
                  <c:v>Cu_199526.2</c:v>
                </c:pt>
                <c:pt idx="3603">
                  <c:v>Cu_251188.6</c:v>
                </c:pt>
                <c:pt idx="3604">
                  <c:v>Cu_316227.8</c:v>
                </c:pt>
                <c:pt idx="3605">
                  <c:v>Cu_398107.2</c:v>
                </c:pt>
                <c:pt idx="3606">
                  <c:v>Cu_501187.2</c:v>
                </c:pt>
                <c:pt idx="3607">
                  <c:v>Cu_630957.3</c:v>
                </c:pt>
                <c:pt idx="3608">
                  <c:v>Cu_794328.2</c:v>
                </c:pt>
                <c:pt idx="3609">
                  <c:v>Cu_1000000</c:v>
                </c:pt>
                <c:pt idx="3610">
                  <c:v>Cu_1258925</c:v>
                </c:pt>
                <c:pt idx="3611">
                  <c:v>Cu_1584893</c:v>
                </c:pt>
                <c:pt idx="3612">
                  <c:v>Cu_1995262</c:v>
                </c:pt>
                <c:pt idx="3613">
                  <c:v>Cu_2511886</c:v>
                </c:pt>
                <c:pt idx="3614">
                  <c:v>Cu_3162278</c:v>
                </c:pt>
                <c:pt idx="3615">
                  <c:v>Cu_3981072</c:v>
                </c:pt>
                <c:pt idx="3616">
                  <c:v>Cu_5011872</c:v>
                </c:pt>
                <c:pt idx="3617">
                  <c:v>Cu_6309573</c:v>
                </c:pt>
                <c:pt idx="3618">
                  <c:v>Cu_7943282</c:v>
                </c:pt>
                <c:pt idx="3619">
                  <c:v>Cu_10000000</c:v>
                </c:pt>
                <c:pt idx="3620">
                  <c:v>Cu_12589250</c:v>
                </c:pt>
                <c:pt idx="3621">
                  <c:v>Cu_15848930</c:v>
                </c:pt>
                <c:pt idx="3622">
                  <c:v>Cu_19952620</c:v>
                </c:pt>
                <c:pt idx="3623">
                  <c:v>Zn_</c:v>
                </c:pt>
                <c:pt idx="3624">
                  <c:v>Energy[eV]_Elastic[mb]</c:v>
                </c:pt>
                <c:pt idx="3625">
                  <c:v>Zn_0.00001258925</c:v>
                </c:pt>
                <c:pt idx="3626">
                  <c:v>Zn_0.00001584893</c:v>
                </c:pt>
                <c:pt idx="3627">
                  <c:v>Zn_0.00001995262</c:v>
                </c:pt>
                <c:pt idx="3628">
                  <c:v>Zn_0.00002511886</c:v>
                </c:pt>
                <c:pt idx="3629">
                  <c:v>Zn_0.00003162278</c:v>
                </c:pt>
                <c:pt idx="3630">
                  <c:v>Zn_0.00003981072</c:v>
                </c:pt>
                <c:pt idx="3631">
                  <c:v>Zn_0.00005011872</c:v>
                </c:pt>
                <c:pt idx="3632">
                  <c:v>Zn_0.00006309573</c:v>
                </c:pt>
                <c:pt idx="3633">
                  <c:v>Zn_0.00007943282</c:v>
                </c:pt>
                <c:pt idx="3634">
                  <c:v>Zn_0.0001</c:v>
                </c:pt>
                <c:pt idx="3635">
                  <c:v>Zn_0.0001258925</c:v>
                </c:pt>
                <c:pt idx="3636">
                  <c:v>Zn_0.0001584893</c:v>
                </c:pt>
                <c:pt idx="3637">
                  <c:v>Zn_0.0001995262</c:v>
                </c:pt>
                <c:pt idx="3638">
                  <c:v>Zn_0.0002511886</c:v>
                </c:pt>
                <c:pt idx="3639">
                  <c:v>Zn_0.0003162278</c:v>
                </c:pt>
                <c:pt idx="3640">
                  <c:v>Zn_0.0003981072</c:v>
                </c:pt>
                <c:pt idx="3641">
                  <c:v>Zn_0.0005011872</c:v>
                </c:pt>
                <c:pt idx="3642">
                  <c:v>Zn_0.0006309573</c:v>
                </c:pt>
                <c:pt idx="3643">
                  <c:v>Zn_0.0007943282</c:v>
                </c:pt>
                <c:pt idx="3644">
                  <c:v>Zn_0.001</c:v>
                </c:pt>
                <c:pt idx="3645">
                  <c:v>Zn_0.001258925</c:v>
                </c:pt>
                <c:pt idx="3646">
                  <c:v>Zn_0.001584893</c:v>
                </c:pt>
                <c:pt idx="3647">
                  <c:v>Zn_0.001995262</c:v>
                </c:pt>
                <c:pt idx="3648">
                  <c:v>Zn_0.002511886</c:v>
                </c:pt>
                <c:pt idx="3649">
                  <c:v>Zn_0.003162278</c:v>
                </c:pt>
                <c:pt idx="3650">
                  <c:v>Zn_0.003981072</c:v>
                </c:pt>
                <c:pt idx="3651">
                  <c:v>Zn_0.005011872</c:v>
                </c:pt>
                <c:pt idx="3652">
                  <c:v>Zn_0.006309573</c:v>
                </c:pt>
                <c:pt idx="3653">
                  <c:v>Zn_0.007943282</c:v>
                </c:pt>
                <c:pt idx="3654">
                  <c:v>Zn_0.01</c:v>
                </c:pt>
                <c:pt idx="3655">
                  <c:v>Zn_0.01258925</c:v>
                </c:pt>
                <c:pt idx="3656">
                  <c:v>Zn_0.01584893</c:v>
                </c:pt>
                <c:pt idx="3657">
                  <c:v>Zn_0.01995262</c:v>
                </c:pt>
                <c:pt idx="3658">
                  <c:v>Zn_0.02511886</c:v>
                </c:pt>
                <c:pt idx="3659">
                  <c:v>Zn_0.03162278</c:v>
                </c:pt>
                <c:pt idx="3660">
                  <c:v>Zn_0.03981072</c:v>
                </c:pt>
                <c:pt idx="3661">
                  <c:v>Zn_0.05011872</c:v>
                </c:pt>
                <c:pt idx="3662">
                  <c:v>Zn_0.06309573</c:v>
                </c:pt>
                <c:pt idx="3663">
                  <c:v>Zn_0.07943282</c:v>
                </c:pt>
                <c:pt idx="3664">
                  <c:v>Zn_0.1</c:v>
                </c:pt>
                <c:pt idx="3665">
                  <c:v>Zn_0.1258925</c:v>
                </c:pt>
                <c:pt idx="3666">
                  <c:v>Zn_0.1584893</c:v>
                </c:pt>
                <c:pt idx="3667">
                  <c:v>Zn_0.1995262</c:v>
                </c:pt>
                <c:pt idx="3668">
                  <c:v>Zn_0.2511886</c:v>
                </c:pt>
                <c:pt idx="3669">
                  <c:v>Zn_0.3162278</c:v>
                </c:pt>
                <c:pt idx="3670">
                  <c:v>Zn_0.3981072</c:v>
                </c:pt>
                <c:pt idx="3671">
                  <c:v>Zn_0.5011872</c:v>
                </c:pt>
                <c:pt idx="3672">
                  <c:v>Zn_0.6309573</c:v>
                </c:pt>
                <c:pt idx="3673">
                  <c:v>Zn_0.7943282</c:v>
                </c:pt>
                <c:pt idx="3674">
                  <c:v>Zn_1</c:v>
                </c:pt>
                <c:pt idx="3675">
                  <c:v>Zn_1.258925</c:v>
                </c:pt>
                <c:pt idx="3676">
                  <c:v>Zn_1.584893</c:v>
                </c:pt>
                <c:pt idx="3677">
                  <c:v>Zn_1.995262</c:v>
                </c:pt>
                <c:pt idx="3678">
                  <c:v>Zn_2.511886</c:v>
                </c:pt>
                <c:pt idx="3679">
                  <c:v>Zn_3.162278</c:v>
                </c:pt>
                <c:pt idx="3680">
                  <c:v>Zn_3.981072</c:v>
                </c:pt>
                <c:pt idx="3681">
                  <c:v>Zn_5.011872</c:v>
                </c:pt>
                <c:pt idx="3682">
                  <c:v>Zn_6.309573</c:v>
                </c:pt>
                <c:pt idx="3683">
                  <c:v>Zn_7.943282</c:v>
                </c:pt>
                <c:pt idx="3684">
                  <c:v>Zn_10</c:v>
                </c:pt>
                <c:pt idx="3685">
                  <c:v>Zn_12.58925</c:v>
                </c:pt>
                <c:pt idx="3686">
                  <c:v>Zn_15.84893</c:v>
                </c:pt>
                <c:pt idx="3687">
                  <c:v>Zn_19.95262</c:v>
                </c:pt>
                <c:pt idx="3688">
                  <c:v>Zn_25.11886</c:v>
                </c:pt>
                <c:pt idx="3689">
                  <c:v>Zn_31.62278</c:v>
                </c:pt>
                <c:pt idx="3690">
                  <c:v>Zn_39.81072</c:v>
                </c:pt>
                <c:pt idx="3691">
                  <c:v>Zn_50.11872</c:v>
                </c:pt>
                <c:pt idx="3692">
                  <c:v>Zn_63.09573</c:v>
                </c:pt>
                <c:pt idx="3693">
                  <c:v>Zn_79.43282</c:v>
                </c:pt>
                <c:pt idx="3694">
                  <c:v>Zn_100</c:v>
                </c:pt>
                <c:pt idx="3695">
                  <c:v>Zn_125.8925</c:v>
                </c:pt>
                <c:pt idx="3696">
                  <c:v>Zn_158.4893</c:v>
                </c:pt>
                <c:pt idx="3697">
                  <c:v>Zn_199.5262</c:v>
                </c:pt>
                <c:pt idx="3698">
                  <c:v>Zn_251.1886</c:v>
                </c:pt>
                <c:pt idx="3699">
                  <c:v>Zn_316.2278</c:v>
                </c:pt>
                <c:pt idx="3700">
                  <c:v>Zn_398.1072</c:v>
                </c:pt>
                <c:pt idx="3701">
                  <c:v>Zn_501.1872</c:v>
                </c:pt>
                <c:pt idx="3702">
                  <c:v>Zn_630.9573</c:v>
                </c:pt>
                <c:pt idx="3703">
                  <c:v>Zn_794.3282</c:v>
                </c:pt>
                <c:pt idx="3704">
                  <c:v>Zn_1000</c:v>
                </c:pt>
                <c:pt idx="3705">
                  <c:v>Zn_1258.925</c:v>
                </c:pt>
                <c:pt idx="3706">
                  <c:v>Zn_1584.893</c:v>
                </c:pt>
                <c:pt idx="3707">
                  <c:v>Zn_1995.262</c:v>
                </c:pt>
                <c:pt idx="3708">
                  <c:v>Zn_2511.886</c:v>
                </c:pt>
                <c:pt idx="3709">
                  <c:v>Zn_3162.278</c:v>
                </c:pt>
                <c:pt idx="3710">
                  <c:v>Zn_3981.072</c:v>
                </c:pt>
                <c:pt idx="3711">
                  <c:v>Zn_5011.872</c:v>
                </c:pt>
                <c:pt idx="3712">
                  <c:v>Zn_6309.573</c:v>
                </c:pt>
                <c:pt idx="3713">
                  <c:v>Zn_7943.282</c:v>
                </c:pt>
                <c:pt idx="3714">
                  <c:v>Zn_10000</c:v>
                </c:pt>
                <c:pt idx="3715">
                  <c:v>Zn_12589.25</c:v>
                </c:pt>
                <c:pt idx="3716">
                  <c:v>Zn_15848.93</c:v>
                </c:pt>
                <c:pt idx="3717">
                  <c:v>Zn_19952.62</c:v>
                </c:pt>
                <c:pt idx="3718">
                  <c:v>Zn_25118.86</c:v>
                </c:pt>
                <c:pt idx="3719">
                  <c:v>Zn_31622.78</c:v>
                </c:pt>
                <c:pt idx="3720">
                  <c:v>Zn_39810.72</c:v>
                </c:pt>
                <c:pt idx="3721">
                  <c:v>Zn_50118.72</c:v>
                </c:pt>
                <c:pt idx="3722">
                  <c:v>Zn_63095.73</c:v>
                </c:pt>
                <c:pt idx="3723">
                  <c:v>Zn_79432.82</c:v>
                </c:pt>
                <c:pt idx="3724">
                  <c:v>Zn_100000</c:v>
                </c:pt>
                <c:pt idx="3725">
                  <c:v>Zn_125892.5</c:v>
                </c:pt>
                <c:pt idx="3726">
                  <c:v>Zn_158489.3</c:v>
                </c:pt>
                <c:pt idx="3727">
                  <c:v>Zn_199526.2</c:v>
                </c:pt>
                <c:pt idx="3728">
                  <c:v>Zn_251188.6</c:v>
                </c:pt>
                <c:pt idx="3729">
                  <c:v>Zn_316227.8</c:v>
                </c:pt>
                <c:pt idx="3730">
                  <c:v>Zn_398107.2</c:v>
                </c:pt>
                <c:pt idx="3731">
                  <c:v>Zn_501187.2</c:v>
                </c:pt>
                <c:pt idx="3732">
                  <c:v>Zn_630957.3</c:v>
                </c:pt>
                <c:pt idx="3733">
                  <c:v>Zn_794328.2</c:v>
                </c:pt>
                <c:pt idx="3734">
                  <c:v>Zn_1000000</c:v>
                </c:pt>
                <c:pt idx="3735">
                  <c:v>Zn_1258925</c:v>
                </c:pt>
                <c:pt idx="3736">
                  <c:v>Zn_1584893</c:v>
                </c:pt>
                <c:pt idx="3737">
                  <c:v>Zn_1995262</c:v>
                </c:pt>
                <c:pt idx="3738">
                  <c:v>Zn_2511886</c:v>
                </c:pt>
                <c:pt idx="3739">
                  <c:v>Zn_3162278</c:v>
                </c:pt>
                <c:pt idx="3740">
                  <c:v>Zn_3981072</c:v>
                </c:pt>
                <c:pt idx="3741">
                  <c:v>Zn_5011872</c:v>
                </c:pt>
                <c:pt idx="3742">
                  <c:v>Zn_6309573</c:v>
                </c:pt>
                <c:pt idx="3743">
                  <c:v>Zn_7943282</c:v>
                </c:pt>
                <c:pt idx="3744">
                  <c:v>Zn_10000000</c:v>
                </c:pt>
                <c:pt idx="3745">
                  <c:v>Zn_12589250</c:v>
                </c:pt>
                <c:pt idx="3746">
                  <c:v>Zn_15848930</c:v>
                </c:pt>
                <c:pt idx="3747">
                  <c:v>Zn_19952620</c:v>
                </c:pt>
                <c:pt idx="3748">
                  <c:v>Ga_</c:v>
                </c:pt>
                <c:pt idx="3749">
                  <c:v>Energy[eV]_Elastic[mb]</c:v>
                </c:pt>
                <c:pt idx="3750">
                  <c:v>Ga_0.00001258925</c:v>
                </c:pt>
                <c:pt idx="3751">
                  <c:v>Ga_0.00001584893</c:v>
                </c:pt>
                <c:pt idx="3752">
                  <c:v>Ga_0.00001995262</c:v>
                </c:pt>
                <c:pt idx="3753">
                  <c:v>Ga_0.00002511886</c:v>
                </c:pt>
                <c:pt idx="3754">
                  <c:v>Ga_0.00003162278</c:v>
                </c:pt>
                <c:pt idx="3755">
                  <c:v>Ga_0.00003981072</c:v>
                </c:pt>
                <c:pt idx="3756">
                  <c:v>Ga_0.00005011872</c:v>
                </c:pt>
                <c:pt idx="3757">
                  <c:v>Ga_0.00006309573</c:v>
                </c:pt>
                <c:pt idx="3758">
                  <c:v>Ga_0.00007943282</c:v>
                </c:pt>
                <c:pt idx="3759">
                  <c:v>Ga_0.0001</c:v>
                </c:pt>
                <c:pt idx="3760">
                  <c:v>Ga_0.0001258925</c:v>
                </c:pt>
                <c:pt idx="3761">
                  <c:v>Ga_0.0001584893</c:v>
                </c:pt>
                <c:pt idx="3762">
                  <c:v>Ga_0.0001995262</c:v>
                </c:pt>
                <c:pt idx="3763">
                  <c:v>Ga_0.0002511886</c:v>
                </c:pt>
                <c:pt idx="3764">
                  <c:v>Ga_0.0003162278</c:v>
                </c:pt>
                <c:pt idx="3765">
                  <c:v>Ga_0.0003981072</c:v>
                </c:pt>
                <c:pt idx="3766">
                  <c:v>Ga_0.0005011872</c:v>
                </c:pt>
                <c:pt idx="3767">
                  <c:v>Ga_0.0006309573</c:v>
                </c:pt>
                <c:pt idx="3768">
                  <c:v>Ga_0.0007943282</c:v>
                </c:pt>
                <c:pt idx="3769">
                  <c:v>Ga_0.001</c:v>
                </c:pt>
                <c:pt idx="3770">
                  <c:v>Ga_0.001258925</c:v>
                </c:pt>
                <c:pt idx="3771">
                  <c:v>Ga_0.001584893</c:v>
                </c:pt>
                <c:pt idx="3772">
                  <c:v>Ga_0.001995262</c:v>
                </c:pt>
                <c:pt idx="3773">
                  <c:v>Ga_0.002511886</c:v>
                </c:pt>
                <c:pt idx="3774">
                  <c:v>Ga_0.003162278</c:v>
                </c:pt>
                <c:pt idx="3775">
                  <c:v>Ga_0.003981072</c:v>
                </c:pt>
                <c:pt idx="3776">
                  <c:v>Ga_0.005011872</c:v>
                </c:pt>
                <c:pt idx="3777">
                  <c:v>Ga_0.006309573</c:v>
                </c:pt>
                <c:pt idx="3778">
                  <c:v>Ga_0.007943282</c:v>
                </c:pt>
                <c:pt idx="3779">
                  <c:v>Ga_0.01</c:v>
                </c:pt>
                <c:pt idx="3780">
                  <c:v>Ga_0.01258925</c:v>
                </c:pt>
                <c:pt idx="3781">
                  <c:v>Ga_0.01584893</c:v>
                </c:pt>
                <c:pt idx="3782">
                  <c:v>Ga_0.01995262</c:v>
                </c:pt>
                <c:pt idx="3783">
                  <c:v>Ga_0.02511886</c:v>
                </c:pt>
                <c:pt idx="3784">
                  <c:v>Ga_0.03162278</c:v>
                </c:pt>
                <c:pt idx="3785">
                  <c:v>Ga_0.03981072</c:v>
                </c:pt>
                <c:pt idx="3786">
                  <c:v>Ga_0.05011872</c:v>
                </c:pt>
                <c:pt idx="3787">
                  <c:v>Ga_0.06309573</c:v>
                </c:pt>
                <c:pt idx="3788">
                  <c:v>Ga_0.07943282</c:v>
                </c:pt>
                <c:pt idx="3789">
                  <c:v>Ga_0.1</c:v>
                </c:pt>
                <c:pt idx="3790">
                  <c:v>Ga_0.1258925</c:v>
                </c:pt>
                <c:pt idx="3791">
                  <c:v>Ga_0.1584893</c:v>
                </c:pt>
                <c:pt idx="3792">
                  <c:v>Ga_0.1995262</c:v>
                </c:pt>
                <c:pt idx="3793">
                  <c:v>Ga_0.2511886</c:v>
                </c:pt>
                <c:pt idx="3794">
                  <c:v>Ga_0.3162278</c:v>
                </c:pt>
                <c:pt idx="3795">
                  <c:v>Ga_0.3981072</c:v>
                </c:pt>
                <c:pt idx="3796">
                  <c:v>Ga_0.5011872</c:v>
                </c:pt>
                <c:pt idx="3797">
                  <c:v>Ga_0.6309573</c:v>
                </c:pt>
                <c:pt idx="3798">
                  <c:v>Ga_0.7943282</c:v>
                </c:pt>
                <c:pt idx="3799">
                  <c:v>Ga_1</c:v>
                </c:pt>
                <c:pt idx="3800">
                  <c:v>Ga_1.258925</c:v>
                </c:pt>
                <c:pt idx="3801">
                  <c:v>Ga_1.584893</c:v>
                </c:pt>
                <c:pt idx="3802">
                  <c:v>Ga_1.995262</c:v>
                </c:pt>
                <c:pt idx="3803">
                  <c:v>Ga_2.511886</c:v>
                </c:pt>
                <c:pt idx="3804">
                  <c:v>Ga_3.162278</c:v>
                </c:pt>
                <c:pt idx="3805">
                  <c:v>Ga_3.981072</c:v>
                </c:pt>
                <c:pt idx="3806">
                  <c:v>Ga_5.011872</c:v>
                </c:pt>
                <c:pt idx="3807">
                  <c:v>Ga_6.309573</c:v>
                </c:pt>
                <c:pt idx="3808">
                  <c:v>Ga_7.943282</c:v>
                </c:pt>
                <c:pt idx="3809">
                  <c:v>Ga_10</c:v>
                </c:pt>
                <c:pt idx="3810">
                  <c:v>Ga_12.58925</c:v>
                </c:pt>
                <c:pt idx="3811">
                  <c:v>Ga_15.84893</c:v>
                </c:pt>
                <c:pt idx="3812">
                  <c:v>Ga_19.95262</c:v>
                </c:pt>
                <c:pt idx="3813">
                  <c:v>Ga_25.11886</c:v>
                </c:pt>
                <c:pt idx="3814">
                  <c:v>Ga_31.62278</c:v>
                </c:pt>
                <c:pt idx="3815">
                  <c:v>Ga_39.81072</c:v>
                </c:pt>
                <c:pt idx="3816">
                  <c:v>Ga_50.11872</c:v>
                </c:pt>
                <c:pt idx="3817">
                  <c:v>Ga_63.09573</c:v>
                </c:pt>
                <c:pt idx="3818">
                  <c:v>Ga_79.43282</c:v>
                </c:pt>
                <c:pt idx="3819">
                  <c:v>Ga_100</c:v>
                </c:pt>
                <c:pt idx="3820">
                  <c:v>Ga_125.8925</c:v>
                </c:pt>
                <c:pt idx="3821">
                  <c:v>Ga_158.4893</c:v>
                </c:pt>
                <c:pt idx="3822">
                  <c:v>Ga_199.5262</c:v>
                </c:pt>
                <c:pt idx="3823">
                  <c:v>Ga_251.1886</c:v>
                </c:pt>
                <c:pt idx="3824">
                  <c:v>Ga_316.2278</c:v>
                </c:pt>
                <c:pt idx="3825">
                  <c:v>Ga_398.1072</c:v>
                </c:pt>
                <c:pt idx="3826">
                  <c:v>Ga_501.1872</c:v>
                </c:pt>
                <c:pt idx="3827">
                  <c:v>Ga_630.9573</c:v>
                </c:pt>
                <c:pt idx="3828">
                  <c:v>Ga_794.3282</c:v>
                </c:pt>
                <c:pt idx="3829">
                  <c:v>Ga_1000</c:v>
                </c:pt>
                <c:pt idx="3830">
                  <c:v>Ga_1258.925</c:v>
                </c:pt>
                <c:pt idx="3831">
                  <c:v>Ga_1584.893</c:v>
                </c:pt>
                <c:pt idx="3832">
                  <c:v>Ga_1995.262</c:v>
                </c:pt>
                <c:pt idx="3833">
                  <c:v>Ga_2511.886</c:v>
                </c:pt>
                <c:pt idx="3834">
                  <c:v>Ga_3162.278</c:v>
                </c:pt>
                <c:pt idx="3835">
                  <c:v>Ga_3981.072</c:v>
                </c:pt>
                <c:pt idx="3836">
                  <c:v>Ga_5011.872</c:v>
                </c:pt>
                <c:pt idx="3837">
                  <c:v>Ga_6309.573</c:v>
                </c:pt>
                <c:pt idx="3838">
                  <c:v>Ga_7943.282</c:v>
                </c:pt>
                <c:pt idx="3839">
                  <c:v>Ga_10000</c:v>
                </c:pt>
                <c:pt idx="3840">
                  <c:v>Ga_12589.25</c:v>
                </c:pt>
                <c:pt idx="3841">
                  <c:v>Ga_15848.93</c:v>
                </c:pt>
                <c:pt idx="3842">
                  <c:v>Ga_19952.62</c:v>
                </c:pt>
                <c:pt idx="3843">
                  <c:v>Ga_25118.86</c:v>
                </c:pt>
                <c:pt idx="3844">
                  <c:v>Ga_31622.78</c:v>
                </c:pt>
                <c:pt idx="3845">
                  <c:v>Ga_39810.72</c:v>
                </c:pt>
                <c:pt idx="3846">
                  <c:v>Ga_50118.72</c:v>
                </c:pt>
                <c:pt idx="3847">
                  <c:v>Ga_63095.73</c:v>
                </c:pt>
                <c:pt idx="3848">
                  <c:v>Ga_79432.82</c:v>
                </c:pt>
                <c:pt idx="3849">
                  <c:v>Ga_100000</c:v>
                </c:pt>
                <c:pt idx="3850">
                  <c:v>Ga_125892.5</c:v>
                </c:pt>
                <c:pt idx="3851">
                  <c:v>Ga_158489.3</c:v>
                </c:pt>
                <c:pt idx="3852">
                  <c:v>Ga_199526.2</c:v>
                </c:pt>
                <c:pt idx="3853">
                  <c:v>Ga_251188.6</c:v>
                </c:pt>
                <c:pt idx="3854">
                  <c:v>Ga_316227.8</c:v>
                </c:pt>
                <c:pt idx="3855">
                  <c:v>Ga_398107.2</c:v>
                </c:pt>
                <c:pt idx="3856">
                  <c:v>Ga_501187.2</c:v>
                </c:pt>
                <c:pt idx="3857">
                  <c:v>Ga_630957.3</c:v>
                </c:pt>
                <c:pt idx="3858">
                  <c:v>Ga_794328.2</c:v>
                </c:pt>
                <c:pt idx="3859">
                  <c:v>Ga_1000000</c:v>
                </c:pt>
                <c:pt idx="3860">
                  <c:v>Ga_1258925</c:v>
                </c:pt>
                <c:pt idx="3861">
                  <c:v>Ga_1584893</c:v>
                </c:pt>
                <c:pt idx="3862">
                  <c:v>Ga_1995262</c:v>
                </c:pt>
                <c:pt idx="3863">
                  <c:v>Ga_2511886</c:v>
                </c:pt>
                <c:pt idx="3864">
                  <c:v>Ga_3162278</c:v>
                </c:pt>
                <c:pt idx="3865">
                  <c:v>Ga_3981072</c:v>
                </c:pt>
                <c:pt idx="3866">
                  <c:v>Ga_5011872</c:v>
                </c:pt>
                <c:pt idx="3867">
                  <c:v>Ga_6309573</c:v>
                </c:pt>
                <c:pt idx="3868">
                  <c:v>Ga_7943282</c:v>
                </c:pt>
                <c:pt idx="3869">
                  <c:v>Ga_10000000</c:v>
                </c:pt>
                <c:pt idx="3870">
                  <c:v>Ga_12589250</c:v>
                </c:pt>
                <c:pt idx="3871">
                  <c:v>Ga_15848930</c:v>
                </c:pt>
                <c:pt idx="3872">
                  <c:v>Ga_19952620</c:v>
                </c:pt>
                <c:pt idx="3873">
                  <c:v>Ge_</c:v>
                </c:pt>
                <c:pt idx="3874">
                  <c:v>Energy[eV]_Elastic[mb]</c:v>
                </c:pt>
                <c:pt idx="3875">
                  <c:v>Ge_0.00001258925</c:v>
                </c:pt>
                <c:pt idx="3876">
                  <c:v>Ge_0.00001584893</c:v>
                </c:pt>
                <c:pt idx="3877">
                  <c:v>Ge_0.00001995262</c:v>
                </c:pt>
                <c:pt idx="3878">
                  <c:v>Ge_0.00002511886</c:v>
                </c:pt>
                <c:pt idx="3879">
                  <c:v>Ge_0.00003162278</c:v>
                </c:pt>
                <c:pt idx="3880">
                  <c:v>Ge_0.00003981072</c:v>
                </c:pt>
                <c:pt idx="3881">
                  <c:v>Ge_0.00005011872</c:v>
                </c:pt>
                <c:pt idx="3882">
                  <c:v>Ge_0.00006309573</c:v>
                </c:pt>
                <c:pt idx="3883">
                  <c:v>Ge_0.00007943282</c:v>
                </c:pt>
                <c:pt idx="3884">
                  <c:v>Ge_0.0001</c:v>
                </c:pt>
                <c:pt idx="3885">
                  <c:v>Ge_0.0001258925</c:v>
                </c:pt>
                <c:pt idx="3886">
                  <c:v>Ge_0.0001584893</c:v>
                </c:pt>
                <c:pt idx="3887">
                  <c:v>Ge_0.0001995262</c:v>
                </c:pt>
                <c:pt idx="3888">
                  <c:v>Ge_0.0002511886</c:v>
                </c:pt>
                <c:pt idx="3889">
                  <c:v>Ge_0.0003162278</c:v>
                </c:pt>
                <c:pt idx="3890">
                  <c:v>Ge_0.0003981072</c:v>
                </c:pt>
                <c:pt idx="3891">
                  <c:v>Ge_0.0005011872</c:v>
                </c:pt>
                <c:pt idx="3892">
                  <c:v>Ge_0.0006309573</c:v>
                </c:pt>
                <c:pt idx="3893">
                  <c:v>Ge_0.0007943282</c:v>
                </c:pt>
                <c:pt idx="3894">
                  <c:v>Ge_0.001</c:v>
                </c:pt>
                <c:pt idx="3895">
                  <c:v>Ge_0.001258925</c:v>
                </c:pt>
                <c:pt idx="3896">
                  <c:v>Ge_0.001584893</c:v>
                </c:pt>
                <c:pt idx="3897">
                  <c:v>Ge_0.001995262</c:v>
                </c:pt>
                <c:pt idx="3898">
                  <c:v>Ge_0.002511886</c:v>
                </c:pt>
                <c:pt idx="3899">
                  <c:v>Ge_0.003162278</c:v>
                </c:pt>
                <c:pt idx="3900">
                  <c:v>Ge_0.003981072</c:v>
                </c:pt>
                <c:pt idx="3901">
                  <c:v>Ge_0.005011872</c:v>
                </c:pt>
                <c:pt idx="3902">
                  <c:v>Ge_0.006309573</c:v>
                </c:pt>
                <c:pt idx="3903">
                  <c:v>Ge_0.007943282</c:v>
                </c:pt>
                <c:pt idx="3904">
                  <c:v>Ge_0.01</c:v>
                </c:pt>
                <c:pt idx="3905">
                  <c:v>Ge_0.01258925</c:v>
                </c:pt>
                <c:pt idx="3906">
                  <c:v>Ge_0.01584893</c:v>
                </c:pt>
                <c:pt idx="3907">
                  <c:v>Ge_0.01995262</c:v>
                </c:pt>
                <c:pt idx="3908">
                  <c:v>Ge_0.02511886</c:v>
                </c:pt>
                <c:pt idx="3909">
                  <c:v>Ge_0.03162278</c:v>
                </c:pt>
                <c:pt idx="3910">
                  <c:v>Ge_0.03981072</c:v>
                </c:pt>
                <c:pt idx="3911">
                  <c:v>Ge_0.05011872</c:v>
                </c:pt>
                <c:pt idx="3912">
                  <c:v>Ge_0.06309573</c:v>
                </c:pt>
                <c:pt idx="3913">
                  <c:v>Ge_0.07943282</c:v>
                </c:pt>
                <c:pt idx="3914">
                  <c:v>Ge_0.1</c:v>
                </c:pt>
                <c:pt idx="3915">
                  <c:v>Ge_0.1258925</c:v>
                </c:pt>
                <c:pt idx="3916">
                  <c:v>Ge_0.1584893</c:v>
                </c:pt>
                <c:pt idx="3917">
                  <c:v>Ge_0.1995262</c:v>
                </c:pt>
                <c:pt idx="3918">
                  <c:v>Ge_0.2511886</c:v>
                </c:pt>
                <c:pt idx="3919">
                  <c:v>Ge_0.3162278</c:v>
                </c:pt>
                <c:pt idx="3920">
                  <c:v>Ge_0.3981072</c:v>
                </c:pt>
                <c:pt idx="3921">
                  <c:v>Ge_0.5011872</c:v>
                </c:pt>
                <c:pt idx="3922">
                  <c:v>Ge_0.6309573</c:v>
                </c:pt>
                <c:pt idx="3923">
                  <c:v>Ge_0.7943282</c:v>
                </c:pt>
                <c:pt idx="3924">
                  <c:v>Ge_1</c:v>
                </c:pt>
                <c:pt idx="3925">
                  <c:v>Ge_1.258925</c:v>
                </c:pt>
                <c:pt idx="3926">
                  <c:v>Ge_1.584893</c:v>
                </c:pt>
                <c:pt idx="3927">
                  <c:v>Ge_1.995262</c:v>
                </c:pt>
                <c:pt idx="3928">
                  <c:v>Ge_2.511886</c:v>
                </c:pt>
                <c:pt idx="3929">
                  <c:v>Ge_3.162278</c:v>
                </c:pt>
                <c:pt idx="3930">
                  <c:v>Ge_3.981072</c:v>
                </c:pt>
                <c:pt idx="3931">
                  <c:v>Ge_5.011872</c:v>
                </c:pt>
                <c:pt idx="3932">
                  <c:v>Ge_6.309573</c:v>
                </c:pt>
                <c:pt idx="3933">
                  <c:v>Ge_7.943282</c:v>
                </c:pt>
                <c:pt idx="3934">
                  <c:v>Ge_10</c:v>
                </c:pt>
                <c:pt idx="3935">
                  <c:v>Ge_12.58925</c:v>
                </c:pt>
                <c:pt idx="3936">
                  <c:v>Ge_15.84893</c:v>
                </c:pt>
                <c:pt idx="3937">
                  <c:v>Ge_19.95262</c:v>
                </c:pt>
                <c:pt idx="3938">
                  <c:v>Ge_25.11886</c:v>
                </c:pt>
                <c:pt idx="3939">
                  <c:v>Ge_31.62278</c:v>
                </c:pt>
                <c:pt idx="3940">
                  <c:v>Ge_39.81072</c:v>
                </c:pt>
                <c:pt idx="3941">
                  <c:v>Ge_50.11872</c:v>
                </c:pt>
                <c:pt idx="3942">
                  <c:v>Ge_63.09573</c:v>
                </c:pt>
                <c:pt idx="3943">
                  <c:v>Ge_79.43282</c:v>
                </c:pt>
                <c:pt idx="3944">
                  <c:v>Ge_100</c:v>
                </c:pt>
                <c:pt idx="3945">
                  <c:v>Ge_125.8925</c:v>
                </c:pt>
                <c:pt idx="3946">
                  <c:v>Ge_158.4893</c:v>
                </c:pt>
                <c:pt idx="3947">
                  <c:v>Ge_199.5262</c:v>
                </c:pt>
                <c:pt idx="3948">
                  <c:v>Ge_251.1886</c:v>
                </c:pt>
                <c:pt idx="3949">
                  <c:v>Ge_316.2278</c:v>
                </c:pt>
                <c:pt idx="3950">
                  <c:v>Ge_398.1072</c:v>
                </c:pt>
                <c:pt idx="3951">
                  <c:v>Ge_501.1872</c:v>
                </c:pt>
                <c:pt idx="3952">
                  <c:v>Ge_630.9573</c:v>
                </c:pt>
                <c:pt idx="3953">
                  <c:v>Ge_794.3282</c:v>
                </c:pt>
                <c:pt idx="3954">
                  <c:v>Ge_1000</c:v>
                </c:pt>
                <c:pt idx="3955">
                  <c:v>Ge_1258.925</c:v>
                </c:pt>
                <c:pt idx="3956">
                  <c:v>Ge_1584.893</c:v>
                </c:pt>
                <c:pt idx="3957">
                  <c:v>Ge_1995.262</c:v>
                </c:pt>
                <c:pt idx="3958">
                  <c:v>Ge_2511.886</c:v>
                </c:pt>
                <c:pt idx="3959">
                  <c:v>Ge_3162.278</c:v>
                </c:pt>
                <c:pt idx="3960">
                  <c:v>Ge_3981.072</c:v>
                </c:pt>
                <c:pt idx="3961">
                  <c:v>Ge_5011.872</c:v>
                </c:pt>
                <c:pt idx="3962">
                  <c:v>Ge_6309.573</c:v>
                </c:pt>
                <c:pt idx="3963">
                  <c:v>Ge_7943.282</c:v>
                </c:pt>
                <c:pt idx="3964">
                  <c:v>Ge_10000</c:v>
                </c:pt>
                <c:pt idx="3965">
                  <c:v>Ge_12589.25</c:v>
                </c:pt>
                <c:pt idx="3966">
                  <c:v>Ge_15848.93</c:v>
                </c:pt>
                <c:pt idx="3967">
                  <c:v>Ge_19952.62</c:v>
                </c:pt>
                <c:pt idx="3968">
                  <c:v>Ge_25118.86</c:v>
                </c:pt>
                <c:pt idx="3969">
                  <c:v>Ge_31622.78</c:v>
                </c:pt>
                <c:pt idx="3970">
                  <c:v>Ge_39810.72</c:v>
                </c:pt>
                <c:pt idx="3971">
                  <c:v>Ge_50118.72</c:v>
                </c:pt>
                <c:pt idx="3972">
                  <c:v>Ge_63095.73</c:v>
                </c:pt>
                <c:pt idx="3973">
                  <c:v>Ge_79432.82</c:v>
                </c:pt>
                <c:pt idx="3974">
                  <c:v>Ge_100000</c:v>
                </c:pt>
                <c:pt idx="3975">
                  <c:v>Ge_125892.5</c:v>
                </c:pt>
                <c:pt idx="3976">
                  <c:v>Ge_158489.3</c:v>
                </c:pt>
                <c:pt idx="3977">
                  <c:v>Ge_199526.2</c:v>
                </c:pt>
                <c:pt idx="3978">
                  <c:v>Ge_251188.6</c:v>
                </c:pt>
                <c:pt idx="3979">
                  <c:v>Ge_316227.8</c:v>
                </c:pt>
                <c:pt idx="3980">
                  <c:v>Ge_398107.2</c:v>
                </c:pt>
                <c:pt idx="3981">
                  <c:v>Ge_501187.2</c:v>
                </c:pt>
                <c:pt idx="3982">
                  <c:v>Ge_630957.3</c:v>
                </c:pt>
                <c:pt idx="3983">
                  <c:v>Ge_794328.2</c:v>
                </c:pt>
                <c:pt idx="3984">
                  <c:v>Ge_1000000</c:v>
                </c:pt>
                <c:pt idx="3985">
                  <c:v>Ge_1258925</c:v>
                </c:pt>
                <c:pt idx="3986">
                  <c:v>Ge_1584893</c:v>
                </c:pt>
                <c:pt idx="3987">
                  <c:v>Ge_1995262</c:v>
                </c:pt>
                <c:pt idx="3988">
                  <c:v>Ge_2511886</c:v>
                </c:pt>
                <c:pt idx="3989">
                  <c:v>Ge_3162278</c:v>
                </c:pt>
                <c:pt idx="3990">
                  <c:v>Ge_3981072</c:v>
                </c:pt>
                <c:pt idx="3991">
                  <c:v>Ge_5011872</c:v>
                </c:pt>
                <c:pt idx="3992">
                  <c:v>Ge_6309573</c:v>
                </c:pt>
                <c:pt idx="3993">
                  <c:v>Ge_7943282</c:v>
                </c:pt>
                <c:pt idx="3994">
                  <c:v>Ge_10000000</c:v>
                </c:pt>
                <c:pt idx="3995">
                  <c:v>Ge_12589250</c:v>
                </c:pt>
                <c:pt idx="3996">
                  <c:v>Ge_15848930</c:v>
                </c:pt>
                <c:pt idx="3997">
                  <c:v>Ge_19952620</c:v>
                </c:pt>
                <c:pt idx="3998">
                  <c:v>As_</c:v>
                </c:pt>
                <c:pt idx="3999">
                  <c:v>Energy[eV]_Elastic[mb]</c:v>
                </c:pt>
                <c:pt idx="4000">
                  <c:v>As_0.00001258925</c:v>
                </c:pt>
                <c:pt idx="4001">
                  <c:v>As_0.00001584893</c:v>
                </c:pt>
                <c:pt idx="4002">
                  <c:v>As_0.00001995262</c:v>
                </c:pt>
                <c:pt idx="4003">
                  <c:v>As_0.00002511886</c:v>
                </c:pt>
                <c:pt idx="4004">
                  <c:v>As_0.00003162278</c:v>
                </c:pt>
                <c:pt idx="4005">
                  <c:v>As_0.00003981072</c:v>
                </c:pt>
                <c:pt idx="4006">
                  <c:v>As_0.00005011872</c:v>
                </c:pt>
                <c:pt idx="4007">
                  <c:v>As_0.00006309573</c:v>
                </c:pt>
                <c:pt idx="4008">
                  <c:v>As_0.00007943282</c:v>
                </c:pt>
                <c:pt idx="4009">
                  <c:v>As_0.0001</c:v>
                </c:pt>
                <c:pt idx="4010">
                  <c:v>As_0.0001258925</c:v>
                </c:pt>
                <c:pt idx="4011">
                  <c:v>As_0.0001584893</c:v>
                </c:pt>
                <c:pt idx="4012">
                  <c:v>As_0.0001995262</c:v>
                </c:pt>
                <c:pt idx="4013">
                  <c:v>As_0.0002511886</c:v>
                </c:pt>
                <c:pt idx="4014">
                  <c:v>As_0.0003162278</c:v>
                </c:pt>
                <c:pt idx="4015">
                  <c:v>As_0.0003981072</c:v>
                </c:pt>
                <c:pt idx="4016">
                  <c:v>As_0.0005011872</c:v>
                </c:pt>
                <c:pt idx="4017">
                  <c:v>As_0.0006309573</c:v>
                </c:pt>
                <c:pt idx="4018">
                  <c:v>As_0.0007943282</c:v>
                </c:pt>
                <c:pt idx="4019">
                  <c:v>As_0.001</c:v>
                </c:pt>
                <c:pt idx="4020">
                  <c:v>As_0.001258925</c:v>
                </c:pt>
                <c:pt idx="4021">
                  <c:v>As_0.001584893</c:v>
                </c:pt>
                <c:pt idx="4022">
                  <c:v>As_0.001995262</c:v>
                </c:pt>
                <c:pt idx="4023">
                  <c:v>As_0.002511886</c:v>
                </c:pt>
                <c:pt idx="4024">
                  <c:v>As_0.003162278</c:v>
                </c:pt>
                <c:pt idx="4025">
                  <c:v>As_0.003981072</c:v>
                </c:pt>
                <c:pt idx="4026">
                  <c:v>As_0.005011872</c:v>
                </c:pt>
                <c:pt idx="4027">
                  <c:v>As_0.006309573</c:v>
                </c:pt>
                <c:pt idx="4028">
                  <c:v>As_0.007943282</c:v>
                </c:pt>
                <c:pt idx="4029">
                  <c:v>As_0.01</c:v>
                </c:pt>
                <c:pt idx="4030">
                  <c:v>As_0.01258925</c:v>
                </c:pt>
                <c:pt idx="4031">
                  <c:v>As_0.01584893</c:v>
                </c:pt>
                <c:pt idx="4032">
                  <c:v>As_0.01995262</c:v>
                </c:pt>
                <c:pt idx="4033">
                  <c:v>As_0.02511886</c:v>
                </c:pt>
                <c:pt idx="4034">
                  <c:v>As_0.03162278</c:v>
                </c:pt>
                <c:pt idx="4035">
                  <c:v>As_0.03981072</c:v>
                </c:pt>
                <c:pt idx="4036">
                  <c:v>As_0.05011872</c:v>
                </c:pt>
                <c:pt idx="4037">
                  <c:v>As_0.06309573</c:v>
                </c:pt>
                <c:pt idx="4038">
                  <c:v>As_0.07943282</c:v>
                </c:pt>
                <c:pt idx="4039">
                  <c:v>As_0.1</c:v>
                </c:pt>
                <c:pt idx="4040">
                  <c:v>As_0.1258925</c:v>
                </c:pt>
                <c:pt idx="4041">
                  <c:v>As_0.1584893</c:v>
                </c:pt>
                <c:pt idx="4042">
                  <c:v>As_0.1995262</c:v>
                </c:pt>
                <c:pt idx="4043">
                  <c:v>As_0.2511886</c:v>
                </c:pt>
                <c:pt idx="4044">
                  <c:v>As_0.3162278</c:v>
                </c:pt>
                <c:pt idx="4045">
                  <c:v>As_0.3981072</c:v>
                </c:pt>
                <c:pt idx="4046">
                  <c:v>As_0.5011872</c:v>
                </c:pt>
                <c:pt idx="4047">
                  <c:v>As_0.6309573</c:v>
                </c:pt>
                <c:pt idx="4048">
                  <c:v>As_0.7943282</c:v>
                </c:pt>
                <c:pt idx="4049">
                  <c:v>As_1</c:v>
                </c:pt>
                <c:pt idx="4050">
                  <c:v>As_1.258925</c:v>
                </c:pt>
                <c:pt idx="4051">
                  <c:v>As_1.584893</c:v>
                </c:pt>
                <c:pt idx="4052">
                  <c:v>As_1.995262</c:v>
                </c:pt>
                <c:pt idx="4053">
                  <c:v>As_2.511886</c:v>
                </c:pt>
                <c:pt idx="4054">
                  <c:v>As_3.162278</c:v>
                </c:pt>
                <c:pt idx="4055">
                  <c:v>As_3.981072</c:v>
                </c:pt>
                <c:pt idx="4056">
                  <c:v>As_5.011872</c:v>
                </c:pt>
                <c:pt idx="4057">
                  <c:v>As_6.309573</c:v>
                </c:pt>
                <c:pt idx="4058">
                  <c:v>As_7.943282</c:v>
                </c:pt>
                <c:pt idx="4059">
                  <c:v>As_10</c:v>
                </c:pt>
                <c:pt idx="4060">
                  <c:v>As_12.58925</c:v>
                </c:pt>
                <c:pt idx="4061">
                  <c:v>As_15.84893</c:v>
                </c:pt>
                <c:pt idx="4062">
                  <c:v>As_19.95262</c:v>
                </c:pt>
                <c:pt idx="4063">
                  <c:v>As_25.11886</c:v>
                </c:pt>
                <c:pt idx="4064">
                  <c:v>As_31.62278</c:v>
                </c:pt>
                <c:pt idx="4065">
                  <c:v>As_39.81072</c:v>
                </c:pt>
                <c:pt idx="4066">
                  <c:v>As_50.11872</c:v>
                </c:pt>
                <c:pt idx="4067">
                  <c:v>As_63.09573</c:v>
                </c:pt>
                <c:pt idx="4068">
                  <c:v>As_79.43282</c:v>
                </c:pt>
                <c:pt idx="4069">
                  <c:v>As_100</c:v>
                </c:pt>
                <c:pt idx="4070">
                  <c:v>As_125.8925</c:v>
                </c:pt>
                <c:pt idx="4071">
                  <c:v>As_158.4893</c:v>
                </c:pt>
                <c:pt idx="4072">
                  <c:v>As_199.5262</c:v>
                </c:pt>
                <c:pt idx="4073">
                  <c:v>As_251.1886</c:v>
                </c:pt>
                <c:pt idx="4074">
                  <c:v>As_316.2278</c:v>
                </c:pt>
                <c:pt idx="4075">
                  <c:v>As_398.1072</c:v>
                </c:pt>
                <c:pt idx="4076">
                  <c:v>As_501.1872</c:v>
                </c:pt>
                <c:pt idx="4077">
                  <c:v>As_630.9573</c:v>
                </c:pt>
                <c:pt idx="4078">
                  <c:v>As_794.3282</c:v>
                </c:pt>
                <c:pt idx="4079">
                  <c:v>As_1000</c:v>
                </c:pt>
                <c:pt idx="4080">
                  <c:v>As_1258.925</c:v>
                </c:pt>
                <c:pt idx="4081">
                  <c:v>As_1584.893</c:v>
                </c:pt>
                <c:pt idx="4082">
                  <c:v>As_1995.262</c:v>
                </c:pt>
                <c:pt idx="4083">
                  <c:v>As_2511.886</c:v>
                </c:pt>
                <c:pt idx="4084">
                  <c:v>As_3162.278</c:v>
                </c:pt>
                <c:pt idx="4085">
                  <c:v>As_3981.072</c:v>
                </c:pt>
                <c:pt idx="4086">
                  <c:v>As_5011.872</c:v>
                </c:pt>
                <c:pt idx="4087">
                  <c:v>As_6309.573</c:v>
                </c:pt>
                <c:pt idx="4088">
                  <c:v>As_7943.282</c:v>
                </c:pt>
                <c:pt idx="4089">
                  <c:v>As_10000</c:v>
                </c:pt>
                <c:pt idx="4090">
                  <c:v>As_12589.25</c:v>
                </c:pt>
                <c:pt idx="4091">
                  <c:v>As_15848.93</c:v>
                </c:pt>
                <c:pt idx="4092">
                  <c:v>As_19952.62</c:v>
                </c:pt>
                <c:pt idx="4093">
                  <c:v>As_25118.86</c:v>
                </c:pt>
                <c:pt idx="4094">
                  <c:v>As_31622.78</c:v>
                </c:pt>
                <c:pt idx="4095">
                  <c:v>As_39810.72</c:v>
                </c:pt>
                <c:pt idx="4096">
                  <c:v>As_50118.72</c:v>
                </c:pt>
                <c:pt idx="4097">
                  <c:v>As_63095.73</c:v>
                </c:pt>
                <c:pt idx="4098">
                  <c:v>As_79432.82</c:v>
                </c:pt>
                <c:pt idx="4099">
                  <c:v>As_100000</c:v>
                </c:pt>
                <c:pt idx="4100">
                  <c:v>As_125892.5</c:v>
                </c:pt>
                <c:pt idx="4101">
                  <c:v>As_158489.3</c:v>
                </c:pt>
                <c:pt idx="4102">
                  <c:v>As_199526.2</c:v>
                </c:pt>
                <c:pt idx="4103">
                  <c:v>As_251188.6</c:v>
                </c:pt>
                <c:pt idx="4104">
                  <c:v>As_316227.8</c:v>
                </c:pt>
                <c:pt idx="4105">
                  <c:v>As_398107.2</c:v>
                </c:pt>
                <c:pt idx="4106">
                  <c:v>As_501187.2</c:v>
                </c:pt>
                <c:pt idx="4107">
                  <c:v>As_630957.3</c:v>
                </c:pt>
                <c:pt idx="4108">
                  <c:v>As_794328.2</c:v>
                </c:pt>
                <c:pt idx="4109">
                  <c:v>As_1000000</c:v>
                </c:pt>
                <c:pt idx="4110">
                  <c:v>As_1258925</c:v>
                </c:pt>
                <c:pt idx="4111">
                  <c:v>As_1584893</c:v>
                </c:pt>
                <c:pt idx="4112">
                  <c:v>As_1995262</c:v>
                </c:pt>
                <c:pt idx="4113">
                  <c:v>As_2511886</c:v>
                </c:pt>
                <c:pt idx="4114">
                  <c:v>As_3162278</c:v>
                </c:pt>
                <c:pt idx="4115">
                  <c:v>As_3981072</c:v>
                </c:pt>
                <c:pt idx="4116">
                  <c:v>As_5011872</c:v>
                </c:pt>
                <c:pt idx="4117">
                  <c:v>As_6309573</c:v>
                </c:pt>
                <c:pt idx="4118">
                  <c:v>As_7943282</c:v>
                </c:pt>
                <c:pt idx="4119">
                  <c:v>As_10000000</c:v>
                </c:pt>
                <c:pt idx="4120">
                  <c:v>As_12589250</c:v>
                </c:pt>
                <c:pt idx="4121">
                  <c:v>As_15848930</c:v>
                </c:pt>
                <c:pt idx="4122">
                  <c:v>As_19952620</c:v>
                </c:pt>
                <c:pt idx="4123">
                  <c:v>Se_</c:v>
                </c:pt>
                <c:pt idx="4124">
                  <c:v>Energy[eV]_Elastic[mb]</c:v>
                </c:pt>
                <c:pt idx="4125">
                  <c:v>Se_0.00001258925</c:v>
                </c:pt>
                <c:pt idx="4126">
                  <c:v>Se_0.00001584893</c:v>
                </c:pt>
                <c:pt idx="4127">
                  <c:v>Se_0.00001995262</c:v>
                </c:pt>
                <c:pt idx="4128">
                  <c:v>Se_0.00002511886</c:v>
                </c:pt>
                <c:pt idx="4129">
                  <c:v>Se_0.00003162278</c:v>
                </c:pt>
                <c:pt idx="4130">
                  <c:v>Se_0.00003981072</c:v>
                </c:pt>
                <c:pt idx="4131">
                  <c:v>Se_0.00005011872</c:v>
                </c:pt>
                <c:pt idx="4132">
                  <c:v>Se_0.00006309573</c:v>
                </c:pt>
                <c:pt idx="4133">
                  <c:v>Se_0.00007943282</c:v>
                </c:pt>
                <c:pt idx="4134">
                  <c:v>Se_0.0001</c:v>
                </c:pt>
                <c:pt idx="4135">
                  <c:v>Se_0.0001258925</c:v>
                </c:pt>
                <c:pt idx="4136">
                  <c:v>Se_0.0001584893</c:v>
                </c:pt>
                <c:pt idx="4137">
                  <c:v>Se_0.0001995262</c:v>
                </c:pt>
                <c:pt idx="4138">
                  <c:v>Se_0.0002511886</c:v>
                </c:pt>
                <c:pt idx="4139">
                  <c:v>Se_0.0003162278</c:v>
                </c:pt>
                <c:pt idx="4140">
                  <c:v>Se_0.0003981072</c:v>
                </c:pt>
                <c:pt idx="4141">
                  <c:v>Se_0.0005011872</c:v>
                </c:pt>
                <c:pt idx="4142">
                  <c:v>Se_0.0006309573</c:v>
                </c:pt>
                <c:pt idx="4143">
                  <c:v>Se_0.0007943282</c:v>
                </c:pt>
                <c:pt idx="4144">
                  <c:v>Se_0.001</c:v>
                </c:pt>
                <c:pt idx="4145">
                  <c:v>Se_0.001258925</c:v>
                </c:pt>
                <c:pt idx="4146">
                  <c:v>Se_0.001584893</c:v>
                </c:pt>
                <c:pt idx="4147">
                  <c:v>Se_0.001995262</c:v>
                </c:pt>
                <c:pt idx="4148">
                  <c:v>Se_0.002511886</c:v>
                </c:pt>
                <c:pt idx="4149">
                  <c:v>Se_0.003162278</c:v>
                </c:pt>
                <c:pt idx="4150">
                  <c:v>Se_0.003981072</c:v>
                </c:pt>
                <c:pt idx="4151">
                  <c:v>Se_0.005011872</c:v>
                </c:pt>
                <c:pt idx="4152">
                  <c:v>Se_0.006309573</c:v>
                </c:pt>
                <c:pt idx="4153">
                  <c:v>Se_0.007943282</c:v>
                </c:pt>
                <c:pt idx="4154">
                  <c:v>Se_0.01</c:v>
                </c:pt>
                <c:pt idx="4155">
                  <c:v>Se_0.01258925</c:v>
                </c:pt>
                <c:pt idx="4156">
                  <c:v>Se_0.01584893</c:v>
                </c:pt>
                <c:pt idx="4157">
                  <c:v>Se_0.01995262</c:v>
                </c:pt>
                <c:pt idx="4158">
                  <c:v>Se_0.02511886</c:v>
                </c:pt>
                <c:pt idx="4159">
                  <c:v>Se_0.03162278</c:v>
                </c:pt>
                <c:pt idx="4160">
                  <c:v>Se_0.03981072</c:v>
                </c:pt>
                <c:pt idx="4161">
                  <c:v>Se_0.05011872</c:v>
                </c:pt>
                <c:pt idx="4162">
                  <c:v>Se_0.06309573</c:v>
                </c:pt>
                <c:pt idx="4163">
                  <c:v>Se_0.07943282</c:v>
                </c:pt>
                <c:pt idx="4164">
                  <c:v>Se_0.1</c:v>
                </c:pt>
                <c:pt idx="4165">
                  <c:v>Se_0.1258925</c:v>
                </c:pt>
                <c:pt idx="4166">
                  <c:v>Se_0.1584893</c:v>
                </c:pt>
                <c:pt idx="4167">
                  <c:v>Se_0.1995262</c:v>
                </c:pt>
                <c:pt idx="4168">
                  <c:v>Se_0.2511886</c:v>
                </c:pt>
                <c:pt idx="4169">
                  <c:v>Se_0.3162278</c:v>
                </c:pt>
                <c:pt idx="4170">
                  <c:v>Se_0.3981072</c:v>
                </c:pt>
                <c:pt idx="4171">
                  <c:v>Se_0.5011872</c:v>
                </c:pt>
                <c:pt idx="4172">
                  <c:v>Se_0.6309573</c:v>
                </c:pt>
                <c:pt idx="4173">
                  <c:v>Se_0.7943282</c:v>
                </c:pt>
                <c:pt idx="4174">
                  <c:v>Se_1</c:v>
                </c:pt>
                <c:pt idx="4175">
                  <c:v>Se_1.258925</c:v>
                </c:pt>
                <c:pt idx="4176">
                  <c:v>Se_1.584893</c:v>
                </c:pt>
                <c:pt idx="4177">
                  <c:v>Se_1.995262</c:v>
                </c:pt>
                <c:pt idx="4178">
                  <c:v>Se_2.511886</c:v>
                </c:pt>
                <c:pt idx="4179">
                  <c:v>Se_3.162278</c:v>
                </c:pt>
                <c:pt idx="4180">
                  <c:v>Se_3.981072</c:v>
                </c:pt>
                <c:pt idx="4181">
                  <c:v>Se_5.011872</c:v>
                </c:pt>
                <c:pt idx="4182">
                  <c:v>Se_6.309573</c:v>
                </c:pt>
                <c:pt idx="4183">
                  <c:v>Se_7.943282</c:v>
                </c:pt>
                <c:pt idx="4184">
                  <c:v>Se_10</c:v>
                </c:pt>
                <c:pt idx="4185">
                  <c:v>Se_12.58925</c:v>
                </c:pt>
                <c:pt idx="4186">
                  <c:v>Se_15.84893</c:v>
                </c:pt>
                <c:pt idx="4187">
                  <c:v>Se_19.95262</c:v>
                </c:pt>
                <c:pt idx="4188">
                  <c:v>Se_25.11886</c:v>
                </c:pt>
                <c:pt idx="4189">
                  <c:v>Se_31.62278</c:v>
                </c:pt>
                <c:pt idx="4190">
                  <c:v>Se_39.81072</c:v>
                </c:pt>
                <c:pt idx="4191">
                  <c:v>Se_50.11872</c:v>
                </c:pt>
                <c:pt idx="4192">
                  <c:v>Se_63.09573</c:v>
                </c:pt>
                <c:pt idx="4193">
                  <c:v>Se_79.43282</c:v>
                </c:pt>
                <c:pt idx="4194">
                  <c:v>Se_100</c:v>
                </c:pt>
                <c:pt idx="4195">
                  <c:v>Se_125.8925</c:v>
                </c:pt>
                <c:pt idx="4196">
                  <c:v>Se_158.4893</c:v>
                </c:pt>
                <c:pt idx="4197">
                  <c:v>Se_199.5262</c:v>
                </c:pt>
                <c:pt idx="4198">
                  <c:v>Se_251.1886</c:v>
                </c:pt>
                <c:pt idx="4199">
                  <c:v>Se_316.2278</c:v>
                </c:pt>
                <c:pt idx="4200">
                  <c:v>Se_398.1072</c:v>
                </c:pt>
                <c:pt idx="4201">
                  <c:v>Se_501.1872</c:v>
                </c:pt>
                <c:pt idx="4202">
                  <c:v>Se_630.9573</c:v>
                </c:pt>
                <c:pt idx="4203">
                  <c:v>Se_794.3282</c:v>
                </c:pt>
                <c:pt idx="4204">
                  <c:v>Se_1000</c:v>
                </c:pt>
                <c:pt idx="4205">
                  <c:v>Se_1258.925</c:v>
                </c:pt>
                <c:pt idx="4206">
                  <c:v>Se_1584.893</c:v>
                </c:pt>
                <c:pt idx="4207">
                  <c:v>Se_1995.262</c:v>
                </c:pt>
                <c:pt idx="4208">
                  <c:v>Se_2511.886</c:v>
                </c:pt>
                <c:pt idx="4209">
                  <c:v>Se_3162.278</c:v>
                </c:pt>
                <c:pt idx="4210">
                  <c:v>Se_3981.072</c:v>
                </c:pt>
                <c:pt idx="4211">
                  <c:v>Se_5011.872</c:v>
                </c:pt>
                <c:pt idx="4212">
                  <c:v>Se_6309.573</c:v>
                </c:pt>
                <c:pt idx="4213">
                  <c:v>Se_7943.282</c:v>
                </c:pt>
                <c:pt idx="4214">
                  <c:v>Se_10000</c:v>
                </c:pt>
                <c:pt idx="4215">
                  <c:v>Se_12589.25</c:v>
                </c:pt>
                <c:pt idx="4216">
                  <c:v>Se_15848.93</c:v>
                </c:pt>
                <c:pt idx="4217">
                  <c:v>Se_19952.62</c:v>
                </c:pt>
                <c:pt idx="4218">
                  <c:v>Se_25118.86</c:v>
                </c:pt>
                <c:pt idx="4219">
                  <c:v>Se_31622.78</c:v>
                </c:pt>
                <c:pt idx="4220">
                  <c:v>Se_39810.72</c:v>
                </c:pt>
                <c:pt idx="4221">
                  <c:v>Se_50118.72</c:v>
                </c:pt>
                <c:pt idx="4222">
                  <c:v>Se_63095.73</c:v>
                </c:pt>
                <c:pt idx="4223">
                  <c:v>Se_79432.82</c:v>
                </c:pt>
                <c:pt idx="4224">
                  <c:v>Se_100000</c:v>
                </c:pt>
                <c:pt idx="4225">
                  <c:v>Se_125892.5</c:v>
                </c:pt>
                <c:pt idx="4226">
                  <c:v>Se_158489.3</c:v>
                </c:pt>
                <c:pt idx="4227">
                  <c:v>Se_199526.2</c:v>
                </c:pt>
                <c:pt idx="4228">
                  <c:v>Se_251188.6</c:v>
                </c:pt>
                <c:pt idx="4229">
                  <c:v>Se_316227.8</c:v>
                </c:pt>
                <c:pt idx="4230">
                  <c:v>Se_398107.2</c:v>
                </c:pt>
                <c:pt idx="4231">
                  <c:v>Se_501187.2</c:v>
                </c:pt>
                <c:pt idx="4232">
                  <c:v>Se_630957.3</c:v>
                </c:pt>
                <c:pt idx="4233">
                  <c:v>Se_794328.2</c:v>
                </c:pt>
                <c:pt idx="4234">
                  <c:v>Se_1000000</c:v>
                </c:pt>
                <c:pt idx="4235">
                  <c:v>Se_1258925</c:v>
                </c:pt>
                <c:pt idx="4236">
                  <c:v>Se_1584893</c:v>
                </c:pt>
                <c:pt idx="4237">
                  <c:v>Se_1995262</c:v>
                </c:pt>
                <c:pt idx="4238">
                  <c:v>Se_2511886</c:v>
                </c:pt>
                <c:pt idx="4239">
                  <c:v>Se_3162278</c:v>
                </c:pt>
                <c:pt idx="4240">
                  <c:v>Se_3981072</c:v>
                </c:pt>
                <c:pt idx="4241">
                  <c:v>Se_5011872</c:v>
                </c:pt>
                <c:pt idx="4242">
                  <c:v>Se_6309573</c:v>
                </c:pt>
                <c:pt idx="4243">
                  <c:v>Se_7943282</c:v>
                </c:pt>
                <c:pt idx="4244">
                  <c:v>Se_10000000</c:v>
                </c:pt>
                <c:pt idx="4245">
                  <c:v>Se_12589250</c:v>
                </c:pt>
                <c:pt idx="4246">
                  <c:v>Se_15848930</c:v>
                </c:pt>
                <c:pt idx="4247">
                  <c:v>Se_19952620</c:v>
                </c:pt>
                <c:pt idx="4248">
                  <c:v>Br_</c:v>
                </c:pt>
                <c:pt idx="4249">
                  <c:v>Energy[eV]_Elastic[mb]</c:v>
                </c:pt>
                <c:pt idx="4250">
                  <c:v>Br_0.00001258925</c:v>
                </c:pt>
                <c:pt idx="4251">
                  <c:v>Br_0.00001584893</c:v>
                </c:pt>
                <c:pt idx="4252">
                  <c:v>Br_0.00001995262</c:v>
                </c:pt>
                <c:pt idx="4253">
                  <c:v>Br_0.00002511886</c:v>
                </c:pt>
                <c:pt idx="4254">
                  <c:v>Br_0.00003162278</c:v>
                </c:pt>
                <c:pt idx="4255">
                  <c:v>Br_0.00003981072</c:v>
                </c:pt>
                <c:pt idx="4256">
                  <c:v>Br_0.00005011872</c:v>
                </c:pt>
                <c:pt idx="4257">
                  <c:v>Br_0.00006309573</c:v>
                </c:pt>
                <c:pt idx="4258">
                  <c:v>Br_0.00007943282</c:v>
                </c:pt>
                <c:pt idx="4259">
                  <c:v>Br_0.0001</c:v>
                </c:pt>
                <c:pt idx="4260">
                  <c:v>Br_0.0001258925</c:v>
                </c:pt>
                <c:pt idx="4261">
                  <c:v>Br_0.0001584893</c:v>
                </c:pt>
                <c:pt idx="4262">
                  <c:v>Br_0.0001995262</c:v>
                </c:pt>
                <c:pt idx="4263">
                  <c:v>Br_0.0002511886</c:v>
                </c:pt>
                <c:pt idx="4264">
                  <c:v>Br_0.0003162278</c:v>
                </c:pt>
                <c:pt idx="4265">
                  <c:v>Br_0.0003981072</c:v>
                </c:pt>
                <c:pt idx="4266">
                  <c:v>Br_0.0005011872</c:v>
                </c:pt>
                <c:pt idx="4267">
                  <c:v>Br_0.0006309573</c:v>
                </c:pt>
                <c:pt idx="4268">
                  <c:v>Br_0.0007943282</c:v>
                </c:pt>
                <c:pt idx="4269">
                  <c:v>Br_0.001</c:v>
                </c:pt>
                <c:pt idx="4270">
                  <c:v>Br_0.001258925</c:v>
                </c:pt>
                <c:pt idx="4271">
                  <c:v>Br_0.001584893</c:v>
                </c:pt>
                <c:pt idx="4272">
                  <c:v>Br_0.001995262</c:v>
                </c:pt>
                <c:pt idx="4273">
                  <c:v>Br_0.002511886</c:v>
                </c:pt>
                <c:pt idx="4274">
                  <c:v>Br_0.003162278</c:v>
                </c:pt>
                <c:pt idx="4275">
                  <c:v>Br_0.003981072</c:v>
                </c:pt>
                <c:pt idx="4276">
                  <c:v>Br_0.005011872</c:v>
                </c:pt>
                <c:pt idx="4277">
                  <c:v>Br_0.006309573</c:v>
                </c:pt>
                <c:pt idx="4278">
                  <c:v>Br_0.007943282</c:v>
                </c:pt>
                <c:pt idx="4279">
                  <c:v>Br_0.01</c:v>
                </c:pt>
                <c:pt idx="4280">
                  <c:v>Br_0.01258925</c:v>
                </c:pt>
                <c:pt idx="4281">
                  <c:v>Br_0.01584893</c:v>
                </c:pt>
                <c:pt idx="4282">
                  <c:v>Br_0.01995262</c:v>
                </c:pt>
                <c:pt idx="4283">
                  <c:v>Br_0.02511886</c:v>
                </c:pt>
                <c:pt idx="4284">
                  <c:v>Br_0.03162278</c:v>
                </c:pt>
                <c:pt idx="4285">
                  <c:v>Br_0.03981072</c:v>
                </c:pt>
                <c:pt idx="4286">
                  <c:v>Br_0.05011872</c:v>
                </c:pt>
                <c:pt idx="4287">
                  <c:v>Br_0.06309573</c:v>
                </c:pt>
                <c:pt idx="4288">
                  <c:v>Br_0.07943282</c:v>
                </c:pt>
                <c:pt idx="4289">
                  <c:v>Br_0.1</c:v>
                </c:pt>
                <c:pt idx="4290">
                  <c:v>Br_0.1258925</c:v>
                </c:pt>
                <c:pt idx="4291">
                  <c:v>Br_0.1584893</c:v>
                </c:pt>
                <c:pt idx="4292">
                  <c:v>Br_0.1995262</c:v>
                </c:pt>
                <c:pt idx="4293">
                  <c:v>Br_0.2511886</c:v>
                </c:pt>
                <c:pt idx="4294">
                  <c:v>Br_0.3162278</c:v>
                </c:pt>
                <c:pt idx="4295">
                  <c:v>Br_0.3981072</c:v>
                </c:pt>
                <c:pt idx="4296">
                  <c:v>Br_0.5011872</c:v>
                </c:pt>
                <c:pt idx="4297">
                  <c:v>Br_0.6309573</c:v>
                </c:pt>
                <c:pt idx="4298">
                  <c:v>Br_0.7943282</c:v>
                </c:pt>
                <c:pt idx="4299">
                  <c:v>Br_1</c:v>
                </c:pt>
                <c:pt idx="4300">
                  <c:v>Br_1.258925</c:v>
                </c:pt>
                <c:pt idx="4301">
                  <c:v>Br_1.584893</c:v>
                </c:pt>
                <c:pt idx="4302">
                  <c:v>Br_1.995262</c:v>
                </c:pt>
                <c:pt idx="4303">
                  <c:v>Br_2.511886</c:v>
                </c:pt>
                <c:pt idx="4304">
                  <c:v>Br_3.162278</c:v>
                </c:pt>
                <c:pt idx="4305">
                  <c:v>Br_3.981072</c:v>
                </c:pt>
                <c:pt idx="4306">
                  <c:v>Br_5.011872</c:v>
                </c:pt>
                <c:pt idx="4307">
                  <c:v>Br_6.309573</c:v>
                </c:pt>
                <c:pt idx="4308">
                  <c:v>Br_7.943282</c:v>
                </c:pt>
                <c:pt idx="4309">
                  <c:v>Br_10</c:v>
                </c:pt>
                <c:pt idx="4310">
                  <c:v>Br_12.58925</c:v>
                </c:pt>
                <c:pt idx="4311">
                  <c:v>Br_15.84893</c:v>
                </c:pt>
                <c:pt idx="4312">
                  <c:v>Br_19.95262</c:v>
                </c:pt>
                <c:pt idx="4313">
                  <c:v>Br_25.11886</c:v>
                </c:pt>
                <c:pt idx="4314">
                  <c:v>Br_31.62278</c:v>
                </c:pt>
                <c:pt idx="4315">
                  <c:v>Br_39.81072</c:v>
                </c:pt>
                <c:pt idx="4316">
                  <c:v>Br_50.11872</c:v>
                </c:pt>
                <c:pt idx="4317">
                  <c:v>Br_63.09573</c:v>
                </c:pt>
                <c:pt idx="4318">
                  <c:v>Br_79.43282</c:v>
                </c:pt>
                <c:pt idx="4319">
                  <c:v>Br_100</c:v>
                </c:pt>
                <c:pt idx="4320">
                  <c:v>Br_125.8925</c:v>
                </c:pt>
                <c:pt idx="4321">
                  <c:v>Br_158.4893</c:v>
                </c:pt>
                <c:pt idx="4322">
                  <c:v>Br_199.5262</c:v>
                </c:pt>
                <c:pt idx="4323">
                  <c:v>Br_251.1886</c:v>
                </c:pt>
                <c:pt idx="4324">
                  <c:v>Br_316.2278</c:v>
                </c:pt>
                <c:pt idx="4325">
                  <c:v>Br_398.1072</c:v>
                </c:pt>
                <c:pt idx="4326">
                  <c:v>Br_501.1872</c:v>
                </c:pt>
                <c:pt idx="4327">
                  <c:v>Br_630.9573</c:v>
                </c:pt>
                <c:pt idx="4328">
                  <c:v>Br_794.3282</c:v>
                </c:pt>
                <c:pt idx="4329">
                  <c:v>Br_1000</c:v>
                </c:pt>
                <c:pt idx="4330">
                  <c:v>Br_1258.925</c:v>
                </c:pt>
                <c:pt idx="4331">
                  <c:v>Br_1584.893</c:v>
                </c:pt>
                <c:pt idx="4332">
                  <c:v>Br_1995.262</c:v>
                </c:pt>
                <c:pt idx="4333">
                  <c:v>Br_2511.886</c:v>
                </c:pt>
                <c:pt idx="4334">
                  <c:v>Br_3162.278</c:v>
                </c:pt>
                <c:pt idx="4335">
                  <c:v>Br_3981.072</c:v>
                </c:pt>
                <c:pt idx="4336">
                  <c:v>Br_5011.872</c:v>
                </c:pt>
                <c:pt idx="4337">
                  <c:v>Br_6309.573</c:v>
                </c:pt>
                <c:pt idx="4338">
                  <c:v>Br_7943.282</c:v>
                </c:pt>
                <c:pt idx="4339">
                  <c:v>Br_10000</c:v>
                </c:pt>
                <c:pt idx="4340">
                  <c:v>Br_12589.25</c:v>
                </c:pt>
                <c:pt idx="4341">
                  <c:v>Br_15848.93</c:v>
                </c:pt>
                <c:pt idx="4342">
                  <c:v>Br_19952.62</c:v>
                </c:pt>
                <c:pt idx="4343">
                  <c:v>Br_25118.86</c:v>
                </c:pt>
                <c:pt idx="4344">
                  <c:v>Br_31622.78</c:v>
                </c:pt>
                <c:pt idx="4345">
                  <c:v>Br_39810.72</c:v>
                </c:pt>
                <c:pt idx="4346">
                  <c:v>Br_50118.72</c:v>
                </c:pt>
                <c:pt idx="4347">
                  <c:v>Br_63095.73</c:v>
                </c:pt>
                <c:pt idx="4348">
                  <c:v>Br_79432.82</c:v>
                </c:pt>
                <c:pt idx="4349">
                  <c:v>Br_100000</c:v>
                </c:pt>
                <c:pt idx="4350">
                  <c:v>Br_125892.5</c:v>
                </c:pt>
                <c:pt idx="4351">
                  <c:v>Br_158489.3</c:v>
                </c:pt>
                <c:pt idx="4352">
                  <c:v>Br_199526.2</c:v>
                </c:pt>
                <c:pt idx="4353">
                  <c:v>Br_251188.6</c:v>
                </c:pt>
                <c:pt idx="4354">
                  <c:v>Br_316227.8</c:v>
                </c:pt>
                <c:pt idx="4355">
                  <c:v>Br_398107.2</c:v>
                </c:pt>
                <c:pt idx="4356">
                  <c:v>Br_501187.2</c:v>
                </c:pt>
                <c:pt idx="4357">
                  <c:v>Br_630957.3</c:v>
                </c:pt>
                <c:pt idx="4358">
                  <c:v>Br_794328.2</c:v>
                </c:pt>
                <c:pt idx="4359">
                  <c:v>Br_1000000</c:v>
                </c:pt>
                <c:pt idx="4360">
                  <c:v>Br_1258925</c:v>
                </c:pt>
                <c:pt idx="4361">
                  <c:v>Br_1584893</c:v>
                </c:pt>
                <c:pt idx="4362">
                  <c:v>Br_1995262</c:v>
                </c:pt>
                <c:pt idx="4363">
                  <c:v>Br_2511886</c:v>
                </c:pt>
                <c:pt idx="4364">
                  <c:v>Br_3162278</c:v>
                </c:pt>
                <c:pt idx="4365">
                  <c:v>Br_3981072</c:v>
                </c:pt>
                <c:pt idx="4366">
                  <c:v>Br_5011872</c:v>
                </c:pt>
                <c:pt idx="4367">
                  <c:v>Br_6309573</c:v>
                </c:pt>
                <c:pt idx="4368">
                  <c:v>Br_7943282</c:v>
                </c:pt>
                <c:pt idx="4369">
                  <c:v>Br_10000000</c:v>
                </c:pt>
                <c:pt idx="4370">
                  <c:v>Br_12589250</c:v>
                </c:pt>
                <c:pt idx="4371">
                  <c:v>Br_15848930</c:v>
                </c:pt>
                <c:pt idx="4372">
                  <c:v>Br_19952620</c:v>
                </c:pt>
                <c:pt idx="4373">
                  <c:v>Kr_</c:v>
                </c:pt>
                <c:pt idx="4374">
                  <c:v>Energy[eV]_Elastic[mb]</c:v>
                </c:pt>
                <c:pt idx="4375">
                  <c:v>Kr_0.00001258925</c:v>
                </c:pt>
                <c:pt idx="4376">
                  <c:v>Kr_0.00001584893</c:v>
                </c:pt>
                <c:pt idx="4377">
                  <c:v>Kr_0.00001995262</c:v>
                </c:pt>
                <c:pt idx="4378">
                  <c:v>Kr_0.00002511886</c:v>
                </c:pt>
                <c:pt idx="4379">
                  <c:v>Kr_0.00003162278</c:v>
                </c:pt>
                <c:pt idx="4380">
                  <c:v>Kr_0.00003981072</c:v>
                </c:pt>
                <c:pt idx="4381">
                  <c:v>Kr_0.00005011872</c:v>
                </c:pt>
                <c:pt idx="4382">
                  <c:v>Kr_0.00006309573</c:v>
                </c:pt>
                <c:pt idx="4383">
                  <c:v>Kr_0.00007943282</c:v>
                </c:pt>
                <c:pt idx="4384">
                  <c:v>Kr_0.0001</c:v>
                </c:pt>
                <c:pt idx="4385">
                  <c:v>Kr_0.0001258925</c:v>
                </c:pt>
                <c:pt idx="4386">
                  <c:v>Kr_0.0001584893</c:v>
                </c:pt>
                <c:pt idx="4387">
                  <c:v>Kr_0.0001995262</c:v>
                </c:pt>
                <c:pt idx="4388">
                  <c:v>Kr_0.0002511886</c:v>
                </c:pt>
                <c:pt idx="4389">
                  <c:v>Kr_0.0003162278</c:v>
                </c:pt>
                <c:pt idx="4390">
                  <c:v>Kr_0.0003981072</c:v>
                </c:pt>
                <c:pt idx="4391">
                  <c:v>Kr_0.0005011872</c:v>
                </c:pt>
                <c:pt idx="4392">
                  <c:v>Kr_0.0006309573</c:v>
                </c:pt>
                <c:pt idx="4393">
                  <c:v>Kr_0.0007943282</c:v>
                </c:pt>
                <c:pt idx="4394">
                  <c:v>Kr_0.001</c:v>
                </c:pt>
                <c:pt idx="4395">
                  <c:v>Kr_0.001258925</c:v>
                </c:pt>
                <c:pt idx="4396">
                  <c:v>Kr_0.001584893</c:v>
                </c:pt>
                <c:pt idx="4397">
                  <c:v>Kr_0.001995262</c:v>
                </c:pt>
                <c:pt idx="4398">
                  <c:v>Kr_0.002511886</c:v>
                </c:pt>
                <c:pt idx="4399">
                  <c:v>Kr_0.003162278</c:v>
                </c:pt>
                <c:pt idx="4400">
                  <c:v>Kr_0.003981072</c:v>
                </c:pt>
                <c:pt idx="4401">
                  <c:v>Kr_0.005011872</c:v>
                </c:pt>
                <c:pt idx="4402">
                  <c:v>Kr_0.006309573</c:v>
                </c:pt>
                <c:pt idx="4403">
                  <c:v>Kr_0.007943282</c:v>
                </c:pt>
                <c:pt idx="4404">
                  <c:v>Kr_0.01</c:v>
                </c:pt>
                <c:pt idx="4405">
                  <c:v>Kr_0.01258925</c:v>
                </c:pt>
                <c:pt idx="4406">
                  <c:v>Kr_0.01584893</c:v>
                </c:pt>
                <c:pt idx="4407">
                  <c:v>Kr_0.01995262</c:v>
                </c:pt>
                <c:pt idx="4408">
                  <c:v>Kr_0.02511886</c:v>
                </c:pt>
                <c:pt idx="4409">
                  <c:v>Kr_0.03162278</c:v>
                </c:pt>
                <c:pt idx="4410">
                  <c:v>Kr_0.03981072</c:v>
                </c:pt>
                <c:pt idx="4411">
                  <c:v>Kr_0.05011872</c:v>
                </c:pt>
                <c:pt idx="4412">
                  <c:v>Kr_0.06309573</c:v>
                </c:pt>
                <c:pt idx="4413">
                  <c:v>Kr_0.07943282</c:v>
                </c:pt>
                <c:pt idx="4414">
                  <c:v>Kr_0.1</c:v>
                </c:pt>
                <c:pt idx="4415">
                  <c:v>Kr_0.1258925</c:v>
                </c:pt>
                <c:pt idx="4416">
                  <c:v>Kr_0.1584893</c:v>
                </c:pt>
                <c:pt idx="4417">
                  <c:v>Kr_0.1995262</c:v>
                </c:pt>
                <c:pt idx="4418">
                  <c:v>Kr_0.2511886</c:v>
                </c:pt>
                <c:pt idx="4419">
                  <c:v>Kr_0.3162278</c:v>
                </c:pt>
                <c:pt idx="4420">
                  <c:v>Kr_0.3981072</c:v>
                </c:pt>
                <c:pt idx="4421">
                  <c:v>Kr_0.5011872</c:v>
                </c:pt>
                <c:pt idx="4422">
                  <c:v>Kr_0.6309573</c:v>
                </c:pt>
                <c:pt idx="4423">
                  <c:v>Kr_0.7943282</c:v>
                </c:pt>
                <c:pt idx="4424">
                  <c:v>Kr_1</c:v>
                </c:pt>
                <c:pt idx="4425">
                  <c:v>Kr_1.258925</c:v>
                </c:pt>
                <c:pt idx="4426">
                  <c:v>Kr_1.584893</c:v>
                </c:pt>
                <c:pt idx="4427">
                  <c:v>Kr_1.995262</c:v>
                </c:pt>
                <c:pt idx="4428">
                  <c:v>Kr_2.511886</c:v>
                </c:pt>
                <c:pt idx="4429">
                  <c:v>Kr_3.162278</c:v>
                </c:pt>
                <c:pt idx="4430">
                  <c:v>Kr_3.981072</c:v>
                </c:pt>
                <c:pt idx="4431">
                  <c:v>Kr_5.011872</c:v>
                </c:pt>
                <c:pt idx="4432">
                  <c:v>Kr_6.309573</c:v>
                </c:pt>
                <c:pt idx="4433">
                  <c:v>Kr_7.943282</c:v>
                </c:pt>
                <c:pt idx="4434">
                  <c:v>Kr_10</c:v>
                </c:pt>
                <c:pt idx="4435">
                  <c:v>Kr_12.58925</c:v>
                </c:pt>
                <c:pt idx="4436">
                  <c:v>Kr_15.84893</c:v>
                </c:pt>
                <c:pt idx="4437">
                  <c:v>Kr_19.95262</c:v>
                </c:pt>
                <c:pt idx="4438">
                  <c:v>Kr_25.11886</c:v>
                </c:pt>
                <c:pt idx="4439">
                  <c:v>Kr_31.62278</c:v>
                </c:pt>
                <c:pt idx="4440">
                  <c:v>Kr_39.81072</c:v>
                </c:pt>
                <c:pt idx="4441">
                  <c:v>Kr_50.11872</c:v>
                </c:pt>
                <c:pt idx="4442">
                  <c:v>Kr_63.09573</c:v>
                </c:pt>
                <c:pt idx="4443">
                  <c:v>Kr_79.43282</c:v>
                </c:pt>
                <c:pt idx="4444">
                  <c:v>Kr_100</c:v>
                </c:pt>
                <c:pt idx="4445">
                  <c:v>Kr_125.8925</c:v>
                </c:pt>
                <c:pt idx="4446">
                  <c:v>Kr_158.4893</c:v>
                </c:pt>
                <c:pt idx="4447">
                  <c:v>Kr_199.5262</c:v>
                </c:pt>
                <c:pt idx="4448">
                  <c:v>Kr_251.1886</c:v>
                </c:pt>
                <c:pt idx="4449">
                  <c:v>Kr_316.2278</c:v>
                </c:pt>
                <c:pt idx="4450">
                  <c:v>Kr_398.1072</c:v>
                </c:pt>
                <c:pt idx="4451">
                  <c:v>Kr_501.1872</c:v>
                </c:pt>
                <c:pt idx="4452">
                  <c:v>Kr_630.9573</c:v>
                </c:pt>
                <c:pt idx="4453">
                  <c:v>Kr_794.3282</c:v>
                </c:pt>
                <c:pt idx="4454">
                  <c:v>Kr_1000</c:v>
                </c:pt>
                <c:pt idx="4455">
                  <c:v>Kr_1258.925</c:v>
                </c:pt>
                <c:pt idx="4456">
                  <c:v>Kr_1584.893</c:v>
                </c:pt>
                <c:pt idx="4457">
                  <c:v>Kr_1995.262</c:v>
                </c:pt>
                <c:pt idx="4458">
                  <c:v>Kr_2511.886</c:v>
                </c:pt>
                <c:pt idx="4459">
                  <c:v>Kr_3162.278</c:v>
                </c:pt>
                <c:pt idx="4460">
                  <c:v>Kr_3981.072</c:v>
                </c:pt>
                <c:pt idx="4461">
                  <c:v>Kr_5011.872</c:v>
                </c:pt>
                <c:pt idx="4462">
                  <c:v>Kr_6309.573</c:v>
                </c:pt>
                <c:pt idx="4463">
                  <c:v>Kr_7943.282</c:v>
                </c:pt>
                <c:pt idx="4464">
                  <c:v>Kr_10000</c:v>
                </c:pt>
                <c:pt idx="4465">
                  <c:v>Kr_12589.25</c:v>
                </c:pt>
                <c:pt idx="4466">
                  <c:v>Kr_15848.93</c:v>
                </c:pt>
                <c:pt idx="4467">
                  <c:v>Kr_19952.62</c:v>
                </c:pt>
                <c:pt idx="4468">
                  <c:v>Kr_25118.86</c:v>
                </c:pt>
                <c:pt idx="4469">
                  <c:v>Kr_31622.78</c:v>
                </c:pt>
                <c:pt idx="4470">
                  <c:v>Kr_39810.72</c:v>
                </c:pt>
                <c:pt idx="4471">
                  <c:v>Kr_50118.72</c:v>
                </c:pt>
                <c:pt idx="4472">
                  <c:v>Kr_63095.73</c:v>
                </c:pt>
                <c:pt idx="4473">
                  <c:v>Kr_79432.82</c:v>
                </c:pt>
                <c:pt idx="4474">
                  <c:v>Kr_100000</c:v>
                </c:pt>
                <c:pt idx="4475">
                  <c:v>Kr_125892.5</c:v>
                </c:pt>
                <c:pt idx="4476">
                  <c:v>Kr_158489.3</c:v>
                </c:pt>
                <c:pt idx="4477">
                  <c:v>Kr_199526.2</c:v>
                </c:pt>
                <c:pt idx="4478">
                  <c:v>Kr_251188.6</c:v>
                </c:pt>
                <c:pt idx="4479">
                  <c:v>Kr_316227.8</c:v>
                </c:pt>
                <c:pt idx="4480">
                  <c:v>Kr_398107.2</c:v>
                </c:pt>
                <c:pt idx="4481">
                  <c:v>Kr_501187.2</c:v>
                </c:pt>
                <c:pt idx="4482">
                  <c:v>Kr_630957.3</c:v>
                </c:pt>
                <c:pt idx="4483">
                  <c:v>Kr_794328.2</c:v>
                </c:pt>
                <c:pt idx="4484">
                  <c:v>Kr_1000000</c:v>
                </c:pt>
                <c:pt idx="4485">
                  <c:v>Kr_1258925</c:v>
                </c:pt>
                <c:pt idx="4486">
                  <c:v>Kr_1584893</c:v>
                </c:pt>
                <c:pt idx="4487">
                  <c:v>Kr_1995262</c:v>
                </c:pt>
                <c:pt idx="4488">
                  <c:v>Kr_2511886</c:v>
                </c:pt>
                <c:pt idx="4489">
                  <c:v>Kr_3162278</c:v>
                </c:pt>
                <c:pt idx="4490">
                  <c:v>Kr_3981072</c:v>
                </c:pt>
                <c:pt idx="4491">
                  <c:v>Kr_5011872</c:v>
                </c:pt>
                <c:pt idx="4492">
                  <c:v>Kr_6309573</c:v>
                </c:pt>
                <c:pt idx="4493">
                  <c:v>Kr_7943282</c:v>
                </c:pt>
                <c:pt idx="4494">
                  <c:v>Kr_10000000</c:v>
                </c:pt>
                <c:pt idx="4495">
                  <c:v>Kr_12589250</c:v>
                </c:pt>
                <c:pt idx="4496">
                  <c:v>Kr_15848930</c:v>
                </c:pt>
                <c:pt idx="4497">
                  <c:v>Kr_19952620</c:v>
                </c:pt>
                <c:pt idx="4498">
                  <c:v>Rb_</c:v>
                </c:pt>
                <c:pt idx="4499">
                  <c:v>Energy[eV]_Elastic[mb]</c:v>
                </c:pt>
                <c:pt idx="4500">
                  <c:v>Rb_0.00001258925</c:v>
                </c:pt>
                <c:pt idx="4501">
                  <c:v>Rb_0.00001584893</c:v>
                </c:pt>
                <c:pt idx="4502">
                  <c:v>Rb_0.00001995262</c:v>
                </c:pt>
                <c:pt idx="4503">
                  <c:v>Rb_0.00002511886</c:v>
                </c:pt>
                <c:pt idx="4504">
                  <c:v>Rb_0.00003162278</c:v>
                </c:pt>
                <c:pt idx="4505">
                  <c:v>Rb_0.00003981072</c:v>
                </c:pt>
                <c:pt idx="4506">
                  <c:v>Rb_0.00005011872</c:v>
                </c:pt>
                <c:pt idx="4507">
                  <c:v>Rb_0.00006309573</c:v>
                </c:pt>
                <c:pt idx="4508">
                  <c:v>Rb_0.00007943282</c:v>
                </c:pt>
                <c:pt idx="4509">
                  <c:v>Rb_0.0001</c:v>
                </c:pt>
                <c:pt idx="4510">
                  <c:v>Rb_0.0001258925</c:v>
                </c:pt>
                <c:pt idx="4511">
                  <c:v>Rb_0.0001584893</c:v>
                </c:pt>
                <c:pt idx="4512">
                  <c:v>Rb_0.0001995262</c:v>
                </c:pt>
                <c:pt idx="4513">
                  <c:v>Rb_0.0002511886</c:v>
                </c:pt>
                <c:pt idx="4514">
                  <c:v>Rb_0.0003162278</c:v>
                </c:pt>
                <c:pt idx="4515">
                  <c:v>Rb_0.0003981072</c:v>
                </c:pt>
                <c:pt idx="4516">
                  <c:v>Rb_0.0005011872</c:v>
                </c:pt>
                <c:pt idx="4517">
                  <c:v>Rb_0.0006309573</c:v>
                </c:pt>
                <c:pt idx="4518">
                  <c:v>Rb_0.0007943282</c:v>
                </c:pt>
                <c:pt idx="4519">
                  <c:v>Rb_0.001</c:v>
                </c:pt>
                <c:pt idx="4520">
                  <c:v>Rb_0.001258925</c:v>
                </c:pt>
                <c:pt idx="4521">
                  <c:v>Rb_0.001584893</c:v>
                </c:pt>
                <c:pt idx="4522">
                  <c:v>Rb_0.001995262</c:v>
                </c:pt>
                <c:pt idx="4523">
                  <c:v>Rb_0.002511886</c:v>
                </c:pt>
                <c:pt idx="4524">
                  <c:v>Rb_0.003162278</c:v>
                </c:pt>
                <c:pt idx="4525">
                  <c:v>Rb_0.003981072</c:v>
                </c:pt>
                <c:pt idx="4526">
                  <c:v>Rb_0.005011872</c:v>
                </c:pt>
                <c:pt idx="4527">
                  <c:v>Rb_0.006309573</c:v>
                </c:pt>
                <c:pt idx="4528">
                  <c:v>Rb_0.007943282</c:v>
                </c:pt>
                <c:pt idx="4529">
                  <c:v>Rb_0.01</c:v>
                </c:pt>
                <c:pt idx="4530">
                  <c:v>Rb_0.01258925</c:v>
                </c:pt>
                <c:pt idx="4531">
                  <c:v>Rb_0.01584893</c:v>
                </c:pt>
                <c:pt idx="4532">
                  <c:v>Rb_0.01995262</c:v>
                </c:pt>
                <c:pt idx="4533">
                  <c:v>Rb_0.02511886</c:v>
                </c:pt>
                <c:pt idx="4534">
                  <c:v>Rb_0.03162278</c:v>
                </c:pt>
                <c:pt idx="4535">
                  <c:v>Rb_0.03981072</c:v>
                </c:pt>
                <c:pt idx="4536">
                  <c:v>Rb_0.05011872</c:v>
                </c:pt>
                <c:pt idx="4537">
                  <c:v>Rb_0.06309573</c:v>
                </c:pt>
                <c:pt idx="4538">
                  <c:v>Rb_0.07943282</c:v>
                </c:pt>
                <c:pt idx="4539">
                  <c:v>Rb_0.1</c:v>
                </c:pt>
                <c:pt idx="4540">
                  <c:v>Rb_0.1258925</c:v>
                </c:pt>
                <c:pt idx="4541">
                  <c:v>Rb_0.1584893</c:v>
                </c:pt>
                <c:pt idx="4542">
                  <c:v>Rb_0.1995262</c:v>
                </c:pt>
                <c:pt idx="4543">
                  <c:v>Rb_0.2511886</c:v>
                </c:pt>
                <c:pt idx="4544">
                  <c:v>Rb_0.3162278</c:v>
                </c:pt>
                <c:pt idx="4545">
                  <c:v>Rb_0.3981072</c:v>
                </c:pt>
                <c:pt idx="4546">
                  <c:v>Rb_0.5011872</c:v>
                </c:pt>
                <c:pt idx="4547">
                  <c:v>Rb_0.6309573</c:v>
                </c:pt>
                <c:pt idx="4548">
                  <c:v>Rb_0.7943282</c:v>
                </c:pt>
                <c:pt idx="4549">
                  <c:v>Rb_1</c:v>
                </c:pt>
                <c:pt idx="4550">
                  <c:v>Rb_1.258925</c:v>
                </c:pt>
                <c:pt idx="4551">
                  <c:v>Rb_1.584893</c:v>
                </c:pt>
                <c:pt idx="4552">
                  <c:v>Rb_1.995262</c:v>
                </c:pt>
                <c:pt idx="4553">
                  <c:v>Rb_2.511886</c:v>
                </c:pt>
                <c:pt idx="4554">
                  <c:v>Rb_3.162278</c:v>
                </c:pt>
                <c:pt idx="4555">
                  <c:v>Rb_3.981072</c:v>
                </c:pt>
                <c:pt idx="4556">
                  <c:v>Rb_5.011872</c:v>
                </c:pt>
                <c:pt idx="4557">
                  <c:v>Rb_6.309573</c:v>
                </c:pt>
                <c:pt idx="4558">
                  <c:v>Rb_7.943282</c:v>
                </c:pt>
                <c:pt idx="4559">
                  <c:v>Rb_10</c:v>
                </c:pt>
                <c:pt idx="4560">
                  <c:v>Rb_12.58925</c:v>
                </c:pt>
                <c:pt idx="4561">
                  <c:v>Rb_15.84893</c:v>
                </c:pt>
                <c:pt idx="4562">
                  <c:v>Rb_19.95262</c:v>
                </c:pt>
                <c:pt idx="4563">
                  <c:v>Rb_25.11886</c:v>
                </c:pt>
                <c:pt idx="4564">
                  <c:v>Rb_31.62278</c:v>
                </c:pt>
                <c:pt idx="4565">
                  <c:v>Rb_39.81072</c:v>
                </c:pt>
                <c:pt idx="4566">
                  <c:v>Rb_50.11872</c:v>
                </c:pt>
                <c:pt idx="4567">
                  <c:v>Rb_63.09573</c:v>
                </c:pt>
                <c:pt idx="4568">
                  <c:v>Rb_79.43282</c:v>
                </c:pt>
                <c:pt idx="4569">
                  <c:v>Rb_100</c:v>
                </c:pt>
                <c:pt idx="4570">
                  <c:v>Rb_125.8925</c:v>
                </c:pt>
                <c:pt idx="4571">
                  <c:v>Rb_158.4893</c:v>
                </c:pt>
                <c:pt idx="4572">
                  <c:v>Rb_199.5262</c:v>
                </c:pt>
                <c:pt idx="4573">
                  <c:v>Rb_251.1886</c:v>
                </c:pt>
                <c:pt idx="4574">
                  <c:v>Rb_316.2278</c:v>
                </c:pt>
                <c:pt idx="4575">
                  <c:v>Rb_398.1072</c:v>
                </c:pt>
                <c:pt idx="4576">
                  <c:v>Rb_501.1872</c:v>
                </c:pt>
                <c:pt idx="4577">
                  <c:v>Rb_630.9573</c:v>
                </c:pt>
                <c:pt idx="4578">
                  <c:v>Rb_794.3282</c:v>
                </c:pt>
                <c:pt idx="4579">
                  <c:v>Rb_1000</c:v>
                </c:pt>
                <c:pt idx="4580">
                  <c:v>Rb_1258.925</c:v>
                </c:pt>
                <c:pt idx="4581">
                  <c:v>Rb_1584.893</c:v>
                </c:pt>
                <c:pt idx="4582">
                  <c:v>Rb_1995.262</c:v>
                </c:pt>
                <c:pt idx="4583">
                  <c:v>Rb_2511.886</c:v>
                </c:pt>
                <c:pt idx="4584">
                  <c:v>Rb_3162.278</c:v>
                </c:pt>
                <c:pt idx="4585">
                  <c:v>Rb_3981.072</c:v>
                </c:pt>
                <c:pt idx="4586">
                  <c:v>Rb_5011.872</c:v>
                </c:pt>
                <c:pt idx="4587">
                  <c:v>Rb_6309.573</c:v>
                </c:pt>
                <c:pt idx="4588">
                  <c:v>Rb_7943.282</c:v>
                </c:pt>
                <c:pt idx="4589">
                  <c:v>Rb_10000</c:v>
                </c:pt>
                <c:pt idx="4590">
                  <c:v>Rb_12589.25</c:v>
                </c:pt>
                <c:pt idx="4591">
                  <c:v>Rb_15848.93</c:v>
                </c:pt>
                <c:pt idx="4592">
                  <c:v>Rb_19952.62</c:v>
                </c:pt>
                <c:pt idx="4593">
                  <c:v>Rb_25118.86</c:v>
                </c:pt>
                <c:pt idx="4594">
                  <c:v>Rb_31622.78</c:v>
                </c:pt>
                <c:pt idx="4595">
                  <c:v>Rb_39810.72</c:v>
                </c:pt>
                <c:pt idx="4596">
                  <c:v>Rb_50118.72</c:v>
                </c:pt>
                <c:pt idx="4597">
                  <c:v>Rb_63095.73</c:v>
                </c:pt>
                <c:pt idx="4598">
                  <c:v>Rb_79432.82</c:v>
                </c:pt>
                <c:pt idx="4599">
                  <c:v>Rb_100000</c:v>
                </c:pt>
                <c:pt idx="4600">
                  <c:v>Rb_125892.5</c:v>
                </c:pt>
                <c:pt idx="4601">
                  <c:v>Rb_158489.3</c:v>
                </c:pt>
                <c:pt idx="4602">
                  <c:v>Rb_199526.2</c:v>
                </c:pt>
                <c:pt idx="4603">
                  <c:v>Rb_251188.6</c:v>
                </c:pt>
                <c:pt idx="4604">
                  <c:v>Rb_316227.8</c:v>
                </c:pt>
                <c:pt idx="4605">
                  <c:v>Rb_398107.2</c:v>
                </c:pt>
                <c:pt idx="4606">
                  <c:v>Rb_501187.2</c:v>
                </c:pt>
                <c:pt idx="4607">
                  <c:v>Rb_630957.3</c:v>
                </c:pt>
                <c:pt idx="4608">
                  <c:v>Rb_794328.2</c:v>
                </c:pt>
                <c:pt idx="4609">
                  <c:v>Rb_1000000</c:v>
                </c:pt>
                <c:pt idx="4610">
                  <c:v>Rb_1258925</c:v>
                </c:pt>
                <c:pt idx="4611">
                  <c:v>Rb_1584893</c:v>
                </c:pt>
                <c:pt idx="4612">
                  <c:v>Rb_1995262</c:v>
                </c:pt>
                <c:pt idx="4613">
                  <c:v>Rb_2511886</c:v>
                </c:pt>
                <c:pt idx="4614">
                  <c:v>Rb_3162278</c:v>
                </c:pt>
                <c:pt idx="4615">
                  <c:v>Rb_3981072</c:v>
                </c:pt>
                <c:pt idx="4616">
                  <c:v>Rb_5011872</c:v>
                </c:pt>
                <c:pt idx="4617">
                  <c:v>Rb_6309573</c:v>
                </c:pt>
                <c:pt idx="4618">
                  <c:v>Rb_7943282</c:v>
                </c:pt>
                <c:pt idx="4619">
                  <c:v>Rb_10000000</c:v>
                </c:pt>
                <c:pt idx="4620">
                  <c:v>Rb_12589250</c:v>
                </c:pt>
                <c:pt idx="4621">
                  <c:v>Rb_15848930</c:v>
                </c:pt>
                <c:pt idx="4622">
                  <c:v>Rb_19952620</c:v>
                </c:pt>
                <c:pt idx="4623">
                  <c:v>Sr_</c:v>
                </c:pt>
                <c:pt idx="4624">
                  <c:v>Energy[eV]_Elastic[mb]</c:v>
                </c:pt>
                <c:pt idx="4625">
                  <c:v>Sr_0.00001258925</c:v>
                </c:pt>
                <c:pt idx="4626">
                  <c:v>Sr_0.00001584893</c:v>
                </c:pt>
                <c:pt idx="4627">
                  <c:v>Sr_0.00001995262</c:v>
                </c:pt>
                <c:pt idx="4628">
                  <c:v>Sr_0.00002511886</c:v>
                </c:pt>
                <c:pt idx="4629">
                  <c:v>Sr_0.00003162278</c:v>
                </c:pt>
                <c:pt idx="4630">
                  <c:v>Sr_0.00003981072</c:v>
                </c:pt>
                <c:pt idx="4631">
                  <c:v>Sr_0.00005011872</c:v>
                </c:pt>
                <c:pt idx="4632">
                  <c:v>Sr_0.00006309573</c:v>
                </c:pt>
                <c:pt idx="4633">
                  <c:v>Sr_0.00007943282</c:v>
                </c:pt>
                <c:pt idx="4634">
                  <c:v>Sr_0.0001</c:v>
                </c:pt>
                <c:pt idx="4635">
                  <c:v>Sr_0.0001258925</c:v>
                </c:pt>
                <c:pt idx="4636">
                  <c:v>Sr_0.0001584893</c:v>
                </c:pt>
                <c:pt idx="4637">
                  <c:v>Sr_0.0001995262</c:v>
                </c:pt>
                <c:pt idx="4638">
                  <c:v>Sr_0.0002511886</c:v>
                </c:pt>
                <c:pt idx="4639">
                  <c:v>Sr_0.0003162278</c:v>
                </c:pt>
                <c:pt idx="4640">
                  <c:v>Sr_0.0003981072</c:v>
                </c:pt>
                <c:pt idx="4641">
                  <c:v>Sr_0.0005011872</c:v>
                </c:pt>
                <c:pt idx="4642">
                  <c:v>Sr_0.0006309573</c:v>
                </c:pt>
                <c:pt idx="4643">
                  <c:v>Sr_0.0007943282</c:v>
                </c:pt>
                <c:pt idx="4644">
                  <c:v>Sr_0.001</c:v>
                </c:pt>
                <c:pt idx="4645">
                  <c:v>Sr_0.001258925</c:v>
                </c:pt>
                <c:pt idx="4646">
                  <c:v>Sr_0.001584893</c:v>
                </c:pt>
                <c:pt idx="4647">
                  <c:v>Sr_0.001995262</c:v>
                </c:pt>
                <c:pt idx="4648">
                  <c:v>Sr_0.002511886</c:v>
                </c:pt>
                <c:pt idx="4649">
                  <c:v>Sr_0.003162278</c:v>
                </c:pt>
                <c:pt idx="4650">
                  <c:v>Sr_0.003981072</c:v>
                </c:pt>
                <c:pt idx="4651">
                  <c:v>Sr_0.005011872</c:v>
                </c:pt>
                <c:pt idx="4652">
                  <c:v>Sr_0.006309573</c:v>
                </c:pt>
                <c:pt idx="4653">
                  <c:v>Sr_0.007943282</c:v>
                </c:pt>
                <c:pt idx="4654">
                  <c:v>Sr_0.01</c:v>
                </c:pt>
                <c:pt idx="4655">
                  <c:v>Sr_0.01258925</c:v>
                </c:pt>
                <c:pt idx="4656">
                  <c:v>Sr_0.01584893</c:v>
                </c:pt>
                <c:pt idx="4657">
                  <c:v>Sr_0.01995262</c:v>
                </c:pt>
                <c:pt idx="4658">
                  <c:v>Sr_0.02511886</c:v>
                </c:pt>
                <c:pt idx="4659">
                  <c:v>Sr_0.03162278</c:v>
                </c:pt>
                <c:pt idx="4660">
                  <c:v>Sr_0.03981072</c:v>
                </c:pt>
                <c:pt idx="4661">
                  <c:v>Sr_0.05011872</c:v>
                </c:pt>
                <c:pt idx="4662">
                  <c:v>Sr_0.06309573</c:v>
                </c:pt>
                <c:pt idx="4663">
                  <c:v>Sr_0.07943282</c:v>
                </c:pt>
                <c:pt idx="4664">
                  <c:v>Sr_0.1</c:v>
                </c:pt>
                <c:pt idx="4665">
                  <c:v>Sr_0.1258925</c:v>
                </c:pt>
                <c:pt idx="4666">
                  <c:v>Sr_0.1584893</c:v>
                </c:pt>
                <c:pt idx="4667">
                  <c:v>Sr_0.1995262</c:v>
                </c:pt>
                <c:pt idx="4668">
                  <c:v>Sr_0.2511886</c:v>
                </c:pt>
                <c:pt idx="4669">
                  <c:v>Sr_0.3162278</c:v>
                </c:pt>
                <c:pt idx="4670">
                  <c:v>Sr_0.3981072</c:v>
                </c:pt>
                <c:pt idx="4671">
                  <c:v>Sr_0.5011872</c:v>
                </c:pt>
                <c:pt idx="4672">
                  <c:v>Sr_0.6309573</c:v>
                </c:pt>
                <c:pt idx="4673">
                  <c:v>Sr_0.7943282</c:v>
                </c:pt>
                <c:pt idx="4674">
                  <c:v>Sr_1</c:v>
                </c:pt>
                <c:pt idx="4675">
                  <c:v>Sr_1.258925</c:v>
                </c:pt>
                <c:pt idx="4676">
                  <c:v>Sr_1.584893</c:v>
                </c:pt>
                <c:pt idx="4677">
                  <c:v>Sr_1.995262</c:v>
                </c:pt>
                <c:pt idx="4678">
                  <c:v>Sr_2.511886</c:v>
                </c:pt>
                <c:pt idx="4679">
                  <c:v>Sr_3.162278</c:v>
                </c:pt>
                <c:pt idx="4680">
                  <c:v>Sr_3.981072</c:v>
                </c:pt>
                <c:pt idx="4681">
                  <c:v>Sr_5.011872</c:v>
                </c:pt>
                <c:pt idx="4682">
                  <c:v>Sr_6.309573</c:v>
                </c:pt>
                <c:pt idx="4683">
                  <c:v>Sr_7.943282</c:v>
                </c:pt>
                <c:pt idx="4684">
                  <c:v>Sr_10</c:v>
                </c:pt>
                <c:pt idx="4685">
                  <c:v>Sr_12.58925</c:v>
                </c:pt>
                <c:pt idx="4686">
                  <c:v>Sr_15.84893</c:v>
                </c:pt>
                <c:pt idx="4687">
                  <c:v>Sr_19.95262</c:v>
                </c:pt>
                <c:pt idx="4688">
                  <c:v>Sr_25.11886</c:v>
                </c:pt>
                <c:pt idx="4689">
                  <c:v>Sr_31.62278</c:v>
                </c:pt>
                <c:pt idx="4690">
                  <c:v>Sr_39.81072</c:v>
                </c:pt>
                <c:pt idx="4691">
                  <c:v>Sr_50.11872</c:v>
                </c:pt>
                <c:pt idx="4692">
                  <c:v>Sr_63.09573</c:v>
                </c:pt>
                <c:pt idx="4693">
                  <c:v>Sr_79.43282</c:v>
                </c:pt>
                <c:pt idx="4694">
                  <c:v>Sr_100</c:v>
                </c:pt>
                <c:pt idx="4695">
                  <c:v>Sr_125.8925</c:v>
                </c:pt>
                <c:pt idx="4696">
                  <c:v>Sr_158.4893</c:v>
                </c:pt>
                <c:pt idx="4697">
                  <c:v>Sr_199.5262</c:v>
                </c:pt>
                <c:pt idx="4698">
                  <c:v>Sr_251.1886</c:v>
                </c:pt>
                <c:pt idx="4699">
                  <c:v>Sr_316.2278</c:v>
                </c:pt>
                <c:pt idx="4700">
                  <c:v>Sr_398.1072</c:v>
                </c:pt>
                <c:pt idx="4701">
                  <c:v>Sr_501.1872</c:v>
                </c:pt>
                <c:pt idx="4702">
                  <c:v>Sr_630.9573</c:v>
                </c:pt>
                <c:pt idx="4703">
                  <c:v>Sr_794.3282</c:v>
                </c:pt>
                <c:pt idx="4704">
                  <c:v>Sr_1000</c:v>
                </c:pt>
                <c:pt idx="4705">
                  <c:v>Sr_1258.925</c:v>
                </c:pt>
                <c:pt idx="4706">
                  <c:v>Sr_1584.893</c:v>
                </c:pt>
                <c:pt idx="4707">
                  <c:v>Sr_1995.262</c:v>
                </c:pt>
                <c:pt idx="4708">
                  <c:v>Sr_2511.886</c:v>
                </c:pt>
                <c:pt idx="4709">
                  <c:v>Sr_3162.278</c:v>
                </c:pt>
                <c:pt idx="4710">
                  <c:v>Sr_3981.072</c:v>
                </c:pt>
                <c:pt idx="4711">
                  <c:v>Sr_5011.872</c:v>
                </c:pt>
                <c:pt idx="4712">
                  <c:v>Sr_6309.573</c:v>
                </c:pt>
                <c:pt idx="4713">
                  <c:v>Sr_7943.282</c:v>
                </c:pt>
                <c:pt idx="4714">
                  <c:v>Sr_10000</c:v>
                </c:pt>
                <c:pt idx="4715">
                  <c:v>Sr_12589.25</c:v>
                </c:pt>
                <c:pt idx="4716">
                  <c:v>Sr_15848.93</c:v>
                </c:pt>
                <c:pt idx="4717">
                  <c:v>Sr_19952.62</c:v>
                </c:pt>
                <c:pt idx="4718">
                  <c:v>Sr_25118.86</c:v>
                </c:pt>
                <c:pt idx="4719">
                  <c:v>Sr_31622.78</c:v>
                </c:pt>
                <c:pt idx="4720">
                  <c:v>Sr_39810.72</c:v>
                </c:pt>
                <c:pt idx="4721">
                  <c:v>Sr_50118.72</c:v>
                </c:pt>
                <c:pt idx="4722">
                  <c:v>Sr_63095.73</c:v>
                </c:pt>
                <c:pt idx="4723">
                  <c:v>Sr_79432.82</c:v>
                </c:pt>
                <c:pt idx="4724">
                  <c:v>Sr_100000</c:v>
                </c:pt>
                <c:pt idx="4725">
                  <c:v>Sr_125892.5</c:v>
                </c:pt>
                <c:pt idx="4726">
                  <c:v>Sr_158489.3</c:v>
                </c:pt>
                <c:pt idx="4727">
                  <c:v>Sr_199526.2</c:v>
                </c:pt>
                <c:pt idx="4728">
                  <c:v>Sr_251188.6</c:v>
                </c:pt>
                <c:pt idx="4729">
                  <c:v>Sr_316227.8</c:v>
                </c:pt>
                <c:pt idx="4730">
                  <c:v>Sr_398107.2</c:v>
                </c:pt>
                <c:pt idx="4731">
                  <c:v>Sr_501187.2</c:v>
                </c:pt>
                <c:pt idx="4732">
                  <c:v>Sr_630957.3</c:v>
                </c:pt>
                <c:pt idx="4733">
                  <c:v>Sr_794328.2</c:v>
                </c:pt>
                <c:pt idx="4734">
                  <c:v>Sr_1000000</c:v>
                </c:pt>
                <c:pt idx="4735">
                  <c:v>Sr_1258925</c:v>
                </c:pt>
                <c:pt idx="4736">
                  <c:v>Sr_1584893</c:v>
                </c:pt>
                <c:pt idx="4737">
                  <c:v>Sr_1995262</c:v>
                </c:pt>
                <c:pt idx="4738">
                  <c:v>Sr_2511886</c:v>
                </c:pt>
                <c:pt idx="4739">
                  <c:v>Sr_3162278</c:v>
                </c:pt>
                <c:pt idx="4740">
                  <c:v>Sr_3981072</c:v>
                </c:pt>
                <c:pt idx="4741">
                  <c:v>Sr_5011872</c:v>
                </c:pt>
                <c:pt idx="4742">
                  <c:v>Sr_6309573</c:v>
                </c:pt>
                <c:pt idx="4743">
                  <c:v>Sr_7943282</c:v>
                </c:pt>
                <c:pt idx="4744">
                  <c:v>Sr_10000000</c:v>
                </c:pt>
                <c:pt idx="4745">
                  <c:v>Sr_12589250</c:v>
                </c:pt>
                <c:pt idx="4746">
                  <c:v>Sr_15848930</c:v>
                </c:pt>
                <c:pt idx="4747">
                  <c:v>Sr_19952620</c:v>
                </c:pt>
                <c:pt idx="4748">
                  <c:v>Y_</c:v>
                </c:pt>
                <c:pt idx="4749">
                  <c:v>Energy[eV]_Elastic[mb]</c:v>
                </c:pt>
                <c:pt idx="4750">
                  <c:v>Y_0.00001258925</c:v>
                </c:pt>
                <c:pt idx="4751">
                  <c:v>Y_0.00001584893</c:v>
                </c:pt>
                <c:pt idx="4752">
                  <c:v>Y_0.00001995262</c:v>
                </c:pt>
                <c:pt idx="4753">
                  <c:v>Y_0.00002511886</c:v>
                </c:pt>
                <c:pt idx="4754">
                  <c:v>Y_0.00003162278</c:v>
                </c:pt>
                <c:pt idx="4755">
                  <c:v>Y_0.00003981072</c:v>
                </c:pt>
                <c:pt idx="4756">
                  <c:v>Y_0.00005011872</c:v>
                </c:pt>
                <c:pt idx="4757">
                  <c:v>Y_0.00006309573</c:v>
                </c:pt>
                <c:pt idx="4758">
                  <c:v>Y_0.00007943282</c:v>
                </c:pt>
                <c:pt idx="4759">
                  <c:v>Y_0.0001</c:v>
                </c:pt>
                <c:pt idx="4760">
                  <c:v>Y_0.0001258925</c:v>
                </c:pt>
                <c:pt idx="4761">
                  <c:v>Y_0.0001584893</c:v>
                </c:pt>
                <c:pt idx="4762">
                  <c:v>Y_0.0001995262</c:v>
                </c:pt>
                <c:pt idx="4763">
                  <c:v>Y_0.0002511886</c:v>
                </c:pt>
                <c:pt idx="4764">
                  <c:v>Y_0.0003162278</c:v>
                </c:pt>
                <c:pt idx="4765">
                  <c:v>Y_0.0003981072</c:v>
                </c:pt>
                <c:pt idx="4766">
                  <c:v>Y_0.0005011872</c:v>
                </c:pt>
                <c:pt idx="4767">
                  <c:v>Y_0.0006309573</c:v>
                </c:pt>
                <c:pt idx="4768">
                  <c:v>Y_0.0007943282</c:v>
                </c:pt>
                <c:pt idx="4769">
                  <c:v>Y_0.001</c:v>
                </c:pt>
                <c:pt idx="4770">
                  <c:v>Y_0.001258925</c:v>
                </c:pt>
                <c:pt idx="4771">
                  <c:v>Y_0.001584893</c:v>
                </c:pt>
                <c:pt idx="4772">
                  <c:v>Y_0.001995262</c:v>
                </c:pt>
                <c:pt idx="4773">
                  <c:v>Y_0.002511886</c:v>
                </c:pt>
                <c:pt idx="4774">
                  <c:v>Y_0.003162278</c:v>
                </c:pt>
                <c:pt idx="4775">
                  <c:v>Y_0.003981072</c:v>
                </c:pt>
                <c:pt idx="4776">
                  <c:v>Y_0.005011872</c:v>
                </c:pt>
                <c:pt idx="4777">
                  <c:v>Y_0.006309573</c:v>
                </c:pt>
                <c:pt idx="4778">
                  <c:v>Y_0.007943282</c:v>
                </c:pt>
                <c:pt idx="4779">
                  <c:v>Y_0.01</c:v>
                </c:pt>
                <c:pt idx="4780">
                  <c:v>Y_0.01258925</c:v>
                </c:pt>
                <c:pt idx="4781">
                  <c:v>Y_0.01584893</c:v>
                </c:pt>
                <c:pt idx="4782">
                  <c:v>Y_0.01995262</c:v>
                </c:pt>
                <c:pt idx="4783">
                  <c:v>Y_0.02511886</c:v>
                </c:pt>
                <c:pt idx="4784">
                  <c:v>Y_0.03162278</c:v>
                </c:pt>
                <c:pt idx="4785">
                  <c:v>Y_0.03981072</c:v>
                </c:pt>
                <c:pt idx="4786">
                  <c:v>Y_0.05011872</c:v>
                </c:pt>
                <c:pt idx="4787">
                  <c:v>Y_0.06309573</c:v>
                </c:pt>
                <c:pt idx="4788">
                  <c:v>Y_0.07943282</c:v>
                </c:pt>
                <c:pt idx="4789">
                  <c:v>Y_0.1</c:v>
                </c:pt>
                <c:pt idx="4790">
                  <c:v>Y_0.1258925</c:v>
                </c:pt>
                <c:pt idx="4791">
                  <c:v>Y_0.1584893</c:v>
                </c:pt>
                <c:pt idx="4792">
                  <c:v>Y_0.1995262</c:v>
                </c:pt>
                <c:pt idx="4793">
                  <c:v>Y_0.2511886</c:v>
                </c:pt>
                <c:pt idx="4794">
                  <c:v>Y_0.3162278</c:v>
                </c:pt>
                <c:pt idx="4795">
                  <c:v>Y_0.3981072</c:v>
                </c:pt>
                <c:pt idx="4796">
                  <c:v>Y_0.5011872</c:v>
                </c:pt>
                <c:pt idx="4797">
                  <c:v>Y_0.6309573</c:v>
                </c:pt>
                <c:pt idx="4798">
                  <c:v>Y_0.7943282</c:v>
                </c:pt>
                <c:pt idx="4799">
                  <c:v>Y_1</c:v>
                </c:pt>
                <c:pt idx="4800">
                  <c:v>Y_1.258925</c:v>
                </c:pt>
                <c:pt idx="4801">
                  <c:v>Y_1.584893</c:v>
                </c:pt>
                <c:pt idx="4802">
                  <c:v>Y_1.995262</c:v>
                </c:pt>
                <c:pt idx="4803">
                  <c:v>Y_2.511886</c:v>
                </c:pt>
                <c:pt idx="4804">
                  <c:v>Y_3.162278</c:v>
                </c:pt>
                <c:pt idx="4805">
                  <c:v>Y_3.981072</c:v>
                </c:pt>
                <c:pt idx="4806">
                  <c:v>Y_5.011872</c:v>
                </c:pt>
                <c:pt idx="4807">
                  <c:v>Y_6.309573</c:v>
                </c:pt>
                <c:pt idx="4808">
                  <c:v>Y_7.943282</c:v>
                </c:pt>
                <c:pt idx="4809">
                  <c:v>Y_10</c:v>
                </c:pt>
                <c:pt idx="4810">
                  <c:v>Y_12.58925</c:v>
                </c:pt>
                <c:pt idx="4811">
                  <c:v>Y_15.84893</c:v>
                </c:pt>
                <c:pt idx="4812">
                  <c:v>Y_19.95262</c:v>
                </c:pt>
                <c:pt idx="4813">
                  <c:v>Y_25.11886</c:v>
                </c:pt>
                <c:pt idx="4814">
                  <c:v>Y_31.62278</c:v>
                </c:pt>
                <c:pt idx="4815">
                  <c:v>Y_39.81072</c:v>
                </c:pt>
                <c:pt idx="4816">
                  <c:v>Y_50.11872</c:v>
                </c:pt>
                <c:pt idx="4817">
                  <c:v>Y_63.09573</c:v>
                </c:pt>
                <c:pt idx="4818">
                  <c:v>Y_79.43282</c:v>
                </c:pt>
                <c:pt idx="4819">
                  <c:v>Y_100</c:v>
                </c:pt>
                <c:pt idx="4820">
                  <c:v>Y_125.8925</c:v>
                </c:pt>
                <c:pt idx="4821">
                  <c:v>Y_158.4893</c:v>
                </c:pt>
                <c:pt idx="4822">
                  <c:v>Y_199.5262</c:v>
                </c:pt>
                <c:pt idx="4823">
                  <c:v>Y_251.1886</c:v>
                </c:pt>
                <c:pt idx="4824">
                  <c:v>Y_316.2278</c:v>
                </c:pt>
                <c:pt idx="4825">
                  <c:v>Y_398.1072</c:v>
                </c:pt>
                <c:pt idx="4826">
                  <c:v>Y_501.1872</c:v>
                </c:pt>
                <c:pt idx="4827">
                  <c:v>Y_630.9573</c:v>
                </c:pt>
                <c:pt idx="4828">
                  <c:v>Y_794.3282</c:v>
                </c:pt>
                <c:pt idx="4829">
                  <c:v>Y_1000</c:v>
                </c:pt>
                <c:pt idx="4830">
                  <c:v>Y_1258.925</c:v>
                </c:pt>
                <c:pt idx="4831">
                  <c:v>Y_1584.893</c:v>
                </c:pt>
                <c:pt idx="4832">
                  <c:v>Y_1995.262</c:v>
                </c:pt>
                <c:pt idx="4833">
                  <c:v>Y_2511.886</c:v>
                </c:pt>
                <c:pt idx="4834">
                  <c:v>Y_3162.278</c:v>
                </c:pt>
                <c:pt idx="4835">
                  <c:v>Y_3981.072</c:v>
                </c:pt>
                <c:pt idx="4836">
                  <c:v>Y_5011.872</c:v>
                </c:pt>
                <c:pt idx="4837">
                  <c:v>Y_6309.573</c:v>
                </c:pt>
                <c:pt idx="4838">
                  <c:v>Y_7943.282</c:v>
                </c:pt>
                <c:pt idx="4839">
                  <c:v>Y_10000</c:v>
                </c:pt>
                <c:pt idx="4840">
                  <c:v>Y_12589.25</c:v>
                </c:pt>
                <c:pt idx="4841">
                  <c:v>Y_15848.93</c:v>
                </c:pt>
                <c:pt idx="4842">
                  <c:v>Y_19952.62</c:v>
                </c:pt>
                <c:pt idx="4843">
                  <c:v>Y_25118.86</c:v>
                </c:pt>
                <c:pt idx="4844">
                  <c:v>Y_31622.78</c:v>
                </c:pt>
                <c:pt idx="4845">
                  <c:v>Y_39810.72</c:v>
                </c:pt>
                <c:pt idx="4846">
                  <c:v>Y_50118.72</c:v>
                </c:pt>
                <c:pt idx="4847">
                  <c:v>Y_63095.73</c:v>
                </c:pt>
                <c:pt idx="4848">
                  <c:v>Y_79432.82</c:v>
                </c:pt>
                <c:pt idx="4849">
                  <c:v>Y_100000</c:v>
                </c:pt>
                <c:pt idx="4850">
                  <c:v>Y_125892.5</c:v>
                </c:pt>
                <c:pt idx="4851">
                  <c:v>Y_158489.3</c:v>
                </c:pt>
                <c:pt idx="4852">
                  <c:v>Y_199526.2</c:v>
                </c:pt>
                <c:pt idx="4853">
                  <c:v>Y_251188.6</c:v>
                </c:pt>
                <c:pt idx="4854">
                  <c:v>Y_316227.8</c:v>
                </c:pt>
                <c:pt idx="4855">
                  <c:v>Y_398107.2</c:v>
                </c:pt>
                <c:pt idx="4856">
                  <c:v>Y_501187.2</c:v>
                </c:pt>
                <c:pt idx="4857">
                  <c:v>Y_630957.3</c:v>
                </c:pt>
                <c:pt idx="4858">
                  <c:v>Y_794328.2</c:v>
                </c:pt>
                <c:pt idx="4859">
                  <c:v>Y_1000000</c:v>
                </c:pt>
                <c:pt idx="4860">
                  <c:v>Y_1258925</c:v>
                </c:pt>
                <c:pt idx="4861">
                  <c:v>Y_1584893</c:v>
                </c:pt>
                <c:pt idx="4862">
                  <c:v>Y_1995262</c:v>
                </c:pt>
                <c:pt idx="4863">
                  <c:v>Y_2511886</c:v>
                </c:pt>
                <c:pt idx="4864">
                  <c:v>Y_3162278</c:v>
                </c:pt>
                <c:pt idx="4865">
                  <c:v>Y_3981072</c:v>
                </c:pt>
                <c:pt idx="4866">
                  <c:v>Y_5011872</c:v>
                </c:pt>
                <c:pt idx="4867">
                  <c:v>Y_6309573</c:v>
                </c:pt>
                <c:pt idx="4868">
                  <c:v>Y_7943282</c:v>
                </c:pt>
                <c:pt idx="4869">
                  <c:v>Y_10000000</c:v>
                </c:pt>
                <c:pt idx="4870">
                  <c:v>Y_12589250</c:v>
                </c:pt>
                <c:pt idx="4871">
                  <c:v>Y_15848930</c:v>
                </c:pt>
                <c:pt idx="4872">
                  <c:v>Y_19952620</c:v>
                </c:pt>
                <c:pt idx="4873">
                  <c:v>Zr_</c:v>
                </c:pt>
                <c:pt idx="4874">
                  <c:v>Energy[eV]_Elastic[mb]</c:v>
                </c:pt>
                <c:pt idx="4875">
                  <c:v>Zr_0.00001258925</c:v>
                </c:pt>
                <c:pt idx="4876">
                  <c:v>Zr_0.00001584893</c:v>
                </c:pt>
                <c:pt idx="4877">
                  <c:v>Zr_0.00001995262</c:v>
                </c:pt>
                <c:pt idx="4878">
                  <c:v>Zr_0.00002511886</c:v>
                </c:pt>
                <c:pt idx="4879">
                  <c:v>Zr_0.00003162278</c:v>
                </c:pt>
                <c:pt idx="4880">
                  <c:v>Zr_0.00003981072</c:v>
                </c:pt>
                <c:pt idx="4881">
                  <c:v>Zr_0.00005011872</c:v>
                </c:pt>
                <c:pt idx="4882">
                  <c:v>Zr_0.00006309573</c:v>
                </c:pt>
                <c:pt idx="4883">
                  <c:v>Zr_0.00007943282</c:v>
                </c:pt>
                <c:pt idx="4884">
                  <c:v>Zr_0.0001</c:v>
                </c:pt>
                <c:pt idx="4885">
                  <c:v>Zr_0.0001258925</c:v>
                </c:pt>
                <c:pt idx="4886">
                  <c:v>Zr_0.0001584893</c:v>
                </c:pt>
                <c:pt idx="4887">
                  <c:v>Zr_0.0001995262</c:v>
                </c:pt>
                <c:pt idx="4888">
                  <c:v>Zr_0.0002511886</c:v>
                </c:pt>
                <c:pt idx="4889">
                  <c:v>Zr_0.0003162278</c:v>
                </c:pt>
                <c:pt idx="4890">
                  <c:v>Zr_0.0003981072</c:v>
                </c:pt>
                <c:pt idx="4891">
                  <c:v>Zr_0.0005011872</c:v>
                </c:pt>
                <c:pt idx="4892">
                  <c:v>Zr_0.0006309573</c:v>
                </c:pt>
                <c:pt idx="4893">
                  <c:v>Zr_0.0007943282</c:v>
                </c:pt>
                <c:pt idx="4894">
                  <c:v>Zr_0.001</c:v>
                </c:pt>
                <c:pt idx="4895">
                  <c:v>Zr_0.001258925</c:v>
                </c:pt>
                <c:pt idx="4896">
                  <c:v>Zr_0.001584893</c:v>
                </c:pt>
                <c:pt idx="4897">
                  <c:v>Zr_0.001995262</c:v>
                </c:pt>
                <c:pt idx="4898">
                  <c:v>Zr_0.002511886</c:v>
                </c:pt>
                <c:pt idx="4899">
                  <c:v>Zr_0.003162278</c:v>
                </c:pt>
                <c:pt idx="4900">
                  <c:v>Zr_0.003981072</c:v>
                </c:pt>
                <c:pt idx="4901">
                  <c:v>Zr_0.005011872</c:v>
                </c:pt>
                <c:pt idx="4902">
                  <c:v>Zr_0.006309573</c:v>
                </c:pt>
                <c:pt idx="4903">
                  <c:v>Zr_0.007943282</c:v>
                </c:pt>
                <c:pt idx="4904">
                  <c:v>Zr_0.01</c:v>
                </c:pt>
                <c:pt idx="4905">
                  <c:v>Zr_0.01258925</c:v>
                </c:pt>
                <c:pt idx="4906">
                  <c:v>Zr_0.01584893</c:v>
                </c:pt>
                <c:pt idx="4907">
                  <c:v>Zr_0.01995262</c:v>
                </c:pt>
                <c:pt idx="4908">
                  <c:v>Zr_0.02511886</c:v>
                </c:pt>
                <c:pt idx="4909">
                  <c:v>Zr_0.03162278</c:v>
                </c:pt>
                <c:pt idx="4910">
                  <c:v>Zr_0.03981072</c:v>
                </c:pt>
                <c:pt idx="4911">
                  <c:v>Zr_0.05011872</c:v>
                </c:pt>
                <c:pt idx="4912">
                  <c:v>Zr_0.06309573</c:v>
                </c:pt>
                <c:pt idx="4913">
                  <c:v>Zr_0.07943282</c:v>
                </c:pt>
                <c:pt idx="4914">
                  <c:v>Zr_0.1</c:v>
                </c:pt>
                <c:pt idx="4915">
                  <c:v>Zr_0.1258925</c:v>
                </c:pt>
                <c:pt idx="4916">
                  <c:v>Zr_0.1584893</c:v>
                </c:pt>
                <c:pt idx="4917">
                  <c:v>Zr_0.1995262</c:v>
                </c:pt>
                <c:pt idx="4918">
                  <c:v>Zr_0.2511886</c:v>
                </c:pt>
                <c:pt idx="4919">
                  <c:v>Zr_0.3162278</c:v>
                </c:pt>
                <c:pt idx="4920">
                  <c:v>Zr_0.3981072</c:v>
                </c:pt>
                <c:pt idx="4921">
                  <c:v>Zr_0.5011872</c:v>
                </c:pt>
                <c:pt idx="4922">
                  <c:v>Zr_0.6309573</c:v>
                </c:pt>
                <c:pt idx="4923">
                  <c:v>Zr_0.7943282</c:v>
                </c:pt>
                <c:pt idx="4924">
                  <c:v>Zr_1</c:v>
                </c:pt>
                <c:pt idx="4925">
                  <c:v>Zr_1.258925</c:v>
                </c:pt>
                <c:pt idx="4926">
                  <c:v>Zr_1.584893</c:v>
                </c:pt>
                <c:pt idx="4927">
                  <c:v>Zr_1.995262</c:v>
                </c:pt>
                <c:pt idx="4928">
                  <c:v>Zr_2.511886</c:v>
                </c:pt>
                <c:pt idx="4929">
                  <c:v>Zr_3.162278</c:v>
                </c:pt>
                <c:pt idx="4930">
                  <c:v>Zr_3.981072</c:v>
                </c:pt>
                <c:pt idx="4931">
                  <c:v>Zr_5.011872</c:v>
                </c:pt>
                <c:pt idx="4932">
                  <c:v>Zr_6.309573</c:v>
                </c:pt>
                <c:pt idx="4933">
                  <c:v>Zr_7.943282</c:v>
                </c:pt>
                <c:pt idx="4934">
                  <c:v>Zr_10</c:v>
                </c:pt>
                <c:pt idx="4935">
                  <c:v>Zr_12.58925</c:v>
                </c:pt>
                <c:pt idx="4936">
                  <c:v>Zr_15.84893</c:v>
                </c:pt>
                <c:pt idx="4937">
                  <c:v>Zr_19.95262</c:v>
                </c:pt>
                <c:pt idx="4938">
                  <c:v>Zr_25.11886</c:v>
                </c:pt>
                <c:pt idx="4939">
                  <c:v>Zr_31.62278</c:v>
                </c:pt>
                <c:pt idx="4940">
                  <c:v>Zr_39.81072</c:v>
                </c:pt>
                <c:pt idx="4941">
                  <c:v>Zr_50.11872</c:v>
                </c:pt>
                <c:pt idx="4942">
                  <c:v>Zr_63.09573</c:v>
                </c:pt>
                <c:pt idx="4943">
                  <c:v>Zr_79.43282</c:v>
                </c:pt>
                <c:pt idx="4944">
                  <c:v>Zr_100</c:v>
                </c:pt>
                <c:pt idx="4945">
                  <c:v>Zr_125.8925</c:v>
                </c:pt>
                <c:pt idx="4946">
                  <c:v>Zr_158.4893</c:v>
                </c:pt>
                <c:pt idx="4947">
                  <c:v>Zr_199.5262</c:v>
                </c:pt>
                <c:pt idx="4948">
                  <c:v>Zr_251.1886</c:v>
                </c:pt>
                <c:pt idx="4949">
                  <c:v>Zr_316.2278</c:v>
                </c:pt>
                <c:pt idx="4950">
                  <c:v>Zr_398.1072</c:v>
                </c:pt>
                <c:pt idx="4951">
                  <c:v>Zr_501.1872</c:v>
                </c:pt>
                <c:pt idx="4952">
                  <c:v>Zr_630.9573</c:v>
                </c:pt>
                <c:pt idx="4953">
                  <c:v>Zr_794.3282</c:v>
                </c:pt>
                <c:pt idx="4954">
                  <c:v>Zr_1000</c:v>
                </c:pt>
                <c:pt idx="4955">
                  <c:v>Zr_1258.925</c:v>
                </c:pt>
                <c:pt idx="4956">
                  <c:v>Zr_1584.893</c:v>
                </c:pt>
                <c:pt idx="4957">
                  <c:v>Zr_1995.262</c:v>
                </c:pt>
                <c:pt idx="4958">
                  <c:v>Zr_2511.886</c:v>
                </c:pt>
                <c:pt idx="4959">
                  <c:v>Zr_3162.278</c:v>
                </c:pt>
                <c:pt idx="4960">
                  <c:v>Zr_3981.072</c:v>
                </c:pt>
                <c:pt idx="4961">
                  <c:v>Zr_5011.872</c:v>
                </c:pt>
                <c:pt idx="4962">
                  <c:v>Zr_6309.573</c:v>
                </c:pt>
                <c:pt idx="4963">
                  <c:v>Zr_7943.282</c:v>
                </c:pt>
                <c:pt idx="4964">
                  <c:v>Zr_10000</c:v>
                </c:pt>
                <c:pt idx="4965">
                  <c:v>Zr_12589.25</c:v>
                </c:pt>
                <c:pt idx="4966">
                  <c:v>Zr_15848.93</c:v>
                </c:pt>
                <c:pt idx="4967">
                  <c:v>Zr_19952.62</c:v>
                </c:pt>
                <c:pt idx="4968">
                  <c:v>Zr_25118.86</c:v>
                </c:pt>
                <c:pt idx="4969">
                  <c:v>Zr_31622.78</c:v>
                </c:pt>
                <c:pt idx="4970">
                  <c:v>Zr_39810.72</c:v>
                </c:pt>
                <c:pt idx="4971">
                  <c:v>Zr_50118.72</c:v>
                </c:pt>
                <c:pt idx="4972">
                  <c:v>Zr_63095.73</c:v>
                </c:pt>
                <c:pt idx="4973">
                  <c:v>Zr_79432.82</c:v>
                </c:pt>
                <c:pt idx="4974">
                  <c:v>Zr_100000</c:v>
                </c:pt>
                <c:pt idx="4975">
                  <c:v>Zr_125892.5</c:v>
                </c:pt>
                <c:pt idx="4976">
                  <c:v>Zr_158489.3</c:v>
                </c:pt>
                <c:pt idx="4977">
                  <c:v>Zr_199526.2</c:v>
                </c:pt>
                <c:pt idx="4978">
                  <c:v>Zr_251188.6</c:v>
                </c:pt>
                <c:pt idx="4979">
                  <c:v>Zr_316227.8</c:v>
                </c:pt>
                <c:pt idx="4980">
                  <c:v>Zr_398107.2</c:v>
                </c:pt>
                <c:pt idx="4981">
                  <c:v>Zr_501187.2</c:v>
                </c:pt>
                <c:pt idx="4982">
                  <c:v>Zr_630957.3</c:v>
                </c:pt>
                <c:pt idx="4983">
                  <c:v>Zr_794328.2</c:v>
                </c:pt>
                <c:pt idx="4984">
                  <c:v>Zr_1000000</c:v>
                </c:pt>
                <c:pt idx="4985">
                  <c:v>Zr_1258925</c:v>
                </c:pt>
                <c:pt idx="4986">
                  <c:v>Zr_1584893</c:v>
                </c:pt>
                <c:pt idx="4987">
                  <c:v>Zr_1995262</c:v>
                </c:pt>
                <c:pt idx="4988">
                  <c:v>Zr_2511886</c:v>
                </c:pt>
                <c:pt idx="4989">
                  <c:v>Zr_3162278</c:v>
                </c:pt>
                <c:pt idx="4990">
                  <c:v>Zr_3981072</c:v>
                </c:pt>
                <c:pt idx="4991">
                  <c:v>Zr_5011872</c:v>
                </c:pt>
                <c:pt idx="4992">
                  <c:v>Zr_6309573</c:v>
                </c:pt>
                <c:pt idx="4993">
                  <c:v>Zr_7943282</c:v>
                </c:pt>
                <c:pt idx="4994">
                  <c:v>Zr_10000000</c:v>
                </c:pt>
                <c:pt idx="4995">
                  <c:v>Zr_12589250</c:v>
                </c:pt>
                <c:pt idx="4996">
                  <c:v>Zr_15848930</c:v>
                </c:pt>
                <c:pt idx="4997">
                  <c:v>Zr_19952620</c:v>
                </c:pt>
                <c:pt idx="4998">
                  <c:v>Nb_</c:v>
                </c:pt>
                <c:pt idx="4999">
                  <c:v>Energy[eV]_Elastic[mb]</c:v>
                </c:pt>
                <c:pt idx="5000">
                  <c:v>Nb_0.00001258925</c:v>
                </c:pt>
                <c:pt idx="5001">
                  <c:v>Nb_0.00001584893</c:v>
                </c:pt>
                <c:pt idx="5002">
                  <c:v>Nb_0.00001995262</c:v>
                </c:pt>
                <c:pt idx="5003">
                  <c:v>Nb_0.00002511886</c:v>
                </c:pt>
                <c:pt idx="5004">
                  <c:v>Nb_0.00003162278</c:v>
                </c:pt>
                <c:pt idx="5005">
                  <c:v>Nb_0.00003981072</c:v>
                </c:pt>
                <c:pt idx="5006">
                  <c:v>Nb_0.00005011872</c:v>
                </c:pt>
                <c:pt idx="5007">
                  <c:v>Nb_0.00006309573</c:v>
                </c:pt>
                <c:pt idx="5008">
                  <c:v>Nb_0.00007943282</c:v>
                </c:pt>
                <c:pt idx="5009">
                  <c:v>Nb_0.0001</c:v>
                </c:pt>
                <c:pt idx="5010">
                  <c:v>Nb_0.0001258925</c:v>
                </c:pt>
                <c:pt idx="5011">
                  <c:v>Nb_0.0001584893</c:v>
                </c:pt>
                <c:pt idx="5012">
                  <c:v>Nb_0.0001995262</c:v>
                </c:pt>
                <c:pt idx="5013">
                  <c:v>Nb_0.0002511886</c:v>
                </c:pt>
                <c:pt idx="5014">
                  <c:v>Nb_0.0003162278</c:v>
                </c:pt>
                <c:pt idx="5015">
                  <c:v>Nb_0.0003981072</c:v>
                </c:pt>
                <c:pt idx="5016">
                  <c:v>Nb_0.0005011872</c:v>
                </c:pt>
                <c:pt idx="5017">
                  <c:v>Nb_0.0006309573</c:v>
                </c:pt>
                <c:pt idx="5018">
                  <c:v>Nb_0.0007943282</c:v>
                </c:pt>
                <c:pt idx="5019">
                  <c:v>Nb_0.001</c:v>
                </c:pt>
                <c:pt idx="5020">
                  <c:v>Nb_0.001258925</c:v>
                </c:pt>
                <c:pt idx="5021">
                  <c:v>Nb_0.001584893</c:v>
                </c:pt>
                <c:pt idx="5022">
                  <c:v>Nb_0.001995262</c:v>
                </c:pt>
                <c:pt idx="5023">
                  <c:v>Nb_0.002511886</c:v>
                </c:pt>
                <c:pt idx="5024">
                  <c:v>Nb_0.003162278</c:v>
                </c:pt>
                <c:pt idx="5025">
                  <c:v>Nb_0.003981072</c:v>
                </c:pt>
                <c:pt idx="5026">
                  <c:v>Nb_0.005011872</c:v>
                </c:pt>
                <c:pt idx="5027">
                  <c:v>Nb_0.006309573</c:v>
                </c:pt>
                <c:pt idx="5028">
                  <c:v>Nb_0.007943282</c:v>
                </c:pt>
                <c:pt idx="5029">
                  <c:v>Nb_0.01</c:v>
                </c:pt>
                <c:pt idx="5030">
                  <c:v>Nb_0.01258925</c:v>
                </c:pt>
                <c:pt idx="5031">
                  <c:v>Nb_0.01584893</c:v>
                </c:pt>
                <c:pt idx="5032">
                  <c:v>Nb_0.01995262</c:v>
                </c:pt>
                <c:pt idx="5033">
                  <c:v>Nb_0.02511886</c:v>
                </c:pt>
                <c:pt idx="5034">
                  <c:v>Nb_0.03162278</c:v>
                </c:pt>
                <c:pt idx="5035">
                  <c:v>Nb_0.03981072</c:v>
                </c:pt>
                <c:pt idx="5036">
                  <c:v>Nb_0.05011872</c:v>
                </c:pt>
                <c:pt idx="5037">
                  <c:v>Nb_0.06309573</c:v>
                </c:pt>
                <c:pt idx="5038">
                  <c:v>Nb_0.07943282</c:v>
                </c:pt>
                <c:pt idx="5039">
                  <c:v>Nb_0.1</c:v>
                </c:pt>
                <c:pt idx="5040">
                  <c:v>Nb_0.1258925</c:v>
                </c:pt>
                <c:pt idx="5041">
                  <c:v>Nb_0.1584893</c:v>
                </c:pt>
                <c:pt idx="5042">
                  <c:v>Nb_0.1995262</c:v>
                </c:pt>
                <c:pt idx="5043">
                  <c:v>Nb_0.2511886</c:v>
                </c:pt>
                <c:pt idx="5044">
                  <c:v>Nb_0.3162278</c:v>
                </c:pt>
                <c:pt idx="5045">
                  <c:v>Nb_0.3981072</c:v>
                </c:pt>
                <c:pt idx="5046">
                  <c:v>Nb_0.5011872</c:v>
                </c:pt>
                <c:pt idx="5047">
                  <c:v>Nb_0.6309573</c:v>
                </c:pt>
                <c:pt idx="5048">
                  <c:v>Nb_0.7943282</c:v>
                </c:pt>
                <c:pt idx="5049">
                  <c:v>Nb_1</c:v>
                </c:pt>
                <c:pt idx="5050">
                  <c:v>Nb_1.258925</c:v>
                </c:pt>
                <c:pt idx="5051">
                  <c:v>Nb_1.584893</c:v>
                </c:pt>
                <c:pt idx="5052">
                  <c:v>Nb_1.995262</c:v>
                </c:pt>
                <c:pt idx="5053">
                  <c:v>Nb_2.511886</c:v>
                </c:pt>
                <c:pt idx="5054">
                  <c:v>Nb_3.162278</c:v>
                </c:pt>
                <c:pt idx="5055">
                  <c:v>Nb_3.981072</c:v>
                </c:pt>
                <c:pt idx="5056">
                  <c:v>Nb_5.011872</c:v>
                </c:pt>
                <c:pt idx="5057">
                  <c:v>Nb_6.309573</c:v>
                </c:pt>
                <c:pt idx="5058">
                  <c:v>Nb_7.943282</c:v>
                </c:pt>
                <c:pt idx="5059">
                  <c:v>Nb_10</c:v>
                </c:pt>
                <c:pt idx="5060">
                  <c:v>Nb_12.58925</c:v>
                </c:pt>
                <c:pt idx="5061">
                  <c:v>Nb_15.84893</c:v>
                </c:pt>
                <c:pt idx="5062">
                  <c:v>Nb_19.95262</c:v>
                </c:pt>
                <c:pt idx="5063">
                  <c:v>Nb_25.11886</c:v>
                </c:pt>
                <c:pt idx="5064">
                  <c:v>Nb_31.62278</c:v>
                </c:pt>
                <c:pt idx="5065">
                  <c:v>Nb_39.81072</c:v>
                </c:pt>
                <c:pt idx="5066">
                  <c:v>Nb_50.11872</c:v>
                </c:pt>
                <c:pt idx="5067">
                  <c:v>Nb_63.09573</c:v>
                </c:pt>
                <c:pt idx="5068">
                  <c:v>Nb_79.43282</c:v>
                </c:pt>
                <c:pt idx="5069">
                  <c:v>Nb_100</c:v>
                </c:pt>
                <c:pt idx="5070">
                  <c:v>Nb_125.8925</c:v>
                </c:pt>
                <c:pt idx="5071">
                  <c:v>Nb_158.4893</c:v>
                </c:pt>
                <c:pt idx="5072">
                  <c:v>Nb_199.5262</c:v>
                </c:pt>
                <c:pt idx="5073">
                  <c:v>Nb_251.1886</c:v>
                </c:pt>
                <c:pt idx="5074">
                  <c:v>Nb_316.2278</c:v>
                </c:pt>
                <c:pt idx="5075">
                  <c:v>Nb_398.1072</c:v>
                </c:pt>
                <c:pt idx="5076">
                  <c:v>Nb_501.1872</c:v>
                </c:pt>
                <c:pt idx="5077">
                  <c:v>Nb_630.9573</c:v>
                </c:pt>
                <c:pt idx="5078">
                  <c:v>Nb_794.3282</c:v>
                </c:pt>
                <c:pt idx="5079">
                  <c:v>Nb_1000</c:v>
                </c:pt>
                <c:pt idx="5080">
                  <c:v>Nb_1258.925</c:v>
                </c:pt>
                <c:pt idx="5081">
                  <c:v>Nb_1584.893</c:v>
                </c:pt>
                <c:pt idx="5082">
                  <c:v>Nb_1995.262</c:v>
                </c:pt>
                <c:pt idx="5083">
                  <c:v>Nb_2511.886</c:v>
                </c:pt>
                <c:pt idx="5084">
                  <c:v>Nb_3162.278</c:v>
                </c:pt>
                <c:pt idx="5085">
                  <c:v>Nb_3981.072</c:v>
                </c:pt>
                <c:pt idx="5086">
                  <c:v>Nb_5011.872</c:v>
                </c:pt>
                <c:pt idx="5087">
                  <c:v>Nb_6309.573</c:v>
                </c:pt>
                <c:pt idx="5088">
                  <c:v>Nb_7943.282</c:v>
                </c:pt>
                <c:pt idx="5089">
                  <c:v>Nb_10000</c:v>
                </c:pt>
                <c:pt idx="5090">
                  <c:v>Nb_12589.25</c:v>
                </c:pt>
                <c:pt idx="5091">
                  <c:v>Nb_15848.93</c:v>
                </c:pt>
                <c:pt idx="5092">
                  <c:v>Nb_19952.62</c:v>
                </c:pt>
                <c:pt idx="5093">
                  <c:v>Nb_25118.86</c:v>
                </c:pt>
                <c:pt idx="5094">
                  <c:v>Nb_31622.78</c:v>
                </c:pt>
                <c:pt idx="5095">
                  <c:v>Nb_39810.72</c:v>
                </c:pt>
                <c:pt idx="5096">
                  <c:v>Nb_50118.72</c:v>
                </c:pt>
                <c:pt idx="5097">
                  <c:v>Nb_63095.73</c:v>
                </c:pt>
                <c:pt idx="5098">
                  <c:v>Nb_79432.82</c:v>
                </c:pt>
                <c:pt idx="5099">
                  <c:v>Nb_100000</c:v>
                </c:pt>
                <c:pt idx="5100">
                  <c:v>Nb_125892.5</c:v>
                </c:pt>
                <c:pt idx="5101">
                  <c:v>Nb_158489.3</c:v>
                </c:pt>
                <c:pt idx="5102">
                  <c:v>Nb_199526.2</c:v>
                </c:pt>
                <c:pt idx="5103">
                  <c:v>Nb_251188.6</c:v>
                </c:pt>
                <c:pt idx="5104">
                  <c:v>Nb_316227.8</c:v>
                </c:pt>
                <c:pt idx="5105">
                  <c:v>Nb_398107.2</c:v>
                </c:pt>
                <c:pt idx="5106">
                  <c:v>Nb_501187.2</c:v>
                </c:pt>
                <c:pt idx="5107">
                  <c:v>Nb_630957.3</c:v>
                </c:pt>
                <c:pt idx="5108">
                  <c:v>Nb_794328.2</c:v>
                </c:pt>
                <c:pt idx="5109">
                  <c:v>Nb_1000000</c:v>
                </c:pt>
                <c:pt idx="5110">
                  <c:v>Nb_1258925</c:v>
                </c:pt>
                <c:pt idx="5111">
                  <c:v>Nb_1584893</c:v>
                </c:pt>
                <c:pt idx="5112">
                  <c:v>Nb_1995262</c:v>
                </c:pt>
                <c:pt idx="5113">
                  <c:v>Nb_2511886</c:v>
                </c:pt>
                <c:pt idx="5114">
                  <c:v>Nb_3162278</c:v>
                </c:pt>
                <c:pt idx="5115">
                  <c:v>Nb_3981072</c:v>
                </c:pt>
                <c:pt idx="5116">
                  <c:v>Nb_5011872</c:v>
                </c:pt>
                <c:pt idx="5117">
                  <c:v>Nb_6309573</c:v>
                </c:pt>
                <c:pt idx="5118">
                  <c:v>Nb_7943282</c:v>
                </c:pt>
                <c:pt idx="5119">
                  <c:v>Nb_10000000</c:v>
                </c:pt>
                <c:pt idx="5120">
                  <c:v>Nb_12589250</c:v>
                </c:pt>
                <c:pt idx="5121">
                  <c:v>Nb_15848930</c:v>
                </c:pt>
                <c:pt idx="5122">
                  <c:v>Nb_19952620</c:v>
                </c:pt>
                <c:pt idx="5123">
                  <c:v>Mo_</c:v>
                </c:pt>
                <c:pt idx="5124">
                  <c:v>Energy[eV]_Elastic[mb]</c:v>
                </c:pt>
                <c:pt idx="5125">
                  <c:v>Mo_0.00001258925</c:v>
                </c:pt>
                <c:pt idx="5126">
                  <c:v>Mo_0.00001584893</c:v>
                </c:pt>
                <c:pt idx="5127">
                  <c:v>Mo_0.00001995262</c:v>
                </c:pt>
                <c:pt idx="5128">
                  <c:v>Mo_0.00002511886</c:v>
                </c:pt>
                <c:pt idx="5129">
                  <c:v>Mo_0.00003162278</c:v>
                </c:pt>
                <c:pt idx="5130">
                  <c:v>Mo_0.00003981072</c:v>
                </c:pt>
                <c:pt idx="5131">
                  <c:v>Mo_0.00005011872</c:v>
                </c:pt>
                <c:pt idx="5132">
                  <c:v>Mo_0.00006309573</c:v>
                </c:pt>
                <c:pt idx="5133">
                  <c:v>Mo_0.00007943282</c:v>
                </c:pt>
                <c:pt idx="5134">
                  <c:v>Mo_0.0001</c:v>
                </c:pt>
                <c:pt idx="5135">
                  <c:v>Mo_0.0001258925</c:v>
                </c:pt>
                <c:pt idx="5136">
                  <c:v>Mo_0.0001584893</c:v>
                </c:pt>
                <c:pt idx="5137">
                  <c:v>Mo_0.0001995262</c:v>
                </c:pt>
                <c:pt idx="5138">
                  <c:v>Mo_0.0002511886</c:v>
                </c:pt>
                <c:pt idx="5139">
                  <c:v>Mo_0.0003162278</c:v>
                </c:pt>
                <c:pt idx="5140">
                  <c:v>Mo_0.0003981072</c:v>
                </c:pt>
                <c:pt idx="5141">
                  <c:v>Mo_0.0005011872</c:v>
                </c:pt>
                <c:pt idx="5142">
                  <c:v>Mo_0.0006309573</c:v>
                </c:pt>
                <c:pt idx="5143">
                  <c:v>Mo_0.0007943282</c:v>
                </c:pt>
                <c:pt idx="5144">
                  <c:v>Mo_0.001</c:v>
                </c:pt>
                <c:pt idx="5145">
                  <c:v>Mo_0.001258925</c:v>
                </c:pt>
                <c:pt idx="5146">
                  <c:v>Mo_0.001584893</c:v>
                </c:pt>
                <c:pt idx="5147">
                  <c:v>Mo_0.001995262</c:v>
                </c:pt>
                <c:pt idx="5148">
                  <c:v>Mo_0.002511886</c:v>
                </c:pt>
                <c:pt idx="5149">
                  <c:v>Mo_0.003162278</c:v>
                </c:pt>
                <c:pt idx="5150">
                  <c:v>Mo_0.003981072</c:v>
                </c:pt>
                <c:pt idx="5151">
                  <c:v>Mo_0.005011872</c:v>
                </c:pt>
                <c:pt idx="5152">
                  <c:v>Mo_0.006309573</c:v>
                </c:pt>
                <c:pt idx="5153">
                  <c:v>Mo_0.007943282</c:v>
                </c:pt>
                <c:pt idx="5154">
                  <c:v>Mo_0.01</c:v>
                </c:pt>
                <c:pt idx="5155">
                  <c:v>Mo_0.01258925</c:v>
                </c:pt>
                <c:pt idx="5156">
                  <c:v>Mo_0.01584893</c:v>
                </c:pt>
                <c:pt idx="5157">
                  <c:v>Mo_0.01995262</c:v>
                </c:pt>
                <c:pt idx="5158">
                  <c:v>Mo_0.02511886</c:v>
                </c:pt>
                <c:pt idx="5159">
                  <c:v>Mo_0.03162278</c:v>
                </c:pt>
                <c:pt idx="5160">
                  <c:v>Mo_0.03981072</c:v>
                </c:pt>
                <c:pt idx="5161">
                  <c:v>Mo_0.05011872</c:v>
                </c:pt>
                <c:pt idx="5162">
                  <c:v>Mo_0.06309573</c:v>
                </c:pt>
                <c:pt idx="5163">
                  <c:v>Mo_0.07943282</c:v>
                </c:pt>
                <c:pt idx="5164">
                  <c:v>Mo_0.1</c:v>
                </c:pt>
                <c:pt idx="5165">
                  <c:v>Mo_0.1258925</c:v>
                </c:pt>
                <c:pt idx="5166">
                  <c:v>Mo_0.1584893</c:v>
                </c:pt>
                <c:pt idx="5167">
                  <c:v>Mo_0.1995262</c:v>
                </c:pt>
                <c:pt idx="5168">
                  <c:v>Mo_0.2511886</c:v>
                </c:pt>
                <c:pt idx="5169">
                  <c:v>Mo_0.3162278</c:v>
                </c:pt>
                <c:pt idx="5170">
                  <c:v>Mo_0.3981072</c:v>
                </c:pt>
                <c:pt idx="5171">
                  <c:v>Mo_0.5011872</c:v>
                </c:pt>
                <c:pt idx="5172">
                  <c:v>Mo_0.6309573</c:v>
                </c:pt>
                <c:pt idx="5173">
                  <c:v>Mo_0.7943282</c:v>
                </c:pt>
                <c:pt idx="5174">
                  <c:v>Mo_1</c:v>
                </c:pt>
                <c:pt idx="5175">
                  <c:v>Mo_1.258925</c:v>
                </c:pt>
                <c:pt idx="5176">
                  <c:v>Mo_1.584893</c:v>
                </c:pt>
                <c:pt idx="5177">
                  <c:v>Mo_1.995262</c:v>
                </c:pt>
                <c:pt idx="5178">
                  <c:v>Mo_2.511886</c:v>
                </c:pt>
                <c:pt idx="5179">
                  <c:v>Mo_3.162278</c:v>
                </c:pt>
                <c:pt idx="5180">
                  <c:v>Mo_3.981072</c:v>
                </c:pt>
                <c:pt idx="5181">
                  <c:v>Mo_5.011872</c:v>
                </c:pt>
                <c:pt idx="5182">
                  <c:v>Mo_6.309573</c:v>
                </c:pt>
                <c:pt idx="5183">
                  <c:v>Mo_7.943282</c:v>
                </c:pt>
                <c:pt idx="5184">
                  <c:v>Mo_10</c:v>
                </c:pt>
                <c:pt idx="5185">
                  <c:v>Mo_12.58925</c:v>
                </c:pt>
                <c:pt idx="5186">
                  <c:v>Mo_15.84893</c:v>
                </c:pt>
                <c:pt idx="5187">
                  <c:v>Mo_19.95262</c:v>
                </c:pt>
                <c:pt idx="5188">
                  <c:v>Mo_25.11886</c:v>
                </c:pt>
                <c:pt idx="5189">
                  <c:v>Mo_31.62278</c:v>
                </c:pt>
                <c:pt idx="5190">
                  <c:v>Mo_39.81072</c:v>
                </c:pt>
                <c:pt idx="5191">
                  <c:v>Mo_50.11872</c:v>
                </c:pt>
                <c:pt idx="5192">
                  <c:v>Mo_63.09573</c:v>
                </c:pt>
                <c:pt idx="5193">
                  <c:v>Mo_79.43282</c:v>
                </c:pt>
                <c:pt idx="5194">
                  <c:v>Mo_100</c:v>
                </c:pt>
                <c:pt idx="5195">
                  <c:v>Mo_125.8925</c:v>
                </c:pt>
                <c:pt idx="5196">
                  <c:v>Mo_158.4893</c:v>
                </c:pt>
                <c:pt idx="5197">
                  <c:v>Mo_199.5262</c:v>
                </c:pt>
                <c:pt idx="5198">
                  <c:v>Mo_251.1886</c:v>
                </c:pt>
                <c:pt idx="5199">
                  <c:v>Mo_316.2278</c:v>
                </c:pt>
                <c:pt idx="5200">
                  <c:v>Mo_398.1072</c:v>
                </c:pt>
                <c:pt idx="5201">
                  <c:v>Mo_501.1872</c:v>
                </c:pt>
                <c:pt idx="5202">
                  <c:v>Mo_630.9573</c:v>
                </c:pt>
                <c:pt idx="5203">
                  <c:v>Mo_794.3282</c:v>
                </c:pt>
                <c:pt idx="5204">
                  <c:v>Mo_1000</c:v>
                </c:pt>
                <c:pt idx="5205">
                  <c:v>Mo_1258.925</c:v>
                </c:pt>
                <c:pt idx="5206">
                  <c:v>Mo_1584.893</c:v>
                </c:pt>
                <c:pt idx="5207">
                  <c:v>Mo_1995.262</c:v>
                </c:pt>
                <c:pt idx="5208">
                  <c:v>Mo_2511.886</c:v>
                </c:pt>
                <c:pt idx="5209">
                  <c:v>Mo_3162.278</c:v>
                </c:pt>
                <c:pt idx="5210">
                  <c:v>Mo_3981.072</c:v>
                </c:pt>
                <c:pt idx="5211">
                  <c:v>Mo_5011.872</c:v>
                </c:pt>
                <c:pt idx="5212">
                  <c:v>Mo_6309.573</c:v>
                </c:pt>
                <c:pt idx="5213">
                  <c:v>Mo_7943.282</c:v>
                </c:pt>
                <c:pt idx="5214">
                  <c:v>Mo_10000</c:v>
                </c:pt>
                <c:pt idx="5215">
                  <c:v>Mo_12589.25</c:v>
                </c:pt>
                <c:pt idx="5216">
                  <c:v>Mo_15848.93</c:v>
                </c:pt>
                <c:pt idx="5217">
                  <c:v>Mo_19952.62</c:v>
                </c:pt>
                <c:pt idx="5218">
                  <c:v>Mo_25118.86</c:v>
                </c:pt>
                <c:pt idx="5219">
                  <c:v>Mo_31622.78</c:v>
                </c:pt>
                <c:pt idx="5220">
                  <c:v>Mo_39810.72</c:v>
                </c:pt>
                <c:pt idx="5221">
                  <c:v>Mo_50118.72</c:v>
                </c:pt>
                <c:pt idx="5222">
                  <c:v>Mo_63095.73</c:v>
                </c:pt>
                <c:pt idx="5223">
                  <c:v>Mo_79432.82</c:v>
                </c:pt>
                <c:pt idx="5224">
                  <c:v>Mo_100000</c:v>
                </c:pt>
                <c:pt idx="5225">
                  <c:v>Mo_125892.5</c:v>
                </c:pt>
                <c:pt idx="5226">
                  <c:v>Mo_158489.3</c:v>
                </c:pt>
                <c:pt idx="5227">
                  <c:v>Mo_199526.2</c:v>
                </c:pt>
                <c:pt idx="5228">
                  <c:v>Mo_251188.6</c:v>
                </c:pt>
                <c:pt idx="5229">
                  <c:v>Mo_316227.8</c:v>
                </c:pt>
                <c:pt idx="5230">
                  <c:v>Mo_398107.2</c:v>
                </c:pt>
                <c:pt idx="5231">
                  <c:v>Mo_501187.2</c:v>
                </c:pt>
                <c:pt idx="5232">
                  <c:v>Mo_630957.3</c:v>
                </c:pt>
                <c:pt idx="5233">
                  <c:v>Mo_794328.2</c:v>
                </c:pt>
                <c:pt idx="5234">
                  <c:v>Mo_1000000</c:v>
                </c:pt>
                <c:pt idx="5235">
                  <c:v>Mo_1258925</c:v>
                </c:pt>
                <c:pt idx="5236">
                  <c:v>Mo_1584893</c:v>
                </c:pt>
                <c:pt idx="5237">
                  <c:v>Mo_1995262</c:v>
                </c:pt>
                <c:pt idx="5238">
                  <c:v>Mo_2511886</c:v>
                </c:pt>
                <c:pt idx="5239">
                  <c:v>Mo_3162278</c:v>
                </c:pt>
                <c:pt idx="5240">
                  <c:v>Mo_3981072</c:v>
                </c:pt>
                <c:pt idx="5241">
                  <c:v>Mo_5011872</c:v>
                </c:pt>
                <c:pt idx="5242">
                  <c:v>Mo_6309573</c:v>
                </c:pt>
                <c:pt idx="5243">
                  <c:v>Mo_7943282</c:v>
                </c:pt>
                <c:pt idx="5244">
                  <c:v>Mo_10000000</c:v>
                </c:pt>
                <c:pt idx="5245">
                  <c:v>Mo_12589250</c:v>
                </c:pt>
                <c:pt idx="5246">
                  <c:v>Mo_15848930</c:v>
                </c:pt>
                <c:pt idx="5247">
                  <c:v>Mo_19952620</c:v>
                </c:pt>
                <c:pt idx="5248">
                  <c:v>Tc_</c:v>
                </c:pt>
                <c:pt idx="5249">
                  <c:v>Energy[eV]_Elastic[mb]</c:v>
                </c:pt>
                <c:pt idx="5250">
                  <c:v>Tc_0.00001258925</c:v>
                </c:pt>
                <c:pt idx="5251">
                  <c:v>Tc_0.00001584893</c:v>
                </c:pt>
                <c:pt idx="5252">
                  <c:v>Tc_0.00001995262</c:v>
                </c:pt>
                <c:pt idx="5253">
                  <c:v>Tc_0.00002511886</c:v>
                </c:pt>
                <c:pt idx="5254">
                  <c:v>Tc_0.00003162278</c:v>
                </c:pt>
                <c:pt idx="5255">
                  <c:v>Tc_0.00003981072</c:v>
                </c:pt>
                <c:pt idx="5256">
                  <c:v>Tc_0.00005011872</c:v>
                </c:pt>
                <c:pt idx="5257">
                  <c:v>Tc_0.00006309573</c:v>
                </c:pt>
                <c:pt idx="5258">
                  <c:v>Tc_0.00007943282</c:v>
                </c:pt>
                <c:pt idx="5259">
                  <c:v>Tc_0.0001</c:v>
                </c:pt>
                <c:pt idx="5260">
                  <c:v>Tc_0.0001258925</c:v>
                </c:pt>
                <c:pt idx="5261">
                  <c:v>Tc_0.0001584893</c:v>
                </c:pt>
                <c:pt idx="5262">
                  <c:v>Tc_0.0001995262</c:v>
                </c:pt>
                <c:pt idx="5263">
                  <c:v>Tc_0.0002511886</c:v>
                </c:pt>
                <c:pt idx="5264">
                  <c:v>Tc_0.0003162278</c:v>
                </c:pt>
                <c:pt idx="5265">
                  <c:v>Tc_0.0003981072</c:v>
                </c:pt>
                <c:pt idx="5266">
                  <c:v>Tc_0.0005011872</c:v>
                </c:pt>
                <c:pt idx="5267">
                  <c:v>Tc_0.0006309573</c:v>
                </c:pt>
                <c:pt idx="5268">
                  <c:v>Tc_0.0007943282</c:v>
                </c:pt>
                <c:pt idx="5269">
                  <c:v>Tc_0.001</c:v>
                </c:pt>
                <c:pt idx="5270">
                  <c:v>Tc_0.001258925</c:v>
                </c:pt>
                <c:pt idx="5271">
                  <c:v>Tc_0.001584893</c:v>
                </c:pt>
                <c:pt idx="5272">
                  <c:v>Tc_0.001995262</c:v>
                </c:pt>
                <c:pt idx="5273">
                  <c:v>Tc_0.002511886</c:v>
                </c:pt>
                <c:pt idx="5274">
                  <c:v>Tc_0.003162278</c:v>
                </c:pt>
                <c:pt idx="5275">
                  <c:v>Tc_0.003981072</c:v>
                </c:pt>
                <c:pt idx="5276">
                  <c:v>Tc_0.005011872</c:v>
                </c:pt>
                <c:pt idx="5277">
                  <c:v>Tc_0.006309573</c:v>
                </c:pt>
                <c:pt idx="5278">
                  <c:v>Tc_0.007943282</c:v>
                </c:pt>
                <c:pt idx="5279">
                  <c:v>Tc_0.01</c:v>
                </c:pt>
                <c:pt idx="5280">
                  <c:v>Tc_0.01258925</c:v>
                </c:pt>
                <c:pt idx="5281">
                  <c:v>Tc_0.01584893</c:v>
                </c:pt>
                <c:pt idx="5282">
                  <c:v>Tc_0.01995262</c:v>
                </c:pt>
                <c:pt idx="5283">
                  <c:v>Tc_0.02511886</c:v>
                </c:pt>
                <c:pt idx="5284">
                  <c:v>Tc_0.03162278</c:v>
                </c:pt>
                <c:pt idx="5285">
                  <c:v>Tc_0.03981072</c:v>
                </c:pt>
                <c:pt idx="5286">
                  <c:v>Tc_0.05011872</c:v>
                </c:pt>
                <c:pt idx="5287">
                  <c:v>Tc_0.06309573</c:v>
                </c:pt>
                <c:pt idx="5288">
                  <c:v>Tc_0.07943282</c:v>
                </c:pt>
                <c:pt idx="5289">
                  <c:v>Tc_0.1</c:v>
                </c:pt>
                <c:pt idx="5290">
                  <c:v>Tc_0.1258925</c:v>
                </c:pt>
                <c:pt idx="5291">
                  <c:v>Tc_0.1584893</c:v>
                </c:pt>
                <c:pt idx="5292">
                  <c:v>Tc_0.1995262</c:v>
                </c:pt>
                <c:pt idx="5293">
                  <c:v>Tc_0.2511886</c:v>
                </c:pt>
                <c:pt idx="5294">
                  <c:v>Tc_0.3162278</c:v>
                </c:pt>
                <c:pt idx="5295">
                  <c:v>Tc_0.3981072</c:v>
                </c:pt>
                <c:pt idx="5296">
                  <c:v>Tc_0.5011872</c:v>
                </c:pt>
                <c:pt idx="5297">
                  <c:v>Tc_0.6309573</c:v>
                </c:pt>
                <c:pt idx="5298">
                  <c:v>Tc_0.7943282</c:v>
                </c:pt>
                <c:pt idx="5299">
                  <c:v>Tc_1</c:v>
                </c:pt>
                <c:pt idx="5300">
                  <c:v>Tc_1.258925</c:v>
                </c:pt>
                <c:pt idx="5301">
                  <c:v>Tc_1.584893</c:v>
                </c:pt>
                <c:pt idx="5302">
                  <c:v>Tc_1.995262</c:v>
                </c:pt>
                <c:pt idx="5303">
                  <c:v>Tc_2.511886</c:v>
                </c:pt>
                <c:pt idx="5304">
                  <c:v>Tc_3.162278</c:v>
                </c:pt>
                <c:pt idx="5305">
                  <c:v>Tc_3.981072</c:v>
                </c:pt>
                <c:pt idx="5306">
                  <c:v>Tc_5.011872</c:v>
                </c:pt>
                <c:pt idx="5307">
                  <c:v>Tc_6.309573</c:v>
                </c:pt>
                <c:pt idx="5308">
                  <c:v>Tc_7.943282</c:v>
                </c:pt>
                <c:pt idx="5309">
                  <c:v>Tc_10</c:v>
                </c:pt>
                <c:pt idx="5310">
                  <c:v>Tc_12.58925</c:v>
                </c:pt>
                <c:pt idx="5311">
                  <c:v>Tc_15.84893</c:v>
                </c:pt>
                <c:pt idx="5312">
                  <c:v>Tc_19.95262</c:v>
                </c:pt>
                <c:pt idx="5313">
                  <c:v>Tc_25.11886</c:v>
                </c:pt>
                <c:pt idx="5314">
                  <c:v>Tc_31.62278</c:v>
                </c:pt>
                <c:pt idx="5315">
                  <c:v>Tc_39.81072</c:v>
                </c:pt>
                <c:pt idx="5316">
                  <c:v>Tc_50.11872</c:v>
                </c:pt>
                <c:pt idx="5317">
                  <c:v>Tc_63.09573</c:v>
                </c:pt>
                <c:pt idx="5318">
                  <c:v>Tc_79.43282</c:v>
                </c:pt>
                <c:pt idx="5319">
                  <c:v>Tc_100</c:v>
                </c:pt>
                <c:pt idx="5320">
                  <c:v>Tc_125.8925</c:v>
                </c:pt>
                <c:pt idx="5321">
                  <c:v>Tc_158.4893</c:v>
                </c:pt>
                <c:pt idx="5322">
                  <c:v>Tc_199.5262</c:v>
                </c:pt>
                <c:pt idx="5323">
                  <c:v>Tc_251.1886</c:v>
                </c:pt>
                <c:pt idx="5324">
                  <c:v>Tc_316.2278</c:v>
                </c:pt>
                <c:pt idx="5325">
                  <c:v>Tc_398.1072</c:v>
                </c:pt>
                <c:pt idx="5326">
                  <c:v>Tc_501.1872</c:v>
                </c:pt>
                <c:pt idx="5327">
                  <c:v>Tc_630.9573</c:v>
                </c:pt>
                <c:pt idx="5328">
                  <c:v>Tc_794.3282</c:v>
                </c:pt>
                <c:pt idx="5329">
                  <c:v>Tc_1000</c:v>
                </c:pt>
                <c:pt idx="5330">
                  <c:v>Tc_1258.925</c:v>
                </c:pt>
                <c:pt idx="5331">
                  <c:v>Tc_1584.893</c:v>
                </c:pt>
                <c:pt idx="5332">
                  <c:v>Tc_1995.262</c:v>
                </c:pt>
                <c:pt idx="5333">
                  <c:v>Tc_2511.886</c:v>
                </c:pt>
                <c:pt idx="5334">
                  <c:v>Tc_3162.278</c:v>
                </c:pt>
                <c:pt idx="5335">
                  <c:v>Tc_3981.072</c:v>
                </c:pt>
                <c:pt idx="5336">
                  <c:v>Tc_5011.872</c:v>
                </c:pt>
                <c:pt idx="5337">
                  <c:v>Tc_6309.573</c:v>
                </c:pt>
                <c:pt idx="5338">
                  <c:v>Tc_7943.282</c:v>
                </c:pt>
                <c:pt idx="5339">
                  <c:v>Tc_10000</c:v>
                </c:pt>
                <c:pt idx="5340">
                  <c:v>Tc_12589.25</c:v>
                </c:pt>
                <c:pt idx="5341">
                  <c:v>Tc_15848.93</c:v>
                </c:pt>
                <c:pt idx="5342">
                  <c:v>Tc_19952.62</c:v>
                </c:pt>
                <c:pt idx="5343">
                  <c:v>Tc_25118.86</c:v>
                </c:pt>
                <c:pt idx="5344">
                  <c:v>Tc_31622.78</c:v>
                </c:pt>
                <c:pt idx="5345">
                  <c:v>Tc_39810.72</c:v>
                </c:pt>
                <c:pt idx="5346">
                  <c:v>Tc_50118.72</c:v>
                </c:pt>
                <c:pt idx="5347">
                  <c:v>Tc_63095.73</c:v>
                </c:pt>
                <c:pt idx="5348">
                  <c:v>Tc_79432.82</c:v>
                </c:pt>
                <c:pt idx="5349">
                  <c:v>Tc_100000</c:v>
                </c:pt>
                <c:pt idx="5350">
                  <c:v>Tc_125892.5</c:v>
                </c:pt>
                <c:pt idx="5351">
                  <c:v>Tc_158489.3</c:v>
                </c:pt>
                <c:pt idx="5352">
                  <c:v>Tc_199526.2</c:v>
                </c:pt>
                <c:pt idx="5353">
                  <c:v>Tc_251188.6</c:v>
                </c:pt>
                <c:pt idx="5354">
                  <c:v>Tc_316227.8</c:v>
                </c:pt>
                <c:pt idx="5355">
                  <c:v>Tc_398107.2</c:v>
                </c:pt>
                <c:pt idx="5356">
                  <c:v>Tc_501187.2</c:v>
                </c:pt>
                <c:pt idx="5357">
                  <c:v>Tc_630957.3</c:v>
                </c:pt>
                <c:pt idx="5358">
                  <c:v>Tc_794328.2</c:v>
                </c:pt>
                <c:pt idx="5359">
                  <c:v>Tc_1000000</c:v>
                </c:pt>
                <c:pt idx="5360">
                  <c:v>Tc_1258925</c:v>
                </c:pt>
                <c:pt idx="5361">
                  <c:v>Tc_1584893</c:v>
                </c:pt>
                <c:pt idx="5362">
                  <c:v>Tc_1995262</c:v>
                </c:pt>
                <c:pt idx="5363">
                  <c:v>Tc_2511886</c:v>
                </c:pt>
                <c:pt idx="5364">
                  <c:v>Tc_3162278</c:v>
                </c:pt>
                <c:pt idx="5365">
                  <c:v>Tc_3981072</c:v>
                </c:pt>
                <c:pt idx="5366">
                  <c:v>Tc_5011872</c:v>
                </c:pt>
                <c:pt idx="5367">
                  <c:v>Tc_6309573</c:v>
                </c:pt>
                <c:pt idx="5368">
                  <c:v>Tc_7943282</c:v>
                </c:pt>
                <c:pt idx="5369">
                  <c:v>Tc_10000000</c:v>
                </c:pt>
                <c:pt idx="5370">
                  <c:v>Tc_12589250</c:v>
                </c:pt>
                <c:pt idx="5371">
                  <c:v>Tc_15848930</c:v>
                </c:pt>
                <c:pt idx="5372">
                  <c:v>Tc_19952620</c:v>
                </c:pt>
                <c:pt idx="5373">
                  <c:v>Ru_</c:v>
                </c:pt>
                <c:pt idx="5374">
                  <c:v>Energy[eV]_Elastic[mb]</c:v>
                </c:pt>
                <c:pt idx="5375">
                  <c:v>Ru_0.00001258925</c:v>
                </c:pt>
                <c:pt idx="5376">
                  <c:v>Ru_0.00001584893</c:v>
                </c:pt>
                <c:pt idx="5377">
                  <c:v>Ru_0.00001995262</c:v>
                </c:pt>
                <c:pt idx="5378">
                  <c:v>Ru_0.00002511886</c:v>
                </c:pt>
                <c:pt idx="5379">
                  <c:v>Ru_0.00003162278</c:v>
                </c:pt>
                <c:pt idx="5380">
                  <c:v>Ru_0.00003981072</c:v>
                </c:pt>
                <c:pt idx="5381">
                  <c:v>Ru_0.00005011872</c:v>
                </c:pt>
                <c:pt idx="5382">
                  <c:v>Ru_0.00006309573</c:v>
                </c:pt>
                <c:pt idx="5383">
                  <c:v>Ru_0.00007943282</c:v>
                </c:pt>
                <c:pt idx="5384">
                  <c:v>Ru_0.0001</c:v>
                </c:pt>
                <c:pt idx="5385">
                  <c:v>Ru_0.0001258925</c:v>
                </c:pt>
                <c:pt idx="5386">
                  <c:v>Ru_0.0001584893</c:v>
                </c:pt>
                <c:pt idx="5387">
                  <c:v>Ru_0.0001995262</c:v>
                </c:pt>
                <c:pt idx="5388">
                  <c:v>Ru_0.0002511886</c:v>
                </c:pt>
                <c:pt idx="5389">
                  <c:v>Ru_0.0003162278</c:v>
                </c:pt>
                <c:pt idx="5390">
                  <c:v>Ru_0.0003981072</c:v>
                </c:pt>
                <c:pt idx="5391">
                  <c:v>Ru_0.0005011872</c:v>
                </c:pt>
                <c:pt idx="5392">
                  <c:v>Ru_0.0006309573</c:v>
                </c:pt>
                <c:pt idx="5393">
                  <c:v>Ru_0.0007943282</c:v>
                </c:pt>
                <c:pt idx="5394">
                  <c:v>Ru_0.001</c:v>
                </c:pt>
                <c:pt idx="5395">
                  <c:v>Ru_0.001258925</c:v>
                </c:pt>
                <c:pt idx="5396">
                  <c:v>Ru_0.001584893</c:v>
                </c:pt>
                <c:pt idx="5397">
                  <c:v>Ru_0.001995262</c:v>
                </c:pt>
                <c:pt idx="5398">
                  <c:v>Ru_0.002511886</c:v>
                </c:pt>
                <c:pt idx="5399">
                  <c:v>Ru_0.003162278</c:v>
                </c:pt>
                <c:pt idx="5400">
                  <c:v>Ru_0.003981072</c:v>
                </c:pt>
                <c:pt idx="5401">
                  <c:v>Ru_0.005011872</c:v>
                </c:pt>
                <c:pt idx="5402">
                  <c:v>Ru_0.006309573</c:v>
                </c:pt>
                <c:pt idx="5403">
                  <c:v>Ru_0.007943282</c:v>
                </c:pt>
                <c:pt idx="5404">
                  <c:v>Ru_0.01</c:v>
                </c:pt>
                <c:pt idx="5405">
                  <c:v>Ru_0.01258925</c:v>
                </c:pt>
                <c:pt idx="5406">
                  <c:v>Ru_0.01584893</c:v>
                </c:pt>
                <c:pt idx="5407">
                  <c:v>Ru_0.01995262</c:v>
                </c:pt>
                <c:pt idx="5408">
                  <c:v>Ru_0.02511886</c:v>
                </c:pt>
                <c:pt idx="5409">
                  <c:v>Ru_0.03162278</c:v>
                </c:pt>
                <c:pt idx="5410">
                  <c:v>Ru_0.03981072</c:v>
                </c:pt>
                <c:pt idx="5411">
                  <c:v>Ru_0.05011872</c:v>
                </c:pt>
                <c:pt idx="5412">
                  <c:v>Ru_0.06309573</c:v>
                </c:pt>
                <c:pt idx="5413">
                  <c:v>Ru_0.07943282</c:v>
                </c:pt>
                <c:pt idx="5414">
                  <c:v>Ru_0.1</c:v>
                </c:pt>
                <c:pt idx="5415">
                  <c:v>Ru_0.1258925</c:v>
                </c:pt>
                <c:pt idx="5416">
                  <c:v>Ru_0.1584893</c:v>
                </c:pt>
                <c:pt idx="5417">
                  <c:v>Ru_0.1995262</c:v>
                </c:pt>
                <c:pt idx="5418">
                  <c:v>Ru_0.2511886</c:v>
                </c:pt>
                <c:pt idx="5419">
                  <c:v>Ru_0.3162278</c:v>
                </c:pt>
                <c:pt idx="5420">
                  <c:v>Ru_0.3981072</c:v>
                </c:pt>
                <c:pt idx="5421">
                  <c:v>Ru_0.5011872</c:v>
                </c:pt>
                <c:pt idx="5422">
                  <c:v>Ru_0.6309573</c:v>
                </c:pt>
                <c:pt idx="5423">
                  <c:v>Ru_0.7943282</c:v>
                </c:pt>
                <c:pt idx="5424">
                  <c:v>Ru_1</c:v>
                </c:pt>
                <c:pt idx="5425">
                  <c:v>Ru_1.258925</c:v>
                </c:pt>
                <c:pt idx="5426">
                  <c:v>Ru_1.584893</c:v>
                </c:pt>
                <c:pt idx="5427">
                  <c:v>Ru_1.995262</c:v>
                </c:pt>
                <c:pt idx="5428">
                  <c:v>Ru_2.511886</c:v>
                </c:pt>
                <c:pt idx="5429">
                  <c:v>Ru_3.162278</c:v>
                </c:pt>
                <c:pt idx="5430">
                  <c:v>Ru_3.981072</c:v>
                </c:pt>
                <c:pt idx="5431">
                  <c:v>Ru_5.011872</c:v>
                </c:pt>
                <c:pt idx="5432">
                  <c:v>Ru_6.309573</c:v>
                </c:pt>
                <c:pt idx="5433">
                  <c:v>Ru_7.943282</c:v>
                </c:pt>
                <c:pt idx="5434">
                  <c:v>Ru_10</c:v>
                </c:pt>
                <c:pt idx="5435">
                  <c:v>Ru_12.58925</c:v>
                </c:pt>
                <c:pt idx="5436">
                  <c:v>Ru_15.84893</c:v>
                </c:pt>
                <c:pt idx="5437">
                  <c:v>Ru_19.95262</c:v>
                </c:pt>
                <c:pt idx="5438">
                  <c:v>Ru_25.11886</c:v>
                </c:pt>
                <c:pt idx="5439">
                  <c:v>Ru_31.62278</c:v>
                </c:pt>
                <c:pt idx="5440">
                  <c:v>Ru_39.81072</c:v>
                </c:pt>
                <c:pt idx="5441">
                  <c:v>Ru_50.11872</c:v>
                </c:pt>
                <c:pt idx="5442">
                  <c:v>Ru_63.09573</c:v>
                </c:pt>
                <c:pt idx="5443">
                  <c:v>Ru_79.43282</c:v>
                </c:pt>
                <c:pt idx="5444">
                  <c:v>Ru_100</c:v>
                </c:pt>
                <c:pt idx="5445">
                  <c:v>Ru_125.8925</c:v>
                </c:pt>
                <c:pt idx="5446">
                  <c:v>Ru_158.4893</c:v>
                </c:pt>
                <c:pt idx="5447">
                  <c:v>Ru_199.5262</c:v>
                </c:pt>
                <c:pt idx="5448">
                  <c:v>Ru_251.1886</c:v>
                </c:pt>
                <c:pt idx="5449">
                  <c:v>Ru_316.2278</c:v>
                </c:pt>
                <c:pt idx="5450">
                  <c:v>Ru_398.1072</c:v>
                </c:pt>
                <c:pt idx="5451">
                  <c:v>Ru_501.1872</c:v>
                </c:pt>
                <c:pt idx="5452">
                  <c:v>Ru_630.9573</c:v>
                </c:pt>
                <c:pt idx="5453">
                  <c:v>Ru_794.3282</c:v>
                </c:pt>
                <c:pt idx="5454">
                  <c:v>Ru_1000</c:v>
                </c:pt>
                <c:pt idx="5455">
                  <c:v>Ru_1258.925</c:v>
                </c:pt>
                <c:pt idx="5456">
                  <c:v>Ru_1584.893</c:v>
                </c:pt>
                <c:pt idx="5457">
                  <c:v>Ru_1995.262</c:v>
                </c:pt>
                <c:pt idx="5458">
                  <c:v>Ru_2511.886</c:v>
                </c:pt>
                <c:pt idx="5459">
                  <c:v>Ru_3162.278</c:v>
                </c:pt>
                <c:pt idx="5460">
                  <c:v>Ru_3981.072</c:v>
                </c:pt>
                <c:pt idx="5461">
                  <c:v>Ru_5011.872</c:v>
                </c:pt>
                <c:pt idx="5462">
                  <c:v>Ru_6309.573</c:v>
                </c:pt>
                <c:pt idx="5463">
                  <c:v>Ru_7943.282</c:v>
                </c:pt>
                <c:pt idx="5464">
                  <c:v>Ru_10000</c:v>
                </c:pt>
                <c:pt idx="5465">
                  <c:v>Ru_12589.25</c:v>
                </c:pt>
                <c:pt idx="5466">
                  <c:v>Ru_15848.93</c:v>
                </c:pt>
                <c:pt idx="5467">
                  <c:v>Ru_19952.62</c:v>
                </c:pt>
                <c:pt idx="5468">
                  <c:v>Ru_25118.86</c:v>
                </c:pt>
                <c:pt idx="5469">
                  <c:v>Ru_31622.78</c:v>
                </c:pt>
                <c:pt idx="5470">
                  <c:v>Ru_39810.72</c:v>
                </c:pt>
                <c:pt idx="5471">
                  <c:v>Ru_50118.72</c:v>
                </c:pt>
                <c:pt idx="5472">
                  <c:v>Ru_63095.73</c:v>
                </c:pt>
                <c:pt idx="5473">
                  <c:v>Ru_79432.82</c:v>
                </c:pt>
                <c:pt idx="5474">
                  <c:v>Ru_100000</c:v>
                </c:pt>
                <c:pt idx="5475">
                  <c:v>Ru_125892.5</c:v>
                </c:pt>
                <c:pt idx="5476">
                  <c:v>Ru_158489.3</c:v>
                </c:pt>
                <c:pt idx="5477">
                  <c:v>Ru_199526.2</c:v>
                </c:pt>
                <c:pt idx="5478">
                  <c:v>Ru_251188.6</c:v>
                </c:pt>
                <c:pt idx="5479">
                  <c:v>Ru_316227.8</c:v>
                </c:pt>
                <c:pt idx="5480">
                  <c:v>Ru_398107.2</c:v>
                </c:pt>
                <c:pt idx="5481">
                  <c:v>Ru_501187.2</c:v>
                </c:pt>
                <c:pt idx="5482">
                  <c:v>Ru_630957.3</c:v>
                </c:pt>
                <c:pt idx="5483">
                  <c:v>Ru_794328.2</c:v>
                </c:pt>
                <c:pt idx="5484">
                  <c:v>Ru_1000000</c:v>
                </c:pt>
                <c:pt idx="5485">
                  <c:v>Ru_1258925</c:v>
                </c:pt>
                <c:pt idx="5486">
                  <c:v>Ru_1584893</c:v>
                </c:pt>
                <c:pt idx="5487">
                  <c:v>Ru_1995262</c:v>
                </c:pt>
                <c:pt idx="5488">
                  <c:v>Ru_2511886</c:v>
                </c:pt>
                <c:pt idx="5489">
                  <c:v>Ru_3162278</c:v>
                </c:pt>
                <c:pt idx="5490">
                  <c:v>Ru_3981072</c:v>
                </c:pt>
                <c:pt idx="5491">
                  <c:v>Ru_5011872</c:v>
                </c:pt>
                <c:pt idx="5492">
                  <c:v>Ru_6309573</c:v>
                </c:pt>
                <c:pt idx="5493">
                  <c:v>Ru_7943282</c:v>
                </c:pt>
                <c:pt idx="5494">
                  <c:v>Ru_10000000</c:v>
                </c:pt>
                <c:pt idx="5495">
                  <c:v>Ru_12589250</c:v>
                </c:pt>
                <c:pt idx="5496">
                  <c:v>Ru_15848930</c:v>
                </c:pt>
                <c:pt idx="5497">
                  <c:v>Ru_19952620</c:v>
                </c:pt>
                <c:pt idx="5498">
                  <c:v>Rh_</c:v>
                </c:pt>
                <c:pt idx="5499">
                  <c:v>Energy[eV]_Elastic[mb]</c:v>
                </c:pt>
                <c:pt idx="5500">
                  <c:v>Rh_0.00001258925</c:v>
                </c:pt>
                <c:pt idx="5501">
                  <c:v>Rh_0.00001584893</c:v>
                </c:pt>
                <c:pt idx="5502">
                  <c:v>Rh_0.00001995262</c:v>
                </c:pt>
                <c:pt idx="5503">
                  <c:v>Rh_0.00002511886</c:v>
                </c:pt>
                <c:pt idx="5504">
                  <c:v>Rh_0.00003162278</c:v>
                </c:pt>
                <c:pt idx="5505">
                  <c:v>Rh_0.00003981072</c:v>
                </c:pt>
                <c:pt idx="5506">
                  <c:v>Rh_0.00005011872</c:v>
                </c:pt>
                <c:pt idx="5507">
                  <c:v>Rh_0.00006309573</c:v>
                </c:pt>
                <c:pt idx="5508">
                  <c:v>Rh_0.00007943282</c:v>
                </c:pt>
                <c:pt idx="5509">
                  <c:v>Rh_0.0001</c:v>
                </c:pt>
                <c:pt idx="5510">
                  <c:v>Rh_0.0001258925</c:v>
                </c:pt>
                <c:pt idx="5511">
                  <c:v>Rh_0.0001584893</c:v>
                </c:pt>
                <c:pt idx="5512">
                  <c:v>Rh_0.0001995262</c:v>
                </c:pt>
                <c:pt idx="5513">
                  <c:v>Rh_0.0002511886</c:v>
                </c:pt>
                <c:pt idx="5514">
                  <c:v>Rh_0.0003162278</c:v>
                </c:pt>
                <c:pt idx="5515">
                  <c:v>Rh_0.0003981072</c:v>
                </c:pt>
                <c:pt idx="5516">
                  <c:v>Rh_0.0005011872</c:v>
                </c:pt>
                <c:pt idx="5517">
                  <c:v>Rh_0.0006309573</c:v>
                </c:pt>
                <c:pt idx="5518">
                  <c:v>Rh_0.0007943282</c:v>
                </c:pt>
                <c:pt idx="5519">
                  <c:v>Rh_0.001</c:v>
                </c:pt>
                <c:pt idx="5520">
                  <c:v>Rh_0.001258925</c:v>
                </c:pt>
                <c:pt idx="5521">
                  <c:v>Rh_0.001584893</c:v>
                </c:pt>
                <c:pt idx="5522">
                  <c:v>Rh_0.001995262</c:v>
                </c:pt>
                <c:pt idx="5523">
                  <c:v>Rh_0.002511886</c:v>
                </c:pt>
                <c:pt idx="5524">
                  <c:v>Rh_0.003162278</c:v>
                </c:pt>
                <c:pt idx="5525">
                  <c:v>Rh_0.003981072</c:v>
                </c:pt>
                <c:pt idx="5526">
                  <c:v>Rh_0.005011872</c:v>
                </c:pt>
                <c:pt idx="5527">
                  <c:v>Rh_0.006309573</c:v>
                </c:pt>
                <c:pt idx="5528">
                  <c:v>Rh_0.007943282</c:v>
                </c:pt>
                <c:pt idx="5529">
                  <c:v>Rh_0.01</c:v>
                </c:pt>
                <c:pt idx="5530">
                  <c:v>Rh_0.01258925</c:v>
                </c:pt>
                <c:pt idx="5531">
                  <c:v>Rh_0.01584893</c:v>
                </c:pt>
                <c:pt idx="5532">
                  <c:v>Rh_0.01995262</c:v>
                </c:pt>
                <c:pt idx="5533">
                  <c:v>Rh_0.02511886</c:v>
                </c:pt>
                <c:pt idx="5534">
                  <c:v>Rh_0.03162278</c:v>
                </c:pt>
                <c:pt idx="5535">
                  <c:v>Rh_0.03981072</c:v>
                </c:pt>
                <c:pt idx="5536">
                  <c:v>Rh_0.05011872</c:v>
                </c:pt>
                <c:pt idx="5537">
                  <c:v>Rh_0.06309573</c:v>
                </c:pt>
                <c:pt idx="5538">
                  <c:v>Rh_0.07943282</c:v>
                </c:pt>
                <c:pt idx="5539">
                  <c:v>Rh_0.1</c:v>
                </c:pt>
                <c:pt idx="5540">
                  <c:v>Rh_0.1258925</c:v>
                </c:pt>
                <c:pt idx="5541">
                  <c:v>Rh_0.1584893</c:v>
                </c:pt>
                <c:pt idx="5542">
                  <c:v>Rh_0.1995262</c:v>
                </c:pt>
                <c:pt idx="5543">
                  <c:v>Rh_0.2511886</c:v>
                </c:pt>
                <c:pt idx="5544">
                  <c:v>Rh_0.3162278</c:v>
                </c:pt>
                <c:pt idx="5545">
                  <c:v>Rh_0.3981072</c:v>
                </c:pt>
                <c:pt idx="5546">
                  <c:v>Rh_0.5011872</c:v>
                </c:pt>
                <c:pt idx="5547">
                  <c:v>Rh_0.6309573</c:v>
                </c:pt>
                <c:pt idx="5548">
                  <c:v>Rh_0.7943282</c:v>
                </c:pt>
                <c:pt idx="5549">
                  <c:v>Rh_1</c:v>
                </c:pt>
                <c:pt idx="5550">
                  <c:v>Rh_1.258925</c:v>
                </c:pt>
                <c:pt idx="5551">
                  <c:v>Rh_1.584893</c:v>
                </c:pt>
                <c:pt idx="5552">
                  <c:v>Rh_1.995262</c:v>
                </c:pt>
                <c:pt idx="5553">
                  <c:v>Rh_2.511886</c:v>
                </c:pt>
                <c:pt idx="5554">
                  <c:v>Rh_3.162278</c:v>
                </c:pt>
                <c:pt idx="5555">
                  <c:v>Rh_3.981072</c:v>
                </c:pt>
                <c:pt idx="5556">
                  <c:v>Rh_5.011872</c:v>
                </c:pt>
                <c:pt idx="5557">
                  <c:v>Rh_6.309573</c:v>
                </c:pt>
                <c:pt idx="5558">
                  <c:v>Rh_7.943282</c:v>
                </c:pt>
                <c:pt idx="5559">
                  <c:v>Rh_10</c:v>
                </c:pt>
                <c:pt idx="5560">
                  <c:v>Rh_12.58925</c:v>
                </c:pt>
                <c:pt idx="5561">
                  <c:v>Rh_15.84893</c:v>
                </c:pt>
                <c:pt idx="5562">
                  <c:v>Rh_19.95262</c:v>
                </c:pt>
                <c:pt idx="5563">
                  <c:v>Rh_25.11886</c:v>
                </c:pt>
                <c:pt idx="5564">
                  <c:v>Rh_31.62278</c:v>
                </c:pt>
                <c:pt idx="5565">
                  <c:v>Rh_39.81072</c:v>
                </c:pt>
                <c:pt idx="5566">
                  <c:v>Rh_50.11872</c:v>
                </c:pt>
                <c:pt idx="5567">
                  <c:v>Rh_63.09573</c:v>
                </c:pt>
                <c:pt idx="5568">
                  <c:v>Rh_79.43282</c:v>
                </c:pt>
                <c:pt idx="5569">
                  <c:v>Rh_100</c:v>
                </c:pt>
                <c:pt idx="5570">
                  <c:v>Rh_125.8925</c:v>
                </c:pt>
                <c:pt idx="5571">
                  <c:v>Rh_158.4893</c:v>
                </c:pt>
                <c:pt idx="5572">
                  <c:v>Rh_199.5262</c:v>
                </c:pt>
                <c:pt idx="5573">
                  <c:v>Rh_251.1886</c:v>
                </c:pt>
                <c:pt idx="5574">
                  <c:v>Rh_316.2278</c:v>
                </c:pt>
                <c:pt idx="5575">
                  <c:v>Rh_398.1072</c:v>
                </c:pt>
                <c:pt idx="5576">
                  <c:v>Rh_501.1872</c:v>
                </c:pt>
                <c:pt idx="5577">
                  <c:v>Rh_630.9573</c:v>
                </c:pt>
                <c:pt idx="5578">
                  <c:v>Rh_794.3282</c:v>
                </c:pt>
                <c:pt idx="5579">
                  <c:v>Rh_1000</c:v>
                </c:pt>
                <c:pt idx="5580">
                  <c:v>Rh_1258.925</c:v>
                </c:pt>
                <c:pt idx="5581">
                  <c:v>Rh_1584.893</c:v>
                </c:pt>
                <c:pt idx="5582">
                  <c:v>Rh_1995.262</c:v>
                </c:pt>
                <c:pt idx="5583">
                  <c:v>Rh_2511.886</c:v>
                </c:pt>
                <c:pt idx="5584">
                  <c:v>Rh_3162.278</c:v>
                </c:pt>
                <c:pt idx="5585">
                  <c:v>Rh_3981.072</c:v>
                </c:pt>
                <c:pt idx="5586">
                  <c:v>Rh_5011.872</c:v>
                </c:pt>
                <c:pt idx="5587">
                  <c:v>Rh_6309.573</c:v>
                </c:pt>
                <c:pt idx="5588">
                  <c:v>Rh_7943.282</c:v>
                </c:pt>
                <c:pt idx="5589">
                  <c:v>Rh_10000</c:v>
                </c:pt>
                <c:pt idx="5590">
                  <c:v>Rh_12589.25</c:v>
                </c:pt>
                <c:pt idx="5591">
                  <c:v>Rh_15848.93</c:v>
                </c:pt>
                <c:pt idx="5592">
                  <c:v>Rh_19952.62</c:v>
                </c:pt>
                <c:pt idx="5593">
                  <c:v>Rh_25118.86</c:v>
                </c:pt>
                <c:pt idx="5594">
                  <c:v>Rh_31622.78</c:v>
                </c:pt>
                <c:pt idx="5595">
                  <c:v>Rh_39810.72</c:v>
                </c:pt>
                <c:pt idx="5596">
                  <c:v>Rh_50118.72</c:v>
                </c:pt>
                <c:pt idx="5597">
                  <c:v>Rh_63095.73</c:v>
                </c:pt>
                <c:pt idx="5598">
                  <c:v>Rh_79432.82</c:v>
                </c:pt>
                <c:pt idx="5599">
                  <c:v>Rh_100000</c:v>
                </c:pt>
                <c:pt idx="5600">
                  <c:v>Rh_125892.5</c:v>
                </c:pt>
                <c:pt idx="5601">
                  <c:v>Rh_158489.3</c:v>
                </c:pt>
                <c:pt idx="5602">
                  <c:v>Rh_199526.2</c:v>
                </c:pt>
                <c:pt idx="5603">
                  <c:v>Rh_251188.6</c:v>
                </c:pt>
                <c:pt idx="5604">
                  <c:v>Rh_316227.8</c:v>
                </c:pt>
                <c:pt idx="5605">
                  <c:v>Rh_398107.2</c:v>
                </c:pt>
                <c:pt idx="5606">
                  <c:v>Rh_501187.2</c:v>
                </c:pt>
                <c:pt idx="5607">
                  <c:v>Rh_630957.3</c:v>
                </c:pt>
                <c:pt idx="5608">
                  <c:v>Rh_794328.2</c:v>
                </c:pt>
                <c:pt idx="5609">
                  <c:v>Rh_1000000</c:v>
                </c:pt>
                <c:pt idx="5610">
                  <c:v>Rh_1258925</c:v>
                </c:pt>
                <c:pt idx="5611">
                  <c:v>Rh_1584893</c:v>
                </c:pt>
                <c:pt idx="5612">
                  <c:v>Rh_1995262</c:v>
                </c:pt>
                <c:pt idx="5613">
                  <c:v>Rh_2511886</c:v>
                </c:pt>
                <c:pt idx="5614">
                  <c:v>Rh_3162278</c:v>
                </c:pt>
                <c:pt idx="5615">
                  <c:v>Rh_3981072</c:v>
                </c:pt>
                <c:pt idx="5616">
                  <c:v>Rh_5011872</c:v>
                </c:pt>
                <c:pt idx="5617">
                  <c:v>Rh_6309573</c:v>
                </c:pt>
                <c:pt idx="5618">
                  <c:v>Rh_7943282</c:v>
                </c:pt>
                <c:pt idx="5619">
                  <c:v>Rh_10000000</c:v>
                </c:pt>
                <c:pt idx="5620">
                  <c:v>Rh_12589250</c:v>
                </c:pt>
                <c:pt idx="5621">
                  <c:v>Rh_15848930</c:v>
                </c:pt>
                <c:pt idx="5622">
                  <c:v>Rh_19952620</c:v>
                </c:pt>
                <c:pt idx="5623">
                  <c:v>Pd_</c:v>
                </c:pt>
                <c:pt idx="5624">
                  <c:v>Energy[eV]_Elastic[mb]</c:v>
                </c:pt>
                <c:pt idx="5625">
                  <c:v>Pd_0.00001258925</c:v>
                </c:pt>
                <c:pt idx="5626">
                  <c:v>Pd_0.00001584893</c:v>
                </c:pt>
                <c:pt idx="5627">
                  <c:v>Pd_0.00001995262</c:v>
                </c:pt>
                <c:pt idx="5628">
                  <c:v>Pd_0.00002511886</c:v>
                </c:pt>
                <c:pt idx="5629">
                  <c:v>Pd_0.00003162278</c:v>
                </c:pt>
                <c:pt idx="5630">
                  <c:v>Pd_0.00003981072</c:v>
                </c:pt>
                <c:pt idx="5631">
                  <c:v>Pd_0.00005011872</c:v>
                </c:pt>
                <c:pt idx="5632">
                  <c:v>Pd_0.00006309573</c:v>
                </c:pt>
                <c:pt idx="5633">
                  <c:v>Pd_0.00007943282</c:v>
                </c:pt>
                <c:pt idx="5634">
                  <c:v>Pd_0.0001</c:v>
                </c:pt>
                <c:pt idx="5635">
                  <c:v>Pd_0.0001258925</c:v>
                </c:pt>
                <c:pt idx="5636">
                  <c:v>Pd_0.0001584893</c:v>
                </c:pt>
                <c:pt idx="5637">
                  <c:v>Pd_0.0001995262</c:v>
                </c:pt>
                <c:pt idx="5638">
                  <c:v>Pd_0.0002511886</c:v>
                </c:pt>
                <c:pt idx="5639">
                  <c:v>Pd_0.0003162278</c:v>
                </c:pt>
                <c:pt idx="5640">
                  <c:v>Pd_0.0003981072</c:v>
                </c:pt>
                <c:pt idx="5641">
                  <c:v>Pd_0.0005011872</c:v>
                </c:pt>
                <c:pt idx="5642">
                  <c:v>Pd_0.0006309573</c:v>
                </c:pt>
                <c:pt idx="5643">
                  <c:v>Pd_0.0007943282</c:v>
                </c:pt>
                <c:pt idx="5644">
                  <c:v>Pd_0.001</c:v>
                </c:pt>
                <c:pt idx="5645">
                  <c:v>Pd_0.001258925</c:v>
                </c:pt>
                <c:pt idx="5646">
                  <c:v>Pd_0.001584893</c:v>
                </c:pt>
                <c:pt idx="5647">
                  <c:v>Pd_0.001995262</c:v>
                </c:pt>
                <c:pt idx="5648">
                  <c:v>Pd_0.002511886</c:v>
                </c:pt>
                <c:pt idx="5649">
                  <c:v>Pd_0.003162278</c:v>
                </c:pt>
                <c:pt idx="5650">
                  <c:v>Pd_0.003981072</c:v>
                </c:pt>
                <c:pt idx="5651">
                  <c:v>Pd_0.005011872</c:v>
                </c:pt>
                <c:pt idx="5652">
                  <c:v>Pd_0.006309573</c:v>
                </c:pt>
                <c:pt idx="5653">
                  <c:v>Pd_0.007943282</c:v>
                </c:pt>
                <c:pt idx="5654">
                  <c:v>Pd_0.01</c:v>
                </c:pt>
                <c:pt idx="5655">
                  <c:v>Pd_0.01258925</c:v>
                </c:pt>
                <c:pt idx="5656">
                  <c:v>Pd_0.01584893</c:v>
                </c:pt>
                <c:pt idx="5657">
                  <c:v>Pd_0.01995262</c:v>
                </c:pt>
                <c:pt idx="5658">
                  <c:v>Pd_0.02511886</c:v>
                </c:pt>
                <c:pt idx="5659">
                  <c:v>Pd_0.03162278</c:v>
                </c:pt>
                <c:pt idx="5660">
                  <c:v>Pd_0.03981072</c:v>
                </c:pt>
                <c:pt idx="5661">
                  <c:v>Pd_0.05011872</c:v>
                </c:pt>
                <c:pt idx="5662">
                  <c:v>Pd_0.06309573</c:v>
                </c:pt>
                <c:pt idx="5663">
                  <c:v>Pd_0.07943282</c:v>
                </c:pt>
                <c:pt idx="5664">
                  <c:v>Pd_0.1</c:v>
                </c:pt>
                <c:pt idx="5665">
                  <c:v>Pd_0.1258925</c:v>
                </c:pt>
                <c:pt idx="5666">
                  <c:v>Pd_0.1584893</c:v>
                </c:pt>
                <c:pt idx="5667">
                  <c:v>Pd_0.1995262</c:v>
                </c:pt>
                <c:pt idx="5668">
                  <c:v>Pd_0.2511886</c:v>
                </c:pt>
                <c:pt idx="5669">
                  <c:v>Pd_0.3162278</c:v>
                </c:pt>
                <c:pt idx="5670">
                  <c:v>Pd_0.3981072</c:v>
                </c:pt>
                <c:pt idx="5671">
                  <c:v>Pd_0.5011872</c:v>
                </c:pt>
                <c:pt idx="5672">
                  <c:v>Pd_0.6309573</c:v>
                </c:pt>
                <c:pt idx="5673">
                  <c:v>Pd_0.7943282</c:v>
                </c:pt>
                <c:pt idx="5674">
                  <c:v>Pd_1</c:v>
                </c:pt>
                <c:pt idx="5675">
                  <c:v>Pd_1.258925</c:v>
                </c:pt>
                <c:pt idx="5676">
                  <c:v>Pd_1.584893</c:v>
                </c:pt>
                <c:pt idx="5677">
                  <c:v>Pd_1.995262</c:v>
                </c:pt>
                <c:pt idx="5678">
                  <c:v>Pd_2.511886</c:v>
                </c:pt>
                <c:pt idx="5679">
                  <c:v>Pd_3.162278</c:v>
                </c:pt>
                <c:pt idx="5680">
                  <c:v>Pd_3.981072</c:v>
                </c:pt>
                <c:pt idx="5681">
                  <c:v>Pd_5.011872</c:v>
                </c:pt>
                <c:pt idx="5682">
                  <c:v>Pd_6.309573</c:v>
                </c:pt>
                <c:pt idx="5683">
                  <c:v>Pd_7.943282</c:v>
                </c:pt>
                <c:pt idx="5684">
                  <c:v>Pd_10</c:v>
                </c:pt>
                <c:pt idx="5685">
                  <c:v>Pd_12.58925</c:v>
                </c:pt>
                <c:pt idx="5686">
                  <c:v>Pd_15.84893</c:v>
                </c:pt>
                <c:pt idx="5687">
                  <c:v>Pd_19.95262</c:v>
                </c:pt>
                <c:pt idx="5688">
                  <c:v>Pd_25.11886</c:v>
                </c:pt>
                <c:pt idx="5689">
                  <c:v>Pd_31.62278</c:v>
                </c:pt>
                <c:pt idx="5690">
                  <c:v>Pd_39.81072</c:v>
                </c:pt>
                <c:pt idx="5691">
                  <c:v>Pd_50.11872</c:v>
                </c:pt>
                <c:pt idx="5692">
                  <c:v>Pd_63.09573</c:v>
                </c:pt>
                <c:pt idx="5693">
                  <c:v>Pd_79.43282</c:v>
                </c:pt>
                <c:pt idx="5694">
                  <c:v>Pd_100</c:v>
                </c:pt>
                <c:pt idx="5695">
                  <c:v>Pd_125.8925</c:v>
                </c:pt>
                <c:pt idx="5696">
                  <c:v>Pd_158.4893</c:v>
                </c:pt>
                <c:pt idx="5697">
                  <c:v>Pd_199.5262</c:v>
                </c:pt>
                <c:pt idx="5698">
                  <c:v>Pd_251.1886</c:v>
                </c:pt>
                <c:pt idx="5699">
                  <c:v>Pd_316.2278</c:v>
                </c:pt>
                <c:pt idx="5700">
                  <c:v>Pd_398.1072</c:v>
                </c:pt>
                <c:pt idx="5701">
                  <c:v>Pd_501.1872</c:v>
                </c:pt>
                <c:pt idx="5702">
                  <c:v>Pd_630.9573</c:v>
                </c:pt>
                <c:pt idx="5703">
                  <c:v>Pd_794.3282</c:v>
                </c:pt>
                <c:pt idx="5704">
                  <c:v>Pd_1000</c:v>
                </c:pt>
                <c:pt idx="5705">
                  <c:v>Pd_1258.925</c:v>
                </c:pt>
                <c:pt idx="5706">
                  <c:v>Pd_1584.893</c:v>
                </c:pt>
                <c:pt idx="5707">
                  <c:v>Pd_1995.262</c:v>
                </c:pt>
                <c:pt idx="5708">
                  <c:v>Pd_2511.886</c:v>
                </c:pt>
                <c:pt idx="5709">
                  <c:v>Pd_3162.278</c:v>
                </c:pt>
                <c:pt idx="5710">
                  <c:v>Pd_3981.072</c:v>
                </c:pt>
                <c:pt idx="5711">
                  <c:v>Pd_5011.872</c:v>
                </c:pt>
                <c:pt idx="5712">
                  <c:v>Pd_6309.573</c:v>
                </c:pt>
                <c:pt idx="5713">
                  <c:v>Pd_7943.282</c:v>
                </c:pt>
                <c:pt idx="5714">
                  <c:v>Pd_10000</c:v>
                </c:pt>
                <c:pt idx="5715">
                  <c:v>Pd_12589.25</c:v>
                </c:pt>
                <c:pt idx="5716">
                  <c:v>Pd_15848.93</c:v>
                </c:pt>
                <c:pt idx="5717">
                  <c:v>Pd_19952.62</c:v>
                </c:pt>
                <c:pt idx="5718">
                  <c:v>Pd_25118.86</c:v>
                </c:pt>
                <c:pt idx="5719">
                  <c:v>Pd_31622.78</c:v>
                </c:pt>
                <c:pt idx="5720">
                  <c:v>Pd_39810.72</c:v>
                </c:pt>
                <c:pt idx="5721">
                  <c:v>Pd_50118.72</c:v>
                </c:pt>
                <c:pt idx="5722">
                  <c:v>Pd_63095.73</c:v>
                </c:pt>
                <c:pt idx="5723">
                  <c:v>Pd_79432.82</c:v>
                </c:pt>
                <c:pt idx="5724">
                  <c:v>Pd_100000</c:v>
                </c:pt>
                <c:pt idx="5725">
                  <c:v>Pd_125892.5</c:v>
                </c:pt>
                <c:pt idx="5726">
                  <c:v>Pd_158489.3</c:v>
                </c:pt>
                <c:pt idx="5727">
                  <c:v>Pd_199526.2</c:v>
                </c:pt>
                <c:pt idx="5728">
                  <c:v>Pd_251188.6</c:v>
                </c:pt>
                <c:pt idx="5729">
                  <c:v>Pd_316227.8</c:v>
                </c:pt>
                <c:pt idx="5730">
                  <c:v>Pd_398107.2</c:v>
                </c:pt>
                <c:pt idx="5731">
                  <c:v>Pd_501187.2</c:v>
                </c:pt>
                <c:pt idx="5732">
                  <c:v>Pd_630957.3</c:v>
                </c:pt>
                <c:pt idx="5733">
                  <c:v>Pd_794328.2</c:v>
                </c:pt>
                <c:pt idx="5734">
                  <c:v>Pd_1000000</c:v>
                </c:pt>
                <c:pt idx="5735">
                  <c:v>Pd_1258925</c:v>
                </c:pt>
                <c:pt idx="5736">
                  <c:v>Pd_1584893</c:v>
                </c:pt>
                <c:pt idx="5737">
                  <c:v>Pd_1995262</c:v>
                </c:pt>
                <c:pt idx="5738">
                  <c:v>Pd_2511886</c:v>
                </c:pt>
                <c:pt idx="5739">
                  <c:v>Pd_3162278</c:v>
                </c:pt>
                <c:pt idx="5740">
                  <c:v>Pd_3981072</c:v>
                </c:pt>
                <c:pt idx="5741">
                  <c:v>Pd_5011872</c:v>
                </c:pt>
                <c:pt idx="5742">
                  <c:v>Pd_6309573</c:v>
                </c:pt>
                <c:pt idx="5743">
                  <c:v>Pd_7943282</c:v>
                </c:pt>
                <c:pt idx="5744">
                  <c:v>Pd_10000000</c:v>
                </c:pt>
                <c:pt idx="5745">
                  <c:v>Pd_12589250</c:v>
                </c:pt>
                <c:pt idx="5746">
                  <c:v>Pd_15848930</c:v>
                </c:pt>
                <c:pt idx="5747">
                  <c:v>Pd_19952620</c:v>
                </c:pt>
                <c:pt idx="5748">
                  <c:v>Ag_</c:v>
                </c:pt>
                <c:pt idx="5749">
                  <c:v>Energy[eV]_Elastic[mb]</c:v>
                </c:pt>
                <c:pt idx="5750">
                  <c:v>Ag_0.00001258925</c:v>
                </c:pt>
                <c:pt idx="5751">
                  <c:v>Ag_0.00001584893</c:v>
                </c:pt>
                <c:pt idx="5752">
                  <c:v>Ag_0.00001995262</c:v>
                </c:pt>
                <c:pt idx="5753">
                  <c:v>Ag_0.00002511886</c:v>
                </c:pt>
                <c:pt idx="5754">
                  <c:v>Ag_0.00003162278</c:v>
                </c:pt>
                <c:pt idx="5755">
                  <c:v>Ag_0.00003981072</c:v>
                </c:pt>
                <c:pt idx="5756">
                  <c:v>Ag_0.00005011872</c:v>
                </c:pt>
                <c:pt idx="5757">
                  <c:v>Ag_0.00006309573</c:v>
                </c:pt>
                <c:pt idx="5758">
                  <c:v>Ag_0.00007943282</c:v>
                </c:pt>
                <c:pt idx="5759">
                  <c:v>Ag_0.0001</c:v>
                </c:pt>
                <c:pt idx="5760">
                  <c:v>Ag_0.0001258925</c:v>
                </c:pt>
                <c:pt idx="5761">
                  <c:v>Ag_0.0001584893</c:v>
                </c:pt>
                <c:pt idx="5762">
                  <c:v>Ag_0.0001995262</c:v>
                </c:pt>
                <c:pt idx="5763">
                  <c:v>Ag_0.0002511886</c:v>
                </c:pt>
                <c:pt idx="5764">
                  <c:v>Ag_0.0003162278</c:v>
                </c:pt>
                <c:pt idx="5765">
                  <c:v>Ag_0.0003981072</c:v>
                </c:pt>
                <c:pt idx="5766">
                  <c:v>Ag_0.0005011872</c:v>
                </c:pt>
                <c:pt idx="5767">
                  <c:v>Ag_0.0006309573</c:v>
                </c:pt>
                <c:pt idx="5768">
                  <c:v>Ag_0.0007943282</c:v>
                </c:pt>
                <c:pt idx="5769">
                  <c:v>Ag_0.001</c:v>
                </c:pt>
                <c:pt idx="5770">
                  <c:v>Ag_0.001258925</c:v>
                </c:pt>
                <c:pt idx="5771">
                  <c:v>Ag_0.001584893</c:v>
                </c:pt>
                <c:pt idx="5772">
                  <c:v>Ag_0.001995262</c:v>
                </c:pt>
                <c:pt idx="5773">
                  <c:v>Ag_0.002511886</c:v>
                </c:pt>
                <c:pt idx="5774">
                  <c:v>Ag_0.003162278</c:v>
                </c:pt>
                <c:pt idx="5775">
                  <c:v>Ag_0.003981072</c:v>
                </c:pt>
                <c:pt idx="5776">
                  <c:v>Ag_0.005011872</c:v>
                </c:pt>
                <c:pt idx="5777">
                  <c:v>Ag_0.006309573</c:v>
                </c:pt>
                <c:pt idx="5778">
                  <c:v>Ag_0.007943282</c:v>
                </c:pt>
                <c:pt idx="5779">
                  <c:v>Ag_0.01</c:v>
                </c:pt>
                <c:pt idx="5780">
                  <c:v>Ag_0.01258925</c:v>
                </c:pt>
                <c:pt idx="5781">
                  <c:v>Ag_0.01584893</c:v>
                </c:pt>
                <c:pt idx="5782">
                  <c:v>Ag_0.01995262</c:v>
                </c:pt>
                <c:pt idx="5783">
                  <c:v>Ag_0.02511886</c:v>
                </c:pt>
                <c:pt idx="5784">
                  <c:v>Ag_0.03162278</c:v>
                </c:pt>
                <c:pt idx="5785">
                  <c:v>Ag_0.03981072</c:v>
                </c:pt>
                <c:pt idx="5786">
                  <c:v>Ag_0.05011872</c:v>
                </c:pt>
                <c:pt idx="5787">
                  <c:v>Ag_0.06309573</c:v>
                </c:pt>
                <c:pt idx="5788">
                  <c:v>Ag_0.07943282</c:v>
                </c:pt>
                <c:pt idx="5789">
                  <c:v>Ag_0.1</c:v>
                </c:pt>
                <c:pt idx="5790">
                  <c:v>Ag_0.1258925</c:v>
                </c:pt>
                <c:pt idx="5791">
                  <c:v>Ag_0.1584893</c:v>
                </c:pt>
                <c:pt idx="5792">
                  <c:v>Ag_0.1995262</c:v>
                </c:pt>
                <c:pt idx="5793">
                  <c:v>Ag_0.2511886</c:v>
                </c:pt>
                <c:pt idx="5794">
                  <c:v>Ag_0.3162278</c:v>
                </c:pt>
                <c:pt idx="5795">
                  <c:v>Ag_0.3981072</c:v>
                </c:pt>
                <c:pt idx="5796">
                  <c:v>Ag_0.5011872</c:v>
                </c:pt>
                <c:pt idx="5797">
                  <c:v>Ag_0.6309573</c:v>
                </c:pt>
                <c:pt idx="5798">
                  <c:v>Ag_0.7943282</c:v>
                </c:pt>
                <c:pt idx="5799">
                  <c:v>Ag_1</c:v>
                </c:pt>
                <c:pt idx="5800">
                  <c:v>Ag_1.258925</c:v>
                </c:pt>
                <c:pt idx="5801">
                  <c:v>Ag_1.584893</c:v>
                </c:pt>
                <c:pt idx="5802">
                  <c:v>Ag_1.995262</c:v>
                </c:pt>
                <c:pt idx="5803">
                  <c:v>Ag_2.511886</c:v>
                </c:pt>
                <c:pt idx="5804">
                  <c:v>Ag_3.162278</c:v>
                </c:pt>
                <c:pt idx="5805">
                  <c:v>Ag_3.981072</c:v>
                </c:pt>
                <c:pt idx="5806">
                  <c:v>Ag_5.011872</c:v>
                </c:pt>
                <c:pt idx="5807">
                  <c:v>Ag_6.309573</c:v>
                </c:pt>
                <c:pt idx="5808">
                  <c:v>Ag_7.943282</c:v>
                </c:pt>
                <c:pt idx="5809">
                  <c:v>Ag_10</c:v>
                </c:pt>
                <c:pt idx="5810">
                  <c:v>Ag_12.58925</c:v>
                </c:pt>
                <c:pt idx="5811">
                  <c:v>Ag_15.84893</c:v>
                </c:pt>
                <c:pt idx="5812">
                  <c:v>Ag_19.95262</c:v>
                </c:pt>
                <c:pt idx="5813">
                  <c:v>Ag_25.11886</c:v>
                </c:pt>
                <c:pt idx="5814">
                  <c:v>Ag_31.62278</c:v>
                </c:pt>
                <c:pt idx="5815">
                  <c:v>Ag_39.81072</c:v>
                </c:pt>
                <c:pt idx="5816">
                  <c:v>Ag_50.11872</c:v>
                </c:pt>
                <c:pt idx="5817">
                  <c:v>Ag_63.09573</c:v>
                </c:pt>
                <c:pt idx="5818">
                  <c:v>Ag_79.43282</c:v>
                </c:pt>
                <c:pt idx="5819">
                  <c:v>Ag_100</c:v>
                </c:pt>
                <c:pt idx="5820">
                  <c:v>Ag_125.8925</c:v>
                </c:pt>
                <c:pt idx="5821">
                  <c:v>Ag_158.4893</c:v>
                </c:pt>
                <c:pt idx="5822">
                  <c:v>Ag_199.5262</c:v>
                </c:pt>
                <c:pt idx="5823">
                  <c:v>Ag_251.1886</c:v>
                </c:pt>
                <c:pt idx="5824">
                  <c:v>Ag_316.2278</c:v>
                </c:pt>
                <c:pt idx="5825">
                  <c:v>Ag_398.1072</c:v>
                </c:pt>
                <c:pt idx="5826">
                  <c:v>Ag_501.1872</c:v>
                </c:pt>
                <c:pt idx="5827">
                  <c:v>Ag_630.9573</c:v>
                </c:pt>
                <c:pt idx="5828">
                  <c:v>Ag_794.3282</c:v>
                </c:pt>
                <c:pt idx="5829">
                  <c:v>Ag_1000</c:v>
                </c:pt>
                <c:pt idx="5830">
                  <c:v>Ag_1258.925</c:v>
                </c:pt>
                <c:pt idx="5831">
                  <c:v>Ag_1584.893</c:v>
                </c:pt>
                <c:pt idx="5832">
                  <c:v>Ag_1995.262</c:v>
                </c:pt>
                <c:pt idx="5833">
                  <c:v>Ag_2511.886</c:v>
                </c:pt>
                <c:pt idx="5834">
                  <c:v>Ag_3162.278</c:v>
                </c:pt>
                <c:pt idx="5835">
                  <c:v>Ag_3981.072</c:v>
                </c:pt>
                <c:pt idx="5836">
                  <c:v>Ag_5011.872</c:v>
                </c:pt>
                <c:pt idx="5837">
                  <c:v>Ag_6309.573</c:v>
                </c:pt>
                <c:pt idx="5838">
                  <c:v>Ag_7943.282</c:v>
                </c:pt>
                <c:pt idx="5839">
                  <c:v>Ag_10000</c:v>
                </c:pt>
                <c:pt idx="5840">
                  <c:v>Ag_12589.25</c:v>
                </c:pt>
                <c:pt idx="5841">
                  <c:v>Ag_15848.93</c:v>
                </c:pt>
                <c:pt idx="5842">
                  <c:v>Ag_19952.62</c:v>
                </c:pt>
                <c:pt idx="5843">
                  <c:v>Ag_25118.86</c:v>
                </c:pt>
                <c:pt idx="5844">
                  <c:v>Ag_31622.78</c:v>
                </c:pt>
                <c:pt idx="5845">
                  <c:v>Ag_39810.72</c:v>
                </c:pt>
                <c:pt idx="5846">
                  <c:v>Ag_50118.72</c:v>
                </c:pt>
                <c:pt idx="5847">
                  <c:v>Ag_63095.73</c:v>
                </c:pt>
                <c:pt idx="5848">
                  <c:v>Ag_79432.82</c:v>
                </c:pt>
                <c:pt idx="5849">
                  <c:v>Ag_100000</c:v>
                </c:pt>
                <c:pt idx="5850">
                  <c:v>Ag_125892.5</c:v>
                </c:pt>
                <c:pt idx="5851">
                  <c:v>Ag_158489.3</c:v>
                </c:pt>
                <c:pt idx="5852">
                  <c:v>Ag_199526.2</c:v>
                </c:pt>
                <c:pt idx="5853">
                  <c:v>Ag_251188.6</c:v>
                </c:pt>
                <c:pt idx="5854">
                  <c:v>Ag_316227.8</c:v>
                </c:pt>
                <c:pt idx="5855">
                  <c:v>Ag_398107.2</c:v>
                </c:pt>
                <c:pt idx="5856">
                  <c:v>Ag_501187.2</c:v>
                </c:pt>
                <c:pt idx="5857">
                  <c:v>Ag_630957.3</c:v>
                </c:pt>
                <c:pt idx="5858">
                  <c:v>Ag_794328.2</c:v>
                </c:pt>
                <c:pt idx="5859">
                  <c:v>Ag_1000000</c:v>
                </c:pt>
                <c:pt idx="5860">
                  <c:v>Ag_1258925</c:v>
                </c:pt>
                <c:pt idx="5861">
                  <c:v>Ag_1584893</c:v>
                </c:pt>
                <c:pt idx="5862">
                  <c:v>Ag_1995262</c:v>
                </c:pt>
                <c:pt idx="5863">
                  <c:v>Ag_2511886</c:v>
                </c:pt>
                <c:pt idx="5864">
                  <c:v>Ag_3162278</c:v>
                </c:pt>
                <c:pt idx="5865">
                  <c:v>Ag_3981072</c:v>
                </c:pt>
                <c:pt idx="5866">
                  <c:v>Ag_5011872</c:v>
                </c:pt>
                <c:pt idx="5867">
                  <c:v>Ag_6309573</c:v>
                </c:pt>
                <c:pt idx="5868">
                  <c:v>Ag_7943282</c:v>
                </c:pt>
                <c:pt idx="5869">
                  <c:v>Ag_10000000</c:v>
                </c:pt>
                <c:pt idx="5870">
                  <c:v>Ag_12589250</c:v>
                </c:pt>
                <c:pt idx="5871">
                  <c:v>Ag_15848930</c:v>
                </c:pt>
                <c:pt idx="5872">
                  <c:v>Ag_19952620</c:v>
                </c:pt>
                <c:pt idx="5873">
                  <c:v>Cd_</c:v>
                </c:pt>
                <c:pt idx="5874">
                  <c:v>Energy[eV]_Elastic[mb]</c:v>
                </c:pt>
                <c:pt idx="5875">
                  <c:v>Cd_0.00001258925</c:v>
                </c:pt>
                <c:pt idx="5876">
                  <c:v>Cd_0.00001584893</c:v>
                </c:pt>
                <c:pt idx="5877">
                  <c:v>Cd_0.00001995262</c:v>
                </c:pt>
                <c:pt idx="5878">
                  <c:v>Cd_0.00002511886</c:v>
                </c:pt>
                <c:pt idx="5879">
                  <c:v>Cd_0.00003162278</c:v>
                </c:pt>
                <c:pt idx="5880">
                  <c:v>Cd_0.00003981072</c:v>
                </c:pt>
                <c:pt idx="5881">
                  <c:v>Cd_0.00005011872</c:v>
                </c:pt>
                <c:pt idx="5882">
                  <c:v>Cd_0.00006309573</c:v>
                </c:pt>
                <c:pt idx="5883">
                  <c:v>Cd_0.00007943282</c:v>
                </c:pt>
                <c:pt idx="5884">
                  <c:v>Cd_0.0001</c:v>
                </c:pt>
                <c:pt idx="5885">
                  <c:v>Cd_0.0001258925</c:v>
                </c:pt>
                <c:pt idx="5886">
                  <c:v>Cd_0.0001584893</c:v>
                </c:pt>
                <c:pt idx="5887">
                  <c:v>Cd_0.0001995262</c:v>
                </c:pt>
                <c:pt idx="5888">
                  <c:v>Cd_0.0002511886</c:v>
                </c:pt>
                <c:pt idx="5889">
                  <c:v>Cd_0.0003162278</c:v>
                </c:pt>
                <c:pt idx="5890">
                  <c:v>Cd_0.0003981072</c:v>
                </c:pt>
                <c:pt idx="5891">
                  <c:v>Cd_0.0005011872</c:v>
                </c:pt>
                <c:pt idx="5892">
                  <c:v>Cd_0.0006309573</c:v>
                </c:pt>
                <c:pt idx="5893">
                  <c:v>Cd_0.0007943282</c:v>
                </c:pt>
                <c:pt idx="5894">
                  <c:v>Cd_0.001</c:v>
                </c:pt>
                <c:pt idx="5895">
                  <c:v>Cd_0.001258925</c:v>
                </c:pt>
                <c:pt idx="5896">
                  <c:v>Cd_0.001584893</c:v>
                </c:pt>
                <c:pt idx="5897">
                  <c:v>Cd_0.001995262</c:v>
                </c:pt>
                <c:pt idx="5898">
                  <c:v>Cd_0.002511886</c:v>
                </c:pt>
                <c:pt idx="5899">
                  <c:v>Cd_0.003162278</c:v>
                </c:pt>
                <c:pt idx="5900">
                  <c:v>Cd_0.003981072</c:v>
                </c:pt>
                <c:pt idx="5901">
                  <c:v>Cd_0.005011872</c:v>
                </c:pt>
                <c:pt idx="5902">
                  <c:v>Cd_0.006309573</c:v>
                </c:pt>
                <c:pt idx="5903">
                  <c:v>Cd_0.007943282</c:v>
                </c:pt>
                <c:pt idx="5904">
                  <c:v>Cd_0.01</c:v>
                </c:pt>
                <c:pt idx="5905">
                  <c:v>Cd_0.01258925</c:v>
                </c:pt>
                <c:pt idx="5906">
                  <c:v>Cd_0.01584893</c:v>
                </c:pt>
                <c:pt idx="5907">
                  <c:v>Cd_0.01995262</c:v>
                </c:pt>
                <c:pt idx="5908">
                  <c:v>Cd_0.02511886</c:v>
                </c:pt>
                <c:pt idx="5909">
                  <c:v>Cd_0.03162278</c:v>
                </c:pt>
                <c:pt idx="5910">
                  <c:v>Cd_0.03981072</c:v>
                </c:pt>
                <c:pt idx="5911">
                  <c:v>Cd_0.05011872</c:v>
                </c:pt>
                <c:pt idx="5912">
                  <c:v>Cd_0.06309573</c:v>
                </c:pt>
                <c:pt idx="5913">
                  <c:v>Cd_0.07943282</c:v>
                </c:pt>
                <c:pt idx="5914">
                  <c:v>Cd_0.1</c:v>
                </c:pt>
                <c:pt idx="5915">
                  <c:v>Cd_0.1258925</c:v>
                </c:pt>
                <c:pt idx="5916">
                  <c:v>Cd_0.1584893</c:v>
                </c:pt>
                <c:pt idx="5917">
                  <c:v>Cd_0.1995262</c:v>
                </c:pt>
                <c:pt idx="5918">
                  <c:v>Cd_0.2511886</c:v>
                </c:pt>
                <c:pt idx="5919">
                  <c:v>Cd_0.3162278</c:v>
                </c:pt>
                <c:pt idx="5920">
                  <c:v>Cd_0.3981072</c:v>
                </c:pt>
                <c:pt idx="5921">
                  <c:v>Cd_0.5011872</c:v>
                </c:pt>
                <c:pt idx="5922">
                  <c:v>Cd_0.6309573</c:v>
                </c:pt>
                <c:pt idx="5923">
                  <c:v>Cd_0.7943282</c:v>
                </c:pt>
                <c:pt idx="5924">
                  <c:v>Cd_1</c:v>
                </c:pt>
                <c:pt idx="5925">
                  <c:v>Cd_1.258925</c:v>
                </c:pt>
                <c:pt idx="5926">
                  <c:v>Cd_1.584893</c:v>
                </c:pt>
                <c:pt idx="5927">
                  <c:v>Cd_1.995262</c:v>
                </c:pt>
                <c:pt idx="5928">
                  <c:v>Cd_2.511886</c:v>
                </c:pt>
                <c:pt idx="5929">
                  <c:v>Cd_3.162278</c:v>
                </c:pt>
                <c:pt idx="5930">
                  <c:v>Cd_3.981072</c:v>
                </c:pt>
                <c:pt idx="5931">
                  <c:v>Cd_5.011872</c:v>
                </c:pt>
                <c:pt idx="5932">
                  <c:v>Cd_6.309573</c:v>
                </c:pt>
                <c:pt idx="5933">
                  <c:v>Cd_7.943282</c:v>
                </c:pt>
                <c:pt idx="5934">
                  <c:v>Cd_10</c:v>
                </c:pt>
                <c:pt idx="5935">
                  <c:v>Cd_12.58925</c:v>
                </c:pt>
                <c:pt idx="5936">
                  <c:v>Cd_15.84893</c:v>
                </c:pt>
                <c:pt idx="5937">
                  <c:v>Cd_19.95262</c:v>
                </c:pt>
                <c:pt idx="5938">
                  <c:v>Cd_25.11886</c:v>
                </c:pt>
                <c:pt idx="5939">
                  <c:v>Cd_31.62278</c:v>
                </c:pt>
                <c:pt idx="5940">
                  <c:v>Cd_39.81072</c:v>
                </c:pt>
                <c:pt idx="5941">
                  <c:v>Cd_50.11872</c:v>
                </c:pt>
                <c:pt idx="5942">
                  <c:v>Cd_63.09573</c:v>
                </c:pt>
                <c:pt idx="5943">
                  <c:v>Cd_79.43282</c:v>
                </c:pt>
                <c:pt idx="5944">
                  <c:v>Cd_100</c:v>
                </c:pt>
                <c:pt idx="5945">
                  <c:v>Cd_125.8925</c:v>
                </c:pt>
                <c:pt idx="5946">
                  <c:v>Cd_158.4893</c:v>
                </c:pt>
                <c:pt idx="5947">
                  <c:v>Cd_199.5262</c:v>
                </c:pt>
                <c:pt idx="5948">
                  <c:v>Cd_251.1886</c:v>
                </c:pt>
                <c:pt idx="5949">
                  <c:v>Cd_316.2278</c:v>
                </c:pt>
                <c:pt idx="5950">
                  <c:v>Cd_398.1072</c:v>
                </c:pt>
                <c:pt idx="5951">
                  <c:v>Cd_501.1872</c:v>
                </c:pt>
                <c:pt idx="5952">
                  <c:v>Cd_630.9573</c:v>
                </c:pt>
                <c:pt idx="5953">
                  <c:v>Cd_794.3282</c:v>
                </c:pt>
                <c:pt idx="5954">
                  <c:v>Cd_1000</c:v>
                </c:pt>
                <c:pt idx="5955">
                  <c:v>Cd_1258.925</c:v>
                </c:pt>
                <c:pt idx="5956">
                  <c:v>Cd_1584.893</c:v>
                </c:pt>
                <c:pt idx="5957">
                  <c:v>Cd_1995.262</c:v>
                </c:pt>
                <c:pt idx="5958">
                  <c:v>Cd_2511.886</c:v>
                </c:pt>
                <c:pt idx="5959">
                  <c:v>Cd_3162.278</c:v>
                </c:pt>
                <c:pt idx="5960">
                  <c:v>Cd_3981.072</c:v>
                </c:pt>
                <c:pt idx="5961">
                  <c:v>Cd_5011.872</c:v>
                </c:pt>
                <c:pt idx="5962">
                  <c:v>Cd_6309.573</c:v>
                </c:pt>
                <c:pt idx="5963">
                  <c:v>Cd_7943.282</c:v>
                </c:pt>
                <c:pt idx="5964">
                  <c:v>Cd_10000</c:v>
                </c:pt>
                <c:pt idx="5965">
                  <c:v>Cd_12589.25</c:v>
                </c:pt>
                <c:pt idx="5966">
                  <c:v>Cd_15848.93</c:v>
                </c:pt>
                <c:pt idx="5967">
                  <c:v>Cd_19952.62</c:v>
                </c:pt>
                <c:pt idx="5968">
                  <c:v>Cd_25118.86</c:v>
                </c:pt>
                <c:pt idx="5969">
                  <c:v>Cd_31622.78</c:v>
                </c:pt>
                <c:pt idx="5970">
                  <c:v>Cd_39810.72</c:v>
                </c:pt>
                <c:pt idx="5971">
                  <c:v>Cd_50118.72</c:v>
                </c:pt>
                <c:pt idx="5972">
                  <c:v>Cd_63095.73</c:v>
                </c:pt>
                <c:pt idx="5973">
                  <c:v>Cd_79432.82</c:v>
                </c:pt>
                <c:pt idx="5974">
                  <c:v>Cd_100000</c:v>
                </c:pt>
                <c:pt idx="5975">
                  <c:v>Cd_125892.5</c:v>
                </c:pt>
                <c:pt idx="5976">
                  <c:v>Cd_158489.3</c:v>
                </c:pt>
                <c:pt idx="5977">
                  <c:v>Cd_199526.2</c:v>
                </c:pt>
                <c:pt idx="5978">
                  <c:v>Cd_251188.6</c:v>
                </c:pt>
                <c:pt idx="5979">
                  <c:v>Cd_316227.8</c:v>
                </c:pt>
                <c:pt idx="5980">
                  <c:v>Cd_398107.2</c:v>
                </c:pt>
                <c:pt idx="5981">
                  <c:v>Cd_501187.2</c:v>
                </c:pt>
                <c:pt idx="5982">
                  <c:v>Cd_630957.3</c:v>
                </c:pt>
                <c:pt idx="5983">
                  <c:v>Cd_794328.2</c:v>
                </c:pt>
                <c:pt idx="5984">
                  <c:v>Cd_1000000</c:v>
                </c:pt>
                <c:pt idx="5985">
                  <c:v>Cd_1258925</c:v>
                </c:pt>
                <c:pt idx="5986">
                  <c:v>Cd_1584893</c:v>
                </c:pt>
                <c:pt idx="5987">
                  <c:v>Cd_1995262</c:v>
                </c:pt>
                <c:pt idx="5988">
                  <c:v>Cd_2511886</c:v>
                </c:pt>
                <c:pt idx="5989">
                  <c:v>Cd_3162278</c:v>
                </c:pt>
                <c:pt idx="5990">
                  <c:v>Cd_3981072</c:v>
                </c:pt>
                <c:pt idx="5991">
                  <c:v>Cd_5011872</c:v>
                </c:pt>
                <c:pt idx="5992">
                  <c:v>Cd_6309573</c:v>
                </c:pt>
                <c:pt idx="5993">
                  <c:v>Cd_7943282</c:v>
                </c:pt>
                <c:pt idx="5994">
                  <c:v>Cd_10000000</c:v>
                </c:pt>
                <c:pt idx="5995">
                  <c:v>Cd_12589250</c:v>
                </c:pt>
                <c:pt idx="5996">
                  <c:v>Cd_15848930</c:v>
                </c:pt>
                <c:pt idx="5997">
                  <c:v>Cd_19952620</c:v>
                </c:pt>
                <c:pt idx="5998">
                  <c:v>In_</c:v>
                </c:pt>
                <c:pt idx="5999">
                  <c:v>Energy[eV]_Elastic[mb]</c:v>
                </c:pt>
                <c:pt idx="6000">
                  <c:v>In_0.00001258925</c:v>
                </c:pt>
                <c:pt idx="6001">
                  <c:v>In_0.00001584893</c:v>
                </c:pt>
                <c:pt idx="6002">
                  <c:v>In_0.00001995262</c:v>
                </c:pt>
                <c:pt idx="6003">
                  <c:v>In_0.00002511886</c:v>
                </c:pt>
                <c:pt idx="6004">
                  <c:v>In_0.00003162278</c:v>
                </c:pt>
                <c:pt idx="6005">
                  <c:v>In_0.00003981072</c:v>
                </c:pt>
                <c:pt idx="6006">
                  <c:v>In_0.00005011872</c:v>
                </c:pt>
                <c:pt idx="6007">
                  <c:v>In_0.00006309573</c:v>
                </c:pt>
                <c:pt idx="6008">
                  <c:v>In_0.00007943282</c:v>
                </c:pt>
                <c:pt idx="6009">
                  <c:v>In_0.0001</c:v>
                </c:pt>
                <c:pt idx="6010">
                  <c:v>In_0.0001258925</c:v>
                </c:pt>
                <c:pt idx="6011">
                  <c:v>In_0.0001584893</c:v>
                </c:pt>
                <c:pt idx="6012">
                  <c:v>In_0.0001995262</c:v>
                </c:pt>
                <c:pt idx="6013">
                  <c:v>In_0.0002511886</c:v>
                </c:pt>
                <c:pt idx="6014">
                  <c:v>In_0.0003162278</c:v>
                </c:pt>
                <c:pt idx="6015">
                  <c:v>In_0.0003981072</c:v>
                </c:pt>
                <c:pt idx="6016">
                  <c:v>In_0.0005011872</c:v>
                </c:pt>
                <c:pt idx="6017">
                  <c:v>In_0.0006309573</c:v>
                </c:pt>
                <c:pt idx="6018">
                  <c:v>In_0.0007943282</c:v>
                </c:pt>
                <c:pt idx="6019">
                  <c:v>In_0.001</c:v>
                </c:pt>
                <c:pt idx="6020">
                  <c:v>In_0.001258925</c:v>
                </c:pt>
                <c:pt idx="6021">
                  <c:v>In_0.001584893</c:v>
                </c:pt>
                <c:pt idx="6022">
                  <c:v>In_0.001995262</c:v>
                </c:pt>
                <c:pt idx="6023">
                  <c:v>In_0.002511886</c:v>
                </c:pt>
                <c:pt idx="6024">
                  <c:v>In_0.003162278</c:v>
                </c:pt>
                <c:pt idx="6025">
                  <c:v>In_0.003981072</c:v>
                </c:pt>
                <c:pt idx="6026">
                  <c:v>In_0.005011872</c:v>
                </c:pt>
                <c:pt idx="6027">
                  <c:v>In_0.006309573</c:v>
                </c:pt>
                <c:pt idx="6028">
                  <c:v>In_0.007943282</c:v>
                </c:pt>
                <c:pt idx="6029">
                  <c:v>In_0.01</c:v>
                </c:pt>
                <c:pt idx="6030">
                  <c:v>In_0.01258925</c:v>
                </c:pt>
                <c:pt idx="6031">
                  <c:v>In_0.01584893</c:v>
                </c:pt>
                <c:pt idx="6032">
                  <c:v>In_0.01995262</c:v>
                </c:pt>
                <c:pt idx="6033">
                  <c:v>In_0.02511886</c:v>
                </c:pt>
                <c:pt idx="6034">
                  <c:v>In_0.03162278</c:v>
                </c:pt>
                <c:pt idx="6035">
                  <c:v>In_0.03981072</c:v>
                </c:pt>
                <c:pt idx="6036">
                  <c:v>In_0.05011872</c:v>
                </c:pt>
                <c:pt idx="6037">
                  <c:v>In_0.06309573</c:v>
                </c:pt>
                <c:pt idx="6038">
                  <c:v>In_0.07943282</c:v>
                </c:pt>
                <c:pt idx="6039">
                  <c:v>In_0.1</c:v>
                </c:pt>
                <c:pt idx="6040">
                  <c:v>In_0.1258925</c:v>
                </c:pt>
                <c:pt idx="6041">
                  <c:v>In_0.1584893</c:v>
                </c:pt>
                <c:pt idx="6042">
                  <c:v>In_0.1995262</c:v>
                </c:pt>
                <c:pt idx="6043">
                  <c:v>In_0.2511886</c:v>
                </c:pt>
                <c:pt idx="6044">
                  <c:v>In_0.3162278</c:v>
                </c:pt>
                <c:pt idx="6045">
                  <c:v>In_0.3981072</c:v>
                </c:pt>
                <c:pt idx="6046">
                  <c:v>In_0.5011872</c:v>
                </c:pt>
                <c:pt idx="6047">
                  <c:v>In_0.6309573</c:v>
                </c:pt>
                <c:pt idx="6048">
                  <c:v>In_0.7943282</c:v>
                </c:pt>
                <c:pt idx="6049">
                  <c:v>In_1</c:v>
                </c:pt>
                <c:pt idx="6050">
                  <c:v>In_1.258925</c:v>
                </c:pt>
                <c:pt idx="6051">
                  <c:v>In_1.584893</c:v>
                </c:pt>
                <c:pt idx="6052">
                  <c:v>In_1.995262</c:v>
                </c:pt>
                <c:pt idx="6053">
                  <c:v>In_2.511886</c:v>
                </c:pt>
                <c:pt idx="6054">
                  <c:v>In_3.162278</c:v>
                </c:pt>
                <c:pt idx="6055">
                  <c:v>In_3.981072</c:v>
                </c:pt>
                <c:pt idx="6056">
                  <c:v>In_5.011872</c:v>
                </c:pt>
                <c:pt idx="6057">
                  <c:v>In_6.309573</c:v>
                </c:pt>
                <c:pt idx="6058">
                  <c:v>In_7.943282</c:v>
                </c:pt>
                <c:pt idx="6059">
                  <c:v>In_10</c:v>
                </c:pt>
                <c:pt idx="6060">
                  <c:v>In_12.58925</c:v>
                </c:pt>
                <c:pt idx="6061">
                  <c:v>In_15.84893</c:v>
                </c:pt>
                <c:pt idx="6062">
                  <c:v>In_19.95262</c:v>
                </c:pt>
                <c:pt idx="6063">
                  <c:v>In_25.11886</c:v>
                </c:pt>
                <c:pt idx="6064">
                  <c:v>In_31.62278</c:v>
                </c:pt>
                <c:pt idx="6065">
                  <c:v>In_39.81072</c:v>
                </c:pt>
                <c:pt idx="6066">
                  <c:v>In_50.11872</c:v>
                </c:pt>
                <c:pt idx="6067">
                  <c:v>In_63.09573</c:v>
                </c:pt>
                <c:pt idx="6068">
                  <c:v>In_79.43282</c:v>
                </c:pt>
                <c:pt idx="6069">
                  <c:v>In_100</c:v>
                </c:pt>
                <c:pt idx="6070">
                  <c:v>In_125.8925</c:v>
                </c:pt>
                <c:pt idx="6071">
                  <c:v>In_158.4893</c:v>
                </c:pt>
                <c:pt idx="6072">
                  <c:v>In_199.5262</c:v>
                </c:pt>
                <c:pt idx="6073">
                  <c:v>In_251.1886</c:v>
                </c:pt>
                <c:pt idx="6074">
                  <c:v>In_316.2278</c:v>
                </c:pt>
                <c:pt idx="6075">
                  <c:v>In_398.1072</c:v>
                </c:pt>
                <c:pt idx="6076">
                  <c:v>In_501.1872</c:v>
                </c:pt>
                <c:pt idx="6077">
                  <c:v>In_630.9573</c:v>
                </c:pt>
                <c:pt idx="6078">
                  <c:v>In_794.3282</c:v>
                </c:pt>
                <c:pt idx="6079">
                  <c:v>In_1000</c:v>
                </c:pt>
                <c:pt idx="6080">
                  <c:v>In_1258.925</c:v>
                </c:pt>
                <c:pt idx="6081">
                  <c:v>In_1584.893</c:v>
                </c:pt>
                <c:pt idx="6082">
                  <c:v>In_1995.262</c:v>
                </c:pt>
                <c:pt idx="6083">
                  <c:v>In_2511.886</c:v>
                </c:pt>
                <c:pt idx="6084">
                  <c:v>In_3162.278</c:v>
                </c:pt>
                <c:pt idx="6085">
                  <c:v>In_3981.072</c:v>
                </c:pt>
                <c:pt idx="6086">
                  <c:v>In_5011.872</c:v>
                </c:pt>
                <c:pt idx="6087">
                  <c:v>In_6309.573</c:v>
                </c:pt>
                <c:pt idx="6088">
                  <c:v>In_7943.282</c:v>
                </c:pt>
                <c:pt idx="6089">
                  <c:v>In_10000</c:v>
                </c:pt>
                <c:pt idx="6090">
                  <c:v>In_12589.25</c:v>
                </c:pt>
                <c:pt idx="6091">
                  <c:v>In_15848.93</c:v>
                </c:pt>
                <c:pt idx="6092">
                  <c:v>In_19952.62</c:v>
                </c:pt>
                <c:pt idx="6093">
                  <c:v>In_25118.86</c:v>
                </c:pt>
                <c:pt idx="6094">
                  <c:v>In_31622.78</c:v>
                </c:pt>
                <c:pt idx="6095">
                  <c:v>In_39810.72</c:v>
                </c:pt>
                <c:pt idx="6096">
                  <c:v>In_50118.72</c:v>
                </c:pt>
                <c:pt idx="6097">
                  <c:v>In_63095.73</c:v>
                </c:pt>
                <c:pt idx="6098">
                  <c:v>In_79432.82</c:v>
                </c:pt>
                <c:pt idx="6099">
                  <c:v>In_100000</c:v>
                </c:pt>
                <c:pt idx="6100">
                  <c:v>In_125892.5</c:v>
                </c:pt>
                <c:pt idx="6101">
                  <c:v>In_158489.3</c:v>
                </c:pt>
                <c:pt idx="6102">
                  <c:v>In_199526.2</c:v>
                </c:pt>
                <c:pt idx="6103">
                  <c:v>In_251188.6</c:v>
                </c:pt>
                <c:pt idx="6104">
                  <c:v>In_316227.8</c:v>
                </c:pt>
                <c:pt idx="6105">
                  <c:v>In_398107.2</c:v>
                </c:pt>
                <c:pt idx="6106">
                  <c:v>In_501187.2</c:v>
                </c:pt>
                <c:pt idx="6107">
                  <c:v>In_630957.3</c:v>
                </c:pt>
                <c:pt idx="6108">
                  <c:v>In_794328.2</c:v>
                </c:pt>
                <c:pt idx="6109">
                  <c:v>In_1000000</c:v>
                </c:pt>
                <c:pt idx="6110">
                  <c:v>In_1258925</c:v>
                </c:pt>
                <c:pt idx="6111">
                  <c:v>In_1584893</c:v>
                </c:pt>
                <c:pt idx="6112">
                  <c:v>In_1995262</c:v>
                </c:pt>
                <c:pt idx="6113">
                  <c:v>In_2511886</c:v>
                </c:pt>
                <c:pt idx="6114">
                  <c:v>In_3162278</c:v>
                </c:pt>
                <c:pt idx="6115">
                  <c:v>In_3981072</c:v>
                </c:pt>
                <c:pt idx="6116">
                  <c:v>In_5011872</c:v>
                </c:pt>
                <c:pt idx="6117">
                  <c:v>In_6309573</c:v>
                </c:pt>
                <c:pt idx="6118">
                  <c:v>In_7943282</c:v>
                </c:pt>
                <c:pt idx="6119">
                  <c:v>In_10000000</c:v>
                </c:pt>
                <c:pt idx="6120">
                  <c:v>In_12589250</c:v>
                </c:pt>
                <c:pt idx="6121">
                  <c:v>In_15848930</c:v>
                </c:pt>
                <c:pt idx="6122">
                  <c:v>In_19952620</c:v>
                </c:pt>
                <c:pt idx="6123">
                  <c:v>Sn_</c:v>
                </c:pt>
                <c:pt idx="6124">
                  <c:v>Energy[eV]_Elastic[mb]</c:v>
                </c:pt>
                <c:pt idx="6125">
                  <c:v>Sn_0.00001258925</c:v>
                </c:pt>
                <c:pt idx="6126">
                  <c:v>Sn_0.00001584893</c:v>
                </c:pt>
                <c:pt idx="6127">
                  <c:v>Sn_0.00001995262</c:v>
                </c:pt>
                <c:pt idx="6128">
                  <c:v>Sn_0.00002511886</c:v>
                </c:pt>
                <c:pt idx="6129">
                  <c:v>Sn_0.00003162278</c:v>
                </c:pt>
                <c:pt idx="6130">
                  <c:v>Sn_0.00003981072</c:v>
                </c:pt>
                <c:pt idx="6131">
                  <c:v>Sn_0.00005011872</c:v>
                </c:pt>
                <c:pt idx="6132">
                  <c:v>Sn_0.00006309573</c:v>
                </c:pt>
                <c:pt idx="6133">
                  <c:v>Sn_0.00007943282</c:v>
                </c:pt>
                <c:pt idx="6134">
                  <c:v>Sn_0.0001</c:v>
                </c:pt>
                <c:pt idx="6135">
                  <c:v>Sn_0.0001258925</c:v>
                </c:pt>
                <c:pt idx="6136">
                  <c:v>Sn_0.0001584893</c:v>
                </c:pt>
                <c:pt idx="6137">
                  <c:v>Sn_0.0001995262</c:v>
                </c:pt>
                <c:pt idx="6138">
                  <c:v>Sn_0.0002511886</c:v>
                </c:pt>
                <c:pt idx="6139">
                  <c:v>Sn_0.0003162278</c:v>
                </c:pt>
                <c:pt idx="6140">
                  <c:v>Sn_0.0003981072</c:v>
                </c:pt>
                <c:pt idx="6141">
                  <c:v>Sn_0.0005011872</c:v>
                </c:pt>
                <c:pt idx="6142">
                  <c:v>Sn_0.0006309573</c:v>
                </c:pt>
                <c:pt idx="6143">
                  <c:v>Sn_0.0007943282</c:v>
                </c:pt>
                <c:pt idx="6144">
                  <c:v>Sn_0.001</c:v>
                </c:pt>
                <c:pt idx="6145">
                  <c:v>Sn_0.001258925</c:v>
                </c:pt>
                <c:pt idx="6146">
                  <c:v>Sn_0.001584893</c:v>
                </c:pt>
                <c:pt idx="6147">
                  <c:v>Sn_0.001995262</c:v>
                </c:pt>
                <c:pt idx="6148">
                  <c:v>Sn_0.002511886</c:v>
                </c:pt>
                <c:pt idx="6149">
                  <c:v>Sn_0.003162278</c:v>
                </c:pt>
                <c:pt idx="6150">
                  <c:v>Sn_0.003981072</c:v>
                </c:pt>
                <c:pt idx="6151">
                  <c:v>Sn_0.005011872</c:v>
                </c:pt>
                <c:pt idx="6152">
                  <c:v>Sn_0.006309573</c:v>
                </c:pt>
                <c:pt idx="6153">
                  <c:v>Sn_0.007943282</c:v>
                </c:pt>
                <c:pt idx="6154">
                  <c:v>Sn_0.01</c:v>
                </c:pt>
                <c:pt idx="6155">
                  <c:v>Sn_0.01258925</c:v>
                </c:pt>
                <c:pt idx="6156">
                  <c:v>Sn_0.01584893</c:v>
                </c:pt>
                <c:pt idx="6157">
                  <c:v>Sn_0.01995262</c:v>
                </c:pt>
                <c:pt idx="6158">
                  <c:v>Sn_0.02511886</c:v>
                </c:pt>
                <c:pt idx="6159">
                  <c:v>Sn_0.03162278</c:v>
                </c:pt>
                <c:pt idx="6160">
                  <c:v>Sn_0.03981072</c:v>
                </c:pt>
                <c:pt idx="6161">
                  <c:v>Sn_0.05011872</c:v>
                </c:pt>
                <c:pt idx="6162">
                  <c:v>Sn_0.06309573</c:v>
                </c:pt>
                <c:pt idx="6163">
                  <c:v>Sn_0.07943282</c:v>
                </c:pt>
                <c:pt idx="6164">
                  <c:v>Sn_0.1</c:v>
                </c:pt>
                <c:pt idx="6165">
                  <c:v>Sn_0.1258925</c:v>
                </c:pt>
                <c:pt idx="6166">
                  <c:v>Sn_0.1584893</c:v>
                </c:pt>
                <c:pt idx="6167">
                  <c:v>Sn_0.1995262</c:v>
                </c:pt>
                <c:pt idx="6168">
                  <c:v>Sn_0.2511886</c:v>
                </c:pt>
                <c:pt idx="6169">
                  <c:v>Sn_0.3162278</c:v>
                </c:pt>
                <c:pt idx="6170">
                  <c:v>Sn_0.3981072</c:v>
                </c:pt>
                <c:pt idx="6171">
                  <c:v>Sn_0.5011872</c:v>
                </c:pt>
                <c:pt idx="6172">
                  <c:v>Sn_0.6309573</c:v>
                </c:pt>
                <c:pt idx="6173">
                  <c:v>Sn_0.7943282</c:v>
                </c:pt>
                <c:pt idx="6174">
                  <c:v>Sn_1</c:v>
                </c:pt>
                <c:pt idx="6175">
                  <c:v>Sn_1.258925</c:v>
                </c:pt>
                <c:pt idx="6176">
                  <c:v>Sn_1.584893</c:v>
                </c:pt>
                <c:pt idx="6177">
                  <c:v>Sn_1.995262</c:v>
                </c:pt>
                <c:pt idx="6178">
                  <c:v>Sn_2.511886</c:v>
                </c:pt>
                <c:pt idx="6179">
                  <c:v>Sn_3.162278</c:v>
                </c:pt>
                <c:pt idx="6180">
                  <c:v>Sn_3.981072</c:v>
                </c:pt>
                <c:pt idx="6181">
                  <c:v>Sn_5.011872</c:v>
                </c:pt>
                <c:pt idx="6182">
                  <c:v>Sn_6.309573</c:v>
                </c:pt>
                <c:pt idx="6183">
                  <c:v>Sn_7.943282</c:v>
                </c:pt>
                <c:pt idx="6184">
                  <c:v>Sn_10</c:v>
                </c:pt>
                <c:pt idx="6185">
                  <c:v>Sn_12.58925</c:v>
                </c:pt>
                <c:pt idx="6186">
                  <c:v>Sn_15.84893</c:v>
                </c:pt>
                <c:pt idx="6187">
                  <c:v>Sn_19.95262</c:v>
                </c:pt>
                <c:pt idx="6188">
                  <c:v>Sn_25.11886</c:v>
                </c:pt>
                <c:pt idx="6189">
                  <c:v>Sn_31.62278</c:v>
                </c:pt>
                <c:pt idx="6190">
                  <c:v>Sn_39.81072</c:v>
                </c:pt>
                <c:pt idx="6191">
                  <c:v>Sn_50.11872</c:v>
                </c:pt>
                <c:pt idx="6192">
                  <c:v>Sn_63.09573</c:v>
                </c:pt>
                <c:pt idx="6193">
                  <c:v>Sn_79.43282</c:v>
                </c:pt>
                <c:pt idx="6194">
                  <c:v>Sn_100</c:v>
                </c:pt>
                <c:pt idx="6195">
                  <c:v>Sn_125.8925</c:v>
                </c:pt>
                <c:pt idx="6196">
                  <c:v>Sn_158.4893</c:v>
                </c:pt>
                <c:pt idx="6197">
                  <c:v>Sn_199.5262</c:v>
                </c:pt>
                <c:pt idx="6198">
                  <c:v>Sn_251.1886</c:v>
                </c:pt>
                <c:pt idx="6199">
                  <c:v>Sn_316.2278</c:v>
                </c:pt>
                <c:pt idx="6200">
                  <c:v>Sn_398.1072</c:v>
                </c:pt>
                <c:pt idx="6201">
                  <c:v>Sn_501.1872</c:v>
                </c:pt>
                <c:pt idx="6202">
                  <c:v>Sn_630.9573</c:v>
                </c:pt>
                <c:pt idx="6203">
                  <c:v>Sn_794.3282</c:v>
                </c:pt>
                <c:pt idx="6204">
                  <c:v>Sn_1000</c:v>
                </c:pt>
                <c:pt idx="6205">
                  <c:v>Sn_1258.925</c:v>
                </c:pt>
                <c:pt idx="6206">
                  <c:v>Sn_1584.893</c:v>
                </c:pt>
                <c:pt idx="6207">
                  <c:v>Sn_1995.262</c:v>
                </c:pt>
                <c:pt idx="6208">
                  <c:v>Sn_2511.886</c:v>
                </c:pt>
                <c:pt idx="6209">
                  <c:v>Sn_3162.278</c:v>
                </c:pt>
                <c:pt idx="6210">
                  <c:v>Sn_3981.072</c:v>
                </c:pt>
                <c:pt idx="6211">
                  <c:v>Sn_5011.872</c:v>
                </c:pt>
                <c:pt idx="6212">
                  <c:v>Sn_6309.573</c:v>
                </c:pt>
                <c:pt idx="6213">
                  <c:v>Sn_7943.282</c:v>
                </c:pt>
                <c:pt idx="6214">
                  <c:v>Sn_10000</c:v>
                </c:pt>
                <c:pt idx="6215">
                  <c:v>Sn_12589.25</c:v>
                </c:pt>
                <c:pt idx="6216">
                  <c:v>Sn_15848.93</c:v>
                </c:pt>
                <c:pt idx="6217">
                  <c:v>Sn_19952.62</c:v>
                </c:pt>
                <c:pt idx="6218">
                  <c:v>Sn_25118.86</c:v>
                </c:pt>
                <c:pt idx="6219">
                  <c:v>Sn_31622.78</c:v>
                </c:pt>
                <c:pt idx="6220">
                  <c:v>Sn_39810.72</c:v>
                </c:pt>
                <c:pt idx="6221">
                  <c:v>Sn_50118.72</c:v>
                </c:pt>
                <c:pt idx="6222">
                  <c:v>Sn_63095.73</c:v>
                </c:pt>
                <c:pt idx="6223">
                  <c:v>Sn_79432.82</c:v>
                </c:pt>
                <c:pt idx="6224">
                  <c:v>Sn_100000</c:v>
                </c:pt>
                <c:pt idx="6225">
                  <c:v>Sn_125892.5</c:v>
                </c:pt>
                <c:pt idx="6226">
                  <c:v>Sn_158489.3</c:v>
                </c:pt>
                <c:pt idx="6227">
                  <c:v>Sn_199526.2</c:v>
                </c:pt>
                <c:pt idx="6228">
                  <c:v>Sn_251188.6</c:v>
                </c:pt>
                <c:pt idx="6229">
                  <c:v>Sn_316227.8</c:v>
                </c:pt>
                <c:pt idx="6230">
                  <c:v>Sn_398107.2</c:v>
                </c:pt>
                <c:pt idx="6231">
                  <c:v>Sn_501187.2</c:v>
                </c:pt>
                <c:pt idx="6232">
                  <c:v>Sn_630957.3</c:v>
                </c:pt>
                <c:pt idx="6233">
                  <c:v>Sn_794328.2</c:v>
                </c:pt>
                <c:pt idx="6234">
                  <c:v>Sn_1000000</c:v>
                </c:pt>
                <c:pt idx="6235">
                  <c:v>Sn_1258925</c:v>
                </c:pt>
                <c:pt idx="6236">
                  <c:v>Sn_1584893</c:v>
                </c:pt>
                <c:pt idx="6237">
                  <c:v>Sn_1995262</c:v>
                </c:pt>
                <c:pt idx="6238">
                  <c:v>Sn_2511886</c:v>
                </c:pt>
                <c:pt idx="6239">
                  <c:v>Sn_3162278</c:v>
                </c:pt>
                <c:pt idx="6240">
                  <c:v>Sn_3981072</c:v>
                </c:pt>
                <c:pt idx="6241">
                  <c:v>Sn_5011872</c:v>
                </c:pt>
                <c:pt idx="6242">
                  <c:v>Sn_6309573</c:v>
                </c:pt>
                <c:pt idx="6243">
                  <c:v>Sn_7943282</c:v>
                </c:pt>
                <c:pt idx="6244">
                  <c:v>Sn_10000000</c:v>
                </c:pt>
                <c:pt idx="6245">
                  <c:v>Sn_12589250</c:v>
                </c:pt>
                <c:pt idx="6246">
                  <c:v>Sn_15848930</c:v>
                </c:pt>
                <c:pt idx="6247">
                  <c:v>Sn_19952620</c:v>
                </c:pt>
                <c:pt idx="6248">
                  <c:v>Sb_</c:v>
                </c:pt>
                <c:pt idx="6249">
                  <c:v>Energy[eV]_Elastic[mb]</c:v>
                </c:pt>
                <c:pt idx="6250">
                  <c:v>Sb_0.00001258925</c:v>
                </c:pt>
                <c:pt idx="6251">
                  <c:v>Sb_0.00001584893</c:v>
                </c:pt>
                <c:pt idx="6252">
                  <c:v>Sb_0.00001995262</c:v>
                </c:pt>
                <c:pt idx="6253">
                  <c:v>Sb_0.00002511886</c:v>
                </c:pt>
                <c:pt idx="6254">
                  <c:v>Sb_0.00003162278</c:v>
                </c:pt>
                <c:pt idx="6255">
                  <c:v>Sb_0.00003981072</c:v>
                </c:pt>
                <c:pt idx="6256">
                  <c:v>Sb_0.00005011872</c:v>
                </c:pt>
                <c:pt idx="6257">
                  <c:v>Sb_0.00006309573</c:v>
                </c:pt>
                <c:pt idx="6258">
                  <c:v>Sb_0.00007943282</c:v>
                </c:pt>
                <c:pt idx="6259">
                  <c:v>Sb_0.0001</c:v>
                </c:pt>
                <c:pt idx="6260">
                  <c:v>Sb_0.0001258925</c:v>
                </c:pt>
                <c:pt idx="6261">
                  <c:v>Sb_0.0001584893</c:v>
                </c:pt>
                <c:pt idx="6262">
                  <c:v>Sb_0.0001995262</c:v>
                </c:pt>
                <c:pt idx="6263">
                  <c:v>Sb_0.0002511886</c:v>
                </c:pt>
                <c:pt idx="6264">
                  <c:v>Sb_0.0003162278</c:v>
                </c:pt>
                <c:pt idx="6265">
                  <c:v>Sb_0.0003981072</c:v>
                </c:pt>
                <c:pt idx="6266">
                  <c:v>Sb_0.0005011872</c:v>
                </c:pt>
                <c:pt idx="6267">
                  <c:v>Sb_0.0006309573</c:v>
                </c:pt>
                <c:pt idx="6268">
                  <c:v>Sb_0.0007943282</c:v>
                </c:pt>
                <c:pt idx="6269">
                  <c:v>Sb_0.001</c:v>
                </c:pt>
                <c:pt idx="6270">
                  <c:v>Sb_0.001258925</c:v>
                </c:pt>
                <c:pt idx="6271">
                  <c:v>Sb_0.001584893</c:v>
                </c:pt>
                <c:pt idx="6272">
                  <c:v>Sb_0.001995262</c:v>
                </c:pt>
                <c:pt idx="6273">
                  <c:v>Sb_0.002511886</c:v>
                </c:pt>
                <c:pt idx="6274">
                  <c:v>Sb_0.003162278</c:v>
                </c:pt>
                <c:pt idx="6275">
                  <c:v>Sb_0.003981072</c:v>
                </c:pt>
                <c:pt idx="6276">
                  <c:v>Sb_0.005011872</c:v>
                </c:pt>
                <c:pt idx="6277">
                  <c:v>Sb_0.006309573</c:v>
                </c:pt>
                <c:pt idx="6278">
                  <c:v>Sb_0.007943282</c:v>
                </c:pt>
                <c:pt idx="6279">
                  <c:v>Sb_0.01</c:v>
                </c:pt>
                <c:pt idx="6280">
                  <c:v>Sb_0.01258925</c:v>
                </c:pt>
                <c:pt idx="6281">
                  <c:v>Sb_0.01584893</c:v>
                </c:pt>
                <c:pt idx="6282">
                  <c:v>Sb_0.01995262</c:v>
                </c:pt>
                <c:pt idx="6283">
                  <c:v>Sb_0.02511886</c:v>
                </c:pt>
                <c:pt idx="6284">
                  <c:v>Sb_0.03162278</c:v>
                </c:pt>
                <c:pt idx="6285">
                  <c:v>Sb_0.03981072</c:v>
                </c:pt>
                <c:pt idx="6286">
                  <c:v>Sb_0.05011872</c:v>
                </c:pt>
                <c:pt idx="6287">
                  <c:v>Sb_0.06309573</c:v>
                </c:pt>
                <c:pt idx="6288">
                  <c:v>Sb_0.07943282</c:v>
                </c:pt>
                <c:pt idx="6289">
                  <c:v>Sb_0.1</c:v>
                </c:pt>
                <c:pt idx="6290">
                  <c:v>Sb_0.1258925</c:v>
                </c:pt>
                <c:pt idx="6291">
                  <c:v>Sb_0.1584893</c:v>
                </c:pt>
                <c:pt idx="6292">
                  <c:v>Sb_0.1995262</c:v>
                </c:pt>
                <c:pt idx="6293">
                  <c:v>Sb_0.2511886</c:v>
                </c:pt>
                <c:pt idx="6294">
                  <c:v>Sb_0.3162278</c:v>
                </c:pt>
                <c:pt idx="6295">
                  <c:v>Sb_0.3981072</c:v>
                </c:pt>
                <c:pt idx="6296">
                  <c:v>Sb_0.5011872</c:v>
                </c:pt>
                <c:pt idx="6297">
                  <c:v>Sb_0.6309573</c:v>
                </c:pt>
                <c:pt idx="6298">
                  <c:v>Sb_0.7943282</c:v>
                </c:pt>
                <c:pt idx="6299">
                  <c:v>Sb_1</c:v>
                </c:pt>
                <c:pt idx="6300">
                  <c:v>Sb_1.258925</c:v>
                </c:pt>
                <c:pt idx="6301">
                  <c:v>Sb_1.584893</c:v>
                </c:pt>
                <c:pt idx="6302">
                  <c:v>Sb_1.995262</c:v>
                </c:pt>
                <c:pt idx="6303">
                  <c:v>Sb_2.511886</c:v>
                </c:pt>
                <c:pt idx="6304">
                  <c:v>Sb_3.162278</c:v>
                </c:pt>
                <c:pt idx="6305">
                  <c:v>Sb_3.981072</c:v>
                </c:pt>
                <c:pt idx="6306">
                  <c:v>Sb_5.011872</c:v>
                </c:pt>
                <c:pt idx="6307">
                  <c:v>Sb_6.309573</c:v>
                </c:pt>
                <c:pt idx="6308">
                  <c:v>Sb_7.943282</c:v>
                </c:pt>
                <c:pt idx="6309">
                  <c:v>Sb_10</c:v>
                </c:pt>
                <c:pt idx="6310">
                  <c:v>Sb_12.58925</c:v>
                </c:pt>
                <c:pt idx="6311">
                  <c:v>Sb_15.84893</c:v>
                </c:pt>
                <c:pt idx="6312">
                  <c:v>Sb_19.95262</c:v>
                </c:pt>
                <c:pt idx="6313">
                  <c:v>Sb_25.11886</c:v>
                </c:pt>
                <c:pt idx="6314">
                  <c:v>Sb_31.62278</c:v>
                </c:pt>
                <c:pt idx="6315">
                  <c:v>Sb_39.81072</c:v>
                </c:pt>
                <c:pt idx="6316">
                  <c:v>Sb_50.11872</c:v>
                </c:pt>
                <c:pt idx="6317">
                  <c:v>Sb_63.09573</c:v>
                </c:pt>
                <c:pt idx="6318">
                  <c:v>Sb_79.43282</c:v>
                </c:pt>
                <c:pt idx="6319">
                  <c:v>Sb_100</c:v>
                </c:pt>
                <c:pt idx="6320">
                  <c:v>Sb_125.8925</c:v>
                </c:pt>
                <c:pt idx="6321">
                  <c:v>Sb_158.4893</c:v>
                </c:pt>
                <c:pt idx="6322">
                  <c:v>Sb_199.5262</c:v>
                </c:pt>
                <c:pt idx="6323">
                  <c:v>Sb_251.1886</c:v>
                </c:pt>
                <c:pt idx="6324">
                  <c:v>Sb_316.2278</c:v>
                </c:pt>
                <c:pt idx="6325">
                  <c:v>Sb_398.1072</c:v>
                </c:pt>
                <c:pt idx="6326">
                  <c:v>Sb_501.1872</c:v>
                </c:pt>
                <c:pt idx="6327">
                  <c:v>Sb_630.9573</c:v>
                </c:pt>
                <c:pt idx="6328">
                  <c:v>Sb_794.3282</c:v>
                </c:pt>
                <c:pt idx="6329">
                  <c:v>Sb_1000</c:v>
                </c:pt>
                <c:pt idx="6330">
                  <c:v>Sb_1258.925</c:v>
                </c:pt>
                <c:pt idx="6331">
                  <c:v>Sb_1584.893</c:v>
                </c:pt>
                <c:pt idx="6332">
                  <c:v>Sb_1995.262</c:v>
                </c:pt>
                <c:pt idx="6333">
                  <c:v>Sb_2511.886</c:v>
                </c:pt>
                <c:pt idx="6334">
                  <c:v>Sb_3162.278</c:v>
                </c:pt>
                <c:pt idx="6335">
                  <c:v>Sb_3981.072</c:v>
                </c:pt>
                <c:pt idx="6336">
                  <c:v>Sb_5011.872</c:v>
                </c:pt>
                <c:pt idx="6337">
                  <c:v>Sb_6309.573</c:v>
                </c:pt>
                <c:pt idx="6338">
                  <c:v>Sb_7943.282</c:v>
                </c:pt>
                <c:pt idx="6339">
                  <c:v>Sb_10000</c:v>
                </c:pt>
                <c:pt idx="6340">
                  <c:v>Sb_12589.25</c:v>
                </c:pt>
                <c:pt idx="6341">
                  <c:v>Sb_15848.93</c:v>
                </c:pt>
                <c:pt idx="6342">
                  <c:v>Sb_19952.62</c:v>
                </c:pt>
                <c:pt idx="6343">
                  <c:v>Sb_25118.86</c:v>
                </c:pt>
                <c:pt idx="6344">
                  <c:v>Sb_31622.78</c:v>
                </c:pt>
                <c:pt idx="6345">
                  <c:v>Sb_39810.72</c:v>
                </c:pt>
                <c:pt idx="6346">
                  <c:v>Sb_50118.72</c:v>
                </c:pt>
                <c:pt idx="6347">
                  <c:v>Sb_63095.73</c:v>
                </c:pt>
                <c:pt idx="6348">
                  <c:v>Sb_79432.82</c:v>
                </c:pt>
                <c:pt idx="6349">
                  <c:v>Sb_100000</c:v>
                </c:pt>
                <c:pt idx="6350">
                  <c:v>Sb_125892.5</c:v>
                </c:pt>
                <c:pt idx="6351">
                  <c:v>Sb_158489.3</c:v>
                </c:pt>
                <c:pt idx="6352">
                  <c:v>Sb_199526.2</c:v>
                </c:pt>
                <c:pt idx="6353">
                  <c:v>Sb_251188.6</c:v>
                </c:pt>
                <c:pt idx="6354">
                  <c:v>Sb_316227.8</c:v>
                </c:pt>
                <c:pt idx="6355">
                  <c:v>Sb_398107.2</c:v>
                </c:pt>
                <c:pt idx="6356">
                  <c:v>Sb_501187.2</c:v>
                </c:pt>
                <c:pt idx="6357">
                  <c:v>Sb_630957.3</c:v>
                </c:pt>
                <c:pt idx="6358">
                  <c:v>Sb_794328.2</c:v>
                </c:pt>
                <c:pt idx="6359">
                  <c:v>Sb_1000000</c:v>
                </c:pt>
                <c:pt idx="6360">
                  <c:v>Sb_1258925</c:v>
                </c:pt>
                <c:pt idx="6361">
                  <c:v>Sb_1584893</c:v>
                </c:pt>
                <c:pt idx="6362">
                  <c:v>Sb_1995262</c:v>
                </c:pt>
                <c:pt idx="6363">
                  <c:v>Sb_2511886</c:v>
                </c:pt>
                <c:pt idx="6364">
                  <c:v>Sb_3162278</c:v>
                </c:pt>
                <c:pt idx="6365">
                  <c:v>Sb_3981072</c:v>
                </c:pt>
                <c:pt idx="6366">
                  <c:v>Sb_5011872</c:v>
                </c:pt>
                <c:pt idx="6367">
                  <c:v>Sb_6309573</c:v>
                </c:pt>
                <c:pt idx="6368">
                  <c:v>Sb_7943282</c:v>
                </c:pt>
                <c:pt idx="6369">
                  <c:v>Sb_10000000</c:v>
                </c:pt>
                <c:pt idx="6370">
                  <c:v>Sb_12589250</c:v>
                </c:pt>
                <c:pt idx="6371">
                  <c:v>Sb_15848930</c:v>
                </c:pt>
                <c:pt idx="6372">
                  <c:v>Sb_19952620</c:v>
                </c:pt>
                <c:pt idx="6373">
                  <c:v>Te_</c:v>
                </c:pt>
                <c:pt idx="6374">
                  <c:v>Energy[eV]_Elastic[mb]</c:v>
                </c:pt>
                <c:pt idx="6375">
                  <c:v>Te_0.00001258925</c:v>
                </c:pt>
                <c:pt idx="6376">
                  <c:v>Te_0.00001584893</c:v>
                </c:pt>
                <c:pt idx="6377">
                  <c:v>Te_0.00001995262</c:v>
                </c:pt>
                <c:pt idx="6378">
                  <c:v>Te_0.00002511886</c:v>
                </c:pt>
                <c:pt idx="6379">
                  <c:v>Te_0.00003162278</c:v>
                </c:pt>
                <c:pt idx="6380">
                  <c:v>Te_0.00003981072</c:v>
                </c:pt>
                <c:pt idx="6381">
                  <c:v>Te_0.00005011872</c:v>
                </c:pt>
                <c:pt idx="6382">
                  <c:v>Te_0.00006309573</c:v>
                </c:pt>
                <c:pt idx="6383">
                  <c:v>Te_0.00007943282</c:v>
                </c:pt>
                <c:pt idx="6384">
                  <c:v>Te_0.0001</c:v>
                </c:pt>
                <c:pt idx="6385">
                  <c:v>Te_0.0001258925</c:v>
                </c:pt>
                <c:pt idx="6386">
                  <c:v>Te_0.0001584893</c:v>
                </c:pt>
                <c:pt idx="6387">
                  <c:v>Te_0.0001995262</c:v>
                </c:pt>
                <c:pt idx="6388">
                  <c:v>Te_0.0002511886</c:v>
                </c:pt>
                <c:pt idx="6389">
                  <c:v>Te_0.0003162278</c:v>
                </c:pt>
                <c:pt idx="6390">
                  <c:v>Te_0.0003981072</c:v>
                </c:pt>
                <c:pt idx="6391">
                  <c:v>Te_0.0005011872</c:v>
                </c:pt>
                <c:pt idx="6392">
                  <c:v>Te_0.0006309573</c:v>
                </c:pt>
                <c:pt idx="6393">
                  <c:v>Te_0.0007943282</c:v>
                </c:pt>
                <c:pt idx="6394">
                  <c:v>Te_0.001</c:v>
                </c:pt>
                <c:pt idx="6395">
                  <c:v>Te_0.001258925</c:v>
                </c:pt>
                <c:pt idx="6396">
                  <c:v>Te_0.001584893</c:v>
                </c:pt>
                <c:pt idx="6397">
                  <c:v>Te_0.001995262</c:v>
                </c:pt>
                <c:pt idx="6398">
                  <c:v>Te_0.002511886</c:v>
                </c:pt>
                <c:pt idx="6399">
                  <c:v>Te_0.003162278</c:v>
                </c:pt>
                <c:pt idx="6400">
                  <c:v>Te_0.003981072</c:v>
                </c:pt>
                <c:pt idx="6401">
                  <c:v>Te_0.005011872</c:v>
                </c:pt>
                <c:pt idx="6402">
                  <c:v>Te_0.006309573</c:v>
                </c:pt>
                <c:pt idx="6403">
                  <c:v>Te_0.007943282</c:v>
                </c:pt>
                <c:pt idx="6404">
                  <c:v>Te_0.01</c:v>
                </c:pt>
                <c:pt idx="6405">
                  <c:v>Te_0.01258925</c:v>
                </c:pt>
                <c:pt idx="6406">
                  <c:v>Te_0.01584893</c:v>
                </c:pt>
                <c:pt idx="6407">
                  <c:v>Te_0.01995262</c:v>
                </c:pt>
                <c:pt idx="6408">
                  <c:v>Te_0.02511886</c:v>
                </c:pt>
                <c:pt idx="6409">
                  <c:v>Te_0.03162278</c:v>
                </c:pt>
                <c:pt idx="6410">
                  <c:v>Te_0.03981072</c:v>
                </c:pt>
                <c:pt idx="6411">
                  <c:v>Te_0.05011872</c:v>
                </c:pt>
                <c:pt idx="6412">
                  <c:v>Te_0.06309573</c:v>
                </c:pt>
                <c:pt idx="6413">
                  <c:v>Te_0.07943282</c:v>
                </c:pt>
                <c:pt idx="6414">
                  <c:v>Te_0.1</c:v>
                </c:pt>
                <c:pt idx="6415">
                  <c:v>Te_0.1258925</c:v>
                </c:pt>
                <c:pt idx="6416">
                  <c:v>Te_0.1584893</c:v>
                </c:pt>
                <c:pt idx="6417">
                  <c:v>Te_0.1995262</c:v>
                </c:pt>
                <c:pt idx="6418">
                  <c:v>Te_0.2511886</c:v>
                </c:pt>
                <c:pt idx="6419">
                  <c:v>Te_0.3162278</c:v>
                </c:pt>
                <c:pt idx="6420">
                  <c:v>Te_0.3981072</c:v>
                </c:pt>
                <c:pt idx="6421">
                  <c:v>Te_0.5011872</c:v>
                </c:pt>
                <c:pt idx="6422">
                  <c:v>Te_0.6309573</c:v>
                </c:pt>
                <c:pt idx="6423">
                  <c:v>Te_0.7943282</c:v>
                </c:pt>
                <c:pt idx="6424">
                  <c:v>Te_1</c:v>
                </c:pt>
                <c:pt idx="6425">
                  <c:v>Te_1.258925</c:v>
                </c:pt>
                <c:pt idx="6426">
                  <c:v>Te_1.584893</c:v>
                </c:pt>
                <c:pt idx="6427">
                  <c:v>Te_1.995262</c:v>
                </c:pt>
                <c:pt idx="6428">
                  <c:v>Te_2.511886</c:v>
                </c:pt>
                <c:pt idx="6429">
                  <c:v>Te_3.162278</c:v>
                </c:pt>
                <c:pt idx="6430">
                  <c:v>Te_3.981072</c:v>
                </c:pt>
                <c:pt idx="6431">
                  <c:v>Te_5.011872</c:v>
                </c:pt>
                <c:pt idx="6432">
                  <c:v>Te_6.309573</c:v>
                </c:pt>
                <c:pt idx="6433">
                  <c:v>Te_7.943282</c:v>
                </c:pt>
                <c:pt idx="6434">
                  <c:v>Te_10</c:v>
                </c:pt>
                <c:pt idx="6435">
                  <c:v>Te_12.58925</c:v>
                </c:pt>
                <c:pt idx="6436">
                  <c:v>Te_15.84893</c:v>
                </c:pt>
                <c:pt idx="6437">
                  <c:v>Te_19.95262</c:v>
                </c:pt>
                <c:pt idx="6438">
                  <c:v>Te_25.11886</c:v>
                </c:pt>
                <c:pt idx="6439">
                  <c:v>Te_31.62278</c:v>
                </c:pt>
                <c:pt idx="6440">
                  <c:v>Te_39.81072</c:v>
                </c:pt>
                <c:pt idx="6441">
                  <c:v>Te_50.11872</c:v>
                </c:pt>
                <c:pt idx="6442">
                  <c:v>Te_63.09573</c:v>
                </c:pt>
                <c:pt idx="6443">
                  <c:v>Te_79.43282</c:v>
                </c:pt>
                <c:pt idx="6444">
                  <c:v>Te_100</c:v>
                </c:pt>
                <c:pt idx="6445">
                  <c:v>Te_125.8925</c:v>
                </c:pt>
                <c:pt idx="6446">
                  <c:v>Te_158.4893</c:v>
                </c:pt>
                <c:pt idx="6447">
                  <c:v>Te_199.5262</c:v>
                </c:pt>
                <c:pt idx="6448">
                  <c:v>Te_251.1886</c:v>
                </c:pt>
                <c:pt idx="6449">
                  <c:v>Te_316.2278</c:v>
                </c:pt>
                <c:pt idx="6450">
                  <c:v>Te_398.1072</c:v>
                </c:pt>
                <c:pt idx="6451">
                  <c:v>Te_501.1872</c:v>
                </c:pt>
                <c:pt idx="6452">
                  <c:v>Te_630.9573</c:v>
                </c:pt>
                <c:pt idx="6453">
                  <c:v>Te_794.3282</c:v>
                </c:pt>
                <c:pt idx="6454">
                  <c:v>Te_1000</c:v>
                </c:pt>
                <c:pt idx="6455">
                  <c:v>Te_1258.925</c:v>
                </c:pt>
                <c:pt idx="6456">
                  <c:v>Te_1584.893</c:v>
                </c:pt>
                <c:pt idx="6457">
                  <c:v>Te_1995.262</c:v>
                </c:pt>
                <c:pt idx="6458">
                  <c:v>Te_2511.886</c:v>
                </c:pt>
                <c:pt idx="6459">
                  <c:v>Te_3162.278</c:v>
                </c:pt>
                <c:pt idx="6460">
                  <c:v>Te_3981.072</c:v>
                </c:pt>
                <c:pt idx="6461">
                  <c:v>Te_5011.872</c:v>
                </c:pt>
                <c:pt idx="6462">
                  <c:v>Te_6309.573</c:v>
                </c:pt>
                <c:pt idx="6463">
                  <c:v>Te_7943.282</c:v>
                </c:pt>
                <c:pt idx="6464">
                  <c:v>Te_10000</c:v>
                </c:pt>
                <c:pt idx="6465">
                  <c:v>Te_12589.25</c:v>
                </c:pt>
                <c:pt idx="6466">
                  <c:v>Te_15848.93</c:v>
                </c:pt>
                <c:pt idx="6467">
                  <c:v>Te_19952.62</c:v>
                </c:pt>
                <c:pt idx="6468">
                  <c:v>Te_25118.86</c:v>
                </c:pt>
                <c:pt idx="6469">
                  <c:v>Te_31622.78</c:v>
                </c:pt>
                <c:pt idx="6470">
                  <c:v>Te_39810.72</c:v>
                </c:pt>
                <c:pt idx="6471">
                  <c:v>Te_50118.72</c:v>
                </c:pt>
                <c:pt idx="6472">
                  <c:v>Te_63095.73</c:v>
                </c:pt>
                <c:pt idx="6473">
                  <c:v>Te_79432.82</c:v>
                </c:pt>
                <c:pt idx="6474">
                  <c:v>Te_100000</c:v>
                </c:pt>
                <c:pt idx="6475">
                  <c:v>Te_125892.5</c:v>
                </c:pt>
                <c:pt idx="6476">
                  <c:v>Te_158489.3</c:v>
                </c:pt>
                <c:pt idx="6477">
                  <c:v>Te_199526.2</c:v>
                </c:pt>
                <c:pt idx="6478">
                  <c:v>Te_251188.6</c:v>
                </c:pt>
                <c:pt idx="6479">
                  <c:v>Te_316227.8</c:v>
                </c:pt>
                <c:pt idx="6480">
                  <c:v>Te_398107.2</c:v>
                </c:pt>
                <c:pt idx="6481">
                  <c:v>Te_501187.2</c:v>
                </c:pt>
                <c:pt idx="6482">
                  <c:v>Te_630957.3</c:v>
                </c:pt>
                <c:pt idx="6483">
                  <c:v>Te_794328.2</c:v>
                </c:pt>
                <c:pt idx="6484">
                  <c:v>Te_1000000</c:v>
                </c:pt>
                <c:pt idx="6485">
                  <c:v>Te_1258925</c:v>
                </c:pt>
                <c:pt idx="6486">
                  <c:v>Te_1584893</c:v>
                </c:pt>
                <c:pt idx="6487">
                  <c:v>Te_1995262</c:v>
                </c:pt>
                <c:pt idx="6488">
                  <c:v>Te_2511886</c:v>
                </c:pt>
                <c:pt idx="6489">
                  <c:v>Te_3162278</c:v>
                </c:pt>
                <c:pt idx="6490">
                  <c:v>Te_3981072</c:v>
                </c:pt>
                <c:pt idx="6491">
                  <c:v>Te_5011872</c:v>
                </c:pt>
                <c:pt idx="6492">
                  <c:v>Te_6309573</c:v>
                </c:pt>
                <c:pt idx="6493">
                  <c:v>Te_7943282</c:v>
                </c:pt>
                <c:pt idx="6494">
                  <c:v>Te_10000000</c:v>
                </c:pt>
                <c:pt idx="6495">
                  <c:v>Te_12589250</c:v>
                </c:pt>
                <c:pt idx="6496">
                  <c:v>Te_15848930</c:v>
                </c:pt>
                <c:pt idx="6497">
                  <c:v>Te_19952620</c:v>
                </c:pt>
                <c:pt idx="6498">
                  <c:v>I_</c:v>
                </c:pt>
                <c:pt idx="6499">
                  <c:v>Energy[eV]_Elastic[mb]</c:v>
                </c:pt>
                <c:pt idx="6500">
                  <c:v>I_0.00001258925</c:v>
                </c:pt>
                <c:pt idx="6501">
                  <c:v>I_0.00001584893</c:v>
                </c:pt>
                <c:pt idx="6502">
                  <c:v>I_0.00001995262</c:v>
                </c:pt>
                <c:pt idx="6503">
                  <c:v>I_0.00002511886</c:v>
                </c:pt>
                <c:pt idx="6504">
                  <c:v>I_0.00003162278</c:v>
                </c:pt>
                <c:pt idx="6505">
                  <c:v>I_0.00003981072</c:v>
                </c:pt>
                <c:pt idx="6506">
                  <c:v>I_0.00005011872</c:v>
                </c:pt>
                <c:pt idx="6507">
                  <c:v>I_0.00006309573</c:v>
                </c:pt>
                <c:pt idx="6508">
                  <c:v>I_0.00007943282</c:v>
                </c:pt>
                <c:pt idx="6509">
                  <c:v>I_0.0001</c:v>
                </c:pt>
                <c:pt idx="6510">
                  <c:v>I_0.0001258925</c:v>
                </c:pt>
                <c:pt idx="6511">
                  <c:v>I_0.0001584893</c:v>
                </c:pt>
                <c:pt idx="6512">
                  <c:v>I_0.0001995262</c:v>
                </c:pt>
                <c:pt idx="6513">
                  <c:v>I_0.0002511886</c:v>
                </c:pt>
                <c:pt idx="6514">
                  <c:v>I_0.0003162278</c:v>
                </c:pt>
                <c:pt idx="6515">
                  <c:v>I_0.0003981072</c:v>
                </c:pt>
                <c:pt idx="6516">
                  <c:v>I_0.0005011872</c:v>
                </c:pt>
                <c:pt idx="6517">
                  <c:v>I_0.0006309573</c:v>
                </c:pt>
                <c:pt idx="6518">
                  <c:v>I_0.0007943282</c:v>
                </c:pt>
                <c:pt idx="6519">
                  <c:v>I_0.001</c:v>
                </c:pt>
                <c:pt idx="6520">
                  <c:v>I_0.001258925</c:v>
                </c:pt>
                <c:pt idx="6521">
                  <c:v>I_0.001584893</c:v>
                </c:pt>
                <c:pt idx="6522">
                  <c:v>I_0.001995262</c:v>
                </c:pt>
                <c:pt idx="6523">
                  <c:v>I_0.002511886</c:v>
                </c:pt>
                <c:pt idx="6524">
                  <c:v>I_0.003162278</c:v>
                </c:pt>
                <c:pt idx="6525">
                  <c:v>I_0.003981072</c:v>
                </c:pt>
                <c:pt idx="6526">
                  <c:v>I_0.005011872</c:v>
                </c:pt>
                <c:pt idx="6527">
                  <c:v>I_0.006309573</c:v>
                </c:pt>
                <c:pt idx="6528">
                  <c:v>I_0.007943282</c:v>
                </c:pt>
                <c:pt idx="6529">
                  <c:v>I_0.01</c:v>
                </c:pt>
                <c:pt idx="6530">
                  <c:v>I_0.01258925</c:v>
                </c:pt>
                <c:pt idx="6531">
                  <c:v>I_0.01584893</c:v>
                </c:pt>
                <c:pt idx="6532">
                  <c:v>I_0.01995262</c:v>
                </c:pt>
                <c:pt idx="6533">
                  <c:v>I_0.02511886</c:v>
                </c:pt>
                <c:pt idx="6534">
                  <c:v>I_0.03162278</c:v>
                </c:pt>
                <c:pt idx="6535">
                  <c:v>I_0.03981072</c:v>
                </c:pt>
                <c:pt idx="6536">
                  <c:v>I_0.05011872</c:v>
                </c:pt>
                <c:pt idx="6537">
                  <c:v>I_0.06309573</c:v>
                </c:pt>
                <c:pt idx="6538">
                  <c:v>I_0.07943282</c:v>
                </c:pt>
                <c:pt idx="6539">
                  <c:v>I_0.1</c:v>
                </c:pt>
                <c:pt idx="6540">
                  <c:v>I_0.1258925</c:v>
                </c:pt>
                <c:pt idx="6541">
                  <c:v>I_0.1584893</c:v>
                </c:pt>
                <c:pt idx="6542">
                  <c:v>I_0.1995262</c:v>
                </c:pt>
                <c:pt idx="6543">
                  <c:v>I_0.2511886</c:v>
                </c:pt>
                <c:pt idx="6544">
                  <c:v>I_0.3162278</c:v>
                </c:pt>
                <c:pt idx="6545">
                  <c:v>I_0.3981072</c:v>
                </c:pt>
                <c:pt idx="6546">
                  <c:v>I_0.5011872</c:v>
                </c:pt>
                <c:pt idx="6547">
                  <c:v>I_0.6309573</c:v>
                </c:pt>
                <c:pt idx="6548">
                  <c:v>I_0.7943282</c:v>
                </c:pt>
                <c:pt idx="6549">
                  <c:v>I_1</c:v>
                </c:pt>
                <c:pt idx="6550">
                  <c:v>I_1.258925</c:v>
                </c:pt>
                <c:pt idx="6551">
                  <c:v>I_1.584893</c:v>
                </c:pt>
                <c:pt idx="6552">
                  <c:v>I_1.995262</c:v>
                </c:pt>
                <c:pt idx="6553">
                  <c:v>I_2.511886</c:v>
                </c:pt>
                <c:pt idx="6554">
                  <c:v>I_3.162278</c:v>
                </c:pt>
                <c:pt idx="6555">
                  <c:v>I_3.981072</c:v>
                </c:pt>
                <c:pt idx="6556">
                  <c:v>I_5.011872</c:v>
                </c:pt>
                <c:pt idx="6557">
                  <c:v>I_6.309573</c:v>
                </c:pt>
                <c:pt idx="6558">
                  <c:v>I_7.943282</c:v>
                </c:pt>
                <c:pt idx="6559">
                  <c:v>I_10</c:v>
                </c:pt>
                <c:pt idx="6560">
                  <c:v>I_12.58925</c:v>
                </c:pt>
                <c:pt idx="6561">
                  <c:v>I_15.84893</c:v>
                </c:pt>
                <c:pt idx="6562">
                  <c:v>I_19.95262</c:v>
                </c:pt>
                <c:pt idx="6563">
                  <c:v>I_25.11886</c:v>
                </c:pt>
                <c:pt idx="6564">
                  <c:v>I_31.62278</c:v>
                </c:pt>
                <c:pt idx="6565">
                  <c:v>I_39.81072</c:v>
                </c:pt>
                <c:pt idx="6566">
                  <c:v>I_50.11872</c:v>
                </c:pt>
                <c:pt idx="6567">
                  <c:v>I_63.09573</c:v>
                </c:pt>
                <c:pt idx="6568">
                  <c:v>I_79.43282</c:v>
                </c:pt>
                <c:pt idx="6569">
                  <c:v>I_100</c:v>
                </c:pt>
                <c:pt idx="6570">
                  <c:v>I_125.8925</c:v>
                </c:pt>
                <c:pt idx="6571">
                  <c:v>I_158.4893</c:v>
                </c:pt>
                <c:pt idx="6572">
                  <c:v>I_199.5262</c:v>
                </c:pt>
                <c:pt idx="6573">
                  <c:v>I_251.1886</c:v>
                </c:pt>
                <c:pt idx="6574">
                  <c:v>I_316.2278</c:v>
                </c:pt>
                <c:pt idx="6575">
                  <c:v>I_398.1072</c:v>
                </c:pt>
                <c:pt idx="6576">
                  <c:v>I_501.1872</c:v>
                </c:pt>
                <c:pt idx="6577">
                  <c:v>I_630.9573</c:v>
                </c:pt>
                <c:pt idx="6578">
                  <c:v>I_794.3282</c:v>
                </c:pt>
                <c:pt idx="6579">
                  <c:v>I_1000</c:v>
                </c:pt>
                <c:pt idx="6580">
                  <c:v>I_1258.925</c:v>
                </c:pt>
                <c:pt idx="6581">
                  <c:v>I_1584.893</c:v>
                </c:pt>
                <c:pt idx="6582">
                  <c:v>I_1995.262</c:v>
                </c:pt>
                <c:pt idx="6583">
                  <c:v>I_2511.886</c:v>
                </c:pt>
                <c:pt idx="6584">
                  <c:v>I_3162.278</c:v>
                </c:pt>
                <c:pt idx="6585">
                  <c:v>I_3981.072</c:v>
                </c:pt>
                <c:pt idx="6586">
                  <c:v>I_5011.872</c:v>
                </c:pt>
                <c:pt idx="6587">
                  <c:v>I_6309.573</c:v>
                </c:pt>
                <c:pt idx="6588">
                  <c:v>I_7943.282</c:v>
                </c:pt>
                <c:pt idx="6589">
                  <c:v>I_10000</c:v>
                </c:pt>
                <c:pt idx="6590">
                  <c:v>I_12589.25</c:v>
                </c:pt>
                <c:pt idx="6591">
                  <c:v>I_15848.93</c:v>
                </c:pt>
                <c:pt idx="6592">
                  <c:v>I_19952.62</c:v>
                </c:pt>
                <c:pt idx="6593">
                  <c:v>I_25118.86</c:v>
                </c:pt>
                <c:pt idx="6594">
                  <c:v>I_31622.78</c:v>
                </c:pt>
                <c:pt idx="6595">
                  <c:v>I_39810.72</c:v>
                </c:pt>
                <c:pt idx="6596">
                  <c:v>I_50118.72</c:v>
                </c:pt>
                <c:pt idx="6597">
                  <c:v>I_63095.73</c:v>
                </c:pt>
                <c:pt idx="6598">
                  <c:v>I_79432.82</c:v>
                </c:pt>
                <c:pt idx="6599">
                  <c:v>I_100000</c:v>
                </c:pt>
                <c:pt idx="6600">
                  <c:v>I_125892.5</c:v>
                </c:pt>
                <c:pt idx="6601">
                  <c:v>I_158489.3</c:v>
                </c:pt>
                <c:pt idx="6602">
                  <c:v>I_199526.2</c:v>
                </c:pt>
                <c:pt idx="6603">
                  <c:v>I_251188.6</c:v>
                </c:pt>
                <c:pt idx="6604">
                  <c:v>I_316227.8</c:v>
                </c:pt>
                <c:pt idx="6605">
                  <c:v>I_398107.2</c:v>
                </c:pt>
                <c:pt idx="6606">
                  <c:v>I_501187.2</c:v>
                </c:pt>
                <c:pt idx="6607">
                  <c:v>I_630957.3</c:v>
                </c:pt>
                <c:pt idx="6608">
                  <c:v>I_794328.2</c:v>
                </c:pt>
                <c:pt idx="6609">
                  <c:v>I_1000000</c:v>
                </c:pt>
                <c:pt idx="6610">
                  <c:v>I_1258925</c:v>
                </c:pt>
                <c:pt idx="6611">
                  <c:v>I_1584893</c:v>
                </c:pt>
                <c:pt idx="6612">
                  <c:v>I_1995262</c:v>
                </c:pt>
                <c:pt idx="6613">
                  <c:v>I_2511886</c:v>
                </c:pt>
                <c:pt idx="6614">
                  <c:v>I_3162278</c:v>
                </c:pt>
                <c:pt idx="6615">
                  <c:v>I_3981072</c:v>
                </c:pt>
                <c:pt idx="6616">
                  <c:v>I_5011872</c:v>
                </c:pt>
                <c:pt idx="6617">
                  <c:v>I_6309573</c:v>
                </c:pt>
                <c:pt idx="6618">
                  <c:v>I_7943282</c:v>
                </c:pt>
                <c:pt idx="6619">
                  <c:v>I_10000000</c:v>
                </c:pt>
                <c:pt idx="6620">
                  <c:v>I_12589250</c:v>
                </c:pt>
                <c:pt idx="6621">
                  <c:v>I_15848930</c:v>
                </c:pt>
                <c:pt idx="6622">
                  <c:v>I_19952620</c:v>
                </c:pt>
                <c:pt idx="6623">
                  <c:v>Xe_</c:v>
                </c:pt>
                <c:pt idx="6624">
                  <c:v>Energy[eV]_Elastic[mb]</c:v>
                </c:pt>
                <c:pt idx="6625">
                  <c:v>Xe_0.00001258925</c:v>
                </c:pt>
                <c:pt idx="6626">
                  <c:v>Xe_0.00001584893</c:v>
                </c:pt>
                <c:pt idx="6627">
                  <c:v>Xe_0.00001995262</c:v>
                </c:pt>
                <c:pt idx="6628">
                  <c:v>Xe_0.00002511886</c:v>
                </c:pt>
                <c:pt idx="6629">
                  <c:v>Xe_0.00003162278</c:v>
                </c:pt>
                <c:pt idx="6630">
                  <c:v>Xe_0.00003981072</c:v>
                </c:pt>
                <c:pt idx="6631">
                  <c:v>Xe_0.00005011872</c:v>
                </c:pt>
                <c:pt idx="6632">
                  <c:v>Xe_0.00006309573</c:v>
                </c:pt>
                <c:pt idx="6633">
                  <c:v>Xe_0.00007943282</c:v>
                </c:pt>
                <c:pt idx="6634">
                  <c:v>Xe_0.0001</c:v>
                </c:pt>
                <c:pt idx="6635">
                  <c:v>Xe_0.0001258925</c:v>
                </c:pt>
                <c:pt idx="6636">
                  <c:v>Xe_0.0001584893</c:v>
                </c:pt>
                <c:pt idx="6637">
                  <c:v>Xe_0.0001995262</c:v>
                </c:pt>
                <c:pt idx="6638">
                  <c:v>Xe_0.0002511886</c:v>
                </c:pt>
                <c:pt idx="6639">
                  <c:v>Xe_0.0003162278</c:v>
                </c:pt>
                <c:pt idx="6640">
                  <c:v>Xe_0.0003981072</c:v>
                </c:pt>
                <c:pt idx="6641">
                  <c:v>Xe_0.0005011872</c:v>
                </c:pt>
                <c:pt idx="6642">
                  <c:v>Xe_0.0006309573</c:v>
                </c:pt>
                <c:pt idx="6643">
                  <c:v>Xe_0.0007943282</c:v>
                </c:pt>
                <c:pt idx="6644">
                  <c:v>Xe_0.001</c:v>
                </c:pt>
                <c:pt idx="6645">
                  <c:v>Xe_0.001258925</c:v>
                </c:pt>
                <c:pt idx="6646">
                  <c:v>Xe_0.001584893</c:v>
                </c:pt>
                <c:pt idx="6647">
                  <c:v>Xe_0.001995262</c:v>
                </c:pt>
                <c:pt idx="6648">
                  <c:v>Xe_0.002511886</c:v>
                </c:pt>
                <c:pt idx="6649">
                  <c:v>Xe_0.003162278</c:v>
                </c:pt>
                <c:pt idx="6650">
                  <c:v>Xe_0.003981072</c:v>
                </c:pt>
                <c:pt idx="6651">
                  <c:v>Xe_0.005011872</c:v>
                </c:pt>
                <c:pt idx="6652">
                  <c:v>Xe_0.006309573</c:v>
                </c:pt>
                <c:pt idx="6653">
                  <c:v>Xe_0.007943282</c:v>
                </c:pt>
                <c:pt idx="6654">
                  <c:v>Xe_0.01</c:v>
                </c:pt>
                <c:pt idx="6655">
                  <c:v>Xe_0.01258925</c:v>
                </c:pt>
                <c:pt idx="6656">
                  <c:v>Xe_0.01584893</c:v>
                </c:pt>
                <c:pt idx="6657">
                  <c:v>Xe_0.01995262</c:v>
                </c:pt>
                <c:pt idx="6658">
                  <c:v>Xe_0.02511886</c:v>
                </c:pt>
                <c:pt idx="6659">
                  <c:v>Xe_0.03162278</c:v>
                </c:pt>
                <c:pt idx="6660">
                  <c:v>Xe_0.03981072</c:v>
                </c:pt>
                <c:pt idx="6661">
                  <c:v>Xe_0.05011872</c:v>
                </c:pt>
                <c:pt idx="6662">
                  <c:v>Xe_0.06309573</c:v>
                </c:pt>
                <c:pt idx="6663">
                  <c:v>Xe_0.07943282</c:v>
                </c:pt>
                <c:pt idx="6664">
                  <c:v>Xe_0.1</c:v>
                </c:pt>
                <c:pt idx="6665">
                  <c:v>Xe_0.1258925</c:v>
                </c:pt>
                <c:pt idx="6666">
                  <c:v>Xe_0.1584893</c:v>
                </c:pt>
                <c:pt idx="6667">
                  <c:v>Xe_0.1995262</c:v>
                </c:pt>
                <c:pt idx="6668">
                  <c:v>Xe_0.2511886</c:v>
                </c:pt>
                <c:pt idx="6669">
                  <c:v>Xe_0.3162278</c:v>
                </c:pt>
                <c:pt idx="6670">
                  <c:v>Xe_0.3981072</c:v>
                </c:pt>
                <c:pt idx="6671">
                  <c:v>Xe_0.5011872</c:v>
                </c:pt>
                <c:pt idx="6672">
                  <c:v>Xe_0.6309573</c:v>
                </c:pt>
                <c:pt idx="6673">
                  <c:v>Xe_0.7943282</c:v>
                </c:pt>
                <c:pt idx="6674">
                  <c:v>Xe_1</c:v>
                </c:pt>
                <c:pt idx="6675">
                  <c:v>Xe_1.258925</c:v>
                </c:pt>
                <c:pt idx="6676">
                  <c:v>Xe_1.584893</c:v>
                </c:pt>
                <c:pt idx="6677">
                  <c:v>Xe_1.995262</c:v>
                </c:pt>
                <c:pt idx="6678">
                  <c:v>Xe_2.511886</c:v>
                </c:pt>
                <c:pt idx="6679">
                  <c:v>Xe_3.162278</c:v>
                </c:pt>
                <c:pt idx="6680">
                  <c:v>Xe_3.981072</c:v>
                </c:pt>
                <c:pt idx="6681">
                  <c:v>Xe_5.011872</c:v>
                </c:pt>
                <c:pt idx="6682">
                  <c:v>Xe_6.309573</c:v>
                </c:pt>
                <c:pt idx="6683">
                  <c:v>Xe_7.943282</c:v>
                </c:pt>
                <c:pt idx="6684">
                  <c:v>Xe_10</c:v>
                </c:pt>
                <c:pt idx="6685">
                  <c:v>Xe_12.58925</c:v>
                </c:pt>
                <c:pt idx="6686">
                  <c:v>Xe_15.84893</c:v>
                </c:pt>
                <c:pt idx="6687">
                  <c:v>Xe_19.95262</c:v>
                </c:pt>
                <c:pt idx="6688">
                  <c:v>Xe_25.11886</c:v>
                </c:pt>
                <c:pt idx="6689">
                  <c:v>Xe_31.62278</c:v>
                </c:pt>
                <c:pt idx="6690">
                  <c:v>Xe_39.81072</c:v>
                </c:pt>
                <c:pt idx="6691">
                  <c:v>Xe_50.11872</c:v>
                </c:pt>
                <c:pt idx="6692">
                  <c:v>Xe_63.09573</c:v>
                </c:pt>
                <c:pt idx="6693">
                  <c:v>Xe_79.43282</c:v>
                </c:pt>
                <c:pt idx="6694">
                  <c:v>Xe_100</c:v>
                </c:pt>
                <c:pt idx="6695">
                  <c:v>Xe_125.8925</c:v>
                </c:pt>
                <c:pt idx="6696">
                  <c:v>Xe_158.4893</c:v>
                </c:pt>
                <c:pt idx="6697">
                  <c:v>Xe_199.5262</c:v>
                </c:pt>
                <c:pt idx="6698">
                  <c:v>Xe_251.1886</c:v>
                </c:pt>
                <c:pt idx="6699">
                  <c:v>Xe_316.2278</c:v>
                </c:pt>
                <c:pt idx="6700">
                  <c:v>Xe_398.1072</c:v>
                </c:pt>
                <c:pt idx="6701">
                  <c:v>Xe_501.1872</c:v>
                </c:pt>
                <c:pt idx="6702">
                  <c:v>Xe_630.9573</c:v>
                </c:pt>
                <c:pt idx="6703">
                  <c:v>Xe_794.3282</c:v>
                </c:pt>
                <c:pt idx="6704">
                  <c:v>Xe_1000</c:v>
                </c:pt>
                <c:pt idx="6705">
                  <c:v>Xe_1258.925</c:v>
                </c:pt>
                <c:pt idx="6706">
                  <c:v>Xe_1584.893</c:v>
                </c:pt>
                <c:pt idx="6707">
                  <c:v>Xe_1995.262</c:v>
                </c:pt>
                <c:pt idx="6708">
                  <c:v>Xe_2511.886</c:v>
                </c:pt>
                <c:pt idx="6709">
                  <c:v>Xe_3162.278</c:v>
                </c:pt>
                <c:pt idx="6710">
                  <c:v>Xe_3981.072</c:v>
                </c:pt>
                <c:pt idx="6711">
                  <c:v>Xe_5011.872</c:v>
                </c:pt>
                <c:pt idx="6712">
                  <c:v>Xe_6309.573</c:v>
                </c:pt>
                <c:pt idx="6713">
                  <c:v>Xe_7943.282</c:v>
                </c:pt>
                <c:pt idx="6714">
                  <c:v>Xe_10000</c:v>
                </c:pt>
                <c:pt idx="6715">
                  <c:v>Xe_12589.25</c:v>
                </c:pt>
                <c:pt idx="6716">
                  <c:v>Xe_15848.93</c:v>
                </c:pt>
                <c:pt idx="6717">
                  <c:v>Xe_19952.62</c:v>
                </c:pt>
                <c:pt idx="6718">
                  <c:v>Xe_25118.86</c:v>
                </c:pt>
                <c:pt idx="6719">
                  <c:v>Xe_31622.78</c:v>
                </c:pt>
                <c:pt idx="6720">
                  <c:v>Xe_39810.72</c:v>
                </c:pt>
                <c:pt idx="6721">
                  <c:v>Xe_50118.72</c:v>
                </c:pt>
                <c:pt idx="6722">
                  <c:v>Xe_63095.73</c:v>
                </c:pt>
                <c:pt idx="6723">
                  <c:v>Xe_79432.82</c:v>
                </c:pt>
                <c:pt idx="6724">
                  <c:v>Xe_100000</c:v>
                </c:pt>
                <c:pt idx="6725">
                  <c:v>Xe_125892.5</c:v>
                </c:pt>
                <c:pt idx="6726">
                  <c:v>Xe_158489.3</c:v>
                </c:pt>
                <c:pt idx="6727">
                  <c:v>Xe_199526.2</c:v>
                </c:pt>
                <c:pt idx="6728">
                  <c:v>Xe_251188.6</c:v>
                </c:pt>
                <c:pt idx="6729">
                  <c:v>Xe_316227.8</c:v>
                </c:pt>
                <c:pt idx="6730">
                  <c:v>Xe_398107.2</c:v>
                </c:pt>
                <c:pt idx="6731">
                  <c:v>Xe_501187.2</c:v>
                </c:pt>
                <c:pt idx="6732">
                  <c:v>Xe_630957.3</c:v>
                </c:pt>
                <c:pt idx="6733">
                  <c:v>Xe_794328.2</c:v>
                </c:pt>
                <c:pt idx="6734">
                  <c:v>Xe_1000000</c:v>
                </c:pt>
                <c:pt idx="6735">
                  <c:v>Xe_1258925</c:v>
                </c:pt>
                <c:pt idx="6736">
                  <c:v>Xe_1584893</c:v>
                </c:pt>
                <c:pt idx="6737">
                  <c:v>Xe_1995262</c:v>
                </c:pt>
                <c:pt idx="6738">
                  <c:v>Xe_2511886</c:v>
                </c:pt>
                <c:pt idx="6739">
                  <c:v>Xe_3162278</c:v>
                </c:pt>
                <c:pt idx="6740">
                  <c:v>Xe_3981072</c:v>
                </c:pt>
                <c:pt idx="6741">
                  <c:v>Xe_5011872</c:v>
                </c:pt>
                <c:pt idx="6742">
                  <c:v>Xe_6309573</c:v>
                </c:pt>
                <c:pt idx="6743">
                  <c:v>Xe_7943282</c:v>
                </c:pt>
                <c:pt idx="6744">
                  <c:v>Xe_10000000</c:v>
                </c:pt>
                <c:pt idx="6745">
                  <c:v>Xe_12589250</c:v>
                </c:pt>
                <c:pt idx="6746">
                  <c:v>Xe_15848930</c:v>
                </c:pt>
                <c:pt idx="6747">
                  <c:v>Xe_19952620</c:v>
                </c:pt>
                <c:pt idx="6748">
                  <c:v>Cs_</c:v>
                </c:pt>
                <c:pt idx="6749">
                  <c:v>Energy[eV]_Elastic[mb]</c:v>
                </c:pt>
                <c:pt idx="6750">
                  <c:v>Cs_0.00001258925</c:v>
                </c:pt>
                <c:pt idx="6751">
                  <c:v>Cs_0.00001584893</c:v>
                </c:pt>
                <c:pt idx="6752">
                  <c:v>Cs_0.00001995262</c:v>
                </c:pt>
                <c:pt idx="6753">
                  <c:v>Cs_0.00002511886</c:v>
                </c:pt>
                <c:pt idx="6754">
                  <c:v>Cs_0.00003162278</c:v>
                </c:pt>
                <c:pt idx="6755">
                  <c:v>Cs_0.00003981072</c:v>
                </c:pt>
                <c:pt idx="6756">
                  <c:v>Cs_0.00005011872</c:v>
                </c:pt>
                <c:pt idx="6757">
                  <c:v>Cs_0.00006309573</c:v>
                </c:pt>
                <c:pt idx="6758">
                  <c:v>Cs_0.00007943282</c:v>
                </c:pt>
                <c:pt idx="6759">
                  <c:v>Cs_0.0001</c:v>
                </c:pt>
                <c:pt idx="6760">
                  <c:v>Cs_0.0001258925</c:v>
                </c:pt>
                <c:pt idx="6761">
                  <c:v>Cs_0.0001584893</c:v>
                </c:pt>
                <c:pt idx="6762">
                  <c:v>Cs_0.0001995262</c:v>
                </c:pt>
                <c:pt idx="6763">
                  <c:v>Cs_0.0002511886</c:v>
                </c:pt>
                <c:pt idx="6764">
                  <c:v>Cs_0.0003162278</c:v>
                </c:pt>
                <c:pt idx="6765">
                  <c:v>Cs_0.0003981072</c:v>
                </c:pt>
                <c:pt idx="6766">
                  <c:v>Cs_0.0005011872</c:v>
                </c:pt>
                <c:pt idx="6767">
                  <c:v>Cs_0.0006309573</c:v>
                </c:pt>
                <c:pt idx="6768">
                  <c:v>Cs_0.0007943282</c:v>
                </c:pt>
                <c:pt idx="6769">
                  <c:v>Cs_0.001</c:v>
                </c:pt>
                <c:pt idx="6770">
                  <c:v>Cs_0.001258925</c:v>
                </c:pt>
                <c:pt idx="6771">
                  <c:v>Cs_0.001584893</c:v>
                </c:pt>
                <c:pt idx="6772">
                  <c:v>Cs_0.001995262</c:v>
                </c:pt>
                <c:pt idx="6773">
                  <c:v>Cs_0.002511886</c:v>
                </c:pt>
                <c:pt idx="6774">
                  <c:v>Cs_0.003162278</c:v>
                </c:pt>
                <c:pt idx="6775">
                  <c:v>Cs_0.003981072</c:v>
                </c:pt>
                <c:pt idx="6776">
                  <c:v>Cs_0.005011872</c:v>
                </c:pt>
                <c:pt idx="6777">
                  <c:v>Cs_0.006309573</c:v>
                </c:pt>
                <c:pt idx="6778">
                  <c:v>Cs_0.007943282</c:v>
                </c:pt>
                <c:pt idx="6779">
                  <c:v>Cs_0.01</c:v>
                </c:pt>
                <c:pt idx="6780">
                  <c:v>Cs_0.01258925</c:v>
                </c:pt>
                <c:pt idx="6781">
                  <c:v>Cs_0.01584893</c:v>
                </c:pt>
                <c:pt idx="6782">
                  <c:v>Cs_0.01995262</c:v>
                </c:pt>
                <c:pt idx="6783">
                  <c:v>Cs_0.02511886</c:v>
                </c:pt>
                <c:pt idx="6784">
                  <c:v>Cs_0.03162278</c:v>
                </c:pt>
                <c:pt idx="6785">
                  <c:v>Cs_0.03981072</c:v>
                </c:pt>
                <c:pt idx="6786">
                  <c:v>Cs_0.05011872</c:v>
                </c:pt>
                <c:pt idx="6787">
                  <c:v>Cs_0.06309573</c:v>
                </c:pt>
                <c:pt idx="6788">
                  <c:v>Cs_0.07943282</c:v>
                </c:pt>
                <c:pt idx="6789">
                  <c:v>Cs_0.1</c:v>
                </c:pt>
                <c:pt idx="6790">
                  <c:v>Cs_0.1258925</c:v>
                </c:pt>
                <c:pt idx="6791">
                  <c:v>Cs_0.1584893</c:v>
                </c:pt>
                <c:pt idx="6792">
                  <c:v>Cs_0.1995262</c:v>
                </c:pt>
                <c:pt idx="6793">
                  <c:v>Cs_0.2511886</c:v>
                </c:pt>
                <c:pt idx="6794">
                  <c:v>Cs_0.3162278</c:v>
                </c:pt>
                <c:pt idx="6795">
                  <c:v>Cs_0.3981072</c:v>
                </c:pt>
                <c:pt idx="6796">
                  <c:v>Cs_0.5011872</c:v>
                </c:pt>
                <c:pt idx="6797">
                  <c:v>Cs_0.6309573</c:v>
                </c:pt>
                <c:pt idx="6798">
                  <c:v>Cs_0.7943282</c:v>
                </c:pt>
                <c:pt idx="6799">
                  <c:v>Cs_1</c:v>
                </c:pt>
                <c:pt idx="6800">
                  <c:v>Cs_1.258925</c:v>
                </c:pt>
                <c:pt idx="6801">
                  <c:v>Cs_1.584893</c:v>
                </c:pt>
                <c:pt idx="6802">
                  <c:v>Cs_1.995262</c:v>
                </c:pt>
                <c:pt idx="6803">
                  <c:v>Cs_2.511886</c:v>
                </c:pt>
                <c:pt idx="6804">
                  <c:v>Cs_3.162278</c:v>
                </c:pt>
                <c:pt idx="6805">
                  <c:v>Cs_3.981072</c:v>
                </c:pt>
                <c:pt idx="6806">
                  <c:v>Cs_5.011872</c:v>
                </c:pt>
                <c:pt idx="6807">
                  <c:v>Cs_6.309573</c:v>
                </c:pt>
                <c:pt idx="6808">
                  <c:v>Cs_7.943282</c:v>
                </c:pt>
                <c:pt idx="6809">
                  <c:v>Cs_10</c:v>
                </c:pt>
                <c:pt idx="6810">
                  <c:v>Cs_12.58925</c:v>
                </c:pt>
                <c:pt idx="6811">
                  <c:v>Cs_15.84893</c:v>
                </c:pt>
                <c:pt idx="6812">
                  <c:v>Cs_19.95262</c:v>
                </c:pt>
                <c:pt idx="6813">
                  <c:v>Cs_25.11886</c:v>
                </c:pt>
                <c:pt idx="6814">
                  <c:v>Cs_31.62278</c:v>
                </c:pt>
                <c:pt idx="6815">
                  <c:v>Cs_39.81072</c:v>
                </c:pt>
                <c:pt idx="6816">
                  <c:v>Cs_50.11872</c:v>
                </c:pt>
                <c:pt idx="6817">
                  <c:v>Cs_63.09573</c:v>
                </c:pt>
                <c:pt idx="6818">
                  <c:v>Cs_79.43282</c:v>
                </c:pt>
                <c:pt idx="6819">
                  <c:v>Cs_100</c:v>
                </c:pt>
                <c:pt idx="6820">
                  <c:v>Cs_125.8925</c:v>
                </c:pt>
                <c:pt idx="6821">
                  <c:v>Cs_158.4893</c:v>
                </c:pt>
                <c:pt idx="6822">
                  <c:v>Cs_199.5262</c:v>
                </c:pt>
                <c:pt idx="6823">
                  <c:v>Cs_251.1886</c:v>
                </c:pt>
                <c:pt idx="6824">
                  <c:v>Cs_316.2278</c:v>
                </c:pt>
                <c:pt idx="6825">
                  <c:v>Cs_398.1072</c:v>
                </c:pt>
                <c:pt idx="6826">
                  <c:v>Cs_501.1872</c:v>
                </c:pt>
                <c:pt idx="6827">
                  <c:v>Cs_630.9573</c:v>
                </c:pt>
                <c:pt idx="6828">
                  <c:v>Cs_794.3282</c:v>
                </c:pt>
                <c:pt idx="6829">
                  <c:v>Cs_1000</c:v>
                </c:pt>
                <c:pt idx="6830">
                  <c:v>Cs_1258.925</c:v>
                </c:pt>
                <c:pt idx="6831">
                  <c:v>Cs_1584.893</c:v>
                </c:pt>
                <c:pt idx="6832">
                  <c:v>Cs_1995.262</c:v>
                </c:pt>
                <c:pt idx="6833">
                  <c:v>Cs_2511.886</c:v>
                </c:pt>
                <c:pt idx="6834">
                  <c:v>Cs_3162.278</c:v>
                </c:pt>
                <c:pt idx="6835">
                  <c:v>Cs_3981.072</c:v>
                </c:pt>
                <c:pt idx="6836">
                  <c:v>Cs_5011.872</c:v>
                </c:pt>
                <c:pt idx="6837">
                  <c:v>Cs_6309.573</c:v>
                </c:pt>
                <c:pt idx="6838">
                  <c:v>Cs_7943.282</c:v>
                </c:pt>
                <c:pt idx="6839">
                  <c:v>Cs_10000</c:v>
                </c:pt>
                <c:pt idx="6840">
                  <c:v>Cs_12589.25</c:v>
                </c:pt>
                <c:pt idx="6841">
                  <c:v>Cs_15848.93</c:v>
                </c:pt>
                <c:pt idx="6842">
                  <c:v>Cs_19952.62</c:v>
                </c:pt>
                <c:pt idx="6843">
                  <c:v>Cs_25118.86</c:v>
                </c:pt>
                <c:pt idx="6844">
                  <c:v>Cs_31622.78</c:v>
                </c:pt>
                <c:pt idx="6845">
                  <c:v>Cs_39810.72</c:v>
                </c:pt>
                <c:pt idx="6846">
                  <c:v>Cs_50118.72</c:v>
                </c:pt>
                <c:pt idx="6847">
                  <c:v>Cs_63095.73</c:v>
                </c:pt>
                <c:pt idx="6848">
                  <c:v>Cs_79432.82</c:v>
                </c:pt>
                <c:pt idx="6849">
                  <c:v>Cs_100000</c:v>
                </c:pt>
                <c:pt idx="6850">
                  <c:v>Cs_125892.5</c:v>
                </c:pt>
                <c:pt idx="6851">
                  <c:v>Cs_158489.3</c:v>
                </c:pt>
                <c:pt idx="6852">
                  <c:v>Cs_199526.2</c:v>
                </c:pt>
                <c:pt idx="6853">
                  <c:v>Cs_251188.6</c:v>
                </c:pt>
                <c:pt idx="6854">
                  <c:v>Cs_316227.8</c:v>
                </c:pt>
                <c:pt idx="6855">
                  <c:v>Cs_398107.2</c:v>
                </c:pt>
                <c:pt idx="6856">
                  <c:v>Cs_501187.2</c:v>
                </c:pt>
                <c:pt idx="6857">
                  <c:v>Cs_630957.3</c:v>
                </c:pt>
                <c:pt idx="6858">
                  <c:v>Cs_794328.2</c:v>
                </c:pt>
                <c:pt idx="6859">
                  <c:v>Cs_1000000</c:v>
                </c:pt>
                <c:pt idx="6860">
                  <c:v>Cs_1258925</c:v>
                </c:pt>
                <c:pt idx="6861">
                  <c:v>Cs_1584893</c:v>
                </c:pt>
                <c:pt idx="6862">
                  <c:v>Cs_1995262</c:v>
                </c:pt>
                <c:pt idx="6863">
                  <c:v>Cs_2511886</c:v>
                </c:pt>
                <c:pt idx="6864">
                  <c:v>Cs_3162278</c:v>
                </c:pt>
                <c:pt idx="6865">
                  <c:v>Cs_3981072</c:v>
                </c:pt>
                <c:pt idx="6866">
                  <c:v>Cs_5011872</c:v>
                </c:pt>
                <c:pt idx="6867">
                  <c:v>Cs_6309573</c:v>
                </c:pt>
                <c:pt idx="6868">
                  <c:v>Cs_7943282</c:v>
                </c:pt>
                <c:pt idx="6869">
                  <c:v>Cs_10000000</c:v>
                </c:pt>
                <c:pt idx="6870">
                  <c:v>Cs_12589250</c:v>
                </c:pt>
                <c:pt idx="6871">
                  <c:v>Cs_15848930</c:v>
                </c:pt>
                <c:pt idx="6872">
                  <c:v>Cs_19952620</c:v>
                </c:pt>
                <c:pt idx="6873">
                  <c:v>Ba_</c:v>
                </c:pt>
                <c:pt idx="6874">
                  <c:v>Energy[eV]_Elastic[mb]</c:v>
                </c:pt>
                <c:pt idx="6875">
                  <c:v>Ba_0.00001258925</c:v>
                </c:pt>
                <c:pt idx="6876">
                  <c:v>Ba_0.00001584893</c:v>
                </c:pt>
                <c:pt idx="6877">
                  <c:v>Ba_0.00001995262</c:v>
                </c:pt>
                <c:pt idx="6878">
                  <c:v>Ba_0.00002511886</c:v>
                </c:pt>
                <c:pt idx="6879">
                  <c:v>Ba_0.00003162278</c:v>
                </c:pt>
                <c:pt idx="6880">
                  <c:v>Ba_0.00003981072</c:v>
                </c:pt>
                <c:pt idx="6881">
                  <c:v>Ba_0.00005011872</c:v>
                </c:pt>
                <c:pt idx="6882">
                  <c:v>Ba_0.00006309573</c:v>
                </c:pt>
                <c:pt idx="6883">
                  <c:v>Ba_0.00007943282</c:v>
                </c:pt>
                <c:pt idx="6884">
                  <c:v>Ba_0.0001</c:v>
                </c:pt>
                <c:pt idx="6885">
                  <c:v>Ba_0.0001258925</c:v>
                </c:pt>
                <c:pt idx="6886">
                  <c:v>Ba_0.0001584893</c:v>
                </c:pt>
                <c:pt idx="6887">
                  <c:v>Ba_0.0001995262</c:v>
                </c:pt>
                <c:pt idx="6888">
                  <c:v>Ba_0.0002511886</c:v>
                </c:pt>
                <c:pt idx="6889">
                  <c:v>Ba_0.0003162278</c:v>
                </c:pt>
                <c:pt idx="6890">
                  <c:v>Ba_0.0003981072</c:v>
                </c:pt>
                <c:pt idx="6891">
                  <c:v>Ba_0.0005011872</c:v>
                </c:pt>
                <c:pt idx="6892">
                  <c:v>Ba_0.0006309573</c:v>
                </c:pt>
                <c:pt idx="6893">
                  <c:v>Ba_0.0007943282</c:v>
                </c:pt>
                <c:pt idx="6894">
                  <c:v>Ba_0.001</c:v>
                </c:pt>
                <c:pt idx="6895">
                  <c:v>Ba_0.001258925</c:v>
                </c:pt>
                <c:pt idx="6896">
                  <c:v>Ba_0.001584893</c:v>
                </c:pt>
                <c:pt idx="6897">
                  <c:v>Ba_0.001995262</c:v>
                </c:pt>
                <c:pt idx="6898">
                  <c:v>Ba_0.002511886</c:v>
                </c:pt>
                <c:pt idx="6899">
                  <c:v>Ba_0.003162278</c:v>
                </c:pt>
                <c:pt idx="6900">
                  <c:v>Ba_0.003981072</c:v>
                </c:pt>
                <c:pt idx="6901">
                  <c:v>Ba_0.005011872</c:v>
                </c:pt>
                <c:pt idx="6902">
                  <c:v>Ba_0.006309573</c:v>
                </c:pt>
                <c:pt idx="6903">
                  <c:v>Ba_0.007943282</c:v>
                </c:pt>
                <c:pt idx="6904">
                  <c:v>Ba_0.01</c:v>
                </c:pt>
                <c:pt idx="6905">
                  <c:v>Ba_0.01258925</c:v>
                </c:pt>
                <c:pt idx="6906">
                  <c:v>Ba_0.01584893</c:v>
                </c:pt>
                <c:pt idx="6907">
                  <c:v>Ba_0.01995262</c:v>
                </c:pt>
                <c:pt idx="6908">
                  <c:v>Ba_0.02511886</c:v>
                </c:pt>
                <c:pt idx="6909">
                  <c:v>Ba_0.03162278</c:v>
                </c:pt>
                <c:pt idx="6910">
                  <c:v>Ba_0.03981072</c:v>
                </c:pt>
                <c:pt idx="6911">
                  <c:v>Ba_0.05011872</c:v>
                </c:pt>
                <c:pt idx="6912">
                  <c:v>Ba_0.06309573</c:v>
                </c:pt>
                <c:pt idx="6913">
                  <c:v>Ba_0.07943282</c:v>
                </c:pt>
                <c:pt idx="6914">
                  <c:v>Ba_0.1</c:v>
                </c:pt>
                <c:pt idx="6915">
                  <c:v>Ba_0.1258925</c:v>
                </c:pt>
                <c:pt idx="6916">
                  <c:v>Ba_0.1584893</c:v>
                </c:pt>
                <c:pt idx="6917">
                  <c:v>Ba_0.1995262</c:v>
                </c:pt>
                <c:pt idx="6918">
                  <c:v>Ba_0.2511886</c:v>
                </c:pt>
                <c:pt idx="6919">
                  <c:v>Ba_0.3162278</c:v>
                </c:pt>
                <c:pt idx="6920">
                  <c:v>Ba_0.3981072</c:v>
                </c:pt>
                <c:pt idx="6921">
                  <c:v>Ba_0.5011872</c:v>
                </c:pt>
                <c:pt idx="6922">
                  <c:v>Ba_0.6309573</c:v>
                </c:pt>
                <c:pt idx="6923">
                  <c:v>Ba_0.7943282</c:v>
                </c:pt>
                <c:pt idx="6924">
                  <c:v>Ba_1</c:v>
                </c:pt>
                <c:pt idx="6925">
                  <c:v>Ba_1.258925</c:v>
                </c:pt>
                <c:pt idx="6926">
                  <c:v>Ba_1.584893</c:v>
                </c:pt>
                <c:pt idx="6927">
                  <c:v>Ba_1.995262</c:v>
                </c:pt>
                <c:pt idx="6928">
                  <c:v>Ba_2.511886</c:v>
                </c:pt>
                <c:pt idx="6929">
                  <c:v>Ba_3.162278</c:v>
                </c:pt>
                <c:pt idx="6930">
                  <c:v>Ba_3.981072</c:v>
                </c:pt>
                <c:pt idx="6931">
                  <c:v>Ba_5.011872</c:v>
                </c:pt>
                <c:pt idx="6932">
                  <c:v>Ba_6.309573</c:v>
                </c:pt>
                <c:pt idx="6933">
                  <c:v>Ba_7.943282</c:v>
                </c:pt>
                <c:pt idx="6934">
                  <c:v>Ba_10</c:v>
                </c:pt>
                <c:pt idx="6935">
                  <c:v>Ba_12.58925</c:v>
                </c:pt>
                <c:pt idx="6936">
                  <c:v>Ba_15.84893</c:v>
                </c:pt>
                <c:pt idx="6937">
                  <c:v>Ba_19.95262</c:v>
                </c:pt>
                <c:pt idx="6938">
                  <c:v>Ba_25.11886</c:v>
                </c:pt>
                <c:pt idx="6939">
                  <c:v>Ba_31.62278</c:v>
                </c:pt>
                <c:pt idx="6940">
                  <c:v>Ba_39.81072</c:v>
                </c:pt>
                <c:pt idx="6941">
                  <c:v>Ba_50.11872</c:v>
                </c:pt>
                <c:pt idx="6942">
                  <c:v>Ba_63.09573</c:v>
                </c:pt>
                <c:pt idx="6943">
                  <c:v>Ba_79.43282</c:v>
                </c:pt>
                <c:pt idx="6944">
                  <c:v>Ba_100</c:v>
                </c:pt>
                <c:pt idx="6945">
                  <c:v>Ba_125.8925</c:v>
                </c:pt>
                <c:pt idx="6946">
                  <c:v>Ba_158.4893</c:v>
                </c:pt>
                <c:pt idx="6947">
                  <c:v>Ba_199.5262</c:v>
                </c:pt>
                <c:pt idx="6948">
                  <c:v>Ba_251.1886</c:v>
                </c:pt>
                <c:pt idx="6949">
                  <c:v>Ba_316.2278</c:v>
                </c:pt>
                <c:pt idx="6950">
                  <c:v>Ba_398.1072</c:v>
                </c:pt>
                <c:pt idx="6951">
                  <c:v>Ba_501.1872</c:v>
                </c:pt>
                <c:pt idx="6952">
                  <c:v>Ba_630.9573</c:v>
                </c:pt>
                <c:pt idx="6953">
                  <c:v>Ba_794.3282</c:v>
                </c:pt>
                <c:pt idx="6954">
                  <c:v>Ba_1000</c:v>
                </c:pt>
                <c:pt idx="6955">
                  <c:v>Ba_1258.925</c:v>
                </c:pt>
                <c:pt idx="6956">
                  <c:v>Ba_1584.893</c:v>
                </c:pt>
                <c:pt idx="6957">
                  <c:v>Ba_1995.262</c:v>
                </c:pt>
                <c:pt idx="6958">
                  <c:v>Ba_2511.886</c:v>
                </c:pt>
                <c:pt idx="6959">
                  <c:v>Ba_3162.278</c:v>
                </c:pt>
                <c:pt idx="6960">
                  <c:v>Ba_3981.072</c:v>
                </c:pt>
                <c:pt idx="6961">
                  <c:v>Ba_5011.872</c:v>
                </c:pt>
                <c:pt idx="6962">
                  <c:v>Ba_6309.573</c:v>
                </c:pt>
                <c:pt idx="6963">
                  <c:v>Ba_7943.282</c:v>
                </c:pt>
                <c:pt idx="6964">
                  <c:v>Ba_10000</c:v>
                </c:pt>
                <c:pt idx="6965">
                  <c:v>Ba_12589.25</c:v>
                </c:pt>
                <c:pt idx="6966">
                  <c:v>Ba_15848.93</c:v>
                </c:pt>
                <c:pt idx="6967">
                  <c:v>Ba_19952.62</c:v>
                </c:pt>
                <c:pt idx="6968">
                  <c:v>Ba_25118.86</c:v>
                </c:pt>
                <c:pt idx="6969">
                  <c:v>Ba_31622.78</c:v>
                </c:pt>
                <c:pt idx="6970">
                  <c:v>Ba_39810.72</c:v>
                </c:pt>
                <c:pt idx="6971">
                  <c:v>Ba_50118.72</c:v>
                </c:pt>
                <c:pt idx="6972">
                  <c:v>Ba_63095.73</c:v>
                </c:pt>
                <c:pt idx="6973">
                  <c:v>Ba_79432.82</c:v>
                </c:pt>
                <c:pt idx="6974">
                  <c:v>Ba_100000</c:v>
                </c:pt>
                <c:pt idx="6975">
                  <c:v>Ba_125892.5</c:v>
                </c:pt>
                <c:pt idx="6976">
                  <c:v>Ba_158489.3</c:v>
                </c:pt>
                <c:pt idx="6977">
                  <c:v>Ba_199526.2</c:v>
                </c:pt>
                <c:pt idx="6978">
                  <c:v>Ba_251188.6</c:v>
                </c:pt>
                <c:pt idx="6979">
                  <c:v>Ba_316227.8</c:v>
                </c:pt>
                <c:pt idx="6980">
                  <c:v>Ba_398107.2</c:v>
                </c:pt>
                <c:pt idx="6981">
                  <c:v>Ba_501187.2</c:v>
                </c:pt>
                <c:pt idx="6982">
                  <c:v>Ba_630957.3</c:v>
                </c:pt>
                <c:pt idx="6983">
                  <c:v>Ba_794328.2</c:v>
                </c:pt>
                <c:pt idx="6984">
                  <c:v>Ba_1000000</c:v>
                </c:pt>
                <c:pt idx="6985">
                  <c:v>Ba_1258925</c:v>
                </c:pt>
                <c:pt idx="6986">
                  <c:v>Ba_1584893</c:v>
                </c:pt>
                <c:pt idx="6987">
                  <c:v>Ba_1995262</c:v>
                </c:pt>
                <c:pt idx="6988">
                  <c:v>Ba_2511886</c:v>
                </c:pt>
                <c:pt idx="6989">
                  <c:v>Ba_3162278</c:v>
                </c:pt>
                <c:pt idx="6990">
                  <c:v>Ba_3981072</c:v>
                </c:pt>
                <c:pt idx="6991">
                  <c:v>Ba_5011872</c:v>
                </c:pt>
                <c:pt idx="6992">
                  <c:v>Ba_6309573</c:v>
                </c:pt>
                <c:pt idx="6993">
                  <c:v>Ba_7943282</c:v>
                </c:pt>
                <c:pt idx="6994">
                  <c:v>Ba_10000000</c:v>
                </c:pt>
                <c:pt idx="6995">
                  <c:v>Ba_12589250</c:v>
                </c:pt>
                <c:pt idx="6996">
                  <c:v>Ba_15848930</c:v>
                </c:pt>
                <c:pt idx="6997">
                  <c:v>Ba_19952620</c:v>
                </c:pt>
                <c:pt idx="6998">
                  <c:v>La_</c:v>
                </c:pt>
                <c:pt idx="6999">
                  <c:v>Energy[eV]_Elastic[mb]</c:v>
                </c:pt>
                <c:pt idx="7000">
                  <c:v>La_0.00001258925</c:v>
                </c:pt>
                <c:pt idx="7001">
                  <c:v>La_0.00001584893</c:v>
                </c:pt>
                <c:pt idx="7002">
                  <c:v>La_0.00001995262</c:v>
                </c:pt>
                <c:pt idx="7003">
                  <c:v>La_0.00002511886</c:v>
                </c:pt>
                <c:pt idx="7004">
                  <c:v>La_0.00003162278</c:v>
                </c:pt>
                <c:pt idx="7005">
                  <c:v>La_0.00003981072</c:v>
                </c:pt>
                <c:pt idx="7006">
                  <c:v>La_0.00005011872</c:v>
                </c:pt>
                <c:pt idx="7007">
                  <c:v>La_0.00006309573</c:v>
                </c:pt>
                <c:pt idx="7008">
                  <c:v>La_0.00007943282</c:v>
                </c:pt>
                <c:pt idx="7009">
                  <c:v>La_0.0001</c:v>
                </c:pt>
                <c:pt idx="7010">
                  <c:v>La_0.0001258925</c:v>
                </c:pt>
                <c:pt idx="7011">
                  <c:v>La_0.0001584893</c:v>
                </c:pt>
                <c:pt idx="7012">
                  <c:v>La_0.0001995262</c:v>
                </c:pt>
                <c:pt idx="7013">
                  <c:v>La_0.0002511886</c:v>
                </c:pt>
                <c:pt idx="7014">
                  <c:v>La_0.0003162278</c:v>
                </c:pt>
                <c:pt idx="7015">
                  <c:v>La_0.0003981072</c:v>
                </c:pt>
                <c:pt idx="7016">
                  <c:v>La_0.0005011872</c:v>
                </c:pt>
                <c:pt idx="7017">
                  <c:v>La_0.0006309573</c:v>
                </c:pt>
                <c:pt idx="7018">
                  <c:v>La_0.0007943282</c:v>
                </c:pt>
                <c:pt idx="7019">
                  <c:v>La_0.001</c:v>
                </c:pt>
                <c:pt idx="7020">
                  <c:v>La_0.001258925</c:v>
                </c:pt>
                <c:pt idx="7021">
                  <c:v>La_0.001584893</c:v>
                </c:pt>
                <c:pt idx="7022">
                  <c:v>La_0.001995262</c:v>
                </c:pt>
                <c:pt idx="7023">
                  <c:v>La_0.002511886</c:v>
                </c:pt>
                <c:pt idx="7024">
                  <c:v>La_0.003162278</c:v>
                </c:pt>
                <c:pt idx="7025">
                  <c:v>La_0.003981072</c:v>
                </c:pt>
                <c:pt idx="7026">
                  <c:v>La_0.005011872</c:v>
                </c:pt>
                <c:pt idx="7027">
                  <c:v>La_0.006309573</c:v>
                </c:pt>
                <c:pt idx="7028">
                  <c:v>La_0.007943282</c:v>
                </c:pt>
                <c:pt idx="7029">
                  <c:v>La_0.01</c:v>
                </c:pt>
                <c:pt idx="7030">
                  <c:v>La_0.01258925</c:v>
                </c:pt>
                <c:pt idx="7031">
                  <c:v>La_0.01584893</c:v>
                </c:pt>
                <c:pt idx="7032">
                  <c:v>La_0.01995262</c:v>
                </c:pt>
                <c:pt idx="7033">
                  <c:v>La_0.02511886</c:v>
                </c:pt>
                <c:pt idx="7034">
                  <c:v>La_0.03162278</c:v>
                </c:pt>
                <c:pt idx="7035">
                  <c:v>La_0.03981072</c:v>
                </c:pt>
                <c:pt idx="7036">
                  <c:v>La_0.05011872</c:v>
                </c:pt>
                <c:pt idx="7037">
                  <c:v>La_0.06309573</c:v>
                </c:pt>
                <c:pt idx="7038">
                  <c:v>La_0.07943282</c:v>
                </c:pt>
                <c:pt idx="7039">
                  <c:v>La_0.1</c:v>
                </c:pt>
                <c:pt idx="7040">
                  <c:v>La_0.1258925</c:v>
                </c:pt>
                <c:pt idx="7041">
                  <c:v>La_0.1584893</c:v>
                </c:pt>
                <c:pt idx="7042">
                  <c:v>La_0.1995262</c:v>
                </c:pt>
                <c:pt idx="7043">
                  <c:v>La_0.2511886</c:v>
                </c:pt>
                <c:pt idx="7044">
                  <c:v>La_0.3162278</c:v>
                </c:pt>
                <c:pt idx="7045">
                  <c:v>La_0.3981072</c:v>
                </c:pt>
                <c:pt idx="7046">
                  <c:v>La_0.5011872</c:v>
                </c:pt>
                <c:pt idx="7047">
                  <c:v>La_0.6309573</c:v>
                </c:pt>
                <c:pt idx="7048">
                  <c:v>La_0.7943282</c:v>
                </c:pt>
                <c:pt idx="7049">
                  <c:v>La_1</c:v>
                </c:pt>
                <c:pt idx="7050">
                  <c:v>La_1.258925</c:v>
                </c:pt>
                <c:pt idx="7051">
                  <c:v>La_1.584893</c:v>
                </c:pt>
                <c:pt idx="7052">
                  <c:v>La_1.995262</c:v>
                </c:pt>
                <c:pt idx="7053">
                  <c:v>La_2.511886</c:v>
                </c:pt>
                <c:pt idx="7054">
                  <c:v>La_3.162278</c:v>
                </c:pt>
                <c:pt idx="7055">
                  <c:v>La_3.981072</c:v>
                </c:pt>
                <c:pt idx="7056">
                  <c:v>La_5.011872</c:v>
                </c:pt>
                <c:pt idx="7057">
                  <c:v>La_6.309573</c:v>
                </c:pt>
                <c:pt idx="7058">
                  <c:v>La_7.943282</c:v>
                </c:pt>
                <c:pt idx="7059">
                  <c:v>La_10</c:v>
                </c:pt>
                <c:pt idx="7060">
                  <c:v>La_12.58925</c:v>
                </c:pt>
                <c:pt idx="7061">
                  <c:v>La_15.84893</c:v>
                </c:pt>
                <c:pt idx="7062">
                  <c:v>La_19.95262</c:v>
                </c:pt>
                <c:pt idx="7063">
                  <c:v>La_25.11886</c:v>
                </c:pt>
                <c:pt idx="7064">
                  <c:v>La_31.62278</c:v>
                </c:pt>
                <c:pt idx="7065">
                  <c:v>La_39.81072</c:v>
                </c:pt>
                <c:pt idx="7066">
                  <c:v>La_50.11872</c:v>
                </c:pt>
                <c:pt idx="7067">
                  <c:v>La_63.09573</c:v>
                </c:pt>
                <c:pt idx="7068">
                  <c:v>La_79.43282</c:v>
                </c:pt>
                <c:pt idx="7069">
                  <c:v>La_100</c:v>
                </c:pt>
                <c:pt idx="7070">
                  <c:v>La_125.8925</c:v>
                </c:pt>
                <c:pt idx="7071">
                  <c:v>La_158.4893</c:v>
                </c:pt>
                <c:pt idx="7072">
                  <c:v>La_199.5262</c:v>
                </c:pt>
                <c:pt idx="7073">
                  <c:v>La_251.1886</c:v>
                </c:pt>
                <c:pt idx="7074">
                  <c:v>La_316.2278</c:v>
                </c:pt>
                <c:pt idx="7075">
                  <c:v>La_398.1072</c:v>
                </c:pt>
                <c:pt idx="7076">
                  <c:v>La_501.1872</c:v>
                </c:pt>
                <c:pt idx="7077">
                  <c:v>La_630.9573</c:v>
                </c:pt>
                <c:pt idx="7078">
                  <c:v>La_794.3282</c:v>
                </c:pt>
                <c:pt idx="7079">
                  <c:v>La_1000</c:v>
                </c:pt>
                <c:pt idx="7080">
                  <c:v>La_1258.925</c:v>
                </c:pt>
                <c:pt idx="7081">
                  <c:v>La_1584.893</c:v>
                </c:pt>
                <c:pt idx="7082">
                  <c:v>La_1995.262</c:v>
                </c:pt>
                <c:pt idx="7083">
                  <c:v>La_2511.886</c:v>
                </c:pt>
                <c:pt idx="7084">
                  <c:v>La_3162.278</c:v>
                </c:pt>
                <c:pt idx="7085">
                  <c:v>La_3981.072</c:v>
                </c:pt>
                <c:pt idx="7086">
                  <c:v>La_5011.872</c:v>
                </c:pt>
                <c:pt idx="7087">
                  <c:v>La_6309.573</c:v>
                </c:pt>
                <c:pt idx="7088">
                  <c:v>La_7943.282</c:v>
                </c:pt>
                <c:pt idx="7089">
                  <c:v>La_10000</c:v>
                </c:pt>
                <c:pt idx="7090">
                  <c:v>La_12589.25</c:v>
                </c:pt>
                <c:pt idx="7091">
                  <c:v>La_15848.93</c:v>
                </c:pt>
                <c:pt idx="7092">
                  <c:v>La_19952.62</c:v>
                </c:pt>
                <c:pt idx="7093">
                  <c:v>La_25118.86</c:v>
                </c:pt>
                <c:pt idx="7094">
                  <c:v>La_31622.78</c:v>
                </c:pt>
                <c:pt idx="7095">
                  <c:v>La_39810.72</c:v>
                </c:pt>
                <c:pt idx="7096">
                  <c:v>La_50118.72</c:v>
                </c:pt>
                <c:pt idx="7097">
                  <c:v>La_63095.73</c:v>
                </c:pt>
                <c:pt idx="7098">
                  <c:v>La_79432.82</c:v>
                </c:pt>
                <c:pt idx="7099">
                  <c:v>La_100000</c:v>
                </c:pt>
                <c:pt idx="7100">
                  <c:v>La_125892.5</c:v>
                </c:pt>
                <c:pt idx="7101">
                  <c:v>La_158489.3</c:v>
                </c:pt>
                <c:pt idx="7102">
                  <c:v>La_199526.2</c:v>
                </c:pt>
                <c:pt idx="7103">
                  <c:v>La_251188.6</c:v>
                </c:pt>
                <c:pt idx="7104">
                  <c:v>La_316227.8</c:v>
                </c:pt>
                <c:pt idx="7105">
                  <c:v>La_398107.2</c:v>
                </c:pt>
                <c:pt idx="7106">
                  <c:v>La_501187.2</c:v>
                </c:pt>
                <c:pt idx="7107">
                  <c:v>La_630957.3</c:v>
                </c:pt>
                <c:pt idx="7108">
                  <c:v>La_794328.2</c:v>
                </c:pt>
                <c:pt idx="7109">
                  <c:v>La_1000000</c:v>
                </c:pt>
                <c:pt idx="7110">
                  <c:v>La_1258925</c:v>
                </c:pt>
                <c:pt idx="7111">
                  <c:v>La_1584893</c:v>
                </c:pt>
                <c:pt idx="7112">
                  <c:v>La_1995262</c:v>
                </c:pt>
                <c:pt idx="7113">
                  <c:v>La_2511886</c:v>
                </c:pt>
                <c:pt idx="7114">
                  <c:v>La_3162278</c:v>
                </c:pt>
                <c:pt idx="7115">
                  <c:v>La_3981072</c:v>
                </c:pt>
                <c:pt idx="7116">
                  <c:v>La_5011872</c:v>
                </c:pt>
                <c:pt idx="7117">
                  <c:v>La_6309573</c:v>
                </c:pt>
                <c:pt idx="7118">
                  <c:v>La_7943282</c:v>
                </c:pt>
                <c:pt idx="7119">
                  <c:v>La_10000000</c:v>
                </c:pt>
                <c:pt idx="7120">
                  <c:v>La_12589250</c:v>
                </c:pt>
                <c:pt idx="7121">
                  <c:v>La_15848930</c:v>
                </c:pt>
                <c:pt idx="7122">
                  <c:v>La_19952620</c:v>
                </c:pt>
                <c:pt idx="7123">
                  <c:v>Ce_</c:v>
                </c:pt>
                <c:pt idx="7124">
                  <c:v>Energy[eV]_Elastic[mb]</c:v>
                </c:pt>
                <c:pt idx="7125">
                  <c:v>Ce_0.00001258925</c:v>
                </c:pt>
                <c:pt idx="7126">
                  <c:v>Ce_0.00001584893</c:v>
                </c:pt>
                <c:pt idx="7127">
                  <c:v>Ce_0.00001995262</c:v>
                </c:pt>
                <c:pt idx="7128">
                  <c:v>Ce_0.00002511886</c:v>
                </c:pt>
                <c:pt idx="7129">
                  <c:v>Ce_0.00003162278</c:v>
                </c:pt>
                <c:pt idx="7130">
                  <c:v>Ce_0.00003981072</c:v>
                </c:pt>
                <c:pt idx="7131">
                  <c:v>Ce_0.00005011872</c:v>
                </c:pt>
                <c:pt idx="7132">
                  <c:v>Ce_0.00006309573</c:v>
                </c:pt>
                <c:pt idx="7133">
                  <c:v>Ce_0.00007943282</c:v>
                </c:pt>
                <c:pt idx="7134">
                  <c:v>Ce_0.0001</c:v>
                </c:pt>
                <c:pt idx="7135">
                  <c:v>Ce_0.0001258925</c:v>
                </c:pt>
                <c:pt idx="7136">
                  <c:v>Ce_0.0001584893</c:v>
                </c:pt>
                <c:pt idx="7137">
                  <c:v>Ce_0.0001995262</c:v>
                </c:pt>
                <c:pt idx="7138">
                  <c:v>Ce_0.0002511886</c:v>
                </c:pt>
                <c:pt idx="7139">
                  <c:v>Ce_0.0003162278</c:v>
                </c:pt>
                <c:pt idx="7140">
                  <c:v>Ce_0.0003981072</c:v>
                </c:pt>
                <c:pt idx="7141">
                  <c:v>Ce_0.0005011872</c:v>
                </c:pt>
                <c:pt idx="7142">
                  <c:v>Ce_0.0006309573</c:v>
                </c:pt>
                <c:pt idx="7143">
                  <c:v>Ce_0.0007943282</c:v>
                </c:pt>
                <c:pt idx="7144">
                  <c:v>Ce_0.001</c:v>
                </c:pt>
                <c:pt idx="7145">
                  <c:v>Ce_0.001258925</c:v>
                </c:pt>
                <c:pt idx="7146">
                  <c:v>Ce_0.001584893</c:v>
                </c:pt>
                <c:pt idx="7147">
                  <c:v>Ce_0.001995262</c:v>
                </c:pt>
                <c:pt idx="7148">
                  <c:v>Ce_0.002511886</c:v>
                </c:pt>
                <c:pt idx="7149">
                  <c:v>Ce_0.003162278</c:v>
                </c:pt>
                <c:pt idx="7150">
                  <c:v>Ce_0.003981072</c:v>
                </c:pt>
                <c:pt idx="7151">
                  <c:v>Ce_0.005011872</c:v>
                </c:pt>
                <c:pt idx="7152">
                  <c:v>Ce_0.006309573</c:v>
                </c:pt>
                <c:pt idx="7153">
                  <c:v>Ce_0.007943282</c:v>
                </c:pt>
                <c:pt idx="7154">
                  <c:v>Ce_0.01</c:v>
                </c:pt>
                <c:pt idx="7155">
                  <c:v>Ce_0.01258925</c:v>
                </c:pt>
                <c:pt idx="7156">
                  <c:v>Ce_0.01584893</c:v>
                </c:pt>
                <c:pt idx="7157">
                  <c:v>Ce_0.01995262</c:v>
                </c:pt>
                <c:pt idx="7158">
                  <c:v>Ce_0.02511886</c:v>
                </c:pt>
                <c:pt idx="7159">
                  <c:v>Ce_0.03162278</c:v>
                </c:pt>
                <c:pt idx="7160">
                  <c:v>Ce_0.03981072</c:v>
                </c:pt>
                <c:pt idx="7161">
                  <c:v>Ce_0.05011872</c:v>
                </c:pt>
                <c:pt idx="7162">
                  <c:v>Ce_0.06309573</c:v>
                </c:pt>
                <c:pt idx="7163">
                  <c:v>Ce_0.07943282</c:v>
                </c:pt>
                <c:pt idx="7164">
                  <c:v>Ce_0.1</c:v>
                </c:pt>
                <c:pt idx="7165">
                  <c:v>Ce_0.1258925</c:v>
                </c:pt>
                <c:pt idx="7166">
                  <c:v>Ce_0.1584893</c:v>
                </c:pt>
                <c:pt idx="7167">
                  <c:v>Ce_0.1995262</c:v>
                </c:pt>
                <c:pt idx="7168">
                  <c:v>Ce_0.2511886</c:v>
                </c:pt>
                <c:pt idx="7169">
                  <c:v>Ce_0.3162278</c:v>
                </c:pt>
                <c:pt idx="7170">
                  <c:v>Ce_0.3981072</c:v>
                </c:pt>
                <c:pt idx="7171">
                  <c:v>Ce_0.5011872</c:v>
                </c:pt>
                <c:pt idx="7172">
                  <c:v>Ce_0.6309573</c:v>
                </c:pt>
                <c:pt idx="7173">
                  <c:v>Ce_0.7943282</c:v>
                </c:pt>
                <c:pt idx="7174">
                  <c:v>Ce_1</c:v>
                </c:pt>
                <c:pt idx="7175">
                  <c:v>Ce_1.258925</c:v>
                </c:pt>
                <c:pt idx="7176">
                  <c:v>Ce_1.584893</c:v>
                </c:pt>
                <c:pt idx="7177">
                  <c:v>Ce_1.995262</c:v>
                </c:pt>
                <c:pt idx="7178">
                  <c:v>Ce_2.511886</c:v>
                </c:pt>
                <c:pt idx="7179">
                  <c:v>Ce_3.162278</c:v>
                </c:pt>
                <c:pt idx="7180">
                  <c:v>Ce_3.981072</c:v>
                </c:pt>
                <c:pt idx="7181">
                  <c:v>Ce_5.011872</c:v>
                </c:pt>
                <c:pt idx="7182">
                  <c:v>Ce_6.309573</c:v>
                </c:pt>
                <c:pt idx="7183">
                  <c:v>Ce_7.943282</c:v>
                </c:pt>
                <c:pt idx="7184">
                  <c:v>Ce_10</c:v>
                </c:pt>
                <c:pt idx="7185">
                  <c:v>Ce_12.58925</c:v>
                </c:pt>
                <c:pt idx="7186">
                  <c:v>Ce_15.84893</c:v>
                </c:pt>
                <c:pt idx="7187">
                  <c:v>Ce_19.95262</c:v>
                </c:pt>
                <c:pt idx="7188">
                  <c:v>Ce_25.11886</c:v>
                </c:pt>
                <c:pt idx="7189">
                  <c:v>Ce_31.62278</c:v>
                </c:pt>
                <c:pt idx="7190">
                  <c:v>Ce_39.81072</c:v>
                </c:pt>
                <c:pt idx="7191">
                  <c:v>Ce_50.11872</c:v>
                </c:pt>
                <c:pt idx="7192">
                  <c:v>Ce_63.09573</c:v>
                </c:pt>
                <c:pt idx="7193">
                  <c:v>Ce_79.43282</c:v>
                </c:pt>
                <c:pt idx="7194">
                  <c:v>Ce_100</c:v>
                </c:pt>
                <c:pt idx="7195">
                  <c:v>Ce_125.8925</c:v>
                </c:pt>
                <c:pt idx="7196">
                  <c:v>Ce_158.4893</c:v>
                </c:pt>
                <c:pt idx="7197">
                  <c:v>Ce_199.5262</c:v>
                </c:pt>
                <c:pt idx="7198">
                  <c:v>Ce_251.1886</c:v>
                </c:pt>
                <c:pt idx="7199">
                  <c:v>Ce_316.2278</c:v>
                </c:pt>
                <c:pt idx="7200">
                  <c:v>Ce_398.1072</c:v>
                </c:pt>
                <c:pt idx="7201">
                  <c:v>Ce_501.1872</c:v>
                </c:pt>
                <c:pt idx="7202">
                  <c:v>Ce_630.9573</c:v>
                </c:pt>
                <c:pt idx="7203">
                  <c:v>Ce_794.3282</c:v>
                </c:pt>
                <c:pt idx="7204">
                  <c:v>Ce_1000</c:v>
                </c:pt>
                <c:pt idx="7205">
                  <c:v>Ce_1258.925</c:v>
                </c:pt>
                <c:pt idx="7206">
                  <c:v>Ce_1584.893</c:v>
                </c:pt>
                <c:pt idx="7207">
                  <c:v>Ce_1995.262</c:v>
                </c:pt>
                <c:pt idx="7208">
                  <c:v>Ce_2511.886</c:v>
                </c:pt>
                <c:pt idx="7209">
                  <c:v>Ce_3162.278</c:v>
                </c:pt>
                <c:pt idx="7210">
                  <c:v>Ce_3981.072</c:v>
                </c:pt>
                <c:pt idx="7211">
                  <c:v>Ce_5011.872</c:v>
                </c:pt>
                <c:pt idx="7212">
                  <c:v>Ce_6309.573</c:v>
                </c:pt>
                <c:pt idx="7213">
                  <c:v>Ce_7943.282</c:v>
                </c:pt>
                <c:pt idx="7214">
                  <c:v>Ce_10000</c:v>
                </c:pt>
                <c:pt idx="7215">
                  <c:v>Ce_12589.25</c:v>
                </c:pt>
                <c:pt idx="7216">
                  <c:v>Ce_15848.93</c:v>
                </c:pt>
                <c:pt idx="7217">
                  <c:v>Ce_19952.62</c:v>
                </c:pt>
                <c:pt idx="7218">
                  <c:v>Ce_25118.86</c:v>
                </c:pt>
                <c:pt idx="7219">
                  <c:v>Ce_31622.78</c:v>
                </c:pt>
                <c:pt idx="7220">
                  <c:v>Ce_39810.72</c:v>
                </c:pt>
                <c:pt idx="7221">
                  <c:v>Ce_50118.72</c:v>
                </c:pt>
                <c:pt idx="7222">
                  <c:v>Ce_63095.73</c:v>
                </c:pt>
                <c:pt idx="7223">
                  <c:v>Ce_79432.82</c:v>
                </c:pt>
                <c:pt idx="7224">
                  <c:v>Ce_100000</c:v>
                </c:pt>
                <c:pt idx="7225">
                  <c:v>Ce_125892.5</c:v>
                </c:pt>
                <c:pt idx="7226">
                  <c:v>Ce_158489.3</c:v>
                </c:pt>
                <c:pt idx="7227">
                  <c:v>Ce_199526.2</c:v>
                </c:pt>
                <c:pt idx="7228">
                  <c:v>Ce_251188.6</c:v>
                </c:pt>
                <c:pt idx="7229">
                  <c:v>Ce_316227.8</c:v>
                </c:pt>
                <c:pt idx="7230">
                  <c:v>Ce_398107.2</c:v>
                </c:pt>
                <c:pt idx="7231">
                  <c:v>Ce_501187.2</c:v>
                </c:pt>
                <c:pt idx="7232">
                  <c:v>Ce_630957.3</c:v>
                </c:pt>
                <c:pt idx="7233">
                  <c:v>Ce_794328.2</c:v>
                </c:pt>
                <c:pt idx="7234">
                  <c:v>Ce_1000000</c:v>
                </c:pt>
                <c:pt idx="7235">
                  <c:v>Ce_1258925</c:v>
                </c:pt>
                <c:pt idx="7236">
                  <c:v>Ce_1584893</c:v>
                </c:pt>
                <c:pt idx="7237">
                  <c:v>Ce_1995262</c:v>
                </c:pt>
                <c:pt idx="7238">
                  <c:v>Ce_2511886</c:v>
                </c:pt>
                <c:pt idx="7239">
                  <c:v>Ce_3162278</c:v>
                </c:pt>
                <c:pt idx="7240">
                  <c:v>Ce_3981072</c:v>
                </c:pt>
                <c:pt idx="7241">
                  <c:v>Ce_5011872</c:v>
                </c:pt>
                <c:pt idx="7242">
                  <c:v>Ce_6309573</c:v>
                </c:pt>
                <c:pt idx="7243">
                  <c:v>Ce_7943282</c:v>
                </c:pt>
                <c:pt idx="7244">
                  <c:v>Ce_10000000</c:v>
                </c:pt>
                <c:pt idx="7245">
                  <c:v>Ce_12589250</c:v>
                </c:pt>
                <c:pt idx="7246">
                  <c:v>Ce_15848930</c:v>
                </c:pt>
                <c:pt idx="7247">
                  <c:v>Ce_19952620</c:v>
                </c:pt>
                <c:pt idx="7248">
                  <c:v>Pr_</c:v>
                </c:pt>
                <c:pt idx="7249">
                  <c:v>Energy[eV]_Elastic[mb]</c:v>
                </c:pt>
                <c:pt idx="7250">
                  <c:v>Pr_0.00001258925</c:v>
                </c:pt>
                <c:pt idx="7251">
                  <c:v>Pr_0.00001584893</c:v>
                </c:pt>
                <c:pt idx="7252">
                  <c:v>Pr_0.00001995262</c:v>
                </c:pt>
                <c:pt idx="7253">
                  <c:v>Pr_0.00002511886</c:v>
                </c:pt>
                <c:pt idx="7254">
                  <c:v>Pr_0.00003162278</c:v>
                </c:pt>
                <c:pt idx="7255">
                  <c:v>Pr_0.00003981072</c:v>
                </c:pt>
                <c:pt idx="7256">
                  <c:v>Pr_0.00005011872</c:v>
                </c:pt>
                <c:pt idx="7257">
                  <c:v>Pr_0.00006309573</c:v>
                </c:pt>
                <c:pt idx="7258">
                  <c:v>Pr_0.00007943282</c:v>
                </c:pt>
                <c:pt idx="7259">
                  <c:v>Pr_0.0001</c:v>
                </c:pt>
                <c:pt idx="7260">
                  <c:v>Pr_0.0001258925</c:v>
                </c:pt>
                <c:pt idx="7261">
                  <c:v>Pr_0.0001584893</c:v>
                </c:pt>
                <c:pt idx="7262">
                  <c:v>Pr_0.0001995262</c:v>
                </c:pt>
                <c:pt idx="7263">
                  <c:v>Pr_0.0002511886</c:v>
                </c:pt>
                <c:pt idx="7264">
                  <c:v>Pr_0.0003162278</c:v>
                </c:pt>
                <c:pt idx="7265">
                  <c:v>Pr_0.0003981072</c:v>
                </c:pt>
                <c:pt idx="7266">
                  <c:v>Pr_0.0005011872</c:v>
                </c:pt>
                <c:pt idx="7267">
                  <c:v>Pr_0.0006309573</c:v>
                </c:pt>
                <c:pt idx="7268">
                  <c:v>Pr_0.0007943282</c:v>
                </c:pt>
                <c:pt idx="7269">
                  <c:v>Pr_0.001</c:v>
                </c:pt>
                <c:pt idx="7270">
                  <c:v>Pr_0.001258925</c:v>
                </c:pt>
                <c:pt idx="7271">
                  <c:v>Pr_0.001584893</c:v>
                </c:pt>
                <c:pt idx="7272">
                  <c:v>Pr_0.001995262</c:v>
                </c:pt>
                <c:pt idx="7273">
                  <c:v>Pr_0.002511886</c:v>
                </c:pt>
                <c:pt idx="7274">
                  <c:v>Pr_0.003162278</c:v>
                </c:pt>
                <c:pt idx="7275">
                  <c:v>Pr_0.003981072</c:v>
                </c:pt>
                <c:pt idx="7276">
                  <c:v>Pr_0.005011872</c:v>
                </c:pt>
                <c:pt idx="7277">
                  <c:v>Pr_0.006309573</c:v>
                </c:pt>
                <c:pt idx="7278">
                  <c:v>Pr_0.007943282</c:v>
                </c:pt>
                <c:pt idx="7279">
                  <c:v>Pr_0.01</c:v>
                </c:pt>
                <c:pt idx="7280">
                  <c:v>Pr_0.01258925</c:v>
                </c:pt>
                <c:pt idx="7281">
                  <c:v>Pr_0.01584893</c:v>
                </c:pt>
                <c:pt idx="7282">
                  <c:v>Pr_0.01995262</c:v>
                </c:pt>
                <c:pt idx="7283">
                  <c:v>Pr_0.02511886</c:v>
                </c:pt>
                <c:pt idx="7284">
                  <c:v>Pr_0.03162278</c:v>
                </c:pt>
                <c:pt idx="7285">
                  <c:v>Pr_0.03981072</c:v>
                </c:pt>
                <c:pt idx="7286">
                  <c:v>Pr_0.05011872</c:v>
                </c:pt>
                <c:pt idx="7287">
                  <c:v>Pr_0.06309573</c:v>
                </c:pt>
                <c:pt idx="7288">
                  <c:v>Pr_0.07943282</c:v>
                </c:pt>
                <c:pt idx="7289">
                  <c:v>Pr_0.1</c:v>
                </c:pt>
                <c:pt idx="7290">
                  <c:v>Pr_0.1258925</c:v>
                </c:pt>
                <c:pt idx="7291">
                  <c:v>Pr_0.1584893</c:v>
                </c:pt>
                <c:pt idx="7292">
                  <c:v>Pr_0.1995262</c:v>
                </c:pt>
                <c:pt idx="7293">
                  <c:v>Pr_0.2511886</c:v>
                </c:pt>
                <c:pt idx="7294">
                  <c:v>Pr_0.3162278</c:v>
                </c:pt>
                <c:pt idx="7295">
                  <c:v>Pr_0.3981072</c:v>
                </c:pt>
                <c:pt idx="7296">
                  <c:v>Pr_0.5011872</c:v>
                </c:pt>
                <c:pt idx="7297">
                  <c:v>Pr_0.6309573</c:v>
                </c:pt>
                <c:pt idx="7298">
                  <c:v>Pr_0.7943282</c:v>
                </c:pt>
                <c:pt idx="7299">
                  <c:v>Pr_1</c:v>
                </c:pt>
                <c:pt idx="7300">
                  <c:v>Pr_1.258925</c:v>
                </c:pt>
                <c:pt idx="7301">
                  <c:v>Pr_1.584893</c:v>
                </c:pt>
                <c:pt idx="7302">
                  <c:v>Pr_1.995262</c:v>
                </c:pt>
                <c:pt idx="7303">
                  <c:v>Pr_2.511886</c:v>
                </c:pt>
                <c:pt idx="7304">
                  <c:v>Pr_3.162278</c:v>
                </c:pt>
                <c:pt idx="7305">
                  <c:v>Pr_3.981072</c:v>
                </c:pt>
                <c:pt idx="7306">
                  <c:v>Pr_5.011872</c:v>
                </c:pt>
                <c:pt idx="7307">
                  <c:v>Pr_6.309573</c:v>
                </c:pt>
                <c:pt idx="7308">
                  <c:v>Pr_7.943282</c:v>
                </c:pt>
                <c:pt idx="7309">
                  <c:v>Pr_10</c:v>
                </c:pt>
                <c:pt idx="7310">
                  <c:v>Pr_12.58925</c:v>
                </c:pt>
                <c:pt idx="7311">
                  <c:v>Pr_15.84893</c:v>
                </c:pt>
                <c:pt idx="7312">
                  <c:v>Pr_19.95262</c:v>
                </c:pt>
                <c:pt idx="7313">
                  <c:v>Pr_25.11886</c:v>
                </c:pt>
                <c:pt idx="7314">
                  <c:v>Pr_31.62278</c:v>
                </c:pt>
                <c:pt idx="7315">
                  <c:v>Pr_39.81072</c:v>
                </c:pt>
                <c:pt idx="7316">
                  <c:v>Pr_50.11872</c:v>
                </c:pt>
                <c:pt idx="7317">
                  <c:v>Pr_63.09573</c:v>
                </c:pt>
                <c:pt idx="7318">
                  <c:v>Pr_79.43282</c:v>
                </c:pt>
                <c:pt idx="7319">
                  <c:v>Pr_100</c:v>
                </c:pt>
                <c:pt idx="7320">
                  <c:v>Pr_125.8925</c:v>
                </c:pt>
                <c:pt idx="7321">
                  <c:v>Pr_158.4893</c:v>
                </c:pt>
                <c:pt idx="7322">
                  <c:v>Pr_199.5262</c:v>
                </c:pt>
                <c:pt idx="7323">
                  <c:v>Pr_251.1886</c:v>
                </c:pt>
                <c:pt idx="7324">
                  <c:v>Pr_316.2278</c:v>
                </c:pt>
                <c:pt idx="7325">
                  <c:v>Pr_398.1072</c:v>
                </c:pt>
                <c:pt idx="7326">
                  <c:v>Pr_501.1872</c:v>
                </c:pt>
                <c:pt idx="7327">
                  <c:v>Pr_630.9573</c:v>
                </c:pt>
                <c:pt idx="7328">
                  <c:v>Pr_794.3282</c:v>
                </c:pt>
                <c:pt idx="7329">
                  <c:v>Pr_1000</c:v>
                </c:pt>
                <c:pt idx="7330">
                  <c:v>Pr_1258.925</c:v>
                </c:pt>
                <c:pt idx="7331">
                  <c:v>Pr_1584.893</c:v>
                </c:pt>
                <c:pt idx="7332">
                  <c:v>Pr_1995.262</c:v>
                </c:pt>
                <c:pt idx="7333">
                  <c:v>Pr_2511.886</c:v>
                </c:pt>
                <c:pt idx="7334">
                  <c:v>Pr_3162.278</c:v>
                </c:pt>
                <c:pt idx="7335">
                  <c:v>Pr_3981.072</c:v>
                </c:pt>
                <c:pt idx="7336">
                  <c:v>Pr_5011.872</c:v>
                </c:pt>
                <c:pt idx="7337">
                  <c:v>Pr_6309.573</c:v>
                </c:pt>
                <c:pt idx="7338">
                  <c:v>Pr_7943.282</c:v>
                </c:pt>
                <c:pt idx="7339">
                  <c:v>Pr_10000</c:v>
                </c:pt>
                <c:pt idx="7340">
                  <c:v>Pr_12589.25</c:v>
                </c:pt>
                <c:pt idx="7341">
                  <c:v>Pr_15848.93</c:v>
                </c:pt>
                <c:pt idx="7342">
                  <c:v>Pr_19952.62</c:v>
                </c:pt>
                <c:pt idx="7343">
                  <c:v>Pr_25118.86</c:v>
                </c:pt>
                <c:pt idx="7344">
                  <c:v>Pr_31622.78</c:v>
                </c:pt>
                <c:pt idx="7345">
                  <c:v>Pr_39810.72</c:v>
                </c:pt>
                <c:pt idx="7346">
                  <c:v>Pr_50118.72</c:v>
                </c:pt>
                <c:pt idx="7347">
                  <c:v>Pr_63095.73</c:v>
                </c:pt>
                <c:pt idx="7348">
                  <c:v>Pr_79432.82</c:v>
                </c:pt>
                <c:pt idx="7349">
                  <c:v>Pr_100000</c:v>
                </c:pt>
                <c:pt idx="7350">
                  <c:v>Pr_125892.5</c:v>
                </c:pt>
                <c:pt idx="7351">
                  <c:v>Pr_158489.3</c:v>
                </c:pt>
                <c:pt idx="7352">
                  <c:v>Pr_199526.2</c:v>
                </c:pt>
                <c:pt idx="7353">
                  <c:v>Pr_251188.6</c:v>
                </c:pt>
                <c:pt idx="7354">
                  <c:v>Pr_316227.8</c:v>
                </c:pt>
                <c:pt idx="7355">
                  <c:v>Pr_398107.2</c:v>
                </c:pt>
                <c:pt idx="7356">
                  <c:v>Pr_501187.2</c:v>
                </c:pt>
                <c:pt idx="7357">
                  <c:v>Pr_630957.3</c:v>
                </c:pt>
                <c:pt idx="7358">
                  <c:v>Pr_794328.2</c:v>
                </c:pt>
                <c:pt idx="7359">
                  <c:v>Pr_1000000</c:v>
                </c:pt>
                <c:pt idx="7360">
                  <c:v>Pr_1258925</c:v>
                </c:pt>
                <c:pt idx="7361">
                  <c:v>Pr_1584893</c:v>
                </c:pt>
                <c:pt idx="7362">
                  <c:v>Pr_1995262</c:v>
                </c:pt>
                <c:pt idx="7363">
                  <c:v>Pr_2511886</c:v>
                </c:pt>
                <c:pt idx="7364">
                  <c:v>Pr_3162278</c:v>
                </c:pt>
                <c:pt idx="7365">
                  <c:v>Pr_3981072</c:v>
                </c:pt>
                <c:pt idx="7366">
                  <c:v>Pr_5011872</c:v>
                </c:pt>
                <c:pt idx="7367">
                  <c:v>Pr_6309573</c:v>
                </c:pt>
                <c:pt idx="7368">
                  <c:v>Pr_7943282</c:v>
                </c:pt>
                <c:pt idx="7369">
                  <c:v>Pr_10000000</c:v>
                </c:pt>
                <c:pt idx="7370">
                  <c:v>Pr_12589250</c:v>
                </c:pt>
                <c:pt idx="7371">
                  <c:v>Pr_15848930</c:v>
                </c:pt>
                <c:pt idx="7372">
                  <c:v>Pr_19952620</c:v>
                </c:pt>
                <c:pt idx="7373">
                  <c:v>Nd_</c:v>
                </c:pt>
                <c:pt idx="7374">
                  <c:v>Energy[eV]_Elastic[mb]</c:v>
                </c:pt>
                <c:pt idx="7375">
                  <c:v>Nd_0.00001258925</c:v>
                </c:pt>
                <c:pt idx="7376">
                  <c:v>Nd_0.00001584893</c:v>
                </c:pt>
                <c:pt idx="7377">
                  <c:v>Nd_0.00001995262</c:v>
                </c:pt>
                <c:pt idx="7378">
                  <c:v>Nd_0.00002511886</c:v>
                </c:pt>
                <c:pt idx="7379">
                  <c:v>Nd_0.00003162278</c:v>
                </c:pt>
                <c:pt idx="7380">
                  <c:v>Nd_0.00003981072</c:v>
                </c:pt>
                <c:pt idx="7381">
                  <c:v>Nd_0.00005011872</c:v>
                </c:pt>
                <c:pt idx="7382">
                  <c:v>Nd_0.00006309573</c:v>
                </c:pt>
                <c:pt idx="7383">
                  <c:v>Nd_0.00007943282</c:v>
                </c:pt>
                <c:pt idx="7384">
                  <c:v>Nd_0.0001</c:v>
                </c:pt>
                <c:pt idx="7385">
                  <c:v>Nd_0.0001258925</c:v>
                </c:pt>
                <c:pt idx="7386">
                  <c:v>Nd_0.0001584893</c:v>
                </c:pt>
                <c:pt idx="7387">
                  <c:v>Nd_0.0001995262</c:v>
                </c:pt>
                <c:pt idx="7388">
                  <c:v>Nd_0.0002511886</c:v>
                </c:pt>
                <c:pt idx="7389">
                  <c:v>Nd_0.0003162278</c:v>
                </c:pt>
                <c:pt idx="7390">
                  <c:v>Nd_0.0003981072</c:v>
                </c:pt>
                <c:pt idx="7391">
                  <c:v>Nd_0.0005011872</c:v>
                </c:pt>
                <c:pt idx="7392">
                  <c:v>Nd_0.0006309573</c:v>
                </c:pt>
                <c:pt idx="7393">
                  <c:v>Nd_0.0007943282</c:v>
                </c:pt>
                <c:pt idx="7394">
                  <c:v>Nd_0.001</c:v>
                </c:pt>
                <c:pt idx="7395">
                  <c:v>Nd_0.001258925</c:v>
                </c:pt>
                <c:pt idx="7396">
                  <c:v>Nd_0.001584893</c:v>
                </c:pt>
                <c:pt idx="7397">
                  <c:v>Nd_0.001995262</c:v>
                </c:pt>
                <c:pt idx="7398">
                  <c:v>Nd_0.002511886</c:v>
                </c:pt>
                <c:pt idx="7399">
                  <c:v>Nd_0.003162278</c:v>
                </c:pt>
                <c:pt idx="7400">
                  <c:v>Nd_0.003981072</c:v>
                </c:pt>
                <c:pt idx="7401">
                  <c:v>Nd_0.005011872</c:v>
                </c:pt>
                <c:pt idx="7402">
                  <c:v>Nd_0.006309573</c:v>
                </c:pt>
                <c:pt idx="7403">
                  <c:v>Nd_0.007943282</c:v>
                </c:pt>
                <c:pt idx="7404">
                  <c:v>Nd_0.01</c:v>
                </c:pt>
                <c:pt idx="7405">
                  <c:v>Nd_0.01258925</c:v>
                </c:pt>
                <c:pt idx="7406">
                  <c:v>Nd_0.01584893</c:v>
                </c:pt>
                <c:pt idx="7407">
                  <c:v>Nd_0.01995262</c:v>
                </c:pt>
                <c:pt idx="7408">
                  <c:v>Nd_0.02511886</c:v>
                </c:pt>
                <c:pt idx="7409">
                  <c:v>Nd_0.03162278</c:v>
                </c:pt>
                <c:pt idx="7410">
                  <c:v>Nd_0.03981072</c:v>
                </c:pt>
                <c:pt idx="7411">
                  <c:v>Nd_0.05011872</c:v>
                </c:pt>
                <c:pt idx="7412">
                  <c:v>Nd_0.06309573</c:v>
                </c:pt>
                <c:pt idx="7413">
                  <c:v>Nd_0.07943282</c:v>
                </c:pt>
                <c:pt idx="7414">
                  <c:v>Nd_0.1</c:v>
                </c:pt>
                <c:pt idx="7415">
                  <c:v>Nd_0.1258925</c:v>
                </c:pt>
                <c:pt idx="7416">
                  <c:v>Nd_0.1584893</c:v>
                </c:pt>
                <c:pt idx="7417">
                  <c:v>Nd_0.1995262</c:v>
                </c:pt>
                <c:pt idx="7418">
                  <c:v>Nd_0.2511886</c:v>
                </c:pt>
                <c:pt idx="7419">
                  <c:v>Nd_0.3162278</c:v>
                </c:pt>
                <c:pt idx="7420">
                  <c:v>Nd_0.3981072</c:v>
                </c:pt>
                <c:pt idx="7421">
                  <c:v>Nd_0.5011872</c:v>
                </c:pt>
                <c:pt idx="7422">
                  <c:v>Nd_0.6309573</c:v>
                </c:pt>
                <c:pt idx="7423">
                  <c:v>Nd_0.7943282</c:v>
                </c:pt>
                <c:pt idx="7424">
                  <c:v>Nd_1</c:v>
                </c:pt>
                <c:pt idx="7425">
                  <c:v>Nd_1.258925</c:v>
                </c:pt>
                <c:pt idx="7426">
                  <c:v>Nd_1.584893</c:v>
                </c:pt>
                <c:pt idx="7427">
                  <c:v>Nd_1.995262</c:v>
                </c:pt>
                <c:pt idx="7428">
                  <c:v>Nd_2.511886</c:v>
                </c:pt>
                <c:pt idx="7429">
                  <c:v>Nd_3.162278</c:v>
                </c:pt>
                <c:pt idx="7430">
                  <c:v>Nd_3.981072</c:v>
                </c:pt>
                <c:pt idx="7431">
                  <c:v>Nd_5.011872</c:v>
                </c:pt>
                <c:pt idx="7432">
                  <c:v>Nd_6.309573</c:v>
                </c:pt>
                <c:pt idx="7433">
                  <c:v>Nd_7.943282</c:v>
                </c:pt>
                <c:pt idx="7434">
                  <c:v>Nd_10</c:v>
                </c:pt>
                <c:pt idx="7435">
                  <c:v>Nd_12.58925</c:v>
                </c:pt>
                <c:pt idx="7436">
                  <c:v>Nd_15.84893</c:v>
                </c:pt>
                <c:pt idx="7437">
                  <c:v>Nd_19.95262</c:v>
                </c:pt>
                <c:pt idx="7438">
                  <c:v>Nd_25.11886</c:v>
                </c:pt>
                <c:pt idx="7439">
                  <c:v>Nd_31.62278</c:v>
                </c:pt>
                <c:pt idx="7440">
                  <c:v>Nd_39.81072</c:v>
                </c:pt>
                <c:pt idx="7441">
                  <c:v>Nd_50.11872</c:v>
                </c:pt>
                <c:pt idx="7442">
                  <c:v>Nd_63.09573</c:v>
                </c:pt>
                <c:pt idx="7443">
                  <c:v>Nd_79.43282</c:v>
                </c:pt>
                <c:pt idx="7444">
                  <c:v>Nd_100</c:v>
                </c:pt>
                <c:pt idx="7445">
                  <c:v>Nd_125.8925</c:v>
                </c:pt>
                <c:pt idx="7446">
                  <c:v>Nd_158.4893</c:v>
                </c:pt>
                <c:pt idx="7447">
                  <c:v>Nd_199.5262</c:v>
                </c:pt>
                <c:pt idx="7448">
                  <c:v>Nd_251.1886</c:v>
                </c:pt>
                <c:pt idx="7449">
                  <c:v>Nd_316.2278</c:v>
                </c:pt>
                <c:pt idx="7450">
                  <c:v>Nd_398.1072</c:v>
                </c:pt>
                <c:pt idx="7451">
                  <c:v>Nd_501.1872</c:v>
                </c:pt>
                <c:pt idx="7452">
                  <c:v>Nd_630.9573</c:v>
                </c:pt>
                <c:pt idx="7453">
                  <c:v>Nd_794.3282</c:v>
                </c:pt>
                <c:pt idx="7454">
                  <c:v>Nd_1000</c:v>
                </c:pt>
                <c:pt idx="7455">
                  <c:v>Nd_1258.925</c:v>
                </c:pt>
                <c:pt idx="7456">
                  <c:v>Nd_1584.893</c:v>
                </c:pt>
                <c:pt idx="7457">
                  <c:v>Nd_1995.262</c:v>
                </c:pt>
                <c:pt idx="7458">
                  <c:v>Nd_2511.886</c:v>
                </c:pt>
                <c:pt idx="7459">
                  <c:v>Nd_3162.278</c:v>
                </c:pt>
                <c:pt idx="7460">
                  <c:v>Nd_3981.072</c:v>
                </c:pt>
                <c:pt idx="7461">
                  <c:v>Nd_5011.872</c:v>
                </c:pt>
                <c:pt idx="7462">
                  <c:v>Nd_6309.573</c:v>
                </c:pt>
                <c:pt idx="7463">
                  <c:v>Nd_7943.282</c:v>
                </c:pt>
                <c:pt idx="7464">
                  <c:v>Nd_10000</c:v>
                </c:pt>
                <c:pt idx="7465">
                  <c:v>Nd_12589.25</c:v>
                </c:pt>
                <c:pt idx="7466">
                  <c:v>Nd_15848.93</c:v>
                </c:pt>
                <c:pt idx="7467">
                  <c:v>Nd_19952.62</c:v>
                </c:pt>
                <c:pt idx="7468">
                  <c:v>Nd_25118.86</c:v>
                </c:pt>
                <c:pt idx="7469">
                  <c:v>Nd_31622.78</c:v>
                </c:pt>
                <c:pt idx="7470">
                  <c:v>Nd_39810.72</c:v>
                </c:pt>
                <c:pt idx="7471">
                  <c:v>Nd_50118.72</c:v>
                </c:pt>
                <c:pt idx="7472">
                  <c:v>Nd_63095.73</c:v>
                </c:pt>
                <c:pt idx="7473">
                  <c:v>Nd_79432.82</c:v>
                </c:pt>
                <c:pt idx="7474">
                  <c:v>Nd_100000</c:v>
                </c:pt>
                <c:pt idx="7475">
                  <c:v>Nd_125892.5</c:v>
                </c:pt>
                <c:pt idx="7476">
                  <c:v>Nd_158489.3</c:v>
                </c:pt>
                <c:pt idx="7477">
                  <c:v>Nd_199526.2</c:v>
                </c:pt>
                <c:pt idx="7478">
                  <c:v>Nd_251188.6</c:v>
                </c:pt>
                <c:pt idx="7479">
                  <c:v>Nd_316227.8</c:v>
                </c:pt>
                <c:pt idx="7480">
                  <c:v>Nd_398107.2</c:v>
                </c:pt>
                <c:pt idx="7481">
                  <c:v>Nd_501187.2</c:v>
                </c:pt>
                <c:pt idx="7482">
                  <c:v>Nd_630957.3</c:v>
                </c:pt>
                <c:pt idx="7483">
                  <c:v>Nd_794328.2</c:v>
                </c:pt>
                <c:pt idx="7484">
                  <c:v>Nd_1000000</c:v>
                </c:pt>
                <c:pt idx="7485">
                  <c:v>Nd_1258925</c:v>
                </c:pt>
                <c:pt idx="7486">
                  <c:v>Nd_1584893</c:v>
                </c:pt>
                <c:pt idx="7487">
                  <c:v>Nd_1995262</c:v>
                </c:pt>
                <c:pt idx="7488">
                  <c:v>Nd_2511886</c:v>
                </c:pt>
                <c:pt idx="7489">
                  <c:v>Nd_3162278</c:v>
                </c:pt>
                <c:pt idx="7490">
                  <c:v>Nd_3981072</c:v>
                </c:pt>
                <c:pt idx="7491">
                  <c:v>Nd_5011872</c:v>
                </c:pt>
                <c:pt idx="7492">
                  <c:v>Nd_6309573</c:v>
                </c:pt>
                <c:pt idx="7493">
                  <c:v>Nd_7943282</c:v>
                </c:pt>
                <c:pt idx="7494">
                  <c:v>Nd_10000000</c:v>
                </c:pt>
                <c:pt idx="7495">
                  <c:v>Nd_12589250</c:v>
                </c:pt>
                <c:pt idx="7496">
                  <c:v>Nd_15848930</c:v>
                </c:pt>
                <c:pt idx="7497">
                  <c:v>Nd_19952620</c:v>
                </c:pt>
                <c:pt idx="7498">
                  <c:v>Pm_</c:v>
                </c:pt>
                <c:pt idx="7499">
                  <c:v>Energy[eV]_Elastic[mb]</c:v>
                </c:pt>
                <c:pt idx="7500">
                  <c:v>Pm_0.00001258925</c:v>
                </c:pt>
                <c:pt idx="7501">
                  <c:v>Pm_0.00001584893</c:v>
                </c:pt>
                <c:pt idx="7502">
                  <c:v>Pm_0.00001995262</c:v>
                </c:pt>
                <c:pt idx="7503">
                  <c:v>Pm_0.00002511886</c:v>
                </c:pt>
                <c:pt idx="7504">
                  <c:v>Pm_0.00003162278</c:v>
                </c:pt>
                <c:pt idx="7505">
                  <c:v>Pm_0.00003981072</c:v>
                </c:pt>
                <c:pt idx="7506">
                  <c:v>Pm_0.00005011872</c:v>
                </c:pt>
                <c:pt idx="7507">
                  <c:v>Pm_0.00006309573</c:v>
                </c:pt>
                <c:pt idx="7508">
                  <c:v>Pm_0.00007943282</c:v>
                </c:pt>
                <c:pt idx="7509">
                  <c:v>Pm_0.0001</c:v>
                </c:pt>
                <c:pt idx="7510">
                  <c:v>Pm_0.0001258925</c:v>
                </c:pt>
                <c:pt idx="7511">
                  <c:v>Pm_0.0001584893</c:v>
                </c:pt>
                <c:pt idx="7512">
                  <c:v>Pm_0.0001995262</c:v>
                </c:pt>
                <c:pt idx="7513">
                  <c:v>Pm_0.0002511886</c:v>
                </c:pt>
                <c:pt idx="7514">
                  <c:v>Pm_0.0003162278</c:v>
                </c:pt>
                <c:pt idx="7515">
                  <c:v>Pm_0.0003981072</c:v>
                </c:pt>
                <c:pt idx="7516">
                  <c:v>Pm_0.0005011872</c:v>
                </c:pt>
                <c:pt idx="7517">
                  <c:v>Pm_0.0006309573</c:v>
                </c:pt>
                <c:pt idx="7518">
                  <c:v>Pm_0.0007943282</c:v>
                </c:pt>
                <c:pt idx="7519">
                  <c:v>Pm_0.001</c:v>
                </c:pt>
                <c:pt idx="7520">
                  <c:v>Pm_0.001258925</c:v>
                </c:pt>
                <c:pt idx="7521">
                  <c:v>Pm_0.001584893</c:v>
                </c:pt>
                <c:pt idx="7522">
                  <c:v>Pm_0.001995262</c:v>
                </c:pt>
                <c:pt idx="7523">
                  <c:v>Pm_0.002511886</c:v>
                </c:pt>
                <c:pt idx="7524">
                  <c:v>Pm_0.003162278</c:v>
                </c:pt>
                <c:pt idx="7525">
                  <c:v>Pm_0.003981072</c:v>
                </c:pt>
                <c:pt idx="7526">
                  <c:v>Pm_0.005011872</c:v>
                </c:pt>
                <c:pt idx="7527">
                  <c:v>Pm_0.006309573</c:v>
                </c:pt>
                <c:pt idx="7528">
                  <c:v>Pm_0.007943282</c:v>
                </c:pt>
                <c:pt idx="7529">
                  <c:v>Pm_0.01</c:v>
                </c:pt>
                <c:pt idx="7530">
                  <c:v>Pm_0.01258925</c:v>
                </c:pt>
                <c:pt idx="7531">
                  <c:v>Pm_0.01584893</c:v>
                </c:pt>
                <c:pt idx="7532">
                  <c:v>Pm_0.01995262</c:v>
                </c:pt>
                <c:pt idx="7533">
                  <c:v>Pm_0.02511886</c:v>
                </c:pt>
                <c:pt idx="7534">
                  <c:v>Pm_0.03162278</c:v>
                </c:pt>
                <c:pt idx="7535">
                  <c:v>Pm_0.03981072</c:v>
                </c:pt>
                <c:pt idx="7536">
                  <c:v>Pm_0.05011872</c:v>
                </c:pt>
                <c:pt idx="7537">
                  <c:v>Pm_0.06309573</c:v>
                </c:pt>
                <c:pt idx="7538">
                  <c:v>Pm_0.07943282</c:v>
                </c:pt>
                <c:pt idx="7539">
                  <c:v>Pm_0.1</c:v>
                </c:pt>
                <c:pt idx="7540">
                  <c:v>Pm_0.1258925</c:v>
                </c:pt>
                <c:pt idx="7541">
                  <c:v>Pm_0.1584893</c:v>
                </c:pt>
                <c:pt idx="7542">
                  <c:v>Pm_0.1995262</c:v>
                </c:pt>
                <c:pt idx="7543">
                  <c:v>Pm_0.2511886</c:v>
                </c:pt>
                <c:pt idx="7544">
                  <c:v>Pm_0.3162278</c:v>
                </c:pt>
                <c:pt idx="7545">
                  <c:v>Pm_0.3981072</c:v>
                </c:pt>
                <c:pt idx="7546">
                  <c:v>Pm_0.5011872</c:v>
                </c:pt>
                <c:pt idx="7547">
                  <c:v>Pm_0.6309573</c:v>
                </c:pt>
                <c:pt idx="7548">
                  <c:v>Pm_0.7943282</c:v>
                </c:pt>
                <c:pt idx="7549">
                  <c:v>Pm_1</c:v>
                </c:pt>
                <c:pt idx="7550">
                  <c:v>Pm_1.258925</c:v>
                </c:pt>
                <c:pt idx="7551">
                  <c:v>Pm_1.584893</c:v>
                </c:pt>
                <c:pt idx="7552">
                  <c:v>Pm_1.995262</c:v>
                </c:pt>
                <c:pt idx="7553">
                  <c:v>Pm_2.511886</c:v>
                </c:pt>
                <c:pt idx="7554">
                  <c:v>Pm_3.162278</c:v>
                </c:pt>
                <c:pt idx="7555">
                  <c:v>Pm_3.981072</c:v>
                </c:pt>
                <c:pt idx="7556">
                  <c:v>Pm_5.011872</c:v>
                </c:pt>
                <c:pt idx="7557">
                  <c:v>Pm_6.309573</c:v>
                </c:pt>
                <c:pt idx="7558">
                  <c:v>Pm_7.943282</c:v>
                </c:pt>
                <c:pt idx="7559">
                  <c:v>Pm_10</c:v>
                </c:pt>
                <c:pt idx="7560">
                  <c:v>Pm_12.58925</c:v>
                </c:pt>
                <c:pt idx="7561">
                  <c:v>Pm_15.84893</c:v>
                </c:pt>
                <c:pt idx="7562">
                  <c:v>Pm_19.95262</c:v>
                </c:pt>
                <c:pt idx="7563">
                  <c:v>Pm_25.11886</c:v>
                </c:pt>
                <c:pt idx="7564">
                  <c:v>Pm_31.62278</c:v>
                </c:pt>
                <c:pt idx="7565">
                  <c:v>Pm_39.81072</c:v>
                </c:pt>
                <c:pt idx="7566">
                  <c:v>Pm_50.11872</c:v>
                </c:pt>
                <c:pt idx="7567">
                  <c:v>Pm_63.09573</c:v>
                </c:pt>
                <c:pt idx="7568">
                  <c:v>Pm_79.43282</c:v>
                </c:pt>
                <c:pt idx="7569">
                  <c:v>Pm_100</c:v>
                </c:pt>
                <c:pt idx="7570">
                  <c:v>Pm_125.8925</c:v>
                </c:pt>
                <c:pt idx="7571">
                  <c:v>Pm_158.4893</c:v>
                </c:pt>
                <c:pt idx="7572">
                  <c:v>Pm_199.5262</c:v>
                </c:pt>
                <c:pt idx="7573">
                  <c:v>Pm_251.1886</c:v>
                </c:pt>
                <c:pt idx="7574">
                  <c:v>Pm_316.2278</c:v>
                </c:pt>
                <c:pt idx="7575">
                  <c:v>Pm_398.1072</c:v>
                </c:pt>
                <c:pt idx="7576">
                  <c:v>Pm_501.1872</c:v>
                </c:pt>
                <c:pt idx="7577">
                  <c:v>Pm_630.9573</c:v>
                </c:pt>
                <c:pt idx="7578">
                  <c:v>Pm_794.3282</c:v>
                </c:pt>
                <c:pt idx="7579">
                  <c:v>Pm_1000</c:v>
                </c:pt>
                <c:pt idx="7580">
                  <c:v>Pm_1258.925</c:v>
                </c:pt>
                <c:pt idx="7581">
                  <c:v>Pm_1584.893</c:v>
                </c:pt>
                <c:pt idx="7582">
                  <c:v>Pm_1995.262</c:v>
                </c:pt>
                <c:pt idx="7583">
                  <c:v>Pm_2511.886</c:v>
                </c:pt>
                <c:pt idx="7584">
                  <c:v>Pm_3162.278</c:v>
                </c:pt>
                <c:pt idx="7585">
                  <c:v>Pm_3981.072</c:v>
                </c:pt>
                <c:pt idx="7586">
                  <c:v>Pm_5011.872</c:v>
                </c:pt>
                <c:pt idx="7587">
                  <c:v>Pm_6309.573</c:v>
                </c:pt>
                <c:pt idx="7588">
                  <c:v>Pm_7943.282</c:v>
                </c:pt>
                <c:pt idx="7589">
                  <c:v>Pm_10000</c:v>
                </c:pt>
                <c:pt idx="7590">
                  <c:v>Pm_12589.25</c:v>
                </c:pt>
                <c:pt idx="7591">
                  <c:v>Pm_15848.93</c:v>
                </c:pt>
                <c:pt idx="7592">
                  <c:v>Pm_19952.62</c:v>
                </c:pt>
                <c:pt idx="7593">
                  <c:v>Pm_25118.86</c:v>
                </c:pt>
                <c:pt idx="7594">
                  <c:v>Pm_31622.78</c:v>
                </c:pt>
                <c:pt idx="7595">
                  <c:v>Pm_39810.72</c:v>
                </c:pt>
                <c:pt idx="7596">
                  <c:v>Pm_50118.72</c:v>
                </c:pt>
                <c:pt idx="7597">
                  <c:v>Pm_63095.73</c:v>
                </c:pt>
                <c:pt idx="7598">
                  <c:v>Pm_79432.82</c:v>
                </c:pt>
                <c:pt idx="7599">
                  <c:v>Pm_100000</c:v>
                </c:pt>
                <c:pt idx="7600">
                  <c:v>Pm_125892.5</c:v>
                </c:pt>
                <c:pt idx="7601">
                  <c:v>Pm_158489.3</c:v>
                </c:pt>
                <c:pt idx="7602">
                  <c:v>Pm_199526.2</c:v>
                </c:pt>
                <c:pt idx="7603">
                  <c:v>Pm_251188.6</c:v>
                </c:pt>
                <c:pt idx="7604">
                  <c:v>Pm_316227.8</c:v>
                </c:pt>
                <c:pt idx="7605">
                  <c:v>Pm_398107.2</c:v>
                </c:pt>
                <c:pt idx="7606">
                  <c:v>Pm_501187.2</c:v>
                </c:pt>
                <c:pt idx="7607">
                  <c:v>Pm_630957.3</c:v>
                </c:pt>
                <c:pt idx="7608">
                  <c:v>Pm_794328.2</c:v>
                </c:pt>
                <c:pt idx="7609">
                  <c:v>Pm_1000000</c:v>
                </c:pt>
                <c:pt idx="7610">
                  <c:v>Pm_1258925</c:v>
                </c:pt>
                <c:pt idx="7611">
                  <c:v>Pm_1584893</c:v>
                </c:pt>
                <c:pt idx="7612">
                  <c:v>Pm_1995262</c:v>
                </c:pt>
                <c:pt idx="7613">
                  <c:v>Pm_2511886</c:v>
                </c:pt>
                <c:pt idx="7614">
                  <c:v>Pm_3162278</c:v>
                </c:pt>
                <c:pt idx="7615">
                  <c:v>Pm_3981072</c:v>
                </c:pt>
                <c:pt idx="7616">
                  <c:v>Pm_5011872</c:v>
                </c:pt>
                <c:pt idx="7617">
                  <c:v>Pm_6309573</c:v>
                </c:pt>
                <c:pt idx="7618">
                  <c:v>Pm_7943282</c:v>
                </c:pt>
                <c:pt idx="7619">
                  <c:v>Pm_10000000</c:v>
                </c:pt>
                <c:pt idx="7620">
                  <c:v>Pm_12589250</c:v>
                </c:pt>
                <c:pt idx="7621">
                  <c:v>Pm_15848930</c:v>
                </c:pt>
                <c:pt idx="7622">
                  <c:v>Pm_19952620</c:v>
                </c:pt>
                <c:pt idx="7623">
                  <c:v>Sm_</c:v>
                </c:pt>
                <c:pt idx="7624">
                  <c:v>Energy[eV]_Elastic[mb]</c:v>
                </c:pt>
                <c:pt idx="7625">
                  <c:v>Sm_0.00001258925</c:v>
                </c:pt>
                <c:pt idx="7626">
                  <c:v>Sm_0.00001584893</c:v>
                </c:pt>
                <c:pt idx="7627">
                  <c:v>Sm_0.00001995262</c:v>
                </c:pt>
                <c:pt idx="7628">
                  <c:v>Sm_0.00002511886</c:v>
                </c:pt>
                <c:pt idx="7629">
                  <c:v>Sm_0.00003162278</c:v>
                </c:pt>
                <c:pt idx="7630">
                  <c:v>Sm_0.00003981072</c:v>
                </c:pt>
                <c:pt idx="7631">
                  <c:v>Sm_0.00005011872</c:v>
                </c:pt>
                <c:pt idx="7632">
                  <c:v>Sm_0.00006309573</c:v>
                </c:pt>
                <c:pt idx="7633">
                  <c:v>Sm_0.00007943282</c:v>
                </c:pt>
                <c:pt idx="7634">
                  <c:v>Sm_0.0001</c:v>
                </c:pt>
                <c:pt idx="7635">
                  <c:v>Sm_0.0001258925</c:v>
                </c:pt>
                <c:pt idx="7636">
                  <c:v>Sm_0.0001584893</c:v>
                </c:pt>
                <c:pt idx="7637">
                  <c:v>Sm_0.0001995262</c:v>
                </c:pt>
                <c:pt idx="7638">
                  <c:v>Sm_0.0002511886</c:v>
                </c:pt>
                <c:pt idx="7639">
                  <c:v>Sm_0.0003162278</c:v>
                </c:pt>
                <c:pt idx="7640">
                  <c:v>Sm_0.0003981072</c:v>
                </c:pt>
                <c:pt idx="7641">
                  <c:v>Sm_0.0005011872</c:v>
                </c:pt>
                <c:pt idx="7642">
                  <c:v>Sm_0.0006309573</c:v>
                </c:pt>
                <c:pt idx="7643">
                  <c:v>Sm_0.0007943282</c:v>
                </c:pt>
                <c:pt idx="7644">
                  <c:v>Sm_0.001</c:v>
                </c:pt>
                <c:pt idx="7645">
                  <c:v>Sm_0.001258925</c:v>
                </c:pt>
                <c:pt idx="7646">
                  <c:v>Sm_0.001584893</c:v>
                </c:pt>
                <c:pt idx="7647">
                  <c:v>Sm_0.001995262</c:v>
                </c:pt>
                <c:pt idx="7648">
                  <c:v>Sm_0.002511886</c:v>
                </c:pt>
                <c:pt idx="7649">
                  <c:v>Sm_0.003162278</c:v>
                </c:pt>
                <c:pt idx="7650">
                  <c:v>Sm_0.003981072</c:v>
                </c:pt>
                <c:pt idx="7651">
                  <c:v>Sm_0.005011872</c:v>
                </c:pt>
                <c:pt idx="7652">
                  <c:v>Sm_0.006309573</c:v>
                </c:pt>
                <c:pt idx="7653">
                  <c:v>Sm_0.007943282</c:v>
                </c:pt>
                <c:pt idx="7654">
                  <c:v>Sm_0.01</c:v>
                </c:pt>
                <c:pt idx="7655">
                  <c:v>Sm_0.01258925</c:v>
                </c:pt>
                <c:pt idx="7656">
                  <c:v>Sm_0.01584893</c:v>
                </c:pt>
                <c:pt idx="7657">
                  <c:v>Sm_0.01995262</c:v>
                </c:pt>
                <c:pt idx="7658">
                  <c:v>Sm_0.02511886</c:v>
                </c:pt>
                <c:pt idx="7659">
                  <c:v>Sm_0.03162278</c:v>
                </c:pt>
                <c:pt idx="7660">
                  <c:v>Sm_0.03981072</c:v>
                </c:pt>
                <c:pt idx="7661">
                  <c:v>Sm_0.05011872</c:v>
                </c:pt>
                <c:pt idx="7662">
                  <c:v>Sm_0.06309573</c:v>
                </c:pt>
                <c:pt idx="7663">
                  <c:v>Sm_0.07943282</c:v>
                </c:pt>
                <c:pt idx="7664">
                  <c:v>Sm_0.1</c:v>
                </c:pt>
                <c:pt idx="7665">
                  <c:v>Sm_0.1258925</c:v>
                </c:pt>
                <c:pt idx="7666">
                  <c:v>Sm_0.1584893</c:v>
                </c:pt>
                <c:pt idx="7667">
                  <c:v>Sm_0.1995262</c:v>
                </c:pt>
                <c:pt idx="7668">
                  <c:v>Sm_0.2511886</c:v>
                </c:pt>
                <c:pt idx="7669">
                  <c:v>Sm_0.3162278</c:v>
                </c:pt>
                <c:pt idx="7670">
                  <c:v>Sm_0.3981072</c:v>
                </c:pt>
                <c:pt idx="7671">
                  <c:v>Sm_0.5011872</c:v>
                </c:pt>
                <c:pt idx="7672">
                  <c:v>Sm_0.6309573</c:v>
                </c:pt>
                <c:pt idx="7673">
                  <c:v>Sm_0.7943282</c:v>
                </c:pt>
                <c:pt idx="7674">
                  <c:v>Sm_1</c:v>
                </c:pt>
                <c:pt idx="7675">
                  <c:v>Sm_1.258925</c:v>
                </c:pt>
                <c:pt idx="7676">
                  <c:v>Sm_1.584893</c:v>
                </c:pt>
                <c:pt idx="7677">
                  <c:v>Sm_1.995262</c:v>
                </c:pt>
                <c:pt idx="7678">
                  <c:v>Sm_2.511886</c:v>
                </c:pt>
                <c:pt idx="7679">
                  <c:v>Sm_3.162278</c:v>
                </c:pt>
                <c:pt idx="7680">
                  <c:v>Sm_3.981072</c:v>
                </c:pt>
                <c:pt idx="7681">
                  <c:v>Sm_5.011872</c:v>
                </c:pt>
                <c:pt idx="7682">
                  <c:v>Sm_6.309573</c:v>
                </c:pt>
                <c:pt idx="7683">
                  <c:v>Sm_7.943282</c:v>
                </c:pt>
                <c:pt idx="7684">
                  <c:v>Sm_10</c:v>
                </c:pt>
                <c:pt idx="7685">
                  <c:v>Sm_12.58925</c:v>
                </c:pt>
                <c:pt idx="7686">
                  <c:v>Sm_15.84893</c:v>
                </c:pt>
                <c:pt idx="7687">
                  <c:v>Sm_19.95262</c:v>
                </c:pt>
                <c:pt idx="7688">
                  <c:v>Sm_25.11886</c:v>
                </c:pt>
                <c:pt idx="7689">
                  <c:v>Sm_31.62278</c:v>
                </c:pt>
                <c:pt idx="7690">
                  <c:v>Sm_39.81072</c:v>
                </c:pt>
                <c:pt idx="7691">
                  <c:v>Sm_50.11872</c:v>
                </c:pt>
                <c:pt idx="7692">
                  <c:v>Sm_63.09573</c:v>
                </c:pt>
                <c:pt idx="7693">
                  <c:v>Sm_79.43282</c:v>
                </c:pt>
                <c:pt idx="7694">
                  <c:v>Sm_100</c:v>
                </c:pt>
                <c:pt idx="7695">
                  <c:v>Sm_125.8925</c:v>
                </c:pt>
                <c:pt idx="7696">
                  <c:v>Sm_158.4893</c:v>
                </c:pt>
                <c:pt idx="7697">
                  <c:v>Sm_199.5262</c:v>
                </c:pt>
                <c:pt idx="7698">
                  <c:v>Sm_251.1886</c:v>
                </c:pt>
                <c:pt idx="7699">
                  <c:v>Sm_316.2278</c:v>
                </c:pt>
                <c:pt idx="7700">
                  <c:v>Sm_398.1072</c:v>
                </c:pt>
                <c:pt idx="7701">
                  <c:v>Sm_501.1872</c:v>
                </c:pt>
                <c:pt idx="7702">
                  <c:v>Sm_630.9573</c:v>
                </c:pt>
                <c:pt idx="7703">
                  <c:v>Sm_794.3282</c:v>
                </c:pt>
                <c:pt idx="7704">
                  <c:v>Sm_1000</c:v>
                </c:pt>
                <c:pt idx="7705">
                  <c:v>Sm_1258.925</c:v>
                </c:pt>
                <c:pt idx="7706">
                  <c:v>Sm_1584.893</c:v>
                </c:pt>
                <c:pt idx="7707">
                  <c:v>Sm_1995.262</c:v>
                </c:pt>
                <c:pt idx="7708">
                  <c:v>Sm_2511.886</c:v>
                </c:pt>
                <c:pt idx="7709">
                  <c:v>Sm_3162.278</c:v>
                </c:pt>
                <c:pt idx="7710">
                  <c:v>Sm_3981.072</c:v>
                </c:pt>
                <c:pt idx="7711">
                  <c:v>Sm_5011.872</c:v>
                </c:pt>
                <c:pt idx="7712">
                  <c:v>Sm_6309.573</c:v>
                </c:pt>
                <c:pt idx="7713">
                  <c:v>Sm_7943.282</c:v>
                </c:pt>
                <c:pt idx="7714">
                  <c:v>Sm_10000</c:v>
                </c:pt>
                <c:pt idx="7715">
                  <c:v>Sm_12589.25</c:v>
                </c:pt>
                <c:pt idx="7716">
                  <c:v>Sm_15848.93</c:v>
                </c:pt>
                <c:pt idx="7717">
                  <c:v>Sm_19952.62</c:v>
                </c:pt>
                <c:pt idx="7718">
                  <c:v>Sm_25118.86</c:v>
                </c:pt>
                <c:pt idx="7719">
                  <c:v>Sm_31622.78</c:v>
                </c:pt>
                <c:pt idx="7720">
                  <c:v>Sm_39810.72</c:v>
                </c:pt>
                <c:pt idx="7721">
                  <c:v>Sm_50118.72</c:v>
                </c:pt>
                <c:pt idx="7722">
                  <c:v>Sm_63095.73</c:v>
                </c:pt>
                <c:pt idx="7723">
                  <c:v>Sm_79432.82</c:v>
                </c:pt>
                <c:pt idx="7724">
                  <c:v>Sm_100000</c:v>
                </c:pt>
                <c:pt idx="7725">
                  <c:v>Sm_125892.5</c:v>
                </c:pt>
                <c:pt idx="7726">
                  <c:v>Sm_158489.3</c:v>
                </c:pt>
                <c:pt idx="7727">
                  <c:v>Sm_199526.2</c:v>
                </c:pt>
                <c:pt idx="7728">
                  <c:v>Sm_251188.6</c:v>
                </c:pt>
                <c:pt idx="7729">
                  <c:v>Sm_316227.8</c:v>
                </c:pt>
                <c:pt idx="7730">
                  <c:v>Sm_398107.2</c:v>
                </c:pt>
                <c:pt idx="7731">
                  <c:v>Sm_501187.2</c:v>
                </c:pt>
                <c:pt idx="7732">
                  <c:v>Sm_630957.3</c:v>
                </c:pt>
                <c:pt idx="7733">
                  <c:v>Sm_794328.2</c:v>
                </c:pt>
                <c:pt idx="7734">
                  <c:v>Sm_1000000</c:v>
                </c:pt>
                <c:pt idx="7735">
                  <c:v>Sm_1258925</c:v>
                </c:pt>
                <c:pt idx="7736">
                  <c:v>Sm_1584893</c:v>
                </c:pt>
                <c:pt idx="7737">
                  <c:v>Sm_1995262</c:v>
                </c:pt>
                <c:pt idx="7738">
                  <c:v>Sm_2511886</c:v>
                </c:pt>
                <c:pt idx="7739">
                  <c:v>Sm_3162278</c:v>
                </c:pt>
                <c:pt idx="7740">
                  <c:v>Sm_3981072</c:v>
                </c:pt>
                <c:pt idx="7741">
                  <c:v>Sm_5011872</c:v>
                </c:pt>
                <c:pt idx="7742">
                  <c:v>Sm_6309573</c:v>
                </c:pt>
                <c:pt idx="7743">
                  <c:v>Sm_7943282</c:v>
                </c:pt>
                <c:pt idx="7744">
                  <c:v>Sm_10000000</c:v>
                </c:pt>
                <c:pt idx="7745">
                  <c:v>Sm_12589250</c:v>
                </c:pt>
                <c:pt idx="7746">
                  <c:v>Sm_15848930</c:v>
                </c:pt>
                <c:pt idx="7747">
                  <c:v>Sm_19952620</c:v>
                </c:pt>
                <c:pt idx="7748">
                  <c:v>Eu_</c:v>
                </c:pt>
                <c:pt idx="7749">
                  <c:v>Energy[eV]_Elastic[mb]</c:v>
                </c:pt>
                <c:pt idx="7750">
                  <c:v>Eu_0.00001258925</c:v>
                </c:pt>
                <c:pt idx="7751">
                  <c:v>Eu_0.00001584893</c:v>
                </c:pt>
                <c:pt idx="7752">
                  <c:v>Eu_0.00001995262</c:v>
                </c:pt>
                <c:pt idx="7753">
                  <c:v>Eu_0.00002511886</c:v>
                </c:pt>
                <c:pt idx="7754">
                  <c:v>Eu_0.00003162278</c:v>
                </c:pt>
                <c:pt idx="7755">
                  <c:v>Eu_0.00003981072</c:v>
                </c:pt>
                <c:pt idx="7756">
                  <c:v>Eu_0.00005011872</c:v>
                </c:pt>
                <c:pt idx="7757">
                  <c:v>Eu_0.00006309573</c:v>
                </c:pt>
                <c:pt idx="7758">
                  <c:v>Eu_0.00007943282</c:v>
                </c:pt>
                <c:pt idx="7759">
                  <c:v>Eu_0.0001</c:v>
                </c:pt>
                <c:pt idx="7760">
                  <c:v>Eu_0.0001258925</c:v>
                </c:pt>
                <c:pt idx="7761">
                  <c:v>Eu_0.0001584893</c:v>
                </c:pt>
                <c:pt idx="7762">
                  <c:v>Eu_0.0001995262</c:v>
                </c:pt>
                <c:pt idx="7763">
                  <c:v>Eu_0.0002511886</c:v>
                </c:pt>
                <c:pt idx="7764">
                  <c:v>Eu_0.0003162278</c:v>
                </c:pt>
                <c:pt idx="7765">
                  <c:v>Eu_0.0003981072</c:v>
                </c:pt>
                <c:pt idx="7766">
                  <c:v>Eu_0.0005011872</c:v>
                </c:pt>
                <c:pt idx="7767">
                  <c:v>Eu_0.0006309573</c:v>
                </c:pt>
                <c:pt idx="7768">
                  <c:v>Eu_0.0007943282</c:v>
                </c:pt>
                <c:pt idx="7769">
                  <c:v>Eu_0.001</c:v>
                </c:pt>
                <c:pt idx="7770">
                  <c:v>Eu_0.001258925</c:v>
                </c:pt>
                <c:pt idx="7771">
                  <c:v>Eu_0.001584893</c:v>
                </c:pt>
                <c:pt idx="7772">
                  <c:v>Eu_0.001995262</c:v>
                </c:pt>
                <c:pt idx="7773">
                  <c:v>Eu_0.002511886</c:v>
                </c:pt>
                <c:pt idx="7774">
                  <c:v>Eu_0.003162278</c:v>
                </c:pt>
                <c:pt idx="7775">
                  <c:v>Eu_0.003981072</c:v>
                </c:pt>
                <c:pt idx="7776">
                  <c:v>Eu_0.005011872</c:v>
                </c:pt>
                <c:pt idx="7777">
                  <c:v>Eu_0.006309573</c:v>
                </c:pt>
                <c:pt idx="7778">
                  <c:v>Eu_0.007943282</c:v>
                </c:pt>
                <c:pt idx="7779">
                  <c:v>Eu_0.01</c:v>
                </c:pt>
                <c:pt idx="7780">
                  <c:v>Eu_0.01258925</c:v>
                </c:pt>
                <c:pt idx="7781">
                  <c:v>Eu_0.01584893</c:v>
                </c:pt>
                <c:pt idx="7782">
                  <c:v>Eu_0.01995262</c:v>
                </c:pt>
                <c:pt idx="7783">
                  <c:v>Eu_0.02511886</c:v>
                </c:pt>
                <c:pt idx="7784">
                  <c:v>Eu_0.03162278</c:v>
                </c:pt>
                <c:pt idx="7785">
                  <c:v>Eu_0.03981072</c:v>
                </c:pt>
                <c:pt idx="7786">
                  <c:v>Eu_0.05011872</c:v>
                </c:pt>
                <c:pt idx="7787">
                  <c:v>Eu_0.06309573</c:v>
                </c:pt>
                <c:pt idx="7788">
                  <c:v>Eu_0.07943282</c:v>
                </c:pt>
                <c:pt idx="7789">
                  <c:v>Eu_0.1</c:v>
                </c:pt>
                <c:pt idx="7790">
                  <c:v>Eu_0.1258925</c:v>
                </c:pt>
                <c:pt idx="7791">
                  <c:v>Eu_0.1584893</c:v>
                </c:pt>
                <c:pt idx="7792">
                  <c:v>Eu_0.1995262</c:v>
                </c:pt>
                <c:pt idx="7793">
                  <c:v>Eu_0.2511886</c:v>
                </c:pt>
                <c:pt idx="7794">
                  <c:v>Eu_0.3162278</c:v>
                </c:pt>
                <c:pt idx="7795">
                  <c:v>Eu_0.3981072</c:v>
                </c:pt>
                <c:pt idx="7796">
                  <c:v>Eu_0.5011872</c:v>
                </c:pt>
                <c:pt idx="7797">
                  <c:v>Eu_0.6309573</c:v>
                </c:pt>
                <c:pt idx="7798">
                  <c:v>Eu_0.7943282</c:v>
                </c:pt>
                <c:pt idx="7799">
                  <c:v>Eu_1</c:v>
                </c:pt>
                <c:pt idx="7800">
                  <c:v>Eu_1.258925</c:v>
                </c:pt>
                <c:pt idx="7801">
                  <c:v>Eu_1.584893</c:v>
                </c:pt>
                <c:pt idx="7802">
                  <c:v>Eu_1.995262</c:v>
                </c:pt>
                <c:pt idx="7803">
                  <c:v>Eu_2.511886</c:v>
                </c:pt>
                <c:pt idx="7804">
                  <c:v>Eu_3.162278</c:v>
                </c:pt>
                <c:pt idx="7805">
                  <c:v>Eu_3.981072</c:v>
                </c:pt>
                <c:pt idx="7806">
                  <c:v>Eu_5.011872</c:v>
                </c:pt>
                <c:pt idx="7807">
                  <c:v>Eu_6.309573</c:v>
                </c:pt>
                <c:pt idx="7808">
                  <c:v>Eu_7.943282</c:v>
                </c:pt>
                <c:pt idx="7809">
                  <c:v>Eu_10</c:v>
                </c:pt>
                <c:pt idx="7810">
                  <c:v>Eu_12.58925</c:v>
                </c:pt>
                <c:pt idx="7811">
                  <c:v>Eu_15.84893</c:v>
                </c:pt>
                <c:pt idx="7812">
                  <c:v>Eu_19.95262</c:v>
                </c:pt>
                <c:pt idx="7813">
                  <c:v>Eu_25.11886</c:v>
                </c:pt>
                <c:pt idx="7814">
                  <c:v>Eu_31.62278</c:v>
                </c:pt>
                <c:pt idx="7815">
                  <c:v>Eu_39.81072</c:v>
                </c:pt>
                <c:pt idx="7816">
                  <c:v>Eu_50.11872</c:v>
                </c:pt>
                <c:pt idx="7817">
                  <c:v>Eu_63.09573</c:v>
                </c:pt>
                <c:pt idx="7818">
                  <c:v>Eu_79.43282</c:v>
                </c:pt>
                <c:pt idx="7819">
                  <c:v>Eu_100</c:v>
                </c:pt>
                <c:pt idx="7820">
                  <c:v>Eu_125.8925</c:v>
                </c:pt>
                <c:pt idx="7821">
                  <c:v>Eu_158.4893</c:v>
                </c:pt>
                <c:pt idx="7822">
                  <c:v>Eu_199.5262</c:v>
                </c:pt>
                <c:pt idx="7823">
                  <c:v>Eu_251.1886</c:v>
                </c:pt>
                <c:pt idx="7824">
                  <c:v>Eu_316.2278</c:v>
                </c:pt>
                <c:pt idx="7825">
                  <c:v>Eu_398.1072</c:v>
                </c:pt>
                <c:pt idx="7826">
                  <c:v>Eu_501.1872</c:v>
                </c:pt>
                <c:pt idx="7827">
                  <c:v>Eu_630.9573</c:v>
                </c:pt>
                <c:pt idx="7828">
                  <c:v>Eu_794.3282</c:v>
                </c:pt>
                <c:pt idx="7829">
                  <c:v>Eu_1000</c:v>
                </c:pt>
                <c:pt idx="7830">
                  <c:v>Eu_1258.925</c:v>
                </c:pt>
                <c:pt idx="7831">
                  <c:v>Eu_1584.893</c:v>
                </c:pt>
                <c:pt idx="7832">
                  <c:v>Eu_1995.262</c:v>
                </c:pt>
                <c:pt idx="7833">
                  <c:v>Eu_2511.886</c:v>
                </c:pt>
                <c:pt idx="7834">
                  <c:v>Eu_3162.278</c:v>
                </c:pt>
                <c:pt idx="7835">
                  <c:v>Eu_3981.072</c:v>
                </c:pt>
                <c:pt idx="7836">
                  <c:v>Eu_5011.872</c:v>
                </c:pt>
                <c:pt idx="7837">
                  <c:v>Eu_6309.573</c:v>
                </c:pt>
                <c:pt idx="7838">
                  <c:v>Eu_7943.282</c:v>
                </c:pt>
                <c:pt idx="7839">
                  <c:v>Eu_10000</c:v>
                </c:pt>
                <c:pt idx="7840">
                  <c:v>Eu_12589.25</c:v>
                </c:pt>
                <c:pt idx="7841">
                  <c:v>Eu_15848.93</c:v>
                </c:pt>
                <c:pt idx="7842">
                  <c:v>Eu_19952.62</c:v>
                </c:pt>
                <c:pt idx="7843">
                  <c:v>Eu_25118.86</c:v>
                </c:pt>
                <c:pt idx="7844">
                  <c:v>Eu_31622.78</c:v>
                </c:pt>
                <c:pt idx="7845">
                  <c:v>Eu_39810.72</c:v>
                </c:pt>
                <c:pt idx="7846">
                  <c:v>Eu_50118.72</c:v>
                </c:pt>
                <c:pt idx="7847">
                  <c:v>Eu_63095.73</c:v>
                </c:pt>
                <c:pt idx="7848">
                  <c:v>Eu_79432.82</c:v>
                </c:pt>
                <c:pt idx="7849">
                  <c:v>Eu_100000</c:v>
                </c:pt>
                <c:pt idx="7850">
                  <c:v>Eu_125892.5</c:v>
                </c:pt>
                <c:pt idx="7851">
                  <c:v>Eu_158489.3</c:v>
                </c:pt>
                <c:pt idx="7852">
                  <c:v>Eu_199526.2</c:v>
                </c:pt>
                <c:pt idx="7853">
                  <c:v>Eu_251188.6</c:v>
                </c:pt>
                <c:pt idx="7854">
                  <c:v>Eu_316227.8</c:v>
                </c:pt>
                <c:pt idx="7855">
                  <c:v>Eu_398107.2</c:v>
                </c:pt>
                <c:pt idx="7856">
                  <c:v>Eu_501187.2</c:v>
                </c:pt>
                <c:pt idx="7857">
                  <c:v>Eu_630957.3</c:v>
                </c:pt>
                <c:pt idx="7858">
                  <c:v>Eu_794328.2</c:v>
                </c:pt>
                <c:pt idx="7859">
                  <c:v>Eu_1000000</c:v>
                </c:pt>
                <c:pt idx="7860">
                  <c:v>Eu_1258925</c:v>
                </c:pt>
                <c:pt idx="7861">
                  <c:v>Eu_1584893</c:v>
                </c:pt>
                <c:pt idx="7862">
                  <c:v>Eu_1995262</c:v>
                </c:pt>
                <c:pt idx="7863">
                  <c:v>Eu_2511886</c:v>
                </c:pt>
                <c:pt idx="7864">
                  <c:v>Eu_3162278</c:v>
                </c:pt>
                <c:pt idx="7865">
                  <c:v>Eu_3981072</c:v>
                </c:pt>
                <c:pt idx="7866">
                  <c:v>Eu_5011872</c:v>
                </c:pt>
                <c:pt idx="7867">
                  <c:v>Eu_6309573</c:v>
                </c:pt>
                <c:pt idx="7868">
                  <c:v>Eu_7943282</c:v>
                </c:pt>
                <c:pt idx="7869">
                  <c:v>Eu_10000000</c:v>
                </c:pt>
                <c:pt idx="7870">
                  <c:v>Eu_12589250</c:v>
                </c:pt>
                <c:pt idx="7871">
                  <c:v>Eu_15848930</c:v>
                </c:pt>
                <c:pt idx="7872">
                  <c:v>Eu_19952620</c:v>
                </c:pt>
                <c:pt idx="7873">
                  <c:v>Gd_</c:v>
                </c:pt>
                <c:pt idx="7874">
                  <c:v>Energy[eV]_Elastic[mb]</c:v>
                </c:pt>
                <c:pt idx="7875">
                  <c:v>Gd_0.00001258925</c:v>
                </c:pt>
                <c:pt idx="7876">
                  <c:v>Gd_0.00001584893</c:v>
                </c:pt>
                <c:pt idx="7877">
                  <c:v>Gd_0.00001995262</c:v>
                </c:pt>
                <c:pt idx="7878">
                  <c:v>Gd_0.00002511886</c:v>
                </c:pt>
                <c:pt idx="7879">
                  <c:v>Gd_0.00003162278</c:v>
                </c:pt>
                <c:pt idx="7880">
                  <c:v>Gd_0.00003981072</c:v>
                </c:pt>
                <c:pt idx="7881">
                  <c:v>Gd_0.00005011872</c:v>
                </c:pt>
                <c:pt idx="7882">
                  <c:v>Gd_0.00006309573</c:v>
                </c:pt>
                <c:pt idx="7883">
                  <c:v>Gd_0.00007943282</c:v>
                </c:pt>
                <c:pt idx="7884">
                  <c:v>Gd_0.0001</c:v>
                </c:pt>
                <c:pt idx="7885">
                  <c:v>Gd_0.0001258925</c:v>
                </c:pt>
                <c:pt idx="7886">
                  <c:v>Gd_0.0001584893</c:v>
                </c:pt>
                <c:pt idx="7887">
                  <c:v>Gd_0.0001995262</c:v>
                </c:pt>
                <c:pt idx="7888">
                  <c:v>Gd_0.0002511886</c:v>
                </c:pt>
                <c:pt idx="7889">
                  <c:v>Gd_0.0003162278</c:v>
                </c:pt>
                <c:pt idx="7890">
                  <c:v>Gd_0.0003981072</c:v>
                </c:pt>
                <c:pt idx="7891">
                  <c:v>Gd_0.0005011872</c:v>
                </c:pt>
                <c:pt idx="7892">
                  <c:v>Gd_0.0006309573</c:v>
                </c:pt>
                <c:pt idx="7893">
                  <c:v>Gd_0.0007943282</c:v>
                </c:pt>
                <c:pt idx="7894">
                  <c:v>Gd_0.001</c:v>
                </c:pt>
                <c:pt idx="7895">
                  <c:v>Gd_0.001258925</c:v>
                </c:pt>
                <c:pt idx="7896">
                  <c:v>Gd_0.001584893</c:v>
                </c:pt>
                <c:pt idx="7897">
                  <c:v>Gd_0.001995262</c:v>
                </c:pt>
                <c:pt idx="7898">
                  <c:v>Gd_0.002511886</c:v>
                </c:pt>
                <c:pt idx="7899">
                  <c:v>Gd_0.003162278</c:v>
                </c:pt>
                <c:pt idx="7900">
                  <c:v>Gd_0.003981072</c:v>
                </c:pt>
                <c:pt idx="7901">
                  <c:v>Gd_0.005011872</c:v>
                </c:pt>
                <c:pt idx="7902">
                  <c:v>Gd_0.006309573</c:v>
                </c:pt>
                <c:pt idx="7903">
                  <c:v>Gd_0.007943282</c:v>
                </c:pt>
                <c:pt idx="7904">
                  <c:v>Gd_0.01</c:v>
                </c:pt>
                <c:pt idx="7905">
                  <c:v>Gd_0.01258925</c:v>
                </c:pt>
                <c:pt idx="7906">
                  <c:v>Gd_0.01584893</c:v>
                </c:pt>
                <c:pt idx="7907">
                  <c:v>Gd_0.01995262</c:v>
                </c:pt>
                <c:pt idx="7908">
                  <c:v>Gd_0.02511886</c:v>
                </c:pt>
                <c:pt idx="7909">
                  <c:v>Gd_0.03162278</c:v>
                </c:pt>
                <c:pt idx="7910">
                  <c:v>Gd_0.03981072</c:v>
                </c:pt>
                <c:pt idx="7911">
                  <c:v>Gd_0.05011872</c:v>
                </c:pt>
                <c:pt idx="7912">
                  <c:v>Gd_0.06309573</c:v>
                </c:pt>
                <c:pt idx="7913">
                  <c:v>Gd_0.07943282</c:v>
                </c:pt>
                <c:pt idx="7914">
                  <c:v>Gd_0.1</c:v>
                </c:pt>
                <c:pt idx="7915">
                  <c:v>Gd_0.1258925</c:v>
                </c:pt>
                <c:pt idx="7916">
                  <c:v>Gd_0.1584893</c:v>
                </c:pt>
                <c:pt idx="7917">
                  <c:v>Gd_0.1995262</c:v>
                </c:pt>
                <c:pt idx="7918">
                  <c:v>Gd_0.2511886</c:v>
                </c:pt>
                <c:pt idx="7919">
                  <c:v>Gd_0.3162278</c:v>
                </c:pt>
                <c:pt idx="7920">
                  <c:v>Gd_0.3981072</c:v>
                </c:pt>
                <c:pt idx="7921">
                  <c:v>Gd_0.5011872</c:v>
                </c:pt>
                <c:pt idx="7922">
                  <c:v>Gd_0.6309573</c:v>
                </c:pt>
                <c:pt idx="7923">
                  <c:v>Gd_0.7943282</c:v>
                </c:pt>
                <c:pt idx="7924">
                  <c:v>Gd_1</c:v>
                </c:pt>
                <c:pt idx="7925">
                  <c:v>Gd_1.258925</c:v>
                </c:pt>
                <c:pt idx="7926">
                  <c:v>Gd_1.584893</c:v>
                </c:pt>
                <c:pt idx="7927">
                  <c:v>Gd_1.995262</c:v>
                </c:pt>
                <c:pt idx="7928">
                  <c:v>Gd_2.511886</c:v>
                </c:pt>
                <c:pt idx="7929">
                  <c:v>Gd_3.162278</c:v>
                </c:pt>
                <c:pt idx="7930">
                  <c:v>Gd_3.981072</c:v>
                </c:pt>
                <c:pt idx="7931">
                  <c:v>Gd_5.011872</c:v>
                </c:pt>
                <c:pt idx="7932">
                  <c:v>Gd_6.309573</c:v>
                </c:pt>
                <c:pt idx="7933">
                  <c:v>Gd_7.943282</c:v>
                </c:pt>
                <c:pt idx="7934">
                  <c:v>Gd_10</c:v>
                </c:pt>
                <c:pt idx="7935">
                  <c:v>Gd_12.58925</c:v>
                </c:pt>
                <c:pt idx="7936">
                  <c:v>Gd_15.84893</c:v>
                </c:pt>
                <c:pt idx="7937">
                  <c:v>Gd_19.95262</c:v>
                </c:pt>
                <c:pt idx="7938">
                  <c:v>Gd_25.11886</c:v>
                </c:pt>
                <c:pt idx="7939">
                  <c:v>Gd_31.62278</c:v>
                </c:pt>
                <c:pt idx="7940">
                  <c:v>Gd_39.81072</c:v>
                </c:pt>
                <c:pt idx="7941">
                  <c:v>Gd_50.11872</c:v>
                </c:pt>
                <c:pt idx="7942">
                  <c:v>Gd_63.09573</c:v>
                </c:pt>
                <c:pt idx="7943">
                  <c:v>Gd_79.43282</c:v>
                </c:pt>
                <c:pt idx="7944">
                  <c:v>Gd_100</c:v>
                </c:pt>
                <c:pt idx="7945">
                  <c:v>Gd_125.8925</c:v>
                </c:pt>
                <c:pt idx="7946">
                  <c:v>Gd_158.4893</c:v>
                </c:pt>
                <c:pt idx="7947">
                  <c:v>Gd_199.5262</c:v>
                </c:pt>
                <c:pt idx="7948">
                  <c:v>Gd_251.1886</c:v>
                </c:pt>
                <c:pt idx="7949">
                  <c:v>Gd_316.2278</c:v>
                </c:pt>
                <c:pt idx="7950">
                  <c:v>Gd_398.1072</c:v>
                </c:pt>
                <c:pt idx="7951">
                  <c:v>Gd_501.1872</c:v>
                </c:pt>
                <c:pt idx="7952">
                  <c:v>Gd_630.9573</c:v>
                </c:pt>
                <c:pt idx="7953">
                  <c:v>Gd_794.3282</c:v>
                </c:pt>
                <c:pt idx="7954">
                  <c:v>Gd_1000</c:v>
                </c:pt>
                <c:pt idx="7955">
                  <c:v>Gd_1258.925</c:v>
                </c:pt>
                <c:pt idx="7956">
                  <c:v>Gd_1584.893</c:v>
                </c:pt>
                <c:pt idx="7957">
                  <c:v>Gd_1995.262</c:v>
                </c:pt>
                <c:pt idx="7958">
                  <c:v>Gd_2511.886</c:v>
                </c:pt>
                <c:pt idx="7959">
                  <c:v>Gd_3162.278</c:v>
                </c:pt>
                <c:pt idx="7960">
                  <c:v>Gd_3981.072</c:v>
                </c:pt>
                <c:pt idx="7961">
                  <c:v>Gd_5011.872</c:v>
                </c:pt>
                <c:pt idx="7962">
                  <c:v>Gd_6309.573</c:v>
                </c:pt>
                <c:pt idx="7963">
                  <c:v>Gd_7943.282</c:v>
                </c:pt>
                <c:pt idx="7964">
                  <c:v>Gd_10000</c:v>
                </c:pt>
                <c:pt idx="7965">
                  <c:v>Gd_12589.25</c:v>
                </c:pt>
                <c:pt idx="7966">
                  <c:v>Gd_15848.93</c:v>
                </c:pt>
                <c:pt idx="7967">
                  <c:v>Gd_19952.62</c:v>
                </c:pt>
                <c:pt idx="7968">
                  <c:v>Gd_25118.86</c:v>
                </c:pt>
                <c:pt idx="7969">
                  <c:v>Gd_31622.78</c:v>
                </c:pt>
                <c:pt idx="7970">
                  <c:v>Gd_39810.72</c:v>
                </c:pt>
                <c:pt idx="7971">
                  <c:v>Gd_50118.72</c:v>
                </c:pt>
                <c:pt idx="7972">
                  <c:v>Gd_63095.73</c:v>
                </c:pt>
                <c:pt idx="7973">
                  <c:v>Gd_79432.82</c:v>
                </c:pt>
                <c:pt idx="7974">
                  <c:v>Gd_100000</c:v>
                </c:pt>
                <c:pt idx="7975">
                  <c:v>Gd_125892.5</c:v>
                </c:pt>
                <c:pt idx="7976">
                  <c:v>Gd_158489.3</c:v>
                </c:pt>
                <c:pt idx="7977">
                  <c:v>Gd_199526.2</c:v>
                </c:pt>
                <c:pt idx="7978">
                  <c:v>Gd_251188.6</c:v>
                </c:pt>
                <c:pt idx="7979">
                  <c:v>Gd_316227.8</c:v>
                </c:pt>
                <c:pt idx="7980">
                  <c:v>Gd_398107.2</c:v>
                </c:pt>
                <c:pt idx="7981">
                  <c:v>Gd_501187.2</c:v>
                </c:pt>
                <c:pt idx="7982">
                  <c:v>Gd_630957.3</c:v>
                </c:pt>
                <c:pt idx="7983">
                  <c:v>Gd_794328.2</c:v>
                </c:pt>
                <c:pt idx="7984">
                  <c:v>Gd_1000000</c:v>
                </c:pt>
                <c:pt idx="7985">
                  <c:v>Gd_1258925</c:v>
                </c:pt>
                <c:pt idx="7986">
                  <c:v>Gd_1584893</c:v>
                </c:pt>
                <c:pt idx="7987">
                  <c:v>Gd_1995262</c:v>
                </c:pt>
                <c:pt idx="7988">
                  <c:v>Gd_2511886</c:v>
                </c:pt>
                <c:pt idx="7989">
                  <c:v>Gd_3162278</c:v>
                </c:pt>
                <c:pt idx="7990">
                  <c:v>Gd_3981072</c:v>
                </c:pt>
                <c:pt idx="7991">
                  <c:v>Gd_5011872</c:v>
                </c:pt>
                <c:pt idx="7992">
                  <c:v>Gd_6309573</c:v>
                </c:pt>
                <c:pt idx="7993">
                  <c:v>Gd_7943282</c:v>
                </c:pt>
                <c:pt idx="7994">
                  <c:v>Gd_10000000</c:v>
                </c:pt>
                <c:pt idx="7995">
                  <c:v>Gd_12589250</c:v>
                </c:pt>
                <c:pt idx="7996">
                  <c:v>Gd_15848930</c:v>
                </c:pt>
                <c:pt idx="7997">
                  <c:v>Gd_19952620</c:v>
                </c:pt>
                <c:pt idx="7998">
                  <c:v>Tb_</c:v>
                </c:pt>
                <c:pt idx="7999">
                  <c:v>Energy[eV]_Elastic[mb]</c:v>
                </c:pt>
                <c:pt idx="8000">
                  <c:v>Tb_0.00001258925</c:v>
                </c:pt>
                <c:pt idx="8001">
                  <c:v>Tb_0.00001584893</c:v>
                </c:pt>
                <c:pt idx="8002">
                  <c:v>Tb_0.00001995262</c:v>
                </c:pt>
                <c:pt idx="8003">
                  <c:v>Tb_0.00002511886</c:v>
                </c:pt>
                <c:pt idx="8004">
                  <c:v>Tb_0.00003162278</c:v>
                </c:pt>
                <c:pt idx="8005">
                  <c:v>Tb_0.00003981072</c:v>
                </c:pt>
                <c:pt idx="8006">
                  <c:v>Tb_0.00005011872</c:v>
                </c:pt>
                <c:pt idx="8007">
                  <c:v>Tb_0.00006309573</c:v>
                </c:pt>
                <c:pt idx="8008">
                  <c:v>Tb_0.00007943282</c:v>
                </c:pt>
                <c:pt idx="8009">
                  <c:v>Tb_0.0001</c:v>
                </c:pt>
                <c:pt idx="8010">
                  <c:v>Tb_0.0001258925</c:v>
                </c:pt>
                <c:pt idx="8011">
                  <c:v>Tb_0.0001584893</c:v>
                </c:pt>
                <c:pt idx="8012">
                  <c:v>Tb_0.0001995262</c:v>
                </c:pt>
                <c:pt idx="8013">
                  <c:v>Tb_0.0002511886</c:v>
                </c:pt>
                <c:pt idx="8014">
                  <c:v>Tb_0.0003162278</c:v>
                </c:pt>
                <c:pt idx="8015">
                  <c:v>Tb_0.0003981072</c:v>
                </c:pt>
                <c:pt idx="8016">
                  <c:v>Tb_0.0005011872</c:v>
                </c:pt>
                <c:pt idx="8017">
                  <c:v>Tb_0.0006309573</c:v>
                </c:pt>
                <c:pt idx="8018">
                  <c:v>Tb_0.0007943282</c:v>
                </c:pt>
                <c:pt idx="8019">
                  <c:v>Tb_0.001</c:v>
                </c:pt>
                <c:pt idx="8020">
                  <c:v>Tb_0.001258925</c:v>
                </c:pt>
                <c:pt idx="8021">
                  <c:v>Tb_0.001584893</c:v>
                </c:pt>
                <c:pt idx="8022">
                  <c:v>Tb_0.001995262</c:v>
                </c:pt>
                <c:pt idx="8023">
                  <c:v>Tb_0.002511886</c:v>
                </c:pt>
                <c:pt idx="8024">
                  <c:v>Tb_0.003162278</c:v>
                </c:pt>
                <c:pt idx="8025">
                  <c:v>Tb_0.003981072</c:v>
                </c:pt>
                <c:pt idx="8026">
                  <c:v>Tb_0.005011872</c:v>
                </c:pt>
                <c:pt idx="8027">
                  <c:v>Tb_0.006309573</c:v>
                </c:pt>
                <c:pt idx="8028">
                  <c:v>Tb_0.007943282</c:v>
                </c:pt>
                <c:pt idx="8029">
                  <c:v>Tb_0.01</c:v>
                </c:pt>
                <c:pt idx="8030">
                  <c:v>Tb_0.01258925</c:v>
                </c:pt>
                <c:pt idx="8031">
                  <c:v>Tb_0.01584893</c:v>
                </c:pt>
                <c:pt idx="8032">
                  <c:v>Tb_0.01995262</c:v>
                </c:pt>
                <c:pt idx="8033">
                  <c:v>Tb_0.02511886</c:v>
                </c:pt>
                <c:pt idx="8034">
                  <c:v>Tb_0.03162278</c:v>
                </c:pt>
                <c:pt idx="8035">
                  <c:v>Tb_0.03981072</c:v>
                </c:pt>
                <c:pt idx="8036">
                  <c:v>Tb_0.05011872</c:v>
                </c:pt>
                <c:pt idx="8037">
                  <c:v>Tb_0.06309573</c:v>
                </c:pt>
                <c:pt idx="8038">
                  <c:v>Tb_0.07943282</c:v>
                </c:pt>
                <c:pt idx="8039">
                  <c:v>Tb_0.1</c:v>
                </c:pt>
                <c:pt idx="8040">
                  <c:v>Tb_0.1258925</c:v>
                </c:pt>
                <c:pt idx="8041">
                  <c:v>Tb_0.1584893</c:v>
                </c:pt>
                <c:pt idx="8042">
                  <c:v>Tb_0.1995262</c:v>
                </c:pt>
                <c:pt idx="8043">
                  <c:v>Tb_0.2511886</c:v>
                </c:pt>
                <c:pt idx="8044">
                  <c:v>Tb_0.3162278</c:v>
                </c:pt>
                <c:pt idx="8045">
                  <c:v>Tb_0.3981072</c:v>
                </c:pt>
                <c:pt idx="8046">
                  <c:v>Tb_0.5011872</c:v>
                </c:pt>
                <c:pt idx="8047">
                  <c:v>Tb_0.6309573</c:v>
                </c:pt>
                <c:pt idx="8048">
                  <c:v>Tb_0.7943282</c:v>
                </c:pt>
                <c:pt idx="8049">
                  <c:v>Tb_1</c:v>
                </c:pt>
                <c:pt idx="8050">
                  <c:v>Tb_1.258925</c:v>
                </c:pt>
                <c:pt idx="8051">
                  <c:v>Tb_1.584893</c:v>
                </c:pt>
                <c:pt idx="8052">
                  <c:v>Tb_1.995262</c:v>
                </c:pt>
                <c:pt idx="8053">
                  <c:v>Tb_2.511886</c:v>
                </c:pt>
                <c:pt idx="8054">
                  <c:v>Tb_3.162278</c:v>
                </c:pt>
                <c:pt idx="8055">
                  <c:v>Tb_3.981072</c:v>
                </c:pt>
                <c:pt idx="8056">
                  <c:v>Tb_5.011872</c:v>
                </c:pt>
                <c:pt idx="8057">
                  <c:v>Tb_6.309573</c:v>
                </c:pt>
                <c:pt idx="8058">
                  <c:v>Tb_7.943282</c:v>
                </c:pt>
                <c:pt idx="8059">
                  <c:v>Tb_10</c:v>
                </c:pt>
                <c:pt idx="8060">
                  <c:v>Tb_12.58925</c:v>
                </c:pt>
                <c:pt idx="8061">
                  <c:v>Tb_15.84893</c:v>
                </c:pt>
                <c:pt idx="8062">
                  <c:v>Tb_19.95262</c:v>
                </c:pt>
                <c:pt idx="8063">
                  <c:v>Tb_25.11886</c:v>
                </c:pt>
                <c:pt idx="8064">
                  <c:v>Tb_31.62278</c:v>
                </c:pt>
                <c:pt idx="8065">
                  <c:v>Tb_39.81072</c:v>
                </c:pt>
                <c:pt idx="8066">
                  <c:v>Tb_50.11872</c:v>
                </c:pt>
                <c:pt idx="8067">
                  <c:v>Tb_63.09573</c:v>
                </c:pt>
                <c:pt idx="8068">
                  <c:v>Tb_79.43282</c:v>
                </c:pt>
                <c:pt idx="8069">
                  <c:v>Tb_100</c:v>
                </c:pt>
                <c:pt idx="8070">
                  <c:v>Tb_125.8925</c:v>
                </c:pt>
                <c:pt idx="8071">
                  <c:v>Tb_158.4893</c:v>
                </c:pt>
                <c:pt idx="8072">
                  <c:v>Tb_199.5262</c:v>
                </c:pt>
                <c:pt idx="8073">
                  <c:v>Tb_251.1886</c:v>
                </c:pt>
                <c:pt idx="8074">
                  <c:v>Tb_316.2278</c:v>
                </c:pt>
                <c:pt idx="8075">
                  <c:v>Tb_398.1072</c:v>
                </c:pt>
                <c:pt idx="8076">
                  <c:v>Tb_501.1872</c:v>
                </c:pt>
                <c:pt idx="8077">
                  <c:v>Tb_630.9573</c:v>
                </c:pt>
                <c:pt idx="8078">
                  <c:v>Tb_794.3282</c:v>
                </c:pt>
                <c:pt idx="8079">
                  <c:v>Tb_1000</c:v>
                </c:pt>
                <c:pt idx="8080">
                  <c:v>Tb_1258.925</c:v>
                </c:pt>
                <c:pt idx="8081">
                  <c:v>Tb_1584.893</c:v>
                </c:pt>
                <c:pt idx="8082">
                  <c:v>Tb_1995.262</c:v>
                </c:pt>
                <c:pt idx="8083">
                  <c:v>Tb_2511.886</c:v>
                </c:pt>
                <c:pt idx="8084">
                  <c:v>Tb_3162.278</c:v>
                </c:pt>
                <c:pt idx="8085">
                  <c:v>Tb_3981.072</c:v>
                </c:pt>
                <c:pt idx="8086">
                  <c:v>Tb_5011.872</c:v>
                </c:pt>
                <c:pt idx="8087">
                  <c:v>Tb_6309.573</c:v>
                </c:pt>
                <c:pt idx="8088">
                  <c:v>Tb_7943.282</c:v>
                </c:pt>
                <c:pt idx="8089">
                  <c:v>Tb_10000</c:v>
                </c:pt>
                <c:pt idx="8090">
                  <c:v>Tb_12589.25</c:v>
                </c:pt>
                <c:pt idx="8091">
                  <c:v>Tb_15848.93</c:v>
                </c:pt>
                <c:pt idx="8092">
                  <c:v>Tb_19952.62</c:v>
                </c:pt>
                <c:pt idx="8093">
                  <c:v>Tb_25118.86</c:v>
                </c:pt>
                <c:pt idx="8094">
                  <c:v>Tb_31622.78</c:v>
                </c:pt>
                <c:pt idx="8095">
                  <c:v>Tb_39810.72</c:v>
                </c:pt>
                <c:pt idx="8096">
                  <c:v>Tb_50118.72</c:v>
                </c:pt>
                <c:pt idx="8097">
                  <c:v>Tb_63095.73</c:v>
                </c:pt>
                <c:pt idx="8098">
                  <c:v>Tb_79432.82</c:v>
                </c:pt>
                <c:pt idx="8099">
                  <c:v>Tb_100000</c:v>
                </c:pt>
                <c:pt idx="8100">
                  <c:v>Tb_125892.5</c:v>
                </c:pt>
                <c:pt idx="8101">
                  <c:v>Tb_158489.3</c:v>
                </c:pt>
                <c:pt idx="8102">
                  <c:v>Tb_199526.2</c:v>
                </c:pt>
                <c:pt idx="8103">
                  <c:v>Tb_251188.6</c:v>
                </c:pt>
                <c:pt idx="8104">
                  <c:v>Tb_316227.8</c:v>
                </c:pt>
                <c:pt idx="8105">
                  <c:v>Tb_398107.2</c:v>
                </c:pt>
                <c:pt idx="8106">
                  <c:v>Tb_501187.2</c:v>
                </c:pt>
                <c:pt idx="8107">
                  <c:v>Tb_630957.3</c:v>
                </c:pt>
                <c:pt idx="8108">
                  <c:v>Tb_794328.2</c:v>
                </c:pt>
                <c:pt idx="8109">
                  <c:v>Tb_1000000</c:v>
                </c:pt>
                <c:pt idx="8110">
                  <c:v>Tb_1258925</c:v>
                </c:pt>
                <c:pt idx="8111">
                  <c:v>Tb_1584893</c:v>
                </c:pt>
                <c:pt idx="8112">
                  <c:v>Tb_1995262</c:v>
                </c:pt>
                <c:pt idx="8113">
                  <c:v>Tb_2511886</c:v>
                </c:pt>
                <c:pt idx="8114">
                  <c:v>Tb_3162278</c:v>
                </c:pt>
                <c:pt idx="8115">
                  <c:v>Tb_3981072</c:v>
                </c:pt>
                <c:pt idx="8116">
                  <c:v>Tb_5011872</c:v>
                </c:pt>
                <c:pt idx="8117">
                  <c:v>Tb_6309573</c:v>
                </c:pt>
                <c:pt idx="8118">
                  <c:v>Tb_7943282</c:v>
                </c:pt>
                <c:pt idx="8119">
                  <c:v>Tb_10000000</c:v>
                </c:pt>
                <c:pt idx="8120">
                  <c:v>Tb_12589250</c:v>
                </c:pt>
                <c:pt idx="8121">
                  <c:v>Tb_15848930</c:v>
                </c:pt>
                <c:pt idx="8122">
                  <c:v>Tb_19952620</c:v>
                </c:pt>
                <c:pt idx="8123">
                  <c:v>Dy_</c:v>
                </c:pt>
                <c:pt idx="8124">
                  <c:v>Energy[eV]_Elastic[mb]</c:v>
                </c:pt>
                <c:pt idx="8125">
                  <c:v>Dy_0.00001258925</c:v>
                </c:pt>
                <c:pt idx="8126">
                  <c:v>Dy_0.00001584893</c:v>
                </c:pt>
                <c:pt idx="8127">
                  <c:v>Dy_0.00001995262</c:v>
                </c:pt>
                <c:pt idx="8128">
                  <c:v>Dy_0.00002511886</c:v>
                </c:pt>
                <c:pt idx="8129">
                  <c:v>Dy_0.00003162278</c:v>
                </c:pt>
                <c:pt idx="8130">
                  <c:v>Dy_0.00003981072</c:v>
                </c:pt>
                <c:pt idx="8131">
                  <c:v>Dy_0.00005011872</c:v>
                </c:pt>
                <c:pt idx="8132">
                  <c:v>Dy_0.00006309573</c:v>
                </c:pt>
                <c:pt idx="8133">
                  <c:v>Dy_0.00007943282</c:v>
                </c:pt>
                <c:pt idx="8134">
                  <c:v>Dy_0.0001</c:v>
                </c:pt>
                <c:pt idx="8135">
                  <c:v>Dy_0.0001258925</c:v>
                </c:pt>
                <c:pt idx="8136">
                  <c:v>Dy_0.0001584893</c:v>
                </c:pt>
                <c:pt idx="8137">
                  <c:v>Dy_0.0001995262</c:v>
                </c:pt>
                <c:pt idx="8138">
                  <c:v>Dy_0.0002511886</c:v>
                </c:pt>
                <c:pt idx="8139">
                  <c:v>Dy_0.0003162278</c:v>
                </c:pt>
                <c:pt idx="8140">
                  <c:v>Dy_0.0003981072</c:v>
                </c:pt>
                <c:pt idx="8141">
                  <c:v>Dy_0.0005011872</c:v>
                </c:pt>
                <c:pt idx="8142">
                  <c:v>Dy_0.0006309573</c:v>
                </c:pt>
                <c:pt idx="8143">
                  <c:v>Dy_0.0007943282</c:v>
                </c:pt>
                <c:pt idx="8144">
                  <c:v>Dy_0.001</c:v>
                </c:pt>
                <c:pt idx="8145">
                  <c:v>Dy_0.001258925</c:v>
                </c:pt>
                <c:pt idx="8146">
                  <c:v>Dy_0.001584893</c:v>
                </c:pt>
                <c:pt idx="8147">
                  <c:v>Dy_0.001995262</c:v>
                </c:pt>
                <c:pt idx="8148">
                  <c:v>Dy_0.002511886</c:v>
                </c:pt>
                <c:pt idx="8149">
                  <c:v>Dy_0.003162278</c:v>
                </c:pt>
                <c:pt idx="8150">
                  <c:v>Dy_0.003981072</c:v>
                </c:pt>
                <c:pt idx="8151">
                  <c:v>Dy_0.005011872</c:v>
                </c:pt>
                <c:pt idx="8152">
                  <c:v>Dy_0.006309573</c:v>
                </c:pt>
                <c:pt idx="8153">
                  <c:v>Dy_0.007943282</c:v>
                </c:pt>
                <c:pt idx="8154">
                  <c:v>Dy_0.01</c:v>
                </c:pt>
                <c:pt idx="8155">
                  <c:v>Dy_0.01258925</c:v>
                </c:pt>
                <c:pt idx="8156">
                  <c:v>Dy_0.01584893</c:v>
                </c:pt>
                <c:pt idx="8157">
                  <c:v>Dy_0.01995262</c:v>
                </c:pt>
                <c:pt idx="8158">
                  <c:v>Dy_0.02511886</c:v>
                </c:pt>
                <c:pt idx="8159">
                  <c:v>Dy_0.03162278</c:v>
                </c:pt>
                <c:pt idx="8160">
                  <c:v>Dy_0.03981072</c:v>
                </c:pt>
                <c:pt idx="8161">
                  <c:v>Dy_0.05011872</c:v>
                </c:pt>
                <c:pt idx="8162">
                  <c:v>Dy_0.06309573</c:v>
                </c:pt>
                <c:pt idx="8163">
                  <c:v>Dy_0.07943282</c:v>
                </c:pt>
                <c:pt idx="8164">
                  <c:v>Dy_0.1</c:v>
                </c:pt>
                <c:pt idx="8165">
                  <c:v>Dy_0.1258925</c:v>
                </c:pt>
                <c:pt idx="8166">
                  <c:v>Dy_0.1584893</c:v>
                </c:pt>
                <c:pt idx="8167">
                  <c:v>Dy_0.1995262</c:v>
                </c:pt>
                <c:pt idx="8168">
                  <c:v>Dy_0.2511886</c:v>
                </c:pt>
                <c:pt idx="8169">
                  <c:v>Dy_0.3162278</c:v>
                </c:pt>
                <c:pt idx="8170">
                  <c:v>Dy_0.3981072</c:v>
                </c:pt>
                <c:pt idx="8171">
                  <c:v>Dy_0.5011872</c:v>
                </c:pt>
                <c:pt idx="8172">
                  <c:v>Dy_0.6309573</c:v>
                </c:pt>
                <c:pt idx="8173">
                  <c:v>Dy_0.7943282</c:v>
                </c:pt>
                <c:pt idx="8174">
                  <c:v>Dy_1</c:v>
                </c:pt>
                <c:pt idx="8175">
                  <c:v>Dy_1.258925</c:v>
                </c:pt>
                <c:pt idx="8176">
                  <c:v>Dy_1.584893</c:v>
                </c:pt>
                <c:pt idx="8177">
                  <c:v>Dy_1.995262</c:v>
                </c:pt>
                <c:pt idx="8178">
                  <c:v>Dy_2.511886</c:v>
                </c:pt>
                <c:pt idx="8179">
                  <c:v>Dy_3.162278</c:v>
                </c:pt>
                <c:pt idx="8180">
                  <c:v>Dy_3.981072</c:v>
                </c:pt>
                <c:pt idx="8181">
                  <c:v>Dy_5.011872</c:v>
                </c:pt>
                <c:pt idx="8182">
                  <c:v>Dy_6.309573</c:v>
                </c:pt>
                <c:pt idx="8183">
                  <c:v>Dy_7.943282</c:v>
                </c:pt>
                <c:pt idx="8184">
                  <c:v>Dy_10</c:v>
                </c:pt>
                <c:pt idx="8185">
                  <c:v>Dy_12.58925</c:v>
                </c:pt>
                <c:pt idx="8186">
                  <c:v>Dy_15.84893</c:v>
                </c:pt>
                <c:pt idx="8187">
                  <c:v>Dy_19.95262</c:v>
                </c:pt>
                <c:pt idx="8188">
                  <c:v>Dy_25.11886</c:v>
                </c:pt>
                <c:pt idx="8189">
                  <c:v>Dy_31.62278</c:v>
                </c:pt>
                <c:pt idx="8190">
                  <c:v>Dy_39.81072</c:v>
                </c:pt>
                <c:pt idx="8191">
                  <c:v>Dy_50.11872</c:v>
                </c:pt>
                <c:pt idx="8192">
                  <c:v>Dy_63.09573</c:v>
                </c:pt>
                <c:pt idx="8193">
                  <c:v>Dy_79.43282</c:v>
                </c:pt>
                <c:pt idx="8194">
                  <c:v>Dy_100</c:v>
                </c:pt>
                <c:pt idx="8195">
                  <c:v>Dy_125.8925</c:v>
                </c:pt>
                <c:pt idx="8196">
                  <c:v>Dy_158.4893</c:v>
                </c:pt>
                <c:pt idx="8197">
                  <c:v>Dy_199.5262</c:v>
                </c:pt>
                <c:pt idx="8198">
                  <c:v>Dy_251.1886</c:v>
                </c:pt>
                <c:pt idx="8199">
                  <c:v>Dy_316.2278</c:v>
                </c:pt>
                <c:pt idx="8200">
                  <c:v>Dy_398.1072</c:v>
                </c:pt>
                <c:pt idx="8201">
                  <c:v>Dy_501.1872</c:v>
                </c:pt>
                <c:pt idx="8202">
                  <c:v>Dy_630.9573</c:v>
                </c:pt>
                <c:pt idx="8203">
                  <c:v>Dy_794.3282</c:v>
                </c:pt>
                <c:pt idx="8204">
                  <c:v>Dy_1000</c:v>
                </c:pt>
                <c:pt idx="8205">
                  <c:v>Dy_1258.925</c:v>
                </c:pt>
                <c:pt idx="8206">
                  <c:v>Dy_1584.893</c:v>
                </c:pt>
                <c:pt idx="8207">
                  <c:v>Dy_1995.262</c:v>
                </c:pt>
                <c:pt idx="8208">
                  <c:v>Dy_2511.886</c:v>
                </c:pt>
                <c:pt idx="8209">
                  <c:v>Dy_3162.278</c:v>
                </c:pt>
                <c:pt idx="8210">
                  <c:v>Dy_3981.072</c:v>
                </c:pt>
                <c:pt idx="8211">
                  <c:v>Dy_5011.872</c:v>
                </c:pt>
                <c:pt idx="8212">
                  <c:v>Dy_6309.573</c:v>
                </c:pt>
                <c:pt idx="8213">
                  <c:v>Dy_7943.282</c:v>
                </c:pt>
                <c:pt idx="8214">
                  <c:v>Dy_10000</c:v>
                </c:pt>
                <c:pt idx="8215">
                  <c:v>Dy_12589.25</c:v>
                </c:pt>
                <c:pt idx="8216">
                  <c:v>Dy_15848.93</c:v>
                </c:pt>
                <c:pt idx="8217">
                  <c:v>Dy_19952.62</c:v>
                </c:pt>
                <c:pt idx="8218">
                  <c:v>Dy_25118.86</c:v>
                </c:pt>
                <c:pt idx="8219">
                  <c:v>Dy_31622.78</c:v>
                </c:pt>
                <c:pt idx="8220">
                  <c:v>Dy_39810.72</c:v>
                </c:pt>
                <c:pt idx="8221">
                  <c:v>Dy_50118.72</c:v>
                </c:pt>
                <c:pt idx="8222">
                  <c:v>Dy_63095.73</c:v>
                </c:pt>
                <c:pt idx="8223">
                  <c:v>Dy_79432.82</c:v>
                </c:pt>
                <c:pt idx="8224">
                  <c:v>Dy_100000</c:v>
                </c:pt>
                <c:pt idx="8225">
                  <c:v>Dy_125892.5</c:v>
                </c:pt>
                <c:pt idx="8226">
                  <c:v>Dy_158489.3</c:v>
                </c:pt>
                <c:pt idx="8227">
                  <c:v>Dy_199526.2</c:v>
                </c:pt>
                <c:pt idx="8228">
                  <c:v>Dy_251188.6</c:v>
                </c:pt>
                <c:pt idx="8229">
                  <c:v>Dy_316227.8</c:v>
                </c:pt>
                <c:pt idx="8230">
                  <c:v>Dy_398107.2</c:v>
                </c:pt>
                <c:pt idx="8231">
                  <c:v>Dy_501187.2</c:v>
                </c:pt>
                <c:pt idx="8232">
                  <c:v>Dy_630957.3</c:v>
                </c:pt>
                <c:pt idx="8233">
                  <c:v>Dy_794328.2</c:v>
                </c:pt>
                <c:pt idx="8234">
                  <c:v>Dy_1000000</c:v>
                </c:pt>
                <c:pt idx="8235">
                  <c:v>Dy_1258925</c:v>
                </c:pt>
                <c:pt idx="8236">
                  <c:v>Dy_1584893</c:v>
                </c:pt>
                <c:pt idx="8237">
                  <c:v>Dy_1995262</c:v>
                </c:pt>
                <c:pt idx="8238">
                  <c:v>Dy_2511886</c:v>
                </c:pt>
                <c:pt idx="8239">
                  <c:v>Dy_3162278</c:v>
                </c:pt>
                <c:pt idx="8240">
                  <c:v>Dy_3981072</c:v>
                </c:pt>
                <c:pt idx="8241">
                  <c:v>Dy_5011872</c:v>
                </c:pt>
                <c:pt idx="8242">
                  <c:v>Dy_6309573</c:v>
                </c:pt>
                <c:pt idx="8243">
                  <c:v>Dy_7943282</c:v>
                </c:pt>
                <c:pt idx="8244">
                  <c:v>Dy_10000000</c:v>
                </c:pt>
                <c:pt idx="8245">
                  <c:v>Dy_12589250</c:v>
                </c:pt>
                <c:pt idx="8246">
                  <c:v>Dy_15848930</c:v>
                </c:pt>
                <c:pt idx="8247">
                  <c:v>Dy_19952620</c:v>
                </c:pt>
                <c:pt idx="8248">
                  <c:v>Ho_</c:v>
                </c:pt>
                <c:pt idx="8249">
                  <c:v>Energy[eV]_Elastic[mb]</c:v>
                </c:pt>
                <c:pt idx="8250">
                  <c:v>Ho_0.00001258925</c:v>
                </c:pt>
                <c:pt idx="8251">
                  <c:v>Ho_0.00001584893</c:v>
                </c:pt>
                <c:pt idx="8252">
                  <c:v>Ho_0.00001995262</c:v>
                </c:pt>
                <c:pt idx="8253">
                  <c:v>Ho_0.00002511886</c:v>
                </c:pt>
                <c:pt idx="8254">
                  <c:v>Ho_0.00003162278</c:v>
                </c:pt>
                <c:pt idx="8255">
                  <c:v>Ho_0.00003981072</c:v>
                </c:pt>
                <c:pt idx="8256">
                  <c:v>Ho_0.00005011872</c:v>
                </c:pt>
                <c:pt idx="8257">
                  <c:v>Ho_0.00006309573</c:v>
                </c:pt>
                <c:pt idx="8258">
                  <c:v>Ho_0.00007943282</c:v>
                </c:pt>
                <c:pt idx="8259">
                  <c:v>Ho_0.0001</c:v>
                </c:pt>
                <c:pt idx="8260">
                  <c:v>Ho_0.0001258925</c:v>
                </c:pt>
                <c:pt idx="8261">
                  <c:v>Ho_0.0001584893</c:v>
                </c:pt>
                <c:pt idx="8262">
                  <c:v>Ho_0.0001995262</c:v>
                </c:pt>
                <c:pt idx="8263">
                  <c:v>Ho_0.0002511886</c:v>
                </c:pt>
                <c:pt idx="8264">
                  <c:v>Ho_0.0003162278</c:v>
                </c:pt>
                <c:pt idx="8265">
                  <c:v>Ho_0.0003981072</c:v>
                </c:pt>
                <c:pt idx="8266">
                  <c:v>Ho_0.0005011872</c:v>
                </c:pt>
                <c:pt idx="8267">
                  <c:v>Ho_0.0006309573</c:v>
                </c:pt>
                <c:pt idx="8268">
                  <c:v>Ho_0.0007943282</c:v>
                </c:pt>
                <c:pt idx="8269">
                  <c:v>Ho_0.001</c:v>
                </c:pt>
                <c:pt idx="8270">
                  <c:v>Ho_0.001258925</c:v>
                </c:pt>
                <c:pt idx="8271">
                  <c:v>Ho_0.001584893</c:v>
                </c:pt>
                <c:pt idx="8272">
                  <c:v>Ho_0.001995262</c:v>
                </c:pt>
                <c:pt idx="8273">
                  <c:v>Ho_0.002511886</c:v>
                </c:pt>
                <c:pt idx="8274">
                  <c:v>Ho_0.003162278</c:v>
                </c:pt>
                <c:pt idx="8275">
                  <c:v>Ho_0.003981072</c:v>
                </c:pt>
                <c:pt idx="8276">
                  <c:v>Ho_0.005011872</c:v>
                </c:pt>
                <c:pt idx="8277">
                  <c:v>Ho_0.006309573</c:v>
                </c:pt>
                <c:pt idx="8278">
                  <c:v>Ho_0.007943282</c:v>
                </c:pt>
                <c:pt idx="8279">
                  <c:v>Ho_0.01</c:v>
                </c:pt>
                <c:pt idx="8280">
                  <c:v>Ho_0.01258925</c:v>
                </c:pt>
                <c:pt idx="8281">
                  <c:v>Ho_0.01584893</c:v>
                </c:pt>
                <c:pt idx="8282">
                  <c:v>Ho_0.01995262</c:v>
                </c:pt>
                <c:pt idx="8283">
                  <c:v>Ho_0.02511886</c:v>
                </c:pt>
                <c:pt idx="8284">
                  <c:v>Ho_0.03162278</c:v>
                </c:pt>
                <c:pt idx="8285">
                  <c:v>Ho_0.03981072</c:v>
                </c:pt>
                <c:pt idx="8286">
                  <c:v>Ho_0.05011872</c:v>
                </c:pt>
                <c:pt idx="8287">
                  <c:v>Ho_0.06309573</c:v>
                </c:pt>
                <c:pt idx="8288">
                  <c:v>Ho_0.07943282</c:v>
                </c:pt>
                <c:pt idx="8289">
                  <c:v>Ho_0.1</c:v>
                </c:pt>
                <c:pt idx="8290">
                  <c:v>Ho_0.1258925</c:v>
                </c:pt>
                <c:pt idx="8291">
                  <c:v>Ho_0.1584893</c:v>
                </c:pt>
                <c:pt idx="8292">
                  <c:v>Ho_0.1995262</c:v>
                </c:pt>
                <c:pt idx="8293">
                  <c:v>Ho_0.2511886</c:v>
                </c:pt>
                <c:pt idx="8294">
                  <c:v>Ho_0.3162278</c:v>
                </c:pt>
                <c:pt idx="8295">
                  <c:v>Ho_0.3981072</c:v>
                </c:pt>
                <c:pt idx="8296">
                  <c:v>Ho_0.5011872</c:v>
                </c:pt>
                <c:pt idx="8297">
                  <c:v>Ho_0.6309573</c:v>
                </c:pt>
                <c:pt idx="8298">
                  <c:v>Ho_0.7943282</c:v>
                </c:pt>
                <c:pt idx="8299">
                  <c:v>Ho_1</c:v>
                </c:pt>
                <c:pt idx="8300">
                  <c:v>Ho_1.258925</c:v>
                </c:pt>
                <c:pt idx="8301">
                  <c:v>Ho_1.584893</c:v>
                </c:pt>
                <c:pt idx="8302">
                  <c:v>Ho_1.995262</c:v>
                </c:pt>
                <c:pt idx="8303">
                  <c:v>Ho_2.511886</c:v>
                </c:pt>
                <c:pt idx="8304">
                  <c:v>Ho_3.162278</c:v>
                </c:pt>
                <c:pt idx="8305">
                  <c:v>Ho_3.981072</c:v>
                </c:pt>
                <c:pt idx="8306">
                  <c:v>Ho_5.011872</c:v>
                </c:pt>
                <c:pt idx="8307">
                  <c:v>Ho_6.309573</c:v>
                </c:pt>
                <c:pt idx="8308">
                  <c:v>Ho_7.943282</c:v>
                </c:pt>
                <c:pt idx="8309">
                  <c:v>Ho_10</c:v>
                </c:pt>
                <c:pt idx="8310">
                  <c:v>Ho_12.58925</c:v>
                </c:pt>
                <c:pt idx="8311">
                  <c:v>Ho_15.84893</c:v>
                </c:pt>
                <c:pt idx="8312">
                  <c:v>Ho_19.95262</c:v>
                </c:pt>
                <c:pt idx="8313">
                  <c:v>Ho_25.11886</c:v>
                </c:pt>
                <c:pt idx="8314">
                  <c:v>Ho_31.62278</c:v>
                </c:pt>
                <c:pt idx="8315">
                  <c:v>Ho_39.81072</c:v>
                </c:pt>
                <c:pt idx="8316">
                  <c:v>Ho_50.11872</c:v>
                </c:pt>
                <c:pt idx="8317">
                  <c:v>Ho_63.09573</c:v>
                </c:pt>
                <c:pt idx="8318">
                  <c:v>Ho_79.43282</c:v>
                </c:pt>
                <c:pt idx="8319">
                  <c:v>Ho_100</c:v>
                </c:pt>
                <c:pt idx="8320">
                  <c:v>Ho_125.8925</c:v>
                </c:pt>
                <c:pt idx="8321">
                  <c:v>Ho_158.4893</c:v>
                </c:pt>
                <c:pt idx="8322">
                  <c:v>Ho_199.5262</c:v>
                </c:pt>
                <c:pt idx="8323">
                  <c:v>Ho_251.1886</c:v>
                </c:pt>
                <c:pt idx="8324">
                  <c:v>Ho_316.2278</c:v>
                </c:pt>
                <c:pt idx="8325">
                  <c:v>Ho_398.1072</c:v>
                </c:pt>
                <c:pt idx="8326">
                  <c:v>Ho_501.1872</c:v>
                </c:pt>
                <c:pt idx="8327">
                  <c:v>Ho_630.9573</c:v>
                </c:pt>
                <c:pt idx="8328">
                  <c:v>Ho_794.3282</c:v>
                </c:pt>
                <c:pt idx="8329">
                  <c:v>Ho_1000</c:v>
                </c:pt>
                <c:pt idx="8330">
                  <c:v>Ho_1258.925</c:v>
                </c:pt>
                <c:pt idx="8331">
                  <c:v>Ho_1584.893</c:v>
                </c:pt>
                <c:pt idx="8332">
                  <c:v>Ho_1995.262</c:v>
                </c:pt>
                <c:pt idx="8333">
                  <c:v>Ho_2511.886</c:v>
                </c:pt>
                <c:pt idx="8334">
                  <c:v>Ho_3162.278</c:v>
                </c:pt>
                <c:pt idx="8335">
                  <c:v>Ho_3981.072</c:v>
                </c:pt>
                <c:pt idx="8336">
                  <c:v>Ho_5011.872</c:v>
                </c:pt>
                <c:pt idx="8337">
                  <c:v>Ho_6309.573</c:v>
                </c:pt>
                <c:pt idx="8338">
                  <c:v>Ho_7943.282</c:v>
                </c:pt>
                <c:pt idx="8339">
                  <c:v>Ho_10000</c:v>
                </c:pt>
                <c:pt idx="8340">
                  <c:v>Ho_12589.25</c:v>
                </c:pt>
                <c:pt idx="8341">
                  <c:v>Ho_15848.93</c:v>
                </c:pt>
                <c:pt idx="8342">
                  <c:v>Ho_19952.62</c:v>
                </c:pt>
                <c:pt idx="8343">
                  <c:v>Ho_25118.86</c:v>
                </c:pt>
                <c:pt idx="8344">
                  <c:v>Ho_31622.78</c:v>
                </c:pt>
                <c:pt idx="8345">
                  <c:v>Ho_39810.72</c:v>
                </c:pt>
                <c:pt idx="8346">
                  <c:v>Ho_50118.72</c:v>
                </c:pt>
                <c:pt idx="8347">
                  <c:v>Ho_63095.73</c:v>
                </c:pt>
                <c:pt idx="8348">
                  <c:v>Ho_79432.82</c:v>
                </c:pt>
                <c:pt idx="8349">
                  <c:v>Ho_100000</c:v>
                </c:pt>
                <c:pt idx="8350">
                  <c:v>Ho_125892.5</c:v>
                </c:pt>
                <c:pt idx="8351">
                  <c:v>Ho_158489.3</c:v>
                </c:pt>
                <c:pt idx="8352">
                  <c:v>Ho_199526.2</c:v>
                </c:pt>
                <c:pt idx="8353">
                  <c:v>Ho_251188.6</c:v>
                </c:pt>
                <c:pt idx="8354">
                  <c:v>Ho_316227.8</c:v>
                </c:pt>
                <c:pt idx="8355">
                  <c:v>Ho_398107.2</c:v>
                </c:pt>
                <c:pt idx="8356">
                  <c:v>Ho_501187.2</c:v>
                </c:pt>
                <c:pt idx="8357">
                  <c:v>Ho_630957.3</c:v>
                </c:pt>
                <c:pt idx="8358">
                  <c:v>Ho_794328.2</c:v>
                </c:pt>
                <c:pt idx="8359">
                  <c:v>Ho_1000000</c:v>
                </c:pt>
                <c:pt idx="8360">
                  <c:v>Ho_1258925</c:v>
                </c:pt>
                <c:pt idx="8361">
                  <c:v>Ho_1584893</c:v>
                </c:pt>
                <c:pt idx="8362">
                  <c:v>Ho_1995262</c:v>
                </c:pt>
                <c:pt idx="8363">
                  <c:v>Ho_2511886</c:v>
                </c:pt>
                <c:pt idx="8364">
                  <c:v>Ho_3162278</c:v>
                </c:pt>
                <c:pt idx="8365">
                  <c:v>Ho_3981072</c:v>
                </c:pt>
                <c:pt idx="8366">
                  <c:v>Ho_5011872</c:v>
                </c:pt>
                <c:pt idx="8367">
                  <c:v>Ho_6309573</c:v>
                </c:pt>
                <c:pt idx="8368">
                  <c:v>Ho_7943282</c:v>
                </c:pt>
                <c:pt idx="8369">
                  <c:v>Ho_10000000</c:v>
                </c:pt>
                <c:pt idx="8370">
                  <c:v>Ho_12589250</c:v>
                </c:pt>
                <c:pt idx="8371">
                  <c:v>Ho_15848930</c:v>
                </c:pt>
                <c:pt idx="8372">
                  <c:v>Ho_19952620</c:v>
                </c:pt>
                <c:pt idx="8373">
                  <c:v>Er_</c:v>
                </c:pt>
                <c:pt idx="8374">
                  <c:v>Energy[eV]_Elastic[mb]</c:v>
                </c:pt>
                <c:pt idx="8375">
                  <c:v>Er_0.00001258925</c:v>
                </c:pt>
                <c:pt idx="8376">
                  <c:v>Er_0.00001584893</c:v>
                </c:pt>
                <c:pt idx="8377">
                  <c:v>Er_0.00001995262</c:v>
                </c:pt>
                <c:pt idx="8378">
                  <c:v>Er_0.00002511886</c:v>
                </c:pt>
                <c:pt idx="8379">
                  <c:v>Er_0.00003162278</c:v>
                </c:pt>
                <c:pt idx="8380">
                  <c:v>Er_0.00003981072</c:v>
                </c:pt>
                <c:pt idx="8381">
                  <c:v>Er_0.00005011872</c:v>
                </c:pt>
                <c:pt idx="8382">
                  <c:v>Er_0.00006309573</c:v>
                </c:pt>
                <c:pt idx="8383">
                  <c:v>Er_0.00007943282</c:v>
                </c:pt>
                <c:pt idx="8384">
                  <c:v>Er_0.0001</c:v>
                </c:pt>
                <c:pt idx="8385">
                  <c:v>Er_0.0001258925</c:v>
                </c:pt>
                <c:pt idx="8386">
                  <c:v>Er_0.0001584893</c:v>
                </c:pt>
                <c:pt idx="8387">
                  <c:v>Er_0.0001995262</c:v>
                </c:pt>
                <c:pt idx="8388">
                  <c:v>Er_0.0002511886</c:v>
                </c:pt>
                <c:pt idx="8389">
                  <c:v>Er_0.0003162278</c:v>
                </c:pt>
                <c:pt idx="8390">
                  <c:v>Er_0.0003981072</c:v>
                </c:pt>
                <c:pt idx="8391">
                  <c:v>Er_0.0005011872</c:v>
                </c:pt>
                <c:pt idx="8392">
                  <c:v>Er_0.0006309573</c:v>
                </c:pt>
                <c:pt idx="8393">
                  <c:v>Er_0.0007943282</c:v>
                </c:pt>
                <c:pt idx="8394">
                  <c:v>Er_0.001</c:v>
                </c:pt>
                <c:pt idx="8395">
                  <c:v>Er_0.001258925</c:v>
                </c:pt>
                <c:pt idx="8396">
                  <c:v>Er_0.001584893</c:v>
                </c:pt>
                <c:pt idx="8397">
                  <c:v>Er_0.001995262</c:v>
                </c:pt>
                <c:pt idx="8398">
                  <c:v>Er_0.002511886</c:v>
                </c:pt>
                <c:pt idx="8399">
                  <c:v>Er_0.003162278</c:v>
                </c:pt>
                <c:pt idx="8400">
                  <c:v>Er_0.003981072</c:v>
                </c:pt>
                <c:pt idx="8401">
                  <c:v>Er_0.005011872</c:v>
                </c:pt>
                <c:pt idx="8402">
                  <c:v>Er_0.006309573</c:v>
                </c:pt>
                <c:pt idx="8403">
                  <c:v>Er_0.007943282</c:v>
                </c:pt>
                <c:pt idx="8404">
                  <c:v>Er_0.01</c:v>
                </c:pt>
                <c:pt idx="8405">
                  <c:v>Er_0.01258925</c:v>
                </c:pt>
                <c:pt idx="8406">
                  <c:v>Er_0.01584893</c:v>
                </c:pt>
                <c:pt idx="8407">
                  <c:v>Er_0.01995262</c:v>
                </c:pt>
                <c:pt idx="8408">
                  <c:v>Er_0.02511886</c:v>
                </c:pt>
                <c:pt idx="8409">
                  <c:v>Er_0.03162278</c:v>
                </c:pt>
                <c:pt idx="8410">
                  <c:v>Er_0.03981072</c:v>
                </c:pt>
                <c:pt idx="8411">
                  <c:v>Er_0.05011872</c:v>
                </c:pt>
                <c:pt idx="8412">
                  <c:v>Er_0.06309573</c:v>
                </c:pt>
                <c:pt idx="8413">
                  <c:v>Er_0.07943282</c:v>
                </c:pt>
                <c:pt idx="8414">
                  <c:v>Er_0.1</c:v>
                </c:pt>
                <c:pt idx="8415">
                  <c:v>Er_0.1258925</c:v>
                </c:pt>
                <c:pt idx="8416">
                  <c:v>Er_0.1584893</c:v>
                </c:pt>
                <c:pt idx="8417">
                  <c:v>Er_0.1995262</c:v>
                </c:pt>
                <c:pt idx="8418">
                  <c:v>Er_0.2511886</c:v>
                </c:pt>
                <c:pt idx="8419">
                  <c:v>Er_0.3162278</c:v>
                </c:pt>
                <c:pt idx="8420">
                  <c:v>Er_0.3981072</c:v>
                </c:pt>
                <c:pt idx="8421">
                  <c:v>Er_0.5011872</c:v>
                </c:pt>
                <c:pt idx="8422">
                  <c:v>Er_0.6309573</c:v>
                </c:pt>
                <c:pt idx="8423">
                  <c:v>Er_0.7943282</c:v>
                </c:pt>
                <c:pt idx="8424">
                  <c:v>Er_1</c:v>
                </c:pt>
                <c:pt idx="8425">
                  <c:v>Er_1.258925</c:v>
                </c:pt>
                <c:pt idx="8426">
                  <c:v>Er_1.584893</c:v>
                </c:pt>
                <c:pt idx="8427">
                  <c:v>Er_1.995262</c:v>
                </c:pt>
                <c:pt idx="8428">
                  <c:v>Er_2.511886</c:v>
                </c:pt>
                <c:pt idx="8429">
                  <c:v>Er_3.162278</c:v>
                </c:pt>
                <c:pt idx="8430">
                  <c:v>Er_3.981072</c:v>
                </c:pt>
                <c:pt idx="8431">
                  <c:v>Er_5.011872</c:v>
                </c:pt>
                <c:pt idx="8432">
                  <c:v>Er_6.309573</c:v>
                </c:pt>
                <c:pt idx="8433">
                  <c:v>Er_7.943282</c:v>
                </c:pt>
                <c:pt idx="8434">
                  <c:v>Er_10</c:v>
                </c:pt>
                <c:pt idx="8435">
                  <c:v>Er_12.58925</c:v>
                </c:pt>
                <c:pt idx="8436">
                  <c:v>Er_15.84893</c:v>
                </c:pt>
                <c:pt idx="8437">
                  <c:v>Er_19.95262</c:v>
                </c:pt>
                <c:pt idx="8438">
                  <c:v>Er_25.11886</c:v>
                </c:pt>
                <c:pt idx="8439">
                  <c:v>Er_31.62278</c:v>
                </c:pt>
                <c:pt idx="8440">
                  <c:v>Er_39.81072</c:v>
                </c:pt>
                <c:pt idx="8441">
                  <c:v>Er_50.11872</c:v>
                </c:pt>
                <c:pt idx="8442">
                  <c:v>Er_63.09573</c:v>
                </c:pt>
                <c:pt idx="8443">
                  <c:v>Er_79.43282</c:v>
                </c:pt>
                <c:pt idx="8444">
                  <c:v>Er_100</c:v>
                </c:pt>
                <c:pt idx="8445">
                  <c:v>Er_125.8925</c:v>
                </c:pt>
                <c:pt idx="8446">
                  <c:v>Er_158.4893</c:v>
                </c:pt>
                <c:pt idx="8447">
                  <c:v>Er_199.5262</c:v>
                </c:pt>
                <c:pt idx="8448">
                  <c:v>Er_251.1886</c:v>
                </c:pt>
                <c:pt idx="8449">
                  <c:v>Er_316.2278</c:v>
                </c:pt>
                <c:pt idx="8450">
                  <c:v>Er_398.1072</c:v>
                </c:pt>
                <c:pt idx="8451">
                  <c:v>Er_501.1872</c:v>
                </c:pt>
                <c:pt idx="8452">
                  <c:v>Er_630.9573</c:v>
                </c:pt>
                <c:pt idx="8453">
                  <c:v>Er_794.3282</c:v>
                </c:pt>
                <c:pt idx="8454">
                  <c:v>Er_1000</c:v>
                </c:pt>
                <c:pt idx="8455">
                  <c:v>Er_1258.925</c:v>
                </c:pt>
                <c:pt idx="8456">
                  <c:v>Er_1584.893</c:v>
                </c:pt>
                <c:pt idx="8457">
                  <c:v>Er_1995.262</c:v>
                </c:pt>
                <c:pt idx="8458">
                  <c:v>Er_2511.886</c:v>
                </c:pt>
                <c:pt idx="8459">
                  <c:v>Er_3162.278</c:v>
                </c:pt>
                <c:pt idx="8460">
                  <c:v>Er_3981.072</c:v>
                </c:pt>
                <c:pt idx="8461">
                  <c:v>Er_5011.872</c:v>
                </c:pt>
                <c:pt idx="8462">
                  <c:v>Er_6309.573</c:v>
                </c:pt>
                <c:pt idx="8463">
                  <c:v>Er_7943.282</c:v>
                </c:pt>
                <c:pt idx="8464">
                  <c:v>Er_10000</c:v>
                </c:pt>
                <c:pt idx="8465">
                  <c:v>Er_12589.25</c:v>
                </c:pt>
                <c:pt idx="8466">
                  <c:v>Er_15848.93</c:v>
                </c:pt>
                <c:pt idx="8467">
                  <c:v>Er_19952.62</c:v>
                </c:pt>
                <c:pt idx="8468">
                  <c:v>Er_25118.86</c:v>
                </c:pt>
                <c:pt idx="8469">
                  <c:v>Er_31622.78</c:v>
                </c:pt>
                <c:pt idx="8470">
                  <c:v>Er_39810.72</c:v>
                </c:pt>
                <c:pt idx="8471">
                  <c:v>Er_50118.72</c:v>
                </c:pt>
                <c:pt idx="8472">
                  <c:v>Er_63095.73</c:v>
                </c:pt>
                <c:pt idx="8473">
                  <c:v>Er_79432.82</c:v>
                </c:pt>
                <c:pt idx="8474">
                  <c:v>Er_100000</c:v>
                </c:pt>
                <c:pt idx="8475">
                  <c:v>Er_125892.5</c:v>
                </c:pt>
                <c:pt idx="8476">
                  <c:v>Er_158489.3</c:v>
                </c:pt>
                <c:pt idx="8477">
                  <c:v>Er_199526.2</c:v>
                </c:pt>
                <c:pt idx="8478">
                  <c:v>Er_251188.6</c:v>
                </c:pt>
                <c:pt idx="8479">
                  <c:v>Er_316227.8</c:v>
                </c:pt>
                <c:pt idx="8480">
                  <c:v>Er_398107.2</c:v>
                </c:pt>
                <c:pt idx="8481">
                  <c:v>Er_501187.2</c:v>
                </c:pt>
                <c:pt idx="8482">
                  <c:v>Er_630957.3</c:v>
                </c:pt>
                <c:pt idx="8483">
                  <c:v>Er_794328.2</c:v>
                </c:pt>
                <c:pt idx="8484">
                  <c:v>Er_1000000</c:v>
                </c:pt>
                <c:pt idx="8485">
                  <c:v>Er_1258925</c:v>
                </c:pt>
                <c:pt idx="8486">
                  <c:v>Er_1584893</c:v>
                </c:pt>
                <c:pt idx="8487">
                  <c:v>Er_1995262</c:v>
                </c:pt>
                <c:pt idx="8488">
                  <c:v>Er_2511886</c:v>
                </c:pt>
                <c:pt idx="8489">
                  <c:v>Er_3162278</c:v>
                </c:pt>
                <c:pt idx="8490">
                  <c:v>Er_3981072</c:v>
                </c:pt>
                <c:pt idx="8491">
                  <c:v>Er_5011872</c:v>
                </c:pt>
                <c:pt idx="8492">
                  <c:v>Er_6309573</c:v>
                </c:pt>
                <c:pt idx="8493">
                  <c:v>Er_7943282</c:v>
                </c:pt>
                <c:pt idx="8494">
                  <c:v>Er_10000000</c:v>
                </c:pt>
                <c:pt idx="8495">
                  <c:v>Er_12589250</c:v>
                </c:pt>
                <c:pt idx="8496">
                  <c:v>Er_15848930</c:v>
                </c:pt>
                <c:pt idx="8497">
                  <c:v>Er_19952620</c:v>
                </c:pt>
                <c:pt idx="8498">
                  <c:v>Tm_</c:v>
                </c:pt>
                <c:pt idx="8499">
                  <c:v>Energy[eV]_Elastic[mb]</c:v>
                </c:pt>
                <c:pt idx="8500">
                  <c:v>Tm_0.00001258925</c:v>
                </c:pt>
                <c:pt idx="8501">
                  <c:v>Tm_0.00001584893</c:v>
                </c:pt>
                <c:pt idx="8502">
                  <c:v>Tm_0.00001995262</c:v>
                </c:pt>
                <c:pt idx="8503">
                  <c:v>Tm_0.00002511886</c:v>
                </c:pt>
                <c:pt idx="8504">
                  <c:v>Tm_0.00003162278</c:v>
                </c:pt>
                <c:pt idx="8505">
                  <c:v>Tm_0.00003981072</c:v>
                </c:pt>
                <c:pt idx="8506">
                  <c:v>Tm_0.00005011872</c:v>
                </c:pt>
                <c:pt idx="8507">
                  <c:v>Tm_0.00006309573</c:v>
                </c:pt>
                <c:pt idx="8508">
                  <c:v>Tm_0.00007943282</c:v>
                </c:pt>
                <c:pt idx="8509">
                  <c:v>Tm_0.0001</c:v>
                </c:pt>
                <c:pt idx="8510">
                  <c:v>Tm_0.0001258925</c:v>
                </c:pt>
                <c:pt idx="8511">
                  <c:v>Tm_0.0001584893</c:v>
                </c:pt>
                <c:pt idx="8512">
                  <c:v>Tm_0.0001995262</c:v>
                </c:pt>
                <c:pt idx="8513">
                  <c:v>Tm_0.0002511886</c:v>
                </c:pt>
                <c:pt idx="8514">
                  <c:v>Tm_0.0003162278</c:v>
                </c:pt>
                <c:pt idx="8515">
                  <c:v>Tm_0.0003981072</c:v>
                </c:pt>
                <c:pt idx="8516">
                  <c:v>Tm_0.0005011872</c:v>
                </c:pt>
                <c:pt idx="8517">
                  <c:v>Tm_0.0006309573</c:v>
                </c:pt>
                <c:pt idx="8518">
                  <c:v>Tm_0.0007943282</c:v>
                </c:pt>
                <c:pt idx="8519">
                  <c:v>Tm_0.001</c:v>
                </c:pt>
                <c:pt idx="8520">
                  <c:v>Tm_0.001258925</c:v>
                </c:pt>
                <c:pt idx="8521">
                  <c:v>Tm_0.001584893</c:v>
                </c:pt>
                <c:pt idx="8522">
                  <c:v>Tm_0.001995262</c:v>
                </c:pt>
                <c:pt idx="8523">
                  <c:v>Tm_0.002511886</c:v>
                </c:pt>
                <c:pt idx="8524">
                  <c:v>Tm_0.003162278</c:v>
                </c:pt>
                <c:pt idx="8525">
                  <c:v>Tm_0.003981072</c:v>
                </c:pt>
                <c:pt idx="8526">
                  <c:v>Tm_0.005011872</c:v>
                </c:pt>
                <c:pt idx="8527">
                  <c:v>Tm_0.006309573</c:v>
                </c:pt>
                <c:pt idx="8528">
                  <c:v>Tm_0.007943282</c:v>
                </c:pt>
                <c:pt idx="8529">
                  <c:v>Tm_0.01</c:v>
                </c:pt>
                <c:pt idx="8530">
                  <c:v>Tm_0.01258925</c:v>
                </c:pt>
                <c:pt idx="8531">
                  <c:v>Tm_0.01584893</c:v>
                </c:pt>
                <c:pt idx="8532">
                  <c:v>Tm_0.01995262</c:v>
                </c:pt>
                <c:pt idx="8533">
                  <c:v>Tm_0.02511886</c:v>
                </c:pt>
                <c:pt idx="8534">
                  <c:v>Tm_0.03162278</c:v>
                </c:pt>
                <c:pt idx="8535">
                  <c:v>Tm_0.03981072</c:v>
                </c:pt>
                <c:pt idx="8536">
                  <c:v>Tm_0.05011872</c:v>
                </c:pt>
                <c:pt idx="8537">
                  <c:v>Tm_0.06309573</c:v>
                </c:pt>
                <c:pt idx="8538">
                  <c:v>Tm_0.07943282</c:v>
                </c:pt>
                <c:pt idx="8539">
                  <c:v>Tm_0.1</c:v>
                </c:pt>
                <c:pt idx="8540">
                  <c:v>Tm_0.1258925</c:v>
                </c:pt>
                <c:pt idx="8541">
                  <c:v>Tm_0.1584893</c:v>
                </c:pt>
                <c:pt idx="8542">
                  <c:v>Tm_0.1995262</c:v>
                </c:pt>
                <c:pt idx="8543">
                  <c:v>Tm_0.2511886</c:v>
                </c:pt>
                <c:pt idx="8544">
                  <c:v>Tm_0.3162278</c:v>
                </c:pt>
                <c:pt idx="8545">
                  <c:v>Tm_0.3981072</c:v>
                </c:pt>
                <c:pt idx="8546">
                  <c:v>Tm_0.5011872</c:v>
                </c:pt>
                <c:pt idx="8547">
                  <c:v>Tm_0.6309573</c:v>
                </c:pt>
                <c:pt idx="8548">
                  <c:v>Tm_0.7943282</c:v>
                </c:pt>
                <c:pt idx="8549">
                  <c:v>Tm_1</c:v>
                </c:pt>
                <c:pt idx="8550">
                  <c:v>Tm_1.258925</c:v>
                </c:pt>
                <c:pt idx="8551">
                  <c:v>Tm_1.584893</c:v>
                </c:pt>
                <c:pt idx="8552">
                  <c:v>Tm_1.995262</c:v>
                </c:pt>
                <c:pt idx="8553">
                  <c:v>Tm_2.511886</c:v>
                </c:pt>
                <c:pt idx="8554">
                  <c:v>Tm_3.162278</c:v>
                </c:pt>
                <c:pt idx="8555">
                  <c:v>Tm_3.981072</c:v>
                </c:pt>
                <c:pt idx="8556">
                  <c:v>Tm_5.011872</c:v>
                </c:pt>
                <c:pt idx="8557">
                  <c:v>Tm_6.309573</c:v>
                </c:pt>
                <c:pt idx="8558">
                  <c:v>Tm_7.943282</c:v>
                </c:pt>
                <c:pt idx="8559">
                  <c:v>Tm_10</c:v>
                </c:pt>
                <c:pt idx="8560">
                  <c:v>Tm_12.58925</c:v>
                </c:pt>
                <c:pt idx="8561">
                  <c:v>Tm_15.84893</c:v>
                </c:pt>
                <c:pt idx="8562">
                  <c:v>Tm_19.95262</c:v>
                </c:pt>
                <c:pt idx="8563">
                  <c:v>Tm_25.11886</c:v>
                </c:pt>
                <c:pt idx="8564">
                  <c:v>Tm_31.62278</c:v>
                </c:pt>
                <c:pt idx="8565">
                  <c:v>Tm_39.81072</c:v>
                </c:pt>
                <c:pt idx="8566">
                  <c:v>Tm_50.11872</c:v>
                </c:pt>
                <c:pt idx="8567">
                  <c:v>Tm_63.09573</c:v>
                </c:pt>
                <c:pt idx="8568">
                  <c:v>Tm_79.43282</c:v>
                </c:pt>
                <c:pt idx="8569">
                  <c:v>Tm_100</c:v>
                </c:pt>
                <c:pt idx="8570">
                  <c:v>Tm_125.8925</c:v>
                </c:pt>
                <c:pt idx="8571">
                  <c:v>Tm_158.4893</c:v>
                </c:pt>
                <c:pt idx="8572">
                  <c:v>Tm_199.5262</c:v>
                </c:pt>
                <c:pt idx="8573">
                  <c:v>Tm_251.1886</c:v>
                </c:pt>
                <c:pt idx="8574">
                  <c:v>Tm_316.2278</c:v>
                </c:pt>
                <c:pt idx="8575">
                  <c:v>Tm_398.1072</c:v>
                </c:pt>
                <c:pt idx="8576">
                  <c:v>Tm_501.1872</c:v>
                </c:pt>
                <c:pt idx="8577">
                  <c:v>Tm_630.9573</c:v>
                </c:pt>
                <c:pt idx="8578">
                  <c:v>Tm_794.3282</c:v>
                </c:pt>
                <c:pt idx="8579">
                  <c:v>Tm_1000</c:v>
                </c:pt>
                <c:pt idx="8580">
                  <c:v>Tm_1258.925</c:v>
                </c:pt>
                <c:pt idx="8581">
                  <c:v>Tm_1584.893</c:v>
                </c:pt>
                <c:pt idx="8582">
                  <c:v>Tm_1995.262</c:v>
                </c:pt>
                <c:pt idx="8583">
                  <c:v>Tm_2511.886</c:v>
                </c:pt>
                <c:pt idx="8584">
                  <c:v>Tm_3162.278</c:v>
                </c:pt>
                <c:pt idx="8585">
                  <c:v>Tm_3981.072</c:v>
                </c:pt>
                <c:pt idx="8586">
                  <c:v>Tm_5011.872</c:v>
                </c:pt>
                <c:pt idx="8587">
                  <c:v>Tm_6309.573</c:v>
                </c:pt>
                <c:pt idx="8588">
                  <c:v>Tm_7943.282</c:v>
                </c:pt>
                <c:pt idx="8589">
                  <c:v>Tm_10000</c:v>
                </c:pt>
                <c:pt idx="8590">
                  <c:v>Tm_12589.25</c:v>
                </c:pt>
                <c:pt idx="8591">
                  <c:v>Tm_15848.93</c:v>
                </c:pt>
                <c:pt idx="8592">
                  <c:v>Tm_19952.62</c:v>
                </c:pt>
                <c:pt idx="8593">
                  <c:v>Tm_25118.86</c:v>
                </c:pt>
                <c:pt idx="8594">
                  <c:v>Tm_31622.78</c:v>
                </c:pt>
                <c:pt idx="8595">
                  <c:v>Tm_39810.72</c:v>
                </c:pt>
                <c:pt idx="8596">
                  <c:v>Tm_50118.72</c:v>
                </c:pt>
                <c:pt idx="8597">
                  <c:v>Tm_63095.73</c:v>
                </c:pt>
                <c:pt idx="8598">
                  <c:v>Tm_79432.82</c:v>
                </c:pt>
                <c:pt idx="8599">
                  <c:v>Tm_100000</c:v>
                </c:pt>
                <c:pt idx="8600">
                  <c:v>Tm_125892.5</c:v>
                </c:pt>
                <c:pt idx="8601">
                  <c:v>Tm_158489.3</c:v>
                </c:pt>
                <c:pt idx="8602">
                  <c:v>Tm_199526.2</c:v>
                </c:pt>
                <c:pt idx="8603">
                  <c:v>Tm_251188.6</c:v>
                </c:pt>
                <c:pt idx="8604">
                  <c:v>Tm_316227.8</c:v>
                </c:pt>
                <c:pt idx="8605">
                  <c:v>Tm_398107.2</c:v>
                </c:pt>
                <c:pt idx="8606">
                  <c:v>Tm_501187.2</c:v>
                </c:pt>
                <c:pt idx="8607">
                  <c:v>Tm_630957.3</c:v>
                </c:pt>
                <c:pt idx="8608">
                  <c:v>Tm_794328.2</c:v>
                </c:pt>
                <c:pt idx="8609">
                  <c:v>Tm_1000000</c:v>
                </c:pt>
                <c:pt idx="8610">
                  <c:v>Tm_1258925</c:v>
                </c:pt>
                <c:pt idx="8611">
                  <c:v>Tm_1584893</c:v>
                </c:pt>
                <c:pt idx="8612">
                  <c:v>Tm_1995262</c:v>
                </c:pt>
                <c:pt idx="8613">
                  <c:v>Tm_2511886</c:v>
                </c:pt>
                <c:pt idx="8614">
                  <c:v>Tm_3162278</c:v>
                </c:pt>
                <c:pt idx="8615">
                  <c:v>Tm_3981072</c:v>
                </c:pt>
                <c:pt idx="8616">
                  <c:v>Tm_5011872</c:v>
                </c:pt>
                <c:pt idx="8617">
                  <c:v>Tm_6309573</c:v>
                </c:pt>
                <c:pt idx="8618">
                  <c:v>Tm_7943282</c:v>
                </c:pt>
                <c:pt idx="8619">
                  <c:v>Tm_10000000</c:v>
                </c:pt>
                <c:pt idx="8620">
                  <c:v>Tm_12589250</c:v>
                </c:pt>
                <c:pt idx="8621">
                  <c:v>Tm_15848930</c:v>
                </c:pt>
                <c:pt idx="8622">
                  <c:v>Tm_19952620</c:v>
                </c:pt>
                <c:pt idx="8623">
                  <c:v>Yb_</c:v>
                </c:pt>
                <c:pt idx="8624">
                  <c:v>Energy[eV]_Elastic[mb]</c:v>
                </c:pt>
                <c:pt idx="8625">
                  <c:v>Yb_0.00001258925</c:v>
                </c:pt>
                <c:pt idx="8626">
                  <c:v>Yb_0.00001584893</c:v>
                </c:pt>
                <c:pt idx="8627">
                  <c:v>Yb_0.00001995262</c:v>
                </c:pt>
                <c:pt idx="8628">
                  <c:v>Yb_0.00002511886</c:v>
                </c:pt>
                <c:pt idx="8629">
                  <c:v>Yb_0.00003162278</c:v>
                </c:pt>
                <c:pt idx="8630">
                  <c:v>Yb_0.00003981072</c:v>
                </c:pt>
                <c:pt idx="8631">
                  <c:v>Yb_0.00005011872</c:v>
                </c:pt>
                <c:pt idx="8632">
                  <c:v>Yb_0.00006309573</c:v>
                </c:pt>
                <c:pt idx="8633">
                  <c:v>Yb_0.00007943282</c:v>
                </c:pt>
                <c:pt idx="8634">
                  <c:v>Yb_0.0001</c:v>
                </c:pt>
                <c:pt idx="8635">
                  <c:v>Yb_0.0001258925</c:v>
                </c:pt>
                <c:pt idx="8636">
                  <c:v>Yb_0.0001584893</c:v>
                </c:pt>
                <c:pt idx="8637">
                  <c:v>Yb_0.0001995262</c:v>
                </c:pt>
                <c:pt idx="8638">
                  <c:v>Yb_0.0002511886</c:v>
                </c:pt>
                <c:pt idx="8639">
                  <c:v>Yb_0.0003162278</c:v>
                </c:pt>
                <c:pt idx="8640">
                  <c:v>Yb_0.0003981072</c:v>
                </c:pt>
                <c:pt idx="8641">
                  <c:v>Yb_0.0005011872</c:v>
                </c:pt>
                <c:pt idx="8642">
                  <c:v>Yb_0.0006309573</c:v>
                </c:pt>
                <c:pt idx="8643">
                  <c:v>Yb_0.0007943282</c:v>
                </c:pt>
                <c:pt idx="8644">
                  <c:v>Yb_0.001</c:v>
                </c:pt>
                <c:pt idx="8645">
                  <c:v>Yb_0.001258925</c:v>
                </c:pt>
                <c:pt idx="8646">
                  <c:v>Yb_0.001584893</c:v>
                </c:pt>
                <c:pt idx="8647">
                  <c:v>Yb_0.001995262</c:v>
                </c:pt>
                <c:pt idx="8648">
                  <c:v>Yb_0.002511886</c:v>
                </c:pt>
                <c:pt idx="8649">
                  <c:v>Yb_0.003162278</c:v>
                </c:pt>
                <c:pt idx="8650">
                  <c:v>Yb_0.003981072</c:v>
                </c:pt>
                <c:pt idx="8651">
                  <c:v>Yb_0.005011872</c:v>
                </c:pt>
                <c:pt idx="8652">
                  <c:v>Yb_0.006309573</c:v>
                </c:pt>
                <c:pt idx="8653">
                  <c:v>Yb_0.007943282</c:v>
                </c:pt>
                <c:pt idx="8654">
                  <c:v>Yb_0.01</c:v>
                </c:pt>
                <c:pt idx="8655">
                  <c:v>Yb_0.01258925</c:v>
                </c:pt>
                <c:pt idx="8656">
                  <c:v>Yb_0.01584893</c:v>
                </c:pt>
                <c:pt idx="8657">
                  <c:v>Yb_0.01995262</c:v>
                </c:pt>
                <c:pt idx="8658">
                  <c:v>Yb_0.02511886</c:v>
                </c:pt>
                <c:pt idx="8659">
                  <c:v>Yb_0.03162278</c:v>
                </c:pt>
                <c:pt idx="8660">
                  <c:v>Yb_0.03981072</c:v>
                </c:pt>
                <c:pt idx="8661">
                  <c:v>Yb_0.05011872</c:v>
                </c:pt>
                <c:pt idx="8662">
                  <c:v>Yb_0.06309573</c:v>
                </c:pt>
                <c:pt idx="8663">
                  <c:v>Yb_0.07943282</c:v>
                </c:pt>
                <c:pt idx="8664">
                  <c:v>Yb_0.1</c:v>
                </c:pt>
                <c:pt idx="8665">
                  <c:v>Yb_0.1258925</c:v>
                </c:pt>
                <c:pt idx="8666">
                  <c:v>Yb_0.1584893</c:v>
                </c:pt>
                <c:pt idx="8667">
                  <c:v>Yb_0.1995262</c:v>
                </c:pt>
                <c:pt idx="8668">
                  <c:v>Yb_0.2511886</c:v>
                </c:pt>
                <c:pt idx="8669">
                  <c:v>Yb_0.3162278</c:v>
                </c:pt>
                <c:pt idx="8670">
                  <c:v>Yb_0.3981072</c:v>
                </c:pt>
                <c:pt idx="8671">
                  <c:v>Yb_0.5011872</c:v>
                </c:pt>
                <c:pt idx="8672">
                  <c:v>Yb_0.6309573</c:v>
                </c:pt>
                <c:pt idx="8673">
                  <c:v>Yb_0.7943282</c:v>
                </c:pt>
                <c:pt idx="8674">
                  <c:v>Yb_1</c:v>
                </c:pt>
                <c:pt idx="8675">
                  <c:v>Yb_1.258925</c:v>
                </c:pt>
                <c:pt idx="8676">
                  <c:v>Yb_1.584893</c:v>
                </c:pt>
                <c:pt idx="8677">
                  <c:v>Yb_1.995262</c:v>
                </c:pt>
                <c:pt idx="8678">
                  <c:v>Yb_2.511886</c:v>
                </c:pt>
                <c:pt idx="8679">
                  <c:v>Yb_3.162278</c:v>
                </c:pt>
                <c:pt idx="8680">
                  <c:v>Yb_3.981072</c:v>
                </c:pt>
                <c:pt idx="8681">
                  <c:v>Yb_5.011872</c:v>
                </c:pt>
                <c:pt idx="8682">
                  <c:v>Yb_6.309573</c:v>
                </c:pt>
                <c:pt idx="8683">
                  <c:v>Yb_7.943282</c:v>
                </c:pt>
                <c:pt idx="8684">
                  <c:v>Yb_10</c:v>
                </c:pt>
                <c:pt idx="8685">
                  <c:v>Yb_12.58925</c:v>
                </c:pt>
                <c:pt idx="8686">
                  <c:v>Yb_15.84893</c:v>
                </c:pt>
                <c:pt idx="8687">
                  <c:v>Yb_19.95262</c:v>
                </c:pt>
                <c:pt idx="8688">
                  <c:v>Yb_25.11886</c:v>
                </c:pt>
                <c:pt idx="8689">
                  <c:v>Yb_31.62278</c:v>
                </c:pt>
                <c:pt idx="8690">
                  <c:v>Yb_39.81072</c:v>
                </c:pt>
                <c:pt idx="8691">
                  <c:v>Yb_50.11872</c:v>
                </c:pt>
                <c:pt idx="8692">
                  <c:v>Yb_63.09573</c:v>
                </c:pt>
                <c:pt idx="8693">
                  <c:v>Yb_79.43282</c:v>
                </c:pt>
                <c:pt idx="8694">
                  <c:v>Yb_100</c:v>
                </c:pt>
                <c:pt idx="8695">
                  <c:v>Yb_125.8925</c:v>
                </c:pt>
                <c:pt idx="8696">
                  <c:v>Yb_158.4893</c:v>
                </c:pt>
                <c:pt idx="8697">
                  <c:v>Yb_199.5262</c:v>
                </c:pt>
                <c:pt idx="8698">
                  <c:v>Yb_251.1886</c:v>
                </c:pt>
                <c:pt idx="8699">
                  <c:v>Yb_316.2278</c:v>
                </c:pt>
                <c:pt idx="8700">
                  <c:v>Yb_398.1072</c:v>
                </c:pt>
                <c:pt idx="8701">
                  <c:v>Yb_501.1872</c:v>
                </c:pt>
                <c:pt idx="8702">
                  <c:v>Yb_630.9573</c:v>
                </c:pt>
                <c:pt idx="8703">
                  <c:v>Yb_794.3282</c:v>
                </c:pt>
                <c:pt idx="8704">
                  <c:v>Yb_1000</c:v>
                </c:pt>
                <c:pt idx="8705">
                  <c:v>Yb_1258.925</c:v>
                </c:pt>
                <c:pt idx="8706">
                  <c:v>Yb_1584.893</c:v>
                </c:pt>
                <c:pt idx="8707">
                  <c:v>Yb_1995.262</c:v>
                </c:pt>
                <c:pt idx="8708">
                  <c:v>Yb_2511.886</c:v>
                </c:pt>
                <c:pt idx="8709">
                  <c:v>Yb_3162.278</c:v>
                </c:pt>
                <c:pt idx="8710">
                  <c:v>Yb_3981.072</c:v>
                </c:pt>
                <c:pt idx="8711">
                  <c:v>Yb_5011.872</c:v>
                </c:pt>
                <c:pt idx="8712">
                  <c:v>Yb_6309.573</c:v>
                </c:pt>
                <c:pt idx="8713">
                  <c:v>Yb_7943.282</c:v>
                </c:pt>
                <c:pt idx="8714">
                  <c:v>Yb_10000</c:v>
                </c:pt>
                <c:pt idx="8715">
                  <c:v>Yb_12589.25</c:v>
                </c:pt>
                <c:pt idx="8716">
                  <c:v>Yb_15848.93</c:v>
                </c:pt>
                <c:pt idx="8717">
                  <c:v>Yb_19952.62</c:v>
                </c:pt>
                <c:pt idx="8718">
                  <c:v>Yb_25118.86</c:v>
                </c:pt>
                <c:pt idx="8719">
                  <c:v>Yb_31622.78</c:v>
                </c:pt>
                <c:pt idx="8720">
                  <c:v>Yb_39810.72</c:v>
                </c:pt>
                <c:pt idx="8721">
                  <c:v>Yb_50118.72</c:v>
                </c:pt>
                <c:pt idx="8722">
                  <c:v>Yb_63095.73</c:v>
                </c:pt>
                <c:pt idx="8723">
                  <c:v>Yb_79432.82</c:v>
                </c:pt>
                <c:pt idx="8724">
                  <c:v>Yb_100000</c:v>
                </c:pt>
                <c:pt idx="8725">
                  <c:v>Yb_125892.5</c:v>
                </c:pt>
                <c:pt idx="8726">
                  <c:v>Yb_158489.3</c:v>
                </c:pt>
                <c:pt idx="8727">
                  <c:v>Yb_199526.2</c:v>
                </c:pt>
                <c:pt idx="8728">
                  <c:v>Yb_251188.6</c:v>
                </c:pt>
                <c:pt idx="8729">
                  <c:v>Yb_316227.8</c:v>
                </c:pt>
                <c:pt idx="8730">
                  <c:v>Yb_398107.2</c:v>
                </c:pt>
                <c:pt idx="8731">
                  <c:v>Yb_501187.2</c:v>
                </c:pt>
                <c:pt idx="8732">
                  <c:v>Yb_630957.3</c:v>
                </c:pt>
                <c:pt idx="8733">
                  <c:v>Yb_794328.2</c:v>
                </c:pt>
                <c:pt idx="8734">
                  <c:v>Yb_1000000</c:v>
                </c:pt>
                <c:pt idx="8735">
                  <c:v>Yb_1258925</c:v>
                </c:pt>
                <c:pt idx="8736">
                  <c:v>Yb_1584893</c:v>
                </c:pt>
                <c:pt idx="8737">
                  <c:v>Yb_1995262</c:v>
                </c:pt>
                <c:pt idx="8738">
                  <c:v>Yb_2511886</c:v>
                </c:pt>
                <c:pt idx="8739">
                  <c:v>Yb_3162278</c:v>
                </c:pt>
                <c:pt idx="8740">
                  <c:v>Yb_3981072</c:v>
                </c:pt>
                <c:pt idx="8741">
                  <c:v>Yb_5011872</c:v>
                </c:pt>
                <c:pt idx="8742">
                  <c:v>Yb_6309573</c:v>
                </c:pt>
                <c:pt idx="8743">
                  <c:v>Yb_7943282</c:v>
                </c:pt>
                <c:pt idx="8744">
                  <c:v>Yb_10000000</c:v>
                </c:pt>
                <c:pt idx="8745">
                  <c:v>Yb_12589250</c:v>
                </c:pt>
                <c:pt idx="8746">
                  <c:v>Yb_15848930</c:v>
                </c:pt>
                <c:pt idx="8747">
                  <c:v>Yb_19952620</c:v>
                </c:pt>
                <c:pt idx="8748">
                  <c:v>Lu_</c:v>
                </c:pt>
                <c:pt idx="8749">
                  <c:v>Energy[eV]_Elastic[mb]</c:v>
                </c:pt>
                <c:pt idx="8750">
                  <c:v>Lu_0.00001258925</c:v>
                </c:pt>
                <c:pt idx="8751">
                  <c:v>Lu_0.00001584893</c:v>
                </c:pt>
                <c:pt idx="8752">
                  <c:v>Lu_0.00001995262</c:v>
                </c:pt>
                <c:pt idx="8753">
                  <c:v>Lu_0.00002511886</c:v>
                </c:pt>
                <c:pt idx="8754">
                  <c:v>Lu_0.00003162278</c:v>
                </c:pt>
                <c:pt idx="8755">
                  <c:v>Lu_0.00003981072</c:v>
                </c:pt>
                <c:pt idx="8756">
                  <c:v>Lu_0.00005011872</c:v>
                </c:pt>
                <c:pt idx="8757">
                  <c:v>Lu_0.00006309573</c:v>
                </c:pt>
                <c:pt idx="8758">
                  <c:v>Lu_0.00007943282</c:v>
                </c:pt>
                <c:pt idx="8759">
                  <c:v>Lu_0.0001</c:v>
                </c:pt>
                <c:pt idx="8760">
                  <c:v>Lu_0.0001258925</c:v>
                </c:pt>
                <c:pt idx="8761">
                  <c:v>Lu_0.0001584893</c:v>
                </c:pt>
                <c:pt idx="8762">
                  <c:v>Lu_0.0001995262</c:v>
                </c:pt>
                <c:pt idx="8763">
                  <c:v>Lu_0.0002511886</c:v>
                </c:pt>
                <c:pt idx="8764">
                  <c:v>Lu_0.0003162278</c:v>
                </c:pt>
                <c:pt idx="8765">
                  <c:v>Lu_0.0003981072</c:v>
                </c:pt>
                <c:pt idx="8766">
                  <c:v>Lu_0.0005011872</c:v>
                </c:pt>
                <c:pt idx="8767">
                  <c:v>Lu_0.0006309573</c:v>
                </c:pt>
                <c:pt idx="8768">
                  <c:v>Lu_0.0007943282</c:v>
                </c:pt>
                <c:pt idx="8769">
                  <c:v>Lu_0.001</c:v>
                </c:pt>
                <c:pt idx="8770">
                  <c:v>Lu_0.001258925</c:v>
                </c:pt>
                <c:pt idx="8771">
                  <c:v>Lu_0.001584893</c:v>
                </c:pt>
                <c:pt idx="8772">
                  <c:v>Lu_0.001995262</c:v>
                </c:pt>
                <c:pt idx="8773">
                  <c:v>Lu_0.002511886</c:v>
                </c:pt>
                <c:pt idx="8774">
                  <c:v>Lu_0.003162278</c:v>
                </c:pt>
                <c:pt idx="8775">
                  <c:v>Lu_0.003981072</c:v>
                </c:pt>
                <c:pt idx="8776">
                  <c:v>Lu_0.005011872</c:v>
                </c:pt>
                <c:pt idx="8777">
                  <c:v>Lu_0.006309573</c:v>
                </c:pt>
                <c:pt idx="8778">
                  <c:v>Lu_0.007943282</c:v>
                </c:pt>
                <c:pt idx="8779">
                  <c:v>Lu_0.01</c:v>
                </c:pt>
                <c:pt idx="8780">
                  <c:v>Lu_0.01258925</c:v>
                </c:pt>
                <c:pt idx="8781">
                  <c:v>Lu_0.01584893</c:v>
                </c:pt>
                <c:pt idx="8782">
                  <c:v>Lu_0.01995262</c:v>
                </c:pt>
                <c:pt idx="8783">
                  <c:v>Lu_0.02511886</c:v>
                </c:pt>
                <c:pt idx="8784">
                  <c:v>Lu_0.03162278</c:v>
                </c:pt>
                <c:pt idx="8785">
                  <c:v>Lu_0.03981072</c:v>
                </c:pt>
                <c:pt idx="8786">
                  <c:v>Lu_0.05011872</c:v>
                </c:pt>
                <c:pt idx="8787">
                  <c:v>Lu_0.06309573</c:v>
                </c:pt>
                <c:pt idx="8788">
                  <c:v>Lu_0.07943282</c:v>
                </c:pt>
                <c:pt idx="8789">
                  <c:v>Lu_0.1</c:v>
                </c:pt>
                <c:pt idx="8790">
                  <c:v>Lu_0.1258925</c:v>
                </c:pt>
                <c:pt idx="8791">
                  <c:v>Lu_0.1584893</c:v>
                </c:pt>
                <c:pt idx="8792">
                  <c:v>Lu_0.1995262</c:v>
                </c:pt>
                <c:pt idx="8793">
                  <c:v>Lu_0.2511886</c:v>
                </c:pt>
                <c:pt idx="8794">
                  <c:v>Lu_0.3162278</c:v>
                </c:pt>
                <c:pt idx="8795">
                  <c:v>Lu_0.3981072</c:v>
                </c:pt>
                <c:pt idx="8796">
                  <c:v>Lu_0.5011872</c:v>
                </c:pt>
                <c:pt idx="8797">
                  <c:v>Lu_0.6309573</c:v>
                </c:pt>
                <c:pt idx="8798">
                  <c:v>Lu_0.7943282</c:v>
                </c:pt>
                <c:pt idx="8799">
                  <c:v>Lu_1</c:v>
                </c:pt>
                <c:pt idx="8800">
                  <c:v>Lu_1.258925</c:v>
                </c:pt>
                <c:pt idx="8801">
                  <c:v>Lu_1.584893</c:v>
                </c:pt>
                <c:pt idx="8802">
                  <c:v>Lu_1.995262</c:v>
                </c:pt>
                <c:pt idx="8803">
                  <c:v>Lu_2.511886</c:v>
                </c:pt>
                <c:pt idx="8804">
                  <c:v>Lu_3.162278</c:v>
                </c:pt>
                <c:pt idx="8805">
                  <c:v>Lu_3.981072</c:v>
                </c:pt>
                <c:pt idx="8806">
                  <c:v>Lu_5.011872</c:v>
                </c:pt>
                <c:pt idx="8807">
                  <c:v>Lu_6.309573</c:v>
                </c:pt>
                <c:pt idx="8808">
                  <c:v>Lu_7.943282</c:v>
                </c:pt>
                <c:pt idx="8809">
                  <c:v>Lu_10</c:v>
                </c:pt>
                <c:pt idx="8810">
                  <c:v>Lu_12.58925</c:v>
                </c:pt>
                <c:pt idx="8811">
                  <c:v>Lu_15.84893</c:v>
                </c:pt>
                <c:pt idx="8812">
                  <c:v>Lu_19.95262</c:v>
                </c:pt>
                <c:pt idx="8813">
                  <c:v>Lu_25.11886</c:v>
                </c:pt>
                <c:pt idx="8814">
                  <c:v>Lu_31.62278</c:v>
                </c:pt>
                <c:pt idx="8815">
                  <c:v>Lu_39.81072</c:v>
                </c:pt>
                <c:pt idx="8816">
                  <c:v>Lu_50.11872</c:v>
                </c:pt>
                <c:pt idx="8817">
                  <c:v>Lu_63.09573</c:v>
                </c:pt>
                <c:pt idx="8818">
                  <c:v>Lu_79.43282</c:v>
                </c:pt>
                <c:pt idx="8819">
                  <c:v>Lu_100</c:v>
                </c:pt>
                <c:pt idx="8820">
                  <c:v>Lu_125.8925</c:v>
                </c:pt>
                <c:pt idx="8821">
                  <c:v>Lu_158.4893</c:v>
                </c:pt>
                <c:pt idx="8822">
                  <c:v>Lu_199.5262</c:v>
                </c:pt>
                <c:pt idx="8823">
                  <c:v>Lu_251.1886</c:v>
                </c:pt>
                <c:pt idx="8824">
                  <c:v>Lu_316.2278</c:v>
                </c:pt>
                <c:pt idx="8825">
                  <c:v>Lu_398.1072</c:v>
                </c:pt>
                <c:pt idx="8826">
                  <c:v>Lu_501.1872</c:v>
                </c:pt>
                <c:pt idx="8827">
                  <c:v>Lu_630.9573</c:v>
                </c:pt>
                <c:pt idx="8828">
                  <c:v>Lu_794.3282</c:v>
                </c:pt>
                <c:pt idx="8829">
                  <c:v>Lu_1000</c:v>
                </c:pt>
                <c:pt idx="8830">
                  <c:v>Lu_1258.925</c:v>
                </c:pt>
                <c:pt idx="8831">
                  <c:v>Lu_1584.893</c:v>
                </c:pt>
                <c:pt idx="8832">
                  <c:v>Lu_1995.262</c:v>
                </c:pt>
                <c:pt idx="8833">
                  <c:v>Lu_2511.886</c:v>
                </c:pt>
                <c:pt idx="8834">
                  <c:v>Lu_3162.278</c:v>
                </c:pt>
                <c:pt idx="8835">
                  <c:v>Lu_3981.072</c:v>
                </c:pt>
                <c:pt idx="8836">
                  <c:v>Lu_5011.872</c:v>
                </c:pt>
                <c:pt idx="8837">
                  <c:v>Lu_6309.573</c:v>
                </c:pt>
                <c:pt idx="8838">
                  <c:v>Lu_7943.282</c:v>
                </c:pt>
                <c:pt idx="8839">
                  <c:v>Lu_10000</c:v>
                </c:pt>
                <c:pt idx="8840">
                  <c:v>Lu_12589.25</c:v>
                </c:pt>
                <c:pt idx="8841">
                  <c:v>Lu_15848.93</c:v>
                </c:pt>
                <c:pt idx="8842">
                  <c:v>Lu_19952.62</c:v>
                </c:pt>
                <c:pt idx="8843">
                  <c:v>Lu_25118.86</c:v>
                </c:pt>
                <c:pt idx="8844">
                  <c:v>Lu_31622.78</c:v>
                </c:pt>
                <c:pt idx="8845">
                  <c:v>Lu_39810.72</c:v>
                </c:pt>
                <c:pt idx="8846">
                  <c:v>Lu_50118.72</c:v>
                </c:pt>
                <c:pt idx="8847">
                  <c:v>Lu_63095.73</c:v>
                </c:pt>
                <c:pt idx="8848">
                  <c:v>Lu_79432.82</c:v>
                </c:pt>
                <c:pt idx="8849">
                  <c:v>Lu_100000</c:v>
                </c:pt>
                <c:pt idx="8850">
                  <c:v>Lu_125892.5</c:v>
                </c:pt>
                <c:pt idx="8851">
                  <c:v>Lu_158489.3</c:v>
                </c:pt>
                <c:pt idx="8852">
                  <c:v>Lu_199526.2</c:v>
                </c:pt>
                <c:pt idx="8853">
                  <c:v>Lu_251188.6</c:v>
                </c:pt>
                <c:pt idx="8854">
                  <c:v>Lu_316227.8</c:v>
                </c:pt>
                <c:pt idx="8855">
                  <c:v>Lu_398107.2</c:v>
                </c:pt>
                <c:pt idx="8856">
                  <c:v>Lu_501187.2</c:v>
                </c:pt>
                <c:pt idx="8857">
                  <c:v>Lu_630957.3</c:v>
                </c:pt>
                <c:pt idx="8858">
                  <c:v>Lu_794328.2</c:v>
                </c:pt>
                <c:pt idx="8859">
                  <c:v>Lu_1000000</c:v>
                </c:pt>
                <c:pt idx="8860">
                  <c:v>Lu_1258925</c:v>
                </c:pt>
                <c:pt idx="8861">
                  <c:v>Lu_1584893</c:v>
                </c:pt>
                <c:pt idx="8862">
                  <c:v>Lu_1995262</c:v>
                </c:pt>
                <c:pt idx="8863">
                  <c:v>Lu_2511886</c:v>
                </c:pt>
                <c:pt idx="8864">
                  <c:v>Lu_3162278</c:v>
                </c:pt>
                <c:pt idx="8865">
                  <c:v>Lu_3981072</c:v>
                </c:pt>
                <c:pt idx="8866">
                  <c:v>Lu_5011872</c:v>
                </c:pt>
                <c:pt idx="8867">
                  <c:v>Lu_6309573</c:v>
                </c:pt>
                <c:pt idx="8868">
                  <c:v>Lu_7943282</c:v>
                </c:pt>
                <c:pt idx="8869">
                  <c:v>Lu_10000000</c:v>
                </c:pt>
                <c:pt idx="8870">
                  <c:v>Lu_12589250</c:v>
                </c:pt>
                <c:pt idx="8871">
                  <c:v>Lu_15848930</c:v>
                </c:pt>
                <c:pt idx="8872">
                  <c:v>Lu_19952620</c:v>
                </c:pt>
                <c:pt idx="8873">
                  <c:v>Hf_</c:v>
                </c:pt>
                <c:pt idx="8874">
                  <c:v>Energy[eV]_Elastic[mb]</c:v>
                </c:pt>
                <c:pt idx="8875">
                  <c:v>Hf_0.00001258925</c:v>
                </c:pt>
                <c:pt idx="8876">
                  <c:v>Hf_0.00001584893</c:v>
                </c:pt>
                <c:pt idx="8877">
                  <c:v>Hf_0.00001995262</c:v>
                </c:pt>
                <c:pt idx="8878">
                  <c:v>Hf_0.00002511886</c:v>
                </c:pt>
                <c:pt idx="8879">
                  <c:v>Hf_0.00003162278</c:v>
                </c:pt>
                <c:pt idx="8880">
                  <c:v>Hf_0.00003981072</c:v>
                </c:pt>
                <c:pt idx="8881">
                  <c:v>Hf_0.00005011872</c:v>
                </c:pt>
                <c:pt idx="8882">
                  <c:v>Hf_0.00006309573</c:v>
                </c:pt>
                <c:pt idx="8883">
                  <c:v>Hf_0.00007943282</c:v>
                </c:pt>
                <c:pt idx="8884">
                  <c:v>Hf_0.0001</c:v>
                </c:pt>
                <c:pt idx="8885">
                  <c:v>Hf_0.0001258925</c:v>
                </c:pt>
                <c:pt idx="8886">
                  <c:v>Hf_0.0001584893</c:v>
                </c:pt>
                <c:pt idx="8887">
                  <c:v>Hf_0.0001995262</c:v>
                </c:pt>
                <c:pt idx="8888">
                  <c:v>Hf_0.0002511886</c:v>
                </c:pt>
                <c:pt idx="8889">
                  <c:v>Hf_0.0003162278</c:v>
                </c:pt>
                <c:pt idx="8890">
                  <c:v>Hf_0.0003981072</c:v>
                </c:pt>
                <c:pt idx="8891">
                  <c:v>Hf_0.0005011872</c:v>
                </c:pt>
                <c:pt idx="8892">
                  <c:v>Hf_0.0006309573</c:v>
                </c:pt>
                <c:pt idx="8893">
                  <c:v>Hf_0.0007943282</c:v>
                </c:pt>
                <c:pt idx="8894">
                  <c:v>Hf_0.001</c:v>
                </c:pt>
                <c:pt idx="8895">
                  <c:v>Hf_0.001258925</c:v>
                </c:pt>
                <c:pt idx="8896">
                  <c:v>Hf_0.001584893</c:v>
                </c:pt>
                <c:pt idx="8897">
                  <c:v>Hf_0.001995262</c:v>
                </c:pt>
                <c:pt idx="8898">
                  <c:v>Hf_0.002511886</c:v>
                </c:pt>
                <c:pt idx="8899">
                  <c:v>Hf_0.003162278</c:v>
                </c:pt>
                <c:pt idx="8900">
                  <c:v>Hf_0.003981072</c:v>
                </c:pt>
                <c:pt idx="8901">
                  <c:v>Hf_0.005011872</c:v>
                </c:pt>
                <c:pt idx="8902">
                  <c:v>Hf_0.006309573</c:v>
                </c:pt>
                <c:pt idx="8903">
                  <c:v>Hf_0.007943282</c:v>
                </c:pt>
                <c:pt idx="8904">
                  <c:v>Hf_0.01</c:v>
                </c:pt>
                <c:pt idx="8905">
                  <c:v>Hf_0.01258925</c:v>
                </c:pt>
                <c:pt idx="8906">
                  <c:v>Hf_0.01584893</c:v>
                </c:pt>
                <c:pt idx="8907">
                  <c:v>Hf_0.01995262</c:v>
                </c:pt>
                <c:pt idx="8908">
                  <c:v>Hf_0.02511886</c:v>
                </c:pt>
                <c:pt idx="8909">
                  <c:v>Hf_0.03162278</c:v>
                </c:pt>
                <c:pt idx="8910">
                  <c:v>Hf_0.03981072</c:v>
                </c:pt>
                <c:pt idx="8911">
                  <c:v>Hf_0.05011872</c:v>
                </c:pt>
                <c:pt idx="8912">
                  <c:v>Hf_0.06309573</c:v>
                </c:pt>
                <c:pt idx="8913">
                  <c:v>Hf_0.07943282</c:v>
                </c:pt>
                <c:pt idx="8914">
                  <c:v>Hf_0.1</c:v>
                </c:pt>
                <c:pt idx="8915">
                  <c:v>Hf_0.1258925</c:v>
                </c:pt>
                <c:pt idx="8916">
                  <c:v>Hf_0.1584893</c:v>
                </c:pt>
                <c:pt idx="8917">
                  <c:v>Hf_0.1995262</c:v>
                </c:pt>
                <c:pt idx="8918">
                  <c:v>Hf_0.2511886</c:v>
                </c:pt>
                <c:pt idx="8919">
                  <c:v>Hf_0.3162278</c:v>
                </c:pt>
                <c:pt idx="8920">
                  <c:v>Hf_0.3981072</c:v>
                </c:pt>
                <c:pt idx="8921">
                  <c:v>Hf_0.5011872</c:v>
                </c:pt>
                <c:pt idx="8922">
                  <c:v>Hf_0.6309573</c:v>
                </c:pt>
                <c:pt idx="8923">
                  <c:v>Hf_0.7943282</c:v>
                </c:pt>
                <c:pt idx="8924">
                  <c:v>Hf_1</c:v>
                </c:pt>
                <c:pt idx="8925">
                  <c:v>Hf_1.258925</c:v>
                </c:pt>
                <c:pt idx="8926">
                  <c:v>Hf_1.584893</c:v>
                </c:pt>
                <c:pt idx="8927">
                  <c:v>Hf_1.995262</c:v>
                </c:pt>
                <c:pt idx="8928">
                  <c:v>Hf_2.511886</c:v>
                </c:pt>
                <c:pt idx="8929">
                  <c:v>Hf_3.162278</c:v>
                </c:pt>
                <c:pt idx="8930">
                  <c:v>Hf_3.981072</c:v>
                </c:pt>
                <c:pt idx="8931">
                  <c:v>Hf_5.011872</c:v>
                </c:pt>
                <c:pt idx="8932">
                  <c:v>Hf_6.309573</c:v>
                </c:pt>
                <c:pt idx="8933">
                  <c:v>Hf_7.943282</c:v>
                </c:pt>
                <c:pt idx="8934">
                  <c:v>Hf_10</c:v>
                </c:pt>
                <c:pt idx="8935">
                  <c:v>Hf_12.58925</c:v>
                </c:pt>
                <c:pt idx="8936">
                  <c:v>Hf_15.84893</c:v>
                </c:pt>
                <c:pt idx="8937">
                  <c:v>Hf_19.95262</c:v>
                </c:pt>
                <c:pt idx="8938">
                  <c:v>Hf_25.11886</c:v>
                </c:pt>
                <c:pt idx="8939">
                  <c:v>Hf_31.62278</c:v>
                </c:pt>
                <c:pt idx="8940">
                  <c:v>Hf_39.81072</c:v>
                </c:pt>
                <c:pt idx="8941">
                  <c:v>Hf_50.11872</c:v>
                </c:pt>
                <c:pt idx="8942">
                  <c:v>Hf_63.09573</c:v>
                </c:pt>
                <c:pt idx="8943">
                  <c:v>Hf_79.43282</c:v>
                </c:pt>
                <c:pt idx="8944">
                  <c:v>Hf_100</c:v>
                </c:pt>
                <c:pt idx="8945">
                  <c:v>Hf_125.8925</c:v>
                </c:pt>
                <c:pt idx="8946">
                  <c:v>Hf_158.4893</c:v>
                </c:pt>
                <c:pt idx="8947">
                  <c:v>Hf_199.5262</c:v>
                </c:pt>
                <c:pt idx="8948">
                  <c:v>Hf_251.1886</c:v>
                </c:pt>
                <c:pt idx="8949">
                  <c:v>Hf_316.2278</c:v>
                </c:pt>
                <c:pt idx="8950">
                  <c:v>Hf_398.1072</c:v>
                </c:pt>
                <c:pt idx="8951">
                  <c:v>Hf_501.1872</c:v>
                </c:pt>
                <c:pt idx="8952">
                  <c:v>Hf_630.9573</c:v>
                </c:pt>
                <c:pt idx="8953">
                  <c:v>Hf_794.3282</c:v>
                </c:pt>
                <c:pt idx="8954">
                  <c:v>Hf_1000</c:v>
                </c:pt>
                <c:pt idx="8955">
                  <c:v>Hf_1258.925</c:v>
                </c:pt>
                <c:pt idx="8956">
                  <c:v>Hf_1584.893</c:v>
                </c:pt>
                <c:pt idx="8957">
                  <c:v>Hf_1995.262</c:v>
                </c:pt>
                <c:pt idx="8958">
                  <c:v>Hf_2511.886</c:v>
                </c:pt>
                <c:pt idx="8959">
                  <c:v>Hf_3162.278</c:v>
                </c:pt>
                <c:pt idx="8960">
                  <c:v>Hf_3981.072</c:v>
                </c:pt>
                <c:pt idx="8961">
                  <c:v>Hf_5011.872</c:v>
                </c:pt>
                <c:pt idx="8962">
                  <c:v>Hf_6309.573</c:v>
                </c:pt>
                <c:pt idx="8963">
                  <c:v>Hf_7943.282</c:v>
                </c:pt>
                <c:pt idx="8964">
                  <c:v>Hf_10000</c:v>
                </c:pt>
                <c:pt idx="8965">
                  <c:v>Hf_12589.25</c:v>
                </c:pt>
                <c:pt idx="8966">
                  <c:v>Hf_15848.93</c:v>
                </c:pt>
                <c:pt idx="8967">
                  <c:v>Hf_19952.62</c:v>
                </c:pt>
                <c:pt idx="8968">
                  <c:v>Hf_25118.86</c:v>
                </c:pt>
                <c:pt idx="8969">
                  <c:v>Hf_31622.78</c:v>
                </c:pt>
                <c:pt idx="8970">
                  <c:v>Hf_39810.72</c:v>
                </c:pt>
                <c:pt idx="8971">
                  <c:v>Hf_50118.72</c:v>
                </c:pt>
                <c:pt idx="8972">
                  <c:v>Hf_63095.73</c:v>
                </c:pt>
                <c:pt idx="8973">
                  <c:v>Hf_79432.82</c:v>
                </c:pt>
                <c:pt idx="8974">
                  <c:v>Hf_100000</c:v>
                </c:pt>
                <c:pt idx="8975">
                  <c:v>Hf_125892.5</c:v>
                </c:pt>
                <c:pt idx="8976">
                  <c:v>Hf_158489.3</c:v>
                </c:pt>
                <c:pt idx="8977">
                  <c:v>Hf_199526.2</c:v>
                </c:pt>
                <c:pt idx="8978">
                  <c:v>Hf_251188.6</c:v>
                </c:pt>
                <c:pt idx="8979">
                  <c:v>Hf_316227.8</c:v>
                </c:pt>
                <c:pt idx="8980">
                  <c:v>Hf_398107.2</c:v>
                </c:pt>
                <c:pt idx="8981">
                  <c:v>Hf_501187.2</c:v>
                </c:pt>
                <c:pt idx="8982">
                  <c:v>Hf_630957.3</c:v>
                </c:pt>
                <c:pt idx="8983">
                  <c:v>Hf_794328.2</c:v>
                </c:pt>
                <c:pt idx="8984">
                  <c:v>Hf_1000000</c:v>
                </c:pt>
                <c:pt idx="8985">
                  <c:v>Hf_1258925</c:v>
                </c:pt>
                <c:pt idx="8986">
                  <c:v>Hf_1584893</c:v>
                </c:pt>
                <c:pt idx="8987">
                  <c:v>Hf_1995262</c:v>
                </c:pt>
                <c:pt idx="8988">
                  <c:v>Hf_2511886</c:v>
                </c:pt>
                <c:pt idx="8989">
                  <c:v>Hf_3162278</c:v>
                </c:pt>
                <c:pt idx="8990">
                  <c:v>Hf_3981072</c:v>
                </c:pt>
                <c:pt idx="8991">
                  <c:v>Hf_5011872</c:v>
                </c:pt>
                <c:pt idx="8992">
                  <c:v>Hf_6309573</c:v>
                </c:pt>
                <c:pt idx="8993">
                  <c:v>Hf_7943282</c:v>
                </c:pt>
                <c:pt idx="8994">
                  <c:v>Hf_10000000</c:v>
                </c:pt>
                <c:pt idx="8995">
                  <c:v>Hf_12589250</c:v>
                </c:pt>
                <c:pt idx="8996">
                  <c:v>Hf_15848930</c:v>
                </c:pt>
                <c:pt idx="8997">
                  <c:v>Hf_19952620</c:v>
                </c:pt>
                <c:pt idx="8998">
                  <c:v>Ta_</c:v>
                </c:pt>
                <c:pt idx="8999">
                  <c:v>Energy[eV]_Elastic[mb]</c:v>
                </c:pt>
                <c:pt idx="9000">
                  <c:v>Ta_0.00001258925</c:v>
                </c:pt>
                <c:pt idx="9001">
                  <c:v>Ta_0.00001584893</c:v>
                </c:pt>
                <c:pt idx="9002">
                  <c:v>Ta_0.00001995262</c:v>
                </c:pt>
                <c:pt idx="9003">
                  <c:v>Ta_0.00002511886</c:v>
                </c:pt>
                <c:pt idx="9004">
                  <c:v>Ta_0.00003162278</c:v>
                </c:pt>
                <c:pt idx="9005">
                  <c:v>Ta_0.00003981072</c:v>
                </c:pt>
                <c:pt idx="9006">
                  <c:v>Ta_0.00005011872</c:v>
                </c:pt>
                <c:pt idx="9007">
                  <c:v>Ta_0.00006309573</c:v>
                </c:pt>
                <c:pt idx="9008">
                  <c:v>Ta_0.00007943282</c:v>
                </c:pt>
                <c:pt idx="9009">
                  <c:v>Ta_0.0001</c:v>
                </c:pt>
                <c:pt idx="9010">
                  <c:v>Ta_0.0001258925</c:v>
                </c:pt>
                <c:pt idx="9011">
                  <c:v>Ta_0.0001584893</c:v>
                </c:pt>
                <c:pt idx="9012">
                  <c:v>Ta_0.0001995262</c:v>
                </c:pt>
                <c:pt idx="9013">
                  <c:v>Ta_0.0002511886</c:v>
                </c:pt>
                <c:pt idx="9014">
                  <c:v>Ta_0.0003162278</c:v>
                </c:pt>
                <c:pt idx="9015">
                  <c:v>Ta_0.0003981072</c:v>
                </c:pt>
                <c:pt idx="9016">
                  <c:v>Ta_0.0005011872</c:v>
                </c:pt>
                <c:pt idx="9017">
                  <c:v>Ta_0.0006309573</c:v>
                </c:pt>
                <c:pt idx="9018">
                  <c:v>Ta_0.0007943282</c:v>
                </c:pt>
                <c:pt idx="9019">
                  <c:v>Ta_0.001</c:v>
                </c:pt>
                <c:pt idx="9020">
                  <c:v>Ta_0.001258925</c:v>
                </c:pt>
                <c:pt idx="9021">
                  <c:v>Ta_0.001584893</c:v>
                </c:pt>
                <c:pt idx="9022">
                  <c:v>Ta_0.001995262</c:v>
                </c:pt>
                <c:pt idx="9023">
                  <c:v>Ta_0.002511886</c:v>
                </c:pt>
                <c:pt idx="9024">
                  <c:v>Ta_0.003162278</c:v>
                </c:pt>
                <c:pt idx="9025">
                  <c:v>Ta_0.003981072</c:v>
                </c:pt>
                <c:pt idx="9026">
                  <c:v>Ta_0.005011872</c:v>
                </c:pt>
                <c:pt idx="9027">
                  <c:v>Ta_0.006309573</c:v>
                </c:pt>
                <c:pt idx="9028">
                  <c:v>Ta_0.007943282</c:v>
                </c:pt>
                <c:pt idx="9029">
                  <c:v>Ta_0.01</c:v>
                </c:pt>
                <c:pt idx="9030">
                  <c:v>Ta_0.01258925</c:v>
                </c:pt>
                <c:pt idx="9031">
                  <c:v>Ta_0.01584893</c:v>
                </c:pt>
                <c:pt idx="9032">
                  <c:v>Ta_0.01995262</c:v>
                </c:pt>
                <c:pt idx="9033">
                  <c:v>Ta_0.02511886</c:v>
                </c:pt>
                <c:pt idx="9034">
                  <c:v>Ta_0.03162278</c:v>
                </c:pt>
                <c:pt idx="9035">
                  <c:v>Ta_0.03981072</c:v>
                </c:pt>
                <c:pt idx="9036">
                  <c:v>Ta_0.05011872</c:v>
                </c:pt>
                <c:pt idx="9037">
                  <c:v>Ta_0.06309573</c:v>
                </c:pt>
                <c:pt idx="9038">
                  <c:v>Ta_0.07943282</c:v>
                </c:pt>
                <c:pt idx="9039">
                  <c:v>Ta_0.1</c:v>
                </c:pt>
                <c:pt idx="9040">
                  <c:v>Ta_0.1258925</c:v>
                </c:pt>
                <c:pt idx="9041">
                  <c:v>Ta_0.1584893</c:v>
                </c:pt>
                <c:pt idx="9042">
                  <c:v>Ta_0.1995262</c:v>
                </c:pt>
                <c:pt idx="9043">
                  <c:v>Ta_0.2511886</c:v>
                </c:pt>
                <c:pt idx="9044">
                  <c:v>Ta_0.3162278</c:v>
                </c:pt>
                <c:pt idx="9045">
                  <c:v>Ta_0.3981072</c:v>
                </c:pt>
                <c:pt idx="9046">
                  <c:v>Ta_0.5011872</c:v>
                </c:pt>
                <c:pt idx="9047">
                  <c:v>Ta_0.6309573</c:v>
                </c:pt>
                <c:pt idx="9048">
                  <c:v>Ta_0.7943282</c:v>
                </c:pt>
                <c:pt idx="9049">
                  <c:v>Ta_1</c:v>
                </c:pt>
                <c:pt idx="9050">
                  <c:v>Ta_1.258925</c:v>
                </c:pt>
                <c:pt idx="9051">
                  <c:v>Ta_1.584893</c:v>
                </c:pt>
                <c:pt idx="9052">
                  <c:v>Ta_1.995262</c:v>
                </c:pt>
                <c:pt idx="9053">
                  <c:v>Ta_2.511886</c:v>
                </c:pt>
                <c:pt idx="9054">
                  <c:v>Ta_3.162278</c:v>
                </c:pt>
                <c:pt idx="9055">
                  <c:v>Ta_3.981072</c:v>
                </c:pt>
                <c:pt idx="9056">
                  <c:v>Ta_5.011872</c:v>
                </c:pt>
                <c:pt idx="9057">
                  <c:v>Ta_6.309573</c:v>
                </c:pt>
                <c:pt idx="9058">
                  <c:v>Ta_7.943282</c:v>
                </c:pt>
                <c:pt idx="9059">
                  <c:v>Ta_10</c:v>
                </c:pt>
                <c:pt idx="9060">
                  <c:v>Ta_12.58925</c:v>
                </c:pt>
                <c:pt idx="9061">
                  <c:v>Ta_15.84893</c:v>
                </c:pt>
                <c:pt idx="9062">
                  <c:v>Ta_19.95262</c:v>
                </c:pt>
                <c:pt idx="9063">
                  <c:v>Ta_25.11886</c:v>
                </c:pt>
                <c:pt idx="9064">
                  <c:v>Ta_31.62278</c:v>
                </c:pt>
                <c:pt idx="9065">
                  <c:v>Ta_39.81072</c:v>
                </c:pt>
                <c:pt idx="9066">
                  <c:v>Ta_50.11872</c:v>
                </c:pt>
                <c:pt idx="9067">
                  <c:v>Ta_63.09573</c:v>
                </c:pt>
                <c:pt idx="9068">
                  <c:v>Ta_79.43282</c:v>
                </c:pt>
                <c:pt idx="9069">
                  <c:v>Ta_100</c:v>
                </c:pt>
                <c:pt idx="9070">
                  <c:v>Ta_125.8925</c:v>
                </c:pt>
                <c:pt idx="9071">
                  <c:v>Ta_158.4893</c:v>
                </c:pt>
                <c:pt idx="9072">
                  <c:v>Ta_199.5262</c:v>
                </c:pt>
                <c:pt idx="9073">
                  <c:v>Ta_251.1886</c:v>
                </c:pt>
                <c:pt idx="9074">
                  <c:v>Ta_316.2278</c:v>
                </c:pt>
                <c:pt idx="9075">
                  <c:v>Ta_398.1072</c:v>
                </c:pt>
                <c:pt idx="9076">
                  <c:v>Ta_501.1872</c:v>
                </c:pt>
                <c:pt idx="9077">
                  <c:v>Ta_630.9573</c:v>
                </c:pt>
                <c:pt idx="9078">
                  <c:v>Ta_794.3282</c:v>
                </c:pt>
                <c:pt idx="9079">
                  <c:v>Ta_1000</c:v>
                </c:pt>
                <c:pt idx="9080">
                  <c:v>Ta_1258.925</c:v>
                </c:pt>
                <c:pt idx="9081">
                  <c:v>Ta_1584.893</c:v>
                </c:pt>
                <c:pt idx="9082">
                  <c:v>Ta_1995.262</c:v>
                </c:pt>
                <c:pt idx="9083">
                  <c:v>Ta_2511.886</c:v>
                </c:pt>
                <c:pt idx="9084">
                  <c:v>Ta_3162.278</c:v>
                </c:pt>
                <c:pt idx="9085">
                  <c:v>Ta_3981.072</c:v>
                </c:pt>
                <c:pt idx="9086">
                  <c:v>Ta_5011.872</c:v>
                </c:pt>
                <c:pt idx="9087">
                  <c:v>Ta_6309.573</c:v>
                </c:pt>
                <c:pt idx="9088">
                  <c:v>Ta_7943.282</c:v>
                </c:pt>
                <c:pt idx="9089">
                  <c:v>Ta_10000</c:v>
                </c:pt>
                <c:pt idx="9090">
                  <c:v>Ta_12589.25</c:v>
                </c:pt>
                <c:pt idx="9091">
                  <c:v>Ta_15848.93</c:v>
                </c:pt>
                <c:pt idx="9092">
                  <c:v>Ta_19952.62</c:v>
                </c:pt>
                <c:pt idx="9093">
                  <c:v>Ta_25118.86</c:v>
                </c:pt>
                <c:pt idx="9094">
                  <c:v>Ta_31622.78</c:v>
                </c:pt>
                <c:pt idx="9095">
                  <c:v>Ta_39810.72</c:v>
                </c:pt>
                <c:pt idx="9096">
                  <c:v>Ta_50118.72</c:v>
                </c:pt>
                <c:pt idx="9097">
                  <c:v>Ta_63095.73</c:v>
                </c:pt>
                <c:pt idx="9098">
                  <c:v>Ta_79432.82</c:v>
                </c:pt>
                <c:pt idx="9099">
                  <c:v>Ta_100000</c:v>
                </c:pt>
                <c:pt idx="9100">
                  <c:v>Ta_125892.5</c:v>
                </c:pt>
                <c:pt idx="9101">
                  <c:v>Ta_158489.3</c:v>
                </c:pt>
                <c:pt idx="9102">
                  <c:v>Ta_199526.2</c:v>
                </c:pt>
                <c:pt idx="9103">
                  <c:v>Ta_251188.6</c:v>
                </c:pt>
                <c:pt idx="9104">
                  <c:v>Ta_316227.8</c:v>
                </c:pt>
                <c:pt idx="9105">
                  <c:v>Ta_398107.2</c:v>
                </c:pt>
                <c:pt idx="9106">
                  <c:v>Ta_501187.2</c:v>
                </c:pt>
                <c:pt idx="9107">
                  <c:v>Ta_630957.3</c:v>
                </c:pt>
                <c:pt idx="9108">
                  <c:v>Ta_794328.2</c:v>
                </c:pt>
                <c:pt idx="9109">
                  <c:v>Ta_1000000</c:v>
                </c:pt>
                <c:pt idx="9110">
                  <c:v>Ta_1258925</c:v>
                </c:pt>
                <c:pt idx="9111">
                  <c:v>Ta_1584893</c:v>
                </c:pt>
                <c:pt idx="9112">
                  <c:v>Ta_1995262</c:v>
                </c:pt>
                <c:pt idx="9113">
                  <c:v>Ta_2511886</c:v>
                </c:pt>
                <c:pt idx="9114">
                  <c:v>Ta_3162278</c:v>
                </c:pt>
                <c:pt idx="9115">
                  <c:v>Ta_3981072</c:v>
                </c:pt>
                <c:pt idx="9116">
                  <c:v>Ta_5011872</c:v>
                </c:pt>
                <c:pt idx="9117">
                  <c:v>Ta_6309573</c:v>
                </c:pt>
                <c:pt idx="9118">
                  <c:v>Ta_7943282</c:v>
                </c:pt>
                <c:pt idx="9119">
                  <c:v>Ta_10000000</c:v>
                </c:pt>
                <c:pt idx="9120">
                  <c:v>Ta_12589250</c:v>
                </c:pt>
                <c:pt idx="9121">
                  <c:v>Ta_15848930</c:v>
                </c:pt>
                <c:pt idx="9122">
                  <c:v>Ta_19952620</c:v>
                </c:pt>
                <c:pt idx="9123">
                  <c:v>W_</c:v>
                </c:pt>
                <c:pt idx="9124">
                  <c:v>Energy[eV]_Elastic[mb]</c:v>
                </c:pt>
                <c:pt idx="9125">
                  <c:v>W_0.00001258925</c:v>
                </c:pt>
                <c:pt idx="9126">
                  <c:v>W_0.00001584893</c:v>
                </c:pt>
                <c:pt idx="9127">
                  <c:v>W_0.00001995262</c:v>
                </c:pt>
                <c:pt idx="9128">
                  <c:v>W_0.00002511886</c:v>
                </c:pt>
                <c:pt idx="9129">
                  <c:v>W_0.00003162278</c:v>
                </c:pt>
                <c:pt idx="9130">
                  <c:v>W_0.00003981072</c:v>
                </c:pt>
                <c:pt idx="9131">
                  <c:v>W_0.00005011872</c:v>
                </c:pt>
                <c:pt idx="9132">
                  <c:v>W_0.00006309573</c:v>
                </c:pt>
                <c:pt idx="9133">
                  <c:v>W_0.00007943282</c:v>
                </c:pt>
                <c:pt idx="9134">
                  <c:v>W_0.0001</c:v>
                </c:pt>
                <c:pt idx="9135">
                  <c:v>W_0.0001258925</c:v>
                </c:pt>
                <c:pt idx="9136">
                  <c:v>W_0.0001584893</c:v>
                </c:pt>
                <c:pt idx="9137">
                  <c:v>W_0.0001995262</c:v>
                </c:pt>
                <c:pt idx="9138">
                  <c:v>W_0.0002511886</c:v>
                </c:pt>
                <c:pt idx="9139">
                  <c:v>W_0.0003162278</c:v>
                </c:pt>
                <c:pt idx="9140">
                  <c:v>W_0.0003981072</c:v>
                </c:pt>
                <c:pt idx="9141">
                  <c:v>W_0.0005011872</c:v>
                </c:pt>
                <c:pt idx="9142">
                  <c:v>W_0.0006309573</c:v>
                </c:pt>
                <c:pt idx="9143">
                  <c:v>W_0.0007943282</c:v>
                </c:pt>
                <c:pt idx="9144">
                  <c:v>W_0.001</c:v>
                </c:pt>
                <c:pt idx="9145">
                  <c:v>W_0.001258925</c:v>
                </c:pt>
                <c:pt idx="9146">
                  <c:v>W_0.001584893</c:v>
                </c:pt>
                <c:pt idx="9147">
                  <c:v>W_0.001995262</c:v>
                </c:pt>
                <c:pt idx="9148">
                  <c:v>W_0.002511886</c:v>
                </c:pt>
                <c:pt idx="9149">
                  <c:v>W_0.003162278</c:v>
                </c:pt>
                <c:pt idx="9150">
                  <c:v>W_0.003981072</c:v>
                </c:pt>
                <c:pt idx="9151">
                  <c:v>W_0.005011872</c:v>
                </c:pt>
                <c:pt idx="9152">
                  <c:v>W_0.006309573</c:v>
                </c:pt>
                <c:pt idx="9153">
                  <c:v>W_0.007943282</c:v>
                </c:pt>
                <c:pt idx="9154">
                  <c:v>W_0.01</c:v>
                </c:pt>
                <c:pt idx="9155">
                  <c:v>W_0.01258925</c:v>
                </c:pt>
                <c:pt idx="9156">
                  <c:v>W_0.01584893</c:v>
                </c:pt>
                <c:pt idx="9157">
                  <c:v>W_0.01995262</c:v>
                </c:pt>
                <c:pt idx="9158">
                  <c:v>W_0.02511886</c:v>
                </c:pt>
                <c:pt idx="9159">
                  <c:v>W_0.03162278</c:v>
                </c:pt>
                <c:pt idx="9160">
                  <c:v>W_0.03981072</c:v>
                </c:pt>
                <c:pt idx="9161">
                  <c:v>W_0.05011872</c:v>
                </c:pt>
                <c:pt idx="9162">
                  <c:v>W_0.06309573</c:v>
                </c:pt>
                <c:pt idx="9163">
                  <c:v>W_0.07943282</c:v>
                </c:pt>
                <c:pt idx="9164">
                  <c:v>W_0.1</c:v>
                </c:pt>
                <c:pt idx="9165">
                  <c:v>W_0.1258925</c:v>
                </c:pt>
                <c:pt idx="9166">
                  <c:v>W_0.1584893</c:v>
                </c:pt>
                <c:pt idx="9167">
                  <c:v>W_0.1995262</c:v>
                </c:pt>
                <c:pt idx="9168">
                  <c:v>W_0.2511886</c:v>
                </c:pt>
                <c:pt idx="9169">
                  <c:v>W_0.3162278</c:v>
                </c:pt>
                <c:pt idx="9170">
                  <c:v>W_0.3981072</c:v>
                </c:pt>
                <c:pt idx="9171">
                  <c:v>W_0.5011872</c:v>
                </c:pt>
                <c:pt idx="9172">
                  <c:v>W_0.6309573</c:v>
                </c:pt>
                <c:pt idx="9173">
                  <c:v>W_0.7943282</c:v>
                </c:pt>
                <c:pt idx="9174">
                  <c:v>W_1</c:v>
                </c:pt>
                <c:pt idx="9175">
                  <c:v>W_1.258925</c:v>
                </c:pt>
                <c:pt idx="9176">
                  <c:v>W_1.584893</c:v>
                </c:pt>
                <c:pt idx="9177">
                  <c:v>W_1.995262</c:v>
                </c:pt>
                <c:pt idx="9178">
                  <c:v>W_2.511886</c:v>
                </c:pt>
                <c:pt idx="9179">
                  <c:v>W_3.162278</c:v>
                </c:pt>
                <c:pt idx="9180">
                  <c:v>W_3.981072</c:v>
                </c:pt>
                <c:pt idx="9181">
                  <c:v>W_5.011872</c:v>
                </c:pt>
                <c:pt idx="9182">
                  <c:v>W_6.309573</c:v>
                </c:pt>
                <c:pt idx="9183">
                  <c:v>W_7.943282</c:v>
                </c:pt>
                <c:pt idx="9184">
                  <c:v>W_10</c:v>
                </c:pt>
                <c:pt idx="9185">
                  <c:v>W_12.58925</c:v>
                </c:pt>
                <c:pt idx="9186">
                  <c:v>W_15.84893</c:v>
                </c:pt>
                <c:pt idx="9187">
                  <c:v>W_19.95262</c:v>
                </c:pt>
                <c:pt idx="9188">
                  <c:v>W_25.11886</c:v>
                </c:pt>
                <c:pt idx="9189">
                  <c:v>W_31.62278</c:v>
                </c:pt>
                <c:pt idx="9190">
                  <c:v>W_39.81072</c:v>
                </c:pt>
                <c:pt idx="9191">
                  <c:v>W_50.11872</c:v>
                </c:pt>
                <c:pt idx="9192">
                  <c:v>W_63.09573</c:v>
                </c:pt>
                <c:pt idx="9193">
                  <c:v>W_79.43282</c:v>
                </c:pt>
                <c:pt idx="9194">
                  <c:v>W_100</c:v>
                </c:pt>
                <c:pt idx="9195">
                  <c:v>W_125.8925</c:v>
                </c:pt>
                <c:pt idx="9196">
                  <c:v>W_158.4893</c:v>
                </c:pt>
                <c:pt idx="9197">
                  <c:v>W_199.5262</c:v>
                </c:pt>
                <c:pt idx="9198">
                  <c:v>W_251.1886</c:v>
                </c:pt>
                <c:pt idx="9199">
                  <c:v>W_316.2278</c:v>
                </c:pt>
                <c:pt idx="9200">
                  <c:v>W_398.1072</c:v>
                </c:pt>
                <c:pt idx="9201">
                  <c:v>W_501.1872</c:v>
                </c:pt>
                <c:pt idx="9202">
                  <c:v>W_630.9573</c:v>
                </c:pt>
                <c:pt idx="9203">
                  <c:v>W_794.3282</c:v>
                </c:pt>
                <c:pt idx="9204">
                  <c:v>W_1000</c:v>
                </c:pt>
                <c:pt idx="9205">
                  <c:v>W_1258.925</c:v>
                </c:pt>
                <c:pt idx="9206">
                  <c:v>W_1584.893</c:v>
                </c:pt>
                <c:pt idx="9207">
                  <c:v>W_1995.262</c:v>
                </c:pt>
                <c:pt idx="9208">
                  <c:v>W_2511.886</c:v>
                </c:pt>
                <c:pt idx="9209">
                  <c:v>W_3162.278</c:v>
                </c:pt>
                <c:pt idx="9210">
                  <c:v>W_3981.072</c:v>
                </c:pt>
                <c:pt idx="9211">
                  <c:v>W_5011.872</c:v>
                </c:pt>
                <c:pt idx="9212">
                  <c:v>W_6309.573</c:v>
                </c:pt>
                <c:pt idx="9213">
                  <c:v>W_7943.282</c:v>
                </c:pt>
                <c:pt idx="9214">
                  <c:v>W_10000</c:v>
                </c:pt>
                <c:pt idx="9215">
                  <c:v>W_12589.25</c:v>
                </c:pt>
                <c:pt idx="9216">
                  <c:v>W_15848.93</c:v>
                </c:pt>
                <c:pt idx="9217">
                  <c:v>W_19952.62</c:v>
                </c:pt>
                <c:pt idx="9218">
                  <c:v>W_25118.86</c:v>
                </c:pt>
                <c:pt idx="9219">
                  <c:v>W_31622.78</c:v>
                </c:pt>
                <c:pt idx="9220">
                  <c:v>W_39810.72</c:v>
                </c:pt>
                <c:pt idx="9221">
                  <c:v>W_50118.72</c:v>
                </c:pt>
                <c:pt idx="9222">
                  <c:v>W_63095.73</c:v>
                </c:pt>
                <c:pt idx="9223">
                  <c:v>W_79432.82</c:v>
                </c:pt>
                <c:pt idx="9224">
                  <c:v>W_100000</c:v>
                </c:pt>
                <c:pt idx="9225">
                  <c:v>W_125892.5</c:v>
                </c:pt>
                <c:pt idx="9226">
                  <c:v>W_158489.3</c:v>
                </c:pt>
                <c:pt idx="9227">
                  <c:v>W_199526.2</c:v>
                </c:pt>
                <c:pt idx="9228">
                  <c:v>W_251188.6</c:v>
                </c:pt>
                <c:pt idx="9229">
                  <c:v>W_316227.8</c:v>
                </c:pt>
                <c:pt idx="9230">
                  <c:v>W_398107.2</c:v>
                </c:pt>
                <c:pt idx="9231">
                  <c:v>W_501187.2</c:v>
                </c:pt>
                <c:pt idx="9232">
                  <c:v>W_630957.3</c:v>
                </c:pt>
                <c:pt idx="9233">
                  <c:v>W_794328.2</c:v>
                </c:pt>
                <c:pt idx="9234">
                  <c:v>W_1000000</c:v>
                </c:pt>
                <c:pt idx="9235">
                  <c:v>W_1258925</c:v>
                </c:pt>
                <c:pt idx="9236">
                  <c:v>W_1584893</c:v>
                </c:pt>
                <c:pt idx="9237">
                  <c:v>W_1995262</c:v>
                </c:pt>
                <c:pt idx="9238">
                  <c:v>W_2511886</c:v>
                </c:pt>
                <c:pt idx="9239">
                  <c:v>W_3162278</c:v>
                </c:pt>
                <c:pt idx="9240">
                  <c:v>W_3981072</c:v>
                </c:pt>
                <c:pt idx="9241">
                  <c:v>W_5011872</c:v>
                </c:pt>
                <c:pt idx="9242">
                  <c:v>W_6309573</c:v>
                </c:pt>
                <c:pt idx="9243">
                  <c:v>W_7943282</c:v>
                </c:pt>
                <c:pt idx="9244">
                  <c:v>W_10000000</c:v>
                </c:pt>
                <c:pt idx="9245">
                  <c:v>W_12589250</c:v>
                </c:pt>
                <c:pt idx="9246">
                  <c:v>W_15848930</c:v>
                </c:pt>
                <c:pt idx="9247">
                  <c:v>W_19952620</c:v>
                </c:pt>
                <c:pt idx="9248">
                  <c:v>Re_</c:v>
                </c:pt>
                <c:pt idx="9249">
                  <c:v>Energy[eV]_Elastic[mb]</c:v>
                </c:pt>
                <c:pt idx="9250">
                  <c:v>Re_0.00001258925</c:v>
                </c:pt>
                <c:pt idx="9251">
                  <c:v>Re_0.00001584893</c:v>
                </c:pt>
                <c:pt idx="9252">
                  <c:v>Re_0.00001995262</c:v>
                </c:pt>
                <c:pt idx="9253">
                  <c:v>Re_0.00002511886</c:v>
                </c:pt>
                <c:pt idx="9254">
                  <c:v>Re_0.00003162278</c:v>
                </c:pt>
                <c:pt idx="9255">
                  <c:v>Re_0.00003981072</c:v>
                </c:pt>
                <c:pt idx="9256">
                  <c:v>Re_0.00005011872</c:v>
                </c:pt>
                <c:pt idx="9257">
                  <c:v>Re_0.00006309573</c:v>
                </c:pt>
                <c:pt idx="9258">
                  <c:v>Re_0.00007943282</c:v>
                </c:pt>
                <c:pt idx="9259">
                  <c:v>Re_0.0001</c:v>
                </c:pt>
                <c:pt idx="9260">
                  <c:v>Re_0.0001258925</c:v>
                </c:pt>
                <c:pt idx="9261">
                  <c:v>Re_0.0001584893</c:v>
                </c:pt>
                <c:pt idx="9262">
                  <c:v>Re_0.0001995262</c:v>
                </c:pt>
                <c:pt idx="9263">
                  <c:v>Re_0.0002511886</c:v>
                </c:pt>
                <c:pt idx="9264">
                  <c:v>Re_0.0003162278</c:v>
                </c:pt>
                <c:pt idx="9265">
                  <c:v>Re_0.0003981072</c:v>
                </c:pt>
                <c:pt idx="9266">
                  <c:v>Re_0.0005011872</c:v>
                </c:pt>
                <c:pt idx="9267">
                  <c:v>Re_0.0006309573</c:v>
                </c:pt>
                <c:pt idx="9268">
                  <c:v>Re_0.0007943282</c:v>
                </c:pt>
                <c:pt idx="9269">
                  <c:v>Re_0.001</c:v>
                </c:pt>
                <c:pt idx="9270">
                  <c:v>Re_0.001258925</c:v>
                </c:pt>
                <c:pt idx="9271">
                  <c:v>Re_0.001584893</c:v>
                </c:pt>
                <c:pt idx="9272">
                  <c:v>Re_0.001995262</c:v>
                </c:pt>
                <c:pt idx="9273">
                  <c:v>Re_0.002511886</c:v>
                </c:pt>
                <c:pt idx="9274">
                  <c:v>Re_0.003162278</c:v>
                </c:pt>
                <c:pt idx="9275">
                  <c:v>Re_0.003981072</c:v>
                </c:pt>
                <c:pt idx="9276">
                  <c:v>Re_0.005011872</c:v>
                </c:pt>
                <c:pt idx="9277">
                  <c:v>Re_0.006309573</c:v>
                </c:pt>
                <c:pt idx="9278">
                  <c:v>Re_0.007943282</c:v>
                </c:pt>
                <c:pt idx="9279">
                  <c:v>Re_0.01</c:v>
                </c:pt>
                <c:pt idx="9280">
                  <c:v>Re_0.01258925</c:v>
                </c:pt>
                <c:pt idx="9281">
                  <c:v>Re_0.01584893</c:v>
                </c:pt>
                <c:pt idx="9282">
                  <c:v>Re_0.01995262</c:v>
                </c:pt>
                <c:pt idx="9283">
                  <c:v>Re_0.02511886</c:v>
                </c:pt>
                <c:pt idx="9284">
                  <c:v>Re_0.03162278</c:v>
                </c:pt>
                <c:pt idx="9285">
                  <c:v>Re_0.03981072</c:v>
                </c:pt>
                <c:pt idx="9286">
                  <c:v>Re_0.05011872</c:v>
                </c:pt>
                <c:pt idx="9287">
                  <c:v>Re_0.06309573</c:v>
                </c:pt>
                <c:pt idx="9288">
                  <c:v>Re_0.07943282</c:v>
                </c:pt>
                <c:pt idx="9289">
                  <c:v>Re_0.1</c:v>
                </c:pt>
                <c:pt idx="9290">
                  <c:v>Re_0.1258925</c:v>
                </c:pt>
                <c:pt idx="9291">
                  <c:v>Re_0.1584893</c:v>
                </c:pt>
                <c:pt idx="9292">
                  <c:v>Re_0.1995262</c:v>
                </c:pt>
                <c:pt idx="9293">
                  <c:v>Re_0.2511886</c:v>
                </c:pt>
                <c:pt idx="9294">
                  <c:v>Re_0.3162278</c:v>
                </c:pt>
                <c:pt idx="9295">
                  <c:v>Re_0.3981072</c:v>
                </c:pt>
                <c:pt idx="9296">
                  <c:v>Re_0.5011872</c:v>
                </c:pt>
                <c:pt idx="9297">
                  <c:v>Re_0.6309573</c:v>
                </c:pt>
                <c:pt idx="9298">
                  <c:v>Re_0.7943282</c:v>
                </c:pt>
                <c:pt idx="9299">
                  <c:v>Re_1</c:v>
                </c:pt>
                <c:pt idx="9300">
                  <c:v>Re_1.258925</c:v>
                </c:pt>
                <c:pt idx="9301">
                  <c:v>Re_1.584893</c:v>
                </c:pt>
                <c:pt idx="9302">
                  <c:v>Re_1.995262</c:v>
                </c:pt>
                <c:pt idx="9303">
                  <c:v>Re_2.511886</c:v>
                </c:pt>
                <c:pt idx="9304">
                  <c:v>Re_3.162278</c:v>
                </c:pt>
                <c:pt idx="9305">
                  <c:v>Re_3.981072</c:v>
                </c:pt>
                <c:pt idx="9306">
                  <c:v>Re_5.011872</c:v>
                </c:pt>
                <c:pt idx="9307">
                  <c:v>Re_6.309573</c:v>
                </c:pt>
                <c:pt idx="9308">
                  <c:v>Re_7.943282</c:v>
                </c:pt>
                <c:pt idx="9309">
                  <c:v>Re_10</c:v>
                </c:pt>
                <c:pt idx="9310">
                  <c:v>Re_12.58925</c:v>
                </c:pt>
                <c:pt idx="9311">
                  <c:v>Re_15.84893</c:v>
                </c:pt>
                <c:pt idx="9312">
                  <c:v>Re_19.95262</c:v>
                </c:pt>
                <c:pt idx="9313">
                  <c:v>Re_25.11886</c:v>
                </c:pt>
                <c:pt idx="9314">
                  <c:v>Re_31.62278</c:v>
                </c:pt>
                <c:pt idx="9315">
                  <c:v>Re_39.81072</c:v>
                </c:pt>
                <c:pt idx="9316">
                  <c:v>Re_50.11872</c:v>
                </c:pt>
                <c:pt idx="9317">
                  <c:v>Re_63.09573</c:v>
                </c:pt>
                <c:pt idx="9318">
                  <c:v>Re_79.43282</c:v>
                </c:pt>
                <c:pt idx="9319">
                  <c:v>Re_100</c:v>
                </c:pt>
                <c:pt idx="9320">
                  <c:v>Re_125.8925</c:v>
                </c:pt>
                <c:pt idx="9321">
                  <c:v>Re_158.4893</c:v>
                </c:pt>
                <c:pt idx="9322">
                  <c:v>Re_199.5262</c:v>
                </c:pt>
                <c:pt idx="9323">
                  <c:v>Re_251.1886</c:v>
                </c:pt>
                <c:pt idx="9324">
                  <c:v>Re_316.2278</c:v>
                </c:pt>
                <c:pt idx="9325">
                  <c:v>Re_398.1072</c:v>
                </c:pt>
                <c:pt idx="9326">
                  <c:v>Re_501.1872</c:v>
                </c:pt>
                <c:pt idx="9327">
                  <c:v>Re_630.9573</c:v>
                </c:pt>
                <c:pt idx="9328">
                  <c:v>Re_794.3282</c:v>
                </c:pt>
                <c:pt idx="9329">
                  <c:v>Re_1000</c:v>
                </c:pt>
                <c:pt idx="9330">
                  <c:v>Re_1258.925</c:v>
                </c:pt>
                <c:pt idx="9331">
                  <c:v>Re_1584.893</c:v>
                </c:pt>
                <c:pt idx="9332">
                  <c:v>Re_1995.262</c:v>
                </c:pt>
                <c:pt idx="9333">
                  <c:v>Re_2511.886</c:v>
                </c:pt>
                <c:pt idx="9334">
                  <c:v>Re_3162.278</c:v>
                </c:pt>
                <c:pt idx="9335">
                  <c:v>Re_3981.072</c:v>
                </c:pt>
                <c:pt idx="9336">
                  <c:v>Re_5011.872</c:v>
                </c:pt>
                <c:pt idx="9337">
                  <c:v>Re_6309.573</c:v>
                </c:pt>
                <c:pt idx="9338">
                  <c:v>Re_7943.282</c:v>
                </c:pt>
                <c:pt idx="9339">
                  <c:v>Re_10000</c:v>
                </c:pt>
                <c:pt idx="9340">
                  <c:v>Re_12589.25</c:v>
                </c:pt>
                <c:pt idx="9341">
                  <c:v>Re_15848.93</c:v>
                </c:pt>
                <c:pt idx="9342">
                  <c:v>Re_19952.62</c:v>
                </c:pt>
                <c:pt idx="9343">
                  <c:v>Re_25118.86</c:v>
                </c:pt>
                <c:pt idx="9344">
                  <c:v>Re_31622.78</c:v>
                </c:pt>
                <c:pt idx="9345">
                  <c:v>Re_39810.72</c:v>
                </c:pt>
                <c:pt idx="9346">
                  <c:v>Re_50118.72</c:v>
                </c:pt>
                <c:pt idx="9347">
                  <c:v>Re_63095.73</c:v>
                </c:pt>
                <c:pt idx="9348">
                  <c:v>Re_79432.82</c:v>
                </c:pt>
                <c:pt idx="9349">
                  <c:v>Re_100000</c:v>
                </c:pt>
                <c:pt idx="9350">
                  <c:v>Re_125892.5</c:v>
                </c:pt>
                <c:pt idx="9351">
                  <c:v>Re_158489.3</c:v>
                </c:pt>
                <c:pt idx="9352">
                  <c:v>Re_199526.2</c:v>
                </c:pt>
                <c:pt idx="9353">
                  <c:v>Re_251188.6</c:v>
                </c:pt>
                <c:pt idx="9354">
                  <c:v>Re_316227.8</c:v>
                </c:pt>
                <c:pt idx="9355">
                  <c:v>Re_398107.2</c:v>
                </c:pt>
                <c:pt idx="9356">
                  <c:v>Re_501187.2</c:v>
                </c:pt>
                <c:pt idx="9357">
                  <c:v>Re_630957.3</c:v>
                </c:pt>
                <c:pt idx="9358">
                  <c:v>Re_794328.2</c:v>
                </c:pt>
                <c:pt idx="9359">
                  <c:v>Re_1000000</c:v>
                </c:pt>
                <c:pt idx="9360">
                  <c:v>Re_1258925</c:v>
                </c:pt>
                <c:pt idx="9361">
                  <c:v>Re_1584893</c:v>
                </c:pt>
                <c:pt idx="9362">
                  <c:v>Re_1995262</c:v>
                </c:pt>
                <c:pt idx="9363">
                  <c:v>Re_2511886</c:v>
                </c:pt>
                <c:pt idx="9364">
                  <c:v>Re_3162278</c:v>
                </c:pt>
                <c:pt idx="9365">
                  <c:v>Re_3981072</c:v>
                </c:pt>
                <c:pt idx="9366">
                  <c:v>Re_5011872</c:v>
                </c:pt>
                <c:pt idx="9367">
                  <c:v>Re_6309573</c:v>
                </c:pt>
                <c:pt idx="9368">
                  <c:v>Re_7943282</c:v>
                </c:pt>
                <c:pt idx="9369">
                  <c:v>Re_10000000</c:v>
                </c:pt>
                <c:pt idx="9370">
                  <c:v>Re_12589250</c:v>
                </c:pt>
                <c:pt idx="9371">
                  <c:v>Re_15848930</c:v>
                </c:pt>
                <c:pt idx="9372">
                  <c:v>Re_19952620</c:v>
                </c:pt>
                <c:pt idx="9373">
                  <c:v>Os_</c:v>
                </c:pt>
                <c:pt idx="9374">
                  <c:v>Energy[eV]_Elastic[mb]</c:v>
                </c:pt>
                <c:pt idx="9375">
                  <c:v>Os_0.00001258925</c:v>
                </c:pt>
                <c:pt idx="9376">
                  <c:v>Os_0.00001584893</c:v>
                </c:pt>
                <c:pt idx="9377">
                  <c:v>Os_0.00001995262</c:v>
                </c:pt>
                <c:pt idx="9378">
                  <c:v>Os_0.00002511886</c:v>
                </c:pt>
                <c:pt idx="9379">
                  <c:v>Os_0.00003162278</c:v>
                </c:pt>
                <c:pt idx="9380">
                  <c:v>Os_0.00003981072</c:v>
                </c:pt>
                <c:pt idx="9381">
                  <c:v>Os_0.00005011872</c:v>
                </c:pt>
                <c:pt idx="9382">
                  <c:v>Os_0.00006309573</c:v>
                </c:pt>
                <c:pt idx="9383">
                  <c:v>Os_0.00007943282</c:v>
                </c:pt>
                <c:pt idx="9384">
                  <c:v>Os_0.0001</c:v>
                </c:pt>
                <c:pt idx="9385">
                  <c:v>Os_0.0001258925</c:v>
                </c:pt>
                <c:pt idx="9386">
                  <c:v>Os_0.0001584893</c:v>
                </c:pt>
                <c:pt idx="9387">
                  <c:v>Os_0.0001995262</c:v>
                </c:pt>
                <c:pt idx="9388">
                  <c:v>Os_0.0002511886</c:v>
                </c:pt>
                <c:pt idx="9389">
                  <c:v>Os_0.0003162278</c:v>
                </c:pt>
                <c:pt idx="9390">
                  <c:v>Os_0.0003981072</c:v>
                </c:pt>
                <c:pt idx="9391">
                  <c:v>Os_0.0005011872</c:v>
                </c:pt>
                <c:pt idx="9392">
                  <c:v>Os_0.0006309573</c:v>
                </c:pt>
                <c:pt idx="9393">
                  <c:v>Os_0.0007943282</c:v>
                </c:pt>
                <c:pt idx="9394">
                  <c:v>Os_0.001</c:v>
                </c:pt>
                <c:pt idx="9395">
                  <c:v>Os_0.001258925</c:v>
                </c:pt>
                <c:pt idx="9396">
                  <c:v>Os_0.001584893</c:v>
                </c:pt>
                <c:pt idx="9397">
                  <c:v>Os_0.001995262</c:v>
                </c:pt>
                <c:pt idx="9398">
                  <c:v>Os_0.002511886</c:v>
                </c:pt>
                <c:pt idx="9399">
                  <c:v>Os_0.003162278</c:v>
                </c:pt>
                <c:pt idx="9400">
                  <c:v>Os_0.003981072</c:v>
                </c:pt>
                <c:pt idx="9401">
                  <c:v>Os_0.005011872</c:v>
                </c:pt>
                <c:pt idx="9402">
                  <c:v>Os_0.006309573</c:v>
                </c:pt>
                <c:pt idx="9403">
                  <c:v>Os_0.007943282</c:v>
                </c:pt>
                <c:pt idx="9404">
                  <c:v>Os_0.01</c:v>
                </c:pt>
                <c:pt idx="9405">
                  <c:v>Os_0.01258925</c:v>
                </c:pt>
                <c:pt idx="9406">
                  <c:v>Os_0.01584893</c:v>
                </c:pt>
                <c:pt idx="9407">
                  <c:v>Os_0.01995262</c:v>
                </c:pt>
                <c:pt idx="9408">
                  <c:v>Os_0.02511886</c:v>
                </c:pt>
                <c:pt idx="9409">
                  <c:v>Os_0.03162278</c:v>
                </c:pt>
                <c:pt idx="9410">
                  <c:v>Os_0.03981072</c:v>
                </c:pt>
                <c:pt idx="9411">
                  <c:v>Os_0.05011872</c:v>
                </c:pt>
                <c:pt idx="9412">
                  <c:v>Os_0.06309573</c:v>
                </c:pt>
                <c:pt idx="9413">
                  <c:v>Os_0.07943282</c:v>
                </c:pt>
                <c:pt idx="9414">
                  <c:v>Os_0.1</c:v>
                </c:pt>
                <c:pt idx="9415">
                  <c:v>Os_0.1258925</c:v>
                </c:pt>
                <c:pt idx="9416">
                  <c:v>Os_0.1584893</c:v>
                </c:pt>
                <c:pt idx="9417">
                  <c:v>Os_0.1995262</c:v>
                </c:pt>
                <c:pt idx="9418">
                  <c:v>Os_0.2511886</c:v>
                </c:pt>
                <c:pt idx="9419">
                  <c:v>Os_0.3162278</c:v>
                </c:pt>
                <c:pt idx="9420">
                  <c:v>Os_0.3981072</c:v>
                </c:pt>
                <c:pt idx="9421">
                  <c:v>Os_0.5011872</c:v>
                </c:pt>
                <c:pt idx="9422">
                  <c:v>Os_0.6309573</c:v>
                </c:pt>
                <c:pt idx="9423">
                  <c:v>Os_0.7943282</c:v>
                </c:pt>
                <c:pt idx="9424">
                  <c:v>Os_1</c:v>
                </c:pt>
                <c:pt idx="9425">
                  <c:v>Os_1.258925</c:v>
                </c:pt>
                <c:pt idx="9426">
                  <c:v>Os_1.584893</c:v>
                </c:pt>
                <c:pt idx="9427">
                  <c:v>Os_1.995262</c:v>
                </c:pt>
                <c:pt idx="9428">
                  <c:v>Os_2.511886</c:v>
                </c:pt>
                <c:pt idx="9429">
                  <c:v>Os_3.162278</c:v>
                </c:pt>
                <c:pt idx="9430">
                  <c:v>Os_3.981072</c:v>
                </c:pt>
                <c:pt idx="9431">
                  <c:v>Os_5.011872</c:v>
                </c:pt>
                <c:pt idx="9432">
                  <c:v>Os_6.309573</c:v>
                </c:pt>
                <c:pt idx="9433">
                  <c:v>Os_7.943282</c:v>
                </c:pt>
                <c:pt idx="9434">
                  <c:v>Os_10</c:v>
                </c:pt>
                <c:pt idx="9435">
                  <c:v>Os_12.58925</c:v>
                </c:pt>
                <c:pt idx="9436">
                  <c:v>Os_15.84893</c:v>
                </c:pt>
                <c:pt idx="9437">
                  <c:v>Os_19.95262</c:v>
                </c:pt>
                <c:pt idx="9438">
                  <c:v>Os_25.11886</c:v>
                </c:pt>
                <c:pt idx="9439">
                  <c:v>Os_31.62278</c:v>
                </c:pt>
                <c:pt idx="9440">
                  <c:v>Os_39.81072</c:v>
                </c:pt>
                <c:pt idx="9441">
                  <c:v>Os_50.11872</c:v>
                </c:pt>
                <c:pt idx="9442">
                  <c:v>Os_63.09573</c:v>
                </c:pt>
                <c:pt idx="9443">
                  <c:v>Os_79.43282</c:v>
                </c:pt>
                <c:pt idx="9444">
                  <c:v>Os_100</c:v>
                </c:pt>
                <c:pt idx="9445">
                  <c:v>Os_125.8925</c:v>
                </c:pt>
                <c:pt idx="9446">
                  <c:v>Os_158.4893</c:v>
                </c:pt>
                <c:pt idx="9447">
                  <c:v>Os_199.5262</c:v>
                </c:pt>
                <c:pt idx="9448">
                  <c:v>Os_251.1886</c:v>
                </c:pt>
                <c:pt idx="9449">
                  <c:v>Os_316.2278</c:v>
                </c:pt>
                <c:pt idx="9450">
                  <c:v>Os_398.1072</c:v>
                </c:pt>
                <c:pt idx="9451">
                  <c:v>Os_501.1872</c:v>
                </c:pt>
                <c:pt idx="9452">
                  <c:v>Os_630.9573</c:v>
                </c:pt>
                <c:pt idx="9453">
                  <c:v>Os_794.3282</c:v>
                </c:pt>
                <c:pt idx="9454">
                  <c:v>Os_1000</c:v>
                </c:pt>
                <c:pt idx="9455">
                  <c:v>Os_1258.925</c:v>
                </c:pt>
                <c:pt idx="9456">
                  <c:v>Os_1584.893</c:v>
                </c:pt>
                <c:pt idx="9457">
                  <c:v>Os_1995.262</c:v>
                </c:pt>
                <c:pt idx="9458">
                  <c:v>Os_2511.886</c:v>
                </c:pt>
                <c:pt idx="9459">
                  <c:v>Os_3162.278</c:v>
                </c:pt>
                <c:pt idx="9460">
                  <c:v>Os_3981.072</c:v>
                </c:pt>
                <c:pt idx="9461">
                  <c:v>Os_5011.872</c:v>
                </c:pt>
                <c:pt idx="9462">
                  <c:v>Os_6309.573</c:v>
                </c:pt>
                <c:pt idx="9463">
                  <c:v>Os_7943.282</c:v>
                </c:pt>
                <c:pt idx="9464">
                  <c:v>Os_10000</c:v>
                </c:pt>
                <c:pt idx="9465">
                  <c:v>Os_12589.25</c:v>
                </c:pt>
                <c:pt idx="9466">
                  <c:v>Os_15848.93</c:v>
                </c:pt>
                <c:pt idx="9467">
                  <c:v>Os_19952.62</c:v>
                </c:pt>
                <c:pt idx="9468">
                  <c:v>Os_25118.86</c:v>
                </c:pt>
                <c:pt idx="9469">
                  <c:v>Os_31622.78</c:v>
                </c:pt>
                <c:pt idx="9470">
                  <c:v>Os_39810.72</c:v>
                </c:pt>
                <c:pt idx="9471">
                  <c:v>Os_50118.72</c:v>
                </c:pt>
                <c:pt idx="9472">
                  <c:v>Os_63095.73</c:v>
                </c:pt>
                <c:pt idx="9473">
                  <c:v>Os_79432.82</c:v>
                </c:pt>
                <c:pt idx="9474">
                  <c:v>Os_100000</c:v>
                </c:pt>
                <c:pt idx="9475">
                  <c:v>Os_125892.5</c:v>
                </c:pt>
                <c:pt idx="9476">
                  <c:v>Os_158489.3</c:v>
                </c:pt>
                <c:pt idx="9477">
                  <c:v>Os_199526.2</c:v>
                </c:pt>
                <c:pt idx="9478">
                  <c:v>Os_251188.6</c:v>
                </c:pt>
                <c:pt idx="9479">
                  <c:v>Os_316227.8</c:v>
                </c:pt>
                <c:pt idx="9480">
                  <c:v>Os_398107.2</c:v>
                </c:pt>
                <c:pt idx="9481">
                  <c:v>Os_501187.2</c:v>
                </c:pt>
                <c:pt idx="9482">
                  <c:v>Os_630957.3</c:v>
                </c:pt>
                <c:pt idx="9483">
                  <c:v>Os_794328.2</c:v>
                </c:pt>
                <c:pt idx="9484">
                  <c:v>Os_1000000</c:v>
                </c:pt>
                <c:pt idx="9485">
                  <c:v>Os_1258925</c:v>
                </c:pt>
                <c:pt idx="9486">
                  <c:v>Os_1584893</c:v>
                </c:pt>
                <c:pt idx="9487">
                  <c:v>Os_1995262</c:v>
                </c:pt>
                <c:pt idx="9488">
                  <c:v>Os_2511886</c:v>
                </c:pt>
                <c:pt idx="9489">
                  <c:v>Os_3162278</c:v>
                </c:pt>
                <c:pt idx="9490">
                  <c:v>Os_3981072</c:v>
                </c:pt>
                <c:pt idx="9491">
                  <c:v>Os_5011872</c:v>
                </c:pt>
                <c:pt idx="9492">
                  <c:v>Os_6309573</c:v>
                </c:pt>
                <c:pt idx="9493">
                  <c:v>Os_7943282</c:v>
                </c:pt>
                <c:pt idx="9494">
                  <c:v>Os_10000000</c:v>
                </c:pt>
                <c:pt idx="9495">
                  <c:v>Os_12589250</c:v>
                </c:pt>
                <c:pt idx="9496">
                  <c:v>Os_15848930</c:v>
                </c:pt>
                <c:pt idx="9497">
                  <c:v>Os_19952620</c:v>
                </c:pt>
                <c:pt idx="9498">
                  <c:v>Ir_</c:v>
                </c:pt>
                <c:pt idx="9499">
                  <c:v>Energy[eV]_Elastic[mb]</c:v>
                </c:pt>
                <c:pt idx="9500">
                  <c:v>Ir_0.00001258925</c:v>
                </c:pt>
                <c:pt idx="9501">
                  <c:v>Ir_0.00001584893</c:v>
                </c:pt>
                <c:pt idx="9502">
                  <c:v>Ir_0.00001995262</c:v>
                </c:pt>
                <c:pt idx="9503">
                  <c:v>Ir_0.00002511886</c:v>
                </c:pt>
                <c:pt idx="9504">
                  <c:v>Ir_0.00003162278</c:v>
                </c:pt>
                <c:pt idx="9505">
                  <c:v>Ir_0.00003981072</c:v>
                </c:pt>
                <c:pt idx="9506">
                  <c:v>Ir_0.00005011872</c:v>
                </c:pt>
                <c:pt idx="9507">
                  <c:v>Ir_0.00006309573</c:v>
                </c:pt>
                <c:pt idx="9508">
                  <c:v>Ir_0.00007943282</c:v>
                </c:pt>
                <c:pt idx="9509">
                  <c:v>Ir_0.0001</c:v>
                </c:pt>
                <c:pt idx="9510">
                  <c:v>Ir_0.0001258925</c:v>
                </c:pt>
                <c:pt idx="9511">
                  <c:v>Ir_0.0001584893</c:v>
                </c:pt>
                <c:pt idx="9512">
                  <c:v>Ir_0.0001995262</c:v>
                </c:pt>
                <c:pt idx="9513">
                  <c:v>Ir_0.0002511886</c:v>
                </c:pt>
                <c:pt idx="9514">
                  <c:v>Ir_0.0003162278</c:v>
                </c:pt>
                <c:pt idx="9515">
                  <c:v>Ir_0.0003981072</c:v>
                </c:pt>
                <c:pt idx="9516">
                  <c:v>Ir_0.0005011872</c:v>
                </c:pt>
                <c:pt idx="9517">
                  <c:v>Ir_0.0006309573</c:v>
                </c:pt>
                <c:pt idx="9518">
                  <c:v>Ir_0.0007943282</c:v>
                </c:pt>
                <c:pt idx="9519">
                  <c:v>Ir_0.001</c:v>
                </c:pt>
                <c:pt idx="9520">
                  <c:v>Ir_0.001258925</c:v>
                </c:pt>
                <c:pt idx="9521">
                  <c:v>Ir_0.001584893</c:v>
                </c:pt>
                <c:pt idx="9522">
                  <c:v>Ir_0.001995262</c:v>
                </c:pt>
                <c:pt idx="9523">
                  <c:v>Ir_0.002511886</c:v>
                </c:pt>
                <c:pt idx="9524">
                  <c:v>Ir_0.003162278</c:v>
                </c:pt>
                <c:pt idx="9525">
                  <c:v>Ir_0.003981072</c:v>
                </c:pt>
                <c:pt idx="9526">
                  <c:v>Ir_0.005011872</c:v>
                </c:pt>
                <c:pt idx="9527">
                  <c:v>Ir_0.006309573</c:v>
                </c:pt>
                <c:pt idx="9528">
                  <c:v>Ir_0.007943282</c:v>
                </c:pt>
                <c:pt idx="9529">
                  <c:v>Ir_0.01</c:v>
                </c:pt>
                <c:pt idx="9530">
                  <c:v>Ir_0.01258925</c:v>
                </c:pt>
                <c:pt idx="9531">
                  <c:v>Ir_0.01584893</c:v>
                </c:pt>
                <c:pt idx="9532">
                  <c:v>Ir_0.01995262</c:v>
                </c:pt>
                <c:pt idx="9533">
                  <c:v>Ir_0.02511886</c:v>
                </c:pt>
                <c:pt idx="9534">
                  <c:v>Ir_0.03162278</c:v>
                </c:pt>
                <c:pt idx="9535">
                  <c:v>Ir_0.03981072</c:v>
                </c:pt>
                <c:pt idx="9536">
                  <c:v>Ir_0.05011872</c:v>
                </c:pt>
                <c:pt idx="9537">
                  <c:v>Ir_0.06309573</c:v>
                </c:pt>
                <c:pt idx="9538">
                  <c:v>Ir_0.07943282</c:v>
                </c:pt>
                <c:pt idx="9539">
                  <c:v>Ir_0.1</c:v>
                </c:pt>
                <c:pt idx="9540">
                  <c:v>Ir_0.1258925</c:v>
                </c:pt>
                <c:pt idx="9541">
                  <c:v>Ir_0.1584893</c:v>
                </c:pt>
                <c:pt idx="9542">
                  <c:v>Ir_0.1995262</c:v>
                </c:pt>
                <c:pt idx="9543">
                  <c:v>Ir_0.2511886</c:v>
                </c:pt>
                <c:pt idx="9544">
                  <c:v>Ir_0.3162278</c:v>
                </c:pt>
                <c:pt idx="9545">
                  <c:v>Ir_0.3981072</c:v>
                </c:pt>
                <c:pt idx="9546">
                  <c:v>Ir_0.5011872</c:v>
                </c:pt>
                <c:pt idx="9547">
                  <c:v>Ir_0.6309573</c:v>
                </c:pt>
                <c:pt idx="9548">
                  <c:v>Ir_0.7943282</c:v>
                </c:pt>
                <c:pt idx="9549">
                  <c:v>Ir_1</c:v>
                </c:pt>
                <c:pt idx="9550">
                  <c:v>Ir_1.258925</c:v>
                </c:pt>
                <c:pt idx="9551">
                  <c:v>Ir_1.584893</c:v>
                </c:pt>
                <c:pt idx="9552">
                  <c:v>Ir_1.995262</c:v>
                </c:pt>
                <c:pt idx="9553">
                  <c:v>Ir_2.511886</c:v>
                </c:pt>
                <c:pt idx="9554">
                  <c:v>Ir_3.162278</c:v>
                </c:pt>
                <c:pt idx="9555">
                  <c:v>Ir_3.981072</c:v>
                </c:pt>
                <c:pt idx="9556">
                  <c:v>Ir_5.011872</c:v>
                </c:pt>
                <c:pt idx="9557">
                  <c:v>Ir_6.309573</c:v>
                </c:pt>
                <c:pt idx="9558">
                  <c:v>Ir_7.943282</c:v>
                </c:pt>
                <c:pt idx="9559">
                  <c:v>Ir_10</c:v>
                </c:pt>
                <c:pt idx="9560">
                  <c:v>Ir_12.58925</c:v>
                </c:pt>
                <c:pt idx="9561">
                  <c:v>Ir_15.84893</c:v>
                </c:pt>
                <c:pt idx="9562">
                  <c:v>Ir_19.95262</c:v>
                </c:pt>
                <c:pt idx="9563">
                  <c:v>Ir_25.11886</c:v>
                </c:pt>
                <c:pt idx="9564">
                  <c:v>Ir_31.62278</c:v>
                </c:pt>
                <c:pt idx="9565">
                  <c:v>Ir_39.81072</c:v>
                </c:pt>
                <c:pt idx="9566">
                  <c:v>Ir_50.11872</c:v>
                </c:pt>
                <c:pt idx="9567">
                  <c:v>Ir_63.09573</c:v>
                </c:pt>
                <c:pt idx="9568">
                  <c:v>Ir_79.43282</c:v>
                </c:pt>
                <c:pt idx="9569">
                  <c:v>Ir_100</c:v>
                </c:pt>
                <c:pt idx="9570">
                  <c:v>Ir_125.8925</c:v>
                </c:pt>
                <c:pt idx="9571">
                  <c:v>Ir_158.4893</c:v>
                </c:pt>
                <c:pt idx="9572">
                  <c:v>Ir_199.5262</c:v>
                </c:pt>
                <c:pt idx="9573">
                  <c:v>Ir_251.1886</c:v>
                </c:pt>
                <c:pt idx="9574">
                  <c:v>Ir_316.2278</c:v>
                </c:pt>
                <c:pt idx="9575">
                  <c:v>Ir_398.1072</c:v>
                </c:pt>
                <c:pt idx="9576">
                  <c:v>Ir_501.1872</c:v>
                </c:pt>
                <c:pt idx="9577">
                  <c:v>Ir_630.9573</c:v>
                </c:pt>
                <c:pt idx="9578">
                  <c:v>Ir_794.3282</c:v>
                </c:pt>
                <c:pt idx="9579">
                  <c:v>Ir_1000</c:v>
                </c:pt>
                <c:pt idx="9580">
                  <c:v>Ir_1258.925</c:v>
                </c:pt>
                <c:pt idx="9581">
                  <c:v>Ir_1584.893</c:v>
                </c:pt>
                <c:pt idx="9582">
                  <c:v>Ir_1995.262</c:v>
                </c:pt>
                <c:pt idx="9583">
                  <c:v>Ir_2511.886</c:v>
                </c:pt>
                <c:pt idx="9584">
                  <c:v>Ir_3162.278</c:v>
                </c:pt>
                <c:pt idx="9585">
                  <c:v>Ir_3981.072</c:v>
                </c:pt>
                <c:pt idx="9586">
                  <c:v>Ir_5011.872</c:v>
                </c:pt>
                <c:pt idx="9587">
                  <c:v>Ir_6309.573</c:v>
                </c:pt>
                <c:pt idx="9588">
                  <c:v>Ir_7943.282</c:v>
                </c:pt>
                <c:pt idx="9589">
                  <c:v>Ir_10000</c:v>
                </c:pt>
                <c:pt idx="9590">
                  <c:v>Ir_12589.25</c:v>
                </c:pt>
                <c:pt idx="9591">
                  <c:v>Ir_15848.93</c:v>
                </c:pt>
                <c:pt idx="9592">
                  <c:v>Ir_19952.62</c:v>
                </c:pt>
                <c:pt idx="9593">
                  <c:v>Ir_25118.86</c:v>
                </c:pt>
                <c:pt idx="9594">
                  <c:v>Ir_31622.78</c:v>
                </c:pt>
                <c:pt idx="9595">
                  <c:v>Ir_39810.72</c:v>
                </c:pt>
                <c:pt idx="9596">
                  <c:v>Ir_50118.72</c:v>
                </c:pt>
                <c:pt idx="9597">
                  <c:v>Ir_63095.73</c:v>
                </c:pt>
                <c:pt idx="9598">
                  <c:v>Ir_79432.82</c:v>
                </c:pt>
                <c:pt idx="9599">
                  <c:v>Ir_100000</c:v>
                </c:pt>
                <c:pt idx="9600">
                  <c:v>Ir_125892.5</c:v>
                </c:pt>
                <c:pt idx="9601">
                  <c:v>Ir_158489.3</c:v>
                </c:pt>
                <c:pt idx="9602">
                  <c:v>Ir_199526.2</c:v>
                </c:pt>
                <c:pt idx="9603">
                  <c:v>Ir_251188.6</c:v>
                </c:pt>
                <c:pt idx="9604">
                  <c:v>Ir_316227.8</c:v>
                </c:pt>
                <c:pt idx="9605">
                  <c:v>Ir_398107.2</c:v>
                </c:pt>
                <c:pt idx="9606">
                  <c:v>Ir_501187.2</c:v>
                </c:pt>
                <c:pt idx="9607">
                  <c:v>Ir_630957.3</c:v>
                </c:pt>
                <c:pt idx="9608">
                  <c:v>Ir_794328.2</c:v>
                </c:pt>
                <c:pt idx="9609">
                  <c:v>Ir_1000000</c:v>
                </c:pt>
                <c:pt idx="9610">
                  <c:v>Ir_1258925</c:v>
                </c:pt>
                <c:pt idx="9611">
                  <c:v>Ir_1584893</c:v>
                </c:pt>
                <c:pt idx="9612">
                  <c:v>Ir_1995262</c:v>
                </c:pt>
                <c:pt idx="9613">
                  <c:v>Ir_2511886</c:v>
                </c:pt>
                <c:pt idx="9614">
                  <c:v>Ir_3162278</c:v>
                </c:pt>
                <c:pt idx="9615">
                  <c:v>Ir_3981072</c:v>
                </c:pt>
                <c:pt idx="9616">
                  <c:v>Ir_5011872</c:v>
                </c:pt>
                <c:pt idx="9617">
                  <c:v>Ir_6309573</c:v>
                </c:pt>
                <c:pt idx="9618">
                  <c:v>Ir_7943282</c:v>
                </c:pt>
                <c:pt idx="9619">
                  <c:v>Ir_10000000</c:v>
                </c:pt>
                <c:pt idx="9620">
                  <c:v>Ir_12589250</c:v>
                </c:pt>
                <c:pt idx="9621">
                  <c:v>Ir_15848930</c:v>
                </c:pt>
                <c:pt idx="9622">
                  <c:v>Ir_19952620</c:v>
                </c:pt>
                <c:pt idx="9623">
                  <c:v>Pt_</c:v>
                </c:pt>
                <c:pt idx="9624">
                  <c:v>Energy[eV]_Elastic[mb]</c:v>
                </c:pt>
                <c:pt idx="9625">
                  <c:v>Pt_0.00001258925</c:v>
                </c:pt>
                <c:pt idx="9626">
                  <c:v>Pt_0.00001584893</c:v>
                </c:pt>
                <c:pt idx="9627">
                  <c:v>Pt_0.00001995262</c:v>
                </c:pt>
                <c:pt idx="9628">
                  <c:v>Pt_0.00002511886</c:v>
                </c:pt>
                <c:pt idx="9629">
                  <c:v>Pt_0.00003162278</c:v>
                </c:pt>
                <c:pt idx="9630">
                  <c:v>Pt_0.00003981072</c:v>
                </c:pt>
                <c:pt idx="9631">
                  <c:v>Pt_0.00005011872</c:v>
                </c:pt>
                <c:pt idx="9632">
                  <c:v>Pt_0.00006309573</c:v>
                </c:pt>
                <c:pt idx="9633">
                  <c:v>Pt_0.00007943282</c:v>
                </c:pt>
                <c:pt idx="9634">
                  <c:v>Pt_0.0001</c:v>
                </c:pt>
                <c:pt idx="9635">
                  <c:v>Pt_0.0001258925</c:v>
                </c:pt>
                <c:pt idx="9636">
                  <c:v>Pt_0.0001584893</c:v>
                </c:pt>
                <c:pt idx="9637">
                  <c:v>Pt_0.0001995262</c:v>
                </c:pt>
                <c:pt idx="9638">
                  <c:v>Pt_0.0002511886</c:v>
                </c:pt>
                <c:pt idx="9639">
                  <c:v>Pt_0.0003162278</c:v>
                </c:pt>
                <c:pt idx="9640">
                  <c:v>Pt_0.0003981072</c:v>
                </c:pt>
                <c:pt idx="9641">
                  <c:v>Pt_0.0005011872</c:v>
                </c:pt>
                <c:pt idx="9642">
                  <c:v>Pt_0.0006309573</c:v>
                </c:pt>
                <c:pt idx="9643">
                  <c:v>Pt_0.0007943282</c:v>
                </c:pt>
                <c:pt idx="9644">
                  <c:v>Pt_0.001</c:v>
                </c:pt>
                <c:pt idx="9645">
                  <c:v>Pt_0.001258925</c:v>
                </c:pt>
                <c:pt idx="9646">
                  <c:v>Pt_0.001584893</c:v>
                </c:pt>
                <c:pt idx="9647">
                  <c:v>Pt_0.001995262</c:v>
                </c:pt>
                <c:pt idx="9648">
                  <c:v>Pt_0.002511886</c:v>
                </c:pt>
                <c:pt idx="9649">
                  <c:v>Pt_0.003162278</c:v>
                </c:pt>
                <c:pt idx="9650">
                  <c:v>Pt_0.003981072</c:v>
                </c:pt>
                <c:pt idx="9651">
                  <c:v>Pt_0.005011872</c:v>
                </c:pt>
                <c:pt idx="9652">
                  <c:v>Pt_0.006309573</c:v>
                </c:pt>
                <c:pt idx="9653">
                  <c:v>Pt_0.007943282</c:v>
                </c:pt>
                <c:pt idx="9654">
                  <c:v>Pt_0.01</c:v>
                </c:pt>
                <c:pt idx="9655">
                  <c:v>Pt_0.01258925</c:v>
                </c:pt>
                <c:pt idx="9656">
                  <c:v>Pt_0.01584893</c:v>
                </c:pt>
                <c:pt idx="9657">
                  <c:v>Pt_0.01995262</c:v>
                </c:pt>
                <c:pt idx="9658">
                  <c:v>Pt_0.02511886</c:v>
                </c:pt>
                <c:pt idx="9659">
                  <c:v>Pt_0.03162278</c:v>
                </c:pt>
                <c:pt idx="9660">
                  <c:v>Pt_0.03981072</c:v>
                </c:pt>
                <c:pt idx="9661">
                  <c:v>Pt_0.05011872</c:v>
                </c:pt>
                <c:pt idx="9662">
                  <c:v>Pt_0.06309573</c:v>
                </c:pt>
                <c:pt idx="9663">
                  <c:v>Pt_0.07943282</c:v>
                </c:pt>
                <c:pt idx="9664">
                  <c:v>Pt_0.1</c:v>
                </c:pt>
                <c:pt idx="9665">
                  <c:v>Pt_0.1258925</c:v>
                </c:pt>
                <c:pt idx="9666">
                  <c:v>Pt_0.1584893</c:v>
                </c:pt>
                <c:pt idx="9667">
                  <c:v>Pt_0.1995262</c:v>
                </c:pt>
                <c:pt idx="9668">
                  <c:v>Pt_0.2511886</c:v>
                </c:pt>
                <c:pt idx="9669">
                  <c:v>Pt_0.3162278</c:v>
                </c:pt>
                <c:pt idx="9670">
                  <c:v>Pt_0.3981072</c:v>
                </c:pt>
                <c:pt idx="9671">
                  <c:v>Pt_0.5011872</c:v>
                </c:pt>
                <c:pt idx="9672">
                  <c:v>Pt_0.6309573</c:v>
                </c:pt>
                <c:pt idx="9673">
                  <c:v>Pt_0.7943282</c:v>
                </c:pt>
                <c:pt idx="9674">
                  <c:v>Pt_1</c:v>
                </c:pt>
                <c:pt idx="9675">
                  <c:v>Pt_1.258925</c:v>
                </c:pt>
                <c:pt idx="9676">
                  <c:v>Pt_1.584893</c:v>
                </c:pt>
                <c:pt idx="9677">
                  <c:v>Pt_1.995262</c:v>
                </c:pt>
                <c:pt idx="9678">
                  <c:v>Pt_2.511886</c:v>
                </c:pt>
                <c:pt idx="9679">
                  <c:v>Pt_3.162278</c:v>
                </c:pt>
                <c:pt idx="9680">
                  <c:v>Pt_3.981072</c:v>
                </c:pt>
                <c:pt idx="9681">
                  <c:v>Pt_5.011872</c:v>
                </c:pt>
                <c:pt idx="9682">
                  <c:v>Pt_6.309573</c:v>
                </c:pt>
                <c:pt idx="9683">
                  <c:v>Pt_7.943282</c:v>
                </c:pt>
                <c:pt idx="9684">
                  <c:v>Pt_10</c:v>
                </c:pt>
                <c:pt idx="9685">
                  <c:v>Pt_12.58925</c:v>
                </c:pt>
                <c:pt idx="9686">
                  <c:v>Pt_15.84893</c:v>
                </c:pt>
                <c:pt idx="9687">
                  <c:v>Pt_19.95262</c:v>
                </c:pt>
                <c:pt idx="9688">
                  <c:v>Pt_25.11886</c:v>
                </c:pt>
                <c:pt idx="9689">
                  <c:v>Pt_31.62278</c:v>
                </c:pt>
                <c:pt idx="9690">
                  <c:v>Pt_39.81072</c:v>
                </c:pt>
                <c:pt idx="9691">
                  <c:v>Pt_50.11872</c:v>
                </c:pt>
                <c:pt idx="9692">
                  <c:v>Pt_63.09573</c:v>
                </c:pt>
                <c:pt idx="9693">
                  <c:v>Pt_79.43282</c:v>
                </c:pt>
                <c:pt idx="9694">
                  <c:v>Pt_100</c:v>
                </c:pt>
                <c:pt idx="9695">
                  <c:v>Pt_125.8925</c:v>
                </c:pt>
                <c:pt idx="9696">
                  <c:v>Pt_158.4893</c:v>
                </c:pt>
                <c:pt idx="9697">
                  <c:v>Pt_199.5262</c:v>
                </c:pt>
                <c:pt idx="9698">
                  <c:v>Pt_251.1886</c:v>
                </c:pt>
                <c:pt idx="9699">
                  <c:v>Pt_316.2278</c:v>
                </c:pt>
                <c:pt idx="9700">
                  <c:v>Pt_398.1072</c:v>
                </c:pt>
                <c:pt idx="9701">
                  <c:v>Pt_501.1872</c:v>
                </c:pt>
                <c:pt idx="9702">
                  <c:v>Pt_630.9573</c:v>
                </c:pt>
                <c:pt idx="9703">
                  <c:v>Pt_794.3282</c:v>
                </c:pt>
                <c:pt idx="9704">
                  <c:v>Pt_1000</c:v>
                </c:pt>
                <c:pt idx="9705">
                  <c:v>Pt_1258.925</c:v>
                </c:pt>
                <c:pt idx="9706">
                  <c:v>Pt_1584.893</c:v>
                </c:pt>
                <c:pt idx="9707">
                  <c:v>Pt_1995.262</c:v>
                </c:pt>
                <c:pt idx="9708">
                  <c:v>Pt_2511.886</c:v>
                </c:pt>
                <c:pt idx="9709">
                  <c:v>Pt_3162.278</c:v>
                </c:pt>
                <c:pt idx="9710">
                  <c:v>Pt_3981.072</c:v>
                </c:pt>
                <c:pt idx="9711">
                  <c:v>Pt_5011.872</c:v>
                </c:pt>
                <c:pt idx="9712">
                  <c:v>Pt_6309.573</c:v>
                </c:pt>
                <c:pt idx="9713">
                  <c:v>Pt_7943.282</c:v>
                </c:pt>
                <c:pt idx="9714">
                  <c:v>Pt_10000</c:v>
                </c:pt>
                <c:pt idx="9715">
                  <c:v>Pt_12589.25</c:v>
                </c:pt>
                <c:pt idx="9716">
                  <c:v>Pt_15848.93</c:v>
                </c:pt>
                <c:pt idx="9717">
                  <c:v>Pt_19952.62</c:v>
                </c:pt>
                <c:pt idx="9718">
                  <c:v>Pt_25118.86</c:v>
                </c:pt>
                <c:pt idx="9719">
                  <c:v>Pt_31622.78</c:v>
                </c:pt>
                <c:pt idx="9720">
                  <c:v>Pt_39810.72</c:v>
                </c:pt>
                <c:pt idx="9721">
                  <c:v>Pt_50118.72</c:v>
                </c:pt>
                <c:pt idx="9722">
                  <c:v>Pt_63095.73</c:v>
                </c:pt>
                <c:pt idx="9723">
                  <c:v>Pt_79432.82</c:v>
                </c:pt>
                <c:pt idx="9724">
                  <c:v>Pt_100000</c:v>
                </c:pt>
                <c:pt idx="9725">
                  <c:v>Pt_125892.5</c:v>
                </c:pt>
                <c:pt idx="9726">
                  <c:v>Pt_158489.3</c:v>
                </c:pt>
                <c:pt idx="9727">
                  <c:v>Pt_199526.2</c:v>
                </c:pt>
                <c:pt idx="9728">
                  <c:v>Pt_251188.6</c:v>
                </c:pt>
                <c:pt idx="9729">
                  <c:v>Pt_316227.8</c:v>
                </c:pt>
                <c:pt idx="9730">
                  <c:v>Pt_398107.2</c:v>
                </c:pt>
                <c:pt idx="9731">
                  <c:v>Pt_501187.2</c:v>
                </c:pt>
                <c:pt idx="9732">
                  <c:v>Pt_630957.3</c:v>
                </c:pt>
                <c:pt idx="9733">
                  <c:v>Pt_794328.2</c:v>
                </c:pt>
                <c:pt idx="9734">
                  <c:v>Pt_1000000</c:v>
                </c:pt>
                <c:pt idx="9735">
                  <c:v>Pt_1258925</c:v>
                </c:pt>
                <c:pt idx="9736">
                  <c:v>Pt_1584893</c:v>
                </c:pt>
                <c:pt idx="9737">
                  <c:v>Pt_1995262</c:v>
                </c:pt>
                <c:pt idx="9738">
                  <c:v>Pt_2511886</c:v>
                </c:pt>
                <c:pt idx="9739">
                  <c:v>Pt_3162278</c:v>
                </c:pt>
                <c:pt idx="9740">
                  <c:v>Pt_3981072</c:v>
                </c:pt>
                <c:pt idx="9741">
                  <c:v>Pt_5011872</c:v>
                </c:pt>
                <c:pt idx="9742">
                  <c:v>Pt_6309573</c:v>
                </c:pt>
                <c:pt idx="9743">
                  <c:v>Pt_7943282</c:v>
                </c:pt>
                <c:pt idx="9744">
                  <c:v>Pt_10000000</c:v>
                </c:pt>
                <c:pt idx="9745">
                  <c:v>Pt_12589250</c:v>
                </c:pt>
                <c:pt idx="9746">
                  <c:v>Pt_15848930</c:v>
                </c:pt>
                <c:pt idx="9747">
                  <c:v>Pt_19952620</c:v>
                </c:pt>
                <c:pt idx="9748">
                  <c:v>Au_</c:v>
                </c:pt>
                <c:pt idx="9749">
                  <c:v>Energy[eV]_Elastic[mb]</c:v>
                </c:pt>
                <c:pt idx="9750">
                  <c:v>Au_0.00001258925</c:v>
                </c:pt>
                <c:pt idx="9751">
                  <c:v>Au_0.00001584893</c:v>
                </c:pt>
                <c:pt idx="9752">
                  <c:v>Au_0.00001995262</c:v>
                </c:pt>
                <c:pt idx="9753">
                  <c:v>Au_0.00002511886</c:v>
                </c:pt>
                <c:pt idx="9754">
                  <c:v>Au_0.00003162278</c:v>
                </c:pt>
                <c:pt idx="9755">
                  <c:v>Au_0.00003981072</c:v>
                </c:pt>
                <c:pt idx="9756">
                  <c:v>Au_0.00005011872</c:v>
                </c:pt>
                <c:pt idx="9757">
                  <c:v>Au_0.00006309573</c:v>
                </c:pt>
                <c:pt idx="9758">
                  <c:v>Au_0.00007943282</c:v>
                </c:pt>
                <c:pt idx="9759">
                  <c:v>Au_0.0001</c:v>
                </c:pt>
                <c:pt idx="9760">
                  <c:v>Au_0.0001258925</c:v>
                </c:pt>
                <c:pt idx="9761">
                  <c:v>Au_0.0001584893</c:v>
                </c:pt>
                <c:pt idx="9762">
                  <c:v>Au_0.0001995262</c:v>
                </c:pt>
                <c:pt idx="9763">
                  <c:v>Au_0.0002511886</c:v>
                </c:pt>
                <c:pt idx="9764">
                  <c:v>Au_0.0003162278</c:v>
                </c:pt>
                <c:pt idx="9765">
                  <c:v>Au_0.0003981072</c:v>
                </c:pt>
                <c:pt idx="9766">
                  <c:v>Au_0.0005011872</c:v>
                </c:pt>
                <c:pt idx="9767">
                  <c:v>Au_0.0006309573</c:v>
                </c:pt>
                <c:pt idx="9768">
                  <c:v>Au_0.0007943282</c:v>
                </c:pt>
                <c:pt idx="9769">
                  <c:v>Au_0.001</c:v>
                </c:pt>
                <c:pt idx="9770">
                  <c:v>Au_0.001258925</c:v>
                </c:pt>
                <c:pt idx="9771">
                  <c:v>Au_0.001584893</c:v>
                </c:pt>
                <c:pt idx="9772">
                  <c:v>Au_0.001995262</c:v>
                </c:pt>
                <c:pt idx="9773">
                  <c:v>Au_0.002511886</c:v>
                </c:pt>
                <c:pt idx="9774">
                  <c:v>Au_0.003162278</c:v>
                </c:pt>
                <c:pt idx="9775">
                  <c:v>Au_0.003981072</c:v>
                </c:pt>
                <c:pt idx="9776">
                  <c:v>Au_0.005011872</c:v>
                </c:pt>
                <c:pt idx="9777">
                  <c:v>Au_0.006309573</c:v>
                </c:pt>
                <c:pt idx="9778">
                  <c:v>Au_0.007943282</c:v>
                </c:pt>
                <c:pt idx="9779">
                  <c:v>Au_0.01</c:v>
                </c:pt>
                <c:pt idx="9780">
                  <c:v>Au_0.01258925</c:v>
                </c:pt>
                <c:pt idx="9781">
                  <c:v>Au_0.01584893</c:v>
                </c:pt>
                <c:pt idx="9782">
                  <c:v>Au_0.01995262</c:v>
                </c:pt>
                <c:pt idx="9783">
                  <c:v>Au_0.02511886</c:v>
                </c:pt>
                <c:pt idx="9784">
                  <c:v>Au_0.03162278</c:v>
                </c:pt>
                <c:pt idx="9785">
                  <c:v>Au_0.03981072</c:v>
                </c:pt>
                <c:pt idx="9786">
                  <c:v>Au_0.05011872</c:v>
                </c:pt>
                <c:pt idx="9787">
                  <c:v>Au_0.06309573</c:v>
                </c:pt>
                <c:pt idx="9788">
                  <c:v>Au_0.07943282</c:v>
                </c:pt>
                <c:pt idx="9789">
                  <c:v>Au_0.1</c:v>
                </c:pt>
                <c:pt idx="9790">
                  <c:v>Au_0.1258925</c:v>
                </c:pt>
                <c:pt idx="9791">
                  <c:v>Au_0.1584893</c:v>
                </c:pt>
                <c:pt idx="9792">
                  <c:v>Au_0.1995262</c:v>
                </c:pt>
                <c:pt idx="9793">
                  <c:v>Au_0.2511886</c:v>
                </c:pt>
                <c:pt idx="9794">
                  <c:v>Au_0.3162278</c:v>
                </c:pt>
                <c:pt idx="9795">
                  <c:v>Au_0.3981072</c:v>
                </c:pt>
                <c:pt idx="9796">
                  <c:v>Au_0.5011872</c:v>
                </c:pt>
                <c:pt idx="9797">
                  <c:v>Au_0.6309573</c:v>
                </c:pt>
                <c:pt idx="9798">
                  <c:v>Au_0.7943282</c:v>
                </c:pt>
                <c:pt idx="9799">
                  <c:v>Au_1</c:v>
                </c:pt>
                <c:pt idx="9800">
                  <c:v>Au_1.258925</c:v>
                </c:pt>
                <c:pt idx="9801">
                  <c:v>Au_1.584893</c:v>
                </c:pt>
                <c:pt idx="9802">
                  <c:v>Au_1.995262</c:v>
                </c:pt>
                <c:pt idx="9803">
                  <c:v>Au_2.511886</c:v>
                </c:pt>
                <c:pt idx="9804">
                  <c:v>Au_3.162278</c:v>
                </c:pt>
                <c:pt idx="9805">
                  <c:v>Au_3.981072</c:v>
                </c:pt>
                <c:pt idx="9806">
                  <c:v>Au_5.011872</c:v>
                </c:pt>
                <c:pt idx="9807">
                  <c:v>Au_6.309573</c:v>
                </c:pt>
                <c:pt idx="9808">
                  <c:v>Au_7.943282</c:v>
                </c:pt>
                <c:pt idx="9809">
                  <c:v>Au_10</c:v>
                </c:pt>
                <c:pt idx="9810">
                  <c:v>Au_12.58925</c:v>
                </c:pt>
                <c:pt idx="9811">
                  <c:v>Au_15.84893</c:v>
                </c:pt>
                <c:pt idx="9812">
                  <c:v>Au_19.95262</c:v>
                </c:pt>
                <c:pt idx="9813">
                  <c:v>Au_25.11886</c:v>
                </c:pt>
                <c:pt idx="9814">
                  <c:v>Au_31.62278</c:v>
                </c:pt>
                <c:pt idx="9815">
                  <c:v>Au_39.81072</c:v>
                </c:pt>
                <c:pt idx="9816">
                  <c:v>Au_50.11872</c:v>
                </c:pt>
                <c:pt idx="9817">
                  <c:v>Au_63.09573</c:v>
                </c:pt>
                <c:pt idx="9818">
                  <c:v>Au_79.43282</c:v>
                </c:pt>
                <c:pt idx="9819">
                  <c:v>Au_100</c:v>
                </c:pt>
                <c:pt idx="9820">
                  <c:v>Au_125.8925</c:v>
                </c:pt>
                <c:pt idx="9821">
                  <c:v>Au_158.4893</c:v>
                </c:pt>
                <c:pt idx="9822">
                  <c:v>Au_199.5262</c:v>
                </c:pt>
                <c:pt idx="9823">
                  <c:v>Au_251.1886</c:v>
                </c:pt>
                <c:pt idx="9824">
                  <c:v>Au_316.2278</c:v>
                </c:pt>
                <c:pt idx="9825">
                  <c:v>Au_398.1072</c:v>
                </c:pt>
                <c:pt idx="9826">
                  <c:v>Au_501.1872</c:v>
                </c:pt>
                <c:pt idx="9827">
                  <c:v>Au_630.9573</c:v>
                </c:pt>
                <c:pt idx="9828">
                  <c:v>Au_794.3282</c:v>
                </c:pt>
                <c:pt idx="9829">
                  <c:v>Au_1000</c:v>
                </c:pt>
                <c:pt idx="9830">
                  <c:v>Au_1258.925</c:v>
                </c:pt>
                <c:pt idx="9831">
                  <c:v>Au_1584.893</c:v>
                </c:pt>
                <c:pt idx="9832">
                  <c:v>Au_1995.262</c:v>
                </c:pt>
                <c:pt idx="9833">
                  <c:v>Au_2511.886</c:v>
                </c:pt>
                <c:pt idx="9834">
                  <c:v>Au_3162.278</c:v>
                </c:pt>
                <c:pt idx="9835">
                  <c:v>Au_3981.072</c:v>
                </c:pt>
                <c:pt idx="9836">
                  <c:v>Au_5011.872</c:v>
                </c:pt>
                <c:pt idx="9837">
                  <c:v>Au_6309.573</c:v>
                </c:pt>
                <c:pt idx="9838">
                  <c:v>Au_7943.282</c:v>
                </c:pt>
                <c:pt idx="9839">
                  <c:v>Au_10000</c:v>
                </c:pt>
                <c:pt idx="9840">
                  <c:v>Au_12589.25</c:v>
                </c:pt>
                <c:pt idx="9841">
                  <c:v>Au_15848.93</c:v>
                </c:pt>
                <c:pt idx="9842">
                  <c:v>Au_19952.62</c:v>
                </c:pt>
                <c:pt idx="9843">
                  <c:v>Au_25118.86</c:v>
                </c:pt>
                <c:pt idx="9844">
                  <c:v>Au_31622.78</c:v>
                </c:pt>
                <c:pt idx="9845">
                  <c:v>Au_39810.72</c:v>
                </c:pt>
                <c:pt idx="9846">
                  <c:v>Au_50118.72</c:v>
                </c:pt>
                <c:pt idx="9847">
                  <c:v>Au_63095.73</c:v>
                </c:pt>
                <c:pt idx="9848">
                  <c:v>Au_79432.82</c:v>
                </c:pt>
                <c:pt idx="9849">
                  <c:v>Au_100000</c:v>
                </c:pt>
                <c:pt idx="9850">
                  <c:v>Au_125892.5</c:v>
                </c:pt>
                <c:pt idx="9851">
                  <c:v>Au_158489.3</c:v>
                </c:pt>
                <c:pt idx="9852">
                  <c:v>Au_199526.2</c:v>
                </c:pt>
                <c:pt idx="9853">
                  <c:v>Au_251188.6</c:v>
                </c:pt>
                <c:pt idx="9854">
                  <c:v>Au_316227.8</c:v>
                </c:pt>
                <c:pt idx="9855">
                  <c:v>Au_398107.2</c:v>
                </c:pt>
                <c:pt idx="9856">
                  <c:v>Au_501187.2</c:v>
                </c:pt>
                <c:pt idx="9857">
                  <c:v>Au_630957.3</c:v>
                </c:pt>
                <c:pt idx="9858">
                  <c:v>Au_794328.2</c:v>
                </c:pt>
                <c:pt idx="9859">
                  <c:v>Au_1000000</c:v>
                </c:pt>
                <c:pt idx="9860">
                  <c:v>Au_1258925</c:v>
                </c:pt>
                <c:pt idx="9861">
                  <c:v>Au_1584893</c:v>
                </c:pt>
                <c:pt idx="9862">
                  <c:v>Au_1995262</c:v>
                </c:pt>
                <c:pt idx="9863">
                  <c:v>Au_2511886</c:v>
                </c:pt>
                <c:pt idx="9864">
                  <c:v>Au_3162278</c:v>
                </c:pt>
                <c:pt idx="9865">
                  <c:v>Au_3981072</c:v>
                </c:pt>
                <c:pt idx="9866">
                  <c:v>Au_5011872</c:v>
                </c:pt>
                <c:pt idx="9867">
                  <c:v>Au_6309573</c:v>
                </c:pt>
                <c:pt idx="9868">
                  <c:v>Au_7943282</c:v>
                </c:pt>
                <c:pt idx="9869">
                  <c:v>Au_10000000</c:v>
                </c:pt>
                <c:pt idx="9870">
                  <c:v>Au_12589250</c:v>
                </c:pt>
                <c:pt idx="9871">
                  <c:v>Au_15848930</c:v>
                </c:pt>
                <c:pt idx="9872">
                  <c:v>Au_19952620</c:v>
                </c:pt>
                <c:pt idx="9873">
                  <c:v>Hg_</c:v>
                </c:pt>
                <c:pt idx="9874">
                  <c:v>Energy[eV]_Elastic[mb]</c:v>
                </c:pt>
                <c:pt idx="9875">
                  <c:v>Hg_0.00001258925</c:v>
                </c:pt>
                <c:pt idx="9876">
                  <c:v>Hg_0.00001584893</c:v>
                </c:pt>
                <c:pt idx="9877">
                  <c:v>Hg_0.00001995262</c:v>
                </c:pt>
                <c:pt idx="9878">
                  <c:v>Hg_0.00002511886</c:v>
                </c:pt>
                <c:pt idx="9879">
                  <c:v>Hg_0.00003162278</c:v>
                </c:pt>
                <c:pt idx="9880">
                  <c:v>Hg_0.00003981072</c:v>
                </c:pt>
                <c:pt idx="9881">
                  <c:v>Hg_0.00005011872</c:v>
                </c:pt>
                <c:pt idx="9882">
                  <c:v>Hg_0.00006309573</c:v>
                </c:pt>
                <c:pt idx="9883">
                  <c:v>Hg_0.00007943282</c:v>
                </c:pt>
                <c:pt idx="9884">
                  <c:v>Hg_0.0001</c:v>
                </c:pt>
                <c:pt idx="9885">
                  <c:v>Hg_0.0001258925</c:v>
                </c:pt>
                <c:pt idx="9886">
                  <c:v>Hg_0.0001584893</c:v>
                </c:pt>
                <c:pt idx="9887">
                  <c:v>Hg_0.0001995262</c:v>
                </c:pt>
                <c:pt idx="9888">
                  <c:v>Hg_0.0002511886</c:v>
                </c:pt>
                <c:pt idx="9889">
                  <c:v>Hg_0.0003162278</c:v>
                </c:pt>
                <c:pt idx="9890">
                  <c:v>Hg_0.0003981072</c:v>
                </c:pt>
                <c:pt idx="9891">
                  <c:v>Hg_0.0005011872</c:v>
                </c:pt>
                <c:pt idx="9892">
                  <c:v>Hg_0.0006309573</c:v>
                </c:pt>
                <c:pt idx="9893">
                  <c:v>Hg_0.0007943282</c:v>
                </c:pt>
                <c:pt idx="9894">
                  <c:v>Hg_0.001</c:v>
                </c:pt>
                <c:pt idx="9895">
                  <c:v>Hg_0.001258925</c:v>
                </c:pt>
                <c:pt idx="9896">
                  <c:v>Hg_0.001584893</c:v>
                </c:pt>
                <c:pt idx="9897">
                  <c:v>Hg_0.001995262</c:v>
                </c:pt>
                <c:pt idx="9898">
                  <c:v>Hg_0.002511886</c:v>
                </c:pt>
                <c:pt idx="9899">
                  <c:v>Hg_0.003162278</c:v>
                </c:pt>
                <c:pt idx="9900">
                  <c:v>Hg_0.003981072</c:v>
                </c:pt>
                <c:pt idx="9901">
                  <c:v>Hg_0.005011872</c:v>
                </c:pt>
                <c:pt idx="9902">
                  <c:v>Hg_0.006309573</c:v>
                </c:pt>
                <c:pt idx="9903">
                  <c:v>Hg_0.007943282</c:v>
                </c:pt>
                <c:pt idx="9904">
                  <c:v>Hg_0.01</c:v>
                </c:pt>
                <c:pt idx="9905">
                  <c:v>Hg_0.01258925</c:v>
                </c:pt>
                <c:pt idx="9906">
                  <c:v>Hg_0.01584893</c:v>
                </c:pt>
                <c:pt idx="9907">
                  <c:v>Hg_0.01995262</c:v>
                </c:pt>
                <c:pt idx="9908">
                  <c:v>Hg_0.02511886</c:v>
                </c:pt>
                <c:pt idx="9909">
                  <c:v>Hg_0.03162278</c:v>
                </c:pt>
                <c:pt idx="9910">
                  <c:v>Hg_0.03981072</c:v>
                </c:pt>
                <c:pt idx="9911">
                  <c:v>Hg_0.05011872</c:v>
                </c:pt>
                <c:pt idx="9912">
                  <c:v>Hg_0.06309573</c:v>
                </c:pt>
                <c:pt idx="9913">
                  <c:v>Hg_0.07943282</c:v>
                </c:pt>
                <c:pt idx="9914">
                  <c:v>Hg_0.1</c:v>
                </c:pt>
                <c:pt idx="9915">
                  <c:v>Hg_0.1258925</c:v>
                </c:pt>
                <c:pt idx="9916">
                  <c:v>Hg_0.1584893</c:v>
                </c:pt>
                <c:pt idx="9917">
                  <c:v>Hg_0.1995262</c:v>
                </c:pt>
                <c:pt idx="9918">
                  <c:v>Hg_0.2511886</c:v>
                </c:pt>
                <c:pt idx="9919">
                  <c:v>Hg_0.3162278</c:v>
                </c:pt>
                <c:pt idx="9920">
                  <c:v>Hg_0.3981072</c:v>
                </c:pt>
                <c:pt idx="9921">
                  <c:v>Hg_0.5011872</c:v>
                </c:pt>
                <c:pt idx="9922">
                  <c:v>Hg_0.6309573</c:v>
                </c:pt>
                <c:pt idx="9923">
                  <c:v>Hg_0.7943282</c:v>
                </c:pt>
                <c:pt idx="9924">
                  <c:v>Hg_1</c:v>
                </c:pt>
                <c:pt idx="9925">
                  <c:v>Hg_1.258925</c:v>
                </c:pt>
                <c:pt idx="9926">
                  <c:v>Hg_1.584893</c:v>
                </c:pt>
                <c:pt idx="9927">
                  <c:v>Hg_1.995262</c:v>
                </c:pt>
                <c:pt idx="9928">
                  <c:v>Hg_2.511886</c:v>
                </c:pt>
                <c:pt idx="9929">
                  <c:v>Hg_3.162278</c:v>
                </c:pt>
                <c:pt idx="9930">
                  <c:v>Hg_3.981072</c:v>
                </c:pt>
                <c:pt idx="9931">
                  <c:v>Hg_5.011872</c:v>
                </c:pt>
                <c:pt idx="9932">
                  <c:v>Hg_6.309573</c:v>
                </c:pt>
                <c:pt idx="9933">
                  <c:v>Hg_7.943282</c:v>
                </c:pt>
                <c:pt idx="9934">
                  <c:v>Hg_10</c:v>
                </c:pt>
                <c:pt idx="9935">
                  <c:v>Hg_12.58925</c:v>
                </c:pt>
                <c:pt idx="9936">
                  <c:v>Hg_15.84893</c:v>
                </c:pt>
                <c:pt idx="9937">
                  <c:v>Hg_19.95262</c:v>
                </c:pt>
                <c:pt idx="9938">
                  <c:v>Hg_25.11886</c:v>
                </c:pt>
                <c:pt idx="9939">
                  <c:v>Hg_31.62278</c:v>
                </c:pt>
                <c:pt idx="9940">
                  <c:v>Hg_39.81072</c:v>
                </c:pt>
                <c:pt idx="9941">
                  <c:v>Hg_50.11872</c:v>
                </c:pt>
                <c:pt idx="9942">
                  <c:v>Hg_63.09573</c:v>
                </c:pt>
                <c:pt idx="9943">
                  <c:v>Hg_79.43282</c:v>
                </c:pt>
                <c:pt idx="9944">
                  <c:v>Hg_100</c:v>
                </c:pt>
                <c:pt idx="9945">
                  <c:v>Hg_125.8925</c:v>
                </c:pt>
                <c:pt idx="9946">
                  <c:v>Hg_158.4893</c:v>
                </c:pt>
                <c:pt idx="9947">
                  <c:v>Hg_199.5262</c:v>
                </c:pt>
                <c:pt idx="9948">
                  <c:v>Hg_251.1886</c:v>
                </c:pt>
                <c:pt idx="9949">
                  <c:v>Hg_316.2278</c:v>
                </c:pt>
                <c:pt idx="9950">
                  <c:v>Hg_398.1072</c:v>
                </c:pt>
                <c:pt idx="9951">
                  <c:v>Hg_501.1872</c:v>
                </c:pt>
                <c:pt idx="9952">
                  <c:v>Hg_630.9573</c:v>
                </c:pt>
                <c:pt idx="9953">
                  <c:v>Hg_794.3282</c:v>
                </c:pt>
                <c:pt idx="9954">
                  <c:v>Hg_1000</c:v>
                </c:pt>
                <c:pt idx="9955">
                  <c:v>Hg_1258.925</c:v>
                </c:pt>
                <c:pt idx="9956">
                  <c:v>Hg_1584.893</c:v>
                </c:pt>
                <c:pt idx="9957">
                  <c:v>Hg_1995.262</c:v>
                </c:pt>
                <c:pt idx="9958">
                  <c:v>Hg_2511.886</c:v>
                </c:pt>
                <c:pt idx="9959">
                  <c:v>Hg_3162.278</c:v>
                </c:pt>
                <c:pt idx="9960">
                  <c:v>Hg_3981.072</c:v>
                </c:pt>
                <c:pt idx="9961">
                  <c:v>Hg_5011.872</c:v>
                </c:pt>
                <c:pt idx="9962">
                  <c:v>Hg_6309.573</c:v>
                </c:pt>
                <c:pt idx="9963">
                  <c:v>Hg_7943.282</c:v>
                </c:pt>
                <c:pt idx="9964">
                  <c:v>Hg_10000</c:v>
                </c:pt>
                <c:pt idx="9965">
                  <c:v>Hg_12589.25</c:v>
                </c:pt>
                <c:pt idx="9966">
                  <c:v>Hg_15848.93</c:v>
                </c:pt>
                <c:pt idx="9967">
                  <c:v>Hg_19952.62</c:v>
                </c:pt>
                <c:pt idx="9968">
                  <c:v>Hg_25118.86</c:v>
                </c:pt>
                <c:pt idx="9969">
                  <c:v>Hg_31622.78</c:v>
                </c:pt>
                <c:pt idx="9970">
                  <c:v>Hg_39810.72</c:v>
                </c:pt>
                <c:pt idx="9971">
                  <c:v>Hg_50118.72</c:v>
                </c:pt>
                <c:pt idx="9972">
                  <c:v>Hg_63095.73</c:v>
                </c:pt>
                <c:pt idx="9973">
                  <c:v>Hg_79432.82</c:v>
                </c:pt>
                <c:pt idx="9974">
                  <c:v>Hg_100000</c:v>
                </c:pt>
                <c:pt idx="9975">
                  <c:v>Hg_125892.5</c:v>
                </c:pt>
                <c:pt idx="9976">
                  <c:v>Hg_158489.3</c:v>
                </c:pt>
                <c:pt idx="9977">
                  <c:v>Hg_199526.2</c:v>
                </c:pt>
                <c:pt idx="9978">
                  <c:v>Hg_251188.6</c:v>
                </c:pt>
                <c:pt idx="9979">
                  <c:v>Hg_316227.8</c:v>
                </c:pt>
                <c:pt idx="9980">
                  <c:v>Hg_398107.2</c:v>
                </c:pt>
                <c:pt idx="9981">
                  <c:v>Hg_501187.2</c:v>
                </c:pt>
                <c:pt idx="9982">
                  <c:v>Hg_630957.3</c:v>
                </c:pt>
                <c:pt idx="9983">
                  <c:v>Hg_794328.2</c:v>
                </c:pt>
                <c:pt idx="9984">
                  <c:v>Hg_1000000</c:v>
                </c:pt>
                <c:pt idx="9985">
                  <c:v>Hg_1258925</c:v>
                </c:pt>
                <c:pt idx="9986">
                  <c:v>Hg_1584893</c:v>
                </c:pt>
                <c:pt idx="9987">
                  <c:v>Hg_1995262</c:v>
                </c:pt>
                <c:pt idx="9988">
                  <c:v>Hg_2511886</c:v>
                </c:pt>
                <c:pt idx="9989">
                  <c:v>Hg_3162278</c:v>
                </c:pt>
                <c:pt idx="9990">
                  <c:v>Hg_3981072</c:v>
                </c:pt>
                <c:pt idx="9991">
                  <c:v>Hg_5011872</c:v>
                </c:pt>
                <c:pt idx="9992">
                  <c:v>Hg_6309573</c:v>
                </c:pt>
                <c:pt idx="9993">
                  <c:v>Hg_7943282</c:v>
                </c:pt>
                <c:pt idx="9994">
                  <c:v>Hg_10000000</c:v>
                </c:pt>
                <c:pt idx="9995">
                  <c:v>Hg_12589250</c:v>
                </c:pt>
                <c:pt idx="9996">
                  <c:v>Hg_15848930</c:v>
                </c:pt>
                <c:pt idx="9997">
                  <c:v>Hg_19952620</c:v>
                </c:pt>
                <c:pt idx="9998">
                  <c:v>Tl_</c:v>
                </c:pt>
                <c:pt idx="9999">
                  <c:v>Energy[eV]_Elastic[mb]</c:v>
                </c:pt>
                <c:pt idx="10000">
                  <c:v>Tl_0.00001258925</c:v>
                </c:pt>
                <c:pt idx="10001">
                  <c:v>Tl_0.00001584893</c:v>
                </c:pt>
                <c:pt idx="10002">
                  <c:v>Tl_0.00001995262</c:v>
                </c:pt>
                <c:pt idx="10003">
                  <c:v>Tl_0.00002511886</c:v>
                </c:pt>
                <c:pt idx="10004">
                  <c:v>Tl_0.00003162278</c:v>
                </c:pt>
                <c:pt idx="10005">
                  <c:v>Tl_0.00003981072</c:v>
                </c:pt>
                <c:pt idx="10006">
                  <c:v>Tl_0.00005011872</c:v>
                </c:pt>
                <c:pt idx="10007">
                  <c:v>Tl_0.00006309573</c:v>
                </c:pt>
                <c:pt idx="10008">
                  <c:v>Tl_0.00007943282</c:v>
                </c:pt>
                <c:pt idx="10009">
                  <c:v>Tl_0.0001</c:v>
                </c:pt>
                <c:pt idx="10010">
                  <c:v>Tl_0.0001258925</c:v>
                </c:pt>
                <c:pt idx="10011">
                  <c:v>Tl_0.0001584893</c:v>
                </c:pt>
                <c:pt idx="10012">
                  <c:v>Tl_0.0001995262</c:v>
                </c:pt>
                <c:pt idx="10013">
                  <c:v>Tl_0.0002511886</c:v>
                </c:pt>
                <c:pt idx="10014">
                  <c:v>Tl_0.0003162278</c:v>
                </c:pt>
                <c:pt idx="10015">
                  <c:v>Tl_0.0003981072</c:v>
                </c:pt>
                <c:pt idx="10016">
                  <c:v>Tl_0.0005011872</c:v>
                </c:pt>
                <c:pt idx="10017">
                  <c:v>Tl_0.0006309573</c:v>
                </c:pt>
                <c:pt idx="10018">
                  <c:v>Tl_0.0007943282</c:v>
                </c:pt>
                <c:pt idx="10019">
                  <c:v>Tl_0.001</c:v>
                </c:pt>
                <c:pt idx="10020">
                  <c:v>Tl_0.001258925</c:v>
                </c:pt>
                <c:pt idx="10021">
                  <c:v>Tl_0.001584893</c:v>
                </c:pt>
                <c:pt idx="10022">
                  <c:v>Tl_0.001995262</c:v>
                </c:pt>
                <c:pt idx="10023">
                  <c:v>Tl_0.002511886</c:v>
                </c:pt>
                <c:pt idx="10024">
                  <c:v>Tl_0.003162278</c:v>
                </c:pt>
                <c:pt idx="10025">
                  <c:v>Tl_0.003981072</c:v>
                </c:pt>
                <c:pt idx="10026">
                  <c:v>Tl_0.005011872</c:v>
                </c:pt>
                <c:pt idx="10027">
                  <c:v>Tl_0.006309573</c:v>
                </c:pt>
                <c:pt idx="10028">
                  <c:v>Tl_0.007943282</c:v>
                </c:pt>
                <c:pt idx="10029">
                  <c:v>Tl_0.01</c:v>
                </c:pt>
                <c:pt idx="10030">
                  <c:v>Tl_0.01258925</c:v>
                </c:pt>
                <c:pt idx="10031">
                  <c:v>Tl_0.01584893</c:v>
                </c:pt>
                <c:pt idx="10032">
                  <c:v>Tl_0.01995262</c:v>
                </c:pt>
                <c:pt idx="10033">
                  <c:v>Tl_0.02511886</c:v>
                </c:pt>
                <c:pt idx="10034">
                  <c:v>Tl_0.03162278</c:v>
                </c:pt>
                <c:pt idx="10035">
                  <c:v>Tl_0.03981072</c:v>
                </c:pt>
                <c:pt idx="10036">
                  <c:v>Tl_0.05011872</c:v>
                </c:pt>
                <c:pt idx="10037">
                  <c:v>Tl_0.06309573</c:v>
                </c:pt>
                <c:pt idx="10038">
                  <c:v>Tl_0.07943282</c:v>
                </c:pt>
                <c:pt idx="10039">
                  <c:v>Tl_0.1</c:v>
                </c:pt>
                <c:pt idx="10040">
                  <c:v>Tl_0.1258925</c:v>
                </c:pt>
                <c:pt idx="10041">
                  <c:v>Tl_0.1584893</c:v>
                </c:pt>
                <c:pt idx="10042">
                  <c:v>Tl_0.1995262</c:v>
                </c:pt>
                <c:pt idx="10043">
                  <c:v>Tl_0.2511886</c:v>
                </c:pt>
                <c:pt idx="10044">
                  <c:v>Tl_0.3162278</c:v>
                </c:pt>
                <c:pt idx="10045">
                  <c:v>Tl_0.3981072</c:v>
                </c:pt>
                <c:pt idx="10046">
                  <c:v>Tl_0.5011872</c:v>
                </c:pt>
                <c:pt idx="10047">
                  <c:v>Tl_0.6309573</c:v>
                </c:pt>
                <c:pt idx="10048">
                  <c:v>Tl_0.7943282</c:v>
                </c:pt>
                <c:pt idx="10049">
                  <c:v>Tl_1</c:v>
                </c:pt>
                <c:pt idx="10050">
                  <c:v>Tl_1.258925</c:v>
                </c:pt>
                <c:pt idx="10051">
                  <c:v>Tl_1.584893</c:v>
                </c:pt>
                <c:pt idx="10052">
                  <c:v>Tl_1.995262</c:v>
                </c:pt>
                <c:pt idx="10053">
                  <c:v>Tl_2.511886</c:v>
                </c:pt>
                <c:pt idx="10054">
                  <c:v>Tl_3.162278</c:v>
                </c:pt>
                <c:pt idx="10055">
                  <c:v>Tl_3.981072</c:v>
                </c:pt>
                <c:pt idx="10056">
                  <c:v>Tl_5.011872</c:v>
                </c:pt>
                <c:pt idx="10057">
                  <c:v>Tl_6.309573</c:v>
                </c:pt>
                <c:pt idx="10058">
                  <c:v>Tl_7.943282</c:v>
                </c:pt>
                <c:pt idx="10059">
                  <c:v>Tl_10</c:v>
                </c:pt>
                <c:pt idx="10060">
                  <c:v>Tl_12.58925</c:v>
                </c:pt>
                <c:pt idx="10061">
                  <c:v>Tl_15.84893</c:v>
                </c:pt>
                <c:pt idx="10062">
                  <c:v>Tl_19.95262</c:v>
                </c:pt>
                <c:pt idx="10063">
                  <c:v>Tl_25.11886</c:v>
                </c:pt>
                <c:pt idx="10064">
                  <c:v>Tl_31.62278</c:v>
                </c:pt>
                <c:pt idx="10065">
                  <c:v>Tl_39.81072</c:v>
                </c:pt>
                <c:pt idx="10066">
                  <c:v>Tl_50.11872</c:v>
                </c:pt>
                <c:pt idx="10067">
                  <c:v>Tl_63.09573</c:v>
                </c:pt>
                <c:pt idx="10068">
                  <c:v>Tl_79.43282</c:v>
                </c:pt>
                <c:pt idx="10069">
                  <c:v>Tl_100</c:v>
                </c:pt>
                <c:pt idx="10070">
                  <c:v>Tl_125.8925</c:v>
                </c:pt>
                <c:pt idx="10071">
                  <c:v>Tl_158.4893</c:v>
                </c:pt>
                <c:pt idx="10072">
                  <c:v>Tl_199.5262</c:v>
                </c:pt>
                <c:pt idx="10073">
                  <c:v>Tl_251.1886</c:v>
                </c:pt>
                <c:pt idx="10074">
                  <c:v>Tl_316.2278</c:v>
                </c:pt>
                <c:pt idx="10075">
                  <c:v>Tl_398.1072</c:v>
                </c:pt>
                <c:pt idx="10076">
                  <c:v>Tl_501.1872</c:v>
                </c:pt>
                <c:pt idx="10077">
                  <c:v>Tl_630.9573</c:v>
                </c:pt>
                <c:pt idx="10078">
                  <c:v>Tl_794.3282</c:v>
                </c:pt>
                <c:pt idx="10079">
                  <c:v>Tl_1000</c:v>
                </c:pt>
                <c:pt idx="10080">
                  <c:v>Tl_1258.925</c:v>
                </c:pt>
                <c:pt idx="10081">
                  <c:v>Tl_1584.893</c:v>
                </c:pt>
                <c:pt idx="10082">
                  <c:v>Tl_1995.262</c:v>
                </c:pt>
                <c:pt idx="10083">
                  <c:v>Tl_2511.886</c:v>
                </c:pt>
                <c:pt idx="10084">
                  <c:v>Tl_3162.278</c:v>
                </c:pt>
                <c:pt idx="10085">
                  <c:v>Tl_3981.072</c:v>
                </c:pt>
                <c:pt idx="10086">
                  <c:v>Tl_5011.872</c:v>
                </c:pt>
                <c:pt idx="10087">
                  <c:v>Tl_6309.573</c:v>
                </c:pt>
                <c:pt idx="10088">
                  <c:v>Tl_7943.282</c:v>
                </c:pt>
                <c:pt idx="10089">
                  <c:v>Tl_10000</c:v>
                </c:pt>
                <c:pt idx="10090">
                  <c:v>Tl_12589.25</c:v>
                </c:pt>
                <c:pt idx="10091">
                  <c:v>Tl_15848.93</c:v>
                </c:pt>
                <c:pt idx="10092">
                  <c:v>Tl_19952.62</c:v>
                </c:pt>
                <c:pt idx="10093">
                  <c:v>Tl_25118.86</c:v>
                </c:pt>
                <c:pt idx="10094">
                  <c:v>Tl_31622.78</c:v>
                </c:pt>
                <c:pt idx="10095">
                  <c:v>Tl_39810.72</c:v>
                </c:pt>
                <c:pt idx="10096">
                  <c:v>Tl_50118.72</c:v>
                </c:pt>
                <c:pt idx="10097">
                  <c:v>Tl_63095.73</c:v>
                </c:pt>
                <c:pt idx="10098">
                  <c:v>Tl_79432.82</c:v>
                </c:pt>
                <c:pt idx="10099">
                  <c:v>Tl_100000</c:v>
                </c:pt>
                <c:pt idx="10100">
                  <c:v>Tl_125892.5</c:v>
                </c:pt>
                <c:pt idx="10101">
                  <c:v>Tl_158489.3</c:v>
                </c:pt>
                <c:pt idx="10102">
                  <c:v>Tl_199526.2</c:v>
                </c:pt>
                <c:pt idx="10103">
                  <c:v>Tl_251188.6</c:v>
                </c:pt>
                <c:pt idx="10104">
                  <c:v>Tl_316227.8</c:v>
                </c:pt>
                <c:pt idx="10105">
                  <c:v>Tl_398107.2</c:v>
                </c:pt>
                <c:pt idx="10106">
                  <c:v>Tl_501187.2</c:v>
                </c:pt>
                <c:pt idx="10107">
                  <c:v>Tl_630957.3</c:v>
                </c:pt>
                <c:pt idx="10108">
                  <c:v>Tl_794328.2</c:v>
                </c:pt>
                <c:pt idx="10109">
                  <c:v>Tl_1000000</c:v>
                </c:pt>
                <c:pt idx="10110">
                  <c:v>Tl_1258925</c:v>
                </c:pt>
                <c:pt idx="10111">
                  <c:v>Tl_1584893</c:v>
                </c:pt>
                <c:pt idx="10112">
                  <c:v>Tl_1995262</c:v>
                </c:pt>
                <c:pt idx="10113">
                  <c:v>Tl_2511886</c:v>
                </c:pt>
                <c:pt idx="10114">
                  <c:v>Tl_3162278</c:v>
                </c:pt>
                <c:pt idx="10115">
                  <c:v>Tl_3981072</c:v>
                </c:pt>
                <c:pt idx="10116">
                  <c:v>Tl_5011872</c:v>
                </c:pt>
                <c:pt idx="10117">
                  <c:v>Tl_6309573</c:v>
                </c:pt>
                <c:pt idx="10118">
                  <c:v>Tl_7943282</c:v>
                </c:pt>
                <c:pt idx="10119">
                  <c:v>Tl_10000000</c:v>
                </c:pt>
                <c:pt idx="10120">
                  <c:v>Tl_12589250</c:v>
                </c:pt>
                <c:pt idx="10121">
                  <c:v>Tl_15848930</c:v>
                </c:pt>
                <c:pt idx="10122">
                  <c:v>Tl_19952620</c:v>
                </c:pt>
                <c:pt idx="10123">
                  <c:v>Pb_</c:v>
                </c:pt>
                <c:pt idx="10124">
                  <c:v>Energy[eV]_Elastic[mb]</c:v>
                </c:pt>
                <c:pt idx="10125">
                  <c:v>Pb_0.00001258925</c:v>
                </c:pt>
                <c:pt idx="10126">
                  <c:v>Pb_0.00001584893</c:v>
                </c:pt>
                <c:pt idx="10127">
                  <c:v>Pb_0.00001995262</c:v>
                </c:pt>
                <c:pt idx="10128">
                  <c:v>Pb_0.00002511886</c:v>
                </c:pt>
                <c:pt idx="10129">
                  <c:v>Pb_0.00003162278</c:v>
                </c:pt>
                <c:pt idx="10130">
                  <c:v>Pb_0.00003981072</c:v>
                </c:pt>
                <c:pt idx="10131">
                  <c:v>Pb_0.00005011872</c:v>
                </c:pt>
                <c:pt idx="10132">
                  <c:v>Pb_0.00006309573</c:v>
                </c:pt>
                <c:pt idx="10133">
                  <c:v>Pb_0.00007943282</c:v>
                </c:pt>
                <c:pt idx="10134">
                  <c:v>Pb_0.0001</c:v>
                </c:pt>
                <c:pt idx="10135">
                  <c:v>Pb_0.0001258925</c:v>
                </c:pt>
                <c:pt idx="10136">
                  <c:v>Pb_0.0001584893</c:v>
                </c:pt>
                <c:pt idx="10137">
                  <c:v>Pb_0.0001995262</c:v>
                </c:pt>
                <c:pt idx="10138">
                  <c:v>Pb_0.0002511886</c:v>
                </c:pt>
                <c:pt idx="10139">
                  <c:v>Pb_0.0003162278</c:v>
                </c:pt>
                <c:pt idx="10140">
                  <c:v>Pb_0.0003981072</c:v>
                </c:pt>
                <c:pt idx="10141">
                  <c:v>Pb_0.0005011872</c:v>
                </c:pt>
                <c:pt idx="10142">
                  <c:v>Pb_0.0006309573</c:v>
                </c:pt>
                <c:pt idx="10143">
                  <c:v>Pb_0.0007943282</c:v>
                </c:pt>
                <c:pt idx="10144">
                  <c:v>Pb_0.001</c:v>
                </c:pt>
                <c:pt idx="10145">
                  <c:v>Pb_0.001258925</c:v>
                </c:pt>
                <c:pt idx="10146">
                  <c:v>Pb_0.001584893</c:v>
                </c:pt>
                <c:pt idx="10147">
                  <c:v>Pb_0.001995262</c:v>
                </c:pt>
                <c:pt idx="10148">
                  <c:v>Pb_0.002511886</c:v>
                </c:pt>
                <c:pt idx="10149">
                  <c:v>Pb_0.003162278</c:v>
                </c:pt>
                <c:pt idx="10150">
                  <c:v>Pb_0.003981072</c:v>
                </c:pt>
                <c:pt idx="10151">
                  <c:v>Pb_0.005011872</c:v>
                </c:pt>
                <c:pt idx="10152">
                  <c:v>Pb_0.006309573</c:v>
                </c:pt>
                <c:pt idx="10153">
                  <c:v>Pb_0.007943282</c:v>
                </c:pt>
                <c:pt idx="10154">
                  <c:v>Pb_0.01</c:v>
                </c:pt>
                <c:pt idx="10155">
                  <c:v>Pb_0.01258925</c:v>
                </c:pt>
                <c:pt idx="10156">
                  <c:v>Pb_0.01584893</c:v>
                </c:pt>
                <c:pt idx="10157">
                  <c:v>Pb_0.01995262</c:v>
                </c:pt>
                <c:pt idx="10158">
                  <c:v>Pb_0.02511886</c:v>
                </c:pt>
                <c:pt idx="10159">
                  <c:v>Pb_0.03162278</c:v>
                </c:pt>
                <c:pt idx="10160">
                  <c:v>Pb_0.03981072</c:v>
                </c:pt>
                <c:pt idx="10161">
                  <c:v>Pb_0.05011872</c:v>
                </c:pt>
                <c:pt idx="10162">
                  <c:v>Pb_0.06309573</c:v>
                </c:pt>
                <c:pt idx="10163">
                  <c:v>Pb_0.07943282</c:v>
                </c:pt>
                <c:pt idx="10164">
                  <c:v>Pb_0.1</c:v>
                </c:pt>
                <c:pt idx="10165">
                  <c:v>Pb_0.1258925</c:v>
                </c:pt>
                <c:pt idx="10166">
                  <c:v>Pb_0.1584893</c:v>
                </c:pt>
                <c:pt idx="10167">
                  <c:v>Pb_0.1995262</c:v>
                </c:pt>
                <c:pt idx="10168">
                  <c:v>Pb_0.2511886</c:v>
                </c:pt>
                <c:pt idx="10169">
                  <c:v>Pb_0.3162278</c:v>
                </c:pt>
                <c:pt idx="10170">
                  <c:v>Pb_0.3981072</c:v>
                </c:pt>
                <c:pt idx="10171">
                  <c:v>Pb_0.5011872</c:v>
                </c:pt>
                <c:pt idx="10172">
                  <c:v>Pb_0.6309573</c:v>
                </c:pt>
                <c:pt idx="10173">
                  <c:v>Pb_0.7943282</c:v>
                </c:pt>
                <c:pt idx="10174">
                  <c:v>Pb_1</c:v>
                </c:pt>
                <c:pt idx="10175">
                  <c:v>Pb_1.258925</c:v>
                </c:pt>
                <c:pt idx="10176">
                  <c:v>Pb_1.584893</c:v>
                </c:pt>
                <c:pt idx="10177">
                  <c:v>Pb_1.995262</c:v>
                </c:pt>
                <c:pt idx="10178">
                  <c:v>Pb_2.511886</c:v>
                </c:pt>
                <c:pt idx="10179">
                  <c:v>Pb_3.162278</c:v>
                </c:pt>
                <c:pt idx="10180">
                  <c:v>Pb_3.981072</c:v>
                </c:pt>
                <c:pt idx="10181">
                  <c:v>Pb_5.011872</c:v>
                </c:pt>
                <c:pt idx="10182">
                  <c:v>Pb_6.309573</c:v>
                </c:pt>
                <c:pt idx="10183">
                  <c:v>Pb_7.943282</c:v>
                </c:pt>
                <c:pt idx="10184">
                  <c:v>Pb_10</c:v>
                </c:pt>
                <c:pt idx="10185">
                  <c:v>Pb_12.58925</c:v>
                </c:pt>
                <c:pt idx="10186">
                  <c:v>Pb_15.84893</c:v>
                </c:pt>
                <c:pt idx="10187">
                  <c:v>Pb_19.95262</c:v>
                </c:pt>
                <c:pt idx="10188">
                  <c:v>Pb_25.11886</c:v>
                </c:pt>
                <c:pt idx="10189">
                  <c:v>Pb_31.62278</c:v>
                </c:pt>
                <c:pt idx="10190">
                  <c:v>Pb_39.81072</c:v>
                </c:pt>
                <c:pt idx="10191">
                  <c:v>Pb_50.11872</c:v>
                </c:pt>
                <c:pt idx="10192">
                  <c:v>Pb_63.09573</c:v>
                </c:pt>
                <c:pt idx="10193">
                  <c:v>Pb_79.43282</c:v>
                </c:pt>
                <c:pt idx="10194">
                  <c:v>Pb_100</c:v>
                </c:pt>
                <c:pt idx="10195">
                  <c:v>Pb_125.8925</c:v>
                </c:pt>
                <c:pt idx="10196">
                  <c:v>Pb_158.4893</c:v>
                </c:pt>
                <c:pt idx="10197">
                  <c:v>Pb_199.5262</c:v>
                </c:pt>
                <c:pt idx="10198">
                  <c:v>Pb_251.1886</c:v>
                </c:pt>
                <c:pt idx="10199">
                  <c:v>Pb_316.2278</c:v>
                </c:pt>
                <c:pt idx="10200">
                  <c:v>Pb_398.1072</c:v>
                </c:pt>
                <c:pt idx="10201">
                  <c:v>Pb_501.1872</c:v>
                </c:pt>
                <c:pt idx="10202">
                  <c:v>Pb_630.9573</c:v>
                </c:pt>
                <c:pt idx="10203">
                  <c:v>Pb_794.3282</c:v>
                </c:pt>
                <c:pt idx="10204">
                  <c:v>Pb_1000</c:v>
                </c:pt>
                <c:pt idx="10205">
                  <c:v>Pb_1258.925</c:v>
                </c:pt>
                <c:pt idx="10206">
                  <c:v>Pb_1584.893</c:v>
                </c:pt>
                <c:pt idx="10207">
                  <c:v>Pb_1995.262</c:v>
                </c:pt>
                <c:pt idx="10208">
                  <c:v>Pb_2511.886</c:v>
                </c:pt>
                <c:pt idx="10209">
                  <c:v>Pb_3162.278</c:v>
                </c:pt>
                <c:pt idx="10210">
                  <c:v>Pb_3981.072</c:v>
                </c:pt>
                <c:pt idx="10211">
                  <c:v>Pb_5011.872</c:v>
                </c:pt>
                <c:pt idx="10212">
                  <c:v>Pb_6309.573</c:v>
                </c:pt>
                <c:pt idx="10213">
                  <c:v>Pb_7943.282</c:v>
                </c:pt>
                <c:pt idx="10214">
                  <c:v>Pb_10000</c:v>
                </c:pt>
                <c:pt idx="10215">
                  <c:v>Pb_12589.25</c:v>
                </c:pt>
                <c:pt idx="10216">
                  <c:v>Pb_15848.93</c:v>
                </c:pt>
                <c:pt idx="10217">
                  <c:v>Pb_19952.62</c:v>
                </c:pt>
                <c:pt idx="10218">
                  <c:v>Pb_25118.86</c:v>
                </c:pt>
                <c:pt idx="10219">
                  <c:v>Pb_31622.78</c:v>
                </c:pt>
                <c:pt idx="10220">
                  <c:v>Pb_39810.72</c:v>
                </c:pt>
                <c:pt idx="10221">
                  <c:v>Pb_50118.72</c:v>
                </c:pt>
                <c:pt idx="10222">
                  <c:v>Pb_63095.73</c:v>
                </c:pt>
                <c:pt idx="10223">
                  <c:v>Pb_79432.82</c:v>
                </c:pt>
                <c:pt idx="10224">
                  <c:v>Pb_100000</c:v>
                </c:pt>
                <c:pt idx="10225">
                  <c:v>Pb_125892.5</c:v>
                </c:pt>
                <c:pt idx="10226">
                  <c:v>Pb_158489.3</c:v>
                </c:pt>
                <c:pt idx="10227">
                  <c:v>Pb_199526.2</c:v>
                </c:pt>
                <c:pt idx="10228">
                  <c:v>Pb_251188.6</c:v>
                </c:pt>
                <c:pt idx="10229">
                  <c:v>Pb_316227.8</c:v>
                </c:pt>
                <c:pt idx="10230">
                  <c:v>Pb_398107.2</c:v>
                </c:pt>
                <c:pt idx="10231">
                  <c:v>Pb_501187.2</c:v>
                </c:pt>
                <c:pt idx="10232">
                  <c:v>Pb_630957.3</c:v>
                </c:pt>
                <c:pt idx="10233">
                  <c:v>Pb_794328.2</c:v>
                </c:pt>
                <c:pt idx="10234">
                  <c:v>Pb_1000000</c:v>
                </c:pt>
                <c:pt idx="10235">
                  <c:v>Pb_1258925</c:v>
                </c:pt>
                <c:pt idx="10236">
                  <c:v>Pb_1584893</c:v>
                </c:pt>
                <c:pt idx="10237">
                  <c:v>Pb_1995262</c:v>
                </c:pt>
                <c:pt idx="10238">
                  <c:v>Pb_2511886</c:v>
                </c:pt>
                <c:pt idx="10239">
                  <c:v>Pb_3162278</c:v>
                </c:pt>
                <c:pt idx="10240">
                  <c:v>Pb_3981072</c:v>
                </c:pt>
                <c:pt idx="10241">
                  <c:v>Pb_5011872</c:v>
                </c:pt>
                <c:pt idx="10242">
                  <c:v>Pb_6309573</c:v>
                </c:pt>
                <c:pt idx="10243">
                  <c:v>Pb_7943282</c:v>
                </c:pt>
                <c:pt idx="10244">
                  <c:v>Pb_10000000</c:v>
                </c:pt>
                <c:pt idx="10245">
                  <c:v>Pb_12589250</c:v>
                </c:pt>
                <c:pt idx="10246">
                  <c:v>Pb_15848930</c:v>
                </c:pt>
                <c:pt idx="10247">
                  <c:v>Pb_19952620</c:v>
                </c:pt>
                <c:pt idx="10248">
                  <c:v>Bi_</c:v>
                </c:pt>
                <c:pt idx="10249">
                  <c:v>Energy[eV]_Elastic[mb]</c:v>
                </c:pt>
                <c:pt idx="10250">
                  <c:v>Bi_0.00001258925</c:v>
                </c:pt>
                <c:pt idx="10251">
                  <c:v>Bi_0.00001584893</c:v>
                </c:pt>
                <c:pt idx="10252">
                  <c:v>Bi_0.00001995262</c:v>
                </c:pt>
                <c:pt idx="10253">
                  <c:v>Bi_0.00002511886</c:v>
                </c:pt>
                <c:pt idx="10254">
                  <c:v>Bi_0.00003162278</c:v>
                </c:pt>
                <c:pt idx="10255">
                  <c:v>Bi_0.00003981072</c:v>
                </c:pt>
                <c:pt idx="10256">
                  <c:v>Bi_0.00005011872</c:v>
                </c:pt>
                <c:pt idx="10257">
                  <c:v>Bi_0.00006309573</c:v>
                </c:pt>
                <c:pt idx="10258">
                  <c:v>Bi_0.00007943282</c:v>
                </c:pt>
                <c:pt idx="10259">
                  <c:v>Bi_0.0001</c:v>
                </c:pt>
                <c:pt idx="10260">
                  <c:v>Bi_0.0001258925</c:v>
                </c:pt>
                <c:pt idx="10261">
                  <c:v>Bi_0.0001584893</c:v>
                </c:pt>
                <c:pt idx="10262">
                  <c:v>Bi_0.0001995262</c:v>
                </c:pt>
                <c:pt idx="10263">
                  <c:v>Bi_0.0002511886</c:v>
                </c:pt>
                <c:pt idx="10264">
                  <c:v>Bi_0.0003162278</c:v>
                </c:pt>
                <c:pt idx="10265">
                  <c:v>Bi_0.0003981072</c:v>
                </c:pt>
                <c:pt idx="10266">
                  <c:v>Bi_0.0005011872</c:v>
                </c:pt>
                <c:pt idx="10267">
                  <c:v>Bi_0.0006309573</c:v>
                </c:pt>
                <c:pt idx="10268">
                  <c:v>Bi_0.0007943282</c:v>
                </c:pt>
                <c:pt idx="10269">
                  <c:v>Bi_0.001</c:v>
                </c:pt>
                <c:pt idx="10270">
                  <c:v>Bi_0.001258925</c:v>
                </c:pt>
                <c:pt idx="10271">
                  <c:v>Bi_0.001584893</c:v>
                </c:pt>
                <c:pt idx="10272">
                  <c:v>Bi_0.001995262</c:v>
                </c:pt>
                <c:pt idx="10273">
                  <c:v>Bi_0.002511886</c:v>
                </c:pt>
                <c:pt idx="10274">
                  <c:v>Bi_0.003162278</c:v>
                </c:pt>
                <c:pt idx="10275">
                  <c:v>Bi_0.003981072</c:v>
                </c:pt>
                <c:pt idx="10276">
                  <c:v>Bi_0.005011872</c:v>
                </c:pt>
                <c:pt idx="10277">
                  <c:v>Bi_0.006309573</c:v>
                </c:pt>
                <c:pt idx="10278">
                  <c:v>Bi_0.007943282</c:v>
                </c:pt>
                <c:pt idx="10279">
                  <c:v>Bi_0.01</c:v>
                </c:pt>
                <c:pt idx="10280">
                  <c:v>Bi_0.01258925</c:v>
                </c:pt>
                <c:pt idx="10281">
                  <c:v>Bi_0.01584893</c:v>
                </c:pt>
                <c:pt idx="10282">
                  <c:v>Bi_0.01995262</c:v>
                </c:pt>
                <c:pt idx="10283">
                  <c:v>Bi_0.02511886</c:v>
                </c:pt>
                <c:pt idx="10284">
                  <c:v>Bi_0.03162278</c:v>
                </c:pt>
                <c:pt idx="10285">
                  <c:v>Bi_0.03981072</c:v>
                </c:pt>
                <c:pt idx="10286">
                  <c:v>Bi_0.05011872</c:v>
                </c:pt>
                <c:pt idx="10287">
                  <c:v>Bi_0.06309573</c:v>
                </c:pt>
                <c:pt idx="10288">
                  <c:v>Bi_0.07943282</c:v>
                </c:pt>
                <c:pt idx="10289">
                  <c:v>Bi_0.1</c:v>
                </c:pt>
                <c:pt idx="10290">
                  <c:v>Bi_0.1258925</c:v>
                </c:pt>
                <c:pt idx="10291">
                  <c:v>Bi_0.1584893</c:v>
                </c:pt>
                <c:pt idx="10292">
                  <c:v>Bi_0.1995262</c:v>
                </c:pt>
                <c:pt idx="10293">
                  <c:v>Bi_0.2511886</c:v>
                </c:pt>
                <c:pt idx="10294">
                  <c:v>Bi_0.3162278</c:v>
                </c:pt>
                <c:pt idx="10295">
                  <c:v>Bi_0.3981072</c:v>
                </c:pt>
                <c:pt idx="10296">
                  <c:v>Bi_0.5011872</c:v>
                </c:pt>
                <c:pt idx="10297">
                  <c:v>Bi_0.6309573</c:v>
                </c:pt>
                <c:pt idx="10298">
                  <c:v>Bi_0.7943282</c:v>
                </c:pt>
                <c:pt idx="10299">
                  <c:v>Bi_1</c:v>
                </c:pt>
                <c:pt idx="10300">
                  <c:v>Bi_1.258925</c:v>
                </c:pt>
                <c:pt idx="10301">
                  <c:v>Bi_1.584893</c:v>
                </c:pt>
                <c:pt idx="10302">
                  <c:v>Bi_1.995262</c:v>
                </c:pt>
                <c:pt idx="10303">
                  <c:v>Bi_2.511886</c:v>
                </c:pt>
                <c:pt idx="10304">
                  <c:v>Bi_3.162278</c:v>
                </c:pt>
                <c:pt idx="10305">
                  <c:v>Bi_3.981072</c:v>
                </c:pt>
                <c:pt idx="10306">
                  <c:v>Bi_5.011872</c:v>
                </c:pt>
                <c:pt idx="10307">
                  <c:v>Bi_6.309573</c:v>
                </c:pt>
                <c:pt idx="10308">
                  <c:v>Bi_7.943282</c:v>
                </c:pt>
                <c:pt idx="10309">
                  <c:v>Bi_10</c:v>
                </c:pt>
                <c:pt idx="10310">
                  <c:v>Bi_12.58925</c:v>
                </c:pt>
                <c:pt idx="10311">
                  <c:v>Bi_15.84893</c:v>
                </c:pt>
                <c:pt idx="10312">
                  <c:v>Bi_19.95262</c:v>
                </c:pt>
                <c:pt idx="10313">
                  <c:v>Bi_25.11886</c:v>
                </c:pt>
                <c:pt idx="10314">
                  <c:v>Bi_31.62278</c:v>
                </c:pt>
                <c:pt idx="10315">
                  <c:v>Bi_39.81072</c:v>
                </c:pt>
                <c:pt idx="10316">
                  <c:v>Bi_50.11872</c:v>
                </c:pt>
                <c:pt idx="10317">
                  <c:v>Bi_63.09573</c:v>
                </c:pt>
                <c:pt idx="10318">
                  <c:v>Bi_79.43282</c:v>
                </c:pt>
                <c:pt idx="10319">
                  <c:v>Bi_100</c:v>
                </c:pt>
                <c:pt idx="10320">
                  <c:v>Bi_125.8925</c:v>
                </c:pt>
                <c:pt idx="10321">
                  <c:v>Bi_158.4893</c:v>
                </c:pt>
                <c:pt idx="10322">
                  <c:v>Bi_199.5262</c:v>
                </c:pt>
                <c:pt idx="10323">
                  <c:v>Bi_251.1886</c:v>
                </c:pt>
                <c:pt idx="10324">
                  <c:v>Bi_316.2278</c:v>
                </c:pt>
                <c:pt idx="10325">
                  <c:v>Bi_398.1072</c:v>
                </c:pt>
                <c:pt idx="10326">
                  <c:v>Bi_501.1872</c:v>
                </c:pt>
                <c:pt idx="10327">
                  <c:v>Bi_630.9573</c:v>
                </c:pt>
                <c:pt idx="10328">
                  <c:v>Bi_794.3282</c:v>
                </c:pt>
                <c:pt idx="10329">
                  <c:v>Bi_1000</c:v>
                </c:pt>
                <c:pt idx="10330">
                  <c:v>Bi_1258.925</c:v>
                </c:pt>
                <c:pt idx="10331">
                  <c:v>Bi_1584.893</c:v>
                </c:pt>
                <c:pt idx="10332">
                  <c:v>Bi_1995.262</c:v>
                </c:pt>
                <c:pt idx="10333">
                  <c:v>Bi_2511.886</c:v>
                </c:pt>
                <c:pt idx="10334">
                  <c:v>Bi_3162.278</c:v>
                </c:pt>
                <c:pt idx="10335">
                  <c:v>Bi_3981.072</c:v>
                </c:pt>
                <c:pt idx="10336">
                  <c:v>Bi_5011.872</c:v>
                </c:pt>
                <c:pt idx="10337">
                  <c:v>Bi_6309.573</c:v>
                </c:pt>
                <c:pt idx="10338">
                  <c:v>Bi_7943.282</c:v>
                </c:pt>
                <c:pt idx="10339">
                  <c:v>Bi_10000</c:v>
                </c:pt>
                <c:pt idx="10340">
                  <c:v>Bi_12589.25</c:v>
                </c:pt>
                <c:pt idx="10341">
                  <c:v>Bi_15848.93</c:v>
                </c:pt>
                <c:pt idx="10342">
                  <c:v>Bi_19952.62</c:v>
                </c:pt>
                <c:pt idx="10343">
                  <c:v>Bi_25118.86</c:v>
                </c:pt>
                <c:pt idx="10344">
                  <c:v>Bi_31622.78</c:v>
                </c:pt>
                <c:pt idx="10345">
                  <c:v>Bi_39810.72</c:v>
                </c:pt>
                <c:pt idx="10346">
                  <c:v>Bi_50118.72</c:v>
                </c:pt>
                <c:pt idx="10347">
                  <c:v>Bi_63095.73</c:v>
                </c:pt>
                <c:pt idx="10348">
                  <c:v>Bi_79432.82</c:v>
                </c:pt>
                <c:pt idx="10349">
                  <c:v>Bi_100000</c:v>
                </c:pt>
                <c:pt idx="10350">
                  <c:v>Bi_125892.5</c:v>
                </c:pt>
                <c:pt idx="10351">
                  <c:v>Bi_158489.3</c:v>
                </c:pt>
                <c:pt idx="10352">
                  <c:v>Bi_199526.2</c:v>
                </c:pt>
                <c:pt idx="10353">
                  <c:v>Bi_251188.6</c:v>
                </c:pt>
                <c:pt idx="10354">
                  <c:v>Bi_316227.8</c:v>
                </c:pt>
                <c:pt idx="10355">
                  <c:v>Bi_398107.2</c:v>
                </c:pt>
                <c:pt idx="10356">
                  <c:v>Bi_501187.2</c:v>
                </c:pt>
                <c:pt idx="10357">
                  <c:v>Bi_630957.3</c:v>
                </c:pt>
                <c:pt idx="10358">
                  <c:v>Bi_794328.2</c:v>
                </c:pt>
                <c:pt idx="10359">
                  <c:v>Bi_1000000</c:v>
                </c:pt>
                <c:pt idx="10360">
                  <c:v>Bi_1258925</c:v>
                </c:pt>
                <c:pt idx="10361">
                  <c:v>Bi_1584893</c:v>
                </c:pt>
                <c:pt idx="10362">
                  <c:v>Bi_1995262</c:v>
                </c:pt>
                <c:pt idx="10363">
                  <c:v>Bi_2511886</c:v>
                </c:pt>
                <c:pt idx="10364">
                  <c:v>Bi_3162278</c:v>
                </c:pt>
                <c:pt idx="10365">
                  <c:v>Bi_3981072</c:v>
                </c:pt>
                <c:pt idx="10366">
                  <c:v>Bi_5011872</c:v>
                </c:pt>
                <c:pt idx="10367">
                  <c:v>Bi_6309573</c:v>
                </c:pt>
                <c:pt idx="10368">
                  <c:v>Bi_7943282</c:v>
                </c:pt>
                <c:pt idx="10369">
                  <c:v>Bi_10000000</c:v>
                </c:pt>
                <c:pt idx="10370">
                  <c:v>Bi_12589250</c:v>
                </c:pt>
                <c:pt idx="10371">
                  <c:v>Bi_15848930</c:v>
                </c:pt>
                <c:pt idx="10372">
                  <c:v>Bi_19952620</c:v>
                </c:pt>
                <c:pt idx="10373">
                  <c:v>Po_</c:v>
                </c:pt>
                <c:pt idx="10374">
                  <c:v>Energy[eV]_Elastic[mb]</c:v>
                </c:pt>
                <c:pt idx="10375">
                  <c:v>Po_0.00001258925</c:v>
                </c:pt>
                <c:pt idx="10376">
                  <c:v>Po_0.00001584893</c:v>
                </c:pt>
                <c:pt idx="10377">
                  <c:v>Po_0.00001995262</c:v>
                </c:pt>
                <c:pt idx="10378">
                  <c:v>Po_0.00002511886</c:v>
                </c:pt>
                <c:pt idx="10379">
                  <c:v>Po_0.00003162278</c:v>
                </c:pt>
                <c:pt idx="10380">
                  <c:v>Po_0.00003981072</c:v>
                </c:pt>
                <c:pt idx="10381">
                  <c:v>Po_0.00005011872</c:v>
                </c:pt>
                <c:pt idx="10382">
                  <c:v>Po_0.00006309573</c:v>
                </c:pt>
                <c:pt idx="10383">
                  <c:v>Po_0.00007943282</c:v>
                </c:pt>
                <c:pt idx="10384">
                  <c:v>Po_0.0001</c:v>
                </c:pt>
                <c:pt idx="10385">
                  <c:v>Po_0.0001258925</c:v>
                </c:pt>
                <c:pt idx="10386">
                  <c:v>Po_0.0001584893</c:v>
                </c:pt>
                <c:pt idx="10387">
                  <c:v>Po_0.0001995262</c:v>
                </c:pt>
                <c:pt idx="10388">
                  <c:v>Po_0.0002511886</c:v>
                </c:pt>
                <c:pt idx="10389">
                  <c:v>Po_0.0003162278</c:v>
                </c:pt>
                <c:pt idx="10390">
                  <c:v>Po_0.0003981072</c:v>
                </c:pt>
                <c:pt idx="10391">
                  <c:v>Po_0.0005011872</c:v>
                </c:pt>
                <c:pt idx="10392">
                  <c:v>Po_0.0006309573</c:v>
                </c:pt>
                <c:pt idx="10393">
                  <c:v>Po_0.0007943282</c:v>
                </c:pt>
                <c:pt idx="10394">
                  <c:v>Po_0.001</c:v>
                </c:pt>
                <c:pt idx="10395">
                  <c:v>Po_0.001258925</c:v>
                </c:pt>
                <c:pt idx="10396">
                  <c:v>Po_0.001584893</c:v>
                </c:pt>
                <c:pt idx="10397">
                  <c:v>Po_0.001995262</c:v>
                </c:pt>
                <c:pt idx="10398">
                  <c:v>Po_0.002511886</c:v>
                </c:pt>
                <c:pt idx="10399">
                  <c:v>Po_0.003162278</c:v>
                </c:pt>
                <c:pt idx="10400">
                  <c:v>Po_0.003981072</c:v>
                </c:pt>
                <c:pt idx="10401">
                  <c:v>Po_0.005011872</c:v>
                </c:pt>
                <c:pt idx="10402">
                  <c:v>Po_0.006309573</c:v>
                </c:pt>
                <c:pt idx="10403">
                  <c:v>Po_0.007943282</c:v>
                </c:pt>
                <c:pt idx="10404">
                  <c:v>Po_0.01</c:v>
                </c:pt>
                <c:pt idx="10405">
                  <c:v>Po_0.01258925</c:v>
                </c:pt>
                <c:pt idx="10406">
                  <c:v>Po_0.01584893</c:v>
                </c:pt>
                <c:pt idx="10407">
                  <c:v>Po_0.01995262</c:v>
                </c:pt>
                <c:pt idx="10408">
                  <c:v>Po_0.02511886</c:v>
                </c:pt>
                <c:pt idx="10409">
                  <c:v>Po_0.03162278</c:v>
                </c:pt>
                <c:pt idx="10410">
                  <c:v>Po_0.03981072</c:v>
                </c:pt>
                <c:pt idx="10411">
                  <c:v>Po_0.05011872</c:v>
                </c:pt>
                <c:pt idx="10412">
                  <c:v>Po_0.06309573</c:v>
                </c:pt>
                <c:pt idx="10413">
                  <c:v>Po_0.07943282</c:v>
                </c:pt>
                <c:pt idx="10414">
                  <c:v>Po_0.1</c:v>
                </c:pt>
                <c:pt idx="10415">
                  <c:v>Po_0.1258925</c:v>
                </c:pt>
                <c:pt idx="10416">
                  <c:v>Po_0.1584893</c:v>
                </c:pt>
                <c:pt idx="10417">
                  <c:v>Po_0.1995262</c:v>
                </c:pt>
                <c:pt idx="10418">
                  <c:v>Po_0.2511886</c:v>
                </c:pt>
                <c:pt idx="10419">
                  <c:v>Po_0.3162278</c:v>
                </c:pt>
                <c:pt idx="10420">
                  <c:v>Po_0.3981072</c:v>
                </c:pt>
                <c:pt idx="10421">
                  <c:v>Po_0.5011872</c:v>
                </c:pt>
                <c:pt idx="10422">
                  <c:v>Po_0.6309573</c:v>
                </c:pt>
                <c:pt idx="10423">
                  <c:v>Po_0.7943282</c:v>
                </c:pt>
                <c:pt idx="10424">
                  <c:v>Po_1</c:v>
                </c:pt>
                <c:pt idx="10425">
                  <c:v>Po_1.258925</c:v>
                </c:pt>
                <c:pt idx="10426">
                  <c:v>Po_1.584893</c:v>
                </c:pt>
                <c:pt idx="10427">
                  <c:v>Po_1.995262</c:v>
                </c:pt>
                <c:pt idx="10428">
                  <c:v>Po_2.511886</c:v>
                </c:pt>
                <c:pt idx="10429">
                  <c:v>Po_3.162278</c:v>
                </c:pt>
                <c:pt idx="10430">
                  <c:v>Po_3.981072</c:v>
                </c:pt>
                <c:pt idx="10431">
                  <c:v>Po_5.011872</c:v>
                </c:pt>
                <c:pt idx="10432">
                  <c:v>Po_6.309573</c:v>
                </c:pt>
                <c:pt idx="10433">
                  <c:v>Po_7.943282</c:v>
                </c:pt>
                <c:pt idx="10434">
                  <c:v>Po_10</c:v>
                </c:pt>
                <c:pt idx="10435">
                  <c:v>Po_12.58925</c:v>
                </c:pt>
                <c:pt idx="10436">
                  <c:v>Po_15.84893</c:v>
                </c:pt>
                <c:pt idx="10437">
                  <c:v>Po_19.95262</c:v>
                </c:pt>
                <c:pt idx="10438">
                  <c:v>Po_25.11886</c:v>
                </c:pt>
                <c:pt idx="10439">
                  <c:v>Po_31.62278</c:v>
                </c:pt>
                <c:pt idx="10440">
                  <c:v>Po_39.81072</c:v>
                </c:pt>
                <c:pt idx="10441">
                  <c:v>Po_50.11872</c:v>
                </c:pt>
                <c:pt idx="10442">
                  <c:v>Po_63.09573</c:v>
                </c:pt>
                <c:pt idx="10443">
                  <c:v>Po_79.43282</c:v>
                </c:pt>
                <c:pt idx="10444">
                  <c:v>Po_100</c:v>
                </c:pt>
                <c:pt idx="10445">
                  <c:v>Po_125.8925</c:v>
                </c:pt>
                <c:pt idx="10446">
                  <c:v>Po_158.4893</c:v>
                </c:pt>
                <c:pt idx="10447">
                  <c:v>Po_199.5262</c:v>
                </c:pt>
                <c:pt idx="10448">
                  <c:v>Po_251.1886</c:v>
                </c:pt>
                <c:pt idx="10449">
                  <c:v>Po_316.2278</c:v>
                </c:pt>
                <c:pt idx="10450">
                  <c:v>Po_398.1072</c:v>
                </c:pt>
                <c:pt idx="10451">
                  <c:v>Po_501.1872</c:v>
                </c:pt>
                <c:pt idx="10452">
                  <c:v>Po_630.9573</c:v>
                </c:pt>
                <c:pt idx="10453">
                  <c:v>Po_794.3282</c:v>
                </c:pt>
                <c:pt idx="10454">
                  <c:v>Po_1000</c:v>
                </c:pt>
                <c:pt idx="10455">
                  <c:v>Po_1258.925</c:v>
                </c:pt>
                <c:pt idx="10456">
                  <c:v>Po_1584.893</c:v>
                </c:pt>
                <c:pt idx="10457">
                  <c:v>Po_1995.262</c:v>
                </c:pt>
                <c:pt idx="10458">
                  <c:v>Po_2511.886</c:v>
                </c:pt>
                <c:pt idx="10459">
                  <c:v>Po_3162.278</c:v>
                </c:pt>
                <c:pt idx="10460">
                  <c:v>Po_3981.072</c:v>
                </c:pt>
                <c:pt idx="10461">
                  <c:v>Po_5011.872</c:v>
                </c:pt>
                <c:pt idx="10462">
                  <c:v>Po_6309.573</c:v>
                </c:pt>
                <c:pt idx="10463">
                  <c:v>Po_7943.282</c:v>
                </c:pt>
                <c:pt idx="10464">
                  <c:v>Po_10000</c:v>
                </c:pt>
                <c:pt idx="10465">
                  <c:v>Po_12589.25</c:v>
                </c:pt>
                <c:pt idx="10466">
                  <c:v>Po_15848.93</c:v>
                </c:pt>
                <c:pt idx="10467">
                  <c:v>Po_19952.62</c:v>
                </c:pt>
                <c:pt idx="10468">
                  <c:v>Po_25118.86</c:v>
                </c:pt>
                <c:pt idx="10469">
                  <c:v>Po_31622.78</c:v>
                </c:pt>
                <c:pt idx="10470">
                  <c:v>Po_39810.72</c:v>
                </c:pt>
                <c:pt idx="10471">
                  <c:v>Po_50118.72</c:v>
                </c:pt>
                <c:pt idx="10472">
                  <c:v>Po_63095.73</c:v>
                </c:pt>
                <c:pt idx="10473">
                  <c:v>Po_79432.82</c:v>
                </c:pt>
                <c:pt idx="10474">
                  <c:v>Po_100000</c:v>
                </c:pt>
                <c:pt idx="10475">
                  <c:v>Po_125892.5</c:v>
                </c:pt>
                <c:pt idx="10476">
                  <c:v>Po_158489.3</c:v>
                </c:pt>
                <c:pt idx="10477">
                  <c:v>Po_199526.2</c:v>
                </c:pt>
                <c:pt idx="10478">
                  <c:v>Po_251188.6</c:v>
                </c:pt>
                <c:pt idx="10479">
                  <c:v>Po_316227.8</c:v>
                </c:pt>
                <c:pt idx="10480">
                  <c:v>Po_398107.2</c:v>
                </c:pt>
                <c:pt idx="10481">
                  <c:v>Po_501187.2</c:v>
                </c:pt>
                <c:pt idx="10482">
                  <c:v>Po_630957.3</c:v>
                </c:pt>
                <c:pt idx="10483">
                  <c:v>Po_794328.2</c:v>
                </c:pt>
                <c:pt idx="10484">
                  <c:v>Po_1000000</c:v>
                </c:pt>
                <c:pt idx="10485">
                  <c:v>Po_1258925</c:v>
                </c:pt>
                <c:pt idx="10486">
                  <c:v>Po_1584893</c:v>
                </c:pt>
                <c:pt idx="10487">
                  <c:v>Po_1995262</c:v>
                </c:pt>
                <c:pt idx="10488">
                  <c:v>Po_2511886</c:v>
                </c:pt>
                <c:pt idx="10489">
                  <c:v>Po_3162278</c:v>
                </c:pt>
                <c:pt idx="10490">
                  <c:v>Po_3981072</c:v>
                </c:pt>
                <c:pt idx="10491">
                  <c:v>Po_5011872</c:v>
                </c:pt>
                <c:pt idx="10492">
                  <c:v>Po_6309573</c:v>
                </c:pt>
                <c:pt idx="10493">
                  <c:v>Po_7943282</c:v>
                </c:pt>
                <c:pt idx="10494">
                  <c:v>Po_10000000</c:v>
                </c:pt>
                <c:pt idx="10495">
                  <c:v>Po_12589250</c:v>
                </c:pt>
                <c:pt idx="10496">
                  <c:v>Po_15848930</c:v>
                </c:pt>
                <c:pt idx="10497">
                  <c:v>Po_19952620</c:v>
                </c:pt>
                <c:pt idx="10498">
                  <c:v>At_</c:v>
                </c:pt>
                <c:pt idx="10499">
                  <c:v>Energy[eV]_Elastic[mb]</c:v>
                </c:pt>
                <c:pt idx="10500">
                  <c:v>At_0.00001258925</c:v>
                </c:pt>
                <c:pt idx="10501">
                  <c:v>At_0.00001584893</c:v>
                </c:pt>
                <c:pt idx="10502">
                  <c:v>At_0.00001995262</c:v>
                </c:pt>
                <c:pt idx="10503">
                  <c:v>At_0.00002511886</c:v>
                </c:pt>
                <c:pt idx="10504">
                  <c:v>At_0.00003162278</c:v>
                </c:pt>
                <c:pt idx="10505">
                  <c:v>At_0.00003981072</c:v>
                </c:pt>
                <c:pt idx="10506">
                  <c:v>At_0.00005011872</c:v>
                </c:pt>
                <c:pt idx="10507">
                  <c:v>At_0.00006309573</c:v>
                </c:pt>
                <c:pt idx="10508">
                  <c:v>At_0.00007943282</c:v>
                </c:pt>
                <c:pt idx="10509">
                  <c:v>At_0.0001</c:v>
                </c:pt>
                <c:pt idx="10510">
                  <c:v>At_0.0001258925</c:v>
                </c:pt>
                <c:pt idx="10511">
                  <c:v>At_0.0001584893</c:v>
                </c:pt>
                <c:pt idx="10512">
                  <c:v>At_0.0001995262</c:v>
                </c:pt>
                <c:pt idx="10513">
                  <c:v>At_0.0002511886</c:v>
                </c:pt>
                <c:pt idx="10514">
                  <c:v>At_0.0003162278</c:v>
                </c:pt>
                <c:pt idx="10515">
                  <c:v>At_0.0003981072</c:v>
                </c:pt>
                <c:pt idx="10516">
                  <c:v>At_0.0005011872</c:v>
                </c:pt>
                <c:pt idx="10517">
                  <c:v>At_0.0006309573</c:v>
                </c:pt>
                <c:pt idx="10518">
                  <c:v>At_0.0007943282</c:v>
                </c:pt>
                <c:pt idx="10519">
                  <c:v>At_0.001</c:v>
                </c:pt>
                <c:pt idx="10520">
                  <c:v>At_0.001258925</c:v>
                </c:pt>
                <c:pt idx="10521">
                  <c:v>At_0.001584893</c:v>
                </c:pt>
                <c:pt idx="10522">
                  <c:v>At_0.001995262</c:v>
                </c:pt>
                <c:pt idx="10523">
                  <c:v>At_0.002511886</c:v>
                </c:pt>
                <c:pt idx="10524">
                  <c:v>At_0.003162278</c:v>
                </c:pt>
                <c:pt idx="10525">
                  <c:v>At_0.003981072</c:v>
                </c:pt>
                <c:pt idx="10526">
                  <c:v>At_0.005011872</c:v>
                </c:pt>
                <c:pt idx="10527">
                  <c:v>At_0.006309573</c:v>
                </c:pt>
                <c:pt idx="10528">
                  <c:v>At_0.007943282</c:v>
                </c:pt>
                <c:pt idx="10529">
                  <c:v>At_0.01</c:v>
                </c:pt>
                <c:pt idx="10530">
                  <c:v>At_0.01258925</c:v>
                </c:pt>
                <c:pt idx="10531">
                  <c:v>At_0.01584893</c:v>
                </c:pt>
                <c:pt idx="10532">
                  <c:v>At_0.01995262</c:v>
                </c:pt>
                <c:pt idx="10533">
                  <c:v>At_0.02511886</c:v>
                </c:pt>
                <c:pt idx="10534">
                  <c:v>At_0.03162278</c:v>
                </c:pt>
                <c:pt idx="10535">
                  <c:v>At_0.03981072</c:v>
                </c:pt>
                <c:pt idx="10536">
                  <c:v>At_0.05011872</c:v>
                </c:pt>
                <c:pt idx="10537">
                  <c:v>At_0.06309573</c:v>
                </c:pt>
                <c:pt idx="10538">
                  <c:v>At_0.07943282</c:v>
                </c:pt>
                <c:pt idx="10539">
                  <c:v>At_0.1</c:v>
                </c:pt>
                <c:pt idx="10540">
                  <c:v>At_0.1258925</c:v>
                </c:pt>
                <c:pt idx="10541">
                  <c:v>At_0.1584893</c:v>
                </c:pt>
                <c:pt idx="10542">
                  <c:v>At_0.1995262</c:v>
                </c:pt>
                <c:pt idx="10543">
                  <c:v>At_0.2511886</c:v>
                </c:pt>
                <c:pt idx="10544">
                  <c:v>At_0.3162278</c:v>
                </c:pt>
                <c:pt idx="10545">
                  <c:v>At_0.3981072</c:v>
                </c:pt>
                <c:pt idx="10546">
                  <c:v>At_0.5011872</c:v>
                </c:pt>
                <c:pt idx="10547">
                  <c:v>At_0.6309573</c:v>
                </c:pt>
                <c:pt idx="10548">
                  <c:v>At_0.7943282</c:v>
                </c:pt>
                <c:pt idx="10549">
                  <c:v>At_1</c:v>
                </c:pt>
                <c:pt idx="10550">
                  <c:v>At_1.258925</c:v>
                </c:pt>
                <c:pt idx="10551">
                  <c:v>At_1.584893</c:v>
                </c:pt>
                <c:pt idx="10552">
                  <c:v>At_1.995262</c:v>
                </c:pt>
                <c:pt idx="10553">
                  <c:v>At_2.511886</c:v>
                </c:pt>
                <c:pt idx="10554">
                  <c:v>At_3.162278</c:v>
                </c:pt>
                <c:pt idx="10555">
                  <c:v>At_3.981072</c:v>
                </c:pt>
                <c:pt idx="10556">
                  <c:v>At_5.011872</c:v>
                </c:pt>
                <c:pt idx="10557">
                  <c:v>At_6.309573</c:v>
                </c:pt>
                <c:pt idx="10558">
                  <c:v>At_7.943282</c:v>
                </c:pt>
                <c:pt idx="10559">
                  <c:v>At_10</c:v>
                </c:pt>
                <c:pt idx="10560">
                  <c:v>At_12.58925</c:v>
                </c:pt>
                <c:pt idx="10561">
                  <c:v>At_15.84893</c:v>
                </c:pt>
                <c:pt idx="10562">
                  <c:v>At_19.95262</c:v>
                </c:pt>
                <c:pt idx="10563">
                  <c:v>At_25.11886</c:v>
                </c:pt>
                <c:pt idx="10564">
                  <c:v>At_31.62278</c:v>
                </c:pt>
                <c:pt idx="10565">
                  <c:v>At_39.81072</c:v>
                </c:pt>
                <c:pt idx="10566">
                  <c:v>At_50.11872</c:v>
                </c:pt>
                <c:pt idx="10567">
                  <c:v>At_63.09573</c:v>
                </c:pt>
                <c:pt idx="10568">
                  <c:v>At_79.43282</c:v>
                </c:pt>
                <c:pt idx="10569">
                  <c:v>At_100</c:v>
                </c:pt>
                <c:pt idx="10570">
                  <c:v>At_125.8925</c:v>
                </c:pt>
                <c:pt idx="10571">
                  <c:v>At_158.4893</c:v>
                </c:pt>
                <c:pt idx="10572">
                  <c:v>At_199.5262</c:v>
                </c:pt>
                <c:pt idx="10573">
                  <c:v>At_251.1886</c:v>
                </c:pt>
                <c:pt idx="10574">
                  <c:v>At_316.2278</c:v>
                </c:pt>
                <c:pt idx="10575">
                  <c:v>At_398.1072</c:v>
                </c:pt>
                <c:pt idx="10576">
                  <c:v>At_501.1872</c:v>
                </c:pt>
                <c:pt idx="10577">
                  <c:v>At_630.9573</c:v>
                </c:pt>
                <c:pt idx="10578">
                  <c:v>At_794.3282</c:v>
                </c:pt>
                <c:pt idx="10579">
                  <c:v>At_1000</c:v>
                </c:pt>
                <c:pt idx="10580">
                  <c:v>At_1258.925</c:v>
                </c:pt>
                <c:pt idx="10581">
                  <c:v>At_1584.893</c:v>
                </c:pt>
                <c:pt idx="10582">
                  <c:v>At_1995.262</c:v>
                </c:pt>
                <c:pt idx="10583">
                  <c:v>At_2511.886</c:v>
                </c:pt>
                <c:pt idx="10584">
                  <c:v>At_3162.278</c:v>
                </c:pt>
                <c:pt idx="10585">
                  <c:v>At_3981.072</c:v>
                </c:pt>
                <c:pt idx="10586">
                  <c:v>At_5011.872</c:v>
                </c:pt>
                <c:pt idx="10587">
                  <c:v>At_6309.573</c:v>
                </c:pt>
                <c:pt idx="10588">
                  <c:v>At_7943.282</c:v>
                </c:pt>
                <c:pt idx="10589">
                  <c:v>At_10000</c:v>
                </c:pt>
                <c:pt idx="10590">
                  <c:v>At_12589.25</c:v>
                </c:pt>
                <c:pt idx="10591">
                  <c:v>At_15848.93</c:v>
                </c:pt>
                <c:pt idx="10592">
                  <c:v>At_19952.62</c:v>
                </c:pt>
                <c:pt idx="10593">
                  <c:v>At_25118.86</c:v>
                </c:pt>
                <c:pt idx="10594">
                  <c:v>At_31622.78</c:v>
                </c:pt>
                <c:pt idx="10595">
                  <c:v>At_39810.72</c:v>
                </c:pt>
                <c:pt idx="10596">
                  <c:v>At_50118.72</c:v>
                </c:pt>
                <c:pt idx="10597">
                  <c:v>At_63095.73</c:v>
                </c:pt>
                <c:pt idx="10598">
                  <c:v>At_79432.82</c:v>
                </c:pt>
                <c:pt idx="10599">
                  <c:v>At_100000</c:v>
                </c:pt>
                <c:pt idx="10600">
                  <c:v>At_125892.5</c:v>
                </c:pt>
                <c:pt idx="10601">
                  <c:v>At_158489.3</c:v>
                </c:pt>
                <c:pt idx="10602">
                  <c:v>At_199526.2</c:v>
                </c:pt>
                <c:pt idx="10603">
                  <c:v>At_251188.6</c:v>
                </c:pt>
                <c:pt idx="10604">
                  <c:v>At_316227.8</c:v>
                </c:pt>
                <c:pt idx="10605">
                  <c:v>At_398107.2</c:v>
                </c:pt>
                <c:pt idx="10606">
                  <c:v>At_501187.2</c:v>
                </c:pt>
                <c:pt idx="10607">
                  <c:v>At_630957.3</c:v>
                </c:pt>
                <c:pt idx="10608">
                  <c:v>At_794328.2</c:v>
                </c:pt>
                <c:pt idx="10609">
                  <c:v>At_1000000</c:v>
                </c:pt>
                <c:pt idx="10610">
                  <c:v>At_1258925</c:v>
                </c:pt>
                <c:pt idx="10611">
                  <c:v>At_1584893</c:v>
                </c:pt>
                <c:pt idx="10612">
                  <c:v>At_1995262</c:v>
                </c:pt>
                <c:pt idx="10613">
                  <c:v>At_2511886</c:v>
                </c:pt>
                <c:pt idx="10614">
                  <c:v>At_3162278</c:v>
                </c:pt>
                <c:pt idx="10615">
                  <c:v>At_3981072</c:v>
                </c:pt>
                <c:pt idx="10616">
                  <c:v>At_5011872</c:v>
                </c:pt>
                <c:pt idx="10617">
                  <c:v>At_6309573</c:v>
                </c:pt>
                <c:pt idx="10618">
                  <c:v>At_7943282</c:v>
                </c:pt>
                <c:pt idx="10619">
                  <c:v>At_10000000</c:v>
                </c:pt>
                <c:pt idx="10620">
                  <c:v>At_12589250</c:v>
                </c:pt>
                <c:pt idx="10621">
                  <c:v>At_15848930</c:v>
                </c:pt>
                <c:pt idx="10622">
                  <c:v>At_19952620</c:v>
                </c:pt>
                <c:pt idx="10623">
                  <c:v>Rn_</c:v>
                </c:pt>
                <c:pt idx="10624">
                  <c:v>Energy[eV]_Elastic[mb]</c:v>
                </c:pt>
                <c:pt idx="10625">
                  <c:v>Rn_0.00001258925</c:v>
                </c:pt>
                <c:pt idx="10626">
                  <c:v>Rn_0.00001584893</c:v>
                </c:pt>
                <c:pt idx="10627">
                  <c:v>Rn_0.00001995262</c:v>
                </c:pt>
                <c:pt idx="10628">
                  <c:v>Rn_0.00002511886</c:v>
                </c:pt>
                <c:pt idx="10629">
                  <c:v>Rn_0.00003162278</c:v>
                </c:pt>
                <c:pt idx="10630">
                  <c:v>Rn_0.00003981072</c:v>
                </c:pt>
                <c:pt idx="10631">
                  <c:v>Rn_0.00005011872</c:v>
                </c:pt>
                <c:pt idx="10632">
                  <c:v>Rn_0.00006309573</c:v>
                </c:pt>
                <c:pt idx="10633">
                  <c:v>Rn_0.00007943282</c:v>
                </c:pt>
                <c:pt idx="10634">
                  <c:v>Rn_0.0001</c:v>
                </c:pt>
                <c:pt idx="10635">
                  <c:v>Rn_0.0001258925</c:v>
                </c:pt>
                <c:pt idx="10636">
                  <c:v>Rn_0.0001584893</c:v>
                </c:pt>
                <c:pt idx="10637">
                  <c:v>Rn_0.0001995262</c:v>
                </c:pt>
                <c:pt idx="10638">
                  <c:v>Rn_0.0002511886</c:v>
                </c:pt>
                <c:pt idx="10639">
                  <c:v>Rn_0.0003162278</c:v>
                </c:pt>
                <c:pt idx="10640">
                  <c:v>Rn_0.0003981072</c:v>
                </c:pt>
                <c:pt idx="10641">
                  <c:v>Rn_0.0005011872</c:v>
                </c:pt>
                <c:pt idx="10642">
                  <c:v>Rn_0.0006309573</c:v>
                </c:pt>
                <c:pt idx="10643">
                  <c:v>Rn_0.0007943282</c:v>
                </c:pt>
                <c:pt idx="10644">
                  <c:v>Rn_0.001</c:v>
                </c:pt>
                <c:pt idx="10645">
                  <c:v>Rn_0.001258925</c:v>
                </c:pt>
                <c:pt idx="10646">
                  <c:v>Rn_0.001584893</c:v>
                </c:pt>
                <c:pt idx="10647">
                  <c:v>Rn_0.001995262</c:v>
                </c:pt>
                <c:pt idx="10648">
                  <c:v>Rn_0.002511886</c:v>
                </c:pt>
                <c:pt idx="10649">
                  <c:v>Rn_0.003162278</c:v>
                </c:pt>
                <c:pt idx="10650">
                  <c:v>Rn_0.003981072</c:v>
                </c:pt>
                <c:pt idx="10651">
                  <c:v>Rn_0.005011872</c:v>
                </c:pt>
                <c:pt idx="10652">
                  <c:v>Rn_0.006309573</c:v>
                </c:pt>
                <c:pt idx="10653">
                  <c:v>Rn_0.007943282</c:v>
                </c:pt>
                <c:pt idx="10654">
                  <c:v>Rn_0.01</c:v>
                </c:pt>
                <c:pt idx="10655">
                  <c:v>Rn_0.01258925</c:v>
                </c:pt>
                <c:pt idx="10656">
                  <c:v>Rn_0.01584893</c:v>
                </c:pt>
                <c:pt idx="10657">
                  <c:v>Rn_0.01995262</c:v>
                </c:pt>
                <c:pt idx="10658">
                  <c:v>Rn_0.02511886</c:v>
                </c:pt>
                <c:pt idx="10659">
                  <c:v>Rn_0.03162278</c:v>
                </c:pt>
                <c:pt idx="10660">
                  <c:v>Rn_0.03981072</c:v>
                </c:pt>
                <c:pt idx="10661">
                  <c:v>Rn_0.05011872</c:v>
                </c:pt>
                <c:pt idx="10662">
                  <c:v>Rn_0.06309573</c:v>
                </c:pt>
                <c:pt idx="10663">
                  <c:v>Rn_0.07943282</c:v>
                </c:pt>
                <c:pt idx="10664">
                  <c:v>Rn_0.1</c:v>
                </c:pt>
                <c:pt idx="10665">
                  <c:v>Rn_0.1258925</c:v>
                </c:pt>
                <c:pt idx="10666">
                  <c:v>Rn_0.1584893</c:v>
                </c:pt>
                <c:pt idx="10667">
                  <c:v>Rn_0.1995262</c:v>
                </c:pt>
                <c:pt idx="10668">
                  <c:v>Rn_0.2511886</c:v>
                </c:pt>
                <c:pt idx="10669">
                  <c:v>Rn_0.3162278</c:v>
                </c:pt>
                <c:pt idx="10670">
                  <c:v>Rn_0.3981072</c:v>
                </c:pt>
                <c:pt idx="10671">
                  <c:v>Rn_0.5011872</c:v>
                </c:pt>
                <c:pt idx="10672">
                  <c:v>Rn_0.6309573</c:v>
                </c:pt>
                <c:pt idx="10673">
                  <c:v>Rn_0.7943282</c:v>
                </c:pt>
                <c:pt idx="10674">
                  <c:v>Rn_1</c:v>
                </c:pt>
                <c:pt idx="10675">
                  <c:v>Rn_1.258925</c:v>
                </c:pt>
                <c:pt idx="10676">
                  <c:v>Rn_1.584893</c:v>
                </c:pt>
                <c:pt idx="10677">
                  <c:v>Rn_1.995262</c:v>
                </c:pt>
                <c:pt idx="10678">
                  <c:v>Rn_2.511886</c:v>
                </c:pt>
                <c:pt idx="10679">
                  <c:v>Rn_3.162278</c:v>
                </c:pt>
                <c:pt idx="10680">
                  <c:v>Rn_3.981072</c:v>
                </c:pt>
                <c:pt idx="10681">
                  <c:v>Rn_5.011872</c:v>
                </c:pt>
                <c:pt idx="10682">
                  <c:v>Rn_6.309573</c:v>
                </c:pt>
                <c:pt idx="10683">
                  <c:v>Rn_7.943282</c:v>
                </c:pt>
                <c:pt idx="10684">
                  <c:v>Rn_10</c:v>
                </c:pt>
                <c:pt idx="10685">
                  <c:v>Rn_12.58925</c:v>
                </c:pt>
                <c:pt idx="10686">
                  <c:v>Rn_15.84893</c:v>
                </c:pt>
                <c:pt idx="10687">
                  <c:v>Rn_19.95262</c:v>
                </c:pt>
                <c:pt idx="10688">
                  <c:v>Rn_25.11886</c:v>
                </c:pt>
                <c:pt idx="10689">
                  <c:v>Rn_31.62278</c:v>
                </c:pt>
                <c:pt idx="10690">
                  <c:v>Rn_39.81072</c:v>
                </c:pt>
                <c:pt idx="10691">
                  <c:v>Rn_50.11872</c:v>
                </c:pt>
                <c:pt idx="10692">
                  <c:v>Rn_63.09573</c:v>
                </c:pt>
                <c:pt idx="10693">
                  <c:v>Rn_79.43282</c:v>
                </c:pt>
                <c:pt idx="10694">
                  <c:v>Rn_100</c:v>
                </c:pt>
                <c:pt idx="10695">
                  <c:v>Rn_125.8925</c:v>
                </c:pt>
                <c:pt idx="10696">
                  <c:v>Rn_158.4893</c:v>
                </c:pt>
                <c:pt idx="10697">
                  <c:v>Rn_199.5262</c:v>
                </c:pt>
                <c:pt idx="10698">
                  <c:v>Rn_251.1886</c:v>
                </c:pt>
                <c:pt idx="10699">
                  <c:v>Rn_316.2278</c:v>
                </c:pt>
                <c:pt idx="10700">
                  <c:v>Rn_398.1072</c:v>
                </c:pt>
                <c:pt idx="10701">
                  <c:v>Rn_501.1872</c:v>
                </c:pt>
                <c:pt idx="10702">
                  <c:v>Rn_630.9573</c:v>
                </c:pt>
                <c:pt idx="10703">
                  <c:v>Rn_794.3282</c:v>
                </c:pt>
                <c:pt idx="10704">
                  <c:v>Rn_1000</c:v>
                </c:pt>
                <c:pt idx="10705">
                  <c:v>Rn_1258.925</c:v>
                </c:pt>
                <c:pt idx="10706">
                  <c:v>Rn_1584.893</c:v>
                </c:pt>
                <c:pt idx="10707">
                  <c:v>Rn_1995.262</c:v>
                </c:pt>
                <c:pt idx="10708">
                  <c:v>Rn_2511.886</c:v>
                </c:pt>
                <c:pt idx="10709">
                  <c:v>Rn_3162.278</c:v>
                </c:pt>
                <c:pt idx="10710">
                  <c:v>Rn_3981.072</c:v>
                </c:pt>
                <c:pt idx="10711">
                  <c:v>Rn_5011.872</c:v>
                </c:pt>
                <c:pt idx="10712">
                  <c:v>Rn_6309.573</c:v>
                </c:pt>
                <c:pt idx="10713">
                  <c:v>Rn_7943.282</c:v>
                </c:pt>
                <c:pt idx="10714">
                  <c:v>Rn_10000</c:v>
                </c:pt>
                <c:pt idx="10715">
                  <c:v>Rn_12589.25</c:v>
                </c:pt>
                <c:pt idx="10716">
                  <c:v>Rn_15848.93</c:v>
                </c:pt>
                <c:pt idx="10717">
                  <c:v>Rn_19952.62</c:v>
                </c:pt>
                <c:pt idx="10718">
                  <c:v>Rn_25118.86</c:v>
                </c:pt>
                <c:pt idx="10719">
                  <c:v>Rn_31622.78</c:v>
                </c:pt>
                <c:pt idx="10720">
                  <c:v>Rn_39810.72</c:v>
                </c:pt>
                <c:pt idx="10721">
                  <c:v>Rn_50118.72</c:v>
                </c:pt>
                <c:pt idx="10722">
                  <c:v>Rn_63095.73</c:v>
                </c:pt>
                <c:pt idx="10723">
                  <c:v>Rn_79432.82</c:v>
                </c:pt>
                <c:pt idx="10724">
                  <c:v>Rn_100000</c:v>
                </c:pt>
                <c:pt idx="10725">
                  <c:v>Rn_125892.5</c:v>
                </c:pt>
                <c:pt idx="10726">
                  <c:v>Rn_158489.3</c:v>
                </c:pt>
                <c:pt idx="10727">
                  <c:v>Rn_199526.2</c:v>
                </c:pt>
                <c:pt idx="10728">
                  <c:v>Rn_251188.6</c:v>
                </c:pt>
                <c:pt idx="10729">
                  <c:v>Rn_316227.8</c:v>
                </c:pt>
                <c:pt idx="10730">
                  <c:v>Rn_398107.2</c:v>
                </c:pt>
                <c:pt idx="10731">
                  <c:v>Rn_501187.2</c:v>
                </c:pt>
                <c:pt idx="10732">
                  <c:v>Rn_630957.3</c:v>
                </c:pt>
                <c:pt idx="10733">
                  <c:v>Rn_794328.2</c:v>
                </c:pt>
                <c:pt idx="10734">
                  <c:v>Rn_1000000</c:v>
                </c:pt>
                <c:pt idx="10735">
                  <c:v>Rn_1258925</c:v>
                </c:pt>
                <c:pt idx="10736">
                  <c:v>Rn_1584893</c:v>
                </c:pt>
                <c:pt idx="10737">
                  <c:v>Rn_1995262</c:v>
                </c:pt>
                <c:pt idx="10738">
                  <c:v>Rn_2511886</c:v>
                </c:pt>
                <c:pt idx="10739">
                  <c:v>Rn_3162278</c:v>
                </c:pt>
                <c:pt idx="10740">
                  <c:v>Rn_3981072</c:v>
                </c:pt>
                <c:pt idx="10741">
                  <c:v>Rn_5011872</c:v>
                </c:pt>
                <c:pt idx="10742">
                  <c:v>Rn_6309573</c:v>
                </c:pt>
                <c:pt idx="10743">
                  <c:v>Rn_7943282</c:v>
                </c:pt>
                <c:pt idx="10744">
                  <c:v>Rn_10000000</c:v>
                </c:pt>
                <c:pt idx="10745">
                  <c:v>Rn_12589250</c:v>
                </c:pt>
                <c:pt idx="10746">
                  <c:v>Rn_15848930</c:v>
                </c:pt>
                <c:pt idx="10747">
                  <c:v>Rn_19952620</c:v>
                </c:pt>
                <c:pt idx="10748">
                  <c:v>Fr_</c:v>
                </c:pt>
                <c:pt idx="10749">
                  <c:v>Energy[eV]_Elastic[mb]</c:v>
                </c:pt>
                <c:pt idx="10750">
                  <c:v>Fr_0.00001258925</c:v>
                </c:pt>
                <c:pt idx="10751">
                  <c:v>Fr_0.00001584893</c:v>
                </c:pt>
                <c:pt idx="10752">
                  <c:v>Fr_0.00001995262</c:v>
                </c:pt>
                <c:pt idx="10753">
                  <c:v>Fr_0.00002511886</c:v>
                </c:pt>
                <c:pt idx="10754">
                  <c:v>Fr_0.00003162278</c:v>
                </c:pt>
                <c:pt idx="10755">
                  <c:v>Fr_0.00003981072</c:v>
                </c:pt>
                <c:pt idx="10756">
                  <c:v>Fr_0.00005011872</c:v>
                </c:pt>
                <c:pt idx="10757">
                  <c:v>Fr_0.00006309573</c:v>
                </c:pt>
                <c:pt idx="10758">
                  <c:v>Fr_0.00007943282</c:v>
                </c:pt>
                <c:pt idx="10759">
                  <c:v>Fr_0.0001</c:v>
                </c:pt>
                <c:pt idx="10760">
                  <c:v>Fr_0.0001258925</c:v>
                </c:pt>
                <c:pt idx="10761">
                  <c:v>Fr_0.0001584893</c:v>
                </c:pt>
                <c:pt idx="10762">
                  <c:v>Fr_0.0001995262</c:v>
                </c:pt>
                <c:pt idx="10763">
                  <c:v>Fr_0.0002511886</c:v>
                </c:pt>
                <c:pt idx="10764">
                  <c:v>Fr_0.0003162278</c:v>
                </c:pt>
                <c:pt idx="10765">
                  <c:v>Fr_0.0003981072</c:v>
                </c:pt>
                <c:pt idx="10766">
                  <c:v>Fr_0.0005011872</c:v>
                </c:pt>
                <c:pt idx="10767">
                  <c:v>Fr_0.0006309573</c:v>
                </c:pt>
                <c:pt idx="10768">
                  <c:v>Fr_0.0007943282</c:v>
                </c:pt>
                <c:pt idx="10769">
                  <c:v>Fr_0.001</c:v>
                </c:pt>
                <c:pt idx="10770">
                  <c:v>Fr_0.001258925</c:v>
                </c:pt>
                <c:pt idx="10771">
                  <c:v>Fr_0.001584893</c:v>
                </c:pt>
                <c:pt idx="10772">
                  <c:v>Fr_0.001995262</c:v>
                </c:pt>
                <c:pt idx="10773">
                  <c:v>Fr_0.002511886</c:v>
                </c:pt>
                <c:pt idx="10774">
                  <c:v>Fr_0.003162278</c:v>
                </c:pt>
                <c:pt idx="10775">
                  <c:v>Fr_0.003981072</c:v>
                </c:pt>
                <c:pt idx="10776">
                  <c:v>Fr_0.005011872</c:v>
                </c:pt>
                <c:pt idx="10777">
                  <c:v>Fr_0.006309573</c:v>
                </c:pt>
                <c:pt idx="10778">
                  <c:v>Fr_0.007943282</c:v>
                </c:pt>
                <c:pt idx="10779">
                  <c:v>Fr_0.01</c:v>
                </c:pt>
                <c:pt idx="10780">
                  <c:v>Fr_0.01258925</c:v>
                </c:pt>
                <c:pt idx="10781">
                  <c:v>Fr_0.01584893</c:v>
                </c:pt>
                <c:pt idx="10782">
                  <c:v>Fr_0.01995262</c:v>
                </c:pt>
                <c:pt idx="10783">
                  <c:v>Fr_0.02511886</c:v>
                </c:pt>
                <c:pt idx="10784">
                  <c:v>Fr_0.03162278</c:v>
                </c:pt>
                <c:pt idx="10785">
                  <c:v>Fr_0.03981072</c:v>
                </c:pt>
                <c:pt idx="10786">
                  <c:v>Fr_0.05011872</c:v>
                </c:pt>
                <c:pt idx="10787">
                  <c:v>Fr_0.06309573</c:v>
                </c:pt>
                <c:pt idx="10788">
                  <c:v>Fr_0.07943282</c:v>
                </c:pt>
                <c:pt idx="10789">
                  <c:v>Fr_0.1</c:v>
                </c:pt>
                <c:pt idx="10790">
                  <c:v>Fr_0.1258925</c:v>
                </c:pt>
                <c:pt idx="10791">
                  <c:v>Fr_0.1584893</c:v>
                </c:pt>
                <c:pt idx="10792">
                  <c:v>Fr_0.1995262</c:v>
                </c:pt>
                <c:pt idx="10793">
                  <c:v>Fr_0.2511886</c:v>
                </c:pt>
                <c:pt idx="10794">
                  <c:v>Fr_0.3162278</c:v>
                </c:pt>
                <c:pt idx="10795">
                  <c:v>Fr_0.3981072</c:v>
                </c:pt>
                <c:pt idx="10796">
                  <c:v>Fr_0.5011872</c:v>
                </c:pt>
                <c:pt idx="10797">
                  <c:v>Fr_0.6309573</c:v>
                </c:pt>
                <c:pt idx="10798">
                  <c:v>Fr_0.7943282</c:v>
                </c:pt>
                <c:pt idx="10799">
                  <c:v>Fr_1</c:v>
                </c:pt>
                <c:pt idx="10800">
                  <c:v>Fr_1.258925</c:v>
                </c:pt>
                <c:pt idx="10801">
                  <c:v>Fr_1.584893</c:v>
                </c:pt>
                <c:pt idx="10802">
                  <c:v>Fr_1.995262</c:v>
                </c:pt>
                <c:pt idx="10803">
                  <c:v>Fr_2.511886</c:v>
                </c:pt>
                <c:pt idx="10804">
                  <c:v>Fr_3.162278</c:v>
                </c:pt>
                <c:pt idx="10805">
                  <c:v>Fr_3.981072</c:v>
                </c:pt>
                <c:pt idx="10806">
                  <c:v>Fr_5.011872</c:v>
                </c:pt>
                <c:pt idx="10807">
                  <c:v>Fr_6.309573</c:v>
                </c:pt>
                <c:pt idx="10808">
                  <c:v>Fr_7.943282</c:v>
                </c:pt>
                <c:pt idx="10809">
                  <c:v>Fr_10</c:v>
                </c:pt>
                <c:pt idx="10810">
                  <c:v>Fr_12.58925</c:v>
                </c:pt>
                <c:pt idx="10811">
                  <c:v>Fr_15.84893</c:v>
                </c:pt>
                <c:pt idx="10812">
                  <c:v>Fr_19.95262</c:v>
                </c:pt>
                <c:pt idx="10813">
                  <c:v>Fr_25.11886</c:v>
                </c:pt>
                <c:pt idx="10814">
                  <c:v>Fr_31.62278</c:v>
                </c:pt>
                <c:pt idx="10815">
                  <c:v>Fr_39.81072</c:v>
                </c:pt>
                <c:pt idx="10816">
                  <c:v>Fr_50.11872</c:v>
                </c:pt>
                <c:pt idx="10817">
                  <c:v>Fr_63.09573</c:v>
                </c:pt>
                <c:pt idx="10818">
                  <c:v>Fr_79.43282</c:v>
                </c:pt>
                <c:pt idx="10819">
                  <c:v>Fr_100</c:v>
                </c:pt>
                <c:pt idx="10820">
                  <c:v>Fr_125.8925</c:v>
                </c:pt>
                <c:pt idx="10821">
                  <c:v>Fr_158.4893</c:v>
                </c:pt>
                <c:pt idx="10822">
                  <c:v>Fr_199.5262</c:v>
                </c:pt>
                <c:pt idx="10823">
                  <c:v>Fr_251.1886</c:v>
                </c:pt>
                <c:pt idx="10824">
                  <c:v>Fr_316.2278</c:v>
                </c:pt>
                <c:pt idx="10825">
                  <c:v>Fr_398.1072</c:v>
                </c:pt>
                <c:pt idx="10826">
                  <c:v>Fr_501.1872</c:v>
                </c:pt>
                <c:pt idx="10827">
                  <c:v>Fr_630.9573</c:v>
                </c:pt>
                <c:pt idx="10828">
                  <c:v>Fr_794.3282</c:v>
                </c:pt>
                <c:pt idx="10829">
                  <c:v>Fr_1000</c:v>
                </c:pt>
                <c:pt idx="10830">
                  <c:v>Fr_1258.925</c:v>
                </c:pt>
                <c:pt idx="10831">
                  <c:v>Fr_1584.893</c:v>
                </c:pt>
                <c:pt idx="10832">
                  <c:v>Fr_1995.262</c:v>
                </c:pt>
                <c:pt idx="10833">
                  <c:v>Fr_2511.886</c:v>
                </c:pt>
                <c:pt idx="10834">
                  <c:v>Fr_3162.278</c:v>
                </c:pt>
                <c:pt idx="10835">
                  <c:v>Fr_3981.072</c:v>
                </c:pt>
                <c:pt idx="10836">
                  <c:v>Fr_5011.872</c:v>
                </c:pt>
                <c:pt idx="10837">
                  <c:v>Fr_6309.573</c:v>
                </c:pt>
                <c:pt idx="10838">
                  <c:v>Fr_7943.282</c:v>
                </c:pt>
                <c:pt idx="10839">
                  <c:v>Fr_10000</c:v>
                </c:pt>
                <c:pt idx="10840">
                  <c:v>Fr_12589.25</c:v>
                </c:pt>
                <c:pt idx="10841">
                  <c:v>Fr_15848.93</c:v>
                </c:pt>
                <c:pt idx="10842">
                  <c:v>Fr_19952.62</c:v>
                </c:pt>
                <c:pt idx="10843">
                  <c:v>Fr_25118.86</c:v>
                </c:pt>
                <c:pt idx="10844">
                  <c:v>Fr_31622.78</c:v>
                </c:pt>
                <c:pt idx="10845">
                  <c:v>Fr_39810.72</c:v>
                </c:pt>
                <c:pt idx="10846">
                  <c:v>Fr_50118.72</c:v>
                </c:pt>
                <c:pt idx="10847">
                  <c:v>Fr_63095.73</c:v>
                </c:pt>
                <c:pt idx="10848">
                  <c:v>Fr_79432.82</c:v>
                </c:pt>
                <c:pt idx="10849">
                  <c:v>Fr_100000</c:v>
                </c:pt>
                <c:pt idx="10850">
                  <c:v>Fr_125892.5</c:v>
                </c:pt>
                <c:pt idx="10851">
                  <c:v>Fr_158489.3</c:v>
                </c:pt>
                <c:pt idx="10852">
                  <c:v>Fr_199526.2</c:v>
                </c:pt>
                <c:pt idx="10853">
                  <c:v>Fr_251188.6</c:v>
                </c:pt>
                <c:pt idx="10854">
                  <c:v>Fr_316227.8</c:v>
                </c:pt>
                <c:pt idx="10855">
                  <c:v>Fr_398107.2</c:v>
                </c:pt>
                <c:pt idx="10856">
                  <c:v>Fr_501187.2</c:v>
                </c:pt>
                <c:pt idx="10857">
                  <c:v>Fr_630957.3</c:v>
                </c:pt>
                <c:pt idx="10858">
                  <c:v>Fr_794328.2</c:v>
                </c:pt>
                <c:pt idx="10859">
                  <c:v>Fr_1000000</c:v>
                </c:pt>
                <c:pt idx="10860">
                  <c:v>Fr_1258925</c:v>
                </c:pt>
                <c:pt idx="10861">
                  <c:v>Fr_1584893</c:v>
                </c:pt>
                <c:pt idx="10862">
                  <c:v>Fr_1995262</c:v>
                </c:pt>
                <c:pt idx="10863">
                  <c:v>Fr_2511886</c:v>
                </c:pt>
                <c:pt idx="10864">
                  <c:v>Fr_3162278</c:v>
                </c:pt>
                <c:pt idx="10865">
                  <c:v>Fr_3981072</c:v>
                </c:pt>
                <c:pt idx="10866">
                  <c:v>Fr_5011872</c:v>
                </c:pt>
                <c:pt idx="10867">
                  <c:v>Fr_6309573</c:v>
                </c:pt>
                <c:pt idx="10868">
                  <c:v>Fr_7943282</c:v>
                </c:pt>
                <c:pt idx="10869">
                  <c:v>Fr_10000000</c:v>
                </c:pt>
                <c:pt idx="10870">
                  <c:v>Fr_12589250</c:v>
                </c:pt>
                <c:pt idx="10871">
                  <c:v>Fr_15848930</c:v>
                </c:pt>
                <c:pt idx="10872">
                  <c:v>Fr_19952620</c:v>
                </c:pt>
                <c:pt idx="10873">
                  <c:v>Ra_</c:v>
                </c:pt>
                <c:pt idx="10874">
                  <c:v>Energy[eV]_Elastic[mb]</c:v>
                </c:pt>
                <c:pt idx="10875">
                  <c:v>Ra_0.00001258925</c:v>
                </c:pt>
                <c:pt idx="10876">
                  <c:v>Ra_0.00001584893</c:v>
                </c:pt>
                <c:pt idx="10877">
                  <c:v>Ra_0.00001995262</c:v>
                </c:pt>
                <c:pt idx="10878">
                  <c:v>Ra_0.00002511886</c:v>
                </c:pt>
                <c:pt idx="10879">
                  <c:v>Ra_0.00003162278</c:v>
                </c:pt>
                <c:pt idx="10880">
                  <c:v>Ra_0.00003981072</c:v>
                </c:pt>
                <c:pt idx="10881">
                  <c:v>Ra_0.00005011872</c:v>
                </c:pt>
                <c:pt idx="10882">
                  <c:v>Ra_0.00006309573</c:v>
                </c:pt>
                <c:pt idx="10883">
                  <c:v>Ra_0.00007943282</c:v>
                </c:pt>
                <c:pt idx="10884">
                  <c:v>Ra_0.0001</c:v>
                </c:pt>
                <c:pt idx="10885">
                  <c:v>Ra_0.0001258925</c:v>
                </c:pt>
                <c:pt idx="10886">
                  <c:v>Ra_0.0001584893</c:v>
                </c:pt>
                <c:pt idx="10887">
                  <c:v>Ra_0.0001995262</c:v>
                </c:pt>
                <c:pt idx="10888">
                  <c:v>Ra_0.0002511886</c:v>
                </c:pt>
                <c:pt idx="10889">
                  <c:v>Ra_0.0003162278</c:v>
                </c:pt>
                <c:pt idx="10890">
                  <c:v>Ra_0.0003981072</c:v>
                </c:pt>
                <c:pt idx="10891">
                  <c:v>Ra_0.0005011872</c:v>
                </c:pt>
                <c:pt idx="10892">
                  <c:v>Ra_0.0006309573</c:v>
                </c:pt>
                <c:pt idx="10893">
                  <c:v>Ra_0.0007943282</c:v>
                </c:pt>
                <c:pt idx="10894">
                  <c:v>Ra_0.001</c:v>
                </c:pt>
                <c:pt idx="10895">
                  <c:v>Ra_0.001258925</c:v>
                </c:pt>
                <c:pt idx="10896">
                  <c:v>Ra_0.001584893</c:v>
                </c:pt>
                <c:pt idx="10897">
                  <c:v>Ra_0.001995262</c:v>
                </c:pt>
                <c:pt idx="10898">
                  <c:v>Ra_0.002511886</c:v>
                </c:pt>
                <c:pt idx="10899">
                  <c:v>Ra_0.003162278</c:v>
                </c:pt>
                <c:pt idx="10900">
                  <c:v>Ra_0.003981072</c:v>
                </c:pt>
                <c:pt idx="10901">
                  <c:v>Ra_0.005011872</c:v>
                </c:pt>
                <c:pt idx="10902">
                  <c:v>Ra_0.006309573</c:v>
                </c:pt>
                <c:pt idx="10903">
                  <c:v>Ra_0.007943282</c:v>
                </c:pt>
                <c:pt idx="10904">
                  <c:v>Ra_0.01</c:v>
                </c:pt>
                <c:pt idx="10905">
                  <c:v>Ra_0.01258925</c:v>
                </c:pt>
                <c:pt idx="10906">
                  <c:v>Ra_0.01584893</c:v>
                </c:pt>
                <c:pt idx="10907">
                  <c:v>Ra_0.01995262</c:v>
                </c:pt>
                <c:pt idx="10908">
                  <c:v>Ra_0.02511886</c:v>
                </c:pt>
                <c:pt idx="10909">
                  <c:v>Ra_0.03162278</c:v>
                </c:pt>
                <c:pt idx="10910">
                  <c:v>Ra_0.03981072</c:v>
                </c:pt>
                <c:pt idx="10911">
                  <c:v>Ra_0.05011872</c:v>
                </c:pt>
                <c:pt idx="10912">
                  <c:v>Ra_0.06309573</c:v>
                </c:pt>
                <c:pt idx="10913">
                  <c:v>Ra_0.07943282</c:v>
                </c:pt>
                <c:pt idx="10914">
                  <c:v>Ra_0.1</c:v>
                </c:pt>
                <c:pt idx="10915">
                  <c:v>Ra_0.1258925</c:v>
                </c:pt>
                <c:pt idx="10916">
                  <c:v>Ra_0.1584893</c:v>
                </c:pt>
                <c:pt idx="10917">
                  <c:v>Ra_0.1995262</c:v>
                </c:pt>
                <c:pt idx="10918">
                  <c:v>Ra_0.2511886</c:v>
                </c:pt>
                <c:pt idx="10919">
                  <c:v>Ra_0.3162278</c:v>
                </c:pt>
                <c:pt idx="10920">
                  <c:v>Ra_0.3981072</c:v>
                </c:pt>
                <c:pt idx="10921">
                  <c:v>Ra_0.5011872</c:v>
                </c:pt>
                <c:pt idx="10922">
                  <c:v>Ra_0.6309573</c:v>
                </c:pt>
                <c:pt idx="10923">
                  <c:v>Ra_0.7943282</c:v>
                </c:pt>
                <c:pt idx="10924">
                  <c:v>Ra_1</c:v>
                </c:pt>
                <c:pt idx="10925">
                  <c:v>Ra_1.258925</c:v>
                </c:pt>
                <c:pt idx="10926">
                  <c:v>Ra_1.584893</c:v>
                </c:pt>
                <c:pt idx="10927">
                  <c:v>Ra_1.995262</c:v>
                </c:pt>
                <c:pt idx="10928">
                  <c:v>Ra_2.511886</c:v>
                </c:pt>
                <c:pt idx="10929">
                  <c:v>Ra_3.162278</c:v>
                </c:pt>
                <c:pt idx="10930">
                  <c:v>Ra_3.981072</c:v>
                </c:pt>
                <c:pt idx="10931">
                  <c:v>Ra_5.011872</c:v>
                </c:pt>
                <c:pt idx="10932">
                  <c:v>Ra_6.309573</c:v>
                </c:pt>
                <c:pt idx="10933">
                  <c:v>Ra_7.943282</c:v>
                </c:pt>
                <c:pt idx="10934">
                  <c:v>Ra_10</c:v>
                </c:pt>
                <c:pt idx="10935">
                  <c:v>Ra_12.58925</c:v>
                </c:pt>
                <c:pt idx="10936">
                  <c:v>Ra_15.84893</c:v>
                </c:pt>
                <c:pt idx="10937">
                  <c:v>Ra_19.95262</c:v>
                </c:pt>
                <c:pt idx="10938">
                  <c:v>Ra_25.11886</c:v>
                </c:pt>
                <c:pt idx="10939">
                  <c:v>Ra_31.62278</c:v>
                </c:pt>
                <c:pt idx="10940">
                  <c:v>Ra_39.81072</c:v>
                </c:pt>
                <c:pt idx="10941">
                  <c:v>Ra_50.11872</c:v>
                </c:pt>
                <c:pt idx="10942">
                  <c:v>Ra_63.09573</c:v>
                </c:pt>
                <c:pt idx="10943">
                  <c:v>Ra_79.43282</c:v>
                </c:pt>
                <c:pt idx="10944">
                  <c:v>Ra_100</c:v>
                </c:pt>
                <c:pt idx="10945">
                  <c:v>Ra_125.8925</c:v>
                </c:pt>
                <c:pt idx="10946">
                  <c:v>Ra_158.4893</c:v>
                </c:pt>
                <c:pt idx="10947">
                  <c:v>Ra_199.5262</c:v>
                </c:pt>
                <c:pt idx="10948">
                  <c:v>Ra_251.1886</c:v>
                </c:pt>
                <c:pt idx="10949">
                  <c:v>Ra_316.2278</c:v>
                </c:pt>
                <c:pt idx="10950">
                  <c:v>Ra_398.1072</c:v>
                </c:pt>
                <c:pt idx="10951">
                  <c:v>Ra_501.1872</c:v>
                </c:pt>
                <c:pt idx="10952">
                  <c:v>Ra_630.9573</c:v>
                </c:pt>
                <c:pt idx="10953">
                  <c:v>Ra_794.3282</c:v>
                </c:pt>
                <c:pt idx="10954">
                  <c:v>Ra_1000</c:v>
                </c:pt>
                <c:pt idx="10955">
                  <c:v>Ra_1258.925</c:v>
                </c:pt>
                <c:pt idx="10956">
                  <c:v>Ra_1584.893</c:v>
                </c:pt>
                <c:pt idx="10957">
                  <c:v>Ra_1995.262</c:v>
                </c:pt>
                <c:pt idx="10958">
                  <c:v>Ra_2511.886</c:v>
                </c:pt>
                <c:pt idx="10959">
                  <c:v>Ra_3162.278</c:v>
                </c:pt>
                <c:pt idx="10960">
                  <c:v>Ra_3981.072</c:v>
                </c:pt>
                <c:pt idx="10961">
                  <c:v>Ra_5011.872</c:v>
                </c:pt>
                <c:pt idx="10962">
                  <c:v>Ra_6309.573</c:v>
                </c:pt>
                <c:pt idx="10963">
                  <c:v>Ra_7943.282</c:v>
                </c:pt>
                <c:pt idx="10964">
                  <c:v>Ra_10000</c:v>
                </c:pt>
                <c:pt idx="10965">
                  <c:v>Ra_12589.25</c:v>
                </c:pt>
                <c:pt idx="10966">
                  <c:v>Ra_15848.93</c:v>
                </c:pt>
                <c:pt idx="10967">
                  <c:v>Ra_19952.62</c:v>
                </c:pt>
                <c:pt idx="10968">
                  <c:v>Ra_25118.86</c:v>
                </c:pt>
                <c:pt idx="10969">
                  <c:v>Ra_31622.78</c:v>
                </c:pt>
                <c:pt idx="10970">
                  <c:v>Ra_39810.72</c:v>
                </c:pt>
                <c:pt idx="10971">
                  <c:v>Ra_50118.72</c:v>
                </c:pt>
                <c:pt idx="10972">
                  <c:v>Ra_63095.73</c:v>
                </c:pt>
                <c:pt idx="10973">
                  <c:v>Ra_79432.82</c:v>
                </c:pt>
                <c:pt idx="10974">
                  <c:v>Ra_100000</c:v>
                </c:pt>
                <c:pt idx="10975">
                  <c:v>Ra_125892.5</c:v>
                </c:pt>
                <c:pt idx="10976">
                  <c:v>Ra_158489.3</c:v>
                </c:pt>
                <c:pt idx="10977">
                  <c:v>Ra_199526.2</c:v>
                </c:pt>
                <c:pt idx="10978">
                  <c:v>Ra_251188.6</c:v>
                </c:pt>
                <c:pt idx="10979">
                  <c:v>Ra_316227.8</c:v>
                </c:pt>
                <c:pt idx="10980">
                  <c:v>Ra_398107.2</c:v>
                </c:pt>
                <c:pt idx="10981">
                  <c:v>Ra_501187.2</c:v>
                </c:pt>
                <c:pt idx="10982">
                  <c:v>Ra_630957.3</c:v>
                </c:pt>
                <c:pt idx="10983">
                  <c:v>Ra_794328.2</c:v>
                </c:pt>
                <c:pt idx="10984">
                  <c:v>Ra_1000000</c:v>
                </c:pt>
                <c:pt idx="10985">
                  <c:v>Ra_1258925</c:v>
                </c:pt>
                <c:pt idx="10986">
                  <c:v>Ra_1584893</c:v>
                </c:pt>
                <c:pt idx="10987">
                  <c:v>Ra_1995262</c:v>
                </c:pt>
                <c:pt idx="10988">
                  <c:v>Ra_2511886</c:v>
                </c:pt>
                <c:pt idx="10989">
                  <c:v>Ra_3162278</c:v>
                </c:pt>
                <c:pt idx="10990">
                  <c:v>Ra_3981072</c:v>
                </c:pt>
                <c:pt idx="10991">
                  <c:v>Ra_5011872</c:v>
                </c:pt>
                <c:pt idx="10992">
                  <c:v>Ra_6309573</c:v>
                </c:pt>
                <c:pt idx="10993">
                  <c:v>Ra_7943282</c:v>
                </c:pt>
                <c:pt idx="10994">
                  <c:v>Ra_10000000</c:v>
                </c:pt>
                <c:pt idx="10995">
                  <c:v>Ra_12589250</c:v>
                </c:pt>
                <c:pt idx="10996">
                  <c:v>Ra_15848930</c:v>
                </c:pt>
                <c:pt idx="10997">
                  <c:v>Ra_19952620</c:v>
                </c:pt>
                <c:pt idx="10998">
                  <c:v>Ac_</c:v>
                </c:pt>
                <c:pt idx="10999">
                  <c:v>Energy[eV]_Elastic[mb]</c:v>
                </c:pt>
                <c:pt idx="11000">
                  <c:v>Ac_0.00001258925</c:v>
                </c:pt>
                <c:pt idx="11001">
                  <c:v>Ac_0.00001584893</c:v>
                </c:pt>
                <c:pt idx="11002">
                  <c:v>Ac_0.00001995262</c:v>
                </c:pt>
                <c:pt idx="11003">
                  <c:v>Ac_0.00002511886</c:v>
                </c:pt>
                <c:pt idx="11004">
                  <c:v>Ac_0.00003162278</c:v>
                </c:pt>
                <c:pt idx="11005">
                  <c:v>Ac_0.00003981072</c:v>
                </c:pt>
                <c:pt idx="11006">
                  <c:v>Ac_0.00005011872</c:v>
                </c:pt>
                <c:pt idx="11007">
                  <c:v>Ac_0.00006309573</c:v>
                </c:pt>
                <c:pt idx="11008">
                  <c:v>Ac_0.00007943282</c:v>
                </c:pt>
                <c:pt idx="11009">
                  <c:v>Ac_0.0001</c:v>
                </c:pt>
                <c:pt idx="11010">
                  <c:v>Ac_0.0001258925</c:v>
                </c:pt>
                <c:pt idx="11011">
                  <c:v>Ac_0.0001584893</c:v>
                </c:pt>
                <c:pt idx="11012">
                  <c:v>Ac_0.0001995262</c:v>
                </c:pt>
                <c:pt idx="11013">
                  <c:v>Ac_0.0002511886</c:v>
                </c:pt>
                <c:pt idx="11014">
                  <c:v>Ac_0.0003162278</c:v>
                </c:pt>
                <c:pt idx="11015">
                  <c:v>Ac_0.0003981072</c:v>
                </c:pt>
                <c:pt idx="11016">
                  <c:v>Ac_0.0005011872</c:v>
                </c:pt>
                <c:pt idx="11017">
                  <c:v>Ac_0.0006309573</c:v>
                </c:pt>
                <c:pt idx="11018">
                  <c:v>Ac_0.0007943282</c:v>
                </c:pt>
                <c:pt idx="11019">
                  <c:v>Ac_0.001</c:v>
                </c:pt>
                <c:pt idx="11020">
                  <c:v>Ac_0.001258925</c:v>
                </c:pt>
                <c:pt idx="11021">
                  <c:v>Ac_0.001584893</c:v>
                </c:pt>
                <c:pt idx="11022">
                  <c:v>Ac_0.001995262</c:v>
                </c:pt>
                <c:pt idx="11023">
                  <c:v>Ac_0.002511886</c:v>
                </c:pt>
                <c:pt idx="11024">
                  <c:v>Ac_0.003162278</c:v>
                </c:pt>
                <c:pt idx="11025">
                  <c:v>Ac_0.003981072</c:v>
                </c:pt>
                <c:pt idx="11026">
                  <c:v>Ac_0.005011872</c:v>
                </c:pt>
                <c:pt idx="11027">
                  <c:v>Ac_0.006309573</c:v>
                </c:pt>
                <c:pt idx="11028">
                  <c:v>Ac_0.007943282</c:v>
                </c:pt>
                <c:pt idx="11029">
                  <c:v>Ac_0.01</c:v>
                </c:pt>
                <c:pt idx="11030">
                  <c:v>Ac_0.01258925</c:v>
                </c:pt>
                <c:pt idx="11031">
                  <c:v>Ac_0.01584893</c:v>
                </c:pt>
                <c:pt idx="11032">
                  <c:v>Ac_0.01995262</c:v>
                </c:pt>
                <c:pt idx="11033">
                  <c:v>Ac_0.02511886</c:v>
                </c:pt>
                <c:pt idx="11034">
                  <c:v>Ac_0.03162278</c:v>
                </c:pt>
                <c:pt idx="11035">
                  <c:v>Ac_0.03981072</c:v>
                </c:pt>
                <c:pt idx="11036">
                  <c:v>Ac_0.05011872</c:v>
                </c:pt>
                <c:pt idx="11037">
                  <c:v>Ac_0.06309573</c:v>
                </c:pt>
                <c:pt idx="11038">
                  <c:v>Ac_0.07943282</c:v>
                </c:pt>
                <c:pt idx="11039">
                  <c:v>Ac_0.1</c:v>
                </c:pt>
                <c:pt idx="11040">
                  <c:v>Ac_0.1258925</c:v>
                </c:pt>
                <c:pt idx="11041">
                  <c:v>Ac_0.1584893</c:v>
                </c:pt>
                <c:pt idx="11042">
                  <c:v>Ac_0.1995262</c:v>
                </c:pt>
                <c:pt idx="11043">
                  <c:v>Ac_0.2511886</c:v>
                </c:pt>
                <c:pt idx="11044">
                  <c:v>Ac_0.3162278</c:v>
                </c:pt>
                <c:pt idx="11045">
                  <c:v>Ac_0.3981072</c:v>
                </c:pt>
                <c:pt idx="11046">
                  <c:v>Ac_0.5011872</c:v>
                </c:pt>
                <c:pt idx="11047">
                  <c:v>Ac_0.6309573</c:v>
                </c:pt>
                <c:pt idx="11048">
                  <c:v>Ac_0.7943282</c:v>
                </c:pt>
                <c:pt idx="11049">
                  <c:v>Ac_1</c:v>
                </c:pt>
                <c:pt idx="11050">
                  <c:v>Ac_1.258925</c:v>
                </c:pt>
                <c:pt idx="11051">
                  <c:v>Ac_1.584893</c:v>
                </c:pt>
                <c:pt idx="11052">
                  <c:v>Ac_1.995262</c:v>
                </c:pt>
                <c:pt idx="11053">
                  <c:v>Ac_2.511886</c:v>
                </c:pt>
                <c:pt idx="11054">
                  <c:v>Ac_3.162278</c:v>
                </c:pt>
                <c:pt idx="11055">
                  <c:v>Ac_3.981072</c:v>
                </c:pt>
                <c:pt idx="11056">
                  <c:v>Ac_5.011872</c:v>
                </c:pt>
                <c:pt idx="11057">
                  <c:v>Ac_6.309573</c:v>
                </c:pt>
                <c:pt idx="11058">
                  <c:v>Ac_7.943282</c:v>
                </c:pt>
                <c:pt idx="11059">
                  <c:v>Ac_10</c:v>
                </c:pt>
                <c:pt idx="11060">
                  <c:v>Ac_12.58925</c:v>
                </c:pt>
                <c:pt idx="11061">
                  <c:v>Ac_15.84893</c:v>
                </c:pt>
                <c:pt idx="11062">
                  <c:v>Ac_19.95262</c:v>
                </c:pt>
                <c:pt idx="11063">
                  <c:v>Ac_25.11886</c:v>
                </c:pt>
                <c:pt idx="11064">
                  <c:v>Ac_31.62278</c:v>
                </c:pt>
                <c:pt idx="11065">
                  <c:v>Ac_39.81072</c:v>
                </c:pt>
                <c:pt idx="11066">
                  <c:v>Ac_50.11872</c:v>
                </c:pt>
                <c:pt idx="11067">
                  <c:v>Ac_63.09573</c:v>
                </c:pt>
                <c:pt idx="11068">
                  <c:v>Ac_79.43282</c:v>
                </c:pt>
                <c:pt idx="11069">
                  <c:v>Ac_100</c:v>
                </c:pt>
                <c:pt idx="11070">
                  <c:v>Ac_125.8925</c:v>
                </c:pt>
                <c:pt idx="11071">
                  <c:v>Ac_158.4893</c:v>
                </c:pt>
                <c:pt idx="11072">
                  <c:v>Ac_199.5262</c:v>
                </c:pt>
                <c:pt idx="11073">
                  <c:v>Ac_251.1886</c:v>
                </c:pt>
                <c:pt idx="11074">
                  <c:v>Ac_316.2278</c:v>
                </c:pt>
                <c:pt idx="11075">
                  <c:v>Ac_398.1072</c:v>
                </c:pt>
                <c:pt idx="11076">
                  <c:v>Ac_501.1872</c:v>
                </c:pt>
                <c:pt idx="11077">
                  <c:v>Ac_630.9573</c:v>
                </c:pt>
                <c:pt idx="11078">
                  <c:v>Ac_794.3282</c:v>
                </c:pt>
                <c:pt idx="11079">
                  <c:v>Ac_1000</c:v>
                </c:pt>
                <c:pt idx="11080">
                  <c:v>Ac_1258.925</c:v>
                </c:pt>
                <c:pt idx="11081">
                  <c:v>Ac_1584.893</c:v>
                </c:pt>
                <c:pt idx="11082">
                  <c:v>Ac_1995.262</c:v>
                </c:pt>
                <c:pt idx="11083">
                  <c:v>Ac_2511.886</c:v>
                </c:pt>
                <c:pt idx="11084">
                  <c:v>Ac_3162.278</c:v>
                </c:pt>
                <c:pt idx="11085">
                  <c:v>Ac_3981.072</c:v>
                </c:pt>
                <c:pt idx="11086">
                  <c:v>Ac_5011.872</c:v>
                </c:pt>
                <c:pt idx="11087">
                  <c:v>Ac_6309.573</c:v>
                </c:pt>
                <c:pt idx="11088">
                  <c:v>Ac_7943.282</c:v>
                </c:pt>
                <c:pt idx="11089">
                  <c:v>Ac_10000</c:v>
                </c:pt>
                <c:pt idx="11090">
                  <c:v>Ac_12589.25</c:v>
                </c:pt>
                <c:pt idx="11091">
                  <c:v>Ac_15848.93</c:v>
                </c:pt>
                <c:pt idx="11092">
                  <c:v>Ac_19952.62</c:v>
                </c:pt>
                <c:pt idx="11093">
                  <c:v>Ac_25118.86</c:v>
                </c:pt>
                <c:pt idx="11094">
                  <c:v>Ac_31622.78</c:v>
                </c:pt>
                <c:pt idx="11095">
                  <c:v>Ac_39810.72</c:v>
                </c:pt>
                <c:pt idx="11096">
                  <c:v>Ac_50118.72</c:v>
                </c:pt>
                <c:pt idx="11097">
                  <c:v>Ac_63095.73</c:v>
                </c:pt>
                <c:pt idx="11098">
                  <c:v>Ac_79432.82</c:v>
                </c:pt>
                <c:pt idx="11099">
                  <c:v>Ac_100000</c:v>
                </c:pt>
                <c:pt idx="11100">
                  <c:v>Ac_125892.5</c:v>
                </c:pt>
                <c:pt idx="11101">
                  <c:v>Ac_158489.3</c:v>
                </c:pt>
                <c:pt idx="11102">
                  <c:v>Ac_199526.2</c:v>
                </c:pt>
                <c:pt idx="11103">
                  <c:v>Ac_251188.6</c:v>
                </c:pt>
                <c:pt idx="11104">
                  <c:v>Ac_316227.8</c:v>
                </c:pt>
                <c:pt idx="11105">
                  <c:v>Ac_398107.2</c:v>
                </c:pt>
                <c:pt idx="11106">
                  <c:v>Ac_501187.2</c:v>
                </c:pt>
                <c:pt idx="11107">
                  <c:v>Ac_630957.3</c:v>
                </c:pt>
                <c:pt idx="11108">
                  <c:v>Ac_794328.2</c:v>
                </c:pt>
                <c:pt idx="11109">
                  <c:v>Ac_1000000</c:v>
                </c:pt>
                <c:pt idx="11110">
                  <c:v>Ac_1258925</c:v>
                </c:pt>
                <c:pt idx="11111">
                  <c:v>Ac_1584893</c:v>
                </c:pt>
                <c:pt idx="11112">
                  <c:v>Ac_1995262</c:v>
                </c:pt>
                <c:pt idx="11113">
                  <c:v>Ac_2511886</c:v>
                </c:pt>
                <c:pt idx="11114">
                  <c:v>Ac_3162278</c:v>
                </c:pt>
                <c:pt idx="11115">
                  <c:v>Ac_3981072</c:v>
                </c:pt>
                <c:pt idx="11116">
                  <c:v>Ac_5011872</c:v>
                </c:pt>
                <c:pt idx="11117">
                  <c:v>Ac_6309573</c:v>
                </c:pt>
                <c:pt idx="11118">
                  <c:v>Ac_7943282</c:v>
                </c:pt>
                <c:pt idx="11119">
                  <c:v>Ac_10000000</c:v>
                </c:pt>
                <c:pt idx="11120">
                  <c:v>Ac_12589250</c:v>
                </c:pt>
                <c:pt idx="11121">
                  <c:v>Ac_15848930</c:v>
                </c:pt>
                <c:pt idx="11122">
                  <c:v>Ac_19952620</c:v>
                </c:pt>
                <c:pt idx="11123">
                  <c:v>Th_</c:v>
                </c:pt>
                <c:pt idx="11124">
                  <c:v>Energy[eV]_Elastic[mb]</c:v>
                </c:pt>
                <c:pt idx="11125">
                  <c:v>Th_0.00001258925</c:v>
                </c:pt>
                <c:pt idx="11126">
                  <c:v>Th_0.00001584893</c:v>
                </c:pt>
                <c:pt idx="11127">
                  <c:v>Th_0.00001995262</c:v>
                </c:pt>
                <c:pt idx="11128">
                  <c:v>Th_0.00002511886</c:v>
                </c:pt>
                <c:pt idx="11129">
                  <c:v>Th_0.00003162278</c:v>
                </c:pt>
                <c:pt idx="11130">
                  <c:v>Th_0.00003981072</c:v>
                </c:pt>
                <c:pt idx="11131">
                  <c:v>Th_0.00005011872</c:v>
                </c:pt>
                <c:pt idx="11132">
                  <c:v>Th_0.00006309573</c:v>
                </c:pt>
                <c:pt idx="11133">
                  <c:v>Th_0.00007943282</c:v>
                </c:pt>
                <c:pt idx="11134">
                  <c:v>Th_0.0001</c:v>
                </c:pt>
                <c:pt idx="11135">
                  <c:v>Th_0.0001258925</c:v>
                </c:pt>
                <c:pt idx="11136">
                  <c:v>Th_0.0001584893</c:v>
                </c:pt>
                <c:pt idx="11137">
                  <c:v>Th_0.0001995262</c:v>
                </c:pt>
                <c:pt idx="11138">
                  <c:v>Th_0.0002511886</c:v>
                </c:pt>
                <c:pt idx="11139">
                  <c:v>Th_0.0003162278</c:v>
                </c:pt>
                <c:pt idx="11140">
                  <c:v>Th_0.0003981072</c:v>
                </c:pt>
                <c:pt idx="11141">
                  <c:v>Th_0.0005011872</c:v>
                </c:pt>
                <c:pt idx="11142">
                  <c:v>Th_0.0006309573</c:v>
                </c:pt>
                <c:pt idx="11143">
                  <c:v>Th_0.0007943282</c:v>
                </c:pt>
                <c:pt idx="11144">
                  <c:v>Th_0.001</c:v>
                </c:pt>
                <c:pt idx="11145">
                  <c:v>Th_0.001258925</c:v>
                </c:pt>
                <c:pt idx="11146">
                  <c:v>Th_0.001584893</c:v>
                </c:pt>
                <c:pt idx="11147">
                  <c:v>Th_0.001995262</c:v>
                </c:pt>
                <c:pt idx="11148">
                  <c:v>Th_0.002511886</c:v>
                </c:pt>
                <c:pt idx="11149">
                  <c:v>Th_0.003162278</c:v>
                </c:pt>
                <c:pt idx="11150">
                  <c:v>Th_0.003981072</c:v>
                </c:pt>
                <c:pt idx="11151">
                  <c:v>Th_0.005011872</c:v>
                </c:pt>
                <c:pt idx="11152">
                  <c:v>Th_0.006309573</c:v>
                </c:pt>
                <c:pt idx="11153">
                  <c:v>Th_0.007943282</c:v>
                </c:pt>
                <c:pt idx="11154">
                  <c:v>Th_0.01</c:v>
                </c:pt>
                <c:pt idx="11155">
                  <c:v>Th_0.01258925</c:v>
                </c:pt>
                <c:pt idx="11156">
                  <c:v>Th_0.01584893</c:v>
                </c:pt>
                <c:pt idx="11157">
                  <c:v>Th_0.01995262</c:v>
                </c:pt>
                <c:pt idx="11158">
                  <c:v>Th_0.02511886</c:v>
                </c:pt>
                <c:pt idx="11159">
                  <c:v>Th_0.03162278</c:v>
                </c:pt>
                <c:pt idx="11160">
                  <c:v>Th_0.03981072</c:v>
                </c:pt>
                <c:pt idx="11161">
                  <c:v>Th_0.05011872</c:v>
                </c:pt>
                <c:pt idx="11162">
                  <c:v>Th_0.06309573</c:v>
                </c:pt>
                <c:pt idx="11163">
                  <c:v>Th_0.07943282</c:v>
                </c:pt>
                <c:pt idx="11164">
                  <c:v>Th_0.1</c:v>
                </c:pt>
                <c:pt idx="11165">
                  <c:v>Th_0.1258925</c:v>
                </c:pt>
                <c:pt idx="11166">
                  <c:v>Th_0.1584893</c:v>
                </c:pt>
                <c:pt idx="11167">
                  <c:v>Th_0.1995262</c:v>
                </c:pt>
                <c:pt idx="11168">
                  <c:v>Th_0.2511886</c:v>
                </c:pt>
                <c:pt idx="11169">
                  <c:v>Th_0.3162278</c:v>
                </c:pt>
                <c:pt idx="11170">
                  <c:v>Th_0.3981072</c:v>
                </c:pt>
                <c:pt idx="11171">
                  <c:v>Th_0.5011872</c:v>
                </c:pt>
                <c:pt idx="11172">
                  <c:v>Th_0.6309573</c:v>
                </c:pt>
                <c:pt idx="11173">
                  <c:v>Th_0.7943282</c:v>
                </c:pt>
                <c:pt idx="11174">
                  <c:v>Th_1</c:v>
                </c:pt>
                <c:pt idx="11175">
                  <c:v>Th_1.258925</c:v>
                </c:pt>
                <c:pt idx="11176">
                  <c:v>Th_1.584893</c:v>
                </c:pt>
                <c:pt idx="11177">
                  <c:v>Th_1.995262</c:v>
                </c:pt>
                <c:pt idx="11178">
                  <c:v>Th_2.511886</c:v>
                </c:pt>
                <c:pt idx="11179">
                  <c:v>Th_3.162278</c:v>
                </c:pt>
                <c:pt idx="11180">
                  <c:v>Th_3.981072</c:v>
                </c:pt>
                <c:pt idx="11181">
                  <c:v>Th_5.011872</c:v>
                </c:pt>
                <c:pt idx="11182">
                  <c:v>Th_6.309573</c:v>
                </c:pt>
                <c:pt idx="11183">
                  <c:v>Th_7.943282</c:v>
                </c:pt>
                <c:pt idx="11184">
                  <c:v>Th_10</c:v>
                </c:pt>
                <c:pt idx="11185">
                  <c:v>Th_12.58925</c:v>
                </c:pt>
                <c:pt idx="11186">
                  <c:v>Th_15.84893</c:v>
                </c:pt>
                <c:pt idx="11187">
                  <c:v>Th_19.95262</c:v>
                </c:pt>
                <c:pt idx="11188">
                  <c:v>Th_25.11886</c:v>
                </c:pt>
                <c:pt idx="11189">
                  <c:v>Th_31.62278</c:v>
                </c:pt>
                <c:pt idx="11190">
                  <c:v>Th_39.81072</c:v>
                </c:pt>
                <c:pt idx="11191">
                  <c:v>Th_50.11872</c:v>
                </c:pt>
                <c:pt idx="11192">
                  <c:v>Th_63.09573</c:v>
                </c:pt>
                <c:pt idx="11193">
                  <c:v>Th_79.43282</c:v>
                </c:pt>
                <c:pt idx="11194">
                  <c:v>Th_100</c:v>
                </c:pt>
                <c:pt idx="11195">
                  <c:v>Th_125.8925</c:v>
                </c:pt>
                <c:pt idx="11196">
                  <c:v>Th_158.4893</c:v>
                </c:pt>
                <c:pt idx="11197">
                  <c:v>Th_199.5262</c:v>
                </c:pt>
                <c:pt idx="11198">
                  <c:v>Th_251.1886</c:v>
                </c:pt>
                <c:pt idx="11199">
                  <c:v>Th_316.2278</c:v>
                </c:pt>
                <c:pt idx="11200">
                  <c:v>Th_398.1072</c:v>
                </c:pt>
                <c:pt idx="11201">
                  <c:v>Th_501.1872</c:v>
                </c:pt>
                <c:pt idx="11202">
                  <c:v>Th_630.9573</c:v>
                </c:pt>
                <c:pt idx="11203">
                  <c:v>Th_794.3282</c:v>
                </c:pt>
                <c:pt idx="11204">
                  <c:v>Th_1000</c:v>
                </c:pt>
                <c:pt idx="11205">
                  <c:v>Th_1258.925</c:v>
                </c:pt>
                <c:pt idx="11206">
                  <c:v>Th_1584.893</c:v>
                </c:pt>
                <c:pt idx="11207">
                  <c:v>Th_1995.262</c:v>
                </c:pt>
                <c:pt idx="11208">
                  <c:v>Th_2511.886</c:v>
                </c:pt>
                <c:pt idx="11209">
                  <c:v>Th_3162.278</c:v>
                </c:pt>
                <c:pt idx="11210">
                  <c:v>Th_3981.072</c:v>
                </c:pt>
                <c:pt idx="11211">
                  <c:v>Th_5011.872</c:v>
                </c:pt>
                <c:pt idx="11212">
                  <c:v>Th_6309.573</c:v>
                </c:pt>
                <c:pt idx="11213">
                  <c:v>Th_7943.282</c:v>
                </c:pt>
                <c:pt idx="11214">
                  <c:v>Th_10000</c:v>
                </c:pt>
                <c:pt idx="11215">
                  <c:v>Th_12589.25</c:v>
                </c:pt>
                <c:pt idx="11216">
                  <c:v>Th_15848.93</c:v>
                </c:pt>
                <c:pt idx="11217">
                  <c:v>Th_19952.62</c:v>
                </c:pt>
                <c:pt idx="11218">
                  <c:v>Th_25118.86</c:v>
                </c:pt>
                <c:pt idx="11219">
                  <c:v>Th_31622.78</c:v>
                </c:pt>
                <c:pt idx="11220">
                  <c:v>Th_39810.72</c:v>
                </c:pt>
                <c:pt idx="11221">
                  <c:v>Th_50118.72</c:v>
                </c:pt>
                <c:pt idx="11222">
                  <c:v>Th_63095.73</c:v>
                </c:pt>
                <c:pt idx="11223">
                  <c:v>Th_79432.82</c:v>
                </c:pt>
                <c:pt idx="11224">
                  <c:v>Th_100000</c:v>
                </c:pt>
                <c:pt idx="11225">
                  <c:v>Th_125892.5</c:v>
                </c:pt>
                <c:pt idx="11226">
                  <c:v>Th_158489.3</c:v>
                </c:pt>
                <c:pt idx="11227">
                  <c:v>Th_199526.2</c:v>
                </c:pt>
                <c:pt idx="11228">
                  <c:v>Th_251188.6</c:v>
                </c:pt>
                <c:pt idx="11229">
                  <c:v>Th_316227.8</c:v>
                </c:pt>
                <c:pt idx="11230">
                  <c:v>Th_398107.2</c:v>
                </c:pt>
                <c:pt idx="11231">
                  <c:v>Th_501187.2</c:v>
                </c:pt>
                <c:pt idx="11232">
                  <c:v>Th_630957.3</c:v>
                </c:pt>
                <c:pt idx="11233">
                  <c:v>Th_794328.2</c:v>
                </c:pt>
                <c:pt idx="11234">
                  <c:v>Th_1000000</c:v>
                </c:pt>
                <c:pt idx="11235">
                  <c:v>Th_1258925</c:v>
                </c:pt>
                <c:pt idx="11236">
                  <c:v>Th_1584893</c:v>
                </c:pt>
                <c:pt idx="11237">
                  <c:v>Th_1995262</c:v>
                </c:pt>
                <c:pt idx="11238">
                  <c:v>Th_2511886</c:v>
                </c:pt>
                <c:pt idx="11239">
                  <c:v>Th_3162278</c:v>
                </c:pt>
                <c:pt idx="11240">
                  <c:v>Th_3981072</c:v>
                </c:pt>
                <c:pt idx="11241">
                  <c:v>Th_5011872</c:v>
                </c:pt>
                <c:pt idx="11242">
                  <c:v>Th_6309573</c:v>
                </c:pt>
                <c:pt idx="11243">
                  <c:v>Th_7943282</c:v>
                </c:pt>
                <c:pt idx="11244">
                  <c:v>Th_10000000</c:v>
                </c:pt>
                <c:pt idx="11245">
                  <c:v>Th_12589250</c:v>
                </c:pt>
                <c:pt idx="11246">
                  <c:v>Th_15848930</c:v>
                </c:pt>
                <c:pt idx="11247">
                  <c:v>Th_19952620</c:v>
                </c:pt>
                <c:pt idx="11248">
                  <c:v>Pa_</c:v>
                </c:pt>
                <c:pt idx="11249">
                  <c:v>Energy[eV]_Elastic[mb]</c:v>
                </c:pt>
                <c:pt idx="11250">
                  <c:v>Pa_0.00001258925</c:v>
                </c:pt>
                <c:pt idx="11251">
                  <c:v>Pa_0.00001584893</c:v>
                </c:pt>
                <c:pt idx="11252">
                  <c:v>Pa_0.00001995262</c:v>
                </c:pt>
                <c:pt idx="11253">
                  <c:v>Pa_0.00002511886</c:v>
                </c:pt>
                <c:pt idx="11254">
                  <c:v>Pa_0.00003162278</c:v>
                </c:pt>
                <c:pt idx="11255">
                  <c:v>Pa_0.00003981072</c:v>
                </c:pt>
                <c:pt idx="11256">
                  <c:v>Pa_0.00005011872</c:v>
                </c:pt>
                <c:pt idx="11257">
                  <c:v>Pa_0.00006309573</c:v>
                </c:pt>
                <c:pt idx="11258">
                  <c:v>Pa_0.00007943282</c:v>
                </c:pt>
                <c:pt idx="11259">
                  <c:v>Pa_0.0001</c:v>
                </c:pt>
                <c:pt idx="11260">
                  <c:v>Pa_0.0001258925</c:v>
                </c:pt>
                <c:pt idx="11261">
                  <c:v>Pa_0.0001584893</c:v>
                </c:pt>
                <c:pt idx="11262">
                  <c:v>Pa_0.0001995262</c:v>
                </c:pt>
                <c:pt idx="11263">
                  <c:v>Pa_0.0002511886</c:v>
                </c:pt>
                <c:pt idx="11264">
                  <c:v>Pa_0.0003162278</c:v>
                </c:pt>
                <c:pt idx="11265">
                  <c:v>Pa_0.0003981072</c:v>
                </c:pt>
                <c:pt idx="11266">
                  <c:v>Pa_0.0005011872</c:v>
                </c:pt>
                <c:pt idx="11267">
                  <c:v>Pa_0.0006309573</c:v>
                </c:pt>
                <c:pt idx="11268">
                  <c:v>Pa_0.0007943282</c:v>
                </c:pt>
                <c:pt idx="11269">
                  <c:v>Pa_0.001</c:v>
                </c:pt>
                <c:pt idx="11270">
                  <c:v>Pa_0.001258925</c:v>
                </c:pt>
                <c:pt idx="11271">
                  <c:v>Pa_0.001584893</c:v>
                </c:pt>
                <c:pt idx="11272">
                  <c:v>Pa_0.001995262</c:v>
                </c:pt>
                <c:pt idx="11273">
                  <c:v>Pa_0.002511886</c:v>
                </c:pt>
                <c:pt idx="11274">
                  <c:v>Pa_0.003162278</c:v>
                </c:pt>
                <c:pt idx="11275">
                  <c:v>Pa_0.003981072</c:v>
                </c:pt>
                <c:pt idx="11276">
                  <c:v>Pa_0.005011872</c:v>
                </c:pt>
                <c:pt idx="11277">
                  <c:v>Pa_0.006309573</c:v>
                </c:pt>
                <c:pt idx="11278">
                  <c:v>Pa_0.007943282</c:v>
                </c:pt>
                <c:pt idx="11279">
                  <c:v>Pa_0.01</c:v>
                </c:pt>
                <c:pt idx="11280">
                  <c:v>Pa_0.01258925</c:v>
                </c:pt>
                <c:pt idx="11281">
                  <c:v>Pa_0.01584893</c:v>
                </c:pt>
                <c:pt idx="11282">
                  <c:v>Pa_0.01995262</c:v>
                </c:pt>
                <c:pt idx="11283">
                  <c:v>Pa_0.02511886</c:v>
                </c:pt>
                <c:pt idx="11284">
                  <c:v>Pa_0.03162278</c:v>
                </c:pt>
                <c:pt idx="11285">
                  <c:v>Pa_0.03981072</c:v>
                </c:pt>
                <c:pt idx="11286">
                  <c:v>Pa_0.05011872</c:v>
                </c:pt>
                <c:pt idx="11287">
                  <c:v>Pa_0.06309573</c:v>
                </c:pt>
                <c:pt idx="11288">
                  <c:v>Pa_0.07943282</c:v>
                </c:pt>
                <c:pt idx="11289">
                  <c:v>Pa_0.1</c:v>
                </c:pt>
                <c:pt idx="11290">
                  <c:v>Pa_0.1258925</c:v>
                </c:pt>
                <c:pt idx="11291">
                  <c:v>Pa_0.1584893</c:v>
                </c:pt>
                <c:pt idx="11292">
                  <c:v>Pa_0.1995262</c:v>
                </c:pt>
                <c:pt idx="11293">
                  <c:v>Pa_0.2511886</c:v>
                </c:pt>
                <c:pt idx="11294">
                  <c:v>Pa_0.3162278</c:v>
                </c:pt>
                <c:pt idx="11295">
                  <c:v>Pa_0.3981072</c:v>
                </c:pt>
                <c:pt idx="11296">
                  <c:v>Pa_0.5011872</c:v>
                </c:pt>
                <c:pt idx="11297">
                  <c:v>Pa_0.6309573</c:v>
                </c:pt>
                <c:pt idx="11298">
                  <c:v>Pa_0.7943282</c:v>
                </c:pt>
                <c:pt idx="11299">
                  <c:v>Pa_1</c:v>
                </c:pt>
                <c:pt idx="11300">
                  <c:v>Pa_1.258925</c:v>
                </c:pt>
                <c:pt idx="11301">
                  <c:v>Pa_1.584893</c:v>
                </c:pt>
                <c:pt idx="11302">
                  <c:v>Pa_1.995262</c:v>
                </c:pt>
                <c:pt idx="11303">
                  <c:v>Pa_2.511886</c:v>
                </c:pt>
                <c:pt idx="11304">
                  <c:v>Pa_3.162278</c:v>
                </c:pt>
                <c:pt idx="11305">
                  <c:v>Pa_3.981072</c:v>
                </c:pt>
                <c:pt idx="11306">
                  <c:v>Pa_5.011872</c:v>
                </c:pt>
                <c:pt idx="11307">
                  <c:v>Pa_6.309573</c:v>
                </c:pt>
                <c:pt idx="11308">
                  <c:v>Pa_7.943282</c:v>
                </c:pt>
                <c:pt idx="11309">
                  <c:v>Pa_10</c:v>
                </c:pt>
                <c:pt idx="11310">
                  <c:v>Pa_12.58925</c:v>
                </c:pt>
                <c:pt idx="11311">
                  <c:v>Pa_15.84893</c:v>
                </c:pt>
                <c:pt idx="11312">
                  <c:v>Pa_19.95262</c:v>
                </c:pt>
                <c:pt idx="11313">
                  <c:v>Pa_25.11886</c:v>
                </c:pt>
                <c:pt idx="11314">
                  <c:v>Pa_31.62278</c:v>
                </c:pt>
                <c:pt idx="11315">
                  <c:v>Pa_39.81072</c:v>
                </c:pt>
                <c:pt idx="11316">
                  <c:v>Pa_50.11872</c:v>
                </c:pt>
                <c:pt idx="11317">
                  <c:v>Pa_63.09573</c:v>
                </c:pt>
                <c:pt idx="11318">
                  <c:v>Pa_79.43282</c:v>
                </c:pt>
                <c:pt idx="11319">
                  <c:v>Pa_100</c:v>
                </c:pt>
                <c:pt idx="11320">
                  <c:v>Pa_125.8925</c:v>
                </c:pt>
                <c:pt idx="11321">
                  <c:v>Pa_158.4893</c:v>
                </c:pt>
                <c:pt idx="11322">
                  <c:v>Pa_199.5262</c:v>
                </c:pt>
                <c:pt idx="11323">
                  <c:v>Pa_251.1886</c:v>
                </c:pt>
                <c:pt idx="11324">
                  <c:v>Pa_316.2278</c:v>
                </c:pt>
                <c:pt idx="11325">
                  <c:v>Pa_398.1072</c:v>
                </c:pt>
                <c:pt idx="11326">
                  <c:v>Pa_501.1872</c:v>
                </c:pt>
                <c:pt idx="11327">
                  <c:v>Pa_630.9573</c:v>
                </c:pt>
                <c:pt idx="11328">
                  <c:v>Pa_794.3282</c:v>
                </c:pt>
                <c:pt idx="11329">
                  <c:v>Pa_1000</c:v>
                </c:pt>
                <c:pt idx="11330">
                  <c:v>Pa_1258.925</c:v>
                </c:pt>
                <c:pt idx="11331">
                  <c:v>Pa_1584.893</c:v>
                </c:pt>
                <c:pt idx="11332">
                  <c:v>Pa_1995.262</c:v>
                </c:pt>
                <c:pt idx="11333">
                  <c:v>Pa_2511.886</c:v>
                </c:pt>
                <c:pt idx="11334">
                  <c:v>Pa_3162.278</c:v>
                </c:pt>
                <c:pt idx="11335">
                  <c:v>Pa_3981.072</c:v>
                </c:pt>
                <c:pt idx="11336">
                  <c:v>Pa_5011.872</c:v>
                </c:pt>
                <c:pt idx="11337">
                  <c:v>Pa_6309.573</c:v>
                </c:pt>
                <c:pt idx="11338">
                  <c:v>Pa_7943.282</c:v>
                </c:pt>
                <c:pt idx="11339">
                  <c:v>Pa_10000</c:v>
                </c:pt>
                <c:pt idx="11340">
                  <c:v>Pa_12589.25</c:v>
                </c:pt>
                <c:pt idx="11341">
                  <c:v>Pa_15848.93</c:v>
                </c:pt>
                <c:pt idx="11342">
                  <c:v>Pa_19952.62</c:v>
                </c:pt>
                <c:pt idx="11343">
                  <c:v>Pa_25118.86</c:v>
                </c:pt>
                <c:pt idx="11344">
                  <c:v>Pa_31622.78</c:v>
                </c:pt>
                <c:pt idx="11345">
                  <c:v>Pa_39810.72</c:v>
                </c:pt>
                <c:pt idx="11346">
                  <c:v>Pa_50118.72</c:v>
                </c:pt>
                <c:pt idx="11347">
                  <c:v>Pa_63095.73</c:v>
                </c:pt>
                <c:pt idx="11348">
                  <c:v>Pa_79432.82</c:v>
                </c:pt>
                <c:pt idx="11349">
                  <c:v>Pa_100000</c:v>
                </c:pt>
                <c:pt idx="11350">
                  <c:v>Pa_125892.5</c:v>
                </c:pt>
                <c:pt idx="11351">
                  <c:v>Pa_158489.3</c:v>
                </c:pt>
                <c:pt idx="11352">
                  <c:v>Pa_199526.2</c:v>
                </c:pt>
                <c:pt idx="11353">
                  <c:v>Pa_251188.6</c:v>
                </c:pt>
                <c:pt idx="11354">
                  <c:v>Pa_316227.8</c:v>
                </c:pt>
                <c:pt idx="11355">
                  <c:v>Pa_398107.2</c:v>
                </c:pt>
                <c:pt idx="11356">
                  <c:v>Pa_501187.2</c:v>
                </c:pt>
                <c:pt idx="11357">
                  <c:v>Pa_630957.3</c:v>
                </c:pt>
                <c:pt idx="11358">
                  <c:v>Pa_794328.2</c:v>
                </c:pt>
                <c:pt idx="11359">
                  <c:v>Pa_1000000</c:v>
                </c:pt>
                <c:pt idx="11360">
                  <c:v>Pa_1258925</c:v>
                </c:pt>
                <c:pt idx="11361">
                  <c:v>Pa_1584893</c:v>
                </c:pt>
                <c:pt idx="11362">
                  <c:v>Pa_1995262</c:v>
                </c:pt>
                <c:pt idx="11363">
                  <c:v>Pa_2511886</c:v>
                </c:pt>
                <c:pt idx="11364">
                  <c:v>Pa_3162278</c:v>
                </c:pt>
                <c:pt idx="11365">
                  <c:v>Pa_3981072</c:v>
                </c:pt>
                <c:pt idx="11366">
                  <c:v>Pa_5011872</c:v>
                </c:pt>
                <c:pt idx="11367">
                  <c:v>Pa_6309573</c:v>
                </c:pt>
                <c:pt idx="11368">
                  <c:v>Pa_7943282</c:v>
                </c:pt>
                <c:pt idx="11369">
                  <c:v>Pa_10000000</c:v>
                </c:pt>
                <c:pt idx="11370">
                  <c:v>Pa_12589250</c:v>
                </c:pt>
                <c:pt idx="11371">
                  <c:v>Pa_15848930</c:v>
                </c:pt>
                <c:pt idx="11372">
                  <c:v>Pa_19952620</c:v>
                </c:pt>
                <c:pt idx="11373">
                  <c:v>U_</c:v>
                </c:pt>
                <c:pt idx="11374">
                  <c:v>Energy[eV]_Elastic[mb]</c:v>
                </c:pt>
                <c:pt idx="11375">
                  <c:v>U_0.00001258925</c:v>
                </c:pt>
                <c:pt idx="11376">
                  <c:v>U_0.00001584893</c:v>
                </c:pt>
                <c:pt idx="11377">
                  <c:v>U_0.00001995262</c:v>
                </c:pt>
                <c:pt idx="11378">
                  <c:v>U_0.00002511886</c:v>
                </c:pt>
                <c:pt idx="11379">
                  <c:v>U_0.00003162278</c:v>
                </c:pt>
                <c:pt idx="11380">
                  <c:v>U_0.00003981072</c:v>
                </c:pt>
                <c:pt idx="11381">
                  <c:v>U_0.00005011872</c:v>
                </c:pt>
                <c:pt idx="11382">
                  <c:v>U_0.00006309573</c:v>
                </c:pt>
                <c:pt idx="11383">
                  <c:v>U_0.00007943282</c:v>
                </c:pt>
                <c:pt idx="11384">
                  <c:v>U_0.0001</c:v>
                </c:pt>
                <c:pt idx="11385">
                  <c:v>U_0.0001258925</c:v>
                </c:pt>
                <c:pt idx="11386">
                  <c:v>U_0.0001584893</c:v>
                </c:pt>
                <c:pt idx="11387">
                  <c:v>U_0.0001995262</c:v>
                </c:pt>
                <c:pt idx="11388">
                  <c:v>U_0.0002511886</c:v>
                </c:pt>
                <c:pt idx="11389">
                  <c:v>U_0.0003162278</c:v>
                </c:pt>
                <c:pt idx="11390">
                  <c:v>U_0.0003981072</c:v>
                </c:pt>
                <c:pt idx="11391">
                  <c:v>U_0.0005011872</c:v>
                </c:pt>
                <c:pt idx="11392">
                  <c:v>U_0.0006309573</c:v>
                </c:pt>
                <c:pt idx="11393">
                  <c:v>U_0.0007943282</c:v>
                </c:pt>
                <c:pt idx="11394">
                  <c:v>U_0.001</c:v>
                </c:pt>
                <c:pt idx="11395">
                  <c:v>U_0.001258925</c:v>
                </c:pt>
                <c:pt idx="11396">
                  <c:v>U_0.001584893</c:v>
                </c:pt>
                <c:pt idx="11397">
                  <c:v>U_0.001995262</c:v>
                </c:pt>
                <c:pt idx="11398">
                  <c:v>U_0.002511886</c:v>
                </c:pt>
                <c:pt idx="11399">
                  <c:v>U_0.003162278</c:v>
                </c:pt>
                <c:pt idx="11400">
                  <c:v>U_0.003981072</c:v>
                </c:pt>
                <c:pt idx="11401">
                  <c:v>U_0.005011872</c:v>
                </c:pt>
                <c:pt idx="11402">
                  <c:v>U_0.006309573</c:v>
                </c:pt>
                <c:pt idx="11403">
                  <c:v>U_0.007943282</c:v>
                </c:pt>
                <c:pt idx="11404">
                  <c:v>U_0.01</c:v>
                </c:pt>
                <c:pt idx="11405">
                  <c:v>U_0.01258925</c:v>
                </c:pt>
                <c:pt idx="11406">
                  <c:v>U_0.01584893</c:v>
                </c:pt>
                <c:pt idx="11407">
                  <c:v>U_0.01995262</c:v>
                </c:pt>
                <c:pt idx="11408">
                  <c:v>U_0.02511886</c:v>
                </c:pt>
                <c:pt idx="11409">
                  <c:v>U_0.03162278</c:v>
                </c:pt>
                <c:pt idx="11410">
                  <c:v>U_0.03981072</c:v>
                </c:pt>
                <c:pt idx="11411">
                  <c:v>U_0.05011872</c:v>
                </c:pt>
                <c:pt idx="11412">
                  <c:v>U_0.06309573</c:v>
                </c:pt>
                <c:pt idx="11413">
                  <c:v>U_0.07943282</c:v>
                </c:pt>
                <c:pt idx="11414">
                  <c:v>U_0.1</c:v>
                </c:pt>
                <c:pt idx="11415">
                  <c:v>U_0.1258925</c:v>
                </c:pt>
                <c:pt idx="11416">
                  <c:v>U_0.1584893</c:v>
                </c:pt>
                <c:pt idx="11417">
                  <c:v>U_0.1995262</c:v>
                </c:pt>
                <c:pt idx="11418">
                  <c:v>U_0.2511886</c:v>
                </c:pt>
                <c:pt idx="11419">
                  <c:v>U_0.3162278</c:v>
                </c:pt>
                <c:pt idx="11420">
                  <c:v>U_0.3981072</c:v>
                </c:pt>
                <c:pt idx="11421">
                  <c:v>U_0.5011872</c:v>
                </c:pt>
                <c:pt idx="11422">
                  <c:v>U_0.6309573</c:v>
                </c:pt>
                <c:pt idx="11423">
                  <c:v>U_0.7943282</c:v>
                </c:pt>
                <c:pt idx="11424">
                  <c:v>U_1</c:v>
                </c:pt>
                <c:pt idx="11425">
                  <c:v>U_1.258925</c:v>
                </c:pt>
                <c:pt idx="11426">
                  <c:v>U_1.584893</c:v>
                </c:pt>
                <c:pt idx="11427">
                  <c:v>U_1.995262</c:v>
                </c:pt>
                <c:pt idx="11428">
                  <c:v>U_2.511886</c:v>
                </c:pt>
                <c:pt idx="11429">
                  <c:v>U_3.162278</c:v>
                </c:pt>
                <c:pt idx="11430">
                  <c:v>U_3.981072</c:v>
                </c:pt>
                <c:pt idx="11431">
                  <c:v>U_5.011872</c:v>
                </c:pt>
                <c:pt idx="11432">
                  <c:v>U_6.309573</c:v>
                </c:pt>
                <c:pt idx="11433">
                  <c:v>U_7.943282</c:v>
                </c:pt>
                <c:pt idx="11434">
                  <c:v>U_10</c:v>
                </c:pt>
                <c:pt idx="11435">
                  <c:v>U_12.58925</c:v>
                </c:pt>
                <c:pt idx="11436">
                  <c:v>U_15.84893</c:v>
                </c:pt>
                <c:pt idx="11437">
                  <c:v>U_19.95262</c:v>
                </c:pt>
                <c:pt idx="11438">
                  <c:v>U_25.11886</c:v>
                </c:pt>
                <c:pt idx="11439">
                  <c:v>U_31.62278</c:v>
                </c:pt>
                <c:pt idx="11440">
                  <c:v>U_39.81072</c:v>
                </c:pt>
                <c:pt idx="11441">
                  <c:v>U_50.11872</c:v>
                </c:pt>
                <c:pt idx="11442">
                  <c:v>U_63.09573</c:v>
                </c:pt>
                <c:pt idx="11443">
                  <c:v>U_79.43282</c:v>
                </c:pt>
                <c:pt idx="11444">
                  <c:v>U_100</c:v>
                </c:pt>
                <c:pt idx="11445">
                  <c:v>U_125.8925</c:v>
                </c:pt>
                <c:pt idx="11446">
                  <c:v>U_158.4893</c:v>
                </c:pt>
                <c:pt idx="11447">
                  <c:v>U_199.5262</c:v>
                </c:pt>
                <c:pt idx="11448">
                  <c:v>U_251.1886</c:v>
                </c:pt>
                <c:pt idx="11449">
                  <c:v>U_316.2278</c:v>
                </c:pt>
                <c:pt idx="11450">
                  <c:v>U_398.1072</c:v>
                </c:pt>
                <c:pt idx="11451">
                  <c:v>U_501.1872</c:v>
                </c:pt>
                <c:pt idx="11452">
                  <c:v>U_630.9573</c:v>
                </c:pt>
                <c:pt idx="11453">
                  <c:v>U_794.3282</c:v>
                </c:pt>
                <c:pt idx="11454">
                  <c:v>U_1000</c:v>
                </c:pt>
                <c:pt idx="11455">
                  <c:v>U_1258.925</c:v>
                </c:pt>
                <c:pt idx="11456">
                  <c:v>U_1584.893</c:v>
                </c:pt>
                <c:pt idx="11457">
                  <c:v>U_1995.262</c:v>
                </c:pt>
                <c:pt idx="11458">
                  <c:v>U_2511.886</c:v>
                </c:pt>
                <c:pt idx="11459">
                  <c:v>U_3162.278</c:v>
                </c:pt>
                <c:pt idx="11460">
                  <c:v>U_3981.072</c:v>
                </c:pt>
                <c:pt idx="11461">
                  <c:v>U_5011.872</c:v>
                </c:pt>
                <c:pt idx="11462">
                  <c:v>U_6309.573</c:v>
                </c:pt>
                <c:pt idx="11463">
                  <c:v>U_7943.282</c:v>
                </c:pt>
                <c:pt idx="11464">
                  <c:v>U_10000</c:v>
                </c:pt>
                <c:pt idx="11465">
                  <c:v>U_12589.25</c:v>
                </c:pt>
                <c:pt idx="11466">
                  <c:v>U_15848.93</c:v>
                </c:pt>
                <c:pt idx="11467">
                  <c:v>U_19952.62</c:v>
                </c:pt>
                <c:pt idx="11468">
                  <c:v>U_25118.86</c:v>
                </c:pt>
                <c:pt idx="11469">
                  <c:v>U_31622.78</c:v>
                </c:pt>
                <c:pt idx="11470">
                  <c:v>U_39810.72</c:v>
                </c:pt>
                <c:pt idx="11471">
                  <c:v>U_50118.72</c:v>
                </c:pt>
                <c:pt idx="11472">
                  <c:v>U_63095.73</c:v>
                </c:pt>
                <c:pt idx="11473">
                  <c:v>U_79432.82</c:v>
                </c:pt>
                <c:pt idx="11474">
                  <c:v>U_100000</c:v>
                </c:pt>
                <c:pt idx="11475">
                  <c:v>U_125892.5</c:v>
                </c:pt>
                <c:pt idx="11476">
                  <c:v>U_158489.3</c:v>
                </c:pt>
                <c:pt idx="11477">
                  <c:v>U_199526.2</c:v>
                </c:pt>
                <c:pt idx="11478">
                  <c:v>U_251188.6</c:v>
                </c:pt>
                <c:pt idx="11479">
                  <c:v>U_316227.8</c:v>
                </c:pt>
                <c:pt idx="11480">
                  <c:v>U_398107.2</c:v>
                </c:pt>
                <c:pt idx="11481">
                  <c:v>U_501187.2</c:v>
                </c:pt>
                <c:pt idx="11482">
                  <c:v>U_630957.3</c:v>
                </c:pt>
                <c:pt idx="11483">
                  <c:v>U_794328.2</c:v>
                </c:pt>
                <c:pt idx="11484">
                  <c:v>U_1000000</c:v>
                </c:pt>
                <c:pt idx="11485">
                  <c:v>U_1258925</c:v>
                </c:pt>
                <c:pt idx="11486">
                  <c:v>U_1584893</c:v>
                </c:pt>
                <c:pt idx="11487">
                  <c:v>U_1995262</c:v>
                </c:pt>
                <c:pt idx="11488">
                  <c:v>U_2511886</c:v>
                </c:pt>
                <c:pt idx="11489">
                  <c:v>U_3162278</c:v>
                </c:pt>
                <c:pt idx="11490">
                  <c:v>U_3981072</c:v>
                </c:pt>
                <c:pt idx="11491">
                  <c:v>U_5011872</c:v>
                </c:pt>
                <c:pt idx="11492">
                  <c:v>U_6309573</c:v>
                </c:pt>
                <c:pt idx="11493">
                  <c:v>U_7943282</c:v>
                </c:pt>
                <c:pt idx="11494">
                  <c:v>U_10000000</c:v>
                </c:pt>
                <c:pt idx="11495">
                  <c:v>U_12589250</c:v>
                </c:pt>
                <c:pt idx="11496">
                  <c:v>U_15848930</c:v>
                </c:pt>
                <c:pt idx="11497">
                  <c:v>U_19952620</c:v>
                </c:pt>
              </c:strCache>
            </c:strRef>
          </c:cat>
          <c:val>
            <c:numRef>
              <c:f>Sheet3!$C$2:$C$11500</c:f>
              <c:numCache>
                <c:formatCode>0.00E+00</c:formatCode>
                <c:ptCount val="1149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0.58854212790182658</c:v>
                </c:pt>
                <c:pt idx="116">
                  <c:v>0.83595653845531903</c:v>
                </c:pt>
                <c:pt idx="117">
                  <c:v>0.7784744890970321</c:v>
                </c:pt>
                <c:pt idx="118">
                  <c:v>0.9847705315892592</c:v>
                </c:pt>
                <c:pt idx="119">
                  <c:v>0.91636010053043349</c:v>
                </c:pt>
                <c:pt idx="120">
                  <c:v>0.79288420819478989</c:v>
                </c:pt>
                <c:pt idx="121">
                  <c:v>0.75165814644439277</c:v>
                </c:pt>
                <c:pt idx="122">
                  <c:v>0.77689333230347668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0.98687615668095519</c:v>
                </c:pt>
                <c:pt idx="135">
                  <c:v>0.98934465928989324</c:v>
                </c:pt>
                <c:pt idx="136">
                  <c:v>0.98955994972618178</c:v>
                </c:pt>
                <c:pt idx="137">
                  <c:v>0.98562397842099292</c:v>
                </c:pt>
                <c:pt idx="138">
                  <c:v>0.98953226258066773</c:v>
                </c:pt>
                <c:pt idx="139">
                  <c:v>0.98753963884307461</c:v>
                </c:pt>
                <c:pt idx="140">
                  <c:v>0.99035794501386765</c:v>
                </c:pt>
                <c:pt idx="141">
                  <c:v>0.98830565742681464</c:v>
                </c:pt>
                <c:pt idx="142">
                  <c:v>0.98826545265470889</c:v>
                </c:pt>
                <c:pt idx="143">
                  <c:v>0.98873322279154918</c:v>
                </c:pt>
                <c:pt idx="144">
                  <c:v>0.98829148585320858</c:v>
                </c:pt>
                <c:pt idx="145">
                  <c:v>0.98914597148731254</c:v>
                </c:pt>
                <c:pt idx="146">
                  <c:v>0.9908348115712966</c:v>
                </c:pt>
                <c:pt idx="147">
                  <c:v>0.98955217981818366</c:v>
                </c:pt>
                <c:pt idx="148">
                  <c:v>0.99006285520270032</c:v>
                </c:pt>
                <c:pt idx="149">
                  <c:v>0.98804190347760001</c:v>
                </c:pt>
                <c:pt idx="150">
                  <c:v>0.99086547036059058</c:v>
                </c:pt>
                <c:pt idx="151">
                  <c:v>0.99113710721544557</c:v>
                </c:pt>
                <c:pt idx="152">
                  <c:v>0.98915181321524803</c:v>
                </c:pt>
                <c:pt idx="153">
                  <c:v>0.99321138032227219</c:v>
                </c:pt>
                <c:pt idx="154">
                  <c:v>0.9924944692055242</c:v>
                </c:pt>
                <c:pt idx="155">
                  <c:v>0.99136423856219424</c:v>
                </c:pt>
                <c:pt idx="156">
                  <c:v>0.99306054959187418</c:v>
                </c:pt>
                <c:pt idx="157">
                  <c:v>0.99390144076298337</c:v>
                </c:pt>
                <c:pt idx="158">
                  <c:v>0.99420847261084921</c:v>
                </c:pt>
                <c:pt idx="159">
                  <c:v>0.99658105729447743</c:v>
                </c:pt>
                <c:pt idx="160">
                  <c:v>0.9973946327599611</c:v>
                </c:pt>
                <c:pt idx="161">
                  <c:v>0.99794738144355055</c:v>
                </c:pt>
                <c:pt idx="162">
                  <c:v>0.99816541185541641</c:v>
                </c:pt>
                <c:pt idx="163">
                  <c:v>0.99985898629644698</c:v>
                </c:pt>
                <c:pt idx="164">
                  <c:v>1.0003537691650821</c:v>
                </c:pt>
                <c:pt idx="165">
                  <c:v>1.0002068593220517</c:v>
                </c:pt>
                <c:pt idx="166">
                  <c:v>1.0021201941529918</c:v>
                </c:pt>
                <c:pt idx="167">
                  <c:v>1.002505020715694</c:v>
                </c:pt>
                <c:pt idx="168">
                  <c:v>1.0007378542276739</c:v>
                </c:pt>
                <c:pt idx="169">
                  <c:v>1.0022141768731503</c:v>
                </c:pt>
                <c:pt idx="170">
                  <c:v>1.0038963440904254</c:v>
                </c:pt>
                <c:pt idx="171">
                  <c:v>1.0025655895660801</c:v>
                </c:pt>
                <c:pt idx="172">
                  <c:v>0.99878481252068785</c:v>
                </c:pt>
                <c:pt idx="173">
                  <c:v>0.9998536460707006</c:v>
                </c:pt>
                <c:pt idx="174">
                  <c:v>1.0013274302331818</c:v>
                </c:pt>
                <c:pt idx="175">
                  <c:v>1.0108226827505999</c:v>
                </c:pt>
                <c:pt idx="176">
                  <c:v>1.0023094873436378</c:v>
                </c:pt>
                <c:pt idx="177">
                  <c:v>1.0007272226652788</c:v>
                </c:pt>
                <c:pt idx="178">
                  <c:v>1.0030325650331127</c:v>
                </c:pt>
                <c:pt idx="179">
                  <c:v>1.0014711171874502</c:v>
                </c:pt>
                <c:pt idx="180">
                  <c:v>1.0077714363422334</c:v>
                </c:pt>
                <c:pt idx="181">
                  <c:v>1.0050487534707553</c:v>
                </c:pt>
                <c:pt idx="182">
                  <c:v>1.0084427345307607</c:v>
                </c:pt>
                <c:pt idx="183">
                  <c:v>0.99890099724768766</c:v>
                </c:pt>
                <c:pt idx="184">
                  <c:v>0.99988893941725987</c:v>
                </c:pt>
                <c:pt idx="185">
                  <c:v>1.0062543420312255</c:v>
                </c:pt>
                <c:pt idx="186">
                  <c:v>0.99722957930749334</c:v>
                </c:pt>
                <c:pt idx="187">
                  <c:v>1.0107591217602141</c:v>
                </c:pt>
                <c:pt idx="188">
                  <c:v>1.0102387273151854</c:v>
                </c:pt>
                <c:pt idx="189">
                  <c:v>1.0093237971829694</c:v>
                </c:pt>
                <c:pt idx="190">
                  <c:v>1.0116573436915501</c:v>
                </c:pt>
                <c:pt idx="191">
                  <c:v>1.0104733583604826</c:v>
                </c:pt>
                <c:pt idx="192">
                  <c:v>1.0336537698173001</c:v>
                </c:pt>
                <c:pt idx="193">
                  <c:v>1.0347733772755134</c:v>
                </c:pt>
                <c:pt idx="194">
                  <c:v>1.0237559472757061</c:v>
                </c:pt>
                <c:pt idx="195">
                  <c:v>1.0075852762328978</c:v>
                </c:pt>
                <c:pt idx="196">
                  <c:v>1.0262104271594237</c:v>
                </c:pt>
                <c:pt idx="197">
                  <c:v>1.01491527959787</c:v>
                </c:pt>
                <c:pt idx="198">
                  <c:v>1.0240555064783146</c:v>
                </c:pt>
                <c:pt idx="199">
                  <c:v>1.0231962337685758</c:v>
                </c:pt>
                <c:pt idx="200">
                  <c:v>1.0220642845390198</c:v>
                </c:pt>
                <c:pt idx="201">
                  <c:v>1.0392354051305122</c:v>
                </c:pt>
                <c:pt idx="202">
                  <c:v>1.0326519610524953</c:v>
                </c:pt>
                <c:pt idx="203">
                  <c:v>1.0551928356763343</c:v>
                </c:pt>
                <c:pt idx="204">
                  <c:v>1.0346804141013901</c:v>
                </c:pt>
                <c:pt idx="205">
                  <c:v>1.0580999563621418</c:v>
                </c:pt>
                <c:pt idx="206">
                  <c:v>1.0495812072783268</c:v>
                </c:pt>
                <c:pt idx="207">
                  <c:v>1.0620022920158718</c:v>
                </c:pt>
                <c:pt idx="208">
                  <c:v>1.0811262157332058</c:v>
                </c:pt>
                <c:pt idx="209">
                  <c:v>1.0789105985532601</c:v>
                </c:pt>
                <c:pt idx="210">
                  <c:v>1.1035906417375099</c:v>
                </c:pt>
                <c:pt idx="211">
                  <c:v>1.091646664683146</c:v>
                </c:pt>
                <c:pt idx="212">
                  <c:v>1.1352935753739313</c:v>
                </c:pt>
                <c:pt idx="213">
                  <c:v>1.1279563230250351</c:v>
                </c:pt>
                <c:pt idx="214">
                  <c:v>1.1646496831216642</c:v>
                </c:pt>
                <c:pt idx="215">
                  <c:v>1.1931632580186118</c:v>
                </c:pt>
                <c:pt idx="216">
                  <c:v>1.20224737940043</c:v>
                </c:pt>
                <c:pt idx="217">
                  <c:v>1.2434911673877198</c:v>
                </c:pt>
                <c:pt idx="218">
                  <c:v>1.2462391304571379</c:v>
                </c:pt>
                <c:pt idx="219">
                  <c:v>1.3250140861610555</c:v>
                </c:pt>
                <c:pt idx="220">
                  <c:v>1.3409965792045193</c:v>
                </c:pt>
                <c:pt idx="221">
                  <c:v>1.4087986822516076</c:v>
                </c:pt>
                <c:pt idx="222">
                  <c:v>1.4200746670605828</c:v>
                </c:pt>
                <c:pt idx="223">
                  <c:v>1.3691953478934578</c:v>
                </c:pt>
                <c:pt idx="224">
                  <c:v>1.2123580079216241</c:v>
                </c:pt>
                <c:pt idx="225">
                  <c:v>1.2620673609200981</c:v>
                </c:pt>
                <c:pt idx="226">
                  <c:v>1.2692281855506238</c:v>
                </c:pt>
                <c:pt idx="227">
                  <c:v>1.1738588415183884</c:v>
                </c:pt>
                <c:pt idx="228">
                  <c:v>1.1696296996832518</c:v>
                </c:pt>
                <c:pt idx="229">
                  <c:v>1.0875306601199799</c:v>
                </c:pt>
                <c:pt idx="230">
                  <c:v>1.017612778671158</c:v>
                </c:pt>
                <c:pt idx="231">
                  <c:v>0.97086692518679651</c:v>
                </c:pt>
                <c:pt idx="232">
                  <c:v>0.97479478475243897</c:v>
                </c:pt>
                <c:pt idx="233">
                  <c:v>1.0080453025009186</c:v>
                </c:pt>
                <c:pt idx="234">
                  <c:v>1.0079860518218677</c:v>
                </c:pt>
                <c:pt idx="235">
                  <c:v>0.9973719240133464</c:v>
                </c:pt>
                <c:pt idx="236">
                  <c:v>0.97451458222604359</c:v>
                </c:pt>
                <c:pt idx="237">
                  <c:v>0.98792572193515849</c:v>
                </c:pt>
                <c:pt idx="238">
                  <c:v>1.0045911973343697</c:v>
                </c:pt>
                <c:pt idx="239">
                  <c:v>1.0049729492323971</c:v>
                </c:pt>
                <c:pt idx="240">
                  <c:v>0.96924223359459727</c:v>
                </c:pt>
                <c:pt idx="241">
                  <c:v>0.98412172471137527</c:v>
                </c:pt>
                <c:pt idx="242">
                  <c:v>0.98118586919942452</c:v>
                </c:pt>
                <c:pt idx="243">
                  <c:v>0.9712531226452159</c:v>
                </c:pt>
                <c:pt idx="244">
                  <c:v>0.96192778567327564</c:v>
                </c:pt>
                <c:pt idx="245">
                  <c:v>0.96723876018903954</c:v>
                </c:pt>
                <c:pt idx="246">
                  <c:v>1.0283786354824878</c:v>
                </c:pt>
                <c:pt idx="247">
                  <c:v>1.1184881321269085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0.83945017303611924</c:v>
                </c:pt>
                <c:pt idx="260">
                  <c:v>0.86394595426624765</c:v>
                </c:pt>
                <c:pt idx="261">
                  <c:v>0.8443697709376965</c:v>
                </c:pt>
                <c:pt idx="262">
                  <c:v>0.83552187771372488</c:v>
                </c:pt>
                <c:pt idx="263">
                  <c:v>0.8393637187353955</c:v>
                </c:pt>
                <c:pt idx="264">
                  <c:v>0.85103524807990005</c:v>
                </c:pt>
                <c:pt idx="265">
                  <c:v>0.84131932466647563</c:v>
                </c:pt>
                <c:pt idx="266">
                  <c:v>0.85344632571445156</c:v>
                </c:pt>
                <c:pt idx="267">
                  <c:v>0.85745085191153325</c:v>
                </c:pt>
                <c:pt idx="268">
                  <c:v>0.83979449805743811</c:v>
                </c:pt>
                <c:pt idx="269">
                  <c:v>0.85785851698248772</c:v>
                </c:pt>
                <c:pt idx="270">
                  <c:v>0.84156797421079199</c:v>
                </c:pt>
                <c:pt idx="271">
                  <c:v>0.87220567997759291</c:v>
                </c:pt>
                <c:pt idx="272">
                  <c:v>0.87342827372991161</c:v>
                </c:pt>
                <c:pt idx="273">
                  <c:v>0.87008259647470165</c:v>
                </c:pt>
                <c:pt idx="274">
                  <c:v>0.89006818959691647</c:v>
                </c:pt>
                <c:pt idx="275">
                  <c:v>0.89203455202218762</c:v>
                </c:pt>
                <c:pt idx="276">
                  <c:v>0.90879651327065292</c:v>
                </c:pt>
                <c:pt idx="277">
                  <c:v>0.90852315497162828</c:v>
                </c:pt>
                <c:pt idx="278">
                  <c:v>0.92811390067620858</c:v>
                </c:pt>
                <c:pt idx="279">
                  <c:v>0.89712940103470562</c:v>
                </c:pt>
                <c:pt idx="280">
                  <c:v>0.94942200174197566</c:v>
                </c:pt>
                <c:pt idx="281">
                  <c:v>0.97092980661215433</c:v>
                </c:pt>
                <c:pt idx="282">
                  <c:v>0.96259138392710353</c:v>
                </c:pt>
                <c:pt idx="283">
                  <c:v>0.98218703645815464</c:v>
                </c:pt>
                <c:pt idx="284">
                  <c:v>0.98094565952118851</c:v>
                </c:pt>
                <c:pt idx="285">
                  <c:v>0.99314252105660128</c:v>
                </c:pt>
                <c:pt idx="286">
                  <c:v>0.99683310632602606</c:v>
                </c:pt>
                <c:pt idx="287">
                  <c:v>0.99476513825047763</c:v>
                </c:pt>
                <c:pt idx="288">
                  <c:v>0.99395291701879762</c:v>
                </c:pt>
                <c:pt idx="289">
                  <c:v>0.99309727687256277</c:v>
                </c:pt>
                <c:pt idx="290">
                  <c:v>0.99656272454718797</c:v>
                </c:pt>
                <c:pt idx="291">
                  <c:v>0.99641120396480487</c:v>
                </c:pt>
                <c:pt idx="292">
                  <c:v>0.99405896696962959</c:v>
                </c:pt>
                <c:pt idx="293">
                  <c:v>0.99427245115783958</c:v>
                </c:pt>
                <c:pt idx="294">
                  <c:v>0.99607093991810269</c:v>
                </c:pt>
                <c:pt idx="295">
                  <c:v>0.99706385522585828</c:v>
                </c:pt>
                <c:pt idx="296">
                  <c:v>0.99530816581557857</c:v>
                </c:pt>
                <c:pt idx="297">
                  <c:v>0.99782180142159171</c:v>
                </c:pt>
                <c:pt idx="298">
                  <c:v>0.99642097207704938</c:v>
                </c:pt>
                <c:pt idx="299">
                  <c:v>0.99996235546248458</c:v>
                </c:pt>
                <c:pt idx="300">
                  <c:v>0.99570703811054961</c:v>
                </c:pt>
                <c:pt idx="301">
                  <c:v>0.99675079859817206</c:v>
                </c:pt>
                <c:pt idx="302">
                  <c:v>0.99309380088605437</c:v>
                </c:pt>
                <c:pt idx="303">
                  <c:v>0.99923358486831093</c:v>
                </c:pt>
                <c:pt idx="304">
                  <c:v>0.99641115841261418</c:v>
                </c:pt>
                <c:pt idx="305">
                  <c:v>0.99444907475027189</c:v>
                </c:pt>
                <c:pt idx="306">
                  <c:v>0.99459241394431042</c:v>
                </c:pt>
                <c:pt idx="307">
                  <c:v>0.99645074507845033</c:v>
                </c:pt>
                <c:pt idx="308">
                  <c:v>1.0025227295434109</c:v>
                </c:pt>
                <c:pt idx="309">
                  <c:v>0.99114979427887473</c:v>
                </c:pt>
                <c:pt idx="310">
                  <c:v>1.0037764044390438</c:v>
                </c:pt>
                <c:pt idx="311">
                  <c:v>0.99341011323847661</c:v>
                </c:pt>
                <c:pt idx="312">
                  <c:v>1.0065481589328402</c:v>
                </c:pt>
                <c:pt idx="313">
                  <c:v>0.99112475938255851</c:v>
                </c:pt>
                <c:pt idx="314">
                  <c:v>1.0070503890203053</c:v>
                </c:pt>
                <c:pt idx="315">
                  <c:v>0.99250207027479986</c:v>
                </c:pt>
                <c:pt idx="316">
                  <c:v>1.0042102813739688</c:v>
                </c:pt>
                <c:pt idx="317">
                  <c:v>0.99217440064778861</c:v>
                </c:pt>
                <c:pt idx="318">
                  <c:v>1.003046347668535</c:v>
                </c:pt>
                <c:pt idx="319">
                  <c:v>0.99196369390722428</c:v>
                </c:pt>
                <c:pt idx="320">
                  <c:v>1.0035544055429018</c:v>
                </c:pt>
                <c:pt idx="321">
                  <c:v>0.99236033385215239</c:v>
                </c:pt>
                <c:pt idx="322">
                  <c:v>1.0037577198793115</c:v>
                </c:pt>
                <c:pt idx="323">
                  <c:v>0.99600344227044035</c:v>
                </c:pt>
                <c:pt idx="324">
                  <c:v>1.0004465422074178</c:v>
                </c:pt>
                <c:pt idx="325">
                  <c:v>0.99633965129154467</c:v>
                </c:pt>
                <c:pt idx="326">
                  <c:v>0.99989602848388892</c:v>
                </c:pt>
                <c:pt idx="327">
                  <c:v>0.99830510296510455</c:v>
                </c:pt>
                <c:pt idx="328">
                  <c:v>0.9997747015473365</c:v>
                </c:pt>
                <c:pt idx="329">
                  <c:v>1.0041895880238443</c:v>
                </c:pt>
                <c:pt idx="330">
                  <c:v>0.99588393436543987</c:v>
                </c:pt>
                <c:pt idx="331">
                  <c:v>1.0031860327342939</c:v>
                </c:pt>
                <c:pt idx="332">
                  <c:v>0.99735711655688764</c:v>
                </c:pt>
                <c:pt idx="333">
                  <c:v>1.0066604540669144</c:v>
                </c:pt>
                <c:pt idx="334">
                  <c:v>0.99596621731489965</c:v>
                </c:pt>
                <c:pt idx="335">
                  <c:v>1.0071021069583981</c:v>
                </c:pt>
                <c:pt idx="336">
                  <c:v>0.99028569010965151</c:v>
                </c:pt>
                <c:pt idx="337">
                  <c:v>1.0091508299051901</c:v>
                </c:pt>
                <c:pt idx="338">
                  <c:v>0.99355584086132642</c:v>
                </c:pt>
                <c:pt idx="339">
                  <c:v>1.0007635423818499</c:v>
                </c:pt>
                <c:pt idx="340">
                  <c:v>0.97731199457235751</c:v>
                </c:pt>
                <c:pt idx="341">
                  <c:v>0.98989067534485575</c:v>
                </c:pt>
                <c:pt idx="342">
                  <c:v>0.97759280544491445</c:v>
                </c:pt>
                <c:pt idx="343">
                  <c:v>0.97913367479412805</c:v>
                </c:pt>
                <c:pt idx="344">
                  <c:v>0.9863727035302251</c:v>
                </c:pt>
                <c:pt idx="345">
                  <c:v>1.0001474579190732</c:v>
                </c:pt>
                <c:pt idx="346">
                  <c:v>1.0014371784131255</c:v>
                </c:pt>
                <c:pt idx="347">
                  <c:v>0.99964673187734443</c:v>
                </c:pt>
                <c:pt idx="348">
                  <c:v>0.99789154074368169</c:v>
                </c:pt>
                <c:pt idx="349">
                  <c:v>0.99423144275330311</c:v>
                </c:pt>
                <c:pt idx="350">
                  <c:v>0.98355454693550959</c:v>
                </c:pt>
                <c:pt idx="351">
                  <c:v>0.98327694986217751</c:v>
                </c:pt>
                <c:pt idx="352">
                  <c:v>0.97292957694125382</c:v>
                </c:pt>
                <c:pt idx="353">
                  <c:v>1.0310213412299374</c:v>
                </c:pt>
                <c:pt idx="354">
                  <c:v>0.9734811664775227</c:v>
                </c:pt>
                <c:pt idx="355">
                  <c:v>0.9668621951652171</c:v>
                </c:pt>
                <c:pt idx="356">
                  <c:v>0.98278796403618229</c:v>
                </c:pt>
                <c:pt idx="357">
                  <c:v>0.76267125937964286</c:v>
                </c:pt>
                <c:pt idx="358">
                  <c:v>0.74320221413343446</c:v>
                </c:pt>
                <c:pt idx="359">
                  <c:v>0.90314564336995362</c:v>
                </c:pt>
                <c:pt idx="360">
                  <c:v>0.96588087962923064</c:v>
                </c:pt>
                <c:pt idx="361">
                  <c:v>1.0214610868367819</c:v>
                </c:pt>
                <c:pt idx="362">
                  <c:v>1.1074415390642753</c:v>
                </c:pt>
                <c:pt idx="363">
                  <c:v>1.1625700412808004</c:v>
                </c:pt>
                <c:pt idx="364">
                  <c:v>1.0558242370187716</c:v>
                </c:pt>
                <c:pt idx="365">
                  <c:v>0.91272041650744273</c:v>
                </c:pt>
                <c:pt idx="366">
                  <c:v>1.1389389598838873</c:v>
                </c:pt>
                <c:pt idx="367">
                  <c:v>0.93096484212524933</c:v>
                </c:pt>
                <c:pt idx="368">
                  <c:v>0.97857841680174695</c:v>
                </c:pt>
                <c:pt idx="369">
                  <c:v>1.0121767419894059</c:v>
                </c:pt>
                <c:pt idx="370">
                  <c:v>1.03443326861073</c:v>
                </c:pt>
                <c:pt idx="371">
                  <c:v>1.0902484983898195</c:v>
                </c:pt>
                <c:pt idx="372">
                  <c:v>1.142153798039095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15.349218968618938</c:v>
                </c:pt>
                <c:pt idx="484">
                  <c:v>7.2716450769142593</c:v>
                </c:pt>
                <c:pt idx="485">
                  <c:v>1.2993418812798838</c:v>
                </c:pt>
                <c:pt idx="486">
                  <c:v>1.0739273588609799</c:v>
                </c:pt>
                <c:pt idx="487">
                  <c:v>0.95123064953913661</c:v>
                </c:pt>
                <c:pt idx="488">
                  <c:v>1.0511791810864408</c:v>
                </c:pt>
                <c:pt idx="489">
                  <c:v>0.98171732885804452</c:v>
                </c:pt>
                <c:pt idx="490">
                  <c:v>1.0329486725125716</c:v>
                </c:pt>
                <c:pt idx="491">
                  <c:v>1.0055851561155562</c:v>
                </c:pt>
                <c:pt idx="492">
                  <c:v>0.98115694529922048</c:v>
                </c:pt>
                <c:pt idx="493">
                  <c:v>0.98049807224351782</c:v>
                </c:pt>
                <c:pt idx="494">
                  <c:v>0.98453753468928928</c:v>
                </c:pt>
                <c:pt idx="495">
                  <c:v>1.0067245091726902</c:v>
                </c:pt>
                <c:pt idx="496">
                  <c:v>0.98897585230122764</c:v>
                </c:pt>
                <c:pt idx="497">
                  <c:v>0.93474217042327168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0.98553424319671257</c:v>
                </c:pt>
                <c:pt idx="510">
                  <c:v>0.98526230727019959</c:v>
                </c:pt>
                <c:pt idx="511">
                  <c:v>0.98757350802578359</c:v>
                </c:pt>
                <c:pt idx="512">
                  <c:v>0.98594439475783158</c:v>
                </c:pt>
                <c:pt idx="513">
                  <c:v>0.98674468313511365</c:v>
                </c:pt>
                <c:pt idx="514">
                  <c:v>0.98820825838449611</c:v>
                </c:pt>
                <c:pt idx="515">
                  <c:v>0.98789101033318183</c:v>
                </c:pt>
                <c:pt idx="516">
                  <c:v>0.98453987756768579</c:v>
                </c:pt>
                <c:pt idx="517">
                  <c:v>0.98618267924172809</c:v>
                </c:pt>
                <c:pt idx="518">
                  <c:v>0.98738012654450968</c:v>
                </c:pt>
                <c:pt idx="519">
                  <c:v>0.98646463728631528</c:v>
                </c:pt>
                <c:pt idx="520">
                  <c:v>0.98604960320201962</c:v>
                </c:pt>
                <c:pt idx="521">
                  <c:v>0.98694676583478058</c:v>
                </c:pt>
                <c:pt idx="522">
                  <c:v>0.9877422874747217</c:v>
                </c:pt>
                <c:pt idx="523">
                  <c:v>0.98684760918889292</c:v>
                </c:pt>
                <c:pt idx="524">
                  <c:v>0.98464946444628565</c:v>
                </c:pt>
                <c:pt idx="525">
                  <c:v>0.98736613157734066</c:v>
                </c:pt>
                <c:pt idx="526">
                  <c:v>0.98822084590302051</c:v>
                </c:pt>
                <c:pt idx="527">
                  <c:v>0.98772098294089783</c:v>
                </c:pt>
                <c:pt idx="528">
                  <c:v>0.9877617871179436</c:v>
                </c:pt>
                <c:pt idx="529">
                  <c:v>0.98716610188205345</c:v>
                </c:pt>
                <c:pt idx="530">
                  <c:v>0.98682925008217603</c:v>
                </c:pt>
                <c:pt idx="531">
                  <c:v>0.98822882776641841</c:v>
                </c:pt>
                <c:pt idx="532">
                  <c:v>0.98811511656235296</c:v>
                </c:pt>
                <c:pt idx="533">
                  <c:v>0.98952544425739253</c:v>
                </c:pt>
                <c:pt idx="534">
                  <c:v>0.98621270922065785</c:v>
                </c:pt>
                <c:pt idx="535">
                  <c:v>0.98727245610651571</c:v>
                </c:pt>
                <c:pt idx="536">
                  <c:v>0.98735653089342756</c:v>
                </c:pt>
                <c:pt idx="537">
                  <c:v>0.98795185392418561</c:v>
                </c:pt>
                <c:pt idx="538">
                  <c:v>0.98723238226100118</c:v>
                </c:pt>
                <c:pt idx="539">
                  <c:v>0.9875671249473762</c:v>
                </c:pt>
                <c:pt idx="540">
                  <c:v>0.98760894234480312</c:v>
                </c:pt>
                <c:pt idx="541">
                  <c:v>0.98501434717686209</c:v>
                </c:pt>
                <c:pt idx="542">
                  <c:v>0.98898966317264658</c:v>
                </c:pt>
                <c:pt idx="543">
                  <c:v>0.98689741184045987</c:v>
                </c:pt>
                <c:pt idx="544">
                  <c:v>0.99251718872344319</c:v>
                </c:pt>
                <c:pt idx="545">
                  <c:v>0.98802937299326132</c:v>
                </c:pt>
                <c:pt idx="546">
                  <c:v>0.99146926593809237</c:v>
                </c:pt>
                <c:pt idx="547">
                  <c:v>0.98725864670085239</c:v>
                </c:pt>
                <c:pt idx="548">
                  <c:v>0.9910007664481516</c:v>
                </c:pt>
                <c:pt idx="549">
                  <c:v>0.98658880549837091</c:v>
                </c:pt>
                <c:pt idx="550">
                  <c:v>0.99335298479452805</c:v>
                </c:pt>
                <c:pt idx="551">
                  <c:v>0.98411830566904046</c:v>
                </c:pt>
                <c:pt idx="552">
                  <c:v>0.99431966701957764</c:v>
                </c:pt>
                <c:pt idx="553">
                  <c:v>0.98492260203228632</c:v>
                </c:pt>
                <c:pt idx="554">
                  <c:v>0.99315230837429747</c:v>
                </c:pt>
                <c:pt idx="555">
                  <c:v>0.98523634617530065</c:v>
                </c:pt>
                <c:pt idx="556">
                  <c:v>0.99223837114896862</c:v>
                </c:pt>
                <c:pt idx="557">
                  <c:v>0.98713777712065076</c:v>
                </c:pt>
                <c:pt idx="558">
                  <c:v>0.99102341962978424</c:v>
                </c:pt>
                <c:pt idx="559">
                  <c:v>0.9877797611931417</c:v>
                </c:pt>
                <c:pt idx="560">
                  <c:v>0.99048957983979058</c:v>
                </c:pt>
                <c:pt idx="561">
                  <c:v>0.99012009901589471</c:v>
                </c:pt>
                <c:pt idx="562">
                  <c:v>0.98927508471383829</c:v>
                </c:pt>
                <c:pt idx="563">
                  <c:v>0.9917183808679475</c:v>
                </c:pt>
                <c:pt idx="564">
                  <c:v>0.99019993396810624</c:v>
                </c:pt>
                <c:pt idx="565">
                  <c:v>0.99591489186023008</c:v>
                </c:pt>
                <c:pt idx="566">
                  <c:v>0.98996578328647367</c:v>
                </c:pt>
                <c:pt idx="567">
                  <c:v>1.0003008085943819</c:v>
                </c:pt>
                <c:pt idx="568">
                  <c:v>0.99068686627006997</c:v>
                </c:pt>
                <c:pt idx="569">
                  <c:v>1.0068058968464992</c:v>
                </c:pt>
                <c:pt idx="570">
                  <c:v>0.99001611421404856</c:v>
                </c:pt>
                <c:pt idx="571">
                  <c:v>1.0065408261986761</c:v>
                </c:pt>
                <c:pt idx="572">
                  <c:v>0.99348842062156351</c:v>
                </c:pt>
                <c:pt idx="573">
                  <c:v>1.0028329399129461</c:v>
                </c:pt>
                <c:pt idx="574">
                  <c:v>0.99270697518094109</c:v>
                </c:pt>
                <c:pt idx="575">
                  <c:v>1.0052285245095933</c:v>
                </c:pt>
                <c:pt idx="576">
                  <c:v>0.99801699919326425</c:v>
                </c:pt>
                <c:pt idx="577">
                  <c:v>1.0035769923547333</c:v>
                </c:pt>
                <c:pt idx="578">
                  <c:v>1.0001735494046562</c:v>
                </c:pt>
                <c:pt idx="579">
                  <c:v>1.0062430629007213</c:v>
                </c:pt>
                <c:pt idx="580">
                  <c:v>1.0078205031519978</c:v>
                </c:pt>
                <c:pt idx="581">
                  <c:v>1.0066537297723983</c:v>
                </c:pt>
                <c:pt idx="582">
                  <c:v>1.0137732938355934</c:v>
                </c:pt>
                <c:pt idx="583">
                  <c:v>1.0097795357804238</c:v>
                </c:pt>
                <c:pt idx="584">
                  <c:v>1.0233210241492958</c:v>
                </c:pt>
                <c:pt idx="585">
                  <c:v>1.0123795839608483</c:v>
                </c:pt>
                <c:pt idx="586">
                  <c:v>1.0319305713771798</c:v>
                </c:pt>
                <c:pt idx="587">
                  <c:v>1.018363526529962</c:v>
                </c:pt>
                <c:pt idx="588">
                  <c:v>1.0292320013488461</c:v>
                </c:pt>
                <c:pt idx="589">
                  <c:v>1.0244175164281621</c:v>
                </c:pt>
                <c:pt idx="590">
                  <c:v>1.0261596563281876</c:v>
                </c:pt>
                <c:pt idx="591">
                  <c:v>1.025424670277477</c:v>
                </c:pt>
                <c:pt idx="592">
                  <c:v>1.0253139359197423</c:v>
                </c:pt>
                <c:pt idx="593">
                  <c:v>1.0267658090837801</c:v>
                </c:pt>
                <c:pt idx="594">
                  <c:v>1.0173034261404019</c:v>
                </c:pt>
                <c:pt idx="595">
                  <c:v>1.0171174654234687</c:v>
                </c:pt>
                <c:pt idx="596">
                  <c:v>1.0068130342931045</c:v>
                </c:pt>
                <c:pt idx="597">
                  <c:v>1.0013965881078102</c:v>
                </c:pt>
                <c:pt idx="598">
                  <c:v>0.98181367545693821</c:v>
                </c:pt>
                <c:pt idx="599">
                  <c:v>0.9699756782566441</c:v>
                </c:pt>
                <c:pt idx="600">
                  <c:v>0.93942695148688615</c:v>
                </c:pt>
                <c:pt idx="601">
                  <c:v>0.92043927622169364</c:v>
                </c:pt>
                <c:pt idx="602">
                  <c:v>0.92710185611274365</c:v>
                </c:pt>
                <c:pt idx="603">
                  <c:v>0.95134432100807165</c:v>
                </c:pt>
                <c:pt idx="604">
                  <c:v>0.99982464593879061</c:v>
                </c:pt>
                <c:pt idx="605">
                  <c:v>0.93750014108957269</c:v>
                </c:pt>
                <c:pt idx="606">
                  <c:v>0.86386321811489986</c:v>
                </c:pt>
                <c:pt idx="607">
                  <c:v>1.005807046648542</c:v>
                </c:pt>
                <c:pt idx="608">
                  <c:v>1.0425726162275517</c:v>
                </c:pt>
                <c:pt idx="609">
                  <c:v>0.87878945771814265</c:v>
                </c:pt>
                <c:pt idx="610">
                  <c:v>0.88628440455748225</c:v>
                </c:pt>
                <c:pt idx="611">
                  <c:v>0.74321347485077593</c:v>
                </c:pt>
                <c:pt idx="612">
                  <c:v>0.71434770785090929</c:v>
                </c:pt>
                <c:pt idx="613">
                  <c:v>0.82322323281735066</c:v>
                </c:pt>
                <c:pt idx="614">
                  <c:v>1.3343936713646778</c:v>
                </c:pt>
                <c:pt idx="615">
                  <c:v>1.0677409736994499</c:v>
                </c:pt>
                <c:pt idx="616">
                  <c:v>0.71740803534967446</c:v>
                </c:pt>
                <c:pt idx="617">
                  <c:v>0.75842109305832495</c:v>
                </c:pt>
                <c:pt idx="618">
                  <c:v>0.67988561055024588</c:v>
                </c:pt>
                <c:pt idx="619">
                  <c:v>1.0063508260130123</c:v>
                </c:pt>
                <c:pt idx="620">
                  <c:v>1.0774958048712571</c:v>
                </c:pt>
                <c:pt idx="621">
                  <c:v>1.0407905742367369</c:v>
                </c:pt>
                <c:pt idx="622">
                  <c:v>1.071052783439002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9.3292193182779579E-2</c:v>
                </c:pt>
                <c:pt idx="742">
                  <c:v>1.2381924006754768</c:v>
                </c:pt>
                <c:pt idx="743">
                  <c:v>0.67344197773675363</c:v>
                </c:pt>
                <c:pt idx="744">
                  <c:v>0.7427600705851235</c:v>
                </c:pt>
                <c:pt idx="745">
                  <c:v>0.99920596210417711</c:v>
                </c:pt>
                <c:pt idx="746">
                  <c:v>0.94524121643554915</c:v>
                </c:pt>
                <c:pt idx="747">
                  <c:v>0.94775860717050209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1.0410607248048571</c:v>
                </c:pt>
                <c:pt idx="760">
                  <c:v>1.0391659385246597</c:v>
                </c:pt>
                <c:pt idx="761">
                  <c:v>1.0391831515020371</c:v>
                </c:pt>
                <c:pt idx="762">
                  <c:v>1.0398793195294234</c:v>
                </c:pt>
                <c:pt idx="763">
                  <c:v>1.0411006173761244</c:v>
                </c:pt>
                <c:pt idx="764">
                  <c:v>1.0409869599209889</c:v>
                </c:pt>
                <c:pt idx="765">
                  <c:v>1.0385914632218909</c:v>
                </c:pt>
                <c:pt idx="766">
                  <c:v>1.0388923010936488</c:v>
                </c:pt>
                <c:pt idx="767">
                  <c:v>1.039527315350917</c:v>
                </c:pt>
                <c:pt idx="768">
                  <c:v>1.0404221491064529</c:v>
                </c:pt>
                <c:pt idx="769">
                  <c:v>1.0391197455437842</c:v>
                </c:pt>
                <c:pt idx="770">
                  <c:v>1.0392614784466738</c:v>
                </c:pt>
                <c:pt idx="771">
                  <c:v>1.0401055797527916</c:v>
                </c:pt>
                <c:pt idx="772">
                  <c:v>1.0370047299101477</c:v>
                </c:pt>
                <c:pt idx="773">
                  <c:v>1.0361211526034038</c:v>
                </c:pt>
                <c:pt idx="774">
                  <c:v>1.0379817692268325</c:v>
                </c:pt>
                <c:pt idx="775">
                  <c:v>1.037153575052064</c:v>
                </c:pt>
                <c:pt idx="776">
                  <c:v>1.0372224167793618</c:v>
                </c:pt>
                <c:pt idx="777">
                  <c:v>1.0351446935259794</c:v>
                </c:pt>
                <c:pt idx="778">
                  <c:v>1.0358214461696233</c:v>
                </c:pt>
                <c:pt idx="779">
                  <c:v>1.0361086911282842</c:v>
                </c:pt>
                <c:pt idx="780">
                  <c:v>1.0360589344540581</c:v>
                </c:pt>
                <c:pt idx="781">
                  <c:v>1.0351009602699666</c:v>
                </c:pt>
                <c:pt idx="782">
                  <c:v>1.0367647022188158</c:v>
                </c:pt>
                <c:pt idx="783">
                  <c:v>1.0350439731276879</c:v>
                </c:pt>
                <c:pt idx="784">
                  <c:v>1.0378285085012433</c:v>
                </c:pt>
                <c:pt idx="785">
                  <c:v>1.0319553351406359</c:v>
                </c:pt>
                <c:pt idx="786">
                  <c:v>1.0351420266325126</c:v>
                </c:pt>
                <c:pt idx="787">
                  <c:v>1.0342415577873398</c:v>
                </c:pt>
                <c:pt idx="788">
                  <c:v>1.0327057091980587</c:v>
                </c:pt>
                <c:pt idx="789">
                  <c:v>1.0412867267239461</c:v>
                </c:pt>
                <c:pt idx="790">
                  <c:v>1.0678570884486123</c:v>
                </c:pt>
                <c:pt idx="791">
                  <c:v>1.0596855835243475</c:v>
                </c:pt>
                <c:pt idx="792">
                  <c:v>1.0462294401654404</c:v>
                </c:pt>
                <c:pt idx="793">
                  <c:v>1.0373577985011937</c:v>
                </c:pt>
                <c:pt idx="794">
                  <c:v>1.0350996798424308</c:v>
                </c:pt>
                <c:pt idx="795">
                  <c:v>1.0358102419162911</c:v>
                </c:pt>
                <c:pt idx="796">
                  <c:v>1.0480861915516555</c:v>
                </c:pt>
                <c:pt idx="797">
                  <c:v>1.0442958029430904</c:v>
                </c:pt>
                <c:pt idx="798">
                  <c:v>1.0316599133167701</c:v>
                </c:pt>
                <c:pt idx="799">
                  <c:v>1.0329690232062201</c:v>
                </c:pt>
                <c:pt idx="800">
                  <c:v>1.0648295299077317</c:v>
                </c:pt>
                <c:pt idx="801">
                  <c:v>1.0696960410675358</c:v>
                </c:pt>
                <c:pt idx="802">
                  <c:v>1.0386134597052601</c:v>
                </c:pt>
                <c:pt idx="803">
                  <c:v>1.0459372565935556</c:v>
                </c:pt>
                <c:pt idx="804">
                  <c:v>1.0375762758268918</c:v>
                </c:pt>
                <c:pt idx="805">
                  <c:v>1.0336076904452216</c:v>
                </c:pt>
                <c:pt idx="806">
                  <c:v>1.0397312324407142</c:v>
                </c:pt>
                <c:pt idx="807">
                  <c:v>1.0319228968912013</c:v>
                </c:pt>
                <c:pt idx="808">
                  <c:v>1.0230371243184273</c:v>
                </c:pt>
                <c:pt idx="809">
                  <c:v>1.0406964862293491</c:v>
                </c:pt>
                <c:pt idx="810">
                  <c:v>1.062608538133565</c:v>
                </c:pt>
                <c:pt idx="811">
                  <c:v>1.07932895957187</c:v>
                </c:pt>
                <c:pt idx="812">
                  <c:v>1.0317647189471357</c:v>
                </c:pt>
                <c:pt idx="813">
                  <c:v>1.0728521852228201</c:v>
                </c:pt>
                <c:pt idx="814">
                  <c:v>1.0703260361849676</c:v>
                </c:pt>
                <c:pt idx="815">
                  <c:v>1.0472158683783741</c:v>
                </c:pt>
                <c:pt idx="816">
                  <c:v>1.0421965998204368</c:v>
                </c:pt>
                <c:pt idx="817">
                  <c:v>1.0354292313686806</c:v>
                </c:pt>
                <c:pt idx="818">
                  <c:v>1.0268682459508898</c:v>
                </c:pt>
                <c:pt idx="819">
                  <c:v>1.0369774311684741</c:v>
                </c:pt>
                <c:pt idx="820">
                  <c:v>1.0662703303071659</c:v>
                </c:pt>
                <c:pt idx="821">
                  <c:v>1.0678553938862549</c:v>
                </c:pt>
                <c:pt idx="822">
                  <c:v>1.0464613733131978</c:v>
                </c:pt>
                <c:pt idx="823">
                  <c:v>1.0597910905000287</c:v>
                </c:pt>
                <c:pt idx="824">
                  <c:v>1.0815725111135721</c:v>
                </c:pt>
                <c:pt idx="825">
                  <c:v>1.0344282789789236</c:v>
                </c:pt>
                <c:pt idx="826">
                  <c:v>1.0488469445496753</c:v>
                </c:pt>
                <c:pt idx="827">
                  <c:v>1.0225893827347479</c:v>
                </c:pt>
                <c:pt idx="828">
                  <c:v>1.0318354539381918</c:v>
                </c:pt>
                <c:pt idx="829">
                  <c:v>1.0306572840637311</c:v>
                </c:pt>
                <c:pt idx="830">
                  <c:v>1.0657838243488853</c:v>
                </c:pt>
                <c:pt idx="831">
                  <c:v>1.0654989609717744</c:v>
                </c:pt>
                <c:pt idx="832">
                  <c:v>1.0415352303847498</c:v>
                </c:pt>
                <c:pt idx="833">
                  <c:v>1.060288740729538</c:v>
                </c:pt>
                <c:pt idx="834">
                  <c:v>1.0715972470642181</c:v>
                </c:pt>
                <c:pt idx="835">
                  <c:v>1.0358582804878076</c:v>
                </c:pt>
                <c:pt idx="836">
                  <c:v>1.0478141541607695</c:v>
                </c:pt>
                <c:pt idx="837">
                  <c:v>1.0304725487221311</c:v>
                </c:pt>
                <c:pt idx="838">
                  <c:v>1.0320833298059717</c:v>
                </c:pt>
                <c:pt idx="839">
                  <c:v>1.0347121500285001</c:v>
                </c:pt>
                <c:pt idx="840">
                  <c:v>1.0455602958414376</c:v>
                </c:pt>
                <c:pt idx="841">
                  <c:v>1.054705995236322</c:v>
                </c:pt>
                <c:pt idx="842">
                  <c:v>1.0504679238596881</c:v>
                </c:pt>
                <c:pt idx="843">
                  <c:v>1.0867426030300507</c:v>
                </c:pt>
                <c:pt idx="844">
                  <c:v>1.0858148236708265</c:v>
                </c:pt>
                <c:pt idx="845">
                  <c:v>1.1018935907138518</c:v>
                </c:pt>
                <c:pt idx="846">
                  <c:v>1.0988011492658447</c:v>
                </c:pt>
                <c:pt idx="847">
                  <c:v>1.0825995166420699</c:v>
                </c:pt>
                <c:pt idx="848">
                  <c:v>1.0468039347467499</c:v>
                </c:pt>
                <c:pt idx="849">
                  <c:v>1.042233109406264</c:v>
                </c:pt>
                <c:pt idx="850">
                  <c:v>1.0313427496290015</c:v>
                </c:pt>
                <c:pt idx="851">
                  <c:v>1.0313401874034718</c:v>
                </c:pt>
                <c:pt idx="852">
                  <c:v>1.0346448763528886</c:v>
                </c:pt>
                <c:pt idx="853">
                  <c:v>1.0400835425762407</c:v>
                </c:pt>
                <c:pt idx="854">
                  <c:v>1.046914878640576</c:v>
                </c:pt>
                <c:pt idx="855">
                  <c:v>1.0511446627486658</c:v>
                </c:pt>
                <c:pt idx="856">
                  <c:v>0.97767308948276177</c:v>
                </c:pt>
                <c:pt idx="857">
                  <c:v>0.76735292318532911</c:v>
                </c:pt>
                <c:pt idx="858">
                  <c:v>1.4344494270578692</c:v>
                </c:pt>
                <c:pt idx="859">
                  <c:v>0.79395376649759564</c:v>
                </c:pt>
                <c:pt idx="860">
                  <c:v>1.3937216589578774</c:v>
                </c:pt>
                <c:pt idx="861">
                  <c:v>1.7224083084919459</c:v>
                </c:pt>
                <c:pt idx="862">
                  <c:v>1.4103211723086657</c:v>
                </c:pt>
                <c:pt idx="863">
                  <c:v>2.83741949519121</c:v>
                </c:pt>
                <c:pt idx="864">
                  <c:v>1.0814266187264114</c:v>
                </c:pt>
                <c:pt idx="865">
                  <c:v>0.88677408231019605</c:v>
                </c:pt>
                <c:pt idx="866">
                  <c:v>0.8773737242983386</c:v>
                </c:pt>
                <c:pt idx="867">
                  <c:v>0.81074715276841403</c:v>
                </c:pt>
                <c:pt idx="868">
                  <c:v>0.81156262169245763</c:v>
                </c:pt>
                <c:pt idx="869">
                  <c:v>0.80402600278221226</c:v>
                </c:pt>
                <c:pt idx="870">
                  <c:v>1.0570340500143878</c:v>
                </c:pt>
                <c:pt idx="871">
                  <c:v>1.034219209476344</c:v>
                </c:pt>
                <c:pt idx="872">
                  <c:v>0.99726550713732853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0.54023257432115057</c:v>
                </c:pt>
                <c:pt idx="989">
                  <c:v>4.1236549751105755</c:v>
                </c:pt>
                <c:pt idx="990">
                  <c:v>0.52002349693024619</c:v>
                </c:pt>
                <c:pt idx="991">
                  <c:v>0.57032501320039408</c:v>
                </c:pt>
                <c:pt idx="992">
                  <c:v>7.018331751889581E-2</c:v>
                </c:pt>
                <c:pt idx="993">
                  <c:v>0.79613231140203933</c:v>
                </c:pt>
                <c:pt idx="994">
                  <c:v>0.91531399333820296</c:v>
                </c:pt>
                <c:pt idx="995">
                  <c:v>1.0737306803184172</c:v>
                </c:pt>
                <c:pt idx="996">
                  <c:v>1.0649404513226648</c:v>
                </c:pt>
                <c:pt idx="997">
                  <c:v>0.98436651484998228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0.39744550854825866</c:v>
                </c:pt>
                <c:pt idx="1101">
                  <c:v>0.95586954064464524</c:v>
                </c:pt>
                <c:pt idx="1102">
                  <c:v>1.0058878784035141</c:v>
                </c:pt>
                <c:pt idx="1103">
                  <c:v>1.2147201558339913</c:v>
                </c:pt>
                <c:pt idx="1104">
                  <c:v>2.2153530036412077</c:v>
                </c:pt>
                <c:pt idx="1105">
                  <c:v>1.7773309424679198</c:v>
                </c:pt>
                <c:pt idx="1106">
                  <c:v>2.1115802954188387</c:v>
                </c:pt>
                <c:pt idx="1107">
                  <c:v>2.5196326305343826</c:v>
                </c:pt>
                <c:pt idx="1108">
                  <c:v>1.6098213134020296</c:v>
                </c:pt>
                <c:pt idx="1109">
                  <c:v>1.910834596839307</c:v>
                </c:pt>
                <c:pt idx="1110">
                  <c:v>1.1500658876223444</c:v>
                </c:pt>
                <c:pt idx="1111">
                  <c:v>0.96515628048311874</c:v>
                </c:pt>
                <c:pt idx="1112">
                  <c:v>0.8931453953712335</c:v>
                </c:pt>
                <c:pt idx="1113">
                  <c:v>0.86702150255340726</c:v>
                </c:pt>
                <c:pt idx="1114">
                  <c:v>0.89825737097677649</c:v>
                </c:pt>
                <c:pt idx="1115">
                  <c:v>0.88410713656264317</c:v>
                </c:pt>
                <c:pt idx="1116">
                  <c:v>0.96159338819208329</c:v>
                </c:pt>
                <c:pt idx="1117">
                  <c:v>0.91686592757498175</c:v>
                </c:pt>
                <c:pt idx="1118">
                  <c:v>0.97610594933284067</c:v>
                </c:pt>
                <c:pt idx="1119">
                  <c:v>0.9675858702661646</c:v>
                </c:pt>
                <c:pt idx="1120">
                  <c:v>1.0314579014893137</c:v>
                </c:pt>
                <c:pt idx="1121">
                  <c:v>1.1309956152045921</c:v>
                </c:pt>
                <c:pt idx="1122">
                  <c:v>1.1199830218836049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1.5292035604300956E-5</c:v>
                </c:pt>
                <c:pt idx="1233">
                  <c:v>1.8352337341805125E-4</c:v>
                </c:pt>
                <c:pt idx="1234">
                  <c:v>3.7088598799655848E-4</c:v>
                </c:pt>
                <c:pt idx="1235">
                  <c:v>8.4365177272119965E-2</c:v>
                </c:pt>
                <c:pt idx="1236">
                  <c:v>0.17759833905959363</c:v>
                </c:pt>
                <c:pt idx="1237">
                  <c:v>0.29202680893663191</c:v>
                </c:pt>
                <c:pt idx="1238">
                  <c:v>0.40671108190127031</c:v>
                </c:pt>
                <c:pt idx="1239">
                  <c:v>0.53329981437140939</c:v>
                </c:pt>
                <c:pt idx="1240">
                  <c:v>0.60092023153605512</c:v>
                </c:pt>
                <c:pt idx="1241">
                  <c:v>0.48576412020494492</c:v>
                </c:pt>
                <c:pt idx="1242">
                  <c:v>0.54692142924841358</c:v>
                </c:pt>
                <c:pt idx="1243">
                  <c:v>0.64780428970006954</c:v>
                </c:pt>
                <c:pt idx="1244">
                  <c:v>0.81628536890894299</c:v>
                </c:pt>
                <c:pt idx="1245">
                  <c:v>0.96564023963651258</c:v>
                </c:pt>
                <c:pt idx="1246">
                  <c:v>1.0710217936863038</c:v>
                </c:pt>
                <c:pt idx="1247">
                  <c:v>1.1748925265712338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1.4959753191120329</c:v>
                </c:pt>
                <c:pt idx="1357">
                  <c:v>0.51264567864845956</c:v>
                </c:pt>
                <c:pt idx="1358">
                  <c:v>0.96886640548787584</c:v>
                </c:pt>
                <c:pt idx="1359">
                  <c:v>0.92155578891395917</c:v>
                </c:pt>
                <c:pt idx="1360">
                  <c:v>1.1329427445028541</c:v>
                </c:pt>
                <c:pt idx="1361">
                  <c:v>1.6885548720831001</c:v>
                </c:pt>
                <c:pt idx="1362">
                  <c:v>0.7405674226778336</c:v>
                </c:pt>
                <c:pt idx="1363">
                  <c:v>0.82089744360497663</c:v>
                </c:pt>
                <c:pt idx="1364">
                  <c:v>0.86236393055263327</c:v>
                </c:pt>
                <c:pt idx="1365">
                  <c:v>0.86720698365501003</c:v>
                </c:pt>
                <c:pt idx="1366">
                  <c:v>0.9517466381585955</c:v>
                </c:pt>
                <c:pt idx="1367">
                  <c:v>0.94182701021900594</c:v>
                </c:pt>
                <c:pt idx="1368">
                  <c:v>0.94419675669369574</c:v>
                </c:pt>
                <c:pt idx="1369">
                  <c:v>1.001709081726865</c:v>
                </c:pt>
                <c:pt idx="1370">
                  <c:v>1.0360006605663021</c:v>
                </c:pt>
                <c:pt idx="1371">
                  <c:v>1.0865625664122902</c:v>
                </c:pt>
                <c:pt idx="1372">
                  <c:v>1.22435527403317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0.5519161952853775</c:v>
                </c:pt>
                <c:pt idx="1487">
                  <c:v>3.5248843170049202</c:v>
                </c:pt>
                <c:pt idx="1488">
                  <c:v>1.6838707345646702</c:v>
                </c:pt>
                <c:pt idx="1489">
                  <c:v>1.9715030322371414</c:v>
                </c:pt>
                <c:pt idx="1490">
                  <c:v>1.1356797767635722</c:v>
                </c:pt>
                <c:pt idx="1491">
                  <c:v>0.86790180962274655</c:v>
                </c:pt>
                <c:pt idx="1492">
                  <c:v>0.88328246503818597</c:v>
                </c:pt>
                <c:pt idx="1493">
                  <c:v>1.0195983906045816</c:v>
                </c:pt>
                <c:pt idx="1494">
                  <c:v>0.96774540781516116</c:v>
                </c:pt>
                <c:pt idx="1495">
                  <c:v>1.0614029503771052</c:v>
                </c:pt>
                <c:pt idx="1496">
                  <c:v>1.0920075633299393</c:v>
                </c:pt>
                <c:pt idx="1497">
                  <c:v>1.0483383564939968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0.44141314934923531</c:v>
                </c:pt>
                <c:pt idx="1610">
                  <c:v>1.1710274470833999</c:v>
                </c:pt>
                <c:pt idx="1611">
                  <c:v>2.0248671357820203</c:v>
                </c:pt>
                <c:pt idx="1612">
                  <c:v>1.657211150567792</c:v>
                </c:pt>
                <c:pt idx="1613">
                  <c:v>0.70333735522713459</c:v>
                </c:pt>
                <c:pt idx="1614">
                  <c:v>1.107765875593818</c:v>
                </c:pt>
                <c:pt idx="1615">
                  <c:v>1.0848779515340301</c:v>
                </c:pt>
                <c:pt idx="1616">
                  <c:v>0.78581275076500057</c:v>
                </c:pt>
                <c:pt idx="1617">
                  <c:v>0.95460365595250163</c:v>
                </c:pt>
                <c:pt idx="1618">
                  <c:v>1.0451049627184914</c:v>
                </c:pt>
                <c:pt idx="1619">
                  <c:v>1.1102856148249771</c:v>
                </c:pt>
                <c:pt idx="1620">
                  <c:v>1.1533167375334419</c:v>
                </c:pt>
                <c:pt idx="1621">
                  <c:v>1.2408500815860457</c:v>
                </c:pt>
                <c:pt idx="1622">
                  <c:v>1.0646850304657554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1.6413711838832827</c:v>
                </c:pt>
                <c:pt idx="1737">
                  <c:v>0.98251783673903226</c:v>
                </c:pt>
                <c:pt idx="1738">
                  <c:v>1.0989469336458761</c:v>
                </c:pt>
                <c:pt idx="1739">
                  <c:v>0.78801826650637563</c:v>
                </c:pt>
                <c:pt idx="1740">
                  <c:v>1.3302554799763535</c:v>
                </c:pt>
                <c:pt idx="1741">
                  <c:v>1.3272888489880541</c:v>
                </c:pt>
                <c:pt idx="1742">
                  <c:v>1.0705492273346557</c:v>
                </c:pt>
                <c:pt idx="1743">
                  <c:v>0.9676323074181199</c:v>
                </c:pt>
                <c:pt idx="1744">
                  <c:v>1.0886279617846921</c:v>
                </c:pt>
                <c:pt idx="1745">
                  <c:v>0.97322749788702922</c:v>
                </c:pt>
                <c:pt idx="1746">
                  <c:v>0.91166570495243049</c:v>
                </c:pt>
                <c:pt idx="1747">
                  <c:v>0.88922918305348464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0.98141901719970215</c:v>
                </c:pt>
                <c:pt idx="1862">
                  <c:v>1.0029930119519734</c:v>
                </c:pt>
                <c:pt idx="1863">
                  <c:v>0.9933989076322105</c:v>
                </c:pt>
                <c:pt idx="1864">
                  <c:v>0.99396851976362754</c:v>
                </c:pt>
                <c:pt idx="1865">
                  <c:v>1.0000004883647704</c:v>
                </c:pt>
                <c:pt idx="1866">
                  <c:v>0.99851928601215556</c:v>
                </c:pt>
                <c:pt idx="1867">
                  <c:v>0.99790838373507329</c:v>
                </c:pt>
                <c:pt idx="1868">
                  <c:v>0.98877035439687699</c:v>
                </c:pt>
                <c:pt idx="1869">
                  <c:v>1.0103516438649456</c:v>
                </c:pt>
                <c:pt idx="1870">
                  <c:v>1.0013044464670458</c:v>
                </c:pt>
                <c:pt idx="1871">
                  <c:v>1.1054188442431463</c:v>
                </c:pt>
                <c:pt idx="1872">
                  <c:v>1.0014803147479958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5.1435926441270654</c:v>
                </c:pt>
                <c:pt idx="1885">
                  <c:v>4.9722628529653514</c:v>
                </c:pt>
                <c:pt idx="1886">
                  <c:v>4.9468545256314886</c:v>
                </c:pt>
                <c:pt idx="1887">
                  <c:v>4.868897947645074</c:v>
                </c:pt>
                <c:pt idx="1888">
                  <c:v>4.8900801087086361</c:v>
                </c:pt>
                <c:pt idx="1889">
                  <c:v>5.7654114802498801</c:v>
                </c:pt>
                <c:pt idx="1890">
                  <c:v>4.3211475430948454</c:v>
                </c:pt>
                <c:pt idx="1891">
                  <c:v>3.5047506799379593</c:v>
                </c:pt>
                <c:pt idx="1892">
                  <c:v>4.4960373154447639</c:v>
                </c:pt>
                <c:pt idx="1893">
                  <c:v>3.5142658821373782</c:v>
                </c:pt>
                <c:pt idx="1894">
                  <c:v>3.1250020570117472</c:v>
                </c:pt>
                <c:pt idx="1895">
                  <c:v>2.9097140313614012</c:v>
                </c:pt>
                <c:pt idx="1896">
                  <c:v>2.0504053219070508</c:v>
                </c:pt>
                <c:pt idx="1897">
                  <c:v>2.428989470030495</c:v>
                </c:pt>
                <c:pt idx="1898">
                  <c:v>2.0296106436333918</c:v>
                </c:pt>
                <c:pt idx="1899">
                  <c:v>1.7170192742438728</c:v>
                </c:pt>
                <c:pt idx="1900">
                  <c:v>1.5254567281942504</c:v>
                </c:pt>
                <c:pt idx="1901">
                  <c:v>1.2915639327984914</c:v>
                </c:pt>
                <c:pt idx="1902">
                  <c:v>1.078564934040634</c:v>
                </c:pt>
                <c:pt idx="1903">
                  <c:v>0.92049262933791065</c:v>
                </c:pt>
                <c:pt idx="1904">
                  <c:v>0.75378749879643914</c:v>
                </c:pt>
                <c:pt idx="1905">
                  <c:v>0.61084734378954775</c:v>
                </c:pt>
                <c:pt idx="1906">
                  <c:v>0.46746343615064506</c:v>
                </c:pt>
                <c:pt idx="1907">
                  <c:v>0.42792552556843388</c:v>
                </c:pt>
                <c:pt idx="1908">
                  <c:v>0.38543474289437124</c:v>
                </c:pt>
                <c:pt idx="1909">
                  <c:v>0.38048082297602004</c:v>
                </c:pt>
                <c:pt idx="1910">
                  <c:v>0.35072382390092732</c:v>
                </c:pt>
                <c:pt idx="1911">
                  <c:v>0.34097147410133161</c:v>
                </c:pt>
                <c:pt idx="1912">
                  <c:v>0.34978809727715438</c:v>
                </c:pt>
                <c:pt idx="1913">
                  <c:v>0.35225883641265437</c:v>
                </c:pt>
                <c:pt idx="1914">
                  <c:v>0.35055951723083839</c:v>
                </c:pt>
                <c:pt idx="1915">
                  <c:v>0.35362578146794604</c:v>
                </c:pt>
                <c:pt idx="1916">
                  <c:v>0.35000961768803501</c:v>
                </c:pt>
                <c:pt idx="1917">
                  <c:v>0.35202496886210194</c:v>
                </c:pt>
                <c:pt idx="1918">
                  <c:v>0.35540019412728396</c:v>
                </c:pt>
                <c:pt idx="1919">
                  <c:v>0.34658967407921798</c:v>
                </c:pt>
                <c:pt idx="1920">
                  <c:v>0.35492401428011494</c:v>
                </c:pt>
                <c:pt idx="1921">
                  <c:v>0.35417079410232832</c:v>
                </c:pt>
                <c:pt idx="1922">
                  <c:v>0.34904470141957261</c:v>
                </c:pt>
                <c:pt idx="1923">
                  <c:v>0.35225666772107928</c:v>
                </c:pt>
                <c:pt idx="1924">
                  <c:v>0.35602424334709443</c:v>
                </c:pt>
                <c:pt idx="1925">
                  <c:v>0.35288811535641551</c:v>
                </c:pt>
                <c:pt idx="1926">
                  <c:v>0.35584860517143024</c:v>
                </c:pt>
                <c:pt idx="1927">
                  <c:v>0.3532531588873285</c:v>
                </c:pt>
                <c:pt idx="1928">
                  <c:v>0.35309830371757495</c:v>
                </c:pt>
                <c:pt idx="1929">
                  <c:v>0.35351415395402391</c:v>
                </c:pt>
                <c:pt idx="1930">
                  <c:v>0.35450441361791796</c:v>
                </c:pt>
                <c:pt idx="1931">
                  <c:v>0.35250496271722176</c:v>
                </c:pt>
                <c:pt idx="1932">
                  <c:v>0.35314876325913275</c:v>
                </c:pt>
                <c:pt idx="1933">
                  <c:v>0.35301369221833601</c:v>
                </c:pt>
                <c:pt idx="1934">
                  <c:v>0.353964022151878</c:v>
                </c:pt>
                <c:pt idx="1935">
                  <c:v>0.35301646260114433</c:v>
                </c:pt>
                <c:pt idx="1936">
                  <c:v>0.35226183971058406</c:v>
                </c:pt>
                <c:pt idx="1937">
                  <c:v>0.35246465668657867</c:v>
                </c:pt>
                <c:pt idx="1938">
                  <c:v>0.35204564387519849</c:v>
                </c:pt>
                <c:pt idx="1939">
                  <c:v>0.3519404872269089</c:v>
                </c:pt>
                <c:pt idx="1940">
                  <c:v>0.35200560934584557</c:v>
                </c:pt>
                <c:pt idx="1941">
                  <c:v>0.3518453430973163</c:v>
                </c:pt>
                <c:pt idx="1942">
                  <c:v>0.35160127903314758</c:v>
                </c:pt>
                <c:pt idx="1943">
                  <c:v>0.35208284657140382</c:v>
                </c:pt>
                <c:pt idx="1944">
                  <c:v>0.35191011047144038</c:v>
                </c:pt>
                <c:pt idx="1945">
                  <c:v>0.35188763119841227</c:v>
                </c:pt>
                <c:pt idx="1946">
                  <c:v>0.35176050006274051</c:v>
                </c:pt>
                <c:pt idx="1947">
                  <c:v>0.35182835232307141</c:v>
                </c:pt>
                <c:pt idx="1948">
                  <c:v>0.35177009839615941</c:v>
                </c:pt>
                <c:pt idx="1949">
                  <c:v>0.35207790807999606</c:v>
                </c:pt>
                <c:pt idx="1950">
                  <c:v>0.35192972169106734</c:v>
                </c:pt>
                <c:pt idx="1951">
                  <c:v>0.3519475216533719</c:v>
                </c:pt>
                <c:pt idx="1952">
                  <c:v>0.35207072035904535</c:v>
                </c:pt>
                <c:pt idx="1953">
                  <c:v>0.35195065380033336</c:v>
                </c:pt>
                <c:pt idx="1954">
                  <c:v>0.35215975052297777</c:v>
                </c:pt>
                <c:pt idx="1955">
                  <c:v>0.35212264806640242</c:v>
                </c:pt>
                <c:pt idx="1956">
                  <c:v>0.35217067741069424</c:v>
                </c:pt>
                <c:pt idx="1957">
                  <c:v>0.35226607291997908</c:v>
                </c:pt>
                <c:pt idx="1958">
                  <c:v>0.35232835854089822</c:v>
                </c:pt>
                <c:pt idx="1959">
                  <c:v>0.35244831850659014</c:v>
                </c:pt>
                <c:pt idx="1960">
                  <c:v>0.35256847271432534</c:v>
                </c:pt>
                <c:pt idx="1961">
                  <c:v>0.35278132701994563</c:v>
                </c:pt>
                <c:pt idx="1962">
                  <c:v>0.35300999860873022</c:v>
                </c:pt>
                <c:pt idx="1963">
                  <c:v>0.35327110863245731</c:v>
                </c:pt>
                <c:pt idx="1964">
                  <c:v>0.35360343471451849</c:v>
                </c:pt>
                <c:pt idx="1965">
                  <c:v>0.35407872803286988</c:v>
                </c:pt>
                <c:pt idx="1966">
                  <c:v>0.35460823302635452</c:v>
                </c:pt>
                <c:pt idx="1967">
                  <c:v>0.35533710172571886</c:v>
                </c:pt>
                <c:pt idx="1968">
                  <c:v>0.35621634259757307</c:v>
                </c:pt>
                <c:pt idx="1969">
                  <c:v>0.35732106605394554</c:v>
                </c:pt>
                <c:pt idx="1970">
                  <c:v>0.35871210732167408</c:v>
                </c:pt>
                <c:pt idx="1971">
                  <c:v>0.36047297234740161</c:v>
                </c:pt>
                <c:pt idx="1972">
                  <c:v>0.36268933702314088</c:v>
                </c:pt>
                <c:pt idx="1973">
                  <c:v>0.36546659257654535</c:v>
                </c:pt>
                <c:pt idx="1974">
                  <c:v>0.36896775832556439</c:v>
                </c:pt>
                <c:pt idx="1975">
                  <c:v>0.37338139942741844</c:v>
                </c:pt>
                <c:pt idx="1976">
                  <c:v>0.37892499535591118</c:v>
                </c:pt>
                <c:pt idx="1977">
                  <c:v>0.38588434806872457</c:v>
                </c:pt>
                <c:pt idx="1978">
                  <c:v>0.39463746116764326</c:v>
                </c:pt>
                <c:pt idx="1979">
                  <c:v>0.40563032176863639</c:v>
                </c:pt>
                <c:pt idx="1980">
                  <c:v>0.41943424139455687</c:v>
                </c:pt>
                <c:pt idx="1981">
                  <c:v>0.43674279818572581</c:v>
                </c:pt>
                <c:pt idx="1982">
                  <c:v>0.45844304971967881</c:v>
                </c:pt>
                <c:pt idx="1983">
                  <c:v>0.48561054968415684</c:v>
                </c:pt>
                <c:pt idx="1984">
                  <c:v>0.47671521860380706</c:v>
                </c:pt>
                <c:pt idx="1985">
                  <c:v>0.48483905141560796</c:v>
                </c:pt>
                <c:pt idx="1986">
                  <c:v>0.87327522098790988</c:v>
                </c:pt>
                <c:pt idx="1987">
                  <c:v>1.0383818354508041</c:v>
                </c:pt>
                <c:pt idx="1988">
                  <c:v>0.65247351967891365</c:v>
                </c:pt>
                <c:pt idx="1989">
                  <c:v>0.80656340285748207</c:v>
                </c:pt>
                <c:pt idx="1990">
                  <c:v>0.96133458581945996</c:v>
                </c:pt>
                <c:pt idx="1991">
                  <c:v>0.73877799032844771</c:v>
                </c:pt>
                <c:pt idx="1992">
                  <c:v>0.61571256935212948</c:v>
                </c:pt>
                <c:pt idx="1993">
                  <c:v>0.63293715913088033</c:v>
                </c:pt>
                <c:pt idx="1994">
                  <c:v>0.71375859748477322</c:v>
                </c:pt>
                <c:pt idx="1995">
                  <c:v>0.79232845513311778</c:v>
                </c:pt>
                <c:pt idx="1996">
                  <c:v>0.76854550263623878</c:v>
                </c:pt>
                <c:pt idx="1997">
                  <c:v>0.84160583934237498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1.9715874532117683</c:v>
                </c:pt>
                <c:pt idx="2110">
                  <c:v>1.7438701194742237</c:v>
                </c:pt>
                <c:pt idx="2111">
                  <c:v>1.0561608363490149</c:v>
                </c:pt>
                <c:pt idx="2112">
                  <c:v>0.93969595018275665</c:v>
                </c:pt>
                <c:pt idx="2113">
                  <c:v>1.007559396535727</c:v>
                </c:pt>
                <c:pt idx="2114">
                  <c:v>0.98665545811815758</c:v>
                </c:pt>
                <c:pt idx="2115">
                  <c:v>0.99748425914748429</c:v>
                </c:pt>
                <c:pt idx="2116">
                  <c:v>1.0110861893181255</c:v>
                </c:pt>
                <c:pt idx="2117">
                  <c:v>1.0025627051204864</c:v>
                </c:pt>
                <c:pt idx="2118">
                  <c:v>1.0162490919084177</c:v>
                </c:pt>
                <c:pt idx="2119">
                  <c:v>0.9932250806515146</c:v>
                </c:pt>
                <c:pt idx="2120">
                  <c:v>1.0030436214117828</c:v>
                </c:pt>
                <c:pt idx="2121">
                  <c:v>1.0030842187154374</c:v>
                </c:pt>
                <c:pt idx="2122">
                  <c:v>0.99980100302131003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8.5919071460287252E-2</c:v>
                </c:pt>
                <c:pt idx="2237">
                  <c:v>0.26507823451933776</c:v>
                </c:pt>
                <c:pt idx="2238">
                  <c:v>0.54615298627137354</c:v>
                </c:pt>
                <c:pt idx="2239">
                  <c:v>0.87119865280960596</c:v>
                </c:pt>
                <c:pt idx="2240">
                  <c:v>0.97254094835080962</c:v>
                </c:pt>
                <c:pt idx="2241">
                  <c:v>0.92082084257751906</c:v>
                </c:pt>
                <c:pt idx="2242">
                  <c:v>0.91809123101349344</c:v>
                </c:pt>
                <c:pt idx="2243">
                  <c:v>0.91434758861398191</c:v>
                </c:pt>
                <c:pt idx="2244">
                  <c:v>0.91810872713002045</c:v>
                </c:pt>
                <c:pt idx="2245">
                  <c:v>0.91716371494241644</c:v>
                </c:pt>
                <c:pt idx="2246">
                  <c:v>0.91850719124919944</c:v>
                </c:pt>
                <c:pt idx="2247">
                  <c:v>0.95094665645454513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1.0296591842329592</c:v>
                </c:pt>
                <c:pt idx="2359">
                  <c:v>0.99951154305461043</c:v>
                </c:pt>
                <c:pt idx="2360">
                  <c:v>0.9995139060703514</c:v>
                </c:pt>
                <c:pt idx="2361">
                  <c:v>0.99806909284263756</c:v>
                </c:pt>
                <c:pt idx="2362">
                  <c:v>1.0089043812610219</c:v>
                </c:pt>
                <c:pt idx="2363">
                  <c:v>1.0088329520948478</c:v>
                </c:pt>
                <c:pt idx="2364">
                  <c:v>1.0120885736042886</c:v>
                </c:pt>
                <c:pt idx="2365">
                  <c:v>1.0098062074346732</c:v>
                </c:pt>
                <c:pt idx="2366">
                  <c:v>1.0053266305851845</c:v>
                </c:pt>
                <c:pt idx="2367">
                  <c:v>1.0074249069073218</c:v>
                </c:pt>
                <c:pt idx="2368">
                  <c:v>1.0004226581217899</c:v>
                </c:pt>
                <c:pt idx="2369">
                  <c:v>0.99369602191910789</c:v>
                </c:pt>
                <c:pt idx="2370">
                  <c:v>0.99527266039960627</c:v>
                </c:pt>
                <c:pt idx="2371">
                  <c:v>1.0026350018155863</c:v>
                </c:pt>
                <c:pt idx="2372">
                  <c:v>1.0001130898696922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4.1815736199005382</c:v>
                </c:pt>
                <c:pt idx="2483">
                  <c:v>6.7283669130537094</c:v>
                </c:pt>
                <c:pt idx="2484">
                  <c:v>8.5909645547331781</c:v>
                </c:pt>
                <c:pt idx="2485">
                  <c:v>1.773497708154937</c:v>
                </c:pt>
                <c:pt idx="2486">
                  <c:v>1.3843438870967337</c:v>
                </c:pt>
                <c:pt idx="2487">
                  <c:v>1.3284817877290158</c:v>
                </c:pt>
                <c:pt idx="2488">
                  <c:v>0.54872906357790063</c:v>
                </c:pt>
                <c:pt idx="2489">
                  <c:v>0.70610153767817463</c:v>
                </c:pt>
                <c:pt idx="2490">
                  <c:v>0.8977900108341299</c:v>
                </c:pt>
                <c:pt idx="2491">
                  <c:v>1.0019242824030166</c:v>
                </c:pt>
                <c:pt idx="2492">
                  <c:v>1.0615658576439981</c:v>
                </c:pt>
                <c:pt idx="2493">
                  <c:v>1.0432128090912958</c:v>
                </c:pt>
                <c:pt idx="2494">
                  <c:v>1.0194861756789819</c:v>
                </c:pt>
                <c:pt idx="2495">
                  <c:v>1.1165475126601141</c:v>
                </c:pt>
                <c:pt idx="2496">
                  <c:v>1.0930509186619031</c:v>
                </c:pt>
                <c:pt idx="2497">
                  <c:v>0.98954967917883174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2.9165783640003372E-3</c:v>
                </c:pt>
                <c:pt idx="2729">
                  <c:v>0.15040746289706491</c:v>
                </c:pt>
                <c:pt idx="2730">
                  <c:v>0.32833465237227577</c:v>
                </c:pt>
                <c:pt idx="2731">
                  <c:v>0.54063018670440932</c:v>
                </c:pt>
                <c:pt idx="2732">
                  <c:v>0.79092982328838957</c:v>
                </c:pt>
                <c:pt idx="2733">
                  <c:v>1.0585662257499431</c:v>
                </c:pt>
                <c:pt idx="2734">
                  <c:v>0.80553992360581583</c:v>
                </c:pt>
                <c:pt idx="2735">
                  <c:v>1.8586834459232151</c:v>
                </c:pt>
                <c:pt idx="2736">
                  <c:v>0.74046483802131391</c:v>
                </c:pt>
                <c:pt idx="2737">
                  <c:v>0.7247997715160126</c:v>
                </c:pt>
                <c:pt idx="2738">
                  <c:v>0.71340963086415465</c:v>
                </c:pt>
                <c:pt idx="2739">
                  <c:v>0.82366765452737922</c:v>
                </c:pt>
                <c:pt idx="2740">
                  <c:v>0.91484581737289528</c:v>
                </c:pt>
                <c:pt idx="2741">
                  <c:v>1.0553134830659952</c:v>
                </c:pt>
                <c:pt idx="2742">
                  <c:v>1.1651817977051584</c:v>
                </c:pt>
                <c:pt idx="2743">
                  <c:v>1.2119672491221587</c:v>
                </c:pt>
                <c:pt idx="2744">
                  <c:v>1.1631382297563151</c:v>
                </c:pt>
                <c:pt idx="2745">
                  <c:v>1.0635577652780921</c:v>
                </c:pt>
                <c:pt idx="2746">
                  <c:v>0.95584245683630864</c:v>
                </c:pt>
                <c:pt idx="2747">
                  <c:v>0.950318910506885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2.1915106536539932</c:v>
                </c:pt>
                <c:pt idx="2856">
                  <c:v>1.1124371554619061</c:v>
                </c:pt>
                <c:pt idx="2857">
                  <c:v>1.0637211086243969</c:v>
                </c:pt>
                <c:pt idx="2858">
                  <c:v>1.0354345375641076</c:v>
                </c:pt>
                <c:pt idx="2859">
                  <c:v>1.0117437120035995</c:v>
                </c:pt>
                <c:pt idx="2860">
                  <c:v>1.0148459345862888</c:v>
                </c:pt>
                <c:pt idx="2861">
                  <c:v>1.0133464621546138</c:v>
                </c:pt>
                <c:pt idx="2862">
                  <c:v>0.96981701260142172</c:v>
                </c:pt>
                <c:pt idx="2863">
                  <c:v>0.96911286739455704</c:v>
                </c:pt>
                <c:pt idx="2864">
                  <c:v>0.91766964282383068</c:v>
                </c:pt>
                <c:pt idx="2865">
                  <c:v>0.97682663552310911</c:v>
                </c:pt>
                <c:pt idx="2866">
                  <c:v>0.9773669845705889</c:v>
                </c:pt>
                <c:pt idx="2867">
                  <c:v>0.97018605534758362</c:v>
                </c:pt>
                <c:pt idx="2868">
                  <c:v>0.93895578894937515</c:v>
                </c:pt>
                <c:pt idx="2869">
                  <c:v>0.92849117906051692</c:v>
                </c:pt>
                <c:pt idx="2870">
                  <c:v>0.94194610369431864</c:v>
                </c:pt>
                <c:pt idx="2871">
                  <c:v>1.019801530014889</c:v>
                </c:pt>
                <c:pt idx="2872">
                  <c:v>1.0391885024360603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2.9328233837211366</c:v>
                </c:pt>
                <c:pt idx="2983">
                  <c:v>1.096008507799866</c:v>
                </c:pt>
                <c:pt idx="2984">
                  <c:v>1.0004395359647562</c:v>
                </c:pt>
                <c:pt idx="2985">
                  <c:v>1.0721714125509558</c:v>
                </c:pt>
                <c:pt idx="2986">
                  <c:v>0.85549821765431322</c:v>
                </c:pt>
                <c:pt idx="2987">
                  <c:v>1.0199908199205778</c:v>
                </c:pt>
                <c:pt idx="2988">
                  <c:v>1.0582441258703081</c:v>
                </c:pt>
                <c:pt idx="2989">
                  <c:v>0.94664547353366058</c:v>
                </c:pt>
                <c:pt idx="2990">
                  <c:v>0.9770514917815688</c:v>
                </c:pt>
                <c:pt idx="2991">
                  <c:v>0.86945414651938868</c:v>
                </c:pt>
                <c:pt idx="2992">
                  <c:v>0.84839444949794718</c:v>
                </c:pt>
                <c:pt idx="2993">
                  <c:v>0.83194613905148973</c:v>
                </c:pt>
                <c:pt idx="2994">
                  <c:v>0.85080410007018081</c:v>
                </c:pt>
                <c:pt idx="2995">
                  <c:v>0.88416239375064332</c:v>
                </c:pt>
                <c:pt idx="2996">
                  <c:v>0.93792666673255853</c:v>
                </c:pt>
                <c:pt idx="2997">
                  <c:v>0.92762625395011844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0.40010340367281022</c:v>
                </c:pt>
                <c:pt idx="3102">
                  <c:v>0.98908745592653857</c:v>
                </c:pt>
                <c:pt idx="3103">
                  <c:v>0.87499934890972764</c:v>
                </c:pt>
                <c:pt idx="3104">
                  <c:v>0.81830574208744822</c:v>
                </c:pt>
                <c:pt idx="3105">
                  <c:v>0.78575335215475983</c:v>
                </c:pt>
                <c:pt idx="3106">
                  <c:v>0.76707176307662961</c:v>
                </c:pt>
                <c:pt idx="3107">
                  <c:v>0.91975793040740095</c:v>
                </c:pt>
                <c:pt idx="3108">
                  <c:v>0.98283490524503636</c:v>
                </c:pt>
                <c:pt idx="3109">
                  <c:v>1.0495526806475082</c:v>
                </c:pt>
                <c:pt idx="3110">
                  <c:v>1.2072922070965999</c:v>
                </c:pt>
                <c:pt idx="3111">
                  <c:v>1.1525159723175129</c:v>
                </c:pt>
                <c:pt idx="3112">
                  <c:v>1.1616591071715983</c:v>
                </c:pt>
                <c:pt idx="3113">
                  <c:v>1.052429282783961</c:v>
                </c:pt>
                <c:pt idx="3114">
                  <c:v>1.0558992194141699</c:v>
                </c:pt>
                <c:pt idx="3115">
                  <c:v>1.0140847930733599</c:v>
                </c:pt>
                <c:pt idx="3116">
                  <c:v>1.0509593318178621</c:v>
                </c:pt>
                <c:pt idx="3117">
                  <c:v>1.0238238660931158</c:v>
                </c:pt>
                <c:pt idx="3118">
                  <c:v>1.0111555767942628</c:v>
                </c:pt>
                <c:pt idx="3119">
                  <c:v>1.1129802660640566</c:v>
                </c:pt>
                <c:pt idx="3120">
                  <c:v>1.2713593642803327</c:v>
                </c:pt>
                <c:pt idx="3121">
                  <c:v>1.2906093011833193</c:v>
                </c:pt>
                <c:pt idx="3122">
                  <c:v>1.1325140779966241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1.4640145230240682</c:v>
                </c:pt>
                <c:pt idx="3235">
                  <c:v>0.84774811922388127</c:v>
                </c:pt>
                <c:pt idx="3236">
                  <c:v>1.3057010576494201</c:v>
                </c:pt>
                <c:pt idx="3237">
                  <c:v>0.87494299570066458</c:v>
                </c:pt>
                <c:pt idx="3238">
                  <c:v>1.0985643555068858</c:v>
                </c:pt>
                <c:pt idx="3239">
                  <c:v>1.2307255061170088</c:v>
                </c:pt>
                <c:pt idx="3240">
                  <c:v>1.1995216024596715</c:v>
                </c:pt>
                <c:pt idx="3241">
                  <c:v>1.0682850817996823</c:v>
                </c:pt>
                <c:pt idx="3242">
                  <c:v>1.0121461980363344</c:v>
                </c:pt>
                <c:pt idx="3243">
                  <c:v>1.096513410281448</c:v>
                </c:pt>
                <c:pt idx="3244">
                  <c:v>1.1132654248743461</c:v>
                </c:pt>
                <c:pt idx="3245">
                  <c:v>1.0473964450708619</c:v>
                </c:pt>
                <c:pt idx="3246">
                  <c:v>1.0566212364744436</c:v>
                </c:pt>
                <c:pt idx="3247">
                  <c:v>1.0966032673564119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1.0001170275014641</c:v>
                </c:pt>
                <c:pt idx="3361">
                  <c:v>0.99866144614232433</c:v>
                </c:pt>
                <c:pt idx="3362">
                  <c:v>1.0000074329754665</c:v>
                </c:pt>
                <c:pt idx="3363">
                  <c:v>0.99623600887273145</c:v>
                </c:pt>
                <c:pt idx="3364">
                  <c:v>0.9896192829951046</c:v>
                </c:pt>
                <c:pt idx="3365">
                  <c:v>1.015734406562355</c:v>
                </c:pt>
                <c:pt idx="3366">
                  <c:v>1.0115806583935698</c:v>
                </c:pt>
                <c:pt idx="3367">
                  <c:v>1.0024203515733539</c:v>
                </c:pt>
                <c:pt idx="3368">
                  <c:v>0.9921587347573011</c:v>
                </c:pt>
                <c:pt idx="3369">
                  <c:v>0.99275739804063257</c:v>
                </c:pt>
                <c:pt idx="3370">
                  <c:v>1.0143771821891097</c:v>
                </c:pt>
                <c:pt idx="3371">
                  <c:v>0.9764292164032915</c:v>
                </c:pt>
                <c:pt idx="3372">
                  <c:v>1.0167434072833819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473">
                  <c:v>0.71412935833449831</c:v>
                </c:pt>
                <c:pt idx="3474">
                  <c:v>0.25236840873285904</c:v>
                </c:pt>
                <c:pt idx="3475">
                  <c:v>0.25708740136282726</c:v>
                </c:pt>
                <c:pt idx="3476">
                  <c:v>0.26288035448307295</c:v>
                </c:pt>
                <c:pt idx="3477">
                  <c:v>0.26988941137915889</c:v>
                </c:pt>
                <c:pt idx="3478">
                  <c:v>0.2783017708961289</c:v>
                </c:pt>
                <c:pt idx="3479">
                  <c:v>0.27671777744801918</c:v>
                </c:pt>
                <c:pt idx="3480">
                  <c:v>0.25961344203425901</c:v>
                </c:pt>
                <c:pt idx="3481">
                  <c:v>0.24412969754865813</c:v>
                </c:pt>
                <c:pt idx="3482">
                  <c:v>0.26970220750538421</c:v>
                </c:pt>
                <c:pt idx="3483">
                  <c:v>0.27833496318825568</c:v>
                </c:pt>
                <c:pt idx="3484">
                  <c:v>0.30502688057774896</c:v>
                </c:pt>
                <c:pt idx="3485">
                  <c:v>0.51967374063008065</c:v>
                </c:pt>
                <c:pt idx="3486">
                  <c:v>0.58947142404626851</c:v>
                </c:pt>
                <c:pt idx="3487">
                  <c:v>0.81592161243389272</c:v>
                </c:pt>
                <c:pt idx="3488">
                  <c:v>0.96564492185315065</c:v>
                </c:pt>
                <c:pt idx="3489">
                  <c:v>1.1929276977466674</c:v>
                </c:pt>
                <c:pt idx="3490">
                  <c:v>1.0557848887464634</c:v>
                </c:pt>
                <c:pt idx="3491">
                  <c:v>1.0287869470369477</c:v>
                </c:pt>
                <c:pt idx="3492">
                  <c:v>0.94436121741848156</c:v>
                </c:pt>
                <c:pt idx="3493">
                  <c:v>0.94229880671767263</c:v>
                </c:pt>
                <c:pt idx="3494">
                  <c:v>0.91349070141502486</c:v>
                </c:pt>
                <c:pt idx="3495">
                  <c:v>0.98044923634780645</c:v>
                </c:pt>
                <c:pt idx="3496">
                  <c:v>1.0009739784932301</c:v>
                </c:pt>
                <c:pt idx="3497">
                  <c:v>1.0220112819221634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0.93825296102847688</c:v>
                </c:pt>
                <c:pt idx="3609">
                  <c:v>0.78890484229792202</c:v>
                </c:pt>
                <c:pt idx="3610">
                  <c:v>0.7974515139291477</c:v>
                </c:pt>
                <c:pt idx="3611">
                  <c:v>0.80103361083590852</c:v>
                </c:pt>
                <c:pt idx="3612">
                  <c:v>1.0656094284094371</c:v>
                </c:pt>
                <c:pt idx="3613">
                  <c:v>1.1090315576213758</c:v>
                </c:pt>
                <c:pt idx="3614">
                  <c:v>1.0830001262385873</c:v>
                </c:pt>
                <c:pt idx="3615">
                  <c:v>1.0608300791987677</c:v>
                </c:pt>
                <c:pt idx="3616">
                  <c:v>0.99074245464546873</c:v>
                </c:pt>
                <c:pt idx="3617">
                  <c:v>0.97113157592518462</c:v>
                </c:pt>
                <c:pt idx="3618">
                  <c:v>0.76931360267185778</c:v>
                </c:pt>
                <c:pt idx="3619">
                  <c:v>0.79529901852897555</c:v>
                </c:pt>
                <c:pt idx="3620">
                  <c:v>0.91116348030894556</c:v>
                </c:pt>
                <c:pt idx="3621">
                  <c:v>1.0513573957460609</c:v>
                </c:pt>
                <c:pt idx="3622">
                  <c:v>0.95156650733653436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  <c:pt idx="3684">
                  <c:v>0</c:v>
                </c:pt>
                <c:pt idx="3685">
                  <c:v>0</c:v>
                </c:pt>
                <c:pt idx="3686">
                  <c:v>0</c:v>
                </c:pt>
                <c:pt idx="3687">
                  <c:v>0</c:v>
                </c:pt>
                <c:pt idx="3688">
                  <c:v>0</c:v>
                </c:pt>
                <c:pt idx="3689">
                  <c:v>0</c:v>
                </c:pt>
                <c:pt idx="3690">
                  <c:v>0</c:v>
                </c:pt>
                <c:pt idx="3691">
                  <c:v>0</c:v>
                </c:pt>
                <c:pt idx="3692">
                  <c:v>0</c:v>
                </c:pt>
                <c:pt idx="3693">
                  <c:v>0</c:v>
                </c:pt>
                <c:pt idx="3694">
                  <c:v>0</c:v>
                </c:pt>
                <c:pt idx="3695">
                  <c:v>0</c:v>
                </c:pt>
                <c:pt idx="3696">
                  <c:v>0</c:v>
                </c:pt>
                <c:pt idx="3697">
                  <c:v>0</c:v>
                </c:pt>
                <c:pt idx="3698">
                  <c:v>0</c:v>
                </c:pt>
                <c:pt idx="3699">
                  <c:v>0</c:v>
                </c:pt>
                <c:pt idx="3700">
                  <c:v>0</c:v>
                </c:pt>
                <c:pt idx="3701">
                  <c:v>0</c:v>
                </c:pt>
                <c:pt idx="3702">
                  <c:v>0</c:v>
                </c:pt>
                <c:pt idx="3703">
                  <c:v>0</c:v>
                </c:pt>
                <c:pt idx="3704">
                  <c:v>0</c:v>
                </c:pt>
                <c:pt idx="3705">
                  <c:v>4.0824081519622517E-4</c:v>
                </c:pt>
                <c:pt idx="3706">
                  <c:v>9.2221073501334708E-4</c:v>
                </c:pt>
                <c:pt idx="3707">
                  <c:v>1.5694865726378039E-3</c:v>
                </c:pt>
                <c:pt idx="3708">
                  <c:v>2.3844023703893892E-3</c:v>
                </c:pt>
                <c:pt idx="3709">
                  <c:v>3.4113778233521674E-3</c:v>
                </c:pt>
                <c:pt idx="3710">
                  <c:v>4.7042153643820734E-3</c:v>
                </c:pt>
                <c:pt idx="3711">
                  <c:v>6.3322742321489014E-3</c:v>
                </c:pt>
                <c:pt idx="3712">
                  <c:v>8.3837395967872926E-3</c:v>
                </c:pt>
                <c:pt idx="3713">
                  <c:v>1.0968739793829814E-2</c:v>
                </c:pt>
                <c:pt idx="3714">
                  <c:v>1.4226099011540797E-2</c:v>
                </c:pt>
                <c:pt idx="3715">
                  <c:v>1.8333170445338026E-2</c:v>
                </c:pt>
                <c:pt idx="3716">
                  <c:v>2.3510486492345592E-2</c:v>
                </c:pt>
                <c:pt idx="3717">
                  <c:v>3.0044394813574096E-2</c:v>
                </c:pt>
                <c:pt idx="3718">
                  <c:v>3.8290660286405952E-2</c:v>
                </c:pt>
                <c:pt idx="3719">
                  <c:v>4.87093210583062E-2</c:v>
                </c:pt>
                <c:pt idx="3720">
                  <c:v>6.1879424452052231E-2</c:v>
                </c:pt>
                <c:pt idx="3721">
                  <c:v>7.8548969972853697E-2</c:v>
                </c:pt>
                <c:pt idx="3722">
                  <c:v>9.9680459104243641E-2</c:v>
                </c:pt>
                <c:pt idx="3723">
                  <c:v>0.12651404865856319</c:v>
                </c:pt>
                <c:pt idx="3724">
                  <c:v>56.828092887609657</c:v>
                </c:pt>
                <c:pt idx="3725">
                  <c:v>309.20764957374422</c:v>
                </c:pt>
                <c:pt idx="3726">
                  <c:v>632.54769329514647</c:v>
                </c:pt>
                <c:pt idx="3727">
                  <c:v>1048.7647473964096</c:v>
                </c:pt>
                <c:pt idx="3728">
                  <c:v>1587.8555958931981</c:v>
                </c:pt>
                <c:pt idx="3729">
                  <c:v>1846.8796435178438</c:v>
                </c:pt>
                <c:pt idx="3730">
                  <c:v>1947.9141096571559</c:v>
                </c:pt>
                <c:pt idx="3731">
                  <c:v>1432.9735651263211</c:v>
                </c:pt>
                <c:pt idx="3732">
                  <c:v>821.16918922325533</c:v>
                </c:pt>
                <c:pt idx="3733">
                  <c:v>458.36736195673262</c:v>
                </c:pt>
                <c:pt idx="3734">
                  <c:v>248.47803832457046</c:v>
                </c:pt>
                <c:pt idx="3735">
                  <c:v>0.66813819393980389</c:v>
                </c:pt>
                <c:pt idx="3736">
                  <c:v>0.78931498985666826</c:v>
                </c:pt>
                <c:pt idx="3737">
                  <c:v>1.0295589305162898</c:v>
                </c:pt>
                <c:pt idx="3738">
                  <c:v>1.1016463256394018</c:v>
                </c:pt>
                <c:pt idx="3739">
                  <c:v>1.1920061132506741</c:v>
                </c:pt>
                <c:pt idx="3740">
                  <c:v>1.3778556789269041</c:v>
                </c:pt>
                <c:pt idx="3741">
                  <c:v>1.4306408645968323</c:v>
                </c:pt>
                <c:pt idx="3742">
                  <c:v>1.3869975786728801</c:v>
                </c:pt>
                <c:pt idx="3743">
                  <c:v>1.3421664484342393</c:v>
                </c:pt>
                <c:pt idx="3744">
                  <c:v>1.3004230794612168</c:v>
                </c:pt>
                <c:pt idx="3745">
                  <c:v>1.2016239624114078</c:v>
                </c:pt>
                <c:pt idx="3746">
                  <c:v>1.1804752205730082</c:v>
                </c:pt>
                <c:pt idx="3747">
                  <c:v>1.1125166800106754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0</c:v>
                </c:pt>
                <c:pt idx="3760">
                  <c:v>0</c:v>
                </c:pt>
                <c:pt idx="3761">
                  <c:v>0</c:v>
                </c:pt>
                <c:pt idx="3762">
                  <c:v>0</c:v>
                </c:pt>
                <c:pt idx="3763">
                  <c:v>0</c:v>
                </c:pt>
                <c:pt idx="3764">
                  <c:v>0</c:v>
                </c:pt>
                <c:pt idx="3765">
                  <c:v>0</c:v>
                </c:pt>
                <c:pt idx="3766">
                  <c:v>0</c:v>
                </c:pt>
                <c:pt idx="3767">
                  <c:v>0</c:v>
                </c:pt>
                <c:pt idx="3768">
                  <c:v>0</c:v>
                </c:pt>
                <c:pt idx="3769">
                  <c:v>0</c:v>
                </c:pt>
                <c:pt idx="3770">
                  <c:v>0</c:v>
                </c:pt>
                <c:pt idx="3771">
                  <c:v>0</c:v>
                </c:pt>
                <c:pt idx="3772">
                  <c:v>0</c:v>
                </c:pt>
                <c:pt idx="3773">
                  <c:v>0</c:v>
                </c:pt>
                <c:pt idx="3774">
                  <c:v>0</c:v>
                </c:pt>
                <c:pt idx="3775">
                  <c:v>0</c:v>
                </c:pt>
                <c:pt idx="3776">
                  <c:v>0</c:v>
                </c:pt>
                <c:pt idx="3777">
                  <c:v>0</c:v>
                </c:pt>
                <c:pt idx="3778">
                  <c:v>0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</c:v>
                </c:pt>
                <c:pt idx="3784">
                  <c:v>0</c:v>
                </c:pt>
                <c:pt idx="3785">
                  <c:v>0</c:v>
                </c:pt>
                <c:pt idx="3786">
                  <c:v>0</c:v>
                </c:pt>
                <c:pt idx="3787">
                  <c:v>0</c:v>
                </c:pt>
                <c:pt idx="3788">
                  <c:v>0</c:v>
                </c:pt>
                <c:pt idx="3789">
                  <c:v>0</c:v>
                </c:pt>
                <c:pt idx="3790">
                  <c:v>0</c:v>
                </c:pt>
                <c:pt idx="3791">
                  <c:v>0</c:v>
                </c:pt>
                <c:pt idx="3792">
                  <c:v>0</c:v>
                </c:pt>
                <c:pt idx="3793">
                  <c:v>0</c:v>
                </c:pt>
                <c:pt idx="3794">
                  <c:v>0</c:v>
                </c:pt>
                <c:pt idx="3795">
                  <c:v>0</c:v>
                </c:pt>
                <c:pt idx="3796">
                  <c:v>0</c:v>
                </c:pt>
                <c:pt idx="3797">
                  <c:v>0</c:v>
                </c:pt>
                <c:pt idx="3798">
                  <c:v>0</c:v>
                </c:pt>
                <c:pt idx="3799">
                  <c:v>0</c:v>
                </c:pt>
                <c:pt idx="3800">
                  <c:v>0</c:v>
                </c:pt>
                <c:pt idx="3801">
                  <c:v>0</c:v>
                </c:pt>
                <c:pt idx="3802">
                  <c:v>0</c:v>
                </c:pt>
                <c:pt idx="3803">
                  <c:v>0</c:v>
                </c:pt>
                <c:pt idx="3804">
                  <c:v>0</c:v>
                </c:pt>
                <c:pt idx="3805">
                  <c:v>0</c:v>
                </c:pt>
                <c:pt idx="3806">
                  <c:v>0</c:v>
                </c:pt>
                <c:pt idx="3807">
                  <c:v>0</c:v>
                </c:pt>
                <c:pt idx="3808">
                  <c:v>0</c:v>
                </c:pt>
                <c:pt idx="3809">
                  <c:v>0</c:v>
                </c:pt>
                <c:pt idx="3810">
                  <c:v>0</c:v>
                </c:pt>
                <c:pt idx="3811">
                  <c:v>0</c:v>
                </c:pt>
                <c:pt idx="3812">
                  <c:v>0</c:v>
                </c:pt>
                <c:pt idx="3813">
                  <c:v>0</c:v>
                </c:pt>
                <c:pt idx="3814">
                  <c:v>0</c:v>
                </c:pt>
                <c:pt idx="3815">
                  <c:v>0</c:v>
                </c:pt>
                <c:pt idx="3816">
                  <c:v>0</c:v>
                </c:pt>
                <c:pt idx="3817">
                  <c:v>0</c:v>
                </c:pt>
                <c:pt idx="3818">
                  <c:v>0</c:v>
                </c:pt>
                <c:pt idx="3819">
                  <c:v>0</c:v>
                </c:pt>
                <c:pt idx="3820">
                  <c:v>0</c:v>
                </c:pt>
                <c:pt idx="3821">
                  <c:v>0</c:v>
                </c:pt>
                <c:pt idx="3822">
                  <c:v>0</c:v>
                </c:pt>
                <c:pt idx="3823">
                  <c:v>0</c:v>
                </c:pt>
                <c:pt idx="3824">
                  <c:v>0</c:v>
                </c:pt>
                <c:pt idx="3825">
                  <c:v>0</c:v>
                </c:pt>
                <c:pt idx="3826">
                  <c:v>0</c:v>
                </c:pt>
                <c:pt idx="3827">
                  <c:v>0</c:v>
                </c:pt>
                <c:pt idx="3828">
                  <c:v>0</c:v>
                </c:pt>
                <c:pt idx="3829">
                  <c:v>0</c:v>
                </c:pt>
                <c:pt idx="3830">
                  <c:v>0</c:v>
                </c:pt>
                <c:pt idx="3831">
                  <c:v>0</c:v>
                </c:pt>
                <c:pt idx="3832">
                  <c:v>0</c:v>
                </c:pt>
                <c:pt idx="3833">
                  <c:v>0</c:v>
                </c:pt>
                <c:pt idx="3834">
                  <c:v>0</c:v>
                </c:pt>
                <c:pt idx="3835">
                  <c:v>0</c:v>
                </c:pt>
                <c:pt idx="3836">
                  <c:v>0</c:v>
                </c:pt>
                <c:pt idx="3837">
                  <c:v>0</c:v>
                </c:pt>
                <c:pt idx="3838">
                  <c:v>0</c:v>
                </c:pt>
                <c:pt idx="3839">
                  <c:v>0</c:v>
                </c:pt>
                <c:pt idx="3840">
                  <c:v>0</c:v>
                </c:pt>
                <c:pt idx="3841">
                  <c:v>0</c:v>
                </c:pt>
                <c:pt idx="3842">
                  <c:v>0</c:v>
                </c:pt>
                <c:pt idx="3843">
                  <c:v>0</c:v>
                </c:pt>
                <c:pt idx="3844">
                  <c:v>0</c:v>
                </c:pt>
                <c:pt idx="3845">
                  <c:v>0</c:v>
                </c:pt>
                <c:pt idx="3846">
                  <c:v>0</c:v>
                </c:pt>
                <c:pt idx="3847">
                  <c:v>0</c:v>
                </c:pt>
                <c:pt idx="3848">
                  <c:v>0</c:v>
                </c:pt>
                <c:pt idx="3849">
                  <c:v>0</c:v>
                </c:pt>
                <c:pt idx="3850">
                  <c:v>0</c:v>
                </c:pt>
                <c:pt idx="3851">
                  <c:v>0</c:v>
                </c:pt>
                <c:pt idx="3852">
                  <c:v>0</c:v>
                </c:pt>
                <c:pt idx="3853">
                  <c:v>0</c:v>
                </c:pt>
                <c:pt idx="3854">
                  <c:v>0</c:v>
                </c:pt>
                <c:pt idx="3855">
                  <c:v>0</c:v>
                </c:pt>
                <c:pt idx="3856">
                  <c:v>0.52715291695220956</c:v>
                </c:pt>
                <c:pt idx="3857">
                  <c:v>1.0920334664090441</c:v>
                </c:pt>
                <c:pt idx="3858">
                  <c:v>1.4937950529622981</c:v>
                </c:pt>
                <c:pt idx="3859">
                  <c:v>1.7270471121181716</c:v>
                </c:pt>
                <c:pt idx="3860">
                  <c:v>1.8576222165927718</c:v>
                </c:pt>
                <c:pt idx="3861">
                  <c:v>1.69714052367732</c:v>
                </c:pt>
                <c:pt idx="3862">
                  <c:v>1.5348743828200888</c:v>
                </c:pt>
                <c:pt idx="3863">
                  <c:v>1.2865907127186977</c:v>
                </c:pt>
                <c:pt idx="3864">
                  <c:v>1.1369668979719256</c:v>
                </c:pt>
                <c:pt idx="3865">
                  <c:v>1.0435397324464237</c:v>
                </c:pt>
                <c:pt idx="3866">
                  <c:v>1.0234995555560917</c:v>
                </c:pt>
                <c:pt idx="3867">
                  <c:v>1.0063275240384633</c:v>
                </c:pt>
                <c:pt idx="3868">
                  <c:v>1.0038655732628146</c:v>
                </c:pt>
                <c:pt idx="3869">
                  <c:v>0.98896290161612366</c:v>
                </c:pt>
                <c:pt idx="3870">
                  <c:v>0.9639890577894078</c:v>
                </c:pt>
                <c:pt idx="3871">
                  <c:v>0.94493725292276398</c:v>
                </c:pt>
                <c:pt idx="3872">
                  <c:v>0.85674252143966512</c:v>
                </c:pt>
                <c:pt idx="3873">
                  <c:v>0</c:v>
                </c:pt>
                <c:pt idx="3874">
                  <c:v>0</c:v>
                </c:pt>
                <c:pt idx="3875">
                  <c:v>0</c:v>
                </c:pt>
                <c:pt idx="3876">
                  <c:v>0</c:v>
                </c:pt>
                <c:pt idx="3877">
                  <c:v>0</c:v>
                </c:pt>
                <c:pt idx="3878">
                  <c:v>0</c:v>
                </c:pt>
                <c:pt idx="3879">
                  <c:v>0</c:v>
                </c:pt>
                <c:pt idx="3880">
                  <c:v>0</c:v>
                </c:pt>
                <c:pt idx="3881">
                  <c:v>0</c:v>
                </c:pt>
                <c:pt idx="3882">
                  <c:v>0</c:v>
                </c:pt>
                <c:pt idx="3883">
                  <c:v>0</c:v>
                </c:pt>
                <c:pt idx="3884">
                  <c:v>0</c:v>
                </c:pt>
                <c:pt idx="3885">
                  <c:v>0</c:v>
                </c:pt>
                <c:pt idx="3886">
                  <c:v>0</c:v>
                </c:pt>
                <c:pt idx="3887">
                  <c:v>0</c:v>
                </c:pt>
                <c:pt idx="3888">
                  <c:v>0</c:v>
                </c:pt>
                <c:pt idx="3889">
                  <c:v>0</c:v>
                </c:pt>
                <c:pt idx="3890">
                  <c:v>0</c:v>
                </c:pt>
                <c:pt idx="3891">
                  <c:v>0</c:v>
                </c:pt>
                <c:pt idx="3892">
                  <c:v>0</c:v>
                </c:pt>
                <c:pt idx="3893">
                  <c:v>0</c:v>
                </c:pt>
                <c:pt idx="3894">
                  <c:v>0</c:v>
                </c:pt>
                <c:pt idx="3895">
                  <c:v>0</c:v>
                </c:pt>
                <c:pt idx="3896">
                  <c:v>0</c:v>
                </c:pt>
                <c:pt idx="3897">
                  <c:v>0</c:v>
                </c:pt>
                <c:pt idx="3898">
                  <c:v>0</c:v>
                </c:pt>
                <c:pt idx="3899">
                  <c:v>0</c:v>
                </c:pt>
                <c:pt idx="3900">
                  <c:v>0</c:v>
                </c:pt>
                <c:pt idx="3901">
                  <c:v>0</c:v>
                </c:pt>
                <c:pt idx="3902">
                  <c:v>0</c:v>
                </c:pt>
                <c:pt idx="3903">
                  <c:v>0</c:v>
                </c:pt>
                <c:pt idx="3904">
                  <c:v>0</c:v>
                </c:pt>
                <c:pt idx="3905">
                  <c:v>0</c:v>
                </c:pt>
                <c:pt idx="3906">
                  <c:v>0</c:v>
                </c:pt>
                <c:pt idx="3907">
                  <c:v>0</c:v>
                </c:pt>
                <c:pt idx="3908">
                  <c:v>0</c:v>
                </c:pt>
                <c:pt idx="3909">
                  <c:v>0</c:v>
                </c:pt>
                <c:pt idx="3910">
                  <c:v>0</c:v>
                </c:pt>
                <c:pt idx="3911">
                  <c:v>0</c:v>
                </c:pt>
                <c:pt idx="3912">
                  <c:v>0</c:v>
                </c:pt>
                <c:pt idx="3913">
                  <c:v>0</c:v>
                </c:pt>
                <c:pt idx="3914">
                  <c:v>0</c:v>
                </c:pt>
                <c:pt idx="3915">
                  <c:v>0</c:v>
                </c:pt>
                <c:pt idx="3916">
                  <c:v>0</c:v>
                </c:pt>
                <c:pt idx="3917">
                  <c:v>0</c:v>
                </c:pt>
                <c:pt idx="3918">
                  <c:v>0</c:v>
                </c:pt>
                <c:pt idx="3919">
                  <c:v>0</c:v>
                </c:pt>
                <c:pt idx="3920">
                  <c:v>0</c:v>
                </c:pt>
                <c:pt idx="3921">
                  <c:v>0</c:v>
                </c:pt>
                <c:pt idx="3922">
                  <c:v>0</c:v>
                </c:pt>
                <c:pt idx="3923">
                  <c:v>0</c:v>
                </c:pt>
                <c:pt idx="3924">
                  <c:v>0</c:v>
                </c:pt>
                <c:pt idx="3925">
                  <c:v>0</c:v>
                </c:pt>
                <c:pt idx="3926">
                  <c:v>0</c:v>
                </c:pt>
                <c:pt idx="3927">
                  <c:v>0</c:v>
                </c:pt>
                <c:pt idx="3928">
                  <c:v>0</c:v>
                </c:pt>
                <c:pt idx="3929">
                  <c:v>0</c:v>
                </c:pt>
                <c:pt idx="3930">
                  <c:v>0</c:v>
                </c:pt>
                <c:pt idx="3931">
                  <c:v>0</c:v>
                </c:pt>
                <c:pt idx="3932">
                  <c:v>0</c:v>
                </c:pt>
                <c:pt idx="3933">
                  <c:v>0</c:v>
                </c:pt>
                <c:pt idx="3934">
                  <c:v>0</c:v>
                </c:pt>
                <c:pt idx="3935">
                  <c:v>0</c:v>
                </c:pt>
                <c:pt idx="3936">
                  <c:v>0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</c:v>
                </c:pt>
                <c:pt idx="4026">
                  <c:v>0</c:v>
                </c:pt>
                <c:pt idx="4027">
                  <c:v>0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</c:v>
                </c:pt>
                <c:pt idx="4034">
                  <c:v>0</c:v>
                </c:pt>
                <c:pt idx="4035">
                  <c:v>0</c:v>
                </c:pt>
                <c:pt idx="4036">
                  <c:v>0</c:v>
                </c:pt>
                <c:pt idx="4037">
                  <c:v>0</c:v>
                </c:pt>
                <c:pt idx="4038">
                  <c:v>0</c:v>
                </c:pt>
                <c:pt idx="4039">
                  <c:v>0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</c:v>
                </c:pt>
                <c:pt idx="4051">
                  <c:v>0</c:v>
                </c:pt>
                <c:pt idx="4052">
                  <c:v>0</c:v>
                </c:pt>
                <c:pt idx="4053">
                  <c:v>0</c:v>
                </c:pt>
                <c:pt idx="4054">
                  <c:v>0</c:v>
                </c:pt>
                <c:pt idx="4055">
                  <c:v>0</c:v>
                </c:pt>
                <c:pt idx="4056">
                  <c:v>0</c:v>
                </c:pt>
                <c:pt idx="4057">
                  <c:v>0</c:v>
                </c:pt>
                <c:pt idx="4058">
                  <c:v>0</c:v>
                </c:pt>
                <c:pt idx="4059">
                  <c:v>0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</c:v>
                </c:pt>
                <c:pt idx="4065">
                  <c:v>0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</c:v>
                </c:pt>
                <c:pt idx="4071">
                  <c:v>0</c:v>
                </c:pt>
                <c:pt idx="4072">
                  <c:v>0</c:v>
                </c:pt>
                <c:pt idx="4073">
                  <c:v>0</c:v>
                </c:pt>
                <c:pt idx="4074">
                  <c:v>0</c:v>
                </c:pt>
                <c:pt idx="4075">
                  <c:v>0</c:v>
                </c:pt>
                <c:pt idx="4076">
                  <c:v>0</c:v>
                </c:pt>
                <c:pt idx="4077">
                  <c:v>0</c:v>
                </c:pt>
                <c:pt idx="4078">
                  <c:v>0</c:v>
                </c:pt>
                <c:pt idx="4079">
                  <c:v>0</c:v>
                </c:pt>
                <c:pt idx="4080">
                  <c:v>0</c:v>
                </c:pt>
                <c:pt idx="4081">
                  <c:v>0</c:v>
                </c:pt>
                <c:pt idx="4082">
                  <c:v>0</c:v>
                </c:pt>
                <c:pt idx="4083">
                  <c:v>0</c:v>
                </c:pt>
                <c:pt idx="4084">
                  <c:v>0</c:v>
                </c:pt>
                <c:pt idx="4085">
                  <c:v>0</c:v>
                </c:pt>
                <c:pt idx="4086">
                  <c:v>0</c:v>
                </c:pt>
                <c:pt idx="4087">
                  <c:v>0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</c:v>
                </c:pt>
                <c:pt idx="4092">
                  <c:v>0</c:v>
                </c:pt>
                <c:pt idx="4093">
                  <c:v>0</c:v>
                </c:pt>
                <c:pt idx="4094">
                  <c:v>0</c:v>
                </c:pt>
                <c:pt idx="4095">
                  <c:v>0</c:v>
                </c:pt>
                <c:pt idx="4096">
                  <c:v>0</c:v>
                </c:pt>
                <c:pt idx="4097">
                  <c:v>0</c:v>
                </c:pt>
                <c:pt idx="4098">
                  <c:v>0</c:v>
                </c:pt>
                <c:pt idx="4099">
                  <c:v>0</c:v>
                </c:pt>
                <c:pt idx="4100">
                  <c:v>0</c:v>
                </c:pt>
                <c:pt idx="4101">
                  <c:v>0</c:v>
                </c:pt>
                <c:pt idx="4102">
                  <c:v>0</c:v>
                </c:pt>
                <c:pt idx="4103">
                  <c:v>0.5548709622239798</c:v>
                </c:pt>
                <c:pt idx="4104">
                  <c:v>0.41737113431785894</c:v>
                </c:pt>
                <c:pt idx="4105">
                  <c:v>0.3806877056237129</c:v>
                </c:pt>
                <c:pt idx="4106">
                  <c:v>0.63269446021944609</c:v>
                </c:pt>
                <c:pt idx="4107">
                  <c:v>0.88330357763917633</c:v>
                </c:pt>
                <c:pt idx="4108">
                  <c:v>1.1052766453115899</c:v>
                </c:pt>
                <c:pt idx="4109">
                  <c:v>1.2979537982156251</c:v>
                </c:pt>
                <c:pt idx="4110">
                  <c:v>1.3572070885894318</c:v>
                </c:pt>
                <c:pt idx="4111">
                  <c:v>1.2459753518933159</c:v>
                </c:pt>
                <c:pt idx="4112">
                  <c:v>1.2073235167538532</c:v>
                </c:pt>
                <c:pt idx="4113">
                  <c:v>1.1287885779772961</c:v>
                </c:pt>
                <c:pt idx="4114">
                  <c:v>1.0464608502996728</c:v>
                </c:pt>
                <c:pt idx="4115">
                  <c:v>1.0443725264290391</c:v>
                </c:pt>
                <c:pt idx="4116">
                  <c:v>1.0543131903734593</c:v>
                </c:pt>
                <c:pt idx="4117">
                  <c:v>1.0676131197804464</c:v>
                </c:pt>
                <c:pt idx="4118">
                  <c:v>1.6016588781831373</c:v>
                </c:pt>
                <c:pt idx="4119">
                  <c:v>1.5710504641340335</c:v>
                </c:pt>
                <c:pt idx="4120">
                  <c:v>1.5411959543384397</c:v>
                </c:pt>
                <c:pt idx="4121">
                  <c:v>1.4926121264631846</c:v>
                </c:pt>
                <c:pt idx="4122">
                  <c:v>1.4766128905234808</c:v>
                </c:pt>
                <c:pt idx="4123">
                  <c:v>0</c:v>
                </c:pt>
                <c:pt idx="4124">
                  <c:v>0</c:v>
                </c:pt>
                <c:pt idx="4125">
                  <c:v>0</c:v>
                </c:pt>
                <c:pt idx="4126">
                  <c:v>0</c:v>
                </c:pt>
                <c:pt idx="4127">
                  <c:v>0</c:v>
                </c:pt>
                <c:pt idx="4128">
                  <c:v>0</c:v>
                </c:pt>
                <c:pt idx="4129">
                  <c:v>0</c:v>
                </c:pt>
                <c:pt idx="4130">
                  <c:v>0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</c:v>
                </c:pt>
                <c:pt idx="4136">
                  <c:v>0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0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</c:v>
                </c:pt>
                <c:pt idx="4147">
                  <c:v>0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</c:v>
                </c:pt>
                <c:pt idx="4152">
                  <c:v>0</c:v>
                </c:pt>
                <c:pt idx="4153">
                  <c:v>0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0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0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0</c:v>
                </c:pt>
                <c:pt idx="4169">
                  <c:v>0</c:v>
                </c:pt>
                <c:pt idx="4170">
                  <c:v>0</c:v>
                </c:pt>
                <c:pt idx="4171">
                  <c:v>0</c:v>
                </c:pt>
                <c:pt idx="4172">
                  <c:v>0</c:v>
                </c:pt>
                <c:pt idx="4173">
                  <c:v>0</c:v>
                </c:pt>
                <c:pt idx="4174">
                  <c:v>0</c:v>
                </c:pt>
                <c:pt idx="4175">
                  <c:v>0</c:v>
                </c:pt>
                <c:pt idx="4176">
                  <c:v>0</c:v>
                </c:pt>
                <c:pt idx="4177">
                  <c:v>0</c:v>
                </c:pt>
                <c:pt idx="4178">
                  <c:v>0</c:v>
                </c:pt>
                <c:pt idx="4179">
                  <c:v>0</c:v>
                </c:pt>
                <c:pt idx="4180">
                  <c:v>0</c:v>
                </c:pt>
                <c:pt idx="4181">
                  <c:v>0</c:v>
                </c:pt>
                <c:pt idx="4182">
                  <c:v>0</c:v>
                </c:pt>
                <c:pt idx="4183">
                  <c:v>0</c:v>
                </c:pt>
                <c:pt idx="4184">
                  <c:v>0</c:v>
                </c:pt>
                <c:pt idx="4185">
                  <c:v>0</c:v>
                </c:pt>
                <c:pt idx="4186">
                  <c:v>0</c:v>
                </c:pt>
                <c:pt idx="4187">
                  <c:v>0</c:v>
                </c:pt>
                <c:pt idx="4188">
                  <c:v>0</c:v>
                </c:pt>
                <c:pt idx="4189">
                  <c:v>0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</c:v>
                </c:pt>
                <c:pt idx="4199">
                  <c:v>0</c:v>
                </c:pt>
                <c:pt idx="4200">
                  <c:v>0</c:v>
                </c:pt>
                <c:pt idx="4201">
                  <c:v>0</c:v>
                </c:pt>
                <c:pt idx="4202">
                  <c:v>0</c:v>
                </c:pt>
                <c:pt idx="4203">
                  <c:v>0</c:v>
                </c:pt>
                <c:pt idx="4204">
                  <c:v>0</c:v>
                </c:pt>
                <c:pt idx="4205">
                  <c:v>0</c:v>
                </c:pt>
                <c:pt idx="4206">
                  <c:v>0</c:v>
                </c:pt>
                <c:pt idx="4207">
                  <c:v>0</c:v>
                </c:pt>
                <c:pt idx="4208">
                  <c:v>0</c:v>
                </c:pt>
                <c:pt idx="4209">
                  <c:v>0</c:v>
                </c:pt>
                <c:pt idx="4210">
                  <c:v>0</c:v>
                </c:pt>
                <c:pt idx="4211">
                  <c:v>0</c:v>
                </c:pt>
                <c:pt idx="4212">
                  <c:v>0</c:v>
                </c:pt>
                <c:pt idx="4213">
                  <c:v>0</c:v>
                </c:pt>
                <c:pt idx="4214">
                  <c:v>0</c:v>
                </c:pt>
                <c:pt idx="4215">
                  <c:v>0</c:v>
                </c:pt>
                <c:pt idx="4216">
                  <c:v>0</c:v>
                </c:pt>
                <c:pt idx="4217">
                  <c:v>0</c:v>
                </c:pt>
                <c:pt idx="4218">
                  <c:v>0</c:v>
                </c:pt>
                <c:pt idx="4219">
                  <c:v>0</c:v>
                </c:pt>
                <c:pt idx="4220">
                  <c:v>0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</c:v>
                </c:pt>
                <c:pt idx="4225">
                  <c:v>0</c:v>
                </c:pt>
                <c:pt idx="4226">
                  <c:v>0</c:v>
                </c:pt>
                <c:pt idx="4227">
                  <c:v>0</c:v>
                </c:pt>
                <c:pt idx="4228">
                  <c:v>0</c:v>
                </c:pt>
                <c:pt idx="4229">
                  <c:v>0</c:v>
                </c:pt>
                <c:pt idx="4230">
                  <c:v>0</c:v>
                </c:pt>
                <c:pt idx="4231">
                  <c:v>0</c:v>
                </c:pt>
                <c:pt idx="4232">
                  <c:v>0</c:v>
                </c:pt>
                <c:pt idx="4233">
                  <c:v>0</c:v>
                </c:pt>
                <c:pt idx="4234">
                  <c:v>0</c:v>
                </c:pt>
                <c:pt idx="4235">
                  <c:v>0</c:v>
                </c:pt>
                <c:pt idx="4236">
                  <c:v>0</c:v>
                </c:pt>
                <c:pt idx="4237">
                  <c:v>0</c:v>
                </c:pt>
                <c:pt idx="4238">
                  <c:v>0</c:v>
                </c:pt>
                <c:pt idx="4239">
                  <c:v>0</c:v>
                </c:pt>
                <c:pt idx="4240">
                  <c:v>0</c:v>
                </c:pt>
                <c:pt idx="4241">
                  <c:v>0</c:v>
                </c:pt>
                <c:pt idx="4242">
                  <c:v>0</c:v>
                </c:pt>
                <c:pt idx="4243">
                  <c:v>0</c:v>
                </c:pt>
                <c:pt idx="4244">
                  <c:v>0</c:v>
                </c:pt>
                <c:pt idx="4245">
                  <c:v>0</c:v>
                </c:pt>
                <c:pt idx="4246">
                  <c:v>0</c:v>
                </c:pt>
                <c:pt idx="4247">
                  <c:v>0</c:v>
                </c:pt>
                <c:pt idx="4248">
                  <c:v>0</c:v>
                </c:pt>
                <c:pt idx="4249">
                  <c:v>0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</c:v>
                </c:pt>
                <c:pt idx="4254">
                  <c:v>0</c:v>
                </c:pt>
                <c:pt idx="4255">
                  <c:v>0</c:v>
                </c:pt>
                <c:pt idx="4256">
                  <c:v>0</c:v>
                </c:pt>
                <c:pt idx="4257">
                  <c:v>0</c:v>
                </c:pt>
                <c:pt idx="4258">
                  <c:v>0</c:v>
                </c:pt>
                <c:pt idx="4259">
                  <c:v>0</c:v>
                </c:pt>
                <c:pt idx="4260">
                  <c:v>0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</c:v>
                </c:pt>
                <c:pt idx="4270">
                  <c:v>0</c:v>
                </c:pt>
                <c:pt idx="4271">
                  <c:v>0</c:v>
                </c:pt>
                <c:pt idx="4272">
                  <c:v>0</c:v>
                </c:pt>
                <c:pt idx="4273">
                  <c:v>0</c:v>
                </c:pt>
                <c:pt idx="4274">
                  <c:v>0</c:v>
                </c:pt>
                <c:pt idx="4275">
                  <c:v>0</c:v>
                </c:pt>
                <c:pt idx="4276">
                  <c:v>0</c:v>
                </c:pt>
                <c:pt idx="4277">
                  <c:v>0</c:v>
                </c:pt>
                <c:pt idx="4278">
                  <c:v>0</c:v>
                </c:pt>
                <c:pt idx="4279">
                  <c:v>0</c:v>
                </c:pt>
                <c:pt idx="4280">
                  <c:v>0</c:v>
                </c:pt>
                <c:pt idx="4281">
                  <c:v>0</c:v>
                </c:pt>
                <c:pt idx="4282">
                  <c:v>0</c:v>
                </c:pt>
                <c:pt idx="4283">
                  <c:v>0</c:v>
                </c:pt>
                <c:pt idx="4284">
                  <c:v>0</c:v>
                </c:pt>
                <c:pt idx="4285">
                  <c:v>0</c:v>
                </c:pt>
                <c:pt idx="4286">
                  <c:v>0</c:v>
                </c:pt>
                <c:pt idx="4287">
                  <c:v>0</c:v>
                </c:pt>
                <c:pt idx="4288">
                  <c:v>0</c:v>
                </c:pt>
                <c:pt idx="4289">
                  <c:v>0</c:v>
                </c:pt>
                <c:pt idx="4290">
                  <c:v>0</c:v>
                </c:pt>
                <c:pt idx="4291">
                  <c:v>0</c:v>
                </c:pt>
                <c:pt idx="4292">
                  <c:v>0</c:v>
                </c:pt>
                <c:pt idx="4293">
                  <c:v>0</c:v>
                </c:pt>
                <c:pt idx="4294">
                  <c:v>0</c:v>
                </c:pt>
                <c:pt idx="4295">
                  <c:v>0</c:v>
                </c:pt>
                <c:pt idx="4296">
                  <c:v>0</c:v>
                </c:pt>
                <c:pt idx="4297">
                  <c:v>0</c:v>
                </c:pt>
                <c:pt idx="4298">
                  <c:v>0</c:v>
                </c:pt>
                <c:pt idx="4299">
                  <c:v>0</c:v>
                </c:pt>
                <c:pt idx="4300">
                  <c:v>0</c:v>
                </c:pt>
                <c:pt idx="4301">
                  <c:v>0</c:v>
                </c:pt>
                <c:pt idx="4302">
                  <c:v>0</c:v>
                </c:pt>
                <c:pt idx="4303">
                  <c:v>0</c:v>
                </c:pt>
                <c:pt idx="4304">
                  <c:v>0</c:v>
                </c:pt>
                <c:pt idx="4305">
                  <c:v>0</c:v>
                </c:pt>
                <c:pt idx="4306">
                  <c:v>0</c:v>
                </c:pt>
                <c:pt idx="4307">
                  <c:v>0</c:v>
                </c:pt>
                <c:pt idx="4308">
                  <c:v>0</c:v>
                </c:pt>
                <c:pt idx="4309">
                  <c:v>0</c:v>
                </c:pt>
                <c:pt idx="4310">
                  <c:v>0</c:v>
                </c:pt>
                <c:pt idx="4311">
                  <c:v>0</c:v>
                </c:pt>
                <c:pt idx="4312">
                  <c:v>0</c:v>
                </c:pt>
                <c:pt idx="4313">
                  <c:v>0</c:v>
                </c:pt>
                <c:pt idx="4314">
                  <c:v>0</c:v>
                </c:pt>
                <c:pt idx="4315">
                  <c:v>0</c:v>
                </c:pt>
                <c:pt idx="4316">
                  <c:v>0</c:v>
                </c:pt>
                <c:pt idx="4317">
                  <c:v>0</c:v>
                </c:pt>
                <c:pt idx="4318">
                  <c:v>0</c:v>
                </c:pt>
                <c:pt idx="4319">
                  <c:v>0</c:v>
                </c:pt>
                <c:pt idx="4320">
                  <c:v>0</c:v>
                </c:pt>
                <c:pt idx="4321">
                  <c:v>0</c:v>
                </c:pt>
                <c:pt idx="4322">
                  <c:v>0</c:v>
                </c:pt>
                <c:pt idx="4323">
                  <c:v>0</c:v>
                </c:pt>
                <c:pt idx="4324">
                  <c:v>0</c:v>
                </c:pt>
                <c:pt idx="4325">
                  <c:v>0</c:v>
                </c:pt>
                <c:pt idx="4326">
                  <c:v>0</c:v>
                </c:pt>
                <c:pt idx="4327">
                  <c:v>0</c:v>
                </c:pt>
                <c:pt idx="4328">
                  <c:v>0</c:v>
                </c:pt>
                <c:pt idx="4329">
                  <c:v>0</c:v>
                </c:pt>
                <c:pt idx="4330">
                  <c:v>0</c:v>
                </c:pt>
                <c:pt idx="4331">
                  <c:v>0</c:v>
                </c:pt>
                <c:pt idx="4332">
                  <c:v>0</c:v>
                </c:pt>
                <c:pt idx="4333">
                  <c:v>0</c:v>
                </c:pt>
                <c:pt idx="4334">
                  <c:v>0</c:v>
                </c:pt>
                <c:pt idx="4335">
                  <c:v>0</c:v>
                </c:pt>
                <c:pt idx="4336">
                  <c:v>0</c:v>
                </c:pt>
                <c:pt idx="4337">
                  <c:v>0</c:v>
                </c:pt>
                <c:pt idx="4338">
                  <c:v>0</c:v>
                </c:pt>
                <c:pt idx="4339">
                  <c:v>0</c:v>
                </c:pt>
                <c:pt idx="4340">
                  <c:v>0</c:v>
                </c:pt>
                <c:pt idx="4341">
                  <c:v>0</c:v>
                </c:pt>
                <c:pt idx="4342">
                  <c:v>0</c:v>
                </c:pt>
                <c:pt idx="4343">
                  <c:v>0</c:v>
                </c:pt>
                <c:pt idx="4344">
                  <c:v>0</c:v>
                </c:pt>
                <c:pt idx="4345">
                  <c:v>0</c:v>
                </c:pt>
                <c:pt idx="4346">
                  <c:v>0</c:v>
                </c:pt>
                <c:pt idx="4347">
                  <c:v>0</c:v>
                </c:pt>
                <c:pt idx="4348">
                  <c:v>0</c:v>
                </c:pt>
                <c:pt idx="4349">
                  <c:v>0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</c:v>
                </c:pt>
                <c:pt idx="4354">
                  <c:v>0</c:v>
                </c:pt>
                <c:pt idx="4355">
                  <c:v>0</c:v>
                </c:pt>
                <c:pt idx="4356">
                  <c:v>0</c:v>
                </c:pt>
                <c:pt idx="4357">
                  <c:v>0</c:v>
                </c:pt>
                <c:pt idx="4358">
                  <c:v>0</c:v>
                </c:pt>
                <c:pt idx="4359">
                  <c:v>0</c:v>
                </c:pt>
                <c:pt idx="4360">
                  <c:v>0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</c:v>
                </c:pt>
                <c:pt idx="4366">
                  <c:v>0</c:v>
                </c:pt>
                <c:pt idx="4367">
                  <c:v>0</c:v>
                </c:pt>
                <c:pt idx="4368">
                  <c:v>0</c:v>
                </c:pt>
                <c:pt idx="4369">
                  <c:v>0</c:v>
                </c:pt>
                <c:pt idx="4370">
                  <c:v>0</c:v>
                </c:pt>
                <c:pt idx="4371">
                  <c:v>0</c:v>
                </c:pt>
                <c:pt idx="4372">
                  <c:v>0</c:v>
                </c:pt>
                <c:pt idx="4373">
                  <c:v>0</c:v>
                </c:pt>
                <c:pt idx="4374">
                  <c:v>0</c:v>
                </c:pt>
                <c:pt idx="4375">
                  <c:v>0</c:v>
                </c:pt>
                <c:pt idx="4376">
                  <c:v>0</c:v>
                </c:pt>
                <c:pt idx="4377">
                  <c:v>0</c:v>
                </c:pt>
                <c:pt idx="4378">
                  <c:v>0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</c:v>
                </c:pt>
                <c:pt idx="4383">
                  <c:v>0</c:v>
                </c:pt>
                <c:pt idx="4384">
                  <c:v>0</c:v>
                </c:pt>
                <c:pt idx="4385">
                  <c:v>0</c:v>
                </c:pt>
                <c:pt idx="4386">
                  <c:v>0</c:v>
                </c:pt>
                <c:pt idx="4387">
                  <c:v>0</c:v>
                </c:pt>
                <c:pt idx="4388">
                  <c:v>0</c:v>
                </c:pt>
                <c:pt idx="4389">
                  <c:v>0</c:v>
                </c:pt>
                <c:pt idx="4390">
                  <c:v>0</c:v>
                </c:pt>
                <c:pt idx="4391">
                  <c:v>0</c:v>
                </c:pt>
                <c:pt idx="4392">
                  <c:v>0</c:v>
                </c:pt>
                <c:pt idx="4393">
                  <c:v>0</c:v>
                </c:pt>
                <c:pt idx="4394">
                  <c:v>0</c:v>
                </c:pt>
                <c:pt idx="4395">
                  <c:v>0</c:v>
                </c:pt>
                <c:pt idx="4396">
                  <c:v>0</c:v>
                </c:pt>
                <c:pt idx="4397">
                  <c:v>0</c:v>
                </c:pt>
                <c:pt idx="4398">
                  <c:v>0</c:v>
                </c:pt>
                <c:pt idx="4399">
                  <c:v>0</c:v>
                </c:pt>
                <c:pt idx="4400">
                  <c:v>0</c:v>
                </c:pt>
                <c:pt idx="4401">
                  <c:v>0</c:v>
                </c:pt>
                <c:pt idx="4402">
                  <c:v>0</c:v>
                </c:pt>
                <c:pt idx="4403">
                  <c:v>0</c:v>
                </c:pt>
                <c:pt idx="4404">
                  <c:v>0</c:v>
                </c:pt>
                <c:pt idx="4405">
                  <c:v>0</c:v>
                </c:pt>
                <c:pt idx="4406">
                  <c:v>0</c:v>
                </c:pt>
                <c:pt idx="4407">
                  <c:v>0</c:v>
                </c:pt>
                <c:pt idx="4408">
                  <c:v>0</c:v>
                </c:pt>
                <c:pt idx="4409">
                  <c:v>0</c:v>
                </c:pt>
                <c:pt idx="4410">
                  <c:v>0</c:v>
                </c:pt>
                <c:pt idx="4411">
                  <c:v>0</c:v>
                </c:pt>
                <c:pt idx="4412">
                  <c:v>0</c:v>
                </c:pt>
                <c:pt idx="4413">
                  <c:v>0</c:v>
                </c:pt>
                <c:pt idx="4414">
                  <c:v>0</c:v>
                </c:pt>
                <c:pt idx="4415">
                  <c:v>0</c:v>
                </c:pt>
                <c:pt idx="4416">
                  <c:v>0</c:v>
                </c:pt>
                <c:pt idx="4417">
                  <c:v>0</c:v>
                </c:pt>
                <c:pt idx="4418">
                  <c:v>0</c:v>
                </c:pt>
                <c:pt idx="4419">
                  <c:v>0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</c:v>
                </c:pt>
                <c:pt idx="4425">
                  <c:v>0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</c:v>
                </c:pt>
                <c:pt idx="4430">
                  <c:v>0</c:v>
                </c:pt>
                <c:pt idx="4431">
                  <c:v>0</c:v>
                </c:pt>
                <c:pt idx="4432">
                  <c:v>0</c:v>
                </c:pt>
                <c:pt idx="4433">
                  <c:v>0</c:v>
                </c:pt>
                <c:pt idx="4434">
                  <c:v>0</c:v>
                </c:pt>
                <c:pt idx="4435">
                  <c:v>0</c:v>
                </c:pt>
                <c:pt idx="4436">
                  <c:v>0</c:v>
                </c:pt>
                <c:pt idx="4437">
                  <c:v>0</c:v>
                </c:pt>
                <c:pt idx="4438">
                  <c:v>0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</c:v>
                </c:pt>
                <c:pt idx="4449">
                  <c:v>0</c:v>
                </c:pt>
                <c:pt idx="4450">
                  <c:v>0</c:v>
                </c:pt>
                <c:pt idx="4451">
                  <c:v>0</c:v>
                </c:pt>
                <c:pt idx="4452">
                  <c:v>0</c:v>
                </c:pt>
                <c:pt idx="4453">
                  <c:v>0</c:v>
                </c:pt>
                <c:pt idx="4454">
                  <c:v>0</c:v>
                </c:pt>
                <c:pt idx="4455">
                  <c:v>0</c:v>
                </c:pt>
                <c:pt idx="4456">
                  <c:v>0</c:v>
                </c:pt>
                <c:pt idx="4457">
                  <c:v>0</c:v>
                </c:pt>
                <c:pt idx="4458">
                  <c:v>0</c:v>
                </c:pt>
                <c:pt idx="4459">
                  <c:v>0</c:v>
                </c:pt>
                <c:pt idx="4460">
                  <c:v>0</c:v>
                </c:pt>
                <c:pt idx="4461">
                  <c:v>0</c:v>
                </c:pt>
                <c:pt idx="4462">
                  <c:v>0</c:v>
                </c:pt>
                <c:pt idx="4463">
                  <c:v>0</c:v>
                </c:pt>
                <c:pt idx="4464">
                  <c:v>0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</c:v>
                </c:pt>
                <c:pt idx="4469">
                  <c:v>0</c:v>
                </c:pt>
                <c:pt idx="4470">
                  <c:v>0</c:v>
                </c:pt>
                <c:pt idx="4471">
                  <c:v>0</c:v>
                </c:pt>
                <c:pt idx="4472">
                  <c:v>0</c:v>
                </c:pt>
                <c:pt idx="4473">
                  <c:v>0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</c:v>
                </c:pt>
                <c:pt idx="4478">
                  <c:v>0</c:v>
                </c:pt>
                <c:pt idx="4479">
                  <c:v>0</c:v>
                </c:pt>
                <c:pt idx="4480">
                  <c:v>0</c:v>
                </c:pt>
                <c:pt idx="4481">
                  <c:v>0</c:v>
                </c:pt>
                <c:pt idx="4482">
                  <c:v>0</c:v>
                </c:pt>
                <c:pt idx="4483">
                  <c:v>0</c:v>
                </c:pt>
                <c:pt idx="4484">
                  <c:v>0</c:v>
                </c:pt>
                <c:pt idx="4485">
                  <c:v>0</c:v>
                </c:pt>
                <c:pt idx="4486">
                  <c:v>0</c:v>
                </c:pt>
                <c:pt idx="4487">
                  <c:v>0</c:v>
                </c:pt>
                <c:pt idx="4488">
                  <c:v>0</c:v>
                </c:pt>
                <c:pt idx="4489">
                  <c:v>0</c:v>
                </c:pt>
                <c:pt idx="4490">
                  <c:v>0</c:v>
                </c:pt>
                <c:pt idx="4491">
                  <c:v>0</c:v>
                </c:pt>
                <c:pt idx="4492">
                  <c:v>0</c:v>
                </c:pt>
                <c:pt idx="4493">
                  <c:v>0</c:v>
                </c:pt>
                <c:pt idx="4494">
                  <c:v>0</c:v>
                </c:pt>
                <c:pt idx="4495">
                  <c:v>0</c:v>
                </c:pt>
                <c:pt idx="4496">
                  <c:v>0</c:v>
                </c:pt>
                <c:pt idx="4497">
                  <c:v>0</c:v>
                </c:pt>
                <c:pt idx="4498">
                  <c:v>0</c:v>
                </c:pt>
                <c:pt idx="4499">
                  <c:v>0</c:v>
                </c:pt>
                <c:pt idx="4500">
                  <c:v>0</c:v>
                </c:pt>
                <c:pt idx="4501">
                  <c:v>0</c:v>
                </c:pt>
                <c:pt idx="4502">
                  <c:v>0</c:v>
                </c:pt>
                <c:pt idx="4503">
                  <c:v>0</c:v>
                </c:pt>
                <c:pt idx="4504">
                  <c:v>0</c:v>
                </c:pt>
                <c:pt idx="4505">
                  <c:v>0</c:v>
                </c:pt>
                <c:pt idx="4506">
                  <c:v>0</c:v>
                </c:pt>
                <c:pt idx="4507">
                  <c:v>0</c:v>
                </c:pt>
                <c:pt idx="4508">
                  <c:v>0</c:v>
                </c:pt>
                <c:pt idx="4509">
                  <c:v>0</c:v>
                </c:pt>
                <c:pt idx="4510">
                  <c:v>0</c:v>
                </c:pt>
                <c:pt idx="4511">
                  <c:v>0</c:v>
                </c:pt>
                <c:pt idx="4512">
                  <c:v>0</c:v>
                </c:pt>
                <c:pt idx="4513">
                  <c:v>0</c:v>
                </c:pt>
                <c:pt idx="4514">
                  <c:v>0</c:v>
                </c:pt>
                <c:pt idx="4515">
                  <c:v>0</c:v>
                </c:pt>
                <c:pt idx="4516">
                  <c:v>0</c:v>
                </c:pt>
                <c:pt idx="4517">
                  <c:v>0</c:v>
                </c:pt>
                <c:pt idx="4518">
                  <c:v>0</c:v>
                </c:pt>
                <c:pt idx="4519">
                  <c:v>0</c:v>
                </c:pt>
                <c:pt idx="4520">
                  <c:v>0</c:v>
                </c:pt>
                <c:pt idx="4521">
                  <c:v>0</c:v>
                </c:pt>
                <c:pt idx="4522">
                  <c:v>0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</c:v>
                </c:pt>
                <c:pt idx="4528">
                  <c:v>0</c:v>
                </c:pt>
                <c:pt idx="4529">
                  <c:v>0</c:v>
                </c:pt>
                <c:pt idx="4530">
                  <c:v>0</c:v>
                </c:pt>
                <c:pt idx="4531">
                  <c:v>0</c:v>
                </c:pt>
                <c:pt idx="4532">
                  <c:v>0</c:v>
                </c:pt>
                <c:pt idx="4533">
                  <c:v>0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</c:v>
                </c:pt>
                <c:pt idx="4538">
                  <c:v>0</c:v>
                </c:pt>
                <c:pt idx="4539">
                  <c:v>0</c:v>
                </c:pt>
                <c:pt idx="4540">
                  <c:v>0</c:v>
                </c:pt>
                <c:pt idx="4541">
                  <c:v>0</c:v>
                </c:pt>
                <c:pt idx="4542">
                  <c:v>0</c:v>
                </c:pt>
                <c:pt idx="4543">
                  <c:v>0</c:v>
                </c:pt>
                <c:pt idx="4544">
                  <c:v>0</c:v>
                </c:pt>
                <c:pt idx="4545">
                  <c:v>0</c:v>
                </c:pt>
                <c:pt idx="4546">
                  <c:v>0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</c:v>
                </c:pt>
                <c:pt idx="4552">
                  <c:v>0</c:v>
                </c:pt>
                <c:pt idx="4553">
                  <c:v>0</c:v>
                </c:pt>
                <c:pt idx="4554">
                  <c:v>0</c:v>
                </c:pt>
                <c:pt idx="4555">
                  <c:v>0</c:v>
                </c:pt>
                <c:pt idx="4556">
                  <c:v>0</c:v>
                </c:pt>
                <c:pt idx="4557">
                  <c:v>0</c:v>
                </c:pt>
                <c:pt idx="4558">
                  <c:v>0</c:v>
                </c:pt>
                <c:pt idx="4559">
                  <c:v>0</c:v>
                </c:pt>
                <c:pt idx="4560">
                  <c:v>0</c:v>
                </c:pt>
                <c:pt idx="4561">
                  <c:v>0</c:v>
                </c:pt>
                <c:pt idx="4562">
                  <c:v>0</c:v>
                </c:pt>
                <c:pt idx="4563">
                  <c:v>0</c:v>
                </c:pt>
                <c:pt idx="4564">
                  <c:v>0</c:v>
                </c:pt>
                <c:pt idx="4565">
                  <c:v>0</c:v>
                </c:pt>
                <c:pt idx="4566">
                  <c:v>0</c:v>
                </c:pt>
                <c:pt idx="4567">
                  <c:v>0</c:v>
                </c:pt>
                <c:pt idx="4568">
                  <c:v>0</c:v>
                </c:pt>
                <c:pt idx="4569">
                  <c:v>0</c:v>
                </c:pt>
                <c:pt idx="4570">
                  <c:v>0</c:v>
                </c:pt>
                <c:pt idx="4571">
                  <c:v>0</c:v>
                </c:pt>
                <c:pt idx="4572">
                  <c:v>0</c:v>
                </c:pt>
                <c:pt idx="4573">
                  <c:v>0</c:v>
                </c:pt>
                <c:pt idx="4574">
                  <c:v>0</c:v>
                </c:pt>
                <c:pt idx="4575">
                  <c:v>0</c:v>
                </c:pt>
                <c:pt idx="4576">
                  <c:v>0</c:v>
                </c:pt>
                <c:pt idx="4577">
                  <c:v>0</c:v>
                </c:pt>
                <c:pt idx="4578">
                  <c:v>0</c:v>
                </c:pt>
                <c:pt idx="4579">
                  <c:v>0</c:v>
                </c:pt>
                <c:pt idx="4580">
                  <c:v>0</c:v>
                </c:pt>
                <c:pt idx="4581">
                  <c:v>0</c:v>
                </c:pt>
                <c:pt idx="4582">
                  <c:v>0</c:v>
                </c:pt>
                <c:pt idx="4583">
                  <c:v>0</c:v>
                </c:pt>
                <c:pt idx="4584">
                  <c:v>0</c:v>
                </c:pt>
                <c:pt idx="4585">
                  <c:v>0</c:v>
                </c:pt>
                <c:pt idx="4586">
                  <c:v>0</c:v>
                </c:pt>
                <c:pt idx="4587">
                  <c:v>0</c:v>
                </c:pt>
                <c:pt idx="4588">
                  <c:v>0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</c:v>
                </c:pt>
                <c:pt idx="4593">
                  <c:v>0</c:v>
                </c:pt>
                <c:pt idx="4594">
                  <c:v>0</c:v>
                </c:pt>
                <c:pt idx="4595">
                  <c:v>0</c:v>
                </c:pt>
                <c:pt idx="4596">
                  <c:v>0</c:v>
                </c:pt>
                <c:pt idx="4597">
                  <c:v>0</c:v>
                </c:pt>
                <c:pt idx="4598">
                  <c:v>0</c:v>
                </c:pt>
                <c:pt idx="4599">
                  <c:v>0</c:v>
                </c:pt>
                <c:pt idx="4600">
                  <c:v>0</c:v>
                </c:pt>
                <c:pt idx="4601">
                  <c:v>0</c:v>
                </c:pt>
                <c:pt idx="4602">
                  <c:v>0</c:v>
                </c:pt>
                <c:pt idx="4603">
                  <c:v>0</c:v>
                </c:pt>
                <c:pt idx="4604">
                  <c:v>0</c:v>
                </c:pt>
                <c:pt idx="4605">
                  <c:v>0</c:v>
                </c:pt>
                <c:pt idx="4606">
                  <c:v>0</c:v>
                </c:pt>
                <c:pt idx="4607">
                  <c:v>0</c:v>
                </c:pt>
                <c:pt idx="4608">
                  <c:v>0</c:v>
                </c:pt>
                <c:pt idx="4609">
                  <c:v>0</c:v>
                </c:pt>
                <c:pt idx="4610">
                  <c:v>0</c:v>
                </c:pt>
                <c:pt idx="4611">
                  <c:v>0</c:v>
                </c:pt>
                <c:pt idx="4612">
                  <c:v>0</c:v>
                </c:pt>
                <c:pt idx="4613">
                  <c:v>0</c:v>
                </c:pt>
                <c:pt idx="4614">
                  <c:v>0</c:v>
                </c:pt>
                <c:pt idx="4615">
                  <c:v>0</c:v>
                </c:pt>
                <c:pt idx="4616">
                  <c:v>0</c:v>
                </c:pt>
                <c:pt idx="4617">
                  <c:v>0</c:v>
                </c:pt>
                <c:pt idx="4618">
                  <c:v>0</c:v>
                </c:pt>
                <c:pt idx="4619">
                  <c:v>0</c:v>
                </c:pt>
                <c:pt idx="4620">
                  <c:v>0</c:v>
                </c:pt>
                <c:pt idx="4621">
                  <c:v>0</c:v>
                </c:pt>
                <c:pt idx="4622">
                  <c:v>0</c:v>
                </c:pt>
                <c:pt idx="4623">
                  <c:v>0</c:v>
                </c:pt>
                <c:pt idx="4624">
                  <c:v>0</c:v>
                </c:pt>
                <c:pt idx="4625">
                  <c:v>0</c:v>
                </c:pt>
                <c:pt idx="4626">
                  <c:v>0</c:v>
                </c:pt>
                <c:pt idx="4627">
                  <c:v>0</c:v>
                </c:pt>
                <c:pt idx="4628">
                  <c:v>0</c:v>
                </c:pt>
                <c:pt idx="4629">
                  <c:v>0</c:v>
                </c:pt>
                <c:pt idx="4630">
                  <c:v>0</c:v>
                </c:pt>
                <c:pt idx="4631">
                  <c:v>0</c:v>
                </c:pt>
                <c:pt idx="4632">
                  <c:v>0</c:v>
                </c:pt>
                <c:pt idx="4633">
                  <c:v>0</c:v>
                </c:pt>
                <c:pt idx="4634">
                  <c:v>0</c:v>
                </c:pt>
                <c:pt idx="4635">
                  <c:v>0</c:v>
                </c:pt>
                <c:pt idx="4636">
                  <c:v>0</c:v>
                </c:pt>
                <c:pt idx="4637">
                  <c:v>0</c:v>
                </c:pt>
                <c:pt idx="4638">
                  <c:v>0</c:v>
                </c:pt>
                <c:pt idx="4639">
                  <c:v>0</c:v>
                </c:pt>
                <c:pt idx="4640">
                  <c:v>0</c:v>
                </c:pt>
                <c:pt idx="4641">
                  <c:v>0</c:v>
                </c:pt>
                <c:pt idx="4642">
                  <c:v>0</c:v>
                </c:pt>
                <c:pt idx="4643">
                  <c:v>0</c:v>
                </c:pt>
                <c:pt idx="4644">
                  <c:v>0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</c:v>
                </c:pt>
                <c:pt idx="4649">
                  <c:v>0</c:v>
                </c:pt>
                <c:pt idx="4650">
                  <c:v>0</c:v>
                </c:pt>
                <c:pt idx="4651">
                  <c:v>0</c:v>
                </c:pt>
                <c:pt idx="4652">
                  <c:v>0</c:v>
                </c:pt>
                <c:pt idx="4653">
                  <c:v>0</c:v>
                </c:pt>
                <c:pt idx="4654">
                  <c:v>0</c:v>
                </c:pt>
                <c:pt idx="4655">
                  <c:v>0</c:v>
                </c:pt>
                <c:pt idx="4656">
                  <c:v>0</c:v>
                </c:pt>
                <c:pt idx="4657">
                  <c:v>0</c:v>
                </c:pt>
                <c:pt idx="4658">
                  <c:v>0</c:v>
                </c:pt>
                <c:pt idx="4659">
                  <c:v>0</c:v>
                </c:pt>
                <c:pt idx="4660">
                  <c:v>0</c:v>
                </c:pt>
                <c:pt idx="4661">
                  <c:v>0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</c:v>
                </c:pt>
                <c:pt idx="4666">
                  <c:v>0</c:v>
                </c:pt>
                <c:pt idx="4667">
                  <c:v>0</c:v>
                </c:pt>
                <c:pt idx="4668">
                  <c:v>0</c:v>
                </c:pt>
                <c:pt idx="4669">
                  <c:v>0</c:v>
                </c:pt>
                <c:pt idx="4670">
                  <c:v>0</c:v>
                </c:pt>
                <c:pt idx="4671">
                  <c:v>0</c:v>
                </c:pt>
                <c:pt idx="4672">
                  <c:v>0</c:v>
                </c:pt>
                <c:pt idx="4673">
                  <c:v>0</c:v>
                </c:pt>
                <c:pt idx="4674">
                  <c:v>0</c:v>
                </c:pt>
                <c:pt idx="4675">
                  <c:v>0</c:v>
                </c:pt>
                <c:pt idx="4676">
                  <c:v>0</c:v>
                </c:pt>
                <c:pt idx="4677">
                  <c:v>0</c:v>
                </c:pt>
                <c:pt idx="4678">
                  <c:v>0</c:v>
                </c:pt>
                <c:pt idx="4679">
                  <c:v>0</c:v>
                </c:pt>
                <c:pt idx="4680">
                  <c:v>0</c:v>
                </c:pt>
                <c:pt idx="4681">
                  <c:v>0</c:v>
                </c:pt>
                <c:pt idx="4682">
                  <c:v>0</c:v>
                </c:pt>
                <c:pt idx="4683">
                  <c:v>0</c:v>
                </c:pt>
                <c:pt idx="4684">
                  <c:v>0</c:v>
                </c:pt>
                <c:pt idx="4685">
                  <c:v>0</c:v>
                </c:pt>
                <c:pt idx="4686">
                  <c:v>0</c:v>
                </c:pt>
                <c:pt idx="4687">
                  <c:v>0</c:v>
                </c:pt>
                <c:pt idx="4688">
                  <c:v>0</c:v>
                </c:pt>
                <c:pt idx="4689">
                  <c:v>0</c:v>
                </c:pt>
                <c:pt idx="4690">
                  <c:v>0</c:v>
                </c:pt>
                <c:pt idx="4691">
                  <c:v>0</c:v>
                </c:pt>
                <c:pt idx="4692">
                  <c:v>0</c:v>
                </c:pt>
                <c:pt idx="4693">
                  <c:v>0</c:v>
                </c:pt>
                <c:pt idx="4694">
                  <c:v>0</c:v>
                </c:pt>
                <c:pt idx="4695">
                  <c:v>0</c:v>
                </c:pt>
                <c:pt idx="4696">
                  <c:v>0</c:v>
                </c:pt>
                <c:pt idx="4697">
                  <c:v>0</c:v>
                </c:pt>
                <c:pt idx="4698">
                  <c:v>0</c:v>
                </c:pt>
                <c:pt idx="4699">
                  <c:v>0</c:v>
                </c:pt>
                <c:pt idx="4700">
                  <c:v>0</c:v>
                </c:pt>
                <c:pt idx="4701">
                  <c:v>0</c:v>
                </c:pt>
                <c:pt idx="4702">
                  <c:v>0</c:v>
                </c:pt>
                <c:pt idx="4703">
                  <c:v>0</c:v>
                </c:pt>
                <c:pt idx="4704">
                  <c:v>0</c:v>
                </c:pt>
                <c:pt idx="4705">
                  <c:v>0</c:v>
                </c:pt>
                <c:pt idx="4706">
                  <c:v>0</c:v>
                </c:pt>
                <c:pt idx="4707">
                  <c:v>0</c:v>
                </c:pt>
                <c:pt idx="4708">
                  <c:v>0</c:v>
                </c:pt>
                <c:pt idx="4709">
                  <c:v>0</c:v>
                </c:pt>
                <c:pt idx="4710">
                  <c:v>0</c:v>
                </c:pt>
                <c:pt idx="4711">
                  <c:v>0</c:v>
                </c:pt>
                <c:pt idx="4712">
                  <c:v>0</c:v>
                </c:pt>
                <c:pt idx="4713">
                  <c:v>0</c:v>
                </c:pt>
                <c:pt idx="4714">
                  <c:v>0</c:v>
                </c:pt>
                <c:pt idx="4715">
                  <c:v>0</c:v>
                </c:pt>
                <c:pt idx="4716">
                  <c:v>0</c:v>
                </c:pt>
                <c:pt idx="4717">
                  <c:v>0</c:v>
                </c:pt>
                <c:pt idx="4718">
                  <c:v>0</c:v>
                </c:pt>
                <c:pt idx="4719">
                  <c:v>0</c:v>
                </c:pt>
                <c:pt idx="4720">
                  <c:v>0</c:v>
                </c:pt>
                <c:pt idx="4721">
                  <c:v>0</c:v>
                </c:pt>
                <c:pt idx="4722">
                  <c:v>0</c:v>
                </c:pt>
                <c:pt idx="4723">
                  <c:v>0</c:v>
                </c:pt>
                <c:pt idx="4724">
                  <c:v>0</c:v>
                </c:pt>
                <c:pt idx="4725">
                  <c:v>0</c:v>
                </c:pt>
                <c:pt idx="4726">
                  <c:v>0</c:v>
                </c:pt>
                <c:pt idx="4727">
                  <c:v>0</c:v>
                </c:pt>
                <c:pt idx="4728">
                  <c:v>0</c:v>
                </c:pt>
                <c:pt idx="4729">
                  <c:v>0</c:v>
                </c:pt>
                <c:pt idx="4730">
                  <c:v>0</c:v>
                </c:pt>
                <c:pt idx="4731">
                  <c:v>0</c:v>
                </c:pt>
                <c:pt idx="4732">
                  <c:v>0</c:v>
                </c:pt>
                <c:pt idx="4733">
                  <c:v>0</c:v>
                </c:pt>
                <c:pt idx="4734">
                  <c:v>0</c:v>
                </c:pt>
                <c:pt idx="4735">
                  <c:v>0</c:v>
                </c:pt>
                <c:pt idx="4736">
                  <c:v>0</c:v>
                </c:pt>
                <c:pt idx="4737">
                  <c:v>0</c:v>
                </c:pt>
                <c:pt idx="4738">
                  <c:v>0</c:v>
                </c:pt>
                <c:pt idx="4739">
                  <c:v>0</c:v>
                </c:pt>
                <c:pt idx="4740">
                  <c:v>0</c:v>
                </c:pt>
                <c:pt idx="4741">
                  <c:v>0</c:v>
                </c:pt>
                <c:pt idx="4742">
                  <c:v>0</c:v>
                </c:pt>
                <c:pt idx="4743">
                  <c:v>0</c:v>
                </c:pt>
                <c:pt idx="4744">
                  <c:v>0</c:v>
                </c:pt>
                <c:pt idx="4745">
                  <c:v>0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</c:v>
                </c:pt>
                <c:pt idx="4750">
                  <c:v>0</c:v>
                </c:pt>
                <c:pt idx="4751">
                  <c:v>0</c:v>
                </c:pt>
                <c:pt idx="4752">
                  <c:v>0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</c:v>
                </c:pt>
                <c:pt idx="4757">
                  <c:v>0</c:v>
                </c:pt>
                <c:pt idx="4758">
                  <c:v>0</c:v>
                </c:pt>
                <c:pt idx="4759">
                  <c:v>0</c:v>
                </c:pt>
                <c:pt idx="4760">
                  <c:v>0</c:v>
                </c:pt>
                <c:pt idx="4761">
                  <c:v>0</c:v>
                </c:pt>
                <c:pt idx="4762">
                  <c:v>0</c:v>
                </c:pt>
                <c:pt idx="4763">
                  <c:v>0</c:v>
                </c:pt>
                <c:pt idx="4764">
                  <c:v>0</c:v>
                </c:pt>
                <c:pt idx="4765">
                  <c:v>0</c:v>
                </c:pt>
                <c:pt idx="4766">
                  <c:v>0</c:v>
                </c:pt>
                <c:pt idx="4767">
                  <c:v>0</c:v>
                </c:pt>
                <c:pt idx="4768">
                  <c:v>0</c:v>
                </c:pt>
                <c:pt idx="4769">
                  <c:v>0</c:v>
                </c:pt>
                <c:pt idx="4770">
                  <c:v>0</c:v>
                </c:pt>
                <c:pt idx="4771">
                  <c:v>0</c:v>
                </c:pt>
                <c:pt idx="4772">
                  <c:v>0</c:v>
                </c:pt>
                <c:pt idx="4773">
                  <c:v>0</c:v>
                </c:pt>
                <c:pt idx="4774">
                  <c:v>0</c:v>
                </c:pt>
                <c:pt idx="4775">
                  <c:v>0</c:v>
                </c:pt>
                <c:pt idx="4776">
                  <c:v>0</c:v>
                </c:pt>
                <c:pt idx="4777">
                  <c:v>0</c:v>
                </c:pt>
                <c:pt idx="4778">
                  <c:v>0</c:v>
                </c:pt>
                <c:pt idx="4779">
                  <c:v>0</c:v>
                </c:pt>
                <c:pt idx="4780">
                  <c:v>0</c:v>
                </c:pt>
                <c:pt idx="4781">
                  <c:v>0</c:v>
                </c:pt>
                <c:pt idx="4782">
                  <c:v>0</c:v>
                </c:pt>
                <c:pt idx="4783">
                  <c:v>0</c:v>
                </c:pt>
                <c:pt idx="4784">
                  <c:v>0</c:v>
                </c:pt>
                <c:pt idx="4785">
                  <c:v>0</c:v>
                </c:pt>
                <c:pt idx="4786">
                  <c:v>0</c:v>
                </c:pt>
                <c:pt idx="4787">
                  <c:v>0</c:v>
                </c:pt>
                <c:pt idx="4788">
                  <c:v>0</c:v>
                </c:pt>
                <c:pt idx="4789">
                  <c:v>0</c:v>
                </c:pt>
                <c:pt idx="4790">
                  <c:v>0</c:v>
                </c:pt>
                <c:pt idx="4791">
                  <c:v>0</c:v>
                </c:pt>
                <c:pt idx="4792">
                  <c:v>0</c:v>
                </c:pt>
                <c:pt idx="4793">
                  <c:v>0</c:v>
                </c:pt>
                <c:pt idx="4794">
                  <c:v>0</c:v>
                </c:pt>
                <c:pt idx="4795">
                  <c:v>0</c:v>
                </c:pt>
                <c:pt idx="4796">
                  <c:v>0</c:v>
                </c:pt>
                <c:pt idx="4797">
                  <c:v>0</c:v>
                </c:pt>
                <c:pt idx="4798">
                  <c:v>0</c:v>
                </c:pt>
                <c:pt idx="4799">
                  <c:v>0</c:v>
                </c:pt>
                <c:pt idx="4800">
                  <c:v>0</c:v>
                </c:pt>
                <c:pt idx="4801">
                  <c:v>0</c:v>
                </c:pt>
                <c:pt idx="4802">
                  <c:v>0</c:v>
                </c:pt>
                <c:pt idx="4803">
                  <c:v>0</c:v>
                </c:pt>
                <c:pt idx="4804">
                  <c:v>0</c:v>
                </c:pt>
                <c:pt idx="4805">
                  <c:v>0</c:v>
                </c:pt>
                <c:pt idx="4806">
                  <c:v>0</c:v>
                </c:pt>
                <c:pt idx="4807">
                  <c:v>0</c:v>
                </c:pt>
                <c:pt idx="4808">
                  <c:v>0</c:v>
                </c:pt>
                <c:pt idx="4809">
                  <c:v>0</c:v>
                </c:pt>
                <c:pt idx="4810">
                  <c:v>0</c:v>
                </c:pt>
                <c:pt idx="4811">
                  <c:v>0</c:v>
                </c:pt>
                <c:pt idx="4812">
                  <c:v>0</c:v>
                </c:pt>
                <c:pt idx="4813">
                  <c:v>0</c:v>
                </c:pt>
                <c:pt idx="4814">
                  <c:v>0</c:v>
                </c:pt>
                <c:pt idx="4815">
                  <c:v>0</c:v>
                </c:pt>
                <c:pt idx="4816">
                  <c:v>0</c:v>
                </c:pt>
                <c:pt idx="4817">
                  <c:v>0</c:v>
                </c:pt>
                <c:pt idx="4818">
                  <c:v>0</c:v>
                </c:pt>
                <c:pt idx="4819">
                  <c:v>0</c:v>
                </c:pt>
                <c:pt idx="4820">
                  <c:v>0</c:v>
                </c:pt>
                <c:pt idx="4821">
                  <c:v>0</c:v>
                </c:pt>
                <c:pt idx="4822">
                  <c:v>0</c:v>
                </c:pt>
                <c:pt idx="4823">
                  <c:v>0</c:v>
                </c:pt>
                <c:pt idx="4824">
                  <c:v>0</c:v>
                </c:pt>
                <c:pt idx="4825">
                  <c:v>0</c:v>
                </c:pt>
                <c:pt idx="4826">
                  <c:v>0</c:v>
                </c:pt>
                <c:pt idx="4827">
                  <c:v>0</c:v>
                </c:pt>
                <c:pt idx="4828">
                  <c:v>0</c:v>
                </c:pt>
                <c:pt idx="4829">
                  <c:v>0</c:v>
                </c:pt>
                <c:pt idx="4830">
                  <c:v>0</c:v>
                </c:pt>
                <c:pt idx="4831">
                  <c:v>0</c:v>
                </c:pt>
                <c:pt idx="4832">
                  <c:v>0</c:v>
                </c:pt>
                <c:pt idx="4833">
                  <c:v>0</c:v>
                </c:pt>
                <c:pt idx="4834">
                  <c:v>0</c:v>
                </c:pt>
                <c:pt idx="4835">
                  <c:v>0</c:v>
                </c:pt>
                <c:pt idx="4836">
                  <c:v>0</c:v>
                </c:pt>
                <c:pt idx="4837">
                  <c:v>0</c:v>
                </c:pt>
                <c:pt idx="4838">
                  <c:v>0</c:v>
                </c:pt>
                <c:pt idx="4839">
                  <c:v>0</c:v>
                </c:pt>
                <c:pt idx="4840">
                  <c:v>0</c:v>
                </c:pt>
                <c:pt idx="4841">
                  <c:v>0</c:v>
                </c:pt>
                <c:pt idx="4842">
                  <c:v>0</c:v>
                </c:pt>
                <c:pt idx="4843">
                  <c:v>0</c:v>
                </c:pt>
                <c:pt idx="4844">
                  <c:v>0</c:v>
                </c:pt>
                <c:pt idx="4845">
                  <c:v>0</c:v>
                </c:pt>
                <c:pt idx="4846">
                  <c:v>0</c:v>
                </c:pt>
                <c:pt idx="4847">
                  <c:v>0</c:v>
                </c:pt>
                <c:pt idx="4848">
                  <c:v>0</c:v>
                </c:pt>
                <c:pt idx="4849">
                  <c:v>0</c:v>
                </c:pt>
                <c:pt idx="4850">
                  <c:v>0</c:v>
                </c:pt>
                <c:pt idx="4851">
                  <c:v>0</c:v>
                </c:pt>
                <c:pt idx="4852">
                  <c:v>0</c:v>
                </c:pt>
                <c:pt idx="4853">
                  <c:v>0</c:v>
                </c:pt>
                <c:pt idx="4854">
                  <c:v>0</c:v>
                </c:pt>
                <c:pt idx="4855">
                  <c:v>0</c:v>
                </c:pt>
                <c:pt idx="4856">
                  <c:v>0</c:v>
                </c:pt>
                <c:pt idx="4857">
                  <c:v>0</c:v>
                </c:pt>
                <c:pt idx="4858">
                  <c:v>0</c:v>
                </c:pt>
                <c:pt idx="4859">
                  <c:v>0.6629706055407788</c:v>
                </c:pt>
                <c:pt idx="4860">
                  <c:v>0.47595697614376498</c:v>
                </c:pt>
                <c:pt idx="4861">
                  <c:v>0.72771173191449978</c:v>
                </c:pt>
                <c:pt idx="4862">
                  <c:v>1.677214510515832</c:v>
                </c:pt>
                <c:pt idx="4863">
                  <c:v>1.1475859135583641</c:v>
                </c:pt>
                <c:pt idx="4864">
                  <c:v>25934.486571924503</c:v>
                </c:pt>
                <c:pt idx="4865">
                  <c:v>0.96477267307032832</c:v>
                </c:pt>
                <c:pt idx="4866">
                  <c:v>0.93999211834775986</c:v>
                </c:pt>
                <c:pt idx="4867">
                  <c:v>1.0432890302467441</c:v>
                </c:pt>
                <c:pt idx="4868">
                  <c:v>1.0592506918867601</c:v>
                </c:pt>
                <c:pt idx="4869">
                  <c:v>0.97135361592570468</c:v>
                </c:pt>
                <c:pt idx="4870">
                  <c:v>0.94045765127508163</c:v>
                </c:pt>
                <c:pt idx="4871">
                  <c:v>0.9181016645008887</c:v>
                </c:pt>
                <c:pt idx="4872">
                  <c:v>0.86559681482544071</c:v>
                </c:pt>
                <c:pt idx="4873">
                  <c:v>0</c:v>
                </c:pt>
                <c:pt idx="4874">
                  <c:v>0</c:v>
                </c:pt>
                <c:pt idx="4875">
                  <c:v>0</c:v>
                </c:pt>
                <c:pt idx="4876">
                  <c:v>0</c:v>
                </c:pt>
                <c:pt idx="4877">
                  <c:v>0</c:v>
                </c:pt>
                <c:pt idx="4878">
                  <c:v>0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</c:v>
                </c:pt>
                <c:pt idx="4883">
                  <c:v>0</c:v>
                </c:pt>
                <c:pt idx="4884">
                  <c:v>0</c:v>
                </c:pt>
                <c:pt idx="4885">
                  <c:v>0</c:v>
                </c:pt>
                <c:pt idx="4886">
                  <c:v>0</c:v>
                </c:pt>
                <c:pt idx="4887">
                  <c:v>0</c:v>
                </c:pt>
                <c:pt idx="4888">
                  <c:v>0</c:v>
                </c:pt>
                <c:pt idx="4889">
                  <c:v>0</c:v>
                </c:pt>
                <c:pt idx="4890">
                  <c:v>0</c:v>
                </c:pt>
                <c:pt idx="4891">
                  <c:v>0</c:v>
                </c:pt>
                <c:pt idx="4892">
                  <c:v>0</c:v>
                </c:pt>
                <c:pt idx="4893">
                  <c:v>0</c:v>
                </c:pt>
                <c:pt idx="4894">
                  <c:v>0</c:v>
                </c:pt>
                <c:pt idx="4895">
                  <c:v>0</c:v>
                </c:pt>
                <c:pt idx="4896">
                  <c:v>0</c:v>
                </c:pt>
                <c:pt idx="4897">
                  <c:v>0</c:v>
                </c:pt>
                <c:pt idx="4898">
                  <c:v>0</c:v>
                </c:pt>
                <c:pt idx="4899">
                  <c:v>0</c:v>
                </c:pt>
                <c:pt idx="4900">
                  <c:v>0</c:v>
                </c:pt>
                <c:pt idx="4901">
                  <c:v>0</c:v>
                </c:pt>
                <c:pt idx="4902">
                  <c:v>0</c:v>
                </c:pt>
                <c:pt idx="4903">
                  <c:v>0</c:v>
                </c:pt>
                <c:pt idx="4904">
                  <c:v>0</c:v>
                </c:pt>
                <c:pt idx="4905">
                  <c:v>0</c:v>
                </c:pt>
                <c:pt idx="4906">
                  <c:v>0</c:v>
                </c:pt>
                <c:pt idx="4907">
                  <c:v>0</c:v>
                </c:pt>
                <c:pt idx="4908">
                  <c:v>0</c:v>
                </c:pt>
                <c:pt idx="4909">
                  <c:v>0</c:v>
                </c:pt>
                <c:pt idx="4910">
                  <c:v>0</c:v>
                </c:pt>
                <c:pt idx="4911">
                  <c:v>0</c:v>
                </c:pt>
                <c:pt idx="4912">
                  <c:v>0</c:v>
                </c:pt>
                <c:pt idx="4913">
                  <c:v>0</c:v>
                </c:pt>
                <c:pt idx="4914">
                  <c:v>0</c:v>
                </c:pt>
                <c:pt idx="4915">
                  <c:v>0</c:v>
                </c:pt>
                <c:pt idx="4916">
                  <c:v>0</c:v>
                </c:pt>
                <c:pt idx="4917">
                  <c:v>0</c:v>
                </c:pt>
                <c:pt idx="4918">
                  <c:v>0</c:v>
                </c:pt>
                <c:pt idx="4919">
                  <c:v>0</c:v>
                </c:pt>
                <c:pt idx="4920">
                  <c:v>0</c:v>
                </c:pt>
                <c:pt idx="4921">
                  <c:v>0</c:v>
                </c:pt>
                <c:pt idx="4922">
                  <c:v>0</c:v>
                </c:pt>
                <c:pt idx="4923">
                  <c:v>0</c:v>
                </c:pt>
                <c:pt idx="4924">
                  <c:v>0</c:v>
                </c:pt>
                <c:pt idx="4925">
                  <c:v>0</c:v>
                </c:pt>
                <c:pt idx="4926">
                  <c:v>0</c:v>
                </c:pt>
                <c:pt idx="4927">
                  <c:v>0</c:v>
                </c:pt>
                <c:pt idx="4928">
                  <c:v>0</c:v>
                </c:pt>
                <c:pt idx="4929">
                  <c:v>0</c:v>
                </c:pt>
                <c:pt idx="4930">
                  <c:v>0</c:v>
                </c:pt>
                <c:pt idx="4931">
                  <c:v>0</c:v>
                </c:pt>
                <c:pt idx="4932">
                  <c:v>0</c:v>
                </c:pt>
                <c:pt idx="4933">
                  <c:v>0</c:v>
                </c:pt>
                <c:pt idx="4934">
                  <c:v>0</c:v>
                </c:pt>
                <c:pt idx="4935">
                  <c:v>0</c:v>
                </c:pt>
                <c:pt idx="4936">
                  <c:v>0</c:v>
                </c:pt>
                <c:pt idx="4937">
                  <c:v>0</c:v>
                </c:pt>
                <c:pt idx="4938">
                  <c:v>0</c:v>
                </c:pt>
                <c:pt idx="4939">
                  <c:v>0</c:v>
                </c:pt>
                <c:pt idx="4940">
                  <c:v>0</c:v>
                </c:pt>
                <c:pt idx="4941">
                  <c:v>0</c:v>
                </c:pt>
                <c:pt idx="4942">
                  <c:v>0</c:v>
                </c:pt>
                <c:pt idx="4943">
                  <c:v>0</c:v>
                </c:pt>
                <c:pt idx="4944">
                  <c:v>0</c:v>
                </c:pt>
                <c:pt idx="4945">
                  <c:v>0</c:v>
                </c:pt>
                <c:pt idx="4946">
                  <c:v>0</c:v>
                </c:pt>
                <c:pt idx="4947">
                  <c:v>0</c:v>
                </c:pt>
                <c:pt idx="4948">
                  <c:v>0</c:v>
                </c:pt>
                <c:pt idx="4949">
                  <c:v>0</c:v>
                </c:pt>
                <c:pt idx="4950">
                  <c:v>0</c:v>
                </c:pt>
                <c:pt idx="4951">
                  <c:v>0</c:v>
                </c:pt>
                <c:pt idx="4952">
                  <c:v>0</c:v>
                </c:pt>
                <c:pt idx="4953">
                  <c:v>0</c:v>
                </c:pt>
                <c:pt idx="4954">
                  <c:v>0</c:v>
                </c:pt>
                <c:pt idx="4955">
                  <c:v>0</c:v>
                </c:pt>
                <c:pt idx="4956">
                  <c:v>0</c:v>
                </c:pt>
                <c:pt idx="4957">
                  <c:v>0</c:v>
                </c:pt>
                <c:pt idx="4958">
                  <c:v>0</c:v>
                </c:pt>
                <c:pt idx="4959">
                  <c:v>0</c:v>
                </c:pt>
                <c:pt idx="4960">
                  <c:v>0</c:v>
                </c:pt>
                <c:pt idx="4961">
                  <c:v>0</c:v>
                </c:pt>
                <c:pt idx="4962">
                  <c:v>0</c:v>
                </c:pt>
                <c:pt idx="4963">
                  <c:v>0</c:v>
                </c:pt>
                <c:pt idx="4964">
                  <c:v>0</c:v>
                </c:pt>
                <c:pt idx="4965">
                  <c:v>0</c:v>
                </c:pt>
                <c:pt idx="4966">
                  <c:v>0</c:v>
                </c:pt>
                <c:pt idx="4967">
                  <c:v>0</c:v>
                </c:pt>
                <c:pt idx="4968">
                  <c:v>0</c:v>
                </c:pt>
                <c:pt idx="4969">
                  <c:v>0</c:v>
                </c:pt>
                <c:pt idx="4970">
                  <c:v>0</c:v>
                </c:pt>
                <c:pt idx="4971">
                  <c:v>0</c:v>
                </c:pt>
                <c:pt idx="4972">
                  <c:v>0</c:v>
                </c:pt>
                <c:pt idx="4973">
                  <c:v>0</c:v>
                </c:pt>
                <c:pt idx="4974">
                  <c:v>0</c:v>
                </c:pt>
                <c:pt idx="4975">
                  <c:v>0</c:v>
                </c:pt>
                <c:pt idx="4976">
                  <c:v>0</c:v>
                </c:pt>
                <c:pt idx="4977">
                  <c:v>0</c:v>
                </c:pt>
                <c:pt idx="4978">
                  <c:v>0</c:v>
                </c:pt>
                <c:pt idx="4979">
                  <c:v>0</c:v>
                </c:pt>
                <c:pt idx="4980">
                  <c:v>0</c:v>
                </c:pt>
                <c:pt idx="4981">
                  <c:v>0</c:v>
                </c:pt>
                <c:pt idx="4982">
                  <c:v>0</c:v>
                </c:pt>
                <c:pt idx="4983">
                  <c:v>0</c:v>
                </c:pt>
                <c:pt idx="4984">
                  <c:v>0.51705665499146058</c:v>
                </c:pt>
                <c:pt idx="4985">
                  <c:v>0.85837139527790352</c:v>
                </c:pt>
                <c:pt idx="4986">
                  <c:v>0.98809414206883461</c:v>
                </c:pt>
                <c:pt idx="4987">
                  <c:v>0.84529394520059564</c:v>
                </c:pt>
                <c:pt idx="4989">
                  <c:v>20776.129787984832</c:v>
                </c:pt>
                <c:pt idx="4990">
                  <c:v>0.88021498171576329</c:v>
                </c:pt>
                <c:pt idx="4991">
                  <c:v>0.90631180246019338</c:v>
                </c:pt>
                <c:pt idx="4992">
                  <c:v>0.95849869408369115</c:v>
                </c:pt>
                <c:pt idx="4993">
                  <c:v>0.99730619524043329</c:v>
                </c:pt>
                <c:pt idx="4994">
                  <c:v>1.0200698015087841</c:v>
                </c:pt>
                <c:pt idx="4995">
                  <c:v>1.0366124526165161</c:v>
                </c:pt>
                <c:pt idx="4996">
                  <c:v>1.0005587349868978</c:v>
                </c:pt>
                <c:pt idx="4997">
                  <c:v>0.96406650885225265</c:v>
                </c:pt>
                <c:pt idx="4998">
                  <c:v>0</c:v>
                </c:pt>
                <c:pt idx="4999">
                  <c:v>0</c:v>
                </c:pt>
                <c:pt idx="5000">
                  <c:v>0</c:v>
                </c:pt>
                <c:pt idx="5001">
                  <c:v>0</c:v>
                </c:pt>
                <c:pt idx="5002">
                  <c:v>0</c:v>
                </c:pt>
                <c:pt idx="5003">
                  <c:v>0</c:v>
                </c:pt>
                <c:pt idx="5004">
                  <c:v>0</c:v>
                </c:pt>
                <c:pt idx="5005">
                  <c:v>0</c:v>
                </c:pt>
                <c:pt idx="5006">
                  <c:v>0</c:v>
                </c:pt>
                <c:pt idx="5007">
                  <c:v>0</c:v>
                </c:pt>
                <c:pt idx="5008">
                  <c:v>0</c:v>
                </c:pt>
                <c:pt idx="5009">
                  <c:v>0</c:v>
                </c:pt>
                <c:pt idx="5010">
                  <c:v>0</c:v>
                </c:pt>
                <c:pt idx="5011">
                  <c:v>0</c:v>
                </c:pt>
                <c:pt idx="5012">
                  <c:v>0</c:v>
                </c:pt>
                <c:pt idx="5013">
                  <c:v>0</c:v>
                </c:pt>
                <c:pt idx="5014">
                  <c:v>0</c:v>
                </c:pt>
                <c:pt idx="5015">
                  <c:v>0</c:v>
                </c:pt>
                <c:pt idx="5016">
                  <c:v>0</c:v>
                </c:pt>
                <c:pt idx="5017">
                  <c:v>0</c:v>
                </c:pt>
                <c:pt idx="5018">
                  <c:v>0</c:v>
                </c:pt>
                <c:pt idx="5019">
                  <c:v>0</c:v>
                </c:pt>
                <c:pt idx="5020">
                  <c:v>0</c:v>
                </c:pt>
                <c:pt idx="5021">
                  <c:v>0</c:v>
                </c:pt>
                <c:pt idx="5022">
                  <c:v>0</c:v>
                </c:pt>
                <c:pt idx="5023">
                  <c:v>0</c:v>
                </c:pt>
                <c:pt idx="5024">
                  <c:v>0</c:v>
                </c:pt>
                <c:pt idx="5025">
                  <c:v>0</c:v>
                </c:pt>
                <c:pt idx="5026">
                  <c:v>0</c:v>
                </c:pt>
                <c:pt idx="5027">
                  <c:v>0</c:v>
                </c:pt>
                <c:pt idx="5028">
                  <c:v>0</c:v>
                </c:pt>
                <c:pt idx="5029">
                  <c:v>0</c:v>
                </c:pt>
                <c:pt idx="5030">
                  <c:v>0</c:v>
                </c:pt>
                <c:pt idx="5031">
                  <c:v>0</c:v>
                </c:pt>
                <c:pt idx="5032">
                  <c:v>0</c:v>
                </c:pt>
                <c:pt idx="5033">
                  <c:v>0</c:v>
                </c:pt>
                <c:pt idx="5034">
                  <c:v>0</c:v>
                </c:pt>
                <c:pt idx="5035">
                  <c:v>0</c:v>
                </c:pt>
                <c:pt idx="5036">
                  <c:v>0</c:v>
                </c:pt>
                <c:pt idx="5037">
                  <c:v>0</c:v>
                </c:pt>
                <c:pt idx="5038">
                  <c:v>0</c:v>
                </c:pt>
                <c:pt idx="5039">
                  <c:v>0</c:v>
                </c:pt>
                <c:pt idx="5040">
                  <c:v>0</c:v>
                </c:pt>
                <c:pt idx="5041">
                  <c:v>0</c:v>
                </c:pt>
                <c:pt idx="5042">
                  <c:v>0</c:v>
                </c:pt>
                <c:pt idx="5043">
                  <c:v>0</c:v>
                </c:pt>
                <c:pt idx="5044">
                  <c:v>0</c:v>
                </c:pt>
                <c:pt idx="5045">
                  <c:v>0</c:v>
                </c:pt>
                <c:pt idx="5046">
                  <c:v>0</c:v>
                </c:pt>
                <c:pt idx="5047">
                  <c:v>0</c:v>
                </c:pt>
                <c:pt idx="5048">
                  <c:v>0</c:v>
                </c:pt>
                <c:pt idx="5049">
                  <c:v>0</c:v>
                </c:pt>
                <c:pt idx="5050">
                  <c:v>0</c:v>
                </c:pt>
                <c:pt idx="5051">
                  <c:v>0</c:v>
                </c:pt>
                <c:pt idx="5052">
                  <c:v>0</c:v>
                </c:pt>
                <c:pt idx="5053">
                  <c:v>0</c:v>
                </c:pt>
                <c:pt idx="5054">
                  <c:v>0</c:v>
                </c:pt>
                <c:pt idx="5055">
                  <c:v>0</c:v>
                </c:pt>
                <c:pt idx="5056">
                  <c:v>0</c:v>
                </c:pt>
                <c:pt idx="5057">
                  <c:v>0</c:v>
                </c:pt>
                <c:pt idx="5058">
                  <c:v>0</c:v>
                </c:pt>
                <c:pt idx="5059">
                  <c:v>0</c:v>
                </c:pt>
                <c:pt idx="5060">
                  <c:v>0</c:v>
                </c:pt>
                <c:pt idx="5061">
                  <c:v>0</c:v>
                </c:pt>
                <c:pt idx="5062">
                  <c:v>0</c:v>
                </c:pt>
                <c:pt idx="5063">
                  <c:v>0</c:v>
                </c:pt>
                <c:pt idx="5064">
                  <c:v>0</c:v>
                </c:pt>
                <c:pt idx="5065">
                  <c:v>0</c:v>
                </c:pt>
                <c:pt idx="5066">
                  <c:v>0</c:v>
                </c:pt>
                <c:pt idx="5067">
                  <c:v>0</c:v>
                </c:pt>
                <c:pt idx="5068">
                  <c:v>0</c:v>
                </c:pt>
                <c:pt idx="5069">
                  <c:v>0</c:v>
                </c:pt>
                <c:pt idx="5070">
                  <c:v>0</c:v>
                </c:pt>
                <c:pt idx="5071">
                  <c:v>0</c:v>
                </c:pt>
                <c:pt idx="5072">
                  <c:v>0</c:v>
                </c:pt>
                <c:pt idx="5073">
                  <c:v>0</c:v>
                </c:pt>
                <c:pt idx="5074">
                  <c:v>0</c:v>
                </c:pt>
                <c:pt idx="5075">
                  <c:v>0</c:v>
                </c:pt>
                <c:pt idx="5076">
                  <c:v>0</c:v>
                </c:pt>
                <c:pt idx="5077">
                  <c:v>0</c:v>
                </c:pt>
                <c:pt idx="5078">
                  <c:v>0</c:v>
                </c:pt>
                <c:pt idx="5079">
                  <c:v>0</c:v>
                </c:pt>
                <c:pt idx="5080">
                  <c:v>0</c:v>
                </c:pt>
                <c:pt idx="5081">
                  <c:v>0</c:v>
                </c:pt>
                <c:pt idx="5082">
                  <c:v>0</c:v>
                </c:pt>
                <c:pt idx="5083">
                  <c:v>0</c:v>
                </c:pt>
                <c:pt idx="5084">
                  <c:v>0</c:v>
                </c:pt>
                <c:pt idx="5085">
                  <c:v>0</c:v>
                </c:pt>
                <c:pt idx="5086">
                  <c:v>0</c:v>
                </c:pt>
                <c:pt idx="5087">
                  <c:v>0</c:v>
                </c:pt>
                <c:pt idx="5088">
                  <c:v>0</c:v>
                </c:pt>
                <c:pt idx="5089">
                  <c:v>0</c:v>
                </c:pt>
                <c:pt idx="5090">
                  <c:v>0</c:v>
                </c:pt>
                <c:pt idx="5091">
                  <c:v>0</c:v>
                </c:pt>
                <c:pt idx="5092">
                  <c:v>0</c:v>
                </c:pt>
                <c:pt idx="5093">
                  <c:v>0</c:v>
                </c:pt>
                <c:pt idx="5094">
                  <c:v>6.621396023481438</c:v>
                </c:pt>
                <c:pt idx="5095">
                  <c:v>3.1470653428784194</c:v>
                </c:pt>
                <c:pt idx="5096">
                  <c:v>3.0182984689265835</c:v>
                </c:pt>
                <c:pt idx="5097">
                  <c:v>2.5806298962688357</c:v>
                </c:pt>
                <c:pt idx="5098">
                  <c:v>1.8905819610658221</c:v>
                </c:pt>
                <c:pt idx="5099">
                  <c:v>4.3012685627548501</c:v>
                </c:pt>
                <c:pt idx="5100">
                  <c:v>4.5073155821813105</c:v>
                </c:pt>
                <c:pt idx="5101">
                  <c:v>4.6262254395036191</c:v>
                </c:pt>
                <c:pt idx="5102">
                  <c:v>4.1244050005267452</c:v>
                </c:pt>
                <c:pt idx="5103">
                  <c:v>3.2891196235287161</c:v>
                </c:pt>
                <c:pt idx="5104">
                  <c:v>2.4868176436432727</c:v>
                </c:pt>
                <c:pt idx="5105">
                  <c:v>1.9364422490628601</c:v>
                </c:pt>
                <c:pt idx="5106">
                  <c:v>1.8846441016204187</c:v>
                </c:pt>
                <c:pt idx="5107">
                  <c:v>1.7755663924894065</c:v>
                </c:pt>
                <c:pt idx="5108">
                  <c:v>0.9510608830314593</c:v>
                </c:pt>
                <c:pt idx="5109">
                  <c:v>0.92196758286833946</c:v>
                </c:pt>
                <c:pt idx="5110">
                  <c:v>0.98086725523615959</c:v>
                </c:pt>
                <c:pt idx="5111">
                  <c:v>1.110150937279742</c:v>
                </c:pt>
                <c:pt idx="5112">
                  <c:v>1.1018537344670662</c:v>
                </c:pt>
                <c:pt idx="5113">
                  <c:v>1.1795159695609212</c:v>
                </c:pt>
                <c:pt idx="5114">
                  <c:v>1.0421404930384053</c:v>
                </c:pt>
                <c:pt idx="5115">
                  <c:v>1.0193312390895681</c:v>
                </c:pt>
                <c:pt idx="5116">
                  <c:v>1.0681801905432351</c:v>
                </c:pt>
                <c:pt idx="5117">
                  <c:v>1.0138060177847577</c:v>
                </c:pt>
                <c:pt idx="5118">
                  <c:v>0.99994675932412369</c:v>
                </c:pt>
                <c:pt idx="5119">
                  <c:v>1.0054736927623333</c:v>
                </c:pt>
                <c:pt idx="5120">
                  <c:v>1.0152839496338621</c:v>
                </c:pt>
                <c:pt idx="5121">
                  <c:v>1.0084810509529638</c:v>
                </c:pt>
                <c:pt idx="5122">
                  <c:v>1.0170286168969978</c:v>
                </c:pt>
                <c:pt idx="5123">
                  <c:v>0</c:v>
                </c:pt>
                <c:pt idx="5124">
                  <c:v>0</c:v>
                </c:pt>
                <c:pt idx="5125">
                  <c:v>0</c:v>
                </c:pt>
                <c:pt idx="5126">
                  <c:v>0</c:v>
                </c:pt>
                <c:pt idx="5127">
                  <c:v>0</c:v>
                </c:pt>
                <c:pt idx="5128">
                  <c:v>0</c:v>
                </c:pt>
                <c:pt idx="5129">
                  <c:v>0</c:v>
                </c:pt>
                <c:pt idx="5130">
                  <c:v>0</c:v>
                </c:pt>
                <c:pt idx="5131">
                  <c:v>0</c:v>
                </c:pt>
                <c:pt idx="5132">
                  <c:v>0</c:v>
                </c:pt>
                <c:pt idx="5133">
                  <c:v>0</c:v>
                </c:pt>
                <c:pt idx="5134">
                  <c:v>0</c:v>
                </c:pt>
                <c:pt idx="5135">
                  <c:v>0</c:v>
                </c:pt>
                <c:pt idx="5136">
                  <c:v>0</c:v>
                </c:pt>
                <c:pt idx="5137">
                  <c:v>0</c:v>
                </c:pt>
                <c:pt idx="5138">
                  <c:v>0</c:v>
                </c:pt>
                <c:pt idx="5139">
                  <c:v>0</c:v>
                </c:pt>
                <c:pt idx="5140">
                  <c:v>0</c:v>
                </c:pt>
                <c:pt idx="5141">
                  <c:v>0</c:v>
                </c:pt>
                <c:pt idx="5142">
                  <c:v>0</c:v>
                </c:pt>
                <c:pt idx="5143">
                  <c:v>0</c:v>
                </c:pt>
                <c:pt idx="5144">
                  <c:v>0</c:v>
                </c:pt>
                <c:pt idx="5145">
                  <c:v>0</c:v>
                </c:pt>
                <c:pt idx="5146">
                  <c:v>0</c:v>
                </c:pt>
                <c:pt idx="5147">
                  <c:v>0</c:v>
                </c:pt>
                <c:pt idx="5148">
                  <c:v>0</c:v>
                </c:pt>
                <c:pt idx="5149">
                  <c:v>0</c:v>
                </c:pt>
                <c:pt idx="5150">
                  <c:v>0</c:v>
                </c:pt>
                <c:pt idx="5151">
                  <c:v>0</c:v>
                </c:pt>
                <c:pt idx="5152">
                  <c:v>0</c:v>
                </c:pt>
                <c:pt idx="5153">
                  <c:v>0</c:v>
                </c:pt>
                <c:pt idx="5154">
                  <c:v>0</c:v>
                </c:pt>
                <c:pt idx="5155">
                  <c:v>0</c:v>
                </c:pt>
                <c:pt idx="5156">
                  <c:v>0</c:v>
                </c:pt>
                <c:pt idx="5157">
                  <c:v>0</c:v>
                </c:pt>
                <c:pt idx="5158">
                  <c:v>0</c:v>
                </c:pt>
                <c:pt idx="5159">
                  <c:v>0</c:v>
                </c:pt>
                <c:pt idx="5160">
                  <c:v>0</c:v>
                </c:pt>
                <c:pt idx="5161">
                  <c:v>0</c:v>
                </c:pt>
                <c:pt idx="5162">
                  <c:v>0</c:v>
                </c:pt>
                <c:pt idx="5163">
                  <c:v>0</c:v>
                </c:pt>
                <c:pt idx="5164">
                  <c:v>0</c:v>
                </c:pt>
                <c:pt idx="5165">
                  <c:v>0</c:v>
                </c:pt>
                <c:pt idx="5166">
                  <c:v>0</c:v>
                </c:pt>
                <c:pt idx="5167">
                  <c:v>0</c:v>
                </c:pt>
                <c:pt idx="5168">
                  <c:v>0</c:v>
                </c:pt>
                <c:pt idx="5169">
                  <c:v>0</c:v>
                </c:pt>
                <c:pt idx="5170">
                  <c:v>0</c:v>
                </c:pt>
                <c:pt idx="5171">
                  <c:v>0</c:v>
                </c:pt>
                <c:pt idx="5172">
                  <c:v>0</c:v>
                </c:pt>
                <c:pt idx="5173">
                  <c:v>0</c:v>
                </c:pt>
                <c:pt idx="5174">
                  <c:v>0</c:v>
                </c:pt>
                <c:pt idx="5175">
                  <c:v>0</c:v>
                </c:pt>
                <c:pt idx="5176">
                  <c:v>0</c:v>
                </c:pt>
                <c:pt idx="5177">
                  <c:v>0</c:v>
                </c:pt>
                <c:pt idx="5178">
                  <c:v>0</c:v>
                </c:pt>
                <c:pt idx="5179">
                  <c:v>0</c:v>
                </c:pt>
                <c:pt idx="5180">
                  <c:v>0</c:v>
                </c:pt>
                <c:pt idx="5181">
                  <c:v>0</c:v>
                </c:pt>
                <c:pt idx="5182">
                  <c:v>0</c:v>
                </c:pt>
                <c:pt idx="5183">
                  <c:v>0</c:v>
                </c:pt>
                <c:pt idx="5184">
                  <c:v>0</c:v>
                </c:pt>
                <c:pt idx="5185">
                  <c:v>0</c:v>
                </c:pt>
                <c:pt idx="5186">
                  <c:v>0</c:v>
                </c:pt>
                <c:pt idx="5187">
                  <c:v>0</c:v>
                </c:pt>
                <c:pt idx="5188">
                  <c:v>0</c:v>
                </c:pt>
                <c:pt idx="5189">
                  <c:v>0</c:v>
                </c:pt>
                <c:pt idx="5190">
                  <c:v>0</c:v>
                </c:pt>
                <c:pt idx="5191">
                  <c:v>0</c:v>
                </c:pt>
                <c:pt idx="5192">
                  <c:v>0</c:v>
                </c:pt>
                <c:pt idx="5193">
                  <c:v>0</c:v>
                </c:pt>
                <c:pt idx="5194">
                  <c:v>0</c:v>
                </c:pt>
                <c:pt idx="5195">
                  <c:v>0</c:v>
                </c:pt>
                <c:pt idx="5196">
                  <c:v>0</c:v>
                </c:pt>
                <c:pt idx="5197">
                  <c:v>0</c:v>
                </c:pt>
                <c:pt idx="5198">
                  <c:v>0</c:v>
                </c:pt>
                <c:pt idx="5199">
                  <c:v>0</c:v>
                </c:pt>
                <c:pt idx="5200">
                  <c:v>0</c:v>
                </c:pt>
                <c:pt idx="5201">
                  <c:v>0</c:v>
                </c:pt>
                <c:pt idx="5202">
                  <c:v>0</c:v>
                </c:pt>
                <c:pt idx="5203">
                  <c:v>0</c:v>
                </c:pt>
                <c:pt idx="5204">
                  <c:v>0</c:v>
                </c:pt>
                <c:pt idx="5205">
                  <c:v>0</c:v>
                </c:pt>
                <c:pt idx="5206">
                  <c:v>0</c:v>
                </c:pt>
                <c:pt idx="5207">
                  <c:v>0</c:v>
                </c:pt>
                <c:pt idx="5208">
                  <c:v>0</c:v>
                </c:pt>
                <c:pt idx="5209">
                  <c:v>0</c:v>
                </c:pt>
                <c:pt idx="5210">
                  <c:v>0</c:v>
                </c:pt>
                <c:pt idx="5211">
                  <c:v>0</c:v>
                </c:pt>
                <c:pt idx="5212">
                  <c:v>0</c:v>
                </c:pt>
                <c:pt idx="5213">
                  <c:v>0</c:v>
                </c:pt>
                <c:pt idx="5214">
                  <c:v>0</c:v>
                </c:pt>
                <c:pt idx="5215">
                  <c:v>0</c:v>
                </c:pt>
                <c:pt idx="5216">
                  <c:v>0</c:v>
                </c:pt>
                <c:pt idx="5217">
                  <c:v>0</c:v>
                </c:pt>
                <c:pt idx="5218">
                  <c:v>0</c:v>
                </c:pt>
                <c:pt idx="5219">
                  <c:v>0</c:v>
                </c:pt>
                <c:pt idx="5220">
                  <c:v>0</c:v>
                </c:pt>
                <c:pt idx="5221">
                  <c:v>0</c:v>
                </c:pt>
                <c:pt idx="5222">
                  <c:v>0</c:v>
                </c:pt>
                <c:pt idx="5223">
                  <c:v>0</c:v>
                </c:pt>
                <c:pt idx="5224">
                  <c:v>0</c:v>
                </c:pt>
                <c:pt idx="5225">
                  <c:v>0</c:v>
                </c:pt>
                <c:pt idx="5226">
                  <c:v>0</c:v>
                </c:pt>
                <c:pt idx="5227">
                  <c:v>0</c:v>
                </c:pt>
                <c:pt idx="5228">
                  <c:v>2.1277341377830515E-2</c:v>
                </c:pt>
                <c:pt idx="5229">
                  <c:v>0.54957753386326236</c:v>
                </c:pt>
                <c:pt idx="5230">
                  <c:v>0.78753037175641216</c:v>
                </c:pt>
                <c:pt idx="5231">
                  <c:v>2.4256475674875602</c:v>
                </c:pt>
                <c:pt idx="5232">
                  <c:v>1.1119782389587369</c:v>
                </c:pt>
                <c:pt idx="5233">
                  <c:v>0.95789449418120665</c:v>
                </c:pt>
                <c:pt idx="5234">
                  <c:v>0.68064646439895682</c:v>
                </c:pt>
                <c:pt idx="5235">
                  <c:v>0.88270240241365261</c:v>
                </c:pt>
                <c:pt idx="5236">
                  <c:v>1.1492108183744578</c:v>
                </c:pt>
                <c:pt idx="5237">
                  <c:v>1.1045276144656506</c:v>
                </c:pt>
                <c:pt idx="5238">
                  <c:v>1.036538304327036</c:v>
                </c:pt>
                <c:pt idx="5239">
                  <c:v>1.0237502493301778</c:v>
                </c:pt>
                <c:pt idx="5240">
                  <c:v>1.0271907157092675</c:v>
                </c:pt>
                <c:pt idx="5241">
                  <c:v>1.0263981258831141</c:v>
                </c:pt>
                <c:pt idx="5242">
                  <c:v>1.0253929055843118</c:v>
                </c:pt>
                <c:pt idx="5243">
                  <c:v>1.0241165725599792</c:v>
                </c:pt>
                <c:pt idx="5244">
                  <c:v>1.0429726940872326</c:v>
                </c:pt>
                <c:pt idx="5245">
                  <c:v>1.0647526523548958</c:v>
                </c:pt>
                <c:pt idx="5246">
                  <c:v>1.0142459545770821</c:v>
                </c:pt>
                <c:pt idx="5247">
                  <c:v>0.99625191185179152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</c:v>
                </c:pt>
                <c:pt idx="5252">
                  <c:v>0</c:v>
                </c:pt>
                <c:pt idx="5253">
                  <c:v>0</c:v>
                </c:pt>
                <c:pt idx="5254">
                  <c:v>0</c:v>
                </c:pt>
                <c:pt idx="5255">
                  <c:v>0</c:v>
                </c:pt>
                <c:pt idx="5256">
                  <c:v>0</c:v>
                </c:pt>
                <c:pt idx="5257">
                  <c:v>0</c:v>
                </c:pt>
                <c:pt idx="5258">
                  <c:v>0</c:v>
                </c:pt>
                <c:pt idx="5259">
                  <c:v>0</c:v>
                </c:pt>
                <c:pt idx="5260">
                  <c:v>0</c:v>
                </c:pt>
                <c:pt idx="5261">
                  <c:v>0</c:v>
                </c:pt>
                <c:pt idx="5262">
                  <c:v>0</c:v>
                </c:pt>
                <c:pt idx="5263">
                  <c:v>0</c:v>
                </c:pt>
                <c:pt idx="5264">
                  <c:v>0</c:v>
                </c:pt>
                <c:pt idx="5265">
                  <c:v>0</c:v>
                </c:pt>
                <c:pt idx="5266">
                  <c:v>0</c:v>
                </c:pt>
                <c:pt idx="5267">
                  <c:v>0</c:v>
                </c:pt>
                <c:pt idx="5268">
                  <c:v>0</c:v>
                </c:pt>
                <c:pt idx="5269">
                  <c:v>0</c:v>
                </c:pt>
                <c:pt idx="5270">
                  <c:v>0</c:v>
                </c:pt>
                <c:pt idx="5271">
                  <c:v>0</c:v>
                </c:pt>
                <c:pt idx="5272">
                  <c:v>0</c:v>
                </c:pt>
                <c:pt idx="5273">
                  <c:v>0</c:v>
                </c:pt>
                <c:pt idx="5274">
                  <c:v>0</c:v>
                </c:pt>
                <c:pt idx="5275">
                  <c:v>0</c:v>
                </c:pt>
                <c:pt idx="5276">
                  <c:v>0</c:v>
                </c:pt>
                <c:pt idx="5277">
                  <c:v>0</c:v>
                </c:pt>
                <c:pt idx="5278">
                  <c:v>0</c:v>
                </c:pt>
                <c:pt idx="5279">
                  <c:v>0</c:v>
                </c:pt>
                <c:pt idx="5280">
                  <c:v>0</c:v>
                </c:pt>
                <c:pt idx="5281">
                  <c:v>0</c:v>
                </c:pt>
                <c:pt idx="5282">
                  <c:v>0</c:v>
                </c:pt>
                <c:pt idx="5283">
                  <c:v>0</c:v>
                </c:pt>
                <c:pt idx="5284">
                  <c:v>0</c:v>
                </c:pt>
                <c:pt idx="5285">
                  <c:v>0</c:v>
                </c:pt>
                <c:pt idx="5286">
                  <c:v>0</c:v>
                </c:pt>
                <c:pt idx="5287">
                  <c:v>0</c:v>
                </c:pt>
                <c:pt idx="5288">
                  <c:v>0</c:v>
                </c:pt>
                <c:pt idx="5289">
                  <c:v>0</c:v>
                </c:pt>
                <c:pt idx="5290">
                  <c:v>0</c:v>
                </c:pt>
                <c:pt idx="5291">
                  <c:v>0</c:v>
                </c:pt>
                <c:pt idx="5292">
                  <c:v>0</c:v>
                </c:pt>
                <c:pt idx="5293">
                  <c:v>0</c:v>
                </c:pt>
                <c:pt idx="5294">
                  <c:v>0</c:v>
                </c:pt>
                <c:pt idx="5295">
                  <c:v>0</c:v>
                </c:pt>
                <c:pt idx="5296">
                  <c:v>0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</c:v>
                </c:pt>
                <c:pt idx="5302">
                  <c:v>0</c:v>
                </c:pt>
                <c:pt idx="5303">
                  <c:v>0</c:v>
                </c:pt>
                <c:pt idx="5304">
                  <c:v>0</c:v>
                </c:pt>
                <c:pt idx="5305">
                  <c:v>0</c:v>
                </c:pt>
                <c:pt idx="5306">
                  <c:v>0</c:v>
                </c:pt>
                <c:pt idx="5307">
                  <c:v>0</c:v>
                </c:pt>
                <c:pt idx="5308">
                  <c:v>0</c:v>
                </c:pt>
                <c:pt idx="5309">
                  <c:v>0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</c:v>
                </c:pt>
                <c:pt idx="5314">
                  <c:v>0</c:v>
                </c:pt>
                <c:pt idx="5315">
                  <c:v>0</c:v>
                </c:pt>
                <c:pt idx="5316">
                  <c:v>0</c:v>
                </c:pt>
                <c:pt idx="5317">
                  <c:v>0</c:v>
                </c:pt>
                <c:pt idx="5318">
                  <c:v>0</c:v>
                </c:pt>
                <c:pt idx="5319">
                  <c:v>0</c:v>
                </c:pt>
                <c:pt idx="5320">
                  <c:v>0</c:v>
                </c:pt>
                <c:pt idx="5321">
                  <c:v>0</c:v>
                </c:pt>
                <c:pt idx="5322">
                  <c:v>0</c:v>
                </c:pt>
                <c:pt idx="5323">
                  <c:v>0</c:v>
                </c:pt>
                <c:pt idx="5324">
                  <c:v>0</c:v>
                </c:pt>
                <c:pt idx="5325">
                  <c:v>0</c:v>
                </c:pt>
                <c:pt idx="5326">
                  <c:v>0</c:v>
                </c:pt>
                <c:pt idx="5327">
                  <c:v>0</c:v>
                </c:pt>
                <c:pt idx="5328">
                  <c:v>0</c:v>
                </c:pt>
                <c:pt idx="5329">
                  <c:v>0</c:v>
                </c:pt>
                <c:pt idx="5330">
                  <c:v>0</c:v>
                </c:pt>
                <c:pt idx="5331">
                  <c:v>0</c:v>
                </c:pt>
                <c:pt idx="5332">
                  <c:v>0</c:v>
                </c:pt>
                <c:pt idx="5333">
                  <c:v>0</c:v>
                </c:pt>
                <c:pt idx="5334">
                  <c:v>0</c:v>
                </c:pt>
                <c:pt idx="5335">
                  <c:v>0</c:v>
                </c:pt>
                <c:pt idx="5336">
                  <c:v>0</c:v>
                </c:pt>
                <c:pt idx="5337">
                  <c:v>0</c:v>
                </c:pt>
                <c:pt idx="5338">
                  <c:v>0</c:v>
                </c:pt>
                <c:pt idx="5339">
                  <c:v>0</c:v>
                </c:pt>
                <c:pt idx="5340">
                  <c:v>0</c:v>
                </c:pt>
                <c:pt idx="5341">
                  <c:v>0</c:v>
                </c:pt>
                <c:pt idx="5342">
                  <c:v>0</c:v>
                </c:pt>
                <c:pt idx="5343">
                  <c:v>0</c:v>
                </c:pt>
                <c:pt idx="5344">
                  <c:v>0</c:v>
                </c:pt>
                <c:pt idx="5345">
                  <c:v>0</c:v>
                </c:pt>
                <c:pt idx="5346">
                  <c:v>0</c:v>
                </c:pt>
                <c:pt idx="5347">
                  <c:v>0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</c:v>
                </c:pt>
                <c:pt idx="5352">
                  <c:v>0</c:v>
                </c:pt>
                <c:pt idx="5353">
                  <c:v>0</c:v>
                </c:pt>
                <c:pt idx="5354">
                  <c:v>0</c:v>
                </c:pt>
                <c:pt idx="5355">
                  <c:v>0</c:v>
                </c:pt>
                <c:pt idx="5356">
                  <c:v>0</c:v>
                </c:pt>
                <c:pt idx="5357">
                  <c:v>0</c:v>
                </c:pt>
                <c:pt idx="5358">
                  <c:v>0</c:v>
                </c:pt>
                <c:pt idx="5359">
                  <c:v>0</c:v>
                </c:pt>
                <c:pt idx="5360">
                  <c:v>0</c:v>
                </c:pt>
                <c:pt idx="5361">
                  <c:v>0</c:v>
                </c:pt>
                <c:pt idx="5362">
                  <c:v>0</c:v>
                </c:pt>
                <c:pt idx="5363">
                  <c:v>0</c:v>
                </c:pt>
                <c:pt idx="5364">
                  <c:v>0</c:v>
                </c:pt>
                <c:pt idx="5365">
                  <c:v>0</c:v>
                </c:pt>
                <c:pt idx="5366">
                  <c:v>0</c:v>
                </c:pt>
                <c:pt idx="5367">
                  <c:v>0</c:v>
                </c:pt>
                <c:pt idx="5368">
                  <c:v>0</c:v>
                </c:pt>
                <c:pt idx="5369">
                  <c:v>0</c:v>
                </c:pt>
                <c:pt idx="5370">
                  <c:v>0</c:v>
                </c:pt>
                <c:pt idx="5371">
                  <c:v>0</c:v>
                </c:pt>
                <c:pt idx="5372">
                  <c:v>0</c:v>
                </c:pt>
                <c:pt idx="5373">
                  <c:v>0</c:v>
                </c:pt>
                <c:pt idx="5374">
                  <c:v>0</c:v>
                </c:pt>
                <c:pt idx="5375">
                  <c:v>0</c:v>
                </c:pt>
                <c:pt idx="5376">
                  <c:v>0</c:v>
                </c:pt>
                <c:pt idx="5377">
                  <c:v>0</c:v>
                </c:pt>
                <c:pt idx="5378">
                  <c:v>0</c:v>
                </c:pt>
                <c:pt idx="5379">
                  <c:v>0</c:v>
                </c:pt>
                <c:pt idx="5380">
                  <c:v>0</c:v>
                </c:pt>
                <c:pt idx="5381">
                  <c:v>0</c:v>
                </c:pt>
                <c:pt idx="5382">
                  <c:v>0</c:v>
                </c:pt>
                <c:pt idx="5383">
                  <c:v>0</c:v>
                </c:pt>
                <c:pt idx="5384">
                  <c:v>0</c:v>
                </c:pt>
                <c:pt idx="5385">
                  <c:v>0</c:v>
                </c:pt>
                <c:pt idx="5386">
                  <c:v>0</c:v>
                </c:pt>
                <c:pt idx="5387">
                  <c:v>0</c:v>
                </c:pt>
                <c:pt idx="5388">
                  <c:v>0</c:v>
                </c:pt>
                <c:pt idx="5389">
                  <c:v>0</c:v>
                </c:pt>
                <c:pt idx="5390">
                  <c:v>0</c:v>
                </c:pt>
                <c:pt idx="5391">
                  <c:v>0</c:v>
                </c:pt>
                <c:pt idx="5392">
                  <c:v>0</c:v>
                </c:pt>
                <c:pt idx="5393">
                  <c:v>0</c:v>
                </c:pt>
                <c:pt idx="5394">
                  <c:v>0</c:v>
                </c:pt>
                <c:pt idx="5395">
                  <c:v>0</c:v>
                </c:pt>
                <c:pt idx="5396">
                  <c:v>0</c:v>
                </c:pt>
                <c:pt idx="5397">
                  <c:v>0</c:v>
                </c:pt>
                <c:pt idx="5398">
                  <c:v>0</c:v>
                </c:pt>
                <c:pt idx="5399">
                  <c:v>0</c:v>
                </c:pt>
                <c:pt idx="5400">
                  <c:v>0</c:v>
                </c:pt>
                <c:pt idx="5401">
                  <c:v>0</c:v>
                </c:pt>
                <c:pt idx="5402">
                  <c:v>0</c:v>
                </c:pt>
                <c:pt idx="5403">
                  <c:v>0</c:v>
                </c:pt>
                <c:pt idx="5404">
                  <c:v>0</c:v>
                </c:pt>
                <c:pt idx="5405">
                  <c:v>0</c:v>
                </c:pt>
                <c:pt idx="5406">
                  <c:v>0</c:v>
                </c:pt>
                <c:pt idx="5407">
                  <c:v>0</c:v>
                </c:pt>
                <c:pt idx="5408">
                  <c:v>0</c:v>
                </c:pt>
                <c:pt idx="5409">
                  <c:v>0</c:v>
                </c:pt>
                <c:pt idx="5410">
                  <c:v>0</c:v>
                </c:pt>
                <c:pt idx="5411">
                  <c:v>0</c:v>
                </c:pt>
                <c:pt idx="5412">
                  <c:v>0</c:v>
                </c:pt>
                <c:pt idx="5413">
                  <c:v>0</c:v>
                </c:pt>
                <c:pt idx="5414">
                  <c:v>0</c:v>
                </c:pt>
                <c:pt idx="5415">
                  <c:v>0</c:v>
                </c:pt>
                <c:pt idx="5416">
                  <c:v>0</c:v>
                </c:pt>
                <c:pt idx="5417">
                  <c:v>0</c:v>
                </c:pt>
                <c:pt idx="5418">
                  <c:v>0</c:v>
                </c:pt>
                <c:pt idx="5419">
                  <c:v>0</c:v>
                </c:pt>
                <c:pt idx="5420">
                  <c:v>0</c:v>
                </c:pt>
                <c:pt idx="5421">
                  <c:v>0</c:v>
                </c:pt>
                <c:pt idx="5422">
                  <c:v>0</c:v>
                </c:pt>
                <c:pt idx="5423">
                  <c:v>0</c:v>
                </c:pt>
                <c:pt idx="5424">
                  <c:v>0</c:v>
                </c:pt>
                <c:pt idx="5425">
                  <c:v>0</c:v>
                </c:pt>
                <c:pt idx="5426">
                  <c:v>0</c:v>
                </c:pt>
                <c:pt idx="5427">
                  <c:v>0</c:v>
                </c:pt>
                <c:pt idx="5428">
                  <c:v>0</c:v>
                </c:pt>
                <c:pt idx="5429">
                  <c:v>0</c:v>
                </c:pt>
                <c:pt idx="5430">
                  <c:v>0</c:v>
                </c:pt>
                <c:pt idx="5431">
                  <c:v>0</c:v>
                </c:pt>
                <c:pt idx="5432">
                  <c:v>0</c:v>
                </c:pt>
                <c:pt idx="5433">
                  <c:v>0</c:v>
                </c:pt>
                <c:pt idx="5434">
                  <c:v>0</c:v>
                </c:pt>
                <c:pt idx="5435">
                  <c:v>0</c:v>
                </c:pt>
                <c:pt idx="5436">
                  <c:v>0</c:v>
                </c:pt>
                <c:pt idx="5437">
                  <c:v>0</c:v>
                </c:pt>
                <c:pt idx="5438">
                  <c:v>0</c:v>
                </c:pt>
                <c:pt idx="5439">
                  <c:v>0</c:v>
                </c:pt>
                <c:pt idx="5440">
                  <c:v>0</c:v>
                </c:pt>
                <c:pt idx="5441">
                  <c:v>0</c:v>
                </c:pt>
                <c:pt idx="5442">
                  <c:v>0</c:v>
                </c:pt>
                <c:pt idx="5443">
                  <c:v>0</c:v>
                </c:pt>
                <c:pt idx="5444">
                  <c:v>0</c:v>
                </c:pt>
                <c:pt idx="5445">
                  <c:v>0</c:v>
                </c:pt>
                <c:pt idx="5446">
                  <c:v>0</c:v>
                </c:pt>
                <c:pt idx="5447">
                  <c:v>0</c:v>
                </c:pt>
                <c:pt idx="5448">
                  <c:v>0</c:v>
                </c:pt>
                <c:pt idx="5449">
                  <c:v>0</c:v>
                </c:pt>
                <c:pt idx="5450">
                  <c:v>0</c:v>
                </c:pt>
                <c:pt idx="5451">
                  <c:v>0</c:v>
                </c:pt>
                <c:pt idx="5452">
                  <c:v>0</c:v>
                </c:pt>
                <c:pt idx="5453">
                  <c:v>0</c:v>
                </c:pt>
                <c:pt idx="5454">
                  <c:v>0</c:v>
                </c:pt>
                <c:pt idx="5455">
                  <c:v>0</c:v>
                </c:pt>
                <c:pt idx="5456">
                  <c:v>0</c:v>
                </c:pt>
                <c:pt idx="5457">
                  <c:v>0</c:v>
                </c:pt>
                <c:pt idx="5458">
                  <c:v>0</c:v>
                </c:pt>
                <c:pt idx="5459">
                  <c:v>0</c:v>
                </c:pt>
                <c:pt idx="5460">
                  <c:v>0</c:v>
                </c:pt>
                <c:pt idx="5461">
                  <c:v>0</c:v>
                </c:pt>
                <c:pt idx="5462">
                  <c:v>0</c:v>
                </c:pt>
                <c:pt idx="5463">
                  <c:v>0</c:v>
                </c:pt>
                <c:pt idx="5464">
                  <c:v>0</c:v>
                </c:pt>
                <c:pt idx="5465">
                  <c:v>0</c:v>
                </c:pt>
                <c:pt idx="5466">
                  <c:v>0</c:v>
                </c:pt>
                <c:pt idx="5467">
                  <c:v>0</c:v>
                </c:pt>
                <c:pt idx="5468">
                  <c:v>0</c:v>
                </c:pt>
                <c:pt idx="5469">
                  <c:v>0</c:v>
                </c:pt>
                <c:pt idx="5470">
                  <c:v>0</c:v>
                </c:pt>
                <c:pt idx="5471">
                  <c:v>0</c:v>
                </c:pt>
                <c:pt idx="5472">
                  <c:v>0</c:v>
                </c:pt>
                <c:pt idx="5473">
                  <c:v>0</c:v>
                </c:pt>
                <c:pt idx="5474">
                  <c:v>0</c:v>
                </c:pt>
                <c:pt idx="5475">
                  <c:v>0</c:v>
                </c:pt>
                <c:pt idx="5476">
                  <c:v>0</c:v>
                </c:pt>
                <c:pt idx="5477">
                  <c:v>0</c:v>
                </c:pt>
                <c:pt idx="5478">
                  <c:v>0</c:v>
                </c:pt>
                <c:pt idx="5479">
                  <c:v>0</c:v>
                </c:pt>
                <c:pt idx="5480">
                  <c:v>0</c:v>
                </c:pt>
                <c:pt idx="5481">
                  <c:v>0</c:v>
                </c:pt>
                <c:pt idx="5482">
                  <c:v>0</c:v>
                </c:pt>
                <c:pt idx="5483">
                  <c:v>0</c:v>
                </c:pt>
                <c:pt idx="5484">
                  <c:v>0</c:v>
                </c:pt>
                <c:pt idx="5485">
                  <c:v>0</c:v>
                </c:pt>
                <c:pt idx="5486">
                  <c:v>0</c:v>
                </c:pt>
                <c:pt idx="5487">
                  <c:v>0</c:v>
                </c:pt>
                <c:pt idx="5488">
                  <c:v>0</c:v>
                </c:pt>
                <c:pt idx="5489">
                  <c:v>0</c:v>
                </c:pt>
                <c:pt idx="5490">
                  <c:v>0</c:v>
                </c:pt>
                <c:pt idx="5491">
                  <c:v>0</c:v>
                </c:pt>
                <c:pt idx="5492">
                  <c:v>0</c:v>
                </c:pt>
                <c:pt idx="5493">
                  <c:v>0</c:v>
                </c:pt>
                <c:pt idx="5494">
                  <c:v>0</c:v>
                </c:pt>
                <c:pt idx="5495">
                  <c:v>0</c:v>
                </c:pt>
                <c:pt idx="5496">
                  <c:v>0</c:v>
                </c:pt>
                <c:pt idx="5497">
                  <c:v>0</c:v>
                </c:pt>
                <c:pt idx="5498">
                  <c:v>0</c:v>
                </c:pt>
                <c:pt idx="5499">
                  <c:v>0</c:v>
                </c:pt>
                <c:pt idx="5500">
                  <c:v>0</c:v>
                </c:pt>
                <c:pt idx="5501">
                  <c:v>0</c:v>
                </c:pt>
                <c:pt idx="5502">
                  <c:v>0</c:v>
                </c:pt>
                <c:pt idx="5503">
                  <c:v>0</c:v>
                </c:pt>
                <c:pt idx="5504">
                  <c:v>0</c:v>
                </c:pt>
                <c:pt idx="5505">
                  <c:v>0</c:v>
                </c:pt>
                <c:pt idx="5506">
                  <c:v>0</c:v>
                </c:pt>
                <c:pt idx="5507">
                  <c:v>0</c:v>
                </c:pt>
                <c:pt idx="5508">
                  <c:v>0</c:v>
                </c:pt>
                <c:pt idx="5509">
                  <c:v>0</c:v>
                </c:pt>
                <c:pt idx="5510">
                  <c:v>0</c:v>
                </c:pt>
                <c:pt idx="5511">
                  <c:v>0</c:v>
                </c:pt>
                <c:pt idx="5512">
                  <c:v>0</c:v>
                </c:pt>
                <c:pt idx="5513">
                  <c:v>0</c:v>
                </c:pt>
                <c:pt idx="5514">
                  <c:v>0</c:v>
                </c:pt>
                <c:pt idx="5515">
                  <c:v>0</c:v>
                </c:pt>
                <c:pt idx="5516">
                  <c:v>0</c:v>
                </c:pt>
                <c:pt idx="5517">
                  <c:v>0</c:v>
                </c:pt>
                <c:pt idx="5518">
                  <c:v>0</c:v>
                </c:pt>
                <c:pt idx="5519">
                  <c:v>0</c:v>
                </c:pt>
                <c:pt idx="5520">
                  <c:v>0</c:v>
                </c:pt>
                <c:pt idx="5521">
                  <c:v>0</c:v>
                </c:pt>
                <c:pt idx="5522">
                  <c:v>0</c:v>
                </c:pt>
                <c:pt idx="5523">
                  <c:v>0</c:v>
                </c:pt>
                <c:pt idx="5524">
                  <c:v>0</c:v>
                </c:pt>
                <c:pt idx="5525">
                  <c:v>0</c:v>
                </c:pt>
                <c:pt idx="5526">
                  <c:v>0</c:v>
                </c:pt>
                <c:pt idx="5527">
                  <c:v>0</c:v>
                </c:pt>
                <c:pt idx="5528">
                  <c:v>0</c:v>
                </c:pt>
                <c:pt idx="5529">
                  <c:v>0</c:v>
                </c:pt>
                <c:pt idx="5530">
                  <c:v>0</c:v>
                </c:pt>
                <c:pt idx="5531">
                  <c:v>0</c:v>
                </c:pt>
                <c:pt idx="5532">
                  <c:v>0</c:v>
                </c:pt>
                <c:pt idx="5533">
                  <c:v>0</c:v>
                </c:pt>
                <c:pt idx="5534">
                  <c:v>0</c:v>
                </c:pt>
                <c:pt idx="5535">
                  <c:v>0</c:v>
                </c:pt>
                <c:pt idx="5536">
                  <c:v>0</c:v>
                </c:pt>
                <c:pt idx="5537">
                  <c:v>0</c:v>
                </c:pt>
                <c:pt idx="5538">
                  <c:v>0</c:v>
                </c:pt>
                <c:pt idx="5539">
                  <c:v>0</c:v>
                </c:pt>
                <c:pt idx="5540">
                  <c:v>0</c:v>
                </c:pt>
                <c:pt idx="5541">
                  <c:v>0</c:v>
                </c:pt>
                <c:pt idx="5542">
                  <c:v>0</c:v>
                </c:pt>
                <c:pt idx="5543">
                  <c:v>0</c:v>
                </c:pt>
                <c:pt idx="5544">
                  <c:v>0</c:v>
                </c:pt>
                <c:pt idx="5545">
                  <c:v>0</c:v>
                </c:pt>
                <c:pt idx="5546">
                  <c:v>0</c:v>
                </c:pt>
                <c:pt idx="5547">
                  <c:v>0</c:v>
                </c:pt>
                <c:pt idx="5548">
                  <c:v>0</c:v>
                </c:pt>
                <c:pt idx="5549">
                  <c:v>0</c:v>
                </c:pt>
                <c:pt idx="5550">
                  <c:v>0</c:v>
                </c:pt>
                <c:pt idx="5551">
                  <c:v>0</c:v>
                </c:pt>
                <c:pt idx="5552">
                  <c:v>0</c:v>
                </c:pt>
                <c:pt idx="5553">
                  <c:v>0</c:v>
                </c:pt>
                <c:pt idx="5554">
                  <c:v>0</c:v>
                </c:pt>
                <c:pt idx="5555">
                  <c:v>0</c:v>
                </c:pt>
                <c:pt idx="5556">
                  <c:v>0</c:v>
                </c:pt>
                <c:pt idx="5557">
                  <c:v>0</c:v>
                </c:pt>
                <c:pt idx="5558">
                  <c:v>0</c:v>
                </c:pt>
                <c:pt idx="5559">
                  <c:v>0</c:v>
                </c:pt>
                <c:pt idx="5560">
                  <c:v>0</c:v>
                </c:pt>
                <c:pt idx="5561">
                  <c:v>0</c:v>
                </c:pt>
                <c:pt idx="5562">
                  <c:v>0</c:v>
                </c:pt>
                <c:pt idx="5563">
                  <c:v>0</c:v>
                </c:pt>
                <c:pt idx="5564">
                  <c:v>0</c:v>
                </c:pt>
                <c:pt idx="5565">
                  <c:v>0</c:v>
                </c:pt>
                <c:pt idx="5566">
                  <c:v>0</c:v>
                </c:pt>
                <c:pt idx="5567">
                  <c:v>0</c:v>
                </c:pt>
                <c:pt idx="5568">
                  <c:v>0</c:v>
                </c:pt>
                <c:pt idx="5569">
                  <c:v>0</c:v>
                </c:pt>
                <c:pt idx="5570">
                  <c:v>0</c:v>
                </c:pt>
                <c:pt idx="5571">
                  <c:v>0</c:v>
                </c:pt>
                <c:pt idx="5572">
                  <c:v>0</c:v>
                </c:pt>
                <c:pt idx="5573">
                  <c:v>0</c:v>
                </c:pt>
                <c:pt idx="5574">
                  <c:v>0</c:v>
                </c:pt>
                <c:pt idx="5575">
                  <c:v>0</c:v>
                </c:pt>
                <c:pt idx="5576">
                  <c:v>0</c:v>
                </c:pt>
                <c:pt idx="5577">
                  <c:v>0</c:v>
                </c:pt>
                <c:pt idx="5578">
                  <c:v>0</c:v>
                </c:pt>
                <c:pt idx="5579">
                  <c:v>0</c:v>
                </c:pt>
                <c:pt idx="5580">
                  <c:v>0</c:v>
                </c:pt>
                <c:pt idx="5581">
                  <c:v>0</c:v>
                </c:pt>
                <c:pt idx="5582">
                  <c:v>0</c:v>
                </c:pt>
                <c:pt idx="5583">
                  <c:v>0</c:v>
                </c:pt>
                <c:pt idx="5584">
                  <c:v>0</c:v>
                </c:pt>
                <c:pt idx="5585">
                  <c:v>0</c:v>
                </c:pt>
                <c:pt idx="5586">
                  <c:v>0</c:v>
                </c:pt>
                <c:pt idx="5587">
                  <c:v>0</c:v>
                </c:pt>
                <c:pt idx="5588">
                  <c:v>0</c:v>
                </c:pt>
                <c:pt idx="5589">
                  <c:v>0</c:v>
                </c:pt>
                <c:pt idx="5590">
                  <c:v>0</c:v>
                </c:pt>
                <c:pt idx="5591">
                  <c:v>0</c:v>
                </c:pt>
                <c:pt idx="5592">
                  <c:v>0</c:v>
                </c:pt>
                <c:pt idx="5593">
                  <c:v>0</c:v>
                </c:pt>
                <c:pt idx="5594">
                  <c:v>0</c:v>
                </c:pt>
                <c:pt idx="5595">
                  <c:v>0</c:v>
                </c:pt>
                <c:pt idx="5596">
                  <c:v>0</c:v>
                </c:pt>
                <c:pt idx="5597">
                  <c:v>0</c:v>
                </c:pt>
                <c:pt idx="5598">
                  <c:v>0</c:v>
                </c:pt>
                <c:pt idx="5599">
                  <c:v>0</c:v>
                </c:pt>
                <c:pt idx="5600">
                  <c:v>0</c:v>
                </c:pt>
                <c:pt idx="5601">
                  <c:v>0</c:v>
                </c:pt>
                <c:pt idx="5602">
                  <c:v>0</c:v>
                </c:pt>
                <c:pt idx="5603">
                  <c:v>0</c:v>
                </c:pt>
                <c:pt idx="5604">
                  <c:v>0</c:v>
                </c:pt>
                <c:pt idx="5605">
                  <c:v>0</c:v>
                </c:pt>
                <c:pt idx="5606">
                  <c:v>0</c:v>
                </c:pt>
                <c:pt idx="5607">
                  <c:v>0</c:v>
                </c:pt>
                <c:pt idx="5608">
                  <c:v>0</c:v>
                </c:pt>
                <c:pt idx="5609">
                  <c:v>0</c:v>
                </c:pt>
                <c:pt idx="5610">
                  <c:v>0</c:v>
                </c:pt>
                <c:pt idx="5611">
                  <c:v>0</c:v>
                </c:pt>
                <c:pt idx="5612">
                  <c:v>0</c:v>
                </c:pt>
                <c:pt idx="5613">
                  <c:v>0</c:v>
                </c:pt>
                <c:pt idx="5614">
                  <c:v>0</c:v>
                </c:pt>
                <c:pt idx="5615">
                  <c:v>0</c:v>
                </c:pt>
                <c:pt idx="5616">
                  <c:v>0</c:v>
                </c:pt>
                <c:pt idx="5617">
                  <c:v>0</c:v>
                </c:pt>
                <c:pt idx="5618">
                  <c:v>0</c:v>
                </c:pt>
                <c:pt idx="5619">
                  <c:v>0</c:v>
                </c:pt>
                <c:pt idx="5620">
                  <c:v>0</c:v>
                </c:pt>
                <c:pt idx="5621">
                  <c:v>0</c:v>
                </c:pt>
                <c:pt idx="5622">
                  <c:v>0</c:v>
                </c:pt>
                <c:pt idx="5623">
                  <c:v>0</c:v>
                </c:pt>
                <c:pt idx="5624">
                  <c:v>0</c:v>
                </c:pt>
                <c:pt idx="5625">
                  <c:v>0</c:v>
                </c:pt>
                <c:pt idx="5626">
                  <c:v>0</c:v>
                </c:pt>
                <c:pt idx="5627">
                  <c:v>0</c:v>
                </c:pt>
                <c:pt idx="5628">
                  <c:v>0</c:v>
                </c:pt>
                <c:pt idx="5629">
                  <c:v>0</c:v>
                </c:pt>
                <c:pt idx="5630">
                  <c:v>0</c:v>
                </c:pt>
                <c:pt idx="5631">
                  <c:v>0</c:v>
                </c:pt>
                <c:pt idx="5632">
                  <c:v>0</c:v>
                </c:pt>
                <c:pt idx="5633">
                  <c:v>0</c:v>
                </c:pt>
                <c:pt idx="5634">
                  <c:v>0</c:v>
                </c:pt>
                <c:pt idx="5635">
                  <c:v>0</c:v>
                </c:pt>
                <c:pt idx="5636">
                  <c:v>0</c:v>
                </c:pt>
                <c:pt idx="5637">
                  <c:v>0</c:v>
                </c:pt>
                <c:pt idx="5638">
                  <c:v>0</c:v>
                </c:pt>
                <c:pt idx="5639">
                  <c:v>0</c:v>
                </c:pt>
                <c:pt idx="5640">
                  <c:v>0</c:v>
                </c:pt>
                <c:pt idx="5641">
                  <c:v>0</c:v>
                </c:pt>
                <c:pt idx="5642">
                  <c:v>0</c:v>
                </c:pt>
                <c:pt idx="5643">
                  <c:v>0</c:v>
                </c:pt>
                <c:pt idx="5644">
                  <c:v>0</c:v>
                </c:pt>
                <c:pt idx="5645">
                  <c:v>0</c:v>
                </c:pt>
                <c:pt idx="5646">
                  <c:v>0</c:v>
                </c:pt>
                <c:pt idx="5647">
                  <c:v>0</c:v>
                </c:pt>
                <c:pt idx="5648">
                  <c:v>0</c:v>
                </c:pt>
                <c:pt idx="5649">
                  <c:v>0</c:v>
                </c:pt>
                <c:pt idx="5650">
                  <c:v>0</c:v>
                </c:pt>
                <c:pt idx="5651">
                  <c:v>0</c:v>
                </c:pt>
                <c:pt idx="5652">
                  <c:v>0</c:v>
                </c:pt>
                <c:pt idx="5653">
                  <c:v>0</c:v>
                </c:pt>
                <c:pt idx="5654">
                  <c:v>0</c:v>
                </c:pt>
                <c:pt idx="5655">
                  <c:v>0</c:v>
                </c:pt>
                <c:pt idx="5656">
                  <c:v>0</c:v>
                </c:pt>
                <c:pt idx="5657">
                  <c:v>0</c:v>
                </c:pt>
                <c:pt idx="5658">
                  <c:v>0</c:v>
                </c:pt>
                <c:pt idx="5659">
                  <c:v>0</c:v>
                </c:pt>
                <c:pt idx="5660">
                  <c:v>0</c:v>
                </c:pt>
                <c:pt idx="5661">
                  <c:v>0</c:v>
                </c:pt>
                <c:pt idx="5662">
                  <c:v>0</c:v>
                </c:pt>
                <c:pt idx="5663">
                  <c:v>0</c:v>
                </c:pt>
                <c:pt idx="5664">
                  <c:v>0</c:v>
                </c:pt>
                <c:pt idx="5665">
                  <c:v>0</c:v>
                </c:pt>
                <c:pt idx="5666">
                  <c:v>0</c:v>
                </c:pt>
                <c:pt idx="5667">
                  <c:v>0</c:v>
                </c:pt>
                <c:pt idx="5668">
                  <c:v>0</c:v>
                </c:pt>
                <c:pt idx="5669">
                  <c:v>0</c:v>
                </c:pt>
                <c:pt idx="5670">
                  <c:v>0</c:v>
                </c:pt>
                <c:pt idx="5671">
                  <c:v>0</c:v>
                </c:pt>
                <c:pt idx="5672">
                  <c:v>0</c:v>
                </c:pt>
                <c:pt idx="5673">
                  <c:v>0</c:v>
                </c:pt>
                <c:pt idx="5674">
                  <c:v>0</c:v>
                </c:pt>
                <c:pt idx="5675">
                  <c:v>0</c:v>
                </c:pt>
                <c:pt idx="5676">
                  <c:v>0</c:v>
                </c:pt>
                <c:pt idx="5677">
                  <c:v>0</c:v>
                </c:pt>
                <c:pt idx="5678">
                  <c:v>0</c:v>
                </c:pt>
                <c:pt idx="5679">
                  <c:v>0</c:v>
                </c:pt>
                <c:pt idx="5680">
                  <c:v>0</c:v>
                </c:pt>
                <c:pt idx="5681">
                  <c:v>0</c:v>
                </c:pt>
                <c:pt idx="5682">
                  <c:v>0</c:v>
                </c:pt>
                <c:pt idx="5683">
                  <c:v>0</c:v>
                </c:pt>
                <c:pt idx="5684">
                  <c:v>0</c:v>
                </c:pt>
                <c:pt idx="5685">
                  <c:v>0</c:v>
                </c:pt>
                <c:pt idx="5686">
                  <c:v>0</c:v>
                </c:pt>
                <c:pt idx="5687">
                  <c:v>0</c:v>
                </c:pt>
                <c:pt idx="5688">
                  <c:v>0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</c:v>
                </c:pt>
                <c:pt idx="5693">
                  <c:v>0</c:v>
                </c:pt>
                <c:pt idx="5694">
                  <c:v>0</c:v>
                </c:pt>
                <c:pt idx="5695">
                  <c:v>0</c:v>
                </c:pt>
                <c:pt idx="5696">
                  <c:v>0</c:v>
                </c:pt>
                <c:pt idx="5697">
                  <c:v>0</c:v>
                </c:pt>
                <c:pt idx="5698">
                  <c:v>0</c:v>
                </c:pt>
                <c:pt idx="5699">
                  <c:v>0</c:v>
                </c:pt>
                <c:pt idx="5700">
                  <c:v>0</c:v>
                </c:pt>
                <c:pt idx="5701">
                  <c:v>0</c:v>
                </c:pt>
                <c:pt idx="5702">
                  <c:v>0</c:v>
                </c:pt>
                <c:pt idx="5703">
                  <c:v>0</c:v>
                </c:pt>
                <c:pt idx="5704">
                  <c:v>0</c:v>
                </c:pt>
                <c:pt idx="5705">
                  <c:v>0</c:v>
                </c:pt>
                <c:pt idx="5706">
                  <c:v>0</c:v>
                </c:pt>
                <c:pt idx="5707">
                  <c:v>0</c:v>
                </c:pt>
                <c:pt idx="5708">
                  <c:v>0</c:v>
                </c:pt>
                <c:pt idx="5709">
                  <c:v>0</c:v>
                </c:pt>
                <c:pt idx="5710">
                  <c:v>0</c:v>
                </c:pt>
                <c:pt idx="5711">
                  <c:v>0</c:v>
                </c:pt>
                <c:pt idx="5712">
                  <c:v>0</c:v>
                </c:pt>
                <c:pt idx="5713">
                  <c:v>0</c:v>
                </c:pt>
                <c:pt idx="5714">
                  <c:v>0</c:v>
                </c:pt>
                <c:pt idx="5715">
                  <c:v>0</c:v>
                </c:pt>
                <c:pt idx="5716">
                  <c:v>0</c:v>
                </c:pt>
                <c:pt idx="5717">
                  <c:v>0</c:v>
                </c:pt>
                <c:pt idx="5718">
                  <c:v>0</c:v>
                </c:pt>
                <c:pt idx="5719">
                  <c:v>0</c:v>
                </c:pt>
                <c:pt idx="5720">
                  <c:v>0</c:v>
                </c:pt>
                <c:pt idx="5721">
                  <c:v>0</c:v>
                </c:pt>
                <c:pt idx="5722">
                  <c:v>0</c:v>
                </c:pt>
                <c:pt idx="5723">
                  <c:v>0</c:v>
                </c:pt>
                <c:pt idx="5724">
                  <c:v>0</c:v>
                </c:pt>
                <c:pt idx="5725">
                  <c:v>0</c:v>
                </c:pt>
                <c:pt idx="5726">
                  <c:v>0</c:v>
                </c:pt>
                <c:pt idx="5727">
                  <c:v>0</c:v>
                </c:pt>
                <c:pt idx="5728">
                  <c:v>0</c:v>
                </c:pt>
                <c:pt idx="5729">
                  <c:v>0</c:v>
                </c:pt>
                <c:pt idx="5730">
                  <c:v>0</c:v>
                </c:pt>
                <c:pt idx="5731">
                  <c:v>0</c:v>
                </c:pt>
                <c:pt idx="5732">
                  <c:v>0</c:v>
                </c:pt>
                <c:pt idx="5733">
                  <c:v>0</c:v>
                </c:pt>
                <c:pt idx="5734">
                  <c:v>0</c:v>
                </c:pt>
                <c:pt idx="5735">
                  <c:v>0</c:v>
                </c:pt>
                <c:pt idx="5736">
                  <c:v>0</c:v>
                </c:pt>
                <c:pt idx="5737">
                  <c:v>0</c:v>
                </c:pt>
                <c:pt idx="5738">
                  <c:v>0</c:v>
                </c:pt>
                <c:pt idx="5739">
                  <c:v>0</c:v>
                </c:pt>
                <c:pt idx="5740">
                  <c:v>0</c:v>
                </c:pt>
                <c:pt idx="5741">
                  <c:v>0</c:v>
                </c:pt>
                <c:pt idx="5742">
                  <c:v>0</c:v>
                </c:pt>
                <c:pt idx="5743">
                  <c:v>0</c:v>
                </c:pt>
                <c:pt idx="5744">
                  <c:v>0</c:v>
                </c:pt>
                <c:pt idx="5745">
                  <c:v>0</c:v>
                </c:pt>
                <c:pt idx="5746">
                  <c:v>0</c:v>
                </c:pt>
                <c:pt idx="5747">
                  <c:v>0</c:v>
                </c:pt>
                <c:pt idx="5748">
                  <c:v>0</c:v>
                </c:pt>
                <c:pt idx="5749">
                  <c:v>0</c:v>
                </c:pt>
                <c:pt idx="5750">
                  <c:v>0</c:v>
                </c:pt>
                <c:pt idx="5751">
                  <c:v>0</c:v>
                </c:pt>
                <c:pt idx="5752">
                  <c:v>0</c:v>
                </c:pt>
                <c:pt idx="5753">
                  <c:v>0</c:v>
                </c:pt>
                <c:pt idx="5754">
                  <c:v>0</c:v>
                </c:pt>
                <c:pt idx="5755">
                  <c:v>0</c:v>
                </c:pt>
                <c:pt idx="5756">
                  <c:v>0</c:v>
                </c:pt>
                <c:pt idx="5757">
                  <c:v>0</c:v>
                </c:pt>
                <c:pt idx="5758">
                  <c:v>0</c:v>
                </c:pt>
                <c:pt idx="5759">
                  <c:v>0</c:v>
                </c:pt>
                <c:pt idx="5760">
                  <c:v>0</c:v>
                </c:pt>
                <c:pt idx="5761">
                  <c:v>0</c:v>
                </c:pt>
                <c:pt idx="5762">
                  <c:v>0</c:v>
                </c:pt>
                <c:pt idx="5763">
                  <c:v>0</c:v>
                </c:pt>
                <c:pt idx="5764">
                  <c:v>0</c:v>
                </c:pt>
                <c:pt idx="5765">
                  <c:v>0</c:v>
                </c:pt>
                <c:pt idx="5766">
                  <c:v>0</c:v>
                </c:pt>
                <c:pt idx="5767">
                  <c:v>0</c:v>
                </c:pt>
                <c:pt idx="5768">
                  <c:v>0</c:v>
                </c:pt>
                <c:pt idx="5769">
                  <c:v>0</c:v>
                </c:pt>
                <c:pt idx="5770">
                  <c:v>0</c:v>
                </c:pt>
                <c:pt idx="5771">
                  <c:v>0</c:v>
                </c:pt>
                <c:pt idx="5772">
                  <c:v>0</c:v>
                </c:pt>
                <c:pt idx="5773">
                  <c:v>0</c:v>
                </c:pt>
                <c:pt idx="5774">
                  <c:v>0</c:v>
                </c:pt>
                <c:pt idx="5775">
                  <c:v>0</c:v>
                </c:pt>
                <c:pt idx="5776">
                  <c:v>0</c:v>
                </c:pt>
                <c:pt idx="5777">
                  <c:v>0</c:v>
                </c:pt>
                <c:pt idx="5778">
                  <c:v>0</c:v>
                </c:pt>
                <c:pt idx="5779">
                  <c:v>0</c:v>
                </c:pt>
                <c:pt idx="5780">
                  <c:v>0</c:v>
                </c:pt>
                <c:pt idx="5781">
                  <c:v>0</c:v>
                </c:pt>
                <c:pt idx="5782">
                  <c:v>0</c:v>
                </c:pt>
                <c:pt idx="5783">
                  <c:v>0</c:v>
                </c:pt>
                <c:pt idx="5784">
                  <c:v>0</c:v>
                </c:pt>
                <c:pt idx="5785">
                  <c:v>0</c:v>
                </c:pt>
                <c:pt idx="5786">
                  <c:v>0</c:v>
                </c:pt>
                <c:pt idx="5787">
                  <c:v>0</c:v>
                </c:pt>
                <c:pt idx="5788">
                  <c:v>0</c:v>
                </c:pt>
                <c:pt idx="5789">
                  <c:v>0</c:v>
                </c:pt>
                <c:pt idx="5790">
                  <c:v>0</c:v>
                </c:pt>
                <c:pt idx="5791">
                  <c:v>0</c:v>
                </c:pt>
                <c:pt idx="5792">
                  <c:v>0</c:v>
                </c:pt>
                <c:pt idx="5793">
                  <c:v>0</c:v>
                </c:pt>
                <c:pt idx="5794">
                  <c:v>0</c:v>
                </c:pt>
                <c:pt idx="5795">
                  <c:v>0</c:v>
                </c:pt>
                <c:pt idx="5796">
                  <c:v>0</c:v>
                </c:pt>
                <c:pt idx="5797">
                  <c:v>0</c:v>
                </c:pt>
                <c:pt idx="5798">
                  <c:v>0</c:v>
                </c:pt>
                <c:pt idx="5799">
                  <c:v>0</c:v>
                </c:pt>
                <c:pt idx="5800">
                  <c:v>0</c:v>
                </c:pt>
                <c:pt idx="5801">
                  <c:v>0</c:v>
                </c:pt>
                <c:pt idx="5802">
                  <c:v>0</c:v>
                </c:pt>
                <c:pt idx="5803">
                  <c:v>0</c:v>
                </c:pt>
                <c:pt idx="5804">
                  <c:v>0</c:v>
                </c:pt>
                <c:pt idx="5805">
                  <c:v>0</c:v>
                </c:pt>
                <c:pt idx="5806">
                  <c:v>0</c:v>
                </c:pt>
                <c:pt idx="5807">
                  <c:v>0</c:v>
                </c:pt>
                <c:pt idx="5808">
                  <c:v>0</c:v>
                </c:pt>
                <c:pt idx="5809">
                  <c:v>0</c:v>
                </c:pt>
                <c:pt idx="5810">
                  <c:v>0</c:v>
                </c:pt>
                <c:pt idx="5811">
                  <c:v>0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</c:v>
                </c:pt>
                <c:pt idx="5816">
                  <c:v>0</c:v>
                </c:pt>
                <c:pt idx="5817">
                  <c:v>0</c:v>
                </c:pt>
                <c:pt idx="5818">
                  <c:v>0</c:v>
                </c:pt>
                <c:pt idx="5819">
                  <c:v>0</c:v>
                </c:pt>
                <c:pt idx="5820">
                  <c:v>0</c:v>
                </c:pt>
                <c:pt idx="5821">
                  <c:v>0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</c:v>
                </c:pt>
                <c:pt idx="5826">
                  <c:v>0</c:v>
                </c:pt>
                <c:pt idx="5827">
                  <c:v>0</c:v>
                </c:pt>
                <c:pt idx="5828">
                  <c:v>0</c:v>
                </c:pt>
                <c:pt idx="5829">
                  <c:v>0</c:v>
                </c:pt>
                <c:pt idx="5830">
                  <c:v>0</c:v>
                </c:pt>
                <c:pt idx="5831">
                  <c:v>0</c:v>
                </c:pt>
                <c:pt idx="5832">
                  <c:v>0</c:v>
                </c:pt>
                <c:pt idx="5833">
                  <c:v>0</c:v>
                </c:pt>
                <c:pt idx="5834">
                  <c:v>0</c:v>
                </c:pt>
                <c:pt idx="5835">
                  <c:v>0</c:v>
                </c:pt>
                <c:pt idx="5836">
                  <c:v>0</c:v>
                </c:pt>
                <c:pt idx="5837">
                  <c:v>0</c:v>
                </c:pt>
                <c:pt idx="5838">
                  <c:v>0</c:v>
                </c:pt>
                <c:pt idx="5839">
                  <c:v>0</c:v>
                </c:pt>
                <c:pt idx="5840">
                  <c:v>0</c:v>
                </c:pt>
                <c:pt idx="5841">
                  <c:v>0</c:v>
                </c:pt>
                <c:pt idx="5842">
                  <c:v>0</c:v>
                </c:pt>
                <c:pt idx="5843">
                  <c:v>0</c:v>
                </c:pt>
                <c:pt idx="5844">
                  <c:v>0</c:v>
                </c:pt>
                <c:pt idx="5845">
                  <c:v>0</c:v>
                </c:pt>
                <c:pt idx="5846">
                  <c:v>0</c:v>
                </c:pt>
                <c:pt idx="5847">
                  <c:v>0</c:v>
                </c:pt>
                <c:pt idx="5848">
                  <c:v>0</c:v>
                </c:pt>
                <c:pt idx="5849">
                  <c:v>1.2139794409183138</c:v>
                </c:pt>
                <c:pt idx="5850">
                  <c:v>0.95212575445064063</c:v>
                </c:pt>
                <c:pt idx="5851">
                  <c:v>0.93293191163424205</c:v>
                </c:pt>
                <c:pt idx="5852">
                  <c:v>0.94122550249994563</c:v>
                </c:pt>
                <c:pt idx="5853">
                  <c:v>0.87322254704817581</c:v>
                </c:pt>
                <c:pt idx="5854">
                  <c:v>0.88324675532803854</c:v>
                </c:pt>
                <c:pt idx="5855">
                  <c:v>0.92439674395387961</c:v>
                </c:pt>
                <c:pt idx="5856">
                  <c:v>0.88256598857431157</c:v>
                </c:pt>
                <c:pt idx="5857">
                  <c:v>0.94242042056334263</c:v>
                </c:pt>
                <c:pt idx="5858">
                  <c:v>0.92194066783752382</c:v>
                </c:pt>
                <c:pt idx="5859">
                  <c:v>0.90730351624157801</c:v>
                </c:pt>
                <c:pt idx="5860">
                  <c:v>0.91128239455751836</c:v>
                </c:pt>
                <c:pt idx="5861">
                  <c:v>0.94315488134838665</c:v>
                </c:pt>
                <c:pt idx="5862">
                  <c:v>0.95605546822703991</c:v>
                </c:pt>
                <c:pt idx="5863">
                  <c:v>0.98422948086097251</c:v>
                </c:pt>
                <c:pt idx="5864">
                  <c:v>0.99932944544216828</c:v>
                </c:pt>
                <c:pt idx="5865">
                  <c:v>0.9756592860044585</c:v>
                </c:pt>
                <c:pt idx="5866">
                  <c:v>0.91824452036652771</c:v>
                </c:pt>
                <c:pt idx="5867">
                  <c:v>0.88363046677325996</c:v>
                </c:pt>
                <c:pt idx="5868">
                  <c:v>0.91407868282448734</c:v>
                </c:pt>
                <c:pt idx="5869">
                  <c:v>0.94705065866916094</c:v>
                </c:pt>
                <c:pt idx="5870">
                  <c:v>0.98853853945836356</c:v>
                </c:pt>
                <c:pt idx="5871">
                  <c:v>0.99300625928136144</c:v>
                </c:pt>
                <c:pt idx="5872">
                  <c:v>1.0022603240429973</c:v>
                </c:pt>
                <c:pt idx="5873">
                  <c:v>0</c:v>
                </c:pt>
                <c:pt idx="5874">
                  <c:v>0</c:v>
                </c:pt>
                <c:pt idx="5875">
                  <c:v>0</c:v>
                </c:pt>
                <c:pt idx="5876">
                  <c:v>0</c:v>
                </c:pt>
                <c:pt idx="5877">
                  <c:v>0</c:v>
                </c:pt>
                <c:pt idx="5878">
                  <c:v>0</c:v>
                </c:pt>
                <c:pt idx="5879">
                  <c:v>0</c:v>
                </c:pt>
                <c:pt idx="5880">
                  <c:v>0</c:v>
                </c:pt>
                <c:pt idx="5881">
                  <c:v>0</c:v>
                </c:pt>
                <c:pt idx="5882">
                  <c:v>0</c:v>
                </c:pt>
                <c:pt idx="5883">
                  <c:v>0</c:v>
                </c:pt>
                <c:pt idx="5884">
                  <c:v>0</c:v>
                </c:pt>
                <c:pt idx="5885">
                  <c:v>0</c:v>
                </c:pt>
                <c:pt idx="5886">
                  <c:v>0</c:v>
                </c:pt>
                <c:pt idx="5887">
                  <c:v>0</c:v>
                </c:pt>
                <c:pt idx="5888">
                  <c:v>0</c:v>
                </c:pt>
                <c:pt idx="5889">
                  <c:v>0</c:v>
                </c:pt>
                <c:pt idx="5890">
                  <c:v>0</c:v>
                </c:pt>
                <c:pt idx="5891">
                  <c:v>0</c:v>
                </c:pt>
                <c:pt idx="5892">
                  <c:v>0</c:v>
                </c:pt>
                <c:pt idx="5893">
                  <c:v>0</c:v>
                </c:pt>
                <c:pt idx="5894">
                  <c:v>0</c:v>
                </c:pt>
                <c:pt idx="5895">
                  <c:v>0</c:v>
                </c:pt>
                <c:pt idx="5896">
                  <c:v>0</c:v>
                </c:pt>
                <c:pt idx="5897">
                  <c:v>0</c:v>
                </c:pt>
                <c:pt idx="5898">
                  <c:v>0</c:v>
                </c:pt>
                <c:pt idx="5899">
                  <c:v>0</c:v>
                </c:pt>
                <c:pt idx="5900">
                  <c:v>0</c:v>
                </c:pt>
                <c:pt idx="5901">
                  <c:v>0</c:v>
                </c:pt>
                <c:pt idx="5902">
                  <c:v>0</c:v>
                </c:pt>
                <c:pt idx="5903">
                  <c:v>0</c:v>
                </c:pt>
                <c:pt idx="5904">
                  <c:v>0</c:v>
                </c:pt>
                <c:pt idx="5905">
                  <c:v>0</c:v>
                </c:pt>
                <c:pt idx="5906">
                  <c:v>0</c:v>
                </c:pt>
                <c:pt idx="5907">
                  <c:v>0</c:v>
                </c:pt>
                <c:pt idx="5908">
                  <c:v>0</c:v>
                </c:pt>
                <c:pt idx="5909">
                  <c:v>0</c:v>
                </c:pt>
                <c:pt idx="5910">
                  <c:v>0</c:v>
                </c:pt>
                <c:pt idx="5911">
                  <c:v>0</c:v>
                </c:pt>
                <c:pt idx="5912">
                  <c:v>0</c:v>
                </c:pt>
                <c:pt idx="5913">
                  <c:v>0</c:v>
                </c:pt>
                <c:pt idx="5914">
                  <c:v>0</c:v>
                </c:pt>
                <c:pt idx="5915">
                  <c:v>0</c:v>
                </c:pt>
                <c:pt idx="5916">
                  <c:v>0</c:v>
                </c:pt>
                <c:pt idx="5917">
                  <c:v>0</c:v>
                </c:pt>
                <c:pt idx="5918">
                  <c:v>0</c:v>
                </c:pt>
                <c:pt idx="5919">
                  <c:v>0</c:v>
                </c:pt>
                <c:pt idx="5920">
                  <c:v>0</c:v>
                </c:pt>
                <c:pt idx="5921">
                  <c:v>0</c:v>
                </c:pt>
                <c:pt idx="5922">
                  <c:v>0</c:v>
                </c:pt>
                <c:pt idx="5923">
                  <c:v>0</c:v>
                </c:pt>
                <c:pt idx="5924">
                  <c:v>0</c:v>
                </c:pt>
                <c:pt idx="5925">
                  <c:v>0</c:v>
                </c:pt>
                <c:pt idx="5926">
                  <c:v>0</c:v>
                </c:pt>
                <c:pt idx="5927">
                  <c:v>0</c:v>
                </c:pt>
                <c:pt idx="5928">
                  <c:v>0</c:v>
                </c:pt>
                <c:pt idx="5929">
                  <c:v>0</c:v>
                </c:pt>
                <c:pt idx="5930">
                  <c:v>0</c:v>
                </c:pt>
                <c:pt idx="5931">
                  <c:v>0</c:v>
                </c:pt>
                <c:pt idx="5932">
                  <c:v>0</c:v>
                </c:pt>
                <c:pt idx="5933">
                  <c:v>0</c:v>
                </c:pt>
                <c:pt idx="5934">
                  <c:v>0</c:v>
                </c:pt>
                <c:pt idx="5935">
                  <c:v>0</c:v>
                </c:pt>
                <c:pt idx="5936">
                  <c:v>0</c:v>
                </c:pt>
                <c:pt idx="5937">
                  <c:v>0</c:v>
                </c:pt>
                <c:pt idx="5938">
                  <c:v>0</c:v>
                </c:pt>
                <c:pt idx="5939">
                  <c:v>0</c:v>
                </c:pt>
                <c:pt idx="5940">
                  <c:v>0</c:v>
                </c:pt>
                <c:pt idx="5941">
                  <c:v>0</c:v>
                </c:pt>
                <c:pt idx="5942">
                  <c:v>0</c:v>
                </c:pt>
                <c:pt idx="5943">
                  <c:v>0</c:v>
                </c:pt>
                <c:pt idx="5944">
                  <c:v>0</c:v>
                </c:pt>
                <c:pt idx="5945">
                  <c:v>0</c:v>
                </c:pt>
                <c:pt idx="5946">
                  <c:v>0</c:v>
                </c:pt>
                <c:pt idx="5947">
                  <c:v>0</c:v>
                </c:pt>
                <c:pt idx="5948">
                  <c:v>0</c:v>
                </c:pt>
                <c:pt idx="5949">
                  <c:v>0</c:v>
                </c:pt>
                <c:pt idx="5950">
                  <c:v>0</c:v>
                </c:pt>
                <c:pt idx="5951">
                  <c:v>0</c:v>
                </c:pt>
                <c:pt idx="5952">
                  <c:v>0</c:v>
                </c:pt>
                <c:pt idx="5953">
                  <c:v>0</c:v>
                </c:pt>
                <c:pt idx="5954">
                  <c:v>0</c:v>
                </c:pt>
                <c:pt idx="5955">
                  <c:v>0</c:v>
                </c:pt>
                <c:pt idx="5956">
                  <c:v>0</c:v>
                </c:pt>
                <c:pt idx="5957">
                  <c:v>0</c:v>
                </c:pt>
                <c:pt idx="5958">
                  <c:v>0</c:v>
                </c:pt>
                <c:pt idx="5959">
                  <c:v>0</c:v>
                </c:pt>
                <c:pt idx="5960">
                  <c:v>0</c:v>
                </c:pt>
                <c:pt idx="5961">
                  <c:v>0</c:v>
                </c:pt>
                <c:pt idx="5962">
                  <c:v>0</c:v>
                </c:pt>
                <c:pt idx="5963">
                  <c:v>0</c:v>
                </c:pt>
                <c:pt idx="5964">
                  <c:v>0</c:v>
                </c:pt>
                <c:pt idx="5965">
                  <c:v>0</c:v>
                </c:pt>
                <c:pt idx="5966">
                  <c:v>0</c:v>
                </c:pt>
                <c:pt idx="5967">
                  <c:v>0</c:v>
                </c:pt>
                <c:pt idx="5968">
                  <c:v>0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</c:v>
                </c:pt>
                <c:pt idx="5975">
                  <c:v>0</c:v>
                </c:pt>
                <c:pt idx="5976">
                  <c:v>0</c:v>
                </c:pt>
                <c:pt idx="5977">
                  <c:v>0</c:v>
                </c:pt>
                <c:pt idx="5978">
                  <c:v>0.33790082689736201</c:v>
                </c:pt>
                <c:pt idx="5979">
                  <c:v>0.86772765453654443</c:v>
                </c:pt>
                <c:pt idx="5980">
                  <c:v>0.39935670549083618</c:v>
                </c:pt>
                <c:pt idx="5981">
                  <c:v>0.82699567255976092</c:v>
                </c:pt>
                <c:pt idx="5982">
                  <c:v>0.75911824914924897</c:v>
                </c:pt>
                <c:pt idx="5983">
                  <c:v>0.59460558256079665</c:v>
                </c:pt>
                <c:pt idx="5984">
                  <c:v>0.68740994929664156</c:v>
                </c:pt>
                <c:pt idx="5985">
                  <c:v>0.74158955649240377</c:v>
                </c:pt>
                <c:pt idx="5986">
                  <c:v>0.73757313293979765</c:v>
                </c:pt>
                <c:pt idx="5987">
                  <c:v>0.80215249042107162</c:v>
                </c:pt>
                <c:pt idx="5988">
                  <c:v>0.88736200385182029</c:v>
                </c:pt>
                <c:pt idx="5989">
                  <c:v>0.96813025019754484</c:v>
                </c:pt>
                <c:pt idx="5990">
                  <c:v>0.94653531568096338</c:v>
                </c:pt>
                <c:pt idx="5991">
                  <c:v>0.92043497956818365</c:v>
                </c:pt>
                <c:pt idx="5992">
                  <c:v>0.96005832256678025</c:v>
                </c:pt>
                <c:pt idx="5993">
                  <c:v>1.0312019870195901</c:v>
                </c:pt>
                <c:pt idx="5994">
                  <c:v>1.0883166141856211</c:v>
                </c:pt>
                <c:pt idx="5995">
                  <c:v>1.0120327964271414</c:v>
                </c:pt>
                <c:pt idx="5996">
                  <c:v>0.92247734460797859</c:v>
                </c:pt>
                <c:pt idx="5997">
                  <c:v>0.79682590477901483</c:v>
                </c:pt>
                <c:pt idx="5998">
                  <c:v>0</c:v>
                </c:pt>
                <c:pt idx="5999">
                  <c:v>0</c:v>
                </c:pt>
                <c:pt idx="6000">
                  <c:v>0</c:v>
                </c:pt>
                <c:pt idx="6001">
                  <c:v>0</c:v>
                </c:pt>
                <c:pt idx="6002">
                  <c:v>0</c:v>
                </c:pt>
                <c:pt idx="6003">
                  <c:v>0</c:v>
                </c:pt>
                <c:pt idx="6004">
                  <c:v>0</c:v>
                </c:pt>
                <c:pt idx="6005">
                  <c:v>0</c:v>
                </c:pt>
                <c:pt idx="6006">
                  <c:v>0</c:v>
                </c:pt>
                <c:pt idx="6007">
                  <c:v>0</c:v>
                </c:pt>
                <c:pt idx="6008">
                  <c:v>0</c:v>
                </c:pt>
                <c:pt idx="6009">
                  <c:v>0</c:v>
                </c:pt>
                <c:pt idx="6010">
                  <c:v>0</c:v>
                </c:pt>
                <c:pt idx="6011">
                  <c:v>0</c:v>
                </c:pt>
                <c:pt idx="6012">
                  <c:v>0</c:v>
                </c:pt>
                <c:pt idx="6013">
                  <c:v>0</c:v>
                </c:pt>
                <c:pt idx="6014">
                  <c:v>0</c:v>
                </c:pt>
                <c:pt idx="6015">
                  <c:v>0</c:v>
                </c:pt>
                <c:pt idx="6016">
                  <c:v>0</c:v>
                </c:pt>
                <c:pt idx="6017">
                  <c:v>0</c:v>
                </c:pt>
                <c:pt idx="6018">
                  <c:v>0</c:v>
                </c:pt>
                <c:pt idx="6019">
                  <c:v>0</c:v>
                </c:pt>
                <c:pt idx="6020">
                  <c:v>0</c:v>
                </c:pt>
                <c:pt idx="6021">
                  <c:v>0</c:v>
                </c:pt>
                <c:pt idx="6022">
                  <c:v>0</c:v>
                </c:pt>
                <c:pt idx="6023">
                  <c:v>0</c:v>
                </c:pt>
                <c:pt idx="6024">
                  <c:v>0</c:v>
                </c:pt>
                <c:pt idx="6025">
                  <c:v>0</c:v>
                </c:pt>
                <c:pt idx="6026">
                  <c:v>0</c:v>
                </c:pt>
                <c:pt idx="6027">
                  <c:v>0</c:v>
                </c:pt>
                <c:pt idx="6028">
                  <c:v>0</c:v>
                </c:pt>
                <c:pt idx="6029">
                  <c:v>0</c:v>
                </c:pt>
                <c:pt idx="6030">
                  <c:v>0</c:v>
                </c:pt>
                <c:pt idx="6031">
                  <c:v>0</c:v>
                </c:pt>
                <c:pt idx="6032">
                  <c:v>0</c:v>
                </c:pt>
                <c:pt idx="6033">
                  <c:v>0</c:v>
                </c:pt>
                <c:pt idx="6034">
                  <c:v>0</c:v>
                </c:pt>
                <c:pt idx="6035">
                  <c:v>0</c:v>
                </c:pt>
                <c:pt idx="6036">
                  <c:v>0</c:v>
                </c:pt>
                <c:pt idx="6037">
                  <c:v>0</c:v>
                </c:pt>
                <c:pt idx="6038">
                  <c:v>0</c:v>
                </c:pt>
                <c:pt idx="6039">
                  <c:v>0</c:v>
                </c:pt>
                <c:pt idx="6040">
                  <c:v>0</c:v>
                </c:pt>
                <c:pt idx="6041">
                  <c:v>0</c:v>
                </c:pt>
                <c:pt idx="6042">
                  <c:v>0</c:v>
                </c:pt>
                <c:pt idx="6043">
                  <c:v>0</c:v>
                </c:pt>
                <c:pt idx="6044">
                  <c:v>0</c:v>
                </c:pt>
                <c:pt idx="6045">
                  <c:v>0</c:v>
                </c:pt>
                <c:pt idx="6046">
                  <c:v>0</c:v>
                </c:pt>
                <c:pt idx="6047">
                  <c:v>0</c:v>
                </c:pt>
                <c:pt idx="6048">
                  <c:v>0</c:v>
                </c:pt>
                <c:pt idx="6049">
                  <c:v>0</c:v>
                </c:pt>
                <c:pt idx="6050">
                  <c:v>0</c:v>
                </c:pt>
                <c:pt idx="6051">
                  <c:v>0</c:v>
                </c:pt>
                <c:pt idx="6052">
                  <c:v>0</c:v>
                </c:pt>
                <c:pt idx="6053">
                  <c:v>0</c:v>
                </c:pt>
                <c:pt idx="6054">
                  <c:v>0</c:v>
                </c:pt>
                <c:pt idx="6055">
                  <c:v>0</c:v>
                </c:pt>
                <c:pt idx="6056">
                  <c:v>0</c:v>
                </c:pt>
                <c:pt idx="6057">
                  <c:v>0</c:v>
                </c:pt>
                <c:pt idx="6058">
                  <c:v>0</c:v>
                </c:pt>
                <c:pt idx="6059">
                  <c:v>0</c:v>
                </c:pt>
                <c:pt idx="6060">
                  <c:v>0</c:v>
                </c:pt>
                <c:pt idx="6061">
                  <c:v>0</c:v>
                </c:pt>
                <c:pt idx="6062">
                  <c:v>0</c:v>
                </c:pt>
                <c:pt idx="6063">
                  <c:v>0</c:v>
                </c:pt>
                <c:pt idx="6064">
                  <c:v>0</c:v>
                </c:pt>
                <c:pt idx="6065">
                  <c:v>0</c:v>
                </c:pt>
                <c:pt idx="6066">
                  <c:v>0</c:v>
                </c:pt>
                <c:pt idx="6067">
                  <c:v>0</c:v>
                </c:pt>
                <c:pt idx="6068">
                  <c:v>0</c:v>
                </c:pt>
                <c:pt idx="6069">
                  <c:v>0</c:v>
                </c:pt>
                <c:pt idx="6070">
                  <c:v>0</c:v>
                </c:pt>
                <c:pt idx="6071">
                  <c:v>0</c:v>
                </c:pt>
                <c:pt idx="6072">
                  <c:v>0</c:v>
                </c:pt>
                <c:pt idx="6073">
                  <c:v>0</c:v>
                </c:pt>
                <c:pt idx="6074">
                  <c:v>0</c:v>
                </c:pt>
                <c:pt idx="6075">
                  <c:v>0</c:v>
                </c:pt>
                <c:pt idx="6076">
                  <c:v>0</c:v>
                </c:pt>
                <c:pt idx="6077">
                  <c:v>0</c:v>
                </c:pt>
                <c:pt idx="6078">
                  <c:v>0</c:v>
                </c:pt>
                <c:pt idx="6079">
                  <c:v>0</c:v>
                </c:pt>
                <c:pt idx="6080">
                  <c:v>0</c:v>
                </c:pt>
                <c:pt idx="6081">
                  <c:v>0</c:v>
                </c:pt>
                <c:pt idx="6082">
                  <c:v>0</c:v>
                </c:pt>
                <c:pt idx="6083">
                  <c:v>0</c:v>
                </c:pt>
                <c:pt idx="6084">
                  <c:v>0</c:v>
                </c:pt>
                <c:pt idx="6085">
                  <c:v>0</c:v>
                </c:pt>
                <c:pt idx="6086">
                  <c:v>0</c:v>
                </c:pt>
                <c:pt idx="6087">
                  <c:v>0</c:v>
                </c:pt>
                <c:pt idx="6088">
                  <c:v>0</c:v>
                </c:pt>
                <c:pt idx="6089">
                  <c:v>0</c:v>
                </c:pt>
                <c:pt idx="6090">
                  <c:v>0</c:v>
                </c:pt>
                <c:pt idx="6091">
                  <c:v>0</c:v>
                </c:pt>
                <c:pt idx="6092">
                  <c:v>0</c:v>
                </c:pt>
                <c:pt idx="6093">
                  <c:v>0</c:v>
                </c:pt>
                <c:pt idx="6094">
                  <c:v>0</c:v>
                </c:pt>
                <c:pt idx="6095">
                  <c:v>0</c:v>
                </c:pt>
                <c:pt idx="6096">
                  <c:v>0</c:v>
                </c:pt>
                <c:pt idx="6097">
                  <c:v>0</c:v>
                </c:pt>
                <c:pt idx="6098">
                  <c:v>0</c:v>
                </c:pt>
                <c:pt idx="6099">
                  <c:v>0</c:v>
                </c:pt>
                <c:pt idx="6100">
                  <c:v>0</c:v>
                </c:pt>
                <c:pt idx="6101">
                  <c:v>0</c:v>
                </c:pt>
                <c:pt idx="6102">
                  <c:v>0</c:v>
                </c:pt>
                <c:pt idx="6103">
                  <c:v>0</c:v>
                </c:pt>
                <c:pt idx="6104">
                  <c:v>0</c:v>
                </c:pt>
                <c:pt idx="6105">
                  <c:v>0.92500282320378036</c:v>
                </c:pt>
                <c:pt idx="6106">
                  <c:v>1.1950307788558161</c:v>
                </c:pt>
                <c:pt idx="6107">
                  <c:v>2.6624709209006565</c:v>
                </c:pt>
                <c:pt idx="6108">
                  <c:v>2.4701748791890141</c:v>
                </c:pt>
                <c:pt idx="6109">
                  <c:v>1.2512376002598617</c:v>
                </c:pt>
                <c:pt idx="6110">
                  <c:v>1.0796874577545819</c:v>
                </c:pt>
                <c:pt idx="6111">
                  <c:v>1.0353915408080208</c:v>
                </c:pt>
                <c:pt idx="6112">
                  <c:v>1.0345879224120507</c:v>
                </c:pt>
                <c:pt idx="6113">
                  <c:v>0.99874637122004406</c:v>
                </c:pt>
                <c:pt idx="6114">
                  <c:v>1.0554434887944169</c:v>
                </c:pt>
                <c:pt idx="6115">
                  <c:v>1.0740107916742141</c:v>
                </c:pt>
                <c:pt idx="6116">
                  <c:v>1.0337527222773126</c:v>
                </c:pt>
                <c:pt idx="6117">
                  <c:v>1.0432294689927248</c:v>
                </c:pt>
                <c:pt idx="6118">
                  <c:v>1.0594437074232359</c:v>
                </c:pt>
                <c:pt idx="6119">
                  <c:v>1.0865749460390919</c:v>
                </c:pt>
                <c:pt idx="6120">
                  <c:v>1.0841972366414201</c:v>
                </c:pt>
                <c:pt idx="6121">
                  <c:v>1.0651556067553853</c:v>
                </c:pt>
                <c:pt idx="6122">
                  <c:v>1.0651962722189929</c:v>
                </c:pt>
                <c:pt idx="6123">
                  <c:v>0</c:v>
                </c:pt>
                <c:pt idx="6124">
                  <c:v>0</c:v>
                </c:pt>
                <c:pt idx="6125">
                  <c:v>0</c:v>
                </c:pt>
                <c:pt idx="6126">
                  <c:v>0</c:v>
                </c:pt>
                <c:pt idx="6127">
                  <c:v>0</c:v>
                </c:pt>
                <c:pt idx="6128">
                  <c:v>0</c:v>
                </c:pt>
                <c:pt idx="6129">
                  <c:v>0</c:v>
                </c:pt>
                <c:pt idx="6130">
                  <c:v>0</c:v>
                </c:pt>
                <c:pt idx="6131">
                  <c:v>0</c:v>
                </c:pt>
                <c:pt idx="6132">
                  <c:v>0</c:v>
                </c:pt>
                <c:pt idx="6133">
                  <c:v>0</c:v>
                </c:pt>
                <c:pt idx="6134">
                  <c:v>0</c:v>
                </c:pt>
                <c:pt idx="6135">
                  <c:v>0</c:v>
                </c:pt>
                <c:pt idx="6136">
                  <c:v>0</c:v>
                </c:pt>
                <c:pt idx="6137">
                  <c:v>0</c:v>
                </c:pt>
                <c:pt idx="6138">
                  <c:v>0</c:v>
                </c:pt>
                <c:pt idx="6139">
                  <c:v>0</c:v>
                </c:pt>
                <c:pt idx="6140">
                  <c:v>0</c:v>
                </c:pt>
                <c:pt idx="6141">
                  <c:v>0</c:v>
                </c:pt>
                <c:pt idx="6142">
                  <c:v>0</c:v>
                </c:pt>
                <c:pt idx="6143">
                  <c:v>0</c:v>
                </c:pt>
                <c:pt idx="6144">
                  <c:v>0</c:v>
                </c:pt>
                <c:pt idx="6145">
                  <c:v>0</c:v>
                </c:pt>
                <c:pt idx="6146">
                  <c:v>0</c:v>
                </c:pt>
                <c:pt idx="6147">
                  <c:v>0</c:v>
                </c:pt>
                <c:pt idx="6148">
                  <c:v>0</c:v>
                </c:pt>
                <c:pt idx="6149">
                  <c:v>0</c:v>
                </c:pt>
                <c:pt idx="6150">
                  <c:v>0</c:v>
                </c:pt>
                <c:pt idx="6151">
                  <c:v>0</c:v>
                </c:pt>
                <c:pt idx="6152">
                  <c:v>0</c:v>
                </c:pt>
                <c:pt idx="6153">
                  <c:v>0</c:v>
                </c:pt>
                <c:pt idx="6154">
                  <c:v>0</c:v>
                </c:pt>
                <c:pt idx="6155">
                  <c:v>0</c:v>
                </c:pt>
                <c:pt idx="6156">
                  <c:v>0</c:v>
                </c:pt>
                <c:pt idx="6157">
                  <c:v>0</c:v>
                </c:pt>
                <c:pt idx="6158">
                  <c:v>0</c:v>
                </c:pt>
                <c:pt idx="6159">
                  <c:v>0</c:v>
                </c:pt>
                <c:pt idx="6160">
                  <c:v>0</c:v>
                </c:pt>
                <c:pt idx="6161">
                  <c:v>0</c:v>
                </c:pt>
                <c:pt idx="6162">
                  <c:v>0</c:v>
                </c:pt>
                <c:pt idx="6163">
                  <c:v>0</c:v>
                </c:pt>
                <c:pt idx="6164">
                  <c:v>0</c:v>
                </c:pt>
                <c:pt idx="6165">
                  <c:v>0</c:v>
                </c:pt>
                <c:pt idx="6166">
                  <c:v>0</c:v>
                </c:pt>
                <c:pt idx="6167">
                  <c:v>0</c:v>
                </c:pt>
                <c:pt idx="6168">
                  <c:v>0</c:v>
                </c:pt>
                <c:pt idx="6169">
                  <c:v>0</c:v>
                </c:pt>
                <c:pt idx="6170">
                  <c:v>0</c:v>
                </c:pt>
                <c:pt idx="6171">
                  <c:v>0</c:v>
                </c:pt>
                <c:pt idx="6172">
                  <c:v>0</c:v>
                </c:pt>
                <c:pt idx="6173">
                  <c:v>0</c:v>
                </c:pt>
                <c:pt idx="6174">
                  <c:v>0</c:v>
                </c:pt>
                <c:pt idx="6175">
                  <c:v>0</c:v>
                </c:pt>
                <c:pt idx="6176">
                  <c:v>0</c:v>
                </c:pt>
                <c:pt idx="6177">
                  <c:v>0</c:v>
                </c:pt>
                <c:pt idx="6178">
                  <c:v>0</c:v>
                </c:pt>
                <c:pt idx="6179">
                  <c:v>0</c:v>
                </c:pt>
                <c:pt idx="6180">
                  <c:v>0</c:v>
                </c:pt>
                <c:pt idx="6181">
                  <c:v>0</c:v>
                </c:pt>
                <c:pt idx="6182">
                  <c:v>0</c:v>
                </c:pt>
                <c:pt idx="6183">
                  <c:v>0</c:v>
                </c:pt>
                <c:pt idx="6184">
                  <c:v>0</c:v>
                </c:pt>
                <c:pt idx="6185">
                  <c:v>0</c:v>
                </c:pt>
                <c:pt idx="6186">
                  <c:v>0</c:v>
                </c:pt>
                <c:pt idx="6187">
                  <c:v>0</c:v>
                </c:pt>
                <c:pt idx="6188">
                  <c:v>0</c:v>
                </c:pt>
                <c:pt idx="6189">
                  <c:v>0</c:v>
                </c:pt>
                <c:pt idx="6190">
                  <c:v>0</c:v>
                </c:pt>
                <c:pt idx="6191">
                  <c:v>0</c:v>
                </c:pt>
                <c:pt idx="6192">
                  <c:v>0</c:v>
                </c:pt>
                <c:pt idx="6193">
                  <c:v>0</c:v>
                </c:pt>
                <c:pt idx="6194">
                  <c:v>0</c:v>
                </c:pt>
                <c:pt idx="6195">
                  <c:v>0</c:v>
                </c:pt>
                <c:pt idx="6196">
                  <c:v>0</c:v>
                </c:pt>
                <c:pt idx="6197">
                  <c:v>0</c:v>
                </c:pt>
                <c:pt idx="6198">
                  <c:v>0</c:v>
                </c:pt>
                <c:pt idx="6199">
                  <c:v>0</c:v>
                </c:pt>
                <c:pt idx="6200">
                  <c:v>0</c:v>
                </c:pt>
                <c:pt idx="6201">
                  <c:v>0</c:v>
                </c:pt>
                <c:pt idx="6202">
                  <c:v>0</c:v>
                </c:pt>
                <c:pt idx="6203">
                  <c:v>0</c:v>
                </c:pt>
                <c:pt idx="6204">
                  <c:v>0</c:v>
                </c:pt>
                <c:pt idx="6205">
                  <c:v>0</c:v>
                </c:pt>
                <c:pt idx="6206">
                  <c:v>0</c:v>
                </c:pt>
                <c:pt idx="6207">
                  <c:v>0</c:v>
                </c:pt>
                <c:pt idx="6208">
                  <c:v>0</c:v>
                </c:pt>
                <c:pt idx="6209">
                  <c:v>0</c:v>
                </c:pt>
                <c:pt idx="6210">
                  <c:v>0</c:v>
                </c:pt>
                <c:pt idx="6211">
                  <c:v>0</c:v>
                </c:pt>
                <c:pt idx="6212">
                  <c:v>0</c:v>
                </c:pt>
                <c:pt idx="6213">
                  <c:v>0</c:v>
                </c:pt>
                <c:pt idx="6214">
                  <c:v>0</c:v>
                </c:pt>
                <c:pt idx="6215">
                  <c:v>0</c:v>
                </c:pt>
                <c:pt idx="6216">
                  <c:v>0</c:v>
                </c:pt>
                <c:pt idx="6217">
                  <c:v>0</c:v>
                </c:pt>
                <c:pt idx="6218">
                  <c:v>0</c:v>
                </c:pt>
                <c:pt idx="6219">
                  <c:v>0</c:v>
                </c:pt>
                <c:pt idx="6220">
                  <c:v>0</c:v>
                </c:pt>
                <c:pt idx="6221">
                  <c:v>0</c:v>
                </c:pt>
                <c:pt idx="6222">
                  <c:v>0</c:v>
                </c:pt>
                <c:pt idx="6223">
                  <c:v>0</c:v>
                </c:pt>
                <c:pt idx="6224">
                  <c:v>0</c:v>
                </c:pt>
                <c:pt idx="6225">
                  <c:v>0</c:v>
                </c:pt>
                <c:pt idx="6226">
                  <c:v>0</c:v>
                </c:pt>
                <c:pt idx="6227">
                  <c:v>0</c:v>
                </c:pt>
                <c:pt idx="6228">
                  <c:v>0</c:v>
                </c:pt>
                <c:pt idx="6229">
                  <c:v>0</c:v>
                </c:pt>
                <c:pt idx="6230">
                  <c:v>0</c:v>
                </c:pt>
                <c:pt idx="6231">
                  <c:v>0</c:v>
                </c:pt>
                <c:pt idx="6232">
                  <c:v>0</c:v>
                </c:pt>
                <c:pt idx="6233">
                  <c:v>9.0476356676366734E-2</c:v>
                </c:pt>
                <c:pt idx="6234">
                  <c:v>0.43682581395938147</c:v>
                </c:pt>
                <c:pt idx="6235">
                  <c:v>0.57159101643310517</c:v>
                </c:pt>
                <c:pt idx="6236">
                  <c:v>0.50085035837410563</c:v>
                </c:pt>
                <c:pt idx="6237">
                  <c:v>0.88302626831254849</c:v>
                </c:pt>
                <c:pt idx="6238">
                  <c:v>1.0280674740413973</c:v>
                </c:pt>
                <c:pt idx="6239">
                  <c:v>0.87178255012252204</c:v>
                </c:pt>
                <c:pt idx="6240">
                  <c:v>0.87782918902557461</c:v>
                </c:pt>
                <c:pt idx="6241">
                  <c:v>0.8593012194439551</c:v>
                </c:pt>
                <c:pt idx="6242">
                  <c:v>0.90202552445240369</c:v>
                </c:pt>
                <c:pt idx="6243">
                  <c:v>0.94876329140415161</c:v>
                </c:pt>
                <c:pt idx="6244">
                  <c:v>0.99886996529179106</c:v>
                </c:pt>
                <c:pt idx="6245">
                  <c:v>1.0060943520442773</c:v>
                </c:pt>
                <c:pt idx="6246">
                  <c:v>0.98162293311775939</c:v>
                </c:pt>
                <c:pt idx="6247">
                  <c:v>0.98484291637183563</c:v>
                </c:pt>
                <c:pt idx="6248">
                  <c:v>0</c:v>
                </c:pt>
                <c:pt idx="6249">
                  <c:v>0</c:v>
                </c:pt>
                <c:pt idx="6250">
                  <c:v>0</c:v>
                </c:pt>
                <c:pt idx="6251">
                  <c:v>0</c:v>
                </c:pt>
                <c:pt idx="6252">
                  <c:v>0</c:v>
                </c:pt>
                <c:pt idx="6253">
                  <c:v>0</c:v>
                </c:pt>
                <c:pt idx="6254">
                  <c:v>0</c:v>
                </c:pt>
                <c:pt idx="6255">
                  <c:v>0</c:v>
                </c:pt>
                <c:pt idx="6256">
                  <c:v>0</c:v>
                </c:pt>
                <c:pt idx="6257">
                  <c:v>0</c:v>
                </c:pt>
                <c:pt idx="6258">
                  <c:v>0</c:v>
                </c:pt>
                <c:pt idx="6259">
                  <c:v>0</c:v>
                </c:pt>
                <c:pt idx="6260">
                  <c:v>0</c:v>
                </c:pt>
                <c:pt idx="6261">
                  <c:v>0</c:v>
                </c:pt>
                <c:pt idx="6262">
                  <c:v>0</c:v>
                </c:pt>
                <c:pt idx="6263">
                  <c:v>0</c:v>
                </c:pt>
                <c:pt idx="6264">
                  <c:v>0</c:v>
                </c:pt>
                <c:pt idx="6265">
                  <c:v>0</c:v>
                </c:pt>
                <c:pt idx="6266">
                  <c:v>0</c:v>
                </c:pt>
                <c:pt idx="6267">
                  <c:v>0</c:v>
                </c:pt>
                <c:pt idx="6268">
                  <c:v>0</c:v>
                </c:pt>
                <c:pt idx="6269">
                  <c:v>0</c:v>
                </c:pt>
                <c:pt idx="6270">
                  <c:v>0</c:v>
                </c:pt>
                <c:pt idx="6271">
                  <c:v>0</c:v>
                </c:pt>
                <c:pt idx="6272">
                  <c:v>0</c:v>
                </c:pt>
                <c:pt idx="6273">
                  <c:v>0</c:v>
                </c:pt>
                <c:pt idx="6274">
                  <c:v>0</c:v>
                </c:pt>
                <c:pt idx="6275">
                  <c:v>0</c:v>
                </c:pt>
                <c:pt idx="6276">
                  <c:v>0</c:v>
                </c:pt>
                <c:pt idx="6277">
                  <c:v>0</c:v>
                </c:pt>
                <c:pt idx="6278">
                  <c:v>0</c:v>
                </c:pt>
                <c:pt idx="6279">
                  <c:v>0</c:v>
                </c:pt>
                <c:pt idx="6280">
                  <c:v>0</c:v>
                </c:pt>
                <c:pt idx="6281">
                  <c:v>0</c:v>
                </c:pt>
                <c:pt idx="6282">
                  <c:v>0</c:v>
                </c:pt>
                <c:pt idx="6283">
                  <c:v>0</c:v>
                </c:pt>
                <c:pt idx="6284">
                  <c:v>0</c:v>
                </c:pt>
                <c:pt idx="6285">
                  <c:v>0</c:v>
                </c:pt>
                <c:pt idx="6286">
                  <c:v>0</c:v>
                </c:pt>
                <c:pt idx="6287">
                  <c:v>0</c:v>
                </c:pt>
                <c:pt idx="6288">
                  <c:v>0</c:v>
                </c:pt>
                <c:pt idx="6289">
                  <c:v>0</c:v>
                </c:pt>
                <c:pt idx="6290">
                  <c:v>0</c:v>
                </c:pt>
                <c:pt idx="6291">
                  <c:v>0</c:v>
                </c:pt>
                <c:pt idx="6292">
                  <c:v>0</c:v>
                </c:pt>
                <c:pt idx="6293">
                  <c:v>0</c:v>
                </c:pt>
                <c:pt idx="6294">
                  <c:v>0</c:v>
                </c:pt>
                <c:pt idx="6295">
                  <c:v>0</c:v>
                </c:pt>
                <c:pt idx="6296">
                  <c:v>0</c:v>
                </c:pt>
                <c:pt idx="6297">
                  <c:v>0</c:v>
                </c:pt>
                <c:pt idx="6298">
                  <c:v>0</c:v>
                </c:pt>
                <c:pt idx="6299">
                  <c:v>0</c:v>
                </c:pt>
                <c:pt idx="6300">
                  <c:v>0</c:v>
                </c:pt>
                <c:pt idx="6301">
                  <c:v>0</c:v>
                </c:pt>
                <c:pt idx="6302">
                  <c:v>0</c:v>
                </c:pt>
                <c:pt idx="6303">
                  <c:v>0</c:v>
                </c:pt>
                <c:pt idx="6304">
                  <c:v>0</c:v>
                </c:pt>
                <c:pt idx="6305">
                  <c:v>0</c:v>
                </c:pt>
                <c:pt idx="6306">
                  <c:v>0</c:v>
                </c:pt>
                <c:pt idx="6307">
                  <c:v>0</c:v>
                </c:pt>
                <c:pt idx="6308">
                  <c:v>0</c:v>
                </c:pt>
                <c:pt idx="6309">
                  <c:v>0</c:v>
                </c:pt>
                <c:pt idx="6310">
                  <c:v>0</c:v>
                </c:pt>
                <c:pt idx="6311">
                  <c:v>0</c:v>
                </c:pt>
                <c:pt idx="6312">
                  <c:v>0</c:v>
                </c:pt>
                <c:pt idx="6313">
                  <c:v>0</c:v>
                </c:pt>
                <c:pt idx="6314">
                  <c:v>0</c:v>
                </c:pt>
                <c:pt idx="6315">
                  <c:v>0</c:v>
                </c:pt>
                <c:pt idx="6316">
                  <c:v>0</c:v>
                </c:pt>
                <c:pt idx="6317">
                  <c:v>0</c:v>
                </c:pt>
                <c:pt idx="6318">
                  <c:v>0</c:v>
                </c:pt>
                <c:pt idx="6319">
                  <c:v>0</c:v>
                </c:pt>
                <c:pt idx="6320">
                  <c:v>0</c:v>
                </c:pt>
                <c:pt idx="6321">
                  <c:v>0</c:v>
                </c:pt>
                <c:pt idx="6322">
                  <c:v>0</c:v>
                </c:pt>
                <c:pt idx="6323">
                  <c:v>0</c:v>
                </c:pt>
                <c:pt idx="6324">
                  <c:v>0</c:v>
                </c:pt>
                <c:pt idx="6325">
                  <c:v>0</c:v>
                </c:pt>
                <c:pt idx="6326">
                  <c:v>0</c:v>
                </c:pt>
                <c:pt idx="6327">
                  <c:v>0</c:v>
                </c:pt>
                <c:pt idx="6328">
                  <c:v>0</c:v>
                </c:pt>
                <c:pt idx="6329">
                  <c:v>0</c:v>
                </c:pt>
                <c:pt idx="6330">
                  <c:v>0</c:v>
                </c:pt>
                <c:pt idx="6331">
                  <c:v>0</c:v>
                </c:pt>
                <c:pt idx="6332">
                  <c:v>0</c:v>
                </c:pt>
                <c:pt idx="6333">
                  <c:v>0</c:v>
                </c:pt>
                <c:pt idx="6334">
                  <c:v>0</c:v>
                </c:pt>
                <c:pt idx="6335">
                  <c:v>0</c:v>
                </c:pt>
                <c:pt idx="6336">
                  <c:v>0</c:v>
                </c:pt>
                <c:pt idx="6337">
                  <c:v>0</c:v>
                </c:pt>
                <c:pt idx="6338">
                  <c:v>0</c:v>
                </c:pt>
                <c:pt idx="6339">
                  <c:v>0</c:v>
                </c:pt>
                <c:pt idx="6340">
                  <c:v>0</c:v>
                </c:pt>
                <c:pt idx="6341">
                  <c:v>0</c:v>
                </c:pt>
                <c:pt idx="6342">
                  <c:v>0</c:v>
                </c:pt>
                <c:pt idx="6343">
                  <c:v>0</c:v>
                </c:pt>
                <c:pt idx="6344">
                  <c:v>0</c:v>
                </c:pt>
                <c:pt idx="6345">
                  <c:v>0</c:v>
                </c:pt>
                <c:pt idx="6346">
                  <c:v>0</c:v>
                </c:pt>
                <c:pt idx="6347">
                  <c:v>6.0106215816469334E-4</c:v>
                </c:pt>
                <c:pt idx="6348">
                  <c:v>8.2314784826483349E-3</c:v>
                </c:pt>
                <c:pt idx="6349">
                  <c:v>1.6212496991387521E-2</c:v>
                </c:pt>
                <c:pt idx="6350">
                  <c:v>2.4988296696557593E-2</c:v>
                </c:pt>
                <c:pt idx="6351">
                  <c:v>3.5888037310036071E-2</c:v>
                </c:pt>
                <c:pt idx="6352">
                  <c:v>4.0914532983972823E-2</c:v>
                </c:pt>
                <c:pt idx="6353">
                  <c:v>5.1518869245542692E-2</c:v>
                </c:pt>
                <c:pt idx="6354">
                  <c:v>6.435972876216968E-2</c:v>
                </c:pt>
                <c:pt idx="6355">
                  <c:v>8.1386163647949122E-2</c:v>
                </c:pt>
                <c:pt idx="6356">
                  <c:v>0.1009498334458174</c:v>
                </c:pt>
                <c:pt idx="6357">
                  <c:v>0.12293671789099803</c:v>
                </c:pt>
                <c:pt idx="6358">
                  <c:v>0.15069771779501001</c:v>
                </c:pt>
                <c:pt idx="6359">
                  <c:v>0.61152878527145149</c:v>
                </c:pt>
                <c:pt idx="6360">
                  <c:v>0.77518682364813518</c:v>
                </c:pt>
                <c:pt idx="6361">
                  <c:v>0.9535188021112897</c:v>
                </c:pt>
                <c:pt idx="6362">
                  <c:v>1.1298977805227699</c:v>
                </c:pt>
                <c:pt idx="6363">
                  <c:v>1.1238059195388381</c:v>
                </c:pt>
                <c:pt idx="6364">
                  <c:v>1.1270448273044718</c:v>
                </c:pt>
                <c:pt idx="6365">
                  <c:v>1.0314181327482781</c:v>
                </c:pt>
                <c:pt idx="6366">
                  <c:v>0.95310487311535474</c:v>
                </c:pt>
                <c:pt idx="6367">
                  <c:v>0.94146469234376362</c:v>
                </c:pt>
                <c:pt idx="6368">
                  <c:v>0.93560061807359529</c:v>
                </c:pt>
                <c:pt idx="6369">
                  <c:v>0.91672411611229665</c:v>
                </c:pt>
                <c:pt idx="6370">
                  <c:v>0.9131585107900817</c:v>
                </c:pt>
                <c:pt idx="6371">
                  <c:v>0.89724042742695276</c:v>
                </c:pt>
                <c:pt idx="6372">
                  <c:v>0.87018433118277105</c:v>
                </c:pt>
                <c:pt idx="6373">
                  <c:v>0</c:v>
                </c:pt>
                <c:pt idx="6374">
                  <c:v>0</c:v>
                </c:pt>
                <c:pt idx="6375">
                  <c:v>0</c:v>
                </c:pt>
                <c:pt idx="6376">
                  <c:v>0</c:v>
                </c:pt>
                <c:pt idx="6377">
                  <c:v>0</c:v>
                </c:pt>
                <c:pt idx="6378">
                  <c:v>0</c:v>
                </c:pt>
                <c:pt idx="6379">
                  <c:v>0</c:v>
                </c:pt>
                <c:pt idx="6380">
                  <c:v>0</c:v>
                </c:pt>
                <c:pt idx="6381">
                  <c:v>0</c:v>
                </c:pt>
                <c:pt idx="6382">
                  <c:v>0</c:v>
                </c:pt>
                <c:pt idx="6383">
                  <c:v>0</c:v>
                </c:pt>
                <c:pt idx="6384">
                  <c:v>0</c:v>
                </c:pt>
                <c:pt idx="6385">
                  <c:v>0</c:v>
                </c:pt>
                <c:pt idx="6386">
                  <c:v>0</c:v>
                </c:pt>
                <c:pt idx="6387">
                  <c:v>0</c:v>
                </c:pt>
                <c:pt idx="6388">
                  <c:v>0</c:v>
                </c:pt>
                <c:pt idx="6389">
                  <c:v>0</c:v>
                </c:pt>
                <c:pt idx="6390">
                  <c:v>0</c:v>
                </c:pt>
                <c:pt idx="6391">
                  <c:v>0</c:v>
                </c:pt>
                <c:pt idx="6392">
                  <c:v>0</c:v>
                </c:pt>
                <c:pt idx="6393">
                  <c:v>0</c:v>
                </c:pt>
                <c:pt idx="6394">
                  <c:v>0</c:v>
                </c:pt>
                <c:pt idx="6395">
                  <c:v>0</c:v>
                </c:pt>
                <c:pt idx="6396">
                  <c:v>0</c:v>
                </c:pt>
                <c:pt idx="6397">
                  <c:v>0</c:v>
                </c:pt>
                <c:pt idx="6398">
                  <c:v>0</c:v>
                </c:pt>
                <c:pt idx="6399">
                  <c:v>0</c:v>
                </c:pt>
                <c:pt idx="6400">
                  <c:v>0</c:v>
                </c:pt>
                <c:pt idx="6401">
                  <c:v>0</c:v>
                </c:pt>
                <c:pt idx="6402">
                  <c:v>0</c:v>
                </c:pt>
                <c:pt idx="6403">
                  <c:v>0</c:v>
                </c:pt>
                <c:pt idx="6404">
                  <c:v>0</c:v>
                </c:pt>
                <c:pt idx="6405">
                  <c:v>0</c:v>
                </c:pt>
                <c:pt idx="6406">
                  <c:v>0</c:v>
                </c:pt>
                <c:pt idx="6407">
                  <c:v>0</c:v>
                </c:pt>
                <c:pt idx="6408">
                  <c:v>0</c:v>
                </c:pt>
                <c:pt idx="6409">
                  <c:v>0</c:v>
                </c:pt>
                <c:pt idx="6410">
                  <c:v>0</c:v>
                </c:pt>
                <c:pt idx="6411">
                  <c:v>0</c:v>
                </c:pt>
                <c:pt idx="6412">
                  <c:v>0</c:v>
                </c:pt>
                <c:pt idx="6413">
                  <c:v>0</c:v>
                </c:pt>
                <c:pt idx="6414">
                  <c:v>0</c:v>
                </c:pt>
                <c:pt idx="6415">
                  <c:v>0</c:v>
                </c:pt>
                <c:pt idx="6416">
                  <c:v>0</c:v>
                </c:pt>
                <c:pt idx="6417">
                  <c:v>0</c:v>
                </c:pt>
                <c:pt idx="6418">
                  <c:v>0</c:v>
                </c:pt>
                <c:pt idx="6419">
                  <c:v>0</c:v>
                </c:pt>
                <c:pt idx="6420">
                  <c:v>0</c:v>
                </c:pt>
                <c:pt idx="6421">
                  <c:v>0</c:v>
                </c:pt>
                <c:pt idx="6422">
                  <c:v>0</c:v>
                </c:pt>
                <c:pt idx="6423">
                  <c:v>0</c:v>
                </c:pt>
                <c:pt idx="6424">
                  <c:v>0</c:v>
                </c:pt>
                <c:pt idx="6425">
                  <c:v>0</c:v>
                </c:pt>
                <c:pt idx="6426">
                  <c:v>0</c:v>
                </c:pt>
                <c:pt idx="6427">
                  <c:v>0</c:v>
                </c:pt>
                <c:pt idx="6428">
                  <c:v>0</c:v>
                </c:pt>
                <c:pt idx="6429">
                  <c:v>0</c:v>
                </c:pt>
                <c:pt idx="6430">
                  <c:v>0</c:v>
                </c:pt>
                <c:pt idx="6431">
                  <c:v>0</c:v>
                </c:pt>
                <c:pt idx="6432">
                  <c:v>0</c:v>
                </c:pt>
                <c:pt idx="6433">
                  <c:v>0</c:v>
                </c:pt>
                <c:pt idx="6434">
                  <c:v>0</c:v>
                </c:pt>
                <c:pt idx="6435">
                  <c:v>0</c:v>
                </c:pt>
                <c:pt idx="6436">
                  <c:v>0</c:v>
                </c:pt>
                <c:pt idx="6437">
                  <c:v>0</c:v>
                </c:pt>
                <c:pt idx="6438">
                  <c:v>0</c:v>
                </c:pt>
                <c:pt idx="6439">
                  <c:v>0</c:v>
                </c:pt>
                <c:pt idx="6440">
                  <c:v>0</c:v>
                </c:pt>
                <c:pt idx="6441">
                  <c:v>0</c:v>
                </c:pt>
                <c:pt idx="6442">
                  <c:v>0</c:v>
                </c:pt>
                <c:pt idx="6443">
                  <c:v>0</c:v>
                </c:pt>
                <c:pt idx="6444">
                  <c:v>0</c:v>
                </c:pt>
                <c:pt idx="6445">
                  <c:v>0</c:v>
                </c:pt>
                <c:pt idx="6446">
                  <c:v>0</c:v>
                </c:pt>
                <c:pt idx="6447">
                  <c:v>0</c:v>
                </c:pt>
                <c:pt idx="6448">
                  <c:v>0</c:v>
                </c:pt>
                <c:pt idx="6449">
                  <c:v>0</c:v>
                </c:pt>
                <c:pt idx="6450">
                  <c:v>0</c:v>
                </c:pt>
                <c:pt idx="6451">
                  <c:v>0</c:v>
                </c:pt>
                <c:pt idx="6452">
                  <c:v>0</c:v>
                </c:pt>
                <c:pt idx="6453">
                  <c:v>0</c:v>
                </c:pt>
                <c:pt idx="6454">
                  <c:v>0</c:v>
                </c:pt>
                <c:pt idx="6455">
                  <c:v>0</c:v>
                </c:pt>
                <c:pt idx="6456">
                  <c:v>0</c:v>
                </c:pt>
                <c:pt idx="6457">
                  <c:v>0</c:v>
                </c:pt>
                <c:pt idx="6458">
                  <c:v>0</c:v>
                </c:pt>
                <c:pt idx="6459">
                  <c:v>0</c:v>
                </c:pt>
                <c:pt idx="6460">
                  <c:v>0</c:v>
                </c:pt>
                <c:pt idx="6461">
                  <c:v>0</c:v>
                </c:pt>
                <c:pt idx="6462">
                  <c:v>0</c:v>
                </c:pt>
                <c:pt idx="6463">
                  <c:v>0</c:v>
                </c:pt>
                <c:pt idx="6464">
                  <c:v>0</c:v>
                </c:pt>
                <c:pt idx="6465">
                  <c:v>0</c:v>
                </c:pt>
                <c:pt idx="6466">
                  <c:v>0</c:v>
                </c:pt>
                <c:pt idx="6467">
                  <c:v>0</c:v>
                </c:pt>
                <c:pt idx="6468">
                  <c:v>0</c:v>
                </c:pt>
                <c:pt idx="6469">
                  <c:v>0</c:v>
                </c:pt>
                <c:pt idx="6470">
                  <c:v>0</c:v>
                </c:pt>
                <c:pt idx="6471">
                  <c:v>0</c:v>
                </c:pt>
                <c:pt idx="6472">
                  <c:v>0</c:v>
                </c:pt>
                <c:pt idx="6473">
                  <c:v>0</c:v>
                </c:pt>
                <c:pt idx="6474">
                  <c:v>0</c:v>
                </c:pt>
                <c:pt idx="6475">
                  <c:v>0</c:v>
                </c:pt>
                <c:pt idx="6476">
                  <c:v>0</c:v>
                </c:pt>
                <c:pt idx="6477">
                  <c:v>0</c:v>
                </c:pt>
                <c:pt idx="6478">
                  <c:v>0</c:v>
                </c:pt>
                <c:pt idx="6479">
                  <c:v>0</c:v>
                </c:pt>
                <c:pt idx="6480">
                  <c:v>0</c:v>
                </c:pt>
                <c:pt idx="6481">
                  <c:v>0</c:v>
                </c:pt>
                <c:pt idx="6482">
                  <c:v>0</c:v>
                </c:pt>
                <c:pt idx="6483">
                  <c:v>0</c:v>
                </c:pt>
                <c:pt idx="6484">
                  <c:v>0</c:v>
                </c:pt>
                <c:pt idx="6485">
                  <c:v>0</c:v>
                </c:pt>
                <c:pt idx="6486">
                  <c:v>0</c:v>
                </c:pt>
                <c:pt idx="6487">
                  <c:v>0</c:v>
                </c:pt>
                <c:pt idx="6488">
                  <c:v>0</c:v>
                </c:pt>
                <c:pt idx="6489">
                  <c:v>0</c:v>
                </c:pt>
                <c:pt idx="6490">
                  <c:v>0</c:v>
                </c:pt>
                <c:pt idx="6491">
                  <c:v>0</c:v>
                </c:pt>
                <c:pt idx="6492">
                  <c:v>0</c:v>
                </c:pt>
                <c:pt idx="6493">
                  <c:v>0</c:v>
                </c:pt>
                <c:pt idx="6494">
                  <c:v>0</c:v>
                </c:pt>
                <c:pt idx="6495">
                  <c:v>0</c:v>
                </c:pt>
                <c:pt idx="6496">
                  <c:v>0</c:v>
                </c:pt>
                <c:pt idx="6497">
                  <c:v>0</c:v>
                </c:pt>
                <c:pt idx="6498">
                  <c:v>0</c:v>
                </c:pt>
                <c:pt idx="6499">
                  <c:v>0</c:v>
                </c:pt>
                <c:pt idx="6500">
                  <c:v>0</c:v>
                </c:pt>
                <c:pt idx="6501">
                  <c:v>0</c:v>
                </c:pt>
                <c:pt idx="6502">
                  <c:v>0</c:v>
                </c:pt>
                <c:pt idx="6503">
                  <c:v>0</c:v>
                </c:pt>
                <c:pt idx="6504">
                  <c:v>0</c:v>
                </c:pt>
                <c:pt idx="6505">
                  <c:v>0</c:v>
                </c:pt>
                <c:pt idx="6506">
                  <c:v>0</c:v>
                </c:pt>
                <c:pt idx="6507">
                  <c:v>0</c:v>
                </c:pt>
                <c:pt idx="6508">
                  <c:v>0</c:v>
                </c:pt>
                <c:pt idx="6509">
                  <c:v>0</c:v>
                </c:pt>
                <c:pt idx="6510">
                  <c:v>0</c:v>
                </c:pt>
                <c:pt idx="6511">
                  <c:v>0</c:v>
                </c:pt>
                <c:pt idx="6512">
                  <c:v>0</c:v>
                </c:pt>
                <c:pt idx="6513">
                  <c:v>0</c:v>
                </c:pt>
                <c:pt idx="6514">
                  <c:v>0</c:v>
                </c:pt>
                <c:pt idx="6515">
                  <c:v>0</c:v>
                </c:pt>
                <c:pt idx="6516">
                  <c:v>0</c:v>
                </c:pt>
                <c:pt idx="6517">
                  <c:v>0</c:v>
                </c:pt>
                <c:pt idx="6518">
                  <c:v>0</c:v>
                </c:pt>
                <c:pt idx="6519">
                  <c:v>0</c:v>
                </c:pt>
                <c:pt idx="6520">
                  <c:v>0</c:v>
                </c:pt>
                <c:pt idx="6521">
                  <c:v>0</c:v>
                </c:pt>
                <c:pt idx="6522">
                  <c:v>0</c:v>
                </c:pt>
                <c:pt idx="6523">
                  <c:v>0</c:v>
                </c:pt>
                <c:pt idx="6524">
                  <c:v>0</c:v>
                </c:pt>
                <c:pt idx="6525">
                  <c:v>0</c:v>
                </c:pt>
                <c:pt idx="6526">
                  <c:v>0</c:v>
                </c:pt>
                <c:pt idx="6527">
                  <c:v>0</c:v>
                </c:pt>
                <c:pt idx="6528">
                  <c:v>0</c:v>
                </c:pt>
                <c:pt idx="6529">
                  <c:v>0</c:v>
                </c:pt>
                <c:pt idx="6530">
                  <c:v>0</c:v>
                </c:pt>
                <c:pt idx="6531">
                  <c:v>0</c:v>
                </c:pt>
                <c:pt idx="6532">
                  <c:v>0</c:v>
                </c:pt>
                <c:pt idx="6533">
                  <c:v>0</c:v>
                </c:pt>
                <c:pt idx="6534">
                  <c:v>0</c:v>
                </c:pt>
                <c:pt idx="6535">
                  <c:v>0</c:v>
                </c:pt>
                <c:pt idx="6536">
                  <c:v>0</c:v>
                </c:pt>
                <c:pt idx="6537">
                  <c:v>0</c:v>
                </c:pt>
                <c:pt idx="6538">
                  <c:v>0</c:v>
                </c:pt>
                <c:pt idx="6539">
                  <c:v>0</c:v>
                </c:pt>
                <c:pt idx="6540">
                  <c:v>0</c:v>
                </c:pt>
                <c:pt idx="6541">
                  <c:v>0</c:v>
                </c:pt>
                <c:pt idx="6542">
                  <c:v>0</c:v>
                </c:pt>
                <c:pt idx="6543">
                  <c:v>0</c:v>
                </c:pt>
                <c:pt idx="6544">
                  <c:v>0</c:v>
                </c:pt>
                <c:pt idx="6545">
                  <c:v>0</c:v>
                </c:pt>
                <c:pt idx="6546">
                  <c:v>0</c:v>
                </c:pt>
                <c:pt idx="6547">
                  <c:v>0</c:v>
                </c:pt>
                <c:pt idx="6548">
                  <c:v>0</c:v>
                </c:pt>
                <c:pt idx="6549">
                  <c:v>0</c:v>
                </c:pt>
                <c:pt idx="6550">
                  <c:v>0</c:v>
                </c:pt>
                <c:pt idx="6551">
                  <c:v>0</c:v>
                </c:pt>
                <c:pt idx="6552">
                  <c:v>0</c:v>
                </c:pt>
                <c:pt idx="6553">
                  <c:v>0</c:v>
                </c:pt>
                <c:pt idx="6554">
                  <c:v>0</c:v>
                </c:pt>
                <c:pt idx="6555">
                  <c:v>0</c:v>
                </c:pt>
                <c:pt idx="6556">
                  <c:v>0</c:v>
                </c:pt>
                <c:pt idx="6557">
                  <c:v>0</c:v>
                </c:pt>
                <c:pt idx="6558">
                  <c:v>0</c:v>
                </c:pt>
                <c:pt idx="6559">
                  <c:v>0</c:v>
                </c:pt>
                <c:pt idx="6560">
                  <c:v>0</c:v>
                </c:pt>
                <c:pt idx="6561">
                  <c:v>0</c:v>
                </c:pt>
                <c:pt idx="6562">
                  <c:v>0</c:v>
                </c:pt>
                <c:pt idx="6563">
                  <c:v>0</c:v>
                </c:pt>
                <c:pt idx="6564">
                  <c:v>0</c:v>
                </c:pt>
                <c:pt idx="6565">
                  <c:v>0</c:v>
                </c:pt>
                <c:pt idx="6566">
                  <c:v>0</c:v>
                </c:pt>
                <c:pt idx="6567">
                  <c:v>0</c:v>
                </c:pt>
                <c:pt idx="6568">
                  <c:v>0</c:v>
                </c:pt>
                <c:pt idx="6569">
                  <c:v>0</c:v>
                </c:pt>
                <c:pt idx="6570">
                  <c:v>0</c:v>
                </c:pt>
                <c:pt idx="6571">
                  <c:v>0</c:v>
                </c:pt>
                <c:pt idx="6572">
                  <c:v>0</c:v>
                </c:pt>
                <c:pt idx="6573">
                  <c:v>0</c:v>
                </c:pt>
                <c:pt idx="6574">
                  <c:v>0</c:v>
                </c:pt>
                <c:pt idx="6575">
                  <c:v>0</c:v>
                </c:pt>
                <c:pt idx="6576">
                  <c:v>0</c:v>
                </c:pt>
                <c:pt idx="6577">
                  <c:v>0</c:v>
                </c:pt>
                <c:pt idx="6578">
                  <c:v>0</c:v>
                </c:pt>
                <c:pt idx="6579">
                  <c:v>0</c:v>
                </c:pt>
                <c:pt idx="6580">
                  <c:v>0</c:v>
                </c:pt>
                <c:pt idx="6581">
                  <c:v>0</c:v>
                </c:pt>
                <c:pt idx="6582">
                  <c:v>0</c:v>
                </c:pt>
                <c:pt idx="6583">
                  <c:v>0</c:v>
                </c:pt>
                <c:pt idx="6584">
                  <c:v>0</c:v>
                </c:pt>
                <c:pt idx="6585">
                  <c:v>0</c:v>
                </c:pt>
                <c:pt idx="6586">
                  <c:v>0</c:v>
                </c:pt>
                <c:pt idx="6587">
                  <c:v>0</c:v>
                </c:pt>
                <c:pt idx="6588">
                  <c:v>0</c:v>
                </c:pt>
                <c:pt idx="6589">
                  <c:v>0</c:v>
                </c:pt>
                <c:pt idx="6590">
                  <c:v>0</c:v>
                </c:pt>
                <c:pt idx="6591">
                  <c:v>0</c:v>
                </c:pt>
                <c:pt idx="6592">
                  <c:v>0</c:v>
                </c:pt>
                <c:pt idx="6593">
                  <c:v>0</c:v>
                </c:pt>
                <c:pt idx="6594">
                  <c:v>0</c:v>
                </c:pt>
                <c:pt idx="6595">
                  <c:v>0</c:v>
                </c:pt>
                <c:pt idx="6596">
                  <c:v>0</c:v>
                </c:pt>
                <c:pt idx="6597">
                  <c:v>0.73504833835593164</c:v>
                </c:pt>
                <c:pt idx="6598">
                  <c:v>1.1851887331275275</c:v>
                </c:pt>
                <c:pt idx="6599">
                  <c:v>1.7421341303909672</c:v>
                </c:pt>
                <c:pt idx="6600">
                  <c:v>1.8669521880482978</c:v>
                </c:pt>
                <c:pt idx="6601">
                  <c:v>2.0245201019332182</c:v>
                </c:pt>
                <c:pt idx="6602">
                  <c:v>2.314757571715508</c:v>
                </c:pt>
                <c:pt idx="6603">
                  <c:v>1.9162653699119045</c:v>
                </c:pt>
                <c:pt idx="6604">
                  <c:v>1.8769126349693164</c:v>
                </c:pt>
                <c:pt idx="6605">
                  <c:v>1.9194315652666567</c:v>
                </c:pt>
                <c:pt idx="6606">
                  <c:v>1.7440806030459493</c:v>
                </c:pt>
                <c:pt idx="6607">
                  <c:v>1.6966230099627764</c:v>
                </c:pt>
                <c:pt idx="6608">
                  <c:v>1.4729875579578127</c:v>
                </c:pt>
                <c:pt idx="6609">
                  <c:v>1.3987569929717363</c:v>
                </c:pt>
                <c:pt idx="6610">
                  <c:v>1.3119901904545375</c:v>
                </c:pt>
                <c:pt idx="6611">
                  <c:v>1.2395554489485887</c:v>
                </c:pt>
                <c:pt idx="6612">
                  <c:v>1.2559295040302818</c:v>
                </c:pt>
                <c:pt idx="6613">
                  <c:v>1.1996689892911181</c:v>
                </c:pt>
                <c:pt idx="6614">
                  <c:v>1.1330097042256142</c:v>
                </c:pt>
                <c:pt idx="6615">
                  <c:v>1.0505041396074835</c:v>
                </c:pt>
                <c:pt idx="6616">
                  <c:v>1.0443383086565361</c:v>
                </c:pt>
                <c:pt idx="6617">
                  <c:v>1.1063523515613203</c:v>
                </c:pt>
                <c:pt idx="6618">
                  <c:v>1.1203043531810655</c:v>
                </c:pt>
                <c:pt idx="6619">
                  <c:v>1.0689292080424107</c:v>
                </c:pt>
                <c:pt idx="6620">
                  <c:v>1.0534708456473834</c:v>
                </c:pt>
                <c:pt idx="6621">
                  <c:v>1.0497645314557731</c:v>
                </c:pt>
                <c:pt idx="6622">
                  <c:v>1.0024010520594862</c:v>
                </c:pt>
                <c:pt idx="6623">
                  <c:v>0</c:v>
                </c:pt>
                <c:pt idx="6624">
                  <c:v>0</c:v>
                </c:pt>
                <c:pt idx="6625">
                  <c:v>0</c:v>
                </c:pt>
                <c:pt idx="6626">
                  <c:v>0</c:v>
                </c:pt>
                <c:pt idx="6627">
                  <c:v>0</c:v>
                </c:pt>
                <c:pt idx="6628">
                  <c:v>0</c:v>
                </c:pt>
                <c:pt idx="6629">
                  <c:v>0</c:v>
                </c:pt>
                <c:pt idx="6630">
                  <c:v>0</c:v>
                </c:pt>
                <c:pt idx="6631">
                  <c:v>0</c:v>
                </c:pt>
                <c:pt idx="6632">
                  <c:v>0</c:v>
                </c:pt>
                <c:pt idx="6633">
                  <c:v>0</c:v>
                </c:pt>
                <c:pt idx="6634">
                  <c:v>0</c:v>
                </c:pt>
                <c:pt idx="6635">
                  <c:v>0</c:v>
                </c:pt>
                <c:pt idx="6636">
                  <c:v>0</c:v>
                </c:pt>
                <c:pt idx="6637">
                  <c:v>0</c:v>
                </c:pt>
                <c:pt idx="6638">
                  <c:v>0</c:v>
                </c:pt>
                <c:pt idx="6639">
                  <c:v>0</c:v>
                </c:pt>
                <c:pt idx="6640">
                  <c:v>0</c:v>
                </c:pt>
                <c:pt idx="6641">
                  <c:v>0</c:v>
                </c:pt>
                <c:pt idx="6642">
                  <c:v>0</c:v>
                </c:pt>
                <c:pt idx="6643">
                  <c:v>0</c:v>
                </c:pt>
                <c:pt idx="6644">
                  <c:v>0</c:v>
                </c:pt>
                <c:pt idx="6645">
                  <c:v>0</c:v>
                </c:pt>
                <c:pt idx="6646">
                  <c:v>0</c:v>
                </c:pt>
                <c:pt idx="6647">
                  <c:v>0</c:v>
                </c:pt>
                <c:pt idx="6648">
                  <c:v>0</c:v>
                </c:pt>
                <c:pt idx="6649">
                  <c:v>0</c:v>
                </c:pt>
                <c:pt idx="6650">
                  <c:v>0</c:v>
                </c:pt>
                <c:pt idx="6651">
                  <c:v>0</c:v>
                </c:pt>
                <c:pt idx="6652">
                  <c:v>0</c:v>
                </c:pt>
                <c:pt idx="6653">
                  <c:v>0</c:v>
                </c:pt>
                <c:pt idx="6654">
                  <c:v>0</c:v>
                </c:pt>
                <c:pt idx="6655">
                  <c:v>0</c:v>
                </c:pt>
                <c:pt idx="6656">
                  <c:v>0</c:v>
                </c:pt>
                <c:pt idx="6657">
                  <c:v>0</c:v>
                </c:pt>
                <c:pt idx="6658">
                  <c:v>0</c:v>
                </c:pt>
                <c:pt idx="6659">
                  <c:v>0</c:v>
                </c:pt>
                <c:pt idx="6660">
                  <c:v>0</c:v>
                </c:pt>
                <c:pt idx="6661">
                  <c:v>0</c:v>
                </c:pt>
                <c:pt idx="6662">
                  <c:v>0</c:v>
                </c:pt>
                <c:pt idx="6663">
                  <c:v>0</c:v>
                </c:pt>
                <c:pt idx="6664">
                  <c:v>0</c:v>
                </c:pt>
                <c:pt idx="6665">
                  <c:v>0</c:v>
                </c:pt>
                <c:pt idx="6666">
                  <c:v>0</c:v>
                </c:pt>
                <c:pt idx="6667">
                  <c:v>0</c:v>
                </c:pt>
                <c:pt idx="6668">
                  <c:v>0</c:v>
                </c:pt>
                <c:pt idx="6669">
                  <c:v>0</c:v>
                </c:pt>
                <c:pt idx="6670">
                  <c:v>0</c:v>
                </c:pt>
                <c:pt idx="6671">
                  <c:v>0</c:v>
                </c:pt>
                <c:pt idx="6672">
                  <c:v>0</c:v>
                </c:pt>
                <c:pt idx="6673">
                  <c:v>0</c:v>
                </c:pt>
                <c:pt idx="6674">
                  <c:v>0</c:v>
                </c:pt>
                <c:pt idx="6675">
                  <c:v>0</c:v>
                </c:pt>
                <c:pt idx="6676">
                  <c:v>0</c:v>
                </c:pt>
                <c:pt idx="6677">
                  <c:v>0</c:v>
                </c:pt>
                <c:pt idx="6678">
                  <c:v>0</c:v>
                </c:pt>
                <c:pt idx="6679">
                  <c:v>0</c:v>
                </c:pt>
                <c:pt idx="6680">
                  <c:v>0</c:v>
                </c:pt>
                <c:pt idx="6681">
                  <c:v>0</c:v>
                </c:pt>
                <c:pt idx="6682">
                  <c:v>0</c:v>
                </c:pt>
                <c:pt idx="6683">
                  <c:v>0</c:v>
                </c:pt>
                <c:pt idx="6684">
                  <c:v>0</c:v>
                </c:pt>
                <c:pt idx="6685">
                  <c:v>0</c:v>
                </c:pt>
                <c:pt idx="6686">
                  <c:v>0</c:v>
                </c:pt>
                <c:pt idx="6687">
                  <c:v>0</c:v>
                </c:pt>
                <c:pt idx="6688">
                  <c:v>0</c:v>
                </c:pt>
                <c:pt idx="6689">
                  <c:v>0</c:v>
                </c:pt>
                <c:pt idx="6690">
                  <c:v>0</c:v>
                </c:pt>
                <c:pt idx="6691">
                  <c:v>0</c:v>
                </c:pt>
                <c:pt idx="6692">
                  <c:v>0</c:v>
                </c:pt>
                <c:pt idx="6693">
                  <c:v>0</c:v>
                </c:pt>
                <c:pt idx="6694">
                  <c:v>0</c:v>
                </c:pt>
                <c:pt idx="6695">
                  <c:v>0</c:v>
                </c:pt>
                <c:pt idx="6696">
                  <c:v>0</c:v>
                </c:pt>
                <c:pt idx="6697">
                  <c:v>0</c:v>
                </c:pt>
                <c:pt idx="6698">
                  <c:v>0</c:v>
                </c:pt>
                <c:pt idx="6699">
                  <c:v>0</c:v>
                </c:pt>
                <c:pt idx="6700">
                  <c:v>0</c:v>
                </c:pt>
                <c:pt idx="6701">
                  <c:v>0</c:v>
                </c:pt>
                <c:pt idx="6702">
                  <c:v>0</c:v>
                </c:pt>
                <c:pt idx="6703">
                  <c:v>0</c:v>
                </c:pt>
                <c:pt idx="6704">
                  <c:v>0</c:v>
                </c:pt>
                <c:pt idx="6705">
                  <c:v>0</c:v>
                </c:pt>
                <c:pt idx="6706">
                  <c:v>0</c:v>
                </c:pt>
                <c:pt idx="6707">
                  <c:v>0</c:v>
                </c:pt>
                <c:pt idx="6708">
                  <c:v>0</c:v>
                </c:pt>
                <c:pt idx="6709">
                  <c:v>0</c:v>
                </c:pt>
                <c:pt idx="6710">
                  <c:v>0</c:v>
                </c:pt>
                <c:pt idx="6711">
                  <c:v>0</c:v>
                </c:pt>
                <c:pt idx="6712">
                  <c:v>0</c:v>
                </c:pt>
                <c:pt idx="6713">
                  <c:v>0</c:v>
                </c:pt>
                <c:pt idx="6714">
                  <c:v>0</c:v>
                </c:pt>
                <c:pt idx="6715">
                  <c:v>0</c:v>
                </c:pt>
                <c:pt idx="6716">
                  <c:v>0</c:v>
                </c:pt>
                <c:pt idx="6717">
                  <c:v>0</c:v>
                </c:pt>
                <c:pt idx="6718">
                  <c:v>0</c:v>
                </c:pt>
                <c:pt idx="6719">
                  <c:v>0</c:v>
                </c:pt>
                <c:pt idx="6720">
                  <c:v>0</c:v>
                </c:pt>
                <c:pt idx="6721">
                  <c:v>1.4188721642763438E-2</c:v>
                </c:pt>
                <c:pt idx="6722">
                  <c:v>2.5291903328848349E-2</c:v>
                </c:pt>
                <c:pt idx="6723">
                  <c:v>3.7216268917934642E-2</c:v>
                </c:pt>
                <c:pt idx="6724">
                  <c:v>4.2475351159132292E-2</c:v>
                </c:pt>
                <c:pt idx="6725">
                  <c:v>0.12749831363989633</c:v>
                </c:pt>
                <c:pt idx="6726">
                  <c:v>0.22205095627117569</c:v>
                </c:pt>
                <c:pt idx="6727">
                  <c:v>0.33078673857726876</c:v>
                </c:pt>
                <c:pt idx="6728">
                  <c:v>0.64780406733621665</c:v>
                </c:pt>
                <c:pt idx="6729">
                  <c:v>1.0175192664086992</c:v>
                </c:pt>
                <c:pt idx="6730">
                  <c:v>1.2091073965628778</c:v>
                </c:pt>
                <c:pt idx="6731">
                  <c:v>1.8728284781446012</c:v>
                </c:pt>
                <c:pt idx="6732">
                  <c:v>2.3436896323037724</c:v>
                </c:pt>
                <c:pt idx="6733">
                  <c:v>1.8229725709590627</c:v>
                </c:pt>
                <c:pt idx="6734">
                  <c:v>1.8024847664510502</c:v>
                </c:pt>
                <c:pt idx="6735">
                  <c:v>1.6466600423104039</c:v>
                </c:pt>
                <c:pt idx="6736">
                  <c:v>1.5133255356944206</c:v>
                </c:pt>
                <c:pt idx="6737">
                  <c:v>1.29240509477396</c:v>
                </c:pt>
                <c:pt idx="6738">
                  <c:v>1.207764285644948</c:v>
                </c:pt>
                <c:pt idx="6739">
                  <c:v>1.1333356948219466</c:v>
                </c:pt>
                <c:pt idx="6740">
                  <c:v>1.0875163595342818</c:v>
                </c:pt>
                <c:pt idx="6741">
                  <c:v>1.0735050644503721</c:v>
                </c:pt>
                <c:pt idx="6742">
                  <c:v>1.1112000793596777</c:v>
                </c:pt>
                <c:pt idx="6743">
                  <c:v>1.1332461408780961</c:v>
                </c:pt>
                <c:pt idx="6744">
                  <c:v>1.1744514779528981</c:v>
                </c:pt>
                <c:pt idx="6745">
                  <c:v>1.172990527986508</c:v>
                </c:pt>
                <c:pt idx="6746">
                  <c:v>1.1380620694052699</c:v>
                </c:pt>
                <c:pt idx="6747">
                  <c:v>1.0997146825995874</c:v>
                </c:pt>
                <c:pt idx="6748">
                  <c:v>0</c:v>
                </c:pt>
                <c:pt idx="6749">
                  <c:v>0</c:v>
                </c:pt>
                <c:pt idx="6750">
                  <c:v>0</c:v>
                </c:pt>
                <c:pt idx="6751">
                  <c:v>0</c:v>
                </c:pt>
                <c:pt idx="6752">
                  <c:v>0</c:v>
                </c:pt>
                <c:pt idx="6753">
                  <c:v>0</c:v>
                </c:pt>
                <c:pt idx="6754">
                  <c:v>0</c:v>
                </c:pt>
                <c:pt idx="6755">
                  <c:v>0</c:v>
                </c:pt>
                <c:pt idx="6756">
                  <c:v>0</c:v>
                </c:pt>
                <c:pt idx="6757">
                  <c:v>0</c:v>
                </c:pt>
                <c:pt idx="6758">
                  <c:v>0</c:v>
                </c:pt>
                <c:pt idx="6759">
                  <c:v>0</c:v>
                </c:pt>
                <c:pt idx="6760">
                  <c:v>0</c:v>
                </c:pt>
                <c:pt idx="6761">
                  <c:v>0</c:v>
                </c:pt>
                <c:pt idx="6762">
                  <c:v>0</c:v>
                </c:pt>
                <c:pt idx="6763">
                  <c:v>0</c:v>
                </c:pt>
                <c:pt idx="6764">
                  <c:v>0</c:v>
                </c:pt>
                <c:pt idx="6765">
                  <c:v>0</c:v>
                </c:pt>
                <c:pt idx="6766">
                  <c:v>0</c:v>
                </c:pt>
                <c:pt idx="6767">
                  <c:v>0</c:v>
                </c:pt>
                <c:pt idx="6768">
                  <c:v>0</c:v>
                </c:pt>
                <c:pt idx="6769">
                  <c:v>0</c:v>
                </c:pt>
                <c:pt idx="6770">
                  <c:v>0</c:v>
                </c:pt>
                <c:pt idx="6771">
                  <c:v>0</c:v>
                </c:pt>
                <c:pt idx="6772">
                  <c:v>0</c:v>
                </c:pt>
                <c:pt idx="6773">
                  <c:v>0</c:v>
                </c:pt>
                <c:pt idx="6774">
                  <c:v>0</c:v>
                </c:pt>
                <c:pt idx="6775">
                  <c:v>0</c:v>
                </c:pt>
                <c:pt idx="6776">
                  <c:v>0</c:v>
                </c:pt>
                <c:pt idx="6777">
                  <c:v>0</c:v>
                </c:pt>
                <c:pt idx="6778">
                  <c:v>0</c:v>
                </c:pt>
                <c:pt idx="6779">
                  <c:v>0</c:v>
                </c:pt>
                <c:pt idx="6780">
                  <c:v>0</c:v>
                </c:pt>
                <c:pt idx="6781">
                  <c:v>0</c:v>
                </c:pt>
                <c:pt idx="6782">
                  <c:v>0</c:v>
                </c:pt>
                <c:pt idx="6783">
                  <c:v>0</c:v>
                </c:pt>
                <c:pt idx="6784">
                  <c:v>0</c:v>
                </c:pt>
                <c:pt idx="6785">
                  <c:v>0</c:v>
                </c:pt>
                <c:pt idx="6786">
                  <c:v>0</c:v>
                </c:pt>
                <c:pt idx="6787">
                  <c:v>0</c:v>
                </c:pt>
                <c:pt idx="6788">
                  <c:v>0</c:v>
                </c:pt>
                <c:pt idx="6789">
                  <c:v>0</c:v>
                </c:pt>
                <c:pt idx="6790">
                  <c:v>0</c:v>
                </c:pt>
                <c:pt idx="6791">
                  <c:v>0</c:v>
                </c:pt>
                <c:pt idx="6792">
                  <c:v>0</c:v>
                </c:pt>
                <c:pt idx="6793">
                  <c:v>0</c:v>
                </c:pt>
                <c:pt idx="6794">
                  <c:v>0</c:v>
                </c:pt>
                <c:pt idx="6795">
                  <c:v>0</c:v>
                </c:pt>
                <c:pt idx="6796">
                  <c:v>0</c:v>
                </c:pt>
                <c:pt idx="6797">
                  <c:v>0</c:v>
                </c:pt>
                <c:pt idx="6798">
                  <c:v>0</c:v>
                </c:pt>
                <c:pt idx="6799">
                  <c:v>0</c:v>
                </c:pt>
                <c:pt idx="6800">
                  <c:v>0</c:v>
                </c:pt>
                <c:pt idx="6801">
                  <c:v>0</c:v>
                </c:pt>
                <c:pt idx="6802">
                  <c:v>0</c:v>
                </c:pt>
                <c:pt idx="6803">
                  <c:v>0</c:v>
                </c:pt>
                <c:pt idx="6804">
                  <c:v>0</c:v>
                </c:pt>
                <c:pt idx="6805">
                  <c:v>0</c:v>
                </c:pt>
                <c:pt idx="6806">
                  <c:v>0</c:v>
                </c:pt>
                <c:pt idx="6807">
                  <c:v>0</c:v>
                </c:pt>
                <c:pt idx="6808">
                  <c:v>0</c:v>
                </c:pt>
                <c:pt idx="6809">
                  <c:v>0</c:v>
                </c:pt>
                <c:pt idx="6810">
                  <c:v>0</c:v>
                </c:pt>
                <c:pt idx="6811">
                  <c:v>0</c:v>
                </c:pt>
                <c:pt idx="6812">
                  <c:v>0</c:v>
                </c:pt>
                <c:pt idx="6813">
                  <c:v>0</c:v>
                </c:pt>
                <c:pt idx="6814">
                  <c:v>0</c:v>
                </c:pt>
                <c:pt idx="6815">
                  <c:v>0</c:v>
                </c:pt>
                <c:pt idx="6816">
                  <c:v>0</c:v>
                </c:pt>
                <c:pt idx="6817">
                  <c:v>0</c:v>
                </c:pt>
                <c:pt idx="6818">
                  <c:v>0</c:v>
                </c:pt>
                <c:pt idx="6819">
                  <c:v>0</c:v>
                </c:pt>
                <c:pt idx="6820">
                  <c:v>0</c:v>
                </c:pt>
                <c:pt idx="6821">
                  <c:v>0</c:v>
                </c:pt>
                <c:pt idx="6822">
                  <c:v>0</c:v>
                </c:pt>
                <c:pt idx="6823">
                  <c:v>0</c:v>
                </c:pt>
                <c:pt idx="6824">
                  <c:v>0</c:v>
                </c:pt>
                <c:pt idx="6825">
                  <c:v>0</c:v>
                </c:pt>
                <c:pt idx="6826">
                  <c:v>0</c:v>
                </c:pt>
                <c:pt idx="6827">
                  <c:v>0</c:v>
                </c:pt>
                <c:pt idx="6828">
                  <c:v>0</c:v>
                </c:pt>
                <c:pt idx="6829">
                  <c:v>0</c:v>
                </c:pt>
                <c:pt idx="6830">
                  <c:v>0</c:v>
                </c:pt>
                <c:pt idx="6831">
                  <c:v>0</c:v>
                </c:pt>
                <c:pt idx="6832">
                  <c:v>0</c:v>
                </c:pt>
                <c:pt idx="6833">
                  <c:v>0</c:v>
                </c:pt>
                <c:pt idx="6834">
                  <c:v>0</c:v>
                </c:pt>
                <c:pt idx="6835">
                  <c:v>0</c:v>
                </c:pt>
                <c:pt idx="6836">
                  <c:v>0</c:v>
                </c:pt>
                <c:pt idx="6837">
                  <c:v>0</c:v>
                </c:pt>
                <c:pt idx="6838">
                  <c:v>0</c:v>
                </c:pt>
                <c:pt idx="6839">
                  <c:v>0</c:v>
                </c:pt>
                <c:pt idx="6840">
                  <c:v>0</c:v>
                </c:pt>
                <c:pt idx="6841">
                  <c:v>0</c:v>
                </c:pt>
                <c:pt idx="6842">
                  <c:v>0</c:v>
                </c:pt>
                <c:pt idx="6843">
                  <c:v>0</c:v>
                </c:pt>
                <c:pt idx="6844">
                  <c:v>0</c:v>
                </c:pt>
                <c:pt idx="6845">
                  <c:v>0</c:v>
                </c:pt>
                <c:pt idx="6846">
                  <c:v>0</c:v>
                </c:pt>
                <c:pt idx="6847">
                  <c:v>0</c:v>
                </c:pt>
                <c:pt idx="6848">
                  <c:v>0</c:v>
                </c:pt>
                <c:pt idx="6849">
                  <c:v>0</c:v>
                </c:pt>
                <c:pt idx="6850">
                  <c:v>0</c:v>
                </c:pt>
                <c:pt idx="6851">
                  <c:v>0</c:v>
                </c:pt>
                <c:pt idx="6852">
                  <c:v>0</c:v>
                </c:pt>
                <c:pt idx="6853">
                  <c:v>0</c:v>
                </c:pt>
                <c:pt idx="6854">
                  <c:v>0</c:v>
                </c:pt>
                <c:pt idx="6855">
                  <c:v>0</c:v>
                </c:pt>
                <c:pt idx="6856">
                  <c:v>0</c:v>
                </c:pt>
                <c:pt idx="6857">
                  <c:v>0</c:v>
                </c:pt>
                <c:pt idx="6858">
                  <c:v>0</c:v>
                </c:pt>
                <c:pt idx="6859">
                  <c:v>0</c:v>
                </c:pt>
                <c:pt idx="6860">
                  <c:v>0</c:v>
                </c:pt>
                <c:pt idx="6861">
                  <c:v>0</c:v>
                </c:pt>
                <c:pt idx="6862">
                  <c:v>0</c:v>
                </c:pt>
                <c:pt idx="6863">
                  <c:v>0</c:v>
                </c:pt>
                <c:pt idx="6864">
                  <c:v>0</c:v>
                </c:pt>
                <c:pt idx="6865">
                  <c:v>0</c:v>
                </c:pt>
                <c:pt idx="6866">
                  <c:v>0</c:v>
                </c:pt>
                <c:pt idx="6867">
                  <c:v>0</c:v>
                </c:pt>
                <c:pt idx="6868">
                  <c:v>0</c:v>
                </c:pt>
                <c:pt idx="6869">
                  <c:v>0</c:v>
                </c:pt>
                <c:pt idx="6870">
                  <c:v>0</c:v>
                </c:pt>
                <c:pt idx="6871">
                  <c:v>0</c:v>
                </c:pt>
                <c:pt idx="6872">
                  <c:v>0</c:v>
                </c:pt>
                <c:pt idx="6873">
                  <c:v>0</c:v>
                </c:pt>
                <c:pt idx="6874">
                  <c:v>0</c:v>
                </c:pt>
                <c:pt idx="6875">
                  <c:v>0</c:v>
                </c:pt>
                <c:pt idx="6876">
                  <c:v>0</c:v>
                </c:pt>
                <c:pt idx="6877">
                  <c:v>0</c:v>
                </c:pt>
                <c:pt idx="6878">
                  <c:v>0</c:v>
                </c:pt>
                <c:pt idx="6879">
                  <c:v>0</c:v>
                </c:pt>
                <c:pt idx="6880">
                  <c:v>0</c:v>
                </c:pt>
                <c:pt idx="6881">
                  <c:v>0</c:v>
                </c:pt>
                <c:pt idx="6882">
                  <c:v>0</c:v>
                </c:pt>
                <c:pt idx="6883">
                  <c:v>0</c:v>
                </c:pt>
                <c:pt idx="6884">
                  <c:v>0</c:v>
                </c:pt>
                <c:pt idx="6885">
                  <c:v>0</c:v>
                </c:pt>
                <c:pt idx="6886">
                  <c:v>0</c:v>
                </c:pt>
                <c:pt idx="6887">
                  <c:v>0</c:v>
                </c:pt>
                <c:pt idx="6888">
                  <c:v>0</c:v>
                </c:pt>
                <c:pt idx="6889">
                  <c:v>0</c:v>
                </c:pt>
                <c:pt idx="6890">
                  <c:v>0</c:v>
                </c:pt>
                <c:pt idx="6891">
                  <c:v>0</c:v>
                </c:pt>
                <c:pt idx="6892">
                  <c:v>0</c:v>
                </c:pt>
                <c:pt idx="6893">
                  <c:v>0</c:v>
                </c:pt>
                <c:pt idx="6894">
                  <c:v>0</c:v>
                </c:pt>
                <c:pt idx="6895">
                  <c:v>0</c:v>
                </c:pt>
                <c:pt idx="6896">
                  <c:v>0</c:v>
                </c:pt>
                <c:pt idx="6897">
                  <c:v>0</c:v>
                </c:pt>
                <c:pt idx="6898">
                  <c:v>0</c:v>
                </c:pt>
                <c:pt idx="6899">
                  <c:v>0</c:v>
                </c:pt>
                <c:pt idx="6900">
                  <c:v>0</c:v>
                </c:pt>
                <c:pt idx="6901">
                  <c:v>0</c:v>
                </c:pt>
                <c:pt idx="6902">
                  <c:v>0</c:v>
                </c:pt>
                <c:pt idx="6903">
                  <c:v>0</c:v>
                </c:pt>
                <c:pt idx="6904">
                  <c:v>0</c:v>
                </c:pt>
                <c:pt idx="6905">
                  <c:v>0</c:v>
                </c:pt>
                <c:pt idx="6906">
                  <c:v>0</c:v>
                </c:pt>
                <c:pt idx="6907">
                  <c:v>0</c:v>
                </c:pt>
                <c:pt idx="6908">
                  <c:v>0</c:v>
                </c:pt>
                <c:pt idx="6909">
                  <c:v>0</c:v>
                </c:pt>
                <c:pt idx="6910">
                  <c:v>0</c:v>
                </c:pt>
                <c:pt idx="6911">
                  <c:v>0</c:v>
                </c:pt>
                <c:pt idx="6912">
                  <c:v>0</c:v>
                </c:pt>
                <c:pt idx="6913">
                  <c:v>0</c:v>
                </c:pt>
                <c:pt idx="6914">
                  <c:v>0</c:v>
                </c:pt>
                <c:pt idx="6915">
                  <c:v>0</c:v>
                </c:pt>
                <c:pt idx="6916">
                  <c:v>0</c:v>
                </c:pt>
                <c:pt idx="6917">
                  <c:v>0</c:v>
                </c:pt>
                <c:pt idx="6918">
                  <c:v>0</c:v>
                </c:pt>
                <c:pt idx="6919">
                  <c:v>0</c:v>
                </c:pt>
                <c:pt idx="6920">
                  <c:v>0</c:v>
                </c:pt>
                <c:pt idx="6921">
                  <c:v>0</c:v>
                </c:pt>
                <c:pt idx="6922">
                  <c:v>0</c:v>
                </c:pt>
                <c:pt idx="6923">
                  <c:v>0</c:v>
                </c:pt>
                <c:pt idx="6924">
                  <c:v>0</c:v>
                </c:pt>
                <c:pt idx="6925">
                  <c:v>0</c:v>
                </c:pt>
                <c:pt idx="6926">
                  <c:v>0</c:v>
                </c:pt>
                <c:pt idx="6927">
                  <c:v>0</c:v>
                </c:pt>
                <c:pt idx="6928">
                  <c:v>0</c:v>
                </c:pt>
                <c:pt idx="6929">
                  <c:v>0</c:v>
                </c:pt>
                <c:pt idx="6930">
                  <c:v>0</c:v>
                </c:pt>
                <c:pt idx="6931">
                  <c:v>0</c:v>
                </c:pt>
                <c:pt idx="6932">
                  <c:v>0</c:v>
                </c:pt>
                <c:pt idx="6933">
                  <c:v>0</c:v>
                </c:pt>
                <c:pt idx="6934">
                  <c:v>0</c:v>
                </c:pt>
                <c:pt idx="6935">
                  <c:v>0</c:v>
                </c:pt>
                <c:pt idx="6936">
                  <c:v>0</c:v>
                </c:pt>
                <c:pt idx="6937">
                  <c:v>0</c:v>
                </c:pt>
                <c:pt idx="6938">
                  <c:v>0</c:v>
                </c:pt>
                <c:pt idx="6939">
                  <c:v>0</c:v>
                </c:pt>
                <c:pt idx="6940">
                  <c:v>0</c:v>
                </c:pt>
                <c:pt idx="6941">
                  <c:v>0</c:v>
                </c:pt>
                <c:pt idx="6942">
                  <c:v>0</c:v>
                </c:pt>
                <c:pt idx="6943">
                  <c:v>0</c:v>
                </c:pt>
                <c:pt idx="6944">
                  <c:v>0</c:v>
                </c:pt>
                <c:pt idx="6945">
                  <c:v>0</c:v>
                </c:pt>
                <c:pt idx="6946">
                  <c:v>0</c:v>
                </c:pt>
                <c:pt idx="6947">
                  <c:v>0</c:v>
                </c:pt>
                <c:pt idx="6948">
                  <c:v>0</c:v>
                </c:pt>
                <c:pt idx="6949">
                  <c:v>0</c:v>
                </c:pt>
                <c:pt idx="6950">
                  <c:v>0</c:v>
                </c:pt>
                <c:pt idx="6951">
                  <c:v>0</c:v>
                </c:pt>
                <c:pt idx="6952">
                  <c:v>0</c:v>
                </c:pt>
                <c:pt idx="6953">
                  <c:v>0</c:v>
                </c:pt>
                <c:pt idx="6954">
                  <c:v>0</c:v>
                </c:pt>
                <c:pt idx="6955">
                  <c:v>0</c:v>
                </c:pt>
                <c:pt idx="6956">
                  <c:v>0</c:v>
                </c:pt>
                <c:pt idx="6957">
                  <c:v>0</c:v>
                </c:pt>
                <c:pt idx="6958">
                  <c:v>0</c:v>
                </c:pt>
                <c:pt idx="6959">
                  <c:v>0</c:v>
                </c:pt>
                <c:pt idx="6960">
                  <c:v>0</c:v>
                </c:pt>
                <c:pt idx="6961">
                  <c:v>0</c:v>
                </c:pt>
                <c:pt idx="6962">
                  <c:v>0</c:v>
                </c:pt>
                <c:pt idx="6963">
                  <c:v>0</c:v>
                </c:pt>
                <c:pt idx="6964">
                  <c:v>0</c:v>
                </c:pt>
                <c:pt idx="6965">
                  <c:v>0</c:v>
                </c:pt>
                <c:pt idx="6966">
                  <c:v>0</c:v>
                </c:pt>
                <c:pt idx="6967">
                  <c:v>0</c:v>
                </c:pt>
                <c:pt idx="6968">
                  <c:v>0</c:v>
                </c:pt>
                <c:pt idx="6969">
                  <c:v>0</c:v>
                </c:pt>
                <c:pt idx="6970">
                  <c:v>0</c:v>
                </c:pt>
                <c:pt idx="6971">
                  <c:v>0</c:v>
                </c:pt>
                <c:pt idx="6972">
                  <c:v>0</c:v>
                </c:pt>
                <c:pt idx="6973">
                  <c:v>0</c:v>
                </c:pt>
                <c:pt idx="6974">
                  <c:v>0</c:v>
                </c:pt>
                <c:pt idx="6975">
                  <c:v>0</c:v>
                </c:pt>
                <c:pt idx="6976">
                  <c:v>0</c:v>
                </c:pt>
                <c:pt idx="6977">
                  <c:v>0</c:v>
                </c:pt>
                <c:pt idx="6978">
                  <c:v>0</c:v>
                </c:pt>
                <c:pt idx="6979">
                  <c:v>0</c:v>
                </c:pt>
                <c:pt idx="6980">
                  <c:v>0</c:v>
                </c:pt>
                <c:pt idx="6981">
                  <c:v>0</c:v>
                </c:pt>
                <c:pt idx="6982">
                  <c:v>0</c:v>
                </c:pt>
                <c:pt idx="6983">
                  <c:v>0</c:v>
                </c:pt>
                <c:pt idx="6984">
                  <c:v>0</c:v>
                </c:pt>
                <c:pt idx="6985">
                  <c:v>0</c:v>
                </c:pt>
                <c:pt idx="6986">
                  <c:v>0.78163260124950062</c:v>
                </c:pt>
                <c:pt idx="6987">
                  <c:v>0.92086115091053344</c:v>
                </c:pt>
                <c:pt idx="6988">
                  <c:v>0.88570371454592767</c:v>
                </c:pt>
                <c:pt idx="6989">
                  <c:v>0.70503695836263658</c:v>
                </c:pt>
                <c:pt idx="6990">
                  <c:v>0.71149262058122431</c:v>
                </c:pt>
                <c:pt idx="6991">
                  <c:v>0.79179892732049173</c:v>
                </c:pt>
                <c:pt idx="6992">
                  <c:v>0.7792139597851957</c:v>
                </c:pt>
                <c:pt idx="6993">
                  <c:v>0.76409746404185785</c:v>
                </c:pt>
                <c:pt idx="6994">
                  <c:v>0.73098811386369966</c:v>
                </c:pt>
                <c:pt idx="6995">
                  <c:v>0.68523370005700357</c:v>
                </c:pt>
                <c:pt idx="6996">
                  <c:v>0.64776462242485411</c:v>
                </c:pt>
                <c:pt idx="6997">
                  <c:v>0.60614840356455346</c:v>
                </c:pt>
                <c:pt idx="6998">
                  <c:v>0</c:v>
                </c:pt>
                <c:pt idx="6999">
                  <c:v>0</c:v>
                </c:pt>
                <c:pt idx="7000">
                  <c:v>0</c:v>
                </c:pt>
                <c:pt idx="7001">
                  <c:v>0</c:v>
                </c:pt>
                <c:pt idx="7002">
                  <c:v>0</c:v>
                </c:pt>
                <c:pt idx="7003">
                  <c:v>0</c:v>
                </c:pt>
                <c:pt idx="7004">
                  <c:v>0</c:v>
                </c:pt>
                <c:pt idx="7005">
                  <c:v>0</c:v>
                </c:pt>
                <c:pt idx="7006">
                  <c:v>0</c:v>
                </c:pt>
                <c:pt idx="7007">
                  <c:v>0</c:v>
                </c:pt>
                <c:pt idx="7008">
                  <c:v>0</c:v>
                </c:pt>
                <c:pt idx="7009">
                  <c:v>0</c:v>
                </c:pt>
                <c:pt idx="7010">
                  <c:v>0</c:v>
                </c:pt>
                <c:pt idx="7011">
                  <c:v>0</c:v>
                </c:pt>
                <c:pt idx="7012">
                  <c:v>0</c:v>
                </c:pt>
                <c:pt idx="7013">
                  <c:v>0</c:v>
                </c:pt>
                <c:pt idx="7014">
                  <c:v>0</c:v>
                </c:pt>
                <c:pt idx="7015">
                  <c:v>0</c:v>
                </c:pt>
                <c:pt idx="7016">
                  <c:v>0</c:v>
                </c:pt>
                <c:pt idx="7017">
                  <c:v>0</c:v>
                </c:pt>
                <c:pt idx="7018">
                  <c:v>0</c:v>
                </c:pt>
                <c:pt idx="7019">
                  <c:v>0</c:v>
                </c:pt>
                <c:pt idx="7020">
                  <c:v>0</c:v>
                </c:pt>
                <c:pt idx="7021">
                  <c:v>0</c:v>
                </c:pt>
                <c:pt idx="7022">
                  <c:v>0</c:v>
                </c:pt>
                <c:pt idx="7023">
                  <c:v>0</c:v>
                </c:pt>
                <c:pt idx="7024">
                  <c:v>0</c:v>
                </c:pt>
                <c:pt idx="7025">
                  <c:v>0</c:v>
                </c:pt>
                <c:pt idx="7026">
                  <c:v>0</c:v>
                </c:pt>
                <c:pt idx="7027">
                  <c:v>0</c:v>
                </c:pt>
                <c:pt idx="7028">
                  <c:v>0</c:v>
                </c:pt>
                <c:pt idx="7029">
                  <c:v>0</c:v>
                </c:pt>
                <c:pt idx="7030">
                  <c:v>0</c:v>
                </c:pt>
                <c:pt idx="7031">
                  <c:v>0</c:v>
                </c:pt>
                <c:pt idx="7032">
                  <c:v>0</c:v>
                </c:pt>
                <c:pt idx="7033">
                  <c:v>0</c:v>
                </c:pt>
                <c:pt idx="7034">
                  <c:v>0</c:v>
                </c:pt>
                <c:pt idx="7035">
                  <c:v>0</c:v>
                </c:pt>
                <c:pt idx="7036">
                  <c:v>0</c:v>
                </c:pt>
                <c:pt idx="7037">
                  <c:v>0</c:v>
                </c:pt>
                <c:pt idx="7038">
                  <c:v>0</c:v>
                </c:pt>
                <c:pt idx="7039">
                  <c:v>0</c:v>
                </c:pt>
                <c:pt idx="7040">
                  <c:v>0</c:v>
                </c:pt>
                <c:pt idx="7041">
                  <c:v>0</c:v>
                </c:pt>
                <c:pt idx="7042">
                  <c:v>0</c:v>
                </c:pt>
                <c:pt idx="7043">
                  <c:v>0</c:v>
                </c:pt>
                <c:pt idx="7044">
                  <c:v>0</c:v>
                </c:pt>
                <c:pt idx="7045">
                  <c:v>0</c:v>
                </c:pt>
                <c:pt idx="7046">
                  <c:v>0</c:v>
                </c:pt>
                <c:pt idx="7047">
                  <c:v>0</c:v>
                </c:pt>
                <c:pt idx="7048">
                  <c:v>0</c:v>
                </c:pt>
                <c:pt idx="7049">
                  <c:v>0</c:v>
                </c:pt>
                <c:pt idx="7050">
                  <c:v>0</c:v>
                </c:pt>
                <c:pt idx="7051">
                  <c:v>0</c:v>
                </c:pt>
                <c:pt idx="7052">
                  <c:v>0</c:v>
                </c:pt>
                <c:pt idx="7053">
                  <c:v>0</c:v>
                </c:pt>
                <c:pt idx="7054">
                  <c:v>0</c:v>
                </c:pt>
                <c:pt idx="7055">
                  <c:v>0</c:v>
                </c:pt>
                <c:pt idx="7056">
                  <c:v>0</c:v>
                </c:pt>
                <c:pt idx="7057">
                  <c:v>0</c:v>
                </c:pt>
                <c:pt idx="7058">
                  <c:v>0</c:v>
                </c:pt>
                <c:pt idx="7059">
                  <c:v>0</c:v>
                </c:pt>
                <c:pt idx="7060">
                  <c:v>0</c:v>
                </c:pt>
                <c:pt idx="7061">
                  <c:v>0</c:v>
                </c:pt>
                <c:pt idx="7062">
                  <c:v>0</c:v>
                </c:pt>
                <c:pt idx="7063">
                  <c:v>0</c:v>
                </c:pt>
                <c:pt idx="7064">
                  <c:v>0</c:v>
                </c:pt>
                <c:pt idx="7065">
                  <c:v>0</c:v>
                </c:pt>
                <c:pt idx="7066">
                  <c:v>0</c:v>
                </c:pt>
                <c:pt idx="7067">
                  <c:v>0</c:v>
                </c:pt>
                <c:pt idx="7068">
                  <c:v>0</c:v>
                </c:pt>
                <c:pt idx="7069">
                  <c:v>0</c:v>
                </c:pt>
                <c:pt idx="7070">
                  <c:v>0</c:v>
                </c:pt>
                <c:pt idx="7071">
                  <c:v>0</c:v>
                </c:pt>
                <c:pt idx="7072">
                  <c:v>0</c:v>
                </c:pt>
                <c:pt idx="7073">
                  <c:v>0</c:v>
                </c:pt>
                <c:pt idx="7074">
                  <c:v>0</c:v>
                </c:pt>
                <c:pt idx="7075">
                  <c:v>0</c:v>
                </c:pt>
                <c:pt idx="7076">
                  <c:v>0</c:v>
                </c:pt>
                <c:pt idx="7077">
                  <c:v>0</c:v>
                </c:pt>
                <c:pt idx="7078">
                  <c:v>0</c:v>
                </c:pt>
                <c:pt idx="7079">
                  <c:v>0</c:v>
                </c:pt>
                <c:pt idx="7080">
                  <c:v>0</c:v>
                </c:pt>
                <c:pt idx="7081">
                  <c:v>0</c:v>
                </c:pt>
                <c:pt idx="7082">
                  <c:v>0</c:v>
                </c:pt>
                <c:pt idx="7083">
                  <c:v>0</c:v>
                </c:pt>
                <c:pt idx="7084">
                  <c:v>0</c:v>
                </c:pt>
                <c:pt idx="7085">
                  <c:v>0</c:v>
                </c:pt>
                <c:pt idx="7086">
                  <c:v>0</c:v>
                </c:pt>
                <c:pt idx="7087">
                  <c:v>0</c:v>
                </c:pt>
                <c:pt idx="7088">
                  <c:v>0</c:v>
                </c:pt>
                <c:pt idx="7089">
                  <c:v>0</c:v>
                </c:pt>
                <c:pt idx="7090">
                  <c:v>0</c:v>
                </c:pt>
                <c:pt idx="7091">
                  <c:v>0</c:v>
                </c:pt>
                <c:pt idx="7092">
                  <c:v>0</c:v>
                </c:pt>
                <c:pt idx="7093">
                  <c:v>0</c:v>
                </c:pt>
                <c:pt idx="7094">
                  <c:v>0</c:v>
                </c:pt>
                <c:pt idx="7095">
                  <c:v>0</c:v>
                </c:pt>
                <c:pt idx="7096">
                  <c:v>0</c:v>
                </c:pt>
                <c:pt idx="7097">
                  <c:v>0</c:v>
                </c:pt>
                <c:pt idx="7098">
                  <c:v>0</c:v>
                </c:pt>
                <c:pt idx="7099">
                  <c:v>0</c:v>
                </c:pt>
                <c:pt idx="7100">
                  <c:v>0</c:v>
                </c:pt>
                <c:pt idx="7101">
                  <c:v>0</c:v>
                </c:pt>
                <c:pt idx="7102">
                  <c:v>0</c:v>
                </c:pt>
                <c:pt idx="7103">
                  <c:v>0</c:v>
                </c:pt>
                <c:pt idx="7104">
                  <c:v>0</c:v>
                </c:pt>
                <c:pt idx="7105">
                  <c:v>0</c:v>
                </c:pt>
                <c:pt idx="7106">
                  <c:v>0</c:v>
                </c:pt>
                <c:pt idx="7107">
                  <c:v>0</c:v>
                </c:pt>
                <c:pt idx="7108">
                  <c:v>0</c:v>
                </c:pt>
                <c:pt idx="7109">
                  <c:v>0</c:v>
                </c:pt>
                <c:pt idx="7110">
                  <c:v>0</c:v>
                </c:pt>
                <c:pt idx="7111">
                  <c:v>0</c:v>
                </c:pt>
                <c:pt idx="7112">
                  <c:v>0</c:v>
                </c:pt>
                <c:pt idx="7113">
                  <c:v>0</c:v>
                </c:pt>
                <c:pt idx="7114">
                  <c:v>0</c:v>
                </c:pt>
                <c:pt idx="7115">
                  <c:v>0</c:v>
                </c:pt>
                <c:pt idx="7116">
                  <c:v>0</c:v>
                </c:pt>
                <c:pt idx="7117">
                  <c:v>0</c:v>
                </c:pt>
                <c:pt idx="7118">
                  <c:v>0</c:v>
                </c:pt>
                <c:pt idx="7119">
                  <c:v>0</c:v>
                </c:pt>
                <c:pt idx="7120">
                  <c:v>0</c:v>
                </c:pt>
                <c:pt idx="7121">
                  <c:v>0</c:v>
                </c:pt>
                <c:pt idx="7122">
                  <c:v>0</c:v>
                </c:pt>
                <c:pt idx="7123">
                  <c:v>0</c:v>
                </c:pt>
                <c:pt idx="7124">
                  <c:v>0</c:v>
                </c:pt>
                <c:pt idx="7125">
                  <c:v>0</c:v>
                </c:pt>
                <c:pt idx="7126">
                  <c:v>0</c:v>
                </c:pt>
                <c:pt idx="7127">
                  <c:v>0</c:v>
                </c:pt>
                <c:pt idx="7128">
                  <c:v>0</c:v>
                </c:pt>
                <c:pt idx="7129">
                  <c:v>0</c:v>
                </c:pt>
                <c:pt idx="7130">
                  <c:v>0</c:v>
                </c:pt>
                <c:pt idx="7131">
                  <c:v>0</c:v>
                </c:pt>
                <c:pt idx="7132">
                  <c:v>0</c:v>
                </c:pt>
                <c:pt idx="7133">
                  <c:v>0</c:v>
                </c:pt>
                <c:pt idx="7134">
                  <c:v>0</c:v>
                </c:pt>
                <c:pt idx="7135">
                  <c:v>0</c:v>
                </c:pt>
                <c:pt idx="7136">
                  <c:v>0</c:v>
                </c:pt>
                <c:pt idx="7137">
                  <c:v>0</c:v>
                </c:pt>
                <c:pt idx="7138">
                  <c:v>0</c:v>
                </c:pt>
                <c:pt idx="7139">
                  <c:v>0</c:v>
                </c:pt>
                <c:pt idx="7140">
                  <c:v>0</c:v>
                </c:pt>
                <c:pt idx="7141">
                  <c:v>0</c:v>
                </c:pt>
                <c:pt idx="7142">
                  <c:v>0</c:v>
                </c:pt>
                <c:pt idx="7143">
                  <c:v>0</c:v>
                </c:pt>
                <c:pt idx="7144">
                  <c:v>0</c:v>
                </c:pt>
                <c:pt idx="7145">
                  <c:v>0</c:v>
                </c:pt>
                <c:pt idx="7146">
                  <c:v>0</c:v>
                </c:pt>
                <c:pt idx="7147">
                  <c:v>0</c:v>
                </c:pt>
                <c:pt idx="7148">
                  <c:v>0</c:v>
                </c:pt>
                <c:pt idx="7149">
                  <c:v>0</c:v>
                </c:pt>
                <c:pt idx="7150">
                  <c:v>0</c:v>
                </c:pt>
                <c:pt idx="7151">
                  <c:v>0</c:v>
                </c:pt>
                <c:pt idx="7152">
                  <c:v>0</c:v>
                </c:pt>
                <c:pt idx="7153">
                  <c:v>0</c:v>
                </c:pt>
                <c:pt idx="7154">
                  <c:v>0</c:v>
                </c:pt>
                <c:pt idx="7155">
                  <c:v>0</c:v>
                </c:pt>
                <c:pt idx="7156">
                  <c:v>0</c:v>
                </c:pt>
                <c:pt idx="7157">
                  <c:v>0</c:v>
                </c:pt>
                <c:pt idx="7158">
                  <c:v>0</c:v>
                </c:pt>
                <c:pt idx="7159">
                  <c:v>0</c:v>
                </c:pt>
                <c:pt idx="7160">
                  <c:v>0</c:v>
                </c:pt>
                <c:pt idx="7161">
                  <c:v>0</c:v>
                </c:pt>
                <c:pt idx="7162">
                  <c:v>0</c:v>
                </c:pt>
                <c:pt idx="7163">
                  <c:v>0</c:v>
                </c:pt>
                <c:pt idx="7164">
                  <c:v>0</c:v>
                </c:pt>
                <c:pt idx="7165">
                  <c:v>0</c:v>
                </c:pt>
                <c:pt idx="7166">
                  <c:v>0</c:v>
                </c:pt>
                <c:pt idx="7167">
                  <c:v>0</c:v>
                </c:pt>
                <c:pt idx="7168">
                  <c:v>0</c:v>
                </c:pt>
                <c:pt idx="7169">
                  <c:v>0</c:v>
                </c:pt>
                <c:pt idx="7170">
                  <c:v>0</c:v>
                </c:pt>
                <c:pt idx="7171">
                  <c:v>0</c:v>
                </c:pt>
                <c:pt idx="7172">
                  <c:v>0</c:v>
                </c:pt>
                <c:pt idx="7173">
                  <c:v>0</c:v>
                </c:pt>
                <c:pt idx="7174">
                  <c:v>0</c:v>
                </c:pt>
                <c:pt idx="7175">
                  <c:v>0</c:v>
                </c:pt>
                <c:pt idx="7176">
                  <c:v>0</c:v>
                </c:pt>
                <c:pt idx="7177">
                  <c:v>0</c:v>
                </c:pt>
                <c:pt idx="7178">
                  <c:v>0</c:v>
                </c:pt>
                <c:pt idx="7179">
                  <c:v>0</c:v>
                </c:pt>
                <c:pt idx="7180">
                  <c:v>0</c:v>
                </c:pt>
                <c:pt idx="7181">
                  <c:v>0</c:v>
                </c:pt>
                <c:pt idx="7182">
                  <c:v>0</c:v>
                </c:pt>
                <c:pt idx="7183">
                  <c:v>0</c:v>
                </c:pt>
                <c:pt idx="7184">
                  <c:v>0</c:v>
                </c:pt>
                <c:pt idx="7185">
                  <c:v>0</c:v>
                </c:pt>
                <c:pt idx="7186">
                  <c:v>0</c:v>
                </c:pt>
                <c:pt idx="7187">
                  <c:v>0</c:v>
                </c:pt>
                <c:pt idx="7188">
                  <c:v>0</c:v>
                </c:pt>
                <c:pt idx="7189">
                  <c:v>0</c:v>
                </c:pt>
                <c:pt idx="7190">
                  <c:v>0</c:v>
                </c:pt>
                <c:pt idx="7191">
                  <c:v>0</c:v>
                </c:pt>
                <c:pt idx="7192">
                  <c:v>0</c:v>
                </c:pt>
                <c:pt idx="7193">
                  <c:v>0</c:v>
                </c:pt>
                <c:pt idx="7194">
                  <c:v>0</c:v>
                </c:pt>
                <c:pt idx="7195">
                  <c:v>0</c:v>
                </c:pt>
                <c:pt idx="7196">
                  <c:v>0</c:v>
                </c:pt>
                <c:pt idx="7197">
                  <c:v>0</c:v>
                </c:pt>
                <c:pt idx="7198">
                  <c:v>0</c:v>
                </c:pt>
                <c:pt idx="7199">
                  <c:v>0</c:v>
                </c:pt>
                <c:pt idx="7200">
                  <c:v>0</c:v>
                </c:pt>
                <c:pt idx="7201">
                  <c:v>0</c:v>
                </c:pt>
                <c:pt idx="7202">
                  <c:v>0</c:v>
                </c:pt>
                <c:pt idx="7203">
                  <c:v>0</c:v>
                </c:pt>
                <c:pt idx="7204">
                  <c:v>0</c:v>
                </c:pt>
                <c:pt idx="7205">
                  <c:v>0</c:v>
                </c:pt>
                <c:pt idx="7206">
                  <c:v>0</c:v>
                </c:pt>
                <c:pt idx="7207">
                  <c:v>0</c:v>
                </c:pt>
                <c:pt idx="7208">
                  <c:v>0</c:v>
                </c:pt>
                <c:pt idx="7209">
                  <c:v>0</c:v>
                </c:pt>
                <c:pt idx="7210">
                  <c:v>0</c:v>
                </c:pt>
                <c:pt idx="7211">
                  <c:v>0</c:v>
                </c:pt>
                <c:pt idx="7212">
                  <c:v>0</c:v>
                </c:pt>
                <c:pt idx="7213">
                  <c:v>0</c:v>
                </c:pt>
                <c:pt idx="7214">
                  <c:v>0</c:v>
                </c:pt>
                <c:pt idx="7215">
                  <c:v>0</c:v>
                </c:pt>
                <c:pt idx="7216">
                  <c:v>0</c:v>
                </c:pt>
                <c:pt idx="7217">
                  <c:v>0</c:v>
                </c:pt>
                <c:pt idx="7218">
                  <c:v>0</c:v>
                </c:pt>
                <c:pt idx="7219">
                  <c:v>0</c:v>
                </c:pt>
                <c:pt idx="7220">
                  <c:v>0</c:v>
                </c:pt>
                <c:pt idx="7221">
                  <c:v>0</c:v>
                </c:pt>
                <c:pt idx="7222">
                  <c:v>0</c:v>
                </c:pt>
                <c:pt idx="7223">
                  <c:v>0</c:v>
                </c:pt>
                <c:pt idx="7224">
                  <c:v>0</c:v>
                </c:pt>
                <c:pt idx="7225">
                  <c:v>0</c:v>
                </c:pt>
                <c:pt idx="7226">
                  <c:v>0</c:v>
                </c:pt>
                <c:pt idx="7227">
                  <c:v>0</c:v>
                </c:pt>
                <c:pt idx="7228">
                  <c:v>0</c:v>
                </c:pt>
                <c:pt idx="7229">
                  <c:v>0</c:v>
                </c:pt>
                <c:pt idx="7230">
                  <c:v>0</c:v>
                </c:pt>
                <c:pt idx="7231">
                  <c:v>0</c:v>
                </c:pt>
                <c:pt idx="7232">
                  <c:v>0</c:v>
                </c:pt>
                <c:pt idx="7233">
                  <c:v>0</c:v>
                </c:pt>
                <c:pt idx="7234">
                  <c:v>0</c:v>
                </c:pt>
                <c:pt idx="7235">
                  <c:v>0</c:v>
                </c:pt>
                <c:pt idx="7236">
                  <c:v>0</c:v>
                </c:pt>
                <c:pt idx="7237">
                  <c:v>0</c:v>
                </c:pt>
                <c:pt idx="7238">
                  <c:v>0</c:v>
                </c:pt>
                <c:pt idx="7239">
                  <c:v>0</c:v>
                </c:pt>
                <c:pt idx="7240">
                  <c:v>0</c:v>
                </c:pt>
                <c:pt idx="7241">
                  <c:v>0</c:v>
                </c:pt>
                <c:pt idx="7242">
                  <c:v>0</c:v>
                </c:pt>
                <c:pt idx="7243">
                  <c:v>0</c:v>
                </c:pt>
                <c:pt idx="7244">
                  <c:v>0</c:v>
                </c:pt>
                <c:pt idx="7245">
                  <c:v>0</c:v>
                </c:pt>
                <c:pt idx="7246">
                  <c:v>0</c:v>
                </c:pt>
                <c:pt idx="7247">
                  <c:v>0</c:v>
                </c:pt>
                <c:pt idx="7248">
                  <c:v>0</c:v>
                </c:pt>
                <c:pt idx="7249">
                  <c:v>0</c:v>
                </c:pt>
                <c:pt idx="7250">
                  <c:v>0</c:v>
                </c:pt>
                <c:pt idx="7251">
                  <c:v>0</c:v>
                </c:pt>
                <c:pt idx="7252">
                  <c:v>0</c:v>
                </c:pt>
                <c:pt idx="7253">
                  <c:v>0</c:v>
                </c:pt>
                <c:pt idx="7254">
                  <c:v>0</c:v>
                </c:pt>
                <c:pt idx="7255">
                  <c:v>0</c:v>
                </c:pt>
                <c:pt idx="7256">
                  <c:v>0</c:v>
                </c:pt>
                <c:pt idx="7257">
                  <c:v>0</c:v>
                </c:pt>
                <c:pt idx="7258">
                  <c:v>0</c:v>
                </c:pt>
                <c:pt idx="7259">
                  <c:v>0</c:v>
                </c:pt>
                <c:pt idx="7260">
                  <c:v>0</c:v>
                </c:pt>
                <c:pt idx="7261">
                  <c:v>0</c:v>
                </c:pt>
                <c:pt idx="7262">
                  <c:v>0</c:v>
                </c:pt>
                <c:pt idx="7263">
                  <c:v>0</c:v>
                </c:pt>
                <c:pt idx="7264">
                  <c:v>0</c:v>
                </c:pt>
                <c:pt idx="7265">
                  <c:v>0</c:v>
                </c:pt>
                <c:pt idx="7266">
                  <c:v>0</c:v>
                </c:pt>
                <c:pt idx="7267">
                  <c:v>0</c:v>
                </c:pt>
                <c:pt idx="7268">
                  <c:v>0</c:v>
                </c:pt>
                <c:pt idx="7269">
                  <c:v>0</c:v>
                </c:pt>
                <c:pt idx="7270">
                  <c:v>0</c:v>
                </c:pt>
                <c:pt idx="7271">
                  <c:v>0</c:v>
                </c:pt>
                <c:pt idx="7272">
                  <c:v>0</c:v>
                </c:pt>
                <c:pt idx="7273">
                  <c:v>0</c:v>
                </c:pt>
                <c:pt idx="7274">
                  <c:v>0</c:v>
                </c:pt>
                <c:pt idx="7275">
                  <c:v>0</c:v>
                </c:pt>
                <c:pt idx="7276">
                  <c:v>0</c:v>
                </c:pt>
                <c:pt idx="7277">
                  <c:v>0</c:v>
                </c:pt>
                <c:pt idx="7278">
                  <c:v>0</c:v>
                </c:pt>
                <c:pt idx="7279">
                  <c:v>0</c:v>
                </c:pt>
                <c:pt idx="7280">
                  <c:v>0</c:v>
                </c:pt>
                <c:pt idx="7281">
                  <c:v>0</c:v>
                </c:pt>
                <c:pt idx="7282">
                  <c:v>0</c:v>
                </c:pt>
                <c:pt idx="7283">
                  <c:v>0</c:v>
                </c:pt>
                <c:pt idx="7284">
                  <c:v>0</c:v>
                </c:pt>
                <c:pt idx="7285">
                  <c:v>0</c:v>
                </c:pt>
                <c:pt idx="7286">
                  <c:v>0</c:v>
                </c:pt>
                <c:pt idx="7287">
                  <c:v>0</c:v>
                </c:pt>
                <c:pt idx="7288">
                  <c:v>0</c:v>
                </c:pt>
                <c:pt idx="7289">
                  <c:v>0</c:v>
                </c:pt>
                <c:pt idx="7290">
                  <c:v>0</c:v>
                </c:pt>
                <c:pt idx="7291">
                  <c:v>0</c:v>
                </c:pt>
                <c:pt idx="7292">
                  <c:v>0</c:v>
                </c:pt>
                <c:pt idx="7293">
                  <c:v>0</c:v>
                </c:pt>
                <c:pt idx="7294">
                  <c:v>0</c:v>
                </c:pt>
                <c:pt idx="7295">
                  <c:v>0</c:v>
                </c:pt>
                <c:pt idx="7296">
                  <c:v>0</c:v>
                </c:pt>
                <c:pt idx="7297">
                  <c:v>0</c:v>
                </c:pt>
                <c:pt idx="7298">
                  <c:v>0</c:v>
                </c:pt>
                <c:pt idx="7299">
                  <c:v>0</c:v>
                </c:pt>
                <c:pt idx="7300">
                  <c:v>0</c:v>
                </c:pt>
                <c:pt idx="7301">
                  <c:v>0</c:v>
                </c:pt>
                <c:pt idx="7302">
                  <c:v>0</c:v>
                </c:pt>
                <c:pt idx="7303">
                  <c:v>0</c:v>
                </c:pt>
                <c:pt idx="7304">
                  <c:v>0</c:v>
                </c:pt>
                <c:pt idx="7305">
                  <c:v>0</c:v>
                </c:pt>
                <c:pt idx="7306">
                  <c:v>0</c:v>
                </c:pt>
                <c:pt idx="7307">
                  <c:v>0</c:v>
                </c:pt>
                <c:pt idx="7308">
                  <c:v>0</c:v>
                </c:pt>
                <c:pt idx="7309">
                  <c:v>0</c:v>
                </c:pt>
                <c:pt idx="7310">
                  <c:v>0</c:v>
                </c:pt>
                <c:pt idx="7311">
                  <c:v>0</c:v>
                </c:pt>
                <c:pt idx="7312">
                  <c:v>0</c:v>
                </c:pt>
                <c:pt idx="7313">
                  <c:v>0</c:v>
                </c:pt>
                <c:pt idx="7314">
                  <c:v>0</c:v>
                </c:pt>
                <c:pt idx="7315">
                  <c:v>0</c:v>
                </c:pt>
                <c:pt idx="7316">
                  <c:v>0</c:v>
                </c:pt>
                <c:pt idx="7317">
                  <c:v>0</c:v>
                </c:pt>
                <c:pt idx="7318">
                  <c:v>0</c:v>
                </c:pt>
                <c:pt idx="7319">
                  <c:v>0</c:v>
                </c:pt>
                <c:pt idx="7320">
                  <c:v>0</c:v>
                </c:pt>
                <c:pt idx="7321">
                  <c:v>0</c:v>
                </c:pt>
                <c:pt idx="7322">
                  <c:v>0</c:v>
                </c:pt>
                <c:pt idx="7323">
                  <c:v>0</c:v>
                </c:pt>
                <c:pt idx="7324">
                  <c:v>0</c:v>
                </c:pt>
                <c:pt idx="7325">
                  <c:v>0</c:v>
                </c:pt>
                <c:pt idx="7326">
                  <c:v>0</c:v>
                </c:pt>
                <c:pt idx="7327">
                  <c:v>0</c:v>
                </c:pt>
                <c:pt idx="7328">
                  <c:v>0</c:v>
                </c:pt>
                <c:pt idx="7329">
                  <c:v>0</c:v>
                </c:pt>
                <c:pt idx="7330">
                  <c:v>0</c:v>
                </c:pt>
                <c:pt idx="7331">
                  <c:v>0</c:v>
                </c:pt>
                <c:pt idx="7332">
                  <c:v>0</c:v>
                </c:pt>
                <c:pt idx="7333">
                  <c:v>0</c:v>
                </c:pt>
                <c:pt idx="7334">
                  <c:v>0</c:v>
                </c:pt>
                <c:pt idx="7335">
                  <c:v>0</c:v>
                </c:pt>
                <c:pt idx="7336">
                  <c:v>0</c:v>
                </c:pt>
                <c:pt idx="7337">
                  <c:v>0</c:v>
                </c:pt>
                <c:pt idx="7338">
                  <c:v>0</c:v>
                </c:pt>
                <c:pt idx="7339">
                  <c:v>0</c:v>
                </c:pt>
                <c:pt idx="7340">
                  <c:v>0</c:v>
                </c:pt>
                <c:pt idx="7341">
                  <c:v>0</c:v>
                </c:pt>
                <c:pt idx="7342">
                  <c:v>0</c:v>
                </c:pt>
                <c:pt idx="7343">
                  <c:v>0</c:v>
                </c:pt>
                <c:pt idx="7344">
                  <c:v>0</c:v>
                </c:pt>
                <c:pt idx="7345">
                  <c:v>0</c:v>
                </c:pt>
                <c:pt idx="7346">
                  <c:v>0</c:v>
                </c:pt>
                <c:pt idx="7347">
                  <c:v>0</c:v>
                </c:pt>
                <c:pt idx="7348">
                  <c:v>0</c:v>
                </c:pt>
                <c:pt idx="7349">
                  <c:v>0</c:v>
                </c:pt>
                <c:pt idx="7350">
                  <c:v>0</c:v>
                </c:pt>
                <c:pt idx="7351">
                  <c:v>0</c:v>
                </c:pt>
                <c:pt idx="7352">
                  <c:v>0</c:v>
                </c:pt>
                <c:pt idx="7353">
                  <c:v>0</c:v>
                </c:pt>
                <c:pt idx="7354">
                  <c:v>0</c:v>
                </c:pt>
                <c:pt idx="7355">
                  <c:v>0</c:v>
                </c:pt>
                <c:pt idx="7356">
                  <c:v>0</c:v>
                </c:pt>
                <c:pt idx="7357">
                  <c:v>0</c:v>
                </c:pt>
                <c:pt idx="7358">
                  <c:v>0</c:v>
                </c:pt>
                <c:pt idx="7359">
                  <c:v>0</c:v>
                </c:pt>
                <c:pt idx="7360">
                  <c:v>0</c:v>
                </c:pt>
                <c:pt idx="7361">
                  <c:v>0</c:v>
                </c:pt>
                <c:pt idx="7362">
                  <c:v>0</c:v>
                </c:pt>
                <c:pt idx="7363">
                  <c:v>0</c:v>
                </c:pt>
                <c:pt idx="7364">
                  <c:v>0</c:v>
                </c:pt>
                <c:pt idx="7365">
                  <c:v>0</c:v>
                </c:pt>
                <c:pt idx="7366">
                  <c:v>0</c:v>
                </c:pt>
                <c:pt idx="7367">
                  <c:v>0</c:v>
                </c:pt>
                <c:pt idx="7368">
                  <c:v>0</c:v>
                </c:pt>
                <c:pt idx="7369">
                  <c:v>0</c:v>
                </c:pt>
                <c:pt idx="7370">
                  <c:v>0</c:v>
                </c:pt>
                <c:pt idx="7371">
                  <c:v>0</c:v>
                </c:pt>
                <c:pt idx="7372">
                  <c:v>0</c:v>
                </c:pt>
                <c:pt idx="7373">
                  <c:v>0</c:v>
                </c:pt>
                <c:pt idx="7374">
                  <c:v>0</c:v>
                </c:pt>
                <c:pt idx="7375">
                  <c:v>0</c:v>
                </c:pt>
                <c:pt idx="7376">
                  <c:v>0</c:v>
                </c:pt>
                <c:pt idx="7377">
                  <c:v>0</c:v>
                </c:pt>
                <c:pt idx="7378">
                  <c:v>0</c:v>
                </c:pt>
                <c:pt idx="7379">
                  <c:v>0</c:v>
                </c:pt>
                <c:pt idx="7380">
                  <c:v>0</c:v>
                </c:pt>
                <c:pt idx="7381">
                  <c:v>0</c:v>
                </c:pt>
                <c:pt idx="7382">
                  <c:v>0</c:v>
                </c:pt>
                <c:pt idx="7383">
                  <c:v>0</c:v>
                </c:pt>
                <c:pt idx="7384">
                  <c:v>0</c:v>
                </c:pt>
                <c:pt idx="7385">
                  <c:v>0</c:v>
                </c:pt>
                <c:pt idx="7386">
                  <c:v>0</c:v>
                </c:pt>
                <c:pt idx="7387">
                  <c:v>0</c:v>
                </c:pt>
                <c:pt idx="7388">
                  <c:v>0</c:v>
                </c:pt>
                <c:pt idx="7389">
                  <c:v>0</c:v>
                </c:pt>
                <c:pt idx="7390">
                  <c:v>0</c:v>
                </c:pt>
                <c:pt idx="7391">
                  <c:v>0</c:v>
                </c:pt>
                <c:pt idx="7392">
                  <c:v>0</c:v>
                </c:pt>
                <c:pt idx="7393">
                  <c:v>0</c:v>
                </c:pt>
                <c:pt idx="7394">
                  <c:v>0</c:v>
                </c:pt>
                <c:pt idx="7395">
                  <c:v>0</c:v>
                </c:pt>
                <c:pt idx="7396">
                  <c:v>0</c:v>
                </c:pt>
                <c:pt idx="7397">
                  <c:v>0</c:v>
                </c:pt>
                <c:pt idx="7398">
                  <c:v>0</c:v>
                </c:pt>
                <c:pt idx="7399">
                  <c:v>0</c:v>
                </c:pt>
                <c:pt idx="7400">
                  <c:v>0</c:v>
                </c:pt>
                <c:pt idx="7401">
                  <c:v>0</c:v>
                </c:pt>
                <c:pt idx="7402">
                  <c:v>0</c:v>
                </c:pt>
                <c:pt idx="7403">
                  <c:v>0</c:v>
                </c:pt>
                <c:pt idx="7404">
                  <c:v>0</c:v>
                </c:pt>
                <c:pt idx="7405">
                  <c:v>0</c:v>
                </c:pt>
                <c:pt idx="7406">
                  <c:v>0</c:v>
                </c:pt>
                <c:pt idx="7407">
                  <c:v>0</c:v>
                </c:pt>
                <c:pt idx="7408">
                  <c:v>0</c:v>
                </c:pt>
                <c:pt idx="7409">
                  <c:v>0</c:v>
                </c:pt>
                <c:pt idx="7410">
                  <c:v>0</c:v>
                </c:pt>
                <c:pt idx="7411">
                  <c:v>0</c:v>
                </c:pt>
                <c:pt idx="7412">
                  <c:v>0</c:v>
                </c:pt>
                <c:pt idx="7413">
                  <c:v>0</c:v>
                </c:pt>
                <c:pt idx="7414">
                  <c:v>0</c:v>
                </c:pt>
                <c:pt idx="7415">
                  <c:v>0</c:v>
                </c:pt>
                <c:pt idx="7416">
                  <c:v>0</c:v>
                </c:pt>
                <c:pt idx="7417">
                  <c:v>0</c:v>
                </c:pt>
                <c:pt idx="7418">
                  <c:v>0</c:v>
                </c:pt>
                <c:pt idx="7419">
                  <c:v>0</c:v>
                </c:pt>
                <c:pt idx="7420">
                  <c:v>0</c:v>
                </c:pt>
                <c:pt idx="7421">
                  <c:v>0</c:v>
                </c:pt>
                <c:pt idx="7422">
                  <c:v>0</c:v>
                </c:pt>
                <c:pt idx="7423">
                  <c:v>0</c:v>
                </c:pt>
                <c:pt idx="7424">
                  <c:v>0</c:v>
                </c:pt>
                <c:pt idx="7425">
                  <c:v>0</c:v>
                </c:pt>
                <c:pt idx="7426">
                  <c:v>0</c:v>
                </c:pt>
                <c:pt idx="7427">
                  <c:v>0</c:v>
                </c:pt>
                <c:pt idx="7428">
                  <c:v>0</c:v>
                </c:pt>
                <c:pt idx="7429">
                  <c:v>0</c:v>
                </c:pt>
                <c:pt idx="7430">
                  <c:v>0</c:v>
                </c:pt>
                <c:pt idx="7431">
                  <c:v>0</c:v>
                </c:pt>
                <c:pt idx="7432">
                  <c:v>0</c:v>
                </c:pt>
                <c:pt idx="7433">
                  <c:v>0</c:v>
                </c:pt>
                <c:pt idx="7434">
                  <c:v>0</c:v>
                </c:pt>
                <c:pt idx="7435">
                  <c:v>0</c:v>
                </c:pt>
                <c:pt idx="7436">
                  <c:v>0</c:v>
                </c:pt>
                <c:pt idx="7437">
                  <c:v>0</c:v>
                </c:pt>
                <c:pt idx="7438">
                  <c:v>0</c:v>
                </c:pt>
                <c:pt idx="7439">
                  <c:v>0</c:v>
                </c:pt>
                <c:pt idx="7440">
                  <c:v>0</c:v>
                </c:pt>
                <c:pt idx="7441">
                  <c:v>0</c:v>
                </c:pt>
                <c:pt idx="7442">
                  <c:v>0</c:v>
                </c:pt>
                <c:pt idx="7443">
                  <c:v>0</c:v>
                </c:pt>
                <c:pt idx="7444">
                  <c:v>0</c:v>
                </c:pt>
                <c:pt idx="7445">
                  <c:v>0</c:v>
                </c:pt>
                <c:pt idx="7446">
                  <c:v>0</c:v>
                </c:pt>
                <c:pt idx="7447">
                  <c:v>0</c:v>
                </c:pt>
                <c:pt idx="7448">
                  <c:v>0</c:v>
                </c:pt>
                <c:pt idx="7449">
                  <c:v>0</c:v>
                </c:pt>
                <c:pt idx="7450">
                  <c:v>0</c:v>
                </c:pt>
                <c:pt idx="7451">
                  <c:v>0</c:v>
                </c:pt>
                <c:pt idx="7452">
                  <c:v>0</c:v>
                </c:pt>
                <c:pt idx="7453">
                  <c:v>0</c:v>
                </c:pt>
                <c:pt idx="7454">
                  <c:v>0</c:v>
                </c:pt>
                <c:pt idx="7455">
                  <c:v>0</c:v>
                </c:pt>
                <c:pt idx="7456">
                  <c:v>0</c:v>
                </c:pt>
                <c:pt idx="7457">
                  <c:v>0</c:v>
                </c:pt>
                <c:pt idx="7458">
                  <c:v>0</c:v>
                </c:pt>
                <c:pt idx="7459">
                  <c:v>0</c:v>
                </c:pt>
                <c:pt idx="7460">
                  <c:v>0</c:v>
                </c:pt>
                <c:pt idx="7461">
                  <c:v>0</c:v>
                </c:pt>
                <c:pt idx="7462">
                  <c:v>0</c:v>
                </c:pt>
                <c:pt idx="7463">
                  <c:v>0</c:v>
                </c:pt>
                <c:pt idx="7464">
                  <c:v>0</c:v>
                </c:pt>
                <c:pt idx="7465">
                  <c:v>0</c:v>
                </c:pt>
                <c:pt idx="7466">
                  <c:v>0</c:v>
                </c:pt>
                <c:pt idx="7467">
                  <c:v>0</c:v>
                </c:pt>
                <c:pt idx="7468">
                  <c:v>0</c:v>
                </c:pt>
                <c:pt idx="7469">
                  <c:v>0</c:v>
                </c:pt>
                <c:pt idx="7470">
                  <c:v>0</c:v>
                </c:pt>
                <c:pt idx="7471">
                  <c:v>0</c:v>
                </c:pt>
                <c:pt idx="7472">
                  <c:v>0</c:v>
                </c:pt>
                <c:pt idx="7473">
                  <c:v>0</c:v>
                </c:pt>
                <c:pt idx="7474">
                  <c:v>0</c:v>
                </c:pt>
                <c:pt idx="7475">
                  <c:v>0</c:v>
                </c:pt>
                <c:pt idx="7476">
                  <c:v>0</c:v>
                </c:pt>
                <c:pt idx="7477">
                  <c:v>0</c:v>
                </c:pt>
                <c:pt idx="7478">
                  <c:v>0</c:v>
                </c:pt>
                <c:pt idx="7479">
                  <c:v>0</c:v>
                </c:pt>
                <c:pt idx="7480">
                  <c:v>0</c:v>
                </c:pt>
                <c:pt idx="7481">
                  <c:v>0</c:v>
                </c:pt>
                <c:pt idx="7482">
                  <c:v>0</c:v>
                </c:pt>
                <c:pt idx="7483">
                  <c:v>0</c:v>
                </c:pt>
                <c:pt idx="7484">
                  <c:v>0</c:v>
                </c:pt>
                <c:pt idx="7485">
                  <c:v>0</c:v>
                </c:pt>
                <c:pt idx="7486">
                  <c:v>0</c:v>
                </c:pt>
                <c:pt idx="7487">
                  <c:v>0</c:v>
                </c:pt>
                <c:pt idx="7488">
                  <c:v>0</c:v>
                </c:pt>
                <c:pt idx="7489">
                  <c:v>0</c:v>
                </c:pt>
                <c:pt idx="7490">
                  <c:v>0</c:v>
                </c:pt>
                <c:pt idx="7491">
                  <c:v>0</c:v>
                </c:pt>
                <c:pt idx="7492">
                  <c:v>0</c:v>
                </c:pt>
                <c:pt idx="7493">
                  <c:v>0</c:v>
                </c:pt>
                <c:pt idx="7494">
                  <c:v>0</c:v>
                </c:pt>
                <c:pt idx="7495">
                  <c:v>0</c:v>
                </c:pt>
                <c:pt idx="7496">
                  <c:v>0</c:v>
                </c:pt>
                <c:pt idx="7497">
                  <c:v>0</c:v>
                </c:pt>
                <c:pt idx="7498">
                  <c:v>0</c:v>
                </c:pt>
                <c:pt idx="7499">
                  <c:v>0</c:v>
                </c:pt>
                <c:pt idx="7500">
                  <c:v>0</c:v>
                </c:pt>
                <c:pt idx="7501">
                  <c:v>0</c:v>
                </c:pt>
                <c:pt idx="7502">
                  <c:v>0</c:v>
                </c:pt>
                <c:pt idx="7503">
                  <c:v>0</c:v>
                </c:pt>
                <c:pt idx="7504">
                  <c:v>0</c:v>
                </c:pt>
                <c:pt idx="7505">
                  <c:v>0</c:v>
                </c:pt>
                <c:pt idx="7506">
                  <c:v>0</c:v>
                </c:pt>
                <c:pt idx="7507">
                  <c:v>0</c:v>
                </c:pt>
                <c:pt idx="7508">
                  <c:v>0</c:v>
                </c:pt>
                <c:pt idx="7509">
                  <c:v>0</c:v>
                </c:pt>
                <c:pt idx="7510">
                  <c:v>0</c:v>
                </c:pt>
                <c:pt idx="7511">
                  <c:v>0</c:v>
                </c:pt>
                <c:pt idx="7512">
                  <c:v>0</c:v>
                </c:pt>
                <c:pt idx="7513">
                  <c:v>0</c:v>
                </c:pt>
                <c:pt idx="7514">
                  <c:v>0</c:v>
                </c:pt>
                <c:pt idx="7515">
                  <c:v>0</c:v>
                </c:pt>
                <c:pt idx="7516">
                  <c:v>0</c:v>
                </c:pt>
                <c:pt idx="7517">
                  <c:v>0</c:v>
                </c:pt>
                <c:pt idx="7518">
                  <c:v>0</c:v>
                </c:pt>
                <c:pt idx="7519">
                  <c:v>0</c:v>
                </c:pt>
                <c:pt idx="7520">
                  <c:v>0</c:v>
                </c:pt>
                <c:pt idx="7521">
                  <c:v>0</c:v>
                </c:pt>
                <c:pt idx="7522">
                  <c:v>0</c:v>
                </c:pt>
                <c:pt idx="7523">
                  <c:v>0</c:v>
                </c:pt>
                <c:pt idx="7524">
                  <c:v>0</c:v>
                </c:pt>
                <c:pt idx="7525">
                  <c:v>0</c:v>
                </c:pt>
                <c:pt idx="7526">
                  <c:v>0</c:v>
                </c:pt>
                <c:pt idx="7527">
                  <c:v>0</c:v>
                </c:pt>
                <c:pt idx="7528">
                  <c:v>0</c:v>
                </c:pt>
                <c:pt idx="7529">
                  <c:v>0</c:v>
                </c:pt>
                <c:pt idx="7530">
                  <c:v>0</c:v>
                </c:pt>
                <c:pt idx="7531">
                  <c:v>0</c:v>
                </c:pt>
                <c:pt idx="7532">
                  <c:v>0</c:v>
                </c:pt>
                <c:pt idx="7533">
                  <c:v>0</c:v>
                </c:pt>
                <c:pt idx="7534">
                  <c:v>0</c:v>
                </c:pt>
                <c:pt idx="7535">
                  <c:v>0</c:v>
                </c:pt>
                <c:pt idx="7536">
                  <c:v>0</c:v>
                </c:pt>
                <c:pt idx="7537">
                  <c:v>0</c:v>
                </c:pt>
                <c:pt idx="7538">
                  <c:v>0</c:v>
                </c:pt>
                <c:pt idx="7539">
                  <c:v>0</c:v>
                </c:pt>
                <c:pt idx="7540">
                  <c:v>0</c:v>
                </c:pt>
                <c:pt idx="7541">
                  <c:v>0</c:v>
                </c:pt>
                <c:pt idx="7542">
                  <c:v>0</c:v>
                </c:pt>
                <c:pt idx="7543">
                  <c:v>0</c:v>
                </c:pt>
                <c:pt idx="7544">
                  <c:v>0</c:v>
                </c:pt>
                <c:pt idx="7545">
                  <c:v>0</c:v>
                </c:pt>
                <c:pt idx="7546">
                  <c:v>0</c:v>
                </c:pt>
                <c:pt idx="7547">
                  <c:v>0</c:v>
                </c:pt>
                <c:pt idx="7548">
                  <c:v>0</c:v>
                </c:pt>
                <c:pt idx="7549">
                  <c:v>0</c:v>
                </c:pt>
                <c:pt idx="7550">
                  <c:v>0</c:v>
                </c:pt>
                <c:pt idx="7551">
                  <c:v>0</c:v>
                </c:pt>
                <c:pt idx="7552">
                  <c:v>0</c:v>
                </c:pt>
                <c:pt idx="7553">
                  <c:v>0</c:v>
                </c:pt>
                <c:pt idx="7554">
                  <c:v>0</c:v>
                </c:pt>
                <c:pt idx="7555">
                  <c:v>0</c:v>
                </c:pt>
                <c:pt idx="7556">
                  <c:v>0</c:v>
                </c:pt>
                <c:pt idx="7557">
                  <c:v>0</c:v>
                </c:pt>
                <c:pt idx="7558">
                  <c:v>0</c:v>
                </c:pt>
                <c:pt idx="7559">
                  <c:v>0</c:v>
                </c:pt>
                <c:pt idx="7560">
                  <c:v>0</c:v>
                </c:pt>
                <c:pt idx="7561">
                  <c:v>0</c:v>
                </c:pt>
                <c:pt idx="7562">
                  <c:v>0</c:v>
                </c:pt>
                <c:pt idx="7563">
                  <c:v>0</c:v>
                </c:pt>
                <c:pt idx="7564">
                  <c:v>0</c:v>
                </c:pt>
                <c:pt idx="7565">
                  <c:v>0</c:v>
                </c:pt>
                <c:pt idx="7566">
                  <c:v>0</c:v>
                </c:pt>
                <c:pt idx="7567">
                  <c:v>0</c:v>
                </c:pt>
                <c:pt idx="7568">
                  <c:v>0</c:v>
                </c:pt>
                <c:pt idx="7569">
                  <c:v>0</c:v>
                </c:pt>
                <c:pt idx="7570">
                  <c:v>0</c:v>
                </c:pt>
                <c:pt idx="7571">
                  <c:v>0</c:v>
                </c:pt>
                <c:pt idx="7572">
                  <c:v>0</c:v>
                </c:pt>
                <c:pt idx="7573">
                  <c:v>0</c:v>
                </c:pt>
                <c:pt idx="7574">
                  <c:v>0</c:v>
                </c:pt>
                <c:pt idx="7575">
                  <c:v>0</c:v>
                </c:pt>
                <c:pt idx="7576">
                  <c:v>0</c:v>
                </c:pt>
                <c:pt idx="7577">
                  <c:v>0</c:v>
                </c:pt>
                <c:pt idx="7578">
                  <c:v>0</c:v>
                </c:pt>
                <c:pt idx="7579">
                  <c:v>0</c:v>
                </c:pt>
                <c:pt idx="7580">
                  <c:v>0</c:v>
                </c:pt>
                <c:pt idx="7581">
                  <c:v>0</c:v>
                </c:pt>
                <c:pt idx="7582">
                  <c:v>0</c:v>
                </c:pt>
                <c:pt idx="7583">
                  <c:v>0</c:v>
                </c:pt>
                <c:pt idx="7584">
                  <c:v>0</c:v>
                </c:pt>
                <c:pt idx="7585">
                  <c:v>0</c:v>
                </c:pt>
                <c:pt idx="7586">
                  <c:v>0</c:v>
                </c:pt>
                <c:pt idx="7587">
                  <c:v>0</c:v>
                </c:pt>
                <c:pt idx="7588">
                  <c:v>0</c:v>
                </c:pt>
                <c:pt idx="7589">
                  <c:v>0</c:v>
                </c:pt>
                <c:pt idx="7590">
                  <c:v>0</c:v>
                </c:pt>
                <c:pt idx="7591">
                  <c:v>0</c:v>
                </c:pt>
                <c:pt idx="7592">
                  <c:v>0</c:v>
                </c:pt>
                <c:pt idx="7593">
                  <c:v>0</c:v>
                </c:pt>
                <c:pt idx="7594">
                  <c:v>0</c:v>
                </c:pt>
                <c:pt idx="7595">
                  <c:v>0</c:v>
                </c:pt>
                <c:pt idx="7596">
                  <c:v>0</c:v>
                </c:pt>
                <c:pt idx="7597">
                  <c:v>0</c:v>
                </c:pt>
                <c:pt idx="7598">
                  <c:v>0</c:v>
                </c:pt>
                <c:pt idx="7599">
                  <c:v>0</c:v>
                </c:pt>
                <c:pt idx="7600">
                  <c:v>0</c:v>
                </c:pt>
                <c:pt idx="7601">
                  <c:v>0</c:v>
                </c:pt>
                <c:pt idx="7602">
                  <c:v>0</c:v>
                </c:pt>
                <c:pt idx="7603">
                  <c:v>0</c:v>
                </c:pt>
                <c:pt idx="7604">
                  <c:v>0</c:v>
                </c:pt>
                <c:pt idx="7605">
                  <c:v>0</c:v>
                </c:pt>
                <c:pt idx="7606">
                  <c:v>0</c:v>
                </c:pt>
                <c:pt idx="7607">
                  <c:v>0</c:v>
                </c:pt>
                <c:pt idx="7608">
                  <c:v>0</c:v>
                </c:pt>
                <c:pt idx="7609">
                  <c:v>0</c:v>
                </c:pt>
                <c:pt idx="7610">
                  <c:v>0</c:v>
                </c:pt>
                <c:pt idx="7611">
                  <c:v>0</c:v>
                </c:pt>
                <c:pt idx="7612">
                  <c:v>0</c:v>
                </c:pt>
                <c:pt idx="7613">
                  <c:v>0</c:v>
                </c:pt>
                <c:pt idx="7614">
                  <c:v>0</c:v>
                </c:pt>
                <c:pt idx="7615">
                  <c:v>0</c:v>
                </c:pt>
                <c:pt idx="7616">
                  <c:v>0</c:v>
                </c:pt>
                <c:pt idx="7617">
                  <c:v>0</c:v>
                </c:pt>
                <c:pt idx="7618">
                  <c:v>0</c:v>
                </c:pt>
                <c:pt idx="7619">
                  <c:v>0</c:v>
                </c:pt>
                <c:pt idx="7620">
                  <c:v>0</c:v>
                </c:pt>
                <c:pt idx="7621">
                  <c:v>0</c:v>
                </c:pt>
                <c:pt idx="7622">
                  <c:v>0</c:v>
                </c:pt>
                <c:pt idx="7623">
                  <c:v>0</c:v>
                </c:pt>
                <c:pt idx="7624">
                  <c:v>0</c:v>
                </c:pt>
                <c:pt idx="7625">
                  <c:v>0</c:v>
                </c:pt>
                <c:pt idx="7626">
                  <c:v>0</c:v>
                </c:pt>
                <c:pt idx="7627">
                  <c:v>0</c:v>
                </c:pt>
                <c:pt idx="7628">
                  <c:v>0</c:v>
                </c:pt>
                <c:pt idx="7629">
                  <c:v>0</c:v>
                </c:pt>
                <c:pt idx="7630">
                  <c:v>0</c:v>
                </c:pt>
                <c:pt idx="7631">
                  <c:v>0</c:v>
                </c:pt>
                <c:pt idx="7632">
                  <c:v>0</c:v>
                </c:pt>
                <c:pt idx="7633">
                  <c:v>0</c:v>
                </c:pt>
                <c:pt idx="7634">
                  <c:v>0</c:v>
                </c:pt>
                <c:pt idx="7635">
                  <c:v>0</c:v>
                </c:pt>
                <c:pt idx="7636">
                  <c:v>0</c:v>
                </c:pt>
                <c:pt idx="7637">
                  <c:v>0</c:v>
                </c:pt>
                <c:pt idx="7638">
                  <c:v>0</c:v>
                </c:pt>
                <c:pt idx="7639">
                  <c:v>0</c:v>
                </c:pt>
                <c:pt idx="7640">
                  <c:v>0</c:v>
                </c:pt>
                <c:pt idx="7641">
                  <c:v>0</c:v>
                </c:pt>
                <c:pt idx="7642">
                  <c:v>0</c:v>
                </c:pt>
                <c:pt idx="7643">
                  <c:v>0</c:v>
                </c:pt>
                <c:pt idx="7644">
                  <c:v>0</c:v>
                </c:pt>
                <c:pt idx="7645">
                  <c:v>0</c:v>
                </c:pt>
                <c:pt idx="7646">
                  <c:v>0</c:v>
                </c:pt>
                <c:pt idx="7647">
                  <c:v>0</c:v>
                </c:pt>
                <c:pt idx="7648">
                  <c:v>0</c:v>
                </c:pt>
                <c:pt idx="7649">
                  <c:v>0</c:v>
                </c:pt>
                <c:pt idx="7650">
                  <c:v>0</c:v>
                </c:pt>
                <c:pt idx="7651">
                  <c:v>0</c:v>
                </c:pt>
                <c:pt idx="7652">
                  <c:v>0</c:v>
                </c:pt>
                <c:pt idx="7653">
                  <c:v>0</c:v>
                </c:pt>
                <c:pt idx="7654">
                  <c:v>0</c:v>
                </c:pt>
                <c:pt idx="7655">
                  <c:v>0</c:v>
                </c:pt>
                <c:pt idx="7656">
                  <c:v>0</c:v>
                </c:pt>
                <c:pt idx="7657">
                  <c:v>0</c:v>
                </c:pt>
                <c:pt idx="7658">
                  <c:v>0</c:v>
                </c:pt>
                <c:pt idx="7659">
                  <c:v>0</c:v>
                </c:pt>
                <c:pt idx="7660">
                  <c:v>0</c:v>
                </c:pt>
                <c:pt idx="7661">
                  <c:v>0</c:v>
                </c:pt>
                <c:pt idx="7662">
                  <c:v>0</c:v>
                </c:pt>
                <c:pt idx="7663">
                  <c:v>0</c:v>
                </c:pt>
                <c:pt idx="7664">
                  <c:v>0</c:v>
                </c:pt>
                <c:pt idx="7665">
                  <c:v>0</c:v>
                </c:pt>
                <c:pt idx="7666">
                  <c:v>0</c:v>
                </c:pt>
                <c:pt idx="7667">
                  <c:v>0</c:v>
                </c:pt>
                <c:pt idx="7668">
                  <c:v>0</c:v>
                </c:pt>
                <c:pt idx="7669">
                  <c:v>0</c:v>
                </c:pt>
                <c:pt idx="7670">
                  <c:v>0</c:v>
                </c:pt>
                <c:pt idx="7671">
                  <c:v>0</c:v>
                </c:pt>
                <c:pt idx="7672">
                  <c:v>0</c:v>
                </c:pt>
                <c:pt idx="7673">
                  <c:v>0</c:v>
                </c:pt>
                <c:pt idx="7674">
                  <c:v>0</c:v>
                </c:pt>
                <c:pt idx="7675">
                  <c:v>0</c:v>
                </c:pt>
                <c:pt idx="7676">
                  <c:v>0</c:v>
                </c:pt>
                <c:pt idx="7677">
                  <c:v>0</c:v>
                </c:pt>
                <c:pt idx="7678">
                  <c:v>0</c:v>
                </c:pt>
                <c:pt idx="7679">
                  <c:v>0</c:v>
                </c:pt>
                <c:pt idx="7680">
                  <c:v>0</c:v>
                </c:pt>
                <c:pt idx="7681">
                  <c:v>0</c:v>
                </c:pt>
                <c:pt idx="7682">
                  <c:v>0</c:v>
                </c:pt>
                <c:pt idx="7683">
                  <c:v>0</c:v>
                </c:pt>
                <c:pt idx="7684">
                  <c:v>0</c:v>
                </c:pt>
                <c:pt idx="7685">
                  <c:v>0</c:v>
                </c:pt>
                <c:pt idx="7686">
                  <c:v>0</c:v>
                </c:pt>
                <c:pt idx="7687">
                  <c:v>0</c:v>
                </c:pt>
                <c:pt idx="7688">
                  <c:v>0</c:v>
                </c:pt>
                <c:pt idx="7689">
                  <c:v>0</c:v>
                </c:pt>
                <c:pt idx="7690">
                  <c:v>0</c:v>
                </c:pt>
                <c:pt idx="7691">
                  <c:v>0</c:v>
                </c:pt>
                <c:pt idx="7692">
                  <c:v>0</c:v>
                </c:pt>
                <c:pt idx="7693">
                  <c:v>0</c:v>
                </c:pt>
                <c:pt idx="7694">
                  <c:v>0</c:v>
                </c:pt>
                <c:pt idx="7695">
                  <c:v>0</c:v>
                </c:pt>
                <c:pt idx="7696">
                  <c:v>0</c:v>
                </c:pt>
                <c:pt idx="7697">
                  <c:v>0</c:v>
                </c:pt>
                <c:pt idx="7698">
                  <c:v>0</c:v>
                </c:pt>
                <c:pt idx="7699">
                  <c:v>0</c:v>
                </c:pt>
                <c:pt idx="7700">
                  <c:v>0</c:v>
                </c:pt>
                <c:pt idx="7701">
                  <c:v>0</c:v>
                </c:pt>
                <c:pt idx="7702">
                  <c:v>0</c:v>
                </c:pt>
                <c:pt idx="7703">
                  <c:v>0</c:v>
                </c:pt>
                <c:pt idx="7704">
                  <c:v>0</c:v>
                </c:pt>
                <c:pt idx="7705">
                  <c:v>0</c:v>
                </c:pt>
                <c:pt idx="7706">
                  <c:v>0</c:v>
                </c:pt>
                <c:pt idx="7707">
                  <c:v>0</c:v>
                </c:pt>
                <c:pt idx="7708">
                  <c:v>0</c:v>
                </c:pt>
                <c:pt idx="7709">
                  <c:v>0</c:v>
                </c:pt>
                <c:pt idx="7710">
                  <c:v>0</c:v>
                </c:pt>
                <c:pt idx="7711">
                  <c:v>0</c:v>
                </c:pt>
                <c:pt idx="7712">
                  <c:v>0</c:v>
                </c:pt>
                <c:pt idx="7713">
                  <c:v>0</c:v>
                </c:pt>
                <c:pt idx="7714">
                  <c:v>0</c:v>
                </c:pt>
                <c:pt idx="7715">
                  <c:v>0</c:v>
                </c:pt>
                <c:pt idx="7716">
                  <c:v>0</c:v>
                </c:pt>
                <c:pt idx="7717">
                  <c:v>0</c:v>
                </c:pt>
                <c:pt idx="7718">
                  <c:v>0</c:v>
                </c:pt>
                <c:pt idx="7719">
                  <c:v>0</c:v>
                </c:pt>
                <c:pt idx="7720">
                  <c:v>0</c:v>
                </c:pt>
                <c:pt idx="7721">
                  <c:v>0</c:v>
                </c:pt>
                <c:pt idx="7722">
                  <c:v>0</c:v>
                </c:pt>
                <c:pt idx="7723">
                  <c:v>0</c:v>
                </c:pt>
                <c:pt idx="7724">
                  <c:v>0</c:v>
                </c:pt>
                <c:pt idx="7725">
                  <c:v>0</c:v>
                </c:pt>
                <c:pt idx="7726">
                  <c:v>0</c:v>
                </c:pt>
                <c:pt idx="7727">
                  <c:v>0</c:v>
                </c:pt>
                <c:pt idx="7728">
                  <c:v>0</c:v>
                </c:pt>
                <c:pt idx="7729">
                  <c:v>0</c:v>
                </c:pt>
                <c:pt idx="7730">
                  <c:v>0</c:v>
                </c:pt>
                <c:pt idx="7731">
                  <c:v>0</c:v>
                </c:pt>
                <c:pt idx="7732">
                  <c:v>0</c:v>
                </c:pt>
                <c:pt idx="7733">
                  <c:v>0</c:v>
                </c:pt>
                <c:pt idx="7734">
                  <c:v>0</c:v>
                </c:pt>
                <c:pt idx="7735">
                  <c:v>0</c:v>
                </c:pt>
                <c:pt idx="7736">
                  <c:v>0</c:v>
                </c:pt>
                <c:pt idx="7737">
                  <c:v>0</c:v>
                </c:pt>
                <c:pt idx="7738">
                  <c:v>0</c:v>
                </c:pt>
                <c:pt idx="7739">
                  <c:v>0</c:v>
                </c:pt>
                <c:pt idx="7740">
                  <c:v>0</c:v>
                </c:pt>
                <c:pt idx="7741">
                  <c:v>0</c:v>
                </c:pt>
                <c:pt idx="7742">
                  <c:v>0</c:v>
                </c:pt>
                <c:pt idx="7743">
                  <c:v>0</c:v>
                </c:pt>
                <c:pt idx="7744">
                  <c:v>0</c:v>
                </c:pt>
                <c:pt idx="7745">
                  <c:v>0</c:v>
                </c:pt>
                <c:pt idx="7746">
                  <c:v>0</c:v>
                </c:pt>
                <c:pt idx="7747">
                  <c:v>0</c:v>
                </c:pt>
                <c:pt idx="7748">
                  <c:v>0</c:v>
                </c:pt>
                <c:pt idx="7749">
                  <c:v>0</c:v>
                </c:pt>
                <c:pt idx="7750">
                  <c:v>0</c:v>
                </c:pt>
                <c:pt idx="7751">
                  <c:v>0</c:v>
                </c:pt>
                <c:pt idx="7752">
                  <c:v>0</c:v>
                </c:pt>
                <c:pt idx="7753">
                  <c:v>0</c:v>
                </c:pt>
                <c:pt idx="7754">
                  <c:v>0</c:v>
                </c:pt>
                <c:pt idx="7755">
                  <c:v>0</c:v>
                </c:pt>
                <c:pt idx="7756">
                  <c:v>0</c:v>
                </c:pt>
                <c:pt idx="7757">
                  <c:v>0</c:v>
                </c:pt>
                <c:pt idx="7758">
                  <c:v>0</c:v>
                </c:pt>
                <c:pt idx="7759">
                  <c:v>0</c:v>
                </c:pt>
                <c:pt idx="7760">
                  <c:v>0</c:v>
                </c:pt>
                <c:pt idx="7761">
                  <c:v>0</c:v>
                </c:pt>
                <c:pt idx="7762">
                  <c:v>0</c:v>
                </c:pt>
                <c:pt idx="7763">
                  <c:v>0</c:v>
                </c:pt>
                <c:pt idx="7764">
                  <c:v>0</c:v>
                </c:pt>
                <c:pt idx="7765">
                  <c:v>0</c:v>
                </c:pt>
                <c:pt idx="7766">
                  <c:v>0</c:v>
                </c:pt>
                <c:pt idx="7767">
                  <c:v>0</c:v>
                </c:pt>
                <c:pt idx="7768">
                  <c:v>0</c:v>
                </c:pt>
                <c:pt idx="7769">
                  <c:v>0</c:v>
                </c:pt>
                <c:pt idx="7770">
                  <c:v>0</c:v>
                </c:pt>
                <c:pt idx="7771">
                  <c:v>0</c:v>
                </c:pt>
                <c:pt idx="7772">
                  <c:v>0</c:v>
                </c:pt>
                <c:pt idx="7773">
                  <c:v>0</c:v>
                </c:pt>
                <c:pt idx="7774">
                  <c:v>0</c:v>
                </c:pt>
                <c:pt idx="7775">
                  <c:v>0</c:v>
                </c:pt>
                <c:pt idx="7776">
                  <c:v>0</c:v>
                </c:pt>
                <c:pt idx="7777">
                  <c:v>0</c:v>
                </c:pt>
                <c:pt idx="7778">
                  <c:v>0</c:v>
                </c:pt>
                <c:pt idx="7779">
                  <c:v>0</c:v>
                </c:pt>
                <c:pt idx="7780">
                  <c:v>0</c:v>
                </c:pt>
                <c:pt idx="7781">
                  <c:v>0</c:v>
                </c:pt>
                <c:pt idx="7782">
                  <c:v>0</c:v>
                </c:pt>
                <c:pt idx="7783">
                  <c:v>0</c:v>
                </c:pt>
                <c:pt idx="7784">
                  <c:v>0</c:v>
                </c:pt>
                <c:pt idx="7785">
                  <c:v>0</c:v>
                </c:pt>
                <c:pt idx="7786">
                  <c:v>0</c:v>
                </c:pt>
                <c:pt idx="7787">
                  <c:v>0</c:v>
                </c:pt>
                <c:pt idx="7788">
                  <c:v>0</c:v>
                </c:pt>
                <c:pt idx="7789">
                  <c:v>0</c:v>
                </c:pt>
                <c:pt idx="7790">
                  <c:v>0</c:v>
                </c:pt>
                <c:pt idx="7791">
                  <c:v>0</c:v>
                </c:pt>
                <c:pt idx="7792">
                  <c:v>0</c:v>
                </c:pt>
                <c:pt idx="7793">
                  <c:v>0</c:v>
                </c:pt>
                <c:pt idx="7794">
                  <c:v>0</c:v>
                </c:pt>
                <c:pt idx="7795">
                  <c:v>0</c:v>
                </c:pt>
                <c:pt idx="7796">
                  <c:v>0</c:v>
                </c:pt>
                <c:pt idx="7797">
                  <c:v>0</c:v>
                </c:pt>
                <c:pt idx="7798">
                  <c:v>0</c:v>
                </c:pt>
                <c:pt idx="7799">
                  <c:v>0</c:v>
                </c:pt>
                <c:pt idx="7800">
                  <c:v>0</c:v>
                </c:pt>
                <c:pt idx="7801">
                  <c:v>0</c:v>
                </c:pt>
                <c:pt idx="7802">
                  <c:v>0</c:v>
                </c:pt>
                <c:pt idx="7803">
                  <c:v>0</c:v>
                </c:pt>
                <c:pt idx="7804">
                  <c:v>0</c:v>
                </c:pt>
                <c:pt idx="7805">
                  <c:v>0</c:v>
                </c:pt>
                <c:pt idx="7806">
                  <c:v>0</c:v>
                </c:pt>
                <c:pt idx="7807">
                  <c:v>0</c:v>
                </c:pt>
                <c:pt idx="7808">
                  <c:v>0</c:v>
                </c:pt>
                <c:pt idx="7809">
                  <c:v>0</c:v>
                </c:pt>
                <c:pt idx="7810">
                  <c:v>0</c:v>
                </c:pt>
                <c:pt idx="7811">
                  <c:v>0</c:v>
                </c:pt>
                <c:pt idx="7812">
                  <c:v>0</c:v>
                </c:pt>
                <c:pt idx="7813">
                  <c:v>0</c:v>
                </c:pt>
                <c:pt idx="7814">
                  <c:v>0</c:v>
                </c:pt>
                <c:pt idx="7815">
                  <c:v>0</c:v>
                </c:pt>
                <c:pt idx="7816">
                  <c:v>0</c:v>
                </c:pt>
                <c:pt idx="7817">
                  <c:v>0</c:v>
                </c:pt>
                <c:pt idx="7818">
                  <c:v>0</c:v>
                </c:pt>
                <c:pt idx="7819">
                  <c:v>0</c:v>
                </c:pt>
                <c:pt idx="7820">
                  <c:v>0</c:v>
                </c:pt>
                <c:pt idx="7821">
                  <c:v>0</c:v>
                </c:pt>
                <c:pt idx="7822">
                  <c:v>0</c:v>
                </c:pt>
                <c:pt idx="7823">
                  <c:v>0</c:v>
                </c:pt>
                <c:pt idx="7824">
                  <c:v>0</c:v>
                </c:pt>
                <c:pt idx="7825">
                  <c:v>0</c:v>
                </c:pt>
                <c:pt idx="7826">
                  <c:v>0</c:v>
                </c:pt>
                <c:pt idx="7827">
                  <c:v>0</c:v>
                </c:pt>
                <c:pt idx="7828">
                  <c:v>0</c:v>
                </c:pt>
                <c:pt idx="7829">
                  <c:v>0</c:v>
                </c:pt>
                <c:pt idx="7830">
                  <c:v>0</c:v>
                </c:pt>
                <c:pt idx="7831">
                  <c:v>0</c:v>
                </c:pt>
                <c:pt idx="7832">
                  <c:v>0</c:v>
                </c:pt>
                <c:pt idx="7833">
                  <c:v>0</c:v>
                </c:pt>
                <c:pt idx="7834">
                  <c:v>0</c:v>
                </c:pt>
                <c:pt idx="7835">
                  <c:v>0</c:v>
                </c:pt>
                <c:pt idx="7836">
                  <c:v>0</c:v>
                </c:pt>
                <c:pt idx="7837">
                  <c:v>0</c:v>
                </c:pt>
                <c:pt idx="7838">
                  <c:v>0</c:v>
                </c:pt>
                <c:pt idx="7839">
                  <c:v>0</c:v>
                </c:pt>
                <c:pt idx="7840">
                  <c:v>0</c:v>
                </c:pt>
                <c:pt idx="7841">
                  <c:v>0</c:v>
                </c:pt>
                <c:pt idx="7842">
                  <c:v>0</c:v>
                </c:pt>
                <c:pt idx="7843">
                  <c:v>0</c:v>
                </c:pt>
                <c:pt idx="7844">
                  <c:v>80.318161156566475</c:v>
                </c:pt>
                <c:pt idx="7845">
                  <c:v>481.85925138984942</c:v>
                </c:pt>
                <c:pt idx="7846">
                  <c:v>992.73471341770755</c:v>
                </c:pt>
                <c:pt idx="7847">
                  <c:v>1641.4511405712144</c:v>
                </c:pt>
                <c:pt idx="7848">
                  <c:v>1989.5691682698848</c:v>
                </c:pt>
                <c:pt idx="7849">
                  <c:v>2347.7175629440412</c:v>
                </c:pt>
                <c:pt idx="7850">
                  <c:v>13.413948784628165</c:v>
                </c:pt>
                <c:pt idx="7851">
                  <c:v>1.1229904599582623</c:v>
                </c:pt>
                <c:pt idx="7852">
                  <c:v>1.0271501046728602</c:v>
                </c:pt>
                <c:pt idx="7853">
                  <c:v>1.1005660205076797</c:v>
                </c:pt>
                <c:pt idx="7854">
                  <c:v>1.2320475319379558</c:v>
                </c:pt>
                <c:pt idx="7855">
                  <c:v>1.16832602812261</c:v>
                </c:pt>
                <c:pt idx="7856">
                  <c:v>1.0790805658688039</c:v>
                </c:pt>
                <c:pt idx="7857">
                  <c:v>1.1291370575780695</c:v>
                </c:pt>
                <c:pt idx="7858">
                  <c:v>1.1610798182542097</c:v>
                </c:pt>
                <c:pt idx="7859">
                  <c:v>1.1520013007139003</c:v>
                </c:pt>
                <c:pt idx="7860">
                  <c:v>1.1258163433241903</c:v>
                </c:pt>
                <c:pt idx="7861">
                  <c:v>1.0989445952215999</c:v>
                </c:pt>
                <c:pt idx="7862">
                  <c:v>1.1066090627045004</c:v>
                </c:pt>
                <c:pt idx="7863">
                  <c:v>1.1074767671645276</c:v>
                </c:pt>
                <c:pt idx="7864">
                  <c:v>1.1278040813625958</c:v>
                </c:pt>
                <c:pt idx="7865">
                  <c:v>1.1060826762612634</c:v>
                </c:pt>
                <c:pt idx="7866">
                  <c:v>1.0781471750280665</c:v>
                </c:pt>
                <c:pt idx="7867">
                  <c:v>1.0406657646319499</c:v>
                </c:pt>
                <c:pt idx="7868">
                  <c:v>1.0013043356032758</c:v>
                </c:pt>
                <c:pt idx="7869">
                  <c:v>0.9712706585046158</c:v>
                </c:pt>
                <c:pt idx="7870">
                  <c:v>0.97205753207623102</c:v>
                </c:pt>
                <c:pt idx="7871">
                  <c:v>0.97827959344607174</c:v>
                </c:pt>
                <c:pt idx="7872">
                  <c:v>0.92050765415881064</c:v>
                </c:pt>
                <c:pt idx="7873">
                  <c:v>0</c:v>
                </c:pt>
                <c:pt idx="7874">
                  <c:v>0</c:v>
                </c:pt>
                <c:pt idx="7875">
                  <c:v>0</c:v>
                </c:pt>
                <c:pt idx="7876">
                  <c:v>0</c:v>
                </c:pt>
                <c:pt idx="7877">
                  <c:v>0</c:v>
                </c:pt>
                <c:pt idx="7878">
                  <c:v>0</c:v>
                </c:pt>
                <c:pt idx="7879">
                  <c:v>0</c:v>
                </c:pt>
                <c:pt idx="7880">
                  <c:v>0</c:v>
                </c:pt>
                <c:pt idx="7881">
                  <c:v>0</c:v>
                </c:pt>
                <c:pt idx="7882">
                  <c:v>0</c:v>
                </c:pt>
                <c:pt idx="7883">
                  <c:v>0</c:v>
                </c:pt>
                <c:pt idx="7884">
                  <c:v>0</c:v>
                </c:pt>
                <c:pt idx="7885">
                  <c:v>0</c:v>
                </c:pt>
                <c:pt idx="7886">
                  <c:v>0</c:v>
                </c:pt>
                <c:pt idx="7887">
                  <c:v>0</c:v>
                </c:pt>
                <c:pt idx="7888">
                  <c:v>0</c:v>
                </c:pt>
                <c:pt idx="7889">
                  <c:v>0</c:v>
                </c:pt>
                <c:pt idx="7890">
                  <c:v>0</c:v>
                </c:pt>
                <c:pt idx="7891">
                  <c:v>0</c:v>
                </c:pt>
                <c:pt idx="7892">
                  <c:v>0</c:v>
                </c:pt>
                <c:pt idx="7893">
                  <c:v>0</c:v>
                </c:pt>
                <c:pt idx="7894">
                  <c:v>0</c:v>
                </c:pt>
                <c:pt idx="7895">
                  <c:v>0</c:v>
                </c:pt>
                <c:pt idx="7896">
                  <c:v>0</c:v>
                </c:pt>
                <c:pt idx="7897">
                  <c:v>0</c:v>
                </c:pt>
                <c:pt idx="7898">
                  <c:v>0</c:v>
                </c:pt>
                <c:pt idx="7899">
                  <c:v>0</c:v>
                </c:pt>
                <c:pt idx="7900">
                  <c:v>0</c:v>
                </c:pt>
                <c:pt idx="7901">
                  <c:v>0</c:v>
                </c:pt>
                <c:pt idx="7902">
                  <c:v>0</c:v>
                </c:pt>
                <c:pt idx="7903">
                  <c:v>0</c:v>
                </c:pt>
                <c:pt idx="7904">
                  <c:v>0</c:v>
                </c:pt>
                <c:pt idx="7905">
                  <c:v>0</c:v>
                </c:pt>
                <c:pt idx="7906">
                  <c:v>0</c:v>
                </c:pt>
                <c:pt idx="7907">
                  <c:v>0</c:v>
                </c:pt>
                <c:pt idx="7908">
                  <c:v>0</c:v>
                </c:pt>
                <c:pt idx="7909">
                  <c:v>0</c:v>
                </c:pt>
                <c:pt idx="7910">
                  <c:v>0</c:v>
                </c:pt>
                <c:pt idx="7911">
                  <c:v>0</c:v>
                </c:pt>
                <c:pt idx="7912">
                  <c:v>0</c:v>
                </c:pt>
                <c:pt idx="7913">
                  <c:v>0</c:v>
                </c:pt>
                <c:pt idx="7914">
                  <c:v>0</c:v>
                </c:pt>
                <c:pt idx="7915">
                  <c:v>0</c:v>
                </c:pt>
                <c:pt idx="7916">
                  <c:v>0</c:v>
                </c:pt>
                <c:pt idx="7917">
                  <c:v>0</c:v>
                </c:pt>
                <c:pt idx="7918">
                  <c:v>0</c:v>
                </c:pt>
                <c:pt idx="7919">
                  <c:v>0</c:v>
                </c:pt>
                <c:pt idx="7920">
                  <c:v>0</c:v>
                </c:pt>
                <c:pt idx="7921">
                  <c:v>0</c:v>
                </c:pt>
                <c:pt idx="7922">
                  <c:v>0</c:v>
                </c:pt>
                <c:pt idx="7923">
                  <c:v>0</c:v>
                </c:pt>
                <c:pt idx="7924">
                  <c:v>0</c:v>
                </c:pt>
                <c:pt idx="7925">
                  <c:v>0</c:v>
                </c:pt>
                <c:pt idx="7926">
                  <c:v>0</c:v>
                </c:pt>
                <c:pt idx="7927">
                  <c:v>0</c:v>
                </c:pt>
                <c:pt idx="7928">
                  <c:v>0</c:v>
                </c:pt>
                <c:pt idx="7929">
                  <c:v>0</c:v>
                </c:pt>
                <c:pt idx="7930">
                  <c:v>0</c:v>
                </c:pt>
                <c:pt idx="7931">
                  <c:v>0</c:v>
                </c:pt>
                <c:pt idx="7932">
                  <c:v>0</c:v>
                </c:pt>
                <c:pt idx="7933">
                  <c:v>0</c:v>
                </c:pt>
                <c:pt idx="7934">
                  <c:v>0</c:v>
                </c:pt>
                <c:pt idx="7935">
                  <c:v>0</c:v>
                </c:pt>
                <c:pt idx="7936">
                  <c:v>0</c:v>
                </c:pt>
                <c:pt idx="7937">
                  <c:v>0</c:v>
                </c:pt>
                <c:pt idx="7938">
                  <c:v>0</c:v>
                </c:pt>
                <c:pt idx="7939">
                  <c:v>0</c:v>
                </c:pt>
                <c:pt idx="7940">
                  <c:v>0</c:v>
                </c:pt>
                <c:pt idx="7941">
                  <c:v>0</c:v>
                </c:pt>
                <c:pt idx="7942">
                  <c:v>0</c:v>
                </c:pt>
                <c:pt idx="7943">
                  <c:v>0</c:v>
                </c:pt>
                <c:pt idx="7944">
                  <c:v>0</c:v>
                </c:pt>
                <c:pt idx="7945">
                  <c:v>0</c:v>
                </c:pt>
                <c:pt idx="7946">
                  <c:v>0</c:v>
                </c:pt>
                <c:pt idx="7947">
                  <c:v>0</c:v>
                </c:pt>
                <c:pt idx="7948">
                  <c:v>0</c:v>
                </c:pt>
                <c:pt idx="7949">
                  <c:v>0</c:v>
                </c:pt>
                <c:pt idx="7950">
                  <c:v>0</c:v>
                </c:pt>
                <c:pt idx="7951">
                  <c:v>0</c:v>
                </c:pt>
                <c:pt idx="7952">
                  <c:v>0</c:v>
                </c:pt>
                <c:pt idx="7953">
                  <c:v>0</c:v>
                </c:pt>
                <c:pt idx="7954">
                  <c:v>0</c:v>
                </c:pt>
                <c:pt idx="7955">
                  <c:v>0</c:v>
                </c:pt>
                <c:pt idx="7956">
                  <c:v>0</c:v>
                </c:pt>
                <c:pt idx="7957">
                  <c:v>0</c:v>
                </c:pt>
                <c:pt idx="7958">
                  <c:v>0</c:v>
                </c:pt>
                <c:pt idx="7959">
                  <c:v>0</c:v>
                </c:pt>
                <c:pt idx="7960">
                  <c:v>0</c:v>
                </c:pt>
                <c:pt idx="7961">
                  <c:v>0</c:v>
                </c:pt>
                <c:pt idx="7962">
                  <c:v>0</c:v>
                </c:pt>
                <c:pt idx="7963">
                  <c:v>0</c:v>
                </c:pt>
                <c:pt idx="7964">
                  <c:v>0</c:v>
                </c:pt>
                <c:pt idx="7965">
                  <c:v>0</c:v>
                </c:pt>
                <c:pt idx="7966">
                  <c:v>0</c:v>
                </c:pt>
                <c:pt idx="7967">
                  <c:v>0</c:v>
                </c:pt>
                <c:pt idx="7968">
                  <c:v>0</c:v>
                </c:pt>
                <c:pt idx="7969">
                  <c:v>9.8345864916826828E-2</c:v>
                </c:pt>
                <c:pt idx="7970">
                  <c:v>0.45953237262644431</c:v>
                </c:pt>
                <c:pt idx="7971">
                  <c:v>0.73277324336403882</c:v>
                </c:pt>
                <c:pt idx="7972">
                  <c:v>0.1674090723841149</c:v>
                </c:pt>
                <c:pt idx="7973">
                  <c:v>0.13149537490352384</c:v>
                </c:pt>
                <c:pt idx="7974">
                  <c:v>0.12235752953042812</c:v>
                </c:pt>
                <c:pt idx="7975">
                  <c:v>0.11866059879783916</c:v>
                </c:pt>
                <c:pt idx="7976">
                  <c:v>0.11554439998856952</c:v>
                </c:pt>
                <c:pt idx="7977">
                  <c:v>0.14502521430700099</c:v>
                </c:pt>
                <c:pt idx="7978">
                  <c:v>0.1835655045146197</c:v>
                </c:pt>
                <c:pt idx="7979">
                  <c:v>0.22044623605512376</c:v>
                </c:pt>
                <c:pt idx="7980">
                  <c:v>0.27078280463803422</c:v>
                </c:pt>
                <c:pt idx="7981">
                  <c:v>0.325912723667936</c:v>
                </c:pt>
                <c:pt idx="7982">
                  <c:v>0.4086766601346416</c:v>
                </c:pt>
                <c:pt idx="7983">
                  <c:v>0.51524416253568905</c:v>
                </c:pt>
                <c:pt idx="7984">
                  <c:v>0.63342852034298414</c:v>
                </c:pt>
                <c:pt idx="7985">
                  <c:v>0.71717388789449565</c:v>
                </c:pt>
                <c:pt idx="7986">
                  <c:v>0.82555631863212819</c:v>
                </c:pt>
                <c:pt idx="7987">
                  <c:v>0.93514697983299877</c:v>
                </c:pt>
                <c:pt idx="7988">
                  <c:v>1.0373652086603238</c:v>
                </c:pt>
                <c:pt idx="7989">
                  <c:v>1.1169858564363859</c:v>
                </c:pt>
                <c:pt idx="7990">
                  <c:v>1.1578913241682844</c:v>
                </c:pt>
                <c:pt idx="7991">
                  <c:v>1.1807077507838397</c:v>
                </c:pt>
                <c:pt idx="7992">
                  <c:v>1.1376407956428072</c:v>
                </c:pt>
                <c:pt idx="7993">
                  <c:v>0.89014558228474161</c:v>
                </c:pt>
                <c:pt idx="7994">
                  <c:v>0.6666532862498955</c:v>
                </c:pt>
                <c:pt idx="7995">
                  <c:v>0.65769024735346204</c:v>
                </c:pt>
                <c:pt idx="7996">
                  <c:v>0.67844974128870539</c:v>
                </c:pt>
                <c:pt idx="7997">
                  <c:v>1.5397156537705534</c:v>
                </c:pt>
                <c:pt idx="7998">
                  <c:v>0</c:v>
                </c:pt>
                <c:pt idx="7999">
                  <c:v>0</c:v>
                </c:pt>
                <c:pt idx="8000">
                  <c:v>0</c:v>
                </c:pt>
                <c:pt idx="8001">
                  <c:v>0</c:v>
                </c:pt>
                <c:pt idx="8002">
                  <c:v>0</c:v>
                </c:pt>
                <c:pt idx="8003">
                  <c:v>0</c:v>
                </c:pt>
                <c:pt idx="8004">
                  <c:v>0</c:v>
                </c:pt>
                <c:pt idx="8005">
                  <c:v>0</c:v>
                </c:pt>
                <c:pt idx="8006">
                  <c:v>0</c:v>
                </c:pt>
                <c:pt idx="8007">
                  <c:v>0</c:v>
                </c:pt>
                <c:pt idx="8008">
                  <c:v>0</c:v>
                </c:pt>
                <c:pt idx="8009">
                  <c:v>0</c:v>
                </c:pt>
                <c:pt idx="8010">
                  <c:v>0</c:v>
                </c:pt>
                <c:pt idx="8011">
                  <c:v>0</c:v>
                </c:pt>
                <c:pt idx="8012">
                  <c:v>0</c:v>
                </c:pt>
                <c:pt idx="8013">
                  <c:v>0</c:v>
                </c:pt>
                <c:pt idx="8014">
                  <c:v>0</c:v>
                </c:pt>
                <c:pt idx="8015">
                  <c:v>0</c:v>
                </c:pt>
                <c:pt idx="8016">
                  <c:v>0</c:v>
                </c:pt>
                <c:pt idx="8017">
                  <c:v>0</c:v>
                </c:pt>
                <c:pt idx="8018">
                  <c:v>0</c:v>
                </c:pt>
                <c:pt idx="8019">
                  <c:v>0</c:v>
                </c:pt>
                <c:pt idx="8020">
                  <c:v>0</c:v>
                </c:pt>
                <c:pt idx="8021">
                  <c:v>0</c:v>
                </c:pt>
                <c:pt idx="8022">
                  <c:v>0</c:v>
                </c:pt>
                <c:pt idx="8023">
                  <c:v>0</c:v>
                </c:pt>
                <c:pt idx="8024">
                  <c:v>0</c:v>
                </c:pt>
                <c:pt idx="8025">
                  <c:v>0</c:v>
                </c:pt>
                <c:pt idx="8026">
                  <c:v>0</c:v>
                </c:pt>
                <c:pt idx="8027">
                  <c:v>0</c:v>
                </c:pt>
                <c:pt idx="8028">
                  <c:v>0</c:v>
                </c:pt>
                <c:pt idx="8029">
                  <c:v>0</c:v>
                </c:pt>
                <c:pt idx="8030">
                  <c:v>0</c:v>
                </c:pt>
                <c:pt idx="8031">
                  <c:v>0</c:v>
                </c:pt>
                <c:pt idx="8032">
                  <c:v>0</c:v>
                </c:pt>
                <c:pt idx="8033">
                  <c:v>0</c:v>
                </c:pt>
                <c:pt idx="8034">
                  <c:v>0</c:v>
                </c:pt>
                <c:pt idx="8035">
                  <c:v>0</c:v>
                </c:pt>
                <c:pt idx="8036">
                  <c:v>0</c:v>
                </c:pt>
                <c:pt idx="8037">
                  <c:v>0</c:v>
                </c:pt>
                <c:pt idx="8038">
                  <c:v>0</c:v>
                </c:pt>
                <c:pt idx="8039">
                  <c:v>0</c:v>
                </c:pt>
                <c:pt idx="8040">
                  <c:v>0</c:v>
                </c:pt>
                <c:pt idx="8041">
                  <c:v>0</c:v>
                </c:pt>
                <c:pt idx="8042">
                  <c:v>0</c:v>
                </c:pt>
                <c:pt idx="8043">
                  <c:v>0</c:v>
                </c:pt>
                <c:pt idx="8044">
                  <c:v>0</c:v>
                </c:pt>
                <c:pt idx="8045">
                  <c:v>0</c:v>
                </c:pt>
                <c:pt idx="8046">
                  <c:v>0</c:v>
                </c:pt>
                <c:pt idx="8047">
                  <c:v>0</c:v>
                </c:pt>
                <c:pt idx="8048">
                  <c:v>0</c:v>
                </c:pt>
                <c:pt idx="8049">
                  <c:v>0</c:v>
                </c:pt>
                <c:pt idx="8050">
                  <c:v>0</c:v>
                </c:pt>
                <c:pt idx="8051">
                  <c:v>0</c:v>
                </c:pt>
                <c:pt idx="8052">
                  <c:v>0</c:v>
                </c:pt>
                <c:pt idx="8053">
                  <c:v>0</c:v>
                </c:pt>
                <c:pt idx="8054">
                  <c:v>0</c:v>
                </c:pt>
                <c:pt idx="8055">
                  <c:v>0</c:v>
                </c:pt>
                <c:pt idx="8056">
                  <c:v>0</c:v>
                </c:pt>
                <c:pt idx="8057">
                  <c:v>0</c:v>
                </c:pt>
                <c:pt idx="8058">
                  <c:v>0</c:v>
                </c:pt>
                <c:pt idx="8059">
                  <c:v>0</c:v>
                </c:pt>
                <c:pt idx="8060">
                  <c:v>0</c:v>
                </c:pt>
                <c:pt idx="8061">
                  <c:v>0</c:v>
                </c:pt>
                <c:pt idx="8062">
                  <c:v>0</c:v>
                </c:pt>
                <c:pt idx="8063">
                  <c:v>0</c:v>
                </c:pt>
                <c:pt idx="8064">
                  <c:v>0</c:v>
                </c:pt>
                <c:pt idx="8065">
                  <c:v>0</c:v>
                </c:pt>
                <c:pt idx="8066">
                  <c:v>0</c:v>
                </c:pt>
                <c:pt idx="8067">
                  <c:v>0</c:v>
                </c:pt>
                <c:pt idx="8068">
                  <c:v>0</c:v>
                </c:pt>
                <c:pt idx="8069">
                  <c:v>0</c:v>
                </c:pt>
                <c:pt idx="8070">
                  <c:v>0</c:v>
                </c:pt>
                <c:pt idx="8071">
                  <c:v>0</c:v>
                </c:pt>
                <c:pt idx="8072">
                  <c:v>0</c:v>
                </c:pt>
                <c:pt idx="8073">
                  <c:v>0</c:v>
                </c:pt>
                <c:pt idx="8074">
                  <c:v>0</c:v>
                </c:pt>
                <c:pt idx="8075">
                  <c:v>0</c:v>
                </c:pt>
                <c:pt idx="8076">
                  <c:v>0</c:v>
                </c:pt>
                <c:pt idx="8077">
                  <c:v>0</c:v>
                </c:pt>
                <c:pt idx="8078">
                  <c:v>0</c:v>
                </c:pt>
                <c:pt idx="8079">
                  <c:v>0</c:v>
                </c:pt>
                <c:pt idx="8080">
                  <c:v>0</c:v>
                </c:pt>
                <c:pt idx="8081">
                  <c:v>0</c:v>
                </c:pt>
                <c:pt idx="8082">
                  <c:v>0</c:v>
                </c:pt>
                <c:pt idx="8083">
                  <c:v>0</c:v>
                </c:pt>
                <c:pt idx="8084">
                  <c:v>0</c:v>
                </c:pt>
                <c:pt idx="8085">
                  <c:v>0</c:v>
                </c:pt>
                <c:pt idx="8086">
                  <c:v>0</c:v>
                </c:pt>
                <c:pt idx="8087">
                  <c:v>0</c:v>
                </c:pt>
                <c:pt idx="8088">
                  <c:v>0</c:v>
                </c:pt>
                <c:pt idx="8089">
                  <c:v>0</c:v>
                </c:pt>
                <c:pt idx="8090">
                  <c:v>0</c:v>
                </c:pt>
                <c:pt idx="8091">
                  <c:v>0</c:v>
                </c:pt>
                <c:pt idx="8092">
                  <c:v>0</c:v>
                </c:pt>
                <c:pt idx="8093">
                  <c:v>0</c:v>
                </c:pt>
                <c:pt idx="8094">
                  <c:v>0</c:v>
                </c:pt>
                <c:pt idx="8095">
                  <c:v>0</c:v>
                </c:pt>
                <c:pt idx="8096">
                  <c:v>0</c:v>
                </c:pt>
                <c:pt idx="8097">
                  <c:v>0</c:v>
                </c:pt>
                <c:pt idx="8098">
                  <c:v>0</c:v>
                </c:pt>
                <c:pt idx="8099">
                  <c:v>0</c:v>
                </c:pt>
                <c:pt idx="8100">
                  <c:v>0</c:v>
                </c:pt>
                <c:pt idx="8101">
                  <c:v>0</c:v>
                </c:pt>
                <c:pt idx="8102">
                  <c:v>0</c:v>
                </c:pt>
                <c:pt idx="8103">
                  <c:v>0</c:v>
                </c:pt>
                <c:pt idx="8104">
                  <c:v>0</c:v>
                </c:pt>
                <c:pt idx="8105">
                  <c:v>0</c:v>
                </c:pt>
                <c:pt idx="8106">
                  <c:v>0</c:v>
                </c:pt>
                <c:pt idx="8107">
                  <c:v>0</c:v>
                </c:pt>
                <c:pt idx="8108">
                  <c:v>0</c:v>
                </c:pt>
                <c:pt idx="8109">
                  <c:v>0</c:v>
                </c:pt>
                <c:pt idx="8110">
                  <c:v>0</c:v>
                </c:pt>
                <c:pt idx="8111">
                  <c:v>0</c:v>
                </c:pt>
                <c:pt idx="8112">
                  <c:v>0</c:v>
                </c:pt>
                <c:pt idx="8113">
                  <c:v>0</c:v>
                </c:pt>
                <c:pt idx="8114">
                  <c:v>0</c:v>
                </c:pt>
                <c:pt idx="8115">
                  <c:v>0</c:v>
                </c:pt>
                <c:pt idx="8116">
                  <c:v>0</c:v>
                </c:pt>
                <c:pt idx="8117">
                  <c:v>0</c:v>
                </c:pt>
                <c:pt idx="8118">
                  <c:v>0</c:v>
                </c:pt>
                <c:pt idx="8119">
                  <c:v>0</c:v>
                </c:pt>
                <c:pt idx="8120">
                  <c:v>0</c:v>
                </c:pt>
                <c:pt idx="8121">
                  <c:v>0</c:v>
                </c:pt>
                <c:pt idx="8122">
                  <c:v>0</c:v>
                </c:pt>
                <c:pt idx="8123">
                  <c:v>0</c:v>
                </c:pt>
                <c:pt idx="8124">
                  <c:v>0</c:v>
                </c:pt>
                <c:pt idx="8125">
                  <c:v>0</c:v>
                </c:pt>
                <c:pt idx="8126">
                  <c:v>0</c:v>
                </c:pt>
                <c:pt idx="8127">
                  <c:v>0</c:v>
                </c:pt>
                <c:pt idx="8128">
                  <c:v>0</c:v>
                </c:pt>
                <c:pt idx="8129">
                  <c:v>0</c:v>
                </c:pt>
                <c:pt idx="8130">
                  <c:v>0</c:v>
                </c:pt>
                <c:pt idx="8131">
                  <c:v>0</c:v>
                </c:pt>
                <c:pt idx="8132">
                  <c:v>0</c:v>
                </c:pt>
                <c:pt idx="8133">
                  <c:v>0</c:v>
                </c:pt>
                <c:pt idx="8134">
                  <c:v>0</c:v>
                </c:pt>
                <c:pt idx="8135">
                  <c:v>0</c:v>
                </c:pt>
                <c:pt idx="8136">
                  <c:v>0</c:v>
                </c:pt>
                <c:pt idx="8137">
                  <c:v>0</c:v>
                </c:pt>
                <c:pt idx="8138">
                  <c:v>0</c:v>
                </c:pt>
                <c:pt idx="8139">
                  <c:v>0</c:v>
                </c:pt>
                <c:pt idx="8140">
                  <c:v>0</c:v>
                </c:pt>
                <c:pt idx="8141">
                  <c:v>0</c:v>
                </c:pt>
                <c:pt idx="8142">
                  <c:v>0</c:v>
                </c:pt>
                <c:pt idx="8143">
                  <c:v>0</c:v>
                </c:pt>
                <c:pt idx="8144">
                  <c:v>0</c:v>
                </c:pt>
                <c:pt idx="8145">
                  <c:v>0</c:v>
                </c:pt>
                <c:pt idx="8146">
                  <c:v>0</c:v>
                </c:pt>
                <c:pt idx="8147">
                  <c:v>0</c:v>
                </c:pt>
                <c:pt idx="8148">
                  <c:v>0</c:v>
                </c:pt>
                <c:pt idx="8149">
                  <c:v>0</c:v>
                </c:pt>
                <c:pt idx="8150">
                  <c:v>0</c:v>
                </c:pt>
                <c:pt idx="8151">
                  <c:v>0</c:v>
                </c:pt>
                <c:pt idx="8152">
                  <c:v>0</c:v>
                </c:pt>
                <c:pt idx="8153">
                  <c:v>0</c:v>
                </c:pt>
                <c:pt idx="8154">
                  <c:v>0</c:v>
                </c:pt>
                <c:pt idx="8155">
                  <c:v>0</c:v>
                </c:pt>
                <c:pt idx="8156">
                  <c:v>0</c:v>
                </c:pt>
                <c:pt idx="8157">
                  <c:v>0</c:v>
                </c:pt>
                <c:pt idx="8158">
                  <c:v>0</c:v>
                </c:pt>
                <c:pt idx="8159">
                  <c:v>0</c:v>
                </c:pt>
                <c:pt idx="8160">
                  <c:v>0</c:v>
                </c:pt>
                <c:pt idx="8161">
                  <c:v>0</c:v>
                </c:pt>
                <c:pt idx="8162">
                  <c:v>0</c:v>
                </c:pt>
                <c:pt idx="8163">
                  <c:v>0</c:v>
                </c:pt>
                <c:pt idx="8164">
                  <c:v>0</c:v>
                </c:pt>
                <c:pt idx="8165">
                  <c:v>0</c:v>
                </c:pt>
                <c:pt idx="8166">
                  <c:v>0</c:v>
                </c:pt>
                <c:pt idx="8167">
                  <c:v>0</c:v>
                </c:pt>
                <c:pt idx="8168">
                  <c:v>0</c:v>
                </c:pt>
                <c:pt idx="8169">
                  <c:v>0</c:v>
                </c:pt>
                <c:pt idx="8170">
                  <c:v>0</c:v>
                </c:pt>
                <c:pt idx="8171">
                  <c:v>0</c:v>
                </c:pt>
                <c:pt idx="8172">
                  <c:v>0</c:v>
                </c:pt>
                <c:pt idx="8173">
                  <c:v>0</c:v>
                </c:pt>
                <c:pt idx="8174">
                  <c:v>0</c:v>
                </c:pt>
                <c:pt idx="8175">
                  <c:v>0</c:v>
                </c:pt>
                <c:pt idx="8176">
                  <c:v>0</c:v>
                </c:pt>
                <c:pt idx="8177">
                  <c:v>0</c:v>
                </c:pt>
                <c:pt idx="8178">
                  <c:v>0</c:v>
                </c:pt>
                <c:pt idx="8179">
                  <c:v>0</c:v>
                </c:pt>
                <c:pt idx="8180">
                  <c:v>0</c:v>
                </c:pt>
                <c:pt idx="8181">
                  <c:v>0</c:v>
                </c:pt>
                <c:pt idx="8182">
                  <c:v>0</c:v>
                </c:pt>
                <c:pt idx="8183">
                  <c:v>0</c:v>
                </c:pt>
                <c:pt idx="8184">
                  <c:v>0</c:v>
                </c:pt>
                <c:pt idx="8185">
                  <c:v>0</c:v>
                </c:pt>
                <c:pt idx="8186">
                  <c:v>0</c:v>
                </c:pt>
                <c:pt idx="8187">
                  <c:v>0</c:v>
                </c:pt>
                <c:pt idx="8188">
                  <c:v>0</c:v>
                </c:pt>
                <c:pt idx="8189">
                  <c:v>0</c:v>
                </c:pt>
                <c:pt idx="8190">
                  <c:v>0</c:v>
                </c:pt>
                <c:pt idx="8191">
                  <c:v>0</c:v>
                </c:pt>
                <c:pt idx="8192">
                  <c:v>0</c:v>
                </c:pt>
                <c:pt idx="8193">
                  <c:v>0</c:v>
                </c:pt>
                <c:pt idx="8194">
                  <c:v>0</c:v>
                </c:pt>
                <c:pt idx="8195">
                  <c:v>0</c:v>
                </c:pt>
                <c:pt idx="8196">
                  <c:v>0</c:v>
                </c:pt>
                <c:pt idx="8197">
                  <c:v>0</c:v>
                </c:pt>
                <c:pt idx="8198">
                  <c:v>0</c:v>
                </c:pt>
                <c:pt idx="8199">
                  <c:v>0</c:v>
                </c:pt>
                <c:pt idx="8200">
                  <c:v>0</c:v>
                </c:pt>
                <c:pt idx="8201">
                  <c:v>0</c:v>
                </c:pt>
                <c:pt idx="8202">
                  <c:v>0</c:v>
                </c:pt>
                <c:pt idx="8203">
                  <c:v>0</c:v>
                </c:pt>
                <c:pt idx="8204">
                  <c:v>0</c:v>
                </c:pt>
                <c:pt idx="8205">
                  <c:v>0</c:v>
                </c:pt>
                <c:pt idx="8206">
                  <c:v>0</c:v>
                </c:pt>
                <c:pt idx="8207">
                  <c:v>0</c:v>
                </c:pt>
                <c:pt idx="8208">
                  <c:v>0</c:v>
                </c:pt>
                <c:pt idx="8209">
                  <c:v>0</c:v>
                </c:pt>
                <c:pt idx="8210">
                  <c:v>0</c:v>
                </c:pt>
                <c:pt idx="8211">
                  <c:v>0</c:v>
                </c:pt>
                <c:pt idx="8212">
                  <c:v>0</c:v>
                </c:pt>
                <c:pt idx="8213">
                  <c:v>0</c:v>
                </c:pt>
                <c:pt idx="8214">
                  <c:v>0</c:v>
                </c:pt>
                <c:pt idx="8215">
                  <c:v>0</c:v>
                </c:pt>
                <c:pt idx="8216">
                  <c:v>0</c:v>
                </c:pt>
                <c:pt idx="8217">
                  <c:v>0</c:v>
                </c:pt>
                <c:pt idx="8218">
                  <c:v>0</c:v>
                </c:pt>
                <c:pt idx="8219">
                  <c:v>0</c:v>
                </c:pt>
                <c:pt idx="8220">
                  <c:v>0</c:v>
                </c:pt>
                <c:pt idx="8221">
                  <c:v>0</c:v>
                </c:pt>
                <c:pt idx="8222">
                  <c:v>0</c:v>
                </c:pt>
                <c:pt idx="8223">
                  <c:v>0</c:v>
                </c:pt>
                <c:pt idx="8224">
                  <c:v>0</c:v>
                </c:pt>
                <c:pt idx="8225">
                  <c:v>0</c:v>
                </c:pt>
                <c:pt idx="8226">
                  <c:v>0</c:v>
                </c:pt>
                <c:pt idx="8227">
                  <c:v>0</c:v>
                </c:pt>
                <c:pt idx="8228">
                  <c:v>0</c:v>
                </c:pt>
                <c:pt idx="8229">
                  <c:v>0</c:v>
                </c:pt>
                <c:pt idx="8230">
                  <c:v>0</c:v>
                </c:pt>
                <c:pt idx="8231">
                  <c:v>0</c:v>
                </c:pt>
                <c:pt idx="8232">
                  <c:v>0</c:v>
                </c:pt>
                <c:pt idx="8233">
                  <c:v>0</c:v>
                </c:pt>
                <c:pt idx="8234">
                  <c:v>0</c:v>
                </c:pt>
                <c:pt idx="8235">
                  <c:v>0</c:v>
                </c:pt>
                <c:pt idx="8236">
                  <c:v>0</c:v>
                </c:pt>
                <c:pt idx="8237">
                  <c:v>0</c:v>
                </c:pt>
                <c:pt idx="8238">
                  <c:v>0</c:v>
                </c:pt>
                <c:pt idx="8239">
                  <c:v>0</c:v>
                </c:pt>
                <c:pt idx="8240">
                  <c:v>0</c:v>
                </c:pt>
                <c:pt idx="8241">
                  <c:v>0</c:v>
                </c:pt>
                <c:pt idx="8242">
                  <c:v>0</c:v>
                </c:pt>
                <c:pt idx="8243">
                  <c:v>0</c:v>
                </c:pt>
                <c:pt idx="8244">
                  <c:v>0</c:v>
                </c:pt>
                <c:pt idx="8245">
                  <c:v>0</c:v>
                </c:pt>
                <c:pt idx="8246">
                  <c:v>0</c:v>
                </c:pt>
                <c:pt idx="8247">
                  <c:v>0</c:v>
                </c:pt>
                <c:pt idx="8248">
                  <c:v>0</c:v>
                </c:pt>
                <c:pt idx="8249">
                  <c:v>0</c:v>
                </c:pt>
                <c:pt idx="8250">
                  <c:v>0</c:v>
                </c:pt>
                <c:pt idx="8251">
                  <c:v>0</c:v>
                </c:pt>
                <c:pt idx="8252">
                  <c:v>0</c:v>
                </c:pt>
                <c:pt idx="8253">
                  <c:v>0</c:v>
                </c:pt>
                <c:pt idx="8254">
                  <c:v>0</c:v>
                </c:pt>
                <c:pt idx="8255">
                  <c:v>0</c:v>
                </c:pt>
                <c:pt idx="8256">
                  <c:v>0</c:v>
                </c:pt>
                <c:pt idx="8257">
                  <c:v>0</c:v>
                </c:pt>
                <c:pt idx="8258">
                  <c:v>0</c:v>
                </c:pt>
                <c:pt idx="8259">
                  <c:v>0</c:v>
                </c:pt>
                <c:pt idx="8260">
                  <c:v>0</c:v>
                </c:pt>
                <c:pt idx="8261">
                  <c:v>0</c:v>
                </c:pt>
                <c:pt idx="8262">
                  <c:v>0</c:v>
                </c:pt>
                <c:pt idx="8263">
                  <c:v>0</c:v>
                </c:pt>
                <c:pt idx="8264">
                  <c:v>0</c:v>
                </c:pt>
                <c:pt idx="8265">
                  <c:v>0</c:v>
                </c:pt>
                <c:pt idx="8266">
                  <c:v>0</c:v>
                </c:pt>
                <c:pt idx="8267">
                  <c:v>0</c:v>
                </c:pt>
                <c:pt idx="8268">
                  <c:v>0</c:v>
                </c:pt>
                <c:pt idx="8269">
                  <c:v>0</c:v>
                </c:pt>
                <c:pt idx="8270">
                  <c:v>0</c:v>
                </c:pt>
                <c:pt idx="8271">
                  <c:v>0</c:v>
                </c:pt>
                <c:pt idx="8272">
                  <c:v>0</c:v>
                </c:pt>
                <c:pt idx="8273">
                  <c:v>0</c:v>
                </c:pt>
                <c:pt idx="8274">
                  <c:v>0</c:v>
                </c:pt>
                <c:pt idx="8275">
                  <c:v>0</c:v>
                </c:pt>
                <c:pt idx="8276">
                  <c:v>0</c:v>
                </c:pt>
                <c:pt idx="8277">
                  <c:v>0</c:v>
                </c:pt>
                <c:pt idx="8278">
                  <c:v>0</c:v>
                </c:pt>
                <c:pt idx="8279">
                  <c:v>0</c:v>
                </c:pt>
                <c:pt idx="8280">
                  <c:v>0</c:v>
                </c:pt>
                <c:pt idx="8281">
                  <c:v>0</c:v>
                </c:pt>
                <c:pt idx="8282">
                  <c:v>0</c:v>
                </c:pt>
                <c:pt idx="8283">
                  <c:v>0</c:v>
                </c:pt>
                <c:pt idx="8284">
                  <c:v>0</c:v>
                </c:pt>
                <c:pt idx="8285">
                  <c:v>0</c:v>
                </c:pt>
                <c:pt idx="8286">
                  <c:v>0</c:v>
                </c:pt>
                <c:pt idx="8287">
                  <c:v>0</c:v>
                </c:pt>
                <c:pt idx="8288">
                  <c:v>0</c:v>
                </c:pt>
                <c:pt idx="8289">
                  <c:v>0</c:v>
                </c:pt>
                <c:pt idx="8290">
                  <c:v>0</c:v>
                </c:pt>
                <c:pt idx="8291">
                  <c:v>0</c:v>
                </c:pt>
                <c:pt idx="8292">
                  <c:v>0</c:v>
                </c:pt>
                <c:pt idx="8293">
                  <c:v>0</c:v>
                </c:pt>
                <c:pt idx="8294">
                  <c:v>0</c:v>
                </c:pt>
                <c:pt idx="8295">
                  <c:v>0</c:v>
                </c:pt>
                <c:pt idx="8296">
                  <c:v>0</c:v>
                </c:pt>
                <c:pt idx="8297">
                  <c:v>0</c:v>
                </c:pt>
                <c:pt idx="8298">
                  <c:v>0</c:v>
                </c:pt>
                <c:pt idx="8299">
                  <c:v>0</c:v>
                </c:pt>
                <c:pt idx="8300">
                  <c:v>0</c:v>
                </c:pt>
                <c:pt idx="8301">
                  <c:v>0</c:v>
                </c:pt>
                <c:pt idx="8302">
                  <c:v>0</c:v>
                </c:pt>
                <c:pt idx="8303">
                  <c:v>0</c:v>
                </c:pt>
                <c:pt idx="8304">
                  <c:v>0</c:v>
                </c:pt>
                <c:pt idx="8305">
                  <c:v>0</c:v>
                </c:pt>
                <c:pt idx="8306">
                  <c:v>0</c:v>
                </c:pt>
                <c:pt idx="8307">
                  <c:v>0</c:v>
                </c:pt>
                <c:pt idx="8308">
                  <c:v>0</c:v>
                </c:pt>
                <c:pt idx="8309">
                  <c:v>0</c:v>
                </c:pt>
                <c:pt idx="8310">
                  <c:v>0</c:v>
                </c:pt>
                <c:pt idx="8311">
                  <c:v>0</c:v>
                </c:pt>
                <c:pt idx="8312">
                  <c:v>0</c:v>
                </c:pt>
                <c:pt idx="8313">
                  <c:v>0</c:v>
                </c:pt>
                <c:pt idx="8314">
                  <c:v>0</c:v>
                </c:pt>
                <c:pt idx="8315">
                  <c:v>0</c:v>
                </c:pt>
                <c:pt idx="8316">
                  <c:v>0</c:v>
                </c:pt>
                <c:pt idx="8317">
                  <c:v>0</c:v>
                </c:pt>
                <c:pt idx="8318">
                  <c:v>0</c:v>
                </c:pt>
                <c:pt idx="8319">
                  <c:v>0</c:v>
                </c:pt>
                <c:pt idx="8320">
                  <c:v>0</c:v>
                </c:pt>
                <c:pt idx="8321">
                  <c:v>0</c:v>
                </c:pt>
                <c:pt idx="8322">
                  <c:v>0</c:v>
                </c:pt>
                <c:pt idx="8323">
                  <c:v>0</c:v>
                </c:pt>
                <c:pt idx="8324">
                  <c:v>0</c:v>
                </c:pt>
                <c:pt idx="8325">
                  <c:v>0</c:v>
                </c:pt>
                <c:pt idx="8326">
                  <c:v>0</c:v>
                </c:pt>
                <c:pt idx="8327">
                  <c:v>0</c:v>
                </c:pt>
                <c:pt idx="8328">
                  <c:v>0</c:v>
                </c:pt>
                <c:pt idx="8329">
                  <c:v>0</c:v>
                </c:pt>
                <c:pt idx="8330">
                  <c:v>0</c:v>
                </c:pt>
                <c:pt idx="8331">
                  <c:v>0</c:v>
                </c:pt>
                <c:pt idx="8332">
                  <c:v>0</c:v>
                </c:pt>
                <c:pt idx="8333">
                  <c:v>0</c:v>
                </c:pt>
                <c:pt idx="8334">
                  <c:v>0</c:v>
                </c:pt>
                <c:pt idx="8335">
                  <c:v>0</c:v>
                </c:pt>
                <c:pt idx="8336">
                  <c:v>0</c:v>
                </c:pt>
                <c:pt idx="8337">
                  <c:v>0</c:v>
                </c:pt>
                <c:pt idx="8338">
                  <c:v>0</c:v>
                </c:pt>
                <c:pt idx="8339">
                  <c:v>0</c:v>
                </c:pt>
                <c:pt idx="8340">
                  <c:v>0</c:v>
                </c:pt>
                <c:pt idx="8341">
                  <c:v>0</c:v>
                </c:pt>
                <c:pt idx="8342">
                  <c:v>0</c:v>
                </c:pt>
                <c:pt idx="8343">
                  <c:v>0</c:v>
                </c:pt>
                <c:pt idx="8344">
                  <c:v>0</c:v>
                </c:pt>
                <c:pt idx="8345">
                  <c:v>0</c:v>
                </c:pt>
                <c:pt idx="8346">
                  <c:v>0</c:v>
                </c:pt>
                <c:pt idx="8347">
                  <c:v>0</c:v>
                </c:pt>
                <c:pt idx="8348">
                  <c:v>0</c:v>
                </c:pt>
                <c:pt idx="8349">
                  <c:v>3.0058242952710052E-2</c:v>
                </c:pt>
                <c:pt idx="8350">
                  <c:v>0.13048997379686475</c:v>
                </c:pt>
                <c:pt idx="8351">
                  <c:v>0.1960186170031708</c:v>
                </c:pt>
                <c:pt idx="8352">
                  <c:v>0.23828764981274886</c:v>
                </c:pt>
                <c:pt idx="8353">
                  <c:v>0.44739412833519504</c:v>
                </c:pt>
                <c:pt idx="8354">
                  <c:v>0.62406863312243865</c:v>
                </c:pt>
                <c:pt idx="8355">
                  <c:v>0.80594485767374158</c:v>
                </c:pt>
                <c:pt idx="8356">
                  <c:v>0.98948685074236742</c:v>
                </c:pt>
                <c:pt idx="8357">
                  <c:v>1.0796246254526705</c:v>
                </c:pt>
                <c:pt idx="8358">
                  <c:v>1.216562991246908</c:v>
                </c:pt>
                <c:pt idx="8359">
                  <c:v>1.2174410606346502</c:v>
                </c:pt>
                <c:pt idx="8360">
                  <c:v>1.133990738721206</c:v>
                </c:pt>
                <c:pt idx="8361">
                  <c:v>1.1857424457288341</c:v>
                </c:pt>
                <c:pt idx="8362">
                  <c:v>1.2363449029087921</c:v>
                </c:pt>
                <c:pt idx="8363">
                  <c:v>1.2565477561112901</c:v>
                </c:pt>
                <c:pt idx="8364">
                  <c:v>1.2263475914516413</c:v>
                </c:pt>
                <c:pt idx="8365">
                  <c:v>1.2173702601984804</c:v>
                </c:pt>
                <c:pt idx="8366">
                  <c:v>1.2056737588652464</c:v>
                </c:pt>
                <c:pt idx="8367">
                  <c:v>1.1831657115991212</c:v>
                </c:pt>
                <c:pt idx="8368">
                  <c:v>0.99842996762587688</c:v>
                </c:pt>
                <c:pt idx="8369">
                  <c:v>0.67881176355850514</c:v>
                </c:pt>
                <c:pt idx="8370">
                  <c:v>0.67761631421925861</c:v>
                </c:pt>
                <c:pt idx="8371">
                  <c:v>0.99056977573500138</c:v>
                </c:pt>
                <c:pt idx="8372">
                  <c:v>2.0177592440858287</c:v>
                </c:pt>
                <c:pt idx="8373">
                  <c:v>0</c:v>
                </c:pt>
                <c:pt idx="8374">
                  <c:v>0</c:v>
                </c:pt>
                <c:pt idx="8375">
                  <c:v>0</c:v>
                </c:pt>
                <c:pt idx="8376">
                  <c:v>0</c:v>
                </c:pt>
                <c:pt idx="8377">
                  <c:v>0</c:v>
                </c:pt>
                <c:pt idx="8378">
                  <c:v>0</c:v>
                </c:pt>
                <c:pt idx="8379">
                  <c:v>0</c:v>
                </c:pt>
                <c:pt idx="8380">
                  <c:v>0</c:v>
                </c:pt>
                <c:pt idx="8381">
                  <c:v>0</c:v>
                </c:pt>
                <c:pt idx="8382">
                  <c:v>0</c:v>
                </c:pt>
                <c:pt idx="8383">
                  <c:v>0</c:v>
                </c:pt>
                <c:pt idx="8384">
                  <c:v>0</c:v>
                </c:pt>
                <c:pt idx="8385">
                  <c:v>0</c:v>
                </c:pt>
                <c:pt idx="8386">
                  <c:v>0</c:v>
                </c:pt>
                <c:pt idx="8387">
                  <c:v>0</c:v>
                </c:pt>
                <c:pt idx="8388">
                  <c:v>0</c:v>
                </c:pt>
                <c:pt idx="8389">
                  <c:v>0</c:v>
                </c:pt>
                <c:pt idx="8390">
                  <c:v>0</c:v>
                </c:pt>
                <c:pt idx="8391">
                  <c:v>0</c:v>
                </c:pt>
                <c:pt idx="8392">
                  <c:v>0</c:v>
                </c:pt>
                <c:pt idx="8393">
                  <c:v>0</c:v>
                </c:pt>
                <c:pt idx="8394">
                  <c:v>0</c:v>
                </c:pt>
                <c:pt idx="8395">
                  <c:v>0</c:v>
                </c:pt>
                <c:pt idx="8396">
                  <c:v>0</c:v>
                </c:pt>
                <c:pt idx="8397">
                  <c:v>0</c:v>
                </c:pt>
                <c:pt idx="8398">
                  <c:v>0</c:v>
                </c:pt>
                <c:pt idx="8399">
                  <c:v>0</c:v>
                </c:pt>
                <c:pt idx="8400">
                  <c:v>0</c:v>
                </c:pt>
                <c:pt idx="8401">
                  <c:v>0</c:v>
                </c:pt>
                <c:pt idx="8402">
                  <c:v>0</c:v>
                </c:pt>
                <c:pt idx="8403">
                  <c:v>0</c:v>
                </c:pt>
                <c:pt idx="8404">
                  <c:v>0</c:v>
                </c:pt>
                <c:pt idx="8405">
                  <c:v>0</c:v>
                </c:pt>
                <c:pt idx="8406">
                  <c:v>0</c:v>
                </c:pt>
                <c:pt idx="8407">
                  <c:v>0</c:v>
                </c:pt>
                <c:pt idx="8408">
                  <c:v>0</c:v>
                </c:pt>
                <c:pt idx="8409">
                  <c:v>0</c:v>
                </c:pt>
                <c:pt idx="8410">
                  <c:v>0</c:v>
                </c:pt>
                <c:pt idx="8411">
                  <c:v>0</c:v>
                </c:pt>
                <c:pt idx="8412">
                  <c:v>0</c:v>
                </c:pt>
                <c:pt idx="8413">
                  <c:v>0</c:v>
                </c:pt>
                <c:pt idx="8414">
                  <c:v>0</c:v>
                </c:pt>
                <c:pt idx="8415">
                  <c:v>0</c:v>
                </c:pt>
                <c:pt idx="8416">
                  <c:v>0</c:v>
                </c:pt>
                <c:pt idx="8417">
                  <c:v>0</c:v>
                </c:pt>
                <c:pt idx="8418">
                  <c:v>0</c:v>
                </c:pt>
                <c:pt idx="8419">
                  <c:v>0</c:v>
                </c:pt>
                <c:pt idx="8420">
                  <c:v>0</c:v>
                </c:pt>
                <c:pt idx="8421">
                  <c:v>0</c:v>
                </c:pt>
                <c:pt idx="8422">
                  <c:v>0</c:v>
                </c:pt>
                <c:pt idx="8423">
                  <c:v>0</c:v>
                </c:pt>
                <c:pt idx="8424">
                  <c:v>0</c:v>
                </c:pt>
                <c:pt idx="8425">
                  <c:v>0</c:v>
                </c:pt>
                <c:pt idx="8426">
                  <c:v>0</c:v>
                </c:pt>
                <c:pt idx="8427">
                  <c:v>0</c:v>
                </c:pt>
                <c:pt idx="8428">
                  <c:v>0</c:v>
                </c:pt>
                <c:pt idx="8429">
                  <c:v>0</c:v>
                </c:pt>
                <c:pt idx="8430">
                  <c:v>0</c:v>
                </c:pt>
                <c:pt idx="8431">
                  <c:v>0</c:v>
                </c:pt>
                <c:pt idx="8432">
                  <c:v>0</c:v>
                </c:pt>
                <c:pt idx="8433">
                  <c:v>0</c:v>
                </c:pt>
                <c:pt idx="8434">
                  <c:v>0</c:v>
                </c:pt>
                <c:pt idx="8435">
                  <c:v>0</c:v>
                </c:pt>
                <c:pt idx="8436">
                  <c:v>0</c:v>
                </c:pt>
                <c:pt idx="8437">
                  <c:v>0</c:v>
                </c:pt>
                <c:pt idx="8438">
                  <c:v>0</c:v>
                </c:pt>
                <c:pt idx="8439">
                  <c:v>0</c:v>
                </c:pt>
                <c:pt idx="8440">
                  <c:v>0</c:v>
                </c:pt>
                <c:pt idx="8441">
                  <c:v>0</c:v>
                </c:pt>
                <c:pt idx="8442">
                  <c:v>0</c:v>
                </c:pt>
                <c:pt idx="8443">
                  <c:v>0</c:v>
                </c:pt>
                <c:pt idx="8444">
                  <c:v>0</c:v>
                </c:pt>
                <c:pt idx="8445">
                  <c:v>0</c:v>
                </c:pt>
                <c:pt idx="8446">
                  <c:v>0</c:v>
                </c:pt>
                <c:pt idx="8447">
                  <c:v>0</c:v>
                </c:pt>
                <c:pt idx="8448">
                  <c:v>0</c:v>
                </c:pt>
                <c:pt idx="8449">
                  <c:v>0</c:v>
                </c:pt>
                <c:pt idx="8450">
                  <c:v>0</c:v>
                </c:pt>
                <c:pt idx="8451">
                  <c:v>0</c:v>
                </c:pt>
                <c:pt idx="8452">
                  <c:v>0</c:v>
                </c:pt>
                <c:pt idx="8453">
                  <c:v>0</c:v>
                </c:pt>
                <c:pt idx="8454">
                  <c:v>0</c:v>
                </c:pt>
                <c:pt idx="8455">
                  <c:v>0</c:v>
                </c:pt>
                <c:pt idx="8456">
                  <c:v>0</c:v>
                </c:pt>
                <c:pt idx="8457">
                  <c:v>0</c:v>
                </c:pt>
                <c:pt idx="8458">
                  <c:v>0</c:v>
                </c:pt>
                <c:pt idx="8459">
                  <c:v>0</c:v>
                </c:pt>
                <c:pt idx="8460">
                  <c:v>0</c:v>
                </c:pt>
                <c:pt idx="8461">
                  <c:v>0</c:v>
                </c:pt>
                <c:pt idx="8462">
                  <c:v>0</c:v>
                </c:pt>
                <c:pt idx="8463">
                  <c:v>0</c:v>
                </c:pt>
                <c:pt idx="8464">
                  <c:v>0</c:v>
                </c:pt>
                <c:pt idx="8465">
                  <c:v>0</c:v>
                </c:pt>
                <c:pt idx="8466">
                  <c:v>0</c:v>
                </c:pt>
                <c:pt idx="8467">
                  <c:v>0</c:v>
                </c:pt>
                <c:pt idx="8468">
                  <c:v>0</c:v>
                </c:pt>
                <c:pt idx="8469">
                  <c:v>0</c:v>
                </c:pt>
                <c:pt idx="8470">
                  <c:v>0</c:v>
                </c:pt>
                <c:pt idx="8471">
                  <c:v>0</c:v>
                </c:pt>
                <c:pt idx="8472">
                  <c:v>0</c:v>
                </c:pt>
                <c:pt idx="8473">
                  <c:v>0</c:v>
                </c:pt>
                <c:pt idx="8474">
                  <c:v>0</c:v>
                </c:pt>
                <c:pt idx="8475">
                  <c:v>0</c:v>
                </c:pt>
                <c:pt idx="8476">
                  <c:v>0</c:v>
                </c:pt>
                <c:pt idx="8477">
                  <c:v>0</c:v>
                </c:pt>
                <c:pt idx="8478">
                  <c:v>0</c:v>
                </c:pt>
                <c:pt idx="8479">
                  <c:v>0</c:v>
                </c:pt>
                <c:pt idx="8480">
                  <c:v>0</c:v>
                </c:pt>
                <c:pt idx="8481">
                  <c:v>0</c:v>
                </c:pt>
                <c:pt idx="8482">
                  <c:v>0</c:v>
                </c:pt>
                <c:pt idx="8483">
                  <c:v>0</c:v>
                </c:pt>
                <c:pt idx="8484">
                  <c:v>0</c:v>
                </c:pt>
                <c:pt idx="8485">
                  <c:v>0</c:v>
                </c:pt>
                <c:pt idx="8486">
                  <c:v>0</c:v>
                </c:pt>
                <c:pt idx="8487">
                  <c:v>0</c:v>
                </c:pt>
                <c:pt idx="8488">
                  <c:v>0</c:v>
                </c:pt>
                <c:pt idx="8489">
                  <c:v>0</c:v>
                </c:pt>
                <c:pt idx="8490">
                  <c:v>0</c:v>
                </c:pt>
                <c:pt idx="8491">
                  <c:v>0</c:v>
                </c:pt>
                <c:pt idx="8492">
                  <c:v>0</c:v>
                </c:pt>
                <c:pt idx="8493">
                  <c:v>0</c:v>
                </c:pt>
                <c:pt idx="8494">
                  <c:v>0</c:v>
                </c:pt>
                <c:pt idx="8495">
                  <c:v>0</c:v>
                </c:pt>
                <c:pt idx="8496">
                  <c:v>0</c:v>
                </c:pt>
                <c:pt idx="8497">
                  <c:v>0</c:v>
                </c:pt>
                <c:pt idx="8498">
                  <c:v>0</c:v>
                </c:pt>
                <c:pt idx="8499">
                  <c:v>0</c:v>
                </c:pt>
                <c:pt idx="8500">
                  <c:v>0</c:v>
                </c:pt>
                <c:pt idx="8501">
                  <c:v>0</c:v>
                </c:pt>
                <c:pt idx="8502">
                  <c:v>0</c:v>
                </c:pt>
                <c:pt idx="8503">
                  <c:v>0</c:v>
                </c:pt>
                <c:pt idx="8504">
                  <c:v>0</c:v>
                </c:pt>
                <c:pt idx="8505">
                  <c:v>0</c:v>
                </c:pt>
                <c:pt idx="8506">
                  <c:v>0</c:v>
                </c:pt>
                <c:pt idx="8507">
                  <c:v>0</c:v>
                </c:pt>
                <c:pt idx="8508">
                  <c:v>0</c:v>
                </c:pt>
                <c:pt idx="8509">
                  <c:v>0</c:v>
                </c:pt>
                <c:pt idx="8510">
                  <c:v>0</c:v>
                </c:pt>
                <c:pt idx="8511">
                  <c:v>0</c:v>
                </c:pt>
                <c:pt idx="8512">
                  <c:v>0</c:v>
                </c:pt>
                <c:pt idx="8513">
                  <c:v>0</c:v>
                </c:pt>
                <c:pt idx="8514">
                  <c:v>0</c:v>
                </c:pt>
                <c:pt idx="8515">
                  <c:v>0</c:v>
                </c:pt>
                <c:pt idx="8516">
                  <c:v>0</c:v>
                </c:pt>
                <c:pt idx="8517">
                  <c:v>0</c:v>
                </c:pt>
                <c:pt idx="8518">
                  <c:v>0</c:v>
                </c:pt>
                <c:pt idx="8519">
                  <c:v>0</c:v>
                </c:pt>
                <c:pt idx="8520">
                  <c:v>0</c:v>
                </c:pt>
                <c:pt idx="8521">
                  <c:v>0</c:v>
                </c:pt>
                <c:pt idx="8522">
                  <c:v>0</c:v>
                </c:pt>
                <c:pt idx="8523">
                  <c:v>0</c:v>
                </c:pt>
                <c:pt idx="8524">
                  <c:v>0</c:v>
                </c:pt>
                <c:pt idx="8525">
                  <c:v>0</c:v>
                </c:pt>
                <c:pt idx="8526">
                  <c:v>0</c:v>
                </c:pt>
                <c:pt idx="8527">
                  <c:v>0</c:v>
                </c:pt>
                <c:pt idx="8528">
                  <c:v>0</c:v>
                </c:pt>
                <c:pt idx="8529">
                  <c:v>0</c:v>
                </c:pt>
                <c:pt idx="8530">
                  <c:v>0</c:v>
                </c:pt>
                <c:pt idx="8531">
                  <c:v>0</c:v>
                </c:pt>
                <c:pt idx="8532">
                  <c:v>0</c:v>
                </c:pt>
                <c:pt idx="8533">
                  <c:v>0</c:v>
                </c:pt>
                <c:pt idx="8534">
                  <c:v>0</c:v>
                </c:pt>
                <c:pt idx="8535">
                  <c:v>0</c:v>
                </c:pt>
                <c:pt idx="8536">
                  <c:v>0</c:v>
                </c:pt>
                <c:pt idx="8537">
                  <c:v>0</c:v>
                </c:pt>
                <c:pt idx="8538">
                  <c:v>0</c:v>
                </c:pt>
                <c:pt idx="8539">
                  <c:v>0</c:v>
                </c:pt>
                <c:pt idx="8540">
                  <c:v>0</c:v>
                </c:pt>
                <c:pt idx="8541">
                  <c:v>0</c:v>
                </c:pt>
                <c:pt idx="8542">
                  <c:v>0</c:v>
                </c:pt>
                <c:pt idx="8543">
                  <c:v>0</c:v>
                </c:pt>
                <c:pt idx="8544">
                  <c:v>0</c:v>
                </c:pt>
                <c:pt idx="8545">
                  <c:v>0</c:v>
                </c:pt>
                <c:pt idx="8546">
                  <c:v>0</c:v>
                </c:pt>
                <c:pt idx="8547">
                  <c:v>0</c:v>
                </c:pt>
                <c:pt idx="8548">
                  <c:v>0</c:v>
                </c:pt>
                <c:pt idx="8549">
                  <c:v>0</c:v>
                </c:pt>
                <c:pt idx="8550">
                  <c:v>0</c:v>
                </c:pt>
                <c:pt idx="8551">
                  <c:v>0</c:v>
                </c:pt>
                <c:pt idx="8552">
                  <c:v>0</c:v>
                </c:pt>
                <c:pt idx="8553">
                  <c:v>0</c:v>
                </c:pt>
                <c:pt idx="8554">
                  <c:v>0</c:v>
                </c:pt>
                <c:pt idx="8555">
                  <c:v>0</c:v>
                </c:pt>
                <c:pt idx="8556">
                  <c:v>0</c:v>
                </c:pt>
                <c:pt idx="8557">
                  <c:v>0</c:v>
                </c:pt>
                <c:pt idx="8558">
                  <c:v>0</c:v>
                </c:pt>
                <c:pt idx="8559">
                  <c:v>0</c:v>
                </c:pt>
                <c:pt idx="8560">
                  <c:v>0</c:v>
                </c:pt>
                <c:pt idx="8561">
                  <c:v>0</c:v>
                </c:pt>
                <c:pt idx="8562">
                  <c:v>0</c:v>
                </c:pt>
                <c:pt idx="8563">
                  <c:v>0</c:v>
                </c:pt>
                <c:pt idx="8564">
                  <c:v>0</c:v>
                </c:pt>
                <c:pt idx="8565">
                  <c:v>0</c:v>
                </c:pt>
                <c:pt idx="8566">
                  <c:v>0</c:v>
                </c:pt>
                <c:pt idx="8567">
                  <c:v>0</c:v>
                </c:pt>
                <c:pt idx="8568">
                  <c:v>0</c:v>
                </c:pt>
                <c:pt idx="8569">
                  <c:v>0</c:v>
                </c:pt>
                <c:pt idx="8570">
                  <c:v>0</c:v>
                </c:pt>
                <c:pt idx="8571">
                  <c:v>0</c:v>
                </c:pt>
                <c:pt idx="8572">
                  <c:v>0</c:v>
                </c:pt>
                <c:pt idx="8573">
                  <c:v>0</c:v>
                </c:pt>
                <c:pt idx="8574">
                  <c:v>0</c:v>
                </c:pt>
                <c:pt idx="8575">
                  <c:v>0</c:v>
                </c:pt>
                <c:pt idx="8576">
                  <c:v>0</c:v>
                </c:pt>
                <c:pt idx="8577">
                  <c:v>0</c:v>
                </c:pt>
                <c:pt idx="8578">
                  <c:v>0</c:v>
                </c:pt>
                <c:pt idx="8579">
                  <c:v>0</c:v>
                </c:pt>
                <c:pt idx="8580">
                  <c:v>0</c:v>
                </c:pt>
                <c:pt idx="8581">
                  <c:v>0</c:v>
                </c:pt>
                <c:pt idx="8582">
                  <c:v>0</c:v>
                </c:pt>
                <c:pt idx="8583">
                  <c:v>0</c:v>
                </c:pt>
                <c:pt idx="8584">
                  <c:v>0</c:v>
                </c:pt>
                <c:pt idx="8585">
                  <c:v>0</c:v>
                </c:pt>
                <c:pt idx="8586">
                  <c:v>0</c:v>
                </c:pt>
                <c:pt idx="8587">
                  <c:v>0</c:v>
                </c:pt>
                <c:pt idx="8588">
                  <c:v>0</c:v>
                </c:pt>
                <c:pt idx="8589">
                  <c:v>0</c:v>
                </c:pt>
                <c:pt idx="8590">
                  <c:v>0</c:v>
                </c:pt>
                <c:pt idx="8591">
                  <c:v>0</c:v>
                </c:pt>
                <c:pt idx="8592">
                  <c:v>0</c:v>
                </c:pt>
                <c:pt idx="8593">
                  <c:v>0</c:v>
                </c:pt>
                <c:pt idx="8594">
                  <c:v>0</c:v>
                </c:pt>
                <c:pt idx="8595">
                  <c:v>0</c:v>
                </c:pt>
                <c:pt idx="8596">
                  <c:v>0</c:v>
                </c:pt>
                <c:pt idx="8597">
                  <c:v>0</c:v>
                </c:pt>
                <c:pt idx="8598">
                  <c:v>0</c:v>
                </c:pt>
                <c:pt idx="8599">
                  <c:v>0</c:v>
                </c:pt>
                <c:pt idx="8600">
                  <c:v>0</c:v>
                </c:pt>
                <c:pt idx="8601">
                  <c:v>0</c:v>
                </c:pt>
                <c:pt idx="8602">
                  <c:v>0</c:v>
                </c:pt>
                <c:pt idx="8603">
                  <c:v>0</c:v>
                </c:pt>
                <c:pt idx="8604">
                  <c:v>0</c:v>
                </c:pt>
                <c:pt idx="8605">
                  <c:v>0</c:v>
                </c:pt>
                <c:pt idx="8606">
                  <c:v>0</c:v>
                </c:pt>
                <c:pt idx="8607">
                  <c:v>0</c:v>
                </c:pt>
                <c:pt idx="8608">
                  <c:v>0</c:v>
                </c:pt>
                <c:pt idx="8609">
                  <c:v>0</c:v>
                </c:pt>
                <c:pt idx="8610">
                  <c:v>0</c:v>
                </c:pt>
                <c:pt idx="8611">
                  <c:v>0</c:v>
                </c:pt>
                <c:pt idx="8612">
                  <c:v>0</c:v>
                </c:pt>
                <c:pt idx="8613">
                  <c:v>0</c:v>
                </c:pt>
                <c:pt idx="8614">
                  <c:v>0</c:v>
                </c:pt>
                <c:pt idx="8615">
                  <c:v>0</c:v>
                </c:pt>
                <c:pt idx="8616">
                  <c:v>0</c:v>
                </c:pt>
                <c:pt idx="8617">
                  <c:v>0</c:v>
                </c:pt>
                <c:pt idx="8618">
                  <c:v>0</c:v>
                </c:pt>
                <c:pt idx="8619">
                  <c:v>0</c:v>
                </c:pt>
                <c:pt idx="8620">
                  <c:v>0</c:v>
                </c:pt>
                <c:pt idx="8621">
                  <c:v>0</c:v>
                </c:pt>
                <c:pt idx="8622">
                  <c:v>0</c:v>
                </c:pt>
                <c:pt idx="8623">
                  <c:v>0</c:v>
                </c:pt>
                <c:pt idx="8624">
                  <c:v>0</c:v>
                </c:pt>
                <c:pt idx="8625">
                  <c:v>0</c:v>
                </c:pt>
                <c:pt idx="8626">
                  <c:v>0</c:v>
                </c:pt>
                <c:pt idx="8627">
                  <c:v>0</c:v>
                </c:pt>
                <c:pt idx="8628">
                  <c:v>0</c:v>
                </c:pt>
                <c:pt idx="8629">
                  <c:v>0</c:v>
                </c:pt>
                <c:pt idx="8630">
                  <c:v>0</c:v>
                </c:pt>
                <c:pt idx="8631">
                  <c:v>0</c:v>
                </c:pt>
                <c:pt idx="8632">
                  <c:v>0</c:v>
                </c:pt>
                <c:pt idx="8633">
                  <c:v>0</c:v>
                </c:pt>
                <c:pt idx="8634">
                  <c:v>0</c:v>
                </c:pt>
                <c:pt idx="8635">
                  <c:v>0</c:v>
                </c:pt>
                <c:pt idx="8636">
                  <c:v>0</c:v>
                </c:pt>
                <c:pt idx="8637">
                  <c:v>0</c:v>
                </c:pt>
                <c:pt idx="8638">
                  <c:v>0</c:v>
                </c:pt>
                <c:pt idx="8639">
                  <c:v>0</c:v>
                </c:pt>
                <c:pt idx="8640">
                  <c:v>0</c:v>
                </c:pt>
                <c:pt idx="8641">
                  <c:v>0</c:v>
                </c:pt>
                <c:pt idx="8642">
                  <c:v>0</c:v>
                </c:pt>
                <c:pt idx="8643">
                  <c:v>0</c:v>
                </c:pt>
                <c:pt idx="8644">
                  <c:v>0</c:v>
                </c:pt>
                <c:pt idx="8645">
                  <c:v>0</c:v>
                </c:pt>
                <c:pt idx="8646">
                  <c:v>0</c:v>
                </c:pt>
                <c:pt idx="8647">
                  <c:v>0</c:v>
                </c:pt>
                <c:pt idx="8648">
                  <c:v>0</c:v>
                </c:pt>
                <c:pt idx="8649">
                  <c:v>0</c:v>
                </c:pt>
                <c:pt idx="8650">
                  <c:v>0</c:v>
                </c:pt>
                <c:pt idx="8651">
                  <c:v>0</c:v>
                </c:pt>
                <c:pt idx="8652">
                  <c:v>0</c:v>
                </c:pt>
                <c:pt idx="8653">
                  <c:v>0</c:v>
                </c:pt>
                <c:pt idx="8654">
                  <c:v>0</c:v>
                </c:pt>
                <c:pt idx="8655">
                  <c:v>0</c:v>
                </c:pt>
                <c:pt idx="8656">
                  <c:v>0</c:v>
                </c:pt>
                <c:pt idx="8657">
                  <c:v>0</c:v>
                </c:pt>
                <c:pt idx="8658">
                  <c:v>0</c:v>
                </c:pt>
                <c:pt idx="8659">
                  <c:v>0</c:v>
                </c:pt>
                <c:pt idx="8660">
                  <c:v>0</c:v>
                </c:pt>
                <c:pt idx="8661">
                  <c:v>0</c:v>
                </c:pt>
                <c:pt idx="8662">
                  <c:v>0</c:v>
                </c:pt>
                <c:pt idx="8663">
                  <c:v>0</c:v>
                </c:pt>
                <c:pt idx="8664">
                  <c:v>0</c:v>
                </c:pt>
                <c:pt idx="8665">
                  <c:v>0</c:v>
                </c:pt>
                <c:pt idx="8666">
                  <c:v>0</c:v>
                </c:pt>
                <c:pt idx="8667">
                  <c:v>0</c:v>
                </c:pt>
                <c:pt idx="8668">
                  <c:v>0</c:v>
                </c:pt>
                <c:pt idx="8669">
                  <c:v>0</c:v>
                </c:pt>
                <c:pt idx="8670">
                  <c:v>0</c:v>
                </c:pt>
                <c:pt idx="8671">
                  <c:v>0</c:v>
                </c:pt>
                <c:pt idx="8672">
                  <c:v>0</c:v>
                </c:pt>
                <c:pt idx="8673">
                  <c:v>0</c:v>
                </c:pt>
                <c:pt idx="8674">
                  <c:v>0</c:v>
                </c:pt>
                <c:pt idx="8675">
                  <c:v>0</c:v>
                </c:pt>
                <c:pt idx="8676">
                  <c:v>0</c:v>
                </c:pt>
                <c:pt idx="8677">
                  <c:v>0</c:v>
                </c:pt>
                <c:pt idx="8678">
                  <c:v>0</c:v>
                </c:pt>
                <c:pt idx="8679">
                  <c:v>0</c:v>
                </c:pt>
                <c:pt idx="8680">
                  <c:v>0</c:v>
                </c:pt>
                <c:pt idx="8681">
                  <c:v>0</c:v>
                </c:pt>
                <c:pt idx="8682">
                  <c:v>0</c:v>
                </c:pt>
                <c:pt idx="8683">
                  <c:v>0</c:v>
                </c:pt>
                <c:pt idx="8684">
                  <c:v>0</c:v>
                </c:pt>
                <c:pt idx="8685">
                  <c:v>0</c:v>
                </c:pt>
                <c:pt idx="8686">
                  <c:v>0</c:v>
                </c:pt>
                <c:pt idx="8687">
                  <c:v>0</c:v>
                </c:pt>
                <c:pt idx="8688">
                  <c:v>0</c:v>
                </c:pt>
                <c:pt idx="8689">
                  <c:v>0</c:v>
                </c:pt>
                <c:pt idx="8690">
                  <c:v>0</c:v>
                </c:pt>
                <c:pt idx="8691">
                  <c:v>0</c:v>
                </c:pt>
                <c:pt idx="8692">
                  <c:v>0</c:v>
                </c:pt>
                <c:pt idx="8693">
                  <c:v>0</c:v>
                </c:pt>
                <c:pt idx="8694">
                  <c:v>0</c:v>
                </c:pt>
                <c:pt idx="8695">
                  <c:v>0</c:v>
                </c:pt>
                <c:pt idx="8696">
                  <c:v>0</c:v>
                </c:pt>
                <c:pt idx="8697">
                  <c:v>0</c:v>
                </c:pt>
                <c:pt idx="8698">
                  <c:v>0</c:v>
                </c:pt>
                <c:pt idx="8699">
                  <c:v>0</c:v>
                </c:pt>
                <c:pt idx="8700">
                  <c:v>0</c:v>
                </c:pt>
                <c:pt idx="8701">
                  <c:v>0</c:v>
                </c:pt>
                <c:pt idx="8702">
                  <c:v>0</c:v>
                </c:pt>
                <c:pt idx="8703">
                  <c:v>0</c:v>
                </c:pt>
                <c:pt idx="8704">
                  <c:v>0</c:v>
                </c:pt>
                <c:pt idx="8705">
                  <c:v>0</c:v>
                </c:pt>
                <c:pt idx="8706">
                  <c:v>0</c:v>
                </c:pt>
                <c:pt idx="8707">
                  <c:v>0</c:v>
                </c:pt>
                <c:pt idx="8708">
                  <c:v>0</c:v>
                </c:pt>
                <c:pt idx="8709">
                  <c:v>0</c:v>
                </c:pt>
                <c:pt idx="8710">
                  <c:v>0</c:v>
                </c:pt>
                <c:pt idx="8711">
                  <c:v>0</c:v>
                </c:pt>
                <c:pt idx="8712">
                  <c:v>0</c:v>
                </c:pt>
                <c:pt idx="8713">
                  <c:v>0</c:v>
                </c:pt>
                <c:pt idx="8714">
                  <c:v>0</c:v>
                </c:pt>
                <c:pt idx="8715">
                  <c:v>0</c:v>
                </c:pt>
                <c:pt idx="8716">
                  <c:v>0</c:v>
                </c:pt>
                <c:pt idx="8717">
                  <c:v>0</c:v>
                </c:pt>
                <c:pt idx="8718">
                  <c:v>0</c:v>
                </c:pt>
                <c:pt idx="8719">
                  <c:v>0</c:v>
                </c:pt>
                <c:pt idx="8720">
                  <c:v>0</c:v>
                </c:pt>
                <c:pt idx="8721">
                  <c:v>0</c:v>
                </c:pt>
                <c:pt idx="8722">
                  <c:v>0</c:v>
                </c:pt>
                <c:pt idx="8723">
                  <c:v>0</c:v>
                </c:pt>
                <c:pt idx="8724">
                  <c:v>0</c:v>
                </c:pt>
                <c:pt idx="8725">
                  <c:v>0</c:v>
                </c:pt>
                <c:pt idx="8726">
                  <c:v>0</c:v>
                </c:pt>
                <c:pt idx="8727">
                  <c:v>0</c:v>
                </c:pt>
                <c:pt idx="8728">
                  <c:v>0</c:v>
                </c:pt>
                <c:pt idx="8729">
                  <c:v>0</c:v>
                </c:pt>
                <c:pt idx="8730">
                  <c:v>0</c:v>
                </c:pt>
                <c:pt idx="8731">
                  <c:v>0</c:v>
                </c:pt>
                <c:pt idx="8732">
                  <c:v>0</c:v>
                </c:pt>
                <c:pt idx="8733">
                  <c:v>0</c:v>
                </c:pt>
                <c:pt idx="8734">
                  <c:v>0</c:v>
                </c:pt>
                <c:pt idx="8735">
                  <c:v>0</c:v>
                </c:pt>
                <c:pt idx="8736">
                  <c:v>0</c:v>
                </c:pt>
                <c:pt idx="8737">
                  <c:v>0</c:v>
                </c:pt>
                <c:pt idx="8738">
                  <c:v>0</c:v>
                </c:pt>
                <c:pt idx="8739">
                  <c:v>0</c:v>
                </c:pt>
                <c:pt idx="8740">
                  <c:v>0</c:v>
                </c:pt>
                <c:pt idx="8741">
                  <c:v>0</c:v>
                </c:pt>
                <c:pt idx="8742">
                  <c:v>0</c:v>
                </c:pt>
                <c:pt idx="8743">
                  <c:v>0</c:v>
                </c:pt>
                <c:pt idx="8744">
                  <c:v>0</c:v>
                </c:pt>
                <c:pt idx="8745">
                  <c:v>0</c:v>
                </c:pt>
                <c:pt idx="8746">
                  <c:v>0</c:v>
                </c:pt>
                <c:pt idx="8747">
                  <c:v>0</c:v>
                </c:pt>
                <c:pt idx="8748">
                  <c:v>0</c:v>
                </c:pt>
                <c:pt idx="8749">
                  <c:v>0</c:v>
                </c:pt>
                <c:pt idx="8750">
                  <c:v>0</c:v>
                </c:pt>
                <c:pt idx="8751">
                  <c:v>0</c:v>
                </c:pt>
                <c:pt idx="8752">
                  <c:v>0</c:v>
                </c:pt>
                <c:pt idx="8753">
                  <c:v>0</c:v>
                </c:pt>
                <c:pt idx="8754">
                  <c:v>0</c:v>
                </c:pt>
                <c:pt idx="8755">
                  <c:v>0</c:v>
                </c:pt>
                <c:pt idx="8756">
                  <c:v>0</c:v>
                </c:pt>
                <c:pt idx="8757">
                  <c:v>0</c:v>
                </c:pt>
                <c:pt idx="8758">
                  <c:v>0</c:v>
                </c:pt>
                <c:pt idx="8759">
                  <c:v>0</c:v>
                </c:pt>
                <c:pt idx="8760">
                  <c:v>0</c:v>
                </c:pt>
                <c:pt idx="8761">
                  <c:v>0</c:v>
                </c:pt>
                <c:pt idx="8762">
                  <c:v>0</c:v>
                </c:pt>
                <c:pt idx="8763">
                  <c:v>0</c:v>
                </c:pt>
                <c:pt idx="8764">
                  <c:v>0</c:v>
                </c:pt>
                <c:pt idx="8765">
                  <c:v>0</c:v>
                </c:pt>
                <c:pt idx="8766">
                  <c:v>0</c:v>
                </c:pt>
                <c:pt idx="8767">
                  <c:v>0</c:v>
                </c:pt>
                <c:pt idx="8768">
                  <c:v>0</c:v>
                </c:pt>
                <c:pt idx="8769">
                  <c:v>0</c:v>
                </c:pt>
                <c:pt idx="8770">
                  <c:v>0</c:v>
                </c:pt>
                <c:pt idx="8771">
                  <c:v>0</c:v>
                </c:pt>
                <c:pt idx="8772">
                  <c:v>0</c:v>
                </c:pt>
                <c:pt idx="8773">
                  <c:v>0</c:v>
                </c:pt>
                <c:pt idx="8774">
                  <c:v>0</c:v>
                </c:pt>
                <c:pt idx="8775">
                  <c:v>0</c:v>
                </c:pt>
                <c:pt idx="8776">
                  <c:v>0</c:v>
                </c:pt>
                <c:pt idx="8777">
                  <c:v>0</c:v>
                </c:pt>
                <c:pt idx="8778">
                  <c:v>0</c:v>
                </c:pt>
                <c:pt idx="8779">
                  <c:v>0</c:v>
                </c:pt>
                <c:pt idx="8780">
                  <c:v>0</c:v>
                </c:pt>
                <c:pt idx="8781">
                  <c:v>0</c:v>
                </c:pt>
                <c:pt idx="8782">
                  <c:v>0</c:v>
                </c:pt>
                <c:pt idx="8783">
                  <c:v>0</c:v>
                </c:pt>
                <c:pt idx="8784">
                  <c:v>0</c:v>
                </c:pt>
                <c:pt idx="8785">
                  <c:v>0</c:v>
                </c:pt>
                <c:pt idx="8786">
                  <c:v>0</c:v>
                </c:pt>
                <c:pt idx="8787">
                  <c:v>0</c:v>
                </c:pt>
                <c:pt idx="8788">
                  <c:v>0</c:v>
                </c:pt>
                <c:pt idx="8789">
                  <c:v>0</c:v>
                </c:pt>
                <c:pt idx="8790">
                  <c:v>0</c:v>
                </c:pt>
                <c:pt idx="8791">
                  <c:v>0</c:v>
                </c:pt>
                <c:pt idx="8792">
                  <c:v>0</c:v>
                </c:pt>
                <c:pt idx="8793">
                  <c:v>0</c:v>
                </c:pt>
                <c:pt idx="8794">
                  <c:v>0</c:v>
                </c:pt>
                <c:pt idx="8795">
                  <c:v>0</c:v>
                </c:pt>
                <c:pt idx="8796">
                  <c:v>0</c:v>
                </c:pt>
                <c:pt idx="8797">
                  <c:v>0</c:v>
                </c:pt>
                <c:pt idx="8798">
                  <c:v>0</c:v>
                </c:pt>
                <c:pt idx="8799">
                  <c:v>0</c:v>
                </c:pt>
                <c:pt idx="8800">
                  <c:v>0</c:v>
                </c:pt>
                <c:pt idx="8801">
                  <c:v>0</c:v>
                </c:pt>
                <c:pt idx="8802">
                  <c:v>0</c:v>
                </c:pt>
                <c:pt idx="8803">
                  <c:v>0</c:v>
                </c:pt>
                <c:pt idx="8804">
                  <c:v>0</c:v>
                </c:pt>
                <c:pt idx="8805">
                  <c:v>0</c:v>
                </c:pt>
                <c:pt idx="8806">
                  <c:v>0</c:v>
                </c:pt>
                <c:pt idx="8807">
                  <c:v>0</c:v>
                </c:pt>
                <c:pt idx="8808">
                  <c:v>0</c:v>
                </c:pt>
                <c:pt idx="8809">
                  <c:v>0</c:v>
                </c:pt>
                <c:pt idx="8810">
                  <c:v>0</c:v>
                </c:pt>
                <c:pt idx="8811">
                  <c:v>0</c:v>
                </c:pt>
                <c:pt idx="8812">
                  <c:v>0</c:v>
                </c:pt>
                <c:pt idx="8813">
                  <c:v>0</c:v>
                </c:pt>
                <c:pt idx="8814">
                  <c:v>0</c:v>
                </c:pt>
                <c:pt idx="8815">
                  <c:v>0</c:v>
                </c:pt>
                <c:pt idx="8816">
                  <c:v>0</c:v>
                </c:pt>
                <c:pt idx="8817">
                  <c:v>0</c:v>
                </c:pt>
                <c:pt idx="8818">
                  <c:v>0</c:v>
                </c:pt>
                <c:pt idx="8819">
                  <c:v>0</c:v>
                </c:pt>
                <c:pt idx="8820">
                  <c:v>0</c:v>
                </c:pt>
                <c:pt idx="8821">
                  <c:v>0</c:v>
                </c:pt>
                <c:pt idx="8822">
                  <c:v>0</c:v>
                </c:pt>
                <c:pt idx="8823">
                  <c:v>0</c:v>
                </c:pt>
                <c:pt idx="8824">
                  <c:v>0</c:v>
                </c:pt>
                <c:pt idx="8825">
                  <c:v>0</c:v>
                </c:pt>
                <c:pt idx="8826">
                  <c:v>0</c:v>
                </c:pt>
                <c:pt idx="8827">
                  <c:v>0</c:v>
                </c:pt>
                <c:pt idx="8828">
                  <c:v>0</c:v>
                </c:pt>
                <c:pt idx="8829">
                  <c:v>0</c:v>
                </c:pt>
                <c:pt idx="8830">
                  <c:v>0</c:v>
                </c:pt>
                <c:pt idx="8831">
                  <c:v>0</c:v>
                </c:pt>
                <c:pt idx="8832">
                  <c:v>0</c:v>
                </c:pt>
                <c:pt idx="8833">
                  <c:v>0</c:v>
                </c:pt>
                <c:pt idx="8834">
                  <c:v>0</c:v>
                </c:pt>
                <c:pt idx="8835">
                  <c:v>0</c:v>
                </c:pt>
                <c:pt idx="8836">
                  <c:v>0</c:v>
                </c:pt>
                <c:pt idx="8837">
                  <c:v>0</c:v>
                </c:pt>
                <c:pt idx="8838">
                  <c:v>0</c:v>
                </c:pt>
                <c:pt idx="8839">
                  <c:v>0</c:v>
                </c:pt>
                <c:pt idx="8840">
                  <c:v>0</c:v>
                </c:pt>
                <c:pt idx="8841">
                  <c:v>0</c:v>
                </c:pt>
                <c:pt idx="8842">
                  <c:v>0</c:v>
                </c:pt>
                <c:pt idx="8843">
                  <c:v>0</c:v>
                </c:pt>
                <c:pt idx="8844">
                  <c:v>0</c:v>
                </c:pt>
                <c:pt idx="8845">
                  <c:v>0</c:v>
                </c:pt>
                <c:pt idx="8846">
                  <c:v>0</c:v>
                </c:pt>
                <c:pt idx="8847">
                  <c:v>0</c:v>
                </c:pt>
                <c:pt idx="8848">
                  <c:v>0</c:v>
                </c:pt>
                <c:pt idx="8849">
                  <c:v>0</c:v>
                </c:pt>
                <c:pt idx="8850">
                  <c:v>0</c:v>
                </c:pt>
                <c:pt idx="8851">
                  <c:v>0</c:v>
                </c:pt>
                <c:pt idx="8852">
                  <c:v>0</c:v>
                </c:pt>
                <c:pt idx="8853">
                  <c:v>0</c:v>
                </c:pt>
                <c:pt idx="8854">
                  <c:v>0</c:v>
                </c:pt>
                <c:pt idx="8855">
                  <c:v>0</c:v>
                </c:pt>
                <c:pt idx="8856">
                  <c:v>0</c:v>
                </c:pt>
                <c:pt idx="8857">
                  <c:v>0</c:v>
                </c:pt>
                <c:pt idx="8858">
                  <c:v>0</c:v>
                </c:pt>
                <c:pt idx="8859">
                  <c:v>0</c:v>
                </c:pt>
                <c:pt idx="8860">
                  <c:v>0</c:v>
                </c:pt>
                <c:pt idx="8861">
                  <c:v>0</c:v>
                </c:pt>
                <c:pt idx="8862">
                  <c:v>0</c:v>
                </c:pt>
                <c:pt idx="8863">
                  <c:v>0</c:v>
                </c:pt>
                <c:pt idx="8864">
                  <c:v>0</c:v>
                </c:pt>
                <c:pt idx="8865">
                  <c:v>0</c:v>
                </c:pt>
                <c:pt idx="8866">
                  <c:v>0</c:v>
                </c:pt>
                <c:pt idx="8867">
                  <c:v>0</c:v>
                </c:pt>
                <c:pt idx="8868">
                  <c:v>0</c:v>
                </c:pt>
                <c:pt idx="8869">
                  <c:v>0</c:v>
                </c:pt>
                <c:pt idx="8870">
                  <c:v>0</c:v>
                </c:pt>
                <c:pt idx="8871">
                  <c:v>0</c:v>
                </c:pt>
                <c:pt idx="8872">
                  <c:v>0</c:v>
                </c:pt>
                <c:pt idx="8873">
                  <c:v>0</c:v>
                </c:pt>
                <c:pt idx="8874">
                  <c:v>0</c:v>
                </c:pt>
                <c:pt idx="8875">
                  <c:v>0</c:v>
                </c:pt>
                <c:pt idx="8876">
                  <c:v>0</c:v>
                </c:pt>
                <c:pt idx="8877">
                  <c:v>0</c:v>
                </c:pt>
                <c:pt idx="8878">
                  <c:v>0</c:v>
                </c:pt>
                <c:pt idx="8879">
                  <c:v>0</c:v>
                </c:pt>
                <c:pt idx="8880">
                  <c:v>0</c:v>
                </c:pt>
                <c:pt idx="8881">
                  <c:v>0</c:v>
                </c:pt>
                <c:pt idx="8882">
                  <c:v>0</c:v>
                </c:pt>
                <c:pt idx="8883">
                  <c:v>0</c:v>
                </c:pt>
                <c:pt idx="8884">
                  <c:v>0</c:v>
                </c:pt>
                <c:pt idx="8885">
                  <c:v>0</c:v>
                </c:pt>
                <c:pt idx="8886">
                  <c:v>0</c:v>
                </c:pt>
                <c:pt idx="8887">
                  <c:v>0</c:v>
                </c:pt>
                <c:pt idx="8888">
                  <c:v>0</c:v>
                </c:pt>
                <c:pt idx="8889">
                  <c:v>0</c:v>
                </c:pt>
                <c:pt idx="8890">
                  <c:v>0</c:v>
                </c:pt>
                <c:pt idx="8891">
                  <c:v>0</c:v>
                </c:pt>
                <c:pt idx="8892">
                  <c:v>0</c:v>
                </c:pt>
                <c:pt idx="8893">
                  <c:v>0</c:v>
                </c:pt>
                <c:pt idx="8894">
                  <c:v>0</c:v>
                </c:pt>
                <c:pt idx="8895">
                  <c:v>0</c:v>
                </c:pt>
                <c:pt idx="8896">
                  <c:v>0</c:v>
                </c:pt>
                <c:pt idx="8897">
                  <c:v>0</c:v>
                </c:pt>
                <c:pt idx="8898">
                  <c:v>0</c:v>
                </c:pt>
                <c:pt idx="8899">
                  <c:v>0</c:v>
                </c:pt>
                <c:pt idx="8900">
                  <c:v>0</c:v>
                </c:pt>
                <c:pt idx="8901">
                  <c:v>0</c:v>
                </c:pt>
                <c:pt idx="8902">
                  <c:v>0</c:v>
                </c:pt>
                <c:pt idx="8903">
                  <c:v>0</c:v>
                </c:pt>
                <c:pt idx="8904">
                  <c:v>0</c:v>
                </c:pt>
                <c:pt idx="8905">
                  <c:v>0</c:v>
                </c:pt>
                <c:pt idx="8906">
                  <c:v>0</c:v>
                </c:pt>
                <c:pt idx="8907">
                  <c:v>0</c:v>
                </c:pt>
                <c:pt idx="8908">
                  <c:v>0</c:v>
                </c:pt>
                <c:pt idx="8909">
                  <c:v>0</c:v>
                </c:pt>
                <c:pt idx="8910">
                  <c:v>0</c:v>
                </c:pt>
                <c:pt idx="8911">
                  <c:v>0</c:v>
                </c:pt>
                <c:pt idx="8912">
                  <c:v>0</c:v>
                </c:pt>
                <c:pt idx="8913">
                  <c:v>0</c:v>
                </c:pt>
                <c:pt idx="8914">
                  <c:v>0</c:v>
                </c:pt>
                <c:pt idx="8915">
                  <c:v>0</c:v>
                </c:pt>
                <c:pt idx="8916">
                  <c:v>0</c:v>
                </c:pt>
                <c:pt idx="8917">
                  <c:v>0</c:v>
                </c:pt>
                <c:pt idx="8918">
                  <c:v>0</c:v>
                </c:pt>
                <c:pt idx="8919">
                  <c:v>0</c:v>
                </c:pt>
                <c:pt idx="8920">
                  <c:v>0</c:v>
                </c:pt>
                <c:pt idx="8921">
                  <c:v>0</c:v>
                </c:pt>
                <c:pt idx="8922">
                  <c:v>0</c:v>
                </c:pt>
                <c:pt idx="8923">
                  <c:v>0</c:v>
                </c:pt>
                <c:pt idx="8924">
                  <c:v>0</c:v>
                </c:pt>
                <c:pt idx="8925">
                  <c:v>0</c:v>
                </c:pt>
                <c:pt idx="8926">
                  <c:v>0</c:v>
                </c:pt>
                <c:pt idx="8927">
                  <c:v>0</c:v>
                </c:pt>
                <c:pt idx="8928">
                  <c:v>0</c:v>
                </c:pt>
                <c:pt idx="8929">
                  <c:v>0</c:v>
                </c:pt>
                <c:pt idx="8930">
                  <c:v>0</c:v>
                </c:pt>
                <c:pt idx="8931">
                  <c:v>0</c:v>
                </c:pt>
                <c:pt idx="8932">
                  <c:v>0</c:v>
                </c:pt>
                <c:pt idx="8933">
                  <c:v>0</c:v>
                </c:pt>
                <c:pt idx="8934">
                  <c:v>0</c:v>
                </c:pt>
                <c:pt idx="8935">
                  <c:v>0</c:v>
                </c:pt>
                <c:pt idx="8936">
                  <c:v>0</c:v>
                </c:pt>
                <c:pt idx="8937">
                  <c:v>0</c:v>
                </c:pt>
                <c:pt idx="8938">
                  <c:v>0</c:v>
                </c:pt>
                <c:pt idx="8939">
                  <c:v>0</c:v>
                </c:pt>
                <c:pt idx="8940">
                  <c:v>0</c:v>
                </c:pt>
                <c:pt idx="8941">
                  <c:v>0</c:v>
                </c:pt>
                <c:pt idx="8942">
                  <c:v>0</c:v>
                </c:pt>
                <c:pt idx="8943">
                  <c:v>0</c:v>
                </c:pt>
                <c:pt idx="8944">
                  <c:v>0</c:v>
                </c:pt>
                <c:pt idx="8945">
                  <c:v>0</c:v>
                </c:pt>
                <c:pt idx="8946">
                  <c:v>0</c:v>
                </c:pt>
                <c:pt idx="8947">
                  <c:v>0</c:v>
                </c:pt>
                <c:pt idx="8948">
                  <c:v>0</c:v>
                </c:pt>
                <c:pt idx="8949">
                  <c:v>0</c:v>
                </c:pt>
                <c:pt idx="8950">
                  <c:v>0</c:v>
                </c:pt>
                <c:pt idx="8951">
                  <c:v>0</c:v>
                </c:pt>
                <c:pt idx="8952">
                  <c:v>0</c:v>
                </c:pt>
                <c:pt idx="8953">
                  <c:v>0</c:v>
                </c:pt>
                <c:pt idx="8954">
                  <c:v>0</c:v>
                </c:pt>
                <c:pt idx="8955">
                  <c:v>0</c:v>
                </c:pt>
                <c:pt idx="8956">
                  <c:v>0</c:v>
                </c:pt>
                <c:pt idx="8957">
                  <c:v>0</c:v>
                </c:pt>
                <c:pt idx="8958">
                  <c:v>0</c:v>
                </c:pt>
                <c:pt idx="8959">
                  <c:v>0</c:v>
                </c:pt>
                <c:pt idx="8960">
                  <c:v>0</c:v>
                </c:pt>
                <c:pt idx="8961">
                  <c:v>0</c:v>
                </c:pt>
                <c:pt idx="8962">
                  <c:v>0</c:v>
                </c:pt>
                <c:pt idx="8963">
                  <c:v>0</c:v>
                </c:pt>
                <c:pt idx="8964">
                  <c:v>0</c:v>
                </c:pt>
                <c:pt idx="8965">
                  <c:v>0</c:v>
                </c:pt>
                <c:pt idx="8966">
                  <c:v>0</c:v>
                </c:pt>
                <c:pt idx="8967">
                  <c:v>0</c:v>
                </c:pt>
                <c:pt idx="8968">
                  <c:v>0</c:v>
                </c:pt>
                <c:pt idx="8969">
                  <c:v>0</c:v>
                </c:pt>
                <c:pt idx="8970">
                  <c:v>0</c:v>
                </c:pt>
                <c:pt idx="8971">
                  <c:v>0</c:v>
                </c:pt>
                <c:pt idx="8972">
                  <c:v>0</c:v>
                </c:pt>
                <c:pt idx="8973">
                  <c:v>0</c:v>
                </c:pt>
                <c:pt idx="8974">
                  <c:v>7.7700956240520924E-2</c:v>
                </c:pt>
                <c:pt idx="8975">
                  <c:v>7.2109783203524125E-2</c:v>
                </c:pt>
                <c:pt idx="8976">
                  <c:v>5.1251482939323315E-2</c:v>
                </c:pt>
                <c:pt idx="8977">
                  <c:v>5.8307542377852746E-2</c:v>
                </c:pt>
                <c:pt idx="8978">
                  <c:v>0.11878841508855309</c:v>
                </c:pt>
                <c:pt idx="8979">
                  <c:v>0.17677353517582553</c:v>
                </c:pt>
                <c:pt idx="8980">
                  <c:v>0.25411791507132075</c:v>
                </c:pt>
                <c:pt idx="8981">
                  <c:v>0.39256147530328261</c:v>
                </c:pt>
                <c:pt idx="8982">
                  <c:v>0.61014602548956265</c:v>
                </c:pt>
                <c:pt idx="8983">
                  <c:v>0.79241466749204659</c:v>
                </c:pt>
                <c:pt idx="8984">
                  <c:v>0.96444828552398465</c:v>
                </c:pt>
                <c:pt idx="8985">
                  <c:v>1.237926053574339</c:v>
                </c:pt>
                <c:pt idx="8986">
                  <c:v>1.1445084552209939</c:v>
                </c:pt>
                <c:pt idx="8987">
                  <c:v>1.1730211585983279</c:v>
                </c:pt>
                <c:pt idx="8988">
                  <c:v>1.1813679810025521</c:v>
                </c:pt>
                <c:pt idx="8989">
                  <c:v>1.1403125205074631</c:v>
                </c:pt>
                <c:pt idx="8990">
                  <c:v>1.1302475182418885</c:v>
                </c:pt>
                <c:pt idx="8991">
                  <c:v>1.126641529556607</c:v>
                </c:pt>
                <c:pt idx="8992">
                  <c:v>1.1186421578820804</c:v>
                </c:pt>
                <c:pt idx="8993">
                  <c:v>1.0848962157369557</c:v>
                </c:pt>
                <c:pt idx="8994">
                  <c:v>1.0383673885303115</c:v>
                </c:pt>
                <c:pt idx="8995">
                  <c:v>1.0627315293930921</c:v>
                </c:pt>
                <c:pt idx="8996">
                  <c:v>1.0838493573388872</c:v>
                </c:pt>
                <c:pt idx="8997">
                  <c:v>1.1232770534211427</c:v>
                </c:pt>
                <c:pt idx="8998">
                  <c:v>0</c:v>
                </c:pt>
                <c:pt idx="8999">
                  <c:v>0</c:v>
                </c:pt>
                <c:pt idx="9000">
                  <c:v>0</c:v>
                </c:pt>
                <c:pt idx="9001">
                  <c:v>0</c:v>
                </c:pt>
                <c:pt idx="9002">
                  <c:v>0</c:v>
                </c:pt>
                <c:pt idx="9003">
                  <c:v>0</c:v>
                </c:pt>
                <c:pt idx="9004">
                  <c:v>0</c:v>
                </c:pt>
                <c:pt idx="9005">
                  <c:v>0</c:v>
                </c:pt>
                <c:pt idx="9006">
                  <c:v>0</c:v>
                </c:pt>
                <c:pt idx="9007">
                  <c:v>0</c:v>
                </c:pt>
                <c:pt idx="9008">
                  <c:v>0</c:v>
                </c:pt>
                <c:pt idx="9009">
                  <c:v>0</c:v>
                </c:pt>
                <c:pt idx="9010">
                  <c:v>0</c:v>
                </c:pt>
                <c:pt idx="9011">
                  <c:v>0</c:v>
                </c:pt>
                <c:pt idx="9012">
                  <c:v>0</c:v>
                </c:pt>
                <c:pt idx="9013">
                  <c:v>0</c:v>
                </c:pt>
                <c:pt idx="9014">
                  <c:v>0</c:v>
                </c:pt>
                <c:pt idx="9015">
                  <c:v>0</c:v>
                </c:pt>
                <c:pt idx="9016">
                  <c:v>0</c:v>
                </c:pt>
                <c:pt idx="9017">
                  <c:v>0</c:v>
                </c:pt>
                <c:pt idx="9018">
                  <c:v>0</c:v>
                </c:pt>
                <c:pt idx="9019">
                  <c:v>0</c:v>
                </c:pt>
                <c:pt idx="9020">
                  <c:v>0</c:v>
                </c:pt>
                <c:pt idx="9021">
                  <c:v>0</c:v>
                </c:pt>
                <c:pt idx="9022">
                  <c:v>0</c:v>
                </c:pt>
                <c:pt idx="9023">
                  <c:v>0</c:v>
                </c:pt>
                <c:pt idx="9024">
                  <c:v>0</c:v>
                </c:pt>
                <c:pt idx="9025">
                  <c:v>0</c:v>
                </c:pt>
                <c:pt idx="9026">
                  <c:v>0</c:v>
                </c:pt>
                <c:pt idx="9027">
                  <c:v>0</c:v>
                </c:pt>
                <c:pt idx="9028">
                  <c:v>0</c:v>
                </c:pt>
                <c:pt idx="9029">
                  <c:v>0</c:v>
                </c:pt>
                <c:pt idx="9030">
                  <c:v>0</c:v>
                </c:pt>
                <c:pt idx="9031">
                  <c:v>0</c:v>
                </c:pt>
                <c:pt idx="9032">
                  <c:v>0</c:v>
                </c:pt>
                <c:pt idx="9033">
                  <c:v>0</c:v>
                </c:pt>
                <c:pt idx="9034">
                  <c:v>0</c:v>
                </c:pt>
                <c:pt idx="9035">
                  <c:v>0</c:v>
                </c:pt>
                <c:pt idx="9036">
                  <c:v>0</c:v>
                </c:pt>
                <c:pt idx="9037">
                  <c:v>0</c:v>
                </c:pt>
                <c:pt idx="9038">
                  <c:v>0</c:v>
                </c:pt>
                <c:pt idx="9039">
                  <c:v>0</c:v>
                </c:pt>
                <c:pt idx="9040">
                  <c:v>0</c:v>
                </c:pt>
                <c:pt idx="9041">
                  <c:v>0</c:v>
                </c:pt>
                <c:pt idx="9042">
                  <c:v>0</c:v>
                </c:pt>
                <c:pt idx="9043">
                  <c:v>0</c:v>
                </c:pt>
                <c:pt idx="9044">
                  <c:v>0</c:v>
                </c:pt>
                <c:pt idx="9045">
                  <c:v>0</c:v>
                </c:pt>
                <c:pt idx="9046">
                  <c:v>0</c:v>
                </c:pt>
                <c:pt idx="9047">
                  <c:v>0</c:v>
                </c:pt>
                <c:pt idx="9048">
                  <c:v>0</c:v>
                </c:pt>
                <c:pt idx="9049">
                  <c:v>0</c:v>
                </c:pt>
                <c:pt idx="9050">
                  <c:v>0</c:v>
                </c:pt>
                <c:pt idx="9051">
                  <c:v>0</c:v>
                </c:pt>
                <c:pt idx="9052">
                  <c:v>0</c:v>
                </c:pt>
                <c:pt idx="9053">
                  <c:v>0</c:v>
                </c:pt>
                <c:pt idx="9054">
                  <c:v>0</c:v>
                </c:pt>
                <c:pt idx="9055">
                  <c:v>0</c:v>
                </c:pt>
                <c:pt idx="9056">
                  <c:v>0</c:v>
                </c:pt>
                <c:pt idx="9057">
                  <c:v>0</c:v>
                </c:pt>
                <c:pt idx="9058">
                  <c:v>0</c:v>
                </c:pt>
                <c:pt idx="9059">
                  <c:v>0</c:v>
                </c:pt>
                <c:pt idx="9060">
                  <c:v>0</c:v>
                </c:pt>
                <c:pt idx="9061">
                  <c:v>0</c:v>
                </c:pt>
                <c:pt idx="9062">
                  <c:v>0</c:v>
                </c:pt>
                <c:pt idx="9063">
                  <c:v>0</c:v>
                </c:pt>
                <c:pt idx="9064">
                  <c:v>0</c:v>
                </c:pt>
                <c:pt idx="9065">
                  <c:v>0</c:v>
                </c:pt>
                <c:pt idx="9066">
                  <c:v>0</c:v>
                </c:pt>
                <c:pt idx="9067">
                  <c:v>0</c:v>
                </c:pt>
                <c:pt idx="9068">
                  <c:v>0</c:v>
                </c:pt>
                <c:pt idx="9069">
                  <c:v>0</c:v>
                </c:pt>
                <c:pt idx="9070">
                  <c:v>0</c:v>
                </c:pt>
                <c:pt idx="9071">
                  <c:v>0</c:v>
                </c:pt>
                <c:pt idx="9072">
                  <c:v>0</c:v>
                </c:pt>
                <c:pt idx="9073">
                  <c:v>0</c:v>
                </c:pt>
                <c:pt idx="9074">
                  <c:v>0</c:v>
                </c:pt>
                <c:pt idx="9075">
                  <c:v>0</c:v>
                </c:pt>
                <c:pt idx="9076">
                  <c:v>0</c:v>
                </c:pt>
                <c:pt idx="9077">
                  <c:v>0</c:v>
                </c:pt>
                <c:pt idx="9078">
                  <c:v>0</c:v>
                </c:pt>
                <c:pt idx="9079">
                  <c:v>0</c:v>
                </c:pt>
                <c:pt idx="9080">
                  <c:v>0</c:v>
                </c:pt>
                <c:pt idx="9081">
                  <c:v>0</c:v>
                </c:pt>
                <c:pt idx="9082">
                  <c:v>0</c:v>
                </c:pt>
                <c:pt idx="9083">
                  <c:v>0</c:v>
                </c:pt>
                <c:pt idx="9084">
                  <c:v>0</c:v>
                </c:pt>
                <c:pt idx="9085">
                  <c:v>0</c:v>
                </c:pt>
                <c:pt idx="9086">
                  <c:v>0</c:v>
                </c:pt>
                <c:pt idx="9087">
                  <c:v>0</c:v>
                </c:pt>
                <c:pt idx="9088">
                  <c:v>0</c:v>
                </c:pt>
                <c:pt idx="9089">
                  <c:v>0</c:v>
                </c:pt>
                <c:pt idx="9090">
                  <c:v>0</c:v>
                </c:pt>
                <c:pt idx="9091">
                  <c:v>0</c:v>
                </c:pt>
                <c:pt idx="9092">
                  <c:v>0</c:v>
                </c:pt>
                <c:pt idx="9093">
                  <c:v>0</c:v>
                </c:pt>
                <c:pt idx="9094">
                  <c:v>0</c:v>
                </c:pt>
                <c:pt idx="9095">
                  <c:v>0</c:v>
                </c:pt>
                <c:pt idx="9096">
                  <c:v>0</c:v>
                </c:pt>
                <c:pt idx="9097">
                  <c:v>0</c:v>
                </c:pt>
                <c:pt idx="9098">
                  <c:v>0</c:v>
                </c:pt>
                <c:pt idx="9099">
                  <c:v>0</c:v>
                </c:pt>
                <c:pt idx="9100">
                  <c:v>0</c:v>
                </c:pt>
                <c:pt idx="9101">
                  <c:v>4.7578564229973926E-2</c:v>
                </c:pt>
                <c:pt idx="9102">
                  <c:v>0.18095466966887802</c:v>
                </c:pt>
                <c:pt idx="9103">
                  <c:v>0.29733292532162742</c:v>
                </c:pt>
                <c:pt idx="9104">
                  <c:v>0.41429637087812804</c:v>
                </c:pt>
                <c:pt idx="9105">
                  <c:v>0.55684866615351536</c:v>
                </c:pt>
                <c:pt idx="9106">
                  <c:v>0.66722082250261128</c:v>
                </c:pt>
                <c:pt idx="9107">
                  <c:v>0.70785159400644382</c:v>
                </c:pt>
                <c:pt idx="9108">
                  <c:v>0.76203773626136262</c:v>
                </c:pt>
                <c:pt idx="9109">
                  <c:v>0.84397974207604765</c:v>
                </c:pt>
                <c:pt idx="9110">
                  <c:v>0.86418771283166651</c:v>
                </c:pt>
                <c:pt idx="9111">
                  <c:v>0.88753358554987849</c:v>
                </c:pt>
                <c:pt idx="9112">
                  <c:v>0.89090667425314163</c:v>
                </c:pt>
                <c:pt idx="9113">
                  <c:v>0.94033078402917925</c:v>
                </c:pt>
                <c:pt idx="9114">
                  <c:v>0.97136658488724736</c:v>
                </c:pt>
                <c:pt idx="9115">
                  <c:v>0.96997773441641744</c:v>
                </c:pt>
                <c:pt idx="9116">
                  <c:v>1.0098498486250878</c:v>
                </c:pt>
                <c:pt idx="9117">
                  <c:v>0.9855899721435778</c:v>
                </c:pt>
                <c:pt idx="9118">
                  <c:v>0.98374716031475951</c:v>
                </c:pt>
                <c:pt idx="9119">
                  <c:v>1.0036775488167782</c:v>
                </c:pt>
                <c:pt idx="9120">
                  <c:v>1.0649847365348979</c:v>
                </c:pt>
                <c:pt idx="9121">
                  <c:v>1.0949588613218211</c:v>
                </c:pt>
                <c:pt idx="9122">
                  <c:v>1.0469375364647107</c:v>
                </c:pt>
                <c:pt idx="9123">
                  <c:v>0</c:v>
                </c:pt>
                <c:pt idx="9124">
                  <c:v>0</c:v>
                </c:pt>
                <c:pt idx="9125">
                  <c:v>0</c:v>
                </c:pt>
                <c:pt idx="9126">
                  <c:v>0</c:v>
                </c:pt>
                <c:pt idx="9127">
                  <c:v>0</c:v>
                </c:pt>
                <c:pt idx="9128">
                  <c:v>0</c:v>
                </c:pt>
                <c:pt idx="9129">
                  <c:v>0</c:v>
                </c:pt>
                <c:pt idx="9130">
                  <c:v>0</c:v>
                </c:pt>
                <c:pt idx="9131">
                  <c:v>0</c:v>
                </c:pt>
                <c:pt idx="9132">
                  <c:v>0</c:v>
                </c:pt>
                <c:pt idx="9133">
                  <c:v>0</c:v>
                </c:pt>
                <c:pt idx="9134">
                  <c:v>0</c:v>
                </c:pt>
                <c:pt idx="9135">
                  <c:v>0</c:v>
                </c:pt>
                <c:pt idx="9136">
                  <c:v>0</c:v>
                </c:pt>
                <c:pt idx="9137">
                  <c:v>0</c:v>
                </c:pt>
                <c:pt idx="9138">
                  <c:v>0</c:v>
                </c:pt>
                <c:pt idx="9139">
                  <c:v>0</c:v>
                </c:pt>
                <c:pt idx="9140">
                  <c:v>0</c:v>
                </c:pt>
                <c:pt idx="9141">
                  <c:v>0</c:v>
                </c:pt>
                <c:pt idx="9142">
                  <c:v>0</c:v>
                </c:pt>
                <c:pt idx="9143">
                  <c:v>0</c:v>
                </c:pt>
                <c:pt idx="9144">
                  <c:v>0</c:v>
                </c:pt>
                <c:pt idx="9145">
                  <c:v>0</c:v>
                </c:pt>
                <c:pt idx="9146">
                  <c:v>0</c:v>
                </c:pt>
                <c:pt idx="9147">
                  <c:v>0</c:v>
                </c:pt>
                <c:pt idx="9148">
                  <c:v>0</c:v>
                </c:pt>
                <c:pt idx="9149">
                  <c:v>0</c:v>
                </c:pt>
                <c:pt idx="9150">
                  <c:v>0</c:v>
                </c:pt>
                <c:pt idx="9151">
                  <c:v>0</c:v>
                </c:pt>
                <c:pt idx="9152">
                  <c:v>0</c:v>
                </c:pt>
                <c:pt idx="9153">
                  <c:v>0</c:v>
                </c:pt>
                <c:pt idx="9154">
                  <c:v>0</c:v>
                </c:pt>
                <c:pt idx="9155">
                  <c:v>0</c:v>
                </c:pt>
                <c:pt idx="9156">
                  <c:v>0</c:v>
                </c:pt>
                <c:pt idx="9157">
                  <c:v>0</c:v>
                </c:pt>
                <c:pt idx="9158">
                  <c:v>0</c:v>
                </c:pt>
                <c:pt idx="9159">
                  <c:v>0</c:v>
                </c:pt>
                <c:pt idx="9160">
                  <c:v>0</c:v>
                </c:pt>
                <c:pt idx="9161">
                  <c:v>0</c:v>
                </c:pt>
                <c:pt idx="9162">
                  <c:v>0</c:v>
                </c:pt>
                <c:pt idx="9163">
                  <c:v>0</c:v>
                </c:pt>
                <c:pt idx="9164">
                  <c:v>0</c:v>
                </c:pt>
                <c:pt idx="9165">
                  <c:v>0</c:v>
                </c:pt>
                <c:pt idx="9166">
                  <c:v>0</c:v>
                </c:pt>
                <c:pt idx="9167">
                  <c:v>0</c:v>
                </c:pt>
                <c:pt idx="9168">
                  <c:v>0</c:v>
                </c:pt>
                <c:pt idx="9169">
                  <c:v>0</c:v>
                </c:pt>
                <c:pt idx="9170">
                  <c:v>0</c:v>
                </c:pt>
                <c:pt idx="9171">
                  <c:v>0</c:v>
                </c:pt>
                <c:pt idx="9172">
                  <c:v>0</c:v>
                </c:pt>
                <c:pt idx="9173">
                  <c:v>0</c:v>
                </c:pt>
                <c:pt idx="9174">
                  <c:v>0</c:v>
                </c:pt>
                <c:pt idx="9175">
                  <c:v>0</c:v>
                </c:pt>
                <c:pt idx="9176">
                  <c:v>0</c:v>
                </c:pt>
                <c:pt idx="9177">
                  <c:v>0</c:v>
                </c:pt>
                <c:pt idx="9178">
                  <c:v>0</c:v>
                </c:pt>
                <c:pt idx="9179">
                  <c:v>0</c:v>
                </c:pt>
                <c:pt idx="9180">
                  <c:v>0</c:v>
                </c:pt>
                <c:pt idx="9181">
                  <c:v>0</c:v>
                </c:pt>
                <c:pt idx="9182">
                  <c:v>0</c:v>
                </c:pt>
                <c:pt idx="9183">
                  <c:v>0</c:v>
                </c:pt>
                <c:pt idx="9184">
                  <c:v>0</c:v>
                </c:pt>
                <c:pt idx="9185">
                  <c:v>0</c:v>
                </c:pt>
                <c:pt idx="9186">
                  <c:v>0</c:v>
                </c:pt>
                <c:pt idx="9187">
                  <c:v>0</c:v>
                </c:pt>
                <c:pt idx="9188">
                  <c:v>0</c:v>
                </c:pt>
                <c:pt idx="9189">
                  <c:v>0</c:v>
                </c:pt>
                <c:pt idx="9190">
                  <c:v>0</c:v>
                </c:pt>
                <c:pt idx="9191">
                  <c:v>0</c:v>
                </c:pt>
                <c:pt idx="9192">
                  <c:v>0</c:v>
                </c:pt>
                <c:pt idx="9193">
                  <c:v>0</c:v>
                </c:pt>
                <c:pt idx="9194">
                  <c:v>0</c:v>
                </c:pt>
                <c:pt idx="9195">
                  <c:v>0</c:v>
                </c:pt>
                <c:pt idx="9196">
                  <c:v>0</c:v>
                </c:pt>
                <c:pt idx="9197">
                  <c:v>0</c:v>
                </c:pt>
                <c:pt idx="9198">
                  <c:v>0</c:v>
                </c:pt>
                <c:pt idx="9199">
                  <c:v>0</c:v>
                </c:pt>
                <c:pt idx="9200">
                  <c:v>0</c:v>
                </c:pt>
                <c:pt idx="9201">
                  <c:v>0</c:v>
                </c:pt>
                <c:pt idx="9202">
                  <c:v>0</c:v>
                </c:pt>
                <c:pt idx="9203">
                  <c:v>0</c:v>
                </c:pt>
                <c:pt idx="9204">
                  <c:v>0</c:v>
                </c:pt>
                <c:pt idx="9205">
                  <c:v>0</c:v>
                </c:pt>
                <c:pt idx="9206">
                  <c:v>0</c:v>
                </c:pt>
                <c:pt idx="9207">
                  <c:v>0</c:v>
                </c:pt>
                <c:pt idx="9208">
                  <c:v>0</c:v>
                </c:pt>
                <c:pt idx="9209">
                  <c:v>0</c:v>
                </c:pt>
                <c:pt idx="9210">
                  <c:v>0</c:v>
                </c:pt>
                <c:pt idx="9211">
                  <c:v>0</c:v>
                </c:pt>
                <c:pt idx="9212">
                  <c:v>0</c:v>
                </c:pt>
                <c:pt idx="9213">
                  <c:v>0</c:v>
                </c:pt>
                <c:pt idx="9214">
                  <c:v>0</c:v>
                </c:pt>
                <c:pt idx="9215">
                  <c:v>0</c:v>
                </c:pt>
                <c:pt idx="9216">
                  <c:v>0</c:v>
                </c:pt>
                <c:pt idx="9217">
                  <c:v>0</c:v>
                </c:pt>
                <c:pt idx="9218">
                  <c:v>0</c:v>
                </c:pt>
                <c:pt idx="9219">
                  <c:v>0</c:v>
                </c:pt>
                <c:pt idx="9220">
                  <c:v>0</c:v>
                </c:pt>
                <c:pt idx="9221">
                  <c:v>0</c:v>
                </c:pt>
                <c:pt idx="9222">
                  <c:v>0</c:v>
                </c:pt>
                <c:pt idx="9223">
                  <c:v>0</c:v>
                </c:pt>
                <c:pt idx="9224">
                  <c:v>0</c:v>
                </c:pt>
                <c:pt idx="9225">
                  <c:v>0.22423821059381174</c:v>
                </c:pt>
                <c:pt idx="9226">
                  <c:v>0.27103105415299522</c:v>
                </c:pt>
                <c:pt idx="9227">
                  <c:v>0.30750417477398434</c:v>
                </c:pt>
                <c:pt idx="9228">
                  <c:v>0.35341879710503354</c:v>
                </c:pt>
                <c:pt idx="9229">
                  <c:v>0.47317991904494128</c:v>
                </c:pt>
                <c:pt idx="9230">
                  <c:v>0.58365178343263657</c:v>
                </c:pt>
                <c:pt idx="9231">
                  <c:v>0.71854092371206657</c:v>
                </c:pt>
                <c:pt idx="9232">
                  <c:v>0.91404467902063269</c:v>
                </c:pt>
                <c:pt idx="9233">
                  <c:v>1.1304994721313044</c:v>
                </c:pt>
                <c:pt idx="9234">
                  <c:v>1.3648840313214761</c:v>
                </c:pt>
                <c:pt idx="9235">
                  <c:v>1.283955827753626</c:v>
                </c:pt>
                <c:pt idx="9236">
                  <c:v>1.2005691306970698</c:v>
                </c:pt>
                <c:pt idx="9237">
                  <c:v>1.1028857392820086</c:v>
                </c:pt>
                <c:pt idx="9238">
                  <c:v>1.0490723593386979</c:v>
                </c:pt>
                <c:pt idx="9239">
                  <c:v>0.86269829134535858</c:v>
                </c:pt>
                <c:pt idx="9240">
                  <c:v>0.81191165955313882</c:v>
                </c:pt>
                <c:pt idx="9241">
                  <c:v>0.77980007527606665</c:v>
                </c:pt>
                <c:pt idx="9242">
                  <c:v>0.75902407536083205</c:v>
                </c:pt>
                <c:pt idx="9243">
                  <c:v>0.85984383755828586</c:v>
                </c:pt>
                <c:pt idx="9244">
                  <c:v>0.89521845487451845</c:v>
                </c:pt>
                <c:pt idx="9245">
                  <c:v>0.87335786947588889</c:v>
                </c:pt>
                <c:pt idx="9246">
                  <c:v>0.90766670359115387</c:v>
                </c:pt>
                <c:pt idx="9247">
                  <c:v>0.98173642232027303</c:v>
                </c:pt>
                <c:pt idx="9248">
                  <c:v>0</c:v>
                </c:pt>
                <c:pt idx="9249">
                  <c:v>0</c:v>
                </c:pt>
                <c:pt idx="9250">
                  <c:v>0</c:v>
                </c:pt>
                <c:pt idx="9251">
                  <c:v>0</c:v>
                </c:pt>
                <c:pt idx="9252">
                  <c:v>0</c:v>
                </c:pt>
                <c:pt idx="9253">
                  <c:v>0</c:v>
                </c:pt>
                <c:pt idx="9254">
                  <c:v>0</c:v>
                </c:pt>
                <c:pt idx="9255">
                  <c:v>0</c:v>
                </c:pt>
                <c:pt idx="9256">
                  <c:v>0</c:v>
                </c:pt>
                <c:pt idx="9257">
                  <c:v>0</c:v>
                </c:pt>
                <c:pt idx="9258">
                  <c:v>0</c:v>
                </c:pt>
                <c:pt idx="9259">
                  <c:v>0</c:v>
                </c:pt>
                <c:pt idx="9260">
                  <c:v>0</c:v>
                </c:pt>
                <c:pt idx="9261">
                  <c:v>0</c:v>
                </c:pt>
                <c:pt idx="9262">
                  <c:v>0</c:v>
                </c:pt>
                <c:pt idx="9263">
                  <c:v>0</c:v>
                </c:pt>
                <c:pt idx="9264">
                  <c:v>0</c:v>
                </c:pt>
                <c:pt idx="9265">
                  <c:v>0</c:v>
                </c:pt>
                <c:pt idx="9266">
                  <c:v>0</c:v>
                </c:pt>
                <c:pt idx="9267">
                  <c:v>0</c:v>
                </c:pt>
                <c:pt idx="9268">
                  <c:v>0</c:v>
                </c:pt>
                <c:pt idx="9269">
                  <c:v>0</c:v>
                </c:pt>
                <c:pt idx="9270">
                  <c:v>0</c:v>
                </c:pt>
                <c:pt idx="9271">
                  <c:v>0</c:v>
                </c:pt>
                <c:pt idx="9272">
                  <c:v>0</c:v>
                </c:pt>
                <c:pt idx="9273">
                  <c:v>0</c:v>
                </c:pt>
                <c:pt idx="9274">
                  <c:v>0</c:v>
                </c:pt>
                <c:pt idx="9275">
                  <c:v>0</c:v>
                </c:pt>
                <c:pt idx="9276">
                  <c:v>0</c:v>
                </c:pt>
                <c:pt idx="9277">
                  <c:v>0</c:v>
                </c:pt>
                <c:pt idx="9278">
                  <c:v>0</c:v>
                </c:pt>
                <c:pt idx="9279">
                  <c:v>0</c:v>
                </c:pt>
                <c:pt idx="9280">
                  <c:v>0</c:v>
                </c:pt>
                <c:pt idx="9281">
                  <c:v>0</c:v>
                </c:pt>
                <c:pt idx="9282">
                  <c:v>0</c:v>
                </c:pt>
                <c:pt idx="9283">
                  <c:v>0</c:v>
                </c:pt>
                <c:pt idx="9284">
                  <c:v>0</c:v>
                </c:pt>
                <c:pt idx="9285">
                  <c:v>0</c:v>
                </c:pt>
                <c:pt idx="9286">
                  <c:v>0</c:v>
                </c:pt>
                <c:pt idx="9287">
                  <c:v>0</c:v>
                </c:pt>
                <c:pt idx="9288">
                  <c:v>0</c:v>
                </c:pt>
                <c:pt idx="9289">
                  <c:v>0</c:v>
                </c:pt>
                <c:pt idx="9290">
                  <c:v>0</c:v>
                </c:pt>
                <c:pt idx="9291">
                  <c:v>0</c:v>
                </c:pt>
                <c:pt idx="9292">
                  <c:v>0</c:v>
                </c:pt>
                <c:pt idx="9293">
                  <c:v>0</c:v>
                </c:pt>
                <c:pt idx="9294">
                  <c:v>0</c:v>
                </c:pt>
                <c:pt idx="9295">
                  <c:v>0</c:v>
                </c:pt>
                <c:pt idx="9296">
                  <c:v>0</c:v>
                </c:pt>
                <c:pt idx="9297">
                  <c:v>0</c:v>
                </c:pt>
                <c:pt idx="9298">
                  <c:v>0</c:v>
                </c:pt>
                <c:pt idx="9299">
                  <c:v>0</c:v>
                </c:pt>
                <c:pt idx="9300">
                  <c:v>0</c:v>
                </c:pt>
                <c:pt idx="9301">
                  <c:v>0</c:v>
                </c:pt>
                <c:pt idx="9302">
                  <c:v>0</c:v>
                </c:pt>
                <c:pt idx="9303">
                  <c:v>0</c:v>
                </c:pt>
                <c:pt idx="9304">
                  <c:v>0</c:v>
                </c:pt>
                <c:pt idx="9305">
                  <c:v>0</c:v>
                </c:pt>
                <c:pt idx="9306">
                  <c:v>0</c:v>
                </c:pt>
                <c:pt idx="9307">
                  <c:v>0</c:v>
                </c:pt>
                <c:pt idx="9308">
                  <c:v>0</c:v>
                </c:pt>
                <c:pt idx="9309">
                  <c:v>0</c:v>
                </c:pt>
                <c:pt idx="9310">
                  <c:v>0</c:v>
                </c:pt>
                <c:pt idx="9311">
                  <c:v>0</c:v>
                </c:pt>
                <c:pt idx="9312">
                  <c:v>0</c:v>
                </c:pt>
                <c:pt idx="9313">
                  <c:v>0</c:v>
                </c:pt>
                <c:pt idx="9314">
                  <c:v>0</c:v>
                </c:pt>
                <c:pt idx="9315">
                  <c:v>0</c:v>
                </c:pt>
                <c:pt idx="9316">
                  <c:v>0</c:v>
                </c:pt>
                <c:pt idx="9317">
                  <c:v>0</c:v>
                </c:pt>
                <c:pt idx="9318">
                  <c:v>0</c:v>
                </c:pt>
                <c:pt idx="9319">
                  <c:v>0</c:v>
                </c:pt>
                <c:pt idx="9320">
                  <c:v>0</c:v>
                </c:pt>
                <c:pt idx="9321">
                  <c:v>0</c:v>
                </c:pt>
                <c:pt idx="9322">
                  <c:v>0</c:v>
                </c:pt>
                <c:pt idx="9323">
                  <c:v>0</c:v>
                </c:pt>
                <c:pt idx="9324">
                  <c:v>0</c:v>
                </c:pt>
                <c:pt idx="9325">
                  <c:v>0</c:v>
                </c:pt>
                <c:pt idx="9326">
                  <c:v>0</c:v>
                </c:pt>
                <c:pt idx="9327">
                  <c:v>0</c:v>
                </c:pt>
                <c:pt idx="9328">
                  <c:v>0</c:v>
                </c:pt>
                <c:pt idx="9329">
                  <c:v>0</c:v>
                </c:pt>
                <c:pt idx="9330">
                  <c:v>0</c:v>
                </c:pt>
                <c:pt idx="9331">
                  <c:v>0</c:v>
                </c:pt>
                <c:pt idx="9332">
                  <c:v>0</c:v>
                </c:pt>
                <c:pt idx="9333">
                  <c:v>0</c:v>
                </c:pt>
                <c:pt idx="9334">
                  <c:v>0</c:v>
                </c:pt>
                <c:pt idx="9335">
                  <c:v>0</c:v>
                </c:pt>
                <c:pt idx="9336">
                  <c:v>0</c:v>
                </c:pt>
                <c:pt idx="9337">
                  <c:v>0</c:v>
                </c:pt>
                <c:pt idx="9338">
                  <c:v>0</c:v>
                </c:pt>
                <c:pt idx="9339">
                  <c:v>0</c:v>
                </c:pt>
                <c:pt idx="9340">
                  <c:v>0</c:v>
                </c:pt>
                <c:pt idx="9341">
                  <c:v>0</c:v>
                </c:pt>
                <c:pt idx="9342">
                  <c:v>0</c:v>
                </c:pt>
                <c:pt idx="9343">
                  <c:v>0</c:v>
                </c:pt>
                <c:pt idx="9344">
                  <c:v>0</c:v>
                </c:pt>
                <c:pt idx="9345">
                  <c:v>0</c:v>
                </c:pt>
                <c:pt idx="9346">
                  <c:v>0</c:v>
                </c:pt>
                <c:pt idx="9347">
                  <c:v>0</c:v>
                </c:pt>
                <c:pt idx="9348">
                  <c:v>0</c:v>
                </c:pt>
                <c:pt idx="9349">
                  <c:v>0</c:v>
                </c:pt>
                <c:pt idx="9350">
                  <c:v>0</c:v>
                </c:pt>
                <c:pt idx="9351">
                  <c:v>0.93320598059293258</c:v>
                </c:pt>
                <c:pt idx="9352">
                  <c:v>0.80772740864437298</c:v>
                </c:pt>
                <c:pt idx="9353">
                  <c:v>0.75446165802812826</c:v>
                </c:pt>
                <c:pt idx="9354">
                  <c:v>0.6453045795018969</c:v>
                </c:pt>
                <c:pt idx="9355">
                  <c:v>0.60166913248150822</c:v>
                </c:pt>
                <c:pt idx="9356">
                  <c:v>0.60648196096885254</c:v>
                </c:pt>
                <c:pt idx="9357">
                  <c:v>0.70392106812742761</c:v>
                </c:pt>
                <c:pt idx="9358">
                  <c:v>0.82099813354683548</c:v>
                </c:pt>
                <c:pt idx="9359">
                  <c:v>0.97640048949542135</c:v>
                </c:pt>
                <c:pt idx="9360">
                  <c:v>1.0155338172963704</c:v>
                </c:pt>
                <c:pt idx="9361">
                  <c:v>1.0313241156042956</c:v>
                </c:pt>
                <c:pt idx="9362">
                  <c:v>0.95528217120694658</c:v>
                </c:pt>
                <c:pt idx="9363">
                  <c:v>0.96292977608762464</c:v>
                </c:pt>
                <c:pt idx="9364">
                  <c:v>0.83944246149994051</c:v>
                </c:pt>
                <c:pt idx="9365">
                  <c:v>0.84397328675336625</c:v>
                </c:pt>
                <c:pt idx="9366">
                  <c:v>0.85054458532959465</c:v>
                </c:pt>
                <c:pt idx="9367">
                  <c:v>0.83400341491980556</c:v>
                </c:pt>
                <c:pt idx="9368">
                  <c:v>0.87980756977805419</c:v>
                </c:pt>
                <c:pt idx="9369">
                  <c:v>0.96332302094774458</c:v>
                </c:pt>
                <c:pt idx="9370">
                  <c:v>0.95225697247757601</c:v>
                </c:pt>
                <c:pt idx="9371">
                  <c:v>0.95026309648749163</c:v>
                </c:pt>
                <c:pt idx="9372">
                  <c:v>1.0705194094247481</c:v>
                </c:pt>
                <c:pt idx="9373">
                  <c:v>0</c:v>
                </c:pt>
                <c:pt idx="9374">
                  <c:v>0</c:v>
                </c:pt>
                <c:pt idx="9375">
                  <c:v>0</c:v>
                </c:pt>
                <c:pt idx="9376">
                  <c:v>0</c:v>
                </c:pt>
                <c:pt idx="9377">
                  <c:v>0</c:v>
                </c:pt>
                <c:pt idx="9378">
                  <c:v>0</c:v>
                </c:pt>
                <c:pt idx="9379">
                  <c:v>0</c:v>
                </c:pt>
                <c:pt idx="9380">
                  <c:v>0</c:v>
                </c:pt>
                <c:pt idx="9381">
                  <c:v>0</c:v>
                </c:pt>
                <c:pt idx="9382">
                  <c:v>0</c:v>
                </c:pt>
                <c:pt idx="9383">
                  <c:v>0</c:v>
                </c:pt>
                <c:pt idx="9384">
                  <c:v>0</c:v>
                </c:pt>
                <c:pt idx="9385">
                  <c:v>0</c:v>
                </c:pt>
                <c:pt idx="9386">
                  <c:v>0</c:v>
                </c:pt>
                <c:pt idx="9387">
                  <c:v>0</c:v>
                </c:pt>
                <c:pt idx="9388">
                  <c:v>0</c:v>
                </c:pt>
                <c:pt idx="9389">
                  <c:v>0</c:v>
                </c:pt>
                <c:pt idx="9390">
                  <c:v>0</c:v>
                </c:pt>
                <c:pt idx="9391">
                  <c:v>0</c:v>
                </c:pt>
                <c:pt idx="9392">
                  <c:v>0</c:v>
                </c:pt>
                <c:pt idx="9393">
                  <c:v>0</c:v>
                </c:pt>
                <c:pt idx="9394">
                  <c:v>0</c:v>
                </c:pt>
                <c:pt idx="9395">
                  <c:v>0</c:v>
                </c:pt>
                <c:pt idx="9396">
                  <c:v>0</c:v>
                </c:pt>
                <c:pt idx="9397">
                  <c:v>0</c:v>
                </c:pt>
                <c:pt idx="9398">
                  <c:v>0</c:v>
                </c:pt>
                <c:pt idx="9399">
                  <c:v>0</c:v>
                </c:pt>
                <c:pt idx="9400">
                  <c:v>0</c:v>
                </c:pt>
                <c:pt idx="9401">
                  <c:v>0</c:v>
                </c:pt>
                <c:pt idx="9402">
                  <c:v>0</c:v>
                </c:pt>
                <c:pt idx="9403">
                  <c:v>0</c:v>
                </c:pt>
                <c:pt idx="9404">
                  <c:v>0</c:v>
                </c:pt>
                <c:pt idx="9405">
                  <c:v>0</c:v>
                </c:pt>
                <c:pt idx="9406">
                  <c:v>0</c:v>
                </c:pt>
                <c:pt idx="9407">
                  <c:v>0</c:v>
                </c:pt>
                <c:pt idx="9408">
                  <c:v>0</c:v>
                </c:pt>
                <c:pt idx="9409">
                  <c:v>0</c:v>
                </c:pt>
                <c:pt idx="9410">
                  <c:v>0</c:v>
                </c:pt>
                <c:pt idx="9411">
                  <c:v>0</c:v>
                </c:pt>
                <c:pt idx="9412">
                  <c:v>0</c:v>
                </c:pt>
                <c:pt idx="9413">
                  <c:v>0</c:v>
                </c:pt>
                <c:pt idx="9414">
                  <c:v>0</c:v>
                </c:pt>
                <c:pt idx="9415">
                  <c:v>0</c:v>
                </c:pt>
                <c:pt idx="9416">
                  <c:v>0</c:v>
                </c:pt>
                <c:pt idx="9417">
                  <c:v>0</c:v>
                </c:pt>
                <c:pt idx="9418">
                  <c:v>0</c:v>
                </c:pt>
                <c:pt idx="9419">
                  <c:v>0</c:v>
                </c:pt>
                <c:pt idx="9420">
                  <c:v>0</c:v>
                </c:pt>
                <c:pt idx="9421">
                  <c:v>0</c:v>
                </c:pt>
                <c:pt idx="9422">
                  <c:v>0</c:v>
                </c:pt>
                <c:pt idx="9423">
                  <c:v>0</c:v>
                </c:pt>
                <c:pt idx="9424">
                  <c:v>0</c:v>
                </c:pt>
                <c:pt idx="9425">
                  <c:v>0</c:v>
                </c:pt>
                <c:pt idx="9426">
                  <c:v>0</c:v>
                </c:pt>
                <c:pt idx="9427">
                  <c:v>0</c:v>
                </c:pt>
                <c:pt idx="9428">
                  <c:v>0</c:v>
                </c:pt>
                <c:pt idx="9429">
                  <c:v>0</c:v>
                </c:pt>
                <c:pt idx="9430">
                  <c:v>0</c:v>
                </c:pt>
                <c:pt idx="9431">
                  <c:v>0</c:v>
                </c:pt>
                <c:pt idx="9432">
                  <c:v>0</c:v>
                </c:pt>
                <c:pt idx="9433">
                  <c:v>0</c:v>
                </c:pt>
                <c:pt idx="9434">
                  <c:v>0</c:v>
                </c:pt>
                <c:pt idx="9435">
                  <c:v>0</c:v>
                </c:pt>
                <c:pt idx="9436">
                  <c:v>0</c:v>
                </c:pt>
                <c:pt idx="9437">
                  <c:v>0</c:v>
                </c:pt>
                <c:pt idx="9438">
                  <c:v>0</c:v>
                </c:pt>
                <c:pt idx="9439">
                  <c:v>0</c:v>
                </c:pt>
                <c:pt idx="9440">
                  <c:v>0</c:v>
                </c:pt>
                <c:pt idx="9441">
                  <c:v>0</c:v>
                </c:pt>
                <c:pt idx="9442">
                  <c:v>0</c:v>
                </c:pt>
                <c:pt idx="9443">
                  <c:v>0</c:v>
                </c:pt>
                <c:pt idx="9444">
                  <c:v>0</c:v>
                </c:pt>
                <c:pt idx="9445">
                  <c:v>0</c:v>
                </c:pt>
                <c:pt idx="9446">
                  <c:v>0</c:v>
                </c:pt>
                <c:pt idx="9447">
                  <c:v>0</c:v>
                </c:pt>
                <c:pt idx="9448">
                  <c:v>0</c:v>
                </c:pt>
                <c:pt idx="9449">
                  <c:v>0</c:v>
                </c:pt>
                <c:pt idx="9450">
                  <c:v>0</c:v>
                </c:pt>
                <c:pt idx="9451">
                  <c:v>0</c:v>
                </c:pt>
                <c:pt idx="9452">
                  <c:v>0</c:v>
                </c:pt>
                <c:pt idx="9453">
                  <c:v>0</c:v>
                </c:pt>
                <c:pt idx="9454">
                  <c:v>0</c:v>
                </c:pt>
                <c:pt idx="9455">
                  <c:v>0</c:v>
                </c:pt>
                <c:pt idx="9456">
                  <c:v>0</c:v>
                </c:pt>
                <c:pt idx="9457">
                  <c:v>0</c:v>
                </c:pt>
                <c:pt idx="9458">
                  <c:v>0</c:v>
                </c:pt>
                <c:pt idx="9459">
                  <c:v>0</c:v>
                </c:pt>
                <c:pt idx="9460">
                  <c:v>0</c:v>
                </c:pt>
                <c:pt idx="9461">
                  <c:v>0</c:v>
                </c:pt>
                <c:pt idx="9462">
                  <c:v>0</c:v>
                </c:pt>
                <c:pt idx="9463">
                  <c:v>0</c:v>
                </c:pt>
                <c:pt idx="9464">
                  <c:v>0</c:v>
                </c:pt>
                <c:pt idx="9465">
                  <c:v>0</c:v>
                </c:pt>
                <c:pt idx="9466">
                  <c:v>0</c:v>
                </c:pt>
                <c:pt idx="9467">
                  <c:v>0</c:v>
                </c:pt>
                <c:pt idx="9468">
                  <c:v>0</c:v>
                </c:pt>
                <c:pt idx="9469">
                  <c:v>0</c:v>
                </c:pt>
                <c:pt idx="9470">
                  <c:v>0</c:v>
                </c:pt>
                <c:pt idx="9471">
                  <c:v>0</c:v>
                </c:pt>
                <c:pt idx="9472">
                  <c:v>0</c:v>
                </c:pt>
                <c:pt idx="9473">
                  <c:v>0</c:v>
                </c:pt>
                <c:pt idx="9474">
                  <c:v>0</c:v>
                </c:pt>
                <c:pt idx="9475">
                  <c:v>0</c:v>
                </c:pt>
                <c:pt idx="9476">
                  <c:v>0</c:v>
                </c:pt>
                <c:pt idx="9477">
                  <c:v>0</c:v>
                </c:pt>
                <c:pt idx="9478">
                  <c:v>0</c:v>
                </c:pt>
                <c:pt idx="9479">
                  <c:v>0</c:v>
                </c:pt>
                <c:pt idx="9480">
                  <c:v>0</c:v>
                </c:pt>
                <c:pt idx="9481">
                  <c:v>0</c:v>
                </c:pt>
                <c:pt idx="9482">
                  <c:v>0</c:v>
                </c:pt>
                <c:pt idx="9483">
                  <c:v>0</c:v>
                </c:pt>
                <c:pt idx="9484">
                  <c:v>0</c:v>
                </c:pt>
                <c:pt idx="9485">
                  <c:v>0</c:v>
                </c:pt>
                <c:pt idx="9486">
                  <c:v>0</c:v>
                </c:pt>
                <c:pt idx="9487">
                  <c:v>0</c:v>
                </c:pt>
                <c:pt idx="9488">
                  <c:v>0</c:v>
                </c:pt>
                <c:pt idx="9489">
                  <c:v>0</c:v>
                </c:pt>
                <c:pt idx="9490">
                  <c:v>0</c:v>
                </c:pt>
                <c:pt idx="9491">
                  <c:v>0</c:v>
                </c:pt>
                <c:pt idx="9492">
                  <c:v>0</c:v>
                </c:pt>
                <c:pt idx="9493">
                  <c:v>0</c:v>
                </c:pt>
                <c:pt idx="9494">
                  <c:v>0</c:v>
                </c:pt>
                <c:pt idx="9495">
                  <c:v>0</c:v>
                </c:pt>
                <c:pt idx="9496">
                  <c:v>0</c:v>
                </c:pt>
                <c:pt idx="9497">
                  <c:v>0</c:v>
                </c:pt>
                <c:pt idx="9498">
                  <c:v>0</c:v>
                </c:pt>
                <c:pt idx="9499">
                  <c:v>0</c:v>
                </c:pt>
                <c:pt idx="9500">
                  <c:v>0</c:v>
                </c:pt>
                <c:pt idx="9501">
                  <c:v>0</c:v>
                </c:pt>
                <c:pt idx="9502">
                  <c:v>0</c:v>
                </c:pt>
                <c:pt idx="9503">
                  <c:v>0</c:v>
                </c:pt>
                <c:pt idx="9504">
                  <c:v>0</c:v>
                </c:pt>
                <c:pt idx="9505">
                  <c:v>0</c:v>
                </c:pt>
                <c:pt idx="9506">
                  <c:v>0</c:v>
                </c:pt>
                <c:pt idx="9507">
                  <c:v>0</c:v>
                </c:pt>
                <c:pt idx="9508">
                  <c:v>0</c:v>
                </c:pt>
                <c:pt idx="9509">
                  <c:v>0</c:v>
                </c:pt>
                <c:pt idx="9510">
                  <c:v>0</c:v>
                </c:pt>
                <c:pt idx="9511">
                  <c:v>0</c:v>
                </c:pt>
                <c:pt idx="9512">
                  <c:v>0</c:v>
                </c:pt>
                <c:pt idx="9513">
                  <c:v>0</c:v>
                </c:pt>
                <c:pt idx="9514">
                  <c:v>0</c:v>
                </c:pt>
                <c:pt idx="9515">
                  <c:v>0</c:v>
                </c:pt>
                <c:pt idx="9516">
                  <c:v>0</c:v>
                </c:pt>
                <c:pt idx="9517">
                  <c:v>0</c:v>
                </c:pt>
                <c:pt idx="9518">
                  <c:v>0</c:v>
                </c:pt>
                <c:pt idx="9519">
                  <c:v>0</c:v>
                </c:pt>
                <c:pt idx="9520">
                  <c:v>0</c:v>
                </c:pt>
                <c:pt idx="9521">
                  <c:v>0</c:v>
                </c:pt>
                <c:pt idx="9522">
                  <c:v>0</c:v>
                </c:pt>
                <c:pt idx="9523">
                  <c:v>0</c:v>
                </c:pt>
                <c:pt idx="9524">
                  <c:v>0</c:v>
                </c:pt>
                <c:pt idx="9525">
                  <c:v>0</c:v>
                </c:pt>
                <c:pt idx="9526">
                  <c:v>0</c:v>
                </c:pt>
                <c:pt idx="9527">
                  <c:v>0</c:v>
                </c:pt>
                <c:pt idx="9528">
                  <c:v>0</c:v>
                </c:pt>
                <c:pt idx="9529">
                  <c:v>0</c:v>
                </c:pt>
                <c:pt idx="9530">
                  <c:v>0</c:v>
                </c:pt>
                <c:pt idx="9531">
                  <c:v>0</c:v>
                </c:pt>
                <c:pt idx="9532">
                  <c:v>0</c:v>
                </c:pt>
                <c:pt idx="9533">
                  <c:v>0</c:v>
                </c:pt>
                <c:pt idx="9534">
                  <c:v>0</c:v>
                </c:pt>
                <c:pt idx="9535">
                  <c:v>0</c:v>
                </c:pt>
                <c:pt idx="9536">
                  <c:v>0</c:v>
                </c:pt>
                <c:pt idx="9537">
                  <c:v>0</c:v>
                </c:pt>
                <c:pt idx="9538">
                  <c:v>0</c:v>
                </c:pt>
                <c:pt idx="9539">
                  <c:v>0</c:v>
                </c:pt>
                <c:pt idx="9540">
                  <c:v>0</c:v>
                </c:pt>
                <c:pt idx="9541">
                  <c:v>0</c:v>
                </c:pt>
                <c:pt idx="9542">
                  <c:v>0</c:v>
                </c:pt>
                <c:pt idx="9543">
                  <c:v>0</c:v>
                </c:pt>
                <c:pt idx="9544">
                  <c:v>0</c:v>
                </c:pt>
                <c:pt idx="9545">
                  <c:v>0</c:v>
                </c:pt>
                <c:pt idx="9546">
                  <c:v>0</c:v>
                </c:pt>
                <c:pt idx="9547">
                  <c:v>0</c:v>
                </c:pt>
                <c:pt idx="9548">
                  <c:v>0</c:v>
                </c:pt>
                <c:pt idx="9549">
                  <c:v>0</c:v>
                </c:pt>
                <c:pt idx="9550">
                  <c:v>0</c:v>
                </c:pt>
                <c:pt idx="9551">
                  <c:v>0</c:v>
                </c:pt>
                <c:pt idx="9552">
                  <c:v>0</c:v>
                </c:pt>
                <c:pt idx="9553">
                  <c:v>0</c:v>
                </c:pt>
                <c:pt idx="9554">
                  <c:v>0</c:v>
                </c:pt>
                <c:pt idx="9555">
                  <c:v>0</c:v>
                </c:pt>
                <c:pt idx="9556">
                  <c:v>0</c:v>
                </c:pt>
                <c:pt idx="9557">
                  <c:v>0</c:v>
                </c:pt>
                <c:pt idx="9558">
                  <c:v>0</c:v>
                </c:pt>
                <c:pt idx="9559">
                  <c:v>0</c:v>
                </c:pt>
                <c:pt idx="9560">
                  <c:v>0</c:v>
                </c:pt>
                <c:pt idx="9561">
                  <c:v>0</c:v>
                </c:pt>
                <c:pt idx="9562">
                  <c:v>0</c:v>
                </c:pt>
                <c:pt idx="9563">
                  <c:v>0</c:v>
                </c:pt>
                <c:pt idx="9564">
                  <c:v>0</c:v>
                </c:pt>
                <c:pt idx="9565">
                  <c:v>0</c:v>
                </c:pt>
                <c:pt idx="9566">
                  <c:v>0</c:v>
                </c:pt>
                <c:pt idx="9567">
                  <c:v>0</c:v>
                </c:pt>
                <c:pt idx="9568">
                  <c:v>0</c:v>
                </c:pt>
                <c:pt idx="9569">
                  <c:v>0</c:v>
                </c:pt>
                <c:pt idx="9570">
                  <c:v>0</c:v>
                </c:pt>
                <c:pt idx="9571">
                  <c:v>0</c:v>
                </c:pt>
                <c:pt idx="9572">
                  <c:v>0</c:v>
                </c:pt>
                <c:pt idx="9573">
                  <c:v>0</c:v>
                </c:pt>
                <c:pt idx="9574">
                  <c:v>0</c:v>
                </c:pt>
                <c:pt idx="9575">
                  <c:v>0</c:v>
                </c:pt>
                <c:pt idx="9576">
                  <c:v>0</c:v>
                </c:pt>
                <c:pt idx="9577">
                  <c:v>0</c:v>
                </c:pt>
                <c:pt idx="9578">
                  <c:v>0</c:v>
                </c:pt>
                <c:pt idx="9579">
                  <c:v>0</c:v>
                </c:pt>
                <c:pt idx="9580">
                  <c:v>0</c:v>
                </c:pt>
                <c:pt idx="9581">
                  <c:v>0</c:v>
                </c:pt>
                <c:pt idx="9582">
                  <c:v>0</c:v>
                </c:pt>
                <c:pt idx="9583">
                  <c:v>0</c:v>
                </c:pt>
                <c:pt idx="9584">
                  <c:v>0</c:v>
                </c:pt>
                <c:pt idx="9585">
                  <c:v>0</c:v>
                </c:pt>
                <c:pt idx="9586">
                  <c:v>0</c:v>
                </c:pt>
                <c:pt idx="9587">
                  <c:v>0</c:v>
                </c:pt>
                <c:pt idx="9588">
                  <c:v>0</c:v>
                </c:pt>
                <c:pt idx="9589">
                  <c:v>0</c:v>
                </c:pt>
                <c:pt idx="9590">
                  <c:v>0</c:v>
                </c:pt>
                <c:pt idx="9591">
                  <c:v>0</c:v>
                </c:pt>
                <c:pt idx="9592">
                  <c:v>0</c:v>
                </c:pt>
                <c:pt idx="9593">
                  <c:v>0</c:v>
                </c:pt>
                <c:pt idx="9594">
                  <c:v>0</c:v>
                </c:pt>
                <c:pt idx="9595">
                  <c:v>0</c:v>
                </c:pt>
                <c:pt idx="9596">
                  <c:v>0</c:v>
                </c:pt>
                <c:pt idx="9597">
                  <c:v>0</c:v>
                </c:pt>
                <c:pt idx="9598">
                  <c:v>0</c:v>
                </c:pt>
                <c:pt idx="9599">
                  <c:v>0</c:v>
                </c:pt>
                <c:pt idx="9600">
                  <c:v>0</c:v>
                </c:pt>
                <c:pt idx="9601">
                  <c:v>0</c:v>
                </c:pt>
                <c:pt idx="9602">
                  <c:v>0</c:v>
                </c:pt>
                <c:pt idx="9603">
                  <c:v>0</c:v>
                </c:pt>
                <c:pt idx="9604">
                  <c:v>0</c:v>
                </c:pt>
                <c:pt idx="9605">
                  <c:v>0</c:v>
                </c:pt>
                <c:pt idx="9606">
                  <c:v>0</c:v>
                </c:pt>
                <c:pt idx="9607">
                  <c:v>0</c:v>
                </c:pt>
                <c:pt idx="9608">
                  <c:v>0</c:v>
                </c:pt>
                <c:pt idx="9609">
                  <c:v>0</c:v>
                </c:pt>
                <c:pt idx="9610">
                  <c:v>0</c:v>
                </c:pt>
                <c:pt idx="9611">
                  <c:v>0</c:v>
                </c:pt>
                <c:pt idx="9612">
                  <c:v>0</c:v>
                </c:pt>
                <c:pt idx="9613">
                  <c:v>0</c:v>
                </c:pt>
                <c:pt idx="9614">
                  <c:v>0</c:v>
                </c:pt>
                <c:pt idx="9615">
                  <c:v>0</c:v>
                </c:pt>
                <c:pt idx="9616">
                  <c:v>0</c:v>
                </c:pt>
                <c:pt idx="9617">
                  <c:v>0</c:v>
                </c:pt>
                <c:pt idx="9618">
                  <c:v>0</c:v>
                </c:pt>
                <c:pt idx="9619">
                  <c:v>0</c:v>
                </c:pt>
                <c:pt idx="9620">
                  <c:v>0</c:v>
                </c:pt>
                <c:pt idx="9621">
                  <c:v>0</c:v>
                </c:pt>
                <c:pt idx="9622">
                  <c:v>0</c:v>
                </c:pt>
                <c:pt idx="9623">
                  <c:v>0</c:v>
                </c:pt>
                <c:pt idx="9624">
                  <c:v>0</c:v>
                </c:pt>
                <c:pt idx="9625">
                  <c:v>0</c:v>
                </c:pt>
                <c:pt idx="9626">
                  <c:v>0</c:v>
                </c:pt>
                <c:pt idx="9627">
                  <c:v>0</c:v>
                </c:pt>
                <c:pt idx="9628">
                  <c:v>0</c:v>
                </c:pt>
                <c:pt idx="9629">
                  <c:v>0</c:v>
                </c:pt>
                <c:pt idx="9630">
                  <c:v>0</c:v>
                </c:pt>
                <c:pt idx="9631">
                  <c:v>0</c:v>
                </c:pt>
                <c:pt idx="9632">
                  <c:v>0</c:v>
                </c:pt>
                <c:pt idx="9633">
                  <c:v>0</c:v>
                </c:pt>
                <c:pt idx="9634">
                  <c:v>0</c:v>
                </c:pt>
                <c:pt idx="9635">
                  <c:v>0</c:v>
                </c:pt>
                <c:pt idx="9636">
                  <c:v>0</c:v>
                </c:pt>
                <c:pt idx="9637">
                  <c:v>0</c:v>
                </c:pt>
                <c:pt idx="9638">
                  <c:v>0</c:v>
                </c:pt>
                <c:pt idx="9639">
                  <c:v>0</c:v>
                </c:pt>
                <c:pt idx="9640">
                  <c:v>0</c:v>
                </c:pt>
                <c:pt idx="9641">
                  <c:v>0</c:v>
                </c:pt>
                <c:pt idx="9642">
                  <c:v>0</c:v>
                </c:pt>
                <c:pt idx="9643">
                  <c:v>0</c:v>
                </c:pt>
                <c:pt idx="9644">
                  <c:v>0</c:v>
                </c:pt>
                <c:pt idx="9645">
                  <c:v>0</c:v>
                </c:pt>
                <c:pt idx="9646">
                  <c:v>0</c:v>
                </c:pt>
                <c:pt idx="9647">
                  <c:v>0</c:v>
                </c:pt>
                <c:pt idx="9648">
                  <c:v>0</c:v>
                </c:pt>
                <c:pt idx="9649">
                  <c:v>0</c:v>
                </c:pt>
                <c:pt idx="9650">
                  <c:v>0</c:v>
                </c:pt>
                <c:pt idx="9651">
                  <c:v>0</c:v>
                </c:pt>
                <c:pt idx="9652">
                  <c:v>0</c:v>
                </c:pt>
                <c:pt idx="9653">
                  <c:v>0</c:v>
                </c:pt>
                <c:pt idx="9654">
                  <c:v>0</c:v>
                </c:pt>
                <c:pt idx="9655">
                  <c:v>0</c:v>
                </c:pt>
                <c:pt idx="9656">
                  <c:v>0</c:v>
                </c:pt>
                <c:pt idx="9657">
                  <c:v>0</c:v>
                </c:pt>
                <c:pt idx="9658">
                  <c:v>0</c:v>
                </c:pt>
                <c:pt idx="9659">
                  <c:v>0</c:v>
                </c:pt>
                <c:pt idx="9660">
                  <c:v>0</c:v>
                </c:pt>
                <c:pt idx="9661">
                  <c:v>0</c:v>
                </c:pt>
                <c:pt idx="9662">
                  <c:v>0</c:v>
                </c:pt>
                <c:pt idx="9663">
                  <c:v>0</c:v>
                </c:pt>
                <c:pt idx="9664">
                  <c:v>0</c:v>
                </c:pt>
                <c:pt idx="9665">
                  <c:v>0</c:v>
                </c:pt>
                <c:pt idx="9666">
                  <c:v>0</c:v>
                </c:pt>
                <c:pt idx="9667">
                  <c:v>0</c:v>
                </c:pt>
                <c:pt idx="9668">
                  <c:v>0</c:v>
                </c:pt>
                <c:pt idx="9669">
                  <c:v>0</c:v>
                </c:pt>
                <c:pt idx="9670">
                  <c:v>0</c:v>
                </c:pt>
                <c:pt idx="9671">
                  <c:v>0</c:v>
                </c:pt>
                <c:pt idx="9672">
                  <c:v>0</c:v>
                </c:pt>
                <c:pt idx="9673">
                  <c:v>0</c:v>
                </c:pt>
                <c:pt idx="9674">
                  <c:v>0</c:v>
                </c:pt>
                <c:pt idx="9675">
                  <c:v>0</c:v>
                </c:pt>
                <c:pt idx="9676">
                  <c:v>0</c:v>
                </c:pt>
                <c:pt idx="9677">
                  <c:v>0</c:v>
                </c:pt>
                <c:pt idx="9678">
                  <c:v>0</c:v>
                </c:pt>
                <c:pt idx="9679">
                  <c:v>0</c:v>
                </c:pt>
                <c:pt idx="9680">
                  <c:v>0</c:v>
                </c:pt>
                <c:pt idx="9681">
                  <c:v>0</c:v>
                </c:pt>
                <c:pt idx="9682">
                  <c:v>0</c:v>
                </c:pt>
                <c:pt idx="9683">
                  <c:v>0</c:v>
                </c:pt>
                <c:pt idx="9684">
                  <c:v>0</c:v>
                </c:pt>
                <c:pt idx="9685">
                  <c:v>0</c:v>
                </c:pt>
                <c:pt idx="9686">
                  <c:v>0</c:v>
                </c:pt>
                <c:pt idx="9687">
                  <c:v>0</c:v>
                </c:pt>
                <c:pt idx="9688">
                  <c:v>0</c:v>
                </c:pt>
                <c:pt idx="9689">
                  <c:v>0</c:v>
                </c:pt>
                <c:pt idx="9690">
                  <c:v>0</c:v>
                </c:pt>
                <c:pt idx="9691">
                  <c:v>0</c:v>
                </c:pt>
                <c:pt idx="9692">
                  <c:v>0</c:v>
                </c:pt>
                <c:pt idx="9693">
                  <c:v>0</c:v>
                </c:pt>
                <c:pt idx="9694">
                  <c:v>0</c:v>
                </c:pt>
                <c:pt idx="9695">
                  <c:v>0</c:v>
                </c:pt>
                <c:pt idx="9696">
                  <c:v>0</c:v>
                </c:pt>
                <c:pt idx="9697">
                  <c:v>0</c:v>
                </c:pt>
                <c:pt idx="9698">
                  <c:v>0</c:v>
                </c:pt>
                <c:pt idx="9699">
                  <c:v>0</c:v>
                </c:pt>
                <c:pt idx="9700">
                  <c:v>0</c:v>
                </c:pt>
                <c:pt idx="9701">
                  <c:v>0</c:v>
                </c:pt>
                <c:pt idx="9702">
                  <c:v>0</c:v>
                </c:pt>
                <c:pt idx="9703">
                  <c:v>0</c:v>
                </c:pt>
                <c:pt idx="9704">
                  <c:v>0</c:v>
                </c:pt>
                <c:pt idx="9705">
                  <c:v>0</c:v>
                </c:pt>
                <c:pt idx="9706">
                  <c:v>0</c:v>
                </c:pt>
                <c:pt idx="9707">
                  <c:v>0</c:v>
                </c:pt>
                <c:pt idx="9708">
                  <c:v>0</c:v>
                </c:pt>
                <c:pt idx="9709">
                  <c:v>0</c:v>
                </c:pt>
                <c:pt idx="9710">
                  <c:v>0</c:v>
                </c:pt>
                <c:pt idx="9711">
                  <c:v>0</c:v>
                </c:pt>
                <c:pt idx="9712">
                  <c:v>0</c:v>
                </c:pt>
                <c:pt idx="9713">
                  <c:v>0</c:v>
                </c:pt>
                <c:pt idx="9714">
                  <c:v>0</c:v>
                </c:pt>
                <c:pt idx="9715">
                  <c:v>0</c:v>
                </c:pt>
                <c:pt idx="9716">
                  <c:v>0</c:v>
                </c:pt>
                <c:pt idx="9717">
                  <c:v>0</c:v>
                </c:pt>
                <c:pt idx="9718">
                  <c:v>0</c:v>
                </c:pt>
                <c:pt idx="9719">
                  <c:v>0</c:v>
                </c:pt>
                <c:pt idx="9720">
                  <c:v>0</c:v>
                </c:pt>
                <c:pt idx="9721">
                  <c:v>0</c:v>
                </c:pt>
                <c:pt idx="9722">
                  <c:v>0</c:v>
                </c:pt>
                <c:pt idx="9723">
                  <c:v>0</c:v>
                </c:pt>
                <c:pt idx="9724">
                  <c:v>0</c:v>
                </c:pt>
                <c:pt idx="9725">
                  <c:v>0</c:v>
                </c:pt>
                <c:pt idx="9726">
                  <c:v>4.0637067041700184E-2</c:v>
                </c:pt>
                <c:pt idx="9727">
                  <c:v>0.20574659545096374</c:v>
                </c:pt>
                <c:pt idx="9728">
                  <c:v>0.37293901771804738</c:v>
                </c:pt>
                <c:pt idx="9729">
                  <c:v>0.2629443395504848</c:v>
                </c:pt>
                <c:pt idx="9730">
                  <c:v>0.25966745178129269</c:v>
                </c:pt>
                <c:pt idx="9731">
                  <c:v>0.28285462928573363</c:v>
                </c:pt>
                <c:pt idx="9732">
                  <c:v>0.35430619455681706</c:v>
                </c:pt>
                <c:pt idx="9733">
                  <c:v>0.55895917124338268</c:v>
                </c:pt>
                <c:pt idx="9734">
                  <c:v>0.76203383312983275</c:v>
                </c:pt>
                <c:pt idx="9735">
                  <c:v>0.85075049104945366</c:v>
                </c:pt>
                <c:pt idx="9736">
                  <c:v>0.95265666691280215</c:v>
                </c:pt>
                <c:pt idx="9737">
                  <c:v>0.99602801068628455</c:v>
                </c:pt>
                <c:pt idx="9738">
                  <c:v>0.96942669144867499</c:v>
                </c:pt>
                <c:pt idx="9739">
                  <c:v>0.95235209159303214</c:v>
                </c:pt>
                <c:pt idx="9740">
                  <c:v>0.90437537969693949</c:v>
                </c:pt>
                <c:pt idx="9741">
                  <c:v>0.91024949451581882</c:v>
                </c:pt>
                <c:pt idx="9742">
                  <c:v>0.93921599927898169</c:v>
                </c:pt>
                <c:pt idx="9743">
                  <c:v>0.97122517396059671</c:v>
                </c:pt>
                <c:pt idx="9744">
                  <c:v>0.95838271938162756</c:v>
                </c:pt>
                <c:pt idx="9745">
                  <c:v>0.92010612379081458</c:v>
                </c:pt>
                <c:pt idx="9746">
                  <c:v>0.89683778788938917</c:v>
                </c:pt>
                <c:pt idx="9747">
                  <c:v>0.86565146840125462</c:v>
                </c:pt>
                <c:pt idx="9748">
                  <c:v>0</c:v>
                </c:pt>
                <c:pt idx="9749">
                  <c:v>0</c:v>
                </c:pt>
                <c:pt idx="9750">
                  <c:v>0</c:v>
                </c:pt>
                <c:pt idx="9751">
                  <c:v>0</c:v>
                </c:pt>
                <c:pt idx="9752">
                  <c:v>0</c:v>
                </c:pt>
                <c:pt idx="9753">
                  <c:v>0</c:v>
                </c:pt>
                <c:pt idx="9754">
                  <c:v>0</c:v>
                </c:pt>
                <c:pt idx="9755">
                  <c:v>0</c:v>
                </c:pt>
                <c:pt idx="9756">
                  <c:v>0</c:v>
                </c:pt>
                <c:pt idx="9757">
                  <c:v>0</c:v>
                </c:pt>
                <c:pt idx="9758">
                  <c:v>0</c:v>
                </c:pt>
                <c:pt idx="9759">
                  <c:v>0</c:v>
                </c:pt>
                <c:pt idx="9760">
                  <c:v>0</c:v>
                </c:pt>
                <c:pt idx="9761">
                  <c:v>0</c:v>
                </c:pt>
                <c:pt idx="9762">
                  <c:v>0</c:v>
                </c:pt>
                <c:pt idx="9763">
                  <c:v>0</c:v>
                </c:pt>
                <c:pt idx="9764">
                  <c:v>0</c:v>
                </c:pt>
                <c:pt idx="9765">
                  <c:v>0</c:v>
                </c:pt>
                <c:pt idx="9766">
                  <c:v>0</c:v>
                </c:pt>
                <c:pt idx="9767">
                  <c:v>0</c:v>
                </c:pt>
                <c:pt idx="9768">
                  <c:v>0</c:v>
                </c:pt>
                <c:pt idx="9769">
                  <c:v>0</c:v>
                </c:pt>
                <c:pt idx="9770">
                  <c:v>0</c:v>
                </c:pt>
                <c:pt idx="9771">
                  <c:v>0</c:v>
                </c:pt>
                <c:pt idx="9772">
                  <c:v>0</c:v>
                </c:pt>
                <c:pt idx="9773">
                  <c:v>0</c:v>
                </c:pt>
                <c:pt idx="9774">
                  <c:v>0</c:v>
                </c:pt>
                <c:pt idx="9775">
                  <c:v>0</c:v>
                </c:pt>
                <c:pt idx="9776">
                  <c:v>0</c:v>
                </c:pt>
                <c:pt idx="9777">
                  <c:v>0</c:v>
                </c:pt>
                <c:pt idx="9778">
                  <c:v>0</c:v>
                </c:pt>
                <c:pt idx="9779">
                  <c:v>0</c:v>
                </c:pt>
                <c:pt idx="9780">
                  <c:v>0</c:v>
                </c:pt>
                <c:pt idx="9781">
                  <c:v>0</c:v>
                </c:pt>
                <c:pt idx="9782">
                  <c:v>0</c:v>
                </c:pt>
                <c:pt idx="9783">
                  <c:v>0</c:v>
                </c:pt>
                <c:pt idx="9784">
                  <c:v>0</c:v>
                </c:pt>
                <c:pt idx="9785">
                  <c:v>0</c:v>
                </c:pt>
                <c:pt idx="9786">
                  <c:v>0</c:v>
                </c:pt>
                <c:pt idx="9787">
                  <c:v>0</c:v>
                </c:pt>
                <c:pt idx="9788">
                  <c:v>0</c:v>
                </c:pt>
                <c:pt idx="9789">
                  <c:v>0</c:v>
                </c:pt>
                <c:pt idx="9790">
                  <c:v>0</c:v>
                </c:pt>
                <c:pt idx="9791">
                  <c:v>0</c:v>
                </c:pt>
                <c:pt idx="9792">
                  <c:v>0</c:v>
                </c:pt>
                <c:pt idx="9793">
                  <c:v>0</c:v>
                </c:pt>
                <c:pt idx="9794">
                  <c:v>0</c:v>
                </c:pt>
                <c:pt idx="9795">
                  <c:v>0</c:v>
                </c:pt>
                <c:pt idx="9796">
                  <c:v>0</c:v>
                </c:pt>
                <c:pt idx="9797">
                  <c:v>0</c:v>
                </c:pt>
                <c:pt idx="9798">
                  <c:v>0</c:v>
                </c:pt>
                <c:pt idx="9799">
                  <c:v>0</c:v>
                </c:pt>
                <c:pt idx="9800">
                  <c:v>0</c:v>
                </c:pt>
                <c:pt idx="9801">
                  <c:v>0</c:v>
                </c:pt>
                <c:pt idx="9802">
                  <c:v>0</c:v>
                </c:pt>
                <c:pt idx="9803">
                  <c:v>0</c:v>
                </c:pt>
                <c:pt idx="9804">
                  <c:v>0</c:v>
                </c:pt>
                <c:pt idx="9805">
                  <c:v>0</c:v>
                </c:pt>
                <c:pt idx="9806">
                  <c:v>0</c:v>
                </c:pt>
                <c:pt idx="9807">
                  <c:v>0</c:v>
                </c:pt>
                <c:pt idx="9808">
                  <c:v>0</c:v>
                </c:pt>
                <c:pt idx="9809">
                  <c:v>0</c:v>
                </c:pt>
                <c:pt idx="9810">
                  <c:v>0</c:v>
                </c:pt>
                <c:pt idx="9811">
                  <c:v>0</c:v>
                </c:pt>
                <c:pt idx="9812">
                  <c:v>0</c:v>
                </c:pt>
                <c:pt idx="9813">
                  <c:v>0</c:v>
                </c:pt>
                <c:pt idx="9814">
                  <c:v>0</c:v>
                </c:pt>
                <c:pt idx="9815">
                  <c:v>0</c:v>
                </c:pt>
                <c:pt idx="9816">
                  <c:v>0</c:v>
                </c:pt>
                <c:pt idx="9817">
                  <c:v>0</c:v>
                </c:pt>
                <c:pt idx="9818">
                  <c:v>0</c:v>
                </c:pt>
                <c:pt idx="9819">
                  <c:v>0</c:v>
                </c:pt>
                <c:pt idx="9820">
                  <c:v>0</c:v>
                </c:pt>
                <c:pt idx="9821">
                  <c:v>0</c:v>
                </c:pt>
                <c:pt idx="9822">
                  <c:v>0</c:v>
                </c:pt>
                <c:pt idx="9823">
                  <c:v>0</c:v>
                </c:pt>
                <c:pt idx="9824">
                  <c:v>0</c:v>
                </c:pt>
                <c:pt idx="9825">
                  <c:v>0</c:v>
                </c:pt>
                <c:pt idx="9826">
                  <c:v>0</c:v>
                </c:pt>
                <c:pt idx="9827">
                  <c:v>0</c:v>
                </c:pt>
                <c:pt idx="9828">
                  <c:v>0</c:v>
                </c:pt>
                <c:pt idx="9829">
                  <c:v>0</c:v>
                </c:pt>
                <c:pt idx="9830">
                  <c:v>0</c:v>
                </c:pt>
                <c:pt idx="9831">
                  <c:v>0</c:v>
                </c:pt>
                <c:pt idx="9832">
                  <c:v>0</c:v>
                </c:pt>
                <c:pt idx="9833">
                  <c:v>0</c:v>
                </c:pt>
                <c:pt idx="9834">
                  <c:v>0</c:v>
                </c:pt>
                <c:pt idx="9835">
                  <c:v>0</c:v>
                </c:pt>
                <c:pt idx="9836">
                  <c:v>0</c:v>
                </c:pt>
                <c:pt idx="9837">
                  <c:v>0</c:v>
                </c:pt>
                <c:pt idx="9838">
                  <c:v>0</c:v>
                </c:pt>
                <c:pt idx="9839">
                  <c:v>0</c:v>
                </c:pt>
                <c:pt idx="9840">
                  <c:v>0</c:v>
                </c:pt>
                <c:pt idx="9841">
                  <c:v>0</c:v>
                </c:pt>
                <c:pt idx="9842">
                  <c:v>0</c:v>
                </c:pt>
                <c:pt idx="9843">
                  <c:v>0</c:v>
                </c:pt>
                <c:pt idx="9844">
                  <c:v>0</c:v>
                </c:pt>
                <c:pt idx="9845">
                  <c:v>0</c:v>
                </c:pt>
                <c:pt idx="9846">
                  <c:v>0</c:v>
                </c:pt>
                <c:pt idx="9847">
                  <c:v>0</c:v>
                </c:pt>
                <c:pt idx="9848">
                  <c:v>0</c:v>
                </c:pt>
                <c:pt idx="9849">
                  <c:v>8.1986500102893212E-2</c:v>
                </c:pt>
                <c:pt idx="9850">
                  <c:v>0.47044796818483342</c:v>
                </c:pt>
                <c:pt idx="9851">
                  <c:v>0.83991908500573931</c:v>
                </c:pt>
                <c:pt idx="9852">
                  <c:v>1.2403949772467251</c:v>
                </c:pt>
                <c:pt idx="9853">
                  <c:v>1.6755941122230038</c:v>
                </c:pt>
                <c:pt idx="9854">
                  <c:v>1.1010257423040088</c:v>
                </c:pt>
                <c:pt idx="9855">
                  <c:v>1.0045739383444139</c:v>
                </c:pt>
                <c:pt idx="9856">
                  <c:v>1.0333359281285501</c:v>
                </c:pt>
                <c:pt idx="9857">
                  <c:v>0.96780950717289471</c:v>
                </c:pt>
                <c:pt idx="9858">
                  <c:v>1.0009337334924602</c:v>
                </c:pt>
                <c:pt idx="9859">
                  <c:v>1.0844302198462461</c:v>
                </c:pt>
                <c:pt idx="9860">
                  <c:v>1.1043007358640873</c:v>
                </c:pt>
                <c:pt idx="9861">
                  <c:v>1.135281791330726</c:v>
                </c:pt>
                <c:pt idx="9862">
                  <c:v>1.0875704562385766</c:v>
                </c:pt>
                <c:pt idx="9863">
                  <c:v>1.0501318931151258</c:v>
                </c:pt>
                <c:pt idx="9864">
                  <c:v>1.0277384527302758</c:v>
                </c:pt>
                <c:pt idx="9865">
                  <c:v>0.97211319292611376</c:v>
                </c:pt>
                <c:pt idx="9866">
                  <c:v>0.97351737014363049</c:v>
                </c:pt>
                <c:pt idx="9867">
                  <c:v>1.0015531698106881</c:v>
                </c:pt>
                <c:pt idx="9868">
                  <c:v>1.0241084119689701</c:v>
                </c:pt>
                <c:pt idx="9869">
                  <c:v>0.99362616815118199</c:v>
                </c:pt>
                <c:pt idx="9870">
                  <c:v>0.97483600035261697</c:v>
                </c:pt>
                <c:pt idx="9871">
                  <c:v>0.9577576518308466</c:v>
                </c:pt>
                <c:pt idx="9872">
                  <c:v>0.96014869981574569</c:v>
                </c:pt>
                <c:pt idx="9873">
                  <c:v>0</c:v>
                </c:pt>
                <c:pt idx="9874">
                  <c:v>0</c:v>
                </c:pt>
                <c:pt idx="9875">
                  <c:v>0</c:v>
                </c:pt>
                <c:pt idx="9876">
                  <c:v>0</c:v>
                </c:pt>
                <c:pt idx="9877">
                  <c:v>0</c:v>
                </c:pt>
                <c:pt idx="9878">
                  <c:v>0</c:v>
                </c:pt>
                <c:pt idx="9879">
                  <c:v>0</c:v>
                </c:pt>
                <c:pt idx="9880">
                  <c:v>0</c:v>
                </c:pt>
                <c:pt idx="9881">
                  <c:v>0</c:v>
                </c:pt>
                <c:pt idx="9882">
                  <c:v>0</c:v>
                </c:pt>
                <c:pt idx="9883">
                  <c:v>0</c:v>
                </c:pt>
                <c:pt idx="9884">
                  <c:v>0</c:v>
                </c:pt>
                <c:pt idx="9885">
                  <c:v>0</c:v>
                </c:pt>
                <c:pt idx="9886">
                  <c:v>0</c:v>
                </c:pt>
                <c:pt idx="9887">
                  <c:v>0</c:v>
                </c:pt>
                <c:pt idx="9888">
                  <c:v>0</c:v>
                </c:pt>
                <c:pt idx="9889">
                  <c:v>0</c:v>
                </c:pt>
                <c:pt idx="9890">
                  <c:v>0</c:v>
                </c:pt>
                <c:pt idx="9891">
                  <c:v>0</c:v>
                </c:pt>
                <c:pt idx="9892">
                  <c:v>0</c:v>
                </c:pt>
                <c:pt idx="9893">
                  <c:v>0</c:v>
                </c:pt>
                <c:pt idx="9894">
                  <c:v>0</c:v>
                </c:pt>
                <c:pt idx="9895">
                  <c:v>0</c:v>
                </c:pt>
                <c:pt idx="9896">
                  <c:v>0</c:v>
                </c:pt>
                <c:pt idx="9897">
                  <c:v>0</c:v>
                </c:pt>
                <c:pt idx="9898">
                  <c:v>0</c:v>
                </c:pt>
                <c:pt idx="9899">
                  <c:v>0</c:v>
                </c:pt>
                <c:pt idx="9900">
                  <c:v>0</c:v>
                </c:pt>
                <c:pt idx="9901">
                  <c:v>0</c:v>
                </c:pt>
                <c:pt idx="9902">
                  <c:v>0</c:v>
                </c:pt>
                <c:pt idx="9903">
                  <c:v>0</c:v>
                </c:pt>
                <c:pt idx="9904">
                  <c:v>0</c:v>
                </c:pt>
                <c:pt idx="9905">
                  <c:v>0</c:v>
                </c:pt>
                <c:pt idx="9906">
                  <c:v>0</c:v>
                </c:pt>
                <c:pt idx="9907">
                  <c:v>0</c:v>
                </c:pt>
                <c:pt idx="9908">
                  <c:v>0</c:v>
                </c:pt>
                <c:pt idx="9909">
                  <c:v>0</c:v>
                </c:pt>
                <c:pt idx="9910">
                  <c:v>0</c:v>
                </c:pt>
                <c:pt idx="9911">
                  <c:v>0</c:v>
                </c:pt>
                <c:pt idx="9912">
                  <c:v>0</c:v>
                </c:pt>
                <c:pt idx="9913">
                  <c:v>0</c:v>
                </c:pt>
                <c:pt idx="9914">
                  <c:v>0</c:v>
                </c:pt>
                <c:pt idx="9915">
                  <c:v>0</c:v>
                </c:pt>
                <c:pt idx="9916">
                  <c:v>0</c:v>
                </c:pt>
                <c:pt idx="9917">
                  <c:v>0</c:v>
                </c:pt>
                <c:pt idx="9918">
                  <c:v>0</c:v>
                </c:pt>
                <c:pt idx="9919">
                  <c:v>0</c:v>
                </c:pt>
                <c:pt idx="9920">
                  <c:v>0</c:v>
                </c:pt>
                <c:pt idx="9921">
                  <c:v>0</c:v>
                </c:pt>
                <c:pt idx="9922">
                  <c:v>0</c:v>
                </c:pt>
                <c:pt idx="9923">
                  <c:v>0</c:v>
                </c:pt>
                <c:pt idx="9924">
                  <c:v>0</c:v>
                </c:pt>
                <c:pt idx="9925">
                  <c:v>0</c:v>
                </c:pt>
                <c:pt idx="9926">
                  <c:v>0</c:v>
                </c:pt>
                <c:pt idx="9927">
                  <c:v>0</c:v>
                </c:pt>
                <c:pt idx="9928">
                  <c:v>0</c:v>
                </c:pt>
                <c:pt idx="9929">
                  <c:v>0</c:v>
                </c:pt>
                <c:pt idx="9930">
                  <c:v>0</c:v>
                </c:pt>
                <c:pt idx="9931">
                  <c:v>0</c:v>
                </c:pt>
                <c:pt idx="9932">
                  <c:v>0</c:v>
                </c:pt>
                <c:pt idx="9933">
                  <c:v>0</c:v>
                </c:pt>
                <c:pt idx="9934">
                  <c:v>0</c:v>
                </c:pt>
                <c:pt idx="9935">
                  <c:v>0</c:v>
                </c:pt>
                <c:pt idx="9936">
                  <c:v>0</c:v>
                </c:pt>
                <c:pt idx="9937">
                  <c:v>0</c:v>
                </c:pt>
                <c:pt idx="9938">
                  <c:v>0</c:v>
                </c:pt>
                <c:pt idx="9939">
                  <c:v>0</c:v>
                </c:pt>
                <c:pt idx="9940">
                  <c:v>0</c:v>
                </c:pt>
                <c:pt idx="9941">
                  <c:v>0</c:v>
                </c:pt>
                <c:pt idx="9942">
                  <c:v>0</c:v>
                </c:pt>
                <c:pt idx="9943">
                  <c:v>0</c:v>
                </c:pt>
                <c:pt idx="9944">
                  <c:v>0</c:v>
                </c:pt>
                <c:pt idx="9945">
                  <c:v>0</c:v>
                </c:pt>
                <c:pt idx="9946">
                  <c:v>0</c:v>
                </c:pt>
                <c:pt idx="9947">
                  <c:v>0</c:v>
                </c:pt>
                <c:pt idx="9948">
                  <c:v>0</c:v>
                </c:pt>
                <c:pt idx="9949">
                  <c:v>0</c:v>
                </c:pt>
                <c:pt idx="9950">
                  <c:v>0</c:v>
                </c:pt>
                <c:pt idx="9951">
                  <c:v>0</c:v>
                </c:pt>
                <c:pt idx="9952">
                  <c:v>0</c:v>
                </c:pt>
                <c:pt idx="9953">
                  <c:v>0</c:v>
                </c:pt>
                <c:pt idx="9954">
                  <c:v>0</c:v>
                </c:pt>
                <c:pt idx="9955">
                  <c:v>0</c:v>
                </c:pt>
                <c:pt idx="9956">
                  <c:v>0</c:v>
                </c:pt>
                <c:pt idx="9957">
                  <c:v>1.1888650863214887E-2</c:v>
                </c:pt>
                <c:pt idx="9958">
                  <c:v>1.5766809585179321E-2</c:v>
                </c:pt>
                <c:pt idx="9959">
                  <c:v>1.869141317241917E-2</c:v>
                </c:pt>
                <c:pt idx="9960">
                  <c:v>2.1668492474509075E-2</c:v>
                </c:pt>
                <c:pt idx="9961">
                  <c:v>2.5147781629595942E-2</c:v>
                </c:pt>
                <c:pt idx="9962">
                  <c:v>2.9243218836561908E-2</c:v>
                </c:pt>
                <c:pt idx="9963">
                  <c:v>3.3800393052707142E-2</c:v>
                </c:pt>
                <c:pt idx="9964">
                  <c:v>3.8602400319647436E-2</c:v>
                </c:pt>
                <c:pt idx="9965">
                  <c:v>5.2649228188928567E-2</c:v>
                </c:pt>
                <c:pt idx="9966">
                  <c:v>7.199445000915905E-2</c:v>
                </c:pt>
                <c:pt idx="9967">
                  <c:v>9.9435243816907923E-2</c:v>
                </c:pt>
                <c:pt idx="9968">
                  <c:v>0.13431838430272747</c:v>
                </c:pt>
                <c:pt idx="9969">
                  <c:v>0.16324257754658011</c:v>
                </c:pt>
                <c:pt idx="9970">
                  <c:v>0.16586449191635871</c:v>
                </c:pt>
                <c:pt idx="9971">
                  <c:v>0.16913923054051991</c:v>
                </c:pt>
                <c:pt idx="9972">
                  <c:v>0.18128293529777381</c:v>
                </c:pt>
                <c:pt idx="9973">
                  <c:v>0.19637141154343296</c:v>
                </c:pt>
                <c:pt idx="9974">
                  <c:v>0.21607912070149948</c:v>
                </c:pt>
                <c:pt idx="9975">
                  <c:v>0.26770166030458731</c:v>
                </c:pt>
                <c:pt idx="9976">
                  <c:v>0.32992806237774691</c:v>
                </c:pt>
                <c:pt idx="9977">
                  <c:v>0.3249479623799218</c:v>
                </c:pt>
                <c:pt idx="9978">
                  <c:v>0.32582343251028473</c:v>
                </c:pt>
                <c:pt idx="9979">
                  <c:v>0.33829739766416272</c:v>
                </c:pt>
                <c:pt idx="9980">
                  <c:v>0.35554201097935134</c:v>
                </c:pt>
                <c:pt idx="9981">
                  <c:v>0.55263021872610962</c:v>
                </c:pt>
                <c:pt idx="9982">
                  <c:v>0.6948671269618365</c:v>
                </c:pt>
                <c:pt idx="9983">
                  <c:v>0.80680746776136358</c:v>
                </c:pt>
                <c:pt idx="9984">
                  <c:v>0.97147899581454467</c:v>
                </c:pt>
                <c:pt idx="9985">
                  <c:v>1.0215596550509261</c:v>
                </c:pt>
                <c:pt idx="9986">
                  <c:v>1.0824042197753514</c:v>
                </c:pt>
                <c:pt idx="9987">
                  <c:v>1.055700134634044</c:v>
                </c:pt>
                <c:pt idx="9988">
                  <c:v>1.0787597162955787</c:v>
                </c:pt>
                <c:pt idx="9989">
                  <c:v>1.0287601236838047</c:v>
                </c:pt>
                <c:pt idx="9990">
                  <c:v>0.998702506018045</c:v>
                </c:pt>
                <c:pt idx="9991">
                  <c:v>1.0121395603419641</c:v>
                </c:pt>
                <c:pt idx="9992">
                  <c:v>1.043289341866046</c:v>
                </c:pt>
                <c:pt idx="9993">
                  <c:v>1.074570728062884</c:v>
                </c:pt>
                <c:pt idx="9994">
                  <c:v>1.0398919283015875</c:v>
                </c:pt>
                <c:pt idx="9995">
                  <c:v>1.0126632682316019</c:v>
                </c:pt>
                <c:pt idx="9996">
                  <c:v>0.98989047143928255</c:v>
                </c:pt>
                <c:pt idx="9997">
                  <c:v>0.95092211660121961</c:v>
                </c:pt>
                <c:pt idx="9998">
                  <c:v>0</c:v>
                </c:pt>
                <c:pt idx="9999">
                  <c:v>0</c:v>
                </c:pt>
                <c:pt idx="10000">
                  <c:v>0</c:v>
                </c:pt>
                <c:pt idx="10001">
                  <c:v>0</c:v>
                </c:pt>
                <c:pt idx="10002">
                  <c:v>0</c:v>
                </c:pt>
                <c:pt idx="10003">
                  <c:v>0</c:v>
                </c:pt>
                <c:pt idx="10004">
                  <c:v>0</c:v>
                </c:pt>
                <c:pt idx="10005">
                  <c:v>0</c:v>
                </c:pt>
                <c:pt idx="10006">
                  <c:v>0</c:v>
                </c:pt>
                <c:pt idx="10007">
                  <c:v>0</c:v>
                </c:pt>
                <c:pt idx="10008">
                  <c:v>0</c:v>
                </c:pt>
                <c:pt idx="10009">
                  <c:v>0</c:v>
                </c:pt>
                <c:pt idx="10010">
                  <c:v>0</c:v>
                </c:pt>
                <c:pt idx="10011">
                  <c:v>0</c:v>
                </c:pt>
                <c:pt idx="10012">
                  <c:v>0</c:v>
                </c:pt>
                <c:pt idx="10013">
                  <c:v>0</c:v>
                </c:pt>
                <c:pt idx="10014">
                  <c:v>0</c:v>
                </c:pt>
                <c:pt idx="10015">
                  <c:v>0</c:v>
                </c:pt>
                <c:pt idx="10016">
                  <c:v>0</c:v>
                </c:pt>
                <c:pt idx="10017">
                  <c:v>0</c:v>
                </c:pt>
                <c:pt idx="10018">
                  <c:v>0</c:v>
                </c:pt>
                <c:pt idx="10019">
                  <c:v>0</c:v>
                </c:pt>
                <c:pt idx="10020">
                  <c:v>0</c:v>
                </c:pt>
                <c:pt idx="10021">
                  <c:v>0</c:v>
                </c:pt>
                <c:pt idx="10022">
                  <c:v>0</c:v>
                </c:pt>
                <c:pt idx="10023">
                  <c:v>0</c:v>
                </c:pt>
                <c:pt idx="10024">
                  <c:v>0</c:v>
                </c:pt>
                <c:pt idx="10025">
                  <c:v>0</c:v>
                </c:pt>
                <c:pt idx="10026">
                  <c:v>0</c:v>
                </c:pt>
                <c:pt idx="10027">
                  <c:v>0</c:v>
                </c:pt>
                <c:pt idx="10028">
                  <c:v>0</c:v>
                </c:pt>
                <c:pt idx="10029">
                  <c:v>0</c:v>
                </c:pt>
                <c:pt idx="10030">
                  <c:v>0</c:v>
                </c:pt>
                <c:pt idx="10031">
                  <c:v>0</c:v>
                </c:pt>
                <c:pt idx="10032">
                  <c:v>0</c:v>
                </c:pt>
                <c:pt idx="10033">
                  <c:v>0</c:v>
                </c:pt>
                <c:pt idx="10034">
                  <c:v>0</c:v>
                </c:pt>
                <c:pt idx="10035">
                  <c:v>0</c:v>
                </c:pt>
                <c:pt idx="10036">
                  <c:v>0</c:v>
                </c:pt>
                <c:pt idx="10037">
                  <c:v>0</c:v>
                </c:pt>
                <c:pt idx="10038">
                  <c:v>0</c:v>
                </c:pt>
                <c:pt idx="10039">
                  <c:v>0</c:v>
                </c:pt>
                <c:pt idx="10040">
                  <c:v>0</c:v>
                </c:pt>
                <c:pt idx="10041">
                  <c:v>0</c:v>
                </c:pt>
                <c:pt idx="10042">
                  <c:v>0</c:v>
                </c:pt>
                <c:pt idx="10043">
                  <c:v>0</c:v>
                </c:pt>
                <c:pt idx="10044">
                  <c:v>0</c:v>
                </c:pt>
                <c:pt idx="10045">
                  <c:v>0</c:v>
                </c:pt>
                <c:pt idx="10046">
                  <c:v>0</c:v>
                </c:pt>
                <c:pt idx="10047">
                  <c:v>0</c:v>
                </c:pt>
                <c:pt idx="10048">
                  <c:v>0</c:v>
                </c:pt>
                <c:pt idx="10049">
                  <c:v>0</c:v>
                </c:pt>
                <c:pt idx="10050">
                  <c:v>0</c:v>
                </c:pt>
                <c:pt idx="10051">
                  <c:v>0</c:v>
                </c:pt>
                <c:pt idx="10052">
                  <c:v>0</c:v>
                </c:pt>
                <c:pt idx="10053">
                  <c:v>0</c:v>
                </c:pt>
                <c:pt idx="10054">
                  <c:v>0</c:v>
                </c:pt>
                <c:pt idx="10055">
                  <c:v>0</c:v>
                </c:pt>
                <c:pt idx="10056">
                  <c:v>0</c:v>
                </c:pt>
                <c:pt idx="10057">
                  <c:v>0</c:v>
                </c:pt>
                <c:pt idx="10058">
                  <c:v>0</c:v>
                </c:pt>
                <c:pt idx="10059">
                  <c:v>0</c:v>
                </c:pt>
                <c:pt idx="10060">
                  <c:v>0</c:v>
                </c:pt>
                <c:pt idx="10061">
                  <c:v>0</c:v>
                </c:pt>
                <c:pt idx="10062">
                  <c:v>0</c:v>
                </c:pt>
                <c:pt idx="10063">
                  <c:v>0</c:v>
                </c:pt>
                <c:pt idx="10064">
                  <c:v>0</c:v>
                </c:pt>
                <c:pt idx="10065">
                  <c:v>0</c:v>
                </c:pt>
                <c:pt idx="10066">
                  <c:v>0</c:v>
                </c:pt>
                <c:pt idx="10067">
                  <c:v>0</c:v>
                </c:pt>
                <c:pt idx="10068">
                  <c:v>0</c:v>
                </c:pt>
                <c:pt idx="10069">
                  <c:v>0</c:v>
                </c:pt>
                <c:pt idx="10070">
                  <c:v>0</c:v>
                </c:pt>
                <c:pt idx="10071">
                  <c:v>0</c:v>
                </c:pt>
                <c:pt idx="10072">
                  <c:v>0</c:v>
                </c:pt>
                <c:pt idx="10073">
                  <c:v>0</c:v>
                </c:pt>
                <c:pt idx="10074">
                  <c:v>0</c:v>
                </c:pt>
                <c:pt idx="10075">
                  <c:v>0</c:v>
                </c:pt>
                <c:pt idx="10076">
                  <c:v>0</c:v>
                </c:pt>
                <c:pt idx="10077">
                  <c:v>0</c:v>
                </c:pt>
                <c:pt idx="10078">
                  <c:v>0</c:v>
                </c:pt>
                <c:pt idx="10079">
                  <c:v>0</c:v>
                </c:pt>
                <c:pt idx="10080">
                  <c:v>0</c:v>
                </c:pt>
                <c:pt idx="10081">
                  <c:v>0</c:v>
                </c:pt>
                <c:pt idx="10082">
                  <c:v>0</c:v>
                </c:pt>
                <c:pt idx="10083">
                  <c:v>0</c:v>
                </c:pt>
                <c:pt idx="10084">
                  <c:v>0</c:v>
                </c:pt>
                <c:pt idx="10085">
                  <c:v>0</c:v>
                </c:pt>
                <c:pt idx="10086">
                  <c:v>0</c:v>
                </c:pt>
                <c:pt idx="10087">
                  <c:v>0</c:v>
                </c:pt>
                <c:pt idx="10088">
                  <c:v>0</c:v>
                </c:pt>
                <c:pt idx="10089">
                  <c:v>0</c:v>
                </c:pt>
                <c:pt idx="10090">
                  <c:v>0</c:v>
                </c:pt>
                <c:pt idx="10091">
                  <c:v>0</c:v>
                </c:pt>
                <c:pt idx="10092">
                  <c:v>0</c:v>
                </c:pt>
                <c:pt idx="10093">
                  <c:v>0</c:v>
                </c:pt>
                <c:pt idx="10094">
                  <c:v>0</c:v>
                </c:pt>
                <c:pt idx="10095">
                  <c:v>0</c:v>
                </c:pt>
                <c:pt idx="10096">
                  <c:v>0</c:v>
                </c:pt>
                <c:pt idx="10097">
                  <c:v>0</c:v>
                </c:pt>
                <c:pt idx="10098">
                  <c:v>0</c:v>
                </c:pt>
                <c:pt idx="10099">
                  <c:v>0</c:v>
                </c:pt>
                <c:pt idx="10100">
                  <c:v>0</c:v>
                </c:pt>
                <c:pt idx="10101">
                  <c:v>0</c:v>
                </c:pt>
                <c:pt idx="10102">
                  <c:v>0</c:v>
                </c:pt>
                <c:pt idx="10103">
                  <c:v>0</c:v>
                </c:pt>
                <c:pt idx="10104">
                  <c:v>0</c:v>
                </c:pt>
                <c:pt idx="10105">
                  <c:v>0</c:v>
                </c:pt>
                <c:pt idx="10106">
                  <c:v>0</c:v>
                </c:pt>
                <c:pt idx="10107">
                  <c:v>0</c:v>
                </c:pt>
                <c:pt idx="10108">
                  <c:v>0</c:v>
                </c:pt>
                <c:pt idx="10109">
                  <c:v>0</c:v>
                </c:pt>
                <c:pt idx="10110">
                  <c:v>0</c:v>
                </c:pt>
                <c:pt idx="10111">
                  <c:v>0</c:v>
                </c:pt>
                <c:pt idx="10112">
                  <c:v>0</c:v>
                </c:pt>
                <c:pt idx="10113">
                  <c:v>0</c:v>
                </c:pt>
                <c:pt idx="10114">
                  <c:v>0</c:v>
                </c:pt>
                <c:pt idx="10115">
                  <c:v>0</c:v>
                </c:pt>
                <c:pt idx="10116">
                  <c:v>0</c:v>
                </c:pt>
                <c:pt idx="10117">
                  <c:v>0</c:v>
                </c:pt>
                <c:pt idx="10118">
                  <c:v>0</c:v>
                </c:pt>
                <c:pt idx="10119">
                  <c:v>0</c:v>
                </c:pt>
                <c:pt idx="10120">
                  <c:v>0</c:v>
                </c:pt>
                <c:pt idx="10121">
                  <c:v>0</c:v>
                </c:pt>
                <c:pt idx="10122">
                  <c:v>0</c:v>
                </c:pt>
                <c:pt idx="10123">
                  <c:v>0</c:v>
                </c:pt>
                <c:pt idx="10124">
                  <c:v>0</c:v>
                </c:pt>
                <c:pt idx="10125">
                  <c:v>0</c:v>
                </c:pt>
                <c:pt idx="10126">
                  <c:v>0</c:v>
                </c:pt>
                <c:pt idx="10127">
                  <c:v>0</c:v>
                </c:pt>
                <c:pt idx="10128">
                  <c:v>0</c:v>
                </c:pt>
                <c:pt idx="10129">
                  <c:v>0</c:v>
                </c:pt>
                <c:pt idx="10130">
                  <c:v>0</c:v>
                </c:pt>
                <c:pt idx="10131">
                  <c:v>0</c:v>
                </c:pt>
                <c:pt idx="10132">
                  <c:v>0</c:v>
                </c:pt>
                <c:pt idx="10133">
                  <c:v>0</c:v>
                </c:pt>
                <c:pt idx="10134">
                  <c:v>0</c:v>
                </c:pt>
                <c:pt idx="10135">
                  <c:v>0</c:v>
                </c:pt>
                <c:pt idx="10136">
                  <c:v>0</c:v>
                </c:pt>
                <c:pt idx="10137">
                  <c:v>0</c:v>
                </c:pt>
                <c:pt idx="10138">
                  <c:v>0</c:v>
                </c:pt>
                <c:pt idx="10139">
                  <c:v>0</c:v>
                </c:pt>
                <c:pt idx="10140">
                  <c:v>0</c:v>
                </c:pt>
                <c:pt idx="10141">
                  <c:v>0</c:v>
                </c:pt>
                <c:pt idx="10142">
                  <c:v>0</c:v>
                </c:pt>
                <c:pt idx="10143">
                  <c:v>0</c:v>
                </c:pt>
                <c:pt idx="10144">
                  <c:v>0</c:v>
                </c:pt>
                <c:pt idx="10145">
                  <c:v>0</c:v>
                </c:pt>
                <c:pt idx="10146">
                  <c:v>0</c:v>
                </c:pt>
                <c:pt idx="10147">
                  <c:v>0</c:v>
                </c:pt>
                <c:pt idx="10148">
                  <c:v>0</c:v>
                </c:pt>
                <c:pt idx="10149">
                  <c:v>0</c:v>
                </c:pt>
                <c:pt idx="10150">
                  <c:v>0</c:v>
                </c:pt>
                <c:pt idx="10151">
                  <c:v>0</c:v>
                </c:pt>
                <c:pt idx="10152">
                  <c:v>0</c:v>
                </c:pt>
                <c:pt idx="10153">
                  <c:v>0</c:v>
                </c:pt>
                <c:pt idx="10154">
                  <c:v>0</c:v>
                </c:pt>
                <c:pt idx="10155">
                  <c:v>0</c:v>
                </c:pt>
                <c:pt idx="10156">
                  <c:v>0</c:v>
                </c:pt>
                <c:pt idx="10157">
                  <c:v>0</c:v>
                </c:pt>
                <c:pt idx="10158">
                  <c:v>0</c:v>
                </c:pt>
                <c:pt idx="10159">
                  <c:v>0</c:v>
                </c:pt>
                <c:pt idx="10160">
                  <c:v>0</c:v>
                </c:pt>
                <c:pt idx="10161">
                  <c:v>0</c:v>
                </c:pt>
                <c:pt idx="10162">
                  <c:v>0</c:v>
                </c:pt>
                <c:pt idx="10163">
                  <c:v>0</c:v>
                </c:pt>
                <c:pt idx="10164">
                  <c:v>0</c:v>
                </c:pt>
                <c:pt idx="10165">
                  <c:v>0</c:v>
                </c:pt>
                <c:pt idx="10166">
                  <c:v>0</c:v>
                </c:pt>
                <c:pt idx="10167">
                  <c:v>0</c:v>
                </c:pt>
                <c:pt idx="10168">
                  <c:v>0</c:v>
                </c:pt>
                <c:pt idx="10169">
                  <c:v>0</c:v>
                </c:pt>
                <c:pt idx="10170">
                  <c:v>0</c:v>
                </c:pt>
                <c:pt idx="10171">
                  <c:v>0</c:v>
                </c:pt>
                <c:pt idx="10172">
                  <c:v>0</c:v>
                </c:pt>
                <c:pt idx="10173">
                  <c:v>0</c:v>
                </c:pt>
                <c:pt idx="10174">
                  <c:v>0</c:v>
                </c:pt>
                <c:pt idx="10175">
                  <c:v>0</c:v>
                </c:pt>
                <c:pt idx="10176">
                  <c:v>0</c:v>
                </c:pt>
                <c:pt idx="10177">
                  <c:v>0</c:v>
                </c:pt>
                <c:pt idx="10178">
                  <c:v>0</c:v>
                </c:pt>
                <c:pt idx="10179">
                  <c:v>0</c:v>
                </c:pt>
                <c:pt idx="10180">
                  <c:v>0</c:v>
                </c:pt>
                <c:pt idx="10181">
                  <c:v>0</c:v>
                </c:pt>
                <c:pt idx="10182">
                  <c:v>0</c:v>
                </c:pt>
                <c:pt idx="10183">
                  <c:v>0</c:v>
                </c:pt>
                <c:pt idx="10184">
                  <c:v>0</c:v>
                </c:pt>
                <c:pt idx="10185">
                  <c:v>0</c:v>
                </c:pt>
                <c:pt idx="10186">
                  <c:v>0</c:v>
                </c:pt>
                <c:pt idx="10187">
                  <c:v>0</c:v>
                </c:pt>
                <c:pt idx="10188">
                  <c:v>0</c:v>
                </c:pt>
                <c:pt idx="10189">
                  <c:v>0</c:v>
                </c:pt>
                <c:pt idx="10190">
                  <c:v>0</c:v>
                </c:pt>
                <c:pt idx="10191">
                  <c:v>0</c:v>
                </c:pt>
                <c:pt idx="10192">
                  <c:v>0</c:v>
                </c:pt>
                <c:pt idx="10193">
                  <c:v>0</c:v>
                </c:pt>
                <c:pt idx="10194">
                  <c:v>0</c:v>
                </c:pt>
                <c:pt idx="10195">
                  <c:v>0</c:v>
                </c:pt>
                <c:pt idx="10196">
                  <c:v>0</c:v>
                </c:pt>
                <c:pt idx="10197">
                  <c:v>0</c:v>
                </c:pt>
                <c:pt idx="10198">
                  <c:v>0</c:v>
                </c:pt>
                <c:pt idx="10199">
                  <c:v>0</c:v>
                </c:pt>
                <c:pt idx="10200">
                  <c:v>0</c:v>
                </c:pt>
                <c:pt idx="10201">
                  <c:v>0</c:v>
                </c:pt>
                <c:pt idx="10202">
                  <c:v>0</c:v>
                </c:pt>
                <c:pt idx="10203">
                  <c:v>0</c:v>
                </c:pt>
                <c:pt idx="10204">
                  <c:v>0</c:v>
                </c:pt>
                <c:pt idx="10205">
                  <c:v>0</c:v>
                </c:pt>
                <c:pt idx="10206">
                  <c:v>0</c:v>
                </c:pt>
                <c:pt idx="10207">
                  <c:v>0</c:v>
                </c:pt>
                <c:pt idx="10208">
                  <c:v>0</c:v>
                </c:pt>
                <c:pt idx="10209">
                  <c:v>0</c:v>
                </c:pt>
                <c:pt idx="10210">
                  <c:v>0</c:v>
                </c:pt>
                <c:pt idx="10211">
                  <c:v>0</c:v>
                </c:pt>
                <c:pt idx="10212">
                  <c:v>0</c:v>
                </c:pt>
                <c:pt idx="10213">
                  <c:v>0</c:v>
                </c:pt>
                <c:pt idx="10214">
                  <c:v>0</c:v>
                </c:pt>
                <c:pt idx="10215">
                  <c:v>0</c:v>
                </c:pt>
                <c:pt idx="10216">
                  <c:v>0</c:v>
                </c:pt>
                <c:pt idx="10217">
                  <c:v>0</c:v>
                </c:pt>
                <c:pt idx="10218">
                  <c:v>0</c:v>
                </c:pt>
                <c:pt idx="10219">
                  <c:v>0</c:v>
                </c:pt>
                <c:pt idx="10220">
                  <c:v>0</c:v>
                </c:pt>
                <c:pt idx="10221">
                  <c:v>0</c:v>
                </c:pt>
                <c:pt idx="10222">
                  <c:v>0</c:v>
                </c:pt>
                <c:pt idx="10223">
                  <c:v>0</c:v>
                </c:pt>
                <c:pt idx="10224">
                  <c:v>0</c:v>
                </c:pt>
                <c:pt idx="10225">
                  <c:v>0</c:v>
                </c:pt>
                <c:pt idx="10226">
                  <c:v>0</c:v>
                </c:pt>
                <c:pt idx="10227">
                  <c:v>0</c:v>
                </c:pt>
                <c:pt idx="10228">
                  <c:v>0</c:v>
                </c:pt>
                <c:pt idx="10229">
                  <c:v>0</c:v>
                </c:pt>
                <c:pt idx="10230">
                  <c:v>0</c:v>
                </c:pt>
                <c:pt idx="10231">
                  <c:v>0</c:v>
                </c:pt>
                <c:pt idx="10232">
                  <c:v>0.54473031775291059</c:v>
                </c:pt>
                <c:pt idx="10233">
                  <c:v>1.062349142570137</c:v>
                </c:pt>
                <c:pt idx="10234">
                  <c:v>0.73999868650233258</c:v>
                </c:pt>
                <c:pt idx="10235">
                  <c:v>0.95101811846105089</c:v>
                </c:pt>
                <c:pt idx="10236">
                  <c:v>1.0824563422314426</c:v>
                </c:pt>
                <c:pt idx="10237">
                  <c:v>1.1210071021957921</c:v>
                </c:pt>
                <c:pt idx="10238">
                  <c:v>1.3067806474926158</c:v>
                </c:pt>
                <c:pt idx="10239">
                  <c:v>1.0804616004345138</c:v>
                </c:pt>
                <c:pt idx="10240">
                  <c:v>0.96114431445043647</c:v>
                </c:pt>
                <c:pt idx="10241">
                  <c:v>0.92316929293414474</c:v>
                </c:pt>
                <c:pt idx="10242">
                  <c:v>0.99012858868265841</c:v>
                </c:pt>
                <c:pt idx="10243">
                  <c:v>0.99401313605439323</c:v>
                </c:pt>
                <c:pt idx="10244">
                  <c:v>1.0728108578200104</c:v>
                </c:pt>
                <c:pt idx="10245">
                  <c:v>1.0627847403391597</c:v>
                </c:pt>
                <c:pt idx="10246">
                  <c:v>1.0156242969628761</c:v>
                </c:pt>
                <c:pt idx="10247">
                  <c:v>0.96273818641482822</c:v>
                </c:pt>
                <c:pt idx="10248">
                  <c:v>0</c:v>
                </c:pt>
                <c:pt idx="10249">
                  <c:v>0</c:v>
                </c:pt>
                <c:pt idx="10250">
                  <c:v>0</c:v>
                </c:pt>
                <c:pt idx="10251">
                  <c:v>0</c:v>
                </c:pt>
                <c:pt idx="10252">
                  <c:v>0</c:v>
                </c:pt>
                <c:pt idx="10253">
                  <c:v>0</c:v>
                </c:pt>
                <c:pt idx="10254">
                  <c:v>0</c:v>
                </c:pt>
                <c:pt idx="10255">
                  <c:v>0</c:v>
                </c:pt>
                <c:pt idx="10256">
                  <c:v>0</c:v>
                </c:pt>
                <c:pt idx="10257">
                  <c:v>0</c:v>
                </c:pt>
                <c:pt idx="10258">
                  <c:v>0</c:v>
                </c:pt>
                <c:pt idx="10259">
                  <c:v>0</c:v>
                </c:pt>
                <c:pt idx="10260">
                  <c:v>0</c:v>
                </c:pt>
                <c:pt idx="10261">
                  <c:v>0</c:v>
                </c:pt>
                <c:pt idx="10262">
                  <c:v>0</c:v>
                </c:pt>
                <c:pt idx="10263">
                  <c:v>0</c:v>
                </c:pt>
                <c:pt idx="10264">
                  <c:v>0</c:v>
                </c:pt>
                <c:pt idx="10265">
                  <c:v>0</c:v>
                </c:pt>
                <c:pt idx="10266">
                  <c:v>0</c:v>
                </c:pt>
                <c:pt idx="10267">
                  <c:v>0</c:v>
                </c:pt>
                <c:pt idx="10268">
                  <c:v>0</c:v>
                </c:pt>
                <c:pt idx="10269">
                  <c:v>0</c:v>
                </c:pt>
                <c:pt idx="10270">
                  <c:v>0</c:v>
                </c:pt>
                <c:pt idx="10271">
                  <c:v>0</c:v>
                </c:pt>
                <c:pt idx="10272">
                  <c:v>0</c:v>
                </c:pt>
                <c:pt idx="10273">
                  <c:v>0</c:v>
                </c:pt>
                <c:pt idx="10274">
                  <c:v>0</c:v>
                </c:pt>
                <c:pt idx="10275">
                  <c:v>0</c:v>
                </c:pt>
                <c:pt idx="10276">
                  <c:v>0</c:v>
                </c:pt>
                <c:pt idx="10277">
                  <c:v>0</c:v>
                </c:pt>
                <c:pt idx="10278">
                  <c:v>0</c:v>
                </c:pt>
                <c:pt idx="10279">
                  <c:v>0</c:v>
                </c:pt>
                <c:pt idx="10280">
                  <c:v>0</c:v>
                </c:pt>
                <c:pt idx="10281">
                  <c:v>0</c:v>
                </c:pt>
                <c:pt idx="10282">
                  <c:v>0</c:v>
                </c:pt>
                <c:pt idx="10283">
                  <c:v>0</c:v>
                </c:pt>
                <c:pt idx="10284">
                  <c:v>0</c:v>
                </c:pt>
                <c:pt idx="10285">
                  <c:v>0</c:v>
                </c:pt>
                <c:pt idx="10286">
                  <c:v>0</c:v>
                </c:pt>
                <c:pt idx="10287">
                  <c:v>0</c:v>
                </c:pt>
                <c:pt idx="10288">
                  <c:v>0</c:v>
                </c:pt>
                <c:pt idx="10289">
                  <c:v>0</c:v>
                </c:pt>
                <c:pt idx="10290">
                  <c:v>0</c:v>
                </c:pt>
                <c:pt idx="10291">
                  <c:v>0</c:v>
                </c:pt>
                <c:pt idx="10292">
                  <c:v>0</c:v>
                </c:pt>
                <c:pt idx="10293">
                  <c:v>0</c:v>
                </c:pt>
                <c:pt idx="10294">
                  <c:v>0</c:v>
                </c:pt>
                <c:pt idx="10295">
                  <c:v>0</c:v>
                </c:pt>
                <c:pt idx="10296">
                  <c:v>0</c:v>
                </c:pt>
                <c:pt idx="10297">
                  <c:v>0</c:v>
                </c:pt>
                <c:pt idx="10298">
                  <c:v>0</c:v>
                </c:pt>
                <c:pt idx="10299">
                  <c:v>0</c:v>
                </c:pt>
                <c:pt idx="10300">
                  <c:v>0</c:v>
                </c:pt>
                <c:pt idx="10301">
                  <c:v>0</c:v>
                </c:pt>
                <c:pt idx="10302">
                  <c:v>0</c:v>
                </c:pt>
                <c:pt idx="10303">
                  <c:v>0</c:v>
                </c:pt>
                <c:pt idx="10304">
                  <c:v>0</c:v>
                </c:pt>
                <c:pt idx="10305">
                  <c:v>0</c:v>
                </c:pt>
                <c:pt idx="10306">
                  <c:v>0</c:v>
                </c:pt>
                <c:pt idx="10307">
                  <c:v>0</c:v>
                </c:pt>
                <c:pt idx="10308">
                  <c:v>0</c:v>
                </c:pt>
                <c:pt idx="10309">
                  <c:v>0</c:v>
                </c:pt>
                <c:pt idx="10310">
                  <c:v>0</c:v>
                </c:pt>
                <c:pt idx="10311">
                  <c:v>0</c:v>
                </c:pt>
                <c:pt idx="10312">
                  <c:v>0</c:v>
                </c:pt>
                <c:pt idx="10313">
                  <c:v>0</c:v>
                </c:pt>
                <c:pt idx="10314">
                  <c:v>0</c:v>
                </c:pt>
                <c:pt idx="10315">
                  <c:v>0</c:v>
                </c:pt>
                <c:pt idx="10316">
                  <c:v>0</c:v>
                </c:pt>
                <c:pt idx="10317">
                  <c:v>0</c:v>
                </c:pt>
                <c:pt idx="10318">
                  <c:v>0</c:v>
                </c:pt>
                <c:pt idx="10319">
                  <c:v>0</c:v>
                </c:pt>
                <c:pt idx="10320">
                  <c:v>0</c:v>
                </c:pt>
                <c:pt idx="10321">
                  <c:v>0</c:v>
                </c:pt>
                <c:pt idx="10322">
                  <c:v>0</c:v>
                </c:pt>
                <c:pt idx="10323">
                  <c:v>0</c:v>
                </c:pt>
                <c:pt idx="10324">
                  <c:v>0</c:v>
                </c:pt>
                <c:pt idx="10325">
                  <c:v>0</c:v>
                </c:pt>
                <c:pt idx="10326">
                  <c:v>0</c:v>
                </c:pt>
                <c:pt idx="10327">
                  <c:v>0</c:v>
                </c:pt>
                <c:pt idx="10328">
                  <c:v>0</c:v>
                </c:pt>
                <c:pt idx="10329">
                  <c:v>0</c:v>
                </c:pt>
                <c:pt idx="10330">
                  <c:v>0</c:v>
                </c:pt>
                <c:pt idx="10331">
                  <c:v>0</c:v>
                </c:pt>
                <c:pt idx="10332">
                  <c:v>0</c:v>
                </c:pt>
                <c:pt idx="10333">
                  <c:v>0</c:v>
                </c:pt>
                <c:pt idx="10334">
                  <c:v>0</c:v>
                </c:pt>
                <c:pt idx="10335">
                  <c:v>0</c:v>
                </c:pt>
                <c:pt idx="10336">
                  <c:v>0</c:v>
                </c:pt>
                <c:pt idx="10337">
                  <c:v>0</c:v>
                </c:pt>
                <c:pt idx="10338">
                  <c:v>0</c:v>
                </c:pt>
                <c:pt idx="10339">
                  <c:v>0</c:v>
                </c:pt>
                <c:pt idx="10340">
                  <c:v>0</c:v>
                </c:pt>
                <c:pt idx="10341">
                  <c:v>0</c:v>
                </c:pt>
                <c:pt idx="10342">
                  <c:v>0</c:v>
                </c:pt>
                <c:pt idx="10343">
                  <c:v>0</c:v>
                </c:pt>
                <c:pt idx="10344">
                  <c:v>0</c:v>
                </c:pt>
                <c:pt idx="10345">
                  <c:v>0</c:v>
                </c:pt>
                <c:pt idx="10346">
                  <c:v>0</c:v>
                </c:pt>
                <c:pt idx="10347">
                  <c:v>0</c:v>
                </c:pt>
                <c:pt idx="10348">
                  <c:v>0</c:v>
                </c:pt>
                <c:pt idx="10349">
                  <c:v>0</c:v>
                </c:pt>
                <c:pt idx="10350">
                  <c:v>0</c:v>
                </c:pt>
                <c:pt idx="10351">
                  <c:v>0</c:v>
                </c:pt>
                <c:pt idx="10352">
                  <c:v>0</c:v>
                </c:pt>
                <c:pt idx="10353">
                  <c:v>0</c:v>
                </c:pt>
                <c:pt idx="10354">
                  <c:v>0</c:v>
                </c:pt>
                <c:pt idx="10355">
                  <c:v>0</c:v>
                </c:pt>
                <c:pt idx="10356">
                  <c:v>0</c:v>
                </c:pt>
                <c:pt idx="10357">
                  <c:v>0</c:v>
                </c:pt>
                <c:pt idx="10358">
                  <c:v>0</c:v>
                </c:pt>
                <c:pt idx="10359">
                  <c:v>0.43971451472721845</c:v>
                </c:pt>
                <c:pt idx="10360">
                  <c:v>0.70930159853838348</c:v>
                </c:pt>
                <c:pt idx="10361">
                  <c:v>0.78006841781533554</c:v>
                </c:pt>
                <c:pt idx="10362">
                  <c:v>0.91840632609291839</c:v>
                </c:pt>
                <c:pt idx="10363">
                  <c:v>0.91147563021102262</c:v>
                </c:pt>
                <c:pt idx="10364">
                  <c:v>1.1949019020841758</c:v>
                </c:pt>
                <c:pt idx="10365">
                  <c:v>1.141725883233619</c:v>
                </c:pt>
                <c:pt idx="10366">
                  <c:v>0.93044843030221114</c:v>
                </c:pt>
                <c:pt idx="10367">
                  <c:v>0.96162540392562434</c:v>
                </c:pt>
                <c:pt idx="10368">
                  <c:v>1.110666750972146</c:v>
                </c:pt>
                <c:pt idx="10369">
                  <c:v>1.0698236185592931</c:v>
                </c:pt>
                <c:pt idx="10370">
                  <c:v>1.0333916854226914</c:v>
                </c:pt>
                <c:pt idx="10371">
                  <c:v>0.99829748327650569</c:v>
                </c:pt>
                <c:pt idx="10372">
                  <c:v>0.97819639901811661</c:v>
                </c:pt>
                <c:pt idx="10373">
                  <c:v>0</c:v>
                </c:pt>
                <c:pt idx="10374">
                  <c:v>0</c:v>
                </c:pt>
                <c:pt idx="10375">
                  <c:v>0</c:v>
                </c:pt>
                <c:pt idx="10376">
                  <c:v>0</c:v>
                </c:pt>
                <c:pt idx="10377">
                  <c:v>0</c:v>
                </c:pt>
                <c:pt idx="10378">
                  <c:v>0</c:v>
                </c:pt>
                <c:pt idx="10379">
                  <c:v>0</c:v>
                </c:pt>
                <c:pt idx="10380">
                  <c:v>0</c:v>
                </c:pt>
                <c:pt idx="10381">
                  <c:v>0</c:v>
                </c:pt>
                <c:pt idx="10382">
                  <c:v>0</c:v>
                </c:pt>
                <c:pt idx="10383">
                  <c:v>0</c:v>
                </c:pt>
                <c:pt idx="10384">
                  <c:v>0</c:v>
                </c:pt>
                <c:pt idx="10385">
                  <c:v>0</c:v>
                </c:pt>
                <c:pt idx="10386">
                  <c:v>0</c:v>
                </c:pt>
                <c:pt idx="10387">
                  <c:v>0</c:v>
                </c:pt>
                <c:pt idx="10388">
                  <c:v>0</c:v>
                </c:pt>
                <c:pt idx="10389">
                  <c:v>0</c:v>
                </c:pt>
                <c:pt idx="10390">
                  <c:v>0</c:v>
                </c:pt>
                <c:pt idx="10391">
                  <c:v>0</c:v>
                </c:pt>
                <c:pt idx="10392">
                  <c:v>0</c:v>
                </c:pt>
                <c:pt idx="10393">
                  <c:v>0</c:v>
                </c:pt>
                <c:pt idx="10394">
                  <c:v>0</c:v>
                </c:pt>
                <c:pt idx="10395">
                  <c:v>0</c:v>
                </c:pt>
                <c:pt idx="10396">
                  <c:v>0</c:v>
                </c:pt>
                <c:pt idx="10397">
                  <c:v>0</c:v>
                </c:pt>
                <c:pt idx="10398">
                  <c:v>0</c:v>
                </c:pt>
                <c:pt idx="10399">
                  <c:v>0</c:v>
                </c:pt>
                <c:pt idx="10400">
                  <c:v>0</c:v>
                </c:pt>
                <c:pt idx="10401">
                  <c:v>0</c:v>
                </c:pt>
                <c:pt idx="10402">
                  <c:v>0</c:v>
                </c:pt>
                <c:pt idx="10403">
                  <c:v>0</c:v>
                </c:pt>
                <c:pt idx="10404">
                  <c:v>0</c:v>
                </c:pt>
                <c:pt idx="10405">
                  <c:v>0</c:v>
                </c:pt>
                <c:pt idx="10406">
                  <c:v>0</c:v>
                </c:pt>
                <c:pt idx="10407">
                  <c:v>0</c:v>
                </c:pt>
                <c:pt idx="10408">
                  <c:v>0</c:v>
                </c:pt>
                <c:pt idx="10409">
                  <c:v>0</c:v>
                </c:pt>
                <c:pt idx="10410">
                  <c:v>0</c:v>
                </c:pt>
                <c:pt idx="10411">
                  <c:v>0</c:v>
                </c:pt>
                <c:pt idx="10412">
                  <c:v>0</c:v>
                </c:pt>
                <c:pt idx="10413">
                  <c:v>0</c:v>
                </c:pt>
                <c:pt idx="10414">
                  <c:v>0</c:v>
                </c:pt>
                <c:pt idx="10415">
                  <c:v>0</c:v>
                </c:pt>
                <c:pt idx="10416">
                  <c:v>0</c:v>
                </c:pt>
                <c:pt idx="10417">
                  <c:v>0</c:v>
                </c:pt>
                <c:pt idx="10418">
                  <c:v>0</c:v>
                </c:pt>
                <c:pt idx="10419">
                  <c:v>0</c:v>
                </c:pt>
                <c:pt idx="10420">
                  <c:v>0</c:v>
                </c:pt>
                <c:pt idx="10421">
                  <c:v>0</c:v>
                </c:pt>
                <c:pt idx="10422">
                  <c:v>0</c:v>
                </c:pt>
                <c:pt idx="10423">
                  <c:v>0</c:v>
                </c:pt>
                <c:pt idx="10424">
                  <c:v>0</c:v>
                </c:pt>
                <c:pt idx="10425">
                  <c:v>0</c:v>
                </c:pt>
                <c:pt idx="10426">
                  <c:v>0</c:v>
                </c:pt>
                <c:pt idx="10427">
                  <c:v>0</c:v>
                </c:pt>
                <c:pt idx="10428">
                  <c:v>0</c:v>
                </c:pt>
                <c:pt idx="10429">
                  <c:v>0</c:v>
                </c:pt>
                <c:pt idx="10430">
                  <c:v>0</c:v>
                </c:pt>
                <c:pt idx="10431">
                  <c:v>0</c:v>
                </c:pt>
                <c:pt idx="10432">
                  <c:v>0</c:v>
                </c:pt>
                <c:pt idx="10433">
                  <c:v>0</c:v>
                </c:pt>
                <c:pt idx="10434">
                  <c:v>0</c:v>
                </c:pt>
                <c:pt idx="10435">
                  <c:v>0</c:v>
                </c:pt>
                <c:pt idx="10436">
                  <c:v>0</c:v>
                </c:pt>
                <c:pt idx="10437">
                  <c:v>0</c:v>
                </c:pt>
                <c:pt idx="10438">
                  <c:v>0</c:v>
                </c:pt>
                <c:pt idx="10439">
                  <c:v>0</c:v>
                </c:pt>
                <c:pt idx="10440">
                  <c:v>0</c:v>
                </c:pt>
                <c:pt idx="10441">
                  <c:v>0</c:v>
                </c:pt>
                <c:pt idx="10442">
                  <c:v>0</c:v>
                </c:pt>
                <c:pt idx="10443">
                  <c:v>0</c:v>
                </c:pt>
                <c:pt idx="10444">
                  <c:v>0</c:v>
                </c:pt>
                <c:pt idx="10445">
                  <c:v>0</c:v>
                </c:pt>
                <c:pt idx="10446">
                  <c:v>0</c:v>
                </c:pt>
                <c:pt idx="10447">
                  <c:v>0</c:v>
                </c:pt>
                <c:pt idx="10448">
                  <c:v>0</c:v>
                </c:pt>
                <c:pt idx="10449">
                  <c:v>0</c:v>
                </c:pt>
                <c:pt idx="10450">
                  <c:v>0</c:v>
                </c:pt>
                <c:pt idx="10451">
                  <c:v>0</c:v>
                </c:pt>
                <c:pt idx="10452">
                  <c:v>0</c:v>
                </c:pt>
                <c:pt idx="10453">
                  <c:v>0</c:v>
                </c:pt>
                <c:pt idx="10454">
                  <c:v>0</c:v>
                </c:pt>
                <c:pt idx="10455">
                  <c:v>0</c:v>
                </c:pt>
                <c:pt idx="10456">
                  <c:v>0</c:v>
                </c:pt>
                <c:pt idx="10457">
                  <c:v>0</c:v>
                </c:pt>
                <c:pt idx="10458">
                  <c:v>0</c:v>
                </c:pt>
                <c:pt idx="10459">
                  <c:v>0</c:v>
                </c:pt>
                <c:pt idx="10460">
                  <c:v>0</c:v>
                </c:pt>
                <c:pt idx="10461">
                  <c:v>0</c:v>
                </c:pt>
                <c:pt idx="10462">
                  <c:v>0</c:v>
                </c:pt>
                <c:pt idx="10463">
                  <c:v>0</c:v>
                </c:pt>
                <c:pt idx="10464">
                  <c:v>0</c:v>
                </c:pt>
                <c:pt idx="10465">
                  <c:v>0</c:v>
                </c:pt>
                <c:pt idx="10466">
                  <c:v>0</c:v>
                </c:pt>
                <c:pt idx="10467">
                  <c:v>0</c:v>
                </c:pt>
                <c:pt idx="10468">
                  <c:v>0</c:v>
                </c:pt>
                <c:pt idx="10469">
                  <c:v>0</c:v>
                </c:pt>
                <c:pt idx="10470">
                  <c:v>0</c:v>
                </c:pt>
                <c:pt idx="10471">
                  <c:v>0</c:v>
                </c:pt>
                <c:pt idx="10472">
                  <c:v>0</c:v>
                </c:pt>
                <c:pt idx="10473">
                  <c:v>0</c:v>
                </c:pt>
                <c:pt idx="10474">
                  <c:v>0</c:v>
                </c:pt>
                <c:pt idx="10475">
                  <c:v>0</c:v>
                </c:pt>
                <c:pt idx="10476">
                  <c:v>0</c:v>
                </c:pt>
                <c:pt idx="10477">
                  <c:v>0</c:v>
                </c:pt>
                <c:pt idx="10478">
                  <c:v>0</c:v>
                </c:pt>
                <c:pt idx="10479">
                  <c:v>0</c:v>
                </c:pt>
                <c:pt idx="10480">
                  <c:v>0</c:v>
                </c:pt>
                <c:pt idx="10481">
                  <c:v>0</c:v>
                </c:pt>
                <c:pt idx="10482">
                  <c:v>0</c:v>
                </c:pt>
                <c:pt idx="10483">
                  <c:v>0</c:v>
                </c:pt>
                <c:pt idx="10484">
                  <c:v>0</c:v>
                </c:pt>
                <c:pt idx="10485">
                  <c:v>0</c:v>
                </c:pt>
                <c:pt idx="10486">
                  <c:v>0</c:v>
                </c:pt>
                <c:pt idx="10487">
                  <c:v>0</c:v>
                </c:pt>
                <c:pt idx="10488">
                  <c:v>0</c:v>
                </c:pt>
                <c:pt idx="10489">
                  <c:v>0</c:v>
                </c:pt>
                <c:pt idx="10490">
                  <c:v>0</c:v>
                </c:pt>
                <c:pt idx="10491">
                  <c:v>0</c:v>
                </c:pt>
                <c:pt idx="10492">
                  <c:v>0</c:v>
                </c:pt>
                <c:pt idx="10493">
                  <c:v>0</c:v>
                </c:pt>
                <c:pt idx="10494">
                  <c:v>0</c:v>
                </c:pt>
                <c:pt idx="10495">
                  <c:v>0</c:v>
                </c:pt>
                <c:pt idx="10496">
                  <c:v>0</c:v>
                </c:pt>
                <c:pt idx="10497">
                  <c:v>0</c:v>
                </c:pt>
                <c:pt idx="10498">
                  <c:v>0</c:v>
                </c:pt>
                <c:pt idx="10499">
                  <c:v>0</c:v>
                </c:pt>
                <c:pt idx="10500">
                  <c:v>0</c:v>
                </c:pt>
                <c:pt idx="10501">
                  <c:v>0</c:v>
                </c:pt>
                <c:pt idx="10502">
                  <c:v>0</c:v>
                </c:pt>
                <c:pt idx="10503">
                  <c:v>0</c:v>
                </c:pt>
                <c:pt idx="10504">
                  <c:v>0</c:v>
                </c:pt>
                <c:pt idx="10505">
                  <c:v>0</c:v>
                </c:pt>
                <c:pt idx="10506">
                  <c:v>0</c:v>
                </c:pt>
                <c:pt idx="10507">
                  <c:v>0</c:v>
                </c:pt>
                <c:pt idx="10508">
                  <c:v>0</c:v>
                </c:pt>
                <c:pt idx="10509">
                  <c:v>0</c:v>
                </c:pt>
                <c:pt idx="10510">
                  <c:v>0</c:v>
                </c:pt>
                <c:pt idx="10511">
                  <c:v>0</c:v>
                </c:pt>
                <c:pt idx="10512">
                  <c:v>0</c:v>
                </c:pt>
                <c:pt idx="10513">
                  <c:v>0</c:v>
                </c:pt>
                <c:pt idx="10514">
                  <c:v>0</c:v>
                </c:pt>
                <c:pt idx="10515">
                  <c:v>0</c:v>
                </c:pt>
                <c:pt idx="10516">
                  <c:v>0</c:v>
                </c:pt>
                <c:pt idx="10517">
                  <c:v>0</c:v>
                </c:pt>
                <c:pt idx="10518">
                  <c:v>0</c:v>
                </c:pt>
                <c:pt idx="10519">
                  <c:v>0</c:v>
                </c:pt>
                <c:pt idx="10520">
                  <c:v>0</c:v>
                </c:pt>
                <c:pt idx="10521">
                  <c:v>0</c:v>
                </c:pt>
                <c:pt idx="10522">
                  <c:v>0</c:v>
                </c:pt>
                <c:pt idx="10523">
                  <c:v>0</c:v>
                </c:pt>
                <c:pt idx="10524">
                  <c:v>0</c:v>
                </c:pt>
                <c:pt idx="10525">
                  <c:v>0</c:v>
                </c:pt>
                <c:pt idx="10526">
                  <c:v>0</c:v>
                </c:pt>
                <c:pt idx="10527">
                  <c:v>0</c:v>
                </c:pt>
                <c:pt idx="10528">
                  <c:v>0</c:v>
                </c:pt>
                <c:pt idx="10529">
                  <c:v>0</c:v>
                </c:pt>
                <c:pt idx="10530">
                  <c:v>0</c:v>
                </c:pt>
                <c:pt idx="10531">
                  <c:v>0</c:v>
                </c:pt>
                <c:pt idx="10532">
                  <c:v>0</c:v>
                </c:pt>
                <c:pt idx="10533">
                  <c:v>0</c:v>
                </c:pt>
                <c:pt idx="10534">
                  <c:v>0</c:v>
                </c:pt>
                <c:pt idx="10535">
                  <c:v>0</c:v>
                </c:pt>
                <c:pt idx="10536">
                  <c:v>0</c:v>
                </c:pt>
                <c:pt idx="10537">
                  <c:v>0</c:v>
                </c:pt>
                <c:pt idx="10538">
                  <c:v>0</c:v>
                </c:pt>
                <c:pt idx="10539">
                  <c:v>0</c:v>
                </c:pt>
                <c:pt idx="10540">
                  <c:v>0</c:v>
                </c:pt>
                <c:pt idx="10541">
                  <c:v>0</c:v>
                </c:pt>
                <c:pt idx="10542">
                  <c:v>0</c:v>
                </c:pt>
                <c:pt idx="10543">
                  <c:v>0</c:v>
                </c:pt>
                <c:pt idx="10544">
                  <c:v>0</c:v>
                </c:pt>
                <c:pt idx="10545">
                  <c:v>0</c:v>
                </c:pt>
                <c:pt idx="10546">
                  <c:v>0</c:v>
                </c:pt>
                <c:pt idx="10547">
                  <c:v>0</c:v>
                </c:pt>
                <c:pt idx="10548">
                  <c:v>0</c:v>
                </c:pt>
                <c:pt idx="10549">
                  <c:v>0</c:v>
                </c:pt>
                <c:pt idx="10550">
                  <c:v>0</c:v>
                </c:pt>
                <c:pt idx="10551">
                  <c:v>0</c:v>
                </c:pt>
                <c:pt idx="10552">
                  <c:v>0</c:v>
                </c:pt>
                <c:pt idx="10553">
                  <c:v>0</c:v>
                </c:pt>
                <c:pt idx="10554">
                  <c:v>0</c:v>
                </c:pt>
                <c:pt idx="10555">
                  <c:v>0</c:v>
                </c:pt>
                <c:pt idx="10556">
                  <c:v>0</c:v>
                </c:pt>
                <c:pt idx="10557">
                  <c:v>0</c:v>
                </c:pt>
                <c:pt idx="10558">
                  <c:v>0</c:v>
                </c:pt>
                <c:pt idx="10559">
                  <c:v>0</c:v>
                </c:pt>
                <c:pt idx="10560">
                  <c:v>0</c:v>
                </c:pt>
                <c:pt idx="10561">
                  <c:v>0</c:v>
                </c:pt>
                <c:pt idx="10562">
                  <c:v>0</c:v>
                </c:pt>
                <c:pt idx="10563">
                  <c:v>0</c:v>
                </c:pt>
                <c:pt idx="10564">
                  <c:v>0</c:v>
                </c:pt>
                <c:pt idx="10565">
                  <c:v>0</c:v>
                </c:pt>
                <c:pt idx="10566">
                  <c:v>0</c:v>
                </c:pt>
                <c:pt idx="10567">
                  <c:v>0</c:v>
                </c:pt>
                <c:pt idx="10568">
                  <c:v>0</c:v>
                </c:pt>
                <c:pt idx="10569">
                  <c:v>0</c:v>
                </c:pt>
                <c:pt idx="10570">
                  <c:v>0</c:v>
                </c:pt>
                <c:pt idx="10571">
                  <c:v>0</c:v>
                </c:pt>
                <c:pt idx="10572">
                  <c:v>0</c:v>
                </c:pt>
                <c:pt idx="10573">
                  <c:v>0</c:v>
                </c:pt>
                <c:pt idx="10574">
                  <c:v>0</c:v>
                </c:pt>
                <c:pt idx="10575">
                  <c:v>0</c:v>
                </c:pt>
                <c:pt idx="10576">
                  <c:v>0</c:v>
                </c:pt>
                <c:pt idx="10577">
                  <c:v>0</c:v>
                </c:pt>
                <c:pt idx="10578">
                  <c:v>0</c:v>
                </c:pt>
                <c:pt idx="10579">
                  <c:v>0</c:v>
                </c:pt>
                <c:pt idx="10580">
                  <c:v>0</c:v>
                </c:pt>
                <c:pt idx="10581">
                  <c:v>0</c:v>
                </c:pt>
                <c:pt idx="10582">
                  <c:v>0</c:v>
                </c:pt>
                <c:pt idx="10583">
                  <c:v>0</c:v>
                </c:pt>
                <c:pt idx="10584">
                  <c:v>0</c:v>
                </c:pt>
                <c:pt idx="10585">
                  <c:v>0</c:v>
                </c:pt>
                <c:pt idx="10586">
                  <c:v>0</c:v>
                </c:pt>
                <c:pt idx="10587">
                  <c:v>0</c:v>
                </c:pt>
                <c:pt idx="10588">
                  <c:v>0</c:v>
                </c:pt>
                <c:pt idx="10589">
                  <c:v>0</c:v>
                </c:pt>
                <c:pt idx="10590">
                  <c:v>0</c:v>
                </c:pt>
                <c:pt idx="10591">
                  <c:v>0</c:v>
                </c:pt>
                <c:pt idx="10592">
                  <c:v>0</c:v>
                </c:pt>
                <c:pt idx="10593">
                  <c:v>0</c:v>
                </c:pt>
                <c:pt idx="10594">
                  <c:v>0</c:v>
                </c:pt>
                <c:pt idx="10595">
                  <c:v>0</c:v>
                </c:pt>
                <c:pt idx="10596">
                  <c:v>0</c:v>
                </c:pt>
                <c:pt idx="10597">
                  <c:v>0</c:v>
                </c:pt>
                <c:pt idx="10598">
                  <c:v>0</c:v>
                </c:pt>
                <c:pt idx="10599">
                  <c:v>0</c:v>
                </c:pt>
                <c:pt idx="10600">
                  <c:v>0</c:v>
                </c:pt>
                <c:pt idx="10601">
                  <c:v>0</c:v>
                </c:pt>
                <c:pt idx="10602">
                  <c:v>0</c:v>
                </c:pt>
                <c:pt idx="10603">
                  <c:v>0</c:v>
                </c:pt>
                <c:pt idx="10604">
                  <c:v>0</c:v>
                </c:pt>
                <c:pt idx="10605">
                  <c:v>0</c:v>
                </c:pt>
                <c:pt idx="10606">
                  <c:v>0</c:v>
                </c:pt>
                <c:pt idx="10607">
                  <c:v>0</c:v>
                </c:pt>
                <c:pt idx="10608">
                  <c:v>0</c:v>
                </c:pt>
                <c:pt idx="10609">
                  <c:v>0</c:v>
                </c:pt>
                <c:pt idx="10610">
                  <c:v>0</c:v>
                </c:pt>
                <c:pt idx="10611">
                  <c:v>0</c:v>
                </c:pt>
                <c:pt idx="10612">
                  <c:v>0</c:v>
                </c:pt>
                <c:pt idx="10613">
                  <c:v>0</c:v>
                </c:pt>
                <c:pt idx="10614">
                  <c:v>0</c:v>
                </c:pt>
                <c:pt idx="10615">
                  <c:v>0</c:v>
                </c:pt>
                <c:pt idx="10616">
                  <c:v>0</c:v>
                </c:pt>
                <c:pt idx="10617">
                  <c:v>0</c:v>
                </c:pt>
                <c:pt idx="10618">
                  <c:v>0</c:v>
                </c:pt>
                <c:pt idx="10619">
                  <c:v>0</c:v>
                </c:pt>
                <c:pt idx="10620">
                  <c:v>0</c:v>
                </c:pt>
                <c:pt idx="10621">
                  <c:v>0</c:v>
                </c:pt>
                <c:pt idx="10622">
                  <c:v>0</c:v>
                </c:pt>
                <c:pt idx="10623">
                  <c:v>0</c:v>
                </c:pt>
                <c:pt idx="10624">
                  <c:v>0</c:v>
                </c:pt>
                <c:pt idx="10625">
                  <c:v>0</c:v>
                </c:pt>
                <c:pt idx="10626">
                  <c:v>0</c:v>
                </c:pt>
                <c:pt idx="10627">
                  <c:v>0</c:v>
                </c:pt>
                <c:pt idx="10628">
                  <c:v>0</c:v>
                </c:pt>
                <c:pt idx="10629">
                  <c:v>0</c:v>
                </c:pt>
                <c:pt idx="10630">
                  <c:v>0</c:v>
                </c:pt>
                <c:pt idx="10631">
                  <c:v>0</c:v>
                </c:pt>
                <c:pt idx="10632">
                  <c:v>0</c:v>
                </c:pt>
                <c:pt idx="10633">
                  <c:v>0</c:v>
                </c:pt>
                <c:pt idx="10634">
                  <c:v>0</c:v>
                </c:pt>
                <c:pt idx="10635">
                  <c:v>0</c:v>
                </c:pt>
                <c:pt idx="10636">
                  <c:v>0</c:v>
                </c:pt>
                <c:pt idx="10637">
                  <c:v>0</c:v>
                </c:pt>
                <c:pt idx="10638">
                  <c:v>0</c:v>
                </c:pt>
                <c:pt idx="10639">
                  <c:v>0</c:v>
                </c:pt>
                <c:pt idx="10640">
                  <c:v>0</c:v>
                </c:pt>
                <c:pt idx="10641">
                  <c:v>0</c:v>
                </c:pt>
                <c:pt idx="10642">
                  <c:v>0</c:v>
                </c:pt>
                <c:pt idx="10643">
                  <c:v>0</c:v>
                </c:pt>
                <c:pt idx="10644">
                  <c:v>0</c:v>
                </c:pt>
                <c:pt idx="10645">
                  <c:v>0</c:v>
                </c:pt>
                <c:pt idx="10646">
                  <c:v>0</c:v>
                </c:pt>
                <c:pt idx="10647">
                  <c:v>0</c:v>
                </c:pt>
                <c:pt idx="10648">
                  <c:v>0</c:v>
                </c:pt>
                <c:pt idx="10649">
                  <c:v>0</c:v>
                </c:pt>
                <c:pt idx="10650">
                  <c:v>0</c:v>
                </c:pt>
                <c:pt idx="10651">
                  <c:v>0</c:v>
                </c:pt>
                <c:pt idx="10652">
                  <c:v>0</c:v>
                </c:pt>
                <c:pt idx="10653">
                  <c:v>0</c:v>
                </c:pt>
                <c:pt idx="10654">
                  <c:v>0</c:v>
                </c:pt>
                <c:pt idx="10655">
                  <c:v>0</c:v>
                </c:pt>
                <c:pt idx="10656">
                  <c:v>0</c:v>
                </c:pt>
                <c:pt idx="10657">
                  <c:v>0</c:v>
                </c:pt>
                <c:pt idx="10658">
                  <c:v>0</c:v>
                </c:pt>
                <c:pt idx="10659">
                  <c:v>0</c:v>
                </c:pt>
                <c:pt idx="10660">
                  <c:v>0</c:v>
                </c:pt>
                <c:pt idx="10661">
                  <c:v>0</c:v>
                </c:pt>
                <c:pt idx="10662">
                  <c:v>0</c:v>
                </c:pt>
                <c:pt idx="10663">
                  <c:v>0</c:v>
                </c:pt>
                <c:pt idx="10664">
                  <c:v>0</c:v>
                </c:pt>
                <c:pt idx="10665">
                  <c:v>0</c:v>
                </c:pt>
                <c:pt idx="10666">
                  <c:v>0</c:v>
                </c:pt>
                <c:pt idx="10667">
                  <c:v>0</c:v>
                </c:pt>
                <c:pt idx="10668">
                  <c:v>0</c:v>
                </c:pt>
                <c:pt idx="10669">
                  <c:v>0</c:v>
                </c:pt>
                <c:pt idx="10670">
                  <c:v>0</c:v>
                </c:pt>
                <c:pt idx="10671">
                  <c:v>0</c:v>
                </c:pt>
                <c:pt idx="10672">
                  <c:v>0</c:v>
                </c:pt>
                <c:pt idx="10673">
                  <c:v>0</c:v>
                </c:pt>
                <c:pt idx="10674">
                  <c:v>0</c:v>
                </c:pt>
                <c:pt idx="10675">
                  <c:v>0</c:v>
                </c:pt>
                <c:pt idx="10676">
                  <c:v>0</c:v>
                </c:pt>
                <c:pt idx="10677">
                  <c:v>0</c:v>
                </c:pt>
                <c:pt idx="10678">
                  <c:v>0</c:v>
                </c:pt>
                <c:pt idx="10679">
                  <c:v>0</c:v>
                </c:pt>
                <c:pt idx="10680">
                  <c:v>0</c:v>
                </c:pt>
                <c:pt idx="10681">
                  <c:v>0</c:v>
                </c:pt>
                <c:pt idx="10682">
                  <c:v>0</c:v>
                </c:pt>
                <c:pt idx="10683">
                  <c:v>0</c:v>
                </c:pt>
                <c:pt idx="10684">
                  <c:v>0</c:v>
                </c:pt>
                <c:pt idx="10685">
                  <c:v>0</c:v>
                </c:pt>
                <c:pt idx="10686">
                  <c:v>0</c:v>
                </c:pt>
                <c:pt idx="10687">
                  <c:v>0</c:v>
                </c:pt>
                <c:pt idx="10688">
                  <c:v>0</c:v>
                </c:pt>
                <c:pt idx="10689">
                  <c:v>0</c:v>
                </c:pt>
                <c:pt idx="10690">
                  <c:v>0</c:v>
                </c:pt>
                <c:pt idx="10691">
                  <c:v>0</c:v>
                </c:pt>
                <c:pt idx="10692">
                  <c:v>0</c:v>
                </c:pt>
                <c:pt idx="10693">
                  <c:v>0</c:v>
                </c:pt>
                <c:pt idx="10694">
                  <c:v>0</c:v>
                </c:pt>
                <c:pt idx="10695">
                  <c:v>0</c:v>
                </c:pt>
                <c:pt idx="10696">
                  <c:v>0</c:v>
                </c:pt>
                <c:pt idx="10697">
                  <c:v>0</c:v>
                </c:pt>
                <c:pt idx="10698">
                  <c:v>0</c:v>
                </c:pt>
                <c:pt idx="10699">
                  <c:v>0</c:v>
                </c:pt>
                <c:pt idx="10700">
                  <c:v>0</c:v>
                </c:pt>
                <c:pt idx="10701">
                  <c:v>0</c:v>
                </c:pt>
                <c:pt idx="10702">
                  <c:v>0</c:v>
                </c:pt>
                <c:pt idx="10703">
                  <c:v>0</c:v>
                </c:pt>
                <c:pt idx="10704">
                  <c:v>0</c:v>
                </c:pt>
                <c:pt idx="10705">
                  <c:v>0</c:v>
                </c:pt>
                <c:pt idx="10706">
                  <c:v>0</c:v>
                </c:pt>
                <c:pt idx="10707">
                  <c:v>0</c:v>
                </c:pt>
                <c:pt idx="10708">
                  <c:v>0</c:v>
                </c:pt>
                <c:pt idx="10709">
                  <c:v>0</c:v>
                </c:pt>
                <c:pt idx="10710">
                  <c:v>0</c:v>
                </c:pt>
                <c:pt idx="10711">
                  <c:v>0</c:v>
                </c:pt>
                <c:pt idx="10712">
                  <c:v>0</c:v>
                </c:pt>
                <c:pt idx="10713">
                  <c:v>0</c:v>
                </c:pt>
                <c:pt idx="10714">
                  <c:v>0</c:v>
                </c:pt>
                <c:pt idx="10715">
                  <c:v>0</c:v>
                </c:pt>
                <c:pt idx="10716">
                  <c:v>0</c:v>
                </c:pt>
                <c:pt idx="10717">
                  <c:v>0</c:v>
                </c:pt>
                <c:pt idx="10718">
                  <c:v>0</c:v>
                </c:pt>
                <c:pt idx="10719">
                  <c:v>0</c:v>
                </c:pt>
                <c:pt idx="10720">
                  <c:v>0</c:v>
                </c:pt>
                <c:pt idx="10721">
                  <c:v>0</c:v>
                </c:pt>
                <c:pt idx="10722">
                  <c:v>0</c:v>
                </c:pt>
                <c:pt idx="10723">
                  <c:v>0</c:v>
                </c:pt>
                <c:pt idx="10724">
                  <c:v>0</c:v>
                </c:pt>
                <c:pt idx="10725">
                  <c:v>0</c:v>
                </c:pt>
                <c:pt idx="10726">
                  <c:v>0</c:v>
                </c:pt>
                <c:pt idx="10727">
                  <c:v>0</c:v>
                </c:pt>
                <c:pt idx="10728">
                  <c:v>0</c:v>
                </c:pt>
                <c:pt idx="10729">
                  <c:v>0</c:v>
                </c:pt>
                <c:pt idx="10730">
                  <c:v>0</c:v>
                </c:pt>
                <c:pt idx="10731">
                  <c:v>0</c:v>
                </c:pt>
                <c:pt idx="10732">
                  <c:v>0</c:v>
                </c:pt>
                <c:pt idx="10733">
                  <c:v>0</c:v>
                </c:pt>
                <c:pt idx="10734">
                  <c:v>0</c:v>
                </c:pt>
                <c:pt idx="10735">
                  <c:v>0</c:v>
                </c:pt>
                <c:pt idx="10736">
                  <c:v>0</c:v>
                </c:pt>
                <c:pt idx="10737">
                  <c:v>0</c:v>
                </c:pt>
                <c:pt idx="10738">
                  <c:v>0</c:v>
                </c:pt>
                <c:pt idx="10739">
                  <c:v>0</c:v>
                </c:pt>
                <c:pt idx="10740">
                  <c:v>0</c:v>
                </c:pt>
                <c:pt idx="10741">
                  <c:v>0</c:v>
                </c:pt>
                <c:pt idx="10742">
                  <c:v>0</c:v>
                </c:pt>
                <c:pt idx="10743">
                  <c:v>0</c:v>
                </c:pt>
                <c:pt idx="10744">
                  <c:v>0</c:v>
                </c:pt>
                <c:pt idx="10745">
                  <c:v>0</c:v>
                </c:pt>
                <c:pt idx="10746">
                  <c:v>0</c:v>
                </c:pt>
                <c:pt idx="10747">
                  <c:v>0</c:v>
                </c:pt>
                <c:pt idx="10748">
                  <c:v>0</c:v>
                </c:pt>
                <c:pt idx="10749">
                  <c:v>0</c:v>
                </c:pt>
                <c:pt idx="10750">
                  <c:v>0</c:v>
                </c:pt>
                <c:pt idx="10751">
                  <c:v>0</c:v>
                </c:pt>
                <c:pt idx="10752">
                  <c:v>0</c:v>
                </c:pt>
                <c:pt idx="10753">
                  <c:v>0</c:v>
                </c:pt>
                <c:pt idx="10754">
                  <c:v>0</c:v>
                </c:pt>
                <c:pt idx="10755">
                  <c:v>0</c:v>
                </c:pt>
                <c:pt idx="10756">
                  <c:v>0</c:v>
                </c:pt>
                <c:pt idx="10757">
                  <c:v>0</c:v>
                </c:pt>
                <c:pt idx="10758">
                  <c:v>0</c:v>
                </c:pt>
                <c:pt idx="10759">
                  <c:v>0</c:v>
                </c:pt>
                <c:pt idx="10760">
                  <c:v>0</c:v>
                </c:pt>
                <c:pt idx="10761">
                  <c:v>0</c:v>
                </c:pt>
                <c:pt idx="10762">
                  <c:v>0</c:v>
                </c:pt>
                <c:pt idx="10763">
                  <c:v>0</c:v>
                </c:pt>
                <c:pt idx="10764">
                  <c:v>0</c:v>
                </c:pt>
                <c:pt idx="10765">
                  <c:v>0</c:v>
                </c:pt>
                <c:pt idx="10766">
                  <c:v>0</c:v>
                </c:pt>
                <c:pt idx="10767">
                  <c:v>0</c:v>
                </c:pt>
                <c:pt idx="10768">
                  <c:v>0</c:v>
                </c:pt>
                <c:pt idx="10769">
                  <c:v>0</c:v>
                </c:pt>
                <c:pt idx="10770">
                  <c:v>0</c:v>
                </c:pt>
                <c:pt idx="10771">
                  <c:v>0</c:v>
                </c:pt>
                <c:pt idx="10772">
                  <c:v>0</c:v>
                </c:pt>
                <c:pt idx="10773">
                  <c:v>0</c:v>
                </c:pt>
                <c:pt idx="10774">
                  <c:v>0</c:v>
                </c:pt>
                <c:pt idx="10775">
                  <c:v>0</c:v>
                </c:pt>
                <c:pt idx="10776">
                  <c:v>0</c:v>
                </c:pt>
                <c:pt idx="10777">
                  <c:v>0</c:v>
                </c:pt>
                <c:pt idx="10778">
                  <c:v>0</c:v>
                </c:pt>
                <c:pt idx="10779">
                  <c:v>0</c:v>
                </c:pt>
                <c:pt idx="10780">
                  <c:v>0</c:v>
                </c:pt>
                <c:pt idx="10781">
                  <c:v>0</c:v>
                </c:pt>
                <c:pt idx="10782">
                  <c:v>0</c:v>
                </c:pt>
                <c:pt idx="10783">
                  <c:v>0</c:v>
                </c:pt>
                <c:pt idx="10784">
                  <c:v>0</c:v>
                </c:pt>
                <c:pt idx="10785">
                  <c:v>0</c:v>
                </c:pt>
                <c:pt idx="10786">
                  <c:v>0</c:v>
                </c:pt>
                <c:pt idx="10787">
                  <c:v>0</c:v>
                </c:pt>
                <c:pt idx="10788">
                  <c:v>0</c:v>
                </c:pt>
                <c:pt idx="10789">
                  <c:v>0</c:v>
                </c:pt>
                <c:pt idx="10790">
                  <c:v>0</c:v>
                </c:pt>
                <c:pt idx="10791">
                  <c:v>0</c:v>
                </c:pt>
                <c:pt idx="10792">
                  <c:v>0</c:v>
                </c:pt>
                <c:pt idx="10793">
                  <c:v>0</c:v>
                </c:pt>
                <c:pt idx="10794">
                  <c:v>0</c:v>
                </c:pt>
                <c:pt idx="10795">
                  <c:v>0</c:v>
                </c:pt>
                <c:pt idx="10796">
                  <c:v>0</c:v>
                </c:pt>
                <c:pt idx="10797">
                  <c:v>0</c:v>
                </c:pt>
                <c:pt idx="10798">
                  <c:v>0</c:v>
                </c:pt>
                <c:pt idx="10799">
                  <c:v>0</c:v>
                </c:pt>
                <c:pt idx="10800">
                  <c:v>0</c:v>
                </c:pt>
                <c:pt idx="10801">
                  <c:v>0</c:v>
                </c:pt>
                <c:pt idx="10802">
                  <c:v>0</c:v>
                </c:pt>
                <c:pt idx="10803">
                  <c:v>0</c:v>
                </c:pt>
                <c:pt idx="10804">
                  <c:v>0</c:v>
                </c:pt>
                <c:pt idx="10805">
                  <c:v>0</c:v>
                </c:pt>
                <c:pt idx="10806">
                  <c:v>0</c:v>
                </c:pt>
                <c:pt idx="10807">
                  <c:v>0</c:v>
                </c:pt>
                <c:pt idx="10808">
                  <c:v>0</c:v>
                </c:pt>
                <c:pt idx="10809">
                  <c:v>0</c:v>
                </c:pt>
                <c:pt idx="10810">
                  <c:v>0</c:v>
                </c:pt>
                <c:pt idx="10811">
                  <c:v>0</c:v>
                </c:pt>
                <c:pt idx="10812">
                  <c:v>0</c:v>
                </c:pt>
                <c:pt idx="10813">
                  <c:v>0</c:v>
                </c:pt>
                <c:pt idx="10814">
                  <c:v>0</c:v>
                </c:pt>
                <c:pt idx="10815">
                  <c:v>0</c:v>
                </c:pt>
                <c:pt idx="10816">
                  <c:v>0</c:v>
                </c:pt>
                <c:pt idx="10817">
                  <c:v>0</c:v>
                </c:pt>
                <c:pt idx="10818">
                  <c:v>0</c:v>
                </c:pt>
                <c:pt idx="10819">
                  <c:v>0</c:v>
                </c:pt>
                <c:pt idx="10820">
                  <c:v>0</c:v>
                </c:pt>
                <c:pt idx="10821">
                  <c:v>0</c:v>
                </c:pt>
                <c:pt idx="10822">
                  <c:v>0</c:v>
                </c:pt>
                <c:pt idx="10823">
                  <c:v>0</c:v>
                </c:pt>
                <c:pt idx="10824">
                  <c:v>0</c:v>
                </c:pt>
                <c:pt idx="10825">
                  <c:v>0</c:v>
                </c:pt>
                <c:pt idx="10826">
                  <c:v>0</c:v>
                </c:pt>
                <c:pt idx="10827">
                  <c:v>0</c:v>
                </c:pt>
                <c:pt idx="10828">
                  <c:v>0</c:v>
                </c:pt>
                <c:pt idx="10829">
                  <c:v>0</c:v>
                </c:pt>
                <c:pt idx="10830">
                  <c:v>0</c:v>
                </c:pt>
                <c:pt idx="10831">
                  <c:v>0</c:v>
                </c:pt>
                <c:pt idx="10832">
                  <c:v>0</c:v>
                </c:pt>
                <c:pt idx="10833">
                  <c:v>0</c:v>
                </c:pt>
                <c:pt idx="10834">
                  <c:v>0</c:v>
                </c:pt>
                <c:pt idx="10835">
                  <c:v>0</c:v>
                </c:pt>
                <c:pt idx="10836">
                  <c:v>0</c:v>
                </c:pt>
                <c:pt idx="10837">
                  <c:v>0</c:v>
                </c:pt>
                <c:pt idx="10838">
                  <c:v>0</c:v>
                </c:pt>
                <c:pt idx="10839">
                  <c:v>0</c:v>
                </c:pt>
                <c:pt idx="10840">
                  <c:v>0</c:v>
                </c:pt>
                <c:pt idx="10841">
                  <c:v>0</c:v>
                </c:pt>
                <c:pt idx="10842">
                  <c:v>0</c:v>
                </c:pt>
                <c:pt idx="10843">
                  <c:v>0</c:v>
                </c:pt>
                <c:pt idx="10844">
                  <c:v>0</c:v>
                </c:pt>
                <c:pt idx="10845">
                  <c:v>0</c:v>
                </c:pt>
                <c:pt idx="10846">
                  <c:v>0</c:v>
                </c:pt>
                <c:pt idx="10847">
                  <c:v>0</c:v>
                </c:pt>
                <c:pt idx="10848">
                  <c:v>0</c:v>
                </c:pt>
                <c:pt idx="10849">
                  <c:v>0</c:v>
                </c:pt>
                <c:pt idx="10850">
                  <c:v>0</c:v>
                </c:pt>
                <c:pt idx="10851">
                  <c:v>0</c:v>
                </c:pt>
                <c:pt idx="10852">
                  <c:v>0</c:v>
                </c:pt>
                <c:pt idx="10853">
                  <c:v>0</c:v>
                </c:pt>
                <c:pt idx="10854">
                  <c:v>0</c:v>
                </c:pt>
                <c:pt idx="10855">
                  <c:v>0</c:v>
                </c:pt>
                <c:pt idx="10856">
                  <c:v>0</c:v>
                </c:pt>
                <c:pt idx="10857">
                  <c:v>0</c:v>
                </c:pt>
                <c:pt idx="10858">
                  <c:v>0</c:v>
                </c:pt>
                <c:pt idx="10859">
                  <c:v>0</c:v>
                </c:pt>
                <c:pt idx="10860">
                  <c:v>0</c:v>
                </c:pt>
                <c:pt idx="10861">
                  <c:v>0</c:v>
                </c:pt>
                <c:pt idx="10862">
                  <c:v>0</c:v>
                </c:pt>
                <c:pt idx="10863">
                  <c:v>0</c:v>
                </c:pt>
                <c:pt idx="10864">
                  <c:v>0</c:v>
                </c:pt>
                <c:pt idx="10865">
                  <c:v>0</c:v>
                </c:pt>
                <c:pt idx="10866">
                  <c:v>0</c:v>
                </c:pt>
                <c:pt idx="10867">
                  <c:v>0</c:v>
                </c:pt>
                <c:pt idx="10868">
                  <c:v>0</c:v>
                </c:pt>
                <c:pt idx="10869">
                  <c:v>0</c:v>
                </c:pt>
                <c:pt idx="10870">
                  <c:v>0</c:v>
                </c:pt>
                <c:pt idx="10871">
                  <c:v>0</c:v>
                </c:pt>
                <c:pt idx="10872">
                  <c:v>0</c:v>
                </c:pt>
                <c:pt idx="10873">
                  <c:v>0</c:v>
                </c:pt>
                <c:pt idx="10874">
                  <c:v>0</c:v>
                </c:pt>
                <c:pt idx="10875">
                  <c:v>0</c:v>
                </c:pt>
                <c:pt idx="10876">
                  <c:v>0</c:v>
                </c:pt>
                <c:pt idx="10877">
                  <c:v>0</c:v>
                </c:pt>
                <c:pt idx="10878">
                  <c:v>0</c:v>
                </c:pt>
                <c:pt idx="10879">
                  <c:v>0</c:v>
                </c:pt>
                <c:pt idx="10880">
                  <c:v>0</c:v>
                </c:pt>
                <c:pt idx="10881">
                  <c:v>0</c:v>
                </c:pt>
                <c:pt idx="10882">
                  <c:v>0</c:v>
                </c:pt>
                <c:pt idx="10883">
                  <c:v>0</c:v>
                </c:pt>
                <c:pt idx="10884">
                  <c:v>0</c:v>
                </c:pt>
                <c:pt idx="10885">
                  <c:v>0</c:v>
                </c:pt>
                <c:pt idx="10886">
                  <c:v>0</c:v>
                </c:pt>
                <c:pt idx="10887">
                  <c:v>0</c:v>
                </c:pt>
                <c:pt idx="10888">
                  <c:v>0</c:v>
                </c:pt>
                <c:pt idx="10889">
                  <c:v>0</c:v>
                </c:pt>
                <c:pt idx="10890">
                  <c:v>0</c:v>
                </c:pt>
                <c:pt idx="10891">
                  <c:v>0</c:v>
                </c:pt>
                <c:pt idx="10892">
                  <c:v>0</c:v>
                </c:pt>
                <c:pt idx="10893">
                  <c:v>0</c:v>
                </c:pt>
                <c:pt idx="10894">
                  <c:v>0</c:v>
                </c:pt>
                <c:pt idx="10895">
                  <c:v>0</c:v>
                </c:pt>
                <c:pt idx="10896">
                  <c:v>0</c:v>
                </c:pt>
                <c:pt idx="10897">
                  <c:v>0</c:v>
                </c:pt>
                <c:pt idx="10898">
                  <c:v>0</c:v>
                </c:pt>
                <c:pt idx="10899">
                  <c:v>0</c:v>
                </c:pt>
                <c:pt idx="10900">
                  <c:v>0</c:v>
                </c:pt>
                <c:pt idx="10901">
                  <c:v>0</c:v>
                </c:pt>
                <c:pt idx="10902">
                  <c:v>0</c:v>
                </c:pt>
                <c:pt idx="10903">
                  <c:v>0</c:v>
                </c:pt>
                <c:pt idx="10904">
                  <c:v>0</c:v>
                </c:pt>
                <c:pt idx="10905">
                  <c:v>0</c:v>
                </c:pt>
                <c:pt idx="10906">
                  <c:v>0</c:v>
                </c:pt>
                <c:pt idx="10907">
                  <c:v>0</c:v>
                </c:pt>
                <c:pt idx="10908">
                  <c:v>0</c:v>
                </c:pt>
                <c:pt idx="10909">
                  <c:v>0</c:v>
                </c:pt>
                <c:pt idx="10910">
                  <c:v>0</c:v>
                </c:pt>
                <c:pt idx="10911">
                  <c:v>0</c:v>
                </c:pt>
                <c:pt idx="10912">
                  <c:v>0</c:v>
                </c:pt>
                <c:pt idx="10913">
                  <c:v>0</c:v>
                </c:pt>
                <c:pt idx="10914">
                  <c:v>0</c:v>
                </c:pt>
                <c:pt idx="10915">
                  <c:v>0</c:v>
                </c:pt>
                <c:pt idx="10916">
                  <c:v>0</c:v>
                </c:pt>
                <c:pt idx="10917">
                  <c:v>0</c:v>
                </c:pt>
                <c:pt idx="10918">
                  <c:v>0</c:v>
                </c:pt>
                <c:pt idx="10919">
                  <c:v>0</c:v>
                </c:pt>
                <c:pt idx="10920">
                  <c:v>0</c:v>
                </c:pt>
                <c:pt idx="10921">
                  <c:v>0</c:v>
                </c:pt>
                <c:pt idx="10922">
                  <c:v>0</c:v>
                </c:pt>
                <c:pt idx="10923">
                  <c:v>0</c:v>
                </c:pt>
                <c:pt idx="10924">
                  <c:v>0</c:v>
                </c:pt>
                <c:pt idx="10925">
                  <c:v>0</c:v>
                </c:pt>
                <c:pt idx="10926">
                  <c:v>0</c:v>
                </c:pt>
                <c:pt idx="10927">
                  <c:v>0</c:v>
                </c:pt>
                <c:pt idx="10928">
                  <c:v>0</c:v>
                </c:pt>
                <c:pt idx="10929">
                  <c:v>0</c:v>
                </c:pt>
                <c:pt idx="10930">
                  <c:v>0</c:v>
                </c:pt>
                <c:pt idx="10931">
                  <c:v>0</c:v>
                </c:pt>
                <c:pt idx="10932">
                  <c:v>0</c:v>
                </c:pt>
                <c:pt idx="10933">
                  <c:v>0</c:v>
                </c:pt>
                <c:pt idx="10934">
                  <c:v>0</c:v>
                </c:pt>
                <c:pt idx="10935">
                  <c:v>0</c:v>
                </c:pt>
                <c:pt idx="10936">
                  <c:v>0</c:v>
                </c:pt>
                <c:pt idx="10937">
                  <c:v>0</c:v>
                </c:pt>
                <c:pt idx="10938">
                  <c:v>0</c:v>
                </c:pt>
                <c:pt idx="10939">
                  <c:v>0</c:v>
                </c:pt>
                <c:pt idx="10940">
                  <c:v>0</c:v>
                </c:pt>
                <c:pt idx="10941">
                  <c:v>0</c:v>
                </c:pt>
                <c:pt idx="10942">
                  <c:v>0</c:v>
                </c:pt>
                <c:pt idx="10943">
                  <c:v>0</c:v>
                </c:pt>
                <c:pt idx="10944">
                  <c:v>0</c:v>
                </c:pt>
                <c:pt idx="10945">
                  <c:v>0</c:v>
                </c:pt>
                <c:pt idx="10946">
                  <c:v>0</c:v>
                </c:pt>
                <c:pt idx="10947">
                  <c:v>0</c:v>
                </c:pt>
                <c:pt idx="10948">
                  <c:v>0</c:v>
                </c:pt>
                <c:pt idx="10949">
                  <c:v>0</c:v>
                </c:pt>
                <c:pt idx="10950">
                  <c:v>0</c:v>
                </c:pt>
                <c:pt idx="10951">
                  <c:v>0</c:v>
                </c:pt>
                <c:pt idx="10952">
                  <c:v>0</c:v>
                </c:pt>
                <c:pt idx="10953">
                  <c:v>0</c:v>
                </c:pt>
                <c:pt idx="10954">
                  <c:v>0</c:v>
                </c:pt>
                <c:pt idx="10955">
                  <c:v>0</c:v>
                </c:pt>
                <c:pt idx="10956">
                  <c:v>0</c:v>
                </c:pt>
                <c:pt idx="10957">
                  <c:v>0</c:v>
                </c:pt>
                <c:pt idx="10958">
                  <c:v>0</c:v>
                </c:pt>
                <c:pt idx="10959">
                  <c:v>0</c:v>
                </c:pt>
                <c:pt idx="10960">
                  <c:v>0</c:v>
                </c:pt>
                <c:pt idx="10961">
                  <c:v>0</c:v>
                </c:pt>
                <c:pt idx="10962">
                  <c:v>0</c:v>
                </c:pt>
                <c:pt idx="10963">
                  <c:v>0</c:v>
                </c:pt>
                <c:pt idx="10964">
                  <c:v>0</c:v>
                </c:pt>
                <c:pt idx="10965">
                  <c:v>0</c:v>
                </c:pt>
                <c:pt idx="10966">
                  <c:v>0</c:v>
                </c:pt>
                <c:pt idx="10967">
                  <c:v>0</c:v>
                </c:pt>
                <c:pt idx="10968">
                  <c:v>0</c:v>
                </c:pt>
                <c:pt idx="10969">
                  <c:v>0</c:v>
                </c:pt>
                <c:pt idx="10970">
                  <c:v>0</c:v>
                </c:pt>
                <c:pt idx="10971">
                  <c:v>0</c:v>
                </c:pt>
                <c:pt idx="10972">
                  <c:v>0</c:v>
                </c:pt>
                <c:pt idx="10973">
                  <c:v>0</c:v>
                </c:pt>
                <c:pt idx="10974">
                  <c:v>0</c:v>
                </c:pt>
                <c:pt idx="10975">
                  <c:v>0</c:v>
                </c:pt>
                <c:pt idx="10976">
                  <c:v>0</c:v>
                </c:pt>
                <c:pt idx="10977">
                  <c:v>0</c:v>
                </c:pt>
                <c:pt idx="10978">
                  <c:v>0</c:v>
                </c:pt>
                <c:pt idx="10979">
                  <c:v>0</c:v>
                </c:pt>
                <c:pt idx="10980">
                  <c:v>0</c:v>
                </c:pt>
                <c:pt idx="10981">
                  <c:v>0</c:v>
                </c:pt>
                <c:pt idx="10982">
                  <c:v>0</c:v>
                </c:pt>
                <c:pt idx="10983">
                  <c:v>0</c:v>
                </c:pt>
                <c:pt idx="10984">
                  <c:v>0</c:v>
                </c:pt>
                <c:pt idx="10985">
                  <c:v>0</c:v>
                </c:pt>
                <c:pt idx="10986">
                  <c:v>0</c:v>
                </c:pt>
                <c:pt idx="10987">
                  <c:v>0</c:v>
                </c:pt>
                <c:pt idx="10988">
                  <c:v>0</c:v>
                </c:pt>
                <c:pt idx="10989">
                  <c:v>0</c:v>
                </c:pt>
                <c:pt idx="10990">
                  <c:v>0</c:v>
                </c:pt>
                <c:pt idx="10991">
                  <c:v>0</c:v>
                </c:pt>
                <c:pt idx="10992">
                  <c:v>0</c:v>
                </c:pt>
                <c:pt idx="10993">
                  <c:v>0</c:v>
                </c:pt>
                <c:pt idx="10994">
                  <c:v>0</c:v>
                </c:pt>
                <c:pt idx="10995">
                  <c:v>0</c:v>
                </c:pt>
                <c:pt idx="10996">
                  <c:v>0</c:v>
                </c:pt>
                <c:pt idx="10997">
                  <c:v>0</c:v>
                </c:pt>
                <c:pt idx="10998">
                  <c:v>0</c:v>
                </c:pt>
                <c:pt idx="10999">
                  <c:v>0</c:v>
                </c:pt>
                <c:pt idx="11000">
                  <c:v>0</c:v>
                </c:pt>
                <c:pt idx="11001">
                  <c:v>0</c:v>
                </c:pt>
                <c:pt idx="11002">
                  <c:v>0</c:v>
                </c:pt>
                <c:pt idx="11003">
                  <c:v>0</c:v>
                </c:pt>
                <c:pt idx="11004">
                  <c:v>0</c:v>
                </c:pt>
                <c:pt idx="11005">
                  <c:v>0</c:v>
                </c:pt>
                <c:pt idx="11006">
                  <c:v>0</c:v>
                </c:pt>
                <c:pt idx="11007">
                  <c:v>0</c:v>
                </c:pt>
                <c:pt idx="11008">
                  <c:v>0</c:v>
                </c:pt>
                <c:pt idx="11009">
                  <c:v>0</c:v>
                </c:pt>
                <c:pt idx="11010">
                  <c:v>0</c:v>
                </c:pt>
                <c:pt idx="11011">
                  <c:v>0</c:v>
                </c:pt>
                <c:pt idx="11012">
                  <c:v>0</c:v>
                </c:pt>
                <c:pt idx="11013">
                  <c:v>0</c:v>
                </c:pt>
                <c:pt idx="11014">
                  <c:v>0</c:v>
                </c:pt>
                <c:pt idx="11015">
                  <c:v>0</c:v>
                </c:pt>
                <c:pt idx="11016">
                  <c:v>0</c:v>
                </c:pt>
                <c:pt idx="11017">
                  <c:v>0</c:v>
                </c:pt>
                <c:pt idx="11018">
                  <c:v>0</c:v>
                </c:pt>
                <c:pt idx="11019">
                  <c:v>0</c:v>
                </c:pt>
                <c:pt idx="11020">
                  <c:v>0</c:v>
                </c:pt>
                <c:pt idx="11021">
                  <c:v>0</c:v>
                </c:pt>
                <c:pt idx="11022">
                  <c:v>0</c:v>
                </c:pt>
                <c:pt idx="11023">
                  <c:v>0</c:v>
                </c:pt>
                <c:pt idx="11024">
                  <c:v>0</c:v>
                </c:pt>
                <c:pt idx="11025">
                  <c:v>0</c:v>
                </c:pt>
                <c:pt idx="11026">
                  <c:v>0</c:v>
                </c:pt>
                <c:pt idx="11027">
                  <c:v>0</c:v>
                </c:pt>
                <c:pt idx="11028">
                  <c:v>0</c:v>
                </c:pt>
                <c:pt idx="11029">
                  <c:v>0</c:v>
                </c:pt>
                <c:pt idx="11030">
                  <c:v>0</c:v>
                </c:pt>
                <c:pt idx="11031">
                  <c:v>0</c:v>
                </c:pt>
                <c:pt idx="11032">
                  <c:v>0</c:v>
                </c:pt>
                <c:pt idx="11033">
                  <c:v>0</c:v>
                </c:pt>
                <c:pt idx="11034">
                  <c:v>0</c:v>
                </c:pt>
                <c:pt idx="11035">
                  <c:v>0</c:v>
                </c:pt>
                <c:pt idx="11036">
                  <c:v>0</c:v>
                </c:pt>
                <c:pt idx="11037">
                  <c:v>0</c:v>
                </c:pt>
                <c:pt idx="11038">
                  <c:v>0</c:v>
                </c:pt>
                <c:pt idx="11039">
                  <c:v>0</c:v>
                </c:pt>
                <c:pt idx="11040">
                  <c:v>0</c:v>
                </c:pt>
                <c:pt idx="11041">
                  <c:v>0</c:v>
                </c:pt>
                <c:pt idx="11042">
                  <c:v>0</c:v>
                </c:pt>
                <c:pt idx="11043">
                  <c:v>0</c:v>
                </c:pt>
                <c:pt idx="11044">
                  <c:v>0</c:v>
                </c:pt>
                <c:pt idx="11045">
                  <c:v>0</c:v>
                </c:pt>
                <c:pt idx="11046">
                  <c:v>0</c:v>
                </c:pt>
                <c:pt idx="11047">
                  <c:v>0</c:v>
                </c:pt>
                <c:pt idx="11048">
                  <c:v>0</c:v>
                </c:pt>
                <c:pt idx="11049">
                  <c:v>0</c:v>
                </c:pt>
                <c:pt idx="11050">
                  <c:v>0</c:v>
                </c:pt>
                <c:pt idx="11051">
                  <c:v>0</c:v>
                </c:pt>
                <c:pt idx="11052">
                  <c:v>0</c:v>
                </c:pt>
                <c:pt idx="11053">
                  <c:v>0</c:v>
                </c:pt>
                <c:pt idx="11054">
                  <c:v>0</c:v>
                </c:pt>
                <c:pt idx="11055">
                  <c:v>0</c:v>
                </c:pt>
                <c:pt idx="11056">
                  <c:v>0</c:v>
                </c:pt>
                <c:pt idx="11057">
                  <c:v>0</c:v>
                </c:pt>
                <c:pt idx="11058">
                  <c:v>0</c:v>
                </c:pt>
                <c:pt idx="11059">
                  <c:v>0</c:v>
                </c:pt>
                <c:pt idx="11060">
                  <c:v>0</c:v>
                </c:pt>
                <c:pt idx="11061">
                  <c:v>0</c:v>
                </c:pt>
                <c:pt idx="11062">
                  <c:v>0</c:v>
                </c:pt>
                <c:pt idx="11063">
                  <c:v>0</c:v>
                </c:pt>
                <c:pt idx="11064">
                  <c:v>0</c:v>
                </c:pt>
                <c:pt idx="11065">
                  <c:v>0</c:v>
                </c:pt>
                <c:pt idx="11066">
                  <c:v>0</c:v>
                </c:pt>
                <c:pt idx="11067">
                  <c:v>0</c:v>
                </c:pt>
                <c:pt idx="11068">
                  <c:v>0</c:v>
                </c:pt>
                <c:pt idx="11069">
                  <c:v>0</c:v>
                </c:pt>
                <c:pt idx="11070">
                  <c:v>0</c:v>
                </c:pt>
                <c:pt idx="11071">
                  <c:v>0</c:v>
                </c:pt>
                <c:pt idx="11072">
                  <c:v>0</c:v>
                </c:pt>
                <c:pt idx="11073">
                  <c:v>0</c:v>
                </c:pt>
                <c:pt idx="11074">
                  <c:v>0</c:v>
                </c:pt>
                <c:pt idx="11075">
                  <c:v>0</c:v>
                </c:pt>
                <c:pt idx="11076">
                  <c:v>0</c:v>
                </c:pt>
                <c:pt idx="11077">
                  <c:v>0</c:v>
                </c:pt>
                <c:pt idx="11078">
                  <c:v>0</c:v>
                </c:pt>
                <c:pt idx="11079">
                  <c:v>0</c:v>
                </c:pt>
                <c:pt idx="11080">
                  <c:v>0</c:v>
                </c:pt>
                <c:pt idx="11081">
                  <c:v>0</c:v>
                </c:pt>
                <c:pt idx="11082">
                  <c:v>0</c:v>
                </c:pt>
                <c:pt idx="11083">
                  <c:v>0</c:v>
                </c:pt>
                <c:pt idx="11084">
                  <c:v>0</c:v>
                </c:pt>
                <c:pt idx="11085">
                  <c:v>0</c:v>
                </c:pt>
                <c:pt idx="11086">
                  <c:v>0</c:v>
                </c:pt>
                <c:pt idx="11087">
                  <c:v>0</c:v>
                </c:pt>
                <c:pt idx="11088">
                  <c:v>0</c:v>
                </c:pt>
                <c:pt idx="11089">
                  <c:v>0</c:v>
                </c:pt>
                <c:pt idx="11090">
                  <c:v>0</c:v>
                </c:pt>
                <c:pt idx="11091">
                  <c:v>0</c:v>
                </c:pt>
                <c:pt idx="11092">
                  <c:v>0</c:v>
                </c:pt>
                <c:pt idx="11093">
                  <c:v>0</c:v>
                </c:pt>
                <c:pt idx="11094">
                  <c:v>0</c:v>
                </c:pt>
                <c:pt idx="11095">
                  <c:v>0</c:v>
                </c:pt>
                <c:pt idx="11096">
                  <c:v>0</c:v>
                </c:pt>
                <c:pt idx="11097">
                  <c:v>0</c:v>
                </c:pt>
                <c:pt idx="11098">
                  <c:v>0</c:v>
                </c:pt>
                <c:pt idx="11099">
                  <c:v>0</c:v>
                </c:pt>
                <c:pt idx="11100">
                  <c:v>0</c:v>
                </c:pt>
                <c:pt idx="11101">
                  <c:v>0</c:v>
                </c:pt>
                <c:pt idx="11102">
                  <c:v>0</c:v>
                </c:pt>
                <c:pt idx="11103">
                  <c:v>0</c:v>
                </c:pt>
                <c:pt idx="11104">
                  <c:v>0</c:v>
                </c:pt>
                <c:pt idx="11105">
                  <c:v>0</c:v>
                </c:pt>
                <c:pt idx="11106">
                  <c:v>0</c:v>
                </c:pt>
                <c:pt idx="11107">
                  <c:v>0</c:v>
                </c:pt>
                <c:pt idx="11108">
                  <c:v>0</c:v>
                </c:pt>
                <c:pt idx="11109">
                  <c:v>0</c:v>
                </c:pt>
                <c:pt idx="11110">
                  <c:v>0</c:v>
                </c:pt>
                <c:pt idx="11111">
                  <c:v>0</c:v>
                </c:pt>
                <c:pt idx="11112">
                  <c:v>0</c:v>
                </c:pt>
                <c:pt idx="11113">
                  <c:v>0</c:v>
                </c:pt>
                <c:pt idx="11114">
                  <c:v>0</c:v>
                </c:pt>
                <c:pt idx="11115">
                  <c:v>0</c:v>
                </c:pt>
                <c:pt idx="11116">
                  <c:v>0</c:v>
                </c:pt>
                <c:pt idx="11117">
                  <c:v>0</c:v>
                </c:pt>
                <c:pt idx="11118">
                  <c:v>0</c:v>
                </c:pt>
                <c:pt idx="11119">
                  <c:v>0</c:v>
                </c:pt>
                <c:pt idx="11120">
                  <c:v>0</c:v>
                </c:pt>
                <c:pt idx="11121">
                  <c:v>0</c:v>
                </c:pt>
                <c:pt idx="11122">
                  <c:v>0</c:v>
                </c:pt>
                <c:pt idx="11123">
                  <c:v>0</c:v>
                </c:pt>
                <c:pt idx="11124">
                  <c:v>0</c:v>
                </c:pt>
                <c:pt idx="11125">
                  <c:v>0</c:v>
                </c:pt>
                <c:pt idx="11126">
                  <c:v>0</c:v>
                </c:pt>
                <c:pt idx="11127">
                  <c:v>0</c:v>
                </c:pt>
                <c:pt idx="11128">
                  <c:v>0</c:v>
                </c:pt>
                <c:pt idx="11129">
                  <c:v>0</c:v>
                </c:pt>
                <c:pt idx="11130">
                  <c:v>0</c:v>
                </c:pt>
                <c:pt idx="11131">
                  <c:v>0</c:v>
                </c:pt>
                <c:pt idx="11132">
                  <c:v>0</c:v>
                </c:pt>
                <c:pt idx="11133">
                  <c:v>0</c:v>
                </c:pt>
                <c:pt idx="11134">
                  <c:v>0</c:v>
                </c:pt>
                <c:pt idx="11135">
                  <c:v>0</c:v>
                </c:pt>
                <c:pt idx="11136">
                  <c:v>0</c:v>
                </c:pt>
                <c:pt idx="11137">
                  <c:v>0</c:v>
                </c:pt>
                <c:pt idx="11138">
                  <c:v>0</c:v>
                </c:pt>
                <c:pt idx="11139">
                  <c:v>0</c:v>
                </c:pt>
                <c:pt idx="11140">
                  <c:v>0</c:v>
                </c:pt>
                <c:pt idx="11141">
                  <c:v>0</c:v>
                </c:pt>
                <c:pt idx="11142">
                  <c:v>0</c:v>
                </c:pt>
                <c:pt idx="11143">
                  <c:v>0</c:v>
                </c:pt>
                <c:pt idx="11144">
                  <c:v>0</c:v>
                </c:pt>
                <c:pt idx="11145">
                  <c:v>0</c:v>
                </c:pt>
                <c:pt idx="11146">
                  <c:v>0</c:v>
                </c:pt>
                <c:pt idx="11147">
                  <c:v>0</c:v>
                </c:pt>
                <c:pt idx="11148">
                  <c:v>0</c:v>
                </c:pt>
                <c:pt idx="11149">
                  <c:v>0</c:v>
                </c:pt>
                <c:pt idx="11150">
                  <c:v>0</c:v>
                </c:pt>
                <c:pt idx="11151">
                  <c:v>0</c:v>
                </c:pt>
                <c:pt idx="11152">
                  <c:v>0</c:v>
                </c:pt>
                <c:pt idx="11153">
                  <c:v>0</c:v>
                </c:pt>
                <c:pt idx="11154">
                  <c:v>0</c:v>
                </c:pt>
                <c:pt idx="11155">
                  <c:v>0</c:v>
                </c:pt>
                <c:pt idx="11156">
                  <c:v>0</c:v>
                </c:pt>
                <c:pt idx="11157">
                  <c:v>0</c:v>
                </c:pt>
                <c:pt idx="11158">
                  <c:v>0</c:v>
                </c:pt>
                <c:pt idx="11159">
                  <c:v>0</c:v>
                </c:pt>
                <c:pt idx="11160">
                  <c:v>0</c:v>
                </c:pt>
                <c:pt idx="11161">
                  <c:v>0</c:v>
                </c:pt>
                <c:pt idx="11162">
                  <c:v>0</c:v>
                </c:pt>
                <c:pt idx="11163">
                  <c:v>0</c:v>
                </c:pt>
                <c:pt idx="11164">
                  <c:v>0</c:v>
                </c:pt>
                <c:pt idx="11165">
                  <c:v>0</c:v>
                </c:pt>
                <c:pt idx="11166">
                  <c:v>0</c:v>
                </c:pt>
                <c:pt idx="11167">
                  <c:v>0</c:v>
                </c:pt>
                <c:pt idx="11168">
                  <c:v>0</c:v>
                </c:pt>
                <c:pt idx="11169">
                  <c:v>0</c:v>
                </c:pt>
                <c:pt idx="11170">
                  <c:v>0</c:v>
                </c:pt>
                <c:pt idx="11171">
                  <c:v>0</c:v>
                </c:pt>
                <c:pt idx="11172">
                  <c:v>0</c:v>
                </c:pt>
                <c:pt idx="11173">
                  <c:v>0</c:v>
                </c:pt>
                <c:pt idx="11174">
                  <c:v>0</c:v>
                </c:pt>
                <c:pt idx="11175">
                  <c:v>0</c:v>
                </c:pt>
                <c:pt idx="11176">
                  <c:v>0</c:v>
                </c:pt>
                <c:pt idx="11177">
                  <c:v>0</c:v>
                </c:pt>
                <c:pt idx="11178">
                  <c:v>0</c:v>
                </c:pt>
                <c:pt idx="11179">
                  <c:v>0</c:v>
                </c:pt>
                <c:pt idx="11180">
                  <c:v>0</c:v>
                </c:pt>
                <c:pt idx="11181">
                  <c:v>0</c:v>
                </c:pt>
                <c:pt idx="11182">
                  <c:v>0</c:v>
                </c:pt>
                <c:pt idx="11183">
                  <c:v>0</c:v>
                </c:pt>
                <c:pt idx="11184">
                  <c:v>0</c:v>
                </c:pt>
                <c:pt idx="11185">
                  <c:v>0</c:v>
                </c:pt>
                <c:pt idx="11186">
                  <c:v>0</c:v>
                </c:pt>
                <c:pt idx="11187">
                  <c:v>0</c:v>
                </c:pt>
                <c:pt idx="11188">
                  <c:v>0</c:v>
                </c:pt>
                <c:pt idx="11189">
                  <c:v>0</c:v>
                </c:pt>
                <c:pt idx="11190">
                  <c:v>0</c:v>
                </c:pt>
                <c:pt idx="11191">
                  <c:v>0</c:v>
                </c:pt>
                <c:pt idx="11192">
                  <c:v>0</c:v>
                </c:pt>
                <c:pt idx="11193">
                  <c:v>0</c:v>
                </c:pt>
                <c:pt idx="11194">
                  <c:v>0</c:v>
                </c:pt>
                <c:pt idx="11195">
                  <c:v>0</c:v>
                </c:pt>
                <c:pt idx="11196">
                  <c:v>0</c:v>
                </c:pt>
                <c:pt idx="11197">
                  <c:v>0</c:v>
                </c:pt>
                <c:pt idx="11198">
                  <c:v>0</c:v>
                </c:pt>
                <c:pt idx="11199">
                  <c:v>0</c:v>
                </c:pt>
                <c:pt idx="11200">
                  <c:v>0</c:v>
                </c:pt>
                <c:pt idx="11201">
                  <c:v>0</c:v>
                </c:pt>
                <c:pt idx="11202">
                  <c:v>0</c:v>
                </c:pt>
                <c:pt idx="11203">
                  <c:v>0</c:v>
                </c:pt>
                <c:pt idx="11204">
                  <c:v>0</c:v>
                </c:pt>
                <c:pt idx="11205">
                  <c:v>0</c:v>
                </c:pt>
                <c:pt idx="11206">
                  <c:v>0</c:v>
                </c:pt>
                <c:pt idx="11207">
                  <c:v>0</c:v>
                </c:pt>
                <c:pt idx="11208">
                  <c:v>0</c:v>
                </c:pt>
                <c:pt idx="11209">
                  <c:v>0</c:v>
                </c:pt>
                <c:pt idx="11210">
                  <c:v>0</c:v>
                </c:pt>
                <c:pt idx="11211">
                  <c:v>0</c:v>
                </c:pt>
                <c:pt idx="11212">
                  <c:v>0</c:v>
                </c:pt>
                <c:pt idx="11213">
                  <c:v>0</c:v>
                </c:pt>
                <c:pt idx="11214">
                  <c:v>0</c:v>
                </c:pt>
                <c:pt idx="11215">
                  <c:v>0</c:v>
                </c:pt>
                <c:pt idx="11216">
                  <c:v>0</c:v>
                </c:pt>
                <c:pt idx="11217">
                  <c:v>0</c:v>
                </c:pt>
                <c:pt idx="11218">
                  <c:v>0</c:v>
                </c:pt>
                <c:pt idx="11219">
                  <c:v>0</c:v>
                </c:pt>
                <c:pt idx="11220">
                  <c:v>0</c:v>
                </c:pt>
                <c:pt idx="11221">
                  <c:v>0.296130310621255</c:v>
                </c:pt>
                <c:pt idx="11222">
                  <c:v>4.6354557761156121</c:v>
                </c:pt>
                <c:pt idx="11223">
                  <c:v>5.3188664571574309</c:v>
                </c:pt>
                <c:pt idx="11224">
                  <c:v>4.5997424144248038</c:v>
                </c:pt>
                <c:pt idx="11225">
                  <c:v>2.4570733998365122</c:v>
                </c:pt>
                <c:pt idx="11226">
                  <c:v>1.58485451815697</c:v>
                </c:pt>
                <c:pt idx="11227">
                  <c:v>0.99474003294503233</c:v>
                </c:pt>
                <c:pt idx="11228">
                  <c:v>0.90100865281830622</c:v>
                </c:pt>
                <c:pt idx="11229">
                  <c:v>0.91863235920674657</c:v>
                </c:pt>
                <c:pt idx="11230">
                  <c:v>0.94283273100108345</c:v>
                </c:pt>
                <c:pt idx="11231">
                  <c:v>0.94662618420644151</c:v>
                </c:pt>
                <c:pt idx="11232">
                  <c:v>0.93353440855357772</c:v>
                </c:pt>
                <c:pt idx="11233">
                  <c:v>0.86788922466915075</c:v>
                </c:pt>
                <c:pt idx="11234">
                  <c:v>0.72950299562446907</c:v>
                </c:pt>
                <c:pt idx="11235">
                  <c:v>0.6836366242077252</c:v>
                </c:pt>
                <c:pt idx="11236">
                  <c:v>0.72280581044652115</c:v>
                </c:pt>
                <c:pt idx="11237">
                  <c:v>0.81976980217031248</c:v>
                </c:pt>
                <c:pt idx="11238">
                  <c:v>0.82583789804349861</c:v>
                </c:pt>
                <c:pt idx="11239">
                  <c:v>0.82603963456079965</c:v>
                </c:pt>
                <c:pt idx="11240">
                  <c:v>0.84805695986182827</c:v>
                </c:pt>
                <c:pt idx="11241">
                  <c:v>0.87788501599821811</c:v>
                </c:pt>
                <c:pt idx="11242">
                  <c:v>0.90215551917408565</c:v>
                </c:pt>
                <c:pt idx="11243">
                  <c:v>0.97044542273900181</c:v>
                </c:pt>
                <c:pt idx="11244">
                  <c:v>1.0154454341029786</c:v>
                </c:pt>
                <c:pt idx="11245">
                  <c:v>1.0482571979281567</c:v>
                </c:pt>
                <c:pt idx="11246">
                  <c:v>0.97600665294689382</c:v>
                </c:pt>
                <c:pt idx="11247">
                  <c:v>0.95511889149713769</c:v>
                </c:pt>
                <c:pt idx="11248">
                  <c:v>0</c:v>
                </c:pt>
                <c:pt idx="11249">
                  <c:v>0</c:v>
                </c:pt>
                <c:pt idx="11250">
                  <c:v>0</c:v>
                </c:pt>
                <c:pt idx="11251">
                  <c:v>0</c:v>
                </c:pt>
                <c:pt idx="11252">
                  <c:v>0</c:v>
                </c:pt>
                <c:pt idx="11253">
                  <c:v>0</c:v>
                </c:pt>
                <c:pt idx="11254">
                  <c:v>0</c:v>
                </c:pt>
                <c:pt idx="11255">
                  <c:v>0</c:v>
                </c:pt>
                <c:pt idx="11256">
                  <c:v>0</c:v>
                </c:pt>
                <c:pt idx="11257">
                  <c:v>0</c:v>
                </c:pt>
                <c:pt idx="11258">
                  <c:v>0</c:v>
                </c:pt>
                <c:pt idx="11259">
                  <c:v>0</c:v>
                </c:pt>
                <c:pt idx="11260">
                  <c:v>0</c:v>
                </c:pt>
                <c:pt idx="11261">
                  <c:v>0</c:v>
                </c:pt>
                <c:pt idx="11262">
                  <c:v>0</c:v>
                </c:pt>
                <c:pt idx="11263">
                  <c:v>0</c:v>
                </c:pt>
                <c:pt idx="11264">
                  <c:v>0</c:v>
                </c:pt>
                <c:pt idx="11265">
                  <c:v>0</c:v>
                </c:pt>
                <c:pt idx="11266">
                  <c:v>0</c:v>
                </c:pt>
                <c:pt idx="11267">
                  <c:v>0</c:v>
                </c:pt>
                <c:pt idx="11268">
                  <c:v>0</c:v>
                </c:pt>
                <c:pt idx="11269">
                  <c:v>0</c:v>
                </c:pt>
                <c:pt idx="11270">
                  <c:v>0</c:v>
                </c:pt>
                <c:pt idx="11271">
                  <c:v>0</c:v>
                </c:pt>
                <c:pt idx="11272">
                  <c:v>0</c:v>
                </c:pt>
                <c:pt idx="11273">
                  <c:v>0</c:v>
                </c:pt>
                <c:pt idx="11274">
                  <c:v>0</c:v>
                </c:pt>
                <c:pt idx="11275">
                  <c:v>0</c:v>
                </c:pt>
                <c:pt idx="11276">
                  <c:v>0</c:v>
                </c:pt>
                <c:pt idx="11277">
                  <c:v>0</c:v>
                </c:pt>
                <c:pt idx="11278">
                  <c:v>0</c:v>
                </c:pt>
                <c:pt idx="11279">
                  <c:v>0</c:v>
                </c:pt>
                <c:pt idx="11280">
                  <c:v>0</c:v>
                </c:pt>
                <c:pt idx="11281">
                  <c:v>0</c:v>
                </c:pt>
                <c:pt idx="11282">
                  <c:v>0</c:v>
                </c:pt>
                <c:pt idx="11283">
                  <c:v>0</c:v>
                </c:pt>
                <c:pt idx="11284">
                  <c:v>0</c:v>
                </c:pt>
                <c:pt idx="11285">
                  <c:v>0</c:v>
                </c:pt>
                <c:pt idx="11286">
                  <c:v>0</c:v>
                </c:pt>
                <c:pt idx="11287">
                  <c:v>0</c:v>
                </c:pt>
                <c:pt idx="11288">
                  <c:v>0</c:v>
                </c:pt>
                <c:pt idx="11289">
                  <c:v>0</c:v>
                </c:pt>
                <c:pt idx="11290">
                  <c:v>0</c:v>
                </c:pt>
                <c:pt idx="11291">
                  <c:v>0</c:v>
                </c:pt>
                <c:pt idx="11292">
                  <c:v>0</c:v>
                </c:pt>
                <c:pt idx="11293">
                  <c:v>0</c:v>
                </c:pt>
                <c:pt idx="11294">
                  <c:v>0</c:v>
                </c:pt>
                <c:pt idx="11295">
                  <c:v>0</c:v>
                </c:pt>
                <c:pt idx="11296">
                  <c:v>0</c:v>
                </c:pt>
                <c:pt idx="11297">
                  <c:v>0</c:v>
                </c:pt>
                <c:pt idx="11298">
                  <c:v>0</c:v>
                </c:pt>
                <c:pt idx="11299">
                  <c:v>0</c:v>
                </c:pt>
                <c:pt idx="11300">
                  <c:v>0</c:v>
                </c:pt>
                <c:pt idx="11301">
                  <c:v>0</c:v>
                </c:pt>
                <c:pt idx="11302">
                  <c:v>0</c:v>
                </c:pt>
                <c:pt idx="11303">
                  <c:v>0</c:v>
                </c:pt>
                <c:pt idx="11304">
                  <c:v>0</c:v>
                </c:pt>
                <c:pt idx="11305">
                  <c:v>0</c:v>
                </c:pt>
                <c:pt idx="11306">
                  <c:v>0</c:v>
                </c:pt>
                <c:pt idx="11307">
                  <c:v>0</c:v>
                </c:pt>
                <c:pt idx="11308">
                  <c:v>0</c:v>
                </c:pt>
                <c:pt idx="11309">
                  <c:v>0</c:v>
                </c:pt>
                <c:pt idx="11310">
                  <c:v>0</c:v>
                </c:pt>
                <c:pt idx="11311">
                  <c:v>0</c:v>
                </c:pt>
                <c:pt idx="11312">
                  <c:v>0</c:v>
                </c:pt>
                <c:pt idx="11313">
                  <c:v>0</c:v>
                </c:pt>
                <c:pt idx="11314">
                  <c:v>0</c:v>
                </c:pt>
                <c:pt idx="11315">
                  <c:v>0</c:v>
                </c:pt>
                <c:pt idx="11316">
                  <c:v>0</c:v>
                </c:pt>
                <c:pt idx="11317">
                  <c:v>0</c:v>
                </c:pt>
                <c:pt idx="11318">
                  <c:v>0</c:v>
                </c:pt>
                <c:pt idx="11319">
                  <c:v>0</c:v>
                </c:pt>
                <c:pt idx="11320">
                  <c:v>0</c:v>
                </c:pt>
                <c:pt idx="11321">
                  <c:v>0</c:v>
                </c:pt>
                <c:pt idx="11322">
                  <c:v>0</c:v>
                </c:pt>
                <c:pt idx="11323">
                  <c:v>0</c:v>
                </c:pt>
                <c:pt idx="11324">
                  <c:v>0</c:v>
                </c:pt>
                <c:pt idx="11325">
                  <c:v>0</c:v>
                </c:pt>
                <c:pt idx="11326">
                  <c:v>0</c:v>
                </c:pt>
                <c:pt idx="11327">
                  <c:v>0</c:v>
                </c:pt>
                <c:pt idx="11328">
                  <c:v>0</c:v>
                </c:pt>
                <c:pt idx="11329">
                  <c:v>0</c:v>
                </c:pt>
                <c:pt idx="11330">
                  <c:v>0</c:v>
                </c:pt>
                <c:pt idx="11331">
                  <c:v>0</c:v>
                </c:pt>
                <c:pt idx="11332">
                  <c:v>0</c:v>
                </c:pt>
                <c:pt idx="11333">
                  <c:v>0</c:v>
                </c:pt>
                <c:pt idx="11334">
                  <c:v>0</c:v>
                </c:pt>
                <c:pt idx="11335">
                  <c:v>0</c:v>
                </c:pt>
                <c:pt idx="11336">
                  <c:v>0</c:v>
                </c:pt>
                <c:pt idx="11337">
                  <c:v>0</c:v>
                </c:pt>
                <c:pt idx="11338">
                  <c:v>0</c:v>
                </c:pt>
                <c:pt idx="11339">
                  <c:v>0</c:v>
                </c:pt>
                <c:pt idx="11340">
                  <c:v>0</c:v>
                </c:pt>
                <c:pt idx="11341">
                  <c:v>0</c:v>
                </c:pt>
                <c:pt idx="11342">
                  <c:v>0</c:v>
                </c:pt>
                <c:pt idx="11343">
                  <c:v>0</c:v>
                </c:pt>
                <c:pt idx="11344">
                  <c:v>0</c:v>
                </c:pt>
                <c:pt idx="11345">
                  <c:v>0</c:v>
                </c:pt>
                <c:pt idx="11346">
                  <c:v>0</c:v>
                </c:pt>
                <c:pt idx="11347">
                  <c:v>0</c:v>
                </c:pt>
                <c:pt idx="11348">
                  <c:v>0</c:v>
                </c:pt>
                <c:pt idx="11349">
                  <c:v>0</c:v>
                </c:pt>
                <c:pt idx="11350">
                  <c:v>0</c:v>
                </c:pt>
                <c:pt idx="11351">
                  <c:v>0</c:v>
                </c:pt>
                <c:pt idx="11352">
                  <c:v>0</c:v>
                </c:pt>
                <c:pt idx="11353">
                  <c:v>0</c:v>
                </c:pt>
                <c:pt idx="11354">
                  <c:v>0</c:v>
                </c:pt>
                <c:pt idx="11355">
                  <c:v>0</c:v>
                </c:pt>
                <c:pt idx="11356">
                  <c:v>0</c:v>
                </c:pt>
                <c:pt idx="11357">
                  <c:v>0</c:v>
                </c:pt>
                <c:pt idx="11358">
                  <c:v>0</c:v>
                </c:pt>
                <c:pt idx="11359">
                  <c:v>0</c:v>
                </c:pt>
                <c:pt idx="11360">
                  <c:v>0</c:v>
                </c:pt>
                <c:pt idx="11361">
                  <c:v>0</c:v>
                </c:pt>
                <c:pt idx="11362">
                  <c:v>0</c:v>
                </c:pt>
                <c:pt idx="11363">
                  <c:v>0</c:v>
                </c:pt>
                <c:pt idx="11364">
                  <c:v>0</c:v>
                </c:pt>
                <c:pt idx="11365">
                  <c:v>0</c:v>
                </c:pt>
                <c:pt idx="11366">
                  <c:v>0</c:v>
                </c:pt>
                <c:pt idx="11367">
                  <c:v>0</c:v>
                </c:pt>
                <c:pt idx="11368">
                  <c:v>0</c:v>
                </c:pt>
                <c:pt idx="11369">
                  <c:v>0</c:v>
                </c:pt>
                <c:pt idx="11370">
                  <c:v>0</c:v>
                </c:pt>
                <c:pt idx="11371">
                  <c:v>0</c:v>
                </c:pt>
                <c:pt idx="11372">
                  <c:v>0</c:v>
                </c:pt>
                <c:pt idx="11373">
                  <c:v>0</c:v>
                </c:pt>
                <c:pt idx="11374">
                  <c:v>0</c:v>
                </c:pt>
                <c:pt idx="11375">
                  <c:v>0</c:v>
                </c:pt>
                <c:pt idx="11376">
                  <c:v>0</c:v>
                </c:pt>
                <c:pt idx="11377">
                  <c:v>0</c:v>
                </c:pt>
                <c:pt idx="11378">
                  <c:v>0</c:v>
                </c:pt>
                <c:pt idx="11379">
                  <c:v>0</c:v>
                </c:pt>
                <c:pt idx="11380">
                  <c:v>0</c:v>
                </c:pt>
                <c:pt idx="11381">
                  <c:v>0</c:v>
                </c:pt>
                <c:pt idx="11382">
                  <c:v>0</c:v>
                </c:pt>
                <c:pt idx="11383">
                  <c:v>0</c:v>
                </c:pt>
                <c:pt idx="11384">
                  <c:v>0</c:v>
                </c:pt>
                <c:pt idx="11385">
                  <c:v>0</c:v>
                </c:pt>
                <c:pt idx="11386">
                  <c:v>0</c:v>
                </c:pt>
                <c:pt idx="11387">
                  <c:v>0</c:v>
                </c:pt>
                <c:pt idx="11388">
                  <c:v>0</c:v>
                </c:pt>
                <c:pt idx="11389">
                  <c:v>0</c:v>
                </c:pt>
                <c:pt idx="11390">
                  <c:v>0</c:v>
                </c:pt>
                <c:pt idx="11391">
                  <c:v>0</c:v>
                </c:pt>
                <c:pt idx="11392">
                  <c:v>0</c:v>
                </c:pt>
                <c:pt idx="11393">
                  <c:v>0</c:v>
                </c:pt>
                <c:pt idx="11394">
                  <c:v>0</c:v>
                </c:pt>
                <c:pt idx="11395">
                  <c:v>0</c:v>
                </c:pt>
                <c:pt idx="11396">
                  <c:v>0</c:v>
                </c:pt>
                <c:pt idx="11397">
                  <c:v>0</c:v>
                </c:pt>
                <c:pt idx="11398">
                  <c:v>0</c:v>
                </c:pt>
                <c:pt idx="11399">
                  <c:v>0</c:v>
                </c:pt>
                <c:pt idx="11400">
                  <c:v>0</c:v>
                </c:pt>
                <c:pt idx="11401">
                  <c:v>0</c:v>
                </c:pt>
                <c:pt idx="11402">
                  <c:v>0</c:v>
                </c:pt>
                <c:pt idx="11403">
                  <c:v>0</c:v>
                </c:pt>
                <c:pt idx="11404">
                  <c:v>0</c:v>
                </c:pt>
                <c:pt idx="11405">
                  <c:v>0</c:v>
                </c:pt>
                <c:pt idx="11406">
                  <c:v>0</c:v>
                </c:pt>
                <c:pt idx="11407">
                  <c:v>0</c:v>
                </c:pt>
                <c:pt idx="11408">
                  <c:v>0</c:v>
                </c:pt>
                <c:pt idx="11409">
                  <c:v>0</c:v>
                </c:pt>
                <c:pt idx="11410">
                  <c:v>0</c:v>
                </c:pt>
                <c:pt idx="11411">
                  <c:v>0</c:v>
                </c:pt>
                <c:pt idx="11412">
                  <c:v>0</c:v>
                </c:pt>
                <c:pt idx="11413">
                  <c:v>0</c:v>
                </c:pt>
                <c:pt idx="11414">
                  <c:v>0</c:v>
                </c:pt>
                <c:pt idx="11415">
                  <c:v>0</c:v>
                </c:pt>
                <c:pt idx="11416">
                  <c:v>0</c:v>
                </c:pt>
                <c:pt idx="11417">
                  <c:v>0</c:v>
                </c:pt>
                <c:pt idx="11418">
                  <c:v>0</c:v>
                </c:pt>
                <c:pt idx="11419">
                  <c:v>0</c:v>
                </c:pt>
                <c:pt idx="11420">
                  <c:v>0</c:v>
                </c:pt>
                <c:pt idx="11421">
                  <c:v>0</c:v>
                </c:pt>
                <c:pt idx="11422">
                  <c:v>0</c:v>
                </c:pt>
                <c:pt idx="11423">
                  <c:v>0</c:v>
                </c:pt>
                <c:pt idx="11424">
                  <c:v>0</c:v>
                </c:pt>
                <c:pt idx="11425">
                  <c:v>0</c:v>
                </c:pt>
                <c:pt idx="11426">
                  <c:v>0</c:v>
                </c:pt>
                <c:pt idx="11427">
                  <c:v>0</c:v>
                </c:pt>
                <c:pt idx="11428">
                  <c:v>0</c:v>
                </c:pt>
                <c:pt idx="11429">
                  <c:v>0</c:v>
                </c:pt>
                <c:pt idx="11430">
                  <c:v>0</c:v>
                </c:pt>
                <c:pt idx="11431">
                  <c:v>0</c:v>
                </c:pt>
                <c:pt idx="11432">
                  <c:v>0</c:v>
                </c:pt>
                <c:pt idx="11433">
                  <c:v>0</c:v>
                </c:pt>
                <c:pt idx="11434">
                  <c:v>0</c:v>
                </c:pt>
                <c:pt idx="11435">
                  <c:v>0</c:v>
                </c:pt>
                <c:pt idx="11436">
                  <c:v>0</c:v>
                </c:pt>
                <c:pt idx="11437">
                  <c:v>0</c:v>
                </c:pt>
                <c:pt idx="11438">
                  <c:v>0</c:v>
                </c:pt>
                <c:pt idx="11439">
                  <c:v>0</c:v>
                </c:pt>
                <c:pt idx="11440">
                  <c:v>0</c:v>
                </c:pt>
                <c:pt idx="11441">
                  <c:v>0</c:v>
                </c:pt>
                <c:pt idx="11442">
                  <c:v>0</c:v>
                </c:pt>
                <c:pt idx="11443">
                  <c:v>0</c:v>
                </c:pt>
                <c:pt idx="11444">
                  <c:v>0</c:v>
                </c:pt>
                <c:pt idx="11445">
                  <c:v>0</c:v>
                </c:pt>
                <c:pt idx="11446">
                  <c:v>0</c:v>
                </c:pt>
                <c:pt idx="11447">
                  <c:v>0</c:v>
                </c:pt>
                <c:pt idx="11448">
                  <c:v>0</c:v>
                </c:pt>
                <c:pt idx="11449">
                  <c:v>0</c:v>
                </c:pt>
                <c:pt idx="11450">
                  <c:v>0</c:v>
                </c:pt>
                <c:pt idx="11451">
                  <c:v>0</c:v>
                </c:pt>
                <c:pt idx="11452">
                  <c:v>0</c:v>
                </c:pt>
                <c:pt idx="11453">
                  <c:v>0</c:v>
                </c:pt>
                <c:pt idx="11454">
                  <c:v>0</c:v>
                </c:pt>
                <c:pt idx="11455">
                  <c:v>0</c:v>
                </c:pt>
                <c:pt idx="11456">
                  <c:v>0</c:v>
                </c:pt>
                <c:pt idx="11457">
                  <c:v>0</c:v>
                </c:pt>
                <c:pt idx="11458">
                  <c:v>0</c:v>
                </c:pt>
                <c:pt idx="11459">
                  <c:v>0</c:v>
                </c:pt>
                <c:pt idx="11460">
                  <c:v>0</c:v>
                </c:pt>
                <c:pt idx="11461">
                  <c:v>0</c:v>
                </c:pt>
                <c:pt idx="11462">
                  <c:v>0</c:v>
                </c:pt>
                <c:pt idx="11463">
                  <c:v>0</c:v>
                </c:pt>
                <c:pt idx="11464">
                  <c:v>0</c:v>
                </c:pt>
                <c:pt idx="11465">
                  <c:v>0</c:v>
                </c:pt>
                <c:pt idx="11466">
                  <c:v>0</c:v>
                </c:pt>
                <c:pt idx="11467">
                  <c:v>0</c:v>
                </c:pt>
                <c:pt idx="11468">
                  <c:v>2.5347880234420828</c:v>
                </c:pt>
                <c:pt idx="11469">
                  <c:v>4.4891589408321924</c:v>
                </c:pt>
                <c:pt idx="11470">
                  <c:v>6.0693729869058233</c:v>
                </c:pt>
                <c:pt idx="11471">
                  <c:v>0.9203733075082382</c:v>
                </c:pt>
                <c:pt idx="11472">
                  <c:v>1.1735683782071196</c:v>
                </c:pt>
                <c:pt idx="11473">
                  <c:v>1.3612174539581423</c:v>
                </c:pt>
                <c:pt idx="11474">
                  <c:v>1.5258750181883294</c:v>
                </c:pt>
                <c:pt idx="11475">
                  <c:v>1.5113142637543724</c:v>
                </c:pt>
                <c:pt idx="11476">
                  <c:v>1.5156332072922936</c:v>
                </c:pt>
                <c:pt idx="11477">
                  <c:v>1.4860519032937631</c:v>
                </c:pt>
                <c:pt idx="11478">
                  <c:v>1.3938789172415844</c:v>
                </c:pt>
                <c:pt idx="11479">
                  <c:v>1.3016813724375924</c:v>
                </c:pt>
                <c:pt idx="11480">
                  <c:v>1.2112554726067479</c:v>
                </c:pt>
                <c:pt idx="11481">
                  <c:v>1.1274666913143216</c:v>
                </c:pt>
                <c:pt idx="11482">
                  <c:v>1.073365535346394</c:v>
                </c:pt>
                <c:pt idx="11483">
                  <c:v>1.0318320443726854</c:v>
                </c:pt>
                <c:pt idx="11484">
                  <c:v>1.0598846356006628</c:v>
                </c:pt>
                <c:pt idx="11485">
                  <c:v>1.1851972706064129</c:v>
                </c:pt>
                <c:pt idx="11486">
                  <c:v>1.2163244859588536</c:v>
                </c:pt>
                <c:pt idx="11487">
                  <c:v>1.0762547775171198</c:v>
                </c:pt>
                <c:pt idx="11488">
                  <c:v>1.0000864231303683</c:v>
                </c:pt>
                <c:pt idx="11489">
                  <c:v>1.0007837877229675</c:v>
                </c:pt>
                <c:pt idx="11490">
                  <c:v>1.0138602719272318</c:v>
                </c:pt>
                <c:pt idx="11491">
                  <c:v>1.0181366538749363</c:v>
                </c:pt>
                <c:pt idx="11492">
                  <c:v>1.1330266595027938</c:v>
                </c:pt>
                <c:pt idx="11493">
                  <c:v>1.0885478582428587</c:v>
                </c:pt>
                <c:pt idx="11494">
                  <c:v>1.0512870613909888</c:v>
                </c:pt>
                <c:pt idx="11495">
                  <c:v>0.99772588343898339</c:v>
                </c:pt>
                <c:pt idx="11496">
                  <c:v>1.0452439725636111</c:v>
                </c:pt>
                <c:pt idx="11497">
                  <c:v>0.9808888053017315</c:v>
                </c:pt>
              </c:numCache>
            </c:numRef>
          </c:val>
        </c:ser>
        <c:ser>
          <c:idx val="2"/>
          <c:order val="2"/>
          <c:tx>
            <c:strRef>
              <c:f>Sheet3!$D$1</c:f>
              <c:strCache>
                <c:ptCount val="1"/>
                <c:pt idx="0">
                  <c:v>Capture[mb]</c:v>
                </c:pt>
              </c:strCache>
            </c:strRef>
          </c:tx>
          <c:spPr>
            <a:ln w="3175"/>
          </c:spPr>
          <c:marker>
            <c:symbol val="none"/>
          </c:marker>
          <c:cat>
            <c:strRef>
              <c:f>Sheet3!$A$2:$A$11500</c:f>
              <c:strCache>
                <c:ptCount val="11498"/>
                <c:pt idx="0">
                  <c:v>H_0.00001258925</c:v>
                </c:pt>
                <c:pt idx="1">
                  <c:v>H_0.00001584893</c:v>
                </c:pt>
                <c:pt idx="2">
                  <c:v>H_0.00001995262</c:v>
                </c:pt>
                <c:pt idx="3">
                  <c:v>H_0.00002511886</c:v>
                </c:pt>
                <c:pt idx="4">
                  <c:v>H_0.00003162278</c:v>
                </c:pt>
                <c:pt idx="5">
                  <c:v>H_0.00003981072</c:v>
                </c:pt>
                <c:pt idx="6">
                  <c:v>H_0.00005011872</c:v>
                </c:pt>
                <c:pt idx="7">
                  <c:v>H_0.00006309573</c:v>
                </c:pt>
                <c:pt idx="8">
                  <c:v>H_0.00007943282</c:v>
                </c:pt>
                <c:pt idx="9">
                  <c:v>H_0.0001</c:v>
                </c:pt>
                <c:pt idx="10">
                  <c:v>H_0.0001258925</c:v>
                </c:pt>
                <c:pt idx="11">
                  <c:v>H_0.0001584893</c:v>
                </c:pt>
                <c:pt idx="12">
                  <c:v>H_0.0001995262</c:v>
                </c:pt>
                <c:pt idx="13">
                  <c:v>H_0.0002511886</c:v>
                </c:pt>
                <c:pt idx="14">
                  <c:v>H_0.0003162278</c:v>
                </c:pt>
                <c:pt idx="15">
                  <c:v>H_0.0003981072</c:v>
                </c:pt>
                <c:pt idx="16">
                  <c:v>H_0.0005011872</c:v>
                </c:pt>
                <c:pt idx="17">
                  <c:v>H_0.0006309573</c:v>
                </c:pt>
                <c:pt idx="18">
                  <c:v>H_0.0007943282</c:v>
                </c:pt>
                <c:pt idx="19">
                  <c:v>H_0.001</c:v>
                </c:pt>
                <c:pt idx="20">
                  <c:v>H_0.001258925</c:v>
                </c:pt>
                <c:pt idx="21">
                  <c:v>H_0.001584893</c:v>
                </c:pt>
                <c:pt idx="22">
                  <c:v>H_0.001995262</c:v>
                </c:pt>
                <c:pt idx="23">
                  <c:v>H_0.002511886</c:v>
                </c:pt>
                <c:pt idx="24">
                  <c:v>H_0.003162278</c:v>
                </c:pt>
                <c:pt idx="25">
                  <c:v>H_0.003981072</c:v>
                </c:pt>
                <c:pt idx="26">
                  <c:v>H_0.005011872</c:v>
                </c:pt>
                <c:pt idx="27">
                  <c:v>H_0.006309573</c:v>
                </c:pt>
                <c:pt idx="28">
                  <c:v>H_0.007943282</c:v>
                </c:pt>
                <c:pt idx="29">
                  <c:v>H_0.01</c:v>
                </c:pt>
                <c:pt idx="30">
                  <c:v>H_0.01258925</c:v>
                </c:pt>
                <c:pt idx="31">
                  <c:v>H_0.01584893</c:v>
                </c:pt>
                <c:pt idx="32">
                  <c:v>H_0.01995262</c:v>
                </c:pt>
                <c:pt idx="33">
                  <c:v>H_0.02511886</c:v>
                </c:pt>
                <c:pt idx="34">
                  <c:v>H_0.03162278</c:v>
                </c:pt>
                <c:pt idx="35">
                  <c:v>H_0.03981072</c:v>
                </c:pt>
                <c:pt idx="36">
                  <c:v>H_0.05011872</c:v>
                </c:pt>
                <c:pt idx="37">
                  <c:v>H_0.06309573</c:v>
                </c:pt>
                <c:pt idx="38">
                  <c:v>H_0.07943282</c:v>
                </c:pt>
                <c:pt idx="39">
                  <c:v>H_0.1</c:v>
                </c:pt>
                <c:pt idx="40">
                  <c:v>H_0.1258925</c:v>
                </c:pt>
                <c:pt idx="41">
                  <c:v>H_0.1584893</c:v>
                </c:pt>
                <c:pt idx="42">
                  <c:v>H_0.1995262</c:v>
                </c:pt>
                <c:pt idx="43">
                  <c:v>H_0.2511886</c:v>
                </c:pt>
                <c:pt idx="44">
                  <c:v>H_0.3162278</c:v>
                </c:pt>
                <c:pt idx="45">
                  <c:v>H_0.3981072</c:v>
                </c:pt>
                <c:pt idx="46">
                  <c:v>H_0.5011872</c:v>
                </c:pt>
                <c:pt idx="47">
                  <c:v>H_0.6309573</c:v>
                </c:pt>
                <c:pt idx="48">
                  <c:v>H_0.7943282</c:v>
                </c:pt>
                <c:pt idx="49">
                  <c:v>H_1</c:v>
                </c:pt>
                <c:pt idx="50">
                  <c:v>H_1.258925</c:v>
                </c:pt>
                <c:pt idx="51">
                  <c:v>H_1.584893</c:v>
                </c:pt>
                <c:pt idx="52">
                  <c:v>H_1.995262</c:v>
                </c:pt>
                <c:pt idx="53">
                  <c:v>H_2.511886</c:v>
                </c:pt>
                <c:pt idx="54">
                  <c:v>H_3.162278</c:v>
                </c:pt>
                <c:pt idx="55">
                  <c:v>H_3.981072</c:v>
                </c:pt>
                <c:pt idx="56">
                  <c:v>H_5.011872</c:v>
                </c:pt>
                <c:pt idx="57">
                  <c:v>H_6.309573</c:v>
                </c:pt>
                <c:pt idx="58">
                  <c:v>H_7.943282</c:v>
                </c:pt>
                <c:pt idx="59">
                  <c:v>H_10</c:v>
                </c:pt>
                <c:pt idx="60">
                  <c:v>H_12.58925</c:v>
                </c:pt>
                <c:pt idx="61">
                  <c:v>H_15.84893</c:v>
                </c:pt>
                <c:pt idx="62">
                  <c:v>H_19.95262</c:v>
                </c:pt>
                <c:pt idx="63">
                  <c:v>H_25.11886</c:v>
                </c:pt>
                <c:pt idx="64">
                  <c:v>H_31.62278</c:v>
                </c:pt>
                <c:pt idx="65">
                  <c:v>H_39.81072</c:v>
                </c:pt>
                <c:pt idx="66">
                  <c:v>H_50.11872</c:v>
                </c:pt>
                <c:pt idx="67">
                  <c:v>H_63.09573</c:v>
                </c:pt>
                <c:pt idx="68">
                  <c:v>H_79.43282</c:v>
                </c:pt>
                <c:pt idx="69">
                  <c:v>H_100</c:v>
                </c:pt>
                <c:pt idx="70">
                  <c:v>H_125.8925</c:v>
                </c:pt>
                <c:pt idx="71">
                  <c:v>H_158.4893</c:v>
                </c:pt>
                <c:pt idx="72">
                  <c:v>H_199.5262</c:v>
                </c:pt>
                <c:pt idx="73">
                  <c:v>H_251.1886</c:v>
                </c:pt>
                <c:pt idx="74">
                  <c:v>H_316.2278</c:v>
                </c:pt>
                <c:pt idx="75">
                  <c:v>H_398.1072</c:v>
                </c:pt>
                <c:pt idx="76">
                  <c:v>H_501.1872</c:v>
                </c:pt>
                <c:pt idx="77">
                  <c:v>H_630.9573</c:v>
                </c:pt>
                <c:pt idx="78">
                  <c:v>H_794.3282</c:v>
                </c:pt>
                <c:pt idx="79">
                  <c:v>H_1000</c:v>
                </c:pt>
                <c:pt idx="80">
                  <c:v>H_1258.925</c:v>
                </c:pt>
                <c:pt idx="81">
                  <c:v>H_1584.893</c:v>
                </c:pt>
                <c:pt idx="82">
                  <c:v>H_1995.262</c:v>
                </c:pt>
                <c:pt idx="83">
                  <c:v>H_2511.886</c:v>
                </c:pt>
                <c:pt idx="84">
                  <c:v>H_3162.278</c:v>
                </c:pt>
                <c:pt idx="85">
                  <c:v>H_3981.072</c:v>
                </c:pt>
                <c:pt idx="86">
                  <c:v>H_5011.872</c:v>
                </c:pt>
                <c:pt idx="87">
                  <c:v>H_6309.573</c:v>
                </c:pt>
                <c:pt idx="88">
                  <c:v>H_7943.282</c:v>
                </c:pt>
                <c:pt idx="89">
                  <c:v>H_10000</c:v>
                </c:pt>
                <c:pt idx="90">
                  <c:v>H_12589.25</c:v>
                </c:pt>
                <c:pt idx="91">
                  <c:v>H_15848.93</c:v>
                </c:pt>
                <c:pt idx="92">
                  <c:v>H_19952.62</c:v>
                </c:pt>
                <c:pt idx="93">
                  <c:v>H_25118.86</c:v>
                </c:pt>
                <c:pt idx="94">
                  <c:v>H_31622.78</c:v>
                </c:pt>
                <c:pt idx="95">
                  <c:v>H_39810.72</c:v>
                </c:pt>
                <c:pt idx="96">
                  <c:v>H_50118.72</c:v>
                </c:pt>
                <c:pt idx="97">
                  <c:v>H_63095.73</c:v>
                </c:pt>
                <c:pt idx="98">
                  <c:v>H_79432.82</c:v>
                </c:pt>
                <c:pt idx="99">
                  <c:v>H_100000</c:v>
                </c:pt>
                <c:pt idx="100">
                  <c:v>H_125892.5</c:v>
                </c:pt>
                <c:pt idx="101">
                  <c:v>H_158489.3</c:v>
                </c:pt>
                <c:pt idx="102">
                  <c:v>H_199526.2</c:v>
                </c:pt>
                <c:pt idx="103">
                  <c:v>H_251188.6</c:v>
                </c:pt>
                <c:pt idx="104">
                  <c:v>H_316227.8</c:v>
                </c:pt>
                <c:pt idx="105">
                  <c:v>H_398107.2</c:v>
                </c:pt>
                <c:pt idx="106">
                  <c:v>H_501187.2</c:v>
                </c:pt>
                <c:pt idx="107">
                  <c:v>H_630957.3</c:v>
                </c:pt>
                <c:pt idx="108">
                  <c:v>H_794328.2</c:v>
                </c:pt>
                <c:pt idx="109">
                  <c:v>H_1000000</c:v>
                </c:pt>
                <c:pt idx="110">
                  <c:v>H_1258925</c:v>
                </c:pt>
                <c:pt idx="111">
                  <c:v>H_1584893</c:v>
                </c:pt>
                <c:pt idx="112">
                  <c:v>H_1995262</c:v>
                </c:pt>
                <c:pt idx="113">
                  <c:v>H_2511886</c:v>
                </c:pt>
                <c:pt idx="114">
                  <c:v>H_3162278</c:v>
                </c:pt>
                <c:pt idx="115">
                  <c:v>H_3981072</c:v>
                </c:pt>
                <c:pt idx="116">
                  <c:v>H_5011872</c:v>
                </c:pt>
                <c:pt idx="117">
                  <c:v>H_6309573</c:v>
                </c:pt>
                <c:pt idx="118">
                  <c:v>H_7943282</c:v>
                </c:pt>
                <c:pt idx="119">
                  <c:v>H_10000000</c:v>
                </c:pt>
                <c:pt idx="120">
                  <c:v>H_12589250</c:v>
                </c:pt>
                <c:pt idx="121">
                  <c:v>H_15848930</c:v>
                </c:pt>
                <c:pt idx="122">
                  <c:v>H_19952620</c:v>
                </c:pt>
                <c:pt idx="123">
                  <c:v>He_</c:v>
                </c:pt>
                <c:pt idx="124">
                  <c:v>Energy[eV]_Elastic[mb]</c:v>
                </c:pt>
                <c:pt idx="125">
                  <c:v>He_0.00001258925</c:v>
                </c:pt>
                <c:pt idx="126">
                  <c:v>He_0.00001584893</c:v>
                </c:pt>
                <c:pt idx="127">
                  <c:v>He_0.00001995262</c:v>
                </c:pt>
                <c:pt idx="128">
                  <c:v>He_0.00002511886</c:v>
                </c:pt>
                <c:pt idx="129">
                  <c:v>He_0.00003162278</c:v>
                </c:pt>
                <c:pt idx="130">
                  <c:v>He_0.00003981072</c:v>
                </c:pt>
                <c:pt idx="131">
                  <c:v>He_0.00005011872</c:v>
                </c:pt>
                <c:pt idx="132">
                  <c:v>He_0.00006309573</c:v>
                </c:pt>
                <c:pt idx="133">
                  <c:v>He_0.00007943282</c:v>
                </c:pt>
                <c:pt idx="134">
                  <c:v>He_0.0001</c:v>
                </c:pt>
                <c:pt idx="135">
                  <c:v>He_0.0001258925</c:v>
                </c:pt>
                <c:pt idx="136">
                  <c:v>He_0.0001584893</c:v>
                </c:pt>
                <c:pt idx="137">
                  <c:v>He_0.0001995262</c:v>
                </c:pt>
                <c:pt idx="138">
                  <c:v>He_0.0002511886</c:v>
                </c:pt>
                <c:pt idx="139">
                  <c:v>He_0.0003162278</c:v>
                </c:pt>
                <c:pt idx="140">
                  <c:v>He_0.0003981072</c:v>
                </c:pt>
                <c:pt idx="141">
                  <c:v>He_0.0005011872</c:v>
                </c:pt>
                <c:pt idx="142">
                  <c:v>He_0.0006309573</c:v>
                </c:pt>
                <c:pt idx="143">
                  <c:v>He_0.0007943282</c:v>
                </c:pt>
                <c:pt idx="144">
                  <c:v>He_0.001</c:v>
                </c:pt>
                <c:pt idx="145">
                  <c:v>He_0.001258925</c:v>
                </c:pt>
                <c:pt idx="146">
                  <c:v>He_0.001584893</c:v>
                </c:pt>
                <c:pt idx="147">
                  <c:v>He_0.001995262</c:v>
                </c:pt>
                <c:pt idx="148">
                  <c:v>He_0.002511886</c:v>
                </c:pt>
                <c:pt idx="149">
                  <c:v>He_0.003162278</c:v>
                </c:pt>
                <c:pt idx="150">
                  <c:v>He_0.003981072</c:v>
                </c:pt>
                <c:pt idx="151">
                  <c:v>He_0.005011872</c:v>
                </c:pt>
                <c:pt idx="152">
                  <c:v>He_0.006309573</c:v>
                </c:pt>
                <c:pt idx="153">
                  <c:v>He_0.007943282</c:v>
                </c:pt>
                <c:pt idx="154">
                  <c:v>He_0.01</c:v>
                </c:pt>
                <c:pt idx="155">
                  <c:v>He_0.01258925</c:v>
                </c:pt>
                <c:pt idx="156">
                  <c:v>He_0.01584893</c:v>
                </c:pt>
                <c:pt idx="157">
                  <c:v>He_0.01995262</c:v>
                </c:pt>
                <c:pt idx="158">
                  <c:v>He_0.02511886</c:v>
                </c:pt>
                <c:pt idx="159">
                  <c:v>He_0.03162278</c:v>
                </c:pt>
                <c:pt idx="160">
                  <c:v>He_0.03981072</c:v>
                </c:pt>
                <c:pt idx="161">
                  <c:v>He_0.05011872</c:v>
                </c:pt>
                <c:pt idx="162">
                  <c:v>He_0.06309573</c:v>
                </c:pt>
                <c:pt idx="163">
                  <c:v>He_0.07943282</c:v>
                </c:pt>
                <c:pt idx="164">
                  <c:v>He_0.1</c:v>
                </c:pt>
                <c:pt idx="165">
                  <c:v>He_0.1258925</c:v>
                </c:pt>
                <c:pt idx="166">
                  <c:v>He_0.1584893</c:v>
                </c:pt>
                <c:pt idx="167">
                  <c:v>He_0.1995262</c:v>
                </c:pt>
                <c:pt idx="168">
                  <c:v>He_0.2511886</c:v>
                </c:pt>
                <c:pt idx="169">
                  <c:v>He_0.3162278</c:v>
                </c:pt>
                <c:pt idx="170">
                  <c:v>He_0.3981072</c:v>
                </c:pt>
                <c:pt idx="171">
                  <c:v>He_0.5011872</c:v>
                </c:pt>
                <c:pt idx="172">
                  <c:v>He_0.6309573</c:v>
                </c:pt>
                <c:pt idx="173">
                  <c:v>He_0.7943282</c:v>
                </c:pt>
                <c:pt idx="174">
                  <c:v>He_1</c:v>
                </c:pt>
                <c:pt idx="175">
                  <c:v>He_1.258925</c:v>
                </c:pt>
                <c:pt idx="176">
                  <c:v>He_1.584893</c:v>
                </c:pt>
                <c:pt idx="177">
                  <c:v>He_1.995262</c:v>
                </c:pt>
                <c:pt idx="178">
                  <c:v>He_2.511886</c:v>
                </c:pt>
                <c:pt idx="179">
                  <c:v>He_3.162278</c:v>
                </c:pt>
                <c:pt idx="180">
                  <c:v>He_3.981072</c:v>
                </c:pt>
                <c:pt idx="181">
                  <c:v>He_5.011872</c:v>
                </c:pt>
                <c:pt idx="182">
                  <c:v>He_6.309573</c:v>
                </c:pt>
                <c:pt idx="183">
                  <c:v>He_7.943282</c:v>
                </c:pt>
                <c:pt idx="184">
                  <c:v>He_10</c:v>
                </c:pt>
                <c:pt idx="185">
                  <c:v>He_12.58925</c:v>
                </c:pt>
                <c:pt idx="186">
                  <c:v>He_15.84893</c:v>
                </c:pt>
                <c:pt idx="187">
                  <c:v>He_19.95262</c:v>
                </c:pt>
                <c:pt idx="188">
                  <c:v>He_25.11886</c:v>
                </c:pt>
                <c:pt idx="189">
                  <c:v>He_31.62278</c:v>
                </c:pt>
                <c:pt idx="190">
                  <c:v>He_39.81072</c:v>
                </c:pt>
                <c:pt idx="191">
                  <c:v>He_50.11872</c:v>
                </c:pt>
                <c:pt idx="192">
                  <c:v>He_63.09573</c:v>
                </c:pt>
                <c:pt idx="193">
                  <c:v>He_79.43282</c:v>
                </c:pt>
                <c:pt idx="194">
                  <c:v>He_100</c:v>
                </c:pt>
                <c:pt idx="195">
                  <c:v>He_125.8925</c:v>
                </c:pt>
                <c:pt idx="196">
                  <c:v>He_158.4893</c:v>
                </c:pt>
                <c:pt idx="197">
                  <c:v>He_199.5262</c:v>
                </c:pt>
                <c:pt idx="198">
                  <c:v>He_251.1886</c:v>
                </c:pt>
                <c:pt idx="199">
                  <c:v>He_316.2278</c:v>
                </c:pt>
                <c:pt idx="200">
                  <c:v>He_398.1072</c:v>
                </c:pt>
                <c:pt idx="201">
                  <c:v>He_501.1872</c:v>
                </c:pt>
                <c:pt idx="202">
                  <c:v>He_630.9573</c:v>
                </c:pt>
                <c:pt idx="203">
                  <c:v>He_794.3282</c:v>
                </c:pt>
                <c:pt idx="204">
                  <c:v>He_1000</c:v>
                </c:pt>
                <c:pt idx="205">
                  <c:v>He_1258.925</c:v>
                </c:pt>
                <c:pt idx="206">
                  <c:v>He_1584.893</c:v>
                </c:pt>
                <c:pt idx="207">
                  <c:v>He_1995.262</c:v>
                </c:pt>
                <c:pt idx="208">
                  <c:v>He_2511.886</c:v>
                </c:pt>
                <c:pt idx="209">
                  <c:v>He_3162.278</c:v>
                </c:pt>
                <c:pt idx="210">
                  <c:v>He_3981.072</c:v>
                </c:pt>
                <c:pt idx="211">
                  <c:v>He_5011.872</c:v>
                </c:pt>
                <c:pt idx="212">
                  <c:v>He_6309.573</c:v>
                </c:pt>
                <c:pt idx="213">
                  <c:v>He_7943.282</c:v>
                </c:pt>
                <c:pt idx="214">
                  <c:v>He_10000</c:v>
                </c:pt>
                <c:pt idx="215">
                  <c:v>He_12589.25</c:v>
                </c:pt>
                <c:pt idx="216">
                  <c:v>He_15848.93</c:v>
                </c:pt>
                <c:pt idx="217">
                  <c:v>He_19952.62</c:v>
                </c:pt>
                <c:pt idx="218">
                  <c:v>He_25118.86</c:v>
                </c:pt>
                <c:pt idx="219">
                  <c:v>He_31622.78</c:v>
                </c:pt>
                <c:pt idx="220">
                  <c:v>He_39810.72</c:v>
                </c:pt>
                <c:pt idx="221">
                  <c:v>He_50118.72</c:v>
                </c:pt>
                <c:pt idx="222">
                  <c:v>He_63095.73</c:v>
                </c:pt>
                <c:pt idx="223">
                  <c:v>He_79432.82</c:v>
                </c:pt>
                <c:pt idx="224">
                  <c:v>He_100000</c:v>
                </c:pt>
                <c:pt idx="225">
                  <c:v>He_125892.5</c:v>
                </c:pt>
                <c:pt idx="226">
                  <c:v>He_158489.3</c:v>
                </c:pt>
                <c:pt idx="227">
                  <c:v>He_199526.2</c:v>
                </c:pt>
                <c:pt idx="228">
                  <c:v>He_251188.6</c:v>
                </c:pt>
                <c:pt idx="229">
                  <c:v>He_316227.8</c:v>
                </c:pt>
                <c:pt idx="230">
                  <c:v>He_398107.2</c:v>
                </c:pt>
                <c:pt idx="231">
                  <c:v>He_501187.2</c:v>
                </c:pt>
                <c:pt idx="232">
                  <c:v>He_630957.3</c:v>
                </c:pt>
                <c:pt idx="233">
                  <c:v>He_794328.2</c:v>
                </c:pt>
                <c:pt idx="234">
                  <c:v>He_1000000</c:v>
                </c:pt>
                <c:pt idx="235">
                  <c:v>He_1258925</c:v>
                </c:pt>
                <c:pt idx="236">
                  <c:v>He_1584893</c:v>
                </c:pt>
                <c:pt idx="237">
                  <c:v>He_1995262</c:v>
                </c:pt>
                <c:pt idx="238">
                  <c:v>He_2511886</c:v>
                </c:pt>
                <c:pt idx="239">
                  <c:v>He_3162278</c:v>
                </c:pt>
                <c:pt idx="240">
                  <c:v>He_3981072</c:v>
                </c:pt>
                <c:pt idx="241">
                  <c:v>He_5011872</c:v>
                </c:pt>
                <c:pt idx="242">
                  <c:v>He_6309573</c:v>
                </c:pt>
                <c:pt idx="243">
                  <c:v>He_7943282</c:v>
                </c:pt>
                <c:pt idx="244">
                  <c:v>He_10000000</c:v>
                </c:pt>
                <c:pt idx="245">
                  <c:v>He_12589250</c:v>
                </c:pt>
                <c:pt idx="246">
                  <c:v>He_15848930</c:v>
                </c:pt>
                <c:pt idx="247">
                  <c:v>He_19952620</c:v>
                </c:pt>
                <c:pt idx="248">
                  <c:v>Li_</c:v>
                </c:pt>
                <c:pt idx="249">
                  <c:v>Energy[eV]_Elastic[mb]</c:v>
                </c:pt>
                <c:pt idx="250">
                  <c:v>Li_0.00001258925</c:v>
                </c:pt>
                <c:pt idx="251">
                  <c:v>Li_0.00001584893</c:v>
                </c:pt>
                <c:pt idx="252">
                  <c:v>Li_0.00001995262</c:v>
                </c:pt>
                <c:pt idx="253">
                  <c:v>Li_0.00002511886</c:v>
                </c:pt>
                <c:pt idx="254">
                  <c:v>Li_0.00003162278</c:v>
                </c:pt>
                <c:pt idx="255">
                  <c:v>Li_0.00003981072</c:v>
                </c:pt>
                <c:pt idx="256">
                  <c:v>Li_0.00005011872</c:v>
                </c:pt>
                <c:pt idx="257">
                  <c:v>Li_0.00006309573</c:v>
                </c:pt>
                <c:pt idx="258">
                  <c:v>Li_0.00007943282</c:v>
                </c:pt>
                <c:pt idx="259">
                  <c:v>Li_0.0001</c:v>
                </c:pt>
                <c:pt idx="260">
                  <c:v>Li_0.0001258925</c:v>
                </c:pt>
                <c:pt idx="261">
                  <c:v>Li_0.0001584893</c:v>
                </c:pt>
                <c:pt idx="262">
                  <c:v>Li_0.0001995262</c:v>
                </c:pt>
                <c:pt idx="263">
                  <c:v>Li_0.0002511886</c:v>
                </c:pt>
                <c:pt idx="264">
                  <c:v>Li_0.0003162278</c:v>
                </c:pt>
                <c:pt idx="265">
                  <c:v>Li_0.0003981072</c:v>
                </c:pt>
                <c:pt idx="266">
                  <c:v>Li_0.0005011872</c:v>
                </c:pt>
                <c:pt idx="267">
                  <c:v>Li_0.0006309573</c:v>
                </c:pt>
                <c:pt idx="268">
                  <c:v>Li_0.0007943282</c:v>
                </c:pt>
                <c:pt idx="269">
                  <c:v>Li_0.001</c:v>
                </c:pt>
                <c:pt idx="270">
                  <c:v>Li_0.001258925</c:v>
                </c:pt>
                <c:pt idx="271">
                  <c:v>Li_0.001584893</c:v>
                </c:pt>
                <c:pt idx="272">
                  <c:v>Li_0.001995262</c:v>
                </c:pt>
                <c:pt idx="273">
                  <c:v>Li_0.002511886</c:v>
                </c:pt>
                <c:pt idx="274">
                  <c:v>Li_0.003162278</c:v>
                </c:pt>
                <c:pt idx="275">
                  <c:v>Li_0.003981072</c:v>
                </c:pt>
                <c:pt idx="276">
                  <c:v>Li_0.005011872</c:v>
                </c:pt>
                <c:pt idx="277">
                  <c:v>Li_0.006309573</c:v>
                </c:pt>
                <c:pt idx="278">
                  <c:v>Li_0.007943282</c:v>
                </c:pt>
                <c:pt idx="279">
                  <c:v>Li_0.01</c:v>
                </c:pt>
                <c:pt idx="280">
                  <c:v>Li_0.01258925</c:v>
                </c:pt>
                <c:pt idx="281">
                  <c:v>Li_0.01584893</c:v>
                </c:pt>
                <c:pt idx="282">
                  <c:v>Li_0.01995262</c:v>
                </c:pt>
                <c:pt idx="283">
                  <c:v>Li_0.02511886</c:v>
                </c:pt>
                <c:pt idx="284">
                  <c:v>Li_0.03162278</c:v>
                </c:pt>
                <c:pt idx="285">
                  <c:v>Li_0.03981072</c:v>
                </c:pt>
                <c:pt idx="286">
                  <c:v>Li_0.05011872</c:v>
                </c:pt>
                <c:pt idx="287">
                  <c:v>Li_0.06309573</c:v>
                </c:pt>
                <c:pt idx="288">
                  <c:v>Li_0.07943282</c:v>
                </c:pt>
                <c:pt idx="289">
                  <c:v>Li_0.1</c:v>
                </c:pt>
                <c:pt idx="290">
                  <c:v>Li_0.1258925</c:v>
                </c:pt>
                <c:pt idx="291">
                  <c:v>Li_0.1584893</c:v>
                </c:pt>
                <c:pt idx="292">
                  <c:v>Li_0.1995262</c:v>
                </c:pt>
                <c:pt idx="293">
                  <c:v>Li_0.2511886</c:v>
                </c:pt>
                <c:pt idx="294">
                  <c:v>Li_0.3162278</c:v>
                </c:pt>
                <c:pt idx="295">
                  <c:v>Li_0.3981072</c:v>
                </c:pt>
                <c:pt idx="296">
                  <c:v>Li_0.5011872</c:v>
                </c:pt>
                <c:pt idx="297">
                  <c:v>Li_0.6309573</c:v>
                </c:pt>
                <c:pt idx="298">
                  <c:v>Li_0.7943282</c:v>
                </c:pt>
                <c:pt idx="299">
                  <c:v>Li_1</c:v>
                </c:pt>
                <c:pt idx="300">
                  <c:v>Li_1.258925</c:v>
                </c:pt>
                <c:pt idx="301">
                  <c:v>Li_1.584893</c:v>
                </c:pt>
                <c:pt idx="302">
                  <c:v>Li_1.995262</c:v>
                </c:pt>
                <c:pt idx="303">
                  <c:v>Li_2.511886</c:v>
                </c:pt>
                <c:pt idx="304">
                  <c:v>Li_3.162278</c:v>
                </c:pt>
                <c:pt idx="305">
                  <c:v>Li_3.981072</c:v>
                </c:pt>
                <c:pt idx="306">
                  <c:v>Li_5.011872</c:v>
                </c:pt>
                <c:pt idx="307">
                  <c:v>Li_6.309573</c:v>
                </c:pt>
                <c:pt idx="308">
                  <c:v>Li_7.943282</c:v>
                </c:pt>
                <c:pt idx="309">
                  <c:v>Li_10</c:v>
                </c:pt>
                <c:pt idx="310">
                  <c:v>Li_12.58925</c:v>
                </c:pt>
                <c:pt idx="311">
                  <c:v>Li_15.84893</c:v>
                </c:pt>
                <c:pt idx="312">
                  <c:v>Li_19.95262</c:v>
                </c:pt>
                <c:pt idx="313">
                  <c:v>Li_25.11886</c:v>
                </c:pt>
                <c:pt idx="314">
                  <c:v>Li_31.62278</c:v>
                </c:pt>
                <c:pt idx="315">
                  <c:v>Li_39.81072</c:v>
                </c:pt>
                <c:pt idx="316">
                  <c:v>Li_50.11872</c:v>
                </c:pt>
                <c:pt idx="317">
                  <c:v>Li_63.09573</c:v>
                </c:pt>
                <c:pt idx="318">
                  <c:v>Li_79.43282</c:v>
                </c:pt>
                <c:pt idx="319">
                  <c:v>Li_100</c:v>
                </c:pt>
                <c:pt idx="320">
                  <c:v>Li_125.8925</c:v>
                </c:pt>
                <c:pt idx="321">
                  <c:v>Li_158.4893</c:v>
                </c:pt>
                <c:pt idx="322">
                  <c:v>Li_199.5262</c:v>
                </c:pt>
                <c:pt idx="323">
                  <c:v>Li_251.1886</c:v>
                </c:pt>
                <c:pt idx="324">
                  <c:v>Li_316.2278</c:v>
                </c:pt>
                <c:pt idx="325">
                  <c:v>Li_398.1072</c:v>
                </c:pt>
                <c:pt idx="326">
                  <c:v>Li_501.1872</c:v>
                </c:pt>
                <c:pt idx="327">
                  <c:v>Li_630.9573</c:v>
                </c:pt>
                <c:pt idx="328">
                  <c:v>Li_794.3282</c:v>
                </c:pt>
                <c:pt idx="329">
                  <c:v>Li_1000</c:v>
                </c:pt>
                <c:pt idx="330">
                  <c:v>Li_1258.925</c:v>
                </c:pt>
                <c:pt idx="331">
                  <c:v>Li_1584.893</c:v>
                </c:pt>
                <c:pt idx="332">
                  <c:v>Li_1995.262</c:v>
                </c:pt>
                <c:pt idx="333">
                  <c:v>Li_2511.886</c:v>
                </c:pt>
                <c:pt idx="334">
                  <c:v>Li_3162.278</c:v>
                </c:pt>
                <c:pt idx="335">
                  <c:v>Li_3981.072</c:v>
                </c:pt>
                <c:pt idx="336">
                  <c:v>Li_5011.872</c:v>
                </c:pt>
                <c:pt idx="337">
                  <c:v>Li_6309.573</c:v>
                </c:pt>
                <c:pt idx="338">
                  <c:v>Li_7943.282</c:v>
                </c:pt>
                <c:pt idx="339">
                  <c:v>Li_10000</c:v>
                </c:pt>
                <c:pt idx="340">
                  <c:v>Li_12589.25</c:v>
                </c:pt>
                <c:pt idx="341">
                  <c:v>Li_15848.93</c:v>
                </c:pt>
                <c:pt idx="342">
                  <c:v>Li_19952.62</c:v>
                </c:pt>
                <c:pt idx="343">
                  <c:v>Li_25118.86</c:v>
                </c:pt>
                <c:pt idx="344">
                  <c:v>Li_31622.78</c:v>
                </c:pt>
                <c:pt idx="345">
                  <c:v>Li_39810.72</c:v>
                </c:pt>
                <c:pt idx="346">
                  <c:v>Li_50118.72</c:v>
                </c:pt>
                <c:pt idx="347">
                  <c:v>Li_63095.73</c:v>
                </c:pt>
                <c:pt idx="348">
                  <c:v>Li_79432.82</c:v>
                </c:pt>
                <c:pt idx="349">
                  <c:v>Li_100000</c:v>
                </c:pt>
                <c:pt idx="350">
                  <c:v>Li_125892.5</c:v>
                </c:pt>
                <c:pt idx="351">
                  <c:v>Li_158489.3</c:v>
                </c:pt>
                <c:pt idx="352">
                  <c:v>Li_199526.2</c:v>
                </c:pt>
                <c:pt idx="353">
                  <c:v>Li_251188.6</c:v>
                </c:pt>
                <c:pt idx="354">
                  <c:v>Li_316227.8</c:v>
                </c:pt>
                <c:pt idx="355">
                  <c:v>Li_398107.2</c:v>
                </c:pt>
                <c:pt idx="356">
                  <c:v>Li_501187.2</c:v>
                </c:pt>
                <c:pt idx="357">
                  <c:v>Li_630957.3</c:v>
                </c:pt>
                <c:pt idx="358">
                  <c:v>Li_794328.2</c:v>
                </c:pt>
                <c:pt idx="359">
                  <c:v>Li_1000000</c:v>
                </c:pt>
                <c:pt idx="360">
                  <c:v>Li_1258925</c:v>
                </c:pt>
                <c:pt idx="361">
                  <c:v>Li_1584893</c:v>
                </c:pt>
                <c:pt idx="362">
                  <c:v>Li_1995262</c:v>
                </c:pt>
                <c:pt idx="363">
                  <c:v>Li_2511886</c:v>
                </c:pt>
                <c:pt idx="364">
                  <c:v>Li_3162278</c:v>
                </c:pt>
                <c:pt idx="365">
                  <c:v>Li_3981072</c:v>
                </c:pt>
                <c:pt idx="366">
                  <c:v>Li_5011872</c:v>
                </c:pt>
                <c:pt idx="367">
                  <c:v>Li_6309573</c:v>
                </c:pt>
                <c:pt idx="368">
                  <c:v>Li_7943282</c:v>
                </c:pt>
                <c:pt idx="369">
                  <c:v>Li_10000000</c:v>
                </c:pt>
                <c:pt idx="370">
                  <c:v>Li_12589250</c:v>
                </c:pt>
                <c:pt idx="371">
                  <c:v>Li_15848930</c:v>
                </c:pt>
                <c:pt idx="372">
                  <c:v>Li_19952620</c:v>
                </c:pt>
                <c:pt idx="373">
                  <c:v>Be_</c:v>
                </c:pt>
                <c:pt idx="374">
                  <c:v>Energy[eV]_Elastic[mb]</c:v>
                </c:pt>
                <c:pt idx="375">
                  <c:v>Be_0.00001258925</c:v>
                </c:pt>
                <c:pt idx="376">
                  <c:v>Be_0.00001584893</c:v>
                </c:pt>
                <c:pt idx="377">
                  <c:v>Be_0.00001995262</c:v>
                </c:pt>
                <c:pt idx="378">
                  <c:v>Be_0.00002511886</c:v>
                </c:pt>
                <c:pt idx="379">
                  <c:v>Be_0.00003162278</c:v>
                </c:pt>
                <c:pt idx="380">
                  <c:v>Be_0.00003981072</c:v>
                </c:pt>
                <c:pt idx="381">
                  <c:v>Be_0.00005011872</c:v>
                </c:pt>
                <c:pt idx="382">
                  <c:v>Be_0.00006309573</c:v>
                </c:pt>
                <c:pt idx="383">
                  <c:v>Be_0.00007943282</c:v>
                </c:pt>
                <c:pt idx="384">
                  <c:v>Be_0.0001</c:v>
                </c:pt>
                <c:pt idx="385">
                  <c:v>Be_0.0001258925</c:v>
                </c:pt>
                <c:pt idx="386">
                  <c:v>Be_0.0001584893</c:v>
                </c:pt>
                <c:pt idx="387">
                  <c:v>Be_0.0001995262</c:v>
                </c:pt>
                <c:pt idx="388">
                  <c:v>Be_0.0002511886</c:v>
                </c:pt>
                <c:pt idx="389">
                  <c:v>Be_0.0003162278</c:v>
                </c:pt>
                <c:pt idx="390">
                  <c:v>Be_0.0003981072</c:v>
                </c:pt>
                <c:pt idx="391">
                  <c:v>Be_0.0005011872</c:v>
                </c:pt>
                <c:pt idx="392">
                  <c:v>Be_0.0006309573</c:v>
                </c:pt>
                <c:pt idx="393">
                  <c:v>Be_0.0007943282</c:v>
                </c:pt>
                <c:pt idx="394">
                  <c:v>Be_0.001</c:v>
                </c:pt>
                <c:pt idx="395">
                  <c:v>Be_0.001258925</c:v>
                </c:pt>
                <c:pt idx="396">
                  <c:v>Be_0.001584893</c:v>
                </c:pt>
                <c:pt idx="397">
                  <c:v>Be_0.001995262</c:v>
                </c:pt>
                <c:pt idx="398">
                  <c:v>Be_0.002511886</c:v>
                </c:pt>
                <c:pt idx="399">
                  <c:v>Be_0.003162278</c:v>
                </c:pt>
                <c:pt idx="400">
                  <c:v>Be_0.003981072</c:v>
                </c:pt>
                <c:pt idx="401">
                  <c:v>Be_0.005011872</c:v>
                </c:pt>
                <c:pt idx="402">
                  <c:v>Be_0.006309573</c:v>
                </c:pt>
                <c:pt idx="403">
                  <c:v>Be_0.007943282</c:v>
                </c:pt>
                <c:pt idx="404">
                  <c:v>Be_0.01</c:v>
                </c:pt>
                <c:pt idx="405">
                  <c:v>Be_0.01258925</c:v>
                </c:pt>
                <c:pt idx="406">
                  <c:v>Be_0.01584893</c:v>
                </c:pt>
                <c:pt idx="407">
                  <c:v>Be_0.01995262</c:v>
                </c:pt>
                <c:pt idx="408">
                  <c:v>Be_0.02511886</c:v>
                </c:pt>
                <c:pt idx="409">
                  <c:v>Be_0.03162278</c:v>
                </c:pt>
                <c:pt idx="410">
                  <c:v>Be_0.03981072</c:v>
                </c:pt>
                <c:pt idx="411">
                  <c:v>Be_0.05011872</c:v>
                </c:pt>
                <c:pt idx="412">
                  <c:v>Be_0.06309573</c:v>
                </c:pt>
                <c:pt idx="413">
                  <c:v>Be_0.07943282</c:v>
                </c:pt>
                <c:pt idx="414">
                  <c:v>Be_0.1</c:v>
                </c:pt>
                <c:pt idx="415">
                  <c:v>Be_0.1258925</c:v>
                </c:pt>
                <c:pt idx="416">
                  <c:v>Be_0.1584893</c:v>
                </c:pt>
                <c:pt idx="417">
                  <c:v>Be_0.1995262</c:v>
                </c:pt>
                <c:pt idx="418">
                  <c:v>Be_0.2511886</c:v>
                </c:pt>
                <c:pt idx="419">
                  <c:v>Be_0.3162278</c:v>
                </c:pt>
                <c:pt idx="420">
                  <c:v>Be_0.3981072</c:v>
                </c:pt>
                <c:pt idx="421">
                  <c:v>Be_0.5011872</c:v>
                </c:pt>
                <c:pt idx="422">
                  <c:v>Be_0.6309573</c:v>
                </c:pt>
                <c:pt idx="423">
                  <c:v>Be_0.7943282</c:v>
                </c:pt>
                <c:pt idx="424">
                  <c:v>Be_1</c:v>
                </c:pt>
                <c:pt idx="425">
                  <c:v>Be_1.258925</c:v>
                </c:pt>
                <c:pt idx="426">
                  <c:v>Be_1.584893</c:v>
                </c:pt>
                <c:pt idx="427">
                  <c:v>Be_1.995262</c:v>
                </c:pt>
                <c:pt idx="428">
                  <c:v>Be_2.511886</c:v>
                </c:pt>
                <c:pt idx="429">
                  <c:v>Be_3.162278</c:v>
                </c:pt>
                <c:pt idx="430">
                  <c:v>Be_3.981072</c:v>
                </c:pt>
                <c:pt idx="431">
                  <c:v>Be_5.011872</c:v>
                </c:pt>
                <c:pt idx="432">
                  <c:v>Be_6.309573</c:v>
                </c:pt>
                <c:pt idx="433">
                  <c:v>Be_7.943282</c:v>
                </c:pt>
                <c:pt idx="434">
                  <c:v>Be_10</c:v>
                </c:pt>
                <c:pt idx="435">
                  <c:v>Be_12.58925</c:v>
                </c:pt>
                <c:pt idx="436">
                  <c:v>Be_15.84893</c:v>
                </c:pt>
                <c:pt idx="437">
                  <c:v>Be_19.95262</c:v>
                </c:pt>
                <c:pt idx="438">
                  <c:v>Be_25.11886</c:v>
                </c:pt>
                <c:pt idx="439">
                  <c:v>Be_31.62278</c:v>
                </c:pt>
                <c:pt idx="440">
                  <c:v>Be_39.81072</c:v>
                </c:pt>
                <c:pt idx="441">
                  <c:v>Be_50.11872</c:v>
                </c:pt>
                <c:pt idx="442">
                  <c:v>Be_63.09573</c:v>
                </c:pt>
                <c:pt idx="443">
                  <c:v>Be_79.43282</c:v>
                </c:pt>
                <c:pt idx="444">
                  <c:v>Be_100</c:v>
                </c:pt>
                <c:pt idx="445">
                  <c:v>Be_125.8925</c:v>
                </c:pt>
                <c:pt idx="446">
                  <c:v>Be_158.4893</c:v>
                </c:pt>
                <c:pt idx="447">
                  <c:v>Be_199.5262</c:v>
                </c:pt>
                <c:pt idx="448">
                  <c:v>Be_251.1886</c:v>
                </c:pt>
                <c:pt idx="449">
                  <c:v>Be_316.2278</c:v>
                </c:pt>
                <c:pt idx="450">
                  <c:v>Be_398.1072</c:v>
                </c:pt>
                <c:pt idx="451">
                  <c:v>Be_501.1872</c:v>
                </c:pt>
                <c:pt idx="452">
                  <c:v>Be_630.9573</c:v>
                </c:pt>
                <c:pt idx="453">
                  <c:v>Be_794.3282</c:v>
                </c:pt>
                <c:pt idx="454">
                  <c:v>Be_1000</c:v>
                </c:pt>
                <c:pt idx="455">
                  <c:v>Be_1258.925</c:v>
                </c:pt>
                <c:pt idx="456">
                  <c:v>Be_1584.893</c:v>
                </c:pt>
                <c:pt idx="457">
                  <c:v>Be_1995.262</c:v>
                </c:pt>
                <c:pt idx="458">
                  <c:v>Be_2511.886</c:v>
                </c:pt>
                <c:pt idx="459">
                  <c:v>Be_3162.278</c:v>
                </c:pt>
                <c:pt idx="460">
                  <c:v>Be_3981.072</c:v>
                </c:pt>
                <c:pt idx="461">
                  <c:v>Be_5011.872</c:v>
                </c:pt>
                <c:pt idx="462">
                  <c:v>Be_6309.573</c:v>
                </c:pt>
                <c:pt idx="463">
                  <c:v>Be_7943.282</c:v>
                </c:pt>
                <c:pt idx="464">
                  <c:v>Be_10000</c:v>
                </c:pt>
                <c:pt idx="465">
                  <c:v>Be_12589.25</c:v>
                </c:pt>
                <c:pt idx="466">
                  <c:v>Be_15848.93</c:v>
                </c:pt>
                <c:pt idx="467">
                  <c:v>Be_19952.62</c:v>
                </c:pt>
                <c:pt idx="468">
                  <c:v>Be_25118.86</c:v>
                </c:pt>
                <c:pt idx="469">
                  <c:v>Be_31622.78</c:v>
                </c:pt>
                <c:pt idx="470">
                  <c:v>Be_39810.72</c:v>
                </c:pt>
                <c:pt idx="471">
                  <c:v>Be_50118.72</c:v>
                </c:pt>
                <c:pt idx="472">
                  <c:v>Be_63095.73</c:v>
                </c:pt>
                <c:pt idx="473">
                  <c:v>Be_79432.82</c:v>
                </c:pt>
                <c:pt idx="474">
                  <c:v>Be_100000</c:v>
                </c:pt>
                <c:pt idx="475">
                  <c:v>Be_125892.5</c:v>
                </c:pt>
                <c:pt idx="476">
                  <c:v>Be_158489.3</c:v>
                </c:pt>
                <c:pt idx="477">
                  <c:v>Be_199526.2</c:v>
                </c:pt>
                <c:pt idx="478">
                  <c:v>Be_251188.6</c:v>
                </c:pt>
                <c:pt idx="479">
                  <c:v>Be_316227.8</c:v>
                </c:pt>
                <c:pt idx="480">
                  <c:v>Be_398107.2</c:v>
                </c:pt>
                <c:pt idx="481">
                  <c:v>Be_501187.2</c:v>
                </c:pt>
                <c:pt idx="482">
                  <c:v>Be_630957.3</c:v>
                </c:pt>
                <c:pt idx="483">
                  <c:v>Be_794328.2</c:v>
                </c:pt>
                <c:pt idx="484">
                  <c:v>Be_1000000</c:v>
                </c:pt>
                <c:pt idx="485">
                  <c:v>Be_1258925</c:v>
                </c:pt>
                <c:pt idx="486">
                  <c:v>Be_1584893</c:v>
                </c:pt>
                <c:pt idx="487">
                  <c:v>Be_1995262</c:v>
                </c:pt>
                <c:pt idx="488">
                  <c:v>Be_2511886</c:v>
                </c:pt>
                <c:pt idx="489">
                  <c:v>Be_3162278</c:v>
                </c:pt>
                <c:pt idx="490">
                  <c:v>Be_3981072</c:v>
                </c:pt>
                <c:pt idx="491">
                  <c:v>Be_5011872</c:v>
                </c:pt>
                <c:pt idx="492">
                  <c:v>Be_6309573</c:v>
                </c:pt>
                <c:pt idx="493">
                  <c:v>Be_7943282</c:v>
                </c:pt>
                <c:pt idx="494">
                  <c:v>Be_10000000</c:v>
                </c:pt>
                <c:pt idx="495">
                  <c:v>Be_12589250</c:v>
                </c:pt>
                <c:pt idx="496">
                  <c:v>Be_15848930</c:v>
                </c:pt>
                <c:pt idx="497">
                  <c:v>Be_19952620</c:v>
                </c:pt>
                <c:pt idx="498">
                  <c:v>B_</c:v>
                </c:pt>
                <c:pt idx="499">
                  <c:v>Energy[eV]_Elastic[mb]</c:v>
                </c:pt>
                <c:pt idx="500">
                  <c:v>B_0.00001258925</c:v>
                </c:pt>
                <c:pt idx="501">
                  <c:v>B_0.00001584893</c:v>
                </c:pt>
                <c:pt idx="502">
                  <c:v>B_0.00001995262</c:v>
                </c:pt>
                <c:pt idx="503">
                  <c:v>B_0.00002511886</c:v>
                </c:pt>
                <c:pt idx="504">
                  <c:v>B_0.00003162278</c:v>
                </c:pt>
                <c:pt idx="505">
                  <c:v>B_0.00003981072</c:v>
                </c:pt>
                <c:pt idx="506">
                  <c:v>B_0.00005011872</c:v>
                </c:pt>
                <c:pt idx="507">
                  <c:v>B_0.00006309573</c:v>
                </c:pt>
                <c:pt idx="508">
                  <c:v>B_0.00007943282</c:v>
                </c:pt>
                <c:pt idx="509">
                  <c:v>B_0.0001</c:v>
                </c:pt>
                <c:pt idx="510">
                  <c:v>B_0.0001258925</c:v>
                </c:pt>
                <c:pt idx="511">
                  <c:v>B_0.0001584893</c:v>
                </c:pt>
                <c:pt idx="512">
                  <c:v>B_0.0001995262</c:v>
                </c:pt>
                <c:pt idx="513">
                  <c:v>B_0.0002511886</c:v>
                </c:pt>
                <c:pt idx="514">
                  <c:v>B_0.0003162278</c:v>
                </c:pt>
                <c:pt idx="515">
                  <c:v>B_0.0003981072</c:v>
                </c:pt>
                <c:pt idx="516">
                  <c:v>B_0.0005011872</c:v>
                </c:pt>
                <c:pt idx="517">
                  <c:v>B_0.0006309573</c:v>
                </c:pt>
                <c:pt idx="518">
                  <c:v>B_0.0007943282</c:v>
                </c:pt>
                <c:pt idx="519">
                  <c:v>B_0.001</c:v>
                </c:pt>
                <c:pt idx="520">
                  <c:v>B_0.001258925</c:v>
                </c:pt>
                <c:pt idx="521">
                  <c:v>B_0.001584893</c:v>
                </c:pt>
                <c:pt idx="522">
                  <c:v>B_0.001995262</c:v>
                </c:pt>
                <c:pt idx="523">
                  <c:v>B_0.002511886</c:v>
                </c:pt>
                <c:pt idx="524">
                  <c:v>B_0.003162278</c:v>
                </c:pt>
                <c:pt idx="525">
                  <c:v>B_0.003981072</c:v>
                </c:pt>
                <c:pt idx="526">
                  <c:v>B_0.005011872</c:v>
                </c:pt>
                <c:pt idx="527">
                  <c:v>B_0.006309573</c:v>
                </c:pt>
                <c:pt idx="528">
                  <c:v>B_0.007943282</c:v>
                </c:pt>
                <c:pt idx="529">
                  <c:v>B_0.01</c:v>
                </c:pt>
                <c:pt idx="530">
                  <c:v>B_0.01258925</c:v>
                </c:pt>
                <c:pt idx="531">
                  <c:v>B_0.01584893</c:v>
                </c:pt>
                <c:pt idx="532">
                  <c:v>B_0.01995262</c:v>
                </c:pt>
                <c:pt idx="533">
                  <c:v>B_0.02511886</c:v>
                </c:pt>
                <c:pt idx="534">
                  <c:v>B_0.03162278</c:v>
                </c:pt>
                <c:pt idx="535">
                  <c:v>B_0.03981072</c:v>
                </c:pt>
                <c:pt idx="536">
                  <c:v>B_0.05011872</c:v>
                </c:pt>
                <c:pt idx="537">
                  <c:v>B_0.06309573</c:v>
                </c:pt>
                <c:pt idx="538">
                  <c:v>B_0.07943282</c:v>
                </c:pt>
                <c:pt idx="539">
                  <c:v>B_0.1</c:v>
                </c:pt>
                <c:pt idx="540">
                  <c:v>B_0.1258925</c:v>
                </c:pt>
                <c:pt idx="541">
                  <c:v>B_0.1584893</c:v>
                </c:pt>
                <c:pt idx="542">
                  <c:v>B_0.1995262</c:v>
                </c:pt>
                <c:pt idx="543">
                  <c:v>B_0.2511886</c:v>
                </c:pt>
                <c:pt idx="544">
                  <c:v>B_0.3162278</c:v>
                </c:pt>
                <c:pt idx="545">
                  <c:v>B_0.3981072</c:v>
                </c:pt>
                <c:pt idx="546">
                  <c:v>B_0.5011872</c:v>
                </c:pt>
                <c:pt idx="547">
                  <c:v>B_0.6309573</c:v>
                </c:pt>
                <c:pt idx="548">
                  <c:v>B_0.7943282</c:v>
                </c:pt>
                <c:pt idx="549">
                  <c:v>B_1</c:v>
                </c:pt>
                <c:pt idx="550">
                  <c:v>B_1.258925</c:v>
                </c:pt>
                <c:pt idx="551">
                  <c:v>B_1.584893</c:v>
                </c:pt>
                <c:pt idx="552">
                  <c:v>B_1.995262</c:v>
                </c:pt>
                <c:pt idx="553">
                  <c:v>B_2.511886</c:v>
                </c:pt>
                <c:pt idx="554">
                  <c:v>B_3.162278</c:v>
                </c:pt>
                <c:pt idx="555">
                  <c:v>B_3.981072</c:v>
                </c:pt>
                <c:pt idx="556">
                  <c:v>B_5.011872</c:v>
                </c:pt>
                <c:pt idx="557">
                  <c:v>B_6.309573</c:v>
                </c:pt>
                <c:pt idx="558">
                  <c:v>B_7.943282</c:v>
                </c:pt>
                <c:pt idx="559">
                  <c:v>B_10</c:v>
                </c:pt>
                <c:pt idx="560">
                  <c:v>B_12.58925</c:v>
                </c:pt>
                <c:pt idx="561">
                  <c:v>B_15.84893</c:v>
                </c:pt>
                <c:pt idx="562">
                  <c:v>B_19.95262</c:v>
                </c:pt>
                <c:pt idx="563">
                  <c:v>B_25.11886</c:v>
                </c:pt>
                <c:pt idx="564">
                  <c:v>B_31.62278</c:v>
                </c:pt>
                <c:pt idx="565">
                  <c:v>B_39.81072</c:v>
                </c:pt>
                <c:pt idx="566">
                  <c:v>B_50.11872</c:v>
                </c:pt>
                <c:pt idx="567">
                  <c:v>B_63.09573</c:v>
                </c:pt>
                <c:pt idx="568">
                  <c:v>B_79.43282</c:v>
                </c:pt>
                <c:pt idx="569">
                  <c:v>B_100</c:v>
                </c:pt>
                <c:pt idx="570">
                  <c:v>B_125.8925</c:v>
                </c:pt>
                <c:pt idx="571">
                  <c:v>B_158.4893</c:v>
                </c:pt>
                <c:pt idx="572">
                  <c:v>B_199.5262</c:v>
                </c:pt>
                <c:pt idx="573">
                  <c:v>B_251.1886</c:v>
                </c:pt>
                <c:pt idx="574">
                  <c:v>B_316.2278</c:v>
                </c:pt>
                <c:pt idx="575">
                  <c:v>B_398.1072</c:v>
                </c:pt>
                <c:pt idx="576">
                  <c:v>B_501.1872</c:v>
                </c:pt>
                <c:pt idx="577">
                  <c:v>B_630.9573</c:v>
                </c:pt>
                <c:pt idx="578">
                  <c:v>B_794.3282</c:v>
                </c:pt>
                <c:pt idx="579">
                  <c:v>B_1000</c:v>
                </c:pt>
                <c:pt idx="580">
                  <c:v>B_1258.925</c:v>
                </c:pt>
                <c:pt idx="581">
                  <c:v>B_1584.893</c:v>
                </c:pt>
                <c:pt idx="582">
                  <c:v>B_1995.262</c:v>
                </c:pt>
                <c:pt idx="583">
                  <c:v>B_2511.886</c:v>
                </c:pt>
                <c:pt idx="584">
                  <c:v>B_3162.278</c:v>
                </c:pt>
                <c:pt idx="585">
                  <c:v>B_3981.072</c:v>
                </c:pt>
                <c:pt idx="586">
                  <c:v>B_5011.872</c:v>
                </c:pt>
                <c:pt idx="587">
                  <c:v>B_6309.573</c:v>
                </c:pt>
                <c:pt idx="588">
                  <c:v>B_7943.282</c:v>
                </c:pt>
                <c:pt idx="589">
                  <c:v>B_10000</c:v>
                </c:pt>
                <c:pt idx="590">
                  <c:v>B_12589.25</c:v>
                </c:pt>
                <c:pt idx="591">
                  <c:v>B_15848.93</c:v>
                </c:pt>
                <c:pt idx="592">
                  <c:v>B_19952.62</c:v>
                </c:pt>
                <c:pt idx="593">
                  <c:v>B_25118.86</c:v>
                </c:pt>
                <c:pt idx="594">
                  <c:v>B_31622.78</c:v>
                </c:pt>
                <c:pt idx="595">
                  <c:v>B_39810.72</c:v>
                </c:pt>
                <c:pt idx="596">
                  <c:v>B_50118.72</c:v>
                </c:pt>
                <c:pt idx="597">
                  <c:v>B_63095.73</c:v>
                </c:pt>
                <c:pt idx="598">
                  <c:v>B_79432.82</c:v>
                </c:pt>
                <c:pt idx="599">
                  <c:v>B_100000</c:v>
                </c:pt>
                <c:pt idx="600">
                  <c:v>B_125892.5</c:v>
                </c:pt>
                <c:pt idx="601">
                  <c:v>B_158489.3</c:v>
                </c:pt>
                <c:pt idx="602">
                  <c:v>B_199526.2</c:v>
                </c:pt>
                <c:pt idx="603">
                  <c:v>B_251188.6</c:v>
                </c:pt>
                <c:pt idx="604">
                  <c:v>B_316227.8</c:v>
                </c:pt>
                <c:pt idx="605">
                  <c:v>B_398107.2</c:v>
                </c:pt>
                <c:pt idx="606">
                  <c:v>B_501187.2</c:v>
                </c:pt>
                <c:pt idx="607">
                  <c:v>B_630957.3</c:v>
                </c:pt>
                <c:pt idx="608">
                  <c:v>B_794328.2</c:v>
                </c:pt>
                <c:pt idx="609">
                  <c:v>B_1000000</c:v>
                </c:pt>
                <c:pt idx="610">
                  <c:v>B_1258925</c:v>
                </c:pt>
                <c:pt idx="611">
                  <c:v>B_1584893</c:v>
                </c:pt>
                <c:pt idx="612">
                  <c:v>B_1995262</c:v>
                </c:pt>
                <c:pt idx="613">
                  <c:v>B_2511886</c:v>
                </c:pt>
                <c:pt idx="614">
                  <c:v>B_3162278</c:v>
                </c:pt>
                <c:pt idx="615">
                  <c:v>B_3981072</c:v>
                </c:pt>
                <c:pt idx="616">
                  <c:v>B_5011872</c:v>
                </c:pt>
                <c:pt idx="617">
                  <c:v>B_6309573</c:v>
                </c:pt>
                <c:pt idx="618">
                  <c:v>B_7943282</c:v>
                </c:pt>
                <c:pt idx="619">
                  <c:v>B_10000000</c:v>
                </c:pt>
                <c:pt idx="620">
                  <c:v>B_12589250</c:v>
                </c:pt>
                <c:pt idx="621">
                  <c:v>B_15848930</c:v>
                </c:pt>
                <c:pt idx="622">
                  <c:v>B_19952620</c:v>
                </c:pt>
                <c:pt idx="623">
                  <c:v>C_</c:v>
                </c:pt>
                <c:pt idx="624">
                  <c:v>Energy[eV]_Elastic[mb]</c:v>
                </c:pt>
                <c:pt idx="625">
                  <c:v>C_0.00001258925</c:v>
                </c:pt>
                <c:pt idx="626">
                  <c:v>C_0.00001584893</c:v>
                </c:pt>
                <c:pt idx="627">
                  <c:v>C_0.00001995262</c:v>
                </c:pt>
                <c:pt idx="628">
                  <c:v>C_0.00002511886</c:v>
                </c:pt>
                <c:pt idx="629">
                  <c:v>C_0.00003162278</c:v>
                </c:pt>
                <c:pt idx="630">
                  <c:v>C_0.00003981072</c:v>
                </c:pt>
                <c:pt idx="631">
                  <c:v>C_0.00005011872</c:v>
                </c:pt>
                <c:pt idx="632">
                  <c:v>C_0.00006309573</c:v>
                </c:pt>
                <c:pt idx="633">
                  <c:v>C_0.00007943282</c:v>
                </c:pt>
                <c:pt idx="634">
                  <c:v>C_0.0001</c:v>
                </c:pt>
                <c:pt idx="635">
                  <c:v>C_0.0001258925</c:v>
                </c:pt>
                <c:pt idx="636">
                  <c:v>C_0.0001584893</c:v>
                </c:pt>
                <c:pt idx="637">
                  <c:v>C_0.0001995262</c:v>
                </c:pt>
                <c:pt idx="638">
                  <c:v>C_0.0002511886</c:v>
                </c:pt>
                <c:pt idx="639">
                  <c:v>C_0.0003162278</c:v>
                </c:pt>
                <c:pt idx="640">
                  <c:v>C_0.0003981072</c:v>
                </c:pt>
                <c:pt idx="641">
                  <c:v>C_0.0005011872</c:v>
                </c:pt>
                <c:pt idx="642">
                  <c:v>C_0.0006309573</c:v>
                </c:pt>
                <c:pt idx="643">
                  <c:v>C_0.0007943282</c:v>
                </c:pt>
                <c:pt idx="644">
                  <c:v>C_0.001</c:v>
                </c:pt>
                <c:pt idx="645">
                  <c:v>C_0.001258925</c:v>
                </c:pt>
                <c:pt idx="646">
                  <c:v>C_0.001584893</c:v>
                </c:pt>
                <c:pt idx="647">
                  <c:v>C_0.001995262</c:v>
                </c:pt>
                <c:pt idx="648">
                  <c:v>C_0.002511886</c:v>
                </c:pt>
                <c:pt idx="649">
                  <c:v>C_0.003162278</c:v>
                </c:pt>
                <c:pt idx="650">
                  <c:v>C_0.003981072</c:v>
                </c:pt>
                <c:pt idx="651">
                  <c:v>C_0.005011872</c:v>
                </c:pt>
                <c:pt idx="652">
                  <c:v>C_0.006309573</c:v>
                </c:pt>
                <c:pt idx="653">
                  <c:v>C_0.007943282</c:v>
                </c:pt>
                <c:pt idx="654">
                  <c:v>C_0.01</c:v>
                </c:pt>
                <c:pt idx="655">
                  <c:v>C_0.01258925</c:v>
                </c:pt>
                <c:pt idx="656">
                  <c:v>C_0.01584893</c:v>
                </c:pt>
                <c:pt idx="657">
                  <c:v>C_0.01995262</c:v>
                </c:pt>
                <c:pt idx="658">
                  <c:v>C_0.02511886</c:v>
                </c:pt>
                <c:pt idx="659">
                  <c:v>C_0.03162278</c:v>
                </c:pt>
                <c:pt idx="660">
                  <c:v>C_0.03981072</c:v>
                </c:pt>
                <c:pt idx="661">
                  <c:v>C_0.05011872</c:v>
                </c:pt>
                <c:pt idx="662">
                  <c:v>C_0.06309573</c:v>
                </c:pt>
                <c:pt idx="663">
                  <c:v>C_0.07943282</c:v>
                </c:pt>
                <c:pt idx="664">
                  <c:v>C_0.1</c:v>
                </c:pt>
                <c:pt idx="665">
                  <c:v>C_0.1258925</c:v>
                </c:pt>
                <c:pt idx="666">
                  <c:v>C_0.1584893</c:v>
                </c:pt>
                <c:pt idx="667">
                  <c:v>C_0.1995262</c:v>
                </c:pt>
                <c:pt idx="668">
                  <c:v>C_0.2511886</c:v>
                </c:pt>
                <c:pt idx="669">
                  <c:v>C_0.3162278</c:v>
                </c:pt>
                <c:pt idx="670">
                  <c:v>C_0.3981072</c:v>
                </c:pt>
                <c:pt idx="671">
                  <c:v>C_0.5011872</c:v>
                </c:pt>
                <c:pt idx="672">
                  <c:v>C_0.6309573</c:v>
                </c:pt>
                <c:pt idx="673">
                  <c:v>C_0.7943282</c:v>
                </c:pt>
                <c:pt idx="674">
                  <c:v>C_1</c:v>
                </c:pt>
                <c:pt idx="675">
                  <c:v>C_1.258925</c:v>
                </c:pt>
                <c:pt idx="676">
                  <c:v>C_1.584893</c:v>
                </c:pt>
                <c:pt idx="677">
                  <c:v>C_1.995262</c:v>
                </c:pt>
                <c:pt idx="678">
                  <c:v>C_2.511886</c:v>
                </c:pt>
                <c:pt idx="679">
                  <c:v>C_3.162278</c:v>
                </c:pt>
                <c:pt idx="680">
                  <c:v>C_3.981072</c:v>
                </c:pt>
                <c:pt idx="681">
                  <c:v>C_5.011872</c:v>
                </c:pt>
                <c:pt idx="682">
                  <c:v>C_6.309573</c:v>
                </c:pt>
                <c:pt idx="683">
                  <c:v>C_7.943282</c:v>
                </c:pt>
                <c:pt idx="684">
                  <c:v>C_10</c:v>
                </c:pt>
                <c:pt idx="685">
                  <c:v>C_12.58925</c:v>
                </c:pt>
                <c:pt idx="686">
                  <c:v>C_15.84893</c:v>
                </c:pt>
                <c:pt idx="687">
                  <c:v>C_19.95262</c:v>
                </c:pt>
                <c:pt idx="688">
                  <c:v>C_25.11886</c:v>
                </c:pt>
                <c:pt idx="689">
                  <c:v>C_31.62278</c:v>
                </c:pt>
                <c:pt idx="690">
                  <c:v>C_39.81072</c:v>
                </c:pt>
                <c:pt idx="691">
                  <c:v>C_50.11872</c:v>
                </c:pt>
                <c:pt idx="692">
                  <c:v>C_63.09573</c:v>
                </c:pt>
                <c:pt idx="693">
                  <c:v>C_79.43282</c:v>
                </c:pt>
                <c:pt idx="694">
                  <c:v>C_100</c:v>
                </c:pt>
                <c:pt idx="695">
                  <c:v>C_125.8925</c:v>
                </c:pt>
                <c:pt idx="696">
                  <c:v>C_158.4893</c:v>
                </c:pt>
                <c:pt idx="697">
                  <c:v>C_199.5262</c:v>
                </c:pt>
                <c:pt idx="698">
                  <c:v>C_251.1886</c:v>
                </c:pt>
                <c:pt idx="699">
                  <c:v>C_316.2278</c:v>
                </c:pt>
                <c:pt idx="700">
                  <c:v>C_398.1072</c:v>
                </c:pt>
                <c:pt idx="701">
                  <c:v>C_501.1872</c:v>
                </c:pt>
                <c:pt idx="702">
                  <c:v>C_630.9573</c:v>
                </c:pt>
                <c:pt idx="703">
                  <c:v>C_794.3282</c:v>
                </c:pt>
                <c:pt idx="704">
                  <c:v>C_1000</c:v>
                </c:pt>
                <c:pt idx="705">
                  <c:v>C_1258.925</c:v>
                </c:pt>
                <c:pt idx="706">
                  <c:v>C_1584.893</c:v>
                </c:pt>
                <c:pt idx="707">
                  <c:v>C_1995.262</c:v>
                </c:pt>
                <c:pt idx="708">
                  <c:v>C_2511.886</c:v>
                </c:pt>
                <c:pt idx="709">
                  <c:v>C_3162.278</c:v>
                </c:pt>
                <c:pt idx="710">
                  <c:v>C_3981.072</c:v>
                </c:pt>
                <c:pt idx="711">
                  <c:v>C_5011.872</c:v>
                </c:pt>
                <c:pt idx="712">
                  <c:v>C_6309.573</c:v>
                </c:pt>
                <c:pt idx="713">
                  <c:v>C_7943.282</c:v>
                </c:pt>
                <c:pt idx="714">
                  <c:v>C_10000</c:v>
                </c:pt>
                <c:pt idx="715">
                  <c:v>C_12589.25</c:v>
                </c:pt>
                <c:pt idx="716">
                  <c:v>C_15848.93</c:v>
                </c:pt>
                <c:pt idx="717">
                  <c:v>C_19952.62</c:v>
                </c:pt>
                <c:pt idx="718">
                  <c:v>C_25118.86</c:v>
                </c:pt>
                <c:pt idx="719">
                  <c:v>C_31622.78</c:v>
                </c:pt>
                <c:pt idx="720">
                  <c:v>C_39810.72</c:v>
                </c:pt>
                <c:pt idx="721">
                  <c:v>C_50118.72</c:v>
                </c:pt>
                <c:pt idx="722">
                  <c:v>C_63095.73</c:v>
                </c:pt>
                <c:pt idx="723">
                  <c:v>C_79432.82</c:v>
                </c:pt>
                <c:pt idx="724">
                  <c:v>C_100000</c:v>
                </c:pt>
                <c:pt idx="725">
                  <c:v>C_125892.5</c:v>
                </c:pt>
                <c:pt idx="726">
                  <c:v>C_158489.3</c:v>
                </c:pt>
                <c:pt idx="727">
                  <c:v>C_199526.2</c:v>
                </c:pt>
                <c:pt idx="728">
                  <c:v>C_251188.6</c:v>
                </c:pt>
                <c:pt idx="729">
                  <c:v>C_316227.8</c:v>
                </c:pt>
                <c:pt idx="730">
                  <c:v>C_398107.2</c:v>
                </c:pt>
                <c:pt idx="731">
                  <c:v>C_501187.2</c:v>
                </c:pt>
                <c:pt idx="732">
                  <c:v>C_630957.3</c:v>
                </c:pt>
                <c:pt idx="733">
                  <c:v>C_794328.2</c:v>
                </c:pt>
                <c:pt idx="734">
                  <c:v>C_1000000</c:v>
                </c:pt>
                <c:pt idx="735">
                  <c:v>C_1258925</c:v>
                </c:pt>
                <c:pt idx="736">
                  <c:v>C_1584893</c:v>
                </c:pt>
                <c:pt idx="737">
                  <c:v>C_1995262</c:v>
                </c:pt>
                <c:pt idx="738">
                  <c:v>C_2511886</c:v>
                </c:pt>
                <c:pt idx="739">
                  <c:v>C_3162278</c:v>
                </c:pt>
                <c:pt idx="740">
                  <c:v>C_3981072</c:v>
                </c:pt>
                <c:pt idx="741">
                  <c:v>C_5011872</c:v>
                </c:pt>
                <c:pt idx="742">
                  <c:v>C_6309573</c:v>
                </c:pt>
                <c:pt idx="743">
                  <c:v>C_7943282</c:v>
                </c:pt>
                <c:pt idx="744">
                  <c:v>C_10000000</c:v>
                </c:pt>
                <c:pt idx="745">
                  <c:v>C_12589250</c:v>
                </c:pt>
                <c:pt idx="746">
                  <c:v>C_15848930</c:v>
                </c:pt>
                <c:pt idx="747">
                  <c:v>C_19952620</c:v>
                </c:pt>
                <c:pt idx="748">
                  <c:v>N_</c:v>
                </c:pt>
                <c:pt idx="749">
                  <c:v>Energy[eV]_Elastic[mb]</c:v>
                </c:pt>
                <c:pt idx="750">
                  <c:v>N_0.00001258925</c:v>
                </c:pt>
                <c:pt idx="751">
                  <c:v>N_0.00001584893</c:v>
                </c:pt>
                <c:pt idx="752">
                  <c:v>N_0.00001995262</c:v>
                </c:pt>
                <c:pt idx="753">
                  <c:v>N_0.00002511886</c:v>
                </c:pt>
                <c:pt idx="754">
                  <c:v>N_0.00003162278</c:v>
                </c:pt>
                <c:pt idx="755">
                  <c:v>N_0.00003981072</c:v>
                </c:pt>
                <c:pt idx="756">
                  <c:v>N_0.00005011872</c:v>
                </c:pt>
                <c:pt idx="757">
                  <c:v>N_0.00006309573</c:v>
                </c:pt>
                <c:pt idx="758">
                  <c:v>N_0.00007943282</c:v>
                </c:pt>
                <c:pt idx="759">
                  <c:v>N_0.0001</c:v>
                </c:pt>
                <c:pt idx="760">
                  <c:v>N_0.0001258925</c:v>
                </c:pt>
                <c:pt idx="761">
                  <c:v>N_0.0001584893</c:v>
                </c:pt>
                <c:pt idx="762">
                  <c:v>N_0.0001995262</c:v>
                </c:pt>
                <c:pt idx="763">
                  <c:v>N_0.0002511886</c:v>
                </c:pt>
                <c:pt idx="764">
                  <c:v>N_0.0003162278</c:v>
                </c:pt>
                <c:pt idx="765">
                  <c:v>N_0.0003981072</c:v>
                </c:pt>
                <c:pt idx="766">
                  <c:v>N_0.0005011872</c:v>
                </c:pt>
                <c:pt idx="767">
                  <c:v>N_0.0006309573</c:v>
                </c:pt>
                <c:pt idx="768">
                  <c:v>N_0.0007943282</c:v>
                </c:pt>
                <c:pt idx="769">
                  <c:v>N_0.001</c:v>
                </c:pt>
                <c:pt idx="770">
                  <c:v>N_0.001258925</c:v>
                </c:pt>
                <c:pt idx="771">
                  <c:v>N_0.001584893</c:v>
                </c:pt>
                <c:pt idx="772">
                  <c:v>N_0.001995262</c:v>
                </c:pt>
                <c:pt idx="773">
                  <c:v>N_0.002511886</c:v>
                </c:pt>
                <c:pt idx="774">
                  <c:v>N_0.003162278</c:v>
                </c:pt>
                <c:pt idx="775">
                  <c:v>N_0.003981072</c:v>
                </c:pt>
                <c:pt idx="776">
                  <c:v>N_0.005011872</c:v>
                </c:pt>
                <c:pt idx="777">
                  <c:v>N_0.006309573</c:v>
                </c:pt>
                <c:pt idx="778">
                  <c:v>N_0.007943282</c:v>
                </c:pt>
                <c:pt idx="779">
                  <c:v>N_0.01</c:v>
                </c:pt>
                <c:pt idx="780">
                  <c:v>N_0.01258925</c:v>
                </c:pt>
                <c:pt idx="781">
                  <c:v>N_0.01584893</c:v>
                </c:pt>
                <c:pt idx="782">
                  <c:v>N_0.01995262</c:v>
                </c:pt>
                <c:pt idx="783">
                  <c:v>N_0.02511886</c:v>
                </c:pt>
                <c:pt idx="784">
                  <c:v>N_0.03162278</c:v>
                </c:pt>
                <c:pt idx="785">
                  <c:v>N_0.03981072</c:v>
                </c:pt>
                <c:pt idx="786">
                  <c:v>N_0.05011872</c:v>
                </c:pt>
                <c:pt idx="787">
                  <c:v>N_0.06309573</c:v>
                </c:pt>
                <c:pt idx="788">
                  <c:v>N_0.07943282</c:v>
                </c:pt>
                <c:pt idx="789">
                  <c:v>N_0.1</c:v>
                </c:pt>
                <c:pt idx="790">
                  <c:v>N_0.1258925</c:v>
                </c:pt>
                <c:pt idx="791">
                  <c:v>N_0.1584893</c:v>
                </c:pt>
                <c:pt idx="792">
                  <c:v>N_0.1995262</c:v>
                </c:pt>
                <c:pt idx="793">
                  <c:v>N_0.2511886</c:v>
                </c:pt>
                <c:pt idx="794">
                  <c:v>N_0.3162278</c:v>
                </c:pt>
                <c:pt idx="795">
                  <c:v>N_0.3981072</c:v>
                </c:pt>
                <c:pt idx="796">
                  <c:v>N_0.5011872</c:v>
                </c:pt>
                <c:pt idx="797">
                  <c:v>N_0.6309573</c:v>
                </c:pt>
                <c:pt idx="798">
                  <c:v>N_0.7943282</c:v>
                </c:pt>
                <c:pt idx="799">
                  <c:v>N_1</c:v>
                </c:pt>
                <c:pt idx="800">
                  <c:v>N_1.258925</c:v>
                </c:pt>
                <c:pt idx="801">
                  <c:v>N_1.584893</c:v>
                </c:pt>
                <c:pt idx="802">
                  <c:v>N_1.995262</c:v>
                </c:pt>
                <c:pt idx="803">
                  <c:v>N_2.511886</c:v>
                </c:pt>
                <c:pt idx="804">
                  <c:v>N_3.162278</c:v>
                </c:pt>
                <c:pt idx="805">
                  <c:v>N_3.981072</c:v>
                </c:pt>
                <c:pt idx="806">
                  <c:v>N_5.011872</c:v>
                </c:pt>
                <c:pt idx="807">
                  <c:v>N_6.309573</c:v>
                </c:pt>
                <c:pt idx="808">
                  <c:v>N_7.943282</c:v>
                </c:pt>
                <c:pt idx="809">
                  <c:v>N_10</c:v>
                </c:pt>
                <c:pt idx="810">
                  <c:v>N_12.58925</c:v>
                </c:pt>
                <c:pt idx="811">
                  <c:v>N_15.84893</c:v>
                </c:pt>
                <c:pt idx="812">
                  <c:v>N_19.95262</c:v>
                </c:pt>
                <c:pt idx="813">
                  <c:v>N_25.11886</c:v>
                </c:pt>
                <c:pt idx="814">
                  <c:v>N_31.62278</c:v>
                </c:pt>
                <c:pt idx="815">
                  <c:v>N_39.81072</c:v>
                </c:pt>
                <c:pt idx="816">
                  <c:v>N_50.11872</c:v>
                </c:pt>
                <c:pt idx="817">
                  <c:v>N_63.09573</c:v>
                </c:pt>
                <c:pt idx="818">
                  <c:v>N_79.43282</c:v>
                </c:pt>
                <c:pt idx="819">
                  <c:v>N_100</c:v>
                </c:pt>
                <c:pt idx="820">
                  <c:v>N_125.8925</c:v>
                </c:pt>
                <c:pt idx="821">
                  <c:v>N_158.4893</c:v>
                </c:pt>
                <c:pt idx="822">
                  <c:v>N_199.5262</c:v>
                </c:pt>
                <c:pt idx="823">
                  <c:v>N_251.1886</c:v>
                </c:pt>
                <c:pt idx="824">
                  <c:v>N_316.2278</c:v>
                </c:pt>
                <c:pt idx="825">
                  <c:v>N_398.1072</c:v>
                </c:pt>
                <c:pt idx="826">
                  <c:v>N_501.1872</c:v>
                </c:pt>
                <c:pt idx="827">
                  <c:v>N_630.9573</c:v>
                </c:pt>
                <c:pt idx="828">
                  <c:v>N_794.3282</c:v>
                </c:pt>
                <c:pt idx="829">
                  <c:v>N_1000</c:v>
                </c:pt>
                <c:pt idx="830">
                  <c:v>N_1258.925</c:v>
                </c:pt>
                <c:pt idx="831">
                  <c:v>N_1584.893</c:v>
                </c:pt>
                <c:pt idx="832">
                  <c:v>N_1995.262</c:v>
                </c:pt>
                <c:pt idx="833">
                  <c:v>N_2511.886</c:v>
                </c:pt>
                <c:pt idx="834">
                  <c:v>N_3162.278</c:v>
                </c:pt>
                <c:pt idx="835">
                  <c:v>N_3981.072</c:v>
                </c:pt>
                <c:pt idx="836">
                  <c:v>N_5011.872</c:v>
                </c:pt>
                <c:pt idx="837">
                  <c:v>N_6309.573</c:v>
                </c:pt>
                <c:pt idx="838">
                  <c:v>N_7943.282</c:v>
                </c:pt>
                <c:pt idx="839">
                  <c:v>N_10000</c:v>
                </c:pt>
                <c:pt idx="840">
                  <c:v>N_12589.25</c:v>
                </c:pt>
                <c:pt idx="841">
                  <c:v>N_15848.93</c:v>
                </c:pt>
                <c:pt idx="842">
                  <c:v>N_19952.62</c:v>
                </c:pt>
                <c:pt idx="843">
                  <c:v>N_25118.86</c:v>
                </c:pt>
                <c:pt idx="844">
                  <c:v>N_31622.78</c:v>
                </c:pt>
                <c:pt idx="845">
                  <c:v>N_39810.72</c:v>
                </c:pt>
                <c:pt idx="846">
                  <c:v>N_50118.72</c:v>
                </c:pt>
                <c:pt idx="847">
                  <c:v>N_63095.73</c:v>
                </c:pt>
                <c:pt idx="848">
                  <c:v>N_79432.82</c:v>
                </c:pt>
                <c:pt idx="849">
                  <c:v>N_100000</c:v>
                </c:pt>
                <c:pt idx="850">
                  <c:v>N_125892.5</c:v>
                </c:pt>
                <c:pt idx="851">
                  <c:v>N_158489.3</c:v>
                </c:pt>
                <c:pt idx="852">
                  <c:v>N_199526.2</c:v>
                </c:pt>
                <c:pt idx="853">
                  <c:v>N_251188.6</c:v>
                </c:pt>
                <c:pt idx="854">
                  <c:v>N_316227.8</c:v>
                </c:pt>
                <c:pt idx="855">
                  <c:v>N_398107.2</c:v>
                </c:pt>
                <c:pt idx="856">
                  <c:v>N_501187.2</c:v>
                </c:pt>
                <c:pt idx="857">
                  <c:v>N_630957.3</c:v>
                </c:pt>
                <c:pt idx="858">
                  <c:v>N_794328.2</c:v>
                </c:pt>
                <c:pt idx="859">
                  <c:v>N_1000000</c:v>
                </c:pt>
                <c:pt idx="860">
                  <c:v>N_1258925</c:v>
                </c:pt>
                <c:pt idx="861">
                  <c:v>N_1584893</c:v>
                </c:pt>
                <c:pt idx="862">
                  <c:v>N_1995262</c:v>
                </c:pt>
                <c:pt idx="863">
                  <c:v>N_2511886</c:v>
                </c:pt>
                <c:pt idx="864">
                  <c:v>N_3162278</c:v>
                </c:pt>
                <c:pt idx="865">
                  <c:v>N_3981072</c:v>
                </c:pt>
                <c:pt idx="866">
                  <c:v>N_5011872</c:v>
                </c:pt>
                <c:pt idx="867">
                  <c:v>N_6309573</c:v>
                </c:pt>
                <c:pt idx="868">
                  <c:v>N_7943282</c:v>
                </c:pt>
                <c:pt idx="869">
                  <c:v>N_10000000</c:v>
                </c:pt>
                <c:pt idx="870">
                  <c:v>N_12589250</c:v>
                </c:pt>
                <c:pt idx="871">
                  <c:v>N_15848930</c:v>
                </c:pt>
                <c:pt idx="872">
                  <c:v>N_19952620</c:v>
                </c:pt>
                <c:pt idx="873">
                  <c:v>O_</c:v>
                </c:pt>
                <c:pt idx="874">
                  <c:v>Energy[eV]_Elastic[mb]</c:v>
                </c:pt>
                <c:pt idx="875">
                  <c:v>O_0.00001258925</c:v>
                </c:pt>
                <c:pt idx="876">
                  <c:v>O_0.00001584893</c:v>
                </c:pt>
                <c:pt idx="877">
                  <c:v>O_0.00001995262</c:v>
                </c:pt>
                <c:pt idx="878">
                  <c:v>O_0.00002511886</c:v>
                </c:pt>
                <c:pt idx="879">
                  <c:v>O_0.00003162278</c:v>
                </c:pt>
                <c:pt idx="880">
                  <c:v>O_0.00003981072</c:v>
                </c:pt>
                <c:pt idx="881">
                  <c:v>O_0.00005011872</c:v>
                </c:pt>
                <c:pt idx="882">
                  <c:v>O_0.00006309573</c:v>
                </c:pt>
                <c:pt idx="883">
                  <c:v>O_0.00007943282</c:v>
                </c:pt>
                <c:pt idx="884">
                  <c:v>O_0.0001</c:v>
                </c:pt>
                <c:pt idx="885">
                  <c:v>O_0.0001258925</c:v>
                </c:pt>
                <c:pt idx="886">
                  <c:v>O_0.0001584893</c:v>
                </c:pt>
                <c:pt idx="887">
                  <c:v>O_0.0001995262</c:v>
                </c:pt>
                <c:pt idx="888">
                  <c:v>O_0.0002511886</c:v>
                </c:pt>
                <c:pt idx="889">
                  <c:v>O_0.0003162278</c:v>
                </c:pt>
                <c:pt idx="890">
                  <c:v>O_0.0003981072</c:v>
                </c:pt>
                <c:pt idx="891">
                  <c:v>O_0.0005011872</c:v>
                </c:pt>
                <c:pt idx="892">
                  <c:v>O_0.0006309573</c:v>
                </c:pt>
                <c:pt idx="893">
                  <c:v>O_0.0007943282</c:v>
                </c:pt>
                <c:pt idx="894">
                  <c:v>O_0.001</c:v>
                </c:pt>
                <c:pt idx="895">
                  <c:v>O_0.001258925</c:v>
                </c:pt>
                <c:pt idx="896">
                  <c:v>O_0.001584893</c:v>
                </c:pt>
                <c:pt idx="897">
                  <c:v>O_0.001995262</c:v>
                </c:pt>
                <c:pt idx="898">
                  <c:v>O_0.002511886</c:v>
                </c:pt>
                <c:pt idx="899">
                  <c:v>O_0.003162278</c:v>
                </c:pt>
                <c:pt idx="900">
                  <c:v>O_0.003981072</c:v>
                </c:pt>
                <c:pt idx="901">
                  <c:v>O_0.005011872</c:v>
                </c:pt>
                <c:pt idx="902">
                  <c:v>O_0.006309573</c:v>
                </c:pt>
                <c:pt idx="903">
                  <c:v>O_0.007943282</c:v>
                </c:pt>
                <c:pt idx="904">
                  <c:v>O_0.01</c:v>
                </c:pt>
                <c:pt idx="905">
                  <c:v>O_0.01258925</c:v>
                </c:pt>
                <c:pt idx="906">
                  <c:v>O_0.01584893</c:v>
                </c:pt>
                <c:pt idx="907">
                  <c:v>O_0.01995262</c:v>
                </c:pt>
                <c:pt idx="908">
                  <c:v>O_0.02511886</c:v>
                </c:pt>
                <c:pt idx="909">
                  <c:v>O_0.03162278</c:v>
                </c:pt>
                <c:pt idx="910">
                  <c:v>O_0.03981072</c:v>
                </c:pt>
                <c:pt idx="911">
                  <c:v>O_0.05011872</c:v>
                </c:pt>
                <c:pt idx="912">
                  <c:v>O_0.06309573</c:v>
                </c:pt>
                <c:pt idx="913">
                  <c:v>O_0.07943282</c:v>
                </c:pt>
                <c:pt idx="914">
                  <c:v>O_0.1</c:v>
                </c:pt>
                <c:pt idx="915">
                  <c:v>O_0.1258925</c:v>
                </c:pt>
                <c:pt idx="916">
                  <c:v>O_0.1584893</c:v>
                </c:pt>
                <c:pt idx="917">
                  <c:v>O_0.1995262</c:v>
                </c:pt>
                <c:pt idx="918">
                  <c:v>O_0.2511886</c:v>
                </c:pt>
                <c:pt idx="919">
                  <c:v>O_0.3162278</c:v>
                </c:pt>
                <c:pt idx="920">
                  <c:v>O_0.3981072</c:v>
                </c:pt>
                <c:pt idx="921">
                  <c:v>O_0.5011872</c:v>
                </c:pt>
                <c:pt idx="922">
                  <c:v>O_0.6309573</c:v>
                </c:pt>
                <c:pt idx="923">
                  <c:v>O_0.7943282</c:v>
                </c:pt>
                <c:pt idx="924">
                  <c:v>O_1</c:v>
                </c:pt>
                <c:pt idx="925">
                  <c:v>O_1.258925</c:v>
                </c:pt>
                <c:pt idx="926">
                  <c:v>O_1.584893</c:v>
                </c:pt>
                <c:pt idx="927">
                  <c:v>O_1.995262</c:v>
                </c:pt>
                <c:pt idx="928">
                  <c:v>O_2.511886</c:v>
                </c:pt>
                <c:pt idx="929">
                  <c:v>O_3.162278</c:v>
                </c:pt>
                <c:pt idx="930">
                  <c:v>O_3.981072</c:v>
                </c:pt>
                <c:pt idx="931">
                  <c:v>O_5.011872</c:v>
                </c:pt>
                <c:pt idx="932">
                  <c:v>O_6.309573</c:v>
                </c:pt>
                <c:pt idx="933">
                  <c:v>O_7.943282</c:v>
                </c:pt>
                <c:pt idx="934">
                  <c:v>O_10</c:v>
                </c:pt>
                <c:pt idx="935">
                  <c:v>O_12.58925</c:v>
                </c:pt>
                <c:pt idx="936">
                  <c:v>O_15.84893</c:v>
                </c:pt>
                <c:pt idx="937">
                  <c:v>O_19.95262</c:v>
                </c:pt>
                <c:pt idx="938">
                  <c:v>O_25.11886</c:v>
                </c:pt>
                <c:pt idx="939">
                  <c:v>O_31.62278</c:v>
                </c:pt>
                <c:pt idx="940">
                  <c:v>O_39.81072</c:v>
                </c:pt>
                <c:pt idx="941">
                  <c:v>O_50.11872</c:v>
                </c:pt>
                <c:pt idx="942">
                  <c:v>O_63.09573</c:v>
                </c:pt>
                <c:pt idx="943">
                  <c:v>O_79.43282</c:v>
                </c:pt>
                <c:pt idx="944">
                  <c:v>O_100</c:v>
                </c:pt>
                <c:pt idx="945">
                  <c:v>O_125.8925</c:v>
                </c:pt>
                <c:pt idx="946">
                  <c:v>O_158.4893</c:v>
                </c:pt>
                <c:pt idx="947">
                  <c:v>O_199.5262</c:v>
                </c:pt>
                <c:pt idx="948">
                  <c:v>O_251.1886</c:v>
                </c:pt>
                <c:pt idx="949">
                  <c:v>O_316.2278</c:v>
                </c:pt>
                <c:pt idx="950">
                  <c:v>O_398.1072</c:v>
                </c:pt>
                <c:pt idx="951">
                  <c:v>O_501.1872</c:v>
                </c:pt>
                <c:pt idx="952">
                  <c:v>O_630.9573</c:v>
                </c:pt>
                <c:pt idx="953">
                  <c:v>O_794.3282</c:v>
                </c:pt>
                <c:pt idx="954">
                  <c:v>O_1000</c:v>
                </c:pt>
                <c:pt idx="955">
                  <c:v>O_1258.925</c:v>
                </c:pt>
                <c:pt idx="956">
                  <c:v>O_1584.893</c:v>
                </c:pt>
                <c:pt idx="957">
                  <c:v>O_1995.262</c:v>
                </c:pt>
                <c:pt idx="958">
                  <c:v>O_2511.886</c:v>
                </c:pt>
                <c:pt idx="959">
                  <c:v>O_3162.278</c:v>
                </c:pt>
                <c:pt idx="960">
                  <c:v>O_3981.072</c:v>
                </c:pt>
                <c:pt idx="961">
                  <c:v>O_5011.872</c:v>
                </c:pt>
                <c:pt idx="962">
                  <c:v>O_6309.573</c:v>
                </c:pt>
                <c:pt idx="963">
                  <c:v>O_7943.282</c:v>
                </c:pt>
                <c:pt idx="964">
                  <c:v>O_10000</c:v>
                </c:pt>
                <c:pt idx="965">
                  <c:v>O_12589.25</c:v>
                </c:pt>
                <c:pt idx="966">
                  <c:v>O_15848.93</c:v>
                </c:pt>
                <c:pt idx="967">
                  <c:v>O_19952.62</c:v>
                </c:pt>
                <c:pt idx="968">
                  <c:v>O_25118.86</c:v>
                </c:pt>
                <c:pt idx="969">
                  <c:v>O_31622.78</c:v>
                </c:pt>
                <c:pt idx="970">
                  <c:v>O_39810.72</c:v>
                </c:pt>
                <c:pt idx="971">
                  <c:v>O_50118.72</c:v>
                </c:pt>
                <c:pt idx="972">
                  <c:v>O_63095.73</c:v>
                </c:pt>
                <c:pt idx="973">
                  <c:v>O_79432.82</c:v>
                </c:pt>
                <c:pt idx="974">
                  <c:v>O_100000</c:v>
                </c:pt>
                <c:pt idx="975">
                  <c:v>O_125892.5</c:v>
                </c:pt>
                <c:pt idx="976">
                  <c:v>O_158489.3</c:v>
                </c:pt>
                <c:pt idx="977">
                  <c:v>O_199526.2</c:v>
                </c:pt>
                <c:pt idx="978">
                  <c:v>O_251188.6</c:v>
                </c:pt>
                <c:pt idx="979">
                  <c:v>O_316227.8</c:v>
                </c:pt>
                <c:pt idx="980">
                  <c:v>O_398107.2</c:v>
                </c:pt>
                <c:pt idx="981">
                  <c:v>O_501187.2</c:v>
                </c:pt>
                <c:pt idx="982">
                  <c:v>O_630957.3</c:v>
                </c:pt>
                <c:pt idx="983">
                  <c:v>O_794328.2</c:v>
                </c:pt>
                <c:pt idx="984">
                  <c:v>O_1000000</c:v>
                </c:pt>
                <c:pt idx="985">
                  <c:v>O_1258925</c:v>
                </c:pt>
                <c:pt idx="986">
                  <c:v>O_1584893</c:v>
                </c:pt>
                <c:pt idx="987">
                  <c:v>O_1995262</c:v>
                </c:pt>
                <c:pt idx="988">
                  <c:v>O_2511886</c:v>
                </c:pt>
                <c:pt idx="989">
                  <c:v>O_3162278</c:v>
                </c:pt>
                <c:pt idx="990">
                  <c:v>O_3981072</c:v>
                </c:pt>
                <c:pt idx="991">
                  <c:v>O_5011872</c:v>
                </c:pt>
                <c:pt idx="992">
                  <c:v>O_6309573</c:v>
                </c:pt>
                <c:pt idx="993">
                  <c:v>O_7943282</c:v>
                </c:pt>
                <c:pt idx="994">
                  <c:v>O_10000000</c:v>
                </c:pt>
                <c:pt idx="995">
                  <c:v>O_12589250</c:v>
                </c:pt>
                <c:pt idx="996">
                  <c:v>O_15848930</c:v>
                </c:pt>
                <c:pt idx="997">
                  <c:v>O_19952620</c:v>
                </c:pt>
                <c:pt idx="998">
                  <c:v>F_</c:v>
                </c:pt>
                <c:pt idx="999">
                  <c:v>Energy[eV]_Elastic[mb]</c:v>
                </c:pt>
                <c:pt idx="1000">
                  <c:v>F_0.00001258925</c:v>
                </c:pt>
                <c:pt idx="1001">
                  <c:v>F_0.00001584893</c:v>
                </c:pt>
                <c:pt idx="1002">
                  <c:v>F_0.00001995262</c:v>
                </c:pt>
                <c:pt idx="1003">
                  <c:v>F_0.00002511886</c:v>
                </c:pt>
                <c:pt idx="1004">
                  <c:v>F_0.00003162278</c:v>
                </c:pt>
                <c:pt idx="1005">
                  <c:v>F_0.00003981072</c:v>
                </c:pt>
                <c:pt idx="1006">
                  <c:v>F_0.00005011872</c:v>
                </c:pt>
                <c:pt idx="1007">
                  <c:v>F_0.00006309573</c:v>
                </c:pt>
                <c:pt idx="1008">
                  <c:v>F_0.00007943282</c:v>
                </c:pt>
                <c:pt idx="1009">
                  <c:v>F_0.0001</c:v>
                </c:pt>
                <c:pt idx="1010">
                  <c:v>F_0.0001258925</c:v>
                </c:pt>
                <c:pt idx="1011">
                  <c:v>F_0.0001584893</c:v>
                </c:pt>
                <c:pt idx="1012">
                  <c:v>F_0.0001995262</c:v>
                </c:pt>
                <c:pt idx="1013">
                  <c:v>F_0.0002511886</c:v>
                </c:pt>
                <c:pt idx="1014">
                  <c:v>F_0.0003162278</c:v>
                </c:pt>
                <c:pt idx="1015">
                  <c:v>F_0.0003981072</c:v>
                </c:pt>
                <c:pt idx="1016">
                  <c:v>F_0.0005011872</c:v>
                </c:pt>
                <c:pt idx="1017">
                  <c:v>F_0.0006309573</c:v>
                </c:pt>
                <c:pt idx="1018">
                  <c:v>F_0.0007943282</c:v>
                </c:pt>
                <c:pt idx="1019">
                  <c:v>F_0.001</c:v>
                </c:pt>
                <c:pt idx="1020">
                  <c:v>F_0.001258925</c:v>
                </c:pt>
                <c:pt idx="1021">
                  <c:v>F_0.001584893</c:v>
                </c:pt>
                <c:pt idx="1022">
                  <c:v>F_0.001995262</c:v>
                </c:pt>
                <c:pt idx="1023">
                  <c:v>F_0.002511886</c:v>
                </c:pt>
                <c:pt idx="1024">
                  <c:v>F_0.003162278</c:v>
                </c:pt>
                <c:pt idx="1025">
                  <c:v>F_0.003981072</c:v>
                </c:pt>
                <c:pt idx="1026">
                  <c:v>F_0.005011872</c:v>
                </c:pt>
                <c:pt idx="1027">
                  <c:v>F_0.006309573</c:v>
                </c:pt>
                <c:pt idx="1028">
                  <c:v>F_0.007943282</c:v>
                </c:pt>
                <c:pt idx="1029">
                  <c:v>F_0.01</c:v>
                </c:pt>
                <c:pt idx="1030">
                  <c:v>F_0.01258925</c:v>
                </c:pt>
                <c:pt idx="1031">
                  <c:v>F_0.01584893</c:v>
                </c:pt>
                <c:pt idx="1032">
                  <c:v>F_0.01995262</c:v>
                </c:pt>
                <c:pt idx="1033">
                  <c:v>F_0.02511886</c:v>
                </c:pt>
                <c:pt idx="1034">
                  <c:v>F_0.03162278</c:v>
                </c:pt>
                <c:pt idx="1035">
                  <c:v>F_0.03981072</c:v>
                </c:pt>
                <c:pt idx="1036">
                  <c:v>F_0.05011872</c:v>
                </c:pt>
                <c:pt idx="1037">
                  <c:v>F_0.06309573</c:v>
                </c:pt>
                <c:pt idx="1038">
                  <c:v>F_0.07943282</c:v>
                </c:pt>
                <c:pt idx="1039">
                  <c:v>F_0.1</c:v>
                </c:pt>
                <c:pt idx="1040">
                  <c:v>F_0.1258925</c:v>
                </c:pt>
                <c:pt idx="1041">
                  <c:v>F_0.1584893</c:v>
                </c:pt>
                <c:pt idx="1042">
                  <c:v>F_0.1995262</c:v>
                </c:pt>
                <c:pt idx="1043">
                  <c:v>F_0.2511886</c:v>
                </c:pt>
                <c:pt idx="1044">
                  <c:v>F_0.3162278</c:v>
                </c:pt>
                <c:pt idx="1045">
                  <c:v>F_0.3981072</c:v>
                </c:pt>
                <c:pt idx="1046">
                  <c:v>F_0.5011872</c:v>
                </c:pt>
                <c:pt idx="1047">
                  <c:v>F_0.6309573</c:v>
                </c:pt>
                <c:pt idx="1048">
                  <c:v>F_0.7943282</c:v>
                </c:pt>
                <c:pt idx="1049">
                  <c:v>F_1</c:v>
                </c:pt>
                <c:pt idx="1050">
                  <c:v>F_1.258925</c:v>
                </c:pt>
                <c:pt idx="1051">
                  <c:v>F_1.584893</c:v>
                </c:pt>
                <c:pt idx="1052">
                  <c:v>F_1.995262</c:v>
                </c:pt>
                <c:pt idx="1053">
                  <c:v>F_2.511886</c:v>
                </c:pt>
                <c:pt idx="1054">
                  <c:v>F_3.162278</c:v>
                </c:pt>
                <c:pt idx="1055">
                  <c:v>F_3.981072</c:v>
                </c:pt>
                <c:pt idx="1056">
                  <c:v>F_5.011872</c:v>
                </c:pt>
                <c:pt idx="1057">
                  <c:v>F_6.309573</c:v>
                </c:pt>
                <c:pt idx="1058">
                  <c:v>F_7.943282</c:v>
                </c:pt>
                <c:pt idx="1059">
                  <c:v>F_10</c:v>
                </c:pt>
                <c:pt idx="1060">
                  <c:v>F_12.58925</c:v>
                </c:pt>
                <c:pt idx="1061">
                  <c:v>F_15.84893</c:v>
                </c:pt>
                <c:pt idx="1062">
                  <c:v>F_19.95262</c:v>
                </c:pt>
                <c:pt idx="1063">
                  <c:v>F_25.11886</c:v>
                </c:pt>
                <c:pt idx="1064">
                  <c:v>F_31.62278</c:v>
                </c:pt>
                <c:pt idx="1065">
                  <c:v>F_39.81072</c:v>
                </c:pt>
                <c:pt idx="1066">
                  <c:v>F_50.11872</c:v>
                </c:pt>
                <c:pt idx="1067">
                  <c:v>F_63.09573</c:v>
                </c:pt>
                <c:pt idx="1068">
                  <c:v>F_79.43282</c:v>
                </c:pt>
                <c:pt idx="1069">
                  <c:v>F_100</c:v>
                </c:pt>
                <c:pt idx="1070">
                  <c:v>F_125.8925</c:v>
                </c:pt>
                <c:pt idx="1071">
                  <c:v>F_158.4893</c:v>
                </c:pt>
                <c:pt idx="1072">
                  <c:v>F_199.5262</c:v>
                </c:pt>
                <c:pt idx="1073">
                  <c:v>F_251.1886</c:v>
                </c:pt>
                <c:pt idx="1074">
                  <c:v>F_316.2278</c:v>
                </c:pt>
                <c:pt idx="1075">
                  <c:v>F_398.1072</c:v>
                </c:pt>
                <c:pt idx="1076">
                  <c:v>F_501.1872</c:v>
                </c:pt>
                <c:pt idx="1077">
                  <c:v>F_630.9573</c:v>
                </c:pt>
                <c:pt idx="1078">
                  <c:v>F_794.3282</c:v>
                </c:pt>
                <c:pt idx="1079">
                  <c:v>F_1000</c:v>
                </c:pt>
                <c:pt idx="1080">
                  <c:v>F_1258.925</c:v>
                </c:pt>
                <c:pt idx="1081">
                  <c:v>F_1584.893</c:v>
                </c:pt>
                <c:pt idx="1082">
                  <c:v>F_1995.262</c:v>
                </c:pt>
                <c:pt idx="1083">
                  <c:v>F_2511.886</c:v>
                </c:pt>
                <c:pt idx="1084">
                  <c:v>F_3162.278</c:v>
                </c:pt>
                <c:pt idx="1085">
                  <c:v>F_3981.072</c:v>
                </c:pt>
                <c:pt idx="1086">
                  <c:v>F_5011.872</c:v>
                </c:pt>
                <c:pt idx="1087">
                  <c:v>F_6309.573</c:v>
                </c:pt>
                <c:pt idx="1088">
                  <c:v>F_7943.282</c:v>
                </c:pt>
                <c:pt idx="1089">
                  <c:v>F_10000</c:v>
                </c:pt>
                <c:pt idx="1090">
                  <c:v>F_12589.25</c:v>
                </c:pt>
                <c:pt idx="1091">
                  <c:v>F_15848.93</c:v>
                </c:pt>
                <c:pt idx="1092">
                  <c:v>F_19952.62</c:v>
                </c:pt>
                <c:pt idx="1093">
                  <c:v>F_25118.86</c:v>
                </c:pt>
                <c:pt idx="1094">
                  <c:v>F_31622.78</c:v>
                </c:pt>
                <c:pt idx="1095">
                  <c:v>F_39810.72</c:v>
                </c:pt>
                <c:pt idx="1096">
                  <c:v>F_50118.72</c:v>
                </c:pt>
                <c:pt idx="1097">
                  <c:v>F_63095.73</c:v>
                </c:pt>
                <c:pt idx="1098">
                  <c:v>F_79432.82</c:v>
                </c:pt>
                <c:pt idx="1099">
                  <c:v>F_100000</c:v>
                </c:pt>
                <c:pt idx="1100">
                  <c:v>F_125892.5</c:v>
                </c:pt>
                <c:pt idx="1101">
                  <c:v>F_158489.3</c:v>
                </c:pt>
                <c:pt idx="1102">
                  <c:v>F_199526.2</c:v>
                </c:pt>
                <c:pt idx="1103">
                  <c:v>F_251188.6</c:v>
                </c:pt>
                <c:pt idx="1104">
                  <c:v>F_316227.8</c:v>
                </c:pt>
                <c:pt idx="1105">
                  <c:v>F_398107.2</c:v>
                </c:pt>
                <c:pt idx="1106">
                  <c:v>F_501187.2</c:v>
                </c:pt>
                <c:pt idx="1107">
                  <c:v>F_630957.3</c:v>
                </c:pt>
                <c:pt idx="1108">
                  <c:v>F_794328.2</c:v>
                </c:pt>
                <c:pt idx="1109">
                  <c:v>F_1000000</c:v>
                </c:pt>
                <c:pt idx="1110">
                  <c:v>F_1258925</c:v>
                </c:pt>
                <c:pt idx="1111">
                  <c:v>F_1584893</c:v>
                </c:pt>
                <c:pt idx="1112">
                  <c:v>F_1995262</c:v>
                </c:pt>
                <c:pt idx="1113">
                  <c:v>F_2511886</c:v>
                </c:pt>
                <c:pt idx="1114">
                  <c:v>F_3162278</c:v>
                </c:pt>
                <c:pt idx="1115">
                  <c:v>F_3981072</c:v>
                </c:pt>
                <c:pt idx="1116">
                  <c:v>F_5011872</c:v>
                </c:pt>
                <c:pt idx="1117">
                  <c:v>F_6309573</c:v>
                </c:pt>
                <c:pt idx="1118">
                  <c:v>F_7943282</c:v>
                </c:pt>
                <c:pt idx="1119">
                  <c:v>F_10000000</c:v>
                </c:pt>
                <c:pt idx="1120">
                  <c:v>F_12589250</c:v>
                </c:pt>
                <c:pt idx="1121">
                  <c:v>F_15848930</c:v>
                </c:pt>
                <c:pt idx="1122">
                  <c:v>F_19952620</c:v>
                </c:pt>
                <c:pt idx="1123">
                  <c:v>Ne_</c:v>
                </c:pt>
                <c:pt idx="1124">
                  <c:v>Energy[eV]_Elastic[mb]</c:v>
                </c:pt>
                <c:pt idx="1125">
                  <c:v>Ne_0.00001258925</c:v>
                </c:pt>
                <c:pt idx="1126">
                  <c:v>Ne_0.00001584893</c:v>
                </c:pt>
                <c:pt idx="1127">
                  <c:v>Ne_0.00001995262</c:v>
                </c:pt>
                <c:pt idx="1128">
                  <c:v>Ne_0.00002511886</c:v>
                </c:pt>
                <c:pt idx="1129">
                  <c:v>Ne_0.00003162278</c:v>
                </c:pt>
                <c:pt idx="1130">
                  <c:v>Ne_0.00003981072</c:v>
                </c:pt>
                <c:pt idx="1131">
                  <c:v>Ne_0.00005011872</c:v>
                </c:pt>
                <c:pt idx="1132">
                  <c:v>Ne_0.00006309573</c:v>
                </c:pt>
                <c:pt idx="1133">
                  <c:v>Ne_0.00007943282</c:v>
                </c:pt>
                <c:pt idx="1134">
                  <c:v>Ne_0.0001</c:v>
                </c:pt>
                <c:pt idx="1135">
                  <c:v>Ne_0.0001258925</c:v>
                </c:pt>
                <c:pt idx="1136">
                  <c:v>Ne_0.0001584893</c:v>
                </c:pt>
                <c:pt idx="1137">
                  <c:v>Ne_0.0001995262</c:v>
                </c:pt>
                <c:pt idx="1138">
                  <c:v>Ne_0.0002511886</c:v>
                </c:pt>
                <c:pt idx="1139">
                  <c:v>Ne_0.0003162278</c:v>
                </c:pt>
                <c:pt idx="1140">
                  <c:v>Ne_0.0003981072</c:v>
                </c:pt>
                <c:pt idx="1141">
                  <c:v>Ne_0.0005011872</c:v>
                </c:pt>
                <c:pt idx="1142">
                  <c:v>Ne_0.0006309573</c:v>
                </c:pt>
                <c:pt idx="1143">
                  <c:v>Ne_0.0007943282</c:v>
                </c:pt>
                <c:pt idx="1144">
                  <c:v>Ne_0.001</c:v>
                </c:pt>
                <c:pt idx="1145">
                  <c:v>Ne_0.001258925</c:v>
                </c:pt>
                <c:pt idx="1146">
                  <c:v>Ne_0.001584893</c:v>
                </c:pt>
                <c:pt idx="1147">
                  <c:v>Ne_0.001995262</c:v>
                </c:pt>
                <c:pt idx="1148">
                  <c:v>Ne_0.002511886</c:v>
                </c:pt>
                <c:pt idx="1149">
                  <c:v>Ne_0.003162278</c:v>
                </c:pt>
                <c:pt idx="1150">
                  <c:v>Ne_0.003981072</c:v>
                </c:pt>
                <c:pt idx="1151">
                  <c:v>Ne_0.005011872</c:v>
                </c:pt>
                <c:pt idx="1152">
                  <c:v>Ne_0.006309573</c:v>
                </c:pt>
                <c:pt idx="1153">
                  <c:v>Ne_0.007943282</c:v>
                </c:pt>
                <c:pt idx="1154">
                  <c:v>Ne_0.01</c:v>
                </c:pt>
                <c:pt idx="1155">
                  <c:v>Ne_0.01258925</c:v>
                </c:pt>
                <c:pt idx="1156">
                  <c:v>Ne_0.01584893</c:v>
                </c:pt>
                <c:pt idx="1157">
                  <c:v>Ne_0.01995262</c:v>
                </c:pt>
                <c:pt idx="1158">
                  <c:v>Ne_0.02511886</c:v>
                </c:pt>
                <c:pt idx="1159">
                  <c:v>Ne_0.03162278</c:v>
                </c:pt>
                <c:pt idx="1160">
                  <c:v>Ne_0.03981072</c:v>
                </c:pt>
                <c:pt idx="1161">
                  <c:v>Ne_0.05011872</c:v>
                </c:pt>
                <c:pt idx="1162">
                  <c:v>Ne_0.06309573</c:v>
                </c:pt>
                <c:pt idx="1163">
                  <c:v>Ne_0.07943282</c:v>
                </c:pt>
                <c:pt idx="1164">
                  <c:v>Ne_0.1</c:v>
                </c:pt>
                <c:pt idx="1165">
                  <c:v>Ne_0.1258925</c:v>
                </c:pt>
                <c:pt idx="1166">
                  <c:v>Ne_0.1584893</c:v>
                </c:pt>
                <c:pt idx="1167">
                  <c:v>Ne_0.1995262</c:v>
                </c:pt>
                <c:pt idx="1168">
                  <c:v>Ne_0.2511886</c:v>
                </c:pt>
                <c:pt idx="1169">
                  <c:v>Ne_0.3162278</c:v>
                </c:pt>
                <c:pt idx="1170">
                  <c:v>Ne_0.3981072</c:v>
                </c:pt>
                <c:pt idx="1171">
                  <c:v>Ne_0.5011872</c:v>
                </c:pt>
                <c:pt idx="1172">
                  <c:v>Ne_0.6309573</c:v>
                </c:pt>
                <c:pt idx="1173">
                  <c:v>Ne_0.7943282</c:v>
                </c:pt>
                <c:pt idx="1174">
                  <c:v>Ne_1</c:v>
                </c:pt>
                <c:pt idx="1175">
                  <c:v>Ne_1.258925</c:v>
                </c:pt>
                <c:pt idx="1176">
                  <c:v>Ne_1.584893</c:v>
                </c:pt>
                <c:pt idx="1177">
                  <c:v>Ne_1.995262</c:v>
                </c:pt>
                <c:pt idx="1178">
                  <c:v>Ne_2.511886</c:v>
                </c:pt>
                <c:pt idx="1179">
                  <c:v>Ne_3.162278</c:v>
                </c:pt>
                <c:pt idx="1180">
                  <c:v>Ne_3.981072</c:v>
                </c:pt>
                <c:pt idx="1181">
                  <c:v>Ne_5.011872</c:v>
                </c:pt>
                <c:pt idx="1182">
                  <c:v>Ne_6.309573</c:v>
                </c:pt>
                <c:pt idx="1183">
                  <c:v>Ne_7.943282</c:v>
                </c:pt>
                <c:pt idx="1184">
                  <c:v>Ne_10</c:v>
                </c:pt>
                <c:pt idx="1185">
                  <c:v>Ne_12.58925</c:v>
                </c:pt>
                <c:pt idx="1186">
                  <c:v>Ne_15.84893</c:v>
                </c:pt>
                <c:pt idx="1187">
                  <c:v>Ne_19.95262</c:v>
                </c:pt>
                <c:pt idx="1188">
                  <c:v>Ne_25.11886</c:v>
                </c:pt>
                <c:pt idx="1189">
                  <c:v>Ne_31.62278</c:v>
                </c:pt>
                <c:pt idx="1190">
                  <c:v>Ne_39.81072</c:v>
                </c:pt>
                <c:pt idx="1191">
                  <c:v>Ne_50.11872</c:v>
                </c:pt>
                <c:pt idx="1192">
                  <c:v>Ne_63.09573</c:v>
                </c:pt>
                <c:pt idx="1193">
                  <c:v>Ne_79.43282</c:v>
                </c:pt>
                <c:pt idx="1194">
                  <c:v>Ne_100</c:v>
                </c:pt>
                <c:pt idx="1195">
                  <c:v>Ne_125.8925</c:v>
                </c:pt>
                <c:pt idx="1196">
                  <c:v>Ne_158.4893</c:v>
                </c:pt>
                <c:pt idx="1197">
                  <c:v>Ne_199.5262</c:v>
                </c:pt>
                <c:pt idx="1198">
                  <c:v>Ne_251.1886</c:v>
                </c:pt>
                <c:pt idx="1199">
                  <c:v>Ne_316.2278</c:v>
                </c:pt>
                <c:pt idx="1200">
                  <c:v>Ne_398.1072</c:v>
                </c:pt>
                <c:pt idx="1201">
                  <c:v>Ne_501.1872</c:v>
                </c:pt>
                <c:pt idx="1202">
                  <c:v>Ne_630.9573</c:v>
                </c:pt>
                <c:pt idx="1203">
                  <c:v>Ne_794.3282</c:v>
                </c:pt>
                <c:pt idx="1204">
                  <c:v>Ne_1000</c:v>
                </c:pt>
                <c:pt idx="1205">
                  <c:v>Ne_1258.925</c:v>
                </c:pt>
                <c:pt idx="1206">
                  <c:v>Ne_1584.893</c:v>
                </c:pt>
                <c:pt idx="1207">
                  <c:v>Ne_1995.262</c:v>
                </c:pt>
                <c:pt idx="1208">
                  <c:v>Ne_2511.886</c:v>
                </c:pt>
                <c:pt idx="1209">
                  <c:v>Ne_3162.278</c:v>
                </c:pt>
                <c:pt idx="1210">
                  <c:v>Ne_3981.072</c:v>
                </c:pt>
                <c:pt idx="1211">
                  <c:v>Ne_5011.872</c:v>
                </c:pt>
                <c:pt idx="1212">
                  <c:v>Ne_6309.573</c:v>
                </c:pt>
                <c:pt idx="1213">
                  <c:v>Ne_7943.282</c:v>
                </c:pt>
                <c:pt idx="1214">
                  <c:v>Ne_10000</c:v>
                </c:pt>
                <c:pt idx="1215">
                  <c:v>Ne_12589.25</c:v>
                </c:pt>
                <c:pt idx="1216">
                  <c:v>Ne_15848.93</c:v>
                </c:pt>
                <c:pt idx="1217">
                  <c:v>Ne_19952.62</c:v>
                </c:pt>
                <c:pt idx="1218">
                  <c:v>Ne_25118.86</c:v>
                </c:pt>
                <c:pt idx="1219">
                  <c:v>Ne_31622.78</c:v>
                </c:pt>
                <c:pt idx="1220">
                  <c:v>Ne_39810.72</c:v>
                </c:pt>
                <c:pt idx="1221">
                  <c:v>Ne_50118.72</c:v>
                </c:pt>
                <c:pt idx="1222">
                  <c:v>Ne_63095.73</c:v>
                </c:pt>
                <c:pt idx="1223">
                  <c:v>Ne_79432.82</c:v>
                </c:pt>
                <c:pt idx="1224">
                  <c:v>Ne_100000</c:v>
                </c:pt>
                <c:pt idx="1225">
                  <c:v>Ne_125892.5</c:v>
                </c:pt>
                <c:pt idx="1226">
                  <c:v>Ne_158489.3</c:v>
                </c:pt>
                <c:pt idx="1227">
                  <c:v>Ne_199526.2</c:v>
                </c:pt>
                <c:pt idx="1228">
                  <c:v>Ne_251188.6</c:v>
                </c:pt>
                <c:pt idx="1229">
                  <c:v>Ne_316227.8</c:v>
                </c:pt>
                <c:pt idx="1230">
                  <c:v>Ne_398107.2</c:v>
                </c:pt>
                <c:pt idx="1231">
                  <c:v>Ne_501187.2</c:v>
                </c:pt>
                <c:pt idx="1232">
                  <c:v>Ne_630957.3</c:v>
                </c:pt>
                <c:pt idx="1233">
                  <c:v>Ne_794328.2</c:v>
                </c:pt>
                <c:pt idx="1234">
                  <c:v>Ne_1000000</c:v>
                </c:pt>
                <c:pt idx="1235">
                  <c:v>Ne_1258925</c:v>
                </c:pt>
                <c:pt idx="1236">
                  <c:v>Ne_1584893</c:v>
                </c:pt>
                <c:pt idx="1237">
                  <c:v>Ne_1995262</c:v>
                </c:pt>
                <c:pt idx="1238">
                  <c:v>Ne_2511886</c:v>
                </c:pt>
                <c:pt idx="1239">
                  <c:v>Ne_3162278</c:v>
                </c:pt>
                <c:pt idx="1240">
                  <c:v>Ne_3981072</c:v>
                </c:pt>
                <c:pt idx="1241">
                  <c:v>Ne_5011872</c:v>
                </c:pt>
                <c:pt idx="1242">
                  <c:v>Ne_6309573</c:v>
                </c:pt>
                <c:pt idx="1243">
                  <c:v>Ne_7943282</c:v>
                </c:pt>
                <c:pt idx="1244">
                  <c:v>Ne_10000000</c:v>
                </c:pt>
                <c:pt idx="1245">
                  <c:v>Ne_12589250</c:v>
                </c:pt>
                <c:pt idx="1246">
                  <c:v>Ne_15848930</c:v>
                </c:pt>
                <c:pt idx="1247">
                  <c:v>Ne_19952620</c:v>
                </c:pt>
                <c:pt idx="1248">
                  <c:v>Na_</c:v>
                </c:pt>
                <c:pt idx="1249">
                  <c:v>Energy[eV]_Elastic[mb]</c:v>
                </c:pt>
                <c:pt idx="1250">
                  <c:v>Na_0.00001258925</c:v>
                </c:pt>
                <c:pt idx="1251">
                  <c:v>Na_0.00001584893</c:v>
                </c:pt>
                <c:pt idx="1252">
                  <c:v>Na_0.00001995262</c:v>
                </c:pt>
                <c:pt idx="1253">
                  <c:v>Na_0.00002511886</c:v>
                </c:pt>
                <c:pt idx="1254">
                  <c:v>Na_0.00003162278</c:v>
                </c:pt>
                <c:pt idx="1255">
                  <c:v>Na_0.00003981072</c:v>
                </c:pt>
                <c:pt idx="1256">
                  <c:v>Na_0.00005011872</c:v>
                </c:pt>
                <c:pt idx="1257">
                  <c:v>Na_0.00006309573</c:v>
                </c:pt>
                <c:pt idx="1258">
                  <c:v>Na_0.00007943282</c:v>
                </c:pt>
                <c:pt idx="1259">
                  <c:v>Na_0.0001</c:v>
                </c:pt>
                <c:pt idx="1260">
                  <c:v>Na_0.0001258925</c:v>
                </c:pt>
                <c:pt idx="1261">
                  <c:v>Na_0.0001584893</c:v>
                </c:pt>
                <c:pt idx="1262">
                  <c:v>Na_0.0001995262</c:v>
                </c:pt>
                <c:pt idx="1263">
                  <c:v>Na_0.0002511886</c:v>
                </c:pt>
                <c:pt idx="1264">
                  <c:v>Na_0.0003162278</c:v>
                </c:pt>
                <c:pt idx="1265">
                  <c:v>Na_0.0003981072</c:v>
                </c:pt>
                <c:pt idx="1266">
                  <c:v>Na_0.0005011872</c:v>
                </c:pt>
                <c:pt idx="1267">
                  <c:v>Na_0.0006309573</c:v>
                </c:pt>
                <c:pt idx="1268">
                  <c:v>Na_0.0007943282</c:v>
                </c:pt>
                <c:pt idx="1269">
                  <c:v>Na_0.001</c:v>
                </c:pt>
                <c:pt idx="1270">
                  <c:v>Na_0.001258925</c:v>
                </c:pt>
                <c:pt idx="1271">
                  <c:v>Na_0.001584893</c:v>
                </c:pt>
                <c:pt idx="1272">
                  <c:v>Na_0.001995262</c:v>
                </c:pt>
                <c:pt idx="1273">
                  <c:v>Na_0.002511886</c:v>
                </c:pt>
                <c:pt idx="1274">
                  <c:v>Na_0.003162278</c:v>
                </c:pt>
                <c:pt idx="1275">
                  <c:v>Na_0.003981072</c:v>
                </c:pt>
                <c:pt idx="1276">
                  <c:v>Na_0.005011872</c:v>
                </c:pt>
                <c:pt idx="1277">
                  <c:v>Na_0.006309573</c:v>
                </c:pt>
                <c:pt idx="1278">
                  <c:v>Na_0.007943282</c:v>
                </c:pt>
                <c:pt idx="1279">
                  <c:v>Na_0.01</c:v>
                </c:pt>
                <c:pt idx="1280">
                  <c:v>Na_0.01258925</c:v>
                </c:pt>
                <c:pt idx="1281">
                  <c:v>Na_0.01584893</c:v>
                </c:pt>
                <c:pt idx="1282">
                  <c:v>Na_0.01995262</c:v>
                </c:pt>
                <c:pt idx="1283">
                  <c:v>Na_0.02511886</c:v>
                </c:pt>
                <c:pt idx="1284">
                  <c:v>Na_0.03162278</c:v>
                </c:pt>
                <c:pt idx="1285">
                  <c:v>Na_0.03981072</c:v>
                </c:pt>
                <c:pt idx="1286">
                  <c:v>Na_0.05011872</c:v>
                </c:pt>
                <c:pt idx="1287">
                  <c:v>Na_0.06309573</c:v>
                </c:pt>
                <c:pt idx="1288">
                  <c:v>Na_0.07943282</c:v>
                </c:pt>
                <c:pt idx="1289">
                  <c:v>Na_0.1</c:v>
                </c:pt>
                <c:pt idx="1290">
                  <c:v>Na_0.1258925</c:v>
                </c:pt>
                <c:pt idx="1291">
                  <c:v>Na_0.1584893</c:v>
                </c:pt>
                <c:pt idx="1292">
                  <c:v>Na_0.1995262</c:v>
                </c:pt>
                <c:pt idx="1293">
                  <c:v>Na_0.2511886</c:v>
                </c:pt>
                <c:pt idx="1294">
                  <c:v>Na_0.3162278</c:v>
                </c:pt>
                <c:pt idx="1295">
                  <c:v>Na_0.3981072</c:v>
                </c:pt>
                <c:pt idx="1296">
                  <c:v>Na_0.5011872</c:v>
                </c:pt>
                <c:pt idx="1297">
                  <c:v>Na_0.6309573</c:v>
                </c:pt>
                <c:pt idx="1298">
                  <c:v>Na_0.7943282</c:v>
                </c:pt>
                <c:pt idx="1299">
                  <c:v>Na_1</c:v>
                </c:pt>
                <c:pt idx="1300">
                  <c:v>Na_1.258925</c:v>
                </c:pt>
                <c:pt idx="1301">
                  <c:v>Na_1.584893</c:v>
                </c:pt>
                <c:pt idx="1302">
                  <c:v>Na_1.995262</c:v>
                </c:pt>
                <c:pt idx="1303">
                  <c:v>Na_2.511886</c:v>
                </c:pt>
                <c:pt idx="1304">
                  <c:v>Na_3.162278</c:v>
                </c:pt>
                <c:pt idx="1305">
                  <c:v>Na_3.981072</c:v>
                </c:pt>
                <c:pt idx="1306">
                  <c:v>Na_5.011872</c:v>
                </c:pt>
                <c:pt idx="1307">
                  <c:v>Na_6.309573</c:v>
                </c:pt>
                <c:pt idx="1308">
                  <c:v>Na_7.943282</c:v>
                </c:pt>
                <c:pt idx="1309">
                  <c:v>Na_10</c:v>
                </c:pt>
                <c:pt idx="1310">
                  <c:v>Na_12.58925</c:v>
                </c:pt>
                <c:pt idx="1311">
                  <c:v>Na_15.84893</c:v>
                </c:pt>
                <c:pt idx="1312">
                  <c:v>Na_19.95262</c:v>
                </c:pt>
                <c:pt idx="1313">
                  <c:v>Na_25.11886</c:v>
                </c:pt>
                <c:pt idx="1314">
                  <c:v>Na_31.62278</c:v>
                </c:pt>
                <c:pt idx="1315">
                  <c:v>Na_39.81072</c:v>
                </c:pt>
                <c:pt idx="1316">
                  <c:v>Na_50.11872</c:v>
                </c:pt>
                <c:pt idx="1317">
                  <c:v>Na_63.09573</c:v>
                </c:pt>
                <c:pt idx="1318">
                  <c:v>Na_79.43282</c:v>
                </c:pt>
                <c:pt idx="1319">
                  <c:v>Na_100</c:v>
                </c:pt>
                <c:pt idx="1320">
                  <c:v>Na_125.8925</c:v>
                </c:pt>
                <c:pt idx="1321">
                  <c:v>Na_158.4893</c:v>
                </c:pt>
                <c:pt idx="1322">
                  <c:v>Na_199.5262</c:v>
                </c:pt>
                <c:pt idx="1323">
                  <c:v>Na_251.1886</c:v>
                </c:pt>
                <c:pt idx="1324">
                  <c:v>Na_316.2278</c:v>
                </c:pt>
                <c:pt idx="1325">
                  <c:v>Na_398.1072</c:v>
                </c:pt>
                <c:pt idx="1326">
                  <c:v>Na_501.1872</c:v>
                </c:pt>
                <c:pt idx="1327">
                  <c:v>Na_630.9573</c:v>
                </c:pt>
                <c:pt idx="1328">
                  <c:v>Na_794.3282</c:v>
                </c:pt>
                <c:pt idx="1329">
                  <c:v>Na_1000</c:v>
                </c:pt>
                <c:pt idx="1330">
                  <c:v>Na_1258.925</c:v>
                </c:pt>
                <c:pt idx="1331">
                  <c:v>Na_1584.893</c:v>
                </c:pt>
                <c:pt idx="1332">
                  <c:v>Na_1995.262</c:v>
                </c:pt>
                <c:pt idx="1333">
                  <c:v>Na_2511.886</c:v>
                </c:pt>
                <c:pt idx="1334">
                  <c:v>Na_3162.278</c:v>
                </c:pt>
                <c:pt idx="1335">
                  <c:v>Na_3981.072</c:v>
                </c:pt>
                <c:pt idx="1336">
                  <c:v>Na_5011.872</c:v>
                </c:pt>
                <c:pt idx="1337">
                  <c:v>Na_6309.573</c:v>
                </c:pt>
                <c:pt idx="1338">
                  <c:v>Na_7943.282</c:v>
                </c:pt>
                <c:pt idx="1339">
                  <c:v>Na_10000</c:v>
                </c:pt>
                <c:pt idx="1340">
                  <c:v>Na_12589.25</c:v>
                </c:pt>
                <c:pt idx="1341">
                  <c:v>Na_15848.93</c:v>
                </c:pt>
                <c:pt idx="1342">
                  <c:v>Na_19952.62</c:v>
                </c:pt>
                <c:pt idx="1343">
                  <c:v>Na_25118.86</c:v>
                </c:pt>
                <c:pt idx="1344">
                  <c:v>Na_31622.78</c:v>
                </c:pt>
                <c:pt idx="1345">
                  <c:v>Na_39810.72</c:v>
                </c:pt>
                <c:pt idx="1346">
                  <c:v>Na_50118.72</c:v>
                </c:pt>
                <c:pt idx="1347">
                  <c:v>Na_63095.73</c:v>
                </c:pt>
                <c:pt idx="1348">
                  <c:v>Na_79432.82</c:v>
                </c:pt>
                <c:pt idx="1349">
                  <c:v>Na_100000</c:v>
                </c:pt>
                <c:pt idx="1350">
                  <c:v>Na_125892.5</c:v>
                </c:pt>
                <c:pt idx="1351">
                  <c:v>Na_158489.3</c:v>
                </c:pt>
                <c:pt idx="1352">
                  <c:v>Na_199526.2</c:v>
                </c:pt>
                <c:pt idx="1353">
                  <c:v>Na_251188.6</c:v>
                </c:pt>
                <c:pt idx="1354">
                  <c:v>Na_316227.8</c:v>
                </c:pt>
                <c:pt idx="1355">
                  <c:v>Na_398107.2</c:v>
                </c:pt>
                <c:pt idx="1356">
                  <c:v>Na_501187.2</c:v>
                </c:pt>
                <c:pt idx="1357">
                  <c:v>Na_630957.3</c:v>
                </c:pt>
                <c:pt idx="1358">
                  <c:v>Na_794328.2</c:v>
                </c:pt>
                <c:pt idx="1359">
                  <c:v>Na_1000000</c:v>
                </c:pt>
                <c:pt idx="1360">
                  <c:v>Na_1258925</c:v>
                </c:pt>
                <c:pt idx="1361">
                  <c:v>Na_1584893</c:v>
                </c:pt>
                <c:pt idx="1362">
                  <c:v>Na_1995262</c:v>
                </c:pt>
                <c:pt idx="1363">
                  <c:v>Na_2511886</c:v>
                </c:pt>
                <c:pt idx="1364">
                  <c:v>Na_3162278</c:v>
                </c:pt>
                <c:pt idx="1365">
                  <c:v>Na_3981072</c:v>
                </c:pt>
                <c:pt idx="1366">
                  <c:v>Na_5011872</c:v>
                </c:pt>
                <c:pt idx="1367">
                  <c:v>Na_6309573</c:v>
                </c:pt>
                <c:pt idx="1368">
                  <c:v>Na_7943282</c:v>
                </c:pt>
                <c:pt idx="1369">
                  <c:v>Na_10000000</c:v>
                </c:pt>
                <c:pt idx="1370">
                  <c:v>Na_12589250</c:v>
                </c:pt>
                <c:pt idx="1371">
                  <c:v>Na_15848930</c:v>
                </c:pt>
                <c:pt idx="1372">
                  <c:v>Na_19952620</c:v>
                </c:pt>
                <c:pt idx="1373">
                  <c:v>Mg_</c:v>
                </c:pt>
                <c:pt idx="1374">
                  <c:v>Energy[eV]_Elastic[mb]</c:v>
                </c:pt>
                <c:pt idx="1375">
                  <c:v>Mg_0.00001258925</c:v>
                </c:pt>
                <c:pt idx="1376">
                  <c:v>Mg_0.00001584893</c:v>
                </c:pt>
                <c:pt idx="1377">
                  <c:v>Mg_0.00001995262</c:v>
                </c:pt>
                <c:pt idx="1378">
                  <c:v>Mg_0.00002511886</c:v>
                </c:pt>
                <c:pt idx="1379">
                  <c:v>Mg_0.00003162278</c:v>
                </c:pt>
                <c:pt idx="1380">
                  <c:v>Mg_0.00003981072</c:v>
                </c:pt>
                <c:pt idx="1381">
                  <c:v>Mg_0.00005011872</c:v>
                </c:pt>
                <c:pt idx="1382">
                  <c:v>Mg_0.00006309573</c:v>
                </c:pt>
                <c:pt idx="1383">
                  <c:v>Mg_0.00007943282</c:v>
                </c:pt>
                <c:pt idx="1384">
                  <c:v>Mg_0.0001</c:v>
                </c:pt>
                <c:pt idx="1385">
                  <c:v>Mg_0.0001258925</c:v>
                </c:pt>
                <c:pt idx="1386">
                  <c:v>Mg_0.0001584893</c:v>
                </c:pt>
                <c:pt idx="1387">
                  <c:v>Mg_0.0001995262</c:v>
                </c:pt>
                <c:pt idx="1388">
                  <c:v>Mg_0.0002511886</c:v>
                </c:pt>
                <c:pt idx="1389">
                  <c:v>Mg_0.0003162278</c:v>
                </c:pt>
                <c:pt idx="1390">
                  <c:v>Mg_0.0003981072</c:v>
                </c:pt>
                <c:pt idx="1391">
                  <c:v>Mg_0.0005011872</c:v>
                </c:pt>
                <c:pt idx="1392">
                  <c:v>Mg_0.0006309573</c:v>
                </c:pt>
                <c:pt idx="1393">
                  <c:v>Mg_0.0007943282</c:v>
                </c:pt>
                <c:pt idx="1394">
                  <c:v>Mg_0.001</c:v>
                </c:pt>
                <c:pt idx="1395">
                  <c:v>Mg_0.001258925</c:v>
                </c:pt>
                <c:pt idx="1396">
                  <c:v>Mg_0.001584893</c:v>
                </c:pt>
                <c:pt idx="1397">
                  <c:v>Mg_0.001995262</c:v>
                </c:pt>
                <c:pt idx="1398">
                  <c:v>Mg_0.002511886</c:v>
                </c:pt>
                <c:pt idx="1399">
                  <c:v>Mg_0.003162278</c:v>
                </c:pt>
                <c:pt idx="1400">
                  <c:v>Mg_0.003981072</c:v>
                </c:pt>
                <c:pt idx="1401">
                  <c:v>Mg_0.005011872</c:v>
                </c:pt>
                <c:pt idx="1402">
                  <c:v>Mg_0.006309573</c:v>
                </c:pt>
                <c:pt idx="1403">
                  <c:v>Mg_0.007943282</c:v>
                </c:pt>
                <c:pt idx="1404">
                  <c:v>Mg_0.01</c:v>
                </c:pt>
                <c:pt idx="1405">
                  <c:v>Mg_0.01258925</c:v>
                </c:pt>
                <c:pt idx="1406">
                  <c:v>Mg_0.01584893</c:v>
                </c:pt>
                <c:pt idx="1407">
                  <c:v>Mg_0.01995262</c:v>
                </c:pt>
                <c:pt idx="1408">
                  <c:v>Mg_0.02511886</c:v>
                </c:pt>
                <c:pt idx="1409">
                  <c:v>Mg_0.03162278</c:v>
                </c:pt>
                <c:pt idx="1410">
                  <c:v>Mg_0.03981072</c:v>
                </c:pt>
                <c:pt idx="1411">
                  <c:v>Mg_0.05011872</c:v>
                </c:pt>
                <c:pt idx="1412">
                  <c:v>Mg_0.06309573</c:v>
                </c:pt>
                <c:pt idx="1413">
                  <c:v>Mg_0.07943282</c:v>
                </c:pt>
                <c:pt idx="1414">
                  <c:v>Mg_0.1</c:v>
                </c:pt>
                <c:pt idx="1415">
                  <c:v>Mg_0.1258925</c:v>
                </c:pt>
                <c:pt idx="1416">
                  <c:v>Mg_0.1584893</c:v>
                </c:pt>
                <c:pt idx="1417">
                  <c:v>Mg_0.1995262</c:v>
                </c:pt>
                <c:pt idx="1418">
                  <c:v>Mg_0.2511886</c:v>
                </c:pt>
                <c:pt idx="1419">
                  <c:v>Mg_0.3162278</c:v>
                </c:pt>
                <c:pt idx="1420">
                  <c:v>Mg_0.3981072</c:v>
                </c:pt>
                <c:pt idx="1421">
                  <c:v>Mg_0.5011872</c:v>
                </c:pt>
                <c:pt idx="1422">
                  <c:v>Mg_0.6309573</c:v>
                </c:pt>
                <c:pt idx="1423">
                  <c:v>Mg_0.7943282</c:v>
                </c:pt>
                <c:pt idx="1424">
                  <c:v>Mg_1</c:v>
                </c:pt>
                <c:pt idx="1425">
                  <c:v>Mg_1.258925</c:v>
                </c:pt>
                <c:pt idx="1426">
                  <c:v>Mg_1.584893</c:v>
                </c:pt>
                <c:pt idx="1427">
                  <c:v>Mg_1.995262</c:v>
                </c:pt>
                <c:pt idx="1428">
                  <c:v>Mg_2.511886</c:v>
                </c:pt>
                <c:pt idx="1429">
                  <c:v>Mg_3.162278</c:v>
                </c:pt>
                <c:pt idx="1430">
                  <c:v>Mg_3.981072</c:v>
                </c:pt>
                <c:pt idx="1431">
                  <c:v>Mg_5.011872</c:v>
                </c:pt>
                <c:pt idx="1432">
                  <c:v>Mg_6.309573</c:v>
                </c:pt>
                <c:pt idx="1433">
                  <c:v>Mg_7.943282</c:v>
                </c:pt>
                <c:pt idx="1434">
                  <c:v>Mg_10</c:v>
                </c:pt>
                <c:pt idx="1435">
                  <c:v>Mg_12.58925</c:v>
                </c:pt>
                <c:pt idx="1436">
                  <c:v>Mg_15.84893</c:v>
                </c:pt>
                <c:pt idx="1437">
                  <c:v>Mg_19.95262</c:v>
                </c:pt>
                <c:pt idx="1438">
                  <c:v>Mg_25.11886</c:v>
                </c:pt>
                <c:pt idx="1439">
                  <c:v>Mg_31.62278</c:v>
                </c:pt>
                <c:pt idx="1440">
                  <c:v>Mg_39.81072</c:v>
                </c:pt>
                <c:pt idx="1441">
                  <c:v>Mg_50.11872</c:v>
                </c:pt>
                <c:pt idx="1442">
                  <c:v>Mg_63.09573</c:v>
                </c:pt>
                <c:pt idx="1443">
                  <c:v>Mg_79.43282</c:v>
                </c:pt>
                <c:pt idx="1444">
                  <c:v>Mg_100</c:v>
                </c:pt>
                <c:pt idx="1445">
                  <c:v>Mg_125.8925</c:v>
                </c:pt>
                <c:pt idx="1446">
                  <c:v>Mg_158.4893</c:v>
                </c:pt>
                <c:pt idx="1447">
                  <c:v>Mg_199.5262</c:v>
                </c:pt>
                <c:pt idx="1448">
                  <c:v>Mg_251.1886</c:v>
                </c:pt>
                <c:pt idx="1449">
                  <c:v>Mg_316.2278</c:v>
                </c:pt>
                <c:pt idx="1450">
                  <c:v>Mg_398.1072</c:v>
                </c:pt>
                <c:pt idx="1451">
                  <c:v>Mg_501.1872</c:v>
                </c:pt>
                <c:pt idx="1452">
                  <c:v>Mg_630.9573</c:v>
                </c:pt>
                <c:pt idx="1453">
                  <c:v>Mg_794.3282</c:v>
                </c:pt>
                <c:pt idx="1454">
                  <c:v>Mg_1000</c:v>
                </c:pt>
                <c:pt idx="1455">
                  <c:v>Mg_1258.925</c:v>
                </c:pt>
                <c:pt idx="1456">
                  <c:v>Mg_1584.893</c:v>
                </c:pt>
                <c:pt idx="1457">
                  <c:v>Mg_1995.262</c:v>
                </c:pt>
                <c:pt idx="1458">
                  <c:v>Mg_2511.886</c:v>
                </c:pt>
                <c:pt idx="1459">
                  <c:v>Mg_3162.278</c:v>
                </c:pt>
                <c:pt idx="1460">
                  <c:v>Mg_3981.072</c:v>
                </c:pt>
                <c:pt idx="1461">
                  <c:v>Mg_5011.872</c:v>
                </c:pt>
                <c:pt idx="1462">
                  <c:v>Mg_6309.573</c:v>
                </c:pt>
                <c:pt idx="1463">
                  <c:v>Mg_7943.282</c:v>
                </c:pt>
                <c:pt idx="1464">
                  <c:v>Mg_10000</c:v>
                </c:pt>
                <c:pt idx="1465">
                  <c:v>Mg_12589.25</c:v>
                </c:pt>
                <c:pt idx="1466">
                  <c:v>Mg_15848.93</c:v>
                </c:pt>
                <c:pt idx="1467">
                  <c:v>Mg_19952.62</c:v>
                </c:pt>
                <c:pt idx="1468">
                  <c:v>Mg_25118.86</c:v>
                </c:pt>
                <c:pt idx="1469">
                  <c:v>Mg_31622.78</c:v>
                </c:pt>
                <c:pt idx="1470">
                  <c:v>Mg_39810.72</c:v>
                </c:pt>
                <c:pt idx="1471">
                  <c:v>Mg_50118.72</c:v>
                </c:pt>
                <c:pt idx="1472">
                  <c:v>Mg_63095.73</c:v>
                </c:pt>
                <c:pt idx="1473">
                  <c:v>Mg_79432.82</c:v>
                </c:pt>
                <c:pt idx="1474">
                  <c:v>Mg_100000</c:v>
                </c:pt>
                <c:pt idx="1475">
                  <c:v>Mg_125892.5</c:v>
                </c:pt>
                <c:pt idx="1476">
                  <c:v>Mg_158489.3</c:v>
                </c:pt>
                <c:pt idx="1477">
                  <c:v>Mg_199526.2</c:v>
                </c:pt>
                <c:pt idx="1478">
                  <c:v>Mg_251188.6</c:v>
                </c:pt>
                <c:pt idx="1479">
                  <c:v>Mg_316227.8</c:v>
                </c:pt>
                <c:pt idx="1480">
                  <c:v>Mg_398107.2</c:v>
                </c:pt>
                <c:pt idx="1481">
                  <c:v>Mg_501187.2</c:v>
                </c:pt>
                <c:pt idx="1482">
                  <c:v>Mg_630957.3</c:v>
                </c:pt>
                <c:pt idx="1483">
                  <c:v>Mg_794328.2</c:v>
                </c:pt>
                <c:pt idx="1484">
                  <c:v>Mg_1000000</c:v>
                </c:pt>
                <c:pt idx="1485">
                  <c:v>Mg_1258925</c:v>
                </c:pt>
                <c:pt idx="1486">
                  <c:v>Mg_1584893</c:v>
                </c:pt>
                <c:pt idx="1487">
                  <c:v>Mg_1995262</c:v>
                </c:pt>
                <c:pt idx="1488">
                  <c:v>Mg_2511886</c:v>
                </c:pt>
                <c:pt idx="1489">
                  <c:v>Mg_3162278</c:v>
                </c:pt>
                <c:pt idx="1490">
                  <c:v>Mg_3981072</c:v>
                </c:pt>
                <c:pt idx="1491">
                  <c:v>Mg_5011872</c:v>
                </c:pt>
                <c:pt idx="1492">
                  <c:v>Mg_6309573</c:v>
                </c:pt>
                <c:pt idx="1493">
                  <c:v>Mg_7943282</c:v>
                </c:pt>
                <c:pt idx="1494">
                  <c:v>Mg_10000000</c:v>
                </c:pt>
                <c:pt idx="1495">
                  <c:v>Mg_12589250</c:v>
                </c:pt>
                <c:pt idx="1496">
                  <c:v>Mg_15848930</c:v>
                </c:pt>
                <c:pt idx="1497">
                  <c:v>Mg_19952620</c:v>
                </c:pt>
                <c:pt idx="1498">
                  <c:v>Al_</c:v>
                </c:pt>
                <c:pt idx="1499">
                  <c:v>Energy[eV]_Elastic[mb]</c:v>
                </c:pt>
                <c:pt idx="1500">
                  <c:v>Al_0.00001258925</c:v>
                </c:pt>
                <c:pt idx="1501">
                  <c:v>Al_0.00001584893</c:v>
                </c:pt>
                <c:pt idx="1502">
                  <c:v>Al_0.00001995262</c:v>
                </c:pt>
                <c:pt idx="1503">
                  <c:v>Al_0.00002511886</c:v>
                </c:pt>
                <c:pt idx="1504">
                  <c:v>Al_0.00003162278</c:v>
                </c:pt>
                <c:pt idx="1505">
                  <c:v>Al_0.00003981072</c:v>
                </c:pt>
                <c:pt idx="1506">
                  <c:v>Al_0.00005011872</c:v>
                </c:pt>
                <c:pt idx="1507">
                  <c:v>Al_0.00006309573</c:v>
                </c:pt>
                <c:pt idx="1508">
                  <c:v>Al_0.00007943282</c:v>
                </c:pt>
                <c:pt idx="1509">
                  <c:v>Al_0.0001</c:v>
                </c:pt>
                <c:pt idx="1510">
                  <c:v>Al_0.0001258925</c:v>
                </c:pt>
                <c:pt idx="1511">
                  <c:v>Al_0.0001584893</c:v>
                </c:pt>
                <c:pt idx="1512">
                  <c:v>Al_0.0001995262</c:v>
                </c:pt>
                <c:pt idx="1513">
                  <c:v>Al_0.0002511886</c:v>
                </c:pt>
                <c:pt idx="1514">
                  <c:v>Al_0.0003162278</c:v>
                </c:pt>
                <c:pt idx="1515">
                  <c:v>Al_0.0003981072</c:v>
                </c:pt>
                <c:pt idx="1516">
                  <c:v>Al_0.0005011872</c:v>
                </c:pt>
                <c:pt idx="1517">
                  <c:v>Al_0.0006309573</c:v>
                </c:pt>
                <c:pt idx="1518">
                  <c:v>Al_0.0007943282</c:v>
                </c:pt>
                <c:pt idx="1519">
                  <c:v>Al_0.001</c:v>
                </c:pt>
                <c:pt idx="1520">
                  <c:v>Al_0.001258925</c:v>
                </c:pt>
                <c:pt idx="1521">
                  <c:v>Al_0.001584893</c:v>
                </c:pt>
                <c:pt idx="1522">
                  <c:v>Al_0.001995262</c:v>
                </c:pt>
                <c:pt idx="1523">
                  <c:v>Al_0.002511886</c:v>
                </c:pt>
                <c:pt idx="1524">
                  <c:v>Al_0.003162278</c:v>
                </c:pt>
                <c:pt idx="1525">
                  <c:v>Al_0.003981072</c:v>
                </c:pt>
                <c:pt idx="1526">
                  <c:v>Al_0.005011872</c:v>
                </c:pt>
                <c:pt idx="1527">
                  <c:v>Al_0.006309573</c:v>
                </c:pt>
                <c:pt idx="1528">
                  <c:v>Al_0.007943282</c:v>
                </c:pt>
                <c:pt idx="1529">
                  <c:v>Al_0.01</c:v>
                </c:pt>
                <c:pt idx="1530">
                  <c:v>Al_0.01258925</c:v>
                </c:pt>
                <c:pt idx="1531">
                  <c:v>Al_0.01584893</c:v>
                </c:pt>
                <c:pt idx="1532">
                  <c:v>Al_0.01995262</c:v>
                </c:pt>
                <c:pt idx="1533">
                  <c:v>Al_0.02511886</c:v>
                </c:pt>
                <c:pt idx="1534">
                  <c:v>Al_0.03162278</c:v>
                </c:pt>
                <c:pt idx="1535">
                  <c:v>Al_0.03981072</c:v>
                </c:pt>
                <c:pt idx="1536">
                  <c:v>Al_0.05011872</c:v>
                </c:pt>
                <c:pt idx="1537">
                  <c:v>Al_0.06309573</c:v>
                </c:pt>
                <c:pt idx="1538">
                  <c:v>Al_0.07943282</c:v>
                </c:pt>
                <c:pt idx="1539">
                  <c:v>Al_0.1</c:v>
                </c:pt>
                <c:pt idx="1540">
                  <c:v>Al_0.1258925</c:v>
                </c:pt>
                <c:pt idx="1541">
                  <c:v>Al_0.1584893</c:v>
                </c:pt>
                <c:pt idx="1542">
                  <c:v>Al_0.1995262</c:v>
                </c:pt>
                <c:pt idx="1543">
                  <c:v>Al_0.2511886</c:v>
                </c:pt>
                <c:pt idx="1544">
                  <c:v>Al_0.3162278</c:v>
                </c:pt>
                <c:pt idx="1545">
                  <c:v>Al_0.3981072</c:v>
                </c:pt>
                <c:pt idx="1546">
                  <c:v>Al_0.5011872</c:v>
                </c:pt>
                <c:pt idx="1547">
                  <c:v>Al_0.6309573</c:v>
                </c:pt>
                <c:pt idx="1548">
                  <c:v>Al_0.7943282</c:v>
                </c:pt>
                <c:pt idx="1549">
                  <c:v>Al_1</c:v>
                </c:pt>
                <c:pt idx="1550">
                  <c:v>Al_1.258925</c:v>
                </c:pt>
                <c:pt idx="1551">
                  <c:v>Al_1.584893</c:v>
                </c:pt>
                <c:pt idx="1552">
                  <c:v>Al_1.995262</c:v>
                </c:pt>
                <c:pt idx="1553">
                  <c:v>Al_2.511886</c:v>
                </c:pt>
                <c:pt idx="1554">
                  <c:v>Al_3.162278</c:v>
                </c:pt>
                <c:pt idx="1555">
                  <c:v>Al_3.981072</c:v>
                </c:pt>
                <c:pt idx="1556">
                  <c:v>Al_5.011872</c:v>
                </c:pt>
                <c:pt idx="1557">
                  <c:v>Al_6.309573</c:v>
                </c:pt>
                <c:pt idx="1558">
                  <c:v>Al_7.943282</c:v>
                </c:pt>
                <c:pt idx="1559">
                  <c:v>Al_10</c:v>
                </c:pt>
                <c:pt idx="1560">
                  <c:v>Al_12.58925</c:v>
                </c:pt>
                <c:pt idx="1561">
                  <c:v>Al_15.84893</c:v>
                </c:pt>
                <c:pt idx="1562">
                  <c:v>Al_19.95262</c:v>
                </c:pt>
                <c:pt idx="1563">
                  <c:v>Al_25.11886</c:v>
                </c:pt>
                <c:pt idx="1564">
                  <c:v>Al_31.62278</c:v>
                </c:pt>
                <c:pt idx="1565">
                  <c:v>Al_39.81072</c:v>
                </c:pt>
                <c:pt idx="1566">
                  <c:v>Al_50.11872</c:v>
                </c:pt>
                <c:pt idx="1567">
                  <c:v>Al_63.09573</c:v>
                </c:pt>
                <c:pt idx="1568">
                  <c:v>Al_79.43282</c:v>
                </c:pt>
                <c:pt idx="1569">
                  <c:v>Al_100</c:v>
                </c:pt>
                <c:pt idx="1570">
                  <c:v>Al_125.8925</c:v>
                </c:pt>
                <c:pt idx="1571">
                  <c:v>Al_158.4893</c:v>
                </c:pt>
                <c:pt idx="1572">
                  <c:v>Al_199.5262</c:v>
                </c:pt>
                <c:pt idx="1573">
                  <c:v>Al_251.1886</c:v>
                </c:pt>
                <c:pt idx="1574">
                  <c:v>Al_316.2278</c:v>
                </c:pt>
                <c:pt idx="1575">
                  <c:v>Al_398.1072</c:v>
                </c:pt>
                <c:pt idx="1576">
                  <c:v>Al_501.1872</c:v>
                </c:pt>
                <c:pt idx="1577">
                  <c:v>Al_630.9573</c:v>
                </c:pt>
                <c:pt idx="1578">
                  <c:v>Al_794.3282</c:v>
                </c:pt>
                <c:pt idx="1579">
                  <c:v>Al_1000</c:v>
                </c:pt>
                <c:pt idx="1580">
                  <c:v>Al_1258.925</c:v>
                </c:pt>
                <c:pt idx="1581">
                  <c:v>Al_1584.893</c:v>
                </c:pt>
                <c:pt idx="1582">
                  <c:v>Al_1995.262</c:v>
                </c:pt>
                <c:pt idx="1583">
                  <c:v>Al_2511.886</c:v>
                </c:pt>
                <c:pt idx="1584">
                  <c:v>Al_3162.278</c:v>
                </c:pt>
                <c:pt idx="1585">
                  <c:v>Al_3981.072</c:v>
                </c:pt>
                <c:pt idx="1586">
                  <c:v>Al_5011.872</c:v>
                </c:pt>
                <c:pt idx="1587">
                  <c:v>Al_6309.573</c:v>
                </c:pt>
                <c:pt idx="1588">
                  <c:v>Al_7943.282</c:v>
                </c:pt>
                <c:pt idx="1589">
                  <c:v>Al_10000</c:v>
                </c:pt>
                <c:pt idx="1590">
                  <c:v>Al_12589.25</c:v>
                </c:pt>
                <c:pt idx="1591">
                  <c:v>Al_15848.93</c:v>
                </c:pt>
                <c:pt idx="1592">
                  <c:v>Al_19952.62</c:v>
                </c:pt>
                <c:pt idx="1593">
                  <c:v>Al_25118.86</c:v>
                </c:pt>
                <c:pt idx="1594">
                  <c:v>Al_31622.78</c:v>
                </c:pt>
                <c:pt idx="1595">
                  <c:v>Al_39810.72</c:v>
                </c:pt>
                <c:pt idx="1596">
                  <c:v>Al_50118.72</c:v>
                </c:pt>
                <c:pt idx="1597">
                  <c:v>Al_63095.73</c:v>
                </c:pt>
                <c:pt idx="1598">
                  <c:v>Al_79432.82</c:v>
                </c:pt>
                <c:pt idx="1599">
                  <c:v>Al_100000</c:v>
                </c:pt>
                <c:pt idx="1600">
                  <c:v>Al_125892.5</c:v>
                </c:pt>
                <c:pt idx="1601">
                  <c:v>Al_158489.3</c:v>
                </c:pt>
                <c:pt idx="1602">
                  <c:v>Al_199526.2</c:v>
                </c:pt>
                <c:pt idx="1603">
                  <c:v>Al_251188.6</c:v>
                </c:pt>
                <c:pt idx="1604">
                  <c:v>Al_316227.8</c:v>
                </c:pt>
                <c:pt idx="1605">
                  <c:v>Al_398107.2</c:v>
                </c:pt>
                <c:pt idx="1606">
                  <c:v>Al_501187.2</c:v>
                </c:pt>
                <c:pt idx="1607">
                  <c:v>Al_630957.3</c:v>
                </c:pt>
                <c:pt idx="1608">
                  <c:v>Al_794328.2</c:v>
                </c:pt>
                <c:pt idx="1609">
                  <c:v>Al_1000000</c:v>
                </c:pt>
                <c:pt idx="1610">
                  <c:v>Al_1258925</c:v>
                </c:pt>
                <c:pt idx="1611">
                  <c:v>Al_1584893</c:v>
                </c:pt>
                <c:pt idx="1612">
                  <c:v>Al_1995262</c:v>
                </c:pt>
                <c:pt idx="1613">
                  <c:v>Al_2511886</c:v>
                </c:pt>
                <c:pt idx="1614">
                  <c:v>Al_3162278</c:v>
                </c:pt>
                <c:pt idx="1615">
                  <c:v>Al_3981072</c:v>
                </c:pt>
                <c:pt idx="1616">
                  <c:v>Al_5011872</c:v>
                </c:pt>
                <c:pt idx="1617">
                  <c:v>Al_6309573</c:v>
                </c:pt>
                <c:pt idx="1618">
                  <c:v>Al_7943282</c:v>
                </c:pt>
                <c:pt idx="1619">
                  <c:v>Al_10000000</c:v>
                </c:pt>
                <c:pt idx="1620">
                  <c:v>Al_12589250</c:v>
                </c:pt>
                <c:pt idx="1621">
                  <c:v>Al_15848930</c:v>
                </c:pt>
                <c:pt idx="1622">
                  <c:v>Al_19952620</c:v>
                </c:pt>
                <c:pt idx="1623">
                  <c:v>Si_</c:v>
                </c:pt>
                <c:pt idx="1624">
                  <c:v>Energy[eV]_Elastic[mb]</c:v>
                </c:pt>
                <c:pt idx="1625">
                  <c:v>Si_0.00001258925</c:v>
                </c:pt>
                <c:pt idx="1626">
                  <c:v>Si_0.00001584893</c:v>
                </c:pt>
                <c:pt idx="1627">
                  <c:v>Si_0.00001995262</c:v>
                </c:pt>
                <c:pt idx="1628">
                  <c:v>Si_0.00002511886</c:v>
                </c:pt>
                <c:pt idx="1629">
                  <c:v>Si_0.00003162278</c:v>
                </c:pt>
                <c:pt idx="1630">
                  <c:v>Si_0.00003981072</c:v>
                </c:pt>
                <c:pt idx="1631">
                  <c:v>Si_0.00005011872</c:v>
                </c:pt>
                <c:pt idx="1632">
                  <c:v>Si_0.00006309573</c:v>
                </c:pt>
                <c:pt idx="1633">
                  <c:v>Si_0.00007943282</c:v>
                </c:pt>
                <c:pt idx="1634">
                  <c:v>Si_0.0001</c:v>
                </c:pt>
                <c:pt idx="1635">
                  <c:v>Si_0.0001258925</c:v>
                </c:pt>
                <c:pt idx="1636">
                  <c:v>Si_0.0001584893</c:v>
                </c:pt>
                <c:pt idx="1637">
                  <c:v>Si_0.0001995262</c:v>
                </c:pt>
                <c:pt idx="1638">
                  <c:v>Si_0.0002511886</c:v>
                </c:pt>
                <c:pt idx="1639">
                  <c:v>Si_0.0003162278</c:v>
                </c:pt>
                <c:pt idx="1640">
                  <c:v>Si_0.0003981072</c:v>
                </c:pt>
                <c:pt idx="1641">
                  <c:v>Si_0.0005011872</c:v>
                </c:pt>
                <c:pt idx="1642">
                  <c:v>Si_0.0006309573</c:v>
                </c:pt>
                <c:pt idx="1643">
                  <c:v>Si_0.0007943282</c:v>
                </c:pt>
                <c:pt idx="1644">
                  <c:v>Si_0.001</c:v>
                </c:pt>
                <c:pt idx="1645">
                  <c:v>Si_0.001258925</c:v>
                </c:pt>
                <c:pt idx="1646">
                  <c:v>Si_0.001584893</c:v>
                </c:pt>
                <c:pt idx="1647">
                  <c:v>Si_0.001995262</c:v>
                </c:pt>
                <c:pt idx="1648">
                  <c:v>Si_0.002511886</c:v>
                </c:pt>
                <c:pt idx="1649">
                  <c:v>Si_0.003162278</c:v>
                </c:pt>
                <c:pt idx="1650">
                  <c:v>Si_0.003981072</c:v>
                </c:pt>
                <c:pt idx="1651">
                  <c:v>Si_0.005011872</c:v>
                </c:pt>
                <c:pt idx="1652">
                  <c:v>Si_0.006309573</c:v>
                </c:pt>
                <c:pt idx="1653">
                  <c:v>Si_0.007943282</c:v>
                </c:pt>
                <c:pt idx="1654">
                  <c:v>Si_0.01</c:v>
                </c:pt>
                <c:pt idx="1655">
                  <c:v>Si_0.01258925</c:v>
                </c:pt>
                <c:pt idx="1656">
                  <c:v>Si_0.01584893</c:v>
                </c:pt>
                <c:pt idx="1657">
                  <c:v>Si_0.01995262</c:v>
                </c:pt>
                <c:pt idx="1658">
                  <c:v>Si_0.02511886</c:v>
                </c:pt>
                <c:pt idx="1659">
                  <c:v>Si_0.03162278</c:v>
                </c:pt>
                <c:pt idx="1660">
                  <c:v>Si_0.03981072</c:v>
                </c:pt>
                <c:pt idx="1661">
                  <c:v>Si_0.05011872</c:v>
                </c:pt>
                <c:pt idx="1662">
                  <c:v>Si_0.06309573</c:v>
                </c:pt>
                <c:pt idx="1663">
                  <c:v>Si_0.07943282</c:v>
                </c:pt>
                <c:pt idx="1664">
                  <c:v>Si_0.1</c:v>
                </c:pt>
                <c:pt idx="1665">
                  <c:v>Si_0.1258925</c:v>
                </c:pt>
                <c:pt idx="1666">
                  <c:v>Si_0.1584893</c:v>
                </c:pt>
                <c:pt idx="1667">
                  <c:v>Si_0.1995262</c:v>
                </c:pt>
                <c:pt idx="1668">
                  <c:v>Si_0.2511886</c:v>
                </c:pt>
                <c:pt idx="1669">
                  <c:v>Si_0.3162278</c:v>
                </c:pt>
                <c:pt idx="1670">
                  <c:v>Si_0.3981072</c:v>
                </c:pt>
                <c:pt idx="1671">
                  <c:v>Si_0.5011872</c:v>
                </c:pt>
                <c:pt idx="1672">
                  <c:v>Si_0.6309573</c:v>
                </c:pt>
                <c:pt idx="1673">
                  <c:v>Si_0.7943282</c:v>
                </c:pt>
                <c:pt idx="1674">
                  <c:v>Si_1</c:v>
                </c:pt>
                <c:pt idx="1675">
                  <c:v>Si_1.258925</c:v>
                </c:pt>
                <c:pt idx="1676">
                  <c:v>Si_1.584893</c:v>
                </c:pt>
                <c:pt idx="1677">
                  <c:v>Si_1.995262</c:v>
                </c:pt>
                <c:pt idx="1678">
                  <c:v>Si_2.511886</c:v>
                </c:pt>
                <c:pt idx="1679">
                  <c:v>Si_3.162278</c:v>
                </c:pt>
                <c:pt idx="1680">
                  <c:v>Si_3.981072</c:v>
                </c:pt>
                <c:pt idx="1681">
                  <c:v>Si_5.011872</c:v>
                </c:pt>
                <c:pt idx="1682">
                  <c:v>Si_6.309573</c:v>
                </c:pt>
                <c:pt idx="1683">
                  <c:v>Si_7.943282</c:v>
                </c:pt>
                <c:pt idx="1684">
                  <c:v>Si_10</c:v>
                </c:pt>
                <c:pt idx="1685">
                  <c:v>Si_12.58925</c:v>
                </c:pt>
                <c:pt idx="1686">
                  <c:v>Si_15.84893</c:v>
                </c:pt>
                <c:pt idx="1687">
                  <c:v>Si_19.95262</c:v>
                </c:pt>
                <c:pt idx="1688">
                  <c:v>Si_25.11886</c:v>
                </c:pt>
                <c:pt idx="1689">
                  <c:v>Si_31.62278</c:v>
                </c:pt>
                <c:pt idx="1690">
                  <c:v>Si_39.81072</c:v>
                </c:pt>
                <c:pt idx="1691">
                  <c:v>Si_50.11872</c:v>
                </c:pt>
                <c:pt idx="1692">
                  <c:v>Si_63.09573</c:v>
                </c:pt>
                <c:pt idx="1693">
                  <c:v>Si_79.43282</c:v>
                </c:pt>
                <c:pt idx="1694">
                  <c:v>Si_100</c:v>
                </c:pt>
                <c:pt idx="1695">
                  <c:v>Si_125.8925</c:v>
                </c:pt>
                <c:pt idx="1696">
                  <c:v>Si_158.4893</c:v>
                </c:pt>
                <c:pt idx="1697">
                  <c:v>Si_199.5262</c:v>
                </c:pt>
                <c:pt idx="1698">
                  <c:v>Si_251.1886</c:v>
                </c:pt>
                <c:pt idx="1699">
                  <c:v>Si_316.2278</c:v>
                </c:pt>
                <c:pt idx="1700">
                  <c:v>Si_398.1072</c:v>
                </c:pt>
                <c:pt idx="1701">
                  <c:v>Si_501.1872</c:v>
                </c:pt>
                <c:pt idx="1702">
                  <c:v>Si_630.9573</c:v>
                </c:pt>
                <c:pt idx="1703">
                  <c:v>Si_794.3282</c:v>
                </c:pt>
                <c:pt idx="1704">
                  <c:v>Si_1000</c:v>
                </c:pt>
                <c:pt idx="1705">
                  <c:v>Si_1258.925</c:v>
                </c:pt>
                <c:pt idx="1706">
                  <c:v>Si_1584.893</c:v>
                </c:pt>
                <c:pt idx="1707">
                  <c:v>Si_1995.262</c:v>
                </c:pt>
                <c:pt idx="1708">
                  <c:v>Si_2511.886</c:v>
                </c:pt>
                <c:pt idx="1709">
                  <c:v>Si_3162.278</c:v>
                </c:pt>
                <c:pt idx="1710">
                  <c:v>Si_3981.072</c:v>
                </c:pt>
                <c:pt idx="1711">
                  <c:v>Si_5011.872</c:v>
                </c:pt>
                <c:pt idx="1712">
                  <c:v>Si_6309.573</c:v>
                </c:pt>
                <c:pt idx="1713">
                  <c:v>Si_7943.282</c:v>
                </c:pt>
                <c:pt idx="1714">
                  <c:v>Si_10000</c:v>
                </c:pt>
                <c:pt idx="1715">
                  <c:v>Si_12589.25</c:v>
                </c:pt>
                <c:pt idx="1716">
                  <c:v>Si_15848.93</c:v>
                </c:pt>
                <c:pt idx="1717">
                  <c:v>Si_19952.62</c:v>
                </c:pt>
                <c:pt idx="1718">
                  <c:v>Si_25118.86</c:v>
                </c:pt>
                <c:pt idx="1719">
                  <c:v>Si_31622.78</c:v>
                </c:pt>
                <c:pt idx="1720">
                  <c:v>Si_39810.72</c:v>
                </c:pt>
                <c:pt idx="1721">
                  <c:v>Si_50118.72</c:v>
                </c:pt>
                <c:pt idx="1722">
                  <c:v>Si_63095.73</c:v>
                </c:pt>
                <c:pt idx="1723">
                  <c:v>Si_79432.82</c:v>
                </c:pt>
                <c:pt idx="1724">
                  <c:v>Si_100000</c:v>
                </c:pt>
                <c:pt idx="1725">
                  <c:v>Si_125892.5</c:v>
                </c:pt>
                <c:pt idx="1726">
                  <c:v>Si_158489.3</c:v>
                </c:pt>
                <c:pt idx="1727">
                  <c:v>Si_199526.2</c:v>
                </c:pt>
                <c:pt idx="1728">
                  <c:v>Si_251188.6</c:v>
                </c:pt>
                <c:pt idx="1729">
                  <c:v>Si_316227.8</c:v>
                </c:pt>
                <c:pt idx="1730">
                  <c:v>Si_398107.2</c:v>
                </c:pt>
                <c:pt idx="1731">
                  <c:v>Si_501187.2</c:v>
                </c:pt>
                <c:pt idx="1732">
                  <c:v>Si_630957.3</c:v>
                </c:pt>
                <c:pt idx="1733">
                  <c:v>Si_794328.2</c:v>
                </c:pt>
                <c:pt idx="1734">
                  <c:v>Si_1000000</c:v>
                </c:pt>
                <c:pt idx="1735">
                  <c:v>Si_1258925</c:v>
                </c:pt>
                <c:pt idx="1736">
                  <c:v>Si_1584893</c:v>
                </c:pt>
                <c:pt idx="1737">
                  <c:v>Si_1995262</c:v>
                </c:pt>
                <c:pt idx="1738">
                  <c:v>Si_2511886</c:v>
                </c:pt>
                <c:pt idx="1739">
                  <c:v>Si_3162278</c:v>
                </c:pt>
                <c:pt idx="1740">
                  <c:v>Si_3981072</c:v>
                </c:pt>
                <c:pt idx="1741">
                  <c:v>Si_5011872</c:v>
                </c:pt>
                <c:pt idx="1742">
                  <c:v>Si_6309573</c:v>
                </c:pt>
                <c:pt idx="1743">
                  <c:v>Si_7943282</c:v>
                </c:pt>
                <c:pt idx="1744">
                  <c:v>Si_10000000</c:v>
                </c:pt>
                <c:pt idx="1745">
                  <c:v>Si_12589250</c:v>
                </c:pt>
                <c:pt idx="1746">
                  <c:v>Si_15848930</c:v>
                </c:pt>
                <c:pt idx="1747">
                  <c:v>Si_19952620</c:v>
                </c:pt>
                <c:pt idx="1748">
                  <c:v>P_</c:v>
                </c:pt>
                <c:pt idx="1749">
                  <c:v>Energy[eV]_Elastic[mb]</c:v>
                </c:pt>
                <c:pt idx="1750">
                  <c:v>P_0.00001258925</c:v>
                </c:pt>
                <c:pt idx="1751">
                  <c:v>P_0.00001584893</c:v>
                </c:pt>
                <c:pt idx="1752">
                  <c:v>P_0.00001995262</c:v>
                </c:pt>
                <c:pt idx="1753">
                  <c:v>P_0.00002511886</c:v>
                </c:pt>
                <c:pt idx="1754">
                  <c:v>P_0.00003162278</c:v>
                </c:pt>
                <c:pt idx="1755">
                  <c:v>P_0.00003981072</c:v>
                </c:pt>
                <c:pt idx="1756">
                  <c:v>P_0.00005011872</c:v>
                </c:pt>
                <c:pt idx="1757">
                  <c:v>P_0.00006309573</c:v>
                </c:pt>
                <c:pt idx="1758">
                  <c:v>P_0.00007943282</c:v>
                </c:pt>
                <c:pt idx="1759">
                  <c:v>P_0.0001</c:v>
                </c:pt>
                <c:pt idx="1760">
                  <c:v>P_0.0001258925</c:v>
                </c:pt>
                <c:pt idx="1761">
                  <c:v>P_0.0001584893</c:v>
                </c:pt>
                <c:pt idx="1762">
                  <c:v>P_0.0001995262</c:v>
                </c:pt>
                <c:pt idx="1763">
                  <c:v>P_0.0002511886</c:v>
                </c:pt>
                <c:pt idx="1764">
                  <c:v>P_0.0003162278</c:v>
                </c:pt>
                <c:pt idx="1765">
                  <c:v>P_0.0003981072</c:v>
                </c:pt>
                <c:pt idx="1766">
                  <c:v>P_0.0005011872</c:v>
                </c:pt>
                <c:pt idx="1767">
                  <c:v>P_0.0006309573</c:v>
                </c:pt>
                <c:pt idx="1768">
                  <c:v>P_0.0007943282</c:v>
                </c:pt>
                <c:pt idx="1769">
                  <c:v>P_0.001</c:v>
                </c:pt>
                <c:pt idx="1770">
                  <c:v>P_0.001258925</c:v>
                </c:pt>
                <c:pt idx="1771">
                  <c:v>P_0.001584893</c:v>
                </c:pt>
                <c:pt idx="1772">
                  <c:v>P_0.001995262</c:v>
                </c:pt>
                <c:pt idx="1773">
                  <c:v>P_0.002511886</c:v>
                </c:pt>
                <c:pt idx="1774">
                  <c:v>P_0.003162278</c:v>
                </c:pt>
                <c:pt idx="1775">
                  <c:v>P_0.003981072</c:v>
                </c:pt>
                <c:pt idx="1776">
                  <c:v>P_0.005011872</c:v>
                </c:pt>
                <c:pt idx="1777">
                  <c:v>P_0.006309573</c:v>
                </c:pt>
                <c:pt idx="1778">
                  <c:v>P_0.007943282</c:v>
                </c:pt>
                <c:pt idx="1779">
                  <c:v>P_0.01</c:v>
                </c:pt>
                <c:pt idx="1780">
                  <c:v>P_0.01258925</c:v>
                </c:pt>
                <c:pt idx="1781">
                  <c:v>P_0.01584893</c:v>
                </c:pt>
                <c:pt idx="1782">
                  <c:v>P_0.01995262</c:v>
                </c:pt>
                <c:pt idx="1783">
                  <c:v>P_0.02511886</c:v>
                </c:pt>
                <c:pt idx="1784">
                  <c:v>P_0.03162278</c:v>
                </c:pt>
                <c:pt idx="1785">
                  <c:v>P_0.03981072</c:v>
                </c:pt>
                <c:pt idx="1786">
                  <c:v>P_0.05011872</c:v>
                </c:pt>
                <c:pt idx="1787">
                  <c:v>P_0.06309573</c:v>
                </c:pt>
                <c:pt idx="1788">
                  <c:v>P_0.07943282</c:v>
                </c:pt>
                <c:pt idx="1789">
                  <c:v>P_0.1</c:v>
                </c:pt>
                <c:pt idx="1790">
                  <c:v>P_0.1258925</c:v>
                </c:pt>
                <c:pt idx="1791">
                  <c:v>P_0.1584893</c:v>
                </c:pt>
                <c:pt idx="1792">
                  <c:v>P_0.1995262</c:v>
                </c:pt>
                <c:pt idx="1793">
                  <c:v>P_0.2511886</c:v>
                </c:pt>
                <c:pt idx="1794">
                  <c:v>P_0.3162278</c:v>
                </c:pt>
                <c:pt idx="1795">
                  <c:v>P_0.3981072</c:v>
                </c:pt>
                <c:pt idx="1796">
                  <c:v>P_0.5011872</c:v>
                </c:pt>
                <c:pt idx="1797">
                  <c:v>P_0.6309573</c:v>
                </c:pt>
                <c:pt idx="1798">
                  <c:v>P_0.7943282</c:v>
                </c:pt>
                <c:pt idx="1799">
                  <c:v>P_1</c:v>
                </c:pt>
                <c:pt idx="1800">
                  <c:v>P_1.258925</c:v>
                </c:pt>
                <c:pt idx="1801">
                  <c:v>P_1.584893</c:v>
                </c:pt>
                <c:pt idx="1802">
                  <c:v>P_1.995262</c:v>
                </c:pt>
                <c:pt idx="1803">
                  <c:v>P_2.511886</c:v>
                </c:pt>
                <c:pt idx="1804">
                  <c:v>P_3.162278</c:v>
                </c:pt>
                <c:pt idx="1805">
                  <c:v>P_3.981072</c:v>
                </c:pt>
                <c:pt idx="1806">
                  <c:v>P_5.011872</c:v>
                </c:pt>
                <c:pt idx="1807">
                  <c:v>P_6.309573</c:v>
                </c:pt>
                <c:pt idx="1808">
                  <c:v>P_7.943282</c:v>
                </c:pt>
                <c:pt idx="1809">
                  <c:v>P_10</c:v>
                </c:pt>
                <c:pt idx="1810">
                  <c:v>P_12.58925</c:v>
                </c:pt>
                <c:pt idx="1811">
                  <c:v>P_15.84893</c:v>
                </c:pt>
                <c:pt idx="1812">
                  <c:v>P_19.95262</c:v>
                </c:pt>
                <c:pt idx="1813">
                  <c:v>P_25.11886</c:v>
                </c:pt>
                <c:pt idx="1814">
                  <c:v>P_31.62278</c:v>
                </c:pt>
                <c:pt idx="1815">
                  <c:v>P_39.81072</c:v>
                </c:pt>
                <c:pt idx="1816">
                  <c:v>P_50.11872</c:v>
                </c:pt>
                <c:pt idx="1817">
                  <c:v>P_63.09573</c:v>
                </c:pt>
                <c:pt idx="1818">
                  <c:v>P_79.43282</c:v>
                </c:pt>
                <c:pt idx="1819">
                  <c:v>P_100</c:v>
                </c:pt>
                <c:pt idx="1820">
                  <c:v>P_125.8925</c:v>
                </c:pt>
                <c:pt idx="1821">
                  <c:v>P_158.4893</c:v>
                </c:pt>
                <c:pt idx="1822">
                  <c:v>P_199.5262</c:v>
                </c:pt>
                <c:pt idx="1823">
                  <c:v>P_251.1886</c:v>
                </c:pt>
                <c:pt idx="1824">
                  <c:v>P_316.2278</c:v>
                </c:pt>
                <c:pt idx="1825">
                  <c:v>P_398.1072</c:v>
                </c:pt>
                <c:pt idx="1826">
                  <c:v>P_501.1872</c:v>
                </c:pt>
                <c:pt idx="1827">
                  <c:v>P_630.9573</c:v>
                </c:pt>
                <c:pt idx="1828">
                  <c:v>P_794.3282</c:v>
                </c:pt>
                <c:pt idx="1829">
                  <c:v>P_1000</c:v>
                </c:pt>
                <c:pt idx="1830">
                  <c:v>P_1258.925</c:v>
                </c:pt>
                <c:pt idx="1831">
                  <c:v>P_1584.893</c:v>
                </c:pt>
                <c:pt idx="1832">
                  <c:v>P_1995.262</c:v>
                </c:pt>
                <c:pt idx="1833">
                  <c:v>P_2511.886</c:v>
                </c:pt>
                <c:pt idx="1834">
                  <c:v>P_3162.278</c:v>
                </c:pt>
                <c:pt idx="1835">
                  <c:v>P_3981.072</c:v>
                </c:pt>
                <c:pt idx="1836">
                  <c:v>P_5011.872</c:v>
                </c:pt>
                <c:pt idx="1837">
                  <c:v>P_6309.573</c:v>
                </c:pt>
                <c:pt idx="1838">
                  <c:v>P_7943.282</c:v>
                </c:pt>
                <c:pt idx="1839">
                  <c:v>P_10000</c:v>
                </c:pt>
                <c:pt idx="1840">
                  <c:v>P_12589.25</c:v>
                </c:pt>
                <c:pt idx="1841">
                  <c:v>P_15848.93</c:v>
                </c:pt>
                <c:pt idx="1842">
                  <c:v>P_19952.62</c:v>
                </c:pt>
                <c:pt idx="1843">
                  <c:v>P_25118.86</c:v>
                </c:pt>
                <c:pt idx="1844">
                  <c:v>P_31622.78</c:v>
                </c:pt>
                <c:pt idx="1845">
                  <c:v>P_39810.72</c:v>
                </c:pt>
                <c:pt idx="1846">
                  <c:v>P_50118.72</c:v>
                </c:pt>
                <c:pt idx="1847">
                  <c:v>P_63095.73</c:v>
                </c:pt>
                <c:pt idx="1848">
                  <c:v>P_79432.82</c:v>
                </c:pt>
                <c:pt idx="1849">
                  <c:v>P_100000</c:v>
                </c:pt>
                <c:pt idx="1850">
                  <c:v>P_125892.5</c:v>
                </c:pt>
                <c:pt idx="1851">
                  <c:v>P_158489.3</c:v>
                </c:pt>
                <c:pt idx="1852">
                  <c:v>P_199526.2</c:v>
                </c:pt>
                <c:pt idx="1853">
                  <c:v>P_251188.6</c:v>
                </c:pt>
                <c:pt idx="1854">
                  <c:v>P_316227.8</c:v>
                </c:pt>
                <c:pt idx="1855">
                  <c:v>P_398107.2</c:v>
                </c:pt>
                <c:pt idx="1856">
                  <c:v>P_501187.2</c:v>
                </c:pt>
                <c:pt idx="1857">
                  <c:v>P_630957.3</c:v>
                </c:pt>
                <c:pt idx="1858">
                  <c:v>P_794328.2</c:v>
                </c:pt>
                <c:pt idx="1859">
                  <c:v>P_1000000</c:v>
                </c:pt>
                <c:pt idx="1860">
                  <c:v>P_1258925</c:v>
                </c:pt>
                <c:pt idx="1861">
                  <c:v>P_1584893</c:v>
                </c:pt>
                <c:pt idx="1862">
                  <c:v>P_1995262</c:v>
                </c:pt>
                <c:pt idx="1863">
                  <c:v>P_2511886</c:v>
                </c:pt>
                <c:pt idx="1864">
                  <c:v>P_3162278</c:v>
                </c:pt>
                <c:pt idx="1865">
                  <c:v>P_3981072</c:v>
                </c:pt>
                <c:pt idx="1866">
                  <c:v>P_5011872</c:v>
                </c:pt>
                <c:pt idx="1867">
                  <c:v>P_6309573</c:v>
                </c:pt>
                <c:pt idx="1868">
                  <c:v>P_7943282</c:v>
                </c:pt>
                <c:pt idx="1869">
                  <c:v>P_10000000</c:v>
                </c:pt>
                <c:pt idx="1870">
                  <c:v>P_12589250</c:v>
                </c:pt>
                <c:pt idx="1871">
                  <c:v>P_15848930</c:v>
                </c:pt>
                <c:pt idx="1872">
                  <c:v>P_19952620</c:v>
                </c:pt>
                <c:pt idx="1873">
                  <c:v>S_</c:v>
                </c:pt>
                <c:pt idx="1874">
                  <c:v>Energy[eV]_Elastic[mb]</c:v>
                </c:pt>
                <c:pt idx="1875">
                  <c:v>S_0.00001258925</c:v>
                </c:pt>
                <c:pt idx="1876">
                  <c:v>S_0.00001584893</c:v>
                </c:pt>
                <c:pt idx="1877">
                  <c:v>S_0.00001995262</c:v>
                </c:pt>
                <c:pt idx="1878">
                  <c:v>S_0.00002511886</c:v>
                </c:pt>
                <c:pt idx="1879">
                  <c:v>S_0.00003162278</c:v>
                </c:pt>
                <c:pt idx="1880">
                  <c:v>S_0.00003981072</c:v>
                </c:pt>
                <c:pt idx="1881">
                  <c:v>S_0.00005011872</c:v>
                </c:pt>
                <c:pt idx="1882">
                  <c:v>S_0.00006309573</c:v>
                </c:pt>
                <c:pt idx="1883">
                  <c:v>S_0.00007943282</c:v>
                </c:pt>
                <c:pt idx="1884">
                  <c:v>S_0.0001</c:v>
                </c:pt>
                <c:pt idx="1885">
                  <c:v>S_0.0001258925</c:v>
                </c:pt>
                <c:pt idx="1886">
                  <c:v>S_0.0001584893</c:v>
                </c:pt>
                <c:pt idx="1887">
                  <c:v>S_0.0001995262</c:v>
                </c:pt>
                <c:pt idx="1888">
                  <c:v>S_0.0002511886</c:v>
                </c:pt>
                <c:pt idx="1889">
                  <c:v>S_0.0003162278</c:v>
                </c:pt>
                <c:pt idx="1890">
                  <c:v>S_0.0003981072</c:v>
                </c:pt>
                <c:pt idx="1891">
                  <c:v>S_0.0005011872</c:v>
                </c:pt>
                <c:pt idx="1892">
                  <c:v>S_0.0006309573</c:v>
                </c:pt>
                <c:pt idx="1893">
                  <c:v>S_0.0007943282</c:v>
                </c:pt>
                <c:pt idx="1894">
                  <c:v>S_0.001</c:v>
                </c:pt>
                <c:pt idx="1895">
                  <c:v>S_0.001258925</c:v>
                </c:pt>
                <c:pt idx="1896">
                  <c:v>S_0.001584893</c:v>
                </c:pt>
                <c:pt idx="1897">
                  <c:v>S_0.001995262</c:v>
                </c:pt>
                <c:pt idx="1898">
                  <c:v>S_0.002511886</c:v>
                </c:pt>
                <c:pt idx="1899">
                  <c:v>S_0.003162278</c:v>
                </c:pt>
                <c:pt idx="1900">
                  <c:v>S_0.003981072</c:v>
                </c:pt>
                <c:pt idx="1901">
                  <c:v>S_0.005011872</c:v>
                </c:pt>
                <c:pt idx="1902">
                  <c:v>S_0.006309573</c:v>
                </c:pt>
                <c:pt idx="1903">
                  <c:v>S_0.007943282</c:v>
                </c:pt>
                <c:pt idx="1904">
                  <c:v>S_0.01</c:v>
                </c:pt>
                <c:pt idx="1905">
                  <c:v>S_0.01258925</c:v>
                </c:pt>
                <c:pt idx="1906">
                  <c:v>S_0.01584893</c:v>
                </c:pt>
                <c:pt idx="1907">
                  <c:v>S_0.01995262</c:v>
                </c:pt>
                <c:pt idx="1908">
                  <c:v>S_0.02511886</c:v>
                </c:pt>
                <c:pt idx="1909">
                  <c:v>S_0.03162278</c:v>
                </c:pt>
                <c:pt idx="1910">
                  <c:v>S_0.03981072</c:v>
                </c:pt>
                <c:pt idx="1911">
                  <c:v>S_0.05011872</c:v>
                </c:pt>
                <c:pt idx="1912">
                  <c:v>S_0.06309573</c:v>
                </c:pt>
                <c:pt idx="1913">
                  <c:v>S_0.07943282</c:v>
                </c:pt>
                <c:pt idx="1914">
                  <c:v>S_0.1</c:v>
                </c:pt>
                <c:pt idx="1915">
                  <c:v>S_0.1258925</c:v>
                </c:pt>
                <c:pt idx="1916">
                  <c:v>S_0.1584893</c:v>
                </c:pt>
                <c:pt idx="1917">
                  <c:v>S_0.1995262</c:v>
                </c:pt>
                <c:pt idx="1918">
                  <c:v>S_0.2511886</c:v>
                </c:pt>
                <c:pt idx="1919">
                  <c:v>S_0.3162278</c:v>
                </c:pt>
                <c:pt idx="1920">
                  <c:v>S_0.3981072</c:v>
                </c:pt>
                <c:pt idx="1921">
                  <c:v>S_0.5011872</c:v>
                </c:pt>
                <c:pt idx="1922">
                  <c:v>S_0.6309573</c:v>
                </c:pt>
                <c:pt idx="1923">
                  <c:v>S_0.7943282</c:v>
                </c:pt>
                <c:pt idx="1924">
                  <c:v>S_1</c:v>
                </c:pt>
                <c:pt idx="1925">
                  <c:v>S_1.258925</c:v>
                </c:pt>
                <c:pt idx="1926">
                  <c:v>S_1.584893</c:v>
                </c:pt>
                <c:pt idx="1927">
                  <c:v>S_1.995262</c:v>
                </c:pt>
                <c:pt idx="1928">
                  <c:v>S_2.511886</c:v>
                </c:pt>
                <c:pt idx="1929">
                  <c:v>S_3.162278</c:v>
                </c:pt>
                <c:pt idx="1930">
                  <c:v>S_3.981072</c:v>
                </c:pt>
                <c:pt idx="1931">
                  <c:v>S_5.011872</c:v>
                </c:pt>
                <c:pt idx="1932">
                  <c:v>S_6.309573</c:v>
                </c:pt>
                <c:pt idx="1933">
                  <c:v>S_7.943282</c:v>
                </c:pt>
                <c:pt idx="1934">
                  <c:v>S_10</c:v>
                </c:pt>
                <c:pt idx="1935">
                  <c:v>S_12.58925</c:v>
                </c:pt>
                <c:pt idx="1936">
                  <c:v>S_15.84893</c:v>
                </c:pt>
                <c:pt idx="1937">
                  <c:v>S_19.95262</c:v>
                </c:pt>
                <c:pt idx="1938">
                  <c:v>S_25.11886</c:v>
                </c:pt>
                <c:pt idx="1939">
                  <c:v>S_31.62278</c:v>
                </c:pt>
                <c:pt idx="1940">
                  <c:v>S_39.81072</c:v>
                </c:pt>
                <c:pt idx="1941">
                  <c:v>S_50.11872</c:v>
                </c:pt>
                <c:pt idx="1942">
                  <c:v>S_63.09573</c:v>
                </c:pt>
                <c:pt idx="1943">
                  <c:v>S_79.43282</c:v>
                </c:pt>
                <c:pt idx="1944">
                  <c:v>S_100</c:v>
                </c:pt>
                <c:pt idx="1945">
                  <c:v>S_125.8925</c:v>
                </c:pt>
                <c:pt idx="1946">
                  <c:v>S_158.4893</c:v>
                </c:pt>
                <c:pt idx="1947">
                  <c:v>S_199.5262</c:v>
                </c:pt>
                <c:pt idx="1948">
                  <c:v>S_251.1886</c:v>
                </c:pt>
                <c:pt idx="1949">
                  <c:v>S_316.2278</c:v>
                </c:pt>
                <c:pt idx="1950">
                  <c:v>S_398.1072</c:v>
                </c:pt>
                <c:pt idx="1951">
                  <c:v>S_501.1872</c:v>
                </c:pt>
                <c:pt idx="1952">
                  <c:v>S_630.9573</c:v>
                </c:pt>
                <c:pt idx="1953">
                  <c:v>S_794.3282</c:v>
                </c:pt>
                <c:pt idx="1954">
                  <c:v>S_1000</c:v>
                </c:pt>
                <c:pt idx="1955">
                  <c:v>S_1258.925</c:v>
                </c:pt>
                <c:pt idx="1956">
                  <c:v>S_1584.893</c:v>
                </c:pt>
                <c:pt idx="1957">
                  <c:v>S_1995.262</c:v>
                </c:pt>
                <c:pt idx="1958">
                  <c:v>S_2511.886</c:v>
                </c:pt>
                <c:pt idx="1959">
                  <c:v>S_3162.278</c:v>
                </c:pt>
                <c:pt idx="1960">
                  <c:v>S_3981.072</c:v>
                </c:pt>
                <c:pt idx="1961">
                  <c:v>S_5011.872</c:v>
                </c:pt>
                <c:pt idx="1962">
                  <c:v>S_6309.573</c:v>
                </c:pt>
                <c:pt idx="1963">
                  <c:v>S_7943.282</c:v>
                </c:pt>
                <c:pt idx="1964">
                  <c:v>S_10000</c:v>
                </c:pt>
                <c:pt idx="1965">
                  <c:v>S_12589.25</c:v>
                </c:pt>
                <c:pt idx="1966">
                  <c:v>S_15848.93</c:v>
                </c:pt>
                <c:pt idx="1967">
                  <c:v>S_19952.62</c:v>
                </c:pt>
                <c:pt idx="1968">
                  <c:v>S_25118.86</c:v>
                </c:pt>
                <c:pt idx="1969">
                  <c:v>S_31622.78</c:v>
                </c:pt>
                <c:pt idx="1970">
                  <c:v>S_39810.72</c:v>
                </c:pt>
                <c:pt idx="1971">
                  <c:v>S_50118.72</c:v>
                </c:pt>
                <c:pt idx="1972">
                  <c:v>S_63095.73</c:v>
                </c:pt>
                <c:pt idx="1973">
                  <c:v>S_79432.82</c:v>
                </c:pt>
                <c:pt idx="1974">
                  <c:v>S_100000</c:v>
                </c:pt>
                <c:pt idx="1975">
                  <c:v>S_125892.5</c:v>
                </c:pt>
                <c:pt idx="1976">
                  <c:v>S_158489.3</c:v>
                </c:pt>
                <c:pt idx="1977">
                  <c:v>S_199526.2</c:v>
                </c:pt>
                <c:pt idx="1978">
                  <c:v>S_251188.6</c:v>
                </c:pt>
                <c:pt idx="1979">
                  <c:v>S_316227.8</c:v>
                </c:pt>
                <c:pt idx="1980">
                  <c:v>S_398107.2</c:v>
                </c:pt>
                <c:pt idx="1981">
                  <c:v>S_501187.2</c:v>
                </c:pt>
                <c:pt idx="1982">
                  <c:v>S_630957.3</c:v>
                </c:pt>
                <c:pt idx="1983">
                  <c:v>S_794328.2</c:v>
                </c:pt>
                <c:pt idx="1984">
                  <c:v>S_1000000</c:v>
                </c:pt>
                <c:pt idx="1985">
                  <c:v>S_1258925</c:v>
                </c:pt>
                <c:pt idx="1986">
                  <c:v>S_1584893</c:v>
                </c:pt>
                <c:pt idx="1987">
                  <c:v>S_1995262</c:v>
                </c:pt>
                <c:pt idx="1988">
                  <c:v>S_2511886</c:v>
                </c:pt>
                <c:pt idx="1989">
                  <c:v>S_3162278</c:v>
                </c:pt>
                <c:pt idx="1990">
                  <c:v>S_3981072</c:v>
                </c:pt>
                <c:pt idx="1991">
                  <c:v>S_5011872</c:v>
                </c:pt>
                <c:pt idx="1992">
                  <c:v>S_6309573</c:v>
                </c:pt>
                <c:pt idx="1993">
                  <c:v>S_7943282</c:v>
                </c:pt>
                <c:pt idx="1994">
                  <c:v>S_10000000</c:v>
                </c:pt>
                <c:pt idx="1995">
                  <c:v>S_12589250</c:v>
                </c:pt>
                <c:pt idx="1996">
                  <c:v>S_15848930</c:v>
                </c:pt>
                <c:pt idx="1997">
                  <c:v>S_19952620</c:v>
                </c:pt>
                <c:pt idx="1998">
                  <c:v>Cl_</c:v>
                </c:pt>
                <c:pt idx="1999">
                  <c:v>Energy[eV]_Elastic[mb]</c:v>
                </c:pt>
                <c:pt idx="2000">
                  <c:v>Cl_0.00001258925</c:v>
                </c:pt>
                <c:pt idx="2001">
                  <c:v>Cl_0.00001584893</c:v>
                </c:pt>
                <c:pt idx="2002">
                  <c:v>Cl_0.00001995262</c:v>
                </c:pt>
                <c:pt idx="2003">
                  <c:v>Cl_0.00002511886</c:v>
                </c:pt>
                <c:pt idx="2004">
                  <c:v>Cl_0.00003162278</c:v>
                </c:pt>
                <c:pt idx="2005">
                  <c:v>Cl_0.00003981072</c:v>
                </c:pt>
                <c:pt idx="2006">
                  <c:v>Cl_0.00005011872</c:v>
                </c:pt>
                <c:pt idx="2007">
                  <c:v>Cl_0.00006309573</c:v>
                </c:pt>
                <c:pt idx="2008">
                  <c:v>Cl_0.00007943282</c:v>
                </c:pt>
                <c:pt idx="2009">
                  <c:v>Cl_0.0001</c:v>
                </c:pt>
                <c:pt idx="2010">
                  <c:v>Cl_0.0001258925</c:v>
                </c:pt>
                <c:pt idx="2011">
                  <c:v>Cl_0.0001584893</c:v>
                </c:pt>
                <c:pt idx="2012">
                  <c:v>Cl_0.0001995262</c:v>
                </c:pt>
                <c:pt idx="2013">
                  <c:v>Cl_0.0002511886</c:v>
                </c:pt>
                <c:pt idx="2014">
                  <c:v>Cl_0.0003162278</c:v>
                </c:pt>
                <c:pt idx="2015">
                  <c:v>Cl_0.0003981072</c:v>
                </c:pt>
                <c:pt idx="2016">
                  <c:v>Cl_0.0005011872</c:v>
                </c:pt>
                <c:pt idx="2017">
                  <c:v>Cl_0.0006309573</c:v>
                </c:pt>
                <c:pt idx="2018">
                  <c:v>Cl_0.0007943282</c:v>
                </c:pt>
                <c:pt idx="2019">
                  <c:v>Cl_0.001</c:v>
                </c:pt>
                <c:pt idx="2020">
                  <c:v>Cl_0.001258925</c:v>
                </c:pt>
                <c:pt idx="2021">
                  <c:v>Cl_0.001584893</c:v>
                </c:pt>
                <c:pt idx="2022">
                  <c:v>Cl_0.001995262</c:v>
                </c:pt>
                <c:pt idx="2023">
                  <c:v>Cl_0.002511886</c:v>
                </c:pt>
                <c:pt idx="2024">
                  <c:v>Cl_0.003162278</c:v>
                </c:pt>
                <c:pt idx="2025">
                  <c:v>Cl_0.003981072</c:v>
                </c:pt>
                <c:pt idx="2026">
                  <c:v>Cl_0.005011872</c:v>
                </c:pt>
                <c:pt idx="2027">
                  <c:v>Cl_0.006309573</c:v>
                </c:pt>
                <c:pt idx="2028">
                  <c:v>Cl_0.007943282</c:v>
                </c:pt>
                <c:pt idx="2029">
                  <c:v>Cl_0.01</c:v>
                </c:pt>
                <c:pt idx="2030">
                  <c:v>Cl_0.01258925</c:v>
                </c:pt>
                <c:pt idx="2031">
                  <c:v>Cl_0.01584893</c:v>
                </c:pt>
                <c:pt idx="2032">
                  <c:v>Cl_0.01995262</c:v>
                </c:pt>
                <c:pt idx="2033">
                  <c:v>Cl_0.02511886</c:v>
                </c:pt>
                <c:pt idx="2034">
                  <c:v>Cl_0.03162278</c:v>
                </c:pt>
                <c:pt idx="2035">
                  <c:v>Cl_0.03981072</c:v>
                </c:pt>
                <c:pt idx="2036">
                  <c:v>Cl_0.05011872</c:v>
                </c:pt>
                <c:pt idx="2037">
                  <c:v>Cl_0.06309573</c:v>
                </c:pt>
                <c:pt idx="2038">
                  <c:v>Cl_0.07943282</c:v>
                </c:pt>
                <c:pt idx="2039">
                  <c:v>Cl_0.1</c:v>
                </c:pt>
                <c:pt idx="2040">
                  <c:v>Cl_0.1258925</c:v>
                </c:pt>
                <c:pt idx="2041">
                  <c:v>Cl_0.1584893</c:v>
                </c:pt>
                <c:pt idx="2042">
                  <c:v>Cl_0.1995262</c:v>
                </c:pt>
                <c:pt idx="2043">
                  <c:v>Cl_0.2511886</c:v>
                </c:pt>
                <c:pt idx="2044">
                  <c:v>Cl_0.3162278</c:v>
                </c:pt>
                <c:pt idx="2045">
                  <c:v>Cl_0.3981072</c:v>
                </c:pt>
                <c:pt idx="2046">
                  <c:v>Cl_0.5011872</c:v>
                </c:pt>
                <c:pt idx="2047">
                  <c:v>Cl_0.6309573</c:v>
                </c:pt>
                <c:pt idx="2048">
                  <c:v>Cl_0.7943282</c:v>
                </c:pt>
                <c:pt idx="2049">
                  <c:v>Cl_1</c:v>
                </c:pt>
                <c:pt idx="2050">
                  <c:v>Cl_1.258925</c:v>
                </c:pt>
                <c:pt idx="2051">
                  <c:v>Cl_1.584893</c:v>
                </c:pt>
                <c:pt idx="2052">
                  <c:v>Cl_1.995262</c:v>
                </c:pt>
                <c:pt idx="2053">
                  <c:v>Cl_2.511886</c:v>
                </c:pt>
                <c:pt idx="2054">
                  <c:v>Cl_3.162278</c:v>
                </c:pt>
                <c:pt idx="2055">
                  <c:v>Cl_3.981072</c:v>
                </c:pt>
                <c:pt idx="2056">
                  <c:v>Cl_5.011872</c:v>
                </c:pt>
                <c:pt idx="2057">
                  <c:v>Cl_6.309573</c:v>
                </c:pt>
                <c:pt idx="2058">
                  <c:v>Cl_7.943282</c:v>
                </c:pt>
                <c:pt idx="2059">
                  <c:v>Cl_10</c:v>
                </c:pt>
                <c:pt idx="2060">
                  <c:v>Cl_12.58925</c:v>
                </c:pt>
                <c:pt idx="2061">
                  <c:v>Cl_15.84893</c:v>
                </c:pt>
                <c:pt idx="2062">
                  <c:v>Cl_19.95262</c:v>
                </c:pt>
                <c:pt idx="2063">
                  <c:v>Cl_25.11886</c:v>
                </c:pt>
                <c:pt idx="2064">
                  <c:v>Cl_31.62278</c:v>
                </c:pt>
                <c:pt idx="2065">
                  <c:v>Cl_39.81072</c:v>
                </c:pt>
                <c:pt idx="2066">
                  <c:v>Cl_50.11872</c:v>
                </c:pt>
                <c:pt idx="2067">
                  <c:v>Cl_63.09573</c:v>
                </c:pt>
                <c:pt idx="2068">
                  <c:v>Cl_79.43282</c:v>
                </c:pt>
                <c:pt idx="2069">
                  <c:v>Cl_100</c:v>
                </c:pt>
                <c:pt idx="2070">
                  <c:v>Cl_125.8925</c:v>
                </c:pt>
                <c:pt idx="2071">
                  <c:v>Cl_158.4893</c:v>
                </c:pt>
                <c:pt idx="2072">
                  <c:v>Cl_199.5262</c:v>
                </c:pt>
                <c:pt idx="2073">
                  <c:v>Cl_251.1886</c:v>
                </c:pt>
                <c:pt idx="2074">
                  <c:v>Cl_316.2278</c:v>
                </c:pt>
                <c:pt idx="2075">
                  <c:v>Cl_398.1072</c:v>
                </c:pt>
                <c:pt idx="2076">
                  <c:v>Cl_501.1872</c:v>
                </c:pt>
                <c:pt idx="2077">
                  <c:v>Cl_630.9573</c:v>
                </c:pt>
                <c:pt idx="2078">
                  <c:v>Cl_794.3282</c:v>
                </c:pt>
                <c:pt idx="2079">
                  <c:v>Cl_1000</c:v>
                </c:pt>
                <c:pt idx="2080">
                  <c:v>Cl_1258.925</c:v>
                </c:pt>
                <c:pt idx="2081">
                  <c:v>Cl_1584.893</c:v>
                </c:pt>
                <c:pt idx="2082">
                  <c:v>Cl_1995.262</c:v>
                </c:pt>
                <c:pt idx="2083">
                  <c:v>Cl_2511.886</c:v>
                </c:pt>
                <c:pt idx="2084">
                  <c:v>Cl_3162.278</c:v>
                </c:pt>
                <c:pt idx="2085">
                  <c:v>Cl_3981.072</c:v>
                </c:pt>
                <c:pt idx="2086">
                  <c:v>Cl_5011.872</c:v>
                </c:pt>
                <c:pt idx="2087">
                  <c:v>Cl_6309.573</c:v>
                </c:pt>
                <c:pt idx="2088">
                  <c:v>Cl_7943.282</c:v>
                </c:pt>
                <c:pt idx="2089">
                  <c:v>Cl_10000</c:v>
                </c:pt>
                <c:pt idx="2090">
                  <c:v>Cl_12589.25</c:v>
                </c:pt>
                <c:pt idx="2091">
                  <c:v>Cl_15848.93</c:v>
                </c:pt>
                <c:pt idx="2092">
                  <c:v>Cl_19952.62</c:v>
                </c:pt>
                <c:pt idx="2093">
                  <c:v>Cl_25118.86</c:v>
                </c:pt>
                <c:pt idx="2094">
                  <c:v>Cl_31622.78</c:v>
                </c:pt>
                <c:pt idx="2095">
                  <c:v>Cl_39810.72</c:v>
                </c:pt>
                <c:pt idx="2096">
                  <c:v>Cl_50118.72</c:v>
                </c:pt>
                <c:pt idx="2097">
                  <c:v>Cl_63095.73</c:v>
                </c:pt>
                <c:pt idx="2098">
                  <c:v>Cl_79432.82</c:v>
                </c:pt>
                <c:pt idx="2099">
                  <c:v>Cl_100000</c:v>
                </c:pt>
                <c:pt idx="2100">
                  <c:v>Cl_125892.5</c:v>
                </c:pt>
                <c:pt idx="2101">
                  <c:v>Cl_158489.3</c:v>
                </c:pt>
                <c:pt idx="2102">
                  <c:v>Cl_199526.2</c:v>
                </c:pt>
                <c:pt idx="2103">
                  <c:v>Cl_251188.6</c:v>
                </c:pt>
                <c:pt idx="2104">
                  <c:v>Cl_316227.8</c:v>
                </c:pt>
                <c:pt idx="2105">
                  <c:v>Cl_398107.2</c:v>
                </c:pt>
                <c:pt idx="2106">
                  <c:v>Cl_501187.2</c:v>
                </c:pt>
                <c:pt idx="2107">
                  <c:v>Cl_630957.3</c:v>
                </c:pt>
                <c:pt idx="2108">
                  <c:v>Cl_794328.2</c:v>
                </c:pt>
                <c:pt idx="2109">
                  <c:v>Cl_1000000</c:v>
                </c:pt>
                <c:pt idx="2110">
                  <c:v>Cl_1258925</c:v>
                </c:pt>
                <c:pt idx="2111">
                  <c:v>Cl_1584893</c:v>
                </c:pt>
                <c:pt idx="2112">
                  <c:v>Cl_1995262</c:v>
                </c:pt>
                <c:pt idx="2113">
                  <c:v>Cl_2511886</c:v>
                </c:pt>
                <c:pt idx="2114">
                  <c:v>Cl_3162278</c:v>
                </c:pt>
                <c:pt idx="2115">
                  <c:v>Cl_3981072</c:v>
                </c:pt>
                <c:pt idx="2116">
                  <c:v>Cl_5011872</c:v>
                </c:pt>
                <c:pt idx="2117">
                  <c:v>Cl_6309573</c:v>
                </c:pt>
                <c:pt idx="2118">
                  <c:v>Cl_7943282</c:v>
                </c:pt>
                <c:pt idx="2119">
                  <c:v>Cl_10000000</c:v>
                </c:pt>
                <c:pt idx="2120">
                  <c:v>Cl_12589250</c:v>
                </c:pt>
                <c:pt idx="2121">
                  <c:v>Cl_15848930</c:v>
                </c:pt>
                <c:pt idx="2122">
                  <c:v>Cl_19952620</c:v>
                </c:pt>
                <c:pt idx="2123">
                  <c:v>Ar_</c:v>
                </c:pt>
                <c:pt idx="2124">
                  <c:v>Energy[eV]_Elastic[mb]</c:v>
                </c:pt>
                <c:pt idx="2125">
                  <c:v>Ar_0.00001258925</c:v>
                </c:pt>
                <c:pt idx="2126">
                  <c:v>Ar_0.00001584893</c:v>
                </c:pt>
                <c:pt idx="2127">
                  <c:v>Ar_0.00001995262</c:v>
                </c:pt>
                <c:pt idx="2128">
                  <c:v>Ar_0.00002511886</c:v>
                </c:pt>
                <c:pt idx="2129">
                  <c:v>Ar_0.00003162278</c:v>
                </c:pt>
                <c:pt idx="2130">
                  <c:v>Ar_0.00003981072</c:v>
                </c:pt>
                <c:pt idx="2131">
                  <c:v>Ar_0.00005011872</c:v>
                </c:pt>
                <c:pt idx="2132">
                  <c:v>Ar_0.00006309573</c:v>
                </c:pt>
                <c:pt idx="2133">
                  <c:v>Ar_0.00007943282</c:v>
                </c:pt>
                <c:pt idx="2134">
                  <c:v>Ar_0.0001</c:v>
                </c:pt>
                <c:pt idx="2135">
                  <c:v>Ar_0.0001258925</c:v>
                </c:pt>
                <c:pt idx="2136">
                  <c:v>Ar_0.0001584893</c:v>
                </c:pt>
                <c:pt idx="2137">
                  <c:v>Ar_0.0001995262</c:v>
                </c:pt>
                <c:pt idx="2138">
                  <c:v>Ar_0.0002511886</c:v>
                </c:pt>
                <c:pt idx="2139">
                  <c:v>Ar_0.0003162278</c:v>
                </c:pt>
                <c:pt idx="2140">
                  <c:v>Ar_0.0003981072</c:v>
                </c:pt>
                <c:pt idx="2141">
                  <c:v>Ar_0.0005011872</c:v>
                </c:pt>
                <c:pt idx="2142">
                  <c:v>Ar_0.0006309573</c:v>
                </c:pt>
                <c:pt idx="2143">
                  <c:v>Ar_0.0007943282</c:v>
                </c:pt>
                <c:pt idx="2144">
                  <c:v>Ar_0.001</c:v>
                </c:pt>
                <c:pt idx="2145">
                  <c:v>Ar_0.001258925</c:v>
                </c:pt>
                <c:pt idx="2146">
                  <c:v>Ar_0.001584893</c:v>
                </c:pt>
                <c:pt idx="2147">
                  <c:v>Ar_0.001995262</c:v>
                </c:pt>
                <c:pt idx="2148">
                  <c:v>Ar_0.002511886</c:v>
                </c:pt>
                <c:pt idx="2149">
                  <c:v>Ar_0.003162278</c:v>
                </c:pt>
                <c:pt idx="2150">
                  <c:v>Ar_0.003981072</c:v>
                </c:pt>
                <c:pt idx="2151">
                  <c:v>Ar_0.005011872</c:v>
                </c:pt>
                <c:pt idx="2152">
                  <c:v>Ar_0.006309573</c:v>
                </c:pt>
                <c:pt idx="2153">
                  <c:v>Ar_0.007943282</c:v>
                </c:pt>
                <c:pt idx="2154">
                  <c:v>Ar_0.01</c:v>
                </c:pt>
                <c:pt idx="2155">
                  <c:v>Ar_0.01258925</c:v>
                </c:pt>
                <c:pt idx="2156">
                  <c:v>Ar_0.01584893</c:v>
                </c:pt>
                <c:pt idx="2157">
                  <c:v>Ar_0.01995262</c:v>
                </c:pt>
                <c:pt idx="2158">
                  <c:v>Ar_0.02511886</c:v>
                </c:pt>
                <c:pt idx="2159">
                  <c:v>Ar_0.03162278</c:v>
                </c:pt>
                <c:pt idx="2160">
                  <c:v>Ar_0.03981072</c:v>
                </c:pt>
                <c:pt idx="2161">
                  <c:v>Ar_0.05011872</c:v>
                </c:pt>
                <c:pt idx="2162">
                  <c:v>Ar_0.06309573</c:v>
                </c:pt>
                <c:pt idx="2163">
                  <c:v>Ar_0.07943282</c:v>
                </c:pt>
                <c:pt idx="2164">
                  <c:v>Ar_0.1</c:v>
                </c:pt>
                <c:pt idx="2165">
                  <c:v>Ar_0.1258925</c:v>
                </c:pt>
                <c:pt idx="2166">
                  <c:v>Ar_0.1584893</c:v>
                </c:pt>
                <c:pt idx="2167">
                  <c:v>Ar_0.1995262</c:v>
                </c:pt>
                <c:pt idx="2168">
                  <c:v>Ar_0.2511886</c:v>
                </c:pt>
                <c:pt idx="2169">
                  <c:v>Ar_0.3162278</c:v>
                </c:pt>
                <c:pt idx="2170">
                  <c:v>Ar_0.3981072</c:v>
                </c:pt>
                <c:pt idx="2171">
                  <c:v>Ar_0.5011872</c:v>
                </c:pt>
                <c:pt idx="2172">
                  <c:v>Ar_0.6309573</c:v>
                </c:pt>
                <c:pt idx="2173">
                  <c:v>Ar_0.7943282</c:v>
                </c:pt>
                <c:pt idx="2174">
                  <c:v>Ar_1</c:v>
                </c:pt>
                <c:pt idx="2175">
                  <c:v>Ar_1.258925</c:v>
                </c:pt>
                <c:pt idx="2176">
                  <c:v>Ar_1.584893</c:v>
                </c:pt>
                <c:pt idx="2177">
                  <c:v>Ar_1.995262</c:v>
                </c:pt>
                <c:pt idx="2178">
                  <c:v>Ar_2.511886</c:v>
                </c:pt>
                <c:pt idx="2179">
                  <c:v>Ar_3.162278</c:v>
                </c:pt>
                <c:pt idx="2180">
                  <c:v>Ar_3.981072</c:v>
                </c:pt>
                <c:pt idx="2181">
                  <c:v>Ar_5.011872</c:v>
                </c:pt>
                <c:pt idx="2182">
                  <c:v>Ar_6.309573</c:v>
                </c:pt>
                <c:pt idx="2183">
                  <c:v>Ar_7.943282</c:v>
                </c:pt>
                <c:pt idx="2184">
                  <c:v>Ar_10</c:v>
                </c:pt>
                <c:pt idx="2185">
                  <c:v>Ar_12.58925</c:v>
                </c:pt>
                <c:pt idx="2186">
                  <c:v>Ar_15.84893</c:v>
                </c:pt>
                <c:pt idx="2187">
                  <c:v>Ar_19.95262</c:v>
                </c:pt>
                <c:pt idx="2188">
                  <c:v>Ar_25.11886</c:v>
                </c:pt>
                <c:pt idx="2189">
                  <c:v>Ar_31.62278</c:v>
                </c:pt>
                <c:pt idx="2190">
                  <c:v>Ar_39.81072</c:v>
                </c:pt>
                <c:pt idx="2191">
                  <c:v>Ar_50.11872</c:v>
                </c:pt>
                <c:pt idx="2192">
                  <c:v>Ar_63.09573</c:v>
                </c:pt>
                <c:pt idx="2193">
                  <c:v>Ar_79.43282</c:v>
                </c:pt>
                <c:pt idx="2194">
                  <c:v>Ar_100</c:v>
                </c:pt>
                <c:pt idx="2195">
                  <c:v>Ar_125.8925</c:v>
                </c:pt>
                <c:pt idx="2196">
                  <c:v>Ar_158.4893</c:v>
                </c:pt>
                <c:pt idx="2197">
                  <c:v>Ar_199.5262</c:v>
                </c:pt>
                <c:pt idx="2198">
                  <c:v>Ar_251.1886</c:v>
                </c:pt>
                <c:pt idx="2199">
                  <c:v>Ar_316.2278</c:v>
                </c:pt>
                <c:pt idx="2200">
                  <c:v>Ar_398.1072</c:v>
                </c:pt>
                <c:pt idx="2201">
                  <c:v>Ar_501.1872</c:v>
                </c:pt>
                <c:pt idx="2202">
                  <c:v>Ar_630.9573</c:v>
                </c:pt>
                <c:pt idx="2203">
                  <c:v>Ar_794.3282</c:v>
                </c:pt>
                <c:pt idx="2204">
                  <c:v>Ar_1000</c:v>
                </c:pt>
                <c:pt idx="2205">
                  <c:v>Ar_1258.925</c:v>
                </c:pt>
                <c:pt idx="2206">
                  <c:v>Ar_1584.893</c:v>
                </c:pt>
                <c:pt idx="2207">
                  <c:v>Ar_1995.262</c:v>
                </c:pt>
                <c:pt idx="2208">
                  <c:v>Ar_2511.886</c:v>
                </c:pt>
                <c:pt idx="2209">
                  <c:v>Ar_3162.278</c:v>
                </c:pt>
                <c:pt idx="2210">
                  <c:v>Ar_3981.072</c:v>
                </c:pt>
                <c:pt idx="2211">
                  <c:v>Ar_5011.872</c:v>
                </c:pt>
                <c:pt idx="2212">
                  <c:v>Ar_6309.573</c:v>
                </c:pt>
                <c:pt idx="2213">
                  <c:v>Ar_7943.282</c:v>
                </c:pt>
                <c:pt idx="2214">
                  <c:v>Ar_10000</c:v>
                </c:pt>
                <c:pt idx="2215">
                  <c:v>Ar_12589.25</c:v>
                </c:pt>
                <c:pt idx="2216">
                  <c:v>Ar_15848.93</c:v>
                </c:pt>
                <c:pt idx="2217">
                  <c:v>Ar_19952.62</c:v>
                </c:pt>
                <c:pt idx="2218">
                  <c:v>Ar_25118.86</c:v>
                </c:pt>
                <c:pt idx="2219">
                  <c:v>Ar_31622.78</c:v>
                </c:pt>
                <c:pt idx="2220">
                  <c:v>Ar_39810.72</c:v>
                </c:pt>
                <c:pt idx="2221">
                  <c:v>Ar_50118.72</c:v>
                </c:pt>
                <c:pt idx="2222">
                  <c:v>Ar_63095.73</c:v>
                </c:pt>
                <c:pt idx="2223">
                  <c:v>Ar_79432.82</c:v>
                </c:pt>
                <c:pt idx="2224">
                  <c:v>Ar_100000</c:v>
                </c:pt>
                <c:pt idx="2225">
                  <c:v>Ar_125892.5</c:v>
                </c:pt>
                <c:pt idx="2226">
                  <c:v>Ar_158489.3</c:v>
                </c:pt>
                <c:pt idx="2227">
                  <c:v>Ar_199526.2</c:v>
                </c:pt>
                <c:pt idx="2228">
                  <c:v>Ar_251188.6</c:v>
                </c:pt>
                <c:pt idx="2229">
                  <c:v>Ar_316227.8</c:v>
                </c:pt>
                <c:pt idx="2230">
                  <c:v>Ar_398107.2</c:v>
                </c:pt>
                <c:pt idx="2231">
                  <c:v>Ar_501187.2</c:v>
                </c:pt>
                <c:pt idx="2232">
                  <c:v>Ar_630957.3</c:v>
                </c:pt>
                <c:pt idx="2233">
                  <c:v>Ar_794328.2</c:v>
                </c:pt>
                <c:pt idx="2234">
                  <c:v>Ar_1000000</c:v>
                </c:pt>
                <c:pt idx="2235">
                  <c:v>Ar_1258925</c:v>
                </c:pt>
                <c:pt idx="2236">
                  <c:v>Ar_1584893</c:v>
                </c:pt>
                <c:pt idx="2237">
                  <c:v>Ar_1995262</c:v>
                </c:pt>
                <c:pt idx="2238">
                  <c:v>Ar_2511886</c:v>
                </c:pt>
                <c:pt idx="2239">
                  <c:v>Ar_3162278</c:v>
                </c:pt>
                <c:pt idx="2240">
                  <c:v>Ar_3981072</c:v>
                </c:pt>
                <c:pt idx="2241">
                  <c:v>Ar_5011872</c:v>
                </c:pt>
                <c:pt idx="2242">
                  <c:v>Ar_6309573</c:v>
                </c:pt>
                <c:pt idx="2243">
                  <c:v>Ar_7943282</c:v>
                </c:pt>
                <c:pt idx="2244">
                  <c:v>Ar_10000000</c:v>
                </c:pt>
                <c:pt idx="2245">
                  <c:v>Ar_12589250</c:v>
                </c:pt>
                <c:pt idx="2246">
                  <c:v>Ar_15848930</c:v>
                </c:pt>
                <c:pt idx="2247">
                  <c:v>Ar_19952620</c:v>
                </c:pt>
                <c:pt idx="2248">
                  <c:v>K_</c:v>
                </c:pt>
                <c:pt idx="2249">
                  <c:v>Energy[eV]_Elastic[mb]</c:v>
                </c:pt>
                <c:pt idx="2250">
                  <c:v>K_0.00001258925</c:v>
                </c:pt>
                <c:pt idx="2251">
                  <c:v>K_0.00001584893</c:v>
                </c:pt>
                <c:pt idx="2252">
                  <c:v>K_0.00001995262</c:v>
                </c:pt>
                <c:pt idx="2253">
                  <c:v>K_0.00002511886</c:v>
                </c:pt>
                <c:pt idx="2254">
                  <c:v>K_0.00003162278</c:v>
                </c:pt>
                <c:pt idx="2255">
                  <c:v>K_0.00003981072</c:v>
                </c:pt>
                <c:pt idx="2256">
                  <c:v>K_0.00005011872</c:v>
                </c:pt>
                <c:pt idx="2257">
                  <c:v>K_0.00006309573</c:v>
                </c:pt>
                <c:pt idx="2258">
                  <c:v>K_0.00007943282</c:v>
                </c:pt>
                <c:pt idx="2259">
                  <c:v>K_0.0001</c:v>
                </c:pt>
                <c:pt idx="2260">
                  <c:v>K_0.0001258925</c:v>
                </c:pt>
                <c:pt idx="2261">
                  <c:v>K_0.0001584893</c:v>
                </c:pt>
                <c:pt idx="2262">
                  <c:v>K_0.0001995262</c:v>
                </c:pt>
                <c:pt idx="2263">
                  <c:v>K_0.0002511886</c:v>
                </c:pt>
                <c:pt idx="2264">
                  <c:v>K_0.0003162278</c:v>
                </c:pt>
                <c:pt idx="2265">
                  <c:v>K_0.0003981072</c:v>
                </c:pt>
                <c:pt idx="2266">
                  <c:v>K_0.0005011872</c:v>
                </c:pt>
                <c:pt idx="2267">
                  <c:v>K_0.0006309573</c:v>
                </c:pt>
                <c:pt idx="2268">
                  <c:v>K_0.0007943282</c:v>
                </c:pt>
                <c:pt idx="2269">
                  <c:v>K_0.001</c:v>
                </c:pt>
                <c:pt idx="2270">
                  <c:v>K_0.001258925</c:v>
                </c:pt>
                <c:pt idx="2271">
                  <c:v>K_0.001584893</c:v>
                </c:pt>
                <c:pt idx="2272">
                  <c:v>K_0.001995262</c:v>
                </c:pt>
                <c:pt idx="2273">
                  <c:v>K_0.002511886</c:v>
                </c:pt>
                <c:pt idx="2274">
                  <c:v>K_0.003162278</c:v>
                </c:pt>
                <c:pt idx="2275">
                  <c:v>K_0.003981072</c:v>
                </c:pt>
                <c:pt idx="2276">
                  <c:v>K_0.005011872</c:v>
                </c:pt>
                <c:pt idx="2277">
                  <c:v>K_0.006309573</c:v>
                </c:pt>
                <c:pt idx="2278">
                  <c:v>K_0.007943282</c:v>
                </c:pt>
                <c:pt idx="2279">
                  <c:v>K_0.01</c:v>
                </c:pt>
                <c:pt idx="2280">
                  <c:v>K_0.01258925</c:v>
                </c:pt>
                <c:pt idx="2281">
                  <c:v>K_0.01584893</c:v>
                </c:pt>
                <c:pt idx="2282">
                  <c:v>K_0.01995262</c:v>
                </c:pt>
                <c:pt idx="2283">
                  <c:v>K_0.02511886</c:v>
                </c:pt>
                <c:pt idx="2284">
                  <c:v>K_0.03162278</c:v>
                </c:pt>
                <c:pt idx="2285">
                  <c:v>K_0.03981072</c:v>
                </c:pt>
                <c:pt idx="2286">
                  <c:v>K_0.05011872</c:v>
                </c:pt>
                <c:pt idx="2287">
                  <c:v>K_0.06309573</c:v>
                </c:pt>
                <c:pt idx="2288">
                  <c:v>K_0.07943282</c:v>
                </c:pt>
                <c:pt idx="2289">
                  <c:v>K_0.1</c:v>
                </c:pt>
                <c:pt idx="2290">
                  <c:v>K_0.1258925</c:v>
                </c:pt>
                <c:pt idx="2291">
                  <c:v>K_0.1584893</c:v>
                </c:pt>
                <c:pt idx="2292">
                  <c:v>K_0.1995262</c:v>
                </c:pt>
                <c:pt idx="2293">
                  <c:v>K_0.2511886</c:v>
                </c:pt>
                <c:pt idx="2294">
                  <c:v>K_0.3162278</c:v>
                </c:pt>
                <c:pt idx="2295">
                  <c:v>K_0.3981072</c:v>
                </c:pt>
                <c:pt idx="2296">
                  <c:v>K_0.5011872</c:v>
                </c:pt>
                <c:pt idx="2297">
                  <c:v>K_0.6309573</c:v>
                </c:pt>
                <c:pt idx="2298">
                  <c:v>K_0.7943282</c:v>
                </c:pt>
                <c:pt idx="2299">
                  <c:v>K_1</c:v>
                </c:pt>
                <c:pt idx="2300">
                  <c:v>K_1.258925</c:v>
                </c:pt>
                <c:pt idx="2301">
                  <c:v>K_1.584893</c:v>
                </c:pt>
                <c:pt idx="2302">
                  <c:v>K_1.995262</c:v>
                </c:pt>
                <c:pt idx="2303">
                  <c:v>K_2.511886</c:v>
                </c:pt>
                <c:pt idx="2304">
                  <c:v>K_3.162278</c:v>
                </c:pt>
                <c:pt idx="2305">
                  <c:v>K_3.981072</c:v>
                </c:pt>
                <c:pt idx="2306">
                  <c:v>K_5.011872</c:v>
                </c:pt>
                <c:pt idx="2307">
                  <c:v>K_6.309573</c:v>
                </c:pt>
                <c:pt idx="2308">
                  <c:v>K_7.943282</c:v>
                </c:pt>
                <c:pt idx="2309">
                  <c:v>K_10</c:v>
                </c:pt>
                <c:pt idx="2310">
                  <c:v>K_12.58925</c:v>
                </c:pt>
                <c:pt idx="2311">
                  <c:v>K_15.84893</c:v>
                </c:pt>
                <c:pt idx="2312">
                  <c:v>K_19.95262</c:v>
                </c:pt>
                <c:pt idx="2313">
                  <c:v>K_25.11886</c:v>
                </c:pt>
                <c:pt idx="2314">
                  <c:v>K_31.62278</c:v>
                </c:pt>
                <c:pt idx="2315">
                  <c:v>K_39.81072</c:v>
                </c:pt>
                <c:pt idx="2316">
                  <c:v>K_50.11872</c:v>
                </c:pt>
                <c:pt idx="2317">
                  <c:v>K_63.09573</c:v>
                </c:pt>
                <c:pt idx="2318">
                  <c:v>K_79.43282</c:v>
                </c:pt>
                <c:pt idx="2319">
                  <c:v>K_100</c:v>
                </c:pt>
                <c:pt idx="2320">
                  <c:v>K_125.8925</c:v>
                </c:pt>
                <c:pt idx="2321">
                  <c:v>K_158.4893</c:v>
                </c:pt>
                <c:pt idx="2322">
                  <c:v>K_199.5262</c:v>
                </c:pt>
                <c:pt idx="2323">
                  <c:v>K_251.1886</c:v>
                </c:pt>
                <c:pt idx="2324">
                  <c:v>K_316.2278</c:v>
                </c:pt>
                <c:pt idx="2325">
                  <c:v>K_398.1072</c:v>
                </c:pt>
                <c:pt idx="2326">
                  <c:v>K_501.1872</c:v>
                </c:pt>
                <c:pt idx="2327">
                  <c:v>K_630.9573</c:v>
                </c:pt>
                <c:pt idx="2328">
                  <c:v>K_794.3282</c:v>
                </c:pt>
                <c:pt idx="2329">
                  <c:v>K_1000</c:v>
                </c:pt>
                <c:pt idx="2330">
                  <c:v>K_1258.925</c:v>
                </c:pt>
                <c:pt idx="2331">
                  <c:v>K_1584.893</c:v>
                </c:pt>
                <c:pt idx="2332">
                  <c:v>K_1995.262</c:v>
                </c:pt>
                <c:pt idx="2333">
                  <c:v>K_2511.886</c:v>
                </c:pt>
                <c:pt idx="2334">
                  <c:v>K_3162.278</c:v>
                </c:pt>
                <c:pt idx="2335">
                  <c:v>K_3981.072</c:v>
                </c:pt>
                <c:pt idx="2336">
                  <c:v>K_5011.872</c:v>
                </c:pt>
                <c:pt idx="2337">
                  <c:v>K_6309.573</c:v>
                </c:pt>
                <c:pt idx="2338">
                  <c:v>K_7943.282</c:v>
                </c:pt>
                <c:pt idx="2339">
                  <c:v>K_10000</c:v>
                </c:pt>
                <c:pt idx="2340">
                  <c:v>K_12589.25</c:v>
                </c:pt>
                <c:pt idx="2341">
                  <c:v>K_15848.93</c:v>
                </c:pt>
                <c:pt idx="2342">
                  <c:v>K_19952.62</c:v>
                </c:pt>
                <c:pt idx="2343">
                  <c:v>K_25118.86</c:v>
                </c:pt>
                <c:pt idx="2344">
                  <c:v>K_31622.78</c:v>
                </c:pt>
                <c:pt idx="2345">
                  <c:v>K_39810.72</c:v>
                </c:pt>
                <c:pt idx="2346">
                  <c:v>K_50118.72</c:v>
                </c:pt>
                <c:pt idx="2347">
                  <c:v>K_63095.73</c:v>
                </c:pt>
                <c:pt idx="2348">
                  <c:v>K_79432.82</c:v>
                </c:pt>
                <c:pt idx="2349">
                  <c:v>K_100000</c:v>
                </c:pt>
                <c:pt idx="2350">
                  <c:v>K_125892.5</c:v>
                </c:pt>
                <c:pt idx="2351">
                  <c:v>K_158489.3</c:v>
                </c:pt>
                <c:pt idx="2352">
                  <c:v>K_199526.2</c:v>
                </c:pt>
                <c:pt idx="2353">
                  <c:v>K_251188.6</c:v>
                </c:pt>
                <c:pt idx="2354">
                  <c:v>K_316227.8</c:v>
                </c:pt>
                <c:pt idx="2355">
                  <c:v>K_398107.2</c:v>
                </c:pt>
                <c:pt idx="2356">
                  <c:v>K_501187.2</c:v>
                </c:pt>
                <c:pt idx="2357">
                  <c:v>K_630957.3</c:v>
                </c:pt>
                <c:pt idx="2358">
                  <c:v>K_794328.2</c:v>
                </c:pt>
                <c:pt idx="2359">
                  <c:v>K_1000000</c:v>
                </c:pt>
                <c:pt idx="2360">
                  <c:v>K_1258925</c:v>
                </c:pt>
                <c:pt idx="2361">
                  <c:v>K_1584893</c:v>
                </c:pt>
                <c:pt idx="2362">
                  <c:v>K_1995262</c:v>
                </c:pt>
                <c:pt idx="2363">
                  <c:v>K_2511886</c:v>
                </c:pt>
                <c:pt idx="2364">
                  <c:v>K_3162278</c:v>
                </c:pt>
                <c:pt idx="2365">
                  <c:v>K_3981072</c:v>
                </c:pt>
                <c:pt idx="2366">
                  <c:v>K_5011872</c:v>
                </c:pt>
                <c:pt idx="2367">
                  <c:v>K_6309573</c:v>
                </c:pt>
                <c:pt idx="2368">
                  <c:v>K_7943282</c:v>
                </c:pt>
                <c:pt idx="2369">
                  <c:v>K_10000000</c:v>
                </c:pt>
                <c:pt idx="2370">
                  <c:v>K_12589250</c:v>
                </c:pt>
                <c:pt idx="2371">
                  <c:v>K_15848930</c:v>
                </c:pt>
                <c:pt idx="2372">
                  <c:v>K_19952620</c:v>
                </c:pt>
                <c:pt idx="2373">
                  <c:v>Ca_</c:v>
                </c:pt>
                <c:pt idx="2374">
                  <c:v>Energy[eV]_Elastic[mb]</c:v>
                </c:pt>
                <c:pt idx="2375">
                  <c:v>Ca_0.00001258925</c:v>
                </c:pt>
                <c:pt idx="2376">
                  <c:v>Ca_0.00001584893</c:v>
                </c:pt>
                <c:pt idx="2377">
                  <c:v>Ca_0.00001995262</c:v>
                </c:pt>
                <c:pt idx="2378">
                  <c:v>Ca_0.00002511886</c:v>
                </c:pt>
                <c:pt idx="2379">
                  <c:v>Ca_0.00003162278</c:v>
                </c:pt>
                <c:pt idx="2380">
                  <c:v>Ca_0.00003981072</c:v>
                </c:pt>
                <c:pt idx="2381">
                  <c:v>Ca_0.00005011872</c:v>
                </c:pt>
                <c:pt idx="2382">
                  <c:v>Ca_0.00006309573</c:v>
                </c:pt>
                <c:pt idx="2383">
                  <c:v>Ca_0.00007943282</c:v>
                </c:pt>
                <c:pt idx="2384">
                  <c:v>Ca_0.0001</c:v>
                </c:pt>
                <c:pt idx="2385">
                  <c:v>Ca_0.0001258925</c:v>
                </c:pt>
                <c:pt idx="2386">
                  <c:v>Ca_0.0001584893</c:v>
                </c:pt>
                <c:pt idx="2387">
                  <c:v>Ca_0.0001995262</c:v>
                </c:pt>
                <c:pt idx="2388">
                  <c:v>Ca_0.0002511886</c:v>
                </c:pt>
                <c:pt idx="2389">
                  <c:v>Ca_0.0003162278</c:v>
                </c:pt>
                <c:pt idx="2390">
                  <c:v>Ca_0.0003981072</c:v>
                </c:pt>
                <c:pt idx="2391">
                  <c:v>Ca_0.0005011872</c:v>
                </c:pt>
                <c:pt idx="2392">
                  <c:v>Ca_0.0006309573</c:v>
                </c:pt>
                <c:pt idx="2393">
                  <c:v>Ca_0.0007943282</c:v>
                </c:pt>
                <c:pt idx="2394">
                  <c:v>Ca_0.001</c:v>
                </c:pt>
                <c:pt idx="2395">
                  <c:v>Ca_0.001258925</c:v>
                </c:pt>
                <c:pt idx="2396">
                  <c:v>Ca_0.001584893</c:v>
                </c:pt>
                <c:pt idx="2397">
                  <c:v>Ca_0.001995262</c:v>
                </c:pt>
                <c:pt idx="2398">
                  <c:v>Ca_0.002511886</c:v>
                </c:pt>
                <c:pt idx="2399">
                  <c:v>Ca_0.003162278</c:v>
                </c:pt>
                <c:pt idx="2400">
                  <c:v>Ca_0.003981072</c:v>
                </c:pt>
                <c:pt idx="2401">
                  <c:v>Ca_0.005011872</c:v>
                </c:pt>
                <c:pt idx="2402">
                  <c:v>Ca_0.006309573</c:v>
                </c:pt>
                <c:pt idx="2403">
                  <c:v>Ca_0.007943282</c:v>
                </c:pt>
                <c:pt idx="2404">
                  <c:v>Ca_0.01</c:v>
                </c:pt>
                <c:pt idx="2405">
                  <c:v>Ca_0.01258925</c:v>
                </c:pt>
                <c:pt idx="2406">
                  <c:v>Ca_0.01584893</c:v>
                </c:pt>
                <c:pt idx="2407">
                  <c:v>Ca_0.01995262</c:v>
                </c:pt>
                <c:pt idx="2408">
                  <c:v>Ca_0.02511886</c:v>
                </c:pt>
                <c:pt idx="2409">
                  <c:v>Ca_0.03162278</c:v>
                </c:pt>
                <c:pt idx="2410">
                  <c:v>Ca_0.03981072</c:v>
                </c:pt>
                <c:pt idx="2411">
                  <c:v>Ca_0.05011872</c:v>
                </c:pt>
                <c:pt idx="2412">
                  <c:v>Ca_0.06309573</c:v>
                </c:pt>
                <c:pt idx="2413">
                  <c:v>Ca_0.07943282</c:v>
                </c:pt>
                <c:pt idx="2414">
                  <c:v>Ca_0.1</c:v>
                </c:pt>
                <c:pt idx="2415">
                  <c:v>Ca_0.1258925</c:v>
                </c:pt>
                <c:pt idx="2416">
                  <c:v>Ca_0.1584893</c:v>
                </c:pt>
                <c:pt idx="2417">
                  <c:v>Ca_0.1995262</c:v>
                </c:pt>
                <c:pt idx="2418">
                  <c:v>Ca_0.2511886</c:v>
                </c:pt>
                <c:pt idx="2419">
                  <c:v>Ca_0.3162278</c:v>
                </c:pt>
                <c:pt idx="2420">
                  <c:v>Ca_0.3981072</c:v>
                </c:pt>
                <c:pt idx="2421">
                  <c:v>Ca_0.5011872</c:v>
                </c:pt>
                <c:pt idx="2422">
                  <c:v>Ca_0.6309573</c:v>
                </c:pt>
                <c:pt idx="2423">
                  <c:v>Ca_0.7943282</c:v>
                </c:pt>
                <c:pt idx="2424">
                  <c:v>Ca_1</c:v>
                </c:pt>
                <c:pt idx="2425">
                  <c:v>Ca_1.258925</c:v>
                </c:pt>
                <c:pt idx="2426">
                  <c:v>Ca_1.584893</c:v>
                </c:pt>
                <c:pt idx="2427">
                  <c:v>Ca_1.995262</c:v>
                </c:pt>
                <c:pt idx="2428">
                  <c:v>Ca_2.511886</c:v>
                </c:pt>
                <c:pt idx="2429">
                  <c:v>Ca_3.162278</c:v>
                </c:pt>
                <c:pt idx="2430">
                  <c:v>Ca_3.981072</c:v>
                </c:pt>
                <c:pt idx="2431">
                  <c:v>Ca_5.011872</c:v>
                </c:pt>
                <c:pt idx="2432">
                  <c:v>Ca_6.309573</c:v>
                </c:pt>
                <c:pt idx="2433">
                  <c:v>Ca_7.943282</c:v>
                </c:pt>
                <c:pt idx="2434">
                  <c:v>Ca_10</c:v>
                </c:pt>
                <c:pt idx="2435">
                  <c:v>Ca_12.58925</c:v>
                </c:pt>
                <c:pt idx="2436">
                  <c:v>Ca_15.84893</c:v>
                </c:pt>
                <c:pt idx="2437">
                  <c:v>Ca_19.95262</c:v>
                </c:pt>
                <c:pt idx="2438">
                  <c:v>Ca_25.11886</c:v>
                </c:pt>
                <c:pt idx="2439">
                  <c:v>Ca_31.62278</c:v>
                </c:pt>
                <c:pt idx="2440">
                  <c:v>Ca_39.81072</c:v>
                </c:pt>
                <c:pt idx="2441">
                  <c:v>Ca_50.11872</c:v>
                </c:pt>
                <c:pt idx="2442">
                  <c:v>Ca_63.09573</c:v>
                </c:pt>
                <c:pt idx="2443">
                  <c:v>Ca_79.43282</c:v>
                </c:pt>
                <c:pt idx="2444">
                  <c:v>Ca_100</c:v>
                </c:pt>
                <c:pt idx="2445">
                  <c:v>Ca_125.8925</c:v>
                </c:pt>
                <c:pt idx="2446">
                  <c:v>Ca_158.4893</c:v>
                </c:pt>
                <c:pt idx="2447">
                  <c:v>Ca_199.5262</c:v>
                </c:pt>
                <c:pt idx="2448">
                  <c:v>Ca_251.1886</c:v>
                </c:pt>
                <c:pt idx="2449">
                  <c:v>Ca_316.2278</c:v>
                </c:pt>
                <c:pt idx="2450">
                  <c:v>Ca_398.1072</c:v>
                </c:pt>
                <c:pt idx="2451">
                  <c:v>Ca_501.1872</c:v>
                </c:pt>
                <c:pt idx="2452">
                  <c:v>Ca_630.9573</c:v>
                </c:pt>
                <c:pt idx="2453">
                  <c:v>Ca_794.3282</c:v>
                </c:pt>
                <c:pt idx="2454">
                  <c:v>Ca_1000</c:v>
                </c:pt>
                <c:pt idx="2455">
                  <c:v>Ca_1258.925</c:v>
                </c:pt>
                <c:pt idx="2456">
                  <c:v>Ca_1584.893</c:v>
                </c:pt>
                <c:pt idx="2457">
                  <c:v>Ca_1995.262</c:v>
                </c:pt>
                <c:pt idx="2458">
                  <c:v>Ca_2511.886</c:v>
                </c:pt>
                <c:pt idx="2459">
                  <c:v>Ca_3162.278</c:v>
                </c:pt>
                <c:pt idx="2460">
                  <c:v>Ca_3981.072</c:v>
                </c:pt>
                <c:pt idx="2461">
                  <c:v>Ca_5011.872</c:v>
                </c:pt>
                <c:pt idx="2462">
                  <c:v>Ca_6309.573</c:v>
                </c:pt>
                <c:pt idx="2463">
                  <c:v>Ca_7943.282</c:v>
                </c:pt>
                <c:pt idx="2464">
                  <c:v>Ca_10000</c:v>
                </c:pt>
                <c:pt idx="2465">
                  <c:v>Ca_12589.25</c:v>
                </c:pt>
                <c:pt idx="2466">
                  <c:v>Ca_15848.93</c:v>
                </c:pt>
                <c:pt idx="2467">
                  <c:v>Ca_19952.62</c:v>
                </c:pt>
                <c:pt idx="2468">
                  <c:v>Ca_25118.86</c:v>
                </c:pt>
                <c:pt idx="2469">
                  <c:v>Ca_31622.78</c:v>
                </c:pt>
                <c:pt idx="2470">
                  <c:v>Ca_39810.72</c:v>
                </c:pt>
                <c:pt idx="2471">
                  <c:v>Ca_50118.72</c:v>
                </c:pt>
                <c:pt idx="2472">
                  <c:v>Ca_63095.73</c:v>
                </c:pt>
                <c:pt idx="2473">
                  <c:v>Ca_79432.82</c:v>
                </c:pt>
                <c:pt idx="2474">
                  <c:v>Ca_100000</c:v>
                </c:pt>
                <c:pt idx="2475">
                  <c:v>Ca_125892.5</c:v>
                </c:pt>
                <c:pt idx="2476">
                  <c:v>Ca_158489.3</c:v>
                </c:pt>
                <c:pt idx="2477">
                  <c:v>Ca_199526.2</c:v>
                </c:pt>
                <c:pt idx="2478">
                  <c:v>Ca_251188.6</c:v>
                </c:pt>
                <c:pt idx="2479">
                  <c:v>Ca_316227.8</c:v>
                </c:pt>
                <c:pt idx="2480">
                  <c:v>Ca_398107.2</c:v>
                </c:pt>
                <c:pt idx="2481">
                  <c:v>Ca_501187.2</c:v>
                </c:pt>
                <c:pt idx="2482">
                  <c:v>Ca_630957.3</c:v>
                </c:pt>
                <c:pt idx="2483">
                  <c:v>Ca_794328.2</c:v>
                </c:pt>
                <c:pt idx="2484">
                  <c:v>Ca_1000000</c:v>
                </c:pt>
                <c:pt idx="2485">
                  <c:v>Ca_1258925</c:v>
                </c:pt>
                <c:pt idx="2486">
                  <c:v>Ca_1584893</c:v>
                </c:pt>
                <c:pt idx="2487">
                  <c:v>Ca_1995262</c:v>
                </c:pt>
                <c:pt idx="2488">
                  <c:v>Ca_2511886</c:v>
                </c:pt>
                <c:pt idx="2489">
                  <c:v>Ca_3162278</c:v>
                </c:pt>
                <c:pt idx="2490">
                  <c:v>Ca_3981072</c:v>
                </c:pt>
                <c:pt idx="2491">
                  <c:v>Ca_5011872</c:v>
                </c:pt>
                <c:pt idx="2492">
                  <c:v>Ca_6309573</c:v>
                </c:pt>
                <c:pt idx="2493">
                  <c:v>Ca_7943282</c:v>
                </c:pt>
                <c:pt idx="2494">
                  <c:v>Ca_10000000</c:v>
                </c:pt>
                <c:pt idx="2495">
                  <c:v>Ca_12589250</c:v>
                </c:pt>
                <c:pt idx="2496">
                  <c:v>Ca_15848930</c:v>
                </c:pt>
                <c:pt idx="2497">
                  <c:v>Ca_19952620</c:v>
                </c:pt>
                <c:pt idx="2498">
                  <c:v>Sc_</c:v>
                </c:pt>
                <c:pt idx="2499">
                  <c:v>Energy[eV]_Elastic[mb]</c:v>
                </c:pt>
                <c:pt idx="2500">
                  <c:v>Sc_0.00001258925</c:v>
                </c:pt>
                <c:pt idx="2501">
                  <c:v>Sc_0.00001584893</c:v>
                </c:pt>
                <c:pt idx="2502">
                  <c:v>Sc_0.00001995262</c:v>
                </c:pt>
                <c:pt idx="2503">
                  <c:v>Sc_0.00002511886</c:v>
                </c:pt>
                <c:pt idx="2504">
                  <c:v>Sc_0.00003162278</c:v>
                </c:pt>
                <c:pt idx="2505">
                  <c:v>Sc_0.00003981072</c:v>
                </c:pt>
                <c:pt idx="2506">
                  <c:v>Sc_0.00005011872</c:v>
                </c:pt>
                <c:pt idx="2507">
                  <c:v>Sc_0.00006309573</c:v>
                </c:pt>
                <c:pt idx="2508">
                  <c:v>Sc_0.00007943282</c:v>
                </c:pt>
                <c:pt idx="2509">
                  <c:v>Sc_0.0001</c:v>
                </c:pt>
                <c:pt idx="2510">
                  <c:v>Sc_0.0001258925</c:v>
                </c:pt>
                <c:pt idx="2511">
                  <c:v>Sc_0.0001584893</c:v>
                </c:pt>
                <c:pt idx="2512">
                  <c:v>Sc_0.0001995262</c:v>
                </c:pt>
                <c:pt idx="2513">
                  <c:v>Sc_0.0002511886</c:v>
                </c:pt>
                <c:pt idx="2514">
                  <c:v>Sc_0.0003162278</c:v>
                </c:pt>
                <c:pt idx="2515">
                  <c:v>Sc_0.0003981072</c:v>
                </c:pt>
                <c:pt idx="2516">
                  <c:v>Sc_0.0005011872</c:v>
                </c:pt>
                <c:pt idx="2517">
                  <c:v>Sc_0.0006309573</c:v>
                </c:pt>
                <c:pt idx="2518">
                  <c:v>Sc_0.0007943282</c:v>
                </c:pt>
                <c:pt idx="2519">
                  <c:v>Sc_0.001</c:v>
                </c:pt>
                <c:pt idx="2520">
                  <c:v>Sc_0.001258925</c:v>
                </c:pt>
                <c:pt idx="2521">
                  <c:v>Sc_0.001584893</c:v>
                </c:pt>
                <c:pt idx="2522">
                  <c:v>Sc_0.001995262</c:v>
                </c:pt>
                <c:pt idx="2523">
                  <c:v>Sc_0.002511886</c:v>
                </c:pt>
                <c:pt idx="2524">
                  <c:v>Sc_0.003162278</c:v>
                </c:pt>
                <c:pt idx="2525">
                  <c:v>Sc_0.003981072</c:v>
                </c:pt>
                <c:pt idx="2526">
                  <c:v>Sc_0.005011872</c:v>
                </c:pt>
                <c:pt idx="2527">
                  <c:v>Sc_0.006309573</c:v>
                </c:pt>
                <c:pt idx="2528">
                  <c:v>Sc_0.007943282</c:v>
                </c:pt>
                <c:pt idx="2529">
                  <c:v>Sc_0.01</c:v>
                </c:pt>
                <c:pt idx="2530">
                  <c:v>Sc_0.01258925</c:v>
                </c:pt>
                <c:pt idx="2531">
                  <c:v>Sc_0.01584893</c:v>
                </c:pt>
                <c:pt idx="2532">
                  <c:v>Sc_0.01995262</c:v>
                </c:pt>
                <c:pt idx="2533">
                  <c:v>Sc_0.02511886</c:v>
                </c:pt>
                <c:pt idx="2534">
                  <c:v>Sc_0.03162278</c:v>
                </c:pt>
                <c:pt idx="2535">
                  <c:v>Sc_0.03981072</c:v>
                </c:pt>
                <c:pt idx="2536">
                  <c:v>Sc_0.05011872</c:v>
                </c:pt>
                <c:pt idx="2537">
                  <c:v>Sc_0.06309573</c:v>
                </c:pt>
                <c:pt idx="2538">
                  <c:v>Sc_0.07943282</c:v>
                </c:pt>
                <c:pt idx="2539">
                  <c:v>Sc_0.1</c:v>
                </c:pt>
                <c:pt idx="2540">
                  <c:v>Sc_0.1258925</c:v>
                </c:pt>
                <c:pt idx="2541">
                  <c:v>Sc_0.1584893</c:v>
                </c:pt>
                <c:pt idx="2542">
                  <c:v>Sc_0.1995262</c:v>
                </c:pt>
                <c:pt idx="2543">
                  <c:v>Sc_0.2511886</c:v>
                </c:pt>
                <c:pt idx="2544">
                  <c:v>Sc_0.3162278</c:v>
                </c:pt>
                <c:pt idx="2545">
                  <c:v>Sc_0.3981072</c:v>
                </c:pt>
                <c:pt idx="2546">
                  <c:v>Sc_0.5011872</c:v>
                </c:pt>
                <c:pt idx="2547">
                  <c:v>Sc_0.6309573</c:v>
                </c:pt>
                <c:pt idx="2548">
                  <c:v>Sc_0.7943282</c:v>
                </c:pt>
                <c:pt idx="2549">
                  <c:v>Sc_1</c:v>
                </c:pt>
                <c:pt idx="2550">
                  <c:v>Sc_1.258925</c:v>
                </c:pt>
                <c:pt idx="2551">
                  <c:v>Sc_1.584893</c:v>
                </c:pt>
                <c:pt idx="2552">
                  <c:v>Sc_1.995262</c:v>
                </c:pt>
                <c:pt idx="2553">
                  <c:v>Sc_2.511886</c:v>
                </c:pt>
                <c:pt idx="2554">
                  <c:v>Sc_3.162278</c:v>
                </c:pt>
                <c:pt idx="2555">
                  <c:v>Sc_3.981072</c:v>
                </c:pt>
                <c:pt idx="2556">
                  <c:v>Sc_5.011872</c:v>
                </c:pt>
                <c:pt idx="2557">
                  <c:v>Sc_6.309573</c:v>
                </c:pt>
                <c:pt idx="2558">
                  <c:v>Sc_7.943282</c:v>
                </c:pt>
                <c:pt idx="2559">
                  <c:v>Sc_10</c:v>
                </c:pt>
                <c:pt idx="2560">
                  <c:v>Sc_12.58925</c:v>
                </c:pt>
                <c:pt idx="2561">
                  <c:v>Sc_15.84893</c:v>
                </c:pt>
                <c:pt idx="2562">
                  <c:v>Sc_19.95262</c:v>
                </c:pt>
                <c:pt idx="2563">
                  <c:v>Sc_25.11886</c:v>
                </c:pt>
                <c:pt idx="2564">
                  <c:v>Sc_31.62278</c:v>
                </c:pt>
                <c:pt idx="2565">
                  <c:v>Sc_39.81072</c:v>
                </c:pt>
                <c:pt idx="2566">
                  <c:v>Sc_50.11872</c:v>
                </c:pt>
                <c:pt idx="2567">
                  <c:v>Sc_63.09573</c:v>
                </c:pt>
                <c:pt idx="2568">
                  <c:v>Sc_79.43282</c:v>
                </c:pt>
                <c:pt idx="2569">
                  <c:v>Sc_100</c:v>
                </c:pt>
                <c:pt idx="2570">
                  <c:v>Sc_125.8925</c:v>
                </c:pt>
                <c:pt idx="2571">
                  <c:v>Sc_158.4893</c:v>
                </c:pt>
                <c:pt idx="2572">
                  <c:v>Sc_199.5262</c:v>
                </c:pt>
                <c:pt idx="2573">
                  <c:v>Sc_251.1886</c:v>
                </c:pt>
                <c:pt idx="2574">
                  <c:v>Sc_316.2278</c:v>
                </c:pt>
                <c:pt idx="2575">
                  <c:v>Sc_398.1072</c:v>
                </c:pt>
                <c:pt idx="2576">
                  <c:v>Sc_501.1872</c:v>
                </c:pt>
                <c:pt idx="2577">
                  <c:v>Sc_630.9573</c:v>
                </c:pt>
                <c:pt idx="2578">
                  <c:v>Sc_794.3282</c:v>
                </c:pt>
                <c:pt idx="2579">
                  <c:v>Sc_1000</c:v>
                </c:pt>
                <c:pt idx="2580">
                  <c:v>Sc_1258.925</c:v>
                </c:pt>
                <c:pt idx="2581">
                  <c:v>Sc_1584.893</c:v>
                </c:pt>
                <c:pt idx="2582">
                  <c:v>Sc_1995.262</c:v>
                </c:pt>
                <c:pt idx="2583">
                  <c:v>Sc_2511.886</c:v>
                </c:pt>
                <c:pt idx="2584">
                  <c:v>Sc_3162.278</c:v>
                </c:pt>
                <c:pt idx="2585">
                  <c:v>Sc_3981.072</c:v>
                </c:pt>
                <c:pt idx="2586">
                  <c:v>Sc_5011.872</c:v>
                </c:pt>
                <c:pt idx="2587">
                  <c:v>Sc_6309.573</c:v>
                </c:pt>
                <c:pt idx="2588">
                  <c:v>Sc_7943.282</c:v>
                </c:pt>
                <c:pt idx="2589">
                  <c:v>Sc_10000</c:v>
                </c:pt>
                <c:pt idx="2590">
                  <c:v>Sc_12589.25</c:v>
                </c:pt>
                <c:pt idx="2591">
                  <c:v>Sc_15848.93</c:v>
                </c:pt>
                <c:pt idx="2592">
                  <c:v>Sc_19952.62</c:v>
                </c:pt>
                <c:pt idx="2593">
                  <c:v>Sc_25118.86</c:v>
                </c:pt>
                <c:pt idx="2594">
                  <c:v>Sc_31622.78</c:v>
                </c:pt>
                <c:pt idx="2595">
                  <c:v>Sc_39810.72</c:v>
                </c:pt>
                <c:pt idx="2596">
                  <c:v>Sc_50118.72</c:v>
                </c:pt>
                <c:pt idx="2597">
                  <c:v>Sc_63095.73</c:v>
                </c:pt>
                <c:pt idx="2598">
                  <c:v>Sc_79432.82</c:v>
                </c:pt>
                <c:pt idx="2599">
                  <c:v>Sc_100000</c:v>
                </c:pt>
                <c:pt idx="2600">
                  <c:v>Sc_125892.5</c:v>
                </c:pt>
                <c:pt idx="2601">
                  <c:v>Sc_158489.3</c:v>
                </c:pt>
                <c:pt idx="2602">
                  <c:v>Sc_199526.2</c:v>
                </c:pt>
                <c:pt idx="2603">
                  <c:v>Sc_251188.6</c:v>
                </c:pt>
                <c:pt idx="2604">
                  <c:v>Sc_316227.8</c:v>
                </c:pt>
                <c:pt idx="2605">
                  <c:v>Sc_398107.2</c:v>
                </c:pt>
                <c:pt idx="2606">
                  <c:v>Sc_501187.2</c:v>
                </c:pt>
                <c:pt idx="2607">
                  <c:v>Sc_630957.3</c:v>
                </c:pt>
                <c:pt idx="2608">
                  <c:v>Sc_794328.2</c:v>
                </c:pt>
                <c:pt idx="2609">
                  <c:v>Sc_1000000</c:v>
                </c:pt>
                <c:pt idx="2610">
                  <c:v>Sc_1258925</c:v>
                </c:pt>
                <c:pt idx="2611">
                  <c:v>Sc_1584893</c:v>
                </c:pt>
                <c:pt idx="2612">
                  <c:v>Sc_1995262</c:v>
                </c:pt>
                <c:pt idx="2613">
                  <c:v>Sc_2511886</c:v>
                </c:pt>
                <c:pt idx="2614">
                  <c:v>Sc_3162278</c:v>
                </c:pt>
                <c:pt idx="2615">
                  <c:v>Sc_3981072</c:v>
                </c:pt>
                <c:pt idx="2616">
                  <c:v>Sc_5011872</c:v>
                </c:pt>
                <c:pt idx="2617">
                  <c:v>Sc_6309573</c:v>
                </c:pt>
                <c:pt idx="2618">
                  <c:v>Sc_7943282</c:v>
                </c:pt>
                <c:pt idx="2619">
                  <c:v>Sc_10000000</c:v>
                </c:pt>
                <c:pt idx="2620">
                  <c:v>Sc_12589250</c:v>
                </c:pt>
                <c:pt idx="2621">
                  <c:v>Sc_15848930</c:v>
                </c:pt>
                <c:pt idx="2622">
                  <c:v>Sc_19952620</c:v>
                </c:pt>
                <c:pt idx="2623">
                  <c:v>Ti_</c:v>
                </c:pt>
                <c:pt idx="2624">
                  <c:v>Energy[eV]_Elastic[mb]</c:v>
                </c:pt>
                <c:pt idx="2625">
                  <c:v>Ti_0.00001258925</c:v>
                </c:pt>
                <c:pt idx="2626">
                  <c:v>Ti_0.00001584893</c:v>
                </c:pt>
                <c:pt idx="2627">
                  <c:v>Ti_0.00001995262</c:v>
                </c:pt>
                <c:pt idx="2628">
                  <c:v>Ti_0.00002511886</c:v>
                </c:pt>
                <c:pt idx="2629">
                  <c:v>Ti_0.00003162278</c:v>
                </c:pt>
                <c:pt idx="2630">
                  <c:v>Ti_0.00003981072</c:v>
                </c:pt>
                <c:pt idx="2631">
                  <c:v>Ti_0.00005011872</c:v>
                </c:pt>
                <c:pt idx="2632">
                  <c:v>Ti_0.00006309573</c:v>
                </c:pt>
                <c:pt idx="2633">
                  <c:v>Ti_0.00007943282</c:v>
                </c:pt>
                <c:pt idx="2634">
                  <c:v>Ti_0.0001</c:v>
                </c:pt>
                <c:pt idx="2635">
                  <c:v>Ti_0.0001258925</c:v>
                </c:pt>
                <c:pt idx="2636">
                  <c:v>Ti_0.0001584893</c:v>
                </c:pt>
                <c:pt idx="2637">
                  <c:v>Ti_0.0001995262</c:v>
                </c:pt>
                <c:pt idx="2638">
                  <c:v>Ti_0.0002511886</c:v>
                </c:pt>
                <c:pt idx="2639">
                  <c:v>Ti_0.0003162278</c:v>
                </c:pt>
                <c:pt idx="2640">
                  <c:v>Ti_0.0003981072</c:v>
                </c:pt>
                <c:pt idx="2641">
                  <c:v>Ti_0.0005011872</c:v>
                </c:pt>
                <c:pt idx="2642">
                  <c:v>Ti_0.0006309573</c:v>
                </c:pt>
                <c:pt idx="2643">
                  <c:v>Ti_0.0007943282</c:v>
                </c:pt>
                <c:pt idx="2644">
                  <c:v>Ti_0.001</c:v>
                </c:pt>
                <c:pt idx="2645">
                  <c:v>Ti_0.001258925</c:v>
                </c:pt>
                <c:pt idx="2646">
                  <c:v>Ti_0.001584893</c:v>
                </c:pt>
                <c:pt idx="2647">
                  <c:v>Ti_0.001995262</c:v>
                </c:pt>
                <c:pt idx="2648">
                  <c:v>Ti_0.002511886</c:v>
                </c:pt>
                <c:pt idx="2649">
                  <c:v>Ti_0.003162278</c:v>
                </c:pt>
                <c:pt idx="2650">
                  <c:v>Ti_0.003981072</c:v>
                </c:pt>
                <c:pt idx="2651">
                  <c:v>Ti_0.005011872</c:v>
                </c:pt>
                <c:pt idx="2652">
                  <c:v>Ti_0.006309573</c:v>
                </c:pt>
                <c:pt idx="2653">
                  <c:v>Ti_0.007943282</c:v>
                </c:pt>
                <c:pt idx="2654">
                  <c:v>Ti_0.01</c:v>
                </c:pt>
                <c:pt idx="2655">
                  <c:v>Ti_0.01258925</c:v>
                </c:pt>
                <c:pt idx="2656">
                  <c:v>Ti_0.01584893</c:v>
                </c:pt>
                <c:pt idx="2657">
                  <c:v>Ti_0.01995262</c:v>
                </c:pt>
                <c:pt idx="2658">
                  <c:v>Ti_0.02511886</c:v>
                </c:pt>
                <c:pt idx="2659">
                  <c:v>Ti_0.03162278</c:v>
                </c:pt>
                <c:pt idx="2660">
                  <c:v>Ti_0.03981072</c:v>
                </c:pt>
                <c:pt idx="2661">
                  <c:v>Ti_0.05011872</c:v>
                </c:pt>
                <c:pt idx="2662">
                  <c:v>Ti_0.06309573</c:v>
                </c:pt>
                <c:pt idx="2663">
                  <c:v>Ti_0.07943282</c:v>
                </c:pt>
                <c:pt idx="2664">
                  <c:v>Ti_0.1</c:v>
                </c:pt>
                <c:pt idx="2665">
                  <c:v>Ti_0.1258925</c:v>
                </c:pt>
                <c:pt idx="2666">
                  <c:v>Ti_0.1584893</c:v>
                </c:pt>
                <c:pt idx="2667">
                  <c:v>Ti_0.1995262</c:v>
                </c:pt>
                <c:pt idx="2668">
                  <c:v>Ti_0.2511886</c:v>
                </c:pt>
                <c:pt idx="2669">
                  <c:v>Ti_0.3162278</c:v>
                </c:pt>
                <c:pt idx="2670">
                  <c:v>Ti_0.3981072</c:v>
                </c:pt>
                <c:pt idx="2671">
                  <c:v>Ti_0.5011872</c:v>
                </c:pt>
                <c:pt idx="2672">
                  <c:v>Ti_0.6309573</c:v>
                </c:pt>
                <c:pt idx="2673">
                  <c:v>Ti_0.7943282</c:v>
                </c:pt>
                <c:pt idx="2674">
                  <c:v>Ti_1</c:v>
                </c:pt>
                <c:pt idx="2675">
                  <c:v>Ti_1.258925</c:v>
                </c:pt>
                <c:pt idx="2676">
                  <c:v>Ti_1.584893</c:v>
                </c:pt>
                <c:pt idx="2677">
                  <c:v>Ti_1.995262</c:v>
                </c:pt>
                <c:pt idx="2678">
                  <c:v>Ti_2.511886</c:v>
                </c:pt>
                <c:pt idx="2679">
                  <c:v>Ti_3.162278</c:v>
                </c:pt>
                <c:pt idx="2680">
                  <c:v>Ti_3.981072</c:v>
                </c:pt>
                <c:pt idx="2681">
                  <c:v>Ti_5.011872</c:v>
                </c:pt>
                <c:pt idx="2682">
                  <c:v>Ti_6.309573</c:v>
                </c:pt>
                <c:pt idx="2683">
                  <c:v>Ti_7.943282</c:v>
                </c:pt>
                <c:pt idx="2684">
                  <c:v>Ti_10</c:v>
                </c:pt>
                <c:pt idx="2685">
                  <c:v>Ti_12.58925</c:v>
                </c:pt>
                <c:pt idx="2686">
                  <c:v>Ti_15.84893</c:v>
                </c:pt>
                <c:pt idx="2687">
                  <c:v>Ti_19.95262</c:v>
                </c:pt>
                <c:pt idx="2688">
                  <c:v>Ti_25.11886</c:v>
                </c:pt>
                <c:pt idx="2689">
                  <c:v>Ti_31.62278</c:v>
                </c:pt>
                <c:pt idx="2690">
                  <c:v>Ti_39.81072</c:v>
                </c:pt>
                <c:pt idx="2691">
                  <c:v>Ti_50.11872</c:v>
                </c:pt>
                <c:pt idx="2692">
                  <c:v>Ti_63.09573</c:v>
                </c:pt>
                <c:pt idx="2693">
                  <c:v>Ti_79.43282</c:v>
                </c:pt>
                <c:pt idx="2694">
                  <c:v>Ti_100</c:v>
                </c:pt>
                <c:pt idx="2695">
                  <c:v>Ti_125.8925</c:v>
                </c:pt>
                <c:pt idx="2696">
                  <c:v>Ti_158.4893</c:v>
                </c:pt>
                <c:pt idx="2697">
                  <c:v>Ti_199.5262</c:v>
                </c:pt>
                <c:pt idx="2698">
                  <c:v>Ti_251.1886</c:v>
                </c:pt>
                <c:pt idx="2699">
                  <c:v>Ti_316.2278</c:v>
                </c:pt>
                <c:pt idx="2700">
                  <c:v>Ti_398.1072</c:v>
                </c:pt>
                <c:pt idx="2701">
                  <c:v>Ti_501.1872</c:v>
                </c:pt>
                <c:pt idx="2702">
                  <c:v>Ti_630.9573</c:v>
                </c:pt>
                <c:pt idx="2703">
                  <c:v>Ti_794.3282</c:v>
                </c:pt>
                <c:pt idx="2704">
                  <c:v>Ti_1000</c:v>
                </c:pt>
                <c:pt idx="2705">
                  <c:v>Ti_1258.925</c:v>
                </c:pt>
                <c:pt idx="2706">
                  <c:v>Ti_1584.893</c:v>
                </c:pt>
                <c:pt idx="2707">
                  <c:v>Ti_1995.262</c:v>
                </c:pt>
                <c:pt idx="2708">
                  <c:v>Ti_2511.886</c:v>
                </c:pt>
                <c:pt idx="2709">
                  <c:v>Ti_3162.278</c:v>
                </c:pt>
                <c:pt idx="2710">
                  <c:v>Ti_3981.072</c:v>
                </c:pt>
                <c:pt idx="2711">
                  <c:v>Ti_5011.872</c:v>
                </c:pt>
                <c:pt idx="2712">
                  <c:v>Ti_6309.573</c:v>
                </c:pt>
                <c:pt idx="2713">
                  <c:v>Ti_7943.282</c:v>
                </c:pt>
                <c:pt idx="2714">
                  <c:v>Ti_10000</c:v>
                </c:pt>
                <c:pt idx="2715">
                  <c:v>Ti_12589.25</c:v>
                </c:pt>
                <c:pt idx="2716">
                  <c:v>Ti_15848.93</c:v>
                </c:pt>
                <c:pt idx="2717">
                  <c:v>Ti_19952.62</c:v>
                </c:pt>
                <c:pt idx="2718">
                  <c:v>Ti_25118.86</c:v>
                </c:pt>
                <c:pt idx="2719">
                  <c:v>Ti_31622.78</c:v>
                </c:pt>
                <c:pt idx="2720">
                  <c:v>Ti_39810.72</c:v>
                </c:pt>
                <c:pt idx="2721">
                  <c:v>Ti_50118.72</c:v>
                </c:pt>
                <c:pt idx="2722">
                  <c:v>Ti_63095.73</c:v>
                </c:pt>
                <c:pt idx="2723">
                  <c:v>Ti_79432.82</c:v>
                </c:pt>
                <c:pt idx="2724">
                  <c:v>Ti_100000</c:v>
                </c:pt>
                <c:pt idx="2725">
                  <c:v>Ti_125892.5</c:v>
                </c:pt>
                <c:pt idx="2726">
                  <c:v>Ti_158489.3</c:v>
                </c:pt>
                <c:pt idx="2727">
                  <c:v>Ti_199526.2</c:v>
                </c:pt>
                <c:pt idx="2728">
                  <c:v>Ti_251188.6</c:v>
                </c:pt>
                <c:pt idx="2729">
                  <c:v>Ti_316227.8</c:v>
                </c:pt>
                <c:pt idx="2730">
                  <c:v>Ti_398107.2</c:v>
                </c:pt>
                <c:pt idx="2731">
                  <c:v>Ti_501187.2</c:v>
                </c:pt>
                <c:pt idx="2732">
                  <c:v>Ti_630957.3</c:v>
                </c:pt>
                <c:pt idx="2733">
                  <c:v>Ti_794328.2</c:v>
                </c:pt>
                <c:pt idx="2734">
                  <c:v>Ti_1000000</c:v>
                </c:pt>
                <c:pt idx="2735">
                  <c:v>Ti_1258925</c:v>
                </c:pt>
                <c:pt idx="2736">
                  <c:v>Ti_1584893</c:v>
                </c:pt>
                <c:pt idx="2737">
                  <c:v>Ti_1995262</c:v>
                </c:pt>
                <c:pt idx="2738">
                  <c:v>Ti_2511886</c:v>
                </c:pt>
                <c:pt idx="2739">
                  <c:v>Ti_3162278</c:v>
                </c:pt>
                <c:pt idx="2740">
                  <c:v>Ti_3981072</c:v>
                </c:pt>
                <c:pt idx="2741">
                  <c:v>Ti_5011872</c:v>
                </c:pt>
                <c:pt idx="2742">
                  <c:v>Ti_6309573</c:v>
                </c:pt>
                <c:pt idx="2743">
                  <c:v>Ti_7943282</c:v>
                </c:pt>
                <c:pt idx="2744">
                  <c:v>Ti_10000000</c:v>
                </c:pt>
                <c:pt idx="2745">
                  <c:v>Ti_12589250</c:v>
                </c:pt>
                <c:pt idx="2746">
                  <c:v>Ti_15848930</c:v>
                </c:pt>
                <c:pt idx="2747">
                  <c:v>Ti_19952620</c:v>
                </c:pt>
                <c:pt idx="2748">
                  <c:v>V_</c:v>
                </c:pt>
                <c:pt idx="2749">
                  <c:v>Energy[eV]_Elastic[mb]</c:v>
                </c:pt>
                <c:pt idx="2750">
                  <c:v>V_0.00001258925</c:v>
                </c:pt>
                <c:pt idx="2751">
                  <c:v>V_0.00001584893</c:v>
                </c:pt>
                <c:pt idx="2752">
                  <c:v>V_0.00001995262</c:v>
                </c:pt>
                <c:pt idx="2753">
                  <c:v>V_0.00002511886</c:v>
                </c:pt>
                <c:pt idx="2754">
                  <c:v>V_0.00003162278</c:v>
                </c:pt>
                <c:pt idx="2755">
                  <c:v>V_0.00003981072</c:v>
                </c:pt>
                <c:pt idx="2756">
                  <c:v>V_0.00005011872</c:v>
                </c:pt>
                <c:pt idx="2757">
                  <c:v>V_0.00006309573</c:v>
                </c:pt>
                <c:pt idx="2758">
                  <c:v>V_0.00007943282</c:v>
                </c:pt>
                <c:pt idx="2759">
                  <c:v>V_0.0001</c:v>
                </c:pt>
                <c:pt idx="2760">
                  <c:v>V_0.0001258925</c:v>
                </c:pt>
                <c:pt idx="2761">
                  <c:v>V_0.0001584893</c:v>
                </c:pt>
                <c:pt idx="2762">
                  <c:v>V_0.0001995262</c:v>
                </c:pt>
                <c:pt idx="2763">
                  <c:v>V_0.0002511886</c:v>
                </c:pt>
                <c:pt idx="2764">
                  <c:v>V_0.0003162278</c:v>
                </c:pt>
                <c:pt idx="2765">
                  <c:v>V_0.0003981072</c:v>
                </c:pt>
                <c:pt idx="2766">
                  <c:v>V_0.0005011872</c:v>
                </c:pt>
                <c:pt idx="2767">
                  <c:v>V_0.0006309573</c:v>
                </c:pt>
                <c:pt idx="2768">
                  <c:v>V_0.0007943282</c:v>
                </c:pt>
                <c:pt idx="2769">
                  <c:v>V_0.001</c:v>
                </c:pt>
                <c:pt idx="2770">
                  <c:v>V_0.001258925</c:v>
                </c:pt>
                <c:pt idx="2771">
                  <c:v>V_0.001584893</c:v>
                </c:pt>
                <c:pt idx="2772">
                  <c:v>V_0.001995262</c:v>
                </c:pt>
                <c:pt idx="2773">
                  <c:v>V_0.002511886</c:v>
                </c:pt>
                <c:pt idx="2774">
                  <c:v>V_0.003162278</c:v>
                </c:pt>
                <c:pt idx="2775">
                  <c:v>V_0.003981072</c:v>
                </c:pt>
                <c:pt idx="2776">
                  <c:v>V_0.005011872</c:v>
                </c:pt>
                <c:pt idx="2777">
                  <c:v>V_0.006309573</c:v>
                </c:pt>
                <c:pt idx="2778">
                  <c:v>V_0.007943282</c:v>
                </c:pt>
                <c:pt idx="2779">
                  <c:v>V_0.01</c:v>
                </c:pt>
                <c:pt idx="2780">
                  <c:v>V_0.01258925</c:v>
                </c:pt>
                <c:pt idx="2781">
                  <c:v>V_0.01584893</c:v>
                </c:pt>
                <c:pt idx="2782">
                  <c:v>V_0.01995262</c:v>
                </c:pt>
                <c:pt idx="2783">
                  <c:v>V_0.02511886</c:v>
                </c:pt>
                <c:pt idx="2784">
                  <c:v>V_0.03162278</c:v>
                </c:pt>
                <c:pt idx="2785">
                  <c:v>V_0.03981072</c:v>
                </c:pt>
                <c:pt idx="2786">
                  <c:v>V_0.05011872</c:v>
                </c:pt>
                <c:pt idx="2787">
                  <c:v>V_0.06309573</c:v>
                </c:pt>
                <c:pt idx="2788">
                  <c:v>V_0.07943282</c:v>
                </c:pt>
                <c:pt idx="2789">
                  <c:v>V_0.1</c:v>
                </c:pt>
                <c:pt idx="2790">
                  <c:v>V_0.1258925</c:v>
                </c:pt>
                <c:pt idx="2791">
                  <c:v>V_0.1584893</c:v>
                </c:pt>
                <c:pt idx="2792">
                  <c:v>V_0.1995262</c:v>
                </c:pt>
                <c:pt idx="2793">
                  <c:v>V_0.2511886</c:v>
                </c:pt>
                <c:pt idx="2794">
                  <c:v>V_0.3162278</c:v>
                </c:pt>
                <c:pt idx="2795">
                  <c:v>V_0.3981072</c:v>
                </c:pt>
                <c:pt idx="2796">
                  <c:v>V_0.5011872</c:v>
                </c:pt>
                <c:pt idx="2797">
                  <c:v>V_0.6309573</c:v>
                </c:pt>
                <c:pt idx="2798">
                  <c:v>V_0.7943282</c:v>
                </c:pt>
                <c:pt idx="2799">
                  <c:v>V_1</c:v>
                </c:pt>
                <c:pt idx="2800">
                  <c:v>V_1.258925</c:v>
                </c:pt>
                <c:pt idx="2801">
                  <c:v>V_1.584893</c:v>
                </c:pt>
                <c:pt idx="2802">
                  <c:v>V_1.995262</c:v>
                </c:pt>
                <c:pt idx="2803">
                  <c:v>V_2.511886</c:v>
                </c:pt>
                <c:pt idx="2804">
                  <c:v>V_3.162278</c:v>
                </c:pt>
                <c:pt idx="2805">
                  <c:v>V_3.981072</c:v>
                </c:pt>
                <c:pt idx="2806">
                  <c:v>V_5.011872</c:v>
                </c:pt>
                <c:pt idx="2807">
                  <c:v>V_6.309573</c:v>
                </c:pt>
                <c:pt idx="2808">
                  <c:v>V_7.943282</c:v>
                </c:pt>
                <c:pt idx="2809">
                  <c:v>V_10</c:v>
                </c:pt>
                <c:pt idx="2810">
                  <c:v>V_12.58925</c:v>
                </c:pt>
                <c:pt idx="2811">
                  <c:v>V_15.84893</c:v>
                </c:pt>
                <c:pt idx="2812">
                  <c:v>V_19.95262</c:v>
                </c:pt>
                <c:pt idx="2813">
                  <c:v>V_25.11886</c:v>
                </c:pt>
                <c:pt idx="2814">
                  <c:v>V_31.62278</c:v>
                </c:pt>
                <c:pt idx="2815">
                  <c:v>V_39.81072</c:v>
                </c:pt>
                <c:pt idx="2816">
                  <c:v>V_50.11872</c:v>
                </c:pt>
                <c:pt idx="2817">
                  <c:v>V_63.09573</c:v>
                </c:pt>
                <c:pt idx="2818">
                  <c:v>V_79.43282</c:v>
                </c:pt>
                <c:pt idx="2819">
                  <c:v>V_100</c:v>
                </c:pt>
                <c:pt idx="2820">
                  <c:v>V_125.8925</c:v>
                </c:pt>
                <c:pt idx="2821">
                  <c:v>V_158.4893</c:v>
                </c:pt>
                <c:pt idx="2822">
                  <c:v>V_199.5262</c:v>
                </c:pt>
                <c:pt idx="2823">
                  <c:v>V_251.1886</c:v>
                </c:pt>
                <c:pt idx="2824">
                  <c:v>V_316.2278</c:v>
                </c:pt>
                <c:pt idx="2825">
                  <c:v>V_398.1072</c:v>
                </c:pt>
                <c:pt idx="2826">
                  <c:v>V_501.1872</c:v>
                </c:pt>
                <c:pt idx="2827">
                  <c:v>V_630.9573</c:v>
                </c:pt>
                <c:pt idx="2828">
                  <c:v>V_794.3282</c:v>
                </c:pt>
                <c:pt idx="2829">
                  <c:v>V_1000</c:v>
                </c:pt>
                <c:pt idx="2830">
                  <c:v>V_1258.925</c:v>
                </c:pt>
                <c:pt idx="2831">
                  <c:v>V_1584.893</c:v>
                </c:pt>
                <c:pt idx="2832">
                  <c:v>V_1995.262</c:v>
                </c:pt>
                <c:pt idx="2833">
                  <c:v>V_2511.886</c:v>
                </c:pt>
                <c:pt idx="2834">
                  <c:v>V_3162.278</c:v>
                </c:pt>
                <c:pt idx="2835">
                  <c:v>V_3981.072</c:v>
                </c:pt>
                <c:pt idx="2836">
                  <c:v>V_5011.872</c:v>
                </c:pt>
                <c:pt idx="2837">
                  <c:v>V_6309.573</c:v>
                </c:pt>
                <c:pt idx="2838">
                  <c:v>V_7943.282</c:v>
                </c:pt>
                <c:pt idx="2839">
                  <c:v>V_10000</c:v>
                </c:pt>
                <c:pt idx="2840">
                  <c:v>V_12589.25</c:v>
                </c:pt>
                <c:pt idx="2841">
                  <c:v>V_15848.93</c:v>
                </c:pt>
                <c:pt idx="2842">
                  <c:v>V_19952.62</c:v>
                </c:pt>
                <c:pt idx="2843">
                  <c:v>V_25118.86</c:v>
                </c:pt>
                <c:pt idx="2844">
                  <c:v>V_31622.78</c:v>
                </c:pt>
                <c:pt idx="2845">
                  <c:v>V_39810.72</c:v>
                </c:pt>
                <c:pt idx="2846">
                  <c:v>V_50118.72</c:v>
                </c:pt>
                <c:pt idx="2847">
                  <c:v>V_63095.73</c:v>
                </c:pt>
                <c:pt idx="2848">
                  <c:v>V_79432.82</c:v>
                </c:pt>
                <c:pt idx="2849">
                  <c:v>V_100000</c:v>
                </c:pt>
                <c:pt idx="2850">
                  <c:v>V_125892.5</c:v>
                </c:pt>
                <c:pt idx="2851">
                  <c:v>V_158489.3</c:v>
                </c:pt>
                <c:pt idx="2852">
                  <c:v>V_199526.2</c:v>
                </c:pt>
                <c:pt idx="2853">
                  <c:v>V_251188.6</c:v>
                </c:pt>
                <c:pt idx="2854">
                  <c:v>V_316227.8</c:v>
                </c:pt>
                <c:pt idx="2855">
                  <c:v>V_398107.2</c:v>
                </c:pt>
                <c:pt idx="2856">
                  <c:v>V_501187.2</c:v>
                </c:pt>
                <c:pt idx="2857">
                  <c:v>V_630957.3</c:v>
                </c:pt>
                <c:pt idx="2858">
                  <c:v>V_794328.2</c:v>
                </c:pt>
                <c:pt idx="2859">
                  <c:v>V_1000000</c:v>
                </c:pt>
                <c:pt idx="2860">
                  <c:v>V_1258925</c:v>
                </c:pt>
                <c:pt idx="2861">
                  <c:v>V_1584893</c:v>
                </c:pt>
                <c:pt idx="2862">
                  <c:v>V_1995262</c:v>
                </c:pt>
                <c:pt idx="2863">
                  <c:v>V_2511886</c:v>
                </c:pt>
                <c:pt idx="2864">
                  <c:v>V_3162278</c:v>
                </c:pt>
                <c:pt idx="2865">
                  <c:v>V_3981072</c:v>
                </c:pt>
                <c:pt idx="2866">
                  <c:v>V_5011872</c:v>
                </c:pt>
                <c:pt idx="2867">
                  <c:v>V_6309573</c:v>
                </c:pt>
                <c:pt idx="2868">
                  <c:v>V_7943282</c:v>
                </c:pt>
                <c:pt idx="2869">
                  <c:v>V_10000000</c:v>
                </c:pt>
                <c:pt idx="2870">
                  <c:v>V_12589250</c:v>
                </c:pt>
                <c:pt idx="2871">
                  <c:v>V_15848930</c:v>
                </c:pt>
                <c:pt idx="2872">
                  <c:v>V_19952620</c:v>
                </c:pt>
                <c:pt idx="2873">
                  <c:v>Cr_</c:v>
                </c:pt>
                <c:pt idx="2874">
                  <c:v>Energy[eV]_Elastic[mb]</c:v>
                </c:pt>
                <c:pt idx="2875">
                  <c:v>Cr_0.00001258925</c:v>
                </c:pt>
                <c:pt idx="2876">
                  <c:v>Cr_0.00001584893</c:v>
                </c:pt>
                <c:pt idx="2877">
                  <c:v>Cr_0.00001995262</c:v>
                </c:pt>
                <c:pt idx="2878">
                  <c:v>Cr_0.00002511886</c:v>
                </c:pt>
                <c:pt idx="2879">
                  <c:v>Cr_0.00003162278</c:v>
                </c:pt>
                <c:pt idx="2880">
                  <c:v>Cr_0.00003981072</c:v>
                </c:pt>
                <c:pt idx="2881">
                  <c:v>Cr_0.00005011872</c:v>
                </c:pt>
                <c:pt idx="2882">
                  <c:v>Cr_0.00006309573</c:v>
                </c:pt>
                <c:pt idx="2883">
                  <c:v>Cr_0.00007943282</c:v>
                </c:pt>
                <c:pt idx="2884">
                  <c:v>Cr_0.0001</c:v>
                </c:pt>
                <c:pt idx="2885">
                  <c:v>Cr_0.0001258925</c:v>
                </c:pt>
                <c:pt idx="2886">
                  <c:v>Cr_0.0001584893</c:v>
                </c:pt>
                <c:pt idx="2887">
                  <c:v>Cr_0.0001995262</c:v>
                </c:pt>
                <c:pt idx="2888">
                  <c:v>Cr_0.0002511886</c:v>
                </c:pt>
                <c:pt idx="2889">
                  <c:v>Cr_0.0003162278</c:v>
                </c:pt>
                <c:pt idx="2890">
                  <c:v>Cr_0.0003981072</c:v>
                </c:pt>
                <c:pt idx="2891">
                  <c:v>Cr_0.0005011872</c:v>
                </c:pt>
                <c:pt idx="2892">
                  <c:v>Cr_0.0006309573</c:v>
                </c:pt>
                <c:pt idx="2893">
                  <c:v>Cr_0.0007943282</c:v>
                </c:pt>
                <c:pt idx="2894">
                  <c:v>Cr_0.001</c:v>
                </c:pt>
                <c:pt idx="2895">
                  <c:v>Cr_0.001258925</c:v>
                </c:pt>
                <c:pt idx="2896">
                  <c:v>Cr_0.001584893</c:v>
                </c:pt>
                <c:pt idx="2897">
                  <c:v>Cr_0.001995262</c:v>
                </c:pt>
                <c:pt idx="2898">
                  <c:v>Cr_0.002511886</c:v>
                </c:pt>
                <c:pt idx="2899">
                  <c:v>Cr_0.003162278</c:v>
                </c:pt>
                <c:pt idx="2900">
                  <c:v>Cr_0.003981072</c:v>
                </c:pt>
                <c:pt idx="2901">
                  <c:v>Cr_0.005011872</c:v>
                </c:pt>
                <c:pt idx="2902">
                  <c:v>Cr_0.006309573</c:v>
                </c:pt>
                <c:pt idx="2903">
                  <c:v>Cr_0.007943282</c:v>
                </c:pt>
                <c:pt idx="2904">
                  <c:v>Cr_0.01</c:v>
                </c:pt>
                <c:pt idx="2905">
                  <c:v>Cr_0.01258925</c:v>
                </c:pt>
                <c:pt idx="2906">
                  <c:v>Cr_0.01584893</c:v>
                </c:pt>
                <c:pt idx="2907">
                  <c:v>Cr_0.01995262</c:v>
                </c:pt>
                <c:pt idx="2908">
                  <c:v>Cr_0.02511886</c:v>
                </c:pt>
                <c:pt idx="2909">
                  <c:v>Cr_0.03162278</c:v>
                </c:pt>
                <c:pt idx="2910">
                  <c:v>Cr_0.03981072</c:v>
                </c:pt>
                <c:pt idx="2911">
                  <c:v>Cr_0.05011872</c:v>
                </c:pt>
                <c:pt idx="2912">
                  <c:v>Cr_0.06309573</c:v>
                </c:pt>
                <c:pt idx="2913">
                  <c:v>Cr_0.07943282</c:v>
                </c:pt>
                <c:pt idx="2914">
                  <c:v>Cr_0.1</c:v>
                </c:pt>
                <c:pt idx="2915">
                  <c:v>Cr_0.1258925</c:v>
                </c:pt>
                <c:pt idx="2916">
                  <c:v>Cr_0.1584893</c:v>
                </c:pt>
                <c:pt idx="2917">
                  <c:v>Cr_0.1995262</c:v>
                </c:pt>
                <c:pt idx="2918">
                  <c:v>Cr_0.2511886</c:v>
                </c:pt>
                <c:pt idx="2919">
                  <c:v>Cr_0.3162278</c:v>
                </c:pt>
                <c:pt idx="2920">
                  <c:v>Cr_0.3981072</c:v>
                </c:pt>
                <c:pt idx="2921">
                  <c:v>Cr_0.5011872</c:v>
                </c:pt>
                <c:pt idx="2922">
                  <c:v>Cr_0.6309573</c:v>
                </c:pt>
                <c:pt idx="2923">
                  <c:v>Cr_0.7943282</c:v>
                </c:pt>
                <c:pt idx="2924">
                  <c:v>Cr_1</c:v>
                </c:pt>
                <c:pt idx="2925">
                  <c:v>Cr_1.258925</c:v>
                </c:pt>
                <c:pt idx="2926">
                  <c:v>Cr_1.584893</c:v>
                </c:pt>
                <c:pt idx="2927">
                  <c:v>Cr_1.995262</c:v>
                </c:pt>
                <c:pt idx="2928">
                  <c:v>Cr_2.511886</c:v>
                </c:pt>
                <c:pt idx="2929">
                  <c:v>Cr_3.162278</c:v>
                </c:pt>
                <c:pt idx="2930">
                  <c:v>Cr_3.981072</c:v>
                </c:pt>
                <c:pt idx="2931">
                  <c:v>Cr_5.011872</c:v>
                </c:pt>
                <c:pt idx="2932">
                  <c:v>Cr_6.309573</c:v>
                </c:pt>
                <c:pt idx="2933">
                  <c:v>Cr_7.943282</c:v>
                </c:pt>
                <c:pt idx="2934">
                  <c:v>Cr_10</c:v>
                </c:pt>
                <c:pt idx="2935">
                  <c:v>Cr_12.58925</c:v>
                </c:pt>
                <c:pt idx="2936">
                  <c:v>Cr_15.84893</c:v>
                </c:pt>
                <c:pt idx="2937">
                  <c:v>Cr_19.95262</c:v>
                </c:pt>
                <c:pt idx="2938">
                  <c:v>Cr_25.11886</c:v>
                </c:pt>
                <c:pt idx="2939">
                  <c:v>Cr_31.62278</c:v>
                </c:pt>
                <c:pt idx="2940">
                  <c:v>Cr_39.81072</c:v>
                </c:pt>
                <c:pt idx="2941">
                  <c:v>Cr_50.11872</c:v>
                </c:pt>
                <c:pt idx="2942">
                  <c:v>Cr_63.09573</c:v>
                </c:pt>
                <c:pt idx="2943">
                  <c:v>Cr_79.43282</c:v>
                </c:pt>
                <c:pt idx="2944">
                  <c:v>Cr_100</c:v>
                </c:pt>
                <c:pt idx="2945">
                  <c:v>Cr_125.8925</c:v>
                </c:pt>
                <c:pt idx="2946">
                  <c:v>Cr_158.4893</c:v>
                </c:pt>
                <c:pt idx="2947">
                  <c:v>Cr_199.5262</c:v>
                </c:pt>
                <c:pt idx="2948">
                  <c:v>Cr_251.1886</c:v>
                </c:pt>
                <c:pt idx="2949">
                  <c:v>Cr_316.2278</c:v>
                </c:pt>
                <c:pt idx="2950">
                  <c:v>Cr_398.1072</c:v>
                </c:pt>
                <c:pt idx="2951">
                  <c:v>Cr_501.1872</c:v>
                </c:pt>
                <c:pt idx="2952">
                  <c:v>Cr_630.9573</c:v>
                </c:pt>
                <c:pt idx="2953">
                  <c:v>Cr_794.3282</c:v>
                </c:pt>
                <c:pt idx="2954">
                  <c:v>Cr_1000</c:v>
                </c:pt>
                <c:pt idx="2955">
                  <c:v>Cr_1258.925</c:v>
                </c:pt>
                <c:pt idx="2956">
                  <c:v>Cr_1584.893</c:v>
                </c:pt>
                <c:pt idx="2957">
                  <c:v>Cr_1995.262</c:v>
                </c:pt>
                <c:pt idx="2958">
                  <c:v>Cr_2511.886</c:v>
                </c:pt>
                <c:pt idx="2959">
                  <c:v>Cr_3162.278</c:v>
                </c:pt>
                <c:pt idx="2960">
                  <c:v>Cr_3981.072</c:v>
                </c:pt>
                <c:pt idx="2961">
                  <c:v>Cr_5011.872</c:v>
                </c:pt>
                <c:pt idx="2962">
                  <c:v>Cr_6309.573</c:v>
                </c:pt>
                <c:pt idx="2963">
                  <c:v>Cr_7943.282</c:v>
                </c:pt>
                <c:pt idx="2964">
                  <c:v>Cr_10000</c:v>
                </c:pt>
                <c:pt idx="2965">
                  <c:v>Cr_12589.25</c:v>
                </c:pt>
                <c:pt idx="2966">
                  <c:v>Cr_15848.93</c:v>
                </c:pt>
                <c:pt idx="2967">
                  <c:v>Cr_19952.62</c:v>
                </c:pt>
                <c:pt idx="2968">
                  <c:v>Cr_25118.86</c:v>
                </c:pt>
                <c:pt idx="2969">
                  <c:v>Cr_31622.78</c:v>
                </c:pt>
                <c:pt idx="2970">
                  <c:v>Cr_39810.72</c:v>
                </c:pt>
                <c:pt idx="2971">
                  <c:v>Cr_50118.72</c:v>
                </c:pt>
                <c:pt idx="2972">
                  <c:v>Cr_63095.73</c:v>
                </c:pt>
                <c:pt idx="2973">
                  <c:v>Cr_79432.82</c:v>
                </c:pt>
                <c:pt idx="2974">
                  <c:v>Cr_100000</c:v>
                </c:pt>
                <c:pt idx="2975">
                  <c:v>Cr_125892.5</c:v>
                </c:pt>
                <c:pt idx="2976">
                  <c:v>Cr_158489.3</c:v>
                </c:pt>
                <c:pt idx="2977">
                  <c:v>Cr_199526.2</c:v>
                </c:pt>
                <c:pt idx="2978">
                  <c:v>Cr_251188.6</c:v>
                </c:pt>
                <c:pt idx="2979">
                  <c:v>Cr_316227.8</c:v>
                </c:pt>
                <c:pt idx="2980">
                  <c:v>Cr_398107.2</c:v>
                </c:pt>
                <c:pt idx="2981">
                  <c:v>Cr_501187.2</c:v>
                </c:pt>
                <c:pt idx="2982">
                  <c:v>Cr_630957.3</c:v>
                </c:pt>
                <c:pt idx="2983">
                  <c:v>Cr_794328.2</c:v>
                </c:pt>
                <c:pt idx="2984">
                  <c:v>Cr_1000000</c:v>
                </c:pt>
                <c:pt idx="2985">
                  <c:v>Cr_1258925</c:v>
                </c:pt>
                <c:pt idx="2986">
                  <c:v>Cr_1584893</c:v>
                </c:pt>
                <c:pt idx="2987">
                  <c:v>Cr_1995262</c:v>
                </c:pt>
                <c:pt idx="2988">
                  <c:v>Cr_2511886</c:v>
                </c:pt>
                <c:pt idx="2989">
                  <c:v>Cr_3162278</c:v>
                </c:pt>
                <c:pt idx="2990">
                  <c:v>Cr_3981072</c:v>
                </c:pt>
                <c:pt idx="2991">
                  <c:v>Cr_5011872</c:v>
                </c:pt>
                <c:pt idx="2992">
                  <c:v>Cr_6309573</c:v>
                </c:pt>
                <c:pt idx="2993">
                  <c:v>Cr_7943282</c:v>
                </c:pt>
                <c:pt idx="2994">
                  <c:v>Cr_10000000</c:v>
                </c:pt>
                <c:pt idx="2995">
                  <c:v>Cr_12589250</c:v>
                </c:pt>
                <c:pt idx="2996">
                  <c:v>Cr_15848930</c:v>
                </c:pt>
                <c:pt idx="2997">
                  <c:v>Cr_19952620</c:v>
                </c:pt>
                <c:pt idx="2998">
                  <c:v>Mn_</c:v>
                </c:pt>
                <c:pt idx="2999">
                  <c:v>Energy[eV]_Elastic[mb]</c:v>
                </c:pt>
                <c:pt idx="3000">
                  <c:v>Mn_0.00001258925</c:v>
                </c:pt>
                <c:pt idx="3001">
                  <c:v>Mn_0.00001584893</c:v>
                </c:pt>
                <c:pt idx="3002">
                  <c:v>Mn_0.00001995262</c:v>
                </c:pt>
                <c:pt idx="3003">
                  <c:v>Mn_0.00002511886</c:v>
                </c:pt>
                <c:pt idx="3004">
                  <c:v>Mn_0.00003162278</c:v>
                </c:pt>
                <c:pt idx="3005">
                  <c:v>Mn_0.00003981072</c:v>
                </c:pt>
                <c:pt idx="3006">
                  <c:v>Mn_0.00005011872</c:v>
                </c:pt>
                <c:pt idx="3007">
                  <c:v>Mn_0.00006309573</c:v>
                </c:pt>
                <c:pt idx="3008">
                  <c:v>Mn_0.00007943282</c:v>
                </c:pt>
                <c:pt idx="3009">
                  <c:v>Mn_0.0001</c:v>
                </c:pt>
                <c:pt idx="3010">
                  <c:v>Mn_0.0001258925</c:v>
                </c:pt>
                <c:pt idx="3011">
                  <c:v>Mn_0.0001584893</c:v>
                </c:pt>
                <c:pt idx="3012">
                  <c:v>Mn_0.0001995262</c:v>
                </c:pt>
                <c:pt idx="3013">
                  <c:v>Mn_0.0002511886</c:v>
                </c:pt>
                <c:pt idx="3014">
                  <c:v>Mn_0.0003162278</c:v>
                </c:pt>
                <c:pt idx="3015">
                  <c:v>Mn_0.0003981072</c:v>
                </c:pt>
                <c:pt idx="3016">
                  <c:v>Mn_0.0005011872</c:v>
                </c:pt>
                <c:pt idx="3017">
                  <c:v>Mn_0.0006309573</c:v>
                </c:pt>
                <c:pt idx="3018">
                  <c:v>Mn_0.0007943282</c:v>
                </c:pt>
                <c:pt idx="3019">
                  <c:v>Mn_0.001</c:v>
                </c:pt>
                <c:pt idx="3020">
                  <c:v>Mn_0.001258925</c:v>
                </c:pt>
                <c:pt idx="3021">
                  <c:v>Mn_0.001584893</c:v>
                </c:pt>
                <c:pt idx="3022">
                  <c:v>Mn_0.001995262</c:v>
                </c:pt>
                <c:pt idx="3023">
                  <c:v>Mn_0.002511886</c:v>
                </c:pt>
                <c:pt idx="3024">
                  <c:v>Mn_0.003162278</c:v>
                </c:pt>
                <c:pt idx="3025">
                  <c:v>Mn_0.003981072</c:v>
                </c:pt>
                <c:pt idx="3026">
                  <c:v>Mn_0.005011872</c:v>
                </c:pt>
                <c:pt idx="3027">
                  <c:v>Mn_0.006309573</c:v>
                </c:pt>
                <c:pt idx="3028">
                  <c:v>Mn_0.007943282</c:v>
                </c:pt>
                <c:pt idx="3029">
                  <c:v>Mn_0.01</c:v>
                </c:pt>
                <c:pt idx="3030">
                  <c:v>Mn_0.01258925</c:v>
                </c:pt>
                <c:pt idx="3031">
                  <c:v>Mn_0.01584893</c:v>
                </c:pt>
                <c:pt idx="3032">
                  <c:v>Mn_0.01995262</c:v>
                </c:pt>
                <c:pt idx="3033">
                  <c:v>Mn_0.02511886</c:v>
                </c:pt>
                <c:pt idx="3034">
                  <c:v>Mn_0.03162278</c:v>
                </c:pt>
                <c:pt idx="3035">
                  <c:v>Mn_0.03981072</c:v>
                </c:pt>
                <c:pt idx="3036">
                  <c:v>Mn_0.05011872</c:v>
                </c:pt>
                <c:pt idx="3037">
                  <c:v>Mn_0.06309573</c:v>
                </c:pt>
                <c:pt idx="3038">
                  <c:v>Mn_0.07943282</c:v>
                </c:pt>
                <c:pt idx="3039">
                  <c:v>Mn_0.1</c:v>
                </c:pt>
                <c:pt idx="3040">
                  <c:v>Mn_0.1258925</c:v>
                </c:pt>
                <c:pt idx="3041">
                  <c:v>Mn_0.1584893</c:v>
                </c:pt>
                <c:pt idx="3042">
                  <c:v>Mn_0.1995262</c:v>
                </c:pt>
                <c:pt idx="3043">
                  <c:v>Mn_0.2511886</c:v>
                </c:pt>
                <c:pt idx="3044">
                  <c:v>Mn_0.3162278</c:v>
                </c:pt>
                <c:pt idx="3045">
                  <c:v>Mn_0.3981072</c:v>
                </c:pt>
                <c:pt idx="3046">
                  <c:v>Mn_0.5011872</c:v>
                </c:pt>
                <c:pt idx="3047">
                  <c:v>Mn_0.6309573</c:v>
                </c:pt>
                <c:pt idx="3048">
                  <c:v>Mn_0.7943282</c:v>
                </c:pt>
                <c:pt idx="3049">
                  <c:v>Mn_1</c:v>
                </c:pt>
                <c:pt idx="3050">
                  <c:v>Mn_1.258925</c:v>
                </c:pt>
                <c:pt idx="3051">
                  <c:v>Mn_1.584893</c:v>
                </c:pt>
                <c:pt idx="3052">
                  <c:v>Mn_1.995262</c:v>
                </c:pt>
                <c:pt idx="3053">
                  <c:v>Mn_2.511886</c:v>
                </c:pt>
                <c:pt idx="3054">
                  <c:v>Mn_3.162278</c:v>
                </c:pt>
                <c:pt idx="3055">
                  <c:v>Mn_3.981072</c:v>
                </c:pt>
                <c:pt idx="3056">
                  <c:v>Mn_5.011872</c:v>
                </c:pt>
                <c:pt idx="3057">
                  <c:v>Mn_6.309573</c:v>
                </c:pt>
                <c:pt idx="3058">
                  <c:v>Mn_7.943282</c:v>
                </c:pt>
                <c:pt idx="3059">
                  <c:v>Mn_10</c:v>
                </c:pt>
                <c:pt idx="3060">
                  <c:v>Mn_12.58925</c:v>
                </c:pt>
                <c:pt idx="3061">
                  <c:v>Mn_15.84893</c:v>
                </c:pt>
                <c:pt idx="3062">
                  <c:v>Mn_19.95262</c:v>
                </c:pt>
                <c:pt idx="3063">
                  <c:v>Mn_25.11886</c:v>
                </c:pt>
                <c:pt idx="3064">
                  <c:v>Mn_31.62278</c:v>
                </c:pt>
                <c:pt idx="3065">
                  <c:v>Mn_39.81072</c:v>
                </c:pt>
                <c:pt idx="3066">
                  <c:v>Mn_50.11872</c:v>
                </c:pt>
                <c:pt idx="3067">
                  <c:v>Mn_63.09573</c:v>
                </c:pt>
                <c:pt idx="3068">
                  <c:v>Mn_79.43282</c:v>
                </c:pt>
                <c:pt idx="3069">
                  <c:v>Mn_100</c:v>
                </c:pt>
                <c:pt idx="3070">
                  <c:v>Mn_125.8925</c:v>
                </c:pt>
                <c:pt idx="3071">
                  <c:v>Mn_158.4893</c:v>
                </c:pt>
                <c:pt idx="3072">
                  <c:v>Mn_199.5262</c:v>
                </c:pt>
                <c:pt idx="3073">
                  <c:v>Mn_251.1886</c:v>
                </c:pt>
                <c:pt idx="3074">
                  <c:v>Mn_316.2278</c:v>
                </c:pt>
                <c:pt idx="3075">
                  <c:v>Mn_398.1072</c:v>
                </c:pt>
                <c:pt idx="3076">
                  <c:v>Mn_501.1872</c:v>
                </c:pt>
                <c:pt idx="3077">
                  <c:v>Mn_630.9573</c:v>
                </c:pt>
                <c:pt idx="3078">
                  <c:v>Mn_794.3282</c:v>
                </c:pt>
                <c:pt idx="3079">
                  <c:v>Mn_1000</c:v>
                </c:pt>
                <c:pt idx="3080">
                  <c:v>Mn_1258.925</c:v>
                </c:pt>
                <c:pt idx="3081">
                  <c:v>Mn_1584.893</c:v>
                </c:pt>
                <c:pt idx="3082">
                  <c:v>Mn_1995.262</c:v>
                </c:pt>
                <c:pt idx="3083">
                  <c:v>Mn_2511.886</c:v>
                </c:pt>
                <c:pt idx="3084">
                  <c:v>Mn_3162.278</c:v>
                </c:pt>
                <c:pt idx="3085">
                  <c:v>Mn_3981.072</c:v>
                </c:pt>
                <c:pt idx="3086">
                  <c:v>Mn_5011.872</c:v>
                </c:pt>
                <c:pt idx="3087">
                  <c:v>Mn_6309.573</c:v>
                </c:pt>
                <c:pt idx="3088">
                  <c:v>Mn_7943.282</c:v>
                </c:pt>
                <c:pt idx="3089">
                  <c:v>Mn_10000</c:v>
                </c:pt>
                <c:pt idx="3090">
                  <c:v>Mn_12589.25</c:v>
                </c:pt>
                <c:pt idx="3091">
                  <c:v>Mn_15848.93</c:v>
                </c:pt>
                <c:pt idx="3092">
                  <c:v>Mn_19952.62</c:v>
                </c:pt>
                <c:pt idx="3093">
                  <c:v>Mn_25118.86</c:v>
                </c:pt>
                <c:pt idx="3094">
                  <c:v>Mn_31622.78</c:v>
                </c:pt>
                <c:pt idx="3095">
                  <c:v>Mn_39810.72</c:v>
                </c:pt>
                <c:pt idx="3096">
                  <c:v>Mn_50118.72</c:v>
                </c:pt>
                <c:pt idx="3097">
                  <c:v>Mn_63095.73</c:v>
                </c:pt>
                <c:pt idx="3098">
                  <c:v>Mn_79432.82</c:v>
                </c:pt>
                <c:pt idx="3099">
                  <c:v>Mn_100000</c:v>
                </c:pt>
                <c:pt idx="3100">
                  <c:v>Mn_125892.5</c:v>
                </c:pt>
                <c:pt idx="3101">
                  <c:v>Mn_158489.3</c:v>
                </c:pt>
                <c:pt idx="3102">
                  <c:v>Mn_199526.2</c:v>
                </c:pt>
                <c:pt idx="3103">
                  <c:v>Mn_251188.6</c:v>
                </c:pt>
                <c:pt idx="3104">
                  <c:v>Mn_316227.8</c:v>
                </c:pt>
                <c:pt idx="3105">
                  <c:v>Mn_398107.2</c:v>
                </c:pt>
                <c:pt idx="3106">
                  <c:v>Mn_501187.2</c:v>
                </c:pt>
                <c:pt idx="3107">
                  <c:v>Mn_630957.3</c:v>
                </c:pt>
                <c:pt idx="3108">
                  <c:v>Mn_794328.2</c:v>
                </c:pt>
                <c:pt idx="3109">
                  <c:v>Mn_1000000</c:v>
                </c:pt>
                <c:pt idx="3110">
                  <c:v>Mn_1258925</c:v>
                </c:pt>
                <c:pt idx="3111">
                  <c:v>Mn_1584893</c:v>
                </c:pt>
                <c:pt idx="3112">
                  <c:v>Mn_1995262</c:v>
                </c:pt>
                <c:pt idx="3113">
                  <c:v>Mn_2511886</c:v>
                </c:pt>
                <c:pt idx="3114">
                  <c:v>Mn_3162278</c:v>
                </c:pt>
                <c:pt idx="3115">
                  <c:v>Mn_3981072</c:v>
                </c:pt>
                <c:pt idx="3116">
                  <c:v>Mn_5011872</c:v>
                </c:pt>
                <c:pt idx="3117">
                  <c:v>Mn_6309573</c:v>
                </c:pt>
                <c:pt idx="3118">
                  <c:v>Mn_7943282</c:v>
                </c:pt>
                <c:pt idx="3119">
                  <c:v>Mn_10000000</c:v>
                </c:pt>
                <c:pt idx="3120">
                  <c:v>Mn_12589250</c:v>
                </c:pt>
                <c:pt idx="3121">
                  <c:v>Mn_15848930</c:v>
                </c:pt>
                <c:pt idx="3122">
                  <c:v>Mn_19952620</c:v>
                </c:pt>
                <c:pt idx="3123">
                  <c:v>Fe_</c:v>
                </c:pt>
                <c:pt idx="3124">
                  <c:v>Energy[eV]_Elastic[mb]</c:v>
                </c:pt>
                <c:pt idx="3125">
                  <c:v>Fe_0.00001258925</c:v>
                </c:pt>
                <c:pt idx="3126">
                  <c:v>Fe_0.00001584893</c:v>
                </c:pt>
                <c:pt idx="3127">
                  <c:v>Fe_0.00001995262</c:v>
                </c:pt>
                <c:pt idx="3128">
                  <c:v>Fe_0.00002511886</c:v>
                </c:pt>
                <c:pt idx="3129">
                  <c:v>Fe_0.00003162278</c:v>
                </c:pt>
                <c:pt idx="3130">
                  <c:v>Fe_0.00003981072</c:v>
                </c:pt>
                <c:pt idx="3131">
                  <c:v>Fe_0.00005011872</c:v>
                </c:pt>
                <c:pt idx="3132">
                  <c:v>Fe_0.00006309573</c:v>
                </c:pt>
                <c:pt idx="3133">
                  <c:v>Fe_0.00007943282</c:v>
                </c:pt>
                <c:pt idx="3134">
                  <c:v>Fe_0.0001</c:v>
                </c:pt>
                <c:pt idx="3135">
                  <c:v>Fe_0.0001258925</c:v>
                </c:pt>
                <c:pt idx="3136">
                  <c:v>Fe_0.0001584893</c:v>
                </c:pt>
                <c:pt idx="3137">
                  <c:v>Fe_0.0001995262</c:v>
                </c:pt>
                <c:pt idx="3138">
                  <c:v>Fe_0.0002511886</c:v>
                </c:pt>
                <c:pt idx="3139">
                  <c:v>Fe_0.0003162278</c:v>
                </c:pt>
                <c:pt idx="3140">
                  <c:v>Fe_0.0003981072</c:v>
                </c:pt>
                <c:pt idx="3141">
                  <c:v>Fe_0.0005011872</c:v>
                </c:pt>
                <c:pt idx="3142">
                  <c:v>Fe_0.0006309573</c:v>
                </c:pt>
                <c:pt idx="3143">
                  <c:v>Fe_0.0007943282</c:v>
                </c:pt>
                <c:pt idx="3144">
                  <c:v>Fe_0.001</c:v>
                </c:pt>
                <c:pt idx="3145">
                  <c:v>Fe_0.001258925</c:v>
                </c:pt>
                <c:pt idx="3146">
                  <c:v>Fe_0.001584893</c:v>
                </c:pt>
                <c:pt idx="3147">
                  <c:v>Fe_0.001995262</c:v>
                </c:pt>
                <c:pt idx="3148">
                  <c:v>Fe_0.002511886</c:v>
                </c:pt>
                <c:pt idx="3149">
                  <c:v>Fe_0.003162278</c:v>
                </c:pt>
                <c:pt idx="3150">
                  <c:v>Fe_0.003981072</c:v>
                </c:pt>
                <c:pt idx="3151">
                  <c:v>Fe_0.005011872</c:v>
                </c:pt>
                <c:pt idx="3152">
                  <c:v>Fe_0.006309573</c:v>
                </c:pt>
                <c:pt idx="3153">
                  <c:v>Fe_0.007943282</c:v>
                </c:pt>
                <c:pt idx="3154">
                  <c:v>Fe_0.01</c:v>
                </c:pt>
                <c:pt idx="3155">
                  <c:v>Fe_0.01258925</c:v>
                </c:pt>
                <c:pt idx="3156">
                  <c:v>Fe_0.01584893</c:v>
                </c:pt>
                <c:pt idx="3157">
                  <c:v>Fe_0.01995262</c:v>
                </c:pt>
                <c:pt idx="3158">
                  <c:v>Fe_0.02511886</c:v>
                </c:pt>
                <c:pt idx="3159">
                  <c:v>Fe_0.03162278</c:v>
                </c:pt>
                <c:pt idx="3160">
                  <c:v>Fe_0.03981072</c:v>
                </c:pt>
                <c:pt idx="3161">
                  <c:v>Fe_0.05011872</c:v>
                </c:pt>
                <c:pt idx="3162">
                  <c:v>Fe_0.06309573</c:v>
                </c:pt>
                <c:pt idx="3163">
                  <c:v>Fe_0.07943282</c:v>
                </c:pt>
                <c:pt idx="3164">
                  <c:v>Fe_0.1</c:v>
                </c:pt>
                <c:pt idx="3165">
                  <c:v>Fe_0.1258925</c:v>
                </c:pt>
                <c:pt idx="3166">
                  <c:v>Fe_0.1584893</c:v>
                </c:pt>
                <c:pt idx="3167">
                  <c:v>Fe_0.1995262</c:v>
                </c:pt>
                <c:pt idx="3168">
                  <c:v>Fe_0.2511886</c:v>
                </c:pt>
                <c:pt idx="3169">
                  <c:v>Fe_0.3162278</c:v>
                </c:pt>
                <c:pt idx="3170">
                  <c:v>Fe_0.3981072</c:v>
                </c:pt>
                <c:pt idx="3171">
                  <c:v>Fe_0.5011872</c:v>
                </c:pt>
                <c:pt idx="3172">
                  <c:v>Fe_0.6309573</c:v>
                </c:pt>
                <c:pt idx="3173">
                  <c:v>Fe_0.7943282</c:v>
                </c:pt>
                <c:pt idx="3174">
                  <c:v>Fe_1</c:v>
                </c:pt>
                <c:pt idx="3175">
                  <c:v>Fe_1.258925</c:v>
                </c:pt>
                <c:pt idx="3176">
                  <c:v>Fe_1.584893</c:v>
                </c:pt>
                <c:pt idx="3177">
                  <c:v>Fe_1.995262</c:v>
                </c:pt>
                <c:pt idx="3178">
                  <c:v>Fe_2.511886</c:v>
                </c:pt>
                <c:pt idx="3179">
                  <c:v>Fe_3.162278</c:v>
                </c:pt>
                <c:pt idx="3180">
                  <c:v>Fe_3.981072</c:v>
                </c:pt>
                <c:pt idx="3181">
                  <c:v>Fe_5.011872</c:v>
                </c:pt>
                <c:pt idx="3182">
                  <c:v>Fe_6.309573</c:v>
                </c:pt>
                <c:pt idx="3183">
                  <c:v>Fe_7.943282</c:v>
                </c:pt>
                <c:pt idx="3184">
                  <c:v>Fe_10</c:v>
                </c:pt>
                <c:pt idx="3185">
                  <c:v>Fe_12.58925</c:v>
                </c:pt>
                <c:pt idx="3186">
                  <c:v>Fe_15.84893</c:v>
                </c:pt>
                <c:pt idx="3187">
                  <c:v>Fe_19.95262</c:v>
                </c:pt>
                <c:pt idx="3188">
                  <c:v>Fe_25.11886</c:v>
                </c:pt>
                <c:pt idx="3189">
                  <c:v>Fe_31.62278</c:v>
                </c:pt>
                <c:pt idx="3190">
                  <c:v>Fe_39.81072</c:v>
                </c:pt>
                <c:pt idx="3191">
                  <c:v>Fe_50.11872</c:v>
                </c:pt>
                <c:pt idx="3192">
                  <c:v>Fe_63.09573</c:v>
                </c:pt>
                <c:pt idx="3193">
                  <c:v>Fe_79.43282</c:v>
                </c:pt>
                <c:pt idx="3194">
                  <c:v>Fe_100</c:v>
                </c:pt>
                <c:pt idx="3195">
                  <c:v>Fe_125.8925</c:v>
                </c:pt>
                <c:pt idx="3196">
                  <c:v>Fe_158.4893</c:v>
                </c:pt>
                <c:pt idx="3197">
                  <c:v>Fe_199.5262</c:v>
                </c:pt>
                <c:pt idx="3198">
                  <c:v>Fe_251.1886</c:v>
                </c:pt>
                <c:pt idx="3199">
                  <c:v>Fe_316.2278</c:v>
                </c:pt>
                <c:pt idx="3200">
                  <c:v>Fe_398.1072</c:v>
                </c:pt>
                <c:pt idx="3201">
                  <c:v>Fe_501.1872</c:v>
                </c:pt>
                <c:pt idx="3202">
                  <c:v>Fe_630.9573</c:v>
                </c:pt>
                <c:pt idx="3203">
                  <c:v>Fe_794.3282</c:v>
                </c:pt>
                <c:pt idx="3204">
                  <c:v>Fe_1000</c:v>
                </c:pt>
                <c:pt idx="3205">
                  <c:v>Fe_1258.925</c:v>
                </c:pt>
                <c:pt idx="3206">
                  <c:v>Fe_1584.893</c:v>
                </c:pt>
                <c:pt idx="3207">
                  <c:v>Fe_1995.262</c:v>
                </c:pt>
                <c:pt idx="3208">
                  <c:v>Fe_2511.886</c:v>
                </c:pt>
                <c:pt idx="3209">
                  <c:v>Fe_3162.278</c:v>
                </c:pt>
                <c:pt idx="3210">
                  <c:v>Fe_3981.072</c:v>
                </c:pt>
                <c:pt idx="3211">
                  <c:v>Fe_5011.872</c:v>
                </c:pt>
                <c:pt idx="3212">
                  <c:v>Fe_6309.573</c:v>
                </c:pt>
                <c:pt idx="3213">
                  <c:v>Fe_7943.282</c:v>
                </c:pt>
                <c:pt idx="3214">
                  <c:v>Fe_10000</c:v>
                </c:pt>
                <c:pt idx="3215">
                  <c:v>Fe_12589.25</c:v>
                </c:pt>
                <c:pt idx="3216">
                  <c:v>Fe_15848.93</c:v>
                </c:pt>
                <c:pt idx="3217">
                  <c:v>Fe_19952.62</c:v>
                </c:pt>
                <c:pt idx="3218">
                  <c:v>Fe_25118.86</c:v>
                </c:pt>
                <c:pt idx="3219">
                  <c:v>Fe_31622.78</c:v>
                </c:pt>
                <c:pt idx="3220">
                  <c:v>Fe_39810.72</c:v>
                </c:pt>
                <c:pt idx="3221">
                  <c:v>Fe_50118.72</c:v>
                </c:pt>
                <c:pt idx="3222">
                  <c:v>Fe_63095.73</c:v>
                </c:pt>
                <c:pt idx="3223">
                  <c:v>Fe_79432.82</c:v>
                </c:pt>
                <c:pt idx="3224">
                  <c:v>Fe_100000</c:v>
                </c:pt>
                <c:pt idx="3225">
                  <c:v>Fe_125892.5</c:v>
                </c:pt>
                <c:pt idx="3226">
                  <c:v>Fe_158489.3</c:v>
                </c:pt>
                <c:pt idx="3227">
                  <c:v>Fe_199526.2</c:v>
                </c:pt>
                <c:pt idx="3228">
                  <c:v>Fe_251188.6</c:v>
                </c:pt>
                <c:pt idx="3229">
                  <c:v>Fe_316227.8</c:v>
                </c:pt>
                <c:pt idx="3230">
                  <c:v>Fe_398107.2</c:v>
                </c:pt>
                <c:pt idx="3231">
                  <c:v>Fe_501187.2</c:v>
                </c:pt>
                <c:pt idx="3232">
                  <c:v>Fe_630957.3</c:v>
                </c:pt>
                <c:pt idx="3233">
                  <c:v>Fe_794328.2</c:v>
                </c:pt>
                <c:pt idx="3234">
                  <c:v>Fe_1000000</c:v>
                </c:pt>
                <c:pt idx="3235">
                  <c:v>Fe_1258925</c:v>
                </c:pt>
                <c:pt idx="3236">
                  <c:v>Fe_1584893</c:v>
                </c:pt>
                <c:pt idx="3237">
                  <c:v>Fe_1995262</c:v>
                </c:pt>
                <c:pt idx="3238">
                  <c:v>Fe_2511886</c:v>
                </c:pt>
                <c:pt idx="3239">
                  <c:v>Fe_3162278</c:v>
                </c:pt>
                <c:pt idx="3240">
                  <c:v>Fe_3981072</c:v>
                </c:pt>
                <c:pt idx="3241">
                  <c:v>Fe_5011872</c:v>
                </c:pt>
                <c:pt idx="3242">
                  <c:v>Fe_6309573</c:v>
                </c:pt>
                <c:pt idx="3243">
                  <c:v>Fe_7943282</c:v>
                </c:pt>
                <c:pt idx="3244">
                  <c:v>Fe_10000000</c:v>
                </c:pt>
                <c:pt idx="3245">
                  <c:v>Fe_12589250</c:v>
                </c:pt>
                <c:pt idx="3246">
                  <c:v>Fe_15848930</c:v>
                </c:pt>
                <c:pt idx="3247">
                  <c:v>Fe_19952620</c:v>
                </c:pt>
                <c:pt idx="3248">
                  <c:v>Co_</c:v>
                </c:pt>
                <c:pt idx="3249">
                  <c:v>Energy[eV]_Elastic[mb]</c:v>
                </c:pt>
                <c:pt idx="3250">
                  <c:v>Co_0.00001258925</c:v>
                </c:pt>
                <c:pt idx="3251">
                  <c:v>Co_0.00001584893</c:v>
                </c:pt>
                <c:pt idx="3252">
                  <c:v>Co_0.00001995262</c:v>
                </c:pt>
                <c:pt idx="3253">
                  <c:v>Co_0.00002511886</c:v>
                </c:pt>
                <c:pt idx="3254">
                  <c:v>Co_0.00003162278</c:v>
                </c:pt>
                <c:pt idx="3255">
                  <c:v>Co_0.00003981072</c:v>
                </c:pt>
                <c:pt idx="3256">
                  <c:v>Co_0.00005011872</c:v>
                </c:pt>
                <c:pt idx="3257">
                  <c:v>Co_0.00006309573</c:v>
                </c:pt>
                <c:pt idx="3258">
                  <c:v>Co_0.00007943282</c:v>
                </c:pt>
                <c:pt idx="3259">
                  <c:v>Co_0.0001</c:v>
                </c:pt>
                <c:pt idx="3260">
                  <c:v>Co_0.0001258925</c:v>
                </c:pt>
                <c:pt idx="3261">
                  <c:v>Co_0.0001584893</c:v>
                </c:pt>
                <c:pt idx="3262">
                  <c:v>Co_0.0001995262</c:v>
                </c:pt>
                <c:pt idx="3263">
                  <c:v>Co_0.0002511886</c:v>
                </c:pt>
                <c:pt idx="3264">
                  <c:v>Co_0.0003162278</c:v>
                </c:pt>
                <c:pt idx="3265">
                  <c:v>Co_0.0003981072</c:v>
                </c:pt>
                <c:pt idx="3266">
                  <c:v>Co_0.0005011872</c:v>
                </c:pt>
                <c:pt idx="3267">
                  <c:v>Co_0.0006309573</c:v>
                </c:pt>
                <c:pt idx="3268">
                  <c:v>Co_0.0007943282</c:v>
                </c:pt>
                <c:pt idx="3269">
                  <c:v>Co_0.001</c:v>
                </c:pt>
                <c:pt idx="3270">
                  <c:v>Co_0.001258925</c:v>
                </c:pt>
                <c:pt idx="3271">
                  <c:v>Co_0.001584893</c:v>
                </c:pt>
                <c:pt idx="3272">
                  <c:v>Co_0.001995262</c:v>
                </c:pt>
                <c:pt idx="3273">
                  <c:v>Co_0.002511886</c:v>
                </c:pt>
                <c:pt idx="3274">
                  <c:v>Co_0.003162278</c:v>
                </c:pt>
                <c:pt idx="3275">
                  <c:v>Co_0.003981072</c:v>
                </c:pt>
                <c:pt idx="3276">
                  <c:v>Co_0.005011872</c:v>
                </c:pt>
                <c:pt idx="3277">
                  <c:v>Co_0.006309573</c:v>
                </c:pt>
                <c:pt idx="3278">
                  <c:v>Co_0.007943282</c:v>
                </c:pt>
                <c:pt idx="3279">
                  <c:v>Co_0.01</c:v>
                </c:pt>
                <c:pt idx="3280">
                  <c:v>Co_0.01258925</c:v>
                </c:pt>
                <c:pt idx="3281">
                  <c:v>Co_0.01584893</c:v>
                </c:pt>
                <c:pt idx="3282">
                  <c:v>Co_0.01995262</c:v>
                </c:pt>
                <c:pt idx="3283">
                  <c:v>Co_0.02511886</c:v>
                </c:pt>
                <c:pt idx="3284">
                  <c:v>Co_0.03162278</c:v>
                </c:pt>
                <c:pt idx="3285">
                  <c:v>Co_0.03981072</c:v>
                </c:pt>
                <c:pt idx="3286">
                  <c:v>Co_0.05011872</c:v>
                </c:pt>
                <c:pt idx="3287">
                  <c:v>Co_0.06309573</c:v>
                </c:pt>
                <c:pt idx="3288">
                  <c:v>Co_0.07943282</c:v>
                </c:pt>
                <c:pt idx="3289">
                  <c:v>Co_0.1</c:v>
                </c:pt>
                <c:pt idx="3290">
                  <c:v>Co_0.1258925</c:v>
                </c:pt>
                <c:pt idx="3291">
                  <c:v>Co_0.1584893</c:v>
                </c:pt>
                <c:pt idx="3292">
                  <c:v>Co_0.1995262</c:v>
                </c:pt>
                <c:pt idx="3293">
                  <c:v>Co_0.2511886</c:v>
                </c:pt>
                <c:pt idx="3294">
                  <c:v>Co_0.3162278</c:v>
                </c:pt>
                <c:pt idx="3295">
                  <c:v>Co_0.3981072</c:v>
                </c:pt>
                <c:pt idx="3296">
                  <c:v>Co_0.5011872</c:v>
                </c:pt>
                <c:pt idx="3297">
                  <c:v>Co_0.6309573</c:v>
                </c:pt>
                <c:pt idx="3298">
                  <c:v>Co_0.7943282</c:v>
                </c:pt>
                <c:pt idx="3299">
                  <c:v>Co_1</c:v>
                </c:pt>
                <c:pt idx="3300">
                  <c:v>Co_1.258925</c:v>
                </c:pt>
                <c:pt idx="3301">
                  <c:v>Co_1.584893</c:v>
                </c:pt>
                <c:pt idx="3302">
                  <c:v>Co_1.995262</c:v>
                </c:pt>
                <c:pt idx="3303">
                  <c:v>Co_2.511886</c:v>
                </c:pt>
                <c:pt idx="3304">
                  <c:v>Co_3.162278</c:v>
                </c:pt>
                <c:pt idx="3305">
                  <c:v>Co_3.981072</c:v>
                </c:pt>
                <c:pt idx="3306">
                  <c:v>Co_5.011872</c:v>
                </c:pt>
                <c:pt idx="3307">
                  <c:v>Co_6.309573</c:v>
                </c:pt>
                <c:pt idx="3308">
                  <c:v>Co_7.943282</c:v>
                </c:pt>
                <c:pt idx="3309">
                  <c:v>Co_10</c:v>
                </c:pt>
                <c:pt idx="3310">
                  <c:v>Co_12.58925</c:v>
                </c:pt>
                <c:pt idx="3311">
                  <c:v>Co_15.84893</c:v>
                </c:pt>
                <c:pt idx="3312">
                  <c:v>Co_19.95262</c:v>
                </c:pt>
                <c:pt idx="3313">
                  <c:v>Co_25.11886</c:v>
                </c:pt>
                <c:pt idx="3314">
                  <c:v>Co_31.62278</c:v>
                </c:pt>
                <c:pt idx="3315">
                  <c:v>Co_39.81072</c:v>
                </c:pt>
                <c:pt idx="3316">
                  <c:v>Co_50.11872</c:v>
                </c:pt>
                <c:pt idx="3317">
                  <c:v>Co_63.09573</c:v>
                </c:pt>
                <c:pt idx="3318">
                  <c:v>Co_79.43282</c:v>
                </c:pt>
                <c:pt idx="3319">
                  <c:v>Co_100</c:v>
                </c:pt>
                <c:pt idx="3320">
                  <c:v>Co_125.8925</c:v>
                </c:pt>
                <c:pt idx="3321">
                  <c:v>Co_158.4893</c:v>
                </c:pt>
                <c:pt idx="3322">
                  <c:v>Co_199.5262</c:v>
                </c:pt>
                <c:pt idx="3323">
                  <c:v>Co_251.1886</c:v>
                </c:pt>
                <c:pt idx="3324">
                  <c:v>Co_316.2278</c:v>
                </c:pt>
                <c:pt idx="3325">
                  <c:v>Co_398.1072</c:v>
                </c:pt>
                <c:pt idx="3326">
                  <c:v>Co_501.1872</c:v>
                </c:pt>
                <c:pt idx="3327">
                  <c:v>Co_630.9573</c:v>
                </c:pt>
                <c:pt idx="3328">
                  <c:v>Co_794.3282</c:v>
                </c:pt>
                <c:pt idx="3329">
                  <c:v>Co_1000</c:v>
                </c:pt>
                <c:pt idx="3330">
                  <c:v>Co_1258.925</c:v>
                </c:pt>
                <c:pt idx="3331">
                  <c:v>Co_1584.893</c:v>
                </c:pt>
                <c:pt idx="3332">
                  <c:v>Co_1995.262</c:v>
                </c:pt>
                <c:pt idx="3333">
                  <c:v>Co_2511.886</c:v>
                </c:pt>
                <c:pt idx="3334">
                  <c:v>Co_3162.278</c:v>
                </c:pt>
                <c:pt idx="3335">
                  <c:v>Co_3981.072</c:v>
                </c:pt>
                <c:pt idx="3336">
                  <c:v>Co_5011.872</c:v>
                </c:pt>
                <c:pt idx="3337">
                  <c:v>Co_6309.573</c:v>
                </c:pt>
                <c:pt idx="3338">
                  <c:v>Co_7943.282</c:v>
                </c:pt>
                <c:pt idx="3339">
                  <c:v>Co_10000</c:v>
                </c:pt>
                <c:pt idx="3340">
                  <c:v>Co_12589.25</c:v>
                </c:pt>
                <c:pt idx="3341">
                  <c:v>Co_15848.93</c:v>
                </c:pt>
                <c:pt idx="3342">
                  <c:v>Co_19952.62</c:v>
                </c:pt>
                <c:pt idx="3343">
                  <c:v>Co_25118.86</c:v>
                </c:pt>
                <c:pt idx="3344">
                  <c:v>Co_31622.78</c:v>
                </c:pt>
                <c:pt idx="3345">
                  <c:v>Co_39810.72</c:v>
                </c:pt>
                <c:pt idx="3346">
                  <c:v>Co_50118.72</c:v>
                </c:pt>
                <c:pt idx="3347">
                  <c:v>Co_63095.73</c:v>
                </c:pt>
                <c:pt idx="3348">
                  <c:v>Co_79432.82</c:v>
                </c:pt>
                <c:pt idx="3349">
                  <c:v>Co_100000</c:v>
                </c:pt>
                <c:pt idx="3350">
                  <c:v>Co_125892.5</c:v>
                </c:pt>
                <c:pt idx="3351">
                  <c:v>Co_158489.3</c:v>
                </c:pt>
                <c:pt idx="3352">
                  <c:v>Co_199526.2</c:v>
                </c:pt>
                <c:pt idx="3353">
                  <c:v>Co_251188.6</c:v>
                </c:pt>
                <c:pt idx="3354">
                  <c:v>Co_316227.8</c:v>
                </c:pt>
                <c:pt idx="3355">
                  <c:v>Co_398107.2</c:v>
                </c:pt>
                <c:pt idx="3356">
                  <c:v>Co_501187.2</c:v>
                </c:pt>
                <c:pt idx="3357">
                  <c:v>Co_630957.3</c:v>
                </c:pt>
                <c:pt idx="3358">
                  <c:v>Co_794328.2</c:v>
                </c:pt>
                <c:pt idx="3359">
                  <c:v>Co_1000000</c:v>
                </c:pt>
                <c:pt idx="3360">
                  <c:v>Co_1258925</c:v>
                </c:pt>
                <c:pt idx="3361">
                  <c:v>Co_1584893</c:v>
                </c:pt>
                <c:pt idx="3362">
                  <c:v>Co_1995262</c:v>
                </c:pt>
                <c:pt idx="3363">
                  <c:v>Co_2511886</c:v>
                </c:pt>
                <c:pt idx="3364">
                  <c:v>Co_3162278</c:v>
                </c:pt>
                <c:pt idx="3365">
                  <c:v>Co_3981072</c:v>
                </c:pt>
                <c:pt idx="3366">
                  <c:v>Co_5011872</c:v>
                </c:pt>
                <c:pt idx="3367">
                  <c:v>Co_6309573</c:v>
                </c:pt>
                <c:pt idx="3368">
                  <c:v>Co_7943282</c:v>
                </c:pt>
                <c:pt idx="3369">
                  <c:v>Co_10000000</c:v>
                </c:pt>
                <c:pt idx="3370">
                  <c:v>Co_12589250</c:v>
                </c:pt>
                <c:pt idx="3371">
                  <c:v>Co_15848930</c:v>
                </c:pt>
                <c:pt idx="3372">
                  <c:v>Co_19952620</c:v>
                </c:pt>
                <c:pt idx="3373">
                  <c:v>Ni_</c:v>
                </c:pt>
                <c:pt idx="3374">
                  <c:v>Energy[eV]_Elastic[mb]</c:v>
                </c:pt>
                <c:pt idx="3375">
                  <c:v>Ni_0.00001258925</c:v>
                </c:pt>
                <c:pt idx="3376">
                  <c:v>Ni_0.00001584893</c:v>
                </c:pt>
                <c:pt idx="3377">
                  <c:v>Ni_0.00001995262</c:v>
                </c:pt>
                <c:pt idx="3378">
                  <c:v>Ni_0.00002511886</c:v>
                </c:pt>
                <c:pt idx="3379">
                  <c:v>Ni_0.00003162278</c:v>
                </c:pt>
                <c:pt idx="3380">
                  <c:v>Ni_0.00003981072</c:v>
                </c:pt>
                <c:pt idx="3381">
                  <c:v>Ni_0.00005011872</c:v>
                </c:pt>
                <c:pt idx="3382">
                  <c:v>Ni_0.00006309573</c:v>
                </c:pt>
                <c:pt idx="3383">
                  <c:v>Ni_0.00007943282</c:v>
                </c:pt>
                <c:pt idx="3384">
                  <c:v>Ni_0.0001</c:v>
                </c:pt>
                <c:pt idx="3385">
                  <c:v>Ni_0.0001258925</c:v>
                </c:pt>
                <c:pt idx="3386">
                  <c:v>Ni_0.0001584893</c:v>
                </c:pt>
                <c:pt idx="3387">
                  <c:v>Ni_0.0001995262</c:v>
                </c:pt>
                <c:pt idx="3388">
                  <c:v>Ni_0.0002511886</c:v>
                </c:pt>
                <c:pt idx="3389">
                  <c:v>Ni_0.0003162278</c:v>
                </c:pt>
                <c:pt idx="3390">
                  <c:v>Ni_0.0003981072</c:v>
                </c:pt>
                <c:pt idx="3391">
                  <c:v>Ni_0.0005011872</c:v>
                </c:pt>
                <c:pt idx="3392">
                  <c:v>Ni_0.0006309573</c:v>
                </c:pt>
                <c:pt idx="3393">
                  <c:v>Ni_0.0007943282</c:v>
                </c:pt>
                <c:pt idx="3394">
                  <c:v>Ni_0.001</c:v>
                </c:pt>
                <c:pt idx="3395">
                  <c:v>Ni_0.001258925</c:v>
                </c:pt>
                <c:pt idx="3396">
                  <c:v>Ni_0.001584893</c:v>
                </c:pt>
                <c:pt idx="3397">
                  <c:v>Ni_0.001995262</c:v>
                </c:pt>
                <c:pt idx="3398">
                  <c:v>Ni_0.002511886</c:v>
                </c:pt>
                <c:pt idx="3399">
                  <c:v>Ni_0.003162278</c:v>
                </c:pt>
                <c:pt idx="3400">
                  <c:v>Ni_0.003981072</c:v>
                </c:pt>
                <c:pt idx="3401">
                  <c:v>Ni_0.005011872</c:v>
                </c:pt>
                <c:pt idx="3402">
                  <c:v>Ni_0.006309573</c:v>
                </c:pt>
                <c:pt idx="3403">
                  <c:v>Ni_0.007943282</c:v>
                </c:pt>
                <c:pt idx="3404">
                  <c:v>Ni_0.01</c:v>
                </c:pt>
                <c:pt idx="3405">
                  <c:v>Ni_0.01258925</c:v>
                </c:pt>
                <c:pt idx="3406">
                  <c:v>Ni_0.01584893</c:v>
                </c:pt>
                <c:pt idx="3407">
                  <c:v>Ni_0.01995262</c:v>
                </c:pt>
                <c:pt idx="3408">
                  <c:v>Ni_0.02511886</c:v>
                </c:pt>
                <c:pt idx="3409">
                  <c:v>Ni_0.03162278</c:v>
                </c:pt>
                <c:pt idx="3410">
                  <c:v>Ni_0.03981072</c:v>
                </c:pt>
                <c:pt idx="3411">
                  <c:v>Ni_0.05011872</c:v>
                </c:pt>
                <c:pt idx="3412">
                  <c:v>Ni_0.06309573</c:v>
                </c:pt>
                <c:pt idx="3413">
                  <c:v>Ni_0.07943282</c:v>
                </c:pt>
                <c:pt idx="3414">
                  <c:v>Ni_0.1</c:v>
                </c:pt>
                <c:pt idx="3415">
                  <c:v>Ni_0.1258925</c:v>
                </c:pt>
                <c:pt idx="3416">
                  <c:v>Ni_0.1584893</c:v>
                </c:pt>
                <c:pt idx="3417">
                  <c:v>Ni_0.1995262</c:v>
                </c:pt>
                <c:pt idx="3418">
                  <c:v>Ni_0.2511886</c:v>
                </c:pt>
                <c:pt idx="3419">
                  <c:v>Ni_0.3162278</c:v>
                </c:pt>
                <c:pt idx="3420">
                  <c:v>Ni_0.3981072</c:v>
                </c:pt>
                <c:pt idx="3421">
                  <c:v>Ni_0.5011872</c:v>
                </c:pt>
                <c:pt idx="3422">
                  <c:v>Ni_0.6309573</c:v>
                </c:pt>
                <c:pt idx="3423">
                  <c:v>Ni_0.7943282</c:v>
                </c:pt>
                <c:pt idx="3424">
                  <c:v>Ni_1</c:v>
                </c:pt>
                <c:pt idx="3425">
                  <c:v>Ni_1.258925</c:v>
                </c:pt>
                <c:pt idx="3426">
                  <c:v>Ni_1.584893</c:v>
                </c:pt>
                <c:pt idx="3427">
                  <c:v>Ni_1.995262</c:v>
                </c:pt>
                <c:pt idx="3428">
                  <c:v>Ni_2.511886</c:v>
                </c:pt>
                <c:pt idx="3429">
                  <c:v>Ni_3.162278</c:v>
                </c:pt>
                <c:pt idx="3430">
                  <c:v>Ni_3.981072</c:v>
                </c:pt>
                <c:pt idx="3431">
                  <c:v>Ni_5.011872</c:v>
                </c:pt>
                <c:pt idx="3432">
                  <c:v>Ni_6.309573</c:v>
                </c:pt>
                <c:pt idx="3433">
                  <c:v>Ni_7.943282</c:v>
                </c:pt>
                <c:pt idx="3434">
                  <c:v>Ni_10</c:v>
                </c:pt>
                <c:pt idx="3435">
                  <c:v>Ni_12.58925</c:v>
                </c:pt>
                <c:pt idx="3436">
                  <c:v>Ni_15.84893</c:v>
                </c:pt>
                <c:pt idx="3437">
                  <c:v>Ni_19.95262</c:v>
                </c:pt>
                <c:pt idx="3438">
                  <c:v>Ni_25.11886</c:v>
                </c:pt>
                <c:pt idx="3439">
                  <c:v>Ni_31.62278</c:v>
                </c:pt>
                <c:pt idx="3440">
                  <c:v>Ni_39.81072</c:v>
                </c:pt>
                <c:pt idx="3441">
                  <c:v>Ni_50.11872</c:v>
                </c:pt>
                <c:pt idx="3442">
                  <c:v>Ni_63.09573</c:v>
                </c:pt>
                <c:pt idx="3443">
                  <c:v>Ni_79.43282</c:v>
                </c:pt>
                <c:pt idx="3444">
                  <c:v>Ni_100</c:v>
                </c:pt>
                <c:pt idx="3445">
                  <c:v>Ni_125.8925</c:v>
                </c:pt>
                <c:pt idx="3446">
                  <c:v>Ni_158.4893</c:v>
                </c:pt>
                <c:pt idx="3447">
                  <c:v>Ni_199.5262</c:v>
                </c:pt>
                <c:pt idx="3448">
                  <c:v>Ni_251.1886</c:v>
                </c:pt>
                <c:pt idx="3449">
                  <c:v>Ni_316.2278</c:v>
                </c:pt>
                <c:pt idx="3450">
                  <c:v>Ni_398.1072</c:v>
                </c:pt>
                <c:pt idx="3451">
                  <c:v>Ni_501.1872</c:v>
                </c:pt>
                <c:pt idx="3452">
                  <c:v>Ni_630.9573</c:v>
                </c:pt>
                <c:pt idx="3453">
                  <c:v>Ni_794.3282</c:v>
                </c:pt>
                <c:pt idx="3454">
                  <c:v>Ni_1000</c:v>
                </c:pt>
                <c:pt idx="3455">
                  <c:v>Ni_1258.925</c:v>
                </c:pt>
                <c:pt idx="3456">
                  <c:v>Ni_1584.893</c:v>
                </c:pt>
                <c:pt idx="3457">
                  <c:v>Ni_1995.262</c:v>
                </c:pt>
                <c:pt idx="3458">
                  <c:v>Ni_2511.886</c:v>
                </c:pt>
                <c:pt idx="3459">
                  <c:v>Ni_3162.278</c:v>
                </c:pt>
                <c:pt idx="3460">
                  <c:v>Ni_3981.072</c:v>
                </c:pt>
                <c:pt idx="3461">
                  <c:v>Ni_5011.872</c:v>
                </c:pt>
                <c:pt idx="3462">
                  <c:v>Ni_6309.573</c:v>
                </c:pt>
                <c:pt idx="3463">
                  <c:v>Ni_7943.282</c:v>
                </c:pt>
                <c:pt idx="3464">
                  <c:v>Ni_10000</c:v>
                </c:pt>
                <c:pt idx="3465">
                  <c:v>Ni_12589.25</c:v>
                </c:pt>
                <c:pt idx="3466">
                  <c:v>Ni_15848.93</c:v>
                </c:pt>
                <c:pt idx="3467">
                  <c:v>Ni_19952.62</c:v>
                </c:pt>
                <c:pt idx="3468">
                  <c:v>Ni_25118.86</c:v>
                </c:pt>
                <c:pt idx="3469">
                  <c:v>Ni_31622.78</c:v>
                </c:pt>
                <c:pt idx="3470">
                  <c:v>Ni_39810.72</c:v>
                </c:pt>
                <c:pt idx="3471">
                  <c:v>Ni_50118.72</c:v>
                </c:pt>
                <c:pt idx="3472">
                  <c:v>Ni_63095.73</c:v>
                </c:pt>
                <c:pt idx="3473">
                  <c:v>Ni_79432.82</c:v>
                </c:pt>
                <c:pt idx="3474">
                  <c:v>Ni_100000</c:v>
                </c:pt>
                <c:pt idx="3475">
                  <c:v>Ni_125892.5</c:v>
                </c:pt>
                <c:pt idx="3476">
                  <c:v>Ni_158489.3</c:v>
                </c:pt>
                <c:pt idx="3477">
                  <c:v>Ni_199526.2</c:v>
                </c:pt>
                <c:pt idx="3478">
                  <c:v>Ni_251188.6</c:v>
                </c:pt>
                <c:pt idx="3479">
                  <c:v>Ni_316227.8</c:v>
                </c:pt>
                <c:pt idx="3480">
                  <c:v>Ni_398107.2</c:v>
                </c:pt>
                <c:pt idx="3481">
                  <c:v>Ni_501187.2</c:v>
                </c:pt>
                <c:pt idx="3482">
                  <c:v>Ni_630957.3</c:v>
                </c:pt>
                <c:pt idx="3483">
                  <c:v>Ni_794328.2</c:v>
                </c:pt>
                <c:pt idx="3484">
                  <c:v>Ni_1000000</c:v>
                </c:pt>
                <c:pt idx="3485">
                  <c:v>Ni_1258925</c:v>
                </c:pt>
                <c:pt idx="3486">
                  <c:v>Ni_1584893</c:v>
                </c:pt>
                <c:pt idx="3487">
                  <c:v>Ni_1995262</c:v>
                </c:pt>
                <c:pt idx="3488">
                  <c:v>Ni_2511886</c:v>
                </c:pt>
                <c:pt idx="3489">
                  <c:v>Ni_3162278</c:v>
                </c:pt>
                <c:pt idx="3490">
                  <c:v>Ni_3981072</c:v>
                </c:pt>
                <c:pt idx="3491">
                  <c:v>Ni_5011872</c:v>
                </c:pt>
                <c:pt idx="3492">
                  <c:v>Ni_6309573</c:v>
                </c:pt>
                <c:pt idx="3493">
                  <c:v>Ni_7943282</c:v>
                </c:pt>
                <c:pt idx="3494">
                  <c:v>Ni_10000000</c:v>
                </c:pt>
                <c:pt idx="3495">
                  <c:v>Ni_12589250</c:v>
                </c:pt>
                <c:pt idx="3496">
                  <c:v>Ni_15848930</c:v>
                </c:pt>
                <c:pt idx="3497">
                  <c:v>Ni_19952620</c:v>
                </c:pt>
                <c:pt idx="3498">
                  <c:v>Cu_</c:v>
                </c:pt>
                <c:pt idx="3499">
                  <c:v>Energy[eV]_Elastic[mb]</c:v>
                </c:pt>
                <c:pt idx="3500">
                  <c:v>Cu_0.00001258925</c:v>
                </c:pt>
                <c:pt idx="3501">
                  <c:v>Cu_0.00001584893</c:v>
                </c:pt>
                <c:pt idx="3502">
                  <c:v>Cu_0.00001995262</c:v>
                </c:pt>
                <c:pt idx="3503">
                  <c:v>Cu_0.00002511886</c:v>
                </c:pt>
                <c:pt idx="3504">
                  <c:v>Cu_0.00003162278</c:v>
                </c:pt>
                <c:pt idx="3505">
                  <c:v>Cu_0.00003981072</c:v>
                </c:pt>
                <c:pt idx="3506">
                  <c:v>Cu_0.00005011872</c:v>
                </c:pt>
                <c:pt idx="3507">
                  <c:v>Cu_0.00006309573</c:v>
                </c:pt>
                <c:pt idx="3508">
                  <c:v>Cu_0.00007943282</c:v>
                </c:pt>
                <c:pt idx="3509">
                  <c:v>Cu_0.0001</c:v>
                </c:pt>
                <c:pt idx="3510">
                  <c:v>Cu_0.0001258925</c:v>
                </c:pt>
                <c:pt idx="3511">
                  <c:v>Cu_0.0001584893</c:v>
                </c:pt>
                <c:pt idx="3512">
                  <c:v>Cu_0.0001995262</c:v>
                </c:pt>
                <c:pt idx="3513">
                  <c:v>Cu_0.0002511886</c:v>
                </c:pt>
                <c:pt idx="3514">
                  <c:v>Cu_0.0003162278</c:v>
                </c:pt>
                <c:pt idx="3515">
                  <c:v>Cu_0.0003981072</c:v>
                </c:pt>
                <c:pt idx="3516">
                  <c:v>Cu_0.0005011872</c:v>
                </c:pt>
                <c:pt idx="3517">
                  <c:v>Cu_0.0006309573</c:v>
                </c:pt>
                <c:pt idx="3518">
                  <c:v>Cu_0.0007943282</c:v>
                </c:pt>
                <c:pt idx="3519">
                  <c:v>Cu_0.001</c:v>
                </c:pt>
                <c:pt idx="3520">
                  <c:v>Cu_0.001258925</c:v>
                </c:pt>
                <c:pt idx="3521">
                  <c:v>Cu_0.001584893</c:v>
                </c:pt>
                <c:pt idx="3522">
                  <c:v>Cu_0.001995262</c:v>
                </c:pt>
                <c:pt idx="3523">
                  <c:v>Cu_0.002511886</c:v>
                </c:pt>
                <c:pt idx="3524">
                  <c:v>Cu_0.003162278</c:v>
                </c:pt>
                <c:pt idx="3525">
                  <c:v>Cu_0.003981072</c:v>
                </c:pt>
                <c:pt idx="3526">
                  <c:v>Cu_0.005011872</c:v>
                </c:pt>
                <c:pt idx="3527">
                  <c:v>Cu_0.006309573</c:v>
                </c:pt>
                <c:pt idx="3528">
                  <c:v>Cu_0.007943282</c:v>
                </c:pt>
                <c:pt idx="3529">
                  <c:v>Cu_0.01</c:v>
                </c:pt>
                <c:pt idx="3530">
                  <c:v>Cu_0.01258925</c:v>
                </c:pt>
                <c:pt idx="3531">
                  <c:v>Cu_0.01584893</c:v>
                </c:pt>
                <c:pt idx="3532">
                  <c:v>Cu_0.01995262</c:v>
                </c:pt>
                <c:pt idx="3533">
                  <c:v>Cu_0.02511886</c:v>
                </c:pt>
                <c:pt idx="3534">
                  <c:v>Cu_0.03162278</c:v>
                </c:pt>
                <c:pt idx="3535">
                  <c:v>Cu_0.03981072</c:v>
                </c:pt>
                <c:pt idx="3536">
                  <c:v>Cu_0.05011872</c:v>
                </c:pt>
                <c:pt idx="3537">
                  <c:v>Cu_0.06309573</c:v>
                </c:pt>
                <c:pt idx="3538">
                  <c:v>Cu_0.07943282</c:v>
                </c:pt>
                <c:pt idx="3539">
                  <c:v>Cu_0.1</c:v>
                </c:pt>
                <c:pt idx="3540">
                  <c:v>Cu_0.1258925</c:v>
                </c:pt>
                <c:pt idx="3541">
                  <c:v>Cu_0.1584893</c:v>
                </c:pt>
                <c:pt idx="3542">
                  <c:v>Cu_0.1995262</c:v>
                </c:pt>
                <c:pt idx="3543">
                  <c:v>Cu_0.2511886</c:v>
                </c:pt>
                <c:pt idx="3544">
                  <c:v>Cu_0.3162278</c:v>
                </c:pt>
                <c:pt idx="3545">
                  <c:v>Cu_0.3981072</c:v>
                </c:pt>
                <c:pt idx="3546">
                  <c:v>Cu_0.5011872</c:v>
                </c:pt>
                <c:pt idx="3547">
                  <c:v>Cu_0.6309573</c:v>
                </c:pt>
                <c:pt idx="3548">
                  <c:v>Cu_0.7943282</c:v>
                </c:pt>
                <c:pt idx="3549">
                  <c:v>Cu_1</c:v>
                </c:pt>
                <c:pt idx="3550">
                  <c:v>Cu_1.258925</c:v>
                </c:pt>
                <c:pt idx="3551">
                  <c:v>Cu_1.584893</c:v>
                </c:pt>
                <c:pt idx="3552">
                  <c:v>Cu_1.995262</c:v>
                </c:pt>
                <c:pt idx="3553">
                  <c:v>Cu_2.511886</c:v>
                </c:pt>
                <c:pt idx="3554">
                  <c:v>Cu_3.162278</c:v>
                </c:pt>
                <c:pt idx="3555">
                  <c:v>Cu_3.981072</c:v>
                </c:pt>
                <c:pt idx="3556">
                  <c:v>Cu_5.011872</c:v>
                </c:pt>
                <c:pt idx="3557">
                  <c:v>Cu_6.309573</c:v>
                </c:pt>
                <c:pt idx="3558">
                  <c:v>Cu_7.943282</c:v>
                </c:pt>
                <c:pt idx="3559">
                  <c:v>Cu_10</c:v>
                </c:pt>
                <c:pt idx="3560">
                  <c:v>Cu_12.58925</c:v>
                </c:pt>
                <c:pt idx="3561">
                  <c:v>Cu_15.84893</c:v>
                </c:pt>
                <c:pt idx="3562">
                  <c:v>Cu_19.95262</c:v>
                </c:pt>
                <c:pt idx="3563">
                  <c:v>Cu_25.11886</c:v>
                </c:pt>
                <c:pt idx="3564">
                  <c:v>Cu_31.62278</c:v>
                </c:pt>
                <c:pt idx="3565">
                  <c:v>Cu_39.81072</c:v>
                </c:pt>
                <c:pt idx="3566">
                  <c:v>Cu_50.11872</c:v>
                </c:pt>
                <c:pt idx="3567">
                  <c:v>Cu_63.09573</c:v>
                </c:pt>
                <c:pt idx="3568">
                  <c:v>Cu_79.43282</c:v>
                </c:pt>
                <c:pt idx="3569">
                  <c:v>Cu_100</c:v>
                </c:pt>
                <c:pt idx="3570">
                  <c:v>Cu_125.8925</c:v>
                </c:pt>
                <c:pt idx="3571">
                  <c:v>Cu_158.4893</c:v>
                </c:pt>
                <c:pt idx="3572">
                  <c:v>Cu_199.5262</c:v>
                </c:pt>
                <c:pt idx="3573">
                  <c:v>Cu_251.1886</c:v>
                </c:pt>
                <c:pt idx="3574">
                  <c:v>Cu_316.2278</c:v>
                </c:pt>
                <c:pt idx="3575">
                  <c:v>Cu_398.1072</c:v>
                </c:pt>
                <c:pt idx="3576">
                  <c:v>Cu_501.1872</c:v>
                </c:pt>
                <c:pt idx="3577">
                  <c:v>Cu_630.9573</c:v>
                </c:pt>
                <c:pt idx="3578">
                  <c:v>Cu_794.3282</c:v>
                </c:pt>
                <c:pt idx="3579">
                  <c:v>Cu_1000</c:v>
                </c:pt>
                <c:pt idx="3580">
                  <c:v>Cu_1258.925</c:v>
                </c:pt>
                <c:pt idx="3581">
                  <c:v>Cu_1584.893</c:v>
                </c:pt>
                <c:pt idx="3582">
                  <c:v>Cu_1995.262</c:v>
                </c:pt>
                <c:pt idx="3583">
                  <c:v>Cu_2511.886</c:v>
                </c:pt>
                <c:pt idx="3584">
                  <c:v>Cu_3162.278</c:v>
                </c:pt>
                <c:pt idx="3585">
                  <c:v>Cu_3981.072</c:v>
                </c:pt>
                <c:pt idx="3586">
                  <c:v>Cu_5011.872</c:v>
                </c:pt>
                <c:pt idx="3587">
                  <c:v>Cu_6309.573</c:v>
                </c:pt>
                <c:pt idx="3588">
                  <c:v>Cu_7943.282</c:v>
                </c:pt>
                <c:pt idx="3589">
                  <c:v>Cu_10000</c:v>
                </c:pt>
                <c:pt idx="3590">
                  <c:v>Cu_12589.25</c:v>
                </c:pt>
                <c:pt idx="3591">
                  <c:v>Cu_15848.93</c:v>
                </c:pt>
                <c:pt idx="3592">
                  <c:v>Cu_19952.62</c:v>
                </c:pt>
                <c:pt idx="3593">
                  <c:v>Cu_25118.86</c:v>
                </c:pt>
                <c:pt idx="3594">
                  <c:v>Cu_31622.78</c:v>
                </c:pt>
                <c:pt idx="3595">
                  <c:v>Cu_39810.72</c:v>
                </c:pt>
                <c:pt idx="3596">
                  <c:v>Cu_50118.72</c:v>
                </c:pt>
                <c:pt idx="3597">
                  <c:v>Cu_63095.73</c:v>
                </c:pt>
                <c:pt idx="3598">
                  <c:v>Cu_79432.82</c:v>
                </c:pt>
                <c:pt idx="3599">
                  <c:v>Cu_100000</c:v>
                </c:pt>
                <c:pt idx="3600">
                  <c:v>Cu_125892.5</c:v>
                </c:pt>
                <c:pt idx="3601">
                  <c:v>Cu_158489.3</c:v>
                </c:pt>
                <c:pt idx="3602">
                  <c:v>Cu_199526.2</c:v>
                </c:pt>
                <c:pt idx="3603">
                  <c:v>Cu_251188.6</c:v>
                </c:pt>
                <c:pt idx="3604">
                  <c:v>Cu_316227.8</c:v>
                </c:pt>
                <c:pt idx="3605">
                  <c:v>Cu_398107.2</c:v>
                </c:pt>
                <c:pt idx="3606">
                  <c:v>Cu_501187.2</c:v>
                </c:pt>
                <c:pt idx="3607">
                  <c:v>Cu_630957.3</c:v>
                </c:pt>
                <c:pt idx="3608">
                  <c:v>Cu_794328.2</c:v>
                </c:pt>
                <c:pt idx="3609">
                  <c:v>Cu_1000000</c:v>
                </c:pt>
                <c:pt idx="3610">
                  <c:v>Cu_1258925</c:v>
                </c:pt>
                <c:pt idx="3611">
                  <c:v>Cu_1584893</c:v>
                </c:pt>
                <c:pt idx="3612">
                  <c:v>Cu_1995262</c:v>
                </c:pt>
                <c:pt idx="3613">
                  <c:v>Cu_2511886</c:v>
                </c:pt>
                <c:pt idx="3614">
                  <c:v>Cu_3162278</c:v>
                </c:pt>
                <c:pt idx="3615">
                  <c:v>Cu_3981072</c:v>
                </c:pt>
                <c:pt idx="3616">
                  <c:v>Cu_5011872</c:v>
                </c:pt>
                <c:pt idx="3617">
                  <c:v>Cu_6309573</c:v>
                </c:pt>
                <c:pt idx="3618">
                  <c:v>Cu_7943282</c:v>
                </c:pt>
                <c:pt idx="3619">
                  <c:v>Cu_10000000</c:v>
                </c:pt>
                <c:pt idx="3620">
                  <c:v>Cu_12589250</c:v>
                </c:pt>
                <c:pt idx="3621">
                  <c:v>Cu_15848930</c:v>
                </c:pt>
                <c:pt idx="3622">
                  <c:v>Cu_19952620</c:v>
                </c:pt>
                <c:pt idx="3623">
                  <c:v>Zn_</c:v>
                </c:pt>
                <c:pt idx="3624">
                  <c:v>Energy[eV]_Elastic[mb]</c:v>
                </c:pt>
                <c:pt idx="3625">
                  <c:v>Zn_0.00001258925</c:v>
                </c:pt>
                <c:pt idx="3626">
                  <c:v>Zn_0.00001584893</c:v>
                </c:pt>
                <c:pt idx="3627">
                  <c:v>Zn_0.00001995262</c:v>
                </c:pt>
                <c:pt idx="3628">
                  <c:v>Zn_0.00002511886</c:v>
                </c:pt>
                <c:pt idx="3629">
                  <c:v>Zn_0.00003162278</c:v>
                </c:pt>
                <c:pt idx="3630">
                  <c:v>Zn_0.00003981072</c:v>
                </c:pt>
                <c:pt idx="3631">
                  <c:v>Zn_0.00005011872</c:v>
                </c:pt>
                <c:pt idx="3632">
                  <c:v>Zn_0.00006309573</c:v>
                </c:pt>
                <c:pt idx="3633">
                  <c:v>Zn_0.00007943282</c:v>
                </c:pt>
                <c:pt idx="3634">
                  <c:v>Zn_0.0001</c:v>
                </c:pt>
                <c:pt idx="3635">
                  <c:v>Zn_0.0001258925</c:v>
                </c:pt>
                <c:pt idx="3636">
                  <c:v>Zn_0.0001584893</c:v>
                </c:pt>
                <c:pt idx="3637">
                  <c:v>Zn_0.0001995262</c:v>
                </c:pt>
                <c:pt idx="3638">
                  <c:v>Zn_0.0002511886</c:v>
                </c:pt>
                <c:pt idx="3639">
                  <c:v>Zn_0.0003162278</c:v>
                </c:pt>
                <c:pt idx="3640">
                  <c:v>Zn_0.0003981072</c:v>
                </c:pt>
                <c:pt idx="3641">
                  <c:v>Zn_0.0005011872</c:v>
                </c:pt>
                <c:pt idx="3642">
                  <c:v>Zn_0.0006309573</c:v>
                </c:pt>
                <c:pt idx="3643">
                  <c:v>Zn_0.0007943282</c:v>
                </c:pt>
                <c:pt idx="3644">
                  <c:v>Zn_0.001</c:v>
                </c:pt>
                <c:pt idx="3645">
                  <c:v>Zn_0.001258925</c:v>
                </c:pt>
                <c:pt idx="3646">
                  <c:v>Zn_0.001584893</c:v>
                </c:pt>
                <c:pt idx="3647">
                  <c:v>Zn_0.001995262</c:v>
                </c:pt>
                <c:pt idx="3648">
                  <c:v>Zn_0.002511886</c:v>
                </c:pt>
                <c:pt idx="3649">
                  <c:v>Zn_0.003162278</c:v>
                </c:pt>
                <c:pt idx="3650">
                  <c:v>Zn_0.003981072</c:v>
                </c:pt>
                <c:pt idx="3651">
                  <c:v>Zn_0.005011872</c:v>
                </c:pt>
                <c:pt idx="3652">
                  <c:v>Zn_0.006309573</c:v>
                </c:pt>
                <c:pt idx="3653">
                  <c:v>Zn_0.007943282</c:v>
                </c:pt>
                <c:pt idx="3654">
                  <c:v>Zn_0.01</c:v>
                </c:pt>
                <c:pt idx="3655">
                  <c:v>Zn_0.01258925</c:v>
                </c:pt>
                <c:pt idx="3656">
                  <c:v>Zn_0.01584893</c:v>
                </c:pt>
                <c:pt idx="3657">
                  <c:v>Zn_0.01995262</c:v>
                </c:pt>
                <c:pt idx="3658">
                  <c:v>Zn_0.02511886</c:v>
                </c:pt>
                <c:pt idx="3659">
                  <c:v>Zn_0.03162278</c:v>
                </c:pt>
                <c:pt idx="3660">
                  <c:v>Zn_0.03981072</c:v>
                </c:pt>
                <c:pt idx="3661">
                  <c:v>Zn_0.05011872</c:v>
                </c:pt>
                <c:pt idx="3662">
                  <c:v>Zn_0.06309573</c:v>
                </c:pt>
                <c:pt idx="3663">
                  <c:v>Zn_0.07943282</c:v>
                </c:pt>
                <c:pt idx="3664">
                  <c:v>Zn_0.1</c:v>
                </c:pt>
                <c:pt idx="3665">
                  <c:v>Zn_0.1258925</c:v>
                </c:pt>
                <c:pt idx="3666">
                  <c:v>Zn_0.1584893</c:v>
                </c:pt>
                <c:pt idx="3667">
                  <c:v>Zn_0.1995262</c:v>
                </c:pt>
                <c:pt idx="3668">
                  <c:v>Zn_0.2511886</c:v>
                </c:pt>
                <c:pt idx="3669">
                  <c:v>Zn_0.3162278</c:v>
                </c:pt>
                <c:pt idx="3670">
                  <c:v>Zn_0.3981072</c:v>
                </c:pt>
                <c:pt idx="3671">
                  <c:v>Zn_0.5011872</c:v>
                </c:pt>
                <c:pt idx="3672">
                  <c:v>Zn_0.6309573</c:v>
                </c:pt>
                <c:pt idx="3673">
                  <c:v>Zn_0.7943282</c:v>
                </c:pt>
                <c:pt idx="3674">
                  <c:v>Zn_1</c:v>
                </c:pt>
                <c:pt idx="3675">
                  <c:v>Zn_1.258925</c:v>
                </c:pt>
                <c:pt idx="3676">
                  <c:v>Zn_1.584893</c:v>
                </c:pt>
                <c:pt idx="3677">
                  <c:v>Zn_1.995262</c:v>
                </c:pt>
                <c:pt idx="3678">
                  <c:v>Zn_2.511886</c:v>
                </c:pt>
                <c:pt idx="3679">
                  <c:v>Zn_3.162278</c:v>
                </c:pt>
                <c:pt idx="3680">
                  <c:v>Zn_3.981072</c:v>
                </c:pt>
                <c:pt idx="3681">
                  <c:v>Zn_5.011872</c:v>
                </c:pt>
                <c:pt idx="3682">
                  <c:v>Zn_6.309573</c:v>
                </c:pt>
                <c:pt idx="3683">
                  <c:v>Zn_7.943282</c:v>
                </c:pt>
                <c:pt idx="3684">
                  <c:v>Zn_10</c:v>
                </c:pt>
                <c:pt idx="3685">
                  <c:v>Zn_12.58925</c:v>
                </c:pt>
                <c:pt idx="3686">
                  <c:v>Zn_15.84893</c:v>
                </c:pt>
                <c:pt idx="3687">
                  <c:v>Zn_19.95262</c:v>
                </c:pt>
                <c:pt idx="3688">
                  <c:v>Zn_25.11886</c:v>
                </c:pt>
                <c:pt idx="3689">
                  <c:v>Zn_31.62278</c:v>
                </c:pt>
                <c:pt idx="3690">
                  <c:v>Zn_39.81072</c:v>
                </c:pt>
                <c:pt idx="3691">
                  <c:v>Zn_50.11872</c:v>
                </c:pt>
                <c:pt idx="3692">
                  <c:v>Zn_63.09573</c:v>
                </c:pt>
                <c:pt idx="3693">
                  <c:v>Zn_79.43282</c:v>
                </c:pt>
                <c:pt idx="3694">
                  <c:v>Zn_100</c:v>
                </c:pt>
                <c:pt idx="3695">
                  <c:v>Zn_125.8925</c:v>
                </c:pt>
                <c:pt idx="3696">
                  <c:v>Zn_158.4893</c:v>
                </c:pt>
                <c:pt idx="3697">
                  <c:v>Zn_199.5262</c:v>
                </c:pt>
                <c:pt idx="3698">
                  <c:v>Zn_251.1886</c:v>
                </c:pt>
                <c:pt idx="3699">
                  <c:v>Zn_316.2278</c:v>
                </c:pt>
                <c:pt idx="3700">
                  <c:v>Zn_398.1072</c:v>
                </c:pt>
                <c:pt idx="3701">
                  <c:v>Zn_501.1872</c:v>
                </c:pt>
                <c:pt idx="3702">
                  <c:v>Zn_630.9573</c:v>
                </c:pt>
                <c:pt idx="3703">
                  <c:v>Zn_794.3282</c:v>
                </c:pt>
                <c:pt idx="3704">
                  <c:v>Zn_1000</c:v>
                </c:pt>
                <c:pt idx="3705">
                  <c:v>Zn_1258.925</c:v>
                </c:pt>
                <c:pt idx="3706">
                  <c:v>Zn_1584.893</c:v>
                </c:pt>
                <c:pt idx="3707">
                  <c:v>Zn_1995.262</c:v>
                </c:pt>
                <c:pt idx="3708">
                  <c:v>Zn_2511.886</c:v>
                </c:pt>
                <c:pt idx="3709">
                  <c:v>Zn_3162.278</c:v>
                </c:pt>
                <c:pt idx="3710">
                  <c:v>Zn_3981.072</c:v>
                </c:pt>
                <c:pt idx="3711">
                  <c:v>Zn_5011.872</c:v>
                </c:pt>
                <c:pt idx="3712">
                  <c:v>Zn_6309.573</c:v>
                </c:pt>
                <c:pt idx="3713">
                  <c:v>Zn_7943.282</c:v>
                </c:pt>
                <c:pt idx="3714">
                  <c:v>Zn_10000</c:v>
                </c:pt>
                <c:pt idx="3715">
                  <c:v>Zn_12589.25</c:v>
                </c:pt>
                <c:pt idx="3716">
                  <c:v>Zn_15848.93</c:v>
                </c:pt>
                <c:pt idx="3717">
                  <c:v>Zn_19952.62</c:v>
                </c:pt>
                <c:pt idx="3718">
                  <c:v>Zn_25118.86</c:v>
                </c:pt>
                <c:pt idx="3719">
                  <c:v>Zn_31622.78</c:v>
                </c:pt>
                <c:pt idx="3720">
                  <c:v>Zn_39810.72</c:v>
                </c:pt>
                <c:pt idx="3721">
                  <c:v>Zn_50118.72</c:v>
                </c:pt>
                <c:pt idx="3722">
                  <c:v>Zn_63095.73</c:v>
                </c:pt>
                <c:pt idx="3723">
                  <c:v>Zn_79432.82</c:v>
                </c:pt>
                <c:pt idx="3724">
                  <c:v>Zn_100000</c:v>
                </c:pt>
                <c:pt idx="3725">
                  <c:v>Zn_125892.5</c:v>
                </c:pt>
                <c:pt idx="3726">
                  <c:v>Zn_158489.3</c:v>
                </c:pt>
                <c:pt idx="3727">
                  <c:v>Zn_199526.2</c:v>
                </c:pt>
                <c:pt idx="3728">
                  <c:v>Zn_251188.6</c:v>
                </c:pt>
                <c:pt idx="3729">
                  <c:v>Zn_316227.8</c:v>
                </c:pt>
                <c:pt idx="3730">
                  <c:v>Zn_398107.2</c:v>
                </c:pt>
                <c:pt idx="3731">
                  <c:v>Zn_501187.2</c:v>
                </c:pt>
                <c:pt idx="3732">
                  <c:v>Zn_630957.3</c:v>
                </c:pt>
                <c:pt idx="3733">
                  <c:v>Zn_794328.2</c:v>
                </c:pt>
                <c:pt idx="3734">
                  <c:v>Zn_1000000</c:v>
                </c:pt>
                <c:pt idx="3735">
                  <c:v>Zn_1258925</c:v>
                </c:pt>
                <c:pt idx="3736">
                  <c:v>Zn_1584893</c:v>
                </c:pt>
                <c:pt idx="3737">
                  <c:v>Zn_1995262</c:v>
                </c:pt>
                <c:pt idx="3738">
                  <c:v>Zn_2511886</c:v>
                </c:pt>
                <c:pt idx="3739">
                  <c:v>Zn_3162278</c:v>
                </c:pt>
                <c:pt idx="3740">
                  <c:v>Zn_3981072</c:v>
                </c:pt>
                <c:pt idx="3741">
                  <c:v>Zn_5011872</c:v>
                </c:pt>
                <c:pt idx="3742">
                  <c:v>Zn_6309573</c:v>
                </c:pt>
                <c:pt idx="3743">
                  <c:v>Zn_7943282</c:v>
                </c:pt>
                <c:pt idx="3744">
                  <c:v>Zn_10000000</c:v>
                </c:pt>
                <c:pt idx="3745">
                  <c:v>Zn_12589250</c:v>
                </c:pt>
                <c:pt idx="3746">
                  <c:v>Zn_15848930</c:v>
                </c:pt>
                <c:pt idx="3747">
                  <c:v>Zn_19952620</c:v>
                </c:pt>
                <c:pt idx="3748">
                  <c:v>Ga_</c:v>
                </c:pt>
                <c:pt idx="3749">
                  <c:v>Energy[eV]_Elastic[mb]</c:v>
                </c:pt>
                <c:pt idx="3750">
                  <c:v>Ga_0.00001258925</c:v>
                </c:pt>
                <c:pt idx="3751">
                  <c:v>Ga_0.00001584893</c:v>
                </c:pt>
                <c:pt idx="3752">
                  <c:v>Ga_0.00001995262</c:v>
                </c:pt>
                <c:pt idx="3753">
                  <c:v>Ga_0.00002511886</c:v>
                </c:pt>
                <c:pt idx="3754">
                  <c:v>Ga_0.00003162278</c:v>
                </c:pt>
                <c:pt idx="3755">
                  <c:v>Ga_0.00003981072</c:v>
                </c:pt>
                <c:pt idx="3756">
                  <c:v>Ga_0.00005011872</c:v>
                </c:pt>
                <c:pt idx="3757">
                  <c:v>Ga_0.00006309573</c:v>
                </c:pt>
                <c:pt idx="3758">
                  <c:v>Ga_0.00007943282</c:v>
                </c:pt>
                <c:pt idx="3759">
                  <c:v>Ga_0.0001</c:v>
                </c:pt>
                <c:pt idx="3760">
                  <c:v>Ga_0.0001258925</c:v>
                </c:pt>
                <c:pt idx="3761">
                  <c:v>Ga_0.0001584893</c:v>
                </c:pt>
                <c:pt idx="3762">
                  <c:v>Ga_0.0001995262</c:v>
                </c:pt>
                <c:pt idx="3763">
                  <c:v>Ga_0.0002511886</c:v>
                </c:pt>
                <c:pt idx="3764">
                  <c:v>Ga_0.0003162278</c:v>
                </c:pt>
                <c:pt idx="3765">
                  <c:v>Ga_0.0003981072</c:v>
                </c:pt>
                <c:pt idx="3766">
                  <c:v>Ga_0.0005011872</c:v>
                </c:pt>
                <c:pt idx="3767">
                  <c:v>Ga_0.0006309573</c:v>
                </c:pt>
                <c:pt idx="3768">
                  <c:v>Ga_0.0007943282</c:v>
                </c:pt>
                <c:pt idx="3769">
                  <c:v>Ga_0.001</c:v>
                </c:pt>
                <c:pt idx="3770">
                  <c:v>Ga_0.001258925</c:v>
                </c:pt>
                <c:pt idx="3771">
                  <c:v>Ga_0.001584893</c:v>
                </c:pt>
                <c:pt idx="3772">
                  <c:v>Ga_0.001995262</c:v>
                </c:pt>
                <c:pt idx="3773">
                  <c:v>Ga_0.002511886</c:v>
                </c:pt>
                <c:pt idx="3774">
                  <c:v>Ga_0.003162278</c:v>
                </c:pt>
                <c:pt idx="3775">
                  <c:v>Ga_0.003981072</c:v>
                </c:pt>
                <c:pt idx="3776">
                  <c:v>Ga_0.005011872</c:v>
                </c:pt>
                <c:pt idx="3777">
                  <c:v>Ga_0.006309573</c:v>
                </c:pt>
                <c:pt idx="3778">
                  <c:v>Ga_0.007943282</c:v>
                </c:pt>
                <c:pt idx="3779">
                  <c:v>Ga_0.01</c:v>
                </c:pt>
                <c:pt idx="3780">
                  <c:v>Ga_0.01258925</c:v>
                </c:pt>
                <c:pt idx="3781">
                  <c:v>Ga_0.01584893</c:v>
                </c:pt>
                <c:pt idx="3782">
                  <c:v>Ga_0.01995262</c:v>
                </c:pt>
                <c:pt idx="3783">
                  <c:v>Ga_0.02511886</c:v>
                </c:pt>
                <c:pt idx="3784">
                  <c:v>Ga_0.03162278</c:v>
                </c:pt>
                <c:pt idx="3785">
                  <c:v>Ga_0.03981072</c:v>
                </c:pt>
                <c:pt idx="3786">
                  <c:v>Ga_0.05011872</c:v>
                </c:pt>
                <c:pt idx="3787">
                  <c:v>Ga_0.06309573</c:v>
                </c:pt>
                <c:pt idx="3788">
                  <c:v>Ga_0.07943282</c:v>
                </c:pt>
                <c:pt idx="3789">
                  <c:v>Ga_0.1</c:v>
                </c:pt>
                <c:pt idx="3790">
                  <c:v>Ga_0.1258925</c:v>
                </c:pt>
                <c:pt idx="3791">
                  <c:v>Ga_0.1584893</c:v>
                </c:pt>
                <c:pt idx="3792">
                  <c:v>Ga_0.1995262</c:v>
                </c:pt>
                <c:pt idx="3793">
                  <c:v>Ga_0.2511886</c:v>
                </c:pt>
                <c:pt idx="3794">
                  <c:v>Ga_0.3162278</c:v>
                </c:pt>
                <c:pt idx="3795">
                  <c:v>Ga_0.3981072</c:v>
                </c:pt>
                <c:pt idx="3796">
                  <c:v>Ga_0.5011872</c:v>
                </c:pt>
                <c:pt idx="3797">
                  <c:v>Ga_0.6309573</c:v>
                </c:pt>
                <c:pt idx="3798">
                  <c:v>Ga_0.7943282</c:v>
                </c:pt>
                <c:pt idx="3799">
                  <c:v>Ga_1</c:v>
                </c:pt>
                <c:pt idx="3800">
                  <c:v>Ga_1.258925</c:v>
                </c:pt>
                <c:pt idx="3801">
                  <c:v>Ga_1.584893</c:v>
                </c:pt>
                <c:pt idx="3802">
                  <c:v>Ga_1.995262</c:v>
                </c:pt>
                <c:pt idx="3803">
                  <c:v>Ga_2.511886</c:v>
                </c:pt>
                <c:pt idx="3804">
                  <c:v>Ga_3.162278</c:v>
                </c:pt>
                <c:pt idx="3805">
                  <c:v>Ga_3.981072</c:v>
                </c:pt>
                <c:pt idx="3806">
                  <c:v>Ga_5.011872</c:v>
                </c:pt>
                <c:pt idx="3807">
                  <c:v>Ga_6.309573</c:v>
                </c:pt>
                <c:pt idx="3808">
                  <c:v>Ga_7.943282</c:v>
                </c:pt>
                <c:pt idx="3809">
                  <c:v>Ga_10</c:v>
                </c:pt>
                <c:pt idx="3810">
                  <c:v>Ga_12.58925</c:v>
                </c:pt>
                <c:pt idx="3811">
                  <c:v>Ga_15.84893</c:v>
                </c:pt>
                <c:pt idx="3812">
                  <c:v>Ga_19.95262</c:v>
                </c:pt>
                <c:pt idx="3813">
                  <c:v>Ga_25.11886</c:v>
                </c:pt>
                <c:pt idx="3814">
                  <c:v>Ga_31.62278</c:v>
                </c:pt>
                <c:pt idx="3815">
                  <c:v>Ga_39.81072</c:v>
                </c:pt>
                <c:pt idx="3816">
                  <c:v>Ga_50.11872</c:v>
                </c:pt>
                <c:pt idx="3817">
                  <c:v>Ga_63.09573</c:v>
                </c:pt>
                <c:pt idx="3818">
                  <c:v>Ga_79.43282</c:v>
                </c:pt>
                <c:pt idx="3819">
                  <c:v>Ga_100</c:v>
                </c:pt>
                <c:pt idx="3820">
                  <c:v>Ga_125.8925</c:v>
                </c:pt>
                <c:pt idx="3821">
                  <c:v>Ga_158.4893</c:v>
                </c:pt>
                <c:pt idx="3822">
                  <c:v>Ga_199.5262</c:v>
                </c:pt>
                <c:pt idx="3823">
                  <c:v>Ga_251.1886</c:v>
                </c:pt>
                <c:pt idx="3824">
                  <c:v>Ga_316.2278</c:v>
                </c:pt>
                <c:pt idx="3825">
                  <c:v>Ga_398.1072</c:v>
                </c:pt>
                <c:pt idx="3826">
                  <c:v>Ga_501.1872</c:v>
                </c:pt>
                <c:pt idx="3827">
                  <c:v>Ga_630.9573</c:v>
                </c:pt>
                <c:pt idx="3828">
                  <c:v>Ga_794.3282</c:v>
                </c:pt>
                <c:pt idx="3829">
                  <c:v>Ga_1000</c:v>
                </c:pt>
                <c:pt idx="3830">
                  <c:v>Ga_1258.925</c:v>
                </c:pt>
                <c:pt idx="3831">
                  <c:v>Ga_1584.893</c:v>
                </c:pt>
                <c:pt idx="3832">
                  <c:v>Ga_1995.262</c:v>
                </c:pt>
                <c:pt idx="3833">
                  <c:v>Ga_2511.886</c:v>
                </c:pt>
                <c:pt idx="3834">
                  <c:v>Ga_3162.278</c:v>
                </c:pt>
                <c:pt idx="3835">
                  <c:v>Ga_3981.072</c:v>
                </c:pt>
                <c:pt idx="3836">
                  <c:v>Ga_5011.872</c:v>
                </c:pt>
                <c:pt idx="3837">
                  <c:v>Ga_6309.573</c:v>
                </c:pt>
                <c:pt idx="3838">
                  <c:v>Ga_7943.282</c:v>
                </c:pt>
                <c:pt idx="3839">
                  <c:v>Ga_10000</c:v>
                </c:pt>
                <c:pt idx="3840">
                  <c:v>Ga_12589.25</c:v>
                </c:pt>
                <c:pt idx="3841">
                  <c:v>Ga_15848.93</c:v>
                </c:pt>
                <c:pt idx="3842">
                  <c:v>Ga_19952.62</c:v>
                </c:pt>
                <c:pt idx="3843">
                  <c:v>Ga_25118.86</c:v>
                </c:pt>
                <c:pt idx="3844">
                  <c:v>Ga_31622.78</c:v>
                </c:pt>
                <c:pt idx="3845">
                  <c:v>Ga_39810.72</c:v>
                </c:pt>
                <c:pt idx="3846">
                  <c:v>Ga_50118.72</c:v>
                </c:pt>
                <c:pt idx="3847">
                  <c:v>Ga_63095.73</c:v>
                </c:pt>
                <c:pt idx="3848">
                  <c:v>Ga_79432.82</c:v>
                </c:pt>
                <c:pt idx="3849">
                  <c:v>Ga_100000</c:v>
                </c:pt>
                <c:pt idx="3850">
                  <c:v>Ga_125892.5</c:v>
                </c:pt>
                <c:pt idx="3851">
                  <c:v>Ga_158489.3</c:v>
                </c:pt>
                <c:pt idx="3852">
                  <c:v>Ga_199526.2</c:v>
                </c:pt>
                <c:pt idx="3853">
                  <c:v>Ga_251188.6</c:v>
                </c:pt>
                <c:pt idx="3854">
                  <c:v>Ga_316227.8</c:v>
                </c:pt>
                <c:pt idx="3855">
                  <c:v>Ga_398107.2</c:v>
                </c:pt>
                <c:pt idx="3856">
                  <c:v>Ga_501187.2</c:v>
                </c:pt>
                <c:pt idx="3857">
                  <c:v>Ga_630957.3</c:v>
                </c:pt>
                <c:pt idx="3858">
                  <c:v>Ga_794328.2</c:v>
                </c:pt>
                <c:pt idx="3859">
                  <c:v>Ga_1000000</c:v>
                </c:pt>
                <c:pt idx="3860">
                  <c:v>Ga_1258925</c:v>
                </c:pt>
                <c:pt idx="3861">
                  <c:v>Ga_1584893</c:v>
                </c:pt>
                <c:pt idx="3862">
                  <c:v>Ga_1995262</c:v>
                </c:pt>
                <c:pt idx="3863">
                  <c:v>Ga_2511886</c:v>
                </c:pt>
                <c:pt idx="3864">
                  <c:v>Ga_3162278</c:v>
                </c:pt>
                <c:pt idx="3865">
                  <c:v>Ga_3981072</c:v>
                </c:pt>
                <c:pt idx="3866">
                  <c:v>Ga_5011872</c:v>
                </c:pt>
                <c:pt idx="3867">
                  <c:v>Ga_6309573</c:v>
                </c:pt>
                <c:pt idx="3868">
                  <c:v>Ga_7943282</c:v>
                </c:pt>
                <c:pt idx="3869">
                  <c:v>Ga_10000000</c:v>
                </c:pt>
                <c:pt idx="3870">
                  <c:v>Ga_12589250</c:v>
                </c:pt>
                <c:pt idx="3871">
                  <c:v>Ga_15848930</c:v>
                </c:pt>
                <c:pt idx="3872">
                  <c:v>Ga_19952620</c:v>
                </c:pt>
                <c:pt idx="3873">
                  <c:v>Ge_</c:v>
                </c:pt>
                <c:pt idx="3874">
                  <c:v>Energy[eV]_Elastic[mb]</c:v>
                </c:pt>
                <c:pt idx="3875">
                  <c:v>Ge_0.00001258925</c:v>
                </c:pt>
                <c:pt idx="3876">
                  <c:v>Ge_0.00001584893</c:v>
                </c:pt>
                <c:pt idx="3877">
                  <c:v>Ge_0.00001995262</c:v>
                </c:pt>
                <c:pt idx="3878">
                  <c:v>Ge_0.00002511886</c:v>
                </c:pt>
                <c:pt idx="3879">
                  <c:v>Ge_0.00003162278</c:v>
                </c:pt>
                <c:pt idx="3880">
                  <c:v>Ge_0.00003981072</c:v>
                </c:pt>
                <c:pt idx="3881">
                  <c:v>Ge_0.00005011872</c:v>
                </c:pt>
                <c:pt idx="3882">
                  <c:v>Ge_0.00006309573</c:v>
                </c:pt>
                <c:pt idx="3883">
                  <c:v>Ge_0.00007943282</c:v>
                </c:pt>
                <c:pt idx="3884">
                  <c:v>Ge_0.0001</c:v>
                </c:pt>
                <c:pt idx="3885">
                  <c:v>Ge_0.0001258925</c:v>
                </c:pt>
                <c:pt idx="3886">
                  <c:v>Ge_0.0001584893</c:v>
                </c:pt>
                <c:pt idx="3887">
                  <c:v>Ge_0.0001995262</c:v>
                </c:pt>
                <c:pt idx="3888">
                  <c:v>Ge_0.0002511886</c:v>
                </c:pt>
                <c:pt idx="3889">
                  <c:v>Ge_0.0003162278</c:v>
                </c:pt>
                <c:pt idx="3890">
                  <c:v>Ge_0.0003981072</c:v>
                </c:pt>
                <c:pt idx="3891">
                  <c:v>Ge_0.0005011872</c:v>
                </c:pt>
                <c:pt idx="3892">
                  <c:v>Ge_0.0006309573</c:v>
                </c:pt>
                <c:pt idx="3893">
                  <c:v>Ge_0.0007943282</c:v>
                </c:pt>
                <c:pt idx="3894">
                  <c:v>Ge_0.001</c:v>
                </c:pt>
                <c:pt idx="3895">
                  <c:v>Ge_0.001258925</c:v>
                </c:pt>
                <c:pt idx="3896">
                  <c:v>Ge_0.001584893</c:v>
                </c:pt>
                <c:pt idx="3897">
                  <c:v>Ge_0.001995262</c:v>
                </c:pt>
                <c:pt idx="3898">
                  <c:v>Ge_0.002511886</c:v>
                </c:pt>
                <c:pt idx="3899">
                  <c:v>Ge_0.003162278</c:v>
                </c:pt>
                <c:pt idx="3900">
                  <c:v>Ge_0.003981072</c:v>
                </c:pt>
                <c:pt idx="3901">
                  <c:v>Ge_0.005011872</c:v>
                </c:pt>
                <c:pt idx="3902">
                  <c:v>Ge_0.006309573</c:v>
                </c:pt>
                <c:pt idx="3903">
                  <c:v>Ge_0.007943282</c:v>
                </c:pt>
                <c:pt idx="3904">
                  <c:v>Ge_0.01</c:v>
                </c:pt>
                <c:pt idx="3905">
                  <c:v>Ge_0.01258925</c:v>
                </c:pt>
                <c:pt idx="3906">
                  <c:v>Ge_0.01584893</c:v>
                </c:pt>
                <c:pt idx="3907">
                  <c:v>Ge_0.01995262</c:v>
                </c:pt>
                <c:pt idx="3908">
                  <c:v>Ge_0.02511886</c:v>
                </c:pt>
                <c:pt idx="3909">
                  <c:v>Ge_0.03162278</c:v>
                </c:pt>
                <c:pt idx="3910">
                  <c:v>Ge_0.03981072</c:v>
                </c:pt>
                <c:pt idx="3911">
                  <c:v>Ge_0.05011872</c:v>
                </c:pt>
                <c:pt idx="3912">
                  <c:v>Ge_0.06309573</c:v>
                </c:pt>
                <c:pt idx="3913">
                  <c:v>Ge_0.07943282</c:v>
                </c:pt>
                <c:pt idx="3914">
                  <c:v>Ge_0.1</c:v>
                </c:pt>
                <c:pt idx="3915">
                  <c:v>Ge_0.1258925</c:v>
                </c:pt>
                <c:pt idx="3916">
                  <c:v>Ge_0.1584893</c:v>
                </c:pt>
                <c:pt idx="3917">
                  <c:v>Ge_0.1995262</c:v>
                </c:pt>
                <c:pt idx="3918">
                  <c:v>Ge_0.2511886</c:v>
                </c:pt>
                <c:pt idx="3919">
                  <c:v>Ge_0.3162278</c:v>
                </c:pt>
                <c:pt idx="3920">
                  <c:v>Ge_0.3981072</c:v>
                </c:pt>
                <c:pt idx="3921">
                  <c:v>Ge_0.5011872</c:v>
                </c:pt>
                <c:pt idx="3922">
                  <c:v>Ge_0.6309573</c:v>
                </c:pt>
                <c:pt idx="3923">
                  <c:v>Ge_0.7943282</c:v>
                </c:pt>
                <c:pt idx="3924">
                  <c:v>Ge_1</c:v>
                </c:pt>
                <c:pt idx="3925">
                  <c:v>Ge_1.258925</c:v>
                </c:pt>
                <c:pt idx="3926">
                  <c:v>Ge_1.584893</c:v>
                </c:pt>
                <c:pt idx="3927">
                  <c:v>Ge_1.995262</c:v>
                </c:pt>
                <c:pt idx="3928">
                  <c:v>Ge_2.511886</c:v>
                </c:pt>
                <c:pt idx="3929">
                  <c:v>Ge_3.162278</c:v>
                </c:pt>
                <c:pt idx="3930">
                  <c:v>Ge_3.981072</c:v>
                </c:pt>
                <c:pt idx="3931">
                  <c:v>Ge_5.011872</c:v>
                </c:pt>
                <c:pt idx="3932">
                  <c:v>Ge_6.309573</c:v>
                </c:pt>
                <c:pt idx="3933">
                  <c:v>Ge_7.943282</c:v>
                </c:pt>
                <c:pt idx="3934">
                  <c:v>Ge_10</c:v>
                </c:pt>
                <c:pt idx="3935">
                  <c:v>Ge_12.58925</c:v>
                </c:pt>
                <c:pt idx="3936">
                  <c:v>Ge_15.84893</c:v>
                </c:pt>
                <c:pt idx="3937">
                  <c:v>Ge_19.95262</c:v>
                </c:pt>
                <c:pt idx="3938">
                  <c:v>Ge_25.11886</c:v>
                </c:pt>
                <c:pt idx="3939">
                  <c:v>Ge_31.62278</c:v>
                </c:pt>
                <c:pt idx="3940">
                  <c:v>Ge_39.81072</c:v>
                </c:pt>
                <c:pt idx="3941">
                  <c:v>Ge_50.11872</c:v>
                </c:pt>
                <c:pt idx="3942">
                  <c:v>Ge_63.09573</c:v>
                </c:pt>
                <c:pt idx="3943">
                  <c:v>Ge_79.43282</c:v>
                </c:pt>
                <c:pt idx="3944">
                  <c:v>Ge_100</c:v>
                </c:pt>
                <c:pt idx="3945">
                  <c:v>Ge_125.8925</c:v>
                </c:pt>
                <c:pt idx="3946">
                  <c:v>Ge_158.4893</c:v>
                </c:pt>
                <c:pt idx="3947">
                  <c:v>Ge_199.5262</c:v>
                </c:pt>
                <c:pt idx="3948">
                  <c:v>Ge_251.1886</c:v>
                </c:pt>
                <c:pt idx="3949">
                  <c:v>Ge_316.2278</c:v>
                </c:pt>
                <c:pt idx="3950">
                  <c:v>Ge_398.1072</c:v>
                </c:pt>
                <c:pt idx="3951">
                  <c:v>Ge_501.1872</c:v>
                </c:pt>
                <c:pt idx="3952">
                  <c:v>Ge_630.9573</c:v>
                </c:pt>
                <c:pt idx="3953">
                  <c:v>Ge_794.3282</c:v>
                </c:pt>
                <c:pt idx="3954">
                  <c:v>Ge_1000</c:v>
                </c:pt>
                <c:pt idx="3955">
                  <c:v>Ge_1258.925</c:v>
                </c:pt>
                <c:pt idx="3956">
                  <c:v>Ge_1584.893</c:v>
                </c:pt>
                <c:pt idx="3957">
                  <c:v>Ge_1995.262</c:v>
                </c:pt>
                <c:pt idx="3958">
                  <c:v>Ge_2511.886</c:v>
                </c:pt>
                <c:pt idx="3959">
                  <c:v>Ge_3162.278</c:v>
                </c:pt>
                <c:pt idx="3960">
                  <c:v>Ge_3981.072</c:v>
                </c:pt>
                <c:pt idx="3961">
                  <c:v>Ge_5011.872</c:v>
                </c:pt>
                <c:pt idx="3962">
                  <c:v>Ge_6309.573</c:v>
                </c:pt>
                <c:pt idx="3963">
                  <c:v>Ge_7943.282</c:v>
                </c:pt>
                <c:pt idx="3964">
                  <c:v>Ge_10000</c:v>
                </c:pt>
                <c:pt idx="3965">
                  <c:v>Ge_12589.25</c:v>
                </c:pt>
                <c:pt idx="3966">
                  <c:v>Ge_15848.93</c:v>
                </c:pt>
                <c:pt idx="3967">
                  <c:v>Ge_19952.62</c:v>
                </c:pt>
                <c:pt idx="3968">
                  <c:v>Ge_25118.86</c:v>
                </c:pt>
                <c:pt idx="3969">
                  <c:v>Ge_31622.78</c:v>
                </c:pt>
                <c:pt idx="3970">
                  <c:v>Ge_39810.72</c:v>
                </c:pt>
                <c:pt idx="3971">
                  <c:v>Ge_50118.72</c:v>
                </c:pt>
                <c:pt idx="3972">
                  <c:v>Ge_63095.73</c:v>
                </c:pt>
                <c:pt idx="3973">
                  <c:v>Ge_79432.82</c:v>
                </c:pt>
                <c:pt idx="3974">
                  <c:v>Ge_100000</c:v>
                </c:pt>
                <c:pt idx="3975">
                  <c:v>Ge_125892.5</c:v>
                </c:pt>
                <c:pt idx="3976">
                  <c:v>Ge_158489.3</c:v>
                </c:pt>
                <c:pt idx="3977">
                  <c:v>Ge_199526.2</c:v>
                </c:pt>
                <c:pt idx="3978">
                  <c:v>Ge_251188.6</c:v>
                </c:pt>
                <c:pt idx="3979">
                  <c:v>Ge_316227.8</c:v>
                </c:pt>
                <c:pt idx="3980">
                  <c:v>Ge_398107.2</c:v>
                </c:pt>
                <c:pt idx="3981">
                  <c:v>Ge_501187.2</c:v>
                </c:pt>
                <c:pt idx="3982">
                  <c:v>Ge_630957.3</c:v>
                </c:pt>
                <c:pt idx="3983">
                  <c:v>Ge_794328.2</c:v>
                </c:pt>
                <c:pt idx="3984">
                  <c:v>Ge_1000000</c:v>
                </c:pt>
                <c:pt idx="3985">
                  <c:v>Ge_1258925</c:v>
                </c:pt>
                <c:pt idx="3986">
                  <c:v>Ge_1584893</c:v>
                </c:pt>
                <c:pt idx="3987">
                  <c:v>Ge_1995262</c:v>
                </c:pt>
                <c:pt idx="3988">
                  <c:v>Ge_2511886</c:v>
                </c:pt>
                <c:pt idx="3989">
                  <c:v>Ge_3162278</c:v>
                </c:pt>
                <c:pt idx="3990">
                  <c:v>Ge_3981072</c:v>
                </c:pt>
                <c:pt idx="3991">
                  <c:v>Ge_5011872</c:v>
                </c:pt>
                <c:pt idx="3992">
                  <c:v>Ge_6309573</c:v>
                </c:pt>
                <c:pt idx="3993">
                  <c:v>Ge_7943282</c:v>
                </c:pt>
                <c:pt idx="3994">
                  <c:v>Ge_10000000</c:v>
                </c:pt>
                <c:pt idx="3995">
                  <c:v>Ge_12589250</c:v>
                </c:pt>
                <c:pt idx="3996">
                  <c:v>Ge_15848930</c:v>
                </c:pt>
                <c:pt idx="3997">
                  <c:v>Ge_19952620</c:v>
                </c:pt>
                <c:pt idx="3998">
                  <c:v>As_</c:v>
                </c:pt>
                <c:pt idx="3999">
                  <c:v>Energy[eV]_Elastic[mb]</c:v>
                </c:pt>
                <c:pt idx="4000">
                  <c:v>As_0.00001258925</c:v>
                </c:pt>
                <c:pt idx="4001">
                  <c:v>As_0.00001584893</c:v>
                </c:pt>
                <c:pt idx="4002">
                  <c:v>As_0.00001995262</c:v>
                </c:pt>
                <c:pt idx="4003">
                  <c:v>As_0.00002511886</c:v>
                </c:pt>
                <c:pt idx="4004">
                  <c:v>As_0.00003162278</c:v>
                </c:pt>
                <c:pt idx="4005">
                  <c:v>As_0.00003981072</c:v>
                </c:pt>
                <c:pt idx="4006">
                  <c:v>As_0.00005011872</c:v>
                </c:pt>
                <c:pt idx="4007">
                  <c:v>As_0.00006309573</c:v>
                </c:pt>
                <c:pt idx="4008">
                  <c:v>As_0.00007943282</c:v>
                </c:pt>
                <c:pt idx="4009">
                  <c:v>As_0.0001</c:v>
                </c:pt>
                <c:pt idx="4010">
                  <c:v>As_0.0001258925</c:v>
                </c:pt>
                <c:pt idx="4011">
                  <c:v>As_0.0001584893</c:v>
                </c:pt>
                <c:pt idx="4012">
                  <c:v>As_0.0001995262</c:v>
                </c:pt>
                <c:pt idx="4013">
                  <c:v>As_0.0002511886</c:v>
                </c:pt>
                <c:pt idx="4014">
                  <c:v>As_0.0003162278</c:v>
                </c:pt>
                <c:pt idx="4015">
                  <c:v>As_0.0003981072</c:v>
                </c:pt>
                <c:pt idx="4016">
                  <c:v>As_0.0005011872</c:v>
                </c:pt>
                <c:pt idx="4017">
                  <c:v>As_0.0006309573</c:v>
                </c:pt>
                <c:pt idx="4018">
                  <c:v>As_0.0007943282</c:v>
                </c:pt>
                <c:pt idx="4019">
                  <c:v>As_0.001</c:v>
                </c:pt>
                <c:pt idx="4020">
                  <c:v>As_0.001258925</c:v>
                </c:pt>
                <c:pt idx="4021">
                  <c:v>As_0.001584893</c:v>
                </c:pt>
                <c:pt idx="4022">
                  <c:v>As_0.001995262</c:v>
                </c:pt>
                <c:pt idx="4023">
                  <c:v>As_0.002511886</c:v>
                </c:pt>
                <c:pt idx="4024">
                  <c:v>As_0.003162278</c:v>
                </c:pt>
                <c:pt idx="4025">
                  <c:v>As_0.003981072</c:v>
                </c:pt>
                <c:pt idx="4026">
                  <c:v>As_0.005011872</c:v>
                </c:pt>
                <c:pt idx="4027">
                  <c:v>As_0.006309573</c:v>
                </c:pt>
                <c:pt idx="4028">
                  <c:v>As_0.007943282</c:v>
                </c:pt>
                <c:pt idx="4029">
                  <c:v>As_0.01</c:v>
                </c:pt>
                <c:pt idx="4030">
                  <c:v>As_0.01258925</c:v>
                </c:pt>
                <c:pt idx="4031">
                  <c:v>As_0.01584893</c:v>
                </c:pt>
                <c:pt idx="4032">
                  <c:v>As_0.01995262</c:v>
                </c:pt>
                <c:pt idx="4033">
                  <c:v>As_0.02511886</c:v>
                </c:pt>
                <c:pt idx="4034">
                  <c:v>As_0.03162278</c:v>
                </c:pt>
                <c:pt idx="4035">
                  <c:v>As_0.03981072</c:v>
                </c:pt>
                <c:pt idx="4036">
                  <c:v>As_0.05011872</c:v>
                </c:pt>
                <c:pt idx="4037">
                  <c:v>As_0.06309573</c:v>
                </c:pt>
                <c:pt idx="4038">
                  <c:v>As_0.07943282</c:v>
                </c:pt>
                <c:pt idx="4039">
                  <c:v>As_0.1</c:v>
                </c:pt>
                <c:pt idx="4040">
                  <c:v>As_0.1258925</c:v>
                </c:pt>
                <c:pt idx="4041">
                  <c:v>As_0.1584893</c:v>
                </c:pt>
                <c:pt idx="4042">
                  <c:v>As_0.1995262</c:v>
                </c:pt>
                <c:pt idx="4043">
                  <c:v>As_0.2511886</c:v>
                </c:pt>
                <c:pt idx="4044">
                  <c:v>As_0.3162278</c:v>
                </c:pt>
                <c:pt idx="4045">
                  <c:v>As_0.3981072</c:v>
                </c:pt>
                <c:pt idx="4046">
                  <c:v>As_0.5011872</c:v>
                </c:pt>
                <c:pt idx="4047">
                  <c:v>As_0.6309573</c:v>
                </c:pt>
                <c:pt idx="4048">
                  <c:v>As_0.7943282</c:v>
                </c:pt>
                <c:pt idx="4049">
                  <c:v>As_1</c:v>
                </c:pt>
                <c:pt idx="4050">
                  <c:v>As_1.258925</c:v>
                </c:pt>
                <c:pt idx="4051">
                  <c:v>As_1.584893</c:v>
                </c:pt>
                <c:pt idx="4052">
                  <c:v>As_1.995262</c:v>
                </c:pt>
                <c:pt idx="4053">
                  <c:v>As_2.511886</c:v>
                </c:pt>
                <c:pt idx="4054">
                  <c:v>As_3.162278</c:v>
                </c:pt>
                <c:pt idx="4055">
                  <c:v>As_3.981072</c:v>
                </c:pt>
                <c:pt idx="4056">
                  <c:v>As_5.011872</c:v>
                </c:pt>
                <c:pt idx="4057">
                  <c:v>As_6.309573</c:v>
                </c:pt>
                <c:pt idx="4058">
                  <c:v>As_7.943282</c:v>
                </c:pt>
                <c:pt idx="4059">
                  <c:v>As_10</c:v>
                </c:pt>
                <c:pt idx="4060">
                  <c:v>As_12.58925</c:v>
                </c:pt>
                <c:pt idx="4061">
                  <c:v>As_15.84893</c:v>
                </c:pt>
                <c:pt idx="4062">
                  <c:v>As_19.95262</c:v>
                </c:pt>
                <c:pt idx="4063">
                  <c:v>As_25.11886</c:v>
                </c:pt>
                <c:pt idx="4064">
                  <c:v>As_31.62278</c:v>
                </c:pt>
                <c:pt idx="4065">
                  <c:v>As_39.81072</c:v>
                </c:pt>
                <c:pt idx="4066">
                  <c:v>As_50.11872</c:v>
                </c:pt>
                <c:pt idx="4067">
                  <c:v>As_63.09573</c:v>
                </c:pt>
                <c:pt idx="4068">
                  <c:v>As_79.43282</c:v>
                </c:pt>
                <c:pt idx="4069">
                  <c:v>As_100</c:v>
                </c:pt>
                <c:pt idx="4070">
                  <c:v>As_125.8925</c:v>
                </c:pt>
                <c:pt idx="4071">
                  <c:v>As_158.4893</c:v>
                </c:pt>
                <c:pt idx="4072">
                  <c:v>As_199.5262</c:v>
                </c:pt>
                <c:pt idx="4073">
                  <c:v>As_251.1886</c:v>
                </c:pt>
                <c:pt idx="4074">
                  <c:v>As_316.2278</c:v>
                </c:pt>
                <c:pt idx="4075">
                  <c:v>As_398.1072</c:v>
                </c:pt>
                <c:pt idx="4076">
                  <c:v>As_501.1872</c:v>
                </c:pt>
                <c:pt idx="4077">
                  <c:v>As_630.9573</c:v>
                </c:pt>
                <c:pt idx="4078">
                  <c:v>As_794.3282</c:v>
                </c:pt>
                <c:pt idx="4079">
                  <c:v>As_1000</c:v>
                </c:pt>
                <c:pt idx="4080">
                  <c:v>As_1258.925</c:v>
                </c:pt>
                <c:pt idx="4081">
                  <c:v>As_1584.893</c:v>
                </c:pt>
                <c:pt idx="4082">
                  <c:v>As_1995.262</c:v>
                </c:pt>
                <c:pt idx="4083">
                  <c:v>As_2511.886</c:v>
                </c:pt>
                <c:pt idx="4084">
                  <c:v>As_3162.278</c:v>
                </c:pt>
                <c:pt idx="4085">
                  <c:v>As_3981.072</c:v>
                </c:pt>
                <c:pt idx="4086">
                  <c:v>As_5011.872</c:v>
                </c:pt>
                <c:pt idx="4087">
                  <c:v>As_6309.573</c:v>
                </c:pt>
                <c:pt idx="4088">
                  <c:v>As_7943.282</c:v>
                </c:pt>
                <c:pt idx="4089">
                  <c:v>As_10000</c:v>
                </c:pt>
                <c:pt idx="4090">
                  <c:v>As_12589.25</c:v>
                </c:pt>
                <c:pt idx="4091">
                  <c:v>As_15848.93</c:v>
                </c:pt>
                <c:pt idx="4092">
                  <c:v>As_19952.62</c:v>
                </c:pt>
                <c:pt idx="4093">
                  <c:v>As_25118.86</c:v>
                </c:pt>
                <c:pt idx="4094">
                  <c:v>As_31622.78</c:v>
                </c:pt>
                <c:pt idx="4095">
                  <c:v>As_39810.72</c:v>
                </c:pt>
                <c:pt idx="4096">
                  <c:v>As_50118.72</c:v>
                </c:pt>
                <c:pt idx="4097">
                  <c:v>As_63095.73</c:v>
                </c:pt>
                <c:pt idx="4098">
                  <c:v>As_79432.82</c:v>
                </c:pt>
                <c:pt idx="4099">
                  <c:v>As_100000</c:v>
                </c:pt>
                <c:pt idx="4100">
                  <c:v>As_125892.5</c:v>
                </c:pt>
                <c:pt idx="4101">
                  <c:v>As_158489.3</c:v>
                </c:pt>
                <c:pt idx="4102">
                  <c:v>As_199526.2</c:v>
                </c:pt>
                <c:pt idx="4103">
                  <c:v>As_251188.6</c:v>
                </c:pt>
                <c:pt idx="4104">
                  <c:v>As_316227.8</c:v>
                </c:pt>
                <c:pt idx="4105">
                  <c:v>As_398107.2</c:v>
                </c:pt>
                <c:pt idx="4106">
                  <c:v>As_501187.2</c:v>
                </c:pt>
                <c:pt idx="4107">
                  <c:v>As_630957.3</c:v>
                </c:pt>
                <c:pt idx="4108">
                  <c:v>As_794328.2</c:v>
                </c:pt>
                <c:pt idx="4109">
                  <c:v>As_1000000</c:v>
                </c:pt>
                <c:pt idx="4110">
                  <c:v>As_1258925</c:v>
                </c:pt>
                <c:pt idx="4111">
                  <c:v>As_1584893</c:v>
                </c:pt>
                <c:pt idx="4112">
                  <c:v>As_1995262</c:v>
                </c:pt>
                <c:pt idx="4113">
                  <c:v>As_2511886</c:v>
                </c:pt>
                <c:pt idx="4114">
                  <c:v>As_3162278</c:v>
                </c:pt>
                <c:pt idx="4115">
                  <c:v>As_3981072</c:v>
                </c:pt>
                <c:pt idx="4116">
                  <c:v>As_5011872</c:v>
                </c:pt>
                <c:pt idx="4117">
                  <c:v>As_6309573</c:v>
                </c:pt>
                <c:pt idx="4118">
                  <c:v>As_7943282</c:v>
                </c:pt>
                <c:pt idx="4119">
                  <c:v>As_10000000</c:v>
                </c:pt>
                <c:pt idx="4120">
                  <c:v>As_12589250</c:v>
                </c:pt>
                <c:pt idx="4121">
                  <c:v>As_15848930</c:v>
                </c:pt>
                <c:pt idx="4122">
                  <c:v>As_19952620</c:v>
                </c:pt>
                <c:pt idx="4123">
                  <c:v>Se_</c:v>
                </c:pt>
                <c:pt idx="4124">
                  <c:v>Energy[eV]_Elastic[mb]</c:v>
                </c:pt>
                <c:pt idx="4125">
                  <c:v>Se_0.00001258925</c:v>
                </c:pt>
                <c:pt idx="4126">
                  <c:v>Se_0.00001584893</c:v>
                </c:pt>
                <c:pt idx="4127">
                  <c:v>Se_0.00001995262</c:v>
                </c:pt>
                <c:pt idx="4128">
                  <c:v>Se_0.00002511886</c:v>
                </c:pt>
                <c:pt idx="4129">
                  <c:v>Se_0.00003162278</c:v>
                </c:pt>
                <c:pt idx="4130">
                  <c:v>Se_0.00003981072</c:v>
                </c:pt>
                <c:pt idx="4131">
                  <c:v>Se_0.00005011872</c:v>
                </c:pt>
                <c:pt idx="4132">
                  <c:v>Se_0.00006309573</c:v>
                </c:pt>
                <c:pt idx="4133">
                  <c:v>Se_0.00007943282</c:v>
                </c:pt>
                <c:pt idx="4134">
                  <c:v>Se_0.0001</c:v>
                </c:pt>
                <c:pt idx="4135">
                  <c:v>Se_0.0001258925</c:v>
                </c:pt>
                <c:pt idx="4136">
                  <c:v>Se_0.0001584893</c:v>
                </c:pt>
                <c:pt idx="4137">
                  <c:v>Se_0.0001995262</c:v>
                </c:pt>
                <c:pt idx="4138">
                  <c:v>Se_0.0002511886</c:v>
                </c:pt>
                <c:pt idx="4139">
                  <c:v>Se_0.0003162278</c:v>
                </c:pt>
                <c:pt idx="4140">
                  <c:v>Se_0.0003981072</c:v>
                </c:pt>
                <c:pt idx="4141">
                  <c:v>Se_0.0005011872</c:v>
                </c:pt>
                <c:pt idx="4142">
                  <c:v>Se_0.0006309573</c:v>
                </c:pt>
                <c:pt idx="4143">
                  <c:v>Se_0.0007943282</c:v>
                </c:pt>
                <c:pt idx="4144">
                  <c:v>Se_0.001</c:v>
                </c:pt>
                <c:pt idx="4145">
                  <c:v>Se_0.001258925</c:v>
                </c:pt>
                <c:pt idx="4146">
                  <c:v>Se_0.001584893</c:v>
                </c:pt>
                <c:pt idx="4147">
                  <c:v>Se_0.001995262</c:v>
                </c:pt>
                <c:pt idx="4148">
                  <c:v>Se_0.002511886</c:v>
                </c:pt>
                <c:pt idx="4149">
                  <c:v>Se_0.003162278</c:v>
                </c:pt>
                <c:pt idx="4150">
                  <c:v>Se_0.003981072</c:v>
                </c:pt>
                <c:pt idx="4151">
                  <c:v>Se_0.005011872</c:v>
                </c:pt>
                <c:pt idx="4152">
                  <c:v>Se_0.006309573</c:v>
                </c:pt>
                <c:pt idx="4153">
                  <c:v>Se_0.007943282</c:v>
                </c:pt>
                <c:pt idx="4154">
                  <c:v>Se_0.01</c:v>
                </c:pt>
                <c:pt idx="4155">
                  <c:v>Se_0.01258925</c:v>
                </c:pt>
                <c:pt idx="4156">
                  <c:v>Se_0.01584893</c:v>
                </c:pt>
                <c:pt idx="4157">
                  <c:v>Se_0.01995262</c:v>
                </c:pt>
                <c:pt idx="4158">
                  <c:v>Se_0.02511886</c:v>
                </c:pt>
                <c:pt idx="4159">
                  <c:v>Se_0.03162278</c:v>
                </c:pt>
                <c:pt idx="4160">
                  <c:v>Se_0.03981072</c:v>
                </c:pt>
                <c:pt idx="4161">
                  <c:v>Se_0.05011872</c:v>
                </c:pt>
                <c:pt idx="4162">
                  <c:v>Se_0.06309573</c:v>
                </c:pt>
                <c:pt idx="4163">
                  <c:v>Se_0.07943282</c:v>
                </c:pt>
                <c:pt idx="4164">
                  <c:v>Se_0.1</c:v>
                </c:pt>
                <c:pt idx="4165">
                  <c:v>Se_0.1258925</c:v>
                </c:pt>
                <c:pt idx="4166">
                  <c:v>Se_0.1584893</c:v>
                </c:pt>
                <c:pt idx="4167">
                  <c:v>Se_0.1995262</c:v>
                </c:pt>
                <c:pt idx="4168">
                  <c:v>Se_0.2511886</c:v>
                </c:pt>
                <c:pt idx="4169">
                  <c:v>Se_0.3162278</c:v>
                </c:pt>
                <c:pt idx="4170">
                  <c:v>Se_0.3981072</c:v>
                </c:pt>
                <c:pt idx="4171">
                  <c:v>Se_0.5011872</c:v>
                </c:pt>
                <c:pt idx="4172">
                  <c:v>Se_0.6309573</c:v>
                </c:pt>
                <c:pt idx="4173">
                  <c:v>Se_0.7943282</c:v>
                </c:pt>
                <c:pt idx="4174">
                  <c:v>Se_1</c:v>
                </c:pt>
                <c:pt idx="4175">
                  <c:v>Se_1.258925</c:v>
                </c:pt>
                <c:pt idx="4176">
                  <c:v>Se_1.584893</c:v>
                </c:pt>
                <c:pt idx="4177">
                  <c:v>Se_1.995262</c:v>
                </c:pt>
                <c:pt idx="4178">
                  <c:v>Se_2.511886</c:v>
                </c:pt>
                <c:pt idx="4179">
                  <c:v>Se_3.162278</c:v>
                </c:pt>
                <c:pt idx="4180">
                  <c:v>Se_3.981072</c:v>
                </c:pt>
                <c:pt idx="4181">
                  <c:v>Se_5.011872</c:v>
                </c:pt>
                <c:pt idx="4182">
                  <c:v>Se_6.309573</c:v>
                </c:pt>
                <c:pt idx="4183">
                  <c:v>Se_7.943282</c:v>
                </c:pt>
                <c:pt idx="4184">
                  <c:v>Se_10</c:v>
                </c:pt>
                <c:pt idx="4185">
                  <c:v>Se_12.58925</c:v>
                </c:pt>
                <c:pt idx="4186">
                  <c:v>Se_15.84893</c:v>
                </c:pt>
                <c:pt idx="4187">
                  <c:v>Se_19.95262</c:v>
                </c:pt>
                <c:pt idx="4188">
                  <c:v>Se_25.11886</c:v>
                </c:pt>
                <c:pt idx="4189">
                  <c:v>Se_31.62278</c:v>
                </c:pt>
                <c:pt idx="4190">
                  <c:v>Se_39.81072</c:v>
                </c:pt>
                <c:pt idx="4191">
                  <c:v>Se_50.11872</c:v>
                </c:pt>
                <c:pt idx="4192">
                  <c:v>Se_63.09573</c:v>
                </c:pt>
                <c:pt idx="4193">
                  <c:v>Se_79.43282</c:v>
                </c:pt>
                <c:pt idx="4194">
                  <c:v>Se_100</c:v>
                </c:pt>
                <c:pt idx="4195">
                  <c:v>Se_125.8925</c:v>
                </c:pt>
                <c:pt idx="4196">
                  <c:v>Se_158.4893</c:v>
                </c:pt>
                <c:pt idx="4197">
                  <c:v>Se_199.5262</c:v>
                </c:pt>
                <c:pt idx="4198">
                  <c:v>Se_251.1886</c:v>
                </c:pt>
                <c:pt idx="4199">
                  <c:v>Se_316.2278</c:v>
                </c:pt>
                <c:pt idx="4200">
                  <c:v>Se_398.1072</c:v>
                </c:pt>
                <c:pt idx="4201">
                  <c:v>Se_501.1872</c:v>
                </c:pt>
                <c:pt idx="4202">
                  <c:v>Se_630.9573</c:v>
                </c:pt>
                <c:pt idx="4203">
                  <c:v>Se_794.3282</c:v>
                </c:pt>
                <c:pt idx="4204">
                  <c:v>Se_1000</c:v>
                </c:pt>
                <c:pt idx="4205">
                  <c:v>Se_1258.925</c:v>
                </c:pt>
                <c:pt idx="4206">
                  <c:v>Se_1584.893</c:v>
                </c:pt>
                <c:pt idx="4207">
                  <c:v>Se_1995.262</c:v>
                </c:pt>
                <c:pt idx="4208">
                  <c:v>Se_2511.886</c:v>
                </c:pt>
                <c:pt idx="4209">
                  <c:v>Se_3162.278</c:v>
                </c:pt>
                <c:pt idx="4210">
                  <c:v>Se_3981.072</c:v>
                </c:pt>
                <c:pt idx="4211">
                  <c:v>Se_5011.872</c:v>
                </c:pt>
                <c:pt idx="4212">
                  <c:v>Se_6309.573</c:v>
                </c:pt>
                <c:pt idx="4213">
                  <c:v>Se_7943.282</c:v>
                </c:pt>
                <c:pt idx="4214">
                  <c:v>Se_10000</c:v>
                </c:pt>
                <c:pt idx="4215">
                  <c:v>Se_12589.25</c:v>
                </c:pt>
                <c:pt idx="4216">
                  <c:v>Se_15848.93</c:v>
                </c:pt>
                <c:pt idx="4217">
                  <c:v>Se_19952.62</c:v>
                </c:pt>
                <c:pt idx="4218">
                  <c:v>Se_25118.86</c:v>
                </c:pt>
                <c:pt idx="4219">
                  <c:v>Se_31622.78</c:v>
                </c:pt>
                <c:pt idx="4220">
                  <c:v>Se_39810.72</c:v>
                </c:pt>
                <c:pt idx="4221">
                  <c:v>Se_50118.72</c:v>
                </c:pt>
                <c:pt idx="4222">
                  <c:v>Se_63095.73</c:v>
                </c:pt>
                <c:pt idx="4223">
                  <c:v>Se_79432.82</c:v>
                </c:pt>
                <c:pt idx="4224">
                  <c:v>Se_100000</c:v>
                </c:pt>
                <c:pt idx="4225">
                  <c:v>Se_125892.5</c:v>
                </c:pt>
                <c:pt idx="4226">
                  <c:v>Se_158489.3</c:v>
                </c:pt>
                <c:pt idx="4227">
                  <c:v>Se_199526.2</c:v>
                </c:pt>
                <c:pt idx="4228">
                  <c:v>Se_251188.6</c:v>
                </c:pt>
                <c:pt idx="4229">
                  <c:v>Se_316227.8</c:v>
                </c:pt>
                <c:pt idx="4230">
                  <c:v>Se_398107.2</c:v>
                </c:pt>
                <c:pt idx="4231">
                  <c:v>Se_501187.2</c:v>
                </c:pt>
                <c:pt idx="4232">
                  <c:v>Se_630957.3</c:v>
                </c:pt>
                <c:pt idx="4233">
                  <c:v>Se_794328.2</c:v>
                </c:pt>
                <c:pt idx="4234">
                  <c:v>Se_1000000</c:v>
                </c:pt>
                <c:pt idx="4235">
                  <c:v>Se_1258925</c:v>
                </c:pt>
                <c:pt idx="4236">
                  <c:v>Se_1584893</c:v>
                </c:pt>
                <c:pt idx="4237">
                  <c:v>Se_1995262</c:v>
                </c:pt>
                <c:pt idx="4238">
                  <c:v>Se_2511886</c:v>
                </c:pt>
                <c:pt idx="4239">
                  <c:v>Se_3162278</c:v>
                </c:pt>
                <c:pt idx="4240">
                  <c:v>Se_3981072</c:v>
                </c:pt>
                <c:pt idx="4241">
                  <c:v>Se_5011872</c:v>
                </c:pt>
                <c:pt idx="4242">
                  <c:v>Se_6309573</c:v>
                </c:pt>
                <c:pt idx="4243">
                  <c:v>Se_7943282</c:v>
                </c:pt>
                <c:pt idx="4244">
                  <c:v>Se_10000000</c:v>
                </c:pt>
                <c:pt idx="4245">
                  <c:v>Se_12589250</c:v>
                </c:pt>
                <c:pt idx="4246">
                  <c:v>Se_15848930</c:v>
                </c:pt>
                <c:pt idx="4247">
                  <c:v>Se_19952620</c:v>
                </c:pt>
                <c:pt idx="4248">
                  <c:v>Br_</c:v>
                </c:pt>
                <c:pt idx="4249">
                  <c:v>Energy[eV]_Elastic[mb]</c:v>
                </c:pt>
                <c:pt idx="4250">
                  <c:v>Br_0.00001258925</c:v>
                </c:pt>
                <c:pt idx="4251">
                  <c:v>Br_0.00001584893</c:v>
                </c:pt>
                <c:pt idx="4252">
                  <c:v>Br_0.00001995262</c:v>
                </c:pt>
                <c:pt idx="4253">
                  <c:v>Br_0.00002511886</c:v>
                </c:pt>
                <c:pt idx="4254">
                  <c:v>Br_0.00003162278</c:v>
                </c:pt>
                <c:pt idx="4255">
                  <c:v>Br_0.00003981072</c:v>
                </c:pt>
                <c:pt idx="4256">
                  <c:v>Br_0.00005011872</c:v>
                </c:pt>
                <c:pt idx="4257">
                  <c:v>Br_0.00006309573</c:v>
                </c:pt>
                <c:pt idx="4258">
                  <c:v>Br_0.00007943282</c:v>
                </c:pt>
                <c:pt idx="4259">
                  <c:v>Br_0.0001</c:v>
                </c:pt>
                <c:pt idx="4260">
                  <c:v>Br_0.0001258925</c:v>
                </c:pt>
                <c:pt idx="4261">
                  <c:v>Br_0.0001584893</c:v>
                </c:pt>
                <c:pt idx="4262">
                  <c:v>Br_0.0001995262</c:v>
                </c:pt>
                <c:pt idx="4263">
                  <c:v>Br_0.0002511886</c:v>
                </c:pt>
                <c:pt idx="4264">
                  <c:v>Br_0.0003162278</c:v>
                </c:pt>
                <c:pt idx="4265">
                  <c:v>Br_0.0003981072</c:v>
                </c:pt>
                <c:pt idx="4266">
                  <c:v>Br_0.0005011872</c:v>
                </c:pt>
                <c:pt idx="4267">
                  <c:v>Br_0.0006309573</c:v>
                </c:pt>
                <c:pt idx="4268">
                  <c:v>Br_0.0007943282</c:v>
                </c:pt>
                <c:pt idx="4269">
                  <c:v>Br_0.001</c:v>
                </c:pt>
                <c:pt idx="4270">
                  <c:v>Br_0.001258925</c:v>
                </c:pt>
                <c:pt idx="4271">
                  <c:v>Br_0.001584893</c:v>
                </c:pt>
                <c:pt idx="4272">
                  <c:v>Br_0.001995262</c:v>
                </c:pt>
                <c:pt idx="4273">
                  <c:v>Br_0.002511886</c:v>
                </c:pt>
                <c:pt idx="4274">
                  <c:v>Br_0.003162278</c:v>
                </c:pt>
                <c:pt idx="4275">
                  <c:v>Br_0.003981072</c:v>
                </c:pt>
                <c:pt idx="4276">
                  <c:v>Br_0.005011872</c:v>
                </c:pt>
                <c:pt idx="4277">
                  <c:v>Br_0.006309573</c:v>
                </c:pt>
                <c:pt idx="4278">
                  <c:v>Br_0.007943282</c:v>
                </c:pt>
                <c:pt idx="4279">
                  <c:v>Br_0.01</c:v>
                </c:pt>
                <c:pt idx="4280">
                  <c:v>Br_0.01258925</c:v>
                </c:pt>
                <c:pt idx="4281">
                  <c:v>Br_0.01584893</c:v>
                </c:pt>
                <c:pt idx="4282">
                  <c:v>Br_0.01995262</c:v>
                </c:pt>
                <c:pt idx="4283">
                  <c:v>Br_0.02511886</c:v>
                </c:pt>
                <c:pt idx="4284">
                  <c:v>Br_0.03162278</c:v>
                </c:pt>
                <c:pt idx="4285">
                  <c:v>Br_0.03981072</c:v>
                </c:pt>
                <c:pt idx="4286">
                  <c:v>Br_0.05011872</c:v>
                </c:pt>
                <c:pt idx="4287">
                  <c:v>Br_0.06309573</c:v>
                </c:pt>
                <c:pt idx="4288">
                  <c:v>Br_0.07943282</c:v>
                </c:pt>
                <c:pt idx="4289">
                  <c:v>Br_0.1</c:v>
                </c:pt>
                <c:pt idx="4290">
                  <c:v>Br_0.1258925</c:v>
                </c:pt>
                <c:pt idx="4291">
                  <c:v>Br_0.1584893</c:v>
                </c:pt>
                <c:pt idx="4292">
                  <c:v>Br_0.1995262</c:v>
                </c:pt>
                <c:pt idx="4293">
                  <c:v>Br_0.2511886</c:v>
                </c:pt>
                <c:pt idx="4294">
                  <c:v>Br_0.3162278</c:v>
                </c:pt>
                <c:pt idx="4295">
                  <c:v>Br_0.3981072</c:v>
                </c:pt>
                <c:pt idx="4296">
                  <c:v>Br_0.5011872</c:v>
                </c:pt>
                <c:pt idx="4297">
                  <c:v>Br_0.6309573</c:v>
                </c:pt>
                <c:pt idx="4298">
                  <c:v>Br_0.7943282</c:v>
                </c:pt>
                <c:pt idx="4299">
                  <c:v>Br_1</c:v>
                </c:pt>
                <c:pt idx="4300">
                  <c:v>Br_1.258925</c:v>
                </c:pt>
                <c:pt idx="4301">
                  <c:v>Br_1.584893</c:v>
                </c:pt>
                <c:pt idx="4302">
                  <c:v>Br_1.995262</c:v>
                </c:pt>
                <c:pt idx="4303">
                  <c:v>Br_2.511886</c:v>
                </c:pt>
                <c:pt idx="4304">
                  <c:v>Br_3.162278</c:v>
                </c:pt>
                <c:pt idx="4305">
                  <c:v>Br_3.981072</c:v>
                </c:pt>
                <c:pt idx="4306">
                  <c:v>Br_5.011872</c:v>
                </c:pt>
                <c:pt idx="4307">
                  <c:v>Br_6.309573</c:v>
                </c:pt>
                <c:pt idx="4308">
                  <c:v>Br_7.943282</c:v>
                </c:pt>
                <c:pt idx="4309">
                  <c:v>Br_10</c:v>
                </c:pt>
                <c:pt idx="4310">
                  <c:v>Br_12.58925</c:v>
                </c:pt>
                <c:pt idx="4311">
                  <c:v>Br_15.84893</c:v>
                </c:pt>
                <c:pt idx="4312">
                  <c:v>Br_19.95262</c:v>
                </c:pt>
                <c:pt idx="4313">
                  <c:v>Br_25.11886</c:v>
                </c:pt>
                <c:pt idx="4314">
                  <c:v>Br_31.62278</c:v>
                </c:pt>
                <c:pt idx="4315">
                  <c:v>Br_39.81072</c:v>
                </c:pt>
                <c:pt idx="4316">
                  <c:v>Br_50.11872</c:v>
                </c:pt>
                <c:pt idx="4317">
                  <c:v>Br_63.09573</c:v>
                </c:pt>
                <c:pt idx="4318">
                  <c:v>Br_79.43282</c:v>
                </c:pt>
                <c:pt idx="4319">
                  <c:v>Br_100</c:v>
                </c:pt>
                <c:pt idx="4320">
                  <c:v>Br_125.8925</c:v>
                </c:pt>
                <c:pt idx="4321">
                  <c:v>Br_158.4893</c:v>
                </c:pt>
                <c:pt idx="4322">
                  <c:v>Br_199.5262</c:v>
                </c:pt>
                <c:pt idx="4323">
                  <c:v>Br_251.1886</c:v>
                </c:pt>
                <c:pt idx="4324">
                  <c:v>Br_316.2278</c:v>
                </c:pt>
                <c:pt idx="4325">
                  <c:v>Br_398.1072</c:v>
                </c:pt>
                <c:pt idx="4326">
                  <c:v>Br_501.1872</c:v>
                </c:pt>
                <c:pt idx="4327">
                  <c:v>Br_630.9573</c:v>
                </c:pt>
                <c:pt idx="4328">
                  <c:v>Br_794.3282</c:v>
                </c:pt>
                <c:pt idx="4329">
                  <c:v>Br_1000</c:v>
                </c:pt>
                <c:pt idx="4330">
                  <c:v>Br_1258.925</c:v>
                </c:pt>
                <c:pt idx="4331">
                  <c:v>Br_1584.893</c:v>
                </c:pt>
                <c:pt idx="4332">
                  <c:v>Br_1995.262</c:v>
                </c:pt>
                <c:pt idx="4333">
                  <c:v>Br_2511.886</c:v>
                </c:pt>
                <c:pt idx="4334">
                  <c:v>Br_3162.278</c:v>
                </c:pt>
                <c:pt idx="4335">
                  <c:v>Br_3981.072</c:v>
                </c:pt>
                <c:pt idx="4336">
                  <c:v>Br_5011.872</c:v>
                </c:pt>
                <c:pt idx="4337">
                  <c:v>Br_6309.573</c:v>
                </c:pt>
                <c:pt idx="4338">
                  <c:v>Br_7943.282</c:v>
                </c:pt>
                <c:pt idx="4339">
                  <c:v>Br_10000</c:v>
                </c:pt>
                <c:pt idx="4340">
                  <c:v>Br_12589.25</c:v>
                </c:pt>
                <c:pt idx="4341">
                  <c:v>Br_15848.93</c:v>
                </c:pt>
                <c:pt idx="4342">
                  <c:v>Br_19952.62</c:v>
                </c:pt>
                <c:pt idx="4343">
                  <c:v>Br_25118.86</c:v>
                </c:pt>
                <c:pt idx="4344">
                  <c:v>Br_31622.78</c:v>
                </c:pt>
                <c:pt idx="4345">
                  <c:v>Br_39810.72</c:v>
                </c:pt>
                <c:pt idx="4346">
                  <c:v>Br_50118.72</c:v>
                </c:pt>
                <c:pt idx="4347">
                  <c:v>Br_63095.73</c:v>
                </c:pt>
                <c:pt idx="4348">
                  <c:v>Br_79432.82</c:v>
                </c:pt>
                <c:pt idx="4349">
                  <c:v>Br_100000</c:v>
                </c:pt>
                <c:pt idx="4350">
                  <c:v>Br_125892.5</c:v>
                </c:pt>
                <c:pt idx="4351">
                  <c:v>Br_158489.3</c:v>
                </c:pt>
                <c:pt idx="4352">
                  <c:v>Br_199526.2</c:v>
                </c:pt>
                <c:pt idx="4353">
                  <c:v>Br_251188.6</c:v>
                </c:pt>
                <c:pt idx="4354">
                  <c:v>Br_316227.8</c:v>
                </c:pt>
                <c:pt idx="4355">
                  <c:v>Br_398107.2</c:v>
                </c:pt>
                <c:pt idx="4356">
                  <c:v>Br_501187.2</c:v>
                </c:pt>
                <c:pt idx="4357">
                  <c:v>Br_630957.3</c:v>
                </c:pt>
                <c:pt idx="4358">
                  <c:v>Br_794328.2</c:v>
                </c:pt>
                <c:pt idx="4359">
                  <c:v>Br_1000000</c:v>
                </c:pt>
                <c:pt idx="4360">
                  <c:v>Br_1258925</c:v>
                </c:pt>
                <c:pt idx="4361">
                  <c:v>Br_1584893</c:v>
                </c:pt>
                <c:pt idx="4362">
                  <c:v>Br_1995262</c:v>
                </c:pt>
                <c:pt idx="4363">
                  <c:v>Br_2511886</c:v>
                </c:pt>
                <c:pt idx="4364">
                  <c:v>Br_3162278</c:v>
                </c:pt>
                <c:pt idx="4365">
                  <c:v>Br_3981072</c:v>
                </c:pt>
                <c:pt idx="4366">
                  <c:v>Br_5011872</c:v>
                </c:pt>
                <c:pt idx="4367">
                  <c:v>Br_6309573</c:v>
                </c:pt>
                <c:pt idx="4368">
                  <c:v>Br_7943282</c:v>
                </c:pt>
                <c:pt idx="4369">
                  <c:v>Br_10000000</c:v>
                </c:pt>
                <c:pt idx="4370">
                  <c:v>Br_12589250</c:v>
                </c:pt>
                <c:pt idx="4371">
                  <c:v>Br_15848930</c:v>
                </c:pt>
                <c:pt idx="4372">
                  <c:v>Br_19952620</c:v>
                </c:pt>
                <c:pt idx="4373">
                  <c:v>Kr_</c:v>
                </c:pt>
                <c:pt idx="4374">
                  <c:v>Energy[eV]_Elastic[mb]</c:v>
                </c:pt>
                <c:pt idx="4375">
                  <c:v>Kr_0.00001258925</c:v>
                </c:pt>
                <c:pt idx="4376">
                  <c:v>Kr_0.00001584893</c:v>
                </c:pt>
                <c:pt idx="4377">
                  <c:v>Kr_0.00001995262</c:v>
                </c:pt>
                <c:pt idx="4378">
                  <c:v>Kr_0.00002511886</c:v>
                </c:pt>
                <c:pt idx="4379">
                  <c:v>Kr_0.00003162278</c:v>
                </c:pt>
                <c:pt idx="4380">
                  <c:v>Kr_0.00003981072</c:v>
                </c:pt>
                <c:pt idx="4381">
                  <c:v>Kr_0.00005011872</c:v>
                </c:pt>
                <c:pt idx="4382">
                  <c:v>Kr_0.00006309573</c:v>
                </c:pt>
                <c:pt idx="4383">
                  <c:v>Kr_0.00007943282</c:v>
                </c:pt>
                <c:pt idx="4384">
                  <c:v>Kr_0.0001</c:v>
                </c:pt>
                <c:pt idx="4385">
                  <c:v>Kr_0.0001258925</c:v>
                </c:pt>
                <c:pt idx="4386">
                  <c:v>Kr_0.0001584893</c:v>
                </c:pt>
                <c:pt idx="4387">
                  <c:v>Kr_0.0001995262</c:v>
                </c:pt>
                <c:pt idx="4388">
                  <c:v>Kr_0.0002511886</c:v>
                </c:pt>
                <c:pt idx="4389">
                  <c:v>Kr_0.0003162278</c:v>
                </c:pt>
                <c:pt idx="4390">
                  <c:v>Kr_0.0003981072</c:v>
                </c:pt>
                <c:pt idx="4391">
                  <c:v>Kr_0.0005011872</c:v>
                </c:pt>
                <c:pt idx="4392">
                  <c:v>Kr_0.0006309573</c:v>
                </c:pt>
                <c:pt idx="4393">
                  <c:v>Kr_0.0007943282</c:v>
                </c:pt>
                <c:pt idx="4394">
                  <c:v>Kr_0.001</c:v>
                </c:pt>
                <c:pt idx="4395">
                  <c:v>Kr_0.001258925</c:v>
                </c:pt>
                <c:pt idx="4396">
                  <c:v>Kr_0.001584893</c:v>
                </c:pt>
                <c:pt idx="4397">
                  <c:v>Kr_0.001995262</c:v>
                </c:pt>
                <c:pt idx="4398">
                  <c:v>Kr_0.002511886</c:v>
                </c:pt>
                <c:pt idx="4399">
                  <c:v>Kr_0.003162278</c:v>
                </c:pt>
                <c:pt idx="4400">
                  <c:v>Kr_0.003981072</c:v>
                </c:pt>
                <c:pt idx="4401">
                  <c:v>Kr_0.005011872</c:v>
                </c:pt>
                <c:pt idx="4402">
                  <c:v>Kr_0.006309573</c:v>
                </c:pt>
                <c:pt idx="4403">
                  <c:v>Kr_0.007943282</c:v>
                </c:pt>
                <c:pt idx="4404">
                  <c:v>Kr_0.01</c:v>
                </c:pt>
                <c:pt idx="4405">
                  <c:v>Kr_0.01258925</c:v>
                </c:pt>
                <c:pt idx="4406">
                  <c:v>Kr_0.01584893</c:v>
                </c:pt>
                <c:pt idx="4407">
                  <c:v>Kr_0.01995262</c:v>
                </c:pt>
                <c:pt idx="4408">
                  <c:v>Kr_0.02511886</c:v>
                </c:pt>
                <c:pt idx="4409">
                  <c:v>Kr_0.03162278</c:v>
                </c:pt>
                <c:pt idx="4410">
                  <c:v>Kr_0.03981072</c:v>
                </c:pt>
                <c:pt idx="4411">
                  <c:v>Kr_0.05011872</c:v>
                </c:pt>
                <c:pt idx="4412">
                  <c:v>Kr_0.06309573</c:v>
                </c:pt>
                <c:pt idx="4413">
                  <c:v>Kr_0.07943282</c:v>
                </c:pt>
                <c:pt idx="4414">
                  <c:v>Kr_0.1</c:v>
                </c:pt>
                <c:pt idx="4415">
                  <c:v>Kr_0.1258925</c:v>
                </c:pt>
                <c:pt idx="4416">
                  <c:v>Kr_0.1584893</c:v>
                </c:pt>
                <c:pt idx="4417">
                  <c:v>Kr_0.1995262</c:v>
                </c:pt>
                <c:pt idx="4418">
                  <c:v>Kr_0.2511886</c:v>
                </c:pt>
                <c:pt idx="4419">
                  <c:v>Kr_0.3162278</c:v>
                </c:pt>
                <c:pt idx="4420">
                  <c:v>Kr_0.3981072</c:v>
                </c:pt>
                <c:pt idx="4421">
                  <c:v>Kr_0.5011872</c:v>
                </c:pt>
                <c:pt idx="4422">
                  <c:v>Kr_0.6309573</c:v>
                </c:pt>
                <c:pt idx="4423">
                  <c:v>Kr_0.7943282</c:v>
                </c:pt>
                <c:pt idx="4424">
                  <c:v>Kr_1</c:v>
                </c:pt>
                <c:pt idx="4425">
                  <c:v>Kr_1.258925</c:v>
                </c:pt>
                <c:pt idx="4426">
                  <c:v>Kr_1.584893</c:v>
                </c:pt>
                <c:pt idx="4427">
                  <c:v>Kr_1.995262</c:v>
                </c:pt>
                <c:pt idx="4428">
                  <c:v>Kr_2.511886</c:v>
                </c:pt>
                <c:pt idx="4429">
                  <c:v>Kr_3.162278</c:v>
                </c:pt>
                <c:pt idx="4430">
                  <c:v>Kr_3.981072</c:v>
                </c:pt>
                <c:pt idx="4431">
                  <c:v>Kr_5.011872</c:v>
                </c:pt>
                <c:pt idx="4432">
                  <c:v>Kr_6.309573</c:v>
                </c:pt>
                <c:pt idx="4433">
                  <c:v>Kr_7.943282</c:v>
                </c:pt>
                <c:pt idx="4434">
                  <c:v>Kr_10</c:v>
                </c:pt>
                <c:pt idx="4435">
                  <c:v>Kr_12.58925</c:v>
                </c:pt>
                <c:pt idx="4436">
                  <c:v>Kr_15.84893</c:v>
                </c:pt>
                <c:pt idx="4437">
                  <c:v>Kr_19.95262</c:v>
                </c:pt>
                <c:pt idx="4438">
                  <c:v>Kr_25.11886</c:v>
                </c:pt>
                <c:pt idx="4439">
                  <c:v>Kr_31.62278</c:v>
                </c:pt>
                <c:pt idx="4440">
                  <c:v>Kr_39.81072</c:v>
                </c:pt>
                <c:pt idx="4441">
                  <c:v>Kr_50.11872</c:v>
                </c:pt>
                <c:pt idx="4442">
                  <c:v>Kr_63.09573</c:v>
                </c:pt>
                <c:pt idx="4443">
                  <c:v>Kr_79.43282</c:v>
                </c:pt>
                <c:pt idx="4444">
                  <c:v>Kr_100</c:v>
                </c:pt>
                <c:pt idx="4445">
                  <c:v>Kr_125.8925</c:v>
                </c:pt>
                <c:pt idx="4446">
                  <c:v>Kr_158.4893</c:v>
                </c:pt>
                <c:pt idx="4447">
                  <c:v>Kr_199.5262</c:v>
                </c:pt>
                <c:pt idx="4448">
                  <c:v>Kr_251.1886</c:v>
                </c:pt>
                <c:pt idx="4449">
                  <c:v>Kr_316.2278</c:v>
                </c:pt>
                <c:pt idx="4450">
                  <c:v>Kr_398.1072</c:v>
                </c:pt>
                <c:pt idx="4451">
                  <c:v>Kr_501.1872</c:v>
                </c:pt>
                <c:pt idx="4452">
                  <c:v>Kr_630.9573</c:v>
                </c:pt>
                <c:pt idx="4453">
                  <c:v>Kr_794.3282</c:v>
                </c:pt>
                <c:pt idx="4454">
                  <c:v>Kr_1000</c:v>
                </c:pt>
                <c:pt idx="4455">
                  <c:v>Kr_1258.925</c:v>
                </c:pt>
                <c:pt idx="4456">
                  <c:v>Kr_1584.893</c:v>
                </c:pt>
                <c:pt idx="4457">
                  <c:v>Kr_1995.262</c:v>
                </c:pt>
                <c:pt idx="4458">
                  <c:v>Kr_2511.886</c:v>
                </c:pt>
                <c:pt idx="4459">
                  <c:v>Kr_3162.278</c:v>
                </c:pt>
                <c:pt idx="4460">
                  <c:v>Kr_3981.072</c:v>
                </c:pt>
                <c:pt idx="4461">
                  <c:v>Kr_5011.872</c:v>
                </c:pt>
                <c:pt idx="4462">
                  <c:v>Kr_6309.573</c:v>
                </c:pt>
                <c:pt idx="4463">
                  <c:v>Kr_7943.282</c:v>
                </c:pt>
                <c:pt idx="4464">
                  <c:v>Kr_10000</c:v>
                </c:pt>
                <c:pt idx="4465">
                  <c:v>Kr_12589.25</c:v>
                </c:pt>
                <c:pt idx="4466">
                  <c:v>Kr_15848.93</c:v>
                </c:pt>
                <c:pt idx="4467">
                  <c:v>Kr_19952.62</c:v>
                </c:pt>
                <c:pt idx="4468">
                  <c:v>Kr_25118.86</c:v>
                </c:pt>
                <c:pt idx="4469">
                  <c:v>Kr_31622.78</c:v>
                </c:pt>
                <c:pt idx="4470">
                  <c:v>Kr_39810.72</c:v>
                </c:pt>
                <c:pt idx="4471">
                  <c:v>Kr_50118.72</c:v>
                </c:pt>
                <c:pt idx="4472">
                  <c:v>Kr_63095.73</c:v>
                </c:pt>
                <c:pt idx="4473">
                  <c:v>Kr_79432.82</c:v>
                </c:pt>
                <c:pt idx="4474">
                  <c:v>Kr_100000</c:v>
                </c:pt>
                <c:pt idx="4475">
                  <c:v>Kr_125892.5</c:v>
                </c:pt>
                <c:pt idx="4476">
                  <c:v>Kr_158489.3</c:v>
                </c:pt>
                <c:pt idx="4477">
                  <c:v>Kr_199526.2</c:v>
                </c:pt>
                <c:pt idx="4478">
                  <c:v>Kr_251188.6</c:v>
                </c:pt>
                <c:pt idx="4479">
                  <c:v>Kr_316227.8</c:v>
                </c:pt>
                <c:pt idx="4480">
                  <c:v>Kr_398107.2</c:v>
                </c:pt>
                <c:pt idx="4481">
                  <c:v>Kr_501187.2</c:v>
                </c:pt>
                <c:pt idx="4482">
                  <c:v>Kr_630957.3</c:v>
                </c:pt>
                <c:pt idx="4483">
                  <c:v>Kr_794328.2</c:v>
                </c:pt>
                <c:pt idx="4484">
                  <c:v>Kr_1000000</c:v>
                </c:pt>
                <c:pt idx="4485">
                  <c:v>Kr_1258925</c:v>
                </c:pt>
                <c:pt idx="4486">
                  <c:v>Kr_1584893</c:v>
                </c:pt>
                <c:pt idx="4487">
                  <c:v>Kr_1995262</c:v>
                </c:pt>
                <c:pt idx="4488">
                  <c:v>Kr_2511886</c:v>
                </c:pt>
                <c:pt idx="4489">
                  <c:v>Kr_3162278</c:v>
                </c:pt>
                <c:pt idx="4490">
                  <c:v>Kr_3981072</c:v>
                </c:pt>
                <c:pt idx="4491">
                  <c:v>Kr_5011872</c:v>
                </c:pt>
                <c:pt idx="4492">
                  <c:v>Kr_6309573</c:v>
                </c:pt>
                <c:pt idx="4493">
                  <c:v>Kr_7943282</c:v>
                </c:pt>
                <c:pt idx="4494">
                  <c:v>Kr_10000000</c:v>
                </c:pt>
                <c:pt idx="4495">
                  <c:v>Kr_12589250</c:v>
                </c:pt>
                <c:pt idx="4496">
                  <c:v>Kr_15848930</c:v>
                </c:pt>
                <c:pt idx="4497">
                  <c:v>Kr_19952620</c:v>
                </c:pt>
                <c:pt idx="4498">
                  <c:v>Rb_</c:v>
                </c:pt>
                <c:pt idx="4499">
                  <c:v>Energy[eV]_Elastic[mb]</c:v>
                </c:pt>
                <c:pt idx="4500">
                  <c:v>Rb_0.00001258925</c:v>
                </c:pt>
                <c:pt idx="4501">
                  <c:v>Rb_0.00001584893</c:v>
                </c:pt>
                <c:pt idx="4502">
                  <c:v>Rb_0.00001995262</c:v>
                </c:pt>
                <c:pt idx="4503">
                  <c:v>Rb_0.00002511886</c:v>
                </c:pt>
                <c:pt idx="4504">
                  <c:v>Rb_0.00003162278</c:v>
                </c:pt>
                <c:pt idx="4505">
                  <c:v>Rb_0.00003981072</c:v>
                </c:pt>
                <c:pt idx="4506">
                  <c:v>Rb_0.00005011872</c:v>
                </c:pt>
                <c:pt idx="4507">
                  <c:v>Rb_0.00006309573</c:v>
                </c:pt>
                <c:pt idx="4508">
                  <c:v>Rb_0.00007943282</c:v>
                </c:pt>
                <c:pt idx="4509">
                  <c:v>Rb_0.0001</c:v>
                </c:pt>
                <c:pt idx="4510">
                  <c:v>Rb_0.0001258925</c:v>
                </c:pt>
                <c:pt idx="4511">
                  <c:v>Rb_0.0001584893</c:v>
                </c:pt>
                <c:pt idx="4512">
                  <c:v>Rb_0.0001995262</c:v>
                </c:pt>
                <c:pt idx="4513">
                  <c:v>Rb_0.0002511886</c:v>
                </c:pt>
                <c:pt idx="4514">
                  <c:v>Rb_0.0003162278</c:v>
                </c:pt>
                <c:pt idx="4515">
                  <c:v>Rb_0.0003981072</c:v>
                </c:pt>
                <c:pt idx="4516">
                  <c:v>Rb_0.0005011872</c:v>
                </c:pt>
                <c:pt idx="4517">
                  <c:v>Rb_0.0006309573</c:v>
                </c:pt>
                <c:pt idx="4518">
                  <c:v>Rb_0.0007943282</c:v>
                </c:pt>
                <c:pt idx="4519">
                  <c:v>Rb_0.001</c:v>
                </c:pt>
                <c:pt idx="4520">
                  <c:v>Rb_0.001258925</c:v>
                </c:pt>
                <c:pt idx="4521">
                  <c:v>Rb_0.001584893</c:v>
                </c:pt>
                <c:pt idx="4522">
                  <c:v>Rb_0.001995262</c:v>
                </c:pt>
                <c:pt idx="4523">
                  <c:v>Rb_0.002511886</c:v>
                </c:pt>
                <c:pt idx="4524">
                  <c:v>Rb_0.003162278</c:v>
                </c:pt>
                <c:pt idx="4525">
                  <c:v>Rb_0.003981072</c:v>
                </c:pt>
                <c:pt idx="4526">
                  <c:v>Rb_0.005011872</c:v>
                </c:pt>
                <c:pt idx="4527">
                  <c:v>Rb_0.006309573</c:v>
                </c:pt>
                <c:pt idx="4528">
                  <c:v>Rb_0.007943282</c:v>
                </c:pt>
                <c:pt idx="4529">
                  <c:v>Rb_0.01</c:v>
                </c:pt>
                <c:pt idx="4530">
                  <c:v>Rb_0.01258925</c:v>
                </c:pt>
                <c:pt idx="4531">
                  <c:v>Rb_0.01584893</c:v>
                </c:pt>
                <c:pt idx="4532">
                  <c:v>Rb_0.01995262</c:v>
                </c:pt>
                <c:pt idx="4533">
                  <c:v>Rb_0.02511886</c:v>
                </c:pt>
                <c:pt idx="4534">
                  <c:v>Rb_0.03162278</c:v>
                </c:pt>
                <c:pt idx="4535">
                  <c:v>Rb_0.03981072</c:v>
                </c:pt>
                <c:pt idx="4536">
                  <c:v>Rb_0.05011872</c:v>
                </c:pt>
                <c:pt idx="4537">
                  <c:v>Rb_0.06309573</c:v>
                </c:pt>
                <c:pt idx="4538">
                  <c:v>Rb_0.07943282</c:v>
                </c:pt>
                <c:pt idx="4539">
                  <c:v>Rb_0.1</c:v>
                </c:pt>
                <c:pt idx="4540">
                  <c:v>Rb_0.1258925</c:v>
                </c:pt>
                <c:pt idx="4541">
                  <c:v>Rb_0.1584893</c:v>
                </c:pt>
                <c:pt idx="4542">
                  <c:v>Rb_0.1995262</c:v>
                </c:pt>
                <c:pt idx="4543">
                  <c:v>Rb_0.2511886</c:v>
                </c:pt>
                <c:pt idx="4544">
                  <c:v>Rb_0.3162278</c:v>
                </c:pt>
                <c:pt idx="4545">
                  <c:v>Rb_0.3981072</c:v>
                </c:pt>
                <c:pt idx="4546">
                  <c:v>Rb_0.5011872</c:v>
                </c:pt>
                <c:pt idx="4547">
                  <c:v>Rb_0.6309573</c:v>
                </c:pt>
                <c:pt idx="4548">
                  <c:v>Rb_0.7943282</c:v>
                </c:pt>
                <c:pt idx="4549">
                  <c:v>Rb_1</c:v>
                </c:pt>
                <c:pt idx="4550">
                  <c:v>Rb_1.258925</c:v>
                </c:pt>
                <c:pt idx="4551">
                  <c:v>Rb_1.584893</c:v>
                </c:pt>
                <c:pt idx="4552">
                  <c:v>Rb_1.995262</c:v>
                </c:pt>
                <c:pt idx="4553">
                  <c:v>Rb_2.511886</c:v>
                </c:pt>
                <c:pt idx="4554">
                  <c:v>Rb_3.162278</c:v>
                </c:pt>
                <c:pt idx="4555">
                  <c:v>Rb_3.981072</c:v>
                </c:pt>
                <c:pt idx="4556">
                  <c:v>Rb_5.011872</c:v>
                </c:pt>
                <c:pt idx="4557">
                  <c:v>Rb_6.309573</c:v>
                </c:pt>
                <c:pt idx="4558">
                  <c:v>Rb_7.943282</c:v>
                </c:pt>
                <c:pt idx="4559">
                  <c:v>Rb_10</c:v>
                </c:pt>
                <c:pt idx="4560">
                  <c:v>Rb_12.58925</c:v>
                </c:pt>
                <c:pt idx="4561">
                  <c:v>Rb_15.84893</c:v>
                </c:pt>
                <c:pt idx="4562">
                  <c:v>Rb_19.95262</c:v>
                </c:pt>
                <c:pt idx="4563">
                  <c:v>Rb_25.11886</c:v>
                </c:pt>
                <c:pt idx="4564">
                  <c:v>Rb_31.62278</c:v>
                </c:pt>
                <c:pt idx="4565">
                  <c:v>Rb_39.81072</c:v>
                </c:pt>
                <c:pt idx="4566">
                  <c:v>Rb_50.11872</c:v>
                </c:pt>
                <c:pt idx="4567">
                  <c:v>Rb_63.09573</c:v>
                </c:pt>
                <c:pt idx="4568">
                  <c:v>Rb_79.43282</c:v>
                </c:pt>
                <c:pt idx="4569">
                  <c:v>Rb_100</c:v>
                </c:pt>
                <c:pt idx="4570">
                  <c:v>Rb_125.8925</c:v>
                </c:pt>
                <c:pt idx="4571">
                  <c:v>Rb_158.4893</c:v>
                </c:pt>
                <c:pt idx="4572">
                  <c:v>Rb_199.5262</c:v>
                </c:pt>
                <c:pt idx="4573">
                  <c:v>Rb_251.1886</c:v>
                </c:pt>
                <c:pt idx="4574">
                  <c:v>Rb_316.2278</c:v>
                </c:pt>
                <c:pt idx="4575">
                  <c:v>Rb_398.1072</c:v>
                </c:pt>
                <c:pt idx="4576">
                  <c:v>Rb_501.1872</c:v>
                </c:pt>
                <c:pt idx="4577">
                  <c:v>Rb_630.9573</c:v>
                </c:pt>
                <c:pt idx="4578">
                  <c:v>Rb_794.3282</c:v>
                </c:pt>
                <c:pt idx="4579">
                  <c:v>Rb_1000</c:v>
                </c:pt>
                <c:pt idx="4580">
                  <c:v>Rb_1258.925</c:v>
                </c:pt>
                <c:pt idx="4581">
                  <c:v>Rb_1584.893</c:v>
                </c:pt>
                <c:pt idx="4582">
                  <c:v>Rb_1995.262</c:v>
                </c:pt>
                <c:pt idx="4583">
                  <c:v>Rb_2511.886</c:v>
                </c:pt>
                <c:pt idx="4584">
                  <c:v>Rb_3162.278</c:v>
                </c:pt>
                <c:pt idx="4585">
                  <c:v>Rb_3981.072</c:v>
                </c:pt>
                <c:pt idx="4586">
                  <c:v>Rb_5011.872</c:v>
                </c:pt>
                <c:pt idx="4587">
                  <c:v>Rb_6309.573</c:v>
                </c:pt>
                <c:pt idx="4588">
                  <c:v>Rb_7943.282</c:v>
                </c:pt>
                <c:pt idx="4589">
                  <c:v>Rb_10000</c:v>
                </c:pt>
                <c:pt idx="4590">
                  <c:v>Rb_12589.25</c:v>
                </c:pt>
                <c:pt idx="4591">
                  <c:v>Rb_15848.93</c:v>
                </c:pt>
                <c:pt idx="4592">
                  <c:v>Rb_19952.62</c:v>
                </c:pt>
                <c:pt idx="4593">
                  <c:v>Rb_25118.86</c:v>
                </c:pt>
                <c:pt idx="4594">
                  <c:v>Rb_31622.78</c:v>
                </c:pt>
                <c:pt idx="4595">
                  <c:v>Rb_39810.72</c:v>
                </c:pt>
                <c:pt idx="4596">
                  <c:v>Rb_50118.72</c:v>
                </c:pt>
                <c:pt idx="4597">
                  <c:v>Rb_63095.73</c:v>
                </c:pt>
                <c:pt idx="4598">
                  <c:v>Rb_79432.82</c:v>
                </c:pt>
                <c:pt idx="4599">
                  <c:v>Rb_100000</c:v>
                </c:pt>
                <c:pt idx="4600">
                  <c:v>Rb_125892.5</c:v>
                </c:pt>
                <c:pt idx="4601">
                  <c:v>Rb_158489.3</c:v>
                </c:pt>
                <c:pt idx="4602">
                  <c:v>Rb_199526.2</c:v>
                </c:pt>
                <c:pt idx="4603">
                  <c:v>Rb_251188.6</c:v>
                </c:pt>
                <c:pt idx="4604">
                  <c:v>Rb_316227.8</c:v>
                </c:pt>
                <c:pt idx="4605">
                  <c:v>Rb_398107.2</c:v>
                </c:pt>
                <c:pt idx="4606">
                  <c:v>Rb_501187.2</c:v>
                </c:pt>
                <c:pt idx="4607">
                  <c:v>Rb_630957.3</c:v>
                </c:pt>
                <c:pt idx="4608">
                  <c:v>Rb_794328.2</c:v>
                </c:pt>
                <c:pt idx="4609">
                  <c:v>Rb_1000000</c:v>
                </c:pt>
                <c:pt idx="4610">
                  <c:v>Rb_1258925</c:v>
                </c:pt>
                <c:pt idx="4611">
                  <c:v>Rb_1584893</c:v>
                </c:pt>
                <c:pt idx="4612">
                  <c:v>Rb_1995262</c:v>
                </c:pt>
                <c:pt idx="4613">
                  <c:v>Rb_2511886</c:v>
                </c:pt>
                <c:pt idx="4614">
                  <c:v>Rb_3162278</c:v>
                </c:pt>
                <c:pt idx="4615">
                  <c:v>Rb_3981072</c:v>
                </c:pt>
                <c:pt idx="4616">
                  <c:v>Rb_5011872</c:v>
                </c:pt>
                <c:pt idx="4617">
                  <c:v>Rb_6309573</c:v>
                </c:pt>
                <c:pt idx="4618">
                  <c:v>Rb_7943282</c:v>
                </c:pt>
                <c:pt idx="4619">
                  <c:v>Rb_10000000</c:v>
                </c:pt>
                <c:pt idx="4620">
                  <c:v>Rb_12589250</c:v>
                </c:pt>
                <c:pt idx="4621">
                  <c:v>Rb_15848930</c:v>
                </c:pt>
                <c:pt idx="4622">
                  <c:v>Rb_19952620</c:v>
                </c:pt>
                <c:pt idx="4623">
                  <c:v>Sr_</c:v>
                </c:pt>
                <c:pt idx="4624">
                  <c:v>Energy[eV]_Elastic[mb]</c:v>
                </c:pt>
                <c:pt idx="4625">
                  <c:v>Sr_0.00001258925</c:v>
                </c:pt>
                <c:pt idx="4626">
                  <c:v>Sr_0.00001584893</c:v>
                </c:pt>
                <c:pt idx="4627">
                  <c:v>Sr_0.00001995262</c:v>
                </c:pt>
                <c:pt idx="4628">
                  <c:v>Sr_0.00002511886</c:v>
                </c:pt>
                <c:pt idx="4629">
                  <c:v>Sr_0.00003162278</c:v>
                </c:pt>
                <c:pt idx="4630">
                  <c:v>Sr_0.00003981072</c:v>
                </c:pt>
                <c:pt idx="4631">
                  <c:v>Sr_0.00005011872</c:v>
                </c:pt>
                <c:pt idx="4632">
                  <c:v>Sr_0.00006309573</c:v>
                </c:pt>
                <c:pt idx="4633">
                  <c:v>Sr_0.00007943282</c:v>
                </c:pt>
                <c:pt idx="4634">
                  <c:v>Sr_0.0001</c:v>
                </c:pt>
                <c:pt idx="4635">
                  <c:v>Sr_0.0001258925</c:v>
                </c:pt>
                <c:pt idx="4636">
                  <c:v>Sr_0.0001584893</c:v>
                </c:pt>
                <c:pt idx="4637">
                  <c:v>Sr_0.0001995262</c:v>
                </c:pt>
                <c:pt idx="4638">
                  <c:v>Sr_0.0002511886</c:v>
                </c:pt>
                <c:pt idx="4639">
                  <c:v>Sr_0.0003162278</c:v>
                </c:pt>
                <c:pt idx="4640">
                  <c:v>Sr_0.0003981072</c:v>
                </c:pt>
                <c:pt idx="4641">
                  <c:v>Sr_0.0005011872</c:v>
                </c:pt>
                <c:pt idx="4642">
                  <c:v>Sr_0.0006309573</c:v>
                </c:pt>
                <c:pt idx="4643">
                  <c:v>Sr_0.0007943282</c:v>
                </c:pt>
                <c:pt idx="4644">
                  <c:v>Sr_0.001</c:v>
                </c:pt>
                <c:pt idx="4645">
                  <c:v>Sr_0.001258925</c:v>
                </c:pt>
                <c:pt idx="4646">
                  <c:v>Sr_0.001584893</c:v>
                </c:pt>
                <c:pt idx="4647">
                  <c:v>Sr_0.001995262</c:v>
                </c:pt>
                <c:pt idx="4648">
                  <c:v>Sr_0.002511886</c:v>
                </c:pt>
                <c:pt idx="4649">
                  <c:v>Sr_0.003162278</c:v>
                </c:pt>
                <c:pt idx="4650">
                  <c:v>Sr_0.003981072</c:v>
                </c:pt>
                <c:pt idx="4651">
                  <c:v>Sr_0.005011872</c:v>
                </c:pt>
                <c:pt idx="4652">
                  <c:v>Sr_0.006309573</c:v>
                </c:pt>
                <c:pt idx="4653">
                  <c:v>Sr_0.007943282</c:v>
                </c:pt>
                <c:pt idx="4654">
                  <c:v>Sr_0.01</c:v>
                </c:pt>
                <c:pt idx="4655">
                  <c:v>Sr_0.01258925</c:v>
                </c:pt>
                <c:pt idx="4656">
                  <c:v>Sr_0.01584893</c:v>
                </c:pt>
                <c:pt idx="4657">
                  <c:v>Sr_0.01995262</c:v>
                </c:pt>
                <c:pt idx="4658">
                  <c:v>Sr_0.02511886</c:v>
                </c:pt>
                <c:pt idx="4659">
                  <c:v>Sr_0.03162278</c:v>
                </c:pt>
                <c:pt idx="4660">
                  <c:v>Sr_0.03981072</c:v>
                </c:pt>
                <c:pt idx="4661">
                  <c:v>Sr_0.05011872</c:v>
                </c:pt>
                <c:pt idx="4662">
                  <c:v>Sr_0.06309573</c:v>
                </c:pt>
                <c:pt idx="4663">
                  <c:v>Sr_0.07943282</c:v>
                </c:pt>
                <c:pt idx="4664">
                  <c:v>Sr_0.1</c:v>
                </c:pt>
                <c:pt idx="4665">
                  <c:v>Sr_0.1258925</c:v>
                </c:pt>
                <c:pt idx="4666">
                  <c:v>Sr_0.1584893</c:v>
                </c:pt>
                <c:pt idx="4667">
                  <c:v>Sr_0.1995262</c:v>
                </c:pt>
                <c:pt idx="4668">
                  <c:v>Sr_0.2511886</c:v>
                </c:pt>
                <c:pt idx="4669">
                  <c:v>Sr_0.3162278</c:v>
                </c:pt>
                <c:pt idx="4670">
                  <c:v>Sr_0.3981072</c:v>
                </c:pt>
                <c:pt idx="4671">
                  <c:v>Sr_0.5011872</c:v>
                </c:pt>
                <c:pt idx="4672">
                  <c:v>Sr_0.6309573</c:v>
                </c:pt>
                <c:pt idx="4673">
                  <c:v>Sr_0.7943282</c:v>
                </c:pt>
                <c:pt idx="4674">
                  <c:v>Sr_1</c:v>
                </c:pt>
                <c:pt idx="4675">
                  <c:v>Sr_1.258925</c:v>
                </c:pt>
                <c:pt idx="4676">
                  <c:v>Sr_1.584893</c:v>
                </c:pt>
                <c:pt idx="4677">
                  <c:v>Sr_1.995262</c:v>
                </c:pt>
                <c:pt idx="4678">
                  <c:v>Sr_2.511886</c:v>
                </c:pt>
                <c:pt idx="4679">
                  <c:v>Sr_3.162278</c:v>
                </c:pt>
                <c:pt idx="4680">
                  <c:v>Sr_3.981072</c:v>
                </c:pt>
                <c:pt idx="4681">
                  <c:v>Sr_5.011872</c:v>
                </c:pt>
                <c:pt idx="4682">
                  <c:v>Sr_6.309573</c:v>
                </c:pt>
                <c:pt idx="4683">
                  <c:v>Sr_7.943282</c:v>
                </c:pt>
                <c:pt idx="4684">
                  <c:v>Sr_10</c:v>
                </c:pt>
                <c:pt idx="4685">
                  <c:v>Sr_12.58925</c:v>
                </c:pt>
                <c:pt idx="4686">
                  <c:v>Sr_15.84893</c:v>
                </c:pt>
                <c:pt idx="4687">
                  <c:v>Sr_19.95262</c:v>
                </c:pt>
                <c:pt idx="4688">
                  <c:v>Sr_25.11886</c:v>
                </c:pt>
                <c:pt idx="4689">
                  <c:v>Sr_31.62278</c:v>
                </c:pt>
                <c:pt idx="4690">
                  <c:v>Sr_39.81072</c:v>
                </c:pt>
                <c:pt idx="4691">
                  <c:v>Sr_50.11872</c:v>
                </c:pt>
                <c:pt idx="4692">
                  <c:v>Sr_63.09573</c:v>
                </c:pt>
                <c:pt idx="4693">
                  <c:v>Sr_79.43282</c:v>
                </c:pt>
                <c:pt idx="4694">
                  <c:v>Sr_100</c:v>
                </c:pt>
                <c:pt idx="4695">
                  <c:v>Sr_125.8925</c:v>
                </c:pt>
                <c:pt idx="4696">
                  <c:v>Sr_158.4893</c:v>
                </c:pt>
                <c:pt idx="4697">
                  <c:v>Sr_199.5262</c:v>
                </c:pt>
                <c:pt idx="4698">
                  <c:v>Sr_251.1886</c:v>
                </c:pt>
                <c:pt idx="4699">
                  <c:v>Sr_316.2278</c:v>
                </c:pt>
                <c:pt idx="4700">
                  <c:v>Sr_398.1072</c:v>
                </c:pt>
                <c:pt idx="4701">
                  <c:v>Sr_501.1872</c:v>
                </c:pt>
                <c:pt idx="4702">
                  <c:v>Sr_630.9573</c:v>
                </c:pt>
                <c:pt idx="4703">
                  <c:v>Sr_794.3282</c:v>
                </c:pt>
                <c:pt idx="4704">
                  <c:v>Sr_1000</c:v>
                </c:pt>
                <c:pt idx="4705">
                  <c:v>Sr_1258.925</c:v>
                </c:pt>
                <c:pt idx="4706">
                  <c:v>Sr_1584.893</c:v>
                </c:pt>
                <c:pt idx="4707">
                  <c:v>Sr_1995.262</c:v>
                </c:pt>
                <c:pt idx="4708">
                  <c:v>Sr_2511.886</c:v>
                </c:pt>
                <c:pt idx="4709">
                  <c:v>Sr_3162.278</c:v>
                </c:pt>
                <c:pt idx="4710">
                  <c:v>Sr_3981.072</c:v>
                </c:pt>
                <c:pt idx="4711">
                  <c:v>Sr_5011.872</c:v>
                </c:pt>
                <c:pt idx="4712">
                  <c:v>Sr_6309.573</c:v>
                </c:pt>
                <c:pt idx="4713">
                  <c:v>Sr_7943.282</c:v>
                </c:pt>
                <c:pt idx="4714">
                  <c:v>Sr_10000</c:v>
                </c:pt>
                <c:pt idx="4715">
                  <c:v>Sr_12589.25</c:v>
                </c:pt>
                <c:pt idx="4716">
                  <c:v>Sr_15848.93</c:v>
                </c:pt>
                <c:pt idx="4717">
                  <c:v>Sr_19952.62</c:v>
                </c:pt>
                <c:pt idx="4718">
                  <c:v>Sr_25118.86</c:v>
                </c:pt>
                <c:pt idx="4719">
                  <c:v>Sr_31622.78</c:v>
                </c:pt>
                <c:pt idx="4720">
                  <c:v>Sr_39810.72</c:v>
                </c:pt>
                <c:pt idx="4721">
                  <c:v>Sr_50118.72</c:v>
                </c:pt>
                <c:pt idx="4722">
                  <c:v>Sr_63095.73</c:v>
                </c:pt>
                <c:pt idx="4723">
                  <c:v>Sr_79432.82</c:v>
                </c:pt>
                <c:pt idx="4724">
                  <c:v>Sr_100000</c:v>
                </c:pt>
                <c:pt idx="4725">
                  <c:v>Sr_125892.5</c:v>
                </c:pt>
                <c:pt idx="4726">
                  <c:v>Sr_158489.3</c:v>
                </c:pt>
                <c:pt idx="4727">
                  <c:v>Sr_199526.2</c:v>
                </c:pt>
                <c:pt idx="4728">
                  <c:v>Sr_251188.6</c:v>
                </c:pt>
                <c:pt idx="4729">
                  <c:v>Sr_316227.8</c:v>
                </c:pt>
                <c:pt idx="4730">
                  <c:v>Sr_398107.2</c:v>
                </c:pt>
                <c:pt idx="4731">
                  <c:v>Sr_501187.2</c:v>
                </c:pt>
                <c:pt idx="4732">
                  <c:v>Sr_630957.3</c:v>
                </c:pt>
                <c:pt idx="4733">
                  <c:v>Sr_794328.2</c:v>
                </c:pt>
                <c:pt idx="4734">
                  <c:v>Sr_1000000</c:v>
                </c:pt>
                <c:pt idx="4735">
                  <c:v>Sr_1258925</c:v>
                </c:pt>
                <c:pt idx="4736">
                  <c:v>Sr_1584893</c:v>
                </c:pt>
                <c:pt idx="4737">
                  <c:v>Sr_1995262</c:v>
                </c:pt>
                <c:pt idx="4738">
                  <c:v>Sr_2511886</c:v>
                </c:pt>
                <c:pt idx="4739">
                  <c:v>Sr_3162278</c:v>
                </c:pt>
                <c:pt idx="4740">
                  <c:v>Sr_3981072</c:v>
                </c:pt>
                <c:pt idx="4741">
                  <c:v>Sr_5011872</c:v>
                </c:pt>
                <c:pt idx="4742">
                  <c:v>Sr_6309573</c:v>
                </c:pt>
                <c:pt idx="4743">
                  <c:v>Sr_7943282</c:v>
                </c:pt>
                <c:pt idx="4744">
                  <c:v>Sr_10000000</c:v>
                </c:pt>
                <c:pt idx="4745">
                  <c:v>Sr_12589250</c:v>
                </c:pt>
                <c:pt idx="4746">
                  <c:v>Sr_15848930</c:v>
                </c:pt>
                <c:pt idx="4747">
                  <c:v>Sr_19952620</c:v>
                </c:pt>
                <c:pt idx="4748">
                  <c:v>Y_</c:v>
                </c:pt>
                <c:pt idx="4749">
                  <c:v>Energy[eV]_Elastic[mb]</c:v>
                </c:pt>
                <c:pt idx="4750">
                  <c:v>Y_0.00001258925</c:v>
                </c:pt>
                <c:pt idx="4751">
                  <c:v>Y_0.00001584893</c:v>
                </c:pt>
                <c:pt idx="4752">
                  <c:v>Y_0.00001995262</c:v>
                </c:pt>
                <c:pt idx="4753">
                  <c:v>Y_0.00002511886</c:v>
                </c:pt>
                <c:pt idx="4754">
                  <c:v>Y_0.00003162278</c:v>
                </c:pt>
                <c:pt idx="4755">
                  <c:v>Y_0.00003981072</c:v>
                </c:pt>
                <c:pt idx="4756">
                  <c:v>Y_0.00005011872</c:v>
                </c:pt>
                <c:pt idx="4757">
                  <c:v>Y_0.00006309573</c:v>
                </c:pt>
                <c:pt idx="4758">
                  <c:v>Y_0.00007943282</c:v>
                </c:pt>
                <c:pt idx="4759">
                  <c:v>Y_0.0001</c:v>
                </c:pt>
                <c:pt idx="4760">
                  <c:v>Y_0.0001258925</c:v>
                </c:pt>
                <c:pt idx="4761">
                  <c:v>Y_0.0001584893</c:v>
                </c:pt>
                <c:pt idx="4762">
                  <c:v>Y_0.0001995262</c:v>
                </c:pt>
                <c:pt idx="4763">
                  <c:v>Y_0.0002511886</c:v>
                </c:pt>
                <c:pt idx="4764">
                  <c:v>Y_0.0003162278</c:v>
                </c:pt>
                <c:pt idx="4765">
                  <c:v>Y_0.0003981072</c:v>
                </c:pt>
                <c:pt idx="4766">
                  <c:v>Y_0.0005011872</c:v>
                </c:pt>
                <c:pt idx="4767">
                  <c:v>Y_0.0006309573</c:v>
                </c:pt>
                <c:pt idx="4768">
                  <c:v>Y_0.0007943282</c:v>
                </c:pt>
                <c:pt idx="4769">
                  <c:v>Y_0.001</c:v>
                </c:pt>
                <c:pt idx="4770">
                  <c:v>Y_0.001258925</c:v>
                </c:pt>
                <c:pt idx="4771">
                  <c:v>Y_0.001584893</c:v>
                </c:pt>
                <c:pt idx="4772">
                  <c:v>Y_0.001995262</c:v>
                </c:pt>
                <c:pt idx="4773">
                  <c:v>Y_0.002511886</c:v>
                </c:pt>
                <c:pt idx="4774">
                  <c:v>Y_0.003162278</c:v>
                </c:pt>
                <c:pt idx="4775">
                  <c:v>Y_0.003981072</c:v>
                </c:pt>
                <c:pt idx="4776">
                  <c:v>Y_0.005011872</c:v>
                </c:pt>
                <c:pt idx="4777">
                  <c:v>Y_0.006309573</c:v>
                </c:pt>
                <c:pt idx="4778">
                  <c:v>Y_0.007943282</c:v>
                </c:pt>
                <c:pt idx="4779">
                  <c:v>Y_0.01</c:v>
                </c:pt>
                <c:pt idx="4780">
                  <c:v>Y_0.01258925</c:v>
                </c:pt>
                <c:pt idx="4781">
                  <c:v>Y_0.01584893</c:v>
                </c:pt>
                <c:pt idx="4782">
                  <c:v>Y_0.01995262</c:v>
                </c:pt>
                <c:pt idx="4783">
                  <c:v>Y_0.02511886</c:v>
                </c:pt>
                <c:pt idx="4784">
                  <c:v>Y_0.03162278</c:v>
                </c:pt>
                <c:pt idx="4785">
                  <c:v>Y_0.03981072</c:v>
                </c:pt>
                <c:pt idx="4786">
                  <c:v>Y_0.05011872</c:v>
                </c:pt>
                <c:pt idx="4787">
                  <c:v>Y_0.06309573</c:v>
                </c:pt>
                <c:pt idx="4788">
                  <c:v>Y_0.07943282</c:v>
                </c:pt>
                <c:pt idx="4789">
                  <c:v>Y_0.1</c:v>
                </c:pt>
                <c:pt idx="4790">
                  <c:v>Y_0.1258925</c:v>
                </c:pt>
                <c:pt idx="4791">
                  <c:v>Y_0.1584893</c:v>
                </c:pt>
                <c:pt idx="4792">
                  <c:v>Y_0.1995262</c:v>
                </c:pt>
                <c:pt idx="4793">
                  <c:v>Y_0.2511886</c:v>
                </c:pt>
                <c:pt idx="4794">
                  <c:v>Y_0.3162278</c:v>
                </c:pt>
                <c:pt idx="4795">
                  <c:v>Y_0.3981072</c:v>
                </c:pt>
                <c:pt idx="4796">
                  <c:v>Y_0.5011872</c:v>
                </c:pt>
                <c:pt idx="4797">
                  <c:v>Y_0.6309573</c:v>
                </c:pt>
                <c:pt idx="4798">
                  <c:v>Y_0.7943282</c:v>
                </c:pt>
                <c:pt idx="4799">
                  <c:v>Y_1</c:v>
                </c:pt>
                <c:pt idx="4800">
                  <c:v>Y_1.258925</c:v>
                </c:pt>
                <c:pt idx="4801">
                  <c:v>Y_1.584893</c:v>
                </c:pt>
                <c:pt idx="4802">
                  <c:v>Y_1.995262</c:v>
                </c:pt>
                <c:pt idx="4803">
                  <c:v>Y_2.511886</c:v>
                </c:pt>
                <c:pt idx="4804">
                  <c:v>Y_3.162278</c:v>
                </c:pt>
                <c:pt idx="4805">
                  <c:v>Y_3.981072</c:v>
                </c:pt>
                <c:pt idx="4806">
                  <c:v>Y_5.011872</c:v>
                </c:pt>
                <c:pt idx="4807">
                  <c:v>Y_6.309573</c:v>
                </c:pt>
                <c:pt idx="4808">
                  <c:v>Y_7.943282</c:v>
                </c:pt>
                <c:pt idx="4809">
                  <c:v>Y_10</c:v>
                </c:pt>
                <c:pt idx="4810">
                  <c:v>Y_12.58925</c:v>
                </c:pt>
                <c:pt idx="4811">
                  <c:v>Y_15.84893</c:v>
                </c:pt>
                <c:pt idx="4812">
                  <c:v>Y_19.95262</c:v>
                </c:pt>
                <c:pt idx="4813">
                  <c:v>Y_25.11886</c:v>
                </c:pt>
                <c:pt idx="4814">
                  <c:v>Y_31.62278</c:v>
                </c:pt>
                <c:pt idx="4815">
                  <c:v>Y_39.81072</c:v>
                </c:pt>
                <c:pt idx="4816">
                  <c:v>Y_50.11872</c:v>
                </c:pt>
                <c:pt idx="4817">
                  <c:v>Y_63.09573</c:v>
                </c:pt>
                <c:pt idx="4818">
                  <c:v>Y_79.43282</c:v>
                </c:pt>
                <c:pt idx="4819">
                  <c:v>Y_100</c:v>
                </c:pt>
                <c:pt idx="4820">
                  <c:v>Y_125.8925</c:v>
                </c:pt>
                <c:pt idx="4821">
                  <c:v>Y_158.4893</c:v>
                </c:pt>
                <c:pt idx="4822">
                  <c:v>Y_199.5262</c:v>
                </c:pt>
                <c:pt idx="4823">
                  <c:v>Y_251.1886</c:v>
                </c:pt>
                <c:pt idx="4824">
                  <c:v>Y_316.2278</c:v>
                </c:pt>
                <c:pt idx="4825">
                  <c:v>Y_398.1072</c:v>
                </c:pt>
                <c:pt idx="4826">
                  <c:v>Y_501.1872</c:v>
                </c:pt>
                <c:pt idx="4827">
                  <c:v>Y_630.9573</c:v>
                </c:pt>
                <c:pt idx="4828">
                  <c:v>Y_794.3282</c:v>
                </c:pt>
                <c:pt idx="4829">
                  <c:v>Y_1000</c:v>
                </c:pt>
                <c:pt idx="4830">
                  <c:v>Y_1258.925</c:v>
                </c:pt>
                <c:pt idx="4831">
                  <c:v>Y_1584.893</c:v>
                </c:pt>
                <c:pt idx="4832">
                  <c:v>Y_1995.262</c:v>
                </c:pt>
                <c:pt idx="4833">
                  <c:v>Y_2511.886</c:v>
                </c:pt>
                <c:pt idx="4834">
                  <c:v>Y_3162.278</c:v>
                </c:pt>
                <c:pt idx="4835">
                  <c:v>Y_3981.072</c:v>
                </c:pt>
                <c:pt idx="4836">
                  <c:v>Y_5011.872</c:v>
                </c:pt>
                <c:pt idx="4837">
                  <c:v>Y_6309.573</c:v>
                </c:pt>
                <c:pt idx="4838">
                  <c:v>Y_7943.282</c:v>
                </c:pt>
                <c:pt idx="4839">
                  <c:v>Y_10000</c:v>
                </c:pt>
                <c:pt idx="4840">
                  <c:v>Y_12589.25</c:v>
                </c:pt>
                <c:pt idx="4841">
                  <c:v>Y_15848.93</c:v>
                </c:pt>
                <c:pt idx="4842">
                  <c:v>Y_19952.62</c:v>
                </c:pt>
                <c:pt idx="4843">
                  <c:v>Y_25118.86</c:v>
                </c:pt>
                <c:pt idx="4844">
                  <c:v>Y_31622.78</c:v>
                </c:pt>
                <c:pt idx="4845">
                  <c:v>Y_39810.72</c:v>
                </c:pt>
                <c:pt idx="4846">
                  <c:v>Y_50118.72</c:v>
                </c:pt>
                <c:pt idx="4847">
                  <c:v>Y_63095.73</c:v>
                </c:pt>
                <c:pt idx="4848">
                  <c:v>Y_79432.82</c:v>
                </c:pt>
                <c:pt idx="4849">
                  <c:v>Y_100000</c:v>
                </c:pt>
                <c:pt idx="4850">
                  <c:v>Y_125892.5</c:v>
                </c:pt>
                <c:pt idx="4851">
                  <c:v>Y_158489.3</c:v>
                </c:pt>
                <c:pt idx="4852">
                  <c:v>Y_199526.2</c:v>
                </c:pt>
                <c:pt idx="4853">
                  <c:v>Y_251188.6</c:v>
                </c:pt>
                <c:pt idx="4854">
                  <c:v>Y_316227.8</c:v>
                </c:pt>
                <c:pt idx="4855">
                  <c:v>Y_398107.2</c:v>
                </c:pt>
                <c:pt idx="4856">
                  <c:v>Y_501187.2</c:v>
                </c:pt>
                <c:pt idx="4857">
                  <c:v>Y_630957.3</c:v>
                </c:pt>
                <c:pt idx="4858">
                  <c:v>Y_794328.2</c:v>
                </c:pt>
                <c:pt idx="4859">
                  <c:v>Y_1000000</c:v>
                </c:pt>
                <c:pt idx="4860">
                  <c:v>Y_1258925</c:v>
                </c:pt>
                <c:pt idx="4861">
                  <c:v>Y_1584893</c:v>
                </c:pt>
                <c:pt idx="4862">
                  <c:v>Y_1995262</c:v>
                </c:pt>
                <c:pt idx="4863">
                  <c:v>Y_2511886</c:v>
                </c:pt>
                <c:pt idx="4864">
                  <c:v>Y_3162278</c:v>
                </c:pt>
                <c:pt idx="4865">
                  <c:v>Y_3981072</c:v>
                </c:pt>
                <c:pt idx="4866">
                  <c:v>Y_5011872</c:v>
                </c:pt>
                <c:pt idx="4867">
                  <c:v>Y_6309573</c:v>
                </c:pt>
                <c:pt idx="4868">
                  <c:v>Y_7943282</c:v>
                </c:pt>
                <c:pt idx="4869">
                  <c:v>Y_10000000</c:v>
                </c:pt>
                <c:pt idx="4870">
                  <c:v>Y_12589250</c:v>
                </c:pt>
                <c:pt idx="4871">
                  <c:v>Y_15848930</c:v>
                </c:pt>
                <c:pt idx="4872">
                  <c:v>Y_19952620</c:v>
                </c:pt>
                <c:pt idx="4873">
                  <c:v>Zr_</c:v>
                </c:pt>
                <c:pt idx="4874">
                  <c:v>Energy[eV]_Elastic[mb]</c:v>
                </c:pt>
                <c:pt idx="4875">
                  <c:v>Zr_0.00001258925</c:v>
                </c:pt>
                <c:pt idx="4876">
                  <c:v>Zr_0.00001584893</c:v>
                </c:pt>
                <c:pt idx="4877">
                  <c:v>Zr_0.00001995262</c:v>
                </c:pt>
                <c:pt idx="4878">
                  <c:v>Zr_0.00002511886</c:v>
                </c:pt>
                <c:pt idx="4879">
                  <c:v>Zr_0.00003162278</c:v>
                </c:pt>
                <c:pt idx="4880">
                  <c:v>Zr_0.00003981072</c:v>
                </c:pt>
                <c:pt idx="4881">
                  <c:v>Zr_0.00005011872</c:v>
                </c:pt>
                <c:pt idx="4882">
                  <c:v>Zr_0.00006309573</c:v>
                </c:pt>
                <c:pt idx="4883">
                  <c:v>Zr_0.00007943282</c:v>
                </c:pt>
                <c:pt idx="4884">
                  <c:v>Zr_0.0001</c:v>
                </c:pt>
                <c:pt idx="4885">
                  <c:v>Zr_0.0001258925</c:v>
                </c:pt>
                <c:pt idx="4886">
                  <c:v>Zr_0.0001584893</c:v>
                </c:pt>
                <c:pt idx="4887">
                  <c:v>Zr_0.0001995262</c:v>
                </c:pt>
                <c:pt idx="4888">
                  <c:v>Zr_0.0002511886</c:v>
                </c:pt>
                <c:pt idx="4889">
                  <c:v>Zr_0.0003162278</c:v>
                </c:pt>
                <c:pt idx="4890">
                  <c:v>Zr_0.0003981072</c:v>
                </c:pt>
                <c:pt idx="4891">
                  <c:v>Zr_0.0005011872</c:v>
                </c:pt>
                <c:pt idx="4892">
                  <c:v>Zr_0.0006309573</c:v>
                </c:pt>
                <c:pt idx="4893">
                  <c:v>Zr_0.0007943282</c:v>
                </c:pt>
                <c:pt idx="4894">
                  <c:v>Zr_0.001</c:v>
                </c:pt>
                <c:pt idx="4895">
                  <c:v>Zr_0.001258925</c:v>
                </c:pt>
                <c:pt idx="4896">
                  <c:v>Zr_0.001584893</c:v>
                </c:pt>
                <c:pt idx="4897">
                  <c:v>Zr_0.001995262</c:v>
                </c:pt>
                <c:pt idx="4898">
                  <c:v>Zr_0.002511886</c:v>
                </c:pt>
                <c:pt idx="4899">
                  <c:v>Zr_0.003162278</c:v>
                </c:pt>
                <c:pt idx="4900">
                  <c:v>Zr_0.003981072</c:v>
                </c:pt>
                <c:pt idx="4901">
                  <c:v>Zr_0.005011872</c:v>
                </c:pt>
                <c:pt idx="4902">
                  <c:v>Zr_0.006309573</c:v>
                </c:pt>
                <c:pt idx="4903">
                  <c:v>Zr_0.007943282</c:v>
                </c:pt>
                <c:pt idx="4904">
                  <c:v>Zr_0.01</c:v>
                </c:pt>
                <c:pt idx="4905">
                  <c:v>Zr_0.01258925</c:v>
                </c:pt>
                <c:pt idx="4906">
                  <c:v>Zr_0.01584893</c:v>
                </c:pt>
                <c:pt idx="4907">
                  <c:v>Zr_0.01995262</c:v>
                </c:pt>
                <c:pt idx="4908">
                  <c:v>Zr_0.02511886</c:v>
                </c:pt>
                <c:pt idx="4909">
                  <c:v>Zr_0.03162278</c:v>
                </c:pt>
                <c:pt idx="4910">
                  <c:v>Zr_0.03981072</c:v>
                </c:pt>
                <c:pt idx="4911">
                  <c:v>Zr_0.05011872</c:v>
                </c:pt>
                <c:pt idx="4912">
                  <c:v>Zr_0.06309573</c:v>
                </c:pt>
                <c:pt idx="4913">
                  <c:v>Zr_0.07943282</c:v>
                </c:pt>
                <c:pt idx="4914">
                  <c:v>Zr_0.1</c:v>
                </c:pt>
                <c:pt idx="4915">
                  <c:v>Zr_0.1258925</c:v>
                </c:pt>
                <c:pt idx="4916">
                  <c:v>Zr_0.1584893</c:v>
                </c:pt>
                <c:pt idx="4917">
                  <c:v>Zr_0.1995262</c:v>
                </c:pt>
                <c:pt idx="4918">
                  <c:v>Zr_0.2511886</c:v>
                </c:pt>
                <c:pt idx="4919">
                  <c:v>Zr_0.3162278</c:v>
                </c:pt>
                <c:pt idx="4920">
                  <c:v>Zr_0.3981072</c:v>
                </c:pt>
                <c:pt idx="4921">
                  <c:v>Zr_0.5011872</c:v>
                </c:pt>
                <c:pt idx="4922">
                  <c:v>Zr_0.6309573</c:v>
                </c:pt>
                <c:pt idx="4923">
                  <c:v>Zr_0.7943282</c:v>
                </c:pt>
                <c:pt idx="4924">
                  <c:v>Zr_1</c:v>
                </c:pt>
                <c:pt idx="4925">
                  <c:v>Zr_1.258925</c:v>
                </c:pt>
                <c:pt idx="4926">
                  <c:v>Zr_1.584893</c:v>
                </c:pt>
                <c:pt idx="4927">
                  <c:v>Zr_1.995262</c:v>
                </c:pt>
                <c:pt idx="4928">
                  <c:v>Zr_2.511886</c:v>
                </c:pt>
                <c:pt idx="4929">
                  <c:v>Zr_3.162278</c:v>
                </c:pt>
                <c:pt idx="4930">
                  <c:v>Zr_3.981072</c:v>
                </c:pt>
                <c:pt idx="4931">
                  <c:v>Zr_5.011872</c:v>
                </c:pt>
                <c:pt idx="4932">
                  <c:v>Zr_6.309573</c:v>
                </c:pt>
                <c:pt idx="4933">
                  <c:v>Zr_7.943282</c:v>
                </c:pt>
                <c:pt idx="4934">
                  <c:v>Zr_10</c:v>
                </c:pt>
                <c:pt idx="4935">
                  <c:v>Zr_12.58925</c:v>
                </c:pt>
                <c:pt idx="4936">
                  <c:v>Zr_15.84893</c:v>
                </c:pt>
                <c:pt idx="4937">
                  <c:v>Zr_19.95262</c:v>
                </c:pt>
                <c:pt idx="4938">
                  <c:v>Zr_25.11886</c:v>
                </c:pt>
                <c:pt idx="4939">
                  <c:v>Zr_31.62278</c:v>
                </c:pt>
                <c:pt idx="4940">
                  <c:v>Zr_39.81072</c:v>
                </c:pt>
                <c:pt idx="4941">
                  <c:v>Zr_50.11872</c:v>
                </c:pt>
                <c:pt idx="4942">
                  <c:v>Zr_63.09573</c:v>
                </c:pt>
                <c:pt idx="4943">
                  <c:v>Zr_79.43282</c:v>
                </c:pt>
                <c:pt idx="4944">
                  <c:v>Zr_100</c:v>
                </c:pt>
                <c:pt idx="4945">
                  <c:v>Zr_125.8925</c:v>
                </c:pt>
                <c:pt idx="4946">
                  <c:v>Zr_158.4893</c:v>
                </c:pt>
                <c:pt idx="4947">
                  <c:v>Zr_199.5262</c:v>
                </c:pt>
                <c:pt idx="4948">
                  <c:v>Zr_251.1886</c:v>
                </c:pt>
                <c:pt idx="4949">
                  <c:v>Zr_316.2278</c:v>
                </c:pt>
                <c:pt idx="4950">
                  <c:v>Zr_398.1072</c:v>
                </c:pt>
                <c:pt idx="4951">
                  <c:v>Zr_501.1872</c:v>
                </c:pt>
                <c:pt idx="4952">
                  <c:v>Zr_630.9573</c:v>
                </c:pt>
                <c:pt idx="4953">
                  <c:v>Zr_794.3282</c:v>
                </c:pt>
                <c:pt idx="4954">
                  <c:v>Zr_1000</c:v>
                </c:pt>
                <c:pt idx="4955">
                  <c:v>Zr_1258.925</c:v>
                </c:pt>
                <c:pt idx="4956">
                  <c:v>Zr_1584.893</c:v>
                </c:pt>
                <c:pt idx="4957">
                  <c:v>Zr_1995.262</c:v>
                </c:pt>
                <c:pt idx="4958">
                  <c:v>Zr_2511.886</c:v>
                </c:pt>
                <c:pt idx="4959">
                  <c:v>Zr_3162.278</c:v>
                </c:pt>
                <c:pt idx="4960">
                  <c:v>Zr_3981.072</c:v>
                </c:pt>
                <c:pt idx="4961">
                  <c:v>Zr_5011.872</c:v>
                </c:pt>
                <c:pt idx="4962">
                  <c:v>Zr_6309.573</c:v>
                </c:pt>
                <c:pt idx="4963">
                  <c:v>Zr_7943.282</c:v>
                </c:pt>
                <c:pt idx="4964">
                  <c:v>Zr_10000</c:v>
                </c:pt>
                <c:pt idx="4965">
                  <c:v>Zr_12589.25</c:v>
                </c:pt>
                <c:pt idx="4966">
                  <c:v>Zr_15848.93</c:v>
                </c:pt>
                <c:pt idx="4967">
                  <c:v>Zr_19952.62</c:v>
                </c:pt>
                <c:pt idx="4968">
                  <c:v>Zr_25118.86</c:v>
                </c:pt>
                <c:pt idx="4969">
                  <c:v>Zr_31622.78</c:v>
                </c:pt>
                <c:pt idx="4970">
                  <c:v>Zr_39810.72</c:v>
                </c:pt>
                <c:pt idx="4971">
                  <c:v>Zr_50118.72</c:v>
                </c:pt>
                <c:pt idx="4972">
                  <c:v>Zr_63095.73</c:v>
                </c:pt>
                <c:pt idx="4973">
                  <c:v>Zr_79432.82</c:v>
                </c:pt>
                <c:pt idx="4974">
                  <c:v>Zr_100000</c:v>
                </c:pt>
                <c:pt idx="4975">
                  <c:v>Zr_125892.5</c:v>
                </c:pt>
                <c:pt idx="4976">
                  <c:v>Zr_158489.3</c:v>
                </c:pt>
                <c:pt idx="4977">
                  <c:v>Zr_199526.2</c:v>
                </c:pt>
                <c:pt idx="4978">
                  <c:v>Zr_251188.6</c:v>
                </c:pt>
                <c:pt idx="4979">
                  <c:v>Zr_316227.8</c:v>
                </c:pt>
                <c:pt idx="4980">
                  <c:v>Zr_398107.2</c:v>
                </c:pt>
                <c:pt idx="4981">
                  <c:v>Zr_501187.2</c:v>
                </c:pt>
                <c:pt idx="4982">
                  <c:v>Zr_630957.3</c:v>
                </c:pt>
                <c:pt idx="4983">
                  <c:v>Zr_794328.2</c:v>
                </c:pt>
                <c:pt idx="4984">
                  <c:v>Zr_1000000</c:v>
                </c:pt>
                <c:pt idx="4985">
                  <c:v>Zr_1258925</c:v>
                </c:pt>
                <c:pt idx="4986">
                  <c:v>Zr_1584893</c:v>
                </c:pt>
                <c:pt idx="4987">
                  <c:v>Zr_1995262</c:v>
                </c:pt>
                <c:pt idx="4988">
                  <c:v>Zr_2511886</c:v>
                </c:pt>
                <c:pt idx="4989">
                  <c:v>Zr_3162278</c:v>
                </c:pt>
                <c:pt idx="4990">
                  <c:v>Zr_3981072</c:v>
                </c:pt>
                <c:pt idx="4991">
                  <c:v>Zr_5011872</c:v>
                </c:pt>
                <c:pt idx="4992">
                  <c:v>Zr_6309573</c:v>
                </c:pt>
                <c:pt idx="4993">
                  <c:v>Zr_7943282</c:v>
                </c:pt>
                <c:pt idx="4994">
                  <c:v>Zr_10000000</c:v>
                </c:pt>
                <c:pt idx="4995">
                  <c:v>Zr_12589250</c:v>
                </c:pt>
                <c:pt idx="4996">
                  <c:v>Zr_15848930</c:v>
                </c:pt>
                <c:pt idx="4997">
                  <c:v>Zr_19952620</c:v>
                </c:pt>
                <c:pt idx="4998">
                  <c:v>Nb_</c:v>
                </c:pt>
                <c:pt idx="4999">
                  <c:v>Energy[eV]_Elastic[mb]</c:v>
                </c:pt>
                <c:pt idx="5000">
                  <c:v>Nb_0.00001258925</c:v>
                </c:pt>
                <c:pt idx="5001">
                  <c:v>Nb_0.00001584893</c:v>
                </c:pt>
                <c:pt idx="5002">
                  <c:v>Nb_0.00001995262</c:v>
                </c:pt>
                <c:pt idx="5003">
                  <c:v>Nb_0.00002511886</c:v>
                </c:pt>
                <c:pt idx="5004">
                  <c:v>Nb_0.00003162278</c:v>
                </c:pt>
                <c:pt idx="5005">
                  <c:v>Nb_0.00003981072</c:v>
                </c:pt>
                <c:pt idx="5006">
                  <c:v>Nb_0.00005011872</c:v>
                </c:pt>
                <c:pt idx="5007">
                  <c:v>Nb_0.00006309573</c:v>
                </c:pt>
                <c:pt idx="5008">
                  <c:v>Nb_0.00007943282</c:v>
                </c:pt>
                <c:pt idx="5009">
                  <c:v>Nb_0.0001</c:v>
                </c:pt>
                <c:pt idx="5010">
                  <c:v>Nb_0.0001258925</c:v>
                </c:pt>
                <c:pt idx="5011">
                  <c:v>Nb_0.0001584893</c:v>
                </c:pt>
                <c:pt idx="5012">
                  <c:v>Nb_0.0001995262</c:v>
                </c:pt>
                <c:pt idx="5013">
                  <c:v>Nb_0.0002511886</c:v>
                </c:pt>
                <c:pt idx="5014">
                  <c:v>Nb_0.0003162278</c:v>
                </c:pt>
                <c:pt idx="5015">
                  <c:v>Nb_0.0003981072</c:v>
                </c:pt>
                <c:pt idx="5016">
                  <c:v>Nb_0.0005011872</c:v>
                </c:pt>
                <c:pt idx="5017">
                  <c:v>Nb_0.0006309573</c:v>
                </c:pt>
                <c:pt idx="5018">
                  <c:v>Nb_0.0007943282</c:v>
                </c:pt>
                <c:pt idx="5019">
                  <c:v>Nb_0.001</c:v>
                </c:pt>
                <c:pt idx="5020">
                  <c:v>Nb_0.001258925</c:v>
                </c:pt>
                <c:pt idx="5021">
                  <c:v>Nb_0.001584893</c:v>
                </c:pt>
                <c:pt idx="5022">
                  <c:v>Nb_0.001995262</c:v>
                </c:pt>
                <c:pt idx="5023">
                  <c:v>Nb_0.002511886</c:v>
                </c:pt>
                <c:pt idx="5024">
                  <c:v>Nb_0.003162278</c:v>
                </c:pt>
                <c:pt idx="5025">
                  <c:v>Nb_0.003981072</c:v>
                </c:pt>
                <c:pt idx="5026">
                  <c:v>Nb_0.005011872</c:v>
                </c:pt>
                <c:pt idx="5027">
                  <c:v>Nb_0.006309573</c:v>
                </c:pt>
                <c:pt idx="5028">
                  <c:v>Nb_0.007943282</c:v>
                </c:pt>
                <c:pt idx="5029">
                  <c:v>Nb_0.01</c:v>
                </c:pt>
                <c:pt idx="5030">
                  <c:v>Nb_0.01258925</c:v>
                </c:pt>
                <c:pt idx="5031">
                  <c:v>Nb_0.01584893</c:v>
                </c:pt>
                <c:pt idx="5032">
                  <c:v>Nb_0.01995262</c:v>
                </c:pt>
                <c:pt idx="5033">
                  <c:v>Nb_0.02511886</c:v>
                </c:pt>
                <c:pt idx="5034">
                  <c:v>Nb_0.03162278</c:v>
                </c:pt>
                <c:pt idx="5035">
                  <c:v>Nb_0.03981072</c:v>
                </c:pt>
                <c:pt idx="5036">
                  <c:v>Nb_0.05011872</c:v>
                </c:pt>
                <c:pt idx="5037">
                  <c:v>Nb_0.06309573</c:v>
                </c:pt>
                <c:pt idx="5038">
                  <c:v>Nb_0.07943282</c:v>
                </c:pt>
                <c:pt idx="5039">
                  <c:v>Nb_0.1</c:v>
                </c:pt>
                <c:pt idx="5040">
                  <c:v>Nb_0.1258925</c:v>
                </c:pt>
                <c:pt idx="5041">
                  <c:v>Nb_0.1584893</c:v>
                </c:pt>
                <c:pt idx="5042">
                  <c:v>Nb_0.1995262</c:v>
                </c:pt>
                <c:pt idx="5043">
                  <c:v>Nb_0.2511886</c:v>
                </c:pt>
                <c:pt idx="5044">
                  <c:v>Nb_0.3162278</c:v>
                </c:pt>
                <c:pt idx="5045">
                  <c:v>Nb_0.3981072</c:v>
                </c:pt>
                <c:pt idx="5046">
                  <c:v>Nb_0.5011872</c:v>
                </c:pt>
                <c:pt idx="5047">
                  <c:v>Nb_0.6309573</c:v>
                </c:pt>
                <c:pt idx="5048">
                  <c:v>Nb_0.7943282</c:v>
                </c:pt>
                <c:pt idx="5049">
                  <c:v>Nb_1</c:v>
                </c:pt>
                <c:pt idx="5050">
                  <c:v>Nb_1.258925</c:v>
                </c:pt>
                <c:pt idx="5051">
                  <c:v>Nb_1.584893</c:v>
                </c:pt>
                <c:pt idx="5052">
                  <c:v>Nb_1.995262</c:v>
                </c:pt>
                <c:pt idx="5053">
                  <c:v>Nb_2.511886</c:v>
                </c:pt>
                <c:pt idx="5054">
                  <c:v>Nb_3.162278</c:v>
                </c:pt>
                <c:pt idx="5055">
                  <c:v>Nb_3.981072</c:v>
                </c:pt>
                <c:pt idx="5056">
                  <c:v>Nb_5.011872</c:v>
                </c:pt>
                <c:pt idx="5057">
                  <c:v>Nb_6.309573</c:v>
                </c:pt>
                <c:pt idx="5058">
                  <c:v>Nb_7.943282</c:v>
                </c:pt>
                <c:pt idx="5059">
                  <c:v>Nb_10</c:v>
                </c:pt>
                <c:pt idx="5060">
                  <c:v>Nb_12.58925</c:v>
                </c:pt>
                <c:pt idx="5061">
                  <c:v>Nb_15.84893</c:v>
                </c:pt>
                <c:pt idx="5062">
                  <c:v>Nb_19.95262</c:v>
                </c:pt>
                <c:pt idx="5063">
                  <c:v>Nb_25.11886</c:v>
                </c:pt>
                <c:pt idx="5064">
                  <c:v>Nb_31.62278</c:v>
                </c:pt>
                <c:pt idx="5065">
                  <c:v>Nb_39.81072</c:v>
                </c:pt>
                <c:pt idx="5066">
                  <c:v>Nb_50.11872</c:v>
                </c:pt>
                <c:pt idx="5067">
                  <c:v>Nb_63.09573</c:v>
                </c:pt>
                <c:pt idx="5068">
                  <c:v>Nb_79.43282</c:v>
                </c:pt>
                <c:pt idx="5069">
                  <c:v>Nb_100</c:v>
                </c:pt>
                <c:pt idx="5070">
                  <c:v>Nb_125.8925</c:v>
                </c:pt>
                <c:pt idx="5071">
                  <c:v>Nb_158.4893</c:v>
                </c:pt>
                <c:pt idx="5072">
                  <c:v>Nb_199.5262</c:v>
                </c:pt>
                <c:pt idx="5073">
                  <c:v>Nb_251.1886</c:v>
                </c:pt>
                <c:pt idx="5074">
                  <c:v>Nb_316.2278</c:v>
                </c:pt>
                <c:pt idx="5075">
                  <c:v>Nb_398.1072</c:v>
                </c:pt>
                <c:pt idx="5076">
                  <c:v>Nb_501.1872</c:v>
                </c:pt>
                <c:pt idx="5077">
                  <c:v>Nb_630.9573</c:v>
                </c:pt>
                <c:pt idx="5078">
                  <c:v>Nb_794.3282</c:v>
                </c:pt>
                <c:pt idx="5079">
                  <c:v>Nb_1000</c:v>
                </c:pt>
                <c:pt idx="5080">
                  <c:v>Nb_1258.925</c:v>
                </c:pt>
                <c:pt idx="5081">
                  <c:v>Nb_1584.893</c:v>
                </c:pt>
                <c:pt idx="5082">
                  <c:v>Nb_1995.262</c:v>
                </c:pt>
                <c:pt idx="5083">
                  <c:v>Nb_2511.886</c:v>
                </c:pt>
                <c:pt idx="5084">
                  <c:v>Nb_3162.278</c:v>
                </c:pt>
                <c:pt idx="5085">
                  <c:v>Nb_3981.072</c:v>
                </c:pt>
                <c:pt idx="5086">
                  <c:v>Nb_5011.872</c:v>
                </c:pt>
                <c:pt idx="5087">
                  <c:v>Nb_6309.573</c:v>
                </c:pt>
                <c:pt idx="5088">
                  <c:v>Nb_7943.282</c:v>
                </c:pt>
                <c:pt idx="5089">
                  <c:v>Nb_10000</c:v>
                </c:pt>
                <c:pt idx="5090">
                  <c:v>Nb_12589.25</c:v>
                </c:pt>
                <c:pt idx="5091">
                  <c:v>Nb_15848.93</c:v>
                </c:pt>
                <c:pt idx="5092">
                  <c:v>Nb_19952.62</c:v>
                </c:pt>
                <c:pt idx="5093">
                  <c:v>Nb_25118.86</c:v>
                </c:pt>
                <c:pt idx="5094">
                  <c:v>Nb_31622.78</c:v>
                </c:pt>
                <c:pt idx="5095">
                  <c:v>Nb_39810.72</c:v>
                </c:pt>
                <c:pt idx="5096">
                  <c:v>Nb_50118.72</c:v>
                </c:pt>
                <c:pt idx="5097">
                  <c:v>Nb_63095.73</c:v>
                </c:pt>
                <c:pt idx="5098">
                  <c:v>Nb_79432.82</c:v>
                </c:pt>
                <c:pt idx="5099">
                  <c:v>Nb_100000</c:v>
                </c:pt>
                <c:pt idx="5100">
                  <c:v>Nb_125892.5</c:v>
                </c:pt>
                <c:pt idx="5101">
                  <c:v>Nb_158489.3</c:v>
                </c:pt>
                <c:pt idx="5102">
                  <c:v>Nb_199526.2</c:v>
                </c:pt>
                <c:pt idx="5103">
                  <c:v>Nb_251188.6</c:v>
                </c:pt>
                <c:pt idx="5104">
                  <c:v>Nb_316227.8</c:v>
                </c:pt>
                <c:pt idx="5105">
                  <c:v>Nb_398107.2</c:v>
                </c:pt>
                <c:pt idx="5106">
                  <c:v>Nb_501187.2</c:v>
                </c:pt>
                <c:pt idx="5107">
                  <c:v>Nb_630957.3</c:v>
                </c:pt>
                <c:pt idx="5108">
                  <c:v>Nb_794328.2</c:v>
                </c:pt>
                <c:pt idx="5109">
                  <c:v>Nb_1000000</c:v>
                </c:pt>
                <c:pt idx="5110">
                  <c:v>Nb_1258925</c:v>
                </c:pt>
                <c:pt idx="5111">
                  <c:v>Nb_1584893</c:v>
                </c:pt>
                <c:pt idx="5112">
                  <c:v>Nb_1995262</c:v>
                </c:pt>
                <c:pt idx="5113">
                  <c:v>Nb_2511886</c:v>
                </c:pt>
                <c:pt idx="5114">
                  <c:v>Nb_3162278</c:v>
                </c:pt>
                <c:pt idx="5115">
                  <c:v>Nb_3981072</c:v>
                </c:pt>
                <c:pt idx="5116">
                  <c:v>Nb_5011872</c:v>
                </c:pt>
                <c:pt idx="5117">
                  <c:v>Nb_6309573</c:v>
                </c:pt>
                <c:pt idx="5118">
                  <c:v>Nb_7943282</c:v>
                </c:pt>
                <c:pt idx="5119">
                  <c:v>Nb_10000000</c:v>
                </c:pt>
                <c:pt idx="5120">
                  <c:v>Nb_12589250</c:v>
                </c:pt>
                <c:pt idx="5121">
                  <c:v>Nb_15848930</c:v>
                </c:pt>
                <c:pt idx="5122">
                  <c:v>Nb_19952620</c:v>
                </c:pt>
                <c:pt idx="5123">
                  <c:v>Mo_</c:v>
                </c:pt>
                <c:pt idx="5124">
                  <c:v>Energy[eV]_Elastic[mb]</c:v>
                </c:pt>
                <c:pt idx="5125">
                  <c:v>Mo_0.00001258925</c:v>
                </c:pt>
                <c:pt idx="5126">
                  <c:v>Mo_0.00001584893</c:v>
                </c:pt>
                <c:pt idx="5127">
                  <c:v>Mo_0.00001995262</c:v>
                </c:pt>
                <c:pt idx="5128">
                  <c:v>Mo_0.00002511886</c:v>
                </c:pt>
                <c:pt idx="5129">
                  <c:v>Mo_0.00003162278</c:v>
                </c:pt>
                <c:pt idx="5130">
                  <c:v>Mo_0.00003981072</c:v>
                </c:pt>
                <c:pt idx="5131">
                  <c:v>Mo_0.00005011872</c:v>
                </c:pt>
                <c:pt idx="5132">
                  <c:v>Mo_0.00006309573</c:v>
                </c:pt>
                <c:pt idx="5133">
                  <c:v>Mo_0.00007943282</c:v>
                </c:pt>
                <c:pt idx="5134">
                  <c:v>Mo_0.0001</c:v>
                </c:pt>
                <c:pt idx="5135">
                  <c:v>Mo_0.0001258925</c:v>
                </c:pt>
                <c:pt idx="5136">
                  <c:v>Mo_0.0001584893</c:v>
                </c:pt>
                <c:pt idx="5137">
                  <c:v>Mo_0.0001995262</c:v>
                </c:pt>
                <c:pt idx="5138">
                  <c:v>Mo_0.0002511886</c:v>
                </c:pt>
                <c:pt idx="5139">
                  <c:v>Mo_0.0003162278</c:v>
                </c:pt>
                <c:pt idx="5140">
                  <c:v>Mo_0.0003981072</c:v>
                </c:pt>
                <c:pt idx="5141">
                  <c:v>Mo_0.0005011872</c:v>
                </c:pt>
                <c:pt idx="5142">
                  <c:v>Mo_0.0006309573</c:v>
                </c:pt>
                <c:pt idx="5143">
                  <c:v>Mo_0.0007943282</c:v>
                </c:pt>
                <c:pt idx="5144">
                  <c:v>Mo_0.001</c:v>
                </c:pt>
                <c:pt idx="5145">
                  <c:v>Mo_0.001258925</c:v>
                </c:pt>
                <c:pt idx="5146">
                  <c:v>Mo_0.001584893</c:v>
                </c:pt>
                <c:pt idx="5147">
                  <c:v>Mo_0.001995262</c:v>
                </c:pt>
                <c:pt idx="5148">
                  <c:v>Mo_0.002511886</c:v>
                </c:pt>
                <c:pt idx="5149">
                  <c:v>Mo_0.003162278</c:v>
                </c:pt>
                <c:pt idx="5150">
                  <c:v>Mo_0.003981072</c:v>
                </c:pt>
                <c:pt idx="5151">
                  <c:v>Mo_0.005011872</c:v>
                </c:pt>
                <c:pt idx="5152">
                  <c:v>Mo_0.006309573</c:v>
                </c:pt>
                <c:pt idx="5153">
                  <c:v>Mo_0.007943282</c:v>
                </c:pt>
                <c:pt idx="5154">
                  <c:v>Mo_0.01</c:v>
                </c:pt>
                <c:pt idx="5155">
                  <c:v>Mo_0.01258925</c:v>
                </c:pt>
                <c:pt idx="5156">
                  <c:v>Mo_0.01584893</c:v>
                </c:pt>
                <c:pt idx="5157">
                  <c:v>Mo_0.01995262</c:v>
                </c:pt>
                <c:pt idx="5158">
                  <c:v>Mo_0.02511886</c:v>
                </c:pt>
                <c:pt idx="5159">
                  <c:v>Mo_0.03162278</c:v>
                </c:pt>
                <c:pt idx="5160">
                  <c:v>Mo_0.03981072</c:v>
                </c:pt>
                <c:pt idx="5161">
                  <c:v>Mo_0.05011872</c:v>
                </c:pt>
                <c:pt idx="5162">
                  <c:v>Mo_0.06309573</c:v>
                </c:pt>
                <c:pt idx="5163">
                  <c:v>Mo_0.07943282</c:v>
                </c:pt>
                <c:pt idx="5164">
                  <c:v>Mo_0.1</c:v>
                </c:pt>
                <c:pt idx="5165">
                  <c:v>Mo_0.1258925</c:v>
                </c:pt>
                <c:pt idx="5166">
                  <c:v>Mo_0.1584893</c:v>
                </c:pt>
                <c:pt idx="5167">
                  <c:v>Mo_0.1995262</c:v>
                </c:pt>
                <c:pt idx="5168">
                  <c:v>Mo_0.2511886</c:v>
                </c:pt>
                <c:pt idx="5169">
                  <c:v>Mo_0.3162278</c:v>
                </c:pt>
                <c:pt idx="5170">
                  <c:v>Mo_0.3981072</c:v>
                </c:pt>
                <c:pt idx="5171">
                  <c:v>Mo_0.5011872</c:v>
                </c:pt>
                <c:pt idx="5172">
                  <c:v>Mo_0.6309573</c:v>
                </c:pt>
                <c:pt idx="5173">
                  <c:v>Mo_0.7943282</c:v>
                </c:pt>
                <c:pt idx="5174">
                  <c:v>Mo_1</c:v>
                </c:pt>
                <c:pt idx="5175">
                  <c:v>Mo_1.258925</c:v>
                </c:pt>
                <c:pt idx="5176">
                  <c:v>Mo_1.584893</c:v>
                </c:pt>
                <c:pt idx="5177">
                  <c:v>Mo_1.995262</c:v>
                </c:pt>
                <c:pt idx="5178">
                  <c:v>Mo_2.511886</c:v>
                </c:pt>
                <c:pt idx="5179">
                  <c:v>Mo_3.162278</c:v>
                </c:pt>
                <c:pt idx="5180">
                  <c:v>Mo_3.981072</c:v>
                </c:pt>
                <c:pt idx="5181">
                  <c:v>Mo_5.011872</c:v>
                </c:pt>
                <c:pt idx="5182">
                  <c:v>Mo_6.309573</c:v>
                </c:pt>
                <c:pt idx="5183">
                  <c:v>Mo_7.943282</c:v>
                </c:pt>
                <c:pt idx="5184">
                  <c:v>Mo_10</c:v>
                </c:pt>
                <c:pt idx="5185">
                  <c:v>Mo_12.58925</c:v>
                </c:pt>
                <c:pt idx="5186">
                  <c:v>Mo_15.84893</c:v>
                </c:pt>
                <c:pt idx="5187">
                  <c:v>Mo_19.95262</c:v>
                </c:pt>
                <c:pt idx="5188">
                  <c:v>Mo_25.11886</c:v>
                </c:pt>
                <c:pt idx="5189">
                  <c:v>Mo_31.62278</c:v>
                </c:pt>
                <c:pt idx="5190">
                  <c:v>Mo_39.81072</c:v>
                </c:pt>
                <c:pt idx="5191">
                  <c:v>Mo_50.11872</c:v>
                </c:pt>
                <c:pt idx="5192">
                  <c:v>Mo_63.09573</c:v>
                </c:pt>
                <c:pt idx="5193">
                  <c:v>Mo_79.43282</c:v>
                </c:pt>
                <c:pt idx="5194">
                  <c:v>Mo_100</c:v>
                </c:pt>
                <c:pt idx="5195">
                  <c:v>Mo_125.8925</c:v>
                </c:pt>
                <c:pt idx="5196">
                  <c:v>Mo_158.4893</c:v>
                </c:pt>
                <c:pt idx="5197">
                  <c:v>Mo_199.5262</c:v>
                </c:pt>
                <c:pt idx="5198">
                  <c:v>Mo_251.1886</c:v>
                </c:pt>
                <c:pt idx="5199">
                  <c:v>Mo_316.2278</c:v>
                </c:pt>
                <c:pt idx="5200">
                  <c:v>Mo_398.1072</c:v>
                </c:pt>
                <c:pt idx="5201">
                  <c:v>Mo_501.1872</c:v>
                </c:pt>
                <c:pt idx="5202">
                  <c:v>Mo_630.9573</c:v>
                </c:pt>
                <c:pt idx="5203">
                  <c:v>Mo_794.3282</c:v>
                </c:pt>
                <c:pt idx="5204">
                  <c:v>Mo_1000</c:v>
                </c:pt>
                <c:pt idx="5205">
                  <c:v>Mo_1258.925</c:v>
                </c:pt>
                <c:pt idx="5206">
                  <c:v>Mo_1584.893</c:v>
                </c:pt>
                <c:pt idx="5207">
                  <c:v>Mo_1995.262</c:v>
                </c:pt>
                <c:pt idx="5208">
                  <c:v>Mo_2511.886</c:v>
                </c:pt>
                <c:pt idx="5209">
                  <c:v>Mo_3162.278</c:v>
                </c:pt>
                <c:pt idx="5210">
                  <c:v>Mo_3981.072</c:v>
                </c:pt>
                <c:pt idx="5211">
                  <c:v>Mo_5011.872</c:v>
                </c:pt>
                <c:pt idx="5212">
                  <c:v>Mo_6309.573</c:v>
                </c:pt>
                <c:pt idx="5213">
                  <c:v>Mo_7943.282</c:v>
                </c:pt>
                <c:pt idx="5214">
                  <c:v>Mo_10000</c:v>
                </c:pt>
                <c:pt idx="5215">
                  <c:v>Mo_12589.25</c:v>
                </c:pt>
                <c:pt idx="5216">
                  <c:v>Mo_15848.93</c:v>
                </c:pt>
                <c:pt idx="5217">
                  <c:v>Mo_19952.62</c:v>
                </c:pt>
                <c:pt idx="5218">
                  <c:v>Mo_25118.86</c:v>
                </c:pt>
                <c:pt idx="5219">
                  <c:v>Mo_31622.78</c:v>
                </c:pt>
                <c:pt idx="5220">
                  <c:v>Mo_39810.72</c:v>
                </c:pt>
                <c:pt idx="5221">
                  <c:v>Mo_50118.72</c:v>
                </c:pt>
                <c:pt idx="5222">
                  <c:v>Mo_63095.73</c:v>
                </c:pt>
                <c:pt idx="5223">
                  <c:v>Mo_79432.82</c:v>
                </c:pt>
                <c:pt idx="5224">
                  <c:v>Mo_100000</c:v>
                </c:pt>
                <c:pt idx="5225">
                  <c:v>Mo_125892.5</c:v>
                </c:pt>
                <c:pt idx="5226">
                  <c:v>Mo_158489.3</c:v>
                </c:pt>
                <c:pt idx="5227">
                  <c:v>Mo_199526.2</c:v>
                </c:pt>
                <c:pt idx="5228">
                  <c:v>Mo_251188.6</c:v>
                </c:pt>
                <c:pt idx="5229">
                  <c:v>Mo_316227.8</c:v>
                </c:pt>
                <c:pt idx="5230">
                  <c:v>Mo_398107.2</c:v>
                </c:pt>
                <c:pt idx="5231">
                  <c:v>Mo_501187.2</c:v>
                </c:pt>
                <c:pt idx="5232">
                  <c:v>Mo_630957.3</c:v>
                </c:pt>
                <c:pt idx="5233">
                  <c:v>Mo_794328.2</c:v>
                </c:pt>
                <c:pt idx="5234">
                  <c:v>Mo_1000000</c:v>
                </c:pt>
                <c:pt idx="5235">
                  <c:v>Mo_1258925</c:v>
                </c:pt>
                <c:pt idx="5236">
                  <c:v>Mo_1584893</c:v>
                </c:pt>
                <c:pt idx="5237">
                  <c:v>Mo_1995262</c:v>
                </c:pt>
                <c:pt idx="5238">
                  <c:v>Mo_2511886</c:v>
                </c:pt>
                <c:pt idx="5239">
                  <c:v>Mo_3162278</c:v>
                </c:pt>
                <c:pt idx="5240">
                  <c:v>Mo_3981072</c:v>
                </c:pt>
                <c:pt idx="5241">
                  <c:v>Mo_5011872</c:v>
                </c:pt>
                <c:pt idx="5242">
                  <c:v>Mo_6309573</c:v>
                </c:pt>
                <c:pt idx="5243">
                  <c:v>Mo_7943282</c:v>
                </c:pt>
                <c:pt idx="5244">
                  <c:v>Mo_10000000</c:v>
                </c:pt>
                <c:pt idx="5245">
                  <c:v>Mo_12589250</c:v>
                </c:pt>
                <c:pt idx="5246">
                  <c:v>Mo_15848930</c:v>
                </c:pt>
                <c:pt idx="5247">
                  <c:v>Mo_19952620</c:v>
                </c:pt>
                <c:pt idx="5248">
                  <c:v>Tc_</c:v>
                </c:pt>
                <c:pt idx="5249">
                  <c:v>Energy[eV]_Elastic[mb]</c:v>
                </c:pt>
                <c:pt idx="5250">
                  <c:v>Tc_0.00001258925</c:v>
                </c:pt>
                <c:pt idx="5251">
                  <c:v>Tc_0.00001584893</c:v>
                </c:pt>
                <c:pt idx="5252">
                  <c:v>Tc_0.00001995262</c:v>
                </c:pt>
                <c:pt idx="5253">
                  <c:v>Tc_0.00002511886</c:v>
                </c:pt>
                <c:pt idx="5254">
                  <c:v>Tc_0.00003162278</c:v>
                </c:pt>
                <c:pt idx="5255">
                  <c:v>Tc_0.00003981072</c:v>
                </c:pt>
                <c:pt idx="5256">
                  <c:v>Tc_0.00005011872</c:v>
                </c:pt>
                <c:pt idx="5257">
                  <c:v>Tc_0.00006309573</c:v>
                </c:pt>
                <c:pt idx="5258">
                  <c:v>Tc_0.00007943282</c:v>
                </c:pt>
                <c:pt idx="5259">
                  <c:v>Tc_0.0001</c:v>
                </c:pt>
                <c:pt idx="5260">
                  <c:v>Tc_0.0001258925</c:v>
                </c:pt>
                <c:pt idx="5261">
                  <c:v>Tc_0.0001584893</c:v>
                </c:pt>
                <c:pt idx="5262">
                  <c:v>Tc_0.0001995262</c:v>
                </c:pt>
                <c:pt idx="5263">
                  <c:v>Tc_0.0002511886</c:v>
                </c:pt>
                <c:pt idx="5264">
                  <c:v>Tc_0.0003162278</c:v>
                </c:pt>
                <c:pt idx="5265">
                  <c:v>Tc_0.0003981072</c:v>
                </c:pt>
                <c:pt idx="5266">
                  <c:v>Tc_0.0005011872</c:v>
                </c:pt>
                <c:pt idx="5267">
                  <c:v>Tc_0.0006309573</c:v>
                </c:pt>
                <c:pt idx="5268">
                  <c:v>Tc_0.0007943282</c:v>
                </c:pt>
                <c:pt idx="5269">
                  <c:v>Tc_0.001</c:v>
                </c:pt>
                <c:pt idx="5270">
                  <c:v>Tc_0.001258925</c:v>
                </c:pt>
                <c:pt idx="5271">
                  <c:v>Tc_0.001584893</c:v>
                </c:pt>
                <c:pt idx="5272">
                  <c:v>Tc_0.001995262</c:v>
                </c:pt>
                <c:pt idx="5273">
                  <c:v>Tc_0.002511886</c:v>
                </c:pt>
                <c:pt idx="5274">
                  <c:v>Tc_0.003162278</c:v>
                </c:pt>
                <c:pt idx="5275">
                  <c:v>Tc_0.003981072</c:v>
                </c:pt>
                <c:pt idx="5276">
                  <c:v>Tc_0.005011872</c:v>
                </c:pt>
                <c:pt idx="5277">
                  <c:v>Tc_0.006309573</c:v>
                </c:pt>
                <c:pt idx="5278">
                  <c:v>Tc_0.007943282</c:v>
                </c:pt>
                <c:pt idx="5279">
                  <c:v>Tc_0.01</c:v>
                </c:pt>
                <c:pt idx="5280">
                  <c:v>Tc_0.01258925</c:v>
                </c:pt>
                <c:pt idx="5281">
                  <c:v>Tc_0.01584893</c:v>
                </c:pt>
                <c:pt idx="5282">
                  <c:v>Tc_0.01995262</c:v>
                </c:pt>
                <c:pt idx="5283">
                  <c:v>Tc_0.02511886</c:v>
                </c:pt>
                <c:pt idx="5284">
                  <c:v>Tc_0.03162278</c:v>
                </c:pt>
                <c:pt idx="5285">
                  <c:v>Tc_0.03981072</c:v>
                </c:pt>
                <c:pt idx="5286">
                  <c:v>Tc_0.05011872</c:v>
                </c:pt>
                <c:pt idx="5287">
                  <c:v>Tc_0.06309573</c:v>
                </c:pt>
                <c:pt idx="5288">
                  <c:v>Tc_0.07943282</c:v>
                </c:pt>
                <c:pt idx="5289">
                  <c:v>Tc_0.1</c:v>
                </c:pt>
                <c:pt idx="5290">
                  <c:v>Tc_0.1258925</c:v>
                </c:pt>
                <c:pt idx="5291">
                  <c:v>Tc_0.1584893</c:v>
                </c:pt>
                <c:pt idx="5292">
                  <c:v>Tc_0.1995262</c:v>
                </c:pt>
                <c:pt idx="5293">
                  <c:v>Tc_0.2511886</c:v>
                </c:pt>
                <c:pt idx="5294">
                  <c:v>Tc_0.3162278</c:v>
                </c:pt>
                <c:pt idx="5295">
                  <c:v>Tc_0.3981072</c:v>
                </c:pt>
                <c:pt idx="5296">
                  <c:v>Tc_0.5011872</c:v>
                </c:pt>
                <c:pt idx="5297">
                  <c:v>Tc_0.6309573</c:v>
                </c:pt>
                <c:pt idx="5298">
                  <c:v>Tc_0.7943282</c:v>
                </c:pt>
                <c:pt idx="5299">
                  <c:v>Tc_1</c:v>
                </c:pt>
                <c:pt idx="5300">
                  <c:v>Tc_1.258925</c:v>
                </c:pt>
                <c:pt idx="5301">
                  <c:v>Tc_1.584893</c:v>
                </c:pt>
                <c:pt idx="5302">
                  <c:v>Tc_1.995262</c:v>
                </c:pt>
                <c:pt idx="5303">
                  <c:v>Tc_2.511886</c:v>
                </c:pt>
                <c:pt idx="5304">
                  <c:v>Tc_3.162278</c:v>
                </c:pt>
                <c:pt idx="5305">
                  <c:v>Tc_3.981072</c:v>
                </c:pt>
                <c:pt idx="5306">
                  <c:v>Tc_5.011872</c:v>
                </c:pt>
                <c:pt idx="5307">
                  <c:v>Tc_6.309573</c:v>
                </c:pt>
                <c:pt idx="5308">
                  <c:v>Tc_7.943282</c:v>
                </c:pt>
                <c:pt idx="5309">
                  <c:v>Tc_10</c:v>
                </c:pt>
                <c:pt idx="5310">
                  <c:v>Tc_12.58925</c:v>
                </c:pt>
                <c:pt idx="5311">
                  <c:v>Tc_15.84893</c:v>
                </c:pt>
                <c:pt idx="5312">
                  <c:v>Tc_19.95262</c:v>
                </c:pt>
                <c:pt idx="5313">
                  <c:v>Tc_25.11886</c:v>
                </c:pt>
                <c:pt idx="5314">
                  <c:v>Tc_31.62278</c:v>
                </c:pt>
                <c:pt idx="5315">
                  <c:v>Tc_39.81072</c:v>
                </c:pt>
                <c:pt idx="5316">
                  <c:v>Tc_50.11872</c:v>
                </c:pt>
                <c:pt idx="5317">
                  <c:v>Tc_63.09573</c:v>
                </c:pt>
                <c:pt idx="5318">
                  <c:v>Tc_79.43282</c:v>
                </c:pt>
                <c:pt idx="5319">
                  <c:v>Tc_100</c:v>
                </c:pt>
                <c:pt idx="5320">
                  <c:v>Tc_125.8925</c:v>
                </c:pt>
                <c:pt idx="5321">
                  <c:v>Tc_158.4893</c:v>
                </c:pt>
                <c:pt idx="5322">
                  <c:v>Tc_199.5262</c:v>
                </c:pt>
                <c:pt idx="5323">
                  <c:v>Tc_251.1886</c:v>
                </c:pt>
                <c:pt idx="5324">
                  <c:v>Tc_316.2278</c:v>
                </c:pt>
                <c:pt idx="5325">
                  <c:v>Tc_398.1072</c:v>
                </c:pt>
                <c:pt idx="5326">
                  <c:v>Tc_501.1872</c:v>
                </c:pt>
                <c:pt idx="5327">
                  <c:v>Tc_630.9573</c:v>
                </c:pt>
                <c:pt idx="5328">
                  <c:v>Tc_794.3282</c:v>
                </c:pt>
                <c:pt idx="5329">
                  <c:v>Tc_1000</c:v>
                </c:pt>
                <c:pt idx="5330">
                  <c:v>Tc_1258.925</c:v>
                </c:pt>
                <c:pt idx="5331">
                  <c:v>Tc_1584.893</c:v>
                </c:pt>
                <c:pt idx="5332">
                  <c:v>Tc_1995.262</c:v>
                </c:pt>
                <c:pt idx="5333">
                  <c:v>Tc_2511.886</c:v>
                </c:pt>
                <c:pt idx="5334">
                  <c:v>Tc_3162.278</c:v>
                </c:pt>
                <c:pt idx="5335">
                  <c:v>Tc_3981.072</c:v>
                </c:pt>
                <c:pt idx="5336">
                  <c:v>Tc_5011.872</c:v>
                </c:pt>
                <c:pt idx="5337">
                  <c:v>Tc_6309.573</c:v>
                </c:pt>
                <c:pt idx="5338">
                  <c:v>Tc_7943.282</c:v>
                </c:pt>
                <c:pt idx="5339">
                  <c:v>Tc_10000</c:v>
                </c:pt>
                <c:pt idx="5340">
                  <c:v>Tc_12589.25</c:v>
                </c:pt>
                <c:pt idx="5341">
                  <c:v>Tc_15848.93</c:v>
                </c:pt>
                <c:pt idx="5342">
                  <c:v>Tc_19952.62</c:v>
                </c:pt>
                <c:pt idx="5343">
                  <c:v>Tc_25118.86</c:v>
                </c:pt>
                <c:pt idx="5344">
                  <c:v>Tc_31622.78</c:v>
                </c:pt>
                <c:pt idx="5345">
                  <c:v>Tc_39810.72</c:v>
                </c:pt>
                <c:pt idx="5346">
                  <c:v>Tc_50118.72</c:v>
                </c:pt>
                <c:pt idx="5347">
                  <c:v>Tc_63095.73</c:v>
                </c:pt>
                <c:pt idx="5348">
                  <c:v>Tc_79432.82</c:v>
                </c:pt>
                <c:pt idx="5349">
                  <c:v>Tc_100000</c:v>
                </c:pt>
                <c:pt idx="5350">
                  <c:v>Tc_125892.5</c:v>
                </c:pt>
                <c:pt idx="5351">
                  <c:v>Tc_158489.3</c:v>
                </c:pt>
                <c:pt idx="5352">
                  <c:v>Tc_199526.2</c:v>
                </c:pt>
                <c:pt idx="5353">
                  <c:v>Tc_251188.6</c:v>
                </c:pt>
                <c:pt idx="5354">
                  <c:v>Tc_316227.8</c:v>
                </c:pt>
                <c:pt idx="5355">
                  <c:v>Tc_398107.2</c:v>
                </c:pt>
                <c:pt idx="5356">
                  <c:v>Tc_501187.2</c:v>
                </c:pt>
                <c:pt idx="5357">
                  <c:v>Tc_630957.3</c:v>
                </c:pt>
                <c:pt idx="5358">
                  <c:v>Tc_794328.2</c:v>
                </c:pt>
                <c:pt idx="5359">
                  <c:v>Tc_1000000</c:v>
                </c:pt>
                <c:pt idx="5360">
                  <c:v>Tc_1258925</c:v>
                </c:pt>
                <c:pt idx="5361">
                  <c:v>Tc_1584893</c:v>
                </c:pt>
                <c:pt idx="5362">
                  <c:v>Tc_1995262</c:v>
                </c:pt>
                <c:pt idx="5363">
                  <c:v>Tc_2511886</c:v>
                </c:pt>
                <c:pt idx="5364">
                  <c:v>Tc_3162278</c:v>
                </c:pt>
                <c:pt idx="5365">
                  <c:v>Tc_3981072</c:v>
                </c:pt>
                <c:pt idx="5366">
                  <c:v>Tc_5011872</c:v>
                </c:pt>
                <c:pt idx="5367">
                  <c:v>Tc_6309573</c:v>
                </c:pt>
                <c:pt idx="5368">
                  <c:v>Tc_7943282</c:v>
                </c:pt>
                <c:pt idx="5369">
                  <c:v>Tc_10000000</c:v>
                </c:pt>
                <c:pt idx="5370">
                  <c:v>Tc_12589250</c:v>
                </c:pt>
                <c:pt idx="5371">
                  <c:v>Tc_15848930</c:v>
                </c:pt>
                <c:pt idx="5372">
                  <c:v>Tc_19952620</c:v>
                </c:pt>
                <c:pt idx="5373">
                  <c:v>Ru_</c:v>
                </c:pt>
                <c:pt idx="5374">
                  <c:v>Energy[eV]_Elastic[mb]</c:v>
                </c:pt>
                <c:pt idx="5375">
                  <c:v>Ru_0.00001258925</c:v>
                </c:pt>
                <c:pt idx="5376">
                  <c:v>Ru_0.00001584893</c:v>
                </c:pt>
                <c:pt idx="5377">
                  <c:v>Ru_0.00001995262</c:v>
                </c:pt>
                <c:pt idx="5378">
                  <c:v>Ru_0.00002511886</c:v>
                </c:pt>
                <c:pt idx="5379">
                  <c:v>Ru_0.00003162278</c:v>
                </c:pt>
                <c:pt idx="5380">
                  <c:v>Ru_0.00003981072</c:v>
                </c:pt>
                <c:pt idx="5381">
                  <c:v>Ru_0.00005011872</c:v>
                </c:pt>
                <c:pt idx="5382">
                  <c:v>Ru_0.00006309573</c:v>
                </c:pt>
                <c:pt idx="5383">
                  <c:v>Ru_0.00007943282</c:v>
                </c:pt>
                <c:pt idx="5384">
                  <c:v>Ru_0.0001</c:v>
                </c:pt>
                <c:pt idx="5385">
                  <c:v>Ru_0.0001258925</c:v>
                </c:pt>
                <c:pt idx="5386">
                  <c:v>Ru_0.0001584893</c:v>
                </c:pt>
                <c:pt idx="5387">
                  <c:v>Ru_0.0001995262</c:v>
                </c:pt>
                <c:pt idx="5388">
                  <c:v>Ru_0.0002511886</c:v>
                </c:pt>
                <c:pt idx="5389">
                  <c:v>Ru_0.0003162278</c:v>
                </c:pt>
                <c:pt idx="5390">
                  <c:v>Ru_0.0003981072</c:v>
                </c:pt>
                <c:pt idx="5391">
                  <c:v>Ru_0.0005011872</c:v>
                </c:pt>
                <c:pt idx="5392">
                  <c:v>Ru_0.0006309573</c:v>
                </c:pt>
                <c:pt idx="5393">
                  <c:v>Ru_0.0007943282</c:v>
                </c:pt>
                <c:pt idx="5394">
                  <c:v>Ru_0.001</c:v>
                </c:pt>
                <c:pt idx="5395">
                  <c:v>Ru_0.001258925</c:v>
                </c:pt>
                <c:pt idx="5396">
                  <c:v>Ru_0.001584893</c:v>
                </c:pt>
                <c:pt idx="5397">
                  <c:v>Ru_0.001995262</c:v>
                </c:pt>
                <c:pt idx="5398">
                  <c:v>Ru_0.002511886</c:v>
                </c:pt>
                <c:pt idx="5399">
                  <c:v>Ru_0.003162278</c:v>
                </c:pt>
                <c:pt idx="5400">
                  <c:v>Ru_0.003981072</c:v>
                </c:pt>
                <c:pt idx="5401">
                  <c:v>Ru_0.005011872</c:v>
                </c:pt>
                <c:pt idx="5402">
                  <c:v>Ru_0.006309573</c:v>
                </c:pt>
                <c:pt idx="5403">
                  <c:v>Ru_0.007943282</c:v>
                </c:pt>
                <c:pt idx="5404">
                  <c:v>Ru_0.01</c:v>
                </c:pt>
                <c:pt idx="5405">
                  <c:v>Ru_0.01258925</c:v>
                </c:pt>
                <c:pt idx="5406">
                  <c:v>Ru_0.01584893</c:v>
                </c:pt>
                <c:pt idx="5407">
                  <c:v>Ru_0.01995262</c:v>
                </c:pt>
                <c:pt idx="5408">
                  <c:v>Ru_0.02511886</c:v>
                </c:pt>
                <c:pt idx="5409">
                  <c:v>Ru_0.03162278</c:v>
                </c:pt>
                <c:pt idx="5410">
                  <c:v>Ru_0.03981072</c:v>
                </c:pt>
                <c:pt idx="5411">
                  <c:v>Ru_0.05011872</c:v>
                </c:pt>
                <c:pt idx="5412">
                  <c:v>Ru_0.06309573</c:v>
                </c:pt>
                <c:pt idx="5413">
                  <c:v>Ru_0.07943282</c:v>
                </c:pt>
                <c:pt idx="5414">
                  <c:v>Ru_0.1</c:v>
                </c:pt>
                <c:pt idx="5415">
                  <c:v>Ru_0.1258925</c:v>
                </c:pt>
                <c:pt idx="5416">
                  <c:v>Ru_0.1584893</c:v>
                </c:pt>
                <c:pt idx="5417">
                  <c:v>Ru_0.1995262</c:v>
                </c:pt>
                <c:pt idx="5418">
                  <c:v>Ru_0.2511886</c:v>
                </c:pt>
                <c:pt idx="5419">
                  <c:v>Ru_0.3162278</c:v>
                </c:pt>
                <c:pt idx="5420">
                  <c:v>Ru_0.3981072</c:v>
                </c:pt>
                <c:pt idx="5421">
                  <c:v>Ru_0.5011872</c:v>
                </c:pt>
                <c:pt idx="5422">
                  <c:v>Ru_0.6309573</c:v>
                </c:pt>
                <c:pt idx="5423">
                  <c:v>Ru_0.7943282</c:v>
                </c:pt>
                <c:pt idx="5424">
                  <c:v>Ru_1</c:v>
                </c:pt>
                <c:pt idx="5425">
                  <c:v>Ru_1.258925</c:v>
                </c:pt>
                <c:pt idx="5426">
                  <c:v>Ru_1.584893</c:v>
                </c:pt>
                <c:pt idx="5427">
                  <c:v>Ru_1.995262</c:v>
                </c:pt>
                <c:pt idx="5428">
                  <c:v>Ru_2.511886</c:v>
                </c:pt>
                <c:pt idx="5429">
                  <c:v>Ru_3.162278</c:v>
                </c:pt>
                <c:pt idx="5430">
                  <c:v>Ru_3.981072</c:v>
                </c:pt>
                <c:pt idx="5431">
                  <c:v>Ru_5.011872</c:v>
                </c:pt>
                <c:pt idx="5432">
                  <c:v>Ru_6.309573</c:v>
                </c:pt>
                <c:pt idx="5433">
                  <c:v>Ru_7.943282</c:v>
                </c:pt>
                <c:pt idx="5434">
                  <c:v>Ru_10</c:v>
                </c:pt>
                <c:pt idx="5435">
                  <c:v>Ru_12.58925</c:v>
                </c:pt>
                <c:pt idx="5436">
                  <c:v>Ru_15.84893</c:v>
                </c:pt>
                <c:pt idx="5437">
                  <c:v>Ru_19.95262</c:v>
                </c:pt>
                <c:pt idx="5438">
                  <c:v>Ru_25.11886</c:v>
                </c:pt>
                <c:pt idx="5439">
                  <c:v>Ru_31.62278</c:v>
                </c:pt>
                <c:pt idx="5440">
                  <c:v>Ru_39.81072</c:v>
                </c:pt>
                <c:pt idx="5441">
                  <c:v>Ru_50.11872</c:v>
                </c:pt>
                <c:pt idx="5442">
                  <c:v>Ru_63.09573</c:v>
                </c:pt>
                <c:pt idx="5443">
                  <c:v>Ru_79.43282</c:v>
                </c:pt>
                <c:pt idx="5444">
                  <c:v>Ru_100</c:v>
                </c:pt>
                <c:pt idx="5445">
                  <c:v>Ru_125.8925</c:v>
                </c:pt>
                <c:pt idx="5446">
                  <c:v>Ru_158.4893</c:v>
                </c:pt>
                <c:pt idx="5447">
                  <c:v>Ru_199.5262</c:v>
                </c:pt>
                <c:pt idx="5448">
                  <c:v>Ru_251.1886</c:v>
                </c:pt>
                <c:pt idx="5449">
                  <c:v>Ru_316.2278</c:v>
                </c:pt>
                <c:pt idx="5450">
                  <c:v>Ru_398.1072</c:v>
                </c:pt>
                <c:pt idx="5451">
                  <c:v>Ru_501.1872</c:v>
                </c:pt>
                <c:pt idx="5452">
                  <c:v>Ru_630.9573</c:v>
                </c:pt>
                <c:pt idx="5453">
                  <c:v>Ru_794.3282</c:v>
                </c:pt>
                <c:pt idx="5454">
                  <c:v>Ru_1000</c:v>
                </c:pt>
                <c:pt idx="5455">
                  <c:v>Ru_1258.925</c:v>
                </c:pt>
                <c:pt idx="5456">
                  <c:v>Ru_1584.893</c:v>
                </c:pt>
                <c:pt idx="5457">
                  <c:v>Ru_1995.262</c:v>
                </c:pt>
                <c:pt idx="5458">
                  <c:v>Ru_2511.886</c:v>
                </c:pt>
                <c:pt idx="5459">
                  <c:v>Ru_3162.278</c:v>
                </c:pt>
                <c:pt idx="5460">
                  <c:v>Ru_3981.072</c:v>
                </c:pt>
                <c:pt idx="5461">
                  <c:v>Ru_5011.872</c:v>
                </c:pt>
                <c:pt idx="5462">
                  <c:v>Ru_6309.573</c:v>
                </c:pt>
                <c:pt idx="5463">
                  <c:v>Ru_7943.282</c:v>
                </c:pt>
                <c:pt idx="5464">
                  <c:v>Ru_10000</c:v>
                </c:pt>
                <c:pt idx="5465">
                  <c:v>Ru_12589.25</c:v>
                </c:pt>
                <c:pt idx="5466">
                  <c:v>Ru_15848.93</c:v>
                </c:pt>
                <c:pt idx="5467">
                  <c:v>Ru_19952.62</c:v>
                </c:pt>
                <c:pt idx="5468">
                  <c:v>Ru_25118.86</c:v>
                </c:pt>
                <c:pt idx="5469">
                  <c:v>Ru_31622.78</c:v>
                </c:pt>
                <c:pt idx="5470">
                  <c:v>Ru_39810.72</c:v>
                </c:pt>
                <c:pt idx="5471">
                  <c:v>Ru_50118.72</c:v>
                </c:pt>
                <c:pt idx="5472">
                  <c:v>Ru_63095.73</c:v>
                </c:pt>
                <c:pt idx="5473">
                  <c:v>Ru_79432.82</c:v>
                </c:pt>
                <c:pt idx="5474">
                  <c:v>Ru_100000</c:v>
                </c:pt>
                <c:pt idx="5475">
                  <c:v>Ru_125892.5</c:v>
                </c:pt>
                <c:pt idx="5476">
                  <c:v>Ru_158489.3</c:v>
                </c:pt>
                <c:pt idx="5477">
                  <c:v>Ru_199526.2</c:v>
                </c:pt>
                <c:pt idx="5478">
                  <c:v>Ru_251188.6</c:v>
                </c:pt>
                <c:pt idx="5479">
                  <c:v>Ru_316227.8</c:v>
                </c:pt>
                <c:pt idx="5480">
                  <c:v>Ru_398107.2</c:v>
                </c:pt>
                <c:pt idx="5481">
                  <c:v>Ru_501187.2</c:v>
                </c:pt>
                <c:pt idx="5482">
                  <c:v>Ru_630957.3</c:v>
                </c:pt>
                <c:pt idx="5483">
                  <c:v>Ru_794328.2</c:v>
                </c:pt>
                <c:pt idx="5484">
                  <c:v>Ru_1000000</c:v>
                </c:pt>
                <c:pt idx="5485">
                  <c:v>Ru_1258925</c:v>
                </c:pt>
                <c:pt idx="5486">
                  <c:v>Ru_1584893</c:v>
                </c:pt>
                <c:pt idx="5487">
                  <c:v>Ru_1995262</c:v>
                </c:pt>
                <c:pt idx="5488">
                  <c:v>Ru_2511886</c:v>
                </c:pt>
                <c:pt idx="5489">
                  <c:v>Ru_3162278</c:v>
                </c:pt>
                <c:pt idx="5490">
                  <c:v>Ru_3981072</c:v>
                </c:pt>
                <c:pt idx="5491">
                  <c:v>Ru_5011872</c:v>
                </c:pt>
                <c:pt idx="5492">
                  <c:v>Ru_6309573</c:v>
                </c:pt>
                <c:pt idx="5493">
                  <c:v>Ru_7943282</c:v>
                </c:pt>
                <c:pt idx="5494">
                  <c:v>Ru_10000000</c:v>
                </c:pt>
                <c:pt idx="5495">
                  <c:v>Ru_12589250</c:v>
                </c:pt>
                <c:pt idx="5496">
                  <c:v>Ru_15848930</c:v>
                </c:pt>
                <c:pt idx="5497">
                  <c:v>Ru_19952620</c:v>
                </c:pt>
                <c:pt idx="5498">
                  <c:v>Rh_</c:v>
                </c:pt>
                <c:pt idx="5499">
                  <c:v>Energy[eV]_Elastic[mb]</c:v>
                </c:pt>
                <c:pt idx="5500">
                  <c:v>Rh_0.00001258925</c:v>
                </c:pt>
                <c:pt idx="5501">
                  <c:v>Rh_0.00001584893</c:v>
                </c:pt>
                <c:pt idx="5502">
                  <c:v>Rh_0.00001995262</c:v>
                </c:pt>
                <c:pt idx="5503">
                  <c:v>Rh_0.00002511886</c:v>
                </c:pt>
                <c:pt idx="5504">
                  <c:v>Rh_0.00003162278</c:v>
                </c:pt>
                <c:pt idx="5505">
                  <c:v>Rh_0.00003981072</c:v>
                </c:pt>
                <c:pt idx="5506">
                  <c:v>Rh_0.00005011872</c:v>
                </c:pt>
                <c:pt idx="5507">
                  <c:v>Rh_0.00006309573</c:v>
                </c:pt>
                <c:pt idx="5508">
                  <c:v>Rh_0.00007943282</c:v>
                </c:pt>
                <c:pt idx="5509">
                  <c:v>Rh_0.0001</c:v>
                </c:pt>
                <c:pt idx="5510">
                  <c:v>Rh_0.0001258925</c:v>
                </c:pt>
                <c:pt idx="5511">
                  <c:v>Rh_0.0001584893</c:v>
                </c:pt>
                <c:pt idx="5512">
                  <c:v>Rh_0.0001995262</c:v>
                </c:pt>
                <c:pt idx="5513">
                  <c:v>Rh_0.0002511886</c:v>
                </c:pt>
                <c:pt idx="5514">
                  <c:v>Rh_0.0003162278</c:v>
                </c:pt>
                <c:pt idx="5515">
                  <c:v>Rh_0.0003981072</c:v>
                </c:pt>
                <c:pt idx="5516">
                  <c:v>Rh_0.0005011872</c:v>
                </c:pt>
                <c:pt idx="5517">
                  <c:v>Rh_0.0006309573</c:v>
                </c:pt>
                <c:pt idx="5518">
                  <c:v>Rh_0.0007943282</c:v>
                </c:pt>
                <c:pt idx="5519">
                  <c:v>Rh_0.001</c:v>
                </c:pt>
                <c:pt idx="5520">
                  <c:v>Rh_0.001258925</c:v>
                </c:pt>
                <c:pt idx="5521">
                  <c:v>Rh_0.001584893</c:v>
                </c:pt>
                <c:pt idx="5522">
                  <c:v>Rh_0.001995262</c:v>
                </c:pt>
                <c:pt idx="5523">
                  <c:v>Rh_0.002511886</c:v>
                </c:pt>
                <c:pt idx="5524">
                  <c:v>Rh_0.003162278</c:v>
                </c:pt>
                <c:pt idx="5525">
                  <c:v>Rh_0.003981072</c:v>
                </c:pt>
                <c:pt idx="5526">
                  <c:v>Rh_0.005011872</c:v>
                </c:pt>
                <c:pt idx="5527">
                  <c:v>Rh_0.006309573</c:v>
                </c:pt>
                <c:pt idx="5528">
                  <c:v>Rh_0.007943282</c:v>
                </c:pt>
                <c:pt idx="5529">
                  <c:v>Rh_0.01</c:v>
                </c:pt>
                <c:pt idx="5530">
                  <c:v>Rh_0.01258925</c:v>
                </c:pt>
                <c:pt idx="5531">
                  <c:v>Rh_0.01584893</c:v>
                </c:pt>
                <c:pt idx="5532">
                  <c:v>Rh_0.01995262</c:v>
                </c:pt>
                <c:pt idx="5533">
                  <c:v>Rh_0.02511886</c:v>
                </c:pt>
                <c:pt idx="5534">
                  <c:v>Rh_0.03162278</c:v>
                </c:pt>
                <c:pt idx="5535">
                  <c:v>Rh_0.03981072</c:v>
                </c:pt>
                <c:pt idx="5536">
                  <c:v>Rh_0.05011872</c:v>
                </c:pt>
                <c:pt idx="5537">
                  <c:v>Rh_0.06309573</c:v>
                </c:pt>
                <c:pt idx="5538">
                  <c:v>Rh_0.07943282</c:v>
                </c:pt>
                <c:pt idx="5539">
                  <c:v>Rh_0.1</c:v>
                </c:pt>
                <c:pt idx="5540">
                  <c:v>Rh_0.1258925</c:v>
                </c:pt>
                <c:pt idx="5541">
                  <c:v>Rh_0.1584893</c:v>
                </c:pt>
                <c:pt idx="5542">
                  <c:v>Rh_0.1995262</c:v>
                </c:pt>
                <c:pt idx="5543">
                  <c:v>Rh_0.2511886</c:v>
                </c:pt>
                <c:pt idx="5544">
                  <c:v>Rh_0.3162278</c:v>
                </c:pt>
                <c:pt idx="5545">
                  <c:v>Rh_0.3981072</c:v>
                </c:pt>
                <c:pt idx="5546">
                  <c:v>Rh_0.5011872</c:v>
                </c:pt>
                <c:pt idx="5547">
                  <c:v>Rh_0.6309573</c:v>
                </c:pt>
                <c:pt idx="5548">
                  <c:v>Rh_0.7943282</c:v>
                </c:pt>
                <c:pt idx="5549">
                  <c:v>Rh_1</c:v>
                </c:pt>
                <c:pt idx="5550">
                  <c:v>Rh_1.258925</c:v>
                </c:pt>
                <c:pt idx="5551">
                  <c:v>Rh_1.584893</c:v>
                </c:pt>
                <c:pt idx="5552">
                  <c:v>Rh_1.995262</c:v>
                </c:pt>
                <c:pt idx="5553">
                  <c:v>Rh_2.511886</c:v>
                </c:pt>
                <c:pt idx="5554">
                  <c:v>Rh_3.162278</c:v>
                </c:pt>
                <c:pt idx="5555">
                  <c:v>Rh_3.981072</c:v>
                </c:pt>
                <c:pt idx="5556">
                  <c:v>Rh_5.011872</c:v>
                </c:pt>
                <c:pt idx="5557">
                  <c:v>Rh_6.309573</c:v>
                </c:pt>
                <c:pt idx="5558">
                  <c:v>Rh_7.943282</c:v>
                </c:pt>
                <c:pt idx="5559">
                  <c:v>Rh_10</c:v>
                </c:pt>
                <c:pt idx="5560">
                  <c:v>Rh_12.58925</c:v>
                </c:pt>
                <c:pt idx="5561">
                  <c:v>Rh_15.84893</c:v>
                </c:pt>
                <c:pt idx="5562">
                  <c:v>Rh_19.95262</c:v>
                </c:pt>
                <c:pt idx="5563">
                  <c:v>Rh_25.11886</c:v>
                </c:pt>
                <c:pt idx="5564">
                  <c:v>Rh_31.62278</c:v>
                </c:pt>
                <c:pt idx="5565">
                  <c:v>Rh_39.81072</c:v>
                </c:pt>
                <c:pt idx="5566">
                  <c:v>Rh_50.11872</c:v>
                </c:pt>
                <c:pt idx="5567">
                  <c:v>Rh_63.09573</c:v>
                </c:pt>
                <c:pt idx="5568">
                  <c:v>Rh_79.43282</c:v>
                </c:pt>
                <c:pt idx="5569">
                  <c:v>Rh_100</c:v>
                </c:pt>
                <c:pt idx="5570">
                  <c:v>Rh_125.8925</c:v>
                </c:pt>
                <c:pt idx="5571">
                  <c:v>Rh_158.4893</c:v>
                </c:pt>
                <c:pt idx="5572">
                  <c:v>Rh_199.5262</c:v>
                </c:pt>
                <c:pt idx="5573">
                  <c:v>Rh_251.1886</c:v>
                </c:pt>
                <c:pt idx="5574">
                  <c:v>Rh_316.2278</c:v>
                </c:pt>
                <c:pt idx="5575">
                  <c:v>Rh_398.1072</c:v>
                </c:pt>
                <c:pt idx="5576">
                  <c:v>Rh_501.1872</c:v>
                </c:pt>
                <c:pt idx="5577">
                  <c:v>Rh_630.9573</c:v>
                </c:pt>
                <c:pt idx="5578">
                  <c:v>Rh_794.3282</c:v>
                </c:pt>
                <c:pt idx="5579">
                  <c:v>Rh_1000</c:v>
                </c:pt>
                <c:pt idx="5580">
                  <c:v>Rh_1258.925</c:v>
                </c:pt>
                <c:pt idx="5581">
                  <c:v>Rh_1584.893</c:v>
                </c:pt>
                <c:pt idx="5582">
                  <c:v>Rh_1995.262</c:v>
                </c:pt>
                <c:pt idx="5583">
                  <c:v>Rh_2511.886</c:v>
                </c:pt>
                <c:pt idx="5584">
                  <c:v>Rh_3162.278</c:v>
                </c:pt>
                <c:pt idx="5585">
                  <c:v>Rh_3981.072</c:v>
                </c:pt>
                <c:pt idx="5586">
                  <c:v>Rh_5011.872</c:v>
                </c:pt>
                <c:pt idx="5587">
                  <c:v>Rh_6309.573</c:v>
                </c:pt>
                <c:pt idx="5588">
                  <c:v>Rh_7943.282</c:v>
                </c:pt>
                <c:pt idx="5589">
                  <c:v>Rh_10000</c:v>
                </c:pt>
                <c:pt idx="5590">
                  <c:v>Rh_12589.25</c:v>
                </c:pt>
                <c:pt idx="5591">
                  <c:v>Rh_15848.93</c:v>
                </c:pt>
                <c:pt idx="5592">
                  <c:v>Rh_19952.62</c:v>
                </c:pt>
                <c:pt idx="5593">
                  <c:v>Rh_25118.86</c:v>
                </c:pt>
                <c:pt idx="5594">
                  <c:v>Rh_31622.78</c:v>
                </c:pt>
                <c:pt idx="5595">
                  <c:v>Rh_39810.72</c:v>
                </c:pt>
                <c:pt idx="5596">
                  <c:v>Rh_50118.72</c:v>
                </c:pt>
                <c:pt idx="5597">
                  <c:v>Rh_63095.73</c:v>
                </c:pt>
                <c:pt idx="5598">
                  <c:v>Rh_79432.82</c:v>
                </c:pt>
                <c:pt idx="5599">
                  <c:v>Rh_100000</c:v>
                </c:pt>
                <c:pt idx="5600">
                  <c:v>Rh_125892.5</c:v>
                </c:pt>
                <c:pt idx="5601">
                  <c:v>Rh_158489.3</c:v>
                </c:pt>
                <c:pt idx="5602">
                  <c:v>Rh_199526.2</c:v>
                </c:pt>
                <c:pt idx="5603">
                  <c:v>Rh_251188.6</c:v>
                </c:pt>
                <c:pt idx="5604">
                  <c:v>Rh_316227.8</c:v>
                </c:pt>
                <c:pt idx="5605">
                  <c:v>Rh_398107.2</c:v>
                </c:pt>
                <c:pt idx="5606">
                  <c:v>Rh_501187.2</c:v>
                </c:pt>
                <c:pt idx="5607">
                  <c:v>Rh_630957.3</c:v>
                </c:pt>
                <c:pt idx="5608">
                  <c:v>Rh_794328.2</c:v>
                </c:pt>
                <c:pt idx="5609">
                  <c:v>Rh_1000000</c:v>
                </c:pt>
                <c:pt idx="5610">
                  <c:v>Rh_1258925</c:v>
                </c:pt>
                <c:pt idx="5611">
                  <c:v>Rh_1584893</c:v>
                </c:pt>
                <c:pt idx="5612">
                  <c:v>Rh_1995262</c:v>
                </c:pt>
                <c:pt idx="5613">
                  <c:v>Rh_2511886</c:v>
                </c:pt>
                <c:pt idx="5614">
                  <c:v>Rh_3162278</c:v>
                </c:pt>
                <c:pt idx="5615">
                  <c:v>Rh_3981072</c:v>
                </c:pt>
                <c:pt idx="5616">
                  <c:v>Rh_5011872</c:v>
                </c:pt>
                <c:pt idx="5617">
                  <c:v>Rh_6309573</c:v>
                </c:pt>
                <c:pt idx="5618">
                  <c:v>Rh_7943282</c:v>
                </c:pt>
                <c:pt idx="5619">
                  <c:v>Rh_10000000</c:v>
                </c:pt>
                <c:pt idx="5620">
                  <c:v>Rh_12589250</c:v>
                </c:pt>
                <c:pt idx="5621">
                  <c:v>Rh_15848930</c:v>
                </c:pt>
                <c:pt idx="5622">
                  <c:v>Rh_19952620</c:v>
                </c:pt>
                <c:pt idx="5623">
                  <c:v>Pd_</c:v>
                </c:pt>
                <c:pt idx="5624">
                  <c:v>Energy[eV]_Elastic[mb]</c:v>
                </c:pt>
                <c:pt idx="5625">
                  <c:v>Pd_0.00001258925</c:v>
                </c:pt>
                <c:pt idx="5626">
                  <c:v>Pd_0.00001584893</c:v>
                </c:pt>
                <c:pt idx="5627">
                  <c:v>Pd_0.00001995262</c:v>
                </c:pt>
                <c:pt idx="5628">
                  <c:v>Pd_0.00002511886</c:v>
                </c:pt>
                <c:pt idx="5629">
                  <c:v>Pd_0.00003162278</c:v>
                </c:pt>
                <c:pt idx="5630">
                  <c:v>Pd_0.00003981072</c:v>
                </c:pt>
                <c:pt idx="5631">
                  <c:v>Pd_0.00005011872</c:v>
                </c:pt>
                <c:pt idx="5632">
                  <c:v>Pd_0.00006309573</c:v>
                </c:pt>
                <c:pt idx="5633">
                  <c:v>Pd_0.00007943282</c:v>
                </c:pt>
                <c:pt idx="5634">
                  <c:v>Pd_0.0001</c:v>
                </c:pt>
                <c:pt idx="5635">
                  <c:v>Pd_0.0001258925</c:v>
                </c:pt>
                <c:pt idx="5636">
                  <c:v>Pd_0.0001584893</c:v>
                </c:pt>
                <c:pt idx="5637">
                  <c:v>Pd_0.0001995262</c:v>
                </c:pt>
                <c:pt idx="5638">
                  <c:v>Pd_0.0002511886</c:v>
                </c:pt>
                <c:pt idx="5639">
                  <c:v>Pd_0.0003162278</c:v>
                </c:pt>
                <c:pt idx="5640">
                  <c:v>Pd_0.0003981072</c:v>
                </c:pt>
                <c:pt idx="5641">
                  <c:v>Pd_0.0005011872</c:v>
                </c:pt>
                <c:pt idx="5642">
                  <c:v>Pd_0.0006309573</c:v>
                </c:pt>
                <c:pt idx="5643">
                  <c:v>Pd_0.0007943282</c:v>
                </c:pt>
                <c:pt idx="5644">
                  <c:v>Pd_0.001</c:v>
                </c:pt>
                <c:pt idx="5645">
                  <c:v>Pd_0.001258925</c:v>
                </c:pt>
                <c:pt idx="5646">
                  <c:v>Pd_0.001584893</c:v>
                </c:pt>
                <c:pt idx="5647">
                  <c:v>Pd_0.001995262</c:v>
                </c:pt>
                <c:pt idx="5648">
                  <c:v>Pd_0.002511886</c:v>
                </c:pt>
                <c:pt idx="5649">
                  <c:v>Pd_0.003162278</c:v>
                </c:pt>
                <c:pt idx="5650">
                  <c:v>Pd_0.003981072</c:v>
                </c:pt>
                <c:pt idx="5651">
                  <c:v>Pd_0.005011872</c:v>
                </c:pt>
                <c:pt idx="5652">
                  <c:v>Pd_0.006309573</c:v>
                </c:pt>
                <c:pt idx="5653">
                  <c:v>Pd_0.007943282</c:v>
                </c:pt>
                <c:pt idx="5654">
                  <c:v>Pd_0.01</c:v>
                </c:pt>
                <c:pt idx="5655">
                  <c:v>Pd_0.01258925</c:v>
                </c:pt>
                <c:pt idx="5656">
                  <c:v>Pd_0.01584893</c:v>
                </c:pt>
                <c:pt idx="5657">
                  <c:v>Pd_0.01995262</c:v>
                </c:pt>
                <c:pt idx="5658">
                  <c:v>Pd_0.02511886</c:v>
                </c:pt>
                <c:pt idx="5659">
                  <c:v>Pd_0.03162278</c:v>
                </c:pt>
                <c:pt idx="5660">
                  <c:v>Pd_0.03981072</c:v>
                </c:pt>
                <c:pt idx="5661">
                  <c:v>Pd_0.05011872</c:v>
                </c:pt>
                <c:pt idx="5662">
                  <c:v>Pd_0.06309573</c:v>
                </c:pt>
                <c:pt idx="5663">
                  <c:v>Pd_0.07943282</c:v>
                </c:pt>
                <c:pt idx="5664">
                  <c:v>Pd_0.1</c:v>
                </c:pt>
                <c:pt idx="5665">
                  <c:v>Pd_0.1258925</c:v>
                </c:pt>
                <c:pt idx="5666">
                  <c:v>Pd_0.1584893</c:v>
                </c:pt>
                <c:pt idx="5667">
                  <c:v>Pd_0.1995262</c:v>
                </c:pt>
                <c:pt idx="5668">
                  <c:v>Pd_0.2511886</c:v>
                </c:pt>
                <c:pt idx="5669">
                  <c:v>Pd_0.3162278</c:v>
                </c:pt>
                <c:pt idx="5670">
                  <c:v>Pd_0.3981072</c:v>
                </c:pt>
                <c:pt idx="5671">
                  <c:v>Pd_0.5011872</c:v>
                </c:pt>
                <c:pt idx="5672">
                  <c:v>Pd_0.6309573</c:v>
                </c:pt>
                <c:pt idx="5673">
                  <c:v>Pd_0.7943282</c:v>
                </c:pt>
                <c:pt idx="5674">
                  <c:v>Pd_1</c:v>
                </c:pt>
                <c:pt idx="5675">
                  <c:v>Pd_1.258925</c:v>
                </c:pt>
                <c:pt idx="5676">
                  <c:v>Pd_1.584893</c:v>
                </c:pt>
                <c:pt idx="5677">
                  <c:v>Pd_1.995262</c:v>
                </c:pt>
                <c:pt idx="5678">
                  <c:v>Pd_2.511886</c:v>
                </c:pt>
                <c:pt idx="5679">
                  <c:v>Pd_3.162278</c:v>
                </c:pt>
                <c:pt idx="5680">
                  <c:v>Pd_3.981072</c:v>
                </c:pt>
                <c:pt idx="5681">
                  <c:v>Pd_5.011872</c:v>
                </c:pt>
                <c:pt idx="5682">
                  <c:v>Pd_6.309573</c:v>
                </c:pt>
                <c:pt idx="5683">
                  <c:v>Pd_7.943282</c:v>
                </c:pt>
                <c:pt idx="5684">
                  <c:v>Pd_10</c:v>
                </c:pt>
                <c:pt idx="5685">
                  <c:v>Pd_12.58925</c:v>
                </c:pt>
                <c:pt idx="5686">
                  <c:v>Pd_15.84893</c:v>
                </c:pt>
                <c:pt idx="5687">
                  <c:v>Pd_19.95262</c:v>
                </c:pt>
                <c:pt idx="5688">
                  <c:v>Pd_25.11886</c:v>
                </c:pt>
                <c:pt idx="5689">
                  <c:v>Pd_31.62278</c:v>
                </c:pt>
                <c:pt idx="5690">
                  <c:v>Pd_39.81072</c:v>
                </c:pt>
                <c:pt idx="5691">
                  <c:v>Pd_50.11872</c:v>
                </c:pt>
                <c:pt idx="5692">
                  <c:v>Pd_63.09573</c:v>
                </c:pt>
                <c:pt idx="5693">
                  <c:v>Pd_79.43282</c:v>
                </c:pt>
                <c:pt idx="5694">
                  <c:v>Pd_100</c:v>
                </c:pt>
                <c:pt idx="5695">
                  <c:v>Pd_125.8925</c:v>
                </c:pt>
                <c:pt idx="5696">
                  <c:v>Pd_158.4893</c:v>
                </c:pt>
                <c:pt idx="5697">
                  <c:v>Pd_199.5262</c:v>
                </c:pt>
                <c:pt idx="5698">
                  <c:v>Pd_251.1886</c:v>
                </c:pt>
                <c:pt idx="5699">
                  <c:v>Pd_316.2278</c:v>
                </c:pt>
                <c:pt idx="5700">
                  <c:v>Pd_398.1072</c:v>
                </c:pt>
                <c:pt idx="5701">
                  <c:v>Pd_501.1872</c:v>
                </c:pt>
                <c:pt idx="5702">
                  <c:v>Pd_630.9573</c:v>
                </c:pt>
                <c:pt idx="5703">
                  <c:v>Pd_794.3282</c:v>
                </c:pt>
                <c:pt idx="5704">
                  <c:v>Pd_1000</c:v>
                </c:pt>
                <c:pt idx="5705">
                  <c:v>Pd_1258.925</c:v>
                </c:pt>
                <c:pt idx="5706">
                  <c:v>Pd_1584.893</c:v>
                </c:pt>
                <c:pt idx="5707">
                  <c:v>Pd_1995.262</c:v>
                </c:pt>
                <c:pt idx="5708">
                  <c:v>Pd_2511.886</c:v>
                </c:pt>
                <c:pt idx="5709">
                  <c:v>Pd_3162.278</c:v>
                </c:pt>
                <c:pt idx="5710">
                  <c:v>Pd_3981.072</c:v>
                </c:pt>
                <c:pt idx="5711">
                  <c:v>Pd_5011.872</c:v>
                </c:pt>
                <c:pt idx="5712">
                  <c:v>Pd_6309.573</c:v>
                </c:pt>
                <c:pt idx="5713">
                  <c:v>Pd_7943.282</c:v>
                </c:pt>
                <c:pt idx="5714">
                  <c:v>Pd_10000</c:v>
                </c:pt>
                <c:pt idx="5715">
                  <c:v>Pd_12589.25</c:v>
                </c:pt>
                <c:pt idx="5716">
                  <c:v>Pd_15848.93</c:v>
                </c:pt>
                <c:pt idx="5717">
                  <c:v>Pd_19952.62</c:v>
                </c:pt>
                <c:pt idx="5718">
                  <c:v>Pd_25118.86</c:v>
                </c:pt>
                <c:pt idx="5719">
                  <c:v>Pd_31622.78</c:v>
                </c:pt>
                <c:pt idx="5720">
                  <c:v>Pd_39810.72</c:v>
                </c:pt>
                <c:pt idx="5721">
                  <c:v>Pd_50118.72</c:v>
                </c:pt>
                <c:pt idx="5722">
                  <c:v>Pd_63095.73</c:v>
                </c:pt>
                <c:pt idx="5723">
                  <c:v>Pd_79432.82</c:v>
                </c:pt>
                <c:pt idx="5724">
                  <c:v>Pd_100000</c:v>
                </c:pt>
                <c:pt idx="5725">
                  <c:v>Pd_125892.5</c:v>
                </c:pt>
                <c:pt idx="5726">
                  <c:v>Pd_158489.3</c:v>
                </c:pt>
                <c:pt idx="5727">
                  <c:v>Pd_199526.2</c:v>
                </c:pt>
                <c:pt idx="5728">
                  <c:v>Pd_251188.6</c:v>
                </c:pt>
                <c:pt idx="5729">
                  <c:v>Pd_316227.8</c:v>
                </c:pt>
                <c:pt idx="5730">
                  <c:v>Pd_398107.2</c:v>
                </c:pt>
                <c:pt idx="5731">
                  <c:v>Pd_501187.2</c:v>
                </c:pt>
                <c:pt idx="5732">
                  <c:v>Pd_630957.3</c:v>
                </c:pt>
                <c:pt idx="5733">
                  <c:v>Pd_794328.2</c:v>
                </c:pt>
                <c:pt idx="5734">
                  <c:v>Pd_1000000</c:v>
                </c:pt>
                <c:pt idx="5735">
                  <c:v>Pd_1258925</c:v>
                </c:pt>
                <c:pt idx="5736">
                  <c:v>Pd_1584893</c:v>
                </c:pt>
                <c:pt idx="5737">
                  <c:v>Pd_1995262</c:v>
                </c:pt>
                <c:pt idx="5738">
                  <c:v>Pd_2511886</c:v>
                </c:pt>
                <c:pt idx="5739">
                  <c:v>Pd_3162278</c:v>
                </c:pt>
                <c:pt idx="5740">
                  <c:v>Pd_3981072</c:v>
                </c:pt>
                <c:pt idx="5741">
                  <c:v>Pd_5011872</c:v>
                </c:pt>
                <c:pt idx="5742">
                  <c:v>Pd_6309573</c:v>
                </c:pt>
                <c:pt idx="5743">
                  <c:v>Pd_7943282</c:v>
                </c:pt>
                <c:pt idx="5744">
                  <c:v>Pd_10000000</c:v>
                </c:pt>
                <c:pt idx="5745">
                  <c:v>Pd_12589250</c:v>
                </c:pt>
                <c:pt idx="5746">
                  <c:v>Pd_15848930</c:v>
                </c:pt>
                <c:pt idx="5747">
                  <c:v>Pd_19952620</c:v>
                </c:pt>
                <c:pt idx="5748">
                  <c:v>Ag_</c:v>
                </c:pt>
                <c:pt idx="5749">
                  <c:v>Energy[eV]_Elastic[mb]</c:v>
                </c:pt>
                <c:pt idx="5750">
                  <c:v>Ag_0.00001258925</c:v>
                </c:pt>
                <c:pt idx="5751">
                  <c:v>Ag_0.00001584893</c:v>
                </c:pt>
                <c:pt idx="5752">
                  <c:v>Ag_0.00001995262</c:v>
                </c:pt>
                <c:pt idx="5753">
                  <c:v>Ag_0.00002511886</c:v>
                </c:pt>
                <c:pt idx="5754">
                  <c:v>Ag_0.00003162278</c:v>
                </c:pt>
                <c:pt idx="5755">
                  <c:v>Ag_0.00003981072</c:v>
                </c:pt>
                <c:pt idx="5756">
                  <c:v>Ag_0.00005011872</c:v>
                </c:pt>
                <c:pt idx="5757">
                  <c:v>Ag_0.00006309573</c:v>
                </c:pt>
                <c:pt idx="5758">
                  <c:v>Ag_0.00007943282</c:v>
                </c:pt>
                <c:pt idx="5759">
                  <c:v>Ag_0.0001</c:v>
                </c:pt>
                <c:pt idx="5760">
                  <c:v>Ag_0.0001258925</c:v>
                </c:pt>
                <c:pt idx="5761">
                  <c:v>Ag_0.0001584893</c:v>
                </c:pt>
                <c:pt idx="5762">
                  <c:v>Ag_0.0001995262</c:v>
                </c:pt>
                <c:pt idx="5763">
                  <c:v>Ag_0.0002511886</c:v>
                </c:pt>
                <c:pt idx="5764">
                  <c:v>Ag_0.0003162278</c:v>
                </c:pt>
                <c:pt idx="5765">
                  <c:v>Ag_0.0003981072</c:v>
                </c:pt>
                <c:pt idx="5766">
                  <c:v>Ag_0.0005011872</c:v>
                </c:pt>
                <c:pt idx="5767">
                  <c:v>Ag_0.0006309573</c:v>
                </c:pt>
                <c:pt idx="5768">
                  <c:v>Ag_0.0007943282</c:v>
                </c:pt>
                <c:pt idx="5769">
                  <c:v>Ag_0.001</c:v>
                </c:pt>
                <c:pt idx="5770">
                  <c:v>Ag_0.001258925</c:v>
                </c:pt>
                <c:pt idx="5771">
                  <c:v>Ag_0.001584893</c:v>
                </c:pt>
                <c:pt idx="5772">
                  <c:v>Ag_0.001995262</c:v>
                </c:pt>
                <c:pt idx="5773">
                  <c:v>Ag_0.002511886</c:v>
                </c:pt>
                <c:pt idx="5774">
                  <c:v>Ag_0.003162278</c:v>
                </c:pt>
                <c:pt idx="5775">
                  <c:v>Ag_0.003981072</c:v>
                </c:pt>
                <c:pt idx="5776">
                  <c:v>Ag_0.005011872</c:v>
                </c:pt>
                <c:pt idx="5777">
                  <c:v>Ag_0.006309573</c:v>
                </c:pt>
                <c:pt idx="5778">
                  <c:v>Ag_0.007943282</c:v>
                </c:pt>
                <c:pt idx="5779">
                  <c:v>Ag_0.01</c:v>
                </c:pt>
                <c:pt idx="5780">
                  <c:v>Ag_0.01258925</c:v>
                </c:pt>
                <c:pt idx="5781">
                  <c:v>Ag_0.01584893</c:v>
                </c:pt>
                <c:pt idx="5782">
                  <c:v>Ag_0.01995262</c:v>
                </c:pt>
                <c:pt idx="5783">
                  <c:v>Ag_0.02511886</c:v>
                </c:pt>
                <c:pt idx="5784">
                  <c:v>Ag_0.03162278</c:v>
                </c:pt>
                <c:pt idx="5785">
                  <c:v>Ag_0.03981072</c:v>
                </c:pt>
                <c:pt idx="5786">
                  <c:v>Ag_0.05011872</c:v>
                </c:pt>
                <c:pt idx="5787">
                  <c:v>Ag_0.06309573</c:v>
                </c:pt>
                <c:pt idx="5788">
                  <c:v>Ag_0.07943282</c:v>
                </c:pt>
                <c:pt idx="5789">
                  <c:v>Ag_0.1</c:v>
                </c:pt>
                <c:pt idx="5790">
                  <c:v>Ag_0.1258925</c:v>
                </c:pt>
                <c:pt idx="5791">
                  <c:v>Ag_0.1584893</c:v>
                </c:pt>
                <c:pt idx="5792">
                  <c:v>Ag_0.1995262</c:v>
                </c:pt>
                <c:pt idx="5793">
                  <c:v>Ag_0.2511886</c:v>
                </c:pt>
                <c:pt idx="5794">
                  <c:v>Ag_0.3162278</c:v>
                </c:pt>
                <c:pt idx="5795">
                  <c:v>Ag_0.3981072</c:v>
                </c:pt>
                <c:pt idx="5796">
                  <c:v>Ag_0.5011872</c:v>
                </c:pt>
                <c:pt idx="5797">
                  <c:v>Ag_0.6309573</c:v>
                </c:pt>
                <c:pt idx="5798">
                  <c:v>Ag_0.7943282</c:v>
                </c:pt>
                <c:pt idx="5799">
                  <c:v>Ag_1</c:v>
                </c:pt>
                <c:pt idx="5800">
                  <c:v>Ag_1.258925</c:v>
                </c:pt>
                <c:pt idx="5801">
                  <c:v>Ag_1.584893</c:v>
                </c:pt>
                <c:pt idx="5802">
                  <c:v>Ag_1.995262</c:v>
                </c:pt>
                <c:pt idx="5803">
                  <c:v>Ag_2.511886</c:v>
                </c:pt>
                <c:pt idx="5804">
                  <c:v>Ag_3.162278</c:v>
                </c:pt>
                <c:pt idx="5805">
                  <c:v>Ag_3.981072</c:v>
                </c:pt>
                <c:pt idx="5806">
                  <c:v>Ag_5.011872</c:v>
                </c:pt>
                <c:pt idx="5807">
                  <c:v>Ag_6.309573</c:v>
                </c:pt>
                <c:pt idx="5808">
                  <c:v>Ag_7.943282</c:v>
                </c:pt>
                <c:pt idx="5809">
                  <c:v>Ag_10</c:v>
                </c:pt>
                <c:pt idx="5810">
                  <c:v>Ag_12.58925</c:v>
                </c:pt>
                <c:pt idx="5811">
                  <c:v>Ag_15.84893</c:v>
                </c:pt>
                <c:pt idx="5812">
                  <c:v>Ag_19.95262</c:v>
                </c:pt>
                <c:pt idx="5813">
                  <c:v>Ag_25.11886</c:v>
                </c:pt>
                <c:pt idx="5814">
                  <c:v>Ag_31.62278</c:v>
                </c:pt>
                <c:pt idx="5815">
                  <c:v>Ag_39.81072</c:v>
                </c:pt>
                <c:pt idx="5816">
                  <c:v>Ag_50.11872</c:v>
                </c:pt>
                <c:pt idx="5817">
                  <c:v>Ag_63.09573</c:v>
                </c:pt>
                <c:pt idx="5818">
                  <c:v>Ag_79.43282</c:v>
                </c:pt>
                <c:pt idx="5819">
                  <c:v>Ag_100</c:v>
                </c:pt>
                <c:pt idx="5820">
                  <c:v>Ag_125.8925</c:v>
                </c:pt>
                <c:pt idx="5821">
                  <c:v>Ag_158.4893</c:v>
                </c:pt>
                <c:pt idx="5822">
                  <c:v>Ag_199.5262</c:v>
                </c:pt>
                <c:pt idx="5823">
                  <c:v>Ag_251.1886</c:v>
                </c:pt>
                <c:pt idx="5824">
                  <c:v>Ag_316.2278</c:v>
                </c:pt>
                <c:pt idx="5825">
                  <c:v>Ag_398.1072</c:v>
                </c:pt>
                <c:pt idx="5826">
                  <c:v>Ag_501.1872</c:v>
                </c:pt>
                <c:pt idx="5827">
                  <c:v>Ag_630.9573</c:v>
                </c:pt>
                <c:pt idx="5828">
                  <c:v>Ag_794.3282</c:v>
                </c:pt>
                <c:pt idx="5829">
                  <c:v>Ag_1000</c:v>
                </c:pt>
                <c:pt idx="5830">
                  <c:v>Ag_1258.925</c:v>
                </c:pt>
                <c:pt idx="5831">
                  <c:v>Ag_1584.893</c:v>
                </c:pt>
                <c:pt idx="5832">
                  <c:v>Ag_1995.262</c:v>
                </c:pt>
                <c:pt idx="5833">
                  <c:v>Ag_2511.886</c:v>
                </c:pt>
                <c:pt idx="5834">
                  <c:v>Ag_3162.278</c:v>
                </c:pt>
                <c:pt idx="5835">
                  <c:v>Ag_3981.072</c:v>
                </c:pt>
                <c:pt idx="5836">
                  <c:v>Ag_5011.872</c:v>
                </c:pt>
                <c:pt idx="5837">
                  <c:v>Ag_6309.573</c:v>
                </c:pt>
                <c:pt idx="5838">
                  <c:v>Ag_7943.282</c:v>
                </c:pt>
                <c:pt idx="5839">
                  <c:v>Ag_10000</c:v>
                </c:pt>
                <c:pt idx="5840">
                  <c:v>Ag_12589.25</c:v>
                </c:pt>
                <c:pt idx="5841">
                  <c:v>Ag_15848.93</c:v>
                </c:pt>
                <c:pt idx="5842">
                  <c:v>Ag_19952.62</c:v>
                </c:pt>
                <c:pt idx="5843">
                  <c:v>Ag_25118.86</c:v>
                </c:pt>
                <c:pt idx="5844">
                  <c:v>Ag_31622.78</c:v>
                </c:pt>
                <c:pt idx="5845">
                  <c:v>Ag_39810.72</c:v>
                </c:pt>
                <c:pt idx="5846">
                  <c:v>Ag_50118.72</c:v>
                </c:pt>
                <c:pt idx="5847">
                  <c:v>Ag_63095.73</c:v>
                </c:pt>
                <c:pt idx="5848">
                  <c:v>Ag_79432.82</c:v>
                </c:pt>
                <c:pt idx="5849">
                  <c:v>Ag_100000</c:v>
                </c:pt>
                <c:pt idx="5850">
                  <c:v>Ag_125892.5</c:v>
                </c:pt>
                <c:pt idx="5851">
                  <c:v>Ag_158489.3</c:v>
                </c:pt>
                <c:pt idx="5852">
                  <c:v>Ag_199526.2</c:v>
                </c:pt>
                <c:pt idx="5853">
                  <c:v>Ag_251188.6</c:v>
                </c:pt>
                <c:pt idx="5854">
                  <c:v>Ag_316227.8</c:v>
                </c:pt>
                <c:pt idx="5855">
                  <c:v>Ag_398107.2</c:v>
                </c:pt>
                <c:pt idx="5856">
                  <c:v>Ag_501187.2</c:v>
                </c:pt>
                <c:pt idx="5857">
                  <c:v>Ag_630957.3</c:v>
                </c:pt>
                <c:pt idx="5858">
                  <c:v>Ag_794328.2</c:v>
                </c:pt>
                <c:pt idx="5859">
                  <c:v>Ag_1000000</c:v>
                </c:pt>
                <c:pt idx="5860">
                  <c:v>Ag_1258925</c:v>
                </c:pt>
                <c:pt idx="5861">
                  <c:v>Ag_1584893</c:v>
                </c:pt>
                <c:pt idx="5862">
                  <c:v>Ag_1995262</c:v>
                </c:pt>
                <c:pt idx="5863">
                  <c:v>Ag_2511886</c:v>
                </c:pt>
                <c:pt idx="5864">
                  <c:v>Ag_3162278</c:v>
                </c:pt>
                <c:pt idx="5865">
                  <c:v>Ag_3981072</c:v>
                </c:pt>
                <c:pt idx="5866">
                  <c:v>Ag_5011872</c:v>
                </c:pt>
                <c:pt idx="5867">
                  <c:v>Ag_6309573</c:v>
                </c:pt>
                <c:pt idx="5868">
                  <c:v>Ag_7943282</c:v>
                </c:pt>
                <c:pt idx="5869">
                  <c:v>Ag_10000000</c:v>
                </c:pt>
                <c:pt idx="5870">
                  <c:v>Ag_12589250</c:v>
                </c:pt>
                <c:pt idx="5871">
                  <c:v>Ag_15848930</c:v>
                </c:pt>
                <c:pt idx="5872">
                  <c:v>Ag_19952620</c:v>
                </c:pt>
                <c:pt idx="5873">
                  <c:v>Cd_</c:v>
                </c:pt>
                <c:pt idx="5874">
                  <c:v>Energy[eV]_Elastic[mb]</c:v>
                </c:pt>
                <c:pt idx="5875">
                  <c:v>Cd_0.00001258925</c:v>
                </c:pt>
                <c:pt idx="5876">
                  <c:v>Cd_0.00001584893</c:v>
                </c:pt>
                <c:pt idx="5877">
                  <c:v>Cd_0.00001995262</c:v>
                </c:pt>
                <c:pt idx="5878">
                  <c:v>Cd_0.00002511886</c:v>
                </c:pt>
                <c:pt idx="5879">
                  <c:v>Cd_0.00003162278</c:v>
                </c:pt>
                <c:pt idx="5880">
                  <c:v>Cd_0.00003981072</c:v>
                </c:pt>
                <c:pt idx="5881">
                  <c:v>Cd_0.00005011872</c:v>
                </c:pt>
                <c:pt idx="5882">
                  <c:v>Cd_0.00006309573</c:v>
                </c:pt>
                <c:pt idx="5883">
                  <c:v>Cd_0.00007943282</c:v>
                </c:pt>
                <c:pt idx="5884">
                  <c:v>Cd_0.0001</c:v>
                </c:pt>
                <c:pt idx="5885">
                  <c:v>Cd_0.0001258925</c:v>
                </c:pt>
                <c:pt idx="5886">
                  <c:v>Cd_0.0001584893</c:v>
                </c:pt>
                <c:pt idx="5887">
                  <c:v>Cd_0.0001995262</c:v>
                </c:pt>
                <c:pt idx="5888">
                  <c:v>Cd_0.0002511886</c:v>
                </c:pt>
                <c:pt idx="5889">
                  <c:v>Cd_0.0003162278</c:v>
                </c:pt>
                <c:pt idx="5890">
                  <c:v>Cd_0.0003981072</c:v>
                </c:pt>
                <c:pt idx="5891">
                  <c:v>Cd_0.0005011872</c:v>
                </c:pt>
                <c:pt idx="5892">
                  <c:v>Cd_0.0006309573</c:v>
                </c:pt>
                <c:pt idx="5893">
                  <c:v>Cd_0.0007943282</c:v>
                </c:pt>
                <c:pt idx="5894">
                  <c:v>Cd_0.001</c:v>
                </c:pt>
                <c:pt idx="5895">
                  <c:v>Cd_0.001258925</c:v>
                </c:pt>
                <c:pt idx="5896">
                  <c:v>Cd_0.001584893</c:v>
                </c:pt>
                <c:pt idx="5897">
                  <c:v>Cd_0.001995262</c:v>
                </c:pt>
                <c:pt idx="5898">
                  <c:v>Cd_0.002511886</c:v>
                </c:pt>
                <c:pt idx="5899">
                  <c:v>Cd_0.003162278</c:v>
                </c:pt>
                <c:pt idx="5900">
                  <c:v>Cd_0.003981072</c:v>
                </c:pt>
                <c:pt idx="5901">
                  <c:v>Cd_0.005011872</c:v>
                </c:pt>
                <c:pt idx="5902">
                  <c:v>Cd_0.006309573</c:v>
                </c:pt>
                <c:pt idx="5903">
                  <c:v>Cd_0.007943282</c:v>
                </c:pt>
                <c:pt idx="5904">
                  <c:v>Cd_0.01</c:v>
                </c:pt>
                <c:pt idx="5905">
                  <c:v>Cd_0.01258925</c:v>
                </c:pt>
                <c:pt idx="5906">
                  <c:v>Cd_0.01584893</c:v>
                </c:pt>
                <c:pt idx="5907">
                  <c:v>Cd_0.01995262</c:v>
                </c:pt>
                <c:pt idx="5908">
                  <c:v>Cd_0.02511886</c:v>
                </c:pt>
                <c:pt idx="5909">
                  <c:v>Cd_0.03162278</c:v>
                </c:pt>
                <c:pt idx="5910">
                  <c:v>Cd_0.03981072</c:v>
                </c:pt>
                <c:pt idx="5911">
                  <c:v>Cd_0.05011872</c:v>
                </c:pt>
                <c:pt idx="5912">
                  <c:v>Cd_0.06309573</c:v>
                </c:pt>
                <c:pt idx="5913">
                  <c:v>Cd_0.07943282</c:v>
                </c:pt>
                <c:pt idx="5914">
                  <c:v>Cd_0.1</c:v>
                </c:pt>
                <c:pt idx="5915">
                  <c:v>Cd_0.1258925</c:v>
                </c:pt>
                <c:pt idx="5916">
                  <c:v>Cd_0.1584893</c:v>
                </c:pt>
                <c:pt idx="5917">
                  <c:v>Cd_0.1995262</c:v>
                </c:pt>
                <c:pt idx="5918">
                  <c:v>Cd_0.2511886</c:v>
                </c:pt>
                <c:pt idx="5919">
                  <c:v>Cd_0.3162278</c:v>
                </c:pt>
                <c:pt idx="5920">
                  <c:v>Cd_0.3981072</c:v>
                </c:pt>
                <c:pt idx="5921">
                  <c:v>Cd_0.5011872</c:v>
                </c:pt>
                <c:pt idx="5922">
                  <c:v>Cd_0.6309573</c:v>
                </c:pt>
                <c:pt idx="5923">
                  <c:v>Cd_0.7943282</c:v>
                </c:pt>
                <c:pt idx="5924">
                  <c:v>Cd_1</c:v>
                </c:pt>
                <c:pt idx="5925">
                  <c:v>Cd_1.258925</c:v>
                </c:pt>
                <c:pt idx="5926">
                  <c:v>Cd_1.584893</c:v>
                </c:pt>
                <c:pt idx="5927">
                  <c:v>Cd_1.995262</c:v>
                </c:pt>
                <c:pt idx="5928">
                  <c:v>Cd_2.511886</c:v>
                </c:pt>
                <c:pt idx="5929">
                  <c:v>Cd_3.162278</c:v>
                </c:pt>
                <c:pt idx="5930">
                  <c:v>Cd_3.981072</c:v>
                </c:pt>
                <c:pt idx="5931">
                  <c:v>Cd_5.011872</c:v>
                </c:pt>
                <c:pt idx="5932">
                  <c:v>Cd_6.309573</c:v>
                </c:pt>
                <c:pt idx="5933">
                  <c:v>Cd_7.943282</c:v>
                </c:pt>
                <c:pt idx="5934">
                  <c:v>Cd_10</c:v>
                </c:pt>
                <c:pt idx="5935">
                  <c:v>Cd_12.58925</c:v>
                </c:pt>
                <c:pt idx="5936">
                  <c:v>Cd_15.84893</c:v>
                </c:pt>
                <c:pt idx="5937">
                  <c:v>Cd_19.95262</c:v>
                </c:pt>
                <c:pt idx="5938">
                  <c:v>Cd_25.11886</c:v>
                </c:pt>
                <c:pt idx="5939">
                  <c:v>Cd_31.62278</c:v>
                </c:pt>
                <c:pt idx="5940">
                  <c:v>Cd_39.81072</c:v>
                </c:pt>
                <c:pt idx="5941">
                  <c:v>Cd_50.11872</c:v>
                </c:pt>
                <c:pt idx="5942">
                  <c:v>Cd_63.09573</c:v>
                </c:pt>
                <c:pt idx="5943">
                  <c:v>Cd_79.43282</c:v>
                </c:pt>
                <c:pt idx="5944">
                  <c:v>Cd_100</c:v>
                </c:pt>
                <c:pt idx="5945">
                  <c:v>Cd_125.8925</c:v>
                </c:pt>
                <c:pt idx="5946">
                  <c:v>Cd_158.4893</c:v>
                </c:pt>
                <c:pt idx="5947">
                  <c:v>Cd_199.5262</c:v>
                </c:pt>
                <c:pt idx="5948">
                  <c:v>Cd_251.1886</c:v>
                </c:pt>
                <c:pt idx="5949">
                  <c:v>Cd_316.2278</c:v>
                </c:pt>
                <c:pt idx="5950">
                  <c:v>Cd_398.1072</c:v>
                </c:pt>
                <c:pt idx="5951">
                  <c:v>Cd_501.1872</c:v>
                </c:pt>
                <c:pt idx="5952">
                  <c:v>Cd_630.9573</c:v>
                </c:pt>
                <c:pt idx="5953">
                  <c:v>Cd_794.3282</c:v>
                </c:pt>
                <c:pt idx="5954">
                  <c:v>Cd_1000</c:v>
                </c:pt>
                <c:pt idx="5955">
                  <c:v>Cd_1258.925</c:v>
                </c:pt>
                <c:pt idx="5956">
                  <c:v>Cd_1584.893</c:v>
                </c:pt>
                <c:pt idx="5957">
                  <c:v>Cd_1995.262</c:v>
                </c:pt>
                <c:pt idx="5958">
                  <c:v>Cd_2511.886</c:v>
                </c:pt>
                <c:pt idx="5959">
                  <c:v>Cd_3162.278</c:v>
                </c:pt>
                <c:pt idx="5960">
                  <c:v>Cd_3981.072</c:v>
                </c:pt>
                <c:pt idx="5961">
                  <c:v>Cd_5011.872</c:v>
                </c:pt>
                <c:pt idx="5962">
                  <c:v>Cd_6309.573</c:v>
                </c:pt>
                <c:pt idx="5963">
                  <c:v>Cd_7943.282</c:v>
                </c:pt>
                <c:pt idx="5964">
                  <c:v>Cd_10000</c:v>
                </c:pt>
                <c:pt idx="5965">
                  <c:v>Cd_12589.25</c:v>
                </c:pt>
                <c:pt idx="5966">
                  <c:v>Cd_15848.93</c:v>
                </c:pt>
                <c:pt idx="5967">
                  <c:v>Cd_19952.62</c:v>
                </c:pt>
                <c:pt idx="5968">
                  <c:v>Cd_25118.86</c:v>
                </c:pt>
                <c:pt idx="5969">
                  <c:v>Cd_31622.78</c:v>
                </c:pt>
                <c:pt idx="5970">
                  <c:v>Cd_39810.72</c:v>
                </c:pt>
                <c:pt idx="5971">
                  <c:v>Cd_50118.72</c:v>
                </c:pt>
                <c:pt idx="5972">
                  <c:v>Cd_63095.73</c:v>
                </c:pt>
                <c:pt idx="5973">
                  <c:v>Cd_79432.82</c:v>
                </c:pt>
                <c:pt idx="5974">
                  <c:v>Cd_100000</c:v>
                </c:pt>
                <c:pt idx="5975">
                  <c:v>Cd_125892.5</c:v>
                </c:pt>
                <c:pt idx="5976">
                  <c:v>Cd_158489.3</c:v>
                </c:pt>
                <c:pt idx="5977">
                  <c:v>Cd_199526.2</c:v>
                </c:pt>
                <c:pt idx="5978">
                  <c:v>Cd_251188.6</c:v>
                </c:pt>
                <c:pt idx="5979">
                  <c:v>Cd_316227.8</c:v>
                </c:pt>
                <c:pt idx="5980">
                  <c:v>Cd_398107.2</c:v>
                </c:pt>
                <c:pt idx="5981">
                  <c:v>Cd_501187.2</c:v>
                </c:pt>
                <c:pt idx="5982">
                  <c:v>Cd_630957.3</c:v>
                </c:pt>
                <c:pt idx="5983">
                  <c:v>Cd_794328.2</c:v>
                </c:pt>
                <c:pt idx="5984">
                  <c:v>Cd_1000000</c:v>
                </c:pt>
                <c:pt idx="5985">
                  <c:v>Cd_1258925</c:v>
                </c:pt>
                <c:pt idx="5986">
                  <c:v>Cd_1584893</c:v>
                </c:pt>
                <c:pt idx="5987">
                  <c:v>Cd_1995262</c:v>
                </c:pt>
                <c:pt idx="5988">
                  <c:v>Cd_2511886</c:v>
                </c:pt>
                <c:pt idx="5989">
                  <c:v>Cd_3162278</c:v>
                </c:pt>
                <c:pt idx="5990">
                  <c:v>Cd_3981072</c:v>
                </c:pt>
                <c:pt idx="5991">
                  <c:v>Cd_5011872</c:v>
                </c:pt>
                <c:pt idx="5992">
                  <c:v>Cd_6309573</c:v>
                </c:pt>
                <c:pt idx="5993">
                  <c:v>Cd_7943282</c:v>
                </c:pt>
                <c:pt idx="5994">
                  <c:v>Cd_10000000</c:v>
                </c:pt>
                <c:pt idx="5995">
                  <c:v>Cd_12589250</c:v>
                </c:pt>
                <c:pt idx="5996">
                  <c:v>Cd_15848930</c:v>
                </c:pt>
                <c:pt idx="5997">
                  <c:v>Cd_19952620</c:v>
                </c:pt>
                <c:pt idx="5998">
                  <c:v>In_</c:v>
                </c:pt>
                <c:pt idx="5999">
                  <c:v>Energy[eV]_Elastic[mb]</c:v>
                </c:pt>
                <c:pt idx="6000">
                  <c:v>In_0.00001258925</c:v>
                </c:pt>
                <c:pt idx="6001">
                  <c:v>In_0.00001584893</c:v>
                </c:pt>
                <c:pt idx="6002">
                  <c:v>In_0.00001995262</c:v>
                </c:pt>
                <c:pt idx="6003">
                  <c:v>In_0.00002511886</c:v>
                </c:pt>
                <c:pt idx="6004">
                  <c:v>In_0.00003162278</c:v>
                </c:pt>
                <c:pt idx="6005">
                  <c:v>In_0.00003981072</c:v>
                </c:pt>
                <c:pt idx="6006">
                  <c:v>In_0.00005011872</c:v>
                </c:pt>
                <c:pt idx="6007">
                  <c:v>In_0.00006309573</c:v>
                </c:pt>
                <c:pt idx="6008">
                  <c:v>In_0.00007943282</c:v>
                </c:pt>
                <c:pt idx="6009">
                  <c:v>In_0.0001</c:v>
                </c:pt>
                <c:pt idx="6010">
                  <c:v>In_0.0001258925</c:v>
                </c:pt>
                <c:pt idx="6011">
                  <c:v>In_0.0001584893</c:v>
                </c:pt>
                <c:pt idx="6012">
                  <c:v>In_0.0001995262</c:v>
                </c:pt>
                <c:pt idx="6013">
                  <c:v>In_0.0002511886</c:v>
                </c:pt>
                <c:pt idx="6014">
                  <c:v>In_0.0003162278</c:v>
                </c:pt>
                <c:pt idx="6015">
                  <c:v>In_0.0003981072</c:v>
                </c:pt>
                <c:pt idx="6016">
                  <c:v>In_0.0005011872</c:v>
                </c:pt>
                <c:pt idx="6017">
                  <c:v>In_0.0006309573</c:v>
                </c:pt>
                <c:pt idx="6018">
                  <c:v>In_0.0007943282</c:v>
                </c:pt>
                <c:pt idx="6019">
                  <c:v>In_0.001</c:v>
                </c:pt>
                <c:pt idx="6020">
                  <c:v>In_0.001258925</c:v>
                </c:pt>
                <c:pt idx="6021">
                  <c:v>In_0.001584893</c:v>
                </c:pt>
                <c:pt idx="6022">
                  <c:v>In_0.001995262</c:v>
                </c:pt>
                <c:pt idx="6023">
                  <c:v>In_0.002511886</c:v>
                </c:pt>
                <c:pt idx="6024">
                  <c:v>In_0.003162278</c:v>
                </c:pt>
                <c:pt idx="6025">
                  <c:v>In_0.003981072</c:v>
                </c:pt>
                <c:pt idx="6026">
                  <c:v>In_0.005011872</c:v>
                </c:pt>
                <c:pt idx="6027">
                  <c:v>In_0.006309573</c:v>
                </c:pt>
                <c:pt idx="6028">
                  <c:v>In_0.007943282</c:v>
                </c:pt>
                <c:pt idx="6029">
                  <c:v>In_0.01</c:v>
                </c:pt>
                <c:pt idx="6030">
                  <c:v>In_0.01258925</c:v>
                </c:pt>
                <c:pt idx="6031">
                  <c:v>In_0.01584893</c:v>
                </c:pt>
                <c:pt idx="6032">
                  <c:v>In_0.01995262</c:v>
                </c:pt>
                <c:pt idx="6033">
                  <c:v>In_0.02511886</c:v>
                </c:pt>
                <c:pt idx="6034">
                  <c:v>In_0.03162278</c:v>
                </c:pt>
                <c:pt idx="6035">
                  <c:v>In_0.03981072</c:v>
                </c:pt>
                <c:pt idx="6036">
                  <c:v>In_0.05011872</c:v>
                </c:pt>
                <c:pt idx="6037">
                  <c:v>In_0.06309573</c:v>
                </c:pt>
                <c:pt idx="6038">
                  <c:v>In_0.07943282</c:v>
                </c:pt>
                <c:pt idx="6039">
                  <c:v>In_0.1</c:v>
                </c:pt>
                <c:pt idx="6040">
                  <c:v>In_0.1258925</c:v>
                </c:pt>
                <c:pt idx="6041">
                  <c:v>In_0.1584893</c:v>
                </c:pt>
                <c:pt idx="6042">
                  <c:v>In_0.1995262</c:v>
                </c:pt>
                <c:pt idx="6043">
                  <c:v>In_0.2511886</c:v>
                </c:pt>
                <c:pt idx="6044">
                  <c:v>In_0.3162278</c:v>
                </c:pt>
                <c:pt idx="6045">
                  <c:v>In_0.3981072</c:v>
                </c:pt>
                <c:pt idx="6046">
                  <c:v>In_0.5011872</c:v>
                </c:pt>
                <c:pt idx="6047">
                  <c:v>In_0.6309573</c:v>
                </c:pt>
                <c:pt idx="6048">
                  <c:v>In_0.7943282</c:v>
                </c:pt>
                <c:pt idx="6049">
                  <c:v>In_1</c:v>
                </c:pt>
                <c:pt idx="6050">
                  <c:v>In_1.258925</c:v>
                </c:pt>
                <c:pt idx="6051">
                  <c:v>In_1.584893</c:v>
                </c:pt>
                <c:pt idx="6052">
                  <c:v>In_1.995262</c:v>
                </c:pt>
                <c:pt idx="6053">
                  <c:v>In_2.511886</c:v>
                </c:pt>
                <c:pt idx="6054">
                  <c:v>In_3.162278</c:v>
                </c:pt>
                <c:pt idx="6055">
                  <c:v>In_3.981072</c:v>
                </c:pt>
                <c:pt idx="6056">
                  <c:v>In_5.011872</c:v>
                </c:pt>
                <c:pt idx="6057">
                  <c:v>In_6.309573</c:v>
                </c:pt>
                <c:pt idx="6058">
                  <c:v>In_7.943282</c:v>
                </c:pt>
                <c:pt idx="6059">
                  <c:v>In_10</c:v>
                </c:pt>
                <c:pt idx="6060">
                  <c:v>In_12.58925</c:v>
                </c:pt>
                <c:pt idx="6061">
                  <c:v>In_15.84893</c:v>
                </c:pt>
                <c:pt idx="6062">
                  <c:v>In_19.95262</c:v>
                </c:pt>
                <c:pt idx="6063">
                  <c:v>In_25.11886</c:v>
                </c:pt>
                <c:pt idx="6064">
                  <c:v>In_31.62278</c:v>
                </c:pt>
                <c:pt idx="6065">
                  <c:v>In_39.81072</c:v>
                </c:pt>
                <c:pt idx="6066">
                  <c:v>In_50.11872</c:v>
                </c:pt>
                <c:pt idx="6067">
                  <c:v>In_63.09573</c:v>
                </c:pt>
                <c:pt idx="6068">
                  <c:v>In_79.43282</c:v>
                </c:pt>
                <c:pt idx="6069">
                  <c:v>In_100</c:v>
                </c:pt>
                <c:pt idx="6070">
                  <c:v>In_125.8925</c:v>
                </c:pt>
                <c:pt idx="6071">
                  <c:v>In_158.4893</c:v>
                </c:pt>
                <c:pt idx="6072">
                  <c:v>In_199.5262</c:v>
                </c:pt>
                <c:pt idx="6073">
                  <c:v>In_251.1886</c:v>
                </c:pt>
                <c:pt idx="6074">
                  <c:v>In_316.2278</c:v>
                </c:pt>
                <c:pt idx="6075">
                  <c:v>In_398.1072</c:v>
                </c:pt>
                <c:pt idx="6076">
                  <c:v>In_501.1872</c:v>
                </c:pt>
                <c:pt idx="6077">
                  <c:v>In_630.9573</c:v>
                </c:pt>
                <c:pt idx="6078">
                  <c:v>In_794.3282</c:v>
                </c:pt>
                <c:pt idx="6079">
                  <c:v>In_1000</c:v>
                </c:pt>
                <c:pt idx="6080">
                  <c:v>In_1258.925</c:v>
                </c:pt>
                <c:pt idx="6081">
                  <c:v>In_1584.893</c:v>
                </c:pt>
                <c:pt idx="6082">
                  <c:v>In_1995.262</c:v>
                </c:pt>
                <c:pt idx="6083">
                  <c:v>In_2511.886</c:v>
                </c:pt>
                <c:pt idx="6084">
                  <c:v>In_3162.278</c:v>
                </c:pt>
                <c:pt idx="6085">
                  <c:v>In_3981.072</c:v>
                </c:pt>
                <c:pt idx="6086">
                  <c:v>In_5011.872</c:v>
                </c:pt>
                <c:pt idx="6087">
                  <c:v>In_6309.573</c:v>
                </c:pt>
                <c:pt idx="6088">
                  <c:v>In_7943.282</c:v>
                </c:pt>
                <c:pt idx="6089">
                  <c:v>In_10000</c:v>
                </c:pt>
                <c:pt idx="6090">
                  <c:v>In_12589.25</c:v>
                </c:pt>
                <c:pt idx="6091">
                  <c:v>In_15848.93</c:v>
                </c:pt>
                <c:pt idx="6092">
                  <c:v>In_19952.62</c:v>
                </c:pt>
                <c:pt idx="6093">
                  <c:v>In_25118.86</c:v>
                </c:pt>
                <c:pt idx="6094">
                  <c:v>In_31622.78</c:v>
                </c:pt>
                <c:pt idx="6095">
                  <c:v>In_39810.72</c:v>
                </c:pt>
                <c:pt idx="6096">
                  <c:v>In_50118.72</c:v>
                </c:pt>
                <c:pt idx="6097">
                  <c:v>In_63095.73</c:v>
                </c:pt>
                <c:pt idx="6098">
                  <c:v>In_79432.82</c:v>
                </c:pt>
                <c:pt idx="6099">
                  <c:v>In_100000</c:v>
                </c:pt>
                <c:pt idx="6100">
                  <c:v>In_125892.5</c:v>
                </c:pt>
                <c:pt idx="6101">
                  <c:v>In_158489.3</c:v>
                </c:pt>
                <c:pt idx="6102">
                  <c:v>In_199526.2</c:v>
                </c:pt>
                <c:pt idx="6103">
                  <c:v>In_251188.6</c:v>
                </c:pt>
                <c:pt idx="6104">
                  <c:v>In_316227.8</c:v>
                </c:pt>
                <c:pt idx="6105">
                  <c:v>In_398107.2</c:v>
                </c:pt>
                <c:pt idx="6106">
                  <c:v>In_501187.2</c:v>
                </c:pt>
                <c:pt idx="6107">
                  <c:v>In_630957.3</c:v>
                </c:pt>
                <c:pt idx="6108">
                  <c:v>In_794328.2</c:v>
                </c:pt>
                <c:pt idx="6109">
                  <c:v>In_1000000</c:v>
                </c:pt>
                <c:pt idx="6110">
                  <c:v>In_1258925</c:v>
                </c:pt>
                <c:pt idx="6111">
                  <c:v>In_1584893</c:v>
                </c:pt>
                <c:pt idx="6112">
                  <c:v>In_1995262</c:v>
                </c:pt>
                <c:pt idx="6113">
                  <c:v>In_2511886</c:v>
                </c:pt>
                <c:pt idx="6114">
                  <c:v>In_3162278</c:v>
                </c:pt>
                <c:pt idx="6115">
                  <c:v>In_3981072</c:v>
                </c:pt>
                <c:pt idx="6116">
                  <c:v>In_5011872</c:v>
                </c:pt>
                <c:pt idx="6117">
                  <c:v>In_6309573</c:v>
                </c:pt>
                <c:pt idx="6118">
                  <c:v>In_7943282</c:v>
                </c:pt>
                <c:pt idx="6119">
                  <c:v>In_10000000</c:v>
                </c:pt>
                <c:pt idx="6120">
                  <c:v>In_12589250</c:v>
                </c:pt>
                <c:pt idx="6121">
                  <c:v>In_15848930</c:v>
                </c:pt>
                <c:pt idx="6122">
                  <c:v>In_19952620</c:v>
                </c:pt>
                <c:pt idx="6123">
                  <c:v>Sn_</c:v>
                </c:pt>
                <c:pt idx="6124">
                  <c:v>Energy[eV]_Elastic[mb]</c:v>
                </c:pt>
                <c:pt idx="6125">
                  <c:v>Sn_0.00001258925</c:v>
                </c:pt>
                <c:pt idx="6126">
                  <c:v>Sn_0.00001584893</c:v>
                </c:pt>
                <c:pt idx="6127">
                  <c:v>Sn_0.00001995262</c:v>
                </c:pt>
                <c:pt idx="6128">
                  <c:v>Sn_0.00002511886</c:v>
                </c:pt>
                <c:pt idx="6129">
                  <c:v>Sn_0.00003162278</c:v>
                </c:pt>
                <c:pt idx="6130">
                  <c:v>Sn_0.00003981072</c:v>
                </c:pt>
                <c:pt idx="6131">
                  <c:v>Sn_0.00005011872</c:v>
                </c:pt>
                <c:pt idx="6132">
                  <c:v>Sn_0.00006309573</c:v>
                </c:pt>
                <c:pt idx="6133">
                  <c:v>Sn_0.00007943282</c:v>
                </c:pt>
                <c:pt idx="6134">
                  <c:v>Sn_0.0001</c:v>
                </c:pt>
                <c:pt idx="6135">
                  <c:v>Sn_0.0001258925</c:v>
                </c:pt>
                <c:pt idx="6136">
                  <c:v>Sn_0.0001584893</c:v>
                </c:pt>
                <c:pt idx="6137">
                  <c:v>Sn_0.0001995262</c:v>
                </c:pt>
                <c:pt idx="6138">
                  <c:v>Sn_0.0002511886</c:v>
                </c:pt>
                <c:pt idx="6139">
                  <c:v>Sn_0.0003162278</c:v>
                </c:pt>
                <c:pt idx="6140">
                  <c:v>Sn_0.0003981072</c:v>
                </c:pt>
                <c:pt idx="6141">
                  <c:v>Sn_0.0005011872</c:v>
                </c:pt>
                <c:pt idx="6142">
                  <c:v>Sn_0.0006309573</c:v>
                </c:pt>
                <c:pt idx="6143">
                  <c:v>Sn_0.0007943282</c:v>
                </c:pt>
                <c:pt idx="6144">
                  <c:v>Sn_0.001</c:v>
                </c:pt>
                <c:pt idx="6145">
                  <c:v>Sn_0.001258925</c:v>
                </c:pt>
                <c:pt idx="6146">
                  <c:v>Sn_0.001584893</c:v>
                </c:pt>
                <c:pt idx="6147">
                  <c:v>Sn_0.001995262</c:v>
                </c:pt>
                <c:pt idx="6148">
                  <c:v>Sn_0.002511886</c:v>
                </c:pt>
                <c:pt idx="6149">
                  <c:v>Sn_0.003162278</c:v>
                </c:pt>
                <c:pt idx="6150">
                  <c:v>Sn_0.003981072</c:v>
                </c:pt>
                <c:pt idx="6151">
                  <c:v>Sn_0.005011872</c:v>
                </c:pt>
                <c:pt idx="6152">
                  <c:v>Sn_0.006309573</c:v>
                </c:pt>
                <c:pt idx="6153">
                  <c:v>Sn_0.007943282</c:v>
                </c:pt>
                <c:pt idx="6154">
                  <c:v>Sn_0.01</c:v>
                </c:pt>
                <c:pt idx="6155">
                  <c:v>Sn_0.01258925</c:v>
                </c:pt>
                <c:pt idx="6156">
                  <c:v>Sn_0.01584893</c:v>
                </c:pt>
                <c:pt idx="6157">
                  <c:v>Sn_0.01995262</c:v>
                </c:pt>
                <c:pt idx="6158">
                  <c:v>Sn_0.02511886</c:v>
                </c:pt>
                <c:pt idx="6159">
                  <c:v>Sn_0.03162278</c:v>
                </c:pt>
                <c:pt idx="6160">
                  <c:v>Sn_0.03981072</c:v>
                </c:pt>
                <c:pt idx="6161">
                  <c:v>Sn_0.05011872</c:v>
                </c:pt>
                <c:pt idx="6162">
                  <c:v>Sn_0.06309573</c:v>
                </c:pt>
                <c:pt idx="6163">
                  <c:v>Sn_0.07943282</c:v>
                </c:pt>
                <c:pt idx="6164">
                  <c:v>Sn_0.1</c:v>
                </c:pt>
                <c:pt idx="6165">
                  <c:v>Sn_0.1258925</c:v>
                </c:pt>
                <c:pt idx="6166">
                  <c:v>Sn_0.1584893</c:v>
                </c:pt>
                <c:pt idx="6167">
                  <c:v>Sn_0.1995262</c:v>
                </c:pt>
                <c:pt idx="6168">
                  <c:v>Sn_0.2511886</c:v>
                </c:pt>
                <c:pt idx="6169">
                  <c:v>Sn_0.3162278</c:v>
                </c:pt>
                <c:pt idx="6170">
                  <c:v>Sn_0.3981072</c:v>
                </c:pt>
                <c:pt idx="6171">
                  <c:v>Sn_0.5011872</c:v>
                </c:pt>
                <c:pt idx="6172">
                  <c:v>Sn_0.6309573</c:v>
                </c:pt>
                <c:pt idx="6173">
                  <c:v>Sn_0.7943282</c:v>
                </c:pt>
                <c:pt idx="6174">
                  <c:v>Sn_1</c:v>
                </c:pt>
                <c:pt idx="6175">
                  <c:v>Sn_1.258925</c:v>
                </c:pt>
                <c:pt idx="6176">
                  <c:v>Sn_1.584893</c:v>
                </c:pt>
                <c:pt idx="6177">
                  <c:v>Sn_1.995262</c:v>
                </c:pt>
                <c:pt idx="6178">
                  <c:v>Sn_2.511886</c:v>
                </c:pt>
                <c:pt idx="6179">
                  <c:v>Sn_3.162278</c:v>
                </c:pt>
                <c:pt idx="6180">
                  <c:v>Sn_3.981072</c:v>
                </c:pt>
                <c:pt idx="6181">
                  <c:v>Sn_5.011872</c:v>
                </c:pt>
                <c:pt idx="6182">
                  <c:v>Sn_6.309573</c:v>
                </c:pt>
                <c:pt idx="6183">
                  <c:v>Sn_7.943282</c:v>
                </c:pt>
                <c:pt idx="6184">
                  <c:v>Sn_10</c:v>
                </c:pt>
                <c:pt idx="6185">
                  <c:v>Sn_12.58925</c:v>
                </c:pt>
                <c:pt idx="6186">
                  <c:v>Sn_15.84893</c:v>
                </c:pt>
                <c:pt idx="6187">
                  <c:v>Sn_19.95262</c:v>
                </c:pt>
                <c:pt idx="6188">
                  <c:v>Sn_25.11886</c:v>
                </c:pt>
                <c:pt idx="6189">
                  <c:v>Sn_31.62278</c:v>
                </c:pt>
                <c:pt idx="6190">
                  <c:v>Sn_39.81072</c:v>
                </c:pt>
                <c:pt idx="6191">
                  <c:v>Sn_50.11872</c:v>
                </c:pt>
                <c:pt idx="6192">
                  <c:v>Sn_63.09573</c:v>
                </c:pt>
                <c:pt idx="6193">
                  <c:v>Sn_79.43282</c:v>
                </c:pt>
                <c:pt idx="6194">
                  <c:v>Sn_100</c:v>
                </c:pt>
                <c:pt idx="6195">
                  <c:v>Sn_125.8925</c:v>
                </c:pt>
                <c:pt idx="6196">
                  <c:v>Sn_158.4893</c:v>
                </c:pt>
                <c:pt idx="6197">
                  <c:v>Sn_199.5262</c:v>
                </c:pt>
                <c:pt idx="6198">
                  <c:v>Sn_251.1886</c:v>
                </c:pt>
                <c:pt idx="6199">
                  <c:v>Sn_316.2278</c:v>
                </c:pt>
                <c:pt idx="6200">
                  <c:v>Sn_398.1072</c:v>
                </c:pt>
                <c:pt idx="6201">
                  <c:v>Sn_501.1872</c:v>
                </c:pt>
                <c:pt idx="6202">
                  <c:v>Sn_630.9573</c:v>
                </c:pt>
                <c:pt idx="6203">
                  <c:v>Sn_794.3282</c:v>
                </c:pt>
                <c:pt idx="6204">
                  <c:v>Sn_1000</c:v>
                </c:pt>
                <c:pt idx="6205">
                  <c:v>Sn_1258.925</c:v>
                </c:pt>
                <c:pt idx="6206">
                  <c:v>Sn_1584.893</c:v>
                </c:pt>
                <c:pt idx="6207">
                  <c:v>Sn_1995.262</c:v>
                </c:pt>
                <c:pt idx="6208">
                  <c:v>Sn_2511.886</c:v>
                </c:pt>
                <c:pt idx="6209">
                  <c:v>Sn_3162.278</c:v>
                </c:pt>
                <c:pt idx="6210">
                  <c:v>Sn_3981.072</c:v>
                </c:pt>
                <c:pt idx="6211">
                  <c:v>Sn_5011.872</c:v>
                </c:pt>
                <c:pt idx="6212">
                  <c:v>Sn_6309.573</c:v>
                </c:pt>
                <c:pt idx="6213">
                  <c:v>Sn_7943.282</c:v>
                </c:pt>
                <c:pt idx="6214">
                  <c:v>Sn_10000</c:v>
                </c:pt>
                <c:pt idx="6215">
                  <c:v>Sn_12589.25</c:v>
                </c:pt>
                <c:pt idx="6216">
                  <c:v>Sn_15848.93</c:v>
                </c:pt>
                <c:pt idx="6217">
                  <c:v>Sn_19952.62</c:v>
                </c:pt>
                <c:pt idx="6218">
                  <c:v>Sn_25118.86</c:v>
                </c:pt>
                <c:pt idx="6219">
                  <c:v>Sn_31622.78</c:v>
                </c:pt>
                <c:pt idx="6220">
                  <c:v>Sn_39810.72</c:v>
                </c:pt>
                <c:pt idx="6221">
                  <c:v>Sn_50118.72</c:v>
                </c:pt>
                <c:pt idx="6222">
                  <c:v>Sn_63095.73</c:v>
                </c:pt>
                <c:pt idx="6223">
                  <c:v>Sn_79432.82</c:v>
                </c:pt>
                <c:pt idx="6224">
                  <c:v>Sn_100000</c:v>
                </c:pt>
                <c:pt idx="6225">
                  <c:v>Sn_125892.5</c:v>
                </c:pt>
                <c:pt idx="6226">
                  <c:v>Sn_158489.3</c:v>
                </c:pt>
                <c:pt idx="6227">
                  <c:v>Sn_199526.2</c:v>
                </c:pt>
                <c:pt idx="6228">
                  <c:v>Sn_251188.6</c:v>
                </c:pt>
                <c:pt idx="6229">
                  <c:v>Sn_316227.8</c:v>
                </c:pt>
                <c:pt idx="6230">
                  <c:v>Sn_398107.2</c:v>
                </c:pt>
                <c:pt idx="6231">
                  <c:v>Sn_501187.2</c:v>
                </c:pt>
                <c:pt idx="6232">
                  <c:v>Sn_630957.3</c:v>
                </c:pt>
                <c:pt idx="6233">
                  <c:v>Sn_794328.2</c:v>
                </c:pt>
                <c:pt idx="6234">
                  <c:v>Sn_1000000</c:v>
                </c:pt>
                <c:pt idx="6235">
                  <c:v>Sn_1258925</c:v>
                </c:pt>
                <c:pt idx="6236">
                  <c:v>Sn_1584893</c:v>
                </c:pt>
                <c:pt idx="6237">
                  <c:v>Sn_1995262</c:v>
                </c:pt>
                <c:pt idx="6238">
                  <c:v>Sn_2511886</c:v>
                </c:pt>
                <c:pt idx="6239">
                  <c:v>Sn_3162278</c:v>
                </c:pt>
                <c:pt idx="6240">
                  <c:v>Sn_3981072</c:v>
                </c:pt>
                <c:pt idx="6241">
                  <c:v>Sn_5011872</c:v>
                </c:pt>
                <c:pt idx="6242">
                  <c:v>Sn_6309573</c:v>
                </c:pt>
                <c:pt idx="6243">
                  <c:v>Sn_7943282</c:v>
                </c:pt>
                <c:pt idx="6244">
                  <c:v>Sn_10000000</c:v>
                </c:pt>
                <c:pt idx="6245">
                  <c:v>Sn_12589250</c:v>
                </c:pt>
                <c:pt idx="6246">
                  <c:v>Sn_15848930</c:v>
                </c:pt>
                <c:pt idx="6247">
                  <c:v>Sn_19952620</c:v>
                </c:pt>
                <c:pt idx="6248">
                  <c:v>Sb_</c:v>
                </c:pt>
                <c:pt idx="6249">
                  <c:v>Energy[eV]_Elastic[mb]</c:v>
                </c:pt>
                <c:pt idx="6250">
                  <c:v>Sb_0.00001258925</c:v>
                </c:pt>
                <c:pt idx="6251">
                  <c:v>Sb_0.00001584893</c:v>
                </c:pt>
                <c:pt idx="6252">
                  <c:v>Sb_0.00001995262</c:v>
                </c:pt>
                <c:pt idx="6253">
                  <c:v>Sb_0.00002511886</c:v>
                </c:pt>
                <c:pt idx="6254">
                  <c:v>Sb_0.00003162278</c:v>
                </c:pt>
                <c:pt idx="6255">
                  <c:v>Sb_0.00003981072</c:v>
                </c:pt>
                <c:pt idx="6256">
                  <c:v>Sb_0.00005011872</c:v>
                </c:pt>
                <c:pt idx="6257">
                  <c:v>Sb_0.00006309573</c:v>
                </c:pt>
                <c:pt idx="6258">
                  <c:v>Sb_0.00007943282</c:v>
                </c:pt>
                <c:pt idx="6259">
                  <c:v>Sb_0.0001</c:v>
                </c:pt>
                <c:pt idx="6260">
                  <c:v>Sb_0.0001258925</c:v>
                </c:pt>
                <c:pt idx="6261">
                  <c:v>Sb_0.0001584893</c:v>
                </c:pt>
                <c:pt idx="6262">
                  <c:v>Sb_0.0001995262</c:v>
                </c:pt>
                <c:pt idx="6263">
                  <c:v>Sb_0.0002511886</c:v>
                </c:pt>
                <c:pt idx="6264">
                  <c:v>Sb_0.0003162278</c:v>
                </c:pt>
                <c:pt idx="6265">
                  <c:v>Sb_0.0003981072</c:v>
                </c:pt>
                <c:pt idx="6266">
                  <c:v>Sb_0.0005011872</c:v>
                </c:pt>
                <c:pt idx="6267">
                  <c:v>Sb_0.0006309573</c:v>
                </c:pt>
                <c:pt idx="6268">
                  <c:v>Sb_0.0007943282</c:v>
                </c:pt>
                <c:pt idx="6269">
                  <c:v>Sb_0.001</c:v>
                </c:pt>
                <c:pt idx="6270">
                  <c:v>Sb_0.001258925</c:v>
                </c:pt>
                <c:pt idx="6271">
                  <c:v>Sb_0.001584893</c:v>
                </c:pt>
                <c:pt idx="6272">
                  <c:v>Sb_0.001995262</c:v>
                </c:pt>
                <c:pt idx="6273">
                  <c:v>Sb_0.002511886</c:v>
                </c:pt>
                <c:pt idx="6274">
                  <c:v>Sb_0.003162278</c:v>
                </c:pt>
                <c:pt idx="6275">
                  <c:v>Sb_0.003981072</c:v>
                </c:pt>
                <c:pt idx="6276">
                  <c:v>Sb_0.005011872</c:v>
                </c:pt>
                <c:pt idx="6277">
                  <c:v>Sb_0.006309573</c:v>
                </c:pt>
                <c:pt idx="6278">
                  <c:v>Sb_0.007943282</c:v>
                </c:pt>
                <c:pt idx="6279">
                  <c:v>Sb_0.01</c:v>
                </c:pt>
                <c:pt idx="6280">
                  <c:v>Sb_0.01258925</c:v>
                </c:pt>
                <c:pt idx="6281">
                  <c:v>Sb_0.01584893</c:v>
                </c:pt>
                <c:pt idx="6282">
                  <c:v>Sb_0.01995262</c:v>
                </c:pt>
                <c:pt idx="6283">
                  <c:v>Sb_0.02511886</c:v>
                </c:pt>
                <c:pt idx="6284">
                  <c:v>Sb_0.03162278</c:v>
                </c:pt>
                <c:pt idx="6285">
                  <c:v>Sb_0.03981072</c:v>
                </c:pt>
                <c:pt idx="6286">
                  <c:v>Sb_0.05011872</c:v>
                </c:pt>
                <c:pt idx="6287">
                  <c:v>Sb_0.06309573</c:v>
                </c:pt>
                <c:pt idx="6288">
                  <c:v>Sb_0.07943282</c:v>
                </c:pt>
                <c:pt idx="6289">
                  <c:v>Sb_0.1</c:v>
                </c:pt>
                <c:pt idx="6290">
                  <c:v>Sb_0.1258925</c:v>
                </c:pt>
                <c:pt idx="6291">
                  <c:v>Sb_0.1584893</c:v>
                </c:pt>
                <c:pt idx="6292">
                  <c:v>Sb_0.1995262</c:v>
                </c:pt>
                <c:pt idx="6293">
                  <c:v>Sb_0.2511886</c:v>
                </c:pt>
                <c:pt idx="6294">
                  <c:v>Sb_0.3162278</c:v>
                </c:pt>
                <c:pt idx="6295">
                  <c:v>Sb_0.3981072</c:v>
                </c:pt>
                <c:pt idx="6296">
                  <c:v>Sb_0.5011872</c:v>
                </c:pt>
                <c:pt idx="6297">
                  <c:v>Sb_0.6309573</c:v>
                </c:pt>
                <c:pt idx="6298">
                  <c:v>Sb_0.7943282</c:v>
                </c:pt>
                <c:pt idx="6299">
                  <c:v>Sb_1</c:v>
                </c:pt>
                <c:pt idx="6300">
                  <c:v>Sb_1.258925</c:v>
                </c:pt>
                <c:pt idx="6301">
                  <c:v>Sb_1.584893</c:v>
                </c:pt>
                <c:pt idx="6302">
                  <c:v>Sb_1.995262</c:v>
                </c:pt>
                <c:pt idx="6303">
                  <c:v>Sb_2.511886</c:v>
                </c:pt>
                <c:pt idx="6304">
                  <c:v>Sb_3.162278</c:v>
                </c:pt>
                <c:pt idx="6305">
                  <c:v>Sb_3.981072</c:v>
                </c:pt>
                <c:pt idx="6306">
                  <c:v>Sb_5.011872</c:v>
                </c:pt>
                <c:pt idx="6307">
                  <c:v>Sb_6.309573</c:v>
                </c:pt>
                <c:pt idx="6308">
                  <c:v>Sb_7.943282</c:v>
                </c:pt>
                <c:pt idx="6309">
                  <c:v>Sb_10</c:v>
                </c:pt>
                <c:pt idx="6310">
                  <c:v>Sb_12.58925</c:v>
                </c:pt>
                <c:pt idx="6311">
                  <c:v>Sb_15.84893</c:v>
                </c:pt>
                <c:pt idx="6312">
                  <c:v>Sb_19.95262</c:v>
                </c:pt>
                <c:pt idx="6313">
                  <c:v>Sb_25.11886</c:v>
                </c:pt>
                <c:pt idx="6314">
                  <c:v>Sb_31.62278</c:v>
                </c:pt>
                <c:pt idx="6315">
                  <c:v>Sb_39.81072</c:v>
                </c:pt>
                <c:pt idx="6316">
                  <c:v>Sb_50.11872</c:v>
                </c:pt>
                <c:pt idx="6317">
                  <c:v>Sb_63.09573</c:v>
                </c:pt>
                <c:pt idx="6318">
                  <c:v>Sb_79.43282</c:v>
                </c:pt>
                <c:pt idx="6319">
                  <c:v>Sb_100</c:v>
                </c:pt>
                <c:pt idx="6320">
                  <c:v>Sb_125.8925</c:v>
                </c:pt>
                <c:pt idx="6321">
                  <c:v>Sb_158.4893</c:v>
                </c:pt>
                <c:pt idx="6322">
                  <c:v>Sb_199.5262</c:v>
                </c:pt>
                <c:pt idx="6323">
                  <c:v>Sb_251.1886</c:v>
                </c:pt>
                <c:pt idx="6324">
                  <c:v>Sb_316.2278</c:v>
                </c:pt>
                <c:pt idx="6325">
                  <c:v>Sb_398.1072</c:v>
                </c:pt>
                <c:pt idx="6326">
                  <c:v>Sb_501.1872</c:v>
                </c:pt>
                <c:pt idx="6327">
                  <c:v>Sb_630.9573</c:v>
                </c:pt>
                <c:pt idx="6328">
                  <c:v>Sb_794.3282</c:v>
                </c:pt>
                <c:pt idx="6329">
                  <c:v>Sb_1000</c:v>
                </c:pt>
                <c:pt idx="6330">
                  <c:v>Sb_1258.925</c:v>
                </c:pt>
                <c:pt idx="6331">
                  <c:v>Sb_1584.893</c:v>
                </c:pt>
                <c:pt idx="6332">
                  <c:v>Sb_1995.262</c:v>
                </c:pt>
                <c:pt idx="6333">
                  <c:v>Sb_2511.886</c:v>
                </c:pt>
                <c:pt idx="6334">
                  <c:v>Sb_3162.278</c:v>
                </c:pt>
                <c:pt idx="6335">
                  <c:v>Sb_3981.072</c:v>
                </c:pt>
                <c:pt idx="6336">
                  <c:v>Sb_5011.872</c:v>
                </c:pt>
                <c:pt idx="6337">
                  <c:v>Sb_6309.573</c:v>
                </c:pt>
                <c:pt idx="6338">
                  <c:v>Sb_7943.282</c:v>
                </c:pt>
                <c:pt idx="6339">
                  <c:v>Sb_10000</c:v>
                </c:pt>
                <c:pt idx="6340">
                  <c:v>Sb_12589.25</c:v>
                </c:pt>
                <c:pt idx="6341">
                  <c:v>Sb_15848.93</c:v>
                </c:pt>
                <c:pt idx="6342">
                  <c:v>Sb_19952.62</c:v>
                </c:pt>
                <c:pt idx="6343">
                  <c:v>Sb_25118.86</c:v>
                </c:pt>
                <c:pt idx="6344">
                  <c:v>Sb_31622.78</c:v>
                </c:pt>
                <c:pt idx="6345">
                  <c:v>Sb_39810.72</c:v>
                </c:pt>
                <c:pt idx="6346">
                  <c:v>Sb_50118.72</c:v>
                </c:pt>
                <c:pt idx="6347">
                  <c:v>Sb_63095.73</c:v>
                </c:pt>
                <c:pt idx="6348">
                  <c:v>Sb_79432.82</c:v>
                </c:pt>
                <c:pt idx="6349">
                  <c:v>Sb_100000</c:v>
                </c:pt>
                <c:pt idx="6350">
                  <c:v>Sb_125892.5</c:v>
                </c:pt>
                <c:pt idx="6351">
                  <c:v>Sb_158489.3</c:v>
                </c:pt>
                <c:pt idx="6352">
                  <c:v>Sb_199526.2</c:v>
                </c:pt>
                <c:pt idx="6353">
                  <c:v>Sb_251188.6</c:v>
                </c:pt>
                <c:pt idx="6354">
                  <c:v>Sb_316227.8</c:v>
                </c:pt>
                <c:pt idx="6355">
                  <c:v>Sb_398107.2</c:v>
                </c:pt>
                <c:pt idx="6356">
                  <c:v>Sb_501187.2</c:v>
                </c:pt>
                <c:pt idx="6357">
                  <c:v>Sb_630957.3</c:v>
                </c:pt>
                <c:pt idx="6358">
                  <c:v>Sb_794328.2</c:v>
                </c:pt>
                <c:pt idx="6359">
                  <c:v>Sb_1000000</c:v>
                </c:pt>
                <c:pt idx="6360">
                  <c:v>Sb_1258925</c:v>
                </c:pt>
                <c:pt idx="6361">
                  <c:v>Sb_1584893</c:v>
                </c:pt>
                <c:pt idx="6362">
                  <c:v>Sb_1995262</c:v>
                </c:pt>
                <c:pt idx="6363">
                  <c:v>Sb_2511886</c:v>
                </c:pt>
                <c:pt idx="6364">
                  <c:v>Sb_3162278</c:v>
                </c:pt>
                <c:pt idx="6365">
                  <c:v>Sb_3981072</c:v>
                </c:pt>
                <c:pt idx="6366">
                  <c:v>Sb_5011872</c:v>
                </c:pt>
                <c:pt idx="6367">
                  <c:v>Sb_6309573</c:v>
                </c:pt>
                <c:pt idx="6368">
                  <c:v>Sb_7943282</c:v>
                </c:pt>
                <c:pt idx="6369">
                  <c:v>Sb_10000000</c:v>
                </c:pt>
                <c:pt idx="6370">
                  <c:v>Sb_12589250</c:v>
                </c:pt>
                <c:pt idx="6371">
                  <c:v>Sb_15848930</c:v>
                </c:pt>
                <c:pt idx="6372">
                  <c:v>Sb_19952620</c:v>
                </c:pt>
                <c:pt idx="6373">
                  <c:v>Te_</c:v>
                </c:pt>
                <c:pt idx="6374">
                  <c:v>Energy[eV]_Elastic[mb]</c:v>
                </c:pt>
                <c:pt idx="6375">
                  <c:v>Te_0.00001258925</c:v>
                </c:pt>
                <c:pt idx="6376">
                  <c:v>Te_0.00001584893</c:v>
                </c:pt>
                <c:pt idx="6377">
                  <c:v>Te_0.00001995262</c:v>
                </c:pt>
                <c:pt idx="6378">
                  <c:v>Te_0.00002511886</c:v>
                </c:pt>
                <c:pt idx="6379">
                  <c:v>Te_0.00003162278</c:v>
                </c:pt>
                <c:pt idx="6380">
                  <c:v>Te_0.00003981072</c:v>
                </c:pt>
                <c:pt idx="6381">
                  <c:v>Te_0.00005011872</c:v>
                </c:pt>
                <c:pt idx="6382">
                  <c:v>Te_0.00006309573</c:v>
                </c:pt>
                <c:pt idx="6383">
                  <c:v>Te_0.00007943282</c:v>
                </c:pt>
                <c:pt idx="6384">
                  <c:v>Te_0.0001</c:v>
                </c:pt>
                <c:pt idx="6385">
                  <c:v>Te_0.0001258925</c:v>
                </c:pt>
                <c:pt idx="6386">
                  <c:v>Te_0.0001584893</c:v>
                </c:pt>
                <c:pt idx="6387">
                  <c:v>Te_0.0001995262</c:v>
                </c:pt>
                <c:pt idx="6388">
                  <c:v>Te_0.0002511886</c:v>
                </c:pt>
                <c:pt idx="6389">
                  <c:v>Te_0.0003162278</c:v>
                </c:pt>
                <c:pt idx="6390">
                  <c:v>Te_0.0003981072</c:v>
                </c:pt>
                <c:pt idx="6391">
                  <c:v>Te_0.0005011872</c:v>
                </c:pt>
                <c:pt idx="6392">
                  <c:v>Te_0.0006309573</c:v>
                </c:pt>
                <c:pt idx="6393">
                  <c:v>Te_0.0007943282</c:v>
                </c:pt>
                <c:pt idx="6394">
                  <c:v>Te_0.001</c:v>
                </c:pt>
                <c:pt idx="6395">
                  <c:v>Te_0.001258925</c:v>
                </c:pt>
                <c:pt idx="6396">
                  <c:v>Te_0.001584893</c:v>
                </c:pt>
                <c:pt idx="6397">
                  <c:v>Te_0.001995262</c:v>
                </c:pt>
                <c:pt idx="6398">
                  <c:v>Te_0.002511886</c:v>
                </c:pt>
                <c:pt idx="6399">
                  <c:v>Te_0.003162278</c:v>
                </c:pt>
                <c:pt idx="6400">
                  <c:v>Te_0.003981072</c:v>
                </c:pt>
                <c:pt idx="6401">
                  <c:v>Te_0.005011872</c:v>
                </c:pt>
                <c:pt idx="6402">
                  <c:v>Te_0.006309573</c:v>
                </c:pt>
                <c:pt idx="6403">
                  <c:v>Te_0.007943282</c:v>
                </c:pt>
                <c:pt idx="6404">
                  <c:v>Te_0.01</c:v>
                </c:pt>
                <c:pt idx="6405">
                  <c:v>Te_0.01258925</c:v>
                </c:pt>
                <c:pt idx="6406">
                  <c:v>Te_0.01584893</c:v>
                </c:pt>
                <c:pt idx="6407">
                  <c:v>Te_0.01995262</c:v>
                </c:pt>
                <c:pt idx="6408">
                  <c:v>Te_0.02511886</c:v>
                </c:pt>
                <c:pt idx="6409">
                  <c:v>Te_0.03162278</c:v>
                </c:pt>
                <c:pt idx="6410">
                  <c:v>Te_0.03981072</c:v>
                </c:pt>
                <c:pt idx="6411">
                  <c:v>Te_0.05011872</c:v>
                </c:pt>
                <c:pt idx="6412">
                  <c:v>Te_0.06309573</c:v>
                </c:pt>
                <c:pt idx="6413">
                  <c:v>Te_0.07943282</c:v>
                </c:pt>
                <c:pt idx="6414">
                  <c:v>Te_0.1</c:v>
                </c:pt>
                <c:pt idx="6415">
                  <c:v>Te_0.1258925</c:v>
                </c:pt>
                <c:pt idx="6416">
                  <c:v>Te_0.1584893</c:v>
                </c:pt>
                <c:pt idx="6417">
                  <c:v>Te_0.1995262</c:v>
                </c:pt>
                <c:pt idx="6418">
                  <c:v>Te_0.2511886</c:v>
                </c:pt>
                <c:pt idx="6419">
                  <c:v>Te_0.3162278</c:v>
                </c:pt>
                <c:pt idx="6420">
                  <c:v>Te_0.3981072</c:v>
                </c:pt>
                <c:pt idx="6421">
                  <c:v>Te_0.5011872</c:v>
                </c:pt>
                <c:pt idx="6422">
                  <c:v>Te_0.6309573</c:v>
                </c:pt>
                <c:pt idx="6423">
                  <c:v>Te_0.7943282</c:v>
                </c:pt>
                <c:pt idx="6424">
                  <c:v>Te_1</c:v>
                </c:pt>
                <c:pt idx="6425">
                  <c:v>Te_1.258925</c:v>
                </c:pt>
                <c:pt idx="6426">
                  <c:v>Te_1.584893</c:v>
                </c:pt>
                <c:pt idx="6427">
                  <c:v>Te_1.995262</c:v>
                </c:pt>
                <c:pt idx="6428">
                  <c:v>Te_2.511886</c:v>
                </c:pt>
                <c:pt idx="6429">
                  <c:v>Te_3.162278</c:v>
                </c:pt>
                <c:pt idx="6430">
                  <c:v>Te_3.981072</c:v>
                </c:pt>
                <c:pt idx="6431">
                  <c:v>Te_5.011872</c:v>
                </c:pt>
                <c:pt idx="6432">
                  <c:v>Te_6.309573</c:v>
                </c:pt>
                <c:pt idx="6433">
                  <c:v>Te_7.943282</c:v>
                </c:pt>
                <c:pt idx="6434">
                  <c:v>Te_10</c:v>
                </c:pt>
                <c:pt idx="6435">
                  <c:v>Te_12.58925</c:v>
                </c:pt>
                <c:pt idx="6436">
                  <c:v>Te_15.84893</c:v>
                </c:pt>
                <c:pt idx="6437">
                  <c:v>Te_19.95262</c:v>
                </c:pt>
                <c:pt idx="6438">
                  <c:v>Te_25.11886</c:v>
                </c:pt>
                <c:pt idx="6439">
                  <c:v>Te_31.62278</c:v>
                </c:pt>
                <c:pt idx="6440">
                  <c:v>Te_39.81072</c:v>
                </c:pt>
                <c:pt idx="6441">
                  <c:v>Te_50.11872</c:v>
                </c:pt>
                <c:pt idx="6442">
                  <c:v>Te_63.09573</c:v>
                </c:pt>
                <c:pt idx="6443">
                  <c:v>Te_79.43282</c:v>
                </c:pt>
                <c:pt idx="6444">
                  <c:v>Te_100</c:v>
                </c:pt>
                <c:pt idx="6445">
                  <c:v>Te_125.8925</c:v>
                </c:pt>
                <c:pt idx="6446">
                  <c:v>Te_158.4893</c:v>
                </c:pt>
                <c:pt idx="6447">
                  <c:v>Te_199.5262</c:v>
                </c:pt>
                <c:pt idx="6448">
                  <c:v>Te_251.1886</c:v>
                </c:pt>
                <c:pt idx="6449">
                  <c:v>Te_316.2278</c:v>
                </c:pt>
                <c:pt idx="6450">
                  <c:v>Te_398.1072</c:v>
                </c:pt>
                <c:pt idx="6451">
                  <c:v>Te_501.1872</c:v>
                </c:pt>
                <c:pt idx="6452">
                  <c:v>Te_630.9573</c:v>
                </c:pt>
                <c:pt idx="6453">
                  <c:v>Te_794.3282</c:v>
                </c:pt>
                <c:pt idx="6454">
                  <c:v>Te_1000</c:v>
                </c:pt>
                <c:pt idx="6455">
                  <c:v>Te_1258.925</c:v>
                </c:pt>
                <c:pt idx="6456">
                  <c:v>Te_1584.893</c:v>
                </c:pt>
                <c:pt idx="6457">
                  <c:v>Te_1995.262</c:v>
                </c:pt>
                <c:pt idx="6458">
                  <c:v>Te_2511.886</c:v>
                </c:pt>
                <c:pt idx="6459">
                  <c:v>Te_3162.278</c:v>
                </c:pt>
                <c:pt idx="6460">
                  <c:v>Te_3981.072</c:v>
                </c:pt>
                <c:pt idx="6461">
                  <c:v>Te_5011.872</c:v>
                </c:pt>
                <c:pt idx="6462">
                  <c:v>Te_6309.573</c:v>
                </c:pt>
                <c:pt idx="6463">
                  <c:v>Te_7943.282</c:v>
                </c:pt>
                <c:pt idx="6464">
                  <c:v>Te_10000</c:v>
                </c:pt>
                <c:pt idx="6465">
                  <c:v>Te_12589.25</c:v>
                </c:pt>
                <c:pt idx="6466">
                  <c:v>Te_15848.93</c:v>
                </c:pt>
                <c:pt idx="6467">
                  <c:v>Te_19952.62</c:v>
                </c:pt>
                <c:pt idx="6468">
                  <c:v>Te_25118.86</c:v>
                </c:pt>
                <c:pt idx="6469">
                  <c:v>Te_31622.78</c:v>
                </c:pt>
                <c:pt idx="6470">
                  <c:v>Te_39810.72</c:v>
                </c:pt>
                <c:pt idx="6471">
                  <c:v>Te_50118.72</c:v>
                </c:pt>
                <c:pt idx="6472">
                  <c:v>Te_63095.73</c:v>
                </c:pt>
                <c:pt idx="6473">
                  <c:v>Te_79432.82</c:v>
                </c:pt>
                <c:pt idx="6474">
                  <c:v>Te_100000</c:v>
                </c:pt>
                <c:pt idx="6475">
                  <c:v>Te_125892.5</c:v>
                </c:pt>
                <c:pt idx="6476">
                  <c:v>Te_158489.3</c:v>
                </c:pt>
                <c:pt idx="6477">
                  <c:v>Te_199526.2</c:v>
                </c:pt>
                <c:pt idx="6478">
                  <c:v>Te_251188.6</c:v>
                </c:pt>
                <c:pt idx="6479">
                  <c:v>Te_316227.8</c:v>
                </c:pt>
                <c:pt idx="6480">
                  <c:v>Te_398107.2</c:v>
                </c:pt>
                <c:pt idx="6481">
                  <c:v>Te_501187.2</c:v>
                </c:pt>
                <c:pt idx="6482">
                  <c:v>Te_630957.3</c:v>
                </c:pt>
                <c:pt idx="6483">
                  <c:v>Te_794328.2</c:v>
                </c:pt>
                <c:pt idx="6484">
                  <c:v>Te_1000000</c:v>
                </c:pt>
                <c:pt idx="6485">
                  <c:v>Te_1258925</c:v>
                </c:pt>
                <c:pt idx="6486">
                  <c:v>Te_1584893</c:v>
                </c:pt>
                <c:pt idx="6487">
                  <c:v>Te_1995262</c:v>
                </c:pt>
                <c:pt idx="6488">
                  <c:v>Te_2511886</c:v>
                </c:pt>
                <c:pt idx="6489">
                  <c:v>Te_3162278</c:v>
                </c:pt>
                <c:pt idx="6490">
                  <c:v>Te_3981072</c:v>
                </c:pt>
                <c:pt idx="6491">
                  <c:v>Te_5011872</c:v>
                </c:pt>
                <c:pt idx="6492">
                  <c:v>Te_6309573</c:v>
                </c:pt>
                <c:pt idx="6493">
                  <c:v>Te_7943282</c:v>
                </c:pt>
                <c:pt idx="6494">
                  <c:v>Te_10000000</c:v>
                </c:pt>
                <c:pt idx="6495">
                  <c:v>Te_12589250</c:v>
                </c:pt>
                <c:pt idx="6496">
                  <c:v>Te_15848930</c:v>
                </c:pt>
                <c:pt idx="6497">
                  <c:v>Te_19952620</c:v>
                </c:pt>
                <c:pt idx="6498">
                  <c:v>I_</c:v>
                </c:pt>
                <c:pt idx="6499">
                  <c:v>Energy[eV]_Elastic[mb]</c:v>
                </c:pt>
                <c:pt idx="6500">
                  <c:v>I_0.00001258925</c:v>
                </c:pt>
                <c:pt idx="6501">
                  <c:v>I_0.00001584893</c:v>
                </c:pt>
                <c:pt idx="6502">
                  <c:v>I_0.00001995262</c:v>
                </c:pt>
                <c:pt idx="6503">
                  <c:v>I_0.00002511886</c:v>
                </c:pt>
                <c:pt idx="6504">
                  <c:v>I_0.00003162278</c:v>
                </c:pt>
                <c:pt idx="6505">
                  <c:v>I_0.00003981072</c:v>
                </c:pt>
                <c:pt idx="6506">
                  <c:v>I_0.00005011872</c:v>
                </c:pt>
                <c:pt idx="6507">
                  <c:v>I_0.00006309573</c:v>
                </c:pt>
                <c:pt idx="6508">
                  <c:v>I_0.00007943282</c:v>
                </c:pt>
                <c:pt idx="6509">
                  <c:v>I_0.0001</c:v>
                </c:pt>
                <c:pt idx="6510">
                  <c:v>I_0.0001258925</c:v>
                </c:pt>
                <c:pt idx="6511">
                  <c:v>I_0.0001584893</c:v>
                </c:pt>
                <c:pt idx="6512">
                  <c:v>I_0.0001995262</c:v>
                </c:pt>
                <c:pt idx="6513">
                  <c:v>I_0.0002511886</c:v>
                </c:pt>
                <c:pt idx="6514">
                  <c:v>I_0.0003162278</c:v>
                </c:pt>
                <c:pt idx="6515">
                  <c:v>I_0.0003981072</c:v>
                </c:pt>
                <c:pt idx="6516">
                  <c:v>I_0.0005011872</c:v>
                </c:pt>
                <c:pt idx="6517">
                  <c:v>I_0.0006309573</c:v>
                </c:pt>
                <c:pt idx="6518">
                  <c:v>I_0.0007943282</c:v>
                </c:pt>
                <c:pt idx="6519">
                  <c:v>I_0.001</c:v>
                </c:pt>
                <c:pt idx="6520">
                  <c:v>I_0.001258925</c:v>
                </c:pt>
                <c:pt idx="6521">
                  <c:v>I_0.001584893</c:v>
                </c:pt>
                <c:pt idx="6522">
                  <c:v>I_0.001995262</c:v>
                </c:pt>
                <c:pt idx="6523">
                  <c:v>I_0.002511886</c:v>
                </c:pt>
                <c:pt idx="6524">
                  <c:v>I_0.003162278</c:v>
                </c:pt>
                <c:pt idx="6525">
                  <c:v>I_0.003981072</c:v>
                </c:pt>
                <c:pt idx="6526">
                  <c:v>I_0.005011872</c:v>
                </c:pt>
                <c:pt idx="6527">
                  <c:v>I_0.006309573</c:v>
                </c:pt>
                <c:pt idx="6528">
                  <c:v>I_0.007943282</c:v>
                </c:pt>
                <c:pt idx="6529">
                  <c:v>I_0.01</c:v>
                </c:pt>
                <c:pt idx="6530">
                  <c:v>I_0.01258925</c:v>
                </c:pt>
                <c:pt idx="6531">
                  <c:v>I_0.01584893</c:v>
                </c:pt>
                <c:pt idx="6532">
                  <c:v>I_0.01995262</c:v>
                </c:pt>
                <c:pt idx="6533">
                  <c:v>I_0.02511886</c:v>
                </c:pt>
                <c:pt idx="6534">
                  <c:v>I_0.03162278</c:v>
                </c:pt>
                <c:pt idx="6535">
                  <c:v>I_0.03981072</c:v>
                </c:pt>
                <c:pt idx="6536">
                  <c:v>I_0.05011872</c:v>
                </c:pt>
                <c:pt idx="6537">
                  <c:v>I_0.06309573</c:v>
                </c:pt>
                <c:pt idx="6538">
                  <c:v>I_0.07943282</c:v>
                </c:pt>
                <c:pt idx="6539">
                  <c:v>I_0.1</c:v>
                </c:pt>
                <c:pt idx="6540">
                  <c:v>I_0.1258925</c:v>
                </c:pt>
                <c:pt idx="6541">
                  <c:v>I_0.1584893</c:v>
                </c:pt>
                <c:pt idx="6542">
                  <c:v>I_0.1995262</c:v>
                </c:pt>
                <c:pt idx="6543">
                  <c:v>I_0.2511886</c:v>
                </c:pt>
                <c:pt idx="6544">
                  <c:v>I_0.3162278</c:v>
                </c:pt>
                <c:pt idx="6545">
                  <c:v>I_0.3981072</c:v>
                </c:pt>
                <c:pt idx="6546">
                  <c:v>I_0.5011872</c:v>
                </c:pt>
                <c:pt idx="6547">
                  <c:v>I_0.6309573</c:v>
                </c:pt>
                <c:pt idx="6548">
                  <c:v>I_0.7943282</c:v>
                </c:pt>
                <c:pt idx="6549">
                  <c:v>I_1</c:v>
                </c:pt>
                <c:pt idx="6550">
                  <c:v>I_1.258925</c:v>
                </c:pt>
                <c:pt idx="6551">
                  <c:v>I_1.584893</c:v>
                </c:pt>
                <c:pt idx="6552">
                  <c:v>I_1.995262</c:v>
                </c:pt>
                <c:pt idx="6553">
                  <c:v>I_2.511886</c:v>
                </c:pt>
                <c:pt idx="6554">
                  <c:v>I_3.162278</c:v>
                </c:pt>
                <c:pt idx="6555">
                  <c:v>I_3.981072</c:v>
                </c:pt>
                <c:pt idx="6556">
                  <c:v>I_5.011872</c:v>
                </c:pt>
                <c:pt idx="6557">
                  <c:v>I_6.309573</c:v>
                </c:pt>
                <c:pt idx="6558">
                  <c:v>I_7.943282</c:v>
                </c:pt>
                <c:pt idx="6559">
                  <c:v>I_10</c:v>
                </c:pt>
                <c:pt idx="6560">
                  <c:v>I_12.58925</c:v>
                </c:pt>
                <c:pt idx="6561">
                  <c:v>I_15.84893</c:v>
                </c:pt>
                <c:pt idx="6562">
                  <c:v>I_19.95262</c:v>
                </c:pt>
                <c:pt idx="6563">
                  <c:v>I_25.11886</c:v>
                </c:pt>
                <c:pt idx="6564">
                  <c:v>I_31.62278</c:v>
                </c:pt>
                <c:pt idx="6565">
                  <c:v>I_39.81072</c:v>
                </c:pt>
                <c:pt idx="6566">
                  <c:v>I_50.11872</c:v>
                </c:pt>
                <c:pt idx="6567">
                  <c:v>I_63.09573</c:v>
                </c:pt>
                <c:pt idx="6568">
                  <c:v>I_79.43282</c:v>
                </c:pt>
                <c:pt idx="6569">
                  <c:v>I_100</c:v>
                </c:pt>
                <c:pt idx="6570">
                  <c:v>I_125.8925</c:v>
                </c:pt>
                <c:pt idx="6571">
                  <c:v>I_158.4893</c:v>
                </c:pt>
                <c:pt idx="6572">
                  <c:v>I_199.5262</c:v>
                </c:pt>
                <c:pt idx="6573">
                  <c:v>I_251.1886</c:v>
                </c:pt>
                <c:pt idx="6574">
                  <c:v>I_316.2278</c:v>
                </c:pt>
                <c:pt idx="6575">
                  <c:v>I_398.1072</c:v>
                </c:pt>
                <c:pt idx="6576">
                  <c:v>I_501.1872</c:v>
                </c:pt>
                <c:pt idx="6577">
                  <c:v>I_630.9573</c:v>
                </c:pt>
                <c:pt idx="6578">
                  <c:v>I_794.3282</c:v>
                </c:pt>
                <c:pt idx="6579">
                  <c:v>I_1000</c:v>
                </c:pt>
                <c:pt idx="6580">
                  <c:v>I_1258.925</c:v>
                </c:pt>
                <c:pt idx="6581">
                  <c:v>I_1584.893</c:v>
                </c:pt>
                <c:pt idx="6582">
                  <c:v>I_1995.262</c:v>
                </c:pt>
                <c:pt idx="6583">
                  <c:v>I_2511.886</c:v>
                </c:pt>
                <c:pt idx="6584">
                  <c:v>I_3162.278</c:v>
                </c:pt>
                <c:pt idx="6585">
                  <c:v>I_3981.072</c:v>
                </c:pt>
                <c:pt idx="6586">
                  <c:v>I_5011.872</c:v>
                </c:pt>
                <c:pt idx="6587">
                  <c:v>I_6309.573</c:v>
                </c:pt>
                <c:pt idx="6588">
                  <c:v>I_7943.282</c:v>
                </c:pt>
                <c:pt idx="6589">
                  <c:v>I_10000</c:v>
                </c:pt>
                <c:pt idx="6590">
                  <c:v>I_12589.25</c:v>
                </c:pt>
                <c:pt idx="6591">
                  <c:v>I_15848.93</c:v>
                </c:pt>
                <c:pt idx="6592">
                  <c:v>I_19952.62</c:v>
                </c:pt>
                <c:pt idx="6593">
                  <c:v>I_25118.86</c:v>
                </c:pt>
                <c:pt idx="6594">
                  <c:v>I_31622.78</c:v>
                </c:pt>
                <c:pt idx="6595">
                  <c:v>I_39810.72</c:v>
                </c:pt>
                <c:pt idx="6596">
                  <c:v>I_50118.72</c:v>
                </c:pt>
                <c:pt idx="6597">
                  <c:v>I_63095.73</c:v>
                </c:pt>
                <c:pt idx="6598">
                  <c:v>I_79432.82</c:v>
                </c:pt>
                <c:pt idx="6599">
                  <c:v>I_100000</c:v>
                </c:pt>
                <c:pt idx="6600">
                  <c:v>I_125892.5</c:v>
                </c:pt>
                <c:pt idx="6601">
                  <c:v>I_158489.3</c:v>
                </c:pt>
                <c:pt idx="6602">
                  <c:v>I_199526.2</c:v>
                </c:pt>
                <c:pt idx="6603">
                  <c:v>I_251188.6</c:v>
                </c:pt>
                <c:pt idx="6604">
                  <c:v>I_316227.8</c:v>
                </c:pt>
                <c:pt idx="6605">
                  <c:v>I_398107.2</c:v>
                </c:pt>
                <c:pt idx="6606">
                  <c:v>I_501187.2</c:v>
                </c:pt>
                <c:pt idx="6607">
                  <c:v>I_630957.3</c:v>
                </c:pt>
                <c:pt idx="6608">
                  <c:v>I_794328.2</c:v>
                </c:pt>
                <c:pt idx="6609">
                  <c:v>I_1000000</c:v>
                </c:pt>
                <c:pt idx="6610">
                  <c:v>I_1258925</c:v>
                </c:pt>
                <c:pt idx="6611">
                  <c:v>I_1584893</c:v>
                </c:pt>
                <c:pt idx="6612">
                  <c:v>I_1995262</c:v>
                </c:pt>
                <c:pt idx="6613">
                  <c:v>I_2511886</c:v>
                </c:pt>
                <c:pt idx="6614">
                  <c:v>I_3162278</c:v>
                </c:pt>
                <c:pt idx="6615">
                  <c:v>I_3981072</c:v>
                </c:pt>
                <c:pt idx="6616">
                  <c:v>I_5011872</c:v>
                </c:pt>
                <c:pt idx="6617">
                  <c:v>I_6309573</c:v>
                </c:pt>
                <c:pt idx="6618">
                  <c:v>I_7943282</c:v>
                </c:pt>
                <c:pt idx="6619">
                  <c:v>I_10000000</c:v>
                </c:pt>
                <c:pt idx="6620">
                  <c:v>I_12589250</c:v>
                </c:pt>
                <c:pt idx="6621">
                  <c:v>I_15848930</c:v>
                </c:pt>
                <c:pt idx="6622">
                  <c:v>I_19952620</c:v>
                </c:pt>
                <c:pt idx="6623">
                  <c:v>Xe_</c:v>
                </c:pt>
                <c:pt idx="6624">
                  <c:v>Energy[eV]_Elastic[mb]</c:v>
                </c:pt>
                <c:pt idx="6625">
                  <c:v>Xe_0.00001258925</c:v>
                </c:pt>
                <c:pt idx="6626">
                  <c:v>Xe_0.00001584893</c:v>
                </c:pt>
                <c:pt idx="6627">
                  <c:v>Xe_0.00001995262</c:v>
                </c:pt>
                <c:pt idx="6628">
                  <c:v>Xe_0.00002511886</c:v>
                </c:pt>
                <c:pt idx="6629">
                  <c:v>Xe_0.00003162278</c:v>
                </c:pt>
                <c:pt idx="6630">
                  <c:v>Xe_0.00003981072</c:v>
                </c:pt>
                <c:pt idx="6631">
                  <c:v>Xe_0.00005011872</c:v>
                </c:pt>
                <c:pt idx="6632">
                  <c:v>Xe_0.00006309573</c:v>
                </c:pt>
                <c:pt idx="6633">
                  <c:v>Xe_0.00007943282</c:v>
                </c:pt>
                <c:pt idx="6634">
                  <c:v>Xe_0.0001</c:v>
                </c:pt>
                <c:pt idx="6635">
                  <c:v>Xe_0.0001258925</c:v>
                </c:pt>
                <c:pt idx="6636">
                  <c:v>Xe_0.0001584893</c:v>
                </c:pt>
                <c:pt idx="6637">
                  <c:v>Xe_0.0001995262</c:v>
                </c:pt>
                <c:pt idx="6638">
                  <c:v>Xe_0.0002511886</c:v>
                </c:pt>
                <c:pt idx="6639">
                  <c:v>Xe_0.0003162278</c:v>
                </c:pt>
                <c:pt idx="6640">
                  <c:v>Xe_0.0003981072</c:v>
                </c:pt>
                <c:pt idx="6641">
                  <c:v>Xe_0.0005011872</c:v>
                </c:pt>
                <c:pt idx="6642">
                  <c:v>Xe_0.0006309573</c:v>
                </c:pt>
                <c:pt idx="6643">
                  <c:v>Xe_0.0007943282</c:v>
                </c:pt>
                <c:pt idx="6644">
                  <c:v>Xe_0.001</c:v>
                </c:pt>
                <c:pt idx="6645">
                  <c:v>Xe_0.001258925</c:v>
                </c:pt>
                <c:pt idx="6646">
                  <c:v>Xe_0.001584893</c:v>
                </c:pt>
                <c:pt idx="6647">
                  <c:v>Xe_0.001995262</c:v>
                </c:pt>
                <c:pt idx="6648">
                  <c:v>Xe_0.002511886</c:v>
                </c:pt>
                <c:pt idx="6649">
                  <c:v>Xe_0.003162278</c:v>
                </c:pt>
                <c:pt idx="6650">
                  <c:v>Xe_0.003981072</c:v>
                </c:pt>
                <c:pt idx="6651">
                  <c:v>Xe_0.005011872</c:v>
                </c:pt>
                <c:pt idx="6652">
                  <c:v>Xe_0.006309573</c:v>
                </c:pt>
                <c:pt idx="6653">
                  <c:v>Xe_0.007943282</c:v>
                </c:pt>
                <c:pt idx="6654">
                  <c:v>Xe_0.01</c:v>
                </c:pt>
                <c:pt idx="6655">
                  <c:v>Xe_0.01258925</c:v>
                </c:pt>
                <c:pt idx="6656">
                  <c:v>Xe_0.01584893</c:v>
                </c:pt>
                <c:pt idx="6657">
                  <c:v>Xe_0.01995262</c:v>
                </c:pt>
                <c:pt idx="6658">
                  <c:v>Xe_0.02511886</c:v>
                </c:pt>
                <c:pt idx="6659">
                  <c:v>Xe_0.03162278</c:v>
                </c:pt>
                <c:pt idx="6660">
                  <c:v>Xe_0.03981072</c:v>
                </c:pt>
                <c:pt idx="6661">
                  <c:v>Xe_0.05011872</c:v>
                </c:pt>
                <c:pt idx="6662">
                  <c:v>Xe_0.06309573</c:v>
                </c:pt>
                <c:pt idx="6663">
                  <c:v>Xe_0.07943282</c:v>
                </c:pt>
                <c:pt idx="6664">
                  <c:v>Xe_0.1</c:v>
                </c:pt>
                <c:pt idx="6665">
                  <c:v>Xe_0.1258925</c:v>
                </c:pt>
                <c:pt idx="6666">
                  <c:v>Xe_0.1584893</c:v>
                </c:pt>
                <c:pt idx="6667">
                  <c:v>Xe_0.1995262</c:v>
                </c:pt>
                <c:pt idx="6668">
                  <c:v>Xe_0.2511886</c:v>
                </c:pt>
                <c:pt idx="6669">
                  <c:v>Xe_0.3162278</c:v>
                </c:pt>
                <c:pt idx="6670">
                  <c:v>Xe_0.3981072</c:v>
                </c:pt>
                <c:pt idx="6671">
                  <c:v>Xe_0.5011872</c:v>
                </c:pt>
                <c:pt idx="6672">
                  <c:v>Xe_0.6309573</c:v>
                </c:pt>
                <c:pt idx="6673">
                  <c:v>Xe_0.7943282</c:v>
                </c:pt>
                <c:pt idx="6674">
                  <c:v>Xe_1</c:v>
                </c:pt>
                <c:pt idx="6675">
                  <c:v>Xe_1.258925</c:v>
                </c:pt>
                <c:pt idx="6676">
                  <c:v>Xe_1.584893</c:v>
                </c:pt>
                <c:pt idx="6677">
                  <c:v>Xe_1.995262</c:v>
                </c:pt>
                <c:pt idx="6678">
                  <c:v>Xe_2.511886</c:v>
                </c:pt>
                <c:pt idx="6679">
                  <c:v>Xe_3.162278</c:v>
                </c:pt>
                <c:pt idx="6680">
                  <c:v>Xe_3.981072</c:v>
                </c:pt>
                <c:pt idx="6681">
                  <c:v>Xe_5.011872</c:v>
                </c:pt>
                <c:pt idx="6682">
                  <c:v>Xe_6.309573</c:v>
                </c:pt>
                <c:pt idx="6683">
                  <c:v>Xe_7.943282</c:v>
                </c:pt>
                <c:pt idx="6684">
                  <c:v>Xe_10</c:v>
                </c:pt>
                <c:pt idx="6685">
                  <c:v>Xe_12.58925</c:v>
                </c:pt>
                <c:pt idx="6686">
                  <c:v>Xe_15.84893</c:v>
                </c:pt>
                <c:pt idx="6687">
                  <c:v>Xe_19.95262</c:v>
                </c:pt>
                <c:pt idx="6688">
                  <c:v>Xe_25.11886</c:v>
                </c:pt>
                <c:pt idx="6689">
                  <c:v>Xe_31.62278</c:v>
                </c:pt>
                <c:pt idx="6690">
                  <c:v>Xe_39.81072</c:v>
                </c:pt>
                <c:pt idx="6691">
                  <c:v>Xe_50.11872</c:v>
                </c:pt>
                <c:pt idx="6692">
                  <c:v>Xe_63.09573</c:v>
                </c:pt>
                <c:pt idx="6693">
                  <c:v>Xe_79.43282</c:v>
                </c:pt>
                <c:pt idx="6694">
                  <c:v>Xe_100</c:v>
                </c:pt>
                <c:pt idx="6695">
                  <c:v>Xe_125.8925</c:v>
                </c:pt>
                <c:pt idx="6696">
                  <c:v>Xe_158.4893</c:v>
                </c:pt>
                <c:pt idx="6697">
                  <c:v>Xe_199.5262</c:v>
                </c:pt>
                <c:pt idx="6698">
                  <c:v>Xe_251.1886</c:v>
                </c:pt>
                <c:pt idx="6699">
                  <c:v>Xe_316.2278</c:v>
                </c:pt>
                <c:pt idx="6700">
                  <c:v>Xe_398.1072</c:v>
                </c:pt>
                <c:pt idx="6701">
                  <c:v>Xe_501.1872</c:v>
                </c:pt>
                <c:pt idx="6702">
                  <c:v>Xe_630.9573</c:v>
                </c:pt>
                <c:pt idx="6703">
                  <c:v>Xe_794.3282</c:v>
                </c:pt>
                <c:pt idx="6704">
                  <c:v>Xe_1000</c:v>
                </c:pt>
                <c:pt idx="6705">
                  <c:v>Xe_1258.925</c:v>
                </c:pt>
                <c:pt idx="6706">
                  <c:v>Xe_1584.893</c:v>
                </c:pt>
                <c:pt idx="6707">
                  <c:v>Xe_1995.262</c:v>
                </c:pt>
                <c:pt idx="6708">
                  <c:v>Xe_2511.886</c:v>
                </c:pt>
                <c:pt idx="6709">
                  <c:v>Xe_3162.278</c:v>
                </c:pt>
                <c:pt idx="6710">
                  <c:v>Xe_3981.072</c:v>
                </c:pt>
                <c:pt idx="6711">
                  <c:v>Xe_5011.872</c:v>
                </c:pt>
                <c:pt idx="6712">
                  <c:v>Xe_6309.573</c:v>
                </c:pt>
                <c:pt idx="6713">
                  <c:v>Xe_7943.282</c:v>
                </c:pt>
                <c:pt idx="6714">
                  <c:v>Xe_10000</c:v>
                </c:pt>
                <c:pt idx="6715">
                  <c:v>Xe_12589.25</c:v>
                </c:pt>
                <c:pt idx="6716">
                  <c:v>Xe_15848.93</c:v>
                </c:pt>
                <c:pt idx="6717">
                  <c:v>Xe_19952.62</c:v>
                </c:pt>
                <c:pt idx="6718">
                  <c:v>Xe_25118.86</c:v>
                </c:pt>
                <c:pt idx="6719">
                  <c:v>Xe_31622.78</c:v>
                </c:pt>
                <c:pt idx="6720">
                  <c:v>Xe_39810.72</c:v>
                </c:pt>
                <c:pt idx="6721">
                  <c:v>Xe_50118.72</c:v>
                </c:pt>
                <c:pt idx="6722">
                  <c:v>Xe_63095.73</c:v>
                </c:pt>
                <c:pt idx="6723">
                  <c:v>Xe_79432.82</c:v>
                </c:pt>
                <c:pt idx="6724">
                  <c:v>Xe_100000</c:v>
                </c:pt>
                <c:pt idx="6725">
                  <c:v>Xe_125892.5</c:v>
                </c:pt>
                <c:pt idx="6726">
                  <c:v>Xe_158489.3</c:v>
                </c:pt>
                <c:pt idx="6727">
                  <c:v>Xe_199526.2</c:v>
                </c:pt>
                <c:pt idx="6728">
                  <c:v>Xe_251188.6</c:v>
                </c:pt>
                <c:pt idx="6729">
                  <c:v>Xe_316227.8</c:v>
                </c:pt>
                <c:pt idx="6730">
                  <c:v>Xe_398107.2</c:v>
                </c:pt>
                <c:pt idx="6731">
                  <c:v>Xe_501187.2</c:v>
                </c:pt>
                <c:pt idx="6732">
                  <c:v>Xe_630957.3</c:v>
                </c:pt>
                <c:pt idx="6733">
                  <c:v>Xe_794328.2</c:v>
                </c:pt>
                <c:pt idx="6734">
                  <c:v>Xe_1000000</c:v>
                </c:pt>
                <c:pt idx="6735">
                  <c:v>Xe_1258925</c:v>
                </c:pt>
                <c:pt idx="6736">
                  <c:v>Xe_1584893</c:v>
                </c:pt>
                <c:pt idx="6737">
                  <c:v>Xe_1995262</c:v>
                </c:pt>
                <c:pt idx="6738">
                  <c:v>Xe_2511886</c:v>
                </c:pt>
                <c:pt idx="6739">
                  <c:v>Xe_3162278</c:v>
                </c:pt>
                <c:pt idx="6740">
                  <c:v>Xe_3981072</c:v>
                </c:pt>
                <c:pt idx="6741">
                  <c:v>Xe_5011872</c:v>
                </c:pt>
                <c:pt idx="6742">
                  <c:v>Xe_6309573</c:v>
                </c:pt>
                <c:pt idx="6743">
                  <c:v>Xe_7943282</c:v>
                </c:pt>
                <c:pt idx="6744">
                  <c:v>Xe_10000000</c:v>
                </c:pt>
                <c:pt idx="6745">
                  <c:v>Xe_12589250</c:v>
                </c:pt>
                <c:pt idx="6746">
                  <c:v>Xe_15848930</c:v>
                </c:pt>
                <c:pt idx="6747">
                  <c:v>Xe_19952620</c:v>
                </c:pt>
                <c:pt idx="6748">
                  <c:v>Cs_</c:v>
                </c:pt>
                <c:pt idx="6749">
                  <c:v>Energy[eV]_Elastic[mb]</c:v>
                </c:pt>
                <c:pt idx="6750">
                  <c:v>Cs_0.00001258925</c:v>
                </c:pt>
                <c:pt idx="6751">
                  <c:v>Cs_0.00001584893</c:v>
                </c:pt>
                <c:pt idx="6752">
                  <c:v>Cs_0.00001995262</c:v>
                </c:pt>
                <c:pt idx="6753">
                  <c:v>Cs_0.00002511886</c:v>
                </c:pt>
                <c:pt idx="6754">
                  <c:v>Cs_0.00003162278</c:v>
                </c:pt>
                <c:pt idx="6755">
                  <c:v>Cs_0.00003981072</c:v>
                </c:pt>
                <c:pt idx="6756">
                  <c:v>Cs_0.00005011872</c:v>
                </c:pt>
                <c:pt idx="6757">
                  <c:v>Cs_0.00006309573</c:v>
                </c:pt>
                <c:pt idx="6758">
                  <c:v>Cs_0.00007943282</c:v>
                </c:pt>
                <c:pt idx="6759">
                  <c:v>Cs_0.0001</c:v>
                </c:pt>
                <c:pt idx="6760">
                  <c:v>Cs_0.0001258925</c:v>
                </c:pt>
                <c:pt idx="6761">
                  <c:v>Cs_0.0001584893</c:v>
                </c:pt>
                <c:pt idx="6762">
                  <c:v>Cs_0.0001995262</c:v>
                </c:pt>
                <c:pt idx="6763">
                  <c:v>Cs_0.0002511886</c:v>
                </c:pt>
                <c:pt idx="6764">
                  <c:v>Cs_0.0003162278</c:v>
                </c:pt>
                <c:pt idx="6765">
                  <c:v>Cs_0.0003981072</c:v>
                </c:pt>
                <c:pt idx="6766">
                  <c:v>Cs_0.0005011872</c:v>
                </c:pt>
                <c:pt idx="6767">
                  <c:v>Cs_0.0006309573</c:v>
                </c:pt>
                <c:pt idx="6768">
                  <c:v>Cs_0.0007943282</c:v>
                </c:pt>
                <c:pt idx="6769">
                  <c:v>Cs_0.001</c:v>
                </c:pt>
                <c:pt idx="6770">
                  <c:v>Cs_0.001258925</c:v>
                </c:pt>
                <c:pt idx="6771">
                  <c:v>Cs_0.001584893</c:v>
                </c:pt>
                <c:pt idx="6772">
                  <c:v>Cs_0.001995262</c:v>
                </c:pt>
                <c:pt idx="6773">
                  <c:v>Cs_0.002511886</c:v>
                </c:pt>
                <c:pt idx="6774">
                  <c:v>Cs_0.003162278</c:v>
                </c:pt>
                <c:pt idx="6775">
                  <c:v>Cs_0.003981072</c:v>
                </c:pt>
                <c:pt idx="6776">
                  <c:v>Cs_0.005011872</c:v>
                </c:pt>
                <c:pt idx="6777">
                  <c:v>Cs_0.006309573</c:v>
                </c:pt>
                <c:pt idx="6778">
                  <c:v>Cs_0.007943282</c:v>
                </c:pt>
                <c:pt idx="6779">
                  <c:v>Cs_0.01</c:v>
                </c:pt>
                <c:pt idx="6780">
                  <c:v>Cs_0.01258925</c:v>
                </c:pt>
                <c:pt idx="6781">
                  <c:v>Cs_0.01584893</c:v>
                </c:pt>
                <c:pt idx="6782">
                  <c:v>Cs_0.01995262</c:v>
                </c:pt>
                <c:pt idx="6783">
                  <c:v>Cs_0.02511886</c:v>
                </c:pt>
                <c:pt idx="6784">
                  <c:v>Cs_0.03162278</c:v>
                </c:pt>
                <c:pt idx="6785">
                  <c:v>Cs_0.03981072</c:v>
                </c:pt>
                <c:pt idx="6786">
                  <c:v>Cs_0.05011872</c:v>
                </c:pt>
                <c:pt idx="6787">
                  <c:v>Cs_0.06309573</c:v>
                </c:pt>
                <c:pt idx="6788">
                  <c:v>Cs_0.07943282</c:v>
                </c:pt>
                <c:pt idx="6789">
                  <c:v>Cs_0.1</c:v>
                </c:pt>
                <c:pt idx="6790">
                  <c:v>Cs_0.1258925</c:v>
                </c:pt>
                <c:pt idx="6791">
                  <c:v>Cs_0.1584893</c:v>
                </c:pt>
                <c:pt idx="6792">
                  <c:v>Cs_0.1995262</c:v>
                </c:pt>
                <c:pt idx="6793">
                  <c:v>Cs_0.2511886</c:v>
                </c:pt>
                <c:pt idx="6794">
                  <c:v>Cs_0.3162278</c:v>
                </c:pt>
                <c:pt idx="6795">
                  <c:v>Cs_0.3981072</c:v>
                </c:pt>
                <c:pt idx="6796">
                  <c:v>Cs_0.5011872</c:v>
                </c:pt>
                <c:pt idx="6797">
                  <c:v>Cs_0.6309573</c:v>
                </c:pt>
                <c:pt idx="6798">
                  <c:v>Cs_0.7943282</c:v>
                </c:pt>
                <c:pt idx="6799">
                  <c:v>Cs_1</c:v>
                </c:pt>
                <c:pt idx="6800">
                  <c:v>Cs_1.258925</c:v>
                </c:pt>
                <c:pt idx="6801">
                  <c:v>Cs_1.584893</c:v>
                </c:pt>
                <c:pt idx="6802">
                  <c:v>Cs_1.995262</c:v>
                </c:pt>
                <c:pt idx="6803">
                  <c:v>Cs_2.511886</c:v>
                </c:pt>
                <c:pt idx="6804">
                  <c:v>Cs_3.162278</c:v>
                </c:pt>
                <c:pt idx="6805">
                  <c:v>Cs_3.981072</c:v>
                </c:pt>
                <c:pt idx="6806">
                  <c:v>Cs_5.011872</c:v>
                </c:pt>
                <c:pt idx="6807">
                  <c:v>Cs_6.309573</c:v>
                </c:pt>
                <c:pt idx="6808">
                  <c:v>Cs_7.943282</c:v>
                </c:pt>
                <c:pt idx="6809">
                  <c:v>Cs_10</c:v>
                </c:pt>
                <c:pt idx="6810">
                  <c:v>Cs_12.58925</c:v>
                </c:pt>
                <c:pt idx="6811">
                  <c:v>Cs_15.84893</c:v>
                </c:pt>
                <c:pt idx="6812">
                  <c:v>Cs_19.95262</c:v>
                </c:pt>
                <c:pt idx="6813">
                  <c:v>Cs_25.11886</c:v>
                </c:pt>
                <c:pt idx="6814">
                  <c:v>Cs_31.62278</c:v>
                </c:pt>
                <c:pt idx="6815">
                  <c:v>Cs_39.81072</c:v>
                </c:pt>
                <c:pt idx="6816">
                  <c:v>Cs_50.11872</c:v>
                </c:pt>
                <c:pt idx="6817">
                  <c:v>Cs_63.09573</c:v>
                </c:pt>
                <c:pt idx="6818">
                  <c:v>Cs_79.43282</c:v>
                </c:pt>
                <c:pt idx="6819">
                  <c:v>Cs_100</c:v>
                </c:pt>
                <c:pt idx="6820">
                  <c:v>Cs_125.8925</c:v>
                </c:pt>
                <c:pt idx="6821">
                  <c:v>Cs_158.4893</c:v>
                </c:pt>
                <c:pt idx="6822">
                  <c:v>Cs_199.5262</c:v>
                </c:pt>
                <c:pt idx="6823">
                  <c:v>Cs_251.1886</c:v>
                </c:pt>
                <c:pt idx="6824">
                  <c:v>Cs_316.2278</c:v>
                </c:pt>
                <c:pt idx="6825">
                  <c:v>Cs_398.1072</c:v>
                </c:pt>
                <c:pt idx="6826">
                  <c:v>Cs_501.1872</c:v>
                </c:pt>
                <c:pt idx="6827">
                  <c:v>Cs_630.9573</c:v>
                </c:pt>
                <c:pt idx="6828">
                  <c:v>Cs_794.3282</c:v>
                </c:pt>
                <c:pt idx="6829">
                  <c:v>Cs_1000</c:v>
                </c:pt>
                <c:pt idx="6830">
                  <c:v>Cs_1258.925</c:v>
                </c:pt>
                <c:pt idx="6831">
                  <c:v>Cs_1584.893</c:v>
                </c:pt>
                <c:pt idx="6832">
                  <c:v>Cs_1995.262</c:v>
                </c:pt>
                <c:pt idx="6833">
                  <c:v>Cs_2511.886</c:v>
                </c:pt>
                <c:pt idx="6834">
                  <c:v>Cs_3162.278</c:v>
                </c:pt>
                <c:pt idx="6835">
                  <c:v>Cs_3981.072</c:v>
                </c:pt>
                <c:pt idx="6836">
                  <c:v>Cs_5011.872</c:v>
                </c:pt>
                <c:pt idx="6837">
                  <c:v>Cs_6309.573</c:v>
                </c:pt>
                <c:pt idx="6838">
                  <c:v>Cs_7943.282</c:v>
                </c:pt>
                <c:pt idx="6839">
                  <c:v>Cs_10000</c:v>
                </c:pt>
                <c:pt idx="6840">
                  <c:v>Cs_12589.25</c:v>
                </c:pt>
                <c:pt idx="6841">
                  <c:v>Cs_15848.93</c:v>
                </c:pt>
                <c:pt idx="6842">
                  <c:v>Cs_19952.62</c:v>
                </c:pt>
                <c:pt idx="6843">
                  <c:v>Cs_25118.86</c:v>
                </c:pt>
                <c:pt idx="6844">
                  <c:v>Cs_31622.78</c:v>
                </c:pt>
                <c:pt idx="6845">
                  <c:v>Cs_39810.72</c:v>
                </c:pt>
                <c:pt idx="6846">
                  <c:v>Cs_50118.72</c:v>
                </c:pt>
                <c:pt idx="6847">
                  <c:v>Cs_63095.73</c:v>
                </c:pt>
                <c:pt idx="6848">
                  <c:v>Cs_79432.82</c:v>
                </c:pt>
                <c:pt idx="6849">
                  <c:v>Cs_100000</c:v>
                </c:pt>
                <c:pt idx="6850">
                  <c:v>Cs_125892.5</c:v>
                </c:pt>
                <c:pt idx="6851">
                  <c:v>Cs_158489.3</c:v>
                </c:pt>
                <c:pt idx="6852">
                  <c:v>Cs_199526.2</c:v>
                </c:pt>
                <c:pt idx="6853">
                  <c:v>Cs_251188.6</c:v>
                </c:pt>
                <c:pt idx="6854">
                  <c:v>Cs_316227.8</c:v>
                </c:pt>
                <c:pt idx="6855">
                  <c:v>Cs_398107.2</c:v>
                </c:pt>
                <c:pt idx="6856">
                  <c:v>Cs_501187.2</c:v>
                </c:pt>
                <c:pt idx="6857">
                  <c:v>Cs_630957.3</c:v>
                </c:pt>
                <c:pt idx="6858">
                  <c:v>Cs_794328.2</c:v>
                </c:pt>
                <c:pt idx="6859">
                  <c:v>Cs_1000000</c:v>
                </c:pt>
                <c:pt idx="6860">
                  <c:v>Cs_1258925</c:v>
                </c:pt>
                <c:pt idx="6861">
                  <c:v>Cs_1584893</c:v>
                </c:pt>
                <c:pt idx="6862">
                  <c:v>Cs_1995262</c:v>
                </c:pt>
                <c:pt idx="6863">
                  <c:v>Cs_2511886</c:v>
                </c:pt>
                <c:pt idx="6864">
                  <c:v>Cs_3162278</c:v>
                </c:pt>
                <c:pt idx="6865">
                  <c:v>Cs_3981072</c:v>
                </c:pt>
                <c:pt idx="6866">
                  <c:v>Cs_5011872</c:v>
                </c:pt>
                <c:pt idx="6867">
                  <c:v>Cs_6309573</c:v>
                </c:pt>
                <c:pt idx="6868">
                  <c:v>Cs_7943282</c:v>
                </c:pt>
                <c:pt idx="6869">
                  <c:v>Cs_10000000</c:v>
                </c:pt>
                <c:pt idx="6870">
                  <c:v>Cs_12589250</c:v>
                </c:pt>
                <c:pt idx="6871">
                  <c:v>Cs_15848930</c:v>
                </c:pt>
                <c:pt idx="6872">
                  <c:v>Cs_19952620</c:v>
                </c:pt>
                <c:pt idx="6873">
                  <c:v>Ba_</c:v>
                </c:pt>
                <c:pt idx="6874">
                  <c:v>Energy[eV]_Elastic[mb]</c:v>
                </c:pt>
                <c:pt idx="6875">
                  <c:v>Ba_0.00001258925</c:v>
                </c:pt>
                <c:pt idx="6876">
                  <c:v>Ba_0.00001584893</c:v>
                </c:pt>
                <c:pt idx="6877">
                  <c:v>Ba_0.00001995262</c:v>
                </c:pt>
                <c:pt idx="6878">
                  <c:v>Ba_0.00002511886</c:v>
                </c:pt>
                <c:pt idx="6879">
                  <c:v>Ba_0.00003162278</c:v>
                </c:pt>
                <c:pt idx="6880">
                  <c:v>Ba_0.00003981072</c:v>
                </c:pt>
                <c:pt idx="6881">
                  <c:v>Ba_0.00005011872</c:v>
                </c:pt>
                <c:pt idx="6882">
                  <c:v>Ba_0.00006309573</c:v>
                </c:pt>
                <c:pt idx="6883">
                  <c:v>Ba_0.00007943282</c:v>
                </c:pt>
                <c:pt idx="6884">
                  <c:v>Ba_0.0001</c:v>
                </c:pt>
                <c:pt idx="6885">
                  <c:v>Ba_0.0001258925</c:v>
                </c:pt>
                <c:pt idx="6886">
                  <c:v>Ba_0.0001584893</c:v>
                </c:pt>
                <c:pt idx="6887">
                  <c:v>Ba_0.0001995262</c:v>
                </c:pt>
                <c:pt idx="6888">
                  <c:v>Ba_0.0002511886</c:v>
                </c:pt>
                <c:pt idx="6889">
                  <c:v>Ba_0.0003162278</c:v>
                </c:pt>
                <c:pt idx="6890">
                  <c:v>Ba_0.0003981072</c:v>
                </c:pt>
                <c:pt idx="6891">
                  <c:v>Ba_0.0005011872</c:v>
                </c:pt>
                <c:pt idx="6892">
                  <c:v>Ba_0.0006309573</c:v>
                </c:pt>
                <c:pt idx="6893">
                  <c:v>Ba_0.0007943282</c:v>
                </c:pt>
                <c:pt idx="6894">
                  <c:v>Ba_0.001</c:v>
                </c:pt>
                <c:pt idx="6895">
                  <c:v>Ba_0.001258925</c:v>
                </c:pt>
                <c:pt idx="6896">
                  <c:v>Ba_0.001584893</c:v>
                </c:pt>
                <c:pt idx="6897">
                  <c:v>Ba_0.001995262</c:v>
                </c:pt>
                <c:pt idx="6898">
                  <c:v>Ba_0.002511886</c:v>
                </c:pt>
                <c:pt idx="6899">
                  <c:v>Ba_0.003162278</c:v>
                </c:pt>
                <c:pt idx="6900">
                  <c:v>Ba_0.003981072</c:v>
                </c:pt>
                <c:pt idx="6901">
                  <c:v>Ba_0.005011872</c:v>
                </c:pt>
                <c:pt idx="6902">
                  <c:v>Ba_0.006309573</c:v>
                </c:pt>
                <c:pt idx="6903">
                  <c:v>Ba_0.007943282</c:v>
                </c:pt>
                <c:pt idx="6904">
                  <c:v>Ba_0.01</c:v>
                </c:pt>
                <c:pt idx="6905">
                  <c:v>Ba_0.01258925</c:v>
                </c:pt>
                <c:pt idx="6906">
                  <c:v>Ba_0.01584893</c:v>
                </c:pt>
                <c:pt idx="6907">
                  <c:v>Ba_0.01995262</c:v>
                </c:pt>
                <c:pt idx="6908">
                  <c:v>Ba_0.02511886</c:v>
                </c:pt>
                <c:pt idx="6909">
                  <c:v>Ba_0.03162278</c:v>
                </c:pt>
                <c:pt idx="6910">
                  <c:v>Ba_0.03981072</c:v>
                </c:pt>
                <c:pt idx="6911">
                  <c:v>Ba_0.05011872</c:v>
                </c:pt>
                <c:pt idx="6912">
                  <c:v>Ba_0.06309573</c:v>
                </c:pt>
                <c:pt idx="6913">
                  <c:v>Ba_0.07943282</c:v>
                </c:pt>
                <c:pt idx="6914">
                  <c:v>Ba_0.1</c:v>
                </c:pt>
                <c:pt idx="6915">
                  <c:v>Ba_0.1258925</c:v>
                </c:pt>
                <c:pt idx="6916">
                  <c:v>Ba_0.1584893</c:v>
                </c:pt>
                <c:pt idx="6917">
                  <c:v>Ba_0.1995262</c:v>
                </c:pt>
                <c:pt idx="6918">
                  <c:v>Ba_0.2511886</c:v>
                </c:pt>
                <c:pt idx="6919">
                  <c:v>Ba_0.3162278</c:v>
                </c:pt>
                <c:pt idx="6920">
                  <c:v>Ba_0.3981072</c:v>
                </c:pt>
                <c:pt idx="6921">
                  <c:v>Ba_0.5011872</c:v>
                </c:pt>
                <c:pt idx="6922">
                  <c:v>Ba_0.6309573</c:v>
                </c:pt>
                <c:pt idx="6923">
                  <c:v>Ba_0.7943282</c:v>
                </c:pt>
                <c:pt idx="6924">
                  <c:v>Ba_1</c:v>
                </c:pt>
                <c:pt idx="6925">
                  <c:v>Ba_1.258925</c:v>
                </c:pt>
                <c:pt idx="6926">
                  <c:v>Ba_1.584893</c:v>
                </c:pt>
                <c:pt idx="6927">
                  <c:v>Ba_1.995262</c:v>
                </c:pt>
                <c:pt idx="6928">
                  <c:v>Ba_2.511886</c:v>
                </c:pt>
                <c:pt idx="6929">
                  <c:v>Ba_3.162278</c:v>
                </c:pt>
                <c:pt idx="6930">
                  <c:v>Ba_3.981072</c:v>
                </c:pt>
                <c:pt idx="6931">
                  <c:v>Ba_5.011872</c:v>
                </c:pt>
                <c:pt idx="6932">
                  <c:v>Ba_6.309573</c:v>
                </c:pt>
                <c:pt idx="6933">
                  <c:v>Ba_7.943282</c:v>
                </c:pt>
                <c:pt idx="6934">
                  <c:v>Ba_10</c:v>
                </c:pt>
                <c:pt idx="6935">
                  <c:v>Ba_12.58925</c:v>
                </c:pt>
                <c:pt idx="6936">
                  <c:v>Ba_15.84893</c:v>
                </c:pt>
                <c:pt idx="6937">
                  <c:v>Ba_19.95262</c:v>
                </c:pt>
                <c:pt idx="6938">
                  <c:v>Ba_25.11886</c:v>
                </c:pt>
                <c:pt idx="6939">
                  <c:v>Ba_31.62278</c:v>
                </c:pt>
                <c:pt idx="6940">
                  <c:v>Ba_39.81072</c:v>
                </c:pt>
                <c:pt idx="6941">
                  <c:v>Ba_50.11872</c:v>
                </c:pt>
                <c:pt idx="6942">
                  <c:v>Ba_63.09573</c:v>
                </c:pt>
                <c:pt idx="6943">
                  <c:v>Ba_79.43282</c:v>
                </c:pt>
                <c:pt idx="6944">
                  <c:v>Ba_100</c:v>
                </c:pt>
                <c:pt idx="6945">
                  <c:v>Ba_125.8925</c:v>
                </c:pt>
                <c:pt idx="6946">
                  <c:v>Ba_158.4893</c:v>
                </c:pt>
                <c:pt idx="6947">
                  <c:v>Ba_199.5262</c:v>
                </c:pt>
                <c:pt idx="6948">
                  <c:v>Ba_251.1886</c:v>
                </c:pt>
                <c:pt idx="6949">
                  <c:v>Ba_316.2278</c:v>
                </c:pt>
                <c:pt idx="6950">
                  <c:v>Ba_398.1072</c:v>
                </c:pt>
                <c:pt idx="6951">
                  <c:v>Ba_501.1872</c:v>
                </c:pt>
                <c:pt idx="6952">
                  <c:v>Ba_630.9573</c:v>
                </c:pt>
                <c:pt idx="6953">
                  <c:v>Ba_794.3282</c:v>
                </c:pt>
                <c:pt idx="6954">
                  <c:v>Ba_1000</c:v>
                </c:pt>
                <c:pt idx="6955">
                  <c:v>Ba_1258.925</c:v>
                </c:pt>
                <c:pt idx="6956">
                  <c:v>Ba_1584.893</c:v>
                </c:pt>
                <c:pt idx="6957">
                  <c:v>Ba_1995.262</c:v>
                </c:pt>
                <c:pt idx="6958">
                  <c:v>Ba_2511.886</c:v>
                </c:pt>
                <c:pt idx="6959">
                  <c:v>Ba_3162.278</c:v>
                </c:pt>
                <c:pt idx="6960">
                  <c:v>Ba_3981.072</c:v>
                </c:pt>
                <c:pt idx="6961">
                  <c:v>Ba_5011.872</c:v>
                </c:pt>
                <c:pt idx="6962">
                  <c:v>Ba_6309.573</c:v>
                </c:pt>
                <c:pt idx="6963">
                  <c:v>Ba_7943.282</c:v>
                </c:pt>
                <c:pt idx="6964">
                  <c:v>Ba_10000</c:v>
                </c:pt>
                <c:pt idx="6965">
                  <c:v>Ba_12589.25</c:v>
                </c:pt>
                <c:pt idx="6966">
                  <c:v>Ba_15848.93</c:v>
                </c:pt>
                <c:pt idx="6967">
                  <c:v>Ba_19952.62</c:v>
                </c:pt>
                <c:pt idx="6968">
                  <c:v>Ba_25118.86</c:v>
                </c:pt>
                <c:pt idx="6969">
                  <c:v>Ba_31622.78</c:v>
                </c:pt>
                <c:pt idx="6970">
                  <c:v>Ba_39810.72</c:v>
                </c:pt>
                <c:pt idx="6971">
                  <c:v>Ba_50118.72</c:v>
                </c:pt>
                <c:pt idx="6972">
                  <c:v>Ba_63095.73</c:v>
                </c:pt>
                <c:pt idx="6973">
                  <c:v>Ba_79432.82</c:v>
                </c:pt>
                <c:pt idx="6974">
                  <c:v>Ba_100000</c:v>
                </c:pt>
                <c:pt idx="6975">
                  <c:v>Ba_125892.5</c:v>
                </c:pt>
                <c:pt idx="6976">
                  <c:v>Ba_158489.3</c:v>
                </c:pt>
                <c:pt idx="6977">
                  <c:v>Ba_199526.2</c:v>
                </c:pt>
                <c:pt idx="6978">
                  <c:v>Ba_251188.6</c:v>
                </c:pt>
                <c:pt idx="6979">
                  <c:v>Ba_316227.8</c:v>
                </c:pt>
                <c:pt idx="6980">
                  <c:v>Ba_398107.2</c:v>
                </c:pt>
                <c:pt idx="6981">
                  <c:v>Ba_501187.2</c:v>
                </c:pt>
                <c:pt idx="6982">
                  <c:v>Ba_630957.3</c:v>
                </c:pt>
                <c:pt idx="6983">
                  <c:v>Ba_794328.2</c:v>
                </c:pt>
                <c:pt idx="6984">
                  <c:v>Ba_1000000</c:v>
                </c:pt>
                <c:pt idx="6985">
                  <c:v>Ba_1258925</c:v>
                </c:pt>
                <c:pt idx="6986">
                  <c:v>Ba_1584893</c:v>
                </c:pt>
                <c:pt idx="6987">
                  <c:v>Ba_1995262</c:v>
                </c:pt>
                <c:pt idx="6988">
                  <c:v>Ba_2511886</c:v>
                </c:pt>
                <c:pt idx="6989">
                  <c:v>Ba_3162278</c:v>
                </c:pt>
                <c:pt idx="6990">
                  <c:v>Ba_3981072</c:v>
                </c:pt>
                <c:pt idx="6991">
                  <c:v>Ba_5011872</c:v>
                </c:pt>
                <c:pt idx="6992">
                  <c:v>Ba_6309573</c:v>
                </c:pt>
                <c:pt idx="6993">
                  <c:v>Ba_7943282</c:v>
                </c:pt>
                <c:pt idx="6994">
                  <c:v>Ba_10000000</c:v>
                </c:pt>
                <c:pt idx="6995">
                  <c:v>Ba_12589250</c:v>
                </c:pt>
                <c:pt idx="6996">
                  <c:v>Ba_15848930</c:v>
                </c:pt>
                <c:pt idx="6997">
                  <c:v>Ba_19952620</c:v>
                </c:pt>
                <c:pt idx="6998">
                  <c:v>La_</c:v>
                </c:pt>
                <c:pt idx="6999">
                  <c:v>Energy[eV]_Elastic[mb]</c:v>
                </c:pt>
                <c:pt idx="7000">
                  <c:v>La_0.00001258925</c:v>
                </c:pt>
                <c:pt idx="7001">
                  <c:v>La_0.00001584893</c:v>
                </c:pt>
                <c:pt idx="7002">
                  <c:v>La_0.00001995262</c:v>
                </c:pt>
                <c:pt idx="7003">
                  <c:v>La_0.00002511886</c:v>
                </c:pt>
                <c:pt idx="7004">
                  <c:v>La_0.00003162278</c:v>
                </c:pt>
                <c:pt idx="7005">
                  <c:v>La_0.00003981072</c:v>
                </c:pt>
                <c:pt idx="7006">
                  <c:v>La_0.00005011872</c:v>
                </c:pt>
                <c:pt idx="7007">
                  <c:v>La_0.00006309573</c:v>
                </c:pt>
                <c:pt idx="7008">
                  <c:v>La_0.00007943282</c:v>
                </c:pt>
                <c:pt idx="7009">
                  <c:v>La_0.0001</c:v>
                </c:pt>
                <c:pt idx="7010">
                  <c:v>La_0.0001258925</c:v>
                </c:pt>
                <c:pt idx="7011">
                  <c:v>La_0.0001584893</c:v>
                </c:pt>
                <c:pt idx="7012">
                  <c:v>La_0.0001995262</c:v>
                </c:pt>
                <c:pt idx="7013">
                  <c:v>La_0.0002511886</c:v>
                </c:pt>
                <c:pt idx="7014">
                  <c:v>La_0.0003162278</c:v>
                </c:pt>
                <c:pt idx="7015">
                  <c:v>La_0.0003981072</c:v>
                </c:pt>
                <c:pt idx="7016">
                  <c:v>La_0.0005011872</c:v>
                </c:pt>
                <c:pt idx="7017">
                  <c:v>La_0.0006309573</c:v>
                </c:pt>
                <c:pt idx="7018">
                  <c:v>La_0.0007943282</c:v>
                </c:pt>
                <c:pt idx="7019">
                  <c:v>La_0.001</c:v>
                </c:pt>
                <c:pt idx="7020">
                  <c:v>La_0.001258925</c:v>
                </c:pt>
                <c:pt idx="7021">
                  <c:v>La_0.001584893</c:v>
                </c:pt>
                <c:pt idx="7022">
                  <c:v>La_0.001995262</c:v>
                </c:pt>
                <c:pt idx="7023">
                  <c:v>La_0.002511886</c:v>
                </c:pt>
                <c:pt idx="7024">
                  <c:v>La_0.003162278</c:v>
                </c:pt>
                <c:pt idx="7025">
                  <c:v>La_0.003981072</c:v>
                </c:pt>
                <c:pt idx="7026">
                  <c:v>La_0.005011872</c:v>
                </c:pt>
                <c:pt idx="7027">
                  <c:v>La_0.006309573</c:v>
                </c:pt>
                <c:pt idx="7028">
                  <c:v>La_0.007943282</c:v>
                </c:pt>
                <c:pt idx="7029">
                  <c:v>La_0.01</c:v>
                </c:pt>
                <c:pt idx="7030">
                  <c:v>La_0.01258925</c:v>
                </c:pt>
                <c:pt idx="7031">
                  <c:v>La_0.01584893</c:v>
                </c:pt>
                <c:pt idx="7032">
                  <c:v>La_0.01995262</c:v>
                </c:pt>
                <c:pt idx="7033">
                  <c:v>La_0.02511886</c:v>
                </c:pt>
                <c:pt idx="7034">
                  <c:v>La_0.03162278</c:v>
                </c:pt>
                <c:pt idx="7035">
                  <c:v>La_0.03981072</c:v>
                </c:pt>
                <c:pt idx="7036">
                  <c:v>La_0.05011872</c:v>
                </c:pt>
                <c:pt idx="7037">
                  <c:v>La_0.06309573</c:v>
                </c:pt>
                <c:pt idx="7038">
                  <c:v>La_0.07943282</c:v>
                </c:pt>
                <c:pt idx="7039">
                  <c:v>La_0.1</c:v>
                </c:pt>
                <c:pt idx="7040">
                  <c:v>La_0.1258925</c:v>
                </c:pt>
                <c:pt idx="7041">
                  <c:v>La_0.1584893</c:v>
                </c:pt>
                <c:pt idx="7042">
                  <c:v>La_0.1995262</c:v>
                </c:pt>
                <c:pt idx="7043">
                  <c:v>La_0.2511886</c:v>
                </c:pt>
                <c:pt idx="7044">
                  <c:v>La_0.3162278</c:v>
                </c:pt>
                <c:pt idx="7045">
                  <c:v>La_0.3981072</c:v>
                </c:pt>
                <c:pt idx="7046">
                  <c:v>La_0.5011872</c:v>
                </c:pt>
                <c:pt idx="7047">
                  <c:v>La_0.6309573</c:v>
                </c:pt>
                <c:pt idx="7048">
                  <c:v>La_0.7943282</c:v>
                </c:pt>
                <c:pt idx="7049">
                  <c:v>La_1</c:v>
                </c:pt>
                <c:pt idx="7050">
                  <c:v>La_1.258925</c:v>
                </c:pt>
                <c:pt idx="7051">
                  <c:v>La_1.584893</c:v>
                </c:pt>
                <c:pt idx="7052">
                  <c:v>La_1.995262</c:v>
                </c:pt>
                <c:pt idx="7053">
                  <c:v>La_2.511886</c:v>
                </c:pt>
                <c:pt idx="7054">
                  <c:v>La_3.162278</c:v>
                </c:pt>
                <c:pt idx="7055">
                  <c:v>La_3.981072</c:v>
                </c:pt>
                <c:pt idx="7056">
                  <c:v>La_5.011872</c:v>
                </c:pt>
                <c:pt idx="7057">
                  <c:v>La_6.309573</c:v>
                </c:pt>
                <c:pt idx="7058">
                  <c:v>La_7.943282</c:v>
                </c:pt>
                <c:pt idx="7059">
                  <c:v>La_10</c:v>
                </c:pt>
                <c:pt idx="7060">
                  <c:v>La_12.58925</c:v>
                </c:pt>
                <c:pt idx="7061">
                  <c:v>La_15.84893</c:v>
                </c:pt>
                <c:pt idx="7062">
                  <c:v>La_19.95262</c:v>
                </c:pt>
                <c:pt idx="7063">
                  <c:v>La_25.11886</c:v>
                </c:pt>
                <c:pt idx="7064">
                  <c:v>La_31.62278</c:v>
                </c:pt>
                <c:pt idx="7065">
                  <c:v>La_39.81072</c:v>
                </c:pt>
                <c:pt idx="7066">
                  <c:v>La_50.11872</c:v>
                </c:pt>
                <c:pt idx="7067">
                  <c:v>La_63.09573</c:v>
                </c:pt>
                <c:pt idx="7068">
                  <c:v>La_79.43282</c:v>
                </c:pt>
                <c:pt idx="7069">
                  <c:v>La_100</c:v>
                </c:pt>
                <c:pt idx="7070">
                  <c:v>La_125.8925</c:v>
                </c:pt>
                <c:pt idx="7071">
                  <c:v>La_158.4893</c:v>
                </c:pt>
                <c:pt idx="7072">
                  <c:v>La_199.5262</c:v>
                </c:pt>
                <c:pt idx="7073">
                  <c:v>La_251.1886</c:v>
                </c:pt>
                <c:pt idx="7074">
                  <c:v>La_316.2278</c:v>
                </c:pt>
                <c:pt idx="7075">
                  <c:v>La_398.1072</c:v>
                </c:pt>
                <c:pt idx="7076">
                  <c:v>La_501.1872</c:v>
                </c:pt>
                <c:pt idx="7077">
                  <c:v>La_630.9573</c:v>
                </c:pt>
                <c:pt idx="7078">
                  <c:v>La_794.3282</c:v>
                </c:pt>
                <c:pt idx="7079">
                  <c:v>La_1000</c:v>
                </c:pt>
                <c:pt idx="7080">
                  <c:v>La_1258.925</c:v>
                </c:pt>
                <c:pt idx="7081">
                  <c:v>La_1584.893</c:v>
                </c:pt>
                <c:pt idx="7082">
                  <c:v>La_1995.262</c:v>
                </c:pt>
                <c:pt idx="7083">
                  <c:v>La_2511.886</c:v>
                </c:pt>
                <c:pt idx="7084">
                  <c:v>La_3162.278</c:v>
                </c:pt>
                <c:pt idx="7085">
                  <c:v>La_3981.072</c:v>
                </c:pt>
                <c:pt idx="7086">
                  <c:v>La_5011.872</c:v>
                </c:pt>
                <c:pt idx="7087">
                  <c:v>La_6309.573</c:v>
                </c:pt>
                <c:pt idx="7088">
                  <c:v>La_7943.282</c:v>
                </c:pt>
                <c:pt idx="7089">
                  <c:v>La_10000</c:v>
                </c:pt>
                <c:pt idx="7090">
                  <c:v>La_12589.25</c:v>
                </c:pt>
                <c:pt idx="7091">
                  <c:v>La_15848.93</c:v>
                </c:pt>
                <c:pt idx="7092">
                  <c:v>La_19952.62</c:v>
                </c:pt>
                <c:pt idx="7093">
                  <c:v>La_25118.86</c:v>
                </c:pt>
                <c:pt idx="7094">
                  <c:v>La_31622.78</c:v>
                </c:pt>
                <c:pt idx="7095">
                  <c:v>La_39810.72</c:v>
                </c:pt>
                <c:pt idx="7096">
                  <c:v>La_50118.72</c:v>
                </c:pt>
                <c:pt idx="7097">
                  <c:v>La_63095.73</c:v>
                </c:pt>
                <c:pt idx="7098">
                  <c:v>La_79432.82</c:v>
                </c:pt>
                <c:pt idx="7099">
                  <c:v>La_100000</c:v>
                </c:pt>
                <c:pt idx="7100">
                  <c:v>La_125892.5</c:v>
                </c:pt>
                <c:pt idx="7101">
                  <c:v>La_158489.3</c:v>
                </c:pt>
                <c:pt idx="7102">
                  <c:v>La_199526.2</c:v>
                </c:pt>
                <c:pt idx="7103">
                  <c:v>La_251188.6</c:v>
                </c:pt>
                <c:pt idx="7104">
                  <c:v>La_316227.8</c:v>
                </c:pt>
                <c:pt idx="7105">
                  <c:v>La_398107.2</c:v>
                </c:pt>
                <c:pt idx="7106">
                  <c:v>La_501187.2</c:v>
                </c:pt>
                <c:pt idx="7107">
                  <c:v>La_630957.3</c:v>
                </c:pt>
                <c:pt idx="7108">
                  <c:v>La_794328.2</c:v>
                </c:pt>
                <c:pt idx="7109">
                  <c:v>La_1000000</c:v>
                </c:pt>
                <c:pt idx="7110">
                  <c:v>La_1258925</c:v>
                </c:pt>
                <c:pt idx="7111">
                  <c:v>La_1584893</c:v>
                </c:pt>
                <c:pt idx="7112">
                  <c:v>La_1995262</c:v>
                </c:pt>
                <c:pt idx="7113">
                  <c:v>La_2511886</c:v>
                </c:pt>
                <c:pt idx="7114">
                  <c:v>La_3162278</c:v>
                </c:pt>
                <c:pt idx="7115">
                  <c:v>La_3981072</c:v>
                </c:pt>
                <c:pt idx="7116">
                  <c:v>La_5011872</c:v>
                </c:pt>
                <c:pt idx="7117">
                  <c:v>La_6309573</c:v>
                </c:pt>
                <c:pt idx="7118">
                  <c:v>La_7943282</c:v>
                </c:pt>
                <c:pt idx="7119">
                  <c:v>La_10000000</c:v>
                </c:pt>
                <c:pt idx="7120">
                  <c:v>La_12589250</c:v>
                </c:pt>
                <c:pt idx="7121">
                  <c:v>La_15848930</c:v>
                </c:pt>
                <c:pt idx="7122">
                  <c:v>La_19952620</c:v>
                </c:pt>
                <c:pt idx="7123">
                  <c:v>Ce_</c:v>
                </c:pt>
                <c:pt idx="7124">
                  <c:v>Energy[eV]_Elastic[mb]</c:v>
                </c:pt>
                <c:pt idx="7125">
                  <c:v>Ce_0.00001258925</c:v>
                </c:pt>
                <c:pt idx="7126">
                  <c:v>Ce_0.00001584893</c:v>
                </c:pt>
                <c:pt idx="7127">
                  <c:v>Ce_0.00001995262</c:v>
                </c:pt>
                <c:pt idx="7128">
                  <c:v>Ce_0.00002511886</c:v>
                </c:pt>
                <c:pt idx="7129">
                  <c:v>Ce_0.00003162278</c:v>
                </c:pt>
                <c:pt idx="7130">
                  <c:v>Ce_0.00003981072</c:v>
                </c:pt>
                <c:pt idx="7131">
                  <c:v>Ce_0.00005011872</c:v>
                </c:pt>
                <c:pt idx="7132">
                  <c:v>Ce_0.00006309573</c:v>
                </c:pt>
                <c:pt idx="7133">
                  <c:v>Ce_0.00007943282</c:v>
                </c:pt>
                <c:pt idx="7134">
                  <c:v>Ce_0.0001</c:v>
                </c:pt>
                <c:pt idx="7135">
                  <c:v>Ce_0.0001258925</c:v>
                </c:pt>
                <c:pt idx="7136">
                  <c:v>Ce_0.0001584893</c:v>
                </c:pt>
                <c:pt idx="7137">
                  <c:v>Ce_0.0001995262</c:v>
                </c:pt>
                <c:pt idx="7138">
                  <c:v>Ce_0.0002511886</c:v>
                </c:pt>
                <c:pt idx="7139">
                  <c:v>Ce_0.0003162278</c:v>
                </c:pt>
                <c:pt idx="7140">
                  <c:v>Ce_0.0003981072</c:v>
                </c:pt>
                <c:pt idx="7141">
                  <c:v>Ce_0.0005011872</c:v>
                </c:pt>
                <c:pt idx="7142">
                  <c:v>Ce_0.0006309573</c:v>
                </c:pt>
                <c:pt idx="7143">
                  <c:v>Ce_0.0007943282</c:v>
                </c:pt>
                <c:pt idx="7144">
                  <c:v>Ce_0.001</c:v>
                </c:pt>
                <c:pt idx="7145">
                  <c:v>Ce_0.001258925</c:v>
                </c:pt>
                <c:pt idx="7146">
                  <c:v>Ce_0.001584893</c:v>
                </c:pt>
                <c:pt idx="7147">
                  <c:v>Ce_0.001995262</c:v>
                </c:pt>
                <c:pt idx="7148">
                  <c:v>Ce_0.002511886</c:v>
                </c:pt>
                <c:pt idx="7149">
                  <c:v>Ce_0.003162278</c:v>
                </c:pt>
                <c:pt idx="7150">
                  <c:v>Ce_0.003981072</c:v>
                </c:pt>
                <c:pt idx="7151">
                  <c:v>Ce_0.005011872</c:v>
                </c:pt>
                <c:pt idx="7152">
                  <c:v>Ce_0.006309573</c:v>
                </c:pt>
                <c:pt idx="7153">
                  <c:v>Ce_0.007943282</c:v>
                </c:pt>
                <c:pt idx="7154">
                  <c:v>Ce_0.01</c:v>
                </c:pt>
                <c:pt idx="7155">
                  <c:v>Ce_0.01258925</c:v>
                </c:pt>
                <c:pt idx="7156">
                  <c:v>Ce_0.01584893</c:v>
                </c:pt>
                <c:pt idx="7157">
                  <c:v>Ce_0.01995262</c:v>
                </c:pt>
                <c:pt idx="7158">
                  <c:v>Ce_0.02511886</c:v>
                </c:pt>
                <c:pt idx="7159">
                  <c:v>Ce_0.03162278</c:v>
                </c:pt>
                <c:pt idx="7160">
                  <c:v>Ce_0.03981072</c:v>
                </c:pt>
                <c:pt idx="7161">
                  <c:v>Ce_0.05011872</c:v>
                </c:pt>
                <c:pt idx="7162">
                  <c:v>Ce_0.06309573</c:v>
                </c:pt>
                <c:pt idx="7163">
                  <c:v>Ce_0.07943282</c:v>
                </c:pt>
                <c:pt idx="7164">
                  <c:v>Ce_0.1</c:v>
                </c:pt>
                <c:pt idx="7165">
                  <c:v>Ce_0.1258925</c:v>
                </c:pt>
                <c:pt idx="7166">
                  <c:v>Ce_0.1584893</c:v>
                </c:pt>
                <c:pt idx="7167">
                  <c:v>Ce_0.1995262</c:v>
                </c:pt>
                <c:pt idx="7168">
                  <c:v>Ce_0.2511886</c:v>
                </c:pt>
                <c:pt idx="7169">
                  <c:v>Ce_0.3162278</c:v>
                </c:pt>
                <c:pt idx="7170">
                  <c:v>Ce_0.3981072</c:v>
                </c:pt>
                <c:pt idx="7171">
                  <c:v>Ce_0.5011872</c:v>
                </c:pt>
                <c:pt idx="7172">
                  <c:v>Ce_0.6309573</c:v>
                </c:pt>
                <c:pt idx="7173">
                  <c:v>Ce_0.7943282</c:v>
                </c:pt>
                <c:pt idx="7174">
                  <c:v>Ce_1</c:v>
                </c:pt>
                <c:pt idx="7175">
                  <c:v>Ce_1.258925</c:v>
                </c:pt>
                <c:pt idx="7176">
                  <c:v>Ce_1.584893</c:v>
                </c:pt>
                <c:pt idx="7177">
                  <c:v>Ce_1.995262</c:v>
                </c:pt>
                <c:pt idx="7178">
                  <c:v>Ce_2.511886</c:v>
                </c:pt>
                <c:pt idx="7179">
                  <c:v>Ce_3.162278</c:v>
                </c:pt>
                <c:pt idx="7180">
                  <c:v>Ce_3.981072</c:v>
                </c:pt>
                <c:pt idx="7181">
                  <c:v>Ce_5.011872</c:v>
                </c:pt>
                <c:pt idx="7182">
                  <c:v>Ce_6.309573</c:v>
                </c:pt>
                <c:pt idx="7183">
                  <c:v>Ce_7.943282</c:v>
                </c:pt>
                <c:pt idx="7184">
                  <c:v>Ce_10</c:v>
                </c:pt>
                <c:pt idx="7185">
                  <c:v>Ce_12.58925</c:v>
                </c:pt>
                <c:pt idx="7186">
                  <c:v>Ce_15.84893</c:v>
                </c:pt>
                <c:pt idx="7187">
                  <c:v>Ce_19.95262</c:v>
                </c:pt>
                <c:pt idx="7188">
                  <c:v>Ce_25.11886</c:v>
                </c:pt>
                <c:pt idx="7189">
                  <c:v>Ce_31.62278</c:v>
                </c:pt>
                <c:pt idx="7190">
                  <c:v>Ce_39.81072</c:v>
                </c:pt>
                <c:pt idx="7191">
                  <c:v>Ce_50.11872</c:v>
                </c:pt>
                <c:pt idx="7192">
                  <c:v>Ce_63.09573</c:v>
                </c:pt>
                <c:pt idx="7193">
                  <c:v>Ce_79.43282</c:v>
                </c:pt>
                <c:pt idx="7194">
                  <c:v>Ce_100</c:v>
                </c:pt>
                <c:pt idx="7195">
                  <c:v>Ce_125.8925</c:v>
                </c:pt>
                <c:pt idx="7196">
                  <c:v>Ce_158.4893</c:v>
                </c:pt>
                <c:pt idx="7197">
                  <c:v>Ce_199.5262</c:v>
                </c:pt>
                <c:pt idx="7198">
                  <c:v>Ce_251.1886</c:v>
                </c:pt>
                <c:pt idx="7199">
                  <c:v>Ce_316.2278</c:v>
                </c:pt>
                <c:pt idx="7200">
                  <c:v>Ce_398.1072</c:v>
                </c:pt>
                <c:pt idx="7201">
                  <c:v>Ce_501.1872</c:v>
                </c:pt>
                <c:pt idx="7202">
                  <c:v>Ce_630.9573</c:v>
                </c:pt>
                <c:pt idx="7203">
                  <c:v>Ce_794.3282</c:v>
                </c:pt>
                <c:pt idx="7204">
                  <c:v>Ce_1000</c:v>
                </c:pt>
                <c:pt idx="7205">
                  <c:v>Ce_1258.925</c:v>
                </c:pt>
                <c:pt idx="7206">
                  <c:v>Ce_1584.893</c:v>
                </c:pt>
                <c:pt idx="7207">
                  <c:v>Ce_1995.262</c:v>
                </c:pt>
                <c:pt idx="7208">
                  <c:v>Ce_2511.886</c:v>
                </c:pt>
                <c:pt idx="7209">
                  <c:v>Ce_3162.278</c:v>
                </c:pt>
                <c:pt idx="7210">
                  <c:v>Ce_3981.072</c:v>
                </c:pt>
                <c:pt idx="7211">
                  <c:v>Ce_5011.872</c:v>
                </c:pt>
                <c:pt idx="7212">
                  <c:v>Ce_6309.573</c:v>
                </c:pt>
                <c:pt idx="7213">
                  <c:v>Ce_7943.282</c:v>
                </c:pt>
                <c:pt idx="7214">
                  <c:v>Ce_10000</c:v>
                </c:pt>
                <c:pt idx="7215">
                  <c:v>Ce_12589.25</c:v>
                </c:pt>
                <c:pt idx="7216">
                  <c:v>Ce_15848.93</c:v>
                </c:pt>
                <c:pt idx="7217">
                  <c:v>Ce_19952.62</c:v>
                </c:pt>
                <c:pt idx="7218">
                  <c:v>Ce_25118.86</c:v>
                </c:pt>
                <c:pt idx="7219">
                  <c:v>Ce_31622.78</c:v>
                </c:pt>
                <c:pt idx="7220">
                  <c:v>Ce_39810.72</c:v>
                </c:pt>
                <c:pt idx="7221">
                  <c:v>Ce_50118.72</c:v>
                </c:pt>
                <c:pt idx="7222">
                  <c:v>Ce_63095.73</c:v>
                </c:pt>
                <c:pt idx="7223">
                  <c:v>Ce_79432.82</c:v>
                </c:pt>
                <c:pt idx="7224">
                  <c:v>Ce_100000</c:v>
                </c:pt>
                <c:pt idx="7225">
                  <c:v>Ce_125892.5</c:v>
                </c:pt>
                <c:pt idx="7226">
                  <c:v>Ce_158489.3</c:v>
                </c:pt>
                <c:pt idx="7227">
                  <c:v>Ce_199526.2</c:v>
                </c:pt>
                <c:pt idx="7228">
                  <c:v>Ce_251188.6</c:v>
                </c:pt>
                <c:pt idx="7229">
                  <c:v>Ce_316227.8</c:v>
                </c:pt>
                <c:pt idx="7230">
                  <c:v>Ce_398107.2</c:v>
                </c:pt>
                <c:pt idx="7231">
                  <c:v>Ce_501187.2</c:v>
                </c:pt>
                <c:pt idx="7232">
                  <c:v>Ce_630957.3</c:v>
                </c:pt>
                <c:pt idx="7233">
                  <c:v>Ce_794328.2</c:v>
                </c:pt>
                <c:pt idx="7234">
                  <c:v>Ce_1000000</c:v>
                </c:pt>
                <c:pt idx="7235">
                  <c:v>Ce_1258925</c:v>
                </c:pt>
                <c:pt idx="7236">
                  <c:v>Ce_1584893</c:v>
                </c:pt>
                <c:pt idx="7237">
                  <c:v>Ce_1995262</c:v>
                </c:pt>
                <c:pt idx="7238">
                  <c:v>Ce_2511886</c:v>
                </c:pt>
                <c:pt idx="7239">
                  <c:v>Ce_3162278</c:v>
                </c:pt>
                <c:pt idx="7240">
                  <c:v>Ce_3981072</c:v>
                </c:pt>
                <c:pt idx="7241">
                  <c:v>Ce_5011872</c:v>
                </c:pt>
                <c:pt idx="7242">
                  <c:v>Ce_6309573</c:v>
                </c:pt>
                <c:pt idx="7243">
                  <c:v>Ce_7943282</c:v>
                </c:pt>
                <c:pt idx="7244">
                  <c:v>Ce_10000000</c:v>
                </c:pt>
                <c:pt idx="7245">
                  <c:v>Ce_12589250</c:v>
                </c:pt>
                <c:pt idx="7246">
                  <c:v>Ce_15848930</c:v>
                </c:pt>
                <c:pt idx="7247">
                  <c:v>Ce_19952620</c:v>
                </c:pt>
                <c:pt idx="7248">
                  <c:v>Pr_</c:v>
                </c:pt>
                <c:pt idx="7249">
                  <c:v>Energy[eV]_Elastic[mb]</c:v>
                </c:pt>
                <c:pt idx="7250">
                  <c:v>Pr_0.00001258925</c:v>
                </c:pt>
                <c:pt idx="7251">
                  <c:v>Pr_0.00001584893</c:v>
                </c:pt>
                <c:pt idx="7252">
                  <c:v>Pr_0.00001995262</c:v>
                </c:pt>
                <c:pt idx="7253">
                  <c:v>Pr_0.00002511886</c:v>
                </c:pt>
                <c:pt idx="7254">
                  <c:v>Pr_0.00003162278</c:v>
                </c:pt>
                <c:pt idx="7255">
                  <c:v>Pr_0.00003981072</c:v>
                </c:pt>
                <c:pt idx="7256">
                  <c:v>Pr_0.00005011872</c:v>
                </c:pt>
                <c:pt idx="7257">
                  <c:v>Pr_0.00006309573</c:v>
                </c:pt>
                <c:pt idx="7258">
                  <c:v>Pr_0.00007943282</c:v>
                </c:pt>
                <c:pt idx="7259">
                  <c:v>Pr_0.0001</c:v>
                </c:pt>
                <c:pt idx="7260">
                  <c:v>Pr_0.0001258925</c:v>
                </c:pt>
                <c:pt idx="7261">
                  <c:v>Pr_0.0001584893</c:v>
                </c:pt>
                <c:pt idx="7262">
                  <c:v>Pr_0.0001995262</c:v>
                </c:pt>
                <c:pt idx="7263">
                  <c:v>Pr_0.0002511886</c:v>
                </c:pt>
                <c:pt idx="7264">
                  <c:v>Pr_0.0003162278</c:v>
                </c:pt>
                <c:pt idx="7265">
                  <c:v>Pr_0.0003981072</c:v>
                </c:pt>
                <c:pt idx="7266">
                  <c:v>Pr_0.0005011872</c:v>
                </c:pt>
                <c:pt idx="7267">
                  <c:v>Pr_0.0006309573</c:v>
                </c:pt>
                <c:pt idx="7268">
                  <c:v>Pr_0.0007943282</c:v>
                </c:pt>
                <c:pt idx="7269">
                  <c:v>Pr_0.001</c:v>
                </c:pt>
                <c:pt idx="7270">
                  <c:v>Pr_0.001258925</c:v>
                </c:pt>
                <c:pt idx="7271">
                  <c:v>Pr_0.001584893</c:v>
                </c:pt>
                <c:pt idx="7272">
                  <c:v>Pr_0.001995262</c:v>
                </c:pt>
                <c:pt idx="7273">
                  <c:v>Pr_0.002511886</c:v>
                </c:pt>
                <c:pt idx="7274">
                  <c:v>Pr_0.003162278</c:v>
                </c:pt>
                <c:pt idx="7275">
                  <c:v>Pr_0.003981072</c:v>
                </c:pt>
                <c:pt idx="7276">
                  <c:v>Pr_0.005011872</c:v>
                </c:pt>
                <c:pt idx="7277">
                  <c:v>Pr_0.006309573</c:v>
                </c:pt>
                <c:pt idx="7278">
                  <c:v>Pr_0.007943282</c:v>
                </c:pt>
                <c:pt idx="7279">
                  <c:v>Pr_0.01</c:v>
                </c:pt>
                <c:pt idx="7280">
                  <c:v>Pr_0.01258925</c:v>
                </c:pt>
                <c:pt idx="7281">
                  <c:v>Pr_0.01584893</c:v>
                </c:pt>
                <c:pt idx="7282">
                  <c:v>Pr_0.01995262</c:v>
                </c:pt>
                <c:pt idx="7283">
                  <c:v>Pr_0.02511886</c:v>
                </c:pt>
                <c:pt idx="7284">
                  <c:v>Pr_0.03162278</c:v>
                </c:pt>
                <c:pt idx="7285">
                  <c:v>Pr_0.03981072</c:v>
                </c:pt>
                <c:pt idx="7286">
                  <c:v>Pr_0.05011872</c:v>
                </c:pt>
                <c:pt idx="7287">
                  <c:v>Pr_0.06309573</c:v>
                </c:pt>
                <c:pt idx="7288">
                  <c:v>Pr_0.07943282</c:v>
                </c:pt>
                <c:pt idx="7289">
                  <c:v>Pr_0.1</c:v>
                </c:pt>
                <c:pt idx="7290">
                  <c:v>Pr_0.1258925</c:v>
                </c:pt>
                <c:pt idx="7291">
                  <c:v>Pr_0.1584893</c:v>
                </c:pt>
                <c:pt idx="7292">
                  <c:v>Pr_0.1995262</c:v>
                </c:pt>
                <c:pt idx="7293">
                  <c:v>Pr_0.2511886</c:v>
                </c:pt>
                <c:pt idx="7294">
                  <c:v>Pr_0.3162278</c:v>
                </c:pt>
                <c:pt idx="7295">
                  <c:v>Pr_0.3981072</c:v>
                </c:pt>
                <c:pt idx="7296">
                  <c:v>Pr_0.5011872</c:v>
                </c:pt>
                <c:pt idx="7297">
                  <c:v>Pr_0.6309573</c:v>
                </c:pt>
                <c:pt idx="7298">
                  <c:v>Pr_0.7943282</c:v>
                </c:pt>
                <c:pt idx="7299">
                  <c:v>Pr_1</c:v>
                </c:pt>
                <c:pt idx="7300">
                  <c:v>Pr_1.258925</c:v>
                </c:pt>
                <c:pt idx="7301">
                  <c:v>Pr_1.584893</c:v>
                </c:pt>
                <c:pt idx="7302">
                  <c:v>Pr_1.995262</c:v>
                </c:pt>
                <c:pt idx="7303">
                  <c:v>Pr_2.511886</c:v>
                </c:pt>
                <c:pt idx="7304">
                  <c:v>Pr_3.162278</c:v>
                </c:pt>
                <c:pt idx="7305">
                  <c:v>Pr_3.981072</c:v>
                </c:pt>
                <c:pt idx="7306">
                  <c:v>Pr_5.011872</c:v>
                </c:pt>
                <c:pt idx="7307">
                  <c:v>Pr_6.309573</c:v>
                </c:pt>
                <c:pt idx="7308">
                  <c:v>Pr_7.943282</c:v>
                </c:pt>
                <c:pt idx="7309">
                  <c:v>Pr_10</c:v>
                </c:pt>
                <c:pt idx="7310">
                  <c:v>Pr_12.58925</c:v>
                </c:pt>
                <c:pt idx="7311">
                  <c:v>Pr_15.84893</c:v>
                </c:pt>
                <c:pt idx="7312">
                  <c:v>Pr_19.95262</c:v>
                </c:pt>
                <c:pt idx="7313">
                  <c:v>Pr_25.11886</c:v>
                </c:pt>
                <c:pt idx="7314">
                  <c:v>Pr_31.62278</c:v>
                </c:pt>
                <c:pt idx="7315">
                  <c:v>Pr_39.81072</c:v>
                </c:pt>
                <c:pt idx="7316">
                  <c:v>Pr_50.11872</c:v>
                </c:pt>
                <c:pt idx="7317">
                  <c:v>Pr_63.09573</c:v>
                </c:pt>
                <c:pt idx="7318">
                  <c:v>Pr_79.43282</c:v>
                </c:pt>
                <c:pt idx="7319">
                  <c:v>Pr_100</c:v>
                </c:pt>
                <c:pt idx="7320">
                  <c:v>Pr_125.8925</c:v>
                </c:pt>
                <c:pt idx="7321">
                  <c:v>Pr_158.4893</c:v>
                </c:pt>
                <c:pt idx="7322">
                  <c:v>Pr_199.5262</c:v>
                </c:pt>
                <c:pt idx="7323">
                  <c:v>Pr_251.1886</c:v>
                </c:pt>
                <c:pt idx="7324">
                  <c:v>Pr_316.2278</c:v>
                </c:pt>
                <c:pt idx="7325">
                  <c:v>Pr_398.1072</c:v>
                </c:pt>
                <c:pt idx="7326">
                  <c:v>Pr_501.1872</c:v>
                </c:pt>
                <c:pt idx="7327">
                  <c:v>Pr_630.9573</c:v>
                </c:pt>
                <c:pt idx="7328">
                  <c:v>Pr_794.3282</c:v>
                </c:pt>
                <c:pt idx="7329">
                  <c:v>Pr_1000</c:v>
                </c:pt>
                <c:pt idx="7330">
                  <c:v>Pr_1258.925</c:v>
                </c:pt>
                <c:pt idx="7331">
                  <c:v>Pr_1584.893</c:v>
                </c:pt>
                <c:pt idx="7332">
                  <c:v>Pr_1995.262</c:v>
                </c:pt>
                <c:pt idx="7333">
                  <c:v>Pr_2511.886</c:v>
                </c:pt>
                <c:pt idx="7334">
                  <c:v>Pr_3162.278</c:v>
                </c:pt>
                <c:pt idx="7335">
                  <c:v>Pr_3981.072</c:v>
                </c:pt>
                <c:pt idx="7336">
                  <c:v>Pr_5011.872</c:v>
                </c:pt>
                <c:pt idx="7337">
                  <c:v>Pr_6309.573</c:v>
                </c:pt>
                <c:pt idx="7338">
                  <c:v>Pr_7943.282</c:v>
                </c:pt>
                <c:pt idx="7339">
                  <c:v>Pr_10000</c:v>
                </c:pt>
                <c:pt idx="7340">
                  <c:v>Pr_12589.25</c:v>
                </c:pt>
                <c:pt idx="7341">
                  <c:v>Pr_15848.93</c:v>
                </c:pt>
                <c:pt idx="7342">
                  <c:v>Pr_19952.62</c:v>
                </c:pt>
                <c:pt idx="7343">
                  <c:v>Pr_25118.86</c:v>
                </c:pt>
                <c:pt idx="7344">
                  <c:v>Pr_31622.78</c:v>
                </c:pt>
                <c:pt idx="7345">
                  <c:v>Pr_39810.72</c:v>
                </c:pt>
                <c:pt idx="7346">
                  <c:v>Pr_50118.72</c:v>
                </c:pt>
                <c:pt idx="7347">
                  <c:v>Pr_63095.73</c:v>
                </c:pt>
                <c:pt idx="7348">
                  <c:v>Pr_79432.82</c:v>
                </c:pt>
                <c:pt idx="7349">
                  <c:v>Pr_100000</c:v>
                </c:pt>
                <c:pt idx="7350">
                  <c:v>Pr_125892.5</c:v>
                </c:pt>
                <c:pt idx="7351">
                  <c:v>Pr_158489.3</c:v>
                </c:pt>
                <c:pt idx="7352">
                  <c:v>Pr_199526.2</c:v>
                </c:pt>
                <c:pt idx="7353">
                  <c:v>Pr_251188.6</c:v>
                </c:pt>
                <c:pt idx="7354">
                  <c:v>Pr_316227.8</c:v>
                </c:pt>
                <c:pt idx="7355">
                  <c:v>Pr_398107.2</c:v>
                </c:pt>
                <c:pt idx="7356">
                  <c:v>Pr_501187.2</c:v>
                </c:pt>
                <c:pt idx="7357">
                  <c:v>Pr_630957.3</c:v>
                </c:pt>
                <c:pt idx="7358">
                  <c:v>Pr_794328.2</c:v>
                </c:pt>
                <c:pt idx="7359">
                  <c:v>Pr_1000000</c:v>
                </c:pt>
                <c:pt idx="7360">
                  <c:v>Pr_1258925</c:v>
                </c:pt>
                <c:pt idx="7361">
                  <c:v>Pr_1584893</c:v>
                </c:pt>
                <c:pt idx="7362">
                  <c:v>Pr_1995262</c:v>
                </c:pt>
                <c:pt idx="7363">
                  <c:v>Pr_2511886</c:v>
                </c:pt>
                <c:pt idx="7364">
                  <c:v>Pr_3162278</c:v>
                </c:pt>
                <c:pt idx="7365">
                  <c:v>Pr_3981072</c:v>
                </c:pt>
                <c:pt idx="7366">
                  <c:v>Pr_5011872</c:v>
                </c:pt>
                <c:pt idx="7367">
                  <c:v>Pr_6309573</c:v>
                </c:pt>
                <c:pt idx="7368">
                  <c:v>Pr_7943282</c:v>
                </c:pt>
                <c:pt idx="7369">
                  <c:v>Pr_10000000</c:v>
                </c:pt>
                <c:pt idx="7370">
                  <c:v>Pr_12589250</c:v>
                </c:pt>
                <c:pt idx="7371">
                  <c:v>Pr_15848930</c:v>
                </c:pt>
                <c:pt idx="7372">
                  <c:v>Pr_19952620</c:v>
                </c:pt>
                <c:pt idx="7373">
                  <c:v>Nd_</c:v>
                </c:pt>
                <c:pt idx="7374">
                  <c:v>Energy[eV]_Elastic[mb]</c:v>
                </c:pt>
                <c:pt idx="7375">
                  <c:v>Nd_0.00001258925</c:v>
                </c:pt>
                <c:pt idx="7376">
                  <c:v>Nd_0.00001584893</c:v>
                </c:pt>
                <c:pt idx="7377">
                  <c:v>Nd_0.00001995262</c:v>
                </c:pt>
                <c:pt idx="7378">
                  <c:v>Nd_0.00002511886</c:v>
                </c:pt>
                <c:pt idx="7379">
                  <c:v>Nd_0.00003162278</c:v>
                </c:pt>
                <c:pt idx="7380">
                  <c:v>Nd_0.00003981072</c:v>
                </c:pt>
                <c:pt idx="7381">
                  <c:v>Nd_0.00005011872</c:v>
                </c:pt>
                <c:pt idx="7382">
                  <c:v>Nd_0.00006309573</c:v>
                </c:pt>
                <c:pt idx="7383">
                  <c:v>Nd_0.00007943282</c:v>
                </c:pt>
                <c:pt idx="7384">
                  <c:v>Nd_0.0001</c:v>
                </c:pt>
                <c:pt idx="7385">
                  <c:v>Nd_0.0001258925</c:v>
                </c:pt>
                <c:pt idx="7386">
                  <c:v>Nd_0.0001584893</c:v>
                </c:pt>
                <c:pt idx="7387">
                  <c:v>Nd_0.0001995262</c:v>
                </c:pt>
                <c:pt idx="7388">
                  <c:v>Nd_0.0002511886</c:v>
                </c:pt>
                <c:pt idx="7389">
                  <c:v>Nd_0.0003162278</c:v>
                </c:pt>
                <c:pt idx="7390">
                  <c:v>Nd_0.0003981072</c:v>
                </c:pt>
                <c:pt idx="7391">
                  <c:v>Nd_0.0005011872</c:v>
                </c:pt>
                <c:pt idx="7392">
                  <c:v>Nd_0.0006309573</c:v>
                </c:pt>
                <c:pt idx="7393">
                  <c:v>Nd_0.0007943282</c:v>
                </c:pt>
                <c:pt idx="7394">
                  <c:v>Nd_0.001</c:v>
                </c:pt>
                <c:pt idx="7395">
                  <c:v>Nd_0.001258925</c:v>
                </c:pt>
                <c:pt idx="7396">
                  <c:v>Nd_0.001584893</c:v>
                </c:pt>
                <c:pt idx="7397">
                  <c:v>Nd_0.001995262</c:v>
                </c:pt>
                <c:pt idx="7398">
                  <c:v>Nd_0.002511886</c:v>
                </c:pt>
                <c:pt idx="7399">
                  <c:v>Nd_0.003162278</c:v>
                </c:pt>
                <c:pt idx="7400">
                  <c:v>Nd_0.003981072</c:v>
                </c:pt>
                <c:pt idx="7401">
                  <c:v>Nd_0.005011872</c:v>
                </c:pt>
                <c:pt idx="7402">
                  <c:v>Nd_0.006309573</c:v>
                </c:pt>
                <c:pt idx="7403">
                  <c:v>Nd_0.007943282</c:v>
                </c:pt>
                <c:pt idx="7404">
                  <c:v>Nd_0.01</c:v>
                </c:pt>
                <c:pt idx="7405">
                  <c:v>Nd_0.01258925</c:v>
                </c:pt>
                <c:pt idx="7406">
                  <c:v>Nd_0.01584893</c:v>
                </c:pt>
                <c:pt idx="7407">
                  <c:v>Nd_0.01995262</c:v>
                </c:pt>
                <c:pt idx="7408">
                  <c:v>Nd_0.02511886</c:v>
                </c:pt>
                <c:pt idx="7409">
                  <c:v>Nd_0.03162278</c:v>
                </c:pt>
                <c:pt idx="7410">
                  <c:v>Nd_0.03981072</c:v>
                </c:pt>
                <c:pt idx="7411">
                  <c:v>Nd_0.05011872</c:v>
                </c:pt>
                <c:pt idx="7412">
                  <c:v>Nd_0.06309573</c:v>
                </c:pt>
                <c:pt idx="7413">
                  <c:v>Nd_0.07943282</c:v>
                </c:pt>
                <c:pt idx="7414">
                  <c:v>Nd_0.1</c:v>
                </c:pt>
                <c:pt idx="7415">
                  <c:v>Nd_0.1258925</c:v>
                </c:pt>
                <c:pt idx="7416">
                  <c:v>Nd_0.1584893</c:v>
                </c:pt>
                <c:pt idx="7417">
                  <c:v>Nd_0.1995262</c:v>
                </c:pt>
                <c:pt idx="7418">
                  <c:v>Nd_0.2511886</c:v>
                </c:pt>
                <c:pt idx="7419">
                  <c:v>Nd_0.3162278</c:v>
                </c:pt>
                <c:pt idx="7420">
                  <c:v>Nd_0.3981072</c:v>
                </c:pt>
                <c:pt idx="7421">
                  <c:v>Nd_0.5011872</c:v>
                </c:pt>
                <c:pt idx="7422">
                  <c:v>Nd_0.6309573</c:v>
                </c:pt>
                <c:pt idx="7423">
                  <c:v>Nd_0.7943282</c:v>
                </c:pt>
                <c:pt idx="7424">
                  <c:v>Nd_1</c:v>
                </c:pt>
                <c:pt idx="7425">
                  <c:v>Nd_1.258925</c:v>
                </c:pt>
                <c:pt idx="7426">
                  <c:v>Nd_1.584893</c:v>
                </c:pt>
                <c:pt idx="7427">
                  <c:v>Nd_1.995262</c:v>
                </c:pt>
                <c:pt idx="7428">
                  <c:v>Nd_2.511886</c:v>
                </c:pt>
                <c:pt idx="7429">
                  <c:v>Nd_3.162278</c:v>
                </c:pt>
                <c:pt idx="7430">
                  <c:v>Nd_3.981072</c:v>
                </c:pt>
                <c:pt idx="7431">
                  <c:v>Nd_5.011872</c:v>
                </c:pt>
                <c:pt idx="7432">
                  <c:v>Nd_6.309573</c:v>
                </c:pt>
                <c:pt idx="7433">
                  <c:v>Nd_7.943282</c:v>
                </c:pt>
                <c:pt idx="7434">
                  <c:v>Nd_10</c:v>
                </c:pt>
                <c:pt idx="7435">
                  <c:v>Nd_12.58925</c:v>
                </c:pt>
                <c:pt idx="7436">
                  <c:v>Nd_15.84893</c:v>
                </c:pt>
                <c:pt idx="7437">
                  <c:v>Nd_19.95262</c:v>
                </c:pt>
                <c:pt idx="7438">
                  <c:v>Nd_25.11886</c:v>
                </c:pt>
                <c:pt idx="7439">
                  <c:v>Nd_31.62278</c:v>
                </c:pt>
                <c:pt idx="7440">
                  <c:v>Nd_39.81072</c:v>
                </c:pt>
                <c:pt idx="7441">
                  <c:v>Nd_50.11872</c:v>
                </c:pt>
                <c:pt idx="7442">
                  <c:v>Nd_63.09573</c:v>
                </c:pt>
                <c:pt idx="7443">
                  <c:v>Nd_79.43282</c:v>
                </c:pt>
                <c:pt idx="7444">
                  <c:v>Nd_100</c:v>
                </c:pt>
                <c:pt idx="7445">
                  <c:v>Nd_125.8925</c:v>
                </c:pt>
                <c:pt idx="7446">
                  <c:v>Nd_158.4893</c:v>
                </c:pt>
                <c:pt idx="7447">
                  <c:v>Nd_199.5262</c:v>
                </c:pt>
                <c:pt idx="7448">
                  <c:v>Nd_251.1886</c:v>
                </c:pt>
                <c:pt idx="7449">
                  <c:v>Nd_316.2278</c:v>
                </c:pt>
                <c:pt idx="7450">
                  <c:v>Nd_398.1072</c:v>
                </c:pt>
                <c:pt idx="7451">
                  <c:v>Nd_501.1872</c:v>
                </c:pt>
                <c:pt idx="7452">
                  <c:v>Nd_630.9573</c:v>
                </c:pt>
                <c:pt idx="7453">
                  <c:v>Nd_794.3282</c:v>
                </c:pt>
                <c:pt idx="7454">
                  <c:v>Nd_1000</c:v>
                </c:pt>
                <c:pt idx="7455">
                  <c:v>Nd_1258.925</c:v>
                </c:pt>
                <c:pt idx="7456">
                  <c:v>Nd_1584.893</c:v>
                </c:pt>
                <c:pt idx="7457">
                  <c:v>Nd_1995.262</c:v>
                </c:pt>
                <c:pt idx="7458">
                  <c:v>Nd_2511.886</c:v>
                </c:pt>
                <c:pt idx="7459">
                  <c:v>Nd_3162.278</c:v>
                </c:pt>
                <c:pt idx="7460">
                  <c:v>Nd_3981.072</c:v>
                </c:pt>
                <c:pt idx="7461">
                  <c:v>Nd_5011.872</c:v>
                </c:pt>
                <c:pt idx="7462">
                  <c:v>Nd_6309.573</c:v>
                </c:pt>
                <c:pt idx="7463">
                  <c:v>Nd_7943.282</c:v>
                </c:pt>
                <c:pt idx="7464">
                  <c:v>Nd_10000</c:v>
                </c:pt>
                <c:pt idx="7465">
                  <c:v>Nd_12589.25</c:v>
                </c:pt>
                <c:pt idx="7466">
                  <c:v>Nd_15848.93</c:v>
                </c:pt>
                <c:pt idx="7467">
                  <c:v>Nd_19952.62</c:v>
                </c:pt>
                <c:pt idx="7468">
                  <c:v>Nd_25118.86</c:v>
                </c:pt>
                <c:pt idx="7469">
                  <c:v>Nd_31622.78</c:v>
                </c:pt>
                <c:pt idx="7470">
                  <c:v>Nd_39810.72</c:v>
                </c:pt>
                <c:pt idx="7471">
                  <c:v>Nd_50118.72</c:v>
                </c:pt>
                <c:pt idx="7472">
                  <c:v>Nd_63095.73</c:v>
                </c:pt>
                <c:pt idx="7473">
                  <c:v>Nd_79432.82</c:v>
                </c:pt>
                <c:pt idx="7474">
                  <c:v>Nd_100000</c:v>
                </c:pt>
                <c:pt idx="7475">
                  <c:v>Nd_125892.5</c:v>
                </c:pt>
                <c:pt idx="7476">
                  <c:v>Nd_158489.3</c:v>
                </c:pt>
                <c:pt idx="7477">
                  <c:v>Nd_199526.2</c:v>
                </c:pt>
                <c:pt idx="7478">
                  <c:v>Nd_251188.6</c:v>
                </c:pt>
                <c:pt idx="7479">
                  <c:v>Nd_316227.8</c:v>
                </c:pt>
                <c:pt idx="7480">
                  <c:v>Nd_398107.2</c:v>
                </c:pt>
                <c:pt idx="7481">
                  <c:v>Nd_501187.2</c:v>
                </c:pt>
                <c:pt idx="7482">
                  <c:v>Nd_630957.3</c:v>
                </c:pt>
                <c:pt idx="7483">
                  <c:v>Nd_794328.2</c:v>
                </c:pt>
                <c:pt idx="7484">
                  <c:v>Nd_1000000</c:v>
                </c:pt>
                <c:pt idx="7485">
                  <c:v>Nd_1258925</c:v>
                </c:pt>
                <c:pt idx="7486">
                  <c:v>Nd_1584893</c:v>
                </c:pt>
                <c:pt idx="7487">
                  <c:v>Nd_1995262</c:v>
                </c:pt>
                <c:pt idx="7488">
                  <c:v>Nd_2511886</c:v>
                </c:pt>
                <c:pt idx="7489">
                  <c:v>Nd_3162278</c:v>
                </c:pt>
                <c:pt idx="7490">
                  <c:v>Nd_3981072</c:v>
                </c:pt>
                <c:pt idx="7491">
                  <c:v>Nd_5011872</c:v>
                </c:pt>
                <c:pt idx="7492">
                  <c:v>Nd_6309573</c:v>
                </c:pt>
                <c:pt idx="7493">
                  <c:v>Nd_7943282</c:v>
                </c:pt>
                <c:pt idx="7494">
                  <c:v>Nd_10000000</c:v>
                </c:pt>
                <c:pt idx="7495">
                  <c:v>Nd_12589250</c:v>
                </c:pt>
                <c:pt idx="7496">
                  <c:v>Nd_15848930</c:v>
                </c:pt>
                <c:pt idx="7497">
                  <c:v>Nd_19952620</c:v>
                </c:pt>
                <c:pt idx="7498">
                  <c:v>Pm_</c:v>
                </c:pt>
                <c:pt idx="7499">
                  <c:v>Energy[eV]_Elastic[mb]</c:v>
                </c:pt>
                <c:pt idx="7500">
                  <c:v>Pm_0.00001258925</c:v>
                </c:pt>
                <c:pt idx="7501">
                  <c:v>Pm_0.00001584893</c:v>
                </c:pt>
                <c:pt idx="7502">
                  <c:v>Pm_0.00001995262</c:v>
                </c:pt>
                <c:pt idx="7503">
                  <c:v>Pm_0.00002511886</c:v>
                </c:pt>
                <c:pt idx="7504">
                  <c:v>Pm_0.00003162278</c:v>
                </c:pt>
                <c:pt idx="7505">
                  <c:v>Pm_0.00003981072</c:v>
                </c:pt>
                <c:pt idx="7506">
                  <c:v>Pm_0.00005011872</c:v>
                </c:pt>
                <c:pt idx="7507">
                  <c:v>Pm_0.00006309573</c:v>
                </c:pt>
                <c:pt idx="7508">
                  <c:v>Pm_0.00007943282</c:v>
                </c:pt>
                <c:pt idx="7509">
                  <c:v>Pm_0.0001</c:v>
                </c:pt>
                <c:pt idx="7510">
                  <c:v>Pm_0.0001258925</c:v>
                </c:pt>
                <c:pt idx="7511">
                  <c:v>Pm_0.0001584893</c:v>
                </c:pt>
                <c:pt idx="7512">
                  <c:v>Pm_0.0001995262</c:v>
                </c:pt>
                <c:pt idx="7513">
                  <c:v>Pm_0.0002511886</c:v>
                </c:pt>
                <c:pt idx="7514">
                  <c:v>Pm_0.0003162278</c:v>
                </c:pt>
                <c:pt idx="7515">
                  <c:v>Pm_0.0003981072</c:v>
                </c:pt>
                <c:pt idx="7516">
                  <c:v>Pm_0.0005011872</c:v>
                </c:pt>
                <c:pt idx="7517">
                  <c:v>Pm_0.0006309573</c:v>
                </c:pt>
                <c:pt idx="7518">
                  <c:v>Pm_0.0007943282</c:v>
                </c:pt>
                <c:pt idx="7519">
                  <c:v>Pm_0.001</c:v>
                </c:pt>
                <c:pt idx="7520">
                  <c:v>Pm_0.001258925</c:v>
                </c:pt>
                <c:pt idx="7521">
                  <c:v>Pm_0.001584893</c:v>
                </c:pt>
                <c:pt idx="7522">
                  <c:v>Pm_0.001995262</c:v>
                </c:pt>
                <c:pt idx="7523">
                  <c:v>Pm_0.002511886</c:v>
                </c:pt>
                <c:pt idx="7524">
                  <c:v>Pm_0.003162278</c:v>
                </c:pt>
                <c:pt idx="7525">
                  <c:v>Pm_0.003981072</c:v>
                </c:pt>
                <c:pt idx="7526">
                  <c:v>Pm_0.005011872</c:v>
                </c:pt>
                <c:pt idx="7527">
                  <c:v>Pm_0.006309573</c:v>
                </c:pt>
                <c:pt idx="7528">
                  <c:v>Pm_0.007943282</c:v>
                </c:pt>
                <c:pt idx="7529">
                  <c:v>Pm_0.01</c:v>
                </c:pt>
                <c:pt idx="7530">
                  <c:v>Pm_0.01258925</c:v>
                </c:pt>
                <c:pt idx="7531">
                  <c:v>Pm_0.01584893</c:v>
                </c:pt>
                <c:pt idx="7532">
                  <c:v>Pm_0.01995262</c:v>
                </c:pt>
                <c:pt idx="7533">
                  <c:v>Pm_0.02511886</c:v>
                </c:pt>
                <c:pt idx="7534">
                  <c:v>Pm_0.03162278</c:v>
                </c:pt>
                <c:pt idx="7535">
                  <c:v>Pm_0.03981072</c:v>
                </c:pt>
                <c:pt idx="7536">
                  <c:v>Pm_0.05011872</c:v>
                </c:pt>
                <c:pt idx="7537">
                  <c:v>Pm_0.06309573</c:v>
                </c:pt>
                <c:pt idx="7538">
                  <c:v>Pm_0.07943282</c:v>
                </c:pt>
                <c:pt idx="7539">
                  <c:v>Pm_0.1</c:v>
                </c:pt>
                <c:pt idx="7540">
                  <c:v>Pm_0.1258925</c:v>
                </c:pt>
                <c:pt idx="7541">
                  <c:v>Pm_0.1584893</c:v>
                </c:pt>
                <c:pt idx="7542">
                  <c:v>Pm_0.1995262</c:v>
                </c:pt>
                <c:pt idx="7543">
                  <c:v>Pm_0.2511886</c:v>
                </c:pt>
                <c:pt idx="7544">
                  <c:v>Pm_0.3162278</c:v>
                </c:pt>
                <c:pt idx="7545">
                  <c:v>Pm_0.3981072</c:v>
                </c:pt>
                <c:pt idx="7546">
                  <c:v>Pm_0.5011872</c:v>
                </c:pt>
                <c:pt idx="7547">
                  <c:v>Pm_0.6309573</c:v>
                </c:pt>
                <c:pt idx="7548">
                  <c:v>Pm_0.7943282</c:v>
                </c:pt>
                <c:pt idx="7549">
                  <c:v>Pm_1</c:v>
                </c:pt>
                <c:pt idx="7550">
                  <c:v>Pm_1.258925</c:v>
                </c:pt>
                <c:pt idx="7551">
                  <c:v>Pm_1.584893</c:v>
                </c:pt>
                <c:pt idx="7552">
                  <c:v>Pm_1.995262</c:v>
                </c:pt>
                <c:pt idx="7553">
                  <c:v>Pm_2.511886</c:v>
                </c:pt>
                <c:pt idx="7554">
                  <c:v>Pm_3.162278</c:v>
                </c:pt>
                <c:pt idx="7555">
                  <c:v>Pm_3.981072</c:v>
                </c:pt>
                <c:pt idx="7556">
                  <c:v>Pm_5.011872</c:v>
                </c:pt>
                <c:pt idx="7557">
                  <c:v>Pm_6.309573</c:v>
                </c:pt>
                <c:pt idx="7558">
                  <c:v>Pm_7.943282</c:v>
                </c:pt>
                <c:pt idx="7559">
                  <c:v>Pm_10</c:v>
                </c:pt>
                <c:pt idx="7560">
                  <c:v>Pm_12.58925</c:v>
                </c:pt>
                <c:pt idx="7561">
                  <c:v>Pm_15.84893</c:v>
                </c:pt>
                <c:pt idx="7562">
                  <c:v>Pm_19.95262</c:v>
                </c:pt>
                <c:pt idx="7563">
                  <c:v>Pm_25.11886</c:v>
                </c:pt>
                <c:pt idx="7564">
                  <c:v>Pm_31.62278</c:v>
                </c:pt>
                <c:pt idx="7565">
                  <c:v>Pm_39.81072</c:v>
                </c:pt>
                <c:pt idx="7566">
                  <c:v>Pm_50.11872</c:v>
                </c:pt>
                <c:pt idx="7567">
                  <c:v>Pm_63.09573</c:v>
                </c:pt>
                <c:pt idx="7568">
                  <c:v>Pm_79.43282</c:v>
                </c:pt>
                <c:pt idx="7569">
                  <c:v>Pm_100</c:v>
                </c:pt>
                <c:pt idx="7570">
                  <c:v>Pm_125.8925</c:v>
                </c:pt>
                <c:pt idx="7571">
                  <c:v>Pm_158.4893</c:v>
                </c:pt>
                <c:pt idx="7572">
                  <c:v>Pm_199.5262</c:v>
                </c:pt>
                <c:pt idx="7573">
                  <c:v>Pm_251.1886</c:v>
                </c:pt>
                <c:pt idx="7574">
                  <c:v>Pm_316.2278</c:v>
                </c:pt>
                <c:pt idx="7575">
                  <c:v>Pm_398.1072</c:v>
                </c:pt>
                <c:pt idx="7576">
                  <c:v>Pm_501.1872</c:v>
                </c:pt>
                <c:pt idx="7577">
                  <c:v>Pm_630.9573</c:v>
                </c:pt>
                <c:pt idx="7578">
                  <c:v>Pm_794.3282</c:v>
                </c:pt>
                <c:pt idx="7579">
                  <c:v>Pm_1000</c:v>
                </c:pt>
                <c:pt idx="7580">
                  <c:v>Pm_1258.925</c:v>
                </c:pt>
                <c:pt idx="7581">
                  <c:v>Pm_1584.893</c:v>
                </c:pt>
                <c:pt idx="7582">
                  <c:v>Pm_1995.262</c:v>
                </c:pt>
                <c:pt idx="7583">
                  <c:v>Pm_2511.886</c:v>
                </c:pt>
                <c:pt idx="7584">
                  <c:v>Pm_3162.278</c:v>
                </c:pt>
                <c:pt idx="7585">
                  <c:v>Pm_3981.072</c:v>
                </c:pt>
                <c:pt idx="7586">
                  <c:v>Pm_5011.872</c:v>
                </c:pt>
                <c:pt idx="7587">
                  <c:v>Pm_6309.573</c:v>
                </c:pt>
                <c:pt idx="7588">
                  <c:v>Pm_7943.282</c:v>
                </c:pt>
                <c:pt idx="7589">
                  <c:v>Pm_10000</c:v>
                </c:pt>
                <c:pt idx="7590">
                  <c:v>Pm_12589.25</c:v>
                </c:pt>
                <c:pt idx="7591">
                  <c:v>Pm_15848.93</c:v>
                </c:pt>
                <c:pt idx="7592">
                  <c:v>Pm_19952.62</c:v>
                </c:pt>
                <c:pt idx="7593">
                  <c:v>Pm_25118.86</c:v>
                </c:pt>
                <c:pt idx="7594">
                  <c:v>Pm_31622.78</c:v>
                </c:pt>
                <c:pt idx="7595">
                  <c:v>Pm_39810.72</c:v>
                </c:pt>
                <c:pt idx="7596">
                  <c:v>Pm_50118.72</c:v>
                </c:pt>
                <c:pt idx="7597">
                  <c:v>Pm_63095.73</c:v>
                </c:pt>
                <c:pt idx="7598">
                  <c:v>Pm_79432.82</c:v>
                </c:pt>
                <c:pt idx="7599">
                  <c:v>Pm_100000</c:v>
                </c:pt>
                <c:pt idx="7600">
                  <c:v>Pm_125892.5</c:v>
                </c:pt>
                <c:pt idx="7601">
                  <c:v>Pm_158489.3</c:v>
                </c:pt>
                <c:pt idx="7602">
                  <c:v>Pm_199526.2</c:v>
                </c:pt>
                <c:pt idx="7603">
                  <c:v>Pm_251188.6</c:v>
                </c:pt>
                <c:pt idx="7604">
                  <c:v>Pm_316227.8</c:v>
                </c:pt>
                <c:pt idx="7605">
                  <c:v>Pm_398107.2</c:v>
                </c:pt>
                <c:pt idx="7606">
                  <c:v>Pm_501187.2</c:v>
                </c:pt>
                <c:pt idx="7607">
                  <c:v>Pm_630957.3</c:v>
                </c:pt>
                <c:pt idx="7608">
                  <c:v>Pm_794328.2</c:v>
                </c:pt>
                <c:pt idx="7609">
                  <c:v>Pm_1000000</c:v>
                </c:pt>
                <c:pt idx="7610">
                  <c:v>Pm_1258925</c:v>
                </c:pt>
                <c:pt idx="7611">
                  <c:v>Pm_1584893</c:v>
                </c:pt>
                <c:pt idx="7612">
                  <c:v>Pm_1995262</c:v>
                </c:pt>
                <c:pt idx="7613">
                  <c:v>Pm_2511886</c:v>
                </c:pt>
                <c:pt idx="7614">
                  <c:v>Pm_3162278</c:v>
                </c:pt>
                <c:pt idx="7615">
                  <c:v>Pm_3981072</c:v>
                </c:pt>
                <c:pt idx="7616">
                  <c:v>Pm_5011872</c:v>
                </c:pt>
                <c:pt idx="7617">
                  <c:v>Pm_6309573</c:v>
                </c:pt>
                <c:pt idx="7618">
                  <c:v>Pm_7943282</c:v>
                </c:pt>
                <c:pt idx="7619">
                  <c:v>Pm_10000000</c:v>
                </c:pt>
                <c:pt idx="7620">
                  <c:v>Pm_12589250</c:v>
                </c:pt>
                <c:pt idx="7621">
                  <c:v>Pm_15848930</c:v>
                </c:pt>
                <c:pt idx="7622">
                  <c:v>Pm_19952620</c:v>
                </c:pt>
                <c:pt idx="7623">
                  <c:v>Sm_</c:v>
                </c:pt>
                <c:pt idx="7624">
                  <c:v>Energy[eV]_Elastic[mb]</c:v>
                </c:pt>
                <c:pt idx="7625">
                  <c:v>Sm_0.00001258925</c:v>
                </c:pt>
                <c:pt idx="7626">
                  <c:v>Sm_0.00001584893</c:v>
                </c:pt>
                <c:pt idx="7627">
                  <c:v>Sm_0.00001995262</c:v>
                </c:pt>
                <c:pt idx="7628">
                  <c:v>Sm_0.00002511886</c:v>
                </c:pt>
                <c:pt idx="7629">
                  <c:v>Sm_0.00003162278</c:v>
                </c:pt>
                <c:pt idx="7630">
                  <c:v>Sm_0.00003981072</c:v>
                </c:pt>
                <c:pt idx="7631">
                  <c:v>Sm_0.00005011872</c:v>
                </c:pt>
                <c:pt idx="7632">
                  <c:v>Sm_0.00006309573</c:v>
                </c:pt>
                <c:pt idx="7633">
                  <c:v>Sm_0.00007943282</c:v>
                </c:pt>
                <c:pt idx="7634">
                  <c:v>Sm_0.0001</c:v>
                </c:pt>
                <c:pt idx="7635">
                  <c:v>Sm_0.0001258925</c:v>
                </c:pt>
                <c:pt idx="7636">
                  <c:v>Sm_0.0001584893</c:v>
                </c:pt>
                <c:pt idx="7637">
                  <c:v>Sm_0.0001995262</c:v>
                </c:pt>
                <c:pt idx="7638">
                  <c:v>Sm_0.0002511886</c:v>
                </c:pt>
                <c:pt idx="7639">
                  <c:v>Sm_0.0003162278</c:v>
                </c:pt>
                <c:pt idx="7640">
                  <c:v>Sm_0.0003981072</c:v>
                </c:pt>
                <c:pt idx="7641">
                  <c:v>Sm_0.0005011872</c:v>
                </c:pt>
                <c:pt idx="7642">
                  <c:v>Sm_0.0006309573</c:v>
                </c:pt>
                <c:pt idx="7643">
                  <c:v>Sm_0.0007943282</c:v>
                </c:pt>
                <c:pt idx="7644">
                  <c:v>Sm_0.001</c:v>
                </c:pt>
                <c:pt idx="7645">
                  <c:v>Sm_0.001258925</c:v>
                </c:pt>
                <c:pt idx="7646">
                  <c:v>Sm_0.001584893</c:v>
                </c:pt>
                <c:pt idx="7647">
                  <c:v>Sm_0.001995262</c:v>
                </c:pt>
                <c:pt idx="7648">
                  <c:v>Sm_0.002511886</c:v>
                </c:pt>
                <c:pt idx="7649">
                  <c:v>Sm_0.003162278</c:v>
                </c:pt>
                <c:pt idx="7650">
                  <c:v>Sm_0.003981072</c:v>
                </c:pt>
                <c:pt idx="7651">
                  <c:v>Sm_0.005011872</c:v>
                </c:pt>
                <c:pt idx="7652">
                  <c:v>Sm_0.006309573</c:v>
                </c:pt>
                <c:pt idx="7653">
                  <c:v>Sm_0.007943282</c:v>
                </c:pt>
                <c:pt idx="7654">
                  <c:v>Sm_0.01</c:v>
                </c:pt>
                <c:pt idx="7655">
                  <c:v>Sm_0.01258925</c:v>
                </c:pt>
                <c:pt idx="7656">
                  <c:v>Sm_0.01584893</c:v>
                </c:pt>
                <c:pt idx="7657">
                  <c:v>Sm_0.01995262</c:v>
                </c:pt>
                <c:pt idx="7658">
                  <c:v>Sm_0.02511886</c:v>
                </c:pt>
                <c:pt idx="7659">
                  <c:v>Sm_0.03162278</c:v>
                </c:pt>
                <c:pt idx="7660">
                  <c:v>Sm_0.03981072</c:v>
                </c:pt>
                <c:pt idx="7661">
                  <c:v>Sm_0.05011872</c:v>
                </c:pt>
                <c:pt idx="7662">
                  <c:v>Sm_0.06309573</c:v>
                </c:pt>
                <c:pt idx="7663">
                  <c:v>Sm_0.07943282</c:v>
                </c:pt>
                <c:pt idx="7664">
                  <c:v>Sm_0.1</c:v>
                </c:pt>
                <c:pt idx="7665">
                  <c:v>Sm_0.1258925</c:v>
                </c:pt>
                <c:pt idx="7666">
                  <c:v>Sm_0.1584893</c:v>
                </c:pt>
                <c:pt idx="7667">
                  <c:v>Sm_0.1995262</c:v>
                </c:pt>
                <c:pt idx="7668">
                  <c:v>Sm_0.2511886</c:v>
                </c:pt>
                <c:pt idx="7669">
                  <c:v>Sm_0.3162278</c:v>
                </c:pt>
                <c:pt idx="7670">
                  <c:v>Sm_0.3981072</c:v>
                </c:pt>
                <c:pt idx="7671">
                  <c:v>Sm_0.5011872</c:v>
                </c:pt>
                <c:pt idx="7672">
                  <c:v>Sm_0.6309573</c:v>
                </c:pt>
                <c:pt idx="7673">
                  <c:v>Sm_0.7943282</c:v>
                </c:pt>
                <c:pt idx="7674">
                  <c:v>Sm_1</c:v>
                </c:pt>
                <c:pt idx="7675">
                  <c:v>Sm_1.258925</c:v>
                </c:pt>
                <c:pt idx="7676">
                  <c:v>Sm_1.584893</c:v>
                </c:pt>
                <c:pt idx="7677">
                  <c:v>Sm_1.995262</c:v>
                </c:pt>
                <c:pt idx="7678">
                  <c:v>Sm_2.511886</c:v>
                </c:pt>
                <c:pt idx="7679">
                  <c:v>Sm_3.162278</c:v>
                </c:pt>
                <c:pt idx="7680">
                  <c:v>Sm_3.981072</c:v>
                </c:pt>
                <c:pt idx="7681">
                  <c:v>Sm_5.011872</c:v>
                </c:pt>
                <c:pt idx="7682">
                  <c:v>Sm_6.309573</c:v>
                </c:pt>
                <c:pt idx="7683">
                  <c:v>Sm_7.943282</c:v>
                </c:pt>
                <c:pt idx="7684">
                  <c:v>Sm_10</c:v>
                </c:pt>
                <c:pt idx="7685">
                  <c:v>Sm_12.58925</c:v>
                </c:pt>
                <c:pt idx="7686">
                  <c:v>Sm_15.84893</c:v>
                </c:pt>
                <c:pt idx="7687">
                  <c:v>Sm_19.95262</c:v>
                </c:pt>
                <c:pt idx="7688">
                  <c:v>Sm_25.11886</c:v>
                </c:pt>
                <c:pt idx="7689">
                  <c:v>Sm_31.62278</c:v>
                </c:pt>
                <c:pt idx="7690">
                  <c:v>Sm_39.81072</c:v>
                </c:pt>
                <c:pt idx="7691">
                  <c:v>Sm_50.11872</c:v>
                </c:pt>
                <c:pt idx="7692">
                  <c:v>Sm_63.09573</c:v>
                </c:pt>
                <c:pt idx="7693">
                  <c:v>Sm_79.43282</c:v>
                </c:pt>
                <c:pt idx="7694">
                  <c:v>Sm_100</c:v>
                </c:pt>
                <c:pt idx="7695">
                  <c:v>Sm_125.8925</c:v>
                </c:pt>
                <c:pt idx="7696">
                  <c:v>Sm_158.4893</c:v>
                </c:pt>
                <c:pt idx="7697">
                  <c:v>Sm_199.5262</c:v>
                </c:pt>
                <c:pt idx="7698">
                  <c:v>Sm_251.1886</c:v>
                </c:pt>
                <c:pt idx="7699">
                  <c:v>Sm_316.2278</c:v>
                </c:pt>
                <c:pt idx="7700">
                  <c:v>Sm_398.1072</c:v>
                </c:pt>
                <c:pt idx="7701">
                  <c:v>Sm_501.1872</c:v>
                </c:pt>
                <c:pt idx="7702">
                  <c:v>Sm_630.9573</c:v>
                </c:pt>
                <c:pt idx="7703">
                  <c:v>Sm_794.3282</c:v>
                </c:pt>
                <c:pt idx="7704">
                  <c:v>Sm_1000</c:v>
                </c:pt>
                <c:pt idx="7705">
                  <c:v>Sm_1258.925</c:v>
                </c:pt>
                <c:pt idx="7706">
                  <c:v>Sm_1584.893</c:v>
                </c:pt>
                <c:pt idx="7707">
                  <c:v>Sm_1995.262</c:v>
                </c:pt>
                <c:pt idx="7708">
                  <c:v>Sm_2511.886</c:v>
                </c:pt>
                <c:pt idx="7709">
                  <c:v>Sm_3162.278</c:v>
                </c:pt>
                <c:pt idx="7710">
                  <c:v>Sm_3981.072</c:v>
                </c:pt>
                <c:pt idx="7711">
                  <c:v>Sm_5011.872</c:v>
                </c:pt>
                <c:pt idx="7712">
                  <c:v>Sm_6309.573</c:v>
                </c:pt>
                <c:pt idx="7713">
                  <c:v>Sm_7943.282</c:v>
                </c:pt>
                <c:pt idx="7714">
                  <c:v>Sm_10000</c:v>
                </c:pt>
                <c:pt idx="7715">
                  <c:v>Sm_12589.25</c:v>
                </c:pt>
                <c:pt idx="7716">
                  <c:v>Sm_15848.93</c:v>
                </c:pt>
                <c:pt idx="7717">
                  <c:v>Sm_19952.62</c:v>
                </c:pt>
                <c:pt idx="7718">
                  <c:v>Sm_25118.86</c:v>
                </c:pt>
                <c:pt idx="7719">
                  <c:v>Sm_31622.78</c:v>
                </c:pt>
                <c:pt idx="7720">
                  <c:v>Sm_39810.72</c:v>
                </c:pt>
                <c:pt idx="7721">
                  <c:v>Sm_50118.72</c:v>
                </c:pt>
                <c:pt idx="7722">
                  <c:v>Sm_63095.73</c:v>
                </c:pt>
                <c:pt idx="7723">
                  <c:v>Sm_79432.82</c:v>
                </c:pt>
                <c:pt idx="7724">
                  <c:v>Sm_100000</c:v>
                </c:pt>
                <c:pt idx="7725">
                  <c:v>Sm_125892.5</c:v>
                </c:pt>
                <c:pt idx="7726">
                  <c:v>Sm_158489.3</c:v>
                </c:pt>
                <c:pt idx="7727">
                  <c:v>Sm_199526.2</c:v>
                </c:pt>
                <c:pt idx="7728">
                  <c:v>Sm_251188.6</c:v>
                </c:pt>
                <c:pt idx="7729">
                  <c:v>Sm_316227.8</c:v>
                </c:pt>
                <c:pt idx="7730">
                  <c:v>Sm_398107.2</c:v>
                </c:pt>
                <c:pt idx="7731">
                  <c:v>Sm_501187.2</c:v>
                </c:pt>
                <c:pt idx="7732">
                  <c:v>Sm_630957.3</c:v>
                </c:pt>
                <c:pt idx="7733">
                  <c:v>Sm_794328.2</c:v>
                </c:pt>
                <c:pt idx="7734">
                  <c:v>Sm_1000000</c:v>
                </c:pt>
                <c:pt idx="7735">
                  <c:v>Sm_1258925</c:v>
                </c:pt>
                <c:pt idx="7736">
                  <c:v>Sm_1584893</c:v>
                </c:pt>
                <c:pt idx="7737">
                  <c:v>Sm_1995262</c:v>
                </c:pt>
                <c:pt idx="7738">
                  <c:v>Sm_2511886</c:v>
                </c:pt>
                <c:pt idx="7739">
                  <c:v>Sm_3162278</c:v>
                </c:pt>
                <c:pt idx="7740">
                  <c:v>Sm_3981072</c:v>
                </c:pt>
                <c:pt idx="7741">
                  <c:v>Sm_5011872</c:v>
                </c:pt>
                <c:pt idx="7742">
                  <c:v>Sm_6309573</c:v>
                </c:pt>
                <c:pt idx="7743">
                  <c:v>Sm_7943282</c:v>
                </c:pt>
                <c:pt idx="7744">
                  <c:v>Sm_10000000</c:v>
                </c:pt>
                <c:pt idx="7745">
                  <c:v>Sm_12589250</c:v>
                </c:pt>
                <c:pt idx="7746">
                  <c:v>Sm_15848930</c:v>
                </c:pt>
                <c:pt idx="7747">
                  <c:v>Sm_19952620</c:v>
                </c:pt>
                <c:pt idx="7748">
                  <c:v>Eu_</c:v>
                </c:pt>
                <c:pt idx="7749">
                  <c:v>Energy[eV]_Elastic[mb]</c:v>
                </c:pt>
                <c:pt idx="7750">
                  <c:v>Eu_0.00001258925</c:v>
                </c:pt>
                <c:pt idx="7751">
                  <c:v>Eu_0.00001584893</c:v>
                </c:pt>
                <c:pt idx="7752">
                  <c:v>Eu_0.00001995262</c:v>
                </c:pt>
                <c:pt idx="7753">
                  <c:v>Eu_0.00002511886</c:v>
                </c:pt>
                <c:pt idx="7754">
                  <c:v>Eu_0.00003162278</c:v>
                </c:pt>
                <c:pt idx="7755">
                  <c:v>Eu_0.00003981072</c:v>
                </c:pt>
                <c:pt idx="7756">
                  <c:v>Eu_0.00005011872</c:v>
                </c:pt>
                <c:pt idx="7757">
                  <c:v>Eu_0.00006309573</c:v>
                </c:pt>
                <c:pt idx="7758">
                  <c:v>Eu_0.00007943282</c:v>
                </c:pt>
                <c:pt idx="7759">
                  <c:v>Eu_0.0001</c:v>
                </c:pt>
                <c:pt idx="7760">
                  <c:v>Eu_0.0001258925</c:v>
                </c:pt>
                <c:pt idx="7761">
                  <c:v>Eu_0.0001584893</c:v>
                </c:pt>
                <c:pt idx="7762">
                  <c:v>Eu_0.0001995262</c:v>
                </c:pt>
                <c:pt idx="7763">
                  <c:v>Eu_0.0002511886</c:v>
                </c:pt>
                <c:pt idx="7764">
                  <c:v>Eu_0.0003162278</c:v>
                </c:pt>
                <c:pt idx="7765">
                  <c:v>Eu_0.0003981072</c:v>
                </c:pt>
                <c:pt idx="7766">
                  <c:v>Eu_0.0005011872</c:v>
                </c:pt>
                <c:pt idx="7767">
                  <c:v>Eu_0.0006309573</c:v>
                </c:pt>
                <c:pt idx="7768">
                  <c:v>Eu_0.0007943282</c:v>
                </c:pt>
                <c:pt idx="7769">
                  <c:v>Eu_0.001</c:v>
                </c:pt>
                <c:pt idx="7770">
                  <c:v>Eu_0.001258925</c:v>
                </c:pt>
                <c:pt idx="7771">
                  <c:v>Eu_0.001584893</c:v>
                </c:pt>
                <c:pt idx="7772">
                  <c:v>Eu_0.001995262</c:v>
                </c:pt>
                <c:pt idx="7773">
                  <c:v>Eu_0.002511886</c:v>
                </c:pt>
                <c:pt idx="7774">
                  <c:v>Eu_0.003162278</c:v>
                </c:pt>
                <c:pt idx="7775">
                  <c:v>Eu_0.003981072</c:v>
                </c:pt>
                <c:pt idx="7776">
                  <c:v>Eu_0.005011872</c:v>
                </c:pt>
                <c:pt idx="7777">
                  <c:v>Eu_0.006309573</c:v>
                </c:pt>
                <c:pt idx="7778">
                  <c:v>Eu_0.007943282</c:v>
                </c:pt>
                <c:pt idx="7779">
                  <c:v>Eu_0.01</c:v>
                </c:pt>
                <c:pt idx="7780">
                  <c:v>Eu_0.01258925</c:v>
                </c:pt>
                <c:pt idx="7781">
                  <c:v>Eu_0.01584893</c:v>
                </c:pt>
                <c:pt idx="7782">
                  <c:v>Eu_0.01995262</c:v>
                </c:pt>
                <c:pt idx="7783">
                  <c:v>Eu_0.02511886</c:v>
                </c:pt>
                <c:pt idx="7784">
                  <c:v>Eu_0.03162278</c:v>
                </c:pt>
                <c:pt idx="7785">
                  <c:v>Eu_0.03981072</c:v>
                </c:pt>
                <c:pt idx="7786">
                  <c:v>Eu_0.05011872</c:v>
                </c:pt>
                <c:pt idx="7787">
                  <c:v>Eu_0.06309573</c:v>
                </c:pt>
                <c:pt idx="7788">
                  <c:v>Eu_0.07943282</c:v>
                </c:pt>
                <c:pt idx="7789">
                  <c:v>Eu_0.1</c:v>
                </c:pt>
                <c:pt idx="7790">
                  <c:v>Eu_0.1258925</c:v>
                </c:pt>
                <c:pt idx="7791">
                  <c:v>Eu_0.1584893</c:v>
                </c:pt>
                <c:pt idx="7792">
                  <c:v>Eu_0.1995262</c:v>
                </c:pt>
                <c:pt idx="7793">
                  <c:v>Eu_0.2511886</c:v>
                </c:pt>
                <c:pt idx="7794">
                  <c:v>Eu_0.3162278</c:v>
                </c:pt>
                <c:pt idx="7795">
                  <c:v>Eu_0.3981072</c:v>
                </c:pt>
                <c:pt idx="7796">
                  <c:v>Eu_0.5011872</c:v>
                </c:pt>
                <c:pt idx="7797">
                  <c:v>Eu_0.6309573</c:v>
                </c:pt>
                <c:pt idx="7798">
                  <c:v>Eu_0.7943282</c:v>
                </c:pt>
                <c:pt idx="7799">
                  <c:v>Eu_1</c:v>
                </c:pt>
                <c:pt idx="7800">
                  <c:v>Eu_1.258925</c:v>
                </c:pt>
                <c:pt idx="7801">
                  <c:v>Eu_1.584893</c:v>
                </c:pt>
                <c:pt idx="7802">
                  <c:v>Eu_1.995262</c:v>
                </c:pt>
                <c:pt idx="7803">
                  <c:v>Eu_2.511886</c:v>
                </c:pt>
                <c:pt idx="7804">
                  <c:v>Eu_3.162278</c:v>
                </c:pt>
                <c:pt idx="7805">
                  <c:v>Eu_3.981072</c:v>
                </c:pt>
                <c:pt idx="7806">
                  <c:v>Eu_5.011872</c:v>
                </c:pt>
                <c:pt idx="7807">
                  <c:v>Eu_6.309573</c:v>
                </c:pt>
                <c:pt idx="7808">
                  <c:v>Eu_7.943282</c:v>
                </c:pt>
                <c:pt idx="7809">
                  <c:v>Eu_10</c:v>
                </c:pt>
                <c:pt idx="7810">
                  <c:v>Eu_12.58925</c:v>
                </c:pt>
                <c:pt idx="7811">
                  <c:v>Eu_15.84893</c:v>
                </c:pt>
                <c:pt idx="7812">
                  <c:v>Eu_19.95262</c:v>
                </c:pt>
                <c:pt idx="7813">
                  <c:v>Eu_25.11886</c:v>
                </c:pt>
                <c:pt idx="7814">
                  <c:v>Eu_31.62278</c:v>
                </c:pt>
                <c:pt idx="7815">
                  <c:v>Eu_39.81072</c:v>
                </c:pt>
                <c:pt idx="7816">
                  <c:v>Eu_50.11872</c:v>
                </c:pt>
                <c:pt idx="7817">
                  <c:v>Eu_63.09573</c:v>
                </c:pt>
                <c:pt idx="7818">
                  <c:v>Eu_79.43282</c:v>
                </c:pt>
                <c:pt idx="7819">
                  <c:v>Eu_100</c:v>
                </c:pt>
                <c:pt idx="7820">
                  <c:v>Eu_125.8925</c:v>
                </c:pt>
                <c:pt idx="7821">
                  <c:v>Eu_158.4893</c:v>
                </c:pt>
                <c:pt idx="7822">
                  <c:v>Eu_199.5262</c:v>
                </c:pt>
                <c:pt idx="7823">
                  <c:v>Eu_251.1886</c:v>
                </c:pt>
                <c:pt idx="7824">
                  <c:v>Eu_316.2278</c:v>
                </c:pt>
                <c:pt idx="7825">
                  <c:v>Eu_398.1072</c:v>
                </c:pt>
                <c:pt idx="7826">
                  <c:v>Eu_501.1872</c:v>
                </c:pt>
                <c:pt idx="7827">
                  <c:v>Eu_630.9573</c:v>
                </c:pt>
                <c:pt idx="7828">
                  <c:v>Eu_794.3282</c:v>
                </c:pt>
                <c:pt idx="7829">
                  <c:v>Eu_1000</c:v>
                </c:pt>
                <c:pt idx="7830">
                  <c:v>Eu_1258.925</c:v>
                </c:pt>
                <c:pt idx="7831">
                  <c:v>Eu_1584.893</c:v>
                </c:pt>
                <c:pt idx="7832">
                  <c:v>Eu_1995.262</c:v>
                </c:pt>
                <c:pt idx="7833">
                  <c:v>Eu_2511.886</c:v>
                </c:pt>
                <c:pt idx="7834">
                  <c:v>Eu_3162.278</c:v>
                </c:pt>
                <c:pt idx="7835">
                  <c:v>Eu_3981.072</c:v>
                </c:pt>
                <c:pt idx="7836">
                  <c:v>Eu_5011.872</c:v>
                </c:pt>
                <c:pt idx="7837">
                  <c:v>Eu_6309.573</c:v>
                </c:pt>
                <c:pt idx="7838">
                  <c:v>Eu_7943.282</c:v>
                </c:pt>
                <c:pt idx="7839">
                  <c:v>Eu_10000</c:v>
                </c:pt>
                <c:pt idx="7840">
                  <c:v>Eu_12589.25</c:v>
                </c:pt>
                <c:pt idx="7841">
                  <c:v>Eu_15848.93</c:v>
                </c:pt>
                <c:pt idx="7842">
                  <c:v>Eu_19952.62</c:v>
                </c:pt>
                <c:pt idx="7843">
                  <c:v>Eu_25118.86</c:v>
                </c:pt>
                <c:pt idx="7844">
                  <c:v>Eu_31622.78</c:v>
                </c:pt>
                <c:pt idx="7845">
                  <c:v>Eu_39810.72</c:v>
                </c:pt>
                <c:pt idx="7846">
                  <c:v>Eu_50118.72</c:v>
                </c:pt>
                <c:pt idx="7847">
                  <c:v>Eu_63095.73</c:v>
                </c:pt>
                <c:pt idx="7848">
                  <c:v>Eu_79432.82</c:v>
                </c:pt>
                <c:pt idx="7849">
                  <c:v>Eu_100000</c:v>
                </c:pt>
                <c:pt idx="7850">
                  <c:v>Eu_125892.5</c:v>
                </c:pt>
                <c:pt idx="7851">
                  <c:v>Eu_158489.3</c:v>
                </c:pt>
                <c:pt idx="7852">
                  <c:v>Eu_199526.2</c:v>
                </c:pt>
                <c:pt idx="7853">
                  <c:v>Eu_251188.6</c:v>
                </c:pt>
                <c:pt idx="7854">
                  <c:v>Eu_316227.8</c:v>
                </c:pt>
                <c:pt idx="7855">
                  <c:v>Eu_398107.2</c:v>
                </c:pt>
                <c:pt idx="7856">
                  <c:v>Eu_501187.2</c:v>
                </c:pt>
                <c:pt idx="7857">
                  <c:v>Eu_630957.3</c:v>
                </c:pt>
                <c:pt idx="7858">
                  <c:v>Eu_794328.2</c:v>
                </c:pt>
                <c:pt idx="7859">
                  <c:v>Eu_1000000</c:v>
                </c:pt>
                <c:pt idx="7860">
                  <c:v>Eu_1258925</c:v>
                </c:pt>
                <c:pt idx="7861">
                  <c:v>Eu_1584893</c:v>
                </c:pt>
                <c:pt idx="7862">
                  <c:v>Eu_1995262</c:v>
                </c:pt>
                <c:pt idx="7863">
                  <c:v>Eu_2511886</c:v>
                </c:pt>
                <c:pt idx="7864">
                  <c:v>Eu_3162278</c:v>
                </c:pt>
                <c:pt idx="7865">
                  <c:v>Eu_3981072</c:v>
                </c:pt>
                <c:pt idx="7866">
                  <c:v>Eu_5011872</c:v>
                </c:pt>
                <c:pt idx="7867">
                  <c:v>Eu_6309573</c:v>
                </c:pt>
                <c:pt idx="7868">
                  <c:v>Eu_7943282</c:v>
                </c:pt>
                <c:pt idx="7869">
                  <c:v>Eu_10000000</c:v>
                </c:pt>
                <c:pt idx="7870">
                  <c:v>Eu_12589250</c:v>
                </c:pt>
                <c:pt idx="7871">
                  <c:v>Eu_15848930</c:v>
                </c:pt>
                <c:pt idx="7872">
                  <c:v>Eu_19952620</c:v>
                </c:pt>
                <c:pt idx="7873">
                  <c:v>Gd_</c:v>
                </c:pt>
                <c:pt idx="7874">
                  <c:v>Energy[eV]_Elastic[mb]</c:v>
                </c:pt>
                <c:pt idx="7875">
                  <c:v>Gd_0.00001258925</c:v>
                </c:pt>
                <c:pt idx="7876">
                  <c:v>Gd_0.00001584893</c:v>
                </c:pt>
                <c:pt idx="7877">
                  <c:v>Gd_0.00001995262</c:v>
                </c:pt>
                <c:pt idx="7878">
                  <c:v>Gd_0.00002511886</c:v>
                </c:pt>
                <c:pt idx="7879">
                  <c:v>Gd_0.00003162278</c:v>
                </c:pt>
                <c:pt idx="7880">
                  <c:v>Gd_0.00003981072</c:v>
                </c:pt>
                <c:pt idx="7881">
                  <c:v>Gd_0.00005011872</c:v>
                </c:pt>
                <c:pt idx="7882">
                  <c:v>Gd_0.00006309573</c:v>
                </c:pt>
                <c:pt idx="7883">
                  <c:v>Gd_0.00007943282</c:v>
                </c:pt>
                <c:pt idx="7884">
                  <c:v>Gd_0.0001</c:v>
                </c:pt>
                <c:pt idx="7885">
                  <c:v>Gd_0.0001258925</c:v>
                </c:pt>
                <c:pt idx="7886">
                  <c:v>Gd_0.0001584893</c:v>
                </c:pt>
                <c:pt idx="7887">
                  <c:v>Gd_0.0001995262</c:v>
                </c:pt>
                <c:pt idx="7888">
                  <c:v>Gd_0.0002511886</c:v>
                </c:pt>
                <c:pt idx="7889">
                  <c:v>Gd_0.0003162278</c:v>
                </c:pt>
                <c:pt idx="7890">
                  <c:v>Gd_0.0003981072</c:v>
                </c:pt>
                <c:pt idx="7891">
                  <c:v>Gd_0.0005011872</c:v>
                </c:pt>
                <c:pt idx="7892">
                  <c:v>Gd_0.0006309573</c:v>
                </c:pt>
                <c:pt idx="7893">
                  <c:v>Gd_0.0007943282</c:v>
                </c:pt>
                <c:pt idx="7894">
                  <c:v>Gd_0.001</c:v>
                </c:pt>
                <c:pt idx="7895">
                  <c:v>Gd_0.001258925</c:v>
                </c:pt>
                <c:pt idx="7896">
                  <c:v>Gd_0.001584893</c:v>
                </c:pt>
                <c:pt idx="7897">
                  <c:v>Gd_0.001995262</c:v>
                </c:pt>
                <c:pt idx="7898">
                  <c:v>Gd_0.002511886</c:v>
                </c:pt>
                <c:pt idx="7899">
                  <c:v>Gd_0.003162278</c:v>
                </c:pt>
                <c:pt idx="7900">
                  <c:v>Gd_0.003981072</c:v>
                </c:pt>
                <c:pt idx="7901">
                  <c:v>Gd_0.005011872</c:v>
                </c:pt>
                <c:pt idx="7902">
                  <c:v>Gd_0.006309573</c:v>
                </c:pt>
                <c:pt idx="7903">
                  <c:v>Gd_0.007943282</c:v>
                </c:pt>
                <c:pt idx="7904">
                  <c:v>Gd_0.01</c:v>
                </c:pt>
                <c:pt idx="7905">
                  <c:v>Gd_0.01258925</c:v>
                </c:pt>
                <c:pt idx="7906">
                  <c:v>Gd_0.01584893</c:v>
                </c:pt>
                <c:pt idx="7907">
                  <c:v>Gd_0.01995262</c:v>
                </c:pt>
                <c:pt idx="7908">
                  <c:v>Gd_0.02511886</c:v>
                </c:pt>
                <c:pt idx="7909">
                  <c:v>Gd_0.03162278</c:v>
                </c:pt>
                <c:pt idx="7910">
                  <c:v>Gd_0.03981072</c:v>
                </c:pt>
                <c:pt idx="7911">
                  <c:v>Gd_0.05011872</c:v>
                </c:pt>
                <c:pt idx="7912">
                  <c:v>Gd_0.06309573</c:v>
                </c:pt>
                <c:pt idx="7913">
                  <c:v>Gd_0.07943282</c:v>
                </c:pt>
                <c:pt idx="7914">
                  <c:v>Gd_0.1</c:v>
                </c:pt>
                <c:pt idx="7915">
                  <c:v>Gd_0.1258925</c:v>
                </c:pt>
                <c:pt idx="7916">
                  <c:v>Gd_0.1584893</c:v>
                </c:pt>
                <c:pt idx="7917">
                  <c:v>Gd_0.1995262</c:v>
                </c:pt>
                <c:pt idx="7918">
                  <c:v>Gd_0.2511886</c:v>
                </c:pt>
                <c:pt idx="7919">
                  <c:v>Gd_0.3162278</c:v>
                </c:pt>
                <c:pt idx="7920">
                  <c:v>Gd_0.3981072</c:v>
                </c:pt>
                <c:pt idx="7921">
                  <c:v>Gd_0.5011872</c:v>
                </c:pt>
                <c:pt idx="7922">
                  <c:v>Gd_0.6309573</c:v>
                </c:pt>
                <c:pt idx="7923">
                  <c:v>Gd_0.7943282</c:v>
                </c:pt>
                <c:pt idx="7924">
                  <c:v>Gd_1</c:v>
                </c:pt>
                <c:pt idx="7925">
                  <c:v>Gd_1.258925</c:v>
                </c:pt>
                <c:pt idx="7926">
                  <c:v>Gd_1.584893</c:v>
                </c:pt>
                <c:pt idx="7927">
                  <c:v>Gd_1.995262</c:v>
                </c:pt>
                <c:pt idx="7928">
                  <c:v>Gd_2.511886</c:v>
                </c:pt>
                <c:pt idx="7929">
                  <c:v>Gd_3.162278</c:v>
                </c:pt>
                <c:pt idx="7930">
                  <c:v>Gd_3.981072</c:v>
                </c:pt>
                <c:pt idx="7931">
                  <c:v>Gd_5.011872</c:v>
                </c:pt>
                <c:pt idx="7932">
                  <c:v>Gd_6.309573</c:v>
                </c:pt>
                <c:pt idx="7933">
                  <c:v>Gd_7.943282</c:v>
                </c:pt>
                <c:pt idx="7934">
                  <c:v>Gd_10</c:v>
                </c:pt>
                <c:pt idx="7935">
                  <c:v>Gd_12.58925</c:v>
                </c:pt>
                <c:pt idx="7936">
                  <c:v>Gd_15.84893</c:v>
                </c:pt>
                <c:pt idx="7937">
                  <c:v>Gd_19.95262</c:v>
                </c:pt>
                <c:pt idx="7938">
                  <c:v>Gd_25.11886</c:v>
                </c:pt>
                <c:pt idx="7939">
                  <c:v>Gd_31.62278</c:v>
                </c:pt>
                <c:pt idx="7940">
                  <c:v>Gd_39.81072</c:v>
                </c:pt>
                <c:pt idx="7941">
                  <c:v>Gd_50.11872</c:v>
                </c:pt>
                <c:pt idx="7942">
                  <c:v>Gd_63.09573</c:v>
                </c:pt>
                <c:pt idx="7943">
                  <c:v>Gd_79.43282</c:v>
                </c:pt>
                <c:pt idx="7944">
                  <c:v>Gd_100</c:v>
                </c:pt>
                <c:pt idx="7945">
                  <c:v>Gd_125.8925</c:v>
                </c:pt>
                <c:pt idx="7946">
                  <c:v>Gd_158.4893</c:v>
                </c:pt>
                <c:pt idx="7947">
                  <c:v>Gd_199.5262</c:v>
                </c:pt>
                <c:pt idx="7948">
                  <c:v>Gd_251.1886</c:v>
                </c:pt>
                <c:pt idx="7949">
                  <c:v>Gd_316.2278</c:v>
                </c:pt>
                <c:pt idx="7950">
                  <c:v>Gd_398.1072</c:v>
                </c:pt>
                <c:pt idx="7951">
                  <c:v>Gd_501.1872</c:v>
                </c:pt>
                <c:pt idx="7952">
                  <c:v>Gd_630.9573</c:v>
                </c:pt>
                <c:pt idx="7953">
                  <c:v>Gd_794.3282</c:v>
                </c:pt>
                <c:pt idx="7954">
                  <c:v>Gd_1000</c:v>
                </c:pt>
                <c:pt idx="7955">
                  <c:v>Gd_1258.925</c:v>
                </c:pt>
                <c:pt idx="7956">
                  <c:v>Gd_1584.893</c:v>
                </c:pt>
                <c:pt idx="7957">
                  <c:v>Gd_1995.262</c:v>
                </c:pt>
                <c:pt idx="7958">
                  <c:v>Gd_2511.886</c:v>
                </c:pt>
                <c:pt idx="7959">
                  <c:v>Gd_3162.278</c:v>
                </c:pt>
                <c:pt idx="7960">
                  <c:v>Gd_3981.072</c:v>
                </c:pt>
                <c:pt idx="7961">
                  <c:v>Gd_5011.872</c:v>
                </c:pt>
                <c:pt idx="7962">
                  <c:v>Gd_6309.573</c:v>
                </c:pt>
                <c:pt idx="7963">
                  <c:v>Gd_7943.282</c:v>
                </c:pt>
                <c:pt idx="7964">
                  <c:v>Gd_10000</c:v>
                </c:pt>
                <c:pt idx="7965">
                  <c:v>Gd_12589.25</c:v>
                </c:pt>
                <c:pt idx="7966">
                  <c:v>Gd_15848.93</c:v>
                </c:pt>
                <c:pt idx="7967">
                  <c:v>Gd_19952.62</c:v>
                </c:pt>
                <c:pt idx="7968">
                  <c:v>Gd_25118.86</c:v>
                </c:pt>
                <c:pt idx="7969">
                  <c:v>Gd_31622.78</c:v>
                </c:pt>
                <c:pt idx="7970">
                  <c:v>Gd_39810.72</c:v>
                </c:pt>
                <c:pt idx="7971">
                  <c:v>Gd_50118.72</c:v>
                </c:pt>
                <c:pt idx="7972">
                  <c:v>Gd_63095.73</c:v>
                </c:pt>
                <c:pt idx="7973">
                  <c:v>Gd_79432.82</c:v>
                </c:pt>
                <c:pt idx="7974">
                  <c:v>Gd_100000</c:v>
                </c:pt>
                <c:pt idx="7975">
                  <c:v>Gd_125892.5</c:v>
                </c:pt>
                <c:pt idx="7976">
                  <c:v>Gd_158489.3</c:v>
                </c:pt>
                <c:pt idx="7977">
                  <c:v>Gd_199526.2</c:v>
                </c:pt>
                <c:pt idx="7978">
                  <c:v>Gd_251188.6</c:v>
                </c:pt>
                <c:pt idx="7979">
                  <c:v>Gd_316227.8</c:v>
                </c:pt>
                <c:pt idx="7980">
                  <c:v>Gd_398107.2</c:v>
                </c:pt>
                <c:pt idx="7981">
                  <c:v>Gd_501187.2</c:v>
                </c:pt>
                <c:pt idx="7982">
                  <c:v>Gd_630957.3</c:v>
                </c:pt>
                <c:pt idx="7983">
                  <c:v>Gd_794328.2</c:v>
                </c:pt>
                <c:pt idx="7984">
                  <c:v>Gd_1000000</c:v>
                </c:pt>
                <c:pt idx="7985">
                  <c:v>Gd_1258925</c:v>
                </c:pt>
                <c:pt idx="7986">
                  <c:v>Gd_1584893</c:v>
                </c:pt>
                <c:pt idx="7987">
                  <c:v>Gd_1995262</c:v>
                </c:pt>
                <c:pt idx="7988">
                  <c:v>Gd_2511886</c:v>
                </c:pt>
                <c:pt idx="7989">
                  <c:v>Gd_3162278</c:v>
                </c:pt>
                <c:pt idx="7990">
                  <c:v>Gd_3981072</c:v>
                </c:pt>
                <c:pt idx="7991">
                  <c:v>Gd_5011872</c:v>
                </c:pt>
                <c:pt idx="7992">
                  <c:v>Gd_6309573</c:v>
                </c:pt>
                <c:pt idx="7993">
                  <c:v>Gd_7943282</c:v>
                </c:pt>
                <c:pt idx="7994">
                  <c:v>Gd_10000000</c:v>
                </c:pt>
                <c:pt idx="7995">
                  <c:v>Gd_12589250</c:v>
                </c:pt>
                <c:pt idx="7996">
                  <c:v>Gd_15848930</c:v>
                </c:pt>
                <c:pt idx="7997">
                  <c:v>Gd_19952620</c:v>
                </c:pt>
                <c:pt idx="7998">
                  <c:v>Tb_</c:v>
                </c:pt>
                <c:pt idx="7999">
                  <c:v>Energy[eV]_Elastic[mb]</c:v>
                </c:pt>
                <c:pt idx="8000">
                  <c:v>Tb_0.00001258925</c:v>
                </c:pt>
                <c:pt idx="8001">
                  <c:v>Tb_0.00001584893</c:v>
                </c:pt>
                <c:pt idx="8002">
                  <c:v>Tb_0.00001995262</c:v>
                </c:pt>
                <c:pt idx="8003">
                  <c:v>Tb_0.00002511886</c:v>
                </c:pt>
                <c:pt idx="8004">
                  <c:v>Tb_0.00003162278</c:v>
                </c:pt>
                <c:pt idx="8005">
                  <c:v>Tb_0.00003981072</c:v>
                </c:pt>
                <c:pt idx="8006">
                  <c:v>Tb_0.00005011872</c:v>
                </c:pt>
                <c:pt idx="8007">
                  <c:v>Tb_0.00006309573</c:v>
                </c:pt>
                <c:pt idx="8008">
                  <c:v>Tb_0.00007943282</c:v>
                </c:pt>
                <c:pt idx="8009">
                  <c:v>Tb_0.0001</c:v>
                </c:pt>
                <c:pt idx="8010">
                  <c:v>Tb_0.0001258925</c:v>
                </c:pt>
                <c:pt idx="8011">
                  <c:v>Tb_0.0001584893</c:v>
                </c:pt>
                <c:pt idx="8012">
                  <c:v>Tb_0.0001995262</c:v>
                </c:pt>
                <c:pt idx="8013">
                  <c:v>Tb_0.0002511886</c:v>
                </c:pt>
                <c:pt idx="8014">
                  <c:v>Tb_0.0003162278</c:v>
                </c:pt>
                <c:pt idx="8015">
                  <c:v>Tb_0.0003981072</c:v>
                </c:pt>
                <c:pt idx="8016">
                  <c:v>Tb_0.0005011872</c:v>
                </c:pt>
                <c:pt idx="8017">
                  <c:v>Tb_0.0006309573</c:v>
                </c:pt>
                <c:pt idx="8018">
                  <c:v>Tb_0.0007943282</c:v>
                </c:pt>
                <c:pt idx="8019">
                  <c:v>Tb_0.001</c:v>
                </c:pt>
                <c:pt idx="8020">
                  <c:v>Tb_0.001258925</c:v>
                </c:pt>
                <c:pt idx="8021">
                  <c:v>Tb_0.001584893</c:v>
                </c:pt>
                <c:pt idx="8022">
                  <c:v>Tb_0.001995262</c:v>
                </c:pt>
                <c:pt idx="8023">
                  <c:v>Tb_0.002511886</c:v>
                </c:pt>
                <c:pt idx="8024">
                  <c:v>Tb_0.003162278</c:v>
                </c:pt>
                <c:pt idx="8025">
                  <c:v>Tb_0.003981072</c:v>
                </c:pt>
                <c:pt idx="8026">
                  <c:v>Tb_0.005011872</c:v>
                </c:pt>
                <c:pt idx="8027">
                  <c:v>Tb_0.006309573</c:v>
                </c:pt>
                <c:pt idx="8028">
                  <c:v>Tb_0.007943282</c:v>
                </c:pt>
                <c:pt idx="8029">
                  <c:v>Tb_0.01</c:v>
                </c:pt>
                <c:pt idx="8030">
                  <c:v>Tb_0.01258925</c:v>
                </c:pt>
                <c:pt idx="8031">
                  <c:v>Tb_0.01584893</c:v>
                </c:pt>
                <c:pt idx="8032">
                  <c:v>Tb_0.01995262</c:v>
                </c:pt>
                <c:pt idx="8033">
                  <c:v>Tb_0.02511886</c:v>
                </c:pt>
                <c:pt idx="8034">
                  <c:v>Tb_0.03162278</c:v>
                </c:pt>
                <c:pt idx="8035">
                  <c:v>Tb_0.03981072</c:v>
                </c:pt>
                <c:pt idx="8036">
                  <c:v>Tb_0.05011872</c:v>
                </c:pt>
                <c:pt idx="8037">
                  <c:v>Tb_0.06309573</c:v>
                </c:pt>
                <c:pt idx="8038">
                  <c:v>Tb_0.07943282</c:v>
                </c:pt>
                <c:pt idx="8039">
                  <c:v>Tb_0.1</c:v>
                </c:pt>
                <c:pt idx="8040">
                  <c:v>Tb_0.1258925</c:v>
                </c:pt>
                <c:pt idx="8041">
                  <c:v>Tb_0.1584893</c:v>
                </c:pt>
                <c:pt idx="8042">
                  <c:v>Tb_0.1995262</c:v>
                </c:pt>
                <c:pt idx="8043">
                  <c:v>Tb_0.2511886</c:v>
                </c:pt>
                <c:pt idx="8044">
                  <c:v>Tb_0.3162278</c:v>
                </c:pt>
                <c:pt idx="8045">
                  <c:v>Tb_0.3981072</c:v>
                </c:pt>
                <c:pt idx="8046">
                  <c:v>Tb_0.5011872</c:v>
                </c:pt>
                <c:pt idx="8047">
                  <c:v>Tb_0.6309573</c:v>
                </c:pt>
                <c:pt idx="8048">
                  <c:v>Tb_0.7943282</c:v>
                </c:pt>
                <c:pt idx="8049">
                  <c:v>Tb_1</c:v>
                </c:pt>
                <c:pt idx="8050">
                  <c:v>Tb_1.258925</c:v>
                </c:pt>
                <c:pt idx="8051">
                  <c:v>Tb_1.584893</c:v>
                </c:pt>
                <c:pt idx="8052">
                  <c:v>Tb_1.995262</c:v>
                </c:pt>
                <c:pt idx="8053">
                  <c:v>Tb_2.511886</c:v>
                </c:pt>
                <c:pt idx="8054">
                  <c:v>Tb_3.162278</c:v>
                </c:pt>
                <c:pt idx="8055">
                  <c:v>Tb_3.981072</c:v>
                </c:pt>
                <c:pt idx="8056">
                  <c:v>Tb_5.011872</c:v>
                </c:pt>
                <c:pt idx="8057">
                  <c:v>Tb_6.309573</c:v>
                </c:pt>
                <c:pt idx="8058">
                  <c:v>Tb_7.943282</c:v>
                </c:pt>
                <c:pt idx="8059">
                  <c:v>Tb_10</c:v>
                </c:pt>
                <c:pt idx="8060">
                  <c:v>Tb_12.58925</c:v>
                </c:pt>
                <c:pt idx="8061">
                  <c:v>Tb_15.84893</c:v>
                </c:pt>
                <c:pt idx="8062">
                  <c:v>Tb_19.95262</c:v>
                </c:pt>
                <c:pt idx="8063">
                  <c:v>Tb_25.11886</c:v>
                </c:pt>
                <c:pt idx="8064">
                  <c:v>Tb_31.62278</c:v>
                </c:pt>
                <c:pt idx="8065">
                  <c:v>Tb_39.81072</c:v>
                </c:pt>
                <c:pt idx="8066">
                  <c:v>Tb_50.11872</c:v>
                </c:pt>
                <c:pt idx="8067">
                  <c:v>Tb_63.09573</c:v>
                </c:pt>
                <c:pt idx="8068">
                  <c:v>Tb_79.43282</c:v>
                </c:pt>
                <c:pt idx="8069">
                  <c:v>Tb_100</c:v>
                </c:pt>
                <c:pt idx="8070">
                  <c:v>Tb_125.8925</c:v>
                </c:pt>
                <c:pt idx="8071">
                  <c:v>Tb_158.4893</c:v>
                </c:pt>
                <c:pt idx="8072">
                  <c:v>Tb_199.5262</c:v>
                </c:pt>
                <c:pt idx="8073">
                  <c:v>Tb_251.1886</c:v>
                </c:pt>
                <c:pt idx="8074">
                  <c:v>Tb_316.2278</c:v>
                </c:pt>
                <c:pt idx="8075">
                  <c:v>Tb_398.1072</c:v>
                </c:pt>
                <c:pt idx="8076">
                  <c:v>Tb_501.1872</c:v>
                </c:pt>
                <c:pt idx="8077">
                  <c:v>Tb_630.9573</c:v>
                </c:pt>
                <c:pt idx="8078">
                  <c:v>Tb_794.3282</c:v>
                </c:pt>
                <c:pt idx="8079">
                  <c:v>Tb_1000</c:v>
                </c:pt>
                <c:pt idx="8080">
                  <c:v>Tb_1258.925</c:v>
                </c:pt>
                <c:pt idx="8081">
                  <c:v>Tb_1584.893</c:v>
                </c:pt>
                <c:pt idx="8082">
                  <c:v>Tb_1995.262</c:v>
                </c:pt>
                <c:pt idx="8083">
                  <c:v>Tb_2511.886</c:v>
                </c:pt>
                <c:pt idx="8084">
                  <c:v>Tb_3162.278</c:v>
                </c:pt>
                <c:pt idx="8085">
                  <c:v>Tb_3981.072</c:v>
                </c:pt>
                <c:pt idx="8086">
                  <c:v>Tb_5011.872</c:v>
                </c:pt>
                <c:pt idx="8087">
                  <c:v>Tb_6309.573</c:v>
                </c:pt>
                <c:pt idx="8088">
                  <c:v>Tb_7943.282</c:v>
                </c:pt>
                <c:pt idx="8089">
                  <c:v>Tb_10000</c:v>
                </c:pt>
                <c:pt idx="8090">
                  <c:v>Tb_12589.25</c:v>
                </c:pt>
                <c:pt idx="8091">
                  <c:v>Tb_15848.93</c:v>
                </c:pt>
                <c:pt idx="8092">
                  <c:v>Tb_19952.62</c:v>
                </c:pt>
                <c:pt idx="8093">
                  <c:v>Tb_25118.86</c:v>
                </c:pt>
                <c:pt idx="8094">
                  <c:v>Tb_31622.78</c:v>
                </c:pt>
                <c:pt idx="8095">
                  <c:v>Tb_39810.72</c:v>
                </c:pt>
                <c:pt idx="8096">
                  <c:v>Tb_50118.72</c:v>
                </c:pt>
                <c:pt idx="8097">
                  <c:v>Tb_63095.73</c:v>
                </c:pt>
                <c:pt idx="8098">
                  <c:v>Tb_79432.82</c:v>
                </c:pt>
                <c:pt idx="8099">
                  <c:v>Tb_100000</c:v>
                </c:pt>
                <c:pt idx="8100">
                  <c:v>Tb_125892.5</c:v>
                </c:pt>
                <c:pt idx="8101">
                  <c:v>Tb_158489.3</c:v>
                </c:pt>
                <c:pt idx="8102">
                  <c:v>Tb_199526.2</c:v>
                </c:pt>
                <c:pt idx="8103">
                  <c:v>Tb_251188.6</c:v>
                </c:pt>
                <c:pt idx="8104">
                  <c:v>Tb_316227.8</c:v>
                </c:pt>
                <c:pt idx="8105">
                  <c:v>Tb_398107.2</c:v>
                </c:pt>
                <c:pt idx="8106">
                  <c:v>Tb_501187.2</c:v>
                </c:pt>
                <c:pt idx="8107">
                  <c:v>Tb_630957.3</c:v>
                </c:pt>
                <c:pt idx="8108">
                  <c:v>Tb_794328.2</c:v>
                </c:pt>
                <c:pt idx="8109">
                  <c:v>Tb_1000000</c:v>
                </c:pt>
                <c:pt idx="8110">
                  <c:v>Tb_1258925</c:v>
                </c:pt>
                <c:pt idx="8111">
                  <c:v>Tb_1584893</c:v>
                </c:pt>
                <c:pt idx="8112">
                  <c:v>Tb_1995262</c:v>
                </c:pt>
                <c:pt idx="8113">
                  <c:v>Tb_2511886</c:v>
                </c:pt>
                <c:pt idx="8114">
                  <c:v>Tb_3162278</c:v>
                </c:pt>
                <c:pt idx="8115">
                  <c:v>Tb_3981072</c:v>
                </c:pt>
                <c:pt idx="8116">
                  <c:v>Tb_5011872</c:v>
                </c:pt>
                <c:pt idx="8117">
                  <c:v>Tb_6309573</c:v>
                </c:pt>
                <c:pt idx="8118">
                  <c:v>Tb_7943282</c:v>
                </c:pt>
                <c:pt idx="8119">
                  <c:v>Tb_10000000</c:v>
                </c:pt>
                <c:pt idx="8120">
                  <c:v>Tb_12589250</c:v>
                </c:pt>
                <c:pt idx="8121">
                  <c:v>Tb_15848930</c:v>
                </c:pt>
                <c:pt idx="8122">
                  <c:v>Tb_19952620</c:v>
                </c:pt>
                <c:pt idx="8123">
                  <c:v>Dy_</c:v>
                </c:pt>
                <c:pt idx="8124">
                  <c:v>Energy[eV]_Elastic[mb]</c:v>
                </c:pt>
                <c:pt idx="8125">
                  <c:v>Dy_0.00001258925</c:v>
                </c:pt>
                <c:pt idx="8126">
                  <c:v>Dy_0.00001584893</c:v>
                </c:pt>
                <c:pt idx="8127">
                  <c:v>Dy_0.00001995262</c:v>
                </c:pt>
                <c:pt idx="8128">
                  <c:v>Dy_0.00002511886</c:v>
                </c:pt>
                <c:pt idx="8129">
                  <c:v>Dy_0.00003162278</c:v>
                </c:pt>
                <c:pt idx="8130">
                  <c:v>Dy_0.00003981072</c:v>
                </c:pt>
                <c:pt idx="8131">
                  <c:v>Dy_0.00005011872</c:v>
                </c:pt>
                <c:pt idx="8132">
                  <c:v>Dy_0.00006309573</c:v>
                </c:pt>
                <c:pt idx="8133">
                  <c:v>Dy_0.00007943282</c:v>
                </c:pt>
                <c:pt idx="8134">
                  <c:v>Dy_0.0001</c:v>
                </c:pt>
                <c:pt idx="8135">
                  <c:v>Dy_0.0001258925</c:v>
                </c:pt>
                <c:pt idx="8136">
                  <c:v>Dy_0.0001584893</c:v>
                </c:pt>
                <c:pt idx="8137">
                  <c:v>Dy_0.0001995262</c:v>
                </c:pt>
                <c:pt idx="8138">
                  <c:v>Dy_0.0002511886</c:v>
                </c:pt>
                <c:pt idx="8139">
                  <c:v>Dy_0.0003162278</c:v>
                </c:pt>
                <c:pt idx="8140">
                  <c:v>Dy_0.0003981072</c:v>
                </c:pt>
                <c:pt idx="8141">
                  <c:v>Dy_0.0005011872</c:v>
                </c:pt>
                <c:pt idx="8142">
                  <c:v>Dy_0.0006309573</c:v>
                </c:pt>
                <c:pt idx="8143">
                  <c:v>Dy_0.0007943282</c:v>
                </c:pt>
                <c:pt idx="8144">
                  <c:v>Dy_0.001</c:v>
                </c:pt>
                <c:pt idx="8145">
                  <c:v>Dy_0.001258925</c:v>
                </c:pt>
                <c:pt idx="8146">
                  <c:v>Dy_0.001584893</c:v>
                </c:pt>
                <c:pt idx="8147">
                  <c:v>Dy_0.001995262</c:v>
                </c:pt>
                <c:pt idx="8148">
                  <c:v>Dy_0.002511886</c:v>
                </c:pt>
                <c:pt idx="8149">
                  <c:v>Dy_0.003162278</c:v>
                </c:pt>
                <c:pt idx="8150">
                  <c:v>Dy_0.003981072</c:v>
                </c:pt>
                <c:pt idx="8151">
                  <c:v>Dy_0.005011872</c:v>
                </c:pt>
                <c:pt idx="8152">
                  <c:v>Dy_0.006309573</c:v>
                </c:pt>
                <c:pt idx="8153">
                  <c:v>Dy_0.007943282</c:v>
                </c:pt>
                <c:pt idx="8154">
                  <c:v>Dy_0.01</c:v>
                </c:pt>
                <c:pt idx="8155">
                  <c:v>Dy_0.01258925</c:v>
                </c:pt>
                <c:pt idx="8156">
                  <c:v>Dy_0.01584893</c:v>
                </c:pt>
                <c:pt idx="8157">
                  <c:v>Dy_0.01995262</c:v>
                </c:pt>
                <c:pt idx="8158">
                  <c:v>Dy_0.02511886</c:v>
                </c:pt>
                <c:pt idx="8159">
                  <c:v>Dy_0.03162278</c:v>
                </c:pt>
                <c:pt idx="8160">
                  <c:v>Dy_0.03981072</c:v>
                </c:pt>
                <c:pt idx="8161">
                  <c:v>Dy_0.05011872</c:v>
                </c:pt>
                <c:pt idx="8162">
                  <c:v>Dy_0.06309573</c:v>
                </c:pt>
                <c:pt idx="8163">
                  <c:v>Dy_0.07943282</c:v>
                </c:pt>
                <c:pt idx="8164">
                  <c:v>Dy_0.1</c:v>
                </c:pt>
                <c:pt idx="8165">
                  <c:v>Dy_0.1258925</c:v>
                </c:pt>
                <c:pt idx="8166">
                  <c:v>Dy_0.1584893</c:v>
                </c:pt>
                <c:pt idx="8167">
                  <c:v>Dy_0.1995262</c:v>
                </c:pt>
                <c:pt idx="8168">
                  <c:v>Dy_0.2511886</c:v>
                </c:pt>
                <c:pt idx="8169">
                  <c:v>Dy_0.3162278</c:v>
                </c:pt>
                <c:pt idx="8170">
                  <c:v>Dy_0.3981072</c:v>
                </c:pt>
                <c:pt idx="8171">
                  <c:v>Dy_0.5011872</c:v>
                </c:pt>
                <c:pt idx="8172">
                  <c:v>Dy_0.6309573</c:v>
                </c:pt>
                <c:pt idx="8173">
                  <c:v>Dy_0.7943282</c:v>
                </c:pt>
                <c:pt idx="8174">
                  <c:v>Dy_1</c:v>
                </c:pt>
                <c:pt idx="8175">
                  <c:v>Dy_1.258925</c:v>
                </c:pt>
                <c:pt idx="8176">
                  <c:v>Dy_1.584893</c:v>
                </c:pt>
                <c:pt idx="8177">
                  <c:v>Dy_1.995262</c:v>
                </c:pt>
                <c:pt idx="8178">
                  <c:v>Dy_2.511886</c:v>
                </c:pt>
                <c:pt idx="8179">
                  <c:v>Dy_3.162278</c:v>
                </c:pt>
                <c:pt idx="8180">
                  <c:v>Dy_3.981072</c:v>
                </c:pt>
                <c:pt idx="8181">
                  <c:v>Dy_5.011872</c:v>
                </c:pt>
                <c:pt idx="8182">
                  <c:v>Dy_6.309573</c:v>
                </c:pt>
                <c:pt idx="8183">
                  <c:v>Dy_7.943282</c:v>
                </c:pt>
                <c:pt idx="8184">
                  <c:v>Dy_10</c:v>
                </c:pt>
                <c:pt idx="8185">
                  <c:v>Dy_12.58925</c:v>
                </c:pt>
                <c:pt idx="8186">
                  <c:v>Dy_15.84893</c:v>
                </c:pt>
                <c:pt idx="8187">
                  <c:v>Dy_19.95262</c:v>
                </c:pt>
                <c:pt idx="8188">
                  <c:v>Dy_25.11886</c:v>
                </c:pt>
                <c:pt idx="8189">
                  <c:v>Dy_31.62278</c:v>
                </c:pt>
                <c:pt idx="8190">
                  <c:v>Dy_39.81072</c:v>
                </c:pt>
                <c:pt idx="8191">
                  <c:v>Dy_50.11872</c:v>
                </c:pt>
                <c:pt idx="8192">
                  <c:v>Dy_63.09573</c:v>
                </c:pt>
                <c:pt idx="8193">
                  <c:v>Dy_79.43282</c:v>
                </c:pt>
                <c:pt idx="8194">
                  <c:v>Dy_100</c:v>
                </c:pt>
                <c:pt idx="8195">
                  <c:v>Dy_125.8925</c:v>
                </c:pt>
                <c:pt idx="8196">
                  <c:v>Dy_158.4893</c:v>
                </c:pt>
                <c:pt idx="8197">
                  <c:v>Dy_199.5262</c:v>
                </c:pt>
                <c:pt idx="8198">
                  <c:v>Dy_251.1886</c:v>
                </c:pt>
                <c:pt idx="8199">
                  <c:v>Dy_316.2278</c:v>
                </c:pt>
                <c:pt idx="8200">
                  <c:v>Dy_398.1072</c:v>
                </c:pt>
                <c:pt idx="8201">
                  <c:v>Dy_501.1872</c:v>
                </c:pt>
                <c:pt idx="8202">
                  <c:v>Dy_630.9573</c:v>
                </c:pt>
                <c:pt idx="8203">
                  <c:v>Dy_794.3282</c:v>
                </c:pt>
                <c:pt idx="8204">
                  <c:v>Dy_1000</c:v>
                </c:pt>
                <c:pt idx="8205">
                  <c:v>Dy_1258.925</c:v>
                </c:pt>
                <c:pt idx="8206">
                  <c:v>Dy_1584.893</c:v>
                </c:pt>
                <c:pt idx="8207">
                  <c:v>Dy_1995.262</c:v>
                </c:pt>
                <c:pt idx="8208">
                  <c:v>Dy_2511.886</c:v>
                </c:pt>
                <c:pt idx="8209">
                  <c:v>Dy_3162.278</c:v>
                </c:pt>
                <c:pt idx="8210">
                  <c:v>Dy_3981.072</c:v>
                </c:pt>
                <c:pt idx="8211">
                  <c:v>Dy_5011.872</c:v>
                </c:pt>
                <c:pt idx="8212">
                  <c:v>Dy_6309.573</c:v>
                </c:pt>
                <c:pt idx="8213">
                  <c:v>Dy_7943.282</c:v>
                </c:pt>
                <c:pt idx="8214">
                  <c:v>Dy_10000</c:v>
                </c:pt>
                <c:pt idx="8215">
                  <c:v>Dy_12589.25</c:v>
                </c:pt>
                <c:pt idx="8216">
                  <c:v>Dy_15848.93</c:v>
                </c:pt>
                <c:pt idx="8217">
                  <c:v>Dy_19952.62</c:v>
                </c:pt>
                <c:pt idx="8218">
                  <c:v>Dy_25118.86</c:v>
                </c:pt>
                <c:pt idx="8219">
                  <c:v>Dy_31622.78</c:v>
                </c:pt>
                <c:pt idx="8220">
                  <c:v>Dy_39810.72</c:v>
                </c:pt>
                <c:pt idx="8221">
                  <c:v>Dy_50118.72</c:v>
                </c:pt>
                <c:pt idx="8222">
                  <c:v>Dy_63095.73</c:v>
                </c:pt>
                <c:pt idx="8223">
                  <c:v>Dy_79432.82</c:v>
                </c:pt>
                <c:pt idx="8224">
                  <c:v>Dy_100000</c:v>
                </c:pt>
                <c:pt idx="8225">
                  <c:v>Dy_125892.5</c:v>
                </c:pt>
                <c:pt idx="8226">
                  <c:v>Dy_158489.3</c:v>
                </c:pt>
                <c:pt idx="8227">
                  <c:v>Dy_199526.2</c:v>
                </c:pt>
                <c:pt idx="8228">
                  <c:v>Dy_251188.6</c:v>
                </c:pt>
                <c:pt idx="8229">
                  <c:v>Dy_316227.8</c:v>
                </c:pt>
                <c:pt idx="8230">
                  <c:v>Dy_398107.2</c:v>
                </c:pt>
                <c:pt idx="8231">
                  <c:v>Dy_501187.2</c:v>
                </c:pt>
                <c:pt idx="8232">
                  <c:v>Dy_630957.3</c:v>
                </c:pt>
                <c:pt idx="8233">
                  <c:v>Dy_794328.2</c:v>
                </c:pt>
                <c:pt idx="8234">
                  <c:v>Dy_1000000</c:v>
                </c:pt>
                <c:pt idx="8235">
                  <c:v>Dy_1258925</c:v>
                </c:pt>
                <c:pt idx="8236">
                  <c:v>Dy_1584893</c:v>
                </c:pt>
                <c:pt idx="8237">
                  <c:v>Dy_1995262</c:v>
                </c:pt>
                <c:pt idx="8238">
                  <c:v>Dy_2511886</c:v>
                </c:pt>
                <c:pt idx="8239">
                  <c:v>Dy_3162278</c:v>
                </c:pt>
                <c:pt idx="8240">
                  <c:v>Dy_3981072</c:v>
                </c:pt>
                <c:pt idx="8241">
                  <c:v>Dy_5011872</c:v>
                </c:pt>
                <c:pt idx="8242">
                  <c:v>Dy_6309573</c:v>
                </c:pt>
                <c:pt idx="8243">
                  <c:v>Dy_7943282</c:v>
                </c:pt>
                <c:pt idx="8244">
                  <c:v>Dy_10000000</c:v>
                </c:pt>
                <c:pt idx="8245">
                  <c:v>Dy_12589250</c:v>
                </c:pt>
                <c:pt idx="8246">
                  <c:v>Dy_15848930</c:v>
                </c:pt>
                <c:pt idx="8247">
                  <c:v>Dy_19952620</c:v>
                </c:pt>
                <c:pt idx="8248">
                  <c:v>Ho_</c:v>
                </c:pt>
                <c:pt idx="8249">
                  <c:v>Energy[eV]_Elastic[mb]</c:v>
                </c:pt>
                <c:pt idx="8250">
                  <c:v>Ho_0.00001258925</c:v>
                </c:pt>
                <c:pt idx="8251">
                  <c:v>Ho_0.00001584893</c:v>
                </c:pt>
                <c:pt idx="8252">
                  <c:v>Ho_0.00001995262</c:v>
                </c:pt>
                <c:pt idx="8253">
                  <c:v>Ho_0.00002511886</c:v>
                </c:pt>
                <c:pt idx="8254">
                  <c:v>Ho_0.00003162278</c:v>
                </c:pt>
                <c:pt idx="8255">
                  <c:v>Ho_0.00003981072</c:v>
                </c:pt>
                <c:pt idx="8256">
                  <c:v>Ho_0.00005011872</c:v>
                </c:pt>
                <c:pt idx="8257">
                  <c:v>Ho_0.00006309573</c:v>
                </c:pt>
                <c:pt idx="8258">
                  <c:v>Ho_0.00007943282</c:v>
                </c:pt>
                <c:pt idx="8259">
                  <c:v>Ho_0.0001</c:v>
                </c:pt>
                <c:pt idx="8260">
                  <c:v>Ho_0.0001258925</c:v>
                </c:pt>
                <c:pt idx="8261">
                  <c:v>Ho_0.0001584893</c:v>
                </c:pt>
                <c:pt idx="8262">
                  <c:v>Ho_0.0001995262</c:v>
                </c:pt>
                <c:pt idx="8263">
                  <c:v>Ho_0.0002511886</c:v>
                </c:pt>
                <c:pt idx="8264">
                  <c:v>Ho_0.0003162278</c:v>
                </c:pt>
                <c:pt idx="8265">
                  <c:v>Ho_0.0003981072</c:v>
                </c:pt>
                <c:pt idx="8266">
                  <c:v>Ho_0.0005011872</c:v>
                </c:pt>
                <c:pt idx="8267">
                  <c:v>Ho_0.0006309573</c:v>
                </c:pt>
                <c:pt idx="8268">
                  <c:v>Ho_0.0007943282</c:v>
                </c:pt>
                <c:pt idx="8269">
                  <c:v>Ho_0.001</c:v>
                </c:pt>
                <c:pt idx="8270">
                  <c:v>Ho_0.001258925</c:v>
                </c:pt>
                <c:pt idx="8271">
                  <c:v>Ho_0.001584893</c:v>
                </c:pt>
                <c:pt idx="8272">
                  <c:v>Ho_0.001995262</c:v>
                </c:pt>
                <c:pt idx="8273">
                  <c:v>Ho_0.002511886</c:v>
                </c:pt>
                <c:pt idx="8274">
                  <c:v>Ho_0.003162278</c:v>
                </c:pt>
                <c:pt idx="8275">
                  <c:v>Ho_0.003981072</c:v>
                </c:pt>
                <c:pt idx="8276">
                  <c:v>Ho_0.005011872</c:v>
                </c:pt>
                <c:pt idx="8277">
                  <c:v>Ho_0.006309573</c:v>
                </c:pt>
                <c:pt idx="8278">
                  <c:v>Ho_0.007943282</c:v>
                </c:pt>
                <c:pt idx="8279">
                  <c:v>Ho_0.01</c:v>
                </c:pt>
                <c:pt idx="8280">
                  <c:v>Ho_0.01258925</c:v>
                </c:pt>
                <c:pt idx="8281">
                  <c:v>Ho_0.01584893</c:v>
                </c:pt>
                <c:pt idx="8282">
                  <c:v>Ho_0.01995262</c:v>
                </c:pt>
                <c:pt idx="8283">
                  <c:v>Ho_0.02511886</c:v>
                </c:pt>
                <c:pt idx="8284">
                  <c:v>Ho_0.03162278</c:v>
                </c:pt>
                <c:pt idx="8285">
                  <c:v>Ho_0.03981072</c:v>
                </c:pt>
                <c:pt idx="8286">
                  <c:v>Ho_0.05011872</c:v>
                </c:pt>
                <c:pt idx="8287">
                  <c:v>Ho_0.06309573</c:v>
                </c:pt>
                <c:pt idx="8288">
                  <c:v>Ho_0.07943282</c:v>
                </c:pt>
                <c:pt idx="8289">
                  <c:v>Ho_0.1</c:v>
                </c:pt>
                <c:pt idx="8290">
                  <c:v>Ho_0.1258925</c:v>
                </c:pt>
                <c:pt idx="8291">
                  <c:v>Ho_0.1584893</c:v>
                </c:pt>
                <c:pt idx="8292">
                  <c:v>Ho_0.1995262</c:v>
                </c:pt>
                <c:pt idx="8293">
                  <c:v>Ho_0.2511886</c:v>
                </c:pt>
                <c:pt idx="8294">
                  <c:v>Ho_0.3162278</c:v>
                </c:pt>
                <c:pt idx="8295">
                  <c:v>Ho_0.3981072</c:v>
                </c:pt>
                <c:pt idx="8296">
                  <c:v>Ho_0.5011872</c:v>
                </c:pt>
                <c:pt idx="8297">
                  <c:v>Ho_0.6309573</c:v>
                </c:pt>
                <c:pt idx="8298">
                  <c:v>Ho_0.7943282</c:v>
                </c:pt>
                <c:pt idx="8299">
                  <c:v>Ho_1</c:v>
                </c:pt>
                <c:pt idx="8300">
                  <c:v>Ho_1.258925</c:v>
                </c:pt>
                <c:pt idx="8301">
                  <c:v>Ho_1.584893</c:v>
                </c:pt>
                <c:pt idx="8302">
                  <c:v>Ho_1.995262</c:v>
                </c:pt>
                <c:pt idx="8303">
                  <c:v>Ho_2.511886</c:v>
                </c:pt>
                <c:pt idx="8304">
                  <c:v>Ho_3.162278</c:v>
                </c:pt>
                <c:pt idx="8305">
                  <c:v>Ho_3.981072</c:v>
                </c:pt>
                <c:pt idx="8306">
                  <c:v>Ho_5.011872</c:v>
                </c:pt>
                <c:pt idx="8307">
                  <c:v>Ho_6.309573</c:v>
                </c:pt>
                <c:pt idx="8308">
                  <c:v>Ho_7.943282</c:v>
                </c:pt>
                <c:pt idx="8309">
                  <c:v>Ho_10</c:v>
                </c:pt>
                <c:pt idx="8310">
                  <c:v>Ho_12.58925</c:v>
                </c:pt>
                <c:pt idx="8311">
                  <c:v>Ho_15.84893</c:v>
                </c:pt>
                <c:pt idx="8312">
                  <c:v>Ho_19.95262</c:v>
                </c:pt>
                <c:pt idx="8313">
                  <c:v>Ho_25.11886</c:v>
                </c:pt>
                <c:pt idx="8314">
                  <c:v>Ho_31.62278</c:v>
                </c:pt>
                <c:pt idx="8315">
                  <c:v>Ho_39.81072</c:v>
                </c:pt>
                <c:pt idx="8316">
                  <c:v>Ho_50.11872</c:v>
                </c:pt>
                <c:pt idx="8317">
                  <c:v>Ho_63.09573</c:v>
                </c:pt>
                <c:pt idx="8318">
                  <c:v>Ho_79.43282</c:v>
                </c:pt>
                <c:pt idx="8319">
                  <c:v>Ho_100</c:v>
                </c:pt>
                <c:pt idx="8320">
                  <c:v>Ho_125.8925</c:v>
                </c:pt>
                <c:pt idx="8321">
                  <c:v>Ho_158.4893</c:v>
                </c:pt>
                <c:pt idx="8322">
                  <c:v>Ho_199.5262</c:v>
                </c:pt>
                <c:pt idx="8323">
                  <c:v>Ho_251.1886</c:v>
                </c:pt>
                <c:pt idx="8324">
                  <c:v>Ho_316.2278</c:v>
                </c:pt>
                <c:pt idx="8325">
                  <c:v>Ho_398.1072</c:v>
                </c:pt>
                <c:pt idx="8326">
                  <c:v>Ho_501.1872</c:v>
                </c:pt>
                <c:pt idx="8327">
                  <c:v>Ho_630.9573</c:v>
                </c:pt>
                <c:pt idx="8328">
                  <c:v>Ho_794.3282</c:v>
                </c:pt>
                <c:pt idx="8329">
                  <c:v>Ho_1000</c:v>
                </c:pt>
                <c:pt idx="8330">
                  <c:v>Ho_1258.925</c:v>
                </c:pt>
                <c:pt idx="8331">
                  <c:v>Ho_1584.893</c:v>
                </c:pt>
                <c:pt idx="8332">
                  <c:v>Ho_1995.262</c:v>
                </c:pt>
                <c:pt idx="8333">
                  <c:v>Ho_2511.886</c:v>
                </c:pt>
                <c:pt idx="8334">
                  <c:v>Ho_3162.278</c:v>
                </c:pt>
                <c:pt idx="8335">
                  <c:v>Ho_3981.072</c:v>
                </c:pt>
                <c:pt idx="8336">
                  <c:v>Ho_5011.872</c:v>
                </c:pt>
                <c:pt idx="8337">
                  <c:v>Ho_6309.573</c:v>
                </c:pt>
                <c:pt idx="8338">
                  <c:v>Ho_7943.282</c:v>
                </c:pt>
                <c:pt idx="8339">
                  <c:v>Ho_10000</c:v>
                </c:pt>
                <c:pt idx="8340">
                  <c:v>Ho_12589.25</c:v>
                </c:pt>
                <c:pt idx="8341">
                  <c:v>Ho_15848.93</c:v>
                </c:pt>
                <c:pt idx="8342">
                  <c:v>Ho_19952.62</c:v>
                </c:pt>
                <c:pt idx="8343">
                  <c:v>Ho_25118.86</c:v>
                </c:pt>
                <c:pt idx="8344">
                  <c:v>Ho_31622.78</c:v>
                </c:pt>
                <c:pt idx="8345">
                  <c:v>Ho_39810.72</c:v>
                </c:pt>
                <c:pt idx="8346">
                  <c:v>Ho_50118.72</c:v>
                </c:pt>
                <c:pt idx="8347">
                  <c:v>Ho_63095.73</c:v>
                </c:pt>
                <c:pt idx="8348">
                  <c:v>Ho_79432.82</c:v>
                </c:pt>
                <c:pt idx="8349">
                  <c:v>Ho_100000</c:v>
                </c:pt>
                <c:pt idx="8350">
                  <c:v>Ho_125892.5</c:v>
                </c:pt>
                <c:pt idx="8351">
                  <c:v>Ho_158489.3</c:v>
                </c:pt>
                <c:pt idx="8352">
                  <c:v>Ho_199526.2</c:v>
                </c:pt>
                <c:pt idx="8353">
                  <c:v>Ho_251188.6</c:v>
                </c:pt>
                <c:pt idx="8354">
                  <c:v>Ho_316227.8</c:v>
                </c:pt>
                <c:pt idx="8355">
                  <c:v>Ho_398107.2</c:v>
                </c:pt>
                <c:pt idx="8356">
                  <c:v>Ho_501187.2</c:v>
                </c:pt>
                <c:pt idx="8357">
                  <c:v>Ho_630957.3</c:v>
                </c:pt>
                <c:pt idx="8358">
                  <c:v>Ho_794328.2</c:v>
                </c:pt>
                <c:pt idx="8359">
                  <c:v>Ho_1000000</c:v>
                </c:pt>
                <c:pt idx="8360">
                  <c:v>Ho_1258925</c:v>
                </c:pt>
                <c:pt idx="8361">
                  <c:v>Ho_1584893</c:v>
                </c:pt>
                <c:pt idx="8362">
                  <c:v>Ho_1995262</c:v>
                </c:pt>
                <c:pt idx="8363">
                  <c:v>Ho_2511886</c:v>
                </c:pt>
                <c:pt idx="8364">
                  <c:v>Ho_3162278</c:v>
                </c:pt>
                <c:pt idx="8365">
                  <c:v>Ho_3981072</c:v>
                </c:pt>
                <c:pt idx="8366">
                  <c:v>Ho_5011872</c:v>
                </c:pt>
                <c:pt idx="8367">
                  <c:v>Ho_6309573</c:v>
                </c:pt>
                <c:pt idx="8368">
                  <c:v>Ho_7943282</c:v>
                </c:pt>
                <c:pt idx="8369">
                  <c:v>Ho_10000000</c:v>
                </c:pt>
                <c:pt idx="8370">
                  <c:v>Ho_12589250</c:v>
                </c:pt>
                <c:pt idx="8371">
                  <c:v>Ho_15848930</c:v>
                </c:pt>
                <c:pt idx="8372">
                  <c:v>Ho_19952620</c:v>
                </c:pt>
                <c:pt idx="8373">
                  <c:v>Er_</c:v>
                </c:pt>
                <c:pt idx="8374">
                  <c:v>Energy[eV]_Elastic[mb]</c:v>
                </c:pt>
                <c:pt idx="8375">
                  <c:v>Er_0.00001258925</c:v>
                </c:pt>
                <c:pt idx="8376">
                  <c:v>Er_0.00001584893</c:v>
                </c:pt>
                <c:pt idx="8377">
                  <c:v>Er_0.00001995262</c:v>
                </c:pt>
                <c:pt idx="8378">
                  <c:v>Er_0.00002511886</c:v>
                </c:pt>
                <c:pt idx="8379">
                  <c:v>Er_0.00003162278</c:v>
                </c:pt>
                <c:pt idx="8380">
                  <c:v>Er_0.00003981072</c:v>
                </c:pt>
                <c:pt idx="8381">
                  <c:v>Er_0.00005011872</c:v>
                </c:pt>
                <c:pt idx="8382">
                  <c:v>Er_0.00006309573</c:v>
                </c:pt>
                <c:pt idx="8383">
                  <c:v>Er_0.00007943282</c:v>
                </c:pt>
                <c:pt idx="8384">
                  <c:v>Er_0.0001</c:v>
                </c:pt>
                <c:pt idx="8385">
                  <c:v>Er_0.0001258925</c:v>
                </c:pt>
                <c:pt idx="8386">
                  <c:v>Er_0.0001584893</c:v>
                </c:pt>
                <c:pt idx="8387">
                  <c:v>Er_0.0001995262</c:v>
                </c:pt>
                <c:pt idx="8388">
                  <c:v>Er_0.0002511886</c:v>
                </c:pt>
                <c:pt idx="8389">
                  <c:v>Er_0.0003162278</c:v>
                </c:pt>
                <c:pt idx="8390">
                  <c:v>Er_0.0003981072</c:v>
                </c:pt>
                <c:pt idx="8391">
                  <c:v>Er_0.0005011872</c:v>
                </c:pt>
                <c:pt idx="8392">
                  <c:v>Er_0.0006309573</c:v>
                </c:pt>
                <c:pt idx="8393">
                  <c:v>Er_0.0007943282</c:v>
                </c:pt>
                <c:pt idx="8394">
                  <c:v>Er_0.001</c:v>
                </c:pt>
                <c:pt idx="8395">
                  <c:v>Er_0.001258925</c:v>
                </c:pt>
                <c:pt idx="8396">
                  <c:v>Er_0.001584893</c:v>
                </c:pt>
                <c:pt idx="8397">
                  <c:v>Er_0.001995262</c:v>
                </c:pt>
                <c:pt idx="8398">
                  <c:v>Er_0.002511886</c:v>
                </c:pt>
                <c:pt idx="8399">
                  <c:v>Er_0.003162278</c:v>
                </c:pt>
                <c:pt idx="8400">
                  <c:v>Er_0.003981072</c:v>
                </c:pt>
                <c:pt idx="8401">
                  <c:v>Er_0.005011872</c:v>
                </c:pt>
                <c:pt idx="8402">
                  <c:v>Er_0.006309573</c:v>
                </c:pt>
                <c:pt idx="8403">
                  <c:v>Er_0.007943282</c:v>
                </c:pt>
                <c:pt idx="8404">
                  <c:v>Er_0.01</c:v>
                </c:pt>
                <c:pt idx="8405">
                  <c:v>Er_0.01258925</c:v>
                </c:pt>
                <c:pt idx="8406">
                  <c:v>Er_0.01584893</c:v>
                </c:pt>
                <c:pt idx="8407">
                  <c:v>Er_0.01995262</c:v>
                </c:pt>
                <c:pt idx="8408">
                  <c:v>Er_0.02511886</c:v>
                </c:pt>
                <c:pt idx="8409">
                  <c:v>Er_0.03162278</c:v>
                </c:pt>
                <c:pt idx="8410">
                  <c:v>Er_0.03981072</c:v>
                </c:pt>
                <c:pt idx="8411">
                  <c:v>Er_0.05011872</c:v>
                </c:pt>
                <c:pt idx="8412">
                  <c:v>Er_0.06309573</c:v>
                </c:pt>
                <c:pt idx="8413">
                  <c:v>Er_0.07943282</c:v>
                </c:pt>
                <c:pt idx="8414">
                  <c:v>Er_0.1</c:v>
                </c:pt>
                <c:pt idx="8415">
                  <c:v>Er_0.1258925</c:v>
                </c:pt>
                <c:pt idx="8416">
                  <c:v>Er_0.1584893</c:v>
                </c:pt>
                <c:pt idx="8417">
                  <c:v>Er_0.1995262</c:v>
                </c:pt>
                <c:pt idx="8418">
                  <c:v>Er_0.2511886</c:v>
                </c:pt>
                <c:pt idx="8419">
                  <c:v>Er_0.3162278</c:v>
                </c:pt>
                <c:pt idx="8420">
                  <c:v>Er_0.3981072</c:v>
                </c:pt>
                <c:pt idx="8421">
                  <c:v>Er_0.5011872</c:v>
                </c:pt>
                <c:pt idx="8422">
                  <c:v>Er_0.6309573</c:v>
                </c:pt>
                <c:pt idx="8423">
                  <c:v>Er_0.7943282</c:v>
                </c:pt>
                <c:pt idx="8424">
                  <c:v>Er_1</c:v>
                </c:pt>
                <c:pt idx="8425">
                  <c:v>Er_1.258925</c:v>
                </c:pt>
                <c:pt idx="8426">
                  <c:v>Er_1.584893</c:v>
                </c:pt>
                <c:pt idx="8427">
                  <c:v>Er_1.995262</c:v>
                </c:pt>
                <c:pt idx="8428">
                  <c:v>Er_2.511886</c:v>
                </c:pt>
                <c:pt idx="8429">
                  <c:v>Er_3.162278</c:v>
                </c:pt>
                <c:pt idx="8430">
                  <c:v>Er_3.981072</c:v>
                </c:pt>
                <c:pt idx="8431">
                  <c:v>Er_5.011872</c:v>
                </c:pt>
                <c:pt idx="8432">
                  <c:v>Er_6.309573</c:v>
                </c:pt>
                <c:pt idx="8433">
                  <c:v>Er_7.943282</c:v>
                </c:pt>
                <c:pt idx="8434">
                  <c:v>Er_10</c:v>
                </c:pt>
                <c:pt idx="8435">
                  <c:v>Er_12.58925</c:v>
                </c:pt>
                <c:pt idx="8436">
                  <c:v>Er_15.84893</c:v>
                </c:pt>
                <c:pt idx="8437">
                  <c:v>Er_19.95262</c:v>
                </c:pt>
                <c:pt idx="8438">
                  <c:v>Er_25.11886</c:v>
                </c:pt>
                <c:pt idx="8439">
                  <c:v>Er_31.62278</c:v>
                </c:pt>
                <c:pt idx="8440">
                  <c:v>Er_39.81072</c:v>
                </c:pt>
                <c:pt idx="8441">
                  <c:v>Er_50.11872</c:v>
                </c:pt>
                <c:pt idx="8442">
                  <c:v>Er_63.09573</c:v>
                </c:pt>
                <c:pt idx="8443">
                  <c:v>Er_79.43282</c:v>
                </c:pt>
                <c:pt idx="8444">
                  <c:v>Er_100</c:v>
                </c:pt>
                <c:pt idx="8445">
                  <c:v>Er_125.8925</c:v>
                </c:pt>
                <c:pt idx="8446">
                  <c:v>Er_158.4893</c:v>
                </c:pt>
                <c:pt idx="8447">
                  <c:v>Er_199.5262</c:v>
                </c:pt>
                <c:pt idx="8448">
                  <c:v>Er_251.1886</c:v>
                </c:pt>
                <c:pt idx="8449">
                  <c:v>Er_316.2278</c:v>
                </c:pt>
                <c:pt idx="8450">
                  <c:v>Er_398.1072</c:v>
                </c:pt>
                <c:pt idx="8451">
                  <c:v>Er_501.1872</c:v>
                </c:pt>
                <c:pt idx="8452">
                  <c:v>Er_630.9573</c:v>
                </c:pt>
                <c:pt idx="8453">
                  <c:v>Er_794.3282</c:v>
                </c:pt>
                <c:pt idx="8454">
                  <c:v>Er_1000</c:v>
                </c:pt>
                <c:pt idx="8455">
                  <c:v>Er_1258.925</c:v>
                </c:pt>
                <c:pt idx="8456">
                  <c:v>Er_1584.893</c:v>
                </c:pt>
                <c:pt idx="8457">
                  <c:v>Er_1995.262</c:v>
                </c:pt>
                <c:pt idx="8458">
                  <c:v>Er_2511.886</c:v>
                </c:pt>
                <c:pt idx="8459">
                  <c:v>Er_3162.278</c:v>
                </c:pt>
                <c:pt idx="8460">
                  <c:v>Er_3981.072</c:v>
                </c:pt>
                <c:pt idx="8461">
                  <c:v>Er_5011.872</c:v>
                </c:pt>
                <c:pt idx="8462">
                  <c:v>Er_6309.573</c:v>
                </c:pt>
                <c:pt idx="8463">
                  <c:v>Er_7943.282</c:v>
                </c:pt>
                <c:pt idx="8464">
                  <c:v>Er_10000</c:v>
                </c:pt>
                <c:pt idx="8465">
                  <c:v>Er_12589.25</c:v>
                </c:pt>
                <c:pt idx="8466">
                  <c:v>Er_15848.93</c:v>
                </c:pt>
                <c:pt idx="8467">
                  <c:v>Er_19952.62</c:v>
                </c:pt>
                <c:pt idx="8468">
                  <c:v>Er_25118.86</c:v>
                </c:pt>
                <c:pt idx="8469">
                  <c:v>Er_31622.78</c:v>
                </c:pt>
                <c:pt idx="8470">
                  <c:v>Er_39810.72</c:v>
                </c:pt>
                <c:pt idx="8471">
                  <c:v>Er_50118.72</c:v>
                </c:pt>
                <c:pt idx="8472">
                  <c:v>Er_63095.73</c:v>
                </c:pt>
                <c:pt idx="8473">
                  <c:v>Er_79432.82</c:v>
                </c:pt>
                <c:pt idx="8474">
                  <c:v>Er_100000</c:v>
                </c:pt>
                <c:pt idx="8475">
                  <c:v>Er_125892.5</c:v>
                </c:pt>
                <c:pt idx="8476">
                  <c:v>Er_158489.3</c:v>
                </c:pt>
                <c:pt idx="8477">
                  <c:v>Er_199526.2</c:v>
                </c:pt>
                <c:pt idx="8478">
                  <c:v>Er_251188.6</c:v>
                </c:pt>
                <c:pt idx="8479">
                  <c:v>Er_316227.8</c:v>
                </c:pt>
                <c:pt idx="8480">
                  <c:v>Er_398107.2</c:v>
                </c:pt>
                <c:pt idx="8481">
                  <c:v>Er_501187.2</c:v>
                </c:pt>
                <c:pt idx="8482">
                  <c:v>Er_630957.3</c:v>
                </c:pt>
                <c:pt idx="8483">
                  <c:v>Er_794328.2</c:v>
                </c:pt>
                <c:pt idx="8484">
                  <c:v>Er_1000000</c:v>
                </c:pt>
                <c:pt idx="8485">
                  <c:v>Er_1258925</c:v>
                </c:pt>
                <c:pt idx="8486">
                  <c:v>Er_1584893</c:v>
                </c:pt>
                <c:pt idx="8487">
                  <c:v>Er_1995262</c:v>
                </c:pt>
                <c:pt idx="8488">
                  <c:v>Er_2511886</c:v>
                </c:pt>
                <c:pt idx="8489">
                  <c:v>Er_3162278</c:v>
                </c:pt>
                <c:pt idx="8490">
                  <c:v>Er_3981072</c:v>
                </c:pt>
                <c:pt idx="8491">
                  <c:v>Er_5011872</c:v>
                </c:pt>
                <c:pt idx="8492">
                  <c:v>Er_6309573</c:v>
                </c:pt>
                <c:pt idx="8493">
                  <c:v>Er_7943282</c:v>
                </c:pt>
                <c:pt idx="8494">
                  <c:v>Er_10000000</c:v>
                </c:pt>
                <c:pt idx="8495">
                  <c:v>Er_12589250</c:v>
                </c:pt>
                <c:pt idx="8496">
                  <c:v>Er_15848930</c:v>
                </c:pt>
                <c:pt idx="8497">
                  <c:v>Er_19952620</c:v>
                </c:pt>
                <c:pt idx="8498">
                  <c:v>Tm_</c:v>
                </c:pt>
                <c:pt idx="8499">
                  <c:v>Energy[eV]_Elastic[mb]</c:v>
                </c:pt>
                <c:pt idx="8500">
                  <c:v>Tm_0.00001258925</c:v>
                </c:pt>
                <c:pt idx="8501">
                  <c:v>Tm_0.00001584893</c:v>
                </c:pt>
                <c:pt idx="8502">
                  <c:v>Tm_0.00001995262</c:v>
                </c:pt>
                <c:pt idx="8503">
                  <c:v>Tm_0.00002511886</c:v>
                </c:pt>
                <c:pt idx="8504">
                  <c:v>Tm_0.00003162278</c:v>
                </c:pt>
                <c:pt idx="8505">
                  <c:v>Tm_0.00003981072</c:v>
                </c:pt>
                <c:pt idx="8506">
                  <c:v>Tm_0.00005011872</c:v>
                </c:pt>
                <c:pt idx="8507">
                  <c:v>Tm_0.00006309573</c:v>
                </c:pt>
                <c:pt idx="8508">
                  <c:v>Tm_0.00007943282</c:v>
                </c:pt>
                <c:pt idx="8509">
                  <c:v>Tm_0.0001</c:v>
                </c:pt>
                <c:pt idx="8510">
                  <c:v>Tm_0.0001258925</c:v>
                </c:pt>
                <c:pt idx="8511">
                  <c:v>Tm_0.0001584893</c:v>
                </c:pt>
                <c:pt idx="8512">
                  <c:v>Tm_0.0001995262</c:v>
                </c:pt>
                <c:pt idx="8513">
                  <c:v>Tm_0.0002511886</c:v>
                </c:pt>
                <c:pt idx="8514">
                  <c:v>Tm_0.0003162278</c:v>
                </c:pt>
                <c:pt idx="8515">
                  <c:v>Tm_0.0003981072</c:v>
                </c:pt>
                <c:pt idx="8516">
                  <c:v>Tm_0.0005011872</c:v>
                </c:pt>
                <c:pt idx="8517">
                  <c:v>Tm_0.0006309573</c:v>
                </c:pt>
                <c:pt idx="8518">
                  <c:v>Tm_0.0007943282</c:v>
                </c:pt>
                <c:pt idx="8519">
                  <c:v>Tm_0.001</c:v>
                </c:pt>
                <c:pt idx="8520">
                  <c:v>Tm_0.001258925</c:v>
                </c:pt>
                <c:pt idx="8521">
                  <c:v>Tm_0.001584893</c:v>
                </c:pt>
                <c:pt idx="8522">
                  <c:v>Tm_0.001995262</c:v>
                </c:pt>
                <c:pt idx="8523">
                  <c:v>Tm_0.002511886</c:v>
                </c:pt>
                <c:pt idx="8524">
                  <c:v>Tm_0.003162278</c:v>
                </c:pt>
                <c:pt idx="8525">
                  <c:v>Tm_0.003981072</c:v>
                </c:pt>
                <c:pt idx="8526">
                  <c:v>Tm_0.005011872</c:v>
                </c:pt>
                <c:pt idx="8527">
                  <c:v>Tm_0.006309573</c:v>
                </c:pt>
                <c:pt idx="8528">
                  <c:v>Tm_0.007943282</c:v>
                </c:pt>
                <c:pt idx="8529">
                  <c:v>Tm_0.01</c:v>
                </c:pt>
                <c:pt idx="8530">
                  <c:v>Tm_0.01258925</c:v>
                </c:pt>
                <c:pt idx="8531">
                  <c:v>Tm_0.01584893</c:v>
                </c:pt>
                <c:pt idx="8532">
                  <c:v>Tm_0.01995262</c:v>
                </c:pt>
                <c:pt idx="8533">
                  <c:v>Tm_0.02511886</c:v>
                </c:pt>
                <c:pt idx="8534">
                  <c:v>Tm_0.03162278</c:v>
                </c:pt>
                <c:pt idx="8535">
                  <c:v>Tm_0.03981072</c:v>
                </c:pt>
                <c:pt idx="8536">
                  <c:v>Tm_0.05011872</c:v>
                </c:pt>
                <c:pt idx="8537">
                  <c:v>Tm_0.06309573</c:v>
                </c:pt>
                <c:pt idx="8538">
                  <c:v>Tm_0.07943282</c:v>
                </c:pt>
                <c:pt idx="8539">
                  <c:v>Tm_0.1</c:v>
                </c:pt>
                <c:pt idx="8540">
                  <c:v>Tm_0.1258925</c:v>
                </c:pt>
                <c:pt idx="8541">
                  <c:v>Tm_0.1584893</c:v>
                </c:pt>
                <c:pt idx="8542">
                  <c:v>Tm_0.1995262</c:v>
                </c:pt>
                <c:pt idx="8543">
                  <c:v>Tm_0.2511886</c:v>
                </c:pt>
                <c:pt idx="8544">
                  <c:v>Tm_0.3162278</c:v>
                </c:pt>
                <c:pt idx="8545">
                  <c:v>Tm_0.3981072</c:v>
                </c:pt>
                <c:pt idx="8546">
                  <c:v>Tm_0.5011872</c:v>
                </c:pt>
                <c:pt idx="8547">
                  <c:v>Tm_0.6309573</c:v>
                </c:pt>
                <c:pt idx="8548">
                  <c:v>Tm_0.7943282</c:v>
                </c:pt>
                <c:pt idx="8549">
                  <c:v>Tm_1</c:v>
                </c:pt>
                <c:pt idx="8550">
                  <c:v>Tm_1.258925</c:v>
                </c:pt>
                <c:pt idx="8551">
                  <c:v>Tm_1.584893</c:v>
                </c:pt>
                <c:pt idx="8552">
                  <c:v>Tm_1.995262</c:v>
                </c:pt>
                <c:pt idx="8553">
                  <c:v>Tm_2.511886</c:v>
                </c:pt>
                <c:pt idx="8554">
                  <c:v>Tm_3.162278</c:v>
                </c:pt>
                <c:pt idx="8555">
                  <c:v>Tm_3.981072</c:v>
                </c:pt>
                <c:pt idx="8556">
                  <c:v>Tm_5.011872</c:v>
                </c:pt>
                <c:pt idx="8557">
                  <c:v>Tm_6.309573</c:v>
                </c:pt>
                <c:pt idx="8558">
                  <c:v>Tm_7.943282</c:v>
                </c:pt>
                <c:pt idx="8559">
                  <c:v>Tm_10</c:v>
                </c:pt>
                <c:pt idx="8560">
                  <c:v>Tm_12.58925</c:v>
                </c:pt>
                <c:pt idx="8561">
                  <c:v>Tm_15.84893</c:v>
                </c:pt>
                <c:pt idx="8562">
                  <c:v>Tm_19.95262</c:v>
                </c:pt>
                <c:pt idx="8563">
                  <c:v>Tm_25.11886</c:v>
                </c:pt>
                <c:pt idx="8564">
                  <c:v>Tm_31.62278</c:v>
                </c:pt>
                <c:pt idx="8565">
                  <c:v>Tm_39.81072</c:v>
                </c:pt>
                <c:pt idx="8566">
                  <c:v>Tm_50.11872</c:v>
                </c:pt>
                <c:pt idx="8567">
                  <c:v>Tm_63.09573</c:v>
                </c:pt>
                <c:pt idx="8568">
                  <c:v>Tm_79.43282</c:v>
                </c:pt>
                <c:pt idx="8569">
                  <c:v>Tm_100</c:v>
                </c:pt>
                <c:pt idx="8570">
                  <c:v>Tm_125.8925</c:v>
                </c:pt>
                <c:pt idx="8571">
                  <c:v>Tm_158.4893</c:v>
                </c:pt>
                <c:pt idx="8572">
                  <c:v>Tm_199.5262</c:v>
                </c:pt>
                <c:pt idx="8573">
                  <c:v>Tm_251.1886</c:v>
                </c:pt>
                <c:pt idx="8574">
                  <c:v>Tm_316.2278</c:v>
                </c:pt>
                <c:pt idx="8575">
                  <c:v>Tm_398.1072</c:v>
                </c:pt>
                <c:pt idx="8576">
                  <c:v>Tm_501.1872</c:v>
                </c:pt>
                <c:pt idx="8577">
                  <c:v>Tm_630.9573</c:v>
                </c:pt>
                <c:pt idx="8578">
                  <c:v>Tm_794.3282</c:v>
                </c:pt>
                <c:pt idx="8579">
                  <c:v>Tm_1000</c:v>
                </c:pt>
                <c:pt idx="8580">
                  <c:v>Tm_1258.925</c:v>
                </c:pt>
                <c:pt idx="8581">
                  <c:v>Tm_1584.893</c:v>
                </c:pt>
                <c:pt idx="8582">
                  <c:v>Tm_1995.262</c:v>
                </c:pt>
                <c:pt idx="8583">
                  <c:v>Tm_2511.886</c:v>
                </c:pt>
                <c:pt idx="8584">
                  <c:v>Tm_3162.278</c:v>
                </c:pt>
                <c:pt idx="8585">
                  <c:v>Tm_3981.072</c:v>
                </c:pt>
                <c:pt idx="8586">
                  <c:v>Tm_5011.872</c:v>
                </c:pt>
                <c:pt idx="8587">
                  <c:v>Tm_6309.573</c:v>
                </c:pt>
                <c:pt idx="8588">
                  <c:v>Tm_7943.282</c:v>
                </c:pt>
                <c:pt idx="8589">
                  <c:v>Tm_10000</c:v>
                </c:pt>
                <c:pt idx="8590">
                  <c:v>Tm_12589.25</c:v>
                </c:pt>
                <c:pt idx="8591">
                  <c:v>Tm_15848.93</c:v>
                </c:pt>
                <c:pt idx="8592">
                  <c:v>Tm_19952.62</c:v>
                </c:pt>
                <c:pt idx="8593">
                  <c:v>Tm_25118.86</c:v>
                </c:pt>
                <c:pt idx="8594">
                  <c:v>Tm_31622.78</c:v>
                </c:pt>
                <c:pt idx="8595">
                  <c:v>Tm_39810.72</c:v>
                </c:pt>
                <c:pt idx="8596">
                  <c:v>Tm_50118.72</c:v>
                </c:pt>
                <c:pt idx="8597">
                  <c:v>Tm_63095.73</c:v>
                </c:pt>
                <c:pt idx="8598">
                  <c:v>Tm_79432.82</c:v>
                </c:pt>
                <c:pt idx="8599">
                  <c:v>Tm_100000</c:v>
                </c:pt>
                <c:pt idx="8600">
                  <c:v>Tm_125892.5</c:v>
                </c:pt>
                <c:pt idx="8601">
                  <c:v>Tm_158489.3</c:v>
                </c:pt>
                <c:pt idx="8602">
                  <c:v>Tm_199526.2</c:v>
                </c:pt>
                <c:pt idx="8603">
                  <c:v>Tm_251188.6</c:v>
                </c:pt>
                <c:pt idx="8604">
                  <c:v>Tm_316227.8</c:v>
                </c:pt>
                <c:pt idx="8605">
                  <c:v>Tm_398107.2</c:v>
                </c:pt>
                <c:pt idx="8606">
                  <c:v>Tm_501187.2</c:v>
                </c:pt>
                <c:pt idx="8607">
                  <c:v>Tm_630957.3</c:v>
                </c:pt>
                <c:pt idx="8608">
                  <c:v>Tm_794328.2</c:v>
                </c:pt>
                <c:pt idx="8609">
                  <c:v>Tm_1000000</c:v>
                </c:pt>
                <c:pt idx="8610">
                  <c:v>Tm_1258925</c:v>
                </c:pt>
                <c:pt idx="8611">
                  <c:v>Tm_1584893</c:v>
                </c:pt>
                <c:pt idx="8612">
                  <c:v>Tm_1995262</c:v>
                </c:pt>
                <c:pt idx="8613">
                  <c:v>Tm_2511886</c:v>
                </c:pt>
                <c:pt idx="8614">
                  <c:v>Tm_3162278</c:v>
                </c:pt>
                <c:pt idx="8615">
                  <c:v>Tm_3981072</c:v>
                </c:pt>
                <c:pt idx="8616">
                  <c:v>Tm_5011872</c:v>
                </c:pt>
                <c:pt idx="8617">
                  <c:v>Tm_6309573</c:v>
                </c:pt>
                <c:pt idx="8618">
                  <c:v>Tm_7943282</c:v>
                </c:pt>
                <c:pt idx="8619">
                  <c:v>Tm_10000000</c:v>
                </c:pt>
                <c:pt idx="8620">
                  <c:v>Tm_12589250</c:v>
                </c:pt>
                <c:pt idx="8621">
                  <c:v>Tm_15848930</c:v>
                </c:pt>
                <c:pt idx="8622">
                  <c:v>Tm_19952620</c:v>
                </c:pt>
                <c:pt idx="8623">
                  <c:v>Yb_</c:v>
                </c:pt>
                <c:pt idx="8624">
                  <c:v>Energy[eV]_Elastic[mb]</c:v>
                </c:pt>
                <c:pt idx="8625">
                  <c:v>Yb_0.00001258925</c:v>
                </c:pt>
                <c:pt idx="8626">
                  <c:v>Yb_0.00001584893</c:v>
                </c:pt>
                <c:pt idx="8627">
                  <c:v>Yb_0.00001995262</c:v>
                </c:pt>
                <c:pt idx="8628">
                  <c:v>Yb_0.00002511886</c:v>
                </c:pt>
                <c:pt idx="8629">
                  <c:v>Yb_0.00003162278</c:v>
                </c:pt>
                <c:pt idx="8630">
                  <c:v>Yb_0.00003981072</c:v>
                </c:pt>
                <c:pt idx="8631">
                  <c:v>Yb_0.00005011872</c:v>
                </c:pt>
                <c:pt idx="8632">
                  <c:v>Yb_0.00006309573</c:v>
                </c:pt>
                <c:pt idx="8633">
                  <c:v>Yb_0.00007943282</c:v>
                </c:pt>
                <c:pt idx="8634">
                  <c:v>Yb_0.0001</c:v>
                </c:pt>
                <c:pt idx="8635">
                  <c:v>Yb_0.0001258925</c:v>
                </c:pt>
                <c:pt idx="8636">
                  <c:v>Yb_0.0001584893</c:v>
                </c:pt>
                <c:pt idx="8637">
                  <c:v>Yb_0.0001995262</c:v>
                </c:pt>
                <c:pt idx="8638">
                  <c:v>Yb_0.0002511886</c:v>
                </c:pt>
                <c:pt idx="8639">
                  <c:v>Yb_0.0003162278</c:v>
                </c:pt>
                <c:pt idx="8640">
                  <c:v>Yb_0.0003981072</c:v>
                </c:pt>
                <c:pt idx="8641">
                  <c:v>Yb_0.0005011872</c:v>
                </c:pt>
                <c:pt idx="8642">
                  <c:v>Yb_0.0006309573</c:v>
                </c:pt>
                <c:pt idx="8643">
                  <c:v>Yb_0.0007943282</c:v>
                </c:pt>
                <c:pt idx="8644">
                  <c:v>Yb_0.001</c:v>
                </c:pt>
                <c:pt idx="8645">
                  <c:v>Yb_0.001258925</c:v>
                </c:pt>
                <c:pt idx="8646">
                  <c:v>Yb_0.001584893</c:v>
                </c:pt>
                <c:pt idx="8647">
                  <c:v>Yb_0.001995262</c:v>
                </c:pt>
                <c:pt idx="8648">
                  <c:v>Yb_0.002511886</c:v>
                </c:pt>
                <c:pt idx="8649">
                  <c:v>Yb_0.003162278</c:v>
                </c:pt>
                <c:pt idx="8650">
                  <c:v>Yb_0.003981072</c:v>
                </c:pt>
                <c:pt idx="8651">
                  <c:v>Yb_0.005011872</c:v>
                </c:pt>
                <c:pt idx="8652">
                  <c:v>Yb_0.006309573</c:v>
                </c:pt>
                <c:pt idx="8653">
                  <c:v>Yb_0.007943282</c:v>
                </c:pt>
                <c:pt idx="8654">
                  <c:v>Yb_0.01</c:v>
                </c:pt>
                <c:pt idx="8655">
                  <c:v>Yb_0.01258925</c:v>
                </c:pt>
                <c:pt idx="8656">
                  <c:v>Yb_0.01584893</c:v>
                </c:pt>
                <c:pt idx="8657">
                  <c:v>Yb_0.01995262</c:v>
                </c:pt>
                <c:pt idx="8658">
                  <c:v>Yb_0.02511886</c:v>
                </c:pt>
                <c:pt idx="8659">
                  <c:v>Yb_0.03162278</c:v>
                </c:pt>
                <c:pt idx="8660">
                  <c:v>Yb_0.03981072</c:v>
                </c:pt>
                <c:pt idx="8661">
                  <c:v>Yb_0.05011872</c:v>
                </c:pt>
                <c:pt idx="8662">
                  <c:v>Yb_0.06309573</c:v>
                </c:pt>
                <c:pt idx="8663">
                  <c:v>Yb_0.07943282</c:v>
                </c:pt>
                <c:pt idx="8664">
                  <c:v>Yb_0.1</c:v>
                </c:pt>
                <c:pt idx="8665">
                  <c:v>Yb_0.1258925</c:v>
                </c:pt>
                <c:pt idx="8666">
                  <c:v>Yb_0.1584893</c:v>
                </c:pt>
                <c:pt idx="8667">
                  <c:v>Yb_0.1995262</c:v>
                </c:pt>
                <c:pt idx="8668">
                  <c:v>Yb_0.2511886</c:v>
                </c:pt>
                <c:pt idx="8669">
                  <c:v>Yb_0.3162278</c:v>
                </c:pt>
                <c:pt idx="8670">
                  <c:v>Yb_0.3981072</c:v>
                </c:pt>
                <c:pt idx="8671">
                  <c:v>Yb_0.5011872</c:v>
                </c:pt>
                <c:pt idx="8672">
                  <c:v>Yb_0.6309573</c:v>
                </c:pt>
                <c:pt idx="8673">
                  <c:v>Yb_0.7943282</c:v>
                </c:pt>
                <c:pt idx="8674">
                  <c:v>Yb_1</c:v>
                </c:pt>
                <c:pt idx="8675">
                  <c:v>Yb_1.258925</c:v>
                </c:pt>
                <c:pt idx="8676">
                  <c:v>Yb_1.584893</c:v>
                </c:pt>
                <c:pt idx="8677">
                  <c:v>Yb_1.995262</c:v>
                </c:pt>
                <c:pt idx="8678">
                  <c:v>Yb_2.511886</c:v>
                </c:pt>
                <c:pt idx="8679">
                  <c:v>Yb_3.162278</c:v>
                </c:pt>
                <c:pt idx="8680">
                  <c:v>Yb_3.981072</c:v>
                </c:pt>
                <c:pt idx="8681">
                  <c:v>Yb_5.011872</c:v>
                </c:pt>
                <c:pt idx="8682">
                  <c:v>Yb_6.309573</c:v>
                </c:pt>
                <c:pt idx="8683">
                  <c:v>Yb_7.943282</c:v>
                </c:pt>
                <c:pt idx="8684">
                  <c:v>Yb_10</c:v>
                </c:pt>
                <c:pt idx="8685">
                  <c:v>Yb_12.58925</c:v>
                </c:pt>
                <c:pt idx="8686">
                  <c:v>Yb_15.84893</c:v>
                </c:pt>
                <c:pt idx="8687">
                  <c:v>Yb_19.95262</c:v>
                </c:pt>
                <c:pt idx="8688">
                  <c:v>Yb_25.11886</c:v>
                </c:pt>
                <c:pt idx="8689">
                  <c:v>Yb_31.62278</c:v>
                </c:pt>
                <c:pt idx="8690">
                  <c:v>Yb_39.81072</c:v>
                </c:pt>
                <c:pt idx="8691">
                  <c:v>Yb_50.11872</c:v>
                </c:pt>
                <c:pt idx="8692">
                  <c:v>Yb_63.09573</c:v>
                </c:pt>
                <c:pt idx="8693">
                  <c:v>Yb_79.43282</c:v>
                </c:pt>
                <c:pt idx="8694">
                  <c:v>Yb_100</c:v>
                </c:pt>
                <c:pt idx="8695">
                  <c:v>Yb_125.8925</c:v>
                </c:pt>
                <c:pt idx="8696">
                  <c:v>Yb_158.4893</c:v>
                </c:pt>
                <c:pt idx="8697">
                  <c:v>Yb_199.5262</c:v>
                </c:pt>
                <c:pt idx="8698">
                  <c:v>Yb_251.1886</c:v>
                </c:pt>
                <c:pt idx="8699">
                  <c:v>Yb_316.2278</c:v>
                </c:pt>
                <c:pt idx="8700">
                  <c:v>Yb_398.1072</c:v>
                </c:pt>
                <c:pt idx="8701">
                  <c:v>Yb_501.1872</c:v>
                </c:pt>
                <c:pt idx="8702">
                  <c:v>Yb_630.9573</c:v>
                </c:pt>
                <c:pt idx="8703">
                  <c:v>Yb_794.3282</c:v>
                </c:pt>
                <c:pt idx="8704">
                  <c:v>Yb_1000</c:v>
                </c:pt>
                <c:pt idx="8705">
                  <c:v>Yb_1258.925</c:v>
                </c:pt>
                <c:pt idx="8706">
                  <c:v>Yb_1584.893</c:v>
                </c:pt>
                <c:pt idx="8707">
                  <c:v>Yb_1995.262</c:v>
                </c:pt>
                <c:pt idx="8708">
                  <c:v>Yb_2511.886</c:v>
                </c:pt>
                <c:pt idx="8709">
                  <c:v>Yb_3162.278</c:v>
                </c:pt>
                <c:pt idx="8710">
                  <c:v>Yb_3981.072</c:v>
                </c:pt>
                <c:pt idx="8711">
                  <c:v>Yb_5011.872</c:v>
                </c:pt>
                <c:pt idx="8712">
                  <c:v>Yb_6309.573</c:v>
                </c:pt>
                <c:pt idx="8713">
                  <c:v>Yb_7943.282</c:v>
                </c:pt>
                <c:pt idx="8714">
                  <c:v>Yb_10000</c:v>
                </c:pt>
                <c:pt idx="8715">
                  <c:v>Yb_12589.25</c:v>
                </c:pt>
                <c:pt idx="8716">
                  <c:v>Yb_15848.93</c:v>
                </c:pt>
                <c:pt idx="8717">
                  <c:v>Yb_19952.62</c:v>
                </c:pt>
                <c:pt idx="8718">
                  <c:v>Yb_25118.86</c:v>
                </c:pt>
                <c:pt idx="8719">
                  <c:v>Yb_31622.78</c:v>
                </c:pt>
                <c:pt idx="8720">
                  <c:v>Yb_39810.72</c:v>
                </c:pt>
                <c:pt idx="8721">
                  <c:v>Yb_50118.72</c:v>
                </c:pt>
                <c:pt idx="8722">
                  <c:v>Yb_63095.73</c:v>
                </c:pt>
                <c:pt idx="8723">
                  <c:v>Yb_79432.82</c:v>
                </c:pt>
                <c:pt idx="8724">
                  <c:v>Yb_100000</c:v>
                </c:pt>
                <c:pt idx="8725">
                  <c:v>Yb_125892.5</c:v>
                </c:pt>
                <c:pt idx="8726">
                  <c:v>Yb_158489.3</c:v>
                </c:pt>
                <c:pt idx="8727">
                  <c:v>Yb_199526.2</c:v>
                </c:pt>
                <c:pt idx="8728">
                  <c:v>Yb_251188.6</c:v>
                </c:pt>
                <c:pt idx="8729">
                  <c:v>Yb_316227.8</c:v>
                </c:pt>
                <c:pt idx="8730">
                  <c:v>Yb_398107.2</c:v>
                </c:pt>
                <c:pt idx="8731">
                  <c:v>Yb_501187.2</c:v>
                </c:pt>
                <c:pt idx="8732">
                  <c:v>Yb_630957.3</c:v>
                </c:pt>
                <c:pt idx="8733">
                  <c:v>Yb_794328.2</c:v>
                </c:pt>
                <c:pt idx="8734">
                  <c:v>Yb_1000000</c:v>
                </c:pt>
                <c:pt idx="8735">
                  <c:v>Yb_1258925</c:v>
                </c:pt>
                <c:pt idx="8736">
                  <c:v>Yb_1584893</c:v>
                </c:pt>
                <c:pt idx="8737">
                  <c:v>Yb_1995262</c:v>
                </c:pt>
                <c:pt idx="8738">
                  <c:v>Yb_2511886</c:v>
                </c:pt>
                <c:pt idx="8739">
                  <c:v>Yb_3162278</c:v>
                </c:pt>
                <c:pt idx="8740">
                  <c:v>Yb_3981072</c:v>
                </c:pt>
                <c:pt idx="8741">
                  <c:v>Yb_5011872</c:v>
                </c:pt>
                <c:pt idx="8742">
                  <c:v>Yb_6309573</c:v>
                </c:pt>
                <c:pt idx="8743">
                  <c:v>Yb_7943282</c:v>
                </c:pt>
                <c:pt idx="8744">
                  <c:v>Yb_10000000</c:v>
                </c:pt>
                <c:pt idx="8745">
                  <c:v>Yb_12589250</c:v>
                </c:pt>
                <c:pt idx="8746">
                  <c:v>Yb_15848930</c:v>
                </c:pt>
                <c:pt idx="8747">
                  <c:v>Yb_19952620</c:v>
                </c:pt>
                <c:pt idx="8748">
                  <c:v>Lu_</c:v>
                </c:pt>
                <c:pt idx="8749">
                  <c:v>Energy[eV]_Elastic[mb]</c:v>
                </c:pt>
                <c:pt idx="8750">
                  <c:v>Lu_0.00001258925</c:v>
                </c:pt>
                <c:pt idx="8751">
                  <c:v>Lu_0.00001584893</c:v>
                </c:pt>
                <c:pt idx="8752">
                  <c:v>Lu_0.00001995262</c:v>
                </c:pt>
                <c:pt idx="8753">
                  <c:v>Lu_0.00002511886</c:v>
                </c:pt>
                <c:pt idx="8754">
                  <c:v>Lu_0.00003162278</c:v>
                </c:pt>
                <c:pt idx="8755">
                  <c:v>Lu_0.00003981072</c:v>
                </c:pt>
                <c:pt idx="8756">
                  <c:v>Lu_0.00005011872</c:v>
                </c:pt>
                <c:pt idx="8757">
                  <c:v>Lu_0.00006309573</c:v>
                </c:pt>
                <c:pt idx="8758">
                  <c:v>Lu_0.00007943282</c:v>
                </c:pt>
                <c:pt idx="8759">
                  <c:v>Lu_0.0001</c:v>
                </c:pt>
                <c:pt idx="8760">
                  <c:v>Lu_0.0001258925</c:v>
                </c:pt>
                <c:pt idx="8761">
                  <c:v>Lu_0.0001584893</c:v>
                </c:pt>
                <c:pt idx="8762">
                  <c:v>Lu_0.0001995262</c:v>
                </c:pt>
                <c:pt idx="8763">
                  <c:v>Lu_0.0002511886</c:v>
                </c:pt>
                <c:pt idx="8764">
                  <c:v>Lu_0.0003162278</c:v>
                </c:pt>
                <c:pt idx="8765">
                  <c:v>Lu_0.0003981072</c:v>
                </c:pt>
                <c:pt idx="8766">
                  <c:v>Lu_0.0005011872</c:v>
                </c:pt>
                <c:pt idx="8767">
                  <c:v>Lu_0.0006309573</c:v>
                </c:pt>
                <c:pt idx="8768">
                  <c:v>Lu_0.0007943282</c:v>
                </c:pt>
                <c:pt idx="8769">
                  <c:v>Lu_0.001</c:v>
                </c:pt>
                <c:pt idx="8770">
                  <c:v>Lu_0.001258925</c:v>
                </c:pt>
                <c:pt idx="8771">
                  <c:v>Lu_0.001584893</c:v>
                </c:pt>
                <c:pt idx="8772">
                  <c:v>Lu_0.001995262</c:v>
                </c:pt>
                <c:pt idx="8773">
                  <c:v>Lu_0.002511886</c:v>
                </c:pt>
                <c:pt idx="8774">
                  <c:v>Lu_0.003162278</c:v>
                </c:pt>
                <c:pt idx="8775">
                  <c:v>Lu_0.003981072</c:v>
                </c:pt>
                <c:pt idx="8776">
                  <c:v>Lu_0.005011872</c:v>
                </c:pt>
                <c:pt idx="8777">
                  <c:v>Lu_0.006309573</c:v>
                </c:pt>
                <c:pt idx="8778">
                  <c:v>Lu_0.007943282</c:v>
                </c:pt>
                <c:pt idx="8779">
                  <c:v>Lu_0.01</c:v>
                </c:pt>
                <c:pt idx="8780">
                  <c:v>Lu_0.01258925</c:v>
                </c:pt>
                <c:pt idx="8781">
                  <c:v>Lu_0.01584893</c:v>
                </c:pt>
                <c:pt idx="8782">
                  <c:v>Lu_0.01995262</c:v>
                </c:pt>
                <c:pt idx="8783">
                  <c:v>Lu_0.02511886</c:v>
                </c:pt>
                <c:pt idx="8784">
                  <c:v>Lu_0.03162278</c:v>
                </c:pt>
                <c:pt idx="8785">
                  <c:v>Lu_0.03981072</c:v>
                </c:pt>
                <c:pt idx="8786">
                  <c:v>Lu_0.05011872</c:v>
                </c:pt>
                <c:pt idx="8787">
                  <c:v>Lu_0.06309573</c:v>
                </c:pt>
                <c:pt idx="8788">
                  <c:v>Lu_0.07943282</c:v>
                </c:pt>
                <c:pt idx="8789">
                  <c:v>Lu_0.1</c:v>
                </c:pt>
                <c:pt idx="8790">
                  <c:v>Lu_0.1258925</c:v>
                </c:pt>
                <c:pt idx="8791">
                  <c:v>Lu_0.1584893</c:v>
                </c:pt>
                <c:pt idx="8792">
                  <c:v>Lu_0.1995262</c:v>
                </c:pt>
                <c:pt idx="8793">
                  <c:v>Lu_0.2511886</c:v>
                </c:pt>
                <c:pt idx="8794">
                  <c:v>Lu_0.3162278</c:v>
                </c:pt>
                <c:pt idx="8795">
                  <c:v>Lu_0.3981072</c:v>
                </c:pt>
                <c:pt idx="8796">
                  <c:v>Lu_0.5011872</c:v>
                </c:pt>
                <c:pt idx="8797">
                  <c:v>Lu_0.6309573</c:v>
                </c:pt>
                <c:pt idx="8798">
                  <c:v>Lu_0.7943282</c:v>
                </c:pt>
                <c:pt idx="8799">
                  <c:v>Lu_1</c:v>
                </c:pt>
                <c:pt idx="8800">
                  <c:v>Lu_1.258925</c:v>
                </c:pt>
                <c:pt idx="8801">
                  <c:v>Lu_1.584893</c:v>
                </c:pt>
                <c:pt idx="8802">
                  <c:v>Lu_1.995262</c:v>
                </c:pt>
                <c:pt idx="8803">
                  <c:v>Lu_2.511886</c:v>
                </c:pt>
                <c:pt idx="8804">
                  <c:v>Lu_3.162278</c:v>
                </c:pt>
                <c:pt idx="8805">
                  <c:v>Lu_3.981072</c:v>
                </c:pt>
                <c:pt idx="8806">
                  <c:v>Lu_5.011872</c:v>
                </c:pt>
                <c:pt idx="8807">
                  <c:v>Lu_6.309573</c:v>
                </c:pt>
                <c:pt idx="8808">
                  <c:v>Lu_7.943282</c:v>
                </c:pt>
                <c:pt idx="8809">
                  <c:v>Lu_10</c:v>
                </c:pt>
                <c:pt idx="8810">
                  <c:v>Lu_12.58925</c:v>
                </c:pt>
                <c:pt idx="8811">
                  <c:v>Lu_15.84893</c:v>
                </c:pt>
                <c:pt idx="8812">
                  <c:v>Lu_19.95262</c:v>
                </c:pt>
                <c:pt idx="8813">
                  <c:v>Lu_25.11886</c:v>
                </c:pt>
                <c:pt idx="8814">
                  <c:v>Lu_31.62278</c:v>
                </c:pt>
                <c:pt idx="8815">
                  <c:v>Lu_39.81072</c:v>
                </c:pt>
                <c:pt idx="8816">
                  <c:v>Lu_50.11872</c:v>
                </c:pt>
                <c:pt idx="8817">
                  <c:v>Lu_63.09573</c:v>
                </c:pt>
                <c:pt idx="8818">
                  <c:v>Lu_79.43282</c:v>
                </c:pt>
                <c:pt idx="8819">
                  <c:v>Lu_100</c:v>
                </c:pt>
                <c:pt idx="8820">
                  <c:v>Lu_125.8925</c:v>
                </c:pt>
                <c:pt idx="8821">
                  <c:v>Lu_158.4893</c:v>
                </c:pt>
                <c:pt idx="8822">
                  <c:v>Lu_199.5262</c:v>
                </c:pt>
                <c:pt idx="8823">
                  <c:v>Lu_251.1886</c:v>
                </c:pt>
                <c:pt idx="8824">
                  <c:v>Lu_316.2278</c:v>
                </c:pt>
                <c:pt idx="8825">
                  <c:v>Lu_398.1072</c:v>
                </c:pt>
                <c:pt idx="8826">
                  <c:v>Lu_501.1872</c:v>
                </c:pt>
                <c:pt idx="8827">
                  <c:v>Lu_630.9573</c:v>
                </c:pt>
                <c:pt idx="8828">
                  <c:v>Lu_794.3282</c:v>
                </c:pt>
                <c:pt idx="8829">
                  <c:v>Lu_1000</c:v>
                </c:pt>
                <c:pt idx="8830">
                  <c:v>Lu_1258.925</c:v>
                </c:pt>
                <c:pt idx="8831">
                  <c:v>Lu_1584.893</c:v>
                </c:pt>
                <c:pt idx="8832">
                  <c:v>Lu_1995.262</c:v>
                </c:pt>
                <c:pt idx="8833">
                  <c:v>Lu_2511.886</c:v>
                </c:pt>
                <c:pt idx="8834">
                  <c:v>Lu_3162.278</c:v>
                </c:pt>
                <c:pt idx="8835">
                  <c:v>Lu_3981.072</c:v>
                </c:pt>
                <c:pt idx="8836">
                  <c:v>Lu_5011.872</c:v>
                </c:pt>
                <c:pt idx="8837">
                  <c:v>Lu_6309.573</c:v>
                </c:pt>
                <c:pt idx="8838">
                  <c:v>Lu_7943.282</c:v>
                </c:pt>
                <c:pt idx="8839">
                  <c:v>Lu_10000</c:v>
                </c:pt>
                <c:pt idx="8840">
                  <c:v>Lu_12589.25</c:v>
                </c:pt>
                <c:pt idx="8841">
                  <c:v>Lu_15848.93</c:v>
                </c:pt>
                <c:pt idx="8842">
                  <c:v>Lu_19952.62</c:v>
                </c:pt>
                <c:pt idx="8843">
                  <c:v>Lu_25118.86</c:v>
                </c:pt>
                <c:pt idx="8844">
                  <c:v>Lu_31622.78</c:v>
                </c:pt>
                <c:pt idx="8845">
                  <c:v>Lu_39810.72</c:v>
                </c:pt>
                <c:pt idx="8846">
                  <c:v>Lu_50118.72</c:v>
                </c:pt>
                <c:pt idx="8847">
                  <c:v>Lu_63095.73</c:v>
                </c:pt>
                <c:pt idx="8848">
                  <c:v>Lu_79432.82</c:v>
                </c:pt>
                <c:pt idx="8849">
                  <c:v>Lu_100000</c:v>
                </c:pt>
                <c:pt idx="8850">
                  <c:v>Lu_125892.5</c:v>
                </c:pt>
                <c:pt idx="8851">
                  <c:v>Lu_158489.3</c:v>
                </c:pt>
                <c:pt idx="8852">
                  <c:v>Lu_199526.2</c:v>
                </c:pt>
                <c:pt idx="8853">
                  <c:v>Lu_251188.6</c:v>
                </c:pt>
                <c:pt idx="8854">
                  <c:v>Lu_316227.8</c:v>
                </c:pt>
                <c:pt idx="8855">
                  <c:v>Lu_398107.2</c:v>
                </c:pt>
                <c:pt idx="8856">
                  <c:v>Lu_501187.2</c:v>
                </c:pt>
                <c:pt idx="8857">
                  <c:v>Lu_630957.3</c:v>
                </c:pt>
                <c:pt idx="8858">
                  <c:v>Lu_794328.2</c:v>
                </c:pt>
                <c:pt idx="8859">
                  <c:v>Lu_1000000</c:v>
                </c:pt>
                <c:pt idx="8860">
                  <c:v>Lu_1258925</c:v>
                </c:pt>
                <c:pt idx="8861">
                  <c:v>Lu_1584893</c:v>
                </c:pt>
                <c:pt idx="8862">
                  <c:v>Lu_1995262</c:v>
                </c:pt>
                <c:pt idx="8863">
                  <c:v>Lu_2511886</c:v>
                </c:pt>
                <c:pt idx="8864">
                  <c:v>Lu_3162278</c:v>
                </c:pt>
                <c:pt idx="8865">
                  <c:v>Lu_3981072</c:v>
                </c:pt>
                <c:pt idx="8866">
                  <c:v>Lu_5011872</c:v>
                </c:pt>
                <c:pt idx="8867">
                  <c:v>Lu_6309573</c:v>
                </c:pt>
                <c:pt idx="8868">
                  <c:v>Lu_7943282</c:v>
                </c:pt>
                <c:pt idx="8869">
                  <c:v>Lu_10000000</c:v>
                </c:pt>
                <c:pt idx="8870">
                  <c:v>Lu_12589250</c:v>
                </c:pt>
                <c:pt idx="8871">
                  <c:v>Lu_15848930</c:v>
                </c:pt>
                <c:pt idx="8872">
                  <c:v>Lu_19952620</c:v>
                </c:pt>
                <c:pt idx="8873">
                  <c:v>Hf_</c:v>
                </c:pt>
                <c:pt idx="8874">
                  <c:v>Energy[eV]_Elastic[mb]</c:v>
                </c:pt>
                <c:pt idx="8875">
                  <c:v>Hf_0.00001258925</c:v>
                </c:pt>
                <c:pt idx="8876">
                  <c:v>Hf_0.00001584893</c:v>
                </c:pt>
                <c:pt idx="8877">
                  <c:v>Hf_0.00001995262</c:v>
                </c:pt>
                <c:pt idx="8878">
                  <c:v>Hf_0.00002511886</c:v>
                </c:pt>
                <c:pt idx="8879">
                  <c:v>Hf_0.00003162278</c:v>
                </c:pt>
                <c:pt idx="8880">
                  <c:v>Hf_0.00003981072</c:v>
                </c:pt>
                <c:pt idx="8881">
                  <c:v>Hf_0.00005011872</c:v>
                </c:pt>
                <c:pt idx="8882">
                  <c:v>Hf_0.00006309573</c:v>
                </c:pt>
                <c:pt idx="8883">
                  <c:v>Hf_0.00007943282</c:v>
                </c:pt>
                <c:pt idx="8884">
                  <c:v>Hf_0.0001</c:v>
                </c:pt>
                <c:pt idx="8885">
                  <c:v>Hf_0.0001258925</c:v>
                </c:pt>
                <c:pt idx="8886">
                  <c:v>Hf_0.0001584893</c:v>
                </c:pt>
                <c:pt idx="8887">
                  <c:v>Hf_0.0001995262</c:v>
                </c:pt>
                <c:pt idx="8888">
                  <c:v>Hf_0.0002511886</c:v>
                </c:pt>
                <c:pt idx="8889">
                  <c:v>Hf_0.0003162278</c:v>
                </c:pt>
                <c:pt idx="8890">
                  <c:v>Hf_0.0003981072</c:v>
                </c:pt>
                <c:pt idx="8891">
                  <c:v>Hf_0.0005011872</c:v>
                </c:pt>
                <c:pt idx="8892">
                  <c:v>Hf_0.0006309573</c:v>
                </c:pt>
                <c:pt idx="8893">
                  <c:v>Hf_0.0007943282</c:v>
                </c:pt>
                <c:pt idx="8894">
                  <c:v>Hf_0.001</c:v>
                </c:pt>
                <c:pt idx="8895">
                  <c:v>Hf_0.001258925</c:v>
                </c:pt>
                <c:pt idx="8896">
                  <c:v>Hf_0.001584893</c:v>
                </c:pt>
                <c:pt idx="8897">
                  <c:v>Hf_0.001995262</c:v>
                </c:pt>
                <c:pt idx="8898">
                  <c:v>Hf_0.002511886</c:v>
                </c:pt>
                <c:pt idx="8899">
                  <c:v>Hf_0.003162278</c:v>
                </c:pt>
                <c:pt idx="8900">
                  <c:v>Hf_0.003981072</c:v>
                </c:pt>
                <c:pt idx="8901">
                  <c:v>Hf_0.005011872</c:v>
                </c:pt>
                <c:pt idx="8902">
                  <c:v>Hf_0.006309573</c:v>
                </c:pt>
                <c:pt idx="8903">
                  <c:v>Hf_0.007943282</c:v>
                </c:pt>
                <c:pt idx="8904">
                  <c:v>Hf_0.01</c:v>
                </c:pt>
                <c:pt idx="8905">
                  <c:v>Hf_0.01258925</c:v>
                </c:pt>
                <c:pt idx="8906">
                  <c:v>Hf_0.01584893</c:v>
                </c:pt>
                <c:pt idx="8907">
                  <c:v>Hf_0.01995262</c:v>
                </c:pt>
                <c:pt idx="8908">
                  <c:v>Hf_0.02511886</c:v>
                </c:pt>
                <c:pt idx="8909">
                  <c:v>Hf_0.03162278</c:v>
                </c:pt>
                <c:pt idx="8910">
                  <c:v>Hf_0.03981072</c:v>
                </c:pt>
                <c:pt idx="8911">
                  <c:v>Hf_0.05011872</c:v>
                </c:pt>
                <c:pt idx="8912">
                  <c:v>Hf_0.06309573</c:v>
                </c:pt>
                <c:pt idx="8913">
                  <c:v>Hf_0.07943282</c:v>
                </c:pt>
                <c:pt idx="8914">
                  <c:v>Hf_0.1</c:v>
                </c:pt>
                <c:pt idx="8915">
                  <c:v>Hf_0.1258925</c:v>
                </c:pt>
                <c:pt idx="8916">
                  <c:v>Hf_0.1584893</c:v>
                </c:pt>
                <c:pt idx="8917">
                  <c:v>Hf_0.1995262</c:v>
                </c:pt>
                <c:pt idx="8918">
                  <c:v>Hf_0.2511886</c:v>
                </c:pt>
                <c:pt idx="8919">
                  <c:v>Hf_0.3162278</c:v>
                </c:pt>
                <c:pt idx="8920">
                  <c:v>Hf_0.3981072</c:v>
                </c:pt>
                <c:pt idx="8921">
                  <c:v>Hf_0.5011872</c:v>
                </c:pt>
                <c:pt idx="8922">
                  <c:v>Hf_0.6309573</c:v>
                </c:pt>
                <c:pt idx="8923">
                  <c:v>Hf_0.7943282</c:v>
                </c:pt>
                <c:pt idx="8924">
                  <c:v>Hf_1</c:v>
                </c:pt>
                <c:pt idx="8925">
                  <c:v>Hf_1.258925</c:v>
                </c:pt>
                <c:pt idx="8926">
                  <c:v>Hf_1.584893</c:v>
                </c:pt>
                <c:pt idx="8927">
                  <c:v>Hf_1.995262</c:v>
                </c:pt>
                <c:pt idx="8928">
                  <c:v>Hf_2.511886</c:v>
                </c:pt>
                <c:pt idx="8929">
                  <c:v>Hf_3.162278</c:v>
                </c:pt>
                <c:pt idx="8930">
                  <c:v>Hf_3.981072</c:v>
                </c:pt>
                <c:pt idx="8931">
                  <c:v>Hf_5.011872</c:v>
                </c:pt>
                <c:pt idx="8932">
                  <c:v>Hf_6.309573</c:v>
                </c:pt>
                <c:pt idx="8933">
                  <c:v>Hf_7.943282</c:v>
                </c:pt>
                <c:pt idx="8934">
                  <c:v>Hf_10</c:v>
                </c:pt>
                <c:pt idx="8935">
                  <c:v>Hf_12.58925</c:v>
                </c:pt>
                <c:pt idx="8936">
                  <c:v>Hf_15.84893</c:v>
                </c:pt>
                <c:pt idx="8937">
                  <c:v>Hf_19.95262</c:v>
                </c:pt>
                <c:pt idx="8938">
                  <c:v>Hf_25.11886</c:v>
                </c:pt>
                <c:pt idx="8939">
                  <c:v>Hf_31.62278</c:v>
                </c:pt>
                <c:pt idx="8940">
                  <c:v>Hf_39.81072</c:v>
                </c:pt>
                <c:pt idx="8941">
                  <c:v>Hf_50.11872</c:v>
                </c:pt>
                <c:pt idx="8942">
                  <c:v>Hf_63.09573</c:v>
                </c:pt>
                <c:pt idx="8943">
                  <c:v>Hf_79.43282</c:v>
                </c:pt>
                <c:pt idx="8944">
                  <c:v>Hf_100</c:v>
                </c:pt>
                <c:pt idx="8945">
                  <c:v>Hf_125.8925</c:v>
                </c:pt>
                <c:pt idx="8946">
                  <c:v>Hf_158.4893</c:v>
                </c:pt>
                <c:pt idx="8947">
                  <c:v>Hf_199.5262</c:v>
                </c:pt>
                <c:pt idx="8948">
                  <c:v>Hf_251.1886</c:v>
                </c:pt>
                <c:pt idx="8949">
                  <c:v>Hf_316.2278</c:v>
                </c:pt>
                <c:pt idx="8950">
                  <c:v>Hf_398.1072</c:v>
                </c:pt>
                <c:pt idx="8951">
                  <c:v>Hf_501.1872</c:v>
                </c:pt>
                <c:pt idx="8952">
                  <c:v>Hf_630.9573</c:v>
                </c:pt>
                <c:pt idx="8953">
                  <c:v>Hf_794.3282</c:v>
                </c:pt>
                <c:pt idx="8954">
                  <c:v>Hf_1000</c:v>
                </c:pt>
                <c:pt idx="8955">
                  <c:v>Hf_1258.925</c:v>
                </c:pt>
                <c:pt idx="8956">
                  <c:v>Hf_1584.893</c:v>
                </c:pt>
                <c:pt idx="8957">
                  <c:v>Hf_1995.262</c:v>
                </c:pt>
                <c:pt idx="8958">
                  <c:v>Hf_2511.886</c:v>
                </c:pt>
                <c:pt idx="8959">
                  <c:v>Hf_3162.278</c:v>
                </c:pt>
                <c:pt idx="8960">
                  <c:v>Hf_3981.072</c:v>
                </c:pt>
                <c:pt idx="8961">
                  <c:v>Hf_5011.872</c:v>
                </c:pt>
                <c:pt idx="8962">
                  <c:v>Hf_6309.573</c:v>
                </c:pt>
                <c:pt idx="8963">
                  <c:v>Hf_7943.282</c:v>
                </c:pt>
                <c:pt idx="8964">
                  <c:v>Hf_10000</c:v>
                </c:pt>
                <c:pt idx="8965">
                  <c:v>Hf_12589.25</c:v>
                </c:pt>
                <c:pt idx="8966">
                  <c:v>Hf_15848.93</c:v>
                </c:pt>
                <c:pt idx="8967">
                  <c:v>Hf_19952.62</c:v>
                </c:pt>
                <c:pt idx="8968">
                  <c:v>Hf_25118.86</c:v>
                </c:pt>
                <c:pt idx="8969">
                  <c:v>Hf_31622.78</c:v>
                </c:pt>
                <c:pt idx="8970">
                  <c:v>Hf_39810.72</c:v>
                </c:pt>
                <c:pt idx="8971">
                  <c:v>Hf_50118.72</c:v>
                </c:pt>
                <c:pt idx="8972">
                  <c:v>Hf_63095.73</c:v>
                </c:pt>
                <c:pt idx="8973">
                  <c:v>Hf_79432.82</c:v>
                </c:pt>
                <c:pt idx="8974">
                  <c:v>Hf_100000</c:v>
                </c:pt>
                <c:pt idx="8975">
                  <c:v>Hf_125892.5</c:v>
                </c:pt>
                <c:pt idx="8976">
                  <c:v>Hf_158489.3</c:v>
                </c:pt>
                <c:pt idx="8977">
                  <c:v>Hf_199526.2</c:v>
                </c:pt>
                <c:pt idx="8978">
                  <c:v>Hf_251188.6</c:v>
                </c:pt>
                <c:pt idx="8979">
                  <c:v>Hf_316227.8</c:v>
                </c:pt>
                <c:pt idx="8980">
                  <c:v>Hf_398107.2</c:v>
                </c:pt>
                <c:pt idx="8981">
                  <c:v>Hf_501187.2</c:v>
                </c:pt>
                <c:pt idx="8982">
                  <c:v>Hf_630957.3</c:v>
                </c:pt>
                <c:pt idx="8983">
                  <c:v>Hf_794328.2</c:v>
                </c:pt>
                <c:pt idx="8984">
                  <c:v>Hf_1000000</c:v>
                </c:pt>
                <c:pt idx="8985">
                  <c:v>Hf_1258925</c:v>
                </c:pt>
                <c:pt idx="8986">
                  <c:v>Hf_1584893</c:v>
                </c:pt>
                <c:pt idx="8987">
                  <c:v>Hf_1995262</c:v>
                </c:pt>
                <c:pt idx="8988">
                  <c:v>Hf_2511886</c:v>
                </c:pt>
                <c:pt idx="8989">
                  <c:v>Hf_3162278</c:v>
                </c:pt>
                <c:pt idx="8990">
                  <c:v>Hf_3981072</c:v>
                </c:pt>
                <c:pt idx="8991">
                  <c:v>Hf_5011872</c:v>
                </c:pt>
                <c:pt idx="8992">
                  <c:v>Hf_6309573</c:v>
                </c:pt>
                <c:pt idx="8993">
                  <c:v>Hf_7943282</c:v>
                </c:pt>
                <c:pt idx="8994">
                  <c:v>Hf_10000000</c:v>
                </c:pt>
                <c:pt idx="8995">
                  <c:v>Hf_12589250</c:v>
                </c:pt>
                <c:pt idx="8996">
                  <c:v>Hf_15848930</c:v>
                </c:pt>
                <c:pt idx="8997">
                  <c:v>Hf_19952620</c:v>
                </c:pt>
                <c:pt idx="8998">
                  <c:v>Ta_</c:v>
                </c:pt>
                <c:pt idx="8999">
                  <c:v>Energy[eV]_Elastic[mb]</c:v>
                </c:pt>
                <c:pt idx="9000">
                  <c:v>Ta_0.00001258925</c:v>
                </c:pt>
                <c:pt idx="9001">
                  <c:v>Ta_0.00001584893</c:v>
                </c:pt>
                <c:pt idx="9002">
                  <c:v>Ta_0.00001995262</c:v>
                </c:pt>
                <c:pt idx="9003">
                  <c:v>Ta_0.00002511886</c:v>
                </c:pt>
                <c:pt idx="9004">
                  <c:v>Ta_0.00003162278</c:v>
                </c:pt>
                <c:pt idx="9005">
                  <c:v>Ta_0.00003981072</c:v>
                </c:pt>
                <c:pt idx="9006">
                  <c:v>Ta_0.00005011872</c:v>
                </c:pt>
                <c:pt idx="9007">
                  <c:v>Ta_0.00006309573</c:v>
                </c:pt>
                <c:pt idx="9008">
                  <c:v>Ta_0.00007943282</c:v>
                </c:pt>
                <c:pt idx="9009">
                  <c:v>Ta_0.0001</c:v>
                </c:pt>
                <c:pt idx="9010">
                  <c:v>Ta_0.0001258925</c:v>
                </c:pt>
                <c:pt idx="9011">
                  <c:v>Ta_0.0001584893</c:v>
                </c:pt>
                <c:pt idx="9012">
                  <c:v>Ta_0.0001995262</c:v>
                </c:pt>
                <c:pt idx="9013">
                  <c:v>Ta_0.0002511886</c:v>
                </c:pt>
                <c:pt idx="9014">
                  <c:v>Ta_0.0003162278</c:v>
                </c:pt>
                <c:pt idx="9015">
                  <c:v>Ta_0.0003981072</c:v>
                </c:pt>
                <c:pt idx="9016">
                  <c:v>Ta_0.0005011872</c:v>
                </c:pt>
                <c:pt idx="9017">
                  <c:v>Ta_0.0006309573</c:v>
                </c:pt>
                <c:pt idx="9018">
                  <c:v>Ta_0.0007943282</c:v>
                </c:pt>
                <c:pt idx="9019">
                  <c:v>Ta_0.001</c:v>
                </c:pt>
                <c:pt idx="9020">
                  <c:v>Ta_0.001258925</c:v>
                </c:pt>
                <c:pt idx="9021">
                  <c:v>Ta_0.001584893</c:v>
                </c:pt>
                <c:pt idx="9022">
                  <c:v>Ta_0.001995262</c:v>
                </c:pt>
                <c:pt idx="9023">
                  <c:v>Ta_0.002511886</c:v>
                </c:pt>
                <c:pt idx="9024">
                  <c:v>Ta_0.003162278</c:v>
                </c:pt>
                <c:pt idx="9025">
                  <c:v>Ta_0.003981072</c:v>
                </c:pt>
                <c:pt idx="9026">
                  <c:v>Ta_0.005011872</c:v>
                </c:pt>
                <c:pt idx="9027">
                  <c:v>Ta_0.006309573</c:v>
                </c:pt>
                <c:pt idx="9028">
                  <c:v>Ta_0.007943282</c:v>
                </c:pt>
                <c:pt idx="9029">
                  <c:v>Ta_0.01</c:v>
                </c:pt>
                <c:pt idx="9030">
                  <c:v>Ta_0.01258925</c:v>
                </c:pt>
                <c:pt idx="9031">
                  <c:v>Ta_0.01584893</c:v>
                </c:pt>
                <c:pt idx="9032">
                  <c:v>Ta_0.01995262</c:v>
                </c:pt>
                <c:pt idx="9033">
                  <c:v>Ta_0.02511886</c:v>
                </c:pt>
                <c:pt idx="9034">
                  <c:v>Ta_0.03162278</c:v>
                </c:pt>
                <c:pt idx="9035">
                  <c:v>Ta_0.03981072</c:v>
                </c:pt>
                <c:pt idx="9036">
                  <c:v>Ta_0.05011872</c:v>
                </c:pt>
                <c:pt idx="9037">
                  <c:v>Ta_0.06309573</c:v>
                </c:pt>
                <c:pt idx="9038">
                  <c:v>Ta_0.07943282</c:v>
                </c:pt>
                <c:pt idx="9039">
                  <c:v>Ta_0.1</c:v>
                </c:pt>
                <c:pt idx="9040">
                  <c:v>Ta_0.1258925</c:v>
                </c:pt>
                <c:pt idx="9041">
                  <c:v>Ta_0.1584893</c:v>
                </c:pt>
                <c:pt idx="9042">
                  <c:v>Ta_0.1995262</c:v>
                </c:pt>
                <c:pt idx="9043">
                  <c:v>Ta_0.2511886</c:v>
                </c:pt>
                <c:pt idx="9044">
                  <c:v>Ta_0.3162278</c:v>
                </c:pt>
                <c:pt idx="9045">
                  <c:v>Ta_0.3981072</c:v>
                </c:pt>
                <c:pt idx="9046">
                  <c:v>Ta_0.5011872</c:v>
                </c:pt>
                <c:pt idx="9047">
                  <c:v>Ta_0.6309573</c:v>
                </c:pt>
                <c:pt idx="9048">
                  <c:v>Ta_0.7943282</c:v>
                </c:pt>
                <c:pt idx="9049">
                  <c:v>Ta_1</c:v>
                </c:pt>
                <c:pt idx="9050">
                  <c:v>Ta_1.258925</c:v>
                </c:pt>
                <c:pt idx="9051">
                  <c:v>Ta_1.584893</c:v>
                </c:pt>
                <c:pt idx="9052">
                  <c:v>Ta_1.995262</c:v>
                </c:pt>
                <c:pt idx="9053">
                  <c:v>Ta_2.511886</c:v>
                </c:pt>
                <c:pt idx="9054">
                  <c:v>Ta_3.162278</c:v>
                </c:pt>
                <c:pt idx="9055">
                  <c:v>Ta_3.981072</c:v>
                </c:pt>
                <c:pt idx="9056">
                  <c:v>Ta_5.011872</c:v>
                </c:pt>
                <c:pt idx="9057">
                  <c:v>Ta_6.309573</c:v>
                </c:pt>
                <c:pt idx="9058">
                  <c:v>Ta_7.943282</c:v>
                </c:pt>
                <c:pt idx="9059">
                  <c:v>Ta_10</c:v>
                </c:pt>
                <c:pt idx="9060">
                  <c:v>Ta_12.58925</c:v>
                </c:pt>
                <c:pt idx="9061">
                  <c:v>Ta_15.84893</c:v>
                </c:pt>
                <c:pt idx="9062">
                  <c:v>Ta_19.95262</c:v>
                </c:pt>
                <c:pt idx="9063">
                  <c:v>Ta_25.11886</c:v>
                </c:pt>
                <c:pt idx="9064">
                  <c:v>Ta_31.62278</c:v>
                </c:pt>
                <c:pt idx="9065">
                  <c:v>Ta_39.81072</c:v>
                </c:pt>
                <c:pt idx="9066">
                  <c:v>Ta_50.11872</c:v>
                </c:pt>
                <c:pt idx="9067">
                  <c:v>Ta_63.09573</c:v>
                </c:pt>
                <c:pt idx="9068">
                  <c:v>Ta_79.43282</c:v>
                </c:pt>
                <c:pt idx="9069">
                  <c:v>Ta_100</c:v>
                </c:pt>
                <c:pt idx="9070">
                  <c:v>Ta_125.8925</c:v>
                </c:pt>
                <c:pt idx="9071">
                  <c:v>Ta_158.4893</c:v>
                </c:pt>
                <c:pt idx="9072">
                  <c:v>Ta_199.5262</c:v>
                </c:pt>
                <c:pt idx="9073">
                  <c:v>Ta_251.1886</c:v>
                </c:pt>
                <c:pt idx="9074">
                  <c:v>Ta_316.2278</c:v>
                </c:pt>
                <c:pt idx="9075">
                  <c:v>Ta_398.1072</c:v>
                </c:pt>
                <c:pt idx="9076">
                  <c:v>Ta_501.1872</c:v>
                </c:pt>
                <c:pt idx="9077">
                  <c:v>Ta_630.9573</c:v>
                </c:pt>
                <c:pt idx="9078">
                  <c:v>Ta_794.3282</c:v>
                </c:pt>
                <c:pt idx="9079">
                  <c:v>Ta_1000</c:v>
                </c:pt>
                <c:pt idx="9080">
                  <c:v>Ta_1258.925</c:v>
                </c:pt>
                <c:pt idx="9081">
                  <c:v>Ta_1584.893</c:v>
                </c:pt>
                <c:pt idx="9082">
                  <c:v>Ta_1995.262</c:v>
                </c:pt>
                <c:pt idx="9083">
                  <c:v>Ta_2511.886</c:v>
                </c:pt>
                <c:pt idx="9084">
                  <c:v>Ta_3162.278</c:v>
                </c:pt>
                <c:pt idx="9085">
                  <c:v>Ta_3981.072</c:v>
                </c:pt>
                <c:pt idx="9086">
                  <c:v>Ta_5011.872</c:v>
                </c:pt>
                <c:pt idx="9087">
                  <c:v>Ta_6309.573</c:v>
                </c:pt>
                <c:pt idx="9088">
                  <c:v>Ta_7943.282</c:v>
                </c:pt>
                <c:pt idx="9089">
                  <c:v>Ta_10000</c:v>
                </c:pt>
                <c:pt idx="9090">
                  <c:v>Ta_12589.25</c:v>
                </c:pt>
                <c:pt idx="9091">
                  <c:v>Ta_15848.93</c:v>
                </c:pt>
                <c:pt idx="9092">
                  <c:v>Ta_19952.62</c:v>
                </c:pt>
                <c:pt idx="9093">
                  <c:v>Ta_25118.86</c:v>
                </c:pt>
                <c:pt idx="9094">
                  <c:v>Ta_31622.78</c:v>
                </c:pt>
                <c:pt idx="9095">
                  <c:v>Ta_39810.72</c:v>
                </c:pt>
                <c:pt idx="9096">
                  <c:v>Ta_50118.72</c:v>
                </c:pt>
                <c:pt idx="9097">
                  <c:v>Ta_63095.73</c:v>
                </c:pt>
                <c:pt idx="9098">
                  <c:v>Ta_79432.82</c:v>
                </c:pt>
                <c:pt idx="9099">
                  <c:v>Ta_100000</c:v>
                </c:pt>
                <c:pt idx="9100">
                  <c:v>Ta_125892.5</c:v>
                </c:pt>
                <c:pt idx="9101">
                  <c:v>Ta_158489.3</c:v>
                </c:pt>
                <c:pt idx="9102">
                  <c:v>Ta_199526.2</c:v>
                </c:pt>
                <c:pt idx="9103">
                  <c:v>Ta_251188.6</c:v>
                </c:pt>
                <c:pt idx="9104">
                  <c:v>Ta_316227.8</c:v>
                </c:pt>
                <c:pt idx="9105">
                  <c:v>Ta_398107.2</c:v>
                </c:pt>
                <c:pt idx="9106">
                  <c:v>Ta_501187.2</c:v>
                </c:pt>
                <c:pt idx="9107">
                  <c:v>Ta_630957.3</c:v>
                </c:pt>
                <c:pt idx="9108">
                  <c:v>Ta_794328.2</c:v>
                </c:pt>
                <c:pt idx="9109">
                  <c:v>Ta_1000000</c:v>
                </c:pt>
                <c:pt idx="9110">
                  <c:v>Ta_1258925</c:v>
                </c:pt>
                <c:pt idx="9111">
                  <c:v>Ta_1584893</c:v>
                </c:pt>
                <c:pt idx="9112">
                  <c:v>Ta_1995262</c:v>
                </c:pt>
                <c:pt idx="9113">
                  <c:v>Ta_2511886</c:v>
                </c:pt>
                <c:pt idx="9114">
                  <c:v>Ta_3162278</c:v>
                </c:pt>
                <c:pt idx="9115">
                  <c:v>Ta_3981072</c:v>
                </c:pt>
                <c:pt idx="9116">
                  <c:v>Ta_5011872</c:v>
                </c:pt>
                <c:pt idx="9117">
                  <c:v>Ta_6309573</c:v>
                </c:pt>
                <c:pt idx="9118">
                  <c:v>Ta_7943282</c:v>
                </c:pt>
                <c:pt idx="9119">
                  <c:v>Ta_10000000</c:v>
                </c:pt>
                <c:pt idx="9120">
                  <c:v>Ta_12589250</c:v>
                </c:pt>
                <c:pt idx="9121">
                  <c:v>Ta_15848930</c:v>
                </c:pt>
                <c:pt idx="9122">
                  <c:v>Ta_19952620</c:v>
                </c:pt>
                <c:pt idx="9123">
                  <c:v>W_</c:v>
                </c:pt>
                <c:pt idx="9124">
                  <c:v>Energy[eV]_Elastic[mb]</c:v>
                </c:pt>
                <c:pt idx="9125">
                  <c:v>W_0.00001258925</c:v>
                </c:pt>
                <c:pt idx="9126">
                  <c:v>W_0.00001584893</c:v>
                </c:pt>
                <c:pt idx="9127">
                  <c:v>W_0.00001995262</c:v>
                </c:pt>
                <c:pt idx="9128">
                  <c:v>W_0.00002511886</c:v>
                </c:pt>
                <c:pt idx="9129">
                  <c:v>W_0.00003162278</c:v>
                </c:pt>
                <c:pt idx="9130">
                  <c:v>W_0.00003981072</c:v>
                </c:pt>
                <c:pt idx="9131">
                  <c:v>W_0.00005011872</c:v>
                </c:pt>
                <c:pt idx="9132">
                  <c:v>W_0.00006309573</c:v>
                </c:pt>
                <c:pt idx="9133">
                  <c:v>W_0.00007943282</c:v>
                </c:pt>
                <c:pt idx="9134">
                  <c:v>W_0.0001</c:v>
                </c:pt>
                <c:pt idx="9135">
                  <c:v>W_0.0001258925</c:v>
                </c:pt>
                <c:pt idx="9136">
                  <c:v>W_0.0001584893</c:v>
                </c:pt>
                <c:pt idx="9137">
                  <c:v>W_0.0001995262</c:v>
                </c:pt>
                <c:pt idx="9138">
                  <c:v>W_0.0002511886</c:v>
                </c:pt>
                <c:pt idx="9139">
                  <c:v>W_0.0003162278</c:v>
                </c:pt>
                <c:pt idx="9140">
                  <c:v>W_0.0003981072</c:v>
                </c:pt>
                <c:pt idx="9141">
                  <c:v>W_0.0005011872</c:v>
                </c:pt>
                <c:pt idx="9142">
                  <c:v>W_0.0006309573</c:v>
                </c:pt>
                <c:pt idx="9143">
                  <c:v>W_0.0007943282</c:v>
                </c:pt>
                <c:pt idx="9144">
                  <c:v>W_0.001</c:v>
                </c:pt>
                <c:pt idx="9145">
                  <c:v>W_0.001258925</c:v>
                </c:pt>
                <c:pt idx="9146">
                  <c:v>W_0.001584893</c:v>
                </c:pt>
                <c:pt idx="9147">
                  <c:v>W_0.001995262</c:v>
                </c:pt>
                <c:pt idx="9148">
                  <c:v>W_0.002511886</c:v>
                </c:pt>
                <c:pt idx="9149">
                  <c:v>W_0.003162278</c:v>
                </c:pt>
                <c:pt idx="9150">
                  <c:v>W_0.003981072</c:v>
                </c:pt>
                <c:pt idx="9151">
                  <c:v>W_0.005011872</c:v>
                </c:pt>
                <c:pt idx="9152">
                  <c:v>W_0.006309573</c:v>
                </c:pt>
                <c:pt idx="9153">
                  <c:v>W_0.007943282</c:v>
                </c:pt>
                <c:pt idx="9154">
                  <c:v>W_0.01</c:v>
                </c:pt>
                <c:pt idx="9155">
                  <c:v>W_0.01258925</c:v>
                </c:pt>
                <c:pt idx="9156">
                  <c:v>W_0.01584893</c:v>
                </c:pt>
                <c:pt idx="9157">
                  <c:v>W_0.01995262</c:v>
                </c:pt>
                <c:pt idx="9158">
                  <c:v>W_0.02511886</c:v>
                </c:pt>
                <c:pt idx="9159">
                  <c:v>W_0.03162278</c:v>
                </c:pt>
                <c:pt idx="9160">
                  <c:v>W_0.03981072</c:v>
                </c:pt>
                <c:pt idx="9161">
                  <c:v>W_0.05011872</c:v>
                </c:pt>
                <c:pt idx="9162">
                  <c:v>W_0.06309573</c:v>
                </c:pt>
                <c:pt idx="9163">
                  <c:v>W_0.07943282</c:v>
                </c:pt>
                <c:pt idx="9164">
                  <c:v>W_0.1</c:v>
                </c:pt>
                <c:pt idx="9165">
                  <c:v>W_0.1258925</c:v>
                </c:pt>
                <c:pt idx="9166">
                  <c:v>W_0.1584893</c:v>
                </c:pt>
                <c:pt idx="9167">
                  <c:v>W_0.1995262</c:v>
                </c:pt>
                <c:pt idx="9168">
                  <c:v>W_0.2511886</c:v>
                </c:pt>
                <c:pt idx="9169">
                  <c:v>W_0.3162278</c:v>
                </c:pt>
                <c:pt idx="9170">
                  <c:v>W_0.3981072</c:v>
                </c:pt>
                <c:pt idx="9171">
                  <c:v>W_0.5011872</c:v>
                </c:pt>
                <c:pt idx="9172">
                  <c:v>W_0.6309573</c:v>
                </c:pt>
                <c:pt idx="9173">
                  <c:v>W_0.7943282</c:v>
                </c:pt>
                <c:pt idx="9174">
                  <c:v>W_1</c:v>
                </c:pt>
                <c:pt idx="9175">
                  <c:v>W_1.258925</c:v>
                </c:pt>
                <c:pt idx="9176">
                  <c:v>W_1.584893</c:v>
                </c:pt>
                <c:pt idx="9177">
                  <c:v>W_1.995262</c:v>
                </c:pt>
                <c:pt idx="9178">
                  <c:v>W_2.511886</c:v>
                </c:pt>
                <c:pt idx="9179">
                  <c:v>W_3.162278</c:v>
                </c:pt>
                <c:pt idx="9180">
                  <c:v>W_3.981072</c:v>
                </c:pt>
                <c:pt idx="9181">
                  <c:v>W_5.011872</c:v>
                </c:pt>
                <c:pt idx="9182">
                  <c:v>W_6.309573</c:v>
                </c:pt>
                <c:pt idx="9183">
                  <c:v>W_7.943282</c:v>
                </c:pt>
                <c:pt idx="9184">
                  <c:v>W_10</c:v>
                </c:pt>
                <c:pt idx="9185">
                  <c:v>W_12.58925</c:v>
                </c:pt>
                <c:pt idx="9186">
                  <c:v>W_15.84893</c:v>
                </c:pt>
                <c:pt idx="9187">
                  <c:v>W_19.95262</c:v>
                </c:pt>
                <c:pt idx="9188">
                  <c:v>W_25.11886</c:v>
                </c:pt>
                <c:pt idx="9189">
                  <c:v>W_31.62278</c:v>
                </c:pt>
                <c:pt idx="9190">
                  <c:v>W_39.81072</c:v>
                </c:pt>
                <c:pt idx="9191">
                  <c:v>W_50.11872</c:v>
                </c:pt>
                <c:pt idx="9192">
                  <c:v>W_63.09573</c:v>
                </c:pt>
                <c:pt idx="9193">
                  <c:v>W_79.43282</c:v>
                </c:pt>
                <c:pt idx="9194">
                  <c:v>W_100</c:v>
                </c:pt>
                <c:pt idx="9195">
                  <c:v>W_125.8925</c:v>
                </c:pt>
                <c:pt idx="9196">
                  <c:v>W_158.4893</c:v>
                </c:pt>
                <c:pt idx="9197">
                  <c:v>W_199.5262</c:v>
                </c:pt>
                <c:pt idx="9198">
                  <c:v>W_251.1886</c:v>
                </c:pt>
                <c:pt idx="9199">
                  <c:v>W_316.2278</c:v>
                </c:pt>
                <c:pt idx="9200">
                  <c:v>W_398.1072</c:v>
                </c:pt>
                <c:pt idx="9201">
                  <c:v>W_501.1872</c:v>
                </c:pt>
                <c:pt idx="9202">
                  <c:v>W_630.9573</c:v>
                </c:pt>
                <c:pt idx="9203">
                  <c:v>W_794.3282</c:v>
                </c:pt>
                <c:pt idx="9204">
                  <c:v>W_1000</c:v>
                </c:pt>
                <c:pt idx="9205">
                  <c:v>W_1258.925</c:v>
                </c:pt>
                <c:pt idx="9206">
                  <c:v>W_1584.893</c:v>
                </c:pt>
                <c:pt idx="9207">
                  <c:v>W_1995.262</c:v>
                </c:pt>
                <c:pt idx="9208">
                  <c:v>W_2511.886</c:v>
                </c:pt>
                <c:pt idx="9209">
                  <c:v>W_3162.278</c:v>
                </c:pt>
                <c:pt idx="9210">
                  <c:v>W_3981.072</c:v>
                </c:pt>
                <c:pt idx="9211">
                  <c:v>W_5011.872</c:v>
                </c:pt>
                <c:pt idx="9212">
                  <c:v>W_6309.573</c:v>
                </c:pt>
                <c:pt idx="9213">
                  <c:v>W_7943.282</c:v>
                </c:pt>
                <c:pt idx="9214">
                  <c:v>W_10000</c:v>
                </c:pt>
                <c:pt idx="9215">
                  <c:v>W_12589.25</c:v>
                </c:pt>
                <c:pt idx="9216">
                  <c:v>W_15848.93</c:v>
                </c:pt>
                <c:pt idx="9217">
                  <c:v>W_19952.62</c:v>
                </c:pt>
                <c:pt idx="9218">
                  <c:v>W_25118.86</c:v>
                </c:pt>
                <c:pt idx="9219">
                  <c:v>W_31622.78</c:v>
                </c:pt>
                <c:pt idx="9220">
                  <c:v>W_39810.72</c:v>
                </c:pt>
                <c:pt idx="9221">
                  <c:v>W_50118.72</c:v>
                </c:pt>
                <c:pt idx="9222">
                  <c:v>W_63095.73</c:v>
                </c:pt>
                <c:pt idx="9223">
                  <c:v>W_79432.82</c:v>
                </c:pt>
                <c:pt idx="9224">
                  <c:v>W_100000</c:v>
                </c:pt>
                <c:pt idx="9225">
                  <c:v>W_125892.5</c:v>
                </c:pt>
                <c:pt idx="9226">
                  <c:v>W_158489.3</c:v>
                </c:pt>
                <c:pt idx="9227">
                  <c:v>W_199526.2</c:v>
                </c:pt>
                <c:pt idx="9228">
                  <c:v>W_251188.6</c:v>
                </c:pt>
                <c:pt idx="9229">
                  <c:v>W_316227.8</c:v>
                </c:pt>
                <c:pt idx="9230">
                  <c:v>W_398107.2</c:v>
                </c:pt>
                <c:pt idx="9231">
                  <c:v>W_501187.2</c:v>
                </c:pt>
                <c:pt idx="9232">
                  <c:v>W_630957.3</c:v>
                </c:pt>
                <c:pt idx="9233">
                  <c:v>W_794328.2</c:v>
                </c:pt>
                <c:pt idx="9234">
                  <c:v>W_1000000</c:v>
                </c:pt>
                <c:pt idx="9235">
                  <c:v>W_1258925</c:v>
                </c:pt>
                <c:pt idx="9236">
                  <c:v>W_1584893</c:v>
                </c:pt>
                <c:pt idx="9237">
                  <c:v>W_1995262</c:v>
                </c:pt>
                <c:pt idx="9238">
                  <c:v>W_2511886</c:v>
                </c:pt>
                <c:pt idx="9239">
                  <c:v>W_3162278</c:v>
                </c:pt>
                <c:pt idx="9240">
                  <c:v>W_3981072</c:v>
                </c:pt>
                <c:pt idx="9241">
                  <c:v>W_5011872</c:v>
                </c:pt>
                <c:pt idx="9242">
                  <c:v>W_6309573</c:v>
                </c:pt>
                <c:pt idx="9243">
                  <c:v>W_7943282</c:v>
                </c:pt>
                <c:pt idx="9244">
                  <c:v>W_10000000</c:v>
                </c:pt>
                <c:pt idx="9245">
                  <c:v>W_12589250</c:v>
                </c:pt>
                <c:pt idx="9246">
                  <c:v>W_15848930</c:v>
                </c:pt>
                <c:pt idx="9247">
                  <c:v>W_19952620</c:v>
                </c:pt>
                <c:pt idx="9248">
                  <c:v>Re_</c:v>
                </c:pt>
                <c:pt idx="9249">
                  <c:v>Energy[eV]_Elastic[mb]</c:v>
                </c:pt>
                <c:pt idx="9250">
                  <c:v>Re_0.00001258925</c:v>
                </c:pt>
                <c:pt idx="9251">
                  <c:v>Re_0.00001584893</c:v>
                </c:pt>
                <c:pt idx="9252">
                  <c:v>Re_0.00001995262</c:v>
                </c:pt>
                <c:pt idx="9253">
                  <c:v>Re_0.00002511886</c:v>
                </c:pt>
                <c:pt idx="9254">
                  <c:v>Re_0.00003162278</c:v>
                </c:pt>
                <c:pt idx="9255">
                  <c:v>Re_0.00003981072</c:v>
                </c:pt>
                <c:pt idx="9256">
                  <c:v>Re_0.00005011872</c:v>
                </c:pt>
                <c:pt idx="9257">
                  <c:v>Re_0.00006309573</c:v>
                </c:pt>
                <c:pt idx="9258">
                  <c:v>Re_0.00007943282</c:v>
                </c:pt>
                <c:pt idx="9259">
                  <c:v>Re_0.0001</c:v>
                </c:pt>
                <c:pt idx="9260">
                  <c:v>Re_0.0001258925</c:v>
                </c:pt>
                <c:pt idx="9261">
                  <c:v>Re_0.0001584893</c:v>
                </c:pt>
                <c:pt idx="9262">
                  <c:v>Re_0.0001995262</c:v>
                </c:pt>
                <c:pt idx="9263">
                  <c:v>Re_0.0002511886</c:v>
                </c:pt>
                <c:pt idx="9264">
                  <c:v>Re_0.0003162278</c:v>
                </c:pt>
                <c:pt idx="9265">
                  <c:v>Re_0.0003981072</c:v>
                </c:pt>
                <c:pt idx="9266">
                  <c:v>Re_0.0005011872</c:v>
                </c:pt>
                <c:pt idx="9267">
                  <c:v>Re_0.0006309573</c:v>
                </c:pt>
                <c:pt idx="9268">
                  <c:v>Re_0.0007943282</c:v>
                </c:pt>
                <c:pt idx="9269">
                  <c:v>Re_0.001</c:v>
                </c:pt>
                <c:pt idx="9270">
                  <c:v>Re_0.001258925</c:v>
                </c:pt>
                <c:pt idx="9271">
                  <c:v>Re_0.001584893</c:v>
                </c:pt>
                <c:pt idx="9272">
                  <c:v>Re_0.001995262</c:v>
                </c:pt>
                <c:pt idx="9273">
                  <c:v>Re_0.002511886</c:v>
                </c:pt>
                <c:pt idx="9274">
                  <c:v>Re_0.003162278</c:v>
                </c:pt>
                <c:pt idx="9275">
                  <c:v>Re_0.003981072</c:v>
                </c:pt>
                <c:pt idx="9276">
                  <c:v>Re_0.005011872</c:v>
                </c:pt>
                <c:pt idx="9277">
                  <c:v>Re_0.006309573</c:v>
                </c:pt>
                <c:pt idx="9278">
                  <c:v>Re_0.007943282</c:v>
                </c:pt>
                <c:pt idx="9279">
                  <c:v>Re_0.01</c:v>
                </c:pt>
                <c:pt idx="9280">
                  <c:v>Re_0.01258925</c:v>
                </c:pt>
                <c:pt idx="9281">
                  <c:v>Re_0.01584893</c:v>
                </c:pt>
                <c:pt idx="9282">
                  <c:v>Re_0.01995262</c:v>
                </c:pt>
                <c:pt idx="9283">
                  <c:v>Re_0.02511886</c:v>
                </c:pt>
                <c:pt idx="9284">
                  <c:v>Re_0.03162278</c:v>
                </c:pt>
                <c:pt idx="9285">
                  <c:v>Re_0.03981072</c:v>
                </c:pt>
                <c:pt idx="9286">
                  <c:v>Re_0.05011872</c:v>
                </c:pt>
                <c:pt idx="9287">
                  <c:v>Re_0.06309573</c:v>
                </c:pt>
                <c:pt idx="9288">
                  <c:v>Re_0.07943282</c:v>
                </c:pt>
                <c:pt idx="9289">
                  <c:v>Re_0.1</c:v>
                </c:pt>
                <c:pt idx="9290">
                  <c:v>Re_0.1258925</c:v>
                </c:pt>
                <c:pt idx="9291">
                  <c:v>Re_0.1584893</c:v>
                </c:pt>
                <c:pt idx="9292">
                  <c:v>Re_0.1995262</c:v>
                </c:pt>
                <c:pt idx="9293">
                  <c:v>Re_0.2511886</c:v>
                </c:pt>
                <c:pt idx="9294">
                  <c:v>Re_0.3162278</c:v>
                </c:pt>
                <c:pt idx="9295">
                  <c:v>Re_0.3981072</c:v>
                </c:pt>
                <c:pt idx="9296">
                  <c:v>Re_0.5011872</c:v>
                </c:pt>
                <c:pt idx="9297">
                  <c:v>Re_0.6309573</c:v>
                </c:pt>
                <c:pt idx="9298">
                  <c:v>Re_0.7943282</c:v>
                </c:pt>
                <c:pt idx="9299">
                  <c:v>Re_1</c:v>
                </c:pt>
                <c:pt idx="9300">
                  <c:v>Re_1.258925</c:v>
                </c:pt>
                <c:pt idx="9301">
                  <c:v>Re_1.584893</c:v>
                </c:pt>
                <c:pt idx="9302">
                  <c:v>Re_1.995262</c:v>
                </c:pt>
                <c:pt idx="9303">
                  <c:v>Re_2.511886</c:v>
                </c:pt>
                <c:pt idx="9304">
                  <c:v>Re_3.162278</c:v>
                </c:pt>
                <c:pt idx="9305">
                  <c:v>Re_3.981072</c:v>
                </c:pt>
                <c:pt idx="9306">
                  <c:v>Re_5.011872</c:v>
                </c:pt>
                <c:pt idx="9307">
                  <c:v>Re_6.309573</c:v>
                </c:pt>
                <c:pt idx="9308">
                  <c:v>Re_7.943282</c:v>
                </c:pt>
                <c:pt idx="9309">
                  <c:v>Re_10</c:v>
                </c:pt>
                <c:pt idx="9310">
                  <c:v>Re_12.58925</c:v>
                </c:pt>
                <c:pt idx="9311">
                  <c:v>Re_15.84893</c:v>
                </c:pt>
                <c:pt idx="9312">
                  <c:v>Re_19.95262</c:v>
                </c:pt>
                <c:pt idx="9313">
                  <c:v>Re_25.11886</c:v>
                </c:pt>
                <c:pt idx="9314">
                  <c:v>Re_31.62278</c:v>
                </c:pt>
                <c:pt idx="9315">
                  <c:v>Re_39.81072</c:v>
                </c:pt>
                <c:pt idx="9316">
                  <c:v>Re_50.11872</c:v>
                </c:pt>
                <c:pt idx="9317">
                  <c:v>Re_63.09573</c:v>
                </c:pt>
                <c:pt idx="9318">
                  <c:v>Re_79.43282</c:v>
                </c:pt>
                <c:pt idx="9319">
                  <c:v>Re_100</c:v>
                </c:pt>
                <c:pt idx="9320">
                  <c:v>Re_125.8925</c:v>
                </c:pt>
                <c:pt idx="9321">
                  <c:v>Re_158.4893</c:v>
                </c:pt>
                <c:pt idx="9322">
                  <c:v>Re_199.5262</c:v>
                </c:pt>
                <c:pt idx="9323">
                  <c:v>Re_251.1886</c:v>
                </c:pt>
                <c:pt idx="9324">
                  <c:v>Re_316.2278</c:v>
                </c:pt>
                <c:pt idx="9325">
                  <c:v>Re_398.1072</c:v>
                </c:pt>
                <c:pt idx="9326">
                  <c:v>Re_501.1872</c:v>
                </c:pt>
                <c:pt idx="9327">
                  <c:v>Re_630.9573</c:v>
                </c:pt>
                <c:pt idx="9328">
                  <c:v>Re_794.3282</c:v>
                </c:pt>
                <c:pt idx="9329">
                  <c:v>Re_1000</c:v>
                </c:pt>
                <c:pt idx="9330">
                  <c:v>Re_1258.925</c:v>
                </c:pt>
                <c:pt idx="9331">
                  <c:v>Re_1584.893</c:v>
                </c:pt>
                <c:pt idx="9332">
                  <c:v>Re_1995.262</c:v>
                </c:pt>
                <c:pt idx="9333">
                  <c:v>Re_2511.886</c:v>
                </c:pt>
                <c:pt idx="9334">
                  <c:v>Re_3162.278</c:v>
                </c:pt>
                <c:pt idx="9335">
                  <c:v>Re_3981.072</c:v>
                </c:pt>
                <c:pt idx="9336">
                  <c:v>Re_5011.872</c:v>
                </c:pt>
                <c:pt idx="9337">
                  <c:v>Re_6309.573</c:v>
                </c:pt>
                <c:pt idx="9338">
                  <c:v>Re_7943.282</c:v>
                </c:pt>
                <c:pt idx="9339">
                  <c:v>Re_10000</c:v>
                </c:pt>
                <c:pt idx="9340">
                  <c:v>Re_12589.25</c:v>
                </c:pt>
                <c:pt idx="9341">
                  <c:v>Re_15848.93</c:v>
                </c:pt>
                <c:pt idx="9342">
                  <c:v>Re_19952.62</c:v>
                </c:pt>
                <c:pt idx="9343">
                  <c:v>Re_25118.86</c:v>
                </c:pt>
                <c:pt idx="9344">
                  <c:v>Re_31622.78</c:v>
                </c:pt>
                <c:pt idx="9345">
                  <c:v>Re_39810.72</c:v>
                </c:pt>
                <c:pt idx="9346">
                  <c:v>Re_50118.72</c:v>
                </c:pt>
                <c:pt idx="9347">
                  <c:v>Re_63095.73</c:v>
                </c:pt>
                <c:pt idx="9348">
                  <c:v>Re_79432.82</c:v>
                </c:pt>
                <c:pt idx="9349">
                  <c:v>Re_100000</c:v>
                </c:pt>
                <c:pt idx="9350">
                  <c:v>Re_125892.5</c:v>
                </c:pt>
                <c:pt idx="9351">
                  <c:v>Re_158489.3</c:v>
                </c:pt>
                <c:pt idx="9352">
                  <c:v>Re_199526.2</c:v>
                </c:pt>
                <c:pt idx="9353">
                  <c:v>Re_251188.6</c:v>
                </c:pt>
                <c:pt idx="9354">
                  <c:v>Re_316227.8</c:v>
                </c:pt>
                <c:pt idx="9355">
                  <c:v>Re_398107.2</c:v>
                </c:pt>
                <c:pt idx="9356">
                  <c:v>Re_501187.2</c:v>
                </c:pt>
                <c:pt idx="9357">
                  <c:v>Re_630957.3</c:v>
                </c:pt>
                <c:pt idx="9358">
                  <c:v>Re_794328.2</c:v>
                </c:pt>
                <c:pt idx="9359">
                  <c:v>Re_1000000</c:v>
                </c:pt>
                <c:pt idx="9360">
                  <c:v>Re_1258925</c:v>
                </c:pt>
                <c:pt idx="9361">
                  <c:v>Re_1584893</c:v>
                </c:pt>
                <c:pt idx="9362">
                  <c:v>Re_1995262</c:v>
                </c:pt>
                <c:pt idx="9363">
                  <c:v>Re_2511886</c:v>
                </c:pt>
                <c:pt idx="9364">
                  <c:v>Re_3162278</c:v>
                </c:pt>
                <c:pt idx="9365">
                  <c:v>Re_3981072</c:v>
                </c:pt>
                <c:pt idx="9366">
                  <c:v>Re_5011872</c:v>
                </c:pt>
                <c:pt idx="9367">
                  <c:v>Re_6309573</c:v>
                </c:pt>
                <c:pt idx="9368">
                  <c:v>Re_7943282</c:v>
                </c:pt>
                <c:pt idx="9369">
                  <c:v>Re_10000000</c:v>
                </c:pt>
                <c:pt idx="9370">
                  <c:v>Re_12589250</c:v>
                </c:pt>
                <c:pt idx="9371">
                  <c:v>Re_15848930</c:v>
                </c:pt>
                <c:pt idx="9372">
                  <c:v>Re_19952620</c:v>
                </c:pt>
                <c:pt idx="9373">
                  <c:v>Os_</c:v>
                </c:pt>
                <c:pt idx="9374">
                  <c:v>Energy[eV]_Elastic[mb]</c:v>
                </c:pt>
                <c:pt idx="9375">
                  <c:v>Os_0.00001258925</c:v>
                </c:pt>
                <c:pt idx="9376">
                  <c:v>Os_0.00001584893</c:v>
                </c:pt>
                <c:pt idx="9377">
                  <c:v>Os_0.00001995262</c:v>
                </c:pt>
                <c:pt idx="9378">
                  <c:v>Os_0.00002511886</c:v>
                </c:pt>
                <c:pt idx="9379">
                  <c:v>Os_0.00003162278</c:v>
                </c:pt>
                <c:pt idx="9380">
                  <c:v>Os_0.00003981072</c:v>
                </c:pt>
                <c:pt idx="9381">
                  <c:v>Os_0.00005011872</c:v>
                </c:pt>
                <c:pt idx="9382">
                  <c:v>Os_0.00006309573</c:v>
                </c:pt>
                <c:pt idx="9383">
                  <c:v>Os_0.00007943282</c:v>
                </c:pt>
                <c:pt idx="9384">
                  <c:v>Os_0.0001</c:v>
                </c:pt>
                <c:pt idx="9385">
                  <c:v>Os_0.0001258925</c:v>
                </c:pt>
                <c:pt idx="9386">
                  <c:v>Os_0.0001584893</c:v>
                </c:pt>
                <c:pt idx="9387">
                  <c:v>Os_0.0001995262</c:v>
                </c:pt>
                <c:pt idx="9388">
                  <c:v>Os_0.0002511886</c:v>
                </c:pt>
                <c:pt idx="9389">
                  <c:v>Os_0.0003162278</c:v>
                </c:pt>
                <c:pt idx="9390">
                  <c:v>Os_0.0003981072</c:v>
                </c:pt>
                <c:pt idx="9391">
                  <c:v>Os_0.0005011872</c:v>
                </c:pt>
                <c:pt idx="9392">
                  <c:v>Os_0.0006309573</c:v>
                </c:pt>
                <c:pt idx="9393">
                  <c:v>Os_0.0007943282</c:v>
                </c:pt>
                <c:pt idx="9394">
                  <c:v>Os_0.001</c:v>
                </c:pt>
                <c:pt idx="9395">
                  <c:v>Os_0.001258925</c:v>
                </c:pt>
                <c:pt idx="9396">
                  <c:v>Os_0.001584893</c:v>
                </c:pt>
                <c:pt idx="9397">
                  <c:v>Os_0.001995262</c:v>
                </c:pt>
                <c:pt idx="9398">
                  <c:v>Os_0.002511886</c:v>
                </c:pt>
                <c:pt idx="9399">
                  <c:v>Os_0.003162278</c:v>
                </c:pt>
                <c:pt idx="9400">
                  <c:v>Os_0.003981072</c:v>
                </c:pt>
                <c:pt idx="9401">
                  <c:v>Os_0.005011872</c:v>
                </c:pt>
                <c:pt idx="9402">
                  <c:v>Os_0.006309573</c:v>
                </c:pt>
                <c:pt idx="9403">
                  <c:v>Os_0.007943282</c:v>
                </c:pt>
                <c:pt idx="9404">
                  <c:v>Os_0.01</c:v>
                </c:pt>
                <c:pt idx="9405">
                  <c:v>Os_0.01258925</c:v>
                </c:pt>
                <c:pt idx="9406">
                  <c:v>Os_0.01584893</c:v>
                </c:pt>
                <c:pt idx="9407">
                  <c:v>Os_0.01995262</c:v>
                </c:pt>
                <c:pt idx="9408">
                  <c:v>Os_0.02511886</c:v>
                </c:pt>
                <c:pt idx="9409">
                  <c:v>Os_0.03162278</c:v>
                </c:pt>
                <c:pt idx="9410">
                  <c:v>Os_0.03981072</c:v>
                </c:pt>
                <c:pt idx="9411">
                  <c:v>Os_0.05011872</c:v>
                </c:pt>
                <c:pt idx="9412">
                  <c:v>Os_0.06309573</c:v>
                </c:pt>
                <c:pt idx="9413">
                  <c:v>Os_0.07943282</c:v>
                </c:pt>
                <c:pt idx="9414">
                  <c:v>Os_0.1</c:v>
                </c:pt>
                <c:pt idx="9415">
                  <c:v>Os_0.1258925</c:v>
                </c:pt>
                <c:pt idx="9416">
                  <c:v>Os_0.1584893</c:v>
                </c:pt>
                <c:pt idx="9417">
                  <c:v>Os_0.1995262</c:v>
                </c:pt>
                <c:pt idx="9418">
                  <c:v>Os_0.2511886</c:v>
                </c:pt>
                <c:pt idx="9419">
                  <c:v>Os_0.3162278</c:v>
                </c:pt>
                <c:pt idx="9420">
                  <c:v>Os_0.3981072</c:v>
                </c:pt>
                <c:pt idx="9421">
                  <c:v>Os_0.5011872</c:v>
                </c:pt>
                <c:pt idx="9422">
                  <c:v>Os_0.6309573</c:v>
                </c:pt>
                <c:pt idx="9423">
                  <c:v>Os_0.7943282</c:v>
                </c:pt>
                <c:pt idx="9424">
                  <c:v>Os_1</c:v>
                </c:pt>
                <c:pt idx="9425">
                  <c:v>Os_1.258925</c:v>
                </c:pt>
                <c:pt idx="9426">
                  <c:v>Os_1.584893</c:v>
                </c:pt>
                <c:pt idx="9427">
                  <c:v>Os_1.995262</c:v>
                </c:pt>
                <c:pt idx="9428">
                  <c:v>Os_2.511886</c:v>
                </c:pt>
                <c:pt idx="9429">
                  <c:v>Os_3.162278</c:v>
                </c:pt>
                <c:pt idx="9430">
                  <c:v>Os_3.981072</c:v>
                </c:pt>
                <c:pt idx="9431">
                  <c:v>Os_5.011872</c:v>
                </c:pt>
                <c:pt idx="9432">
                  <c:v>Os_6.309573</c:v>
                </c:pt>
                <c:pt idx="9433">
                  <c:v>Os_7.943282</c:v>
                </c:pt>
                <c:pt idx="9434">
                  <c:v>Os_10</c:v>
                </c:pt>
                <c:pt idx="9435">
                  <c:v>Os_12.58925</c:v>
                </c:pt>
                <c:pt idx="9436">
                  <c:v>Os_15.84893</c:v>
                </c:pt>
                <c:pt idx="9437">
                  <c:v>Os_19.95262</c:v>
                </c:pt>
                <c:pt idx="9438">
                  <c:v>Os_25.11886</c:v>
                </c:pt>
                <c:pt idx="9439">
                  <c:v>Os_31.62278</c:v>
                </c:pt>
                <c:pt idx="9440">
                  <c:v>Os_39.81072</c:v>
                </c:pt>
                <c:pt idx="9441">
                  <c:v>Os_50.11872</c:v>
                </c:pt>
                <c:pt idx="9442">
                  <c:v>Os_63.09573</c:v>
                </c:pt>
                <c:pt idx="9443">
                  <c:v>Os_79.43282</c:v>
                </c:pt>
                <c:pt idx="9444">
                  <c:v>Os_100</c:v>
                </c:pt>
                <c:pt idx="9445">
                  <c:v>Os_125.8925</c:v>
                </c:pt>
                <c:pt idx="9446">
                  <c:v>Os_158.4893</c:v>
                </c:pt>
                <c:pt idx="9447">
                  <c:v>Os_199.5262</c:v>
                </c:pt>
                <c:pt idx="9448">
                  <c:v>Os_251.1886</c:v>
                </c:pt>
                <c:pt idx="9449">
                  <c:v>Os_316.2278</c:v>
                </c:pt>
                <c:pt idx="9450">
                  <c:v>Os_398.1072</c:v>
                </c:pt>
                <c:pt idx="9451">
                  <c:v>Os_501.1872</c:v>
                </c:pt>
                <c:pt idx="9452">
                  <c:v>Os_630.9573</c:v>
                </c:pt>
                <c:pt idx="9453">
                  <c:v>Os_794.3282</c:v>
                </c:pt>
                <c:pt idx="9454">
                  <c:v>Os_1000</c:v>
                </c:pt>
                <c:pt idx="9455">
                  <c:v>Os_1258.925</c:v>
                </c:pt>
                <c:pt idx="9456">
                  <c:v>Os_1584.893</c:v>
                </c:pt>
                <c:pt idx="9457">
                  <c:v>Os_1995.262</c:v>
                </c:pt>
                <c:pt idx="9458">
                  <c:v>Os_2511.886</c:v>
                </c:pt>
                <c:pt idx="9459">
                  <c:v>Os_3162.278</c:v>
                </c:pt>
                <c:pt idx="9460">
                  <c:v>Os_3981.072</c:v>
                </c:pt>
                <c:pt idx="9461">
                  <c:v>Os_5011.872</c:v>
                </c:pt>
                <c:pt idx="9462">
                  <c:v>Os_6309.573</c:v>
                </c:pt>
                <c:pt idx="9463">
                  <c:v>Os_7943.282</c:v>
                </c:pt>
                <c:pt idx="9464">
                  <c:v>Os_10000</c:v>
                </c:pt>
                <c:pt idx="9465">
                  <c:v>Os_12589.25</c:v>
                </c:pt>
                <c:pt idx="9466">
                  <c:v>Os_15848.93</c:v>
                </c:pt>
                <c:pt idx="9467">
                  <c:v>Os_19952.62</c:v>
                </c:pt>
                <c:pt idx="9468">
                  <c:v>Os_25118.86</c:v>
                </c:pt>
                <c:pt idx="9469">
                  <c:v>Os_31622.78</c:v>
                </c:pt>
                <c:pt idx="9470">
                  <c:v>Os_39810.72</c:v>
                </c:pt>
                <c:pt idx="9471">
                  <c:v>Os_50118.72</c:v>
                </c:pt>
                <c:pt idx="9472">
                  <c:v>Os_63095.73</c:v>
                </c:pt>
                <c:pt idx="9473">
                  <c:v>Os_79432.82</c:v>
                </c:pt>
                <c:pt idx="9474">
                  <c:v>Os_100000</c:v>
                </c:pt>
                <c:pt idx="9475">
                  <c:v>Os_125892.5</c:v>
                </c:pt>
                <c:pt idx="9476">
                  <c:v>Os_158489.3</c:v>
                </c:pt>
                <c:pt idx="9477">
                  <c:v>Os_199526.2</c:v>
                </c:pt>
                <c:pt idx="9478">
                  <c:v>Os_251188.6</c:v>
                </c:pt>
                <c:pt idx="9479">
                  <c:v>Os_316227.8</c:v>
                </c:pt>
                <c:pt idx="9480">
                  <c:v>Os_398107.2</c:v>
                </c:pt>
                <c:pt idx="9481">
                  <c:v>Os_501187.2</c:v>
                </c:pt>
                <c:pt idx="9482">
                  <c:v>Os_630957.3</c:v>
                </c:pt>
                <c:pt idx="9483">
                  <c:v>Os_794328.2</c:v>
                </c:pt>
                <c:pt idx="9484">
                  <c:v>Os_1000000</c:v>
                </c:pt>
                <c:pt idx="9485">
                  <c:v>Os_1258925</c:v>
                </c:pt>
                <c:pt idx="9486">
                  <c:v>Os_1584893</c:v>
                </c:pt>
                <c:pt idx="9487">
                  <c:v>Os_1995262</c:v>
                </c:pt>
                <c:pt idx="9488">
                  <c:v>Os_2511886</c:v>
                </c:pt>
                <c:pt idx="9489">
                  <c:v>Os_3162278</c:v>
                </c:pt>
                <c:pt idx="9490">
                  <c:v>Os_3981072</c:v>
                </c:pt>
                <c:pt idx="9491">
                  <c:v>Os_5011872</c:v>
                </c:pt>
                <c:pt idx="9492">
                  <c:v>Os_6309573</c:v>
                </c:pt>
                <c:pt idx="9493">
                  <c:v>Os_7943282</c:v>
                </c:pt>
                <c:pt idx="9494">
                  <c:v>Os_10000000</c:v>
                </c:pt>
                <c:pt idx="9495">
                  <c:v>Os_12589250</c:v>
                </c:pt>
                <c:pt idx="9496">
                  <c:v>Os_15848930</c:v>
                </c:pt>
                <c:pt idx="9497">
                  <c:v>Os_19952620</c:v>
                </c:pt>
                <c:pt idx="9498">
                  <c:v>Ir_</c:v>
                </c:pt>
                <c:pt idx="9499">
                  <c:v>Energy[eV]_Elastic[mb]</c:v>
                </c:pt>
                <c:pt idx="9500">
                  <c:v>Ir_0.00001258925</c:v>
                </c:pt>
                <c:pt idx="9501">
                  <c:v>Ir_0.00001584893</c:v>
                </c:pt>
                <c:pt idx="9502">
                  <c:v>Ir_0.00001995262</c:v>
                </c:pt>
                <c:pt idx="9503">
                  <c:v>Ir_0.00002511886</c:v>
                </c:pt>
                <c:pt idx="9504">
                  <c:v>Ir_0.00003162278</c:v>
                </c:pt>
                <c:pt idx="9505">
                  <c:v>Ir_0.00003981072</c:v>
                </c:pt>
                <c:pt idx="9506">
                  <c:v>Ir_0.00005011872</c:v>
                </c:pt>
                <c:pt idx="9507">
                  <c:v>Ir_0.00006309573</c:v>
                </c:pt>
                <c:pt idx="9508">
                  <c:v>Ir_0.00007943282</c:v>
                </c:pt>
                <c:pt idx="9509">
                  <c:v>Ir_0.0001</c:v>
                </c:pt>
                <c:pt idx="9510">
                  <c:v>Ir_0.0001258925</c:v>
                </c:pt>
                <c:pt idx="9511">
                  <c:v>Ir_0.0001584893</c:v>
                </c:pt>
                <c:pt idx="9512">
                  <c:v>Ir_0.0001995262</c:v>
                </c:pt>
                <c:pt idx="9513">
                  <c:v>Ir_0.0002511886</c:v>
                </c:pt>
                <c:pt idx="9514">
                  <c:v>Ir_0.0003162278</c:v>
                </c:pt>
                <c:pt idx="9515">
                  <c:v>Ir_0.0003981072</c:v>
                </c:pt>
                <c:pt idx="9516">
                  <c:v>Ir_0.0005011872</c:v>
                </c:pt>
                <c:pt idx="9517">
                  <c:v>Ir_0.0006309573</c:v>
                </c:pt>
                <c:pt idx="9518">
                  <c:v>Ir_0.0007943282</c:v>
                </c:pt>
                <c:pt idx="9519">
                  <c:v>Ir_0.001</c:v>
                </c:pt>
                <c:pt idx="9520">
                  <c:v>Ir_0.001258925</c:v>
                </c:pt>
                <c:pt idx="9521">
                  <c:v>Ir_0.001584893</c:v>
                </c:pt>
                <c:pt idx="9522">
                  <c:v>Ir_0.001995262</c:v>
                </c:pt>
                <c:pt idx="9523">
                  <c:v>Ir_0.002511886</c:v>
                </c:pt>
                <c:pt idx="9524">
                  <c:v>Ir_0.003162278</c:v>
                </c:pt>
                <c:pt idx="9525">
                  <c:v>Ir_0.003981072</c:v>
                </c:pt>
                <c:pt idx="9526">
                  <c:v>Ir_0.005011872</c:v>
                </c:pt>
                <c:pt idx="9527">
                  <c:v>Ir_0.006309573</c:v>
                </c:pt>
                <c:pt idx="9528">
                  <c:v>Ir_0.007943282</c:v>
                </c:pt>
                <c:pt idx="9529">
                  <c:v>Ir_0.01</c:v>
                </c:pt>
                <c:pt idx="9530">
                  <c:v>Ir_0.01258925</c:v>
                </c:pt>
                <c:pt idx="9531">
                  <c:v>Ir_0.01584893</c:v>
                </c:pt>
                <c:pt idx="9532">
                  <c:v>Ir_0.01995262</c:v>
                </c:pt>
                <c:pt idx="9533">
                  <c:v>Ir_0.02511886</c:v>
                </c:pt>
                <c:pt idx="9534">
                  <c:v>Ir_0.03162278</c:v>
                </c:pt>
                <c:pt idx="9535">
                  <c:v>Ir_0.03981072</c:v>
                </c:pt>
                <c:pt idx="9536">
                  <c:v>Ir_0.05011872</c:v>
                </c:pt>
                <c:pt idx="9537">
                  <c:v>Ir_0.06309573</c:v>
                </c:pt>
                <c:pt idx="9538">
                  <c:v>Ir_0.07943282</c:v>
                </c:pt>
                <c:pt idx="9539">
                  <c:v>Ir_0.1</c:v>
                </c:pt>
                <c:pt idx="9540">
                  <c:v>Ir_0.1258925</c:v>
                </c:pt>
                <c:pt idx="9541">
                  <c:v>Ir_0.1584893</c:v>
                </c:pt>
                <c:pt idx="9542">
                  <c:v>Ir_0.1995262</c:v>
                </c:pt>
                <c:pt idx="9543">
                  <c:v>Ir_0.2511886</c:v>
                </c:pt>
                <c:pt idx="9544">
                  <c:v>Ir_0.3162278</c:v>
                </c:pt>
                <c:pt idx="9545">
                  <c:v>Ir_0.3981072</c:v>
                </c:pt>
                <c:pt idx="9546">
                  <c:v>Ir_0.5011872</c:v>
                </c:pt>
                <c:pt idx="9547">
                  <c:v>Ir_0.6309573</c:v>
                </c:pt>
                <c:pt idx="9548">
                  <c:v>Ir_0.7943282</c:v>
                </c:pt>
                <c:pt idx="9549">
                  <c:v>Ir_1</c:v>
                </c:pt>
                <c:pt idx="9550">
                  <c:v>Ir_1.258925</c:v>
                </c:pt>
                <c:pt idx="9551">
                  <c:v>Ir_1.584893</c:v>
                </c:pt>
                <c:pt idx="9552">
                  <c:v>Ir_1.995262</c:v>
                </c:pt>
                <c:pt idx="9553">
                  <c:v>Ir_2.511886</c:v>
                </c:pt>
                <c:pt idx="9554">
                  <c:v>Ir_3.162278</c:v>
                </c:pt>
                <c:pt idx="9555">
                  <c:v>Ir_3.981072</c:v>
                </c:pt>
                <c:pt idx="9556">
                  <c:v>Ir_5.011872</c:v>
                </c:pt>
                <c:pt idx="9557">
                  <c:v>Ir_6.309573</c:v>
                </c:pt>
                <c:pt idx="9558">
                  <c:v>Ir_7.943282</c:v>
                </c:pt>
                <c:pt idx="9559">
                  <c:v>Ir_10</c:v>
                </c:pt>
                <c:pt idx="9560">
                  <c:v>Ir_12.58925</c:v>
                </c:pt>
                <c:pt idx="9561">
                  <c:v>Ir_15.84893</c:v>
                </c:pt>
                <c:pt idx="9562">
                  <c:v>Ir_19.95262</c:v>
                </c:pt>
                <c:pt idx="9563">
                  <c:v>Ir_25.11886</c:v>
                </c:pt>
                <c:pt idx="9564">
                  <c:v>Ir_31.62278</c:v>
                </c:pt>
                <c:pt idx="9565">
                  <c:v>Ir_39.81072</c:v>
                </c:pt>
                <c:pt idx="9566">
                  <c:v>Ir_50.11872</c:v>
                </c:pt>
                <c:pt idx="9567">
                  <c:v>Ir_63.09573</c:v>
                </c:pt>
                <c:pt idx="9568">
                  <c:v>Ir_79.43282</c:v>
                </c:pt>
                <c:pt idx="9569">
                  <c:v>Ir_100</c:v>
                </c:pt>
                <c:pt idx="9570">
                  <c:v>Ir_125.8925</c:v>
                </c:pt>
                <c:pt idx="9571">
                  <c:v>Ir_158.4893</c:v>
                </c:pt>
                <c:pt idx="9572">
                  <c:v>Ir_199.5262</c:v>
                </c:pt>
                <c:pt idx="9573">
                  <c:v>Ir_251.1886</c:v>
                </c:pt>
                <c:pt idx="9574">
                  <c:v>Ir_316.2278</c:v>
                </c:pt>
                <c:pt idx="9575">
                  <c:v>Ir_398.1072</c:v>
                </c:pt>
                <c:pt idx="9576">
                  <c:v>Ir_501.1872</c:v>
                </c:pt>
                <c:pt idx="9577">
                  <c:v>Ir_630.9573</c:v>
                </c:pt>
                <c:pt idx="9578">
                  <c:v>Ir_794.3282</c:v>
                </c:pt>
                <c:pt idx="9579">
                  <c:v>Ir_1000</c:v>
                </c:pt>
                <c:pt idx="9580">
                  <c:v>Ir_1258.925</c:v>
                </c:pt>
                <c:pt idx="9581">
                  <c:v>Ir_1584.893</c:v>
                </c:pt>
                <c:pt idx="9582">
                  <c:v>Ir_1995.262</c:v>
                </c:pt>
                <c:pt idx="9583">
                  <c:v>Ir_2511.886</c:v>
                </c:pt>
                <c:pt idx="9584">
                  <c:v>Ir_3162.278</c:v>
                </c:pt>
                <c:pt idx="9585">
                  <c:v>Ir_3981.072</c:v>
                </c:pt>
                <c:pt idx="9586">
                  <c:v>Ir_5011.872</c:v>
                </c:pt>
                <c:pt idx="9587">
                  <c:v>Ir_6309.573</c:v>
                </c:pt>
                <c:pt idx="9588">
                  <c:v>Ir_7943.282</c:v>
                </c:pt>
                <c:pt idx="9589">
                  <c:v>Ir_10000</c:v>
                </c:pt>
                <c:pt idx="9590">
                  <c:v>Ir_12589.25</c:v>
                </c:pt>
                <c:pt idx="9591">
                  <c:v>Ir_15848.93</c:v>
                </c:pt>
                <c:pt idx="9592">
                  <c:v>Ir_19952.62</c:v>
                </c:pt>
                <c:pt idx="9593">
                  <c:v>Ir_25118.86</c:v>
                </c:pt>
                <c:pt idx="9594">
                  <c:v>Ir_31622.78</c:v>
                </c:pt>
                <c:pt idx="9595">
                  <c:v>Ir_39810.72</c:v>
                </c:pt>
                <c:pt idx="9596">
                  <c:v>Ir_50118.72</c:v>
                </c:pt>
                <c:pt idx="9597">
                  <c:v>Ir_63095.73</c:v>
                </c:pt>
                <c:pt idx="9598">
                  <c:v>Ir_79432.82</c:v>
                </c:pt>
                <c:pt idx="9599">
                  <c:v>Ir_100000</c:v>
                </c:pt>
                <c:pt idx="9600">
                  <c:v>Ir_125892.5</c:v>
                </c:pt>
                <c:pt idx="9601">
                  <c:v>Ir_158489.3</c:v>
                </c:pt>
                <c:pt idx="9602">
                  <c:v>Ir_199526.2</c:v>
                </c:pt>
                <c:pt idx="9603">
                  <c:v>Ir_251188.6</c:v>
                </c:pt>
                <c:pt idx="9604">
                  <c:v>Ir_316227.8</c:v>
                </c:pt>
                <c:pt idx="9605">
                  <c:v>Ir_398107.2</c:v>
                </c:pt>
                <c:pt idx="9606">
                  <c:v>Ir_501187.2</c:v>
                </c:pt>
                <c:pt idx="9607">
                  <c:v>Ir_630957.3</c:v>
                </c:pt>
                <c:pt idx="9608">
                  <c:v>Ir_794328.2</c:v>
                </c:pt>
                <c:pt idx="9609">
                  <c:v>Ir_1000000</c:v>
                </c:pt>
                <c:pt idx="9610">
                  <c:v>Ir_1258925</c:v>
                </c:pt>
                <c:pt idx="9611">
                  <c:v>Ir_1584893</c:v>
                </c:pt>
                <c:pt idx="9612">
                  <c:v>Ir_1995262</c:v>
                </c:pt>
                <c:pt idx="9613">
                  <c:v>Ir_2511886</c:v>
                </c:pt>
                <c:pt idx="9614">
                  <c:v>Ir_3162278</c:v>
                </c:pt>
                <c:pt idx="9615">
                  <c:v>Ir_3981072</c:v>
                </c:pt>
                <c:pt idx="9616">
                  <c:v>Ir_5011872</c:v>
                </c:pt>
                <c:pt idx="9617">
                  <c:v>Ir_6309573</c:v>
                </c:pt>
                <c:pt idx="9618">
                  <c:v>Ir_7943282</c:v>
                </c:pt>
                <c:pt idx="9619">
                  <c:v>Ir_10000000</c:v>
                </c:pt>
                <c:pt idx="9620">
                  <c:v>Ir_12589250</c:v>
                </c:pt>
                <c:pt idx="9621">
                  <c:v>Ir_15848930</c:v>
                </c:pt>
                <c:pt idx="9622">
                  <c:v>Ir_19952620</c:v>
                </c:pt>
                <c:pt idx="9623">
                  <c:v>Pt_</c:v>
                </c:pt>
                <c:pt idx="9624">
                  <c:v>Energy[eV]_Elastic[mb]</c:v>
                </c:pt>
                <c:pt idx="9625">
                  <c:v>Pt_0.00001258925</c:v>
                </c:pt>
                <c:pt idx="9626">
                  <c:v>Pt_0.00001584893</c:v>
                </c:pt>
                <c:pt idx="9627">
                  <c:v>Pt_0.00001995262</c:v>
                </c:pt>
                <c:pt idx="9628">
                  <c:v>Pt_0.00002511886</c:v>
                </c:pt>
                <c:pt idx="9629">
                  <c:v>Pt_0.00003162278</c:v>
                </c:pt>
                <c:pt idx="9630">
                  <c:v>Pt_0.00003981072</c:v>
                </c:pt>
                <c:pt idx="9631">
                  <c:v>Pt_0.00005011872</c:v>
                </c:pt>
                <c:pt idx="9632">
                  <c:v>Pt_0.00006309573</c:v>
                </c:pt>
                <c:pt idx="9633">
                  <c:v>Pt_0.00007943282</c:v>
                </c:pt>
                <c:pt idx="9634">
                  <c:v>Pt_0.0001</c:v>
                </c:pt>
                <c:pt idx="9635">
                  <c:v>Pt_0.0001258925</c:v>
                </c:pt>
                <c:pt idx="9636">
                  <c:v>Pt_0.0001584893</c:v>
                </c:pt>
                <c:pt idx="9637">
                  <c:v>Pt_0.0001995262</c:v>
                </c:pt>
                <c:pt idx="9638">
                  <c:v>Pt_0.0002511886</c:v>
                </c:pt>
                <c:pt idx="9639">
                  <c:v>Pt_0.0003162278</c:v>
                </c:pt>
                <c:pt idx="9640">
                  <c:v>Pt_0.0003981072</c:v>
                </c:pt>
                <c:pt idx="9641">
                  <c:v>Pt_0.0005011872</c:v>
                </c:pt>
                <c:pt idx="9642">
                  <c:v>Pt_0.0006309573</c:v>
                </c:pt>
                <c:pt idx="9643">
                  <c:v>Pt_0.0007943282</c:v>
                </c:pt>
                <c:pt idx="9644">
                  <c:v>Pt_0.001</c:v>
                </c:pt>
                <c:pt idx="9645">
                  <c:v>Pt_0.001258925</c:v>
                </c:pt>
                <c:pt idx="9646">
                  <c:v>Pt_0.001584893</c:v>
                </c:pt>
                <c:pt idx="9647">
                  <c:v>Pt_0.001995262</c:v>
                </c:pt>
                <c:pt idx="9648">
                  <c:v>Pt_0.002511886</c:v>
                </c:pt>
                <c:pt idx="9649">
                  <c:v>Pt_0.003162278</c:v>
                </c:pt>
                <c:pt idx="9650">
                  <c:v>Pt_0.003981072</c:v>
                </c:pt>
                <c:pt idx="9651">
                  <c:v>Pt_0.005011872</c:v>
                </c:pt>
                <c:pt idx="9652">
                  <c:v>Pt_0.006309573</c:v>
                </c:pt>
                <c:pt idx="9653">
                  <c:v>Pt_0.007943282</c:v>
                </c:pt>
                <c:pt idx="9654">
                  <c:v>Pt_0.01</c:v>
                </c:pt>
                <c:pt idx="9655">
                  <c:v>Pt_0.01258925</c:v>
                </c:pt>
                <c:pt idx="9656">
                  <c:v>Pt_0.01584893</c:v>
                </c:pt>
                <c:pt idx="9657">
                  <c:v>Pt_0.01995262</c:v>
                </c:pt>
                <c:pt idx="9658">
                  <c:v>Pt_0.02511886</c:v>
                </c:pt>
                <c:pt idx="9659">
                  <c:v>Pt_0.03162278</c:v>
                </c:pt>
                <c:pt idx="9660">
                  <c:v>Pt_0.03981072</c:v>
                </c:pt>
                <c:pt idx="9661">
                  <c:v>Pt_0.05011872</c:v>
                </c:pt>
                <c:pt idx="9662">
                  <c:v>Pt_0.06309573</c:v>
                </c:pt>
                <c:pt idx="9663">
                  <c:v>Pt_0.07943282</c:v>
                </c:pt>
                <c:pt idx="9664">
                  <c:v>Pt_0.1</c:v>
                </c:pt>
                <c:pt idx="9665">
                  <c:v>Pt_0.1258925</c:v>
                </c:pt>
                <c:pt idx="9666">
                  <c:v>Pt_0.1584893</c:v>
                </c:pt>
                <c:pt idx="9667">
                  <c:v>Pt_0.1995262</c:v>
                </c:pt>
                <c:pt idx="9668">
                  <c:v>Pt_0.2511886</c:v>
                </c:pt>
                <c:pt idx="9669">
                  <c:v>Pt_0.3162278</c:v>
                </c:pt>
                <c:pt idx="9670">
                  <c:v>Pt_0.3981072</c:v>
                </c:pt>
                <c:pt idx="9671">
                  <c:v>Pt_0.5011872</c:v>
                </c:pt>
                <c:pt idx="9672">
                  <c:v>Pt_0.6309573</c:v>
                </c:pt>
                <c:pt idx="9673">
                  <c:v>Pt_0.7943282</c:v>
                </c:pt>
                <c:pt idx="9674">
                  <c:v>Pt_1</c:v>
                </c:pt>
                <c:pt idx="9675">
                  <c:v>Pt_1.258925</c:v>
                </c:pt>
                <c:pt idx="9676">
                  <c:v>Pt_1.584893</c:v>
                </c:pt>
                <c:pt idx="9677">
                  <c:v>Pt_1.995262</c:v>
                </c:pt>
                <c:pt idx="9678">
                  <c:v>Pt_2.511886</c:v>
                </c:pt>
                <c:pt idx="9679">
                  <c:v>Pt_3.162278</c:v>
                </c:pt>
                <c:pt idx="9680">
                  <c:v>Pt_3.981072</c:v>
                </c:pt>
                <c:pt idx="9681">
                  <c:v>Pt_5.011872</c:v>
                </c:pt>
                <c:pt idx="9682">
                  <c:v>Pt_6.309573</c:v>
                </c:pt>
                <c:pt idx="9683">
                  <c:v>Pt_7.943282</c:v>
                </c:pt>
                <c:pt idx="9684">
                  <c:v>Pt_10</c:v>
                </c:pt>
                <c:pt idx="9685">
                  <c:v>Pt_12.58925</c:v>
                </c:pt>
                <c:pt idx="9686">
                  <c:v>Pt_15.84893</c:v>
                </c:pt>
                <c:pt idx="9687">
                  <c:v>Pt_19.95262</c:v>
                </c:pt>
                <c:pt idx="9688">
                  <c:v>Pt_25.11886</c:v>
                </c:pt>
                <c:pt idx="9689">
                  <c:v>Pt_31.62278</c:v>
                </c:pt>
                <c:pt idx="9690">
                  <c:v>Pt_39.81072</c:v>
                </c:pt>
                <c:pt idx="9691">
                  <c:v>Pt_50.11872</c:v>
                </c:pt>
                <c:pt idx="9692">
                  <c:v>Pt_63.09573</c:v>
                </c:pt>
                <c:pt idx="9693">
                  <c:v>Pt_79.43282</c:v>
                </c:pt>
                <c:pt idx="9694">
                  <c:v>Pt_100</c:v>
                </c:pt>
                <c:pt idx="9695">
                  <c:v>Pt_125.8925</c:v>
                </c:pt>
                <c:pt idx="9696">
                  <c:v>Pt_158.4893</c:v>
                </c:pt>
                <c:pt idx="9697">
                  <c:v>Pt_199.5262</c:v>
                </c:pt>
                <c:pt idx="9698">
                  <c:v>Pt_251.1886</c:v>
                </c:pt>
                <c:pt idx="9699">
                  <c:v>Pt_316.2278</c:v>
                </c:pt>
                <c:pt idx="9700">
                  <c:v>Pt_398.1072</c:v>
                </c:pt>
                <c:pt idx="9701">
                  <c:v>Pt_501.1872</c:v>
                </c:pt>
                <c:pt idx="9702">
                  <c:v>Pt_630.9573</c:v>
                </c:pt>
                <c:pt idx="9703">
                  <c:v>Pt_794.3282</c:v>
                </c:pt>
                <c:pt idx="9704">
                  <c:v>Pt_1000</c:v>
                </c:pt>
                <c:pt idx="9705">
                  <c:v>Pt_1258.925</c:v>
                </c:pt>
                <c:pt idx="9706">
                  <c:v>Pt_1584.893</c:v>
                </c:pt>
                <c:pt idx="9707">
                  <c:v>Pt_1995.262</c:v>
                </c:pt>
                <c:pt idx="9708">
                  <c:v>Pt_2511.886</c:v>
                </c:pt>
                <c:pt idx="9709">
                  <c:v>Pt_3162.278</c:v>
                </c:pt>
                <c:pt idx="9710">
                  <c:v>Pt_3981.072</c:v>
                </c:pt>
                <c:pt idx="9711">
                  <c:v>Pt_5011.872</c:v>
                </c:pt>
                <c:pt idx="9712">
                  <c:v>Pt_6309.573</c:v>
                </c:pt>
                <c:pt idx="9713">
                  <c:v>Pt_7943.282</c:v>
                </c:pt>
                <c:pt idx="9714">
                  <c:v>Pt_10000</c:v>
                </c:pt>
                <c:pt idx="9715">
                  <c:v>Pt_12589.25</c:v>
                </c:pt>
                <c:pt idx="9716">
                  <c:v>Pt_15848.93</c:v>
                </c:pt>
                <c:pt idx="9717">
                  <c:v>Pt_19952.62</c:v>
                </c:pt>
                <c:pt idx="9718">
                  <c:v>Pt_25118.86</c:v>
                </c:pt>
                <c:pt idx="9719">
                  <c:v>Pt_31622.78</c:v>
                </c:pt>
                <c:pt idx="9720">
                  <c:v>Pt_39810.72</c:v>
                </c:pt>
                <c:pt idx="9721">
                  <c:v>Pt_50118.72</c:v>
                </c:pt>
                <c:pt idx="9722">
                  <c:v>Pt_63095.73</c:v>
                </c:pt>
                <c:pt idx="9723">
                  <c:v>Pt_79432.82</c:v>
                </c:pt>
                <c:pt idx="9724">
                  <c:v>Pt_100000</c:v>
                </c:pt>
                <c:pt idx="9725">
                  <c:v>Pt_125892.5</c:v>
                </c:pt>
                <c:pt idx="9726">
                  <c:v>Pt_158489.3</c:v>
                </c:pt>
                <c:pt idx="9727">
                  <c:v>Pt_199526.2</c:v>
                </c:pt>
                <c:pt idx="9728">
                  <c:v>Pt_251188.6</c:v>
                </c:pt>
                <c:pt idx="9729">
                  <c:v>Pt_316227.8</c:v>
                </c:pt>
                <c:pt idx="9730">
                  <c:v>Pt_398107.2</c:v>
                </c:pt>
                <c:pt idx="9731">
                  <c:v>Pt_501187.2</c:v>
                </c:pt>
                <c:pt idx="9732">
                  <c:v>Pt_630957.3</c:v>
                </c:pt>
                <c:pt idx="9733">
                  <c:v>Pt_794328.2</c:v>
                </c:pt>
                <c:pt idx="9734">
                  <c:v>Pt_1000000</c:v>
                </c:pt>
                <c:pt idx="9735">
                  <c:v>Pt_1258925</c:v>
                </c:pt>
                <c:pt idx="9736">
                  <c:v>Pt_1584893</c:v>
                </c:pt>
                <c:pt idx="9737">
                  <c:v>Pt_1995262</c:v>
                </c:pt>
                <c:pt idx="9738">
                  <c:v>Pt_2511886</c:v>
                </c:pt>
                <c:pt idx="9739">
                  <c:v>Pt_3162278</c:v>
                </c:pt>
                <c:pt idx="9740">
                  <c:v>Pt_3981072</c:v>
                </c:pt>
                <c:pt idx="9741">
                  <c:v>Pt_5011872</c:v>
                </c:pt>
                <c:pt idx="9742">
                  <c:v>Pt_6309573</c:v>
                </c:pt>
                <c:pt idx="9743">
                  <c:v>Pt_7943282</c:v>
                </c:pt>
                <c:pt idx="9744">
                  <c:v>Pt_10000000</c:v>
                </c:pt>
                <c:pt idx="9745">
                  <c:v>Pt_12589250</c:v>
                </c:pt>
                <c:pt idx="9746">
                  <c:v>Pt_15848930</c:v>
                </c:pt>
                <c:pt idx="9747">
                  <c:v>Pt_19952620</c:v>
                </c:pt>
                <c:pt idx="9748">
                  <c:v>Au_</c:v>
                </c:pt>
                <c:pt idx="9749">
                  <c:v>Energy[eV]_Elastic[mb]</c:v>
                </c:pt>
                <c:pt idx="9750">
                  <c:v>Au_0.00001258925</c:v>
                </c:pt>
                <c:pt idx="9751">
                  <c:v>Au_0.00001584893</c:v>
                </c:pt>
                <c:pt idx="9752">
                  <c:v>Au_0.00001995262</c:v>
                </c:pt>
                <c:pt idx="9753">
                  <c:v>Au_0.00002511886</c:v>
                </c:pt>
                <c:pt idx="9754">
                  <c:v>Au_0.00003162278</c:v>
                </c:pt>
                <c:pt idx="9755">
                  <c:v>Au_0.00003981072</c:v>
                </c:pt>
                <c:pt idx="9756">
                  <c:v>Au_0.00005011872</c:v>
                </c:pt>
                <c:pt idx="9757">
                  <c:v>Au_0.00006309573</c:v>
                </c:pt>
                <c:pt idx="9758">
                  <c:v>Au_0.00007943282</c:v>
                </c:pt>
                <c:pt idx="9759">
                  <c:v>Au_0.0001</c:v>
                </c:pt>
                <c:pt idx="9760">
                  <c:v>Au_0.0001258925</c:v>
                </c:pt>
                <c:pt idx="9761">
                  <c:v>Au_0.0001584893</c:v>
                </c:pt>
                <c:pt idx="9762">
                  <c:v>Au_0.0001995262</c:v>
                </c:pt>
                <c:pt idx="9763">
                  <c:v>Au_0.0002511886</c:v>
                </c:pt>
                <c:pt idx="9764">
                  <c:v>Au_0.0003162278</c:v>
                </c:pt>
                <c:pt idx="9765">
                  <c:v>Au_0.0003981072</c:v>
                </c:pt>
                <c:pt idx="9766">
                  <c:v>Au_0.0005011872</c:v>
                </c:pt>
                <c:pt idx="9767">
                  <c:v>Au_0.0006309573</c:v>
                </c:pt>
                <c:pt idx="9768">
                  <c:v>Au_0.0007943282</c:v>
                </c:pt>
                <c:pt idx="9769">
                  <c:v>Au_0.001</c:v>
                </c:pt>
                <c:pt idx="9770">
                  <c:v>Au_0.001258925</c:v>
                </c:pt>
                <c:pt idx="9771">
                  <c:v>Au_0.001584893</c:v>
                </c:pt>
                <c:pt idx="9772">
                  <c:v>Au_0.001995262</c:v>
                </c:pt>
                <c:pt idx="9773">
                  <c:v>Au_0.002511886</c:v>
                </c:pt>
                <c:pt idx="9774">
                  <c:v>Au_0.003162278</c:v>
                </c:pt>
                <c:pt idx="9775">
                  <c:v>Au_0.003981072</c:v>
                </c:pt>
                <c:pt idx="9776">
                  <c:v>Au_0.005011872</c:v>
                </c:pt>
                <c:pt idx="9777">
                  <c:v>Au_0.006309573</c:v>
                </c:pt>
                <c:pt idx="9778">
                  <c:v>Au_0.007943282</c:v>
                </c:pt>
                <c:pt idx="9779">
                  <c:v>Au_0.01</c:v>
                </c:pt>
                <c:pt idx="9780">
                  <c:v>Au_0.01258925</c:v>
                </c:pt>
                <c:pt idx="9781">
                  <c:v>Au_0.01584893</c:v>
                </c:pt>
                <c:pt idx="9782">
                  <c:v>Au_0.01995262</c:v>
                </c:pt>
                <c:pt idx="9783">
                  <c:v>Au_0.02511886</c:v>
                </c:pt>
                <c:pt idx="9784">
                  <c:v>Au_0.03162278</c:v>
                </c:pt>
                <c:pt idx="9785">
                  <c:v>Au_0.03981072</c:v>
                </c:pt>
                <c:pt idx="9786">
                  <c:v>Au_0.05011872</c:v>
                </c:pt>
                <c:pt idx="9787">
                  <c:v>Au_0.06309573</c:v>
                </c:pt>
                <c:pt idx="9788">
                  <c:v>Au_0.07943282</c:v>
                </c:pt>
                <c:pt idx="9789">
                  <c:v>Au_0.1</c:v>
                </c:pt>
                <c:pt idx="9790">
                  <c:v>Au_0.1258925</c:v>
                </c:pt>
                <c:pt idx="9791">
                  <c:v>Au_0.1584893</c:v>
                </c:pt>
                <c:pt idx="9792">
                  <c:v>Au_0.1995262</c:v>
                </c:pt>
                <c:pt idx="9793">
                  <c:v>Au_0.2511886</c:v>
                </c:pt>
                <c:pt idx="9794">
                  <c:v>Au_0.3162278</c:v>
                </c:pt>
                <c:pt idx="9795">
                  <c:v>Au_0.3981072</c:v>
                </c:pt>
                <c:pt idx="9796">
                  <c:v>Au_0.5011872</c:v>
                </c:pt>
                <c:pt idx="9797">
                  <c:v>Au_0.6309573</c:v>
                </c:pt>
                <c:pt idx="9798">
                  <c:v>Au_0.7943282</c:v>
                </c:pt>
                <c:pt idx="9799">
                  <c:v>Au_1</c:v>
                </c:pt>
                <c:pt idx="9800">
                  <c:v>Au_1.258925</c:v>
                </c:pt>
                <c:pt idx="9801">
                  <c:v>Au_1.584893</c:v>
                </c:pt>
                <c:pt idx="9802">
                  <c:v>Au_1.995262</c:v>
                </c:pt>
                <c:pt idx="9803">
                  <c:v>Au_2.511886</c:v>
                </c:pt>
                <c:pt idx="9804">
                  <c:v>Au_3.162278</c:v>
                </c:pt>
                <c:pt idx="9805">
                  <c:v>Au_3.981072</c:v>
                </c:pt>
                <c:pt idx="9806">
                  <c:v>Au_5.011872</c:v>
                </c:pt>
                <c:pt idx="9807">
                  <c:v>Au_6.309573</c:v>
                </c:pt>
                <c:pt idx="9808">
                  <c:v>Au_7.943282</c:v>
                </c:pt>
                <c:pt idx="9809">
                  <c:v>Au_10</c:v>
                </c:pt>
                <c:pt idx="9810">
                  <c:v>Au_12.58925</c:v>
                </c:pt>
                <c:pt idx="9811">
                  <c:v>Au_15.84893</c:v>
                </c:pt>
                <c:pt idx="9812">
                  <c:v>Au_19.95262</c:v>
                </c:pt>
                <c:pt idx="9813">
                  <c:v>Au_25.11886</c:v>
                </c:pt>
                <c:pt idx="9814">
                  <c:v>Au_31.62278</c:v>
                </c:pt>
                <c:pt idx="9815">
                  <c:v>Au_39.81072</c:v>
                </c:pt>
                <c:pt idx="9816">
                  <c:v>Au_50.11872</c:v>
                </c:pt>
                <c:pt idx="9817">
                  <c:v>Au_63.09573</c:v>
                </c:pt>
                <c:pt idx="9818">
                  <c:v>Au_79.43282</c:v>
                </c:pt>
                <c:pt idx="9819">
                  <c:v>Au_100</c:v>
                </c:pt>
                <c:pt idx="9820">
                  <c:v>Au_125.8925</c:v>
                </c:pt>
                <c:pt idx="9821">
                  <c:v>Au_158.4893</c:v>
                </c:pt>
                <c:pt idx="9822">
                  <c:v>Au_199.5262</c:v>
                </c:pt>
                <c:pt idx="9823">
                  <c:v>Au_251.1886</c:v>
                </c:pt>
                <c:pt idx="9824">
                  <c:v>Au_316.2278</c:v>
                </c:pt>
                <c:pt idx="9825">
                  <c:v>Au_398.1072</c:v>
                </c:pt>
                <c:pt idx="9826">
                  <c:v>Au_501.1872</c:v>
                </c:pt>
                <c:pt idx="9827">
                  <c:v>Au_630.9573</c:v>
                </c:pt>
                <c:pt idx="9828">
                  <c:v>Au_794.3282</c:v>
                </c:pt>
                <c:pt idx="9829">
                  <c:v>Au_1000</c:v>
                </c:pt>
                <c:pt idx="9830">
                  <c:v>Au_1258.925</c:v>
                </c:pt>
                <c:pt idx="9831">
                  <c:v>Au_1584.893</c:v>
                </c:pt>
                <c:pt idx="9832">
                  <c:v>Au_1995.262</c:v>
                </c:pt>
                <c:pt idx="9833">
                  <c:v>Au_2511.886</c:v>
                </c:pt>
                <c:pt idx="9834">
                  <c:v>Au_3162.278</c:v>
                </c:pt>
                <c:pt idx="9835">
                  <c:v>Au_3981.072</c:v>
                </c:pt>
                <c:pt idx="9836">
                  <c:v>Au_5011.872</c:v>
                </c:pt>
                <c:pt idx="9837">
                  <c:v>Au_6309.573</c:v>
                </c:pt>
                <c:pt idx="9838">
                  <c:v>Au_7943.282</c:v>
                </c:pt>
                <c:pt idx="9839">
                  <c:v>Au_10000</c:v>
                </c:pt>
                <c:pt idx="9840">
                  <c:v>Au_12589.25</c:v>
                </c:pt>
                <c:pt idx="9841">
                  <c:v>Au_15848.93</c:v>
                </c:pt>
                <c:pt idx="9842">
                  <c:v>Au_19952.62</c:v>
                </c:pt>
                <c:pt idx="9843">
                  <c:v>Au_25118.86</c:v>
                </c:pt>
                <c:pt idx="9844">
                  <c:v>Au_31622.78</c:v>
                </c:pt>
                <c:pt idx="9845">
                  <c:v>Au_39810.72</c:v>
                </c:pt>
                <c:pt idx="9846">
                  <c:v>Au_50118.72</c:v>
                </c:pt>
                <c:pt idx="9847">
                  <c:v>Au_63095.73</c:v>
                </c:pt>
                <c:pt idx="9848">
                  <c:v>Au_79432.82</c:v>
                </c:pt>
                <c:pt idx="9849">
                  <c:v>Au_100000</c:v>
                </c:pt>
                <c:pt idx="9850">
                  <c:v>Au_125892.5</c:v>
                </c:pt>
                <c:pt idx="9851">
                  <c:v>Au_158489.3</c:v>
                </c:pt>
                <c:pt idx="9852">
                  <c:v>Au_199526.2</c:v>
                </c:pt>
                <c:pt idx="9853">
                  <c:v>Au_251188.6</c:v>
                </c:pt>
                <c:pt idx="9854">
                  <c:v>Au_316227.8</c:v>
                </c:pt>
                <c:pt idx="9855">
                  <c:v>Au_398107.2</c:v>
                </c:pt>
                <c:pt idx="9856">
                  <c:v>Au_501187.2</c:v>
                </c:pt>
                <c:pt idx="9857">
                  <c:v>Au_630957.3</c:v>
                </c:pt>
                <c:pt idx="9858">
                  <c:v>Au_794328.2</c:v>
                </c:pt>
                <c:pt idx="9859">
                  <c:v>Au_1000000</c:v>
                </c:pt>
                <c:pt idx="9860">
                  <c:v>Au_1258925</c:v>
                </c:pt>
                <c:pt idx="9861">
                  <c:v>Au_1584893</c:v>
                </c:pt>
                <c:pt idx="9862">
                  <c:v>Au_1995262</c:v>
                </c:pt>
                <c:pt idx="9863">
                  <c:v>Au_2511886</c:v>
                </c:pt>
                <c:pt idx="9864">
                  <c:v>Au_3162278</c:v>
                </c:pt>
                <c:pt idx="9865">
                  <c:v>Au_3981072</c:v>
                </c:pt>
                <c:pt idx="9866">
                  <c:v>Au_5011872</c:v>
                </c:pt>
                <c:pt idx="9867">
                  <c:v>Au_6309573</c:v>
                </c:pt>
                <c:pt idx="9868">
                  <c:v>Au_7943282</c:v>
                </c:pt>
                <c:pt idx="9869">
                  <c:v>Au_10000000</c:v>
                </c:pt>
                <c:pt idx="9870">
                  <c:v>Au_12589250</c:v>
                </c:pt>
                <c:pt idx="9871">
                  <c:v>Au_15848930</c:v>
                </c:pt>
                <c:pt idx="9872">
                  <c:v>Au_19952620</c:v>
                </c:pt>
                <c:pt idx="9873">
                  <c:v>Hg_</c:v>
                </c:pt>
                <c:pt idx="9874">
                  <c:v>Energy[eV]_Elastic[mb]</c:v>
                </c:pt>
                <c:pt idx="9875">
                  <c:v>Hg_0.00001258925</c:v>
                </c:pt>
                <c:pt idx="9876">
                  <c:v>Hg_0.00001584893</c:v>
                </c:pt>
                <c:pt idx="9877">
                  <c:v>Hg_0.00001995262</c:v>
                </c:pt>
                <c:pt idx="9878">
                  <c:v>Hg_0.00002511886</c:v>
                </c:pt>
                <c:pt idx="9879">
                  <c:v>Hg_0.00003162278</c:v>
                </c:pt>
                <c:pt idx="9880">
                  <c:v>Hg_0.00003981072</c:v>
                </c:pt>
                <c:pt idx="9881">
                  <c:v>Hg_0.00005011872</c:v>
                </c:pt>
                <c:pt idx="9882">
                  <c:v>Hg_0.00006309573</c:v>
                </c:pt>
                <c:pt idx="9883">
                  <c:v>Hg_0.00007943282</c:v>
                </c:pt>
                <c:pt idx="9884">
                  <c:v>Hg_0.0001</c:v>
                </c:pt>
                <c:pt idx="9885">
                  <c:v>Hg_0.0001258925</c:v>
                </c:pt>
                <c:pt idx="9886">
                  <c:v>Hg_0.0001584893</c:v>
                </c:pt>
                <c:pt idx="9887">
                  <c:v>Hg_0.0001995262</c:v>
                </c:pt>
                <c:pt idx="9888">
                  <c:v>Hg_0.0002511886</c:v>
                </c:pt>
                <c:pt idx="9889">
                  <c:v>Hg_0.0003162278</c:v>
                </c:pt>
                <c:pt idx="9890">
                  <c:v>Hg_0.0003981072</c:v>
                </c:pt>
                <c:pt idx="9891">
                  <c:v>Hg_0.0005011872</c:v>
                </c:pt>
                <c:pt idx="9892">
                  <c:v>Hg_0.0006309573</c:v>
                </c:pt>
                <c:pt idx="9893">
                  <c:v>Hg_0.0007943282</c:v>
                </c:pt>
                <c:pt idx="9894">
                  <c:v>Hg_0.001</c:v>
                </c:pt>
                <c:pt idx="9895">
                  <c:v>Hg_0.001258925</c:v>
                </c:pt>
                <c:pt idx="9896">
                  <c:v>Hg_0.001584893</c:v>
                </c:pt>
                <c:pt idx="9897">
                  <c:v>Hg_0.001995262</c:v>
                </c:pt>
                <c:pt idx="9898">
                  <c:v>Hg_0.002511886</c:v>
                </c:pt>
                <c:pt idx="9899">
                  <c:v>Hg_0.003162278</c:v>
                </c:pt>
                <c:pt idx="9900">
                  <c:v>Hg_0.003981072</c:v>
                </c:pt>
                <c:pt idx="9901">
                  <c:v>Hg_0.005011872</c:v>
                </c:pt>
                <c:pt idx="9902">
                  <c:v>Hg_0.006309573</c:v>
                </c:pt>
                <c:pt idx="9903">
                  <c:v>Hg_0.007943282</c:v>
                </c:pt>
                <c:pt idx="9904">
                  <c:v>Hg_0.01</c:v>
                </c:pt>
                <c:pt idx="9905">
                  <c:v>Hg_0.01258925</c:v>
                </c:pt>
                <c:pt idx="9906">
                  <c:v>Hg_0.01584893</c:v>
                </c:pt>
                <c:pt idx="9907">
                  <c:v>Hg_0.01995262</c:v>
                </c:pt>
                <c:pt idx="9908">
                  <c:v>Hg_0.02511886</c:v>
                </c:pt>
                <c:pt idx="9909">
                  <c:v>Hg_0.03162278</c:v>
                </c:pt>
                <c:pt idx="9910">
                  <c:v>Hg_0.03981072</c:v>
                </c:pt>
                <c:pt idx="9911">
                  <c:v>Hg_0.05011872</c:v>
                </c:pt>
                <c:pt idx="9912">
                  <c:v>Hg_0.06309573</c:v>
                </c:pt>
                <c:pt idx="9913">
                  <c:v>Hg_0.07943282</c:v>
                </c:pt>
                <c:pt idx="9914">
                  <c:v>Hg_0.1</c:v>
                </c:pt>
                <c:pt idx="9915">
                  <c:v>Hg_0.1258925</c:v>
                </c:pt>
                <c:pt idx="9916">
                  <c:v>Hg_0.1584893</c:v>
                </c:pt>
                <c:pt idx="9917">
                  <c:v>Hg_0.1995262</c:v>
                </c:pt>
                <c:pt idx="9918">
                  <c:v>Hg_0.2511886</c:v>
                </c:pt>
                <c:pt idx="9919">
                  <c:v>Hg_0.3162278</c:v>
                </c:pt>
                <c:pt idx="9920">
                  <c:v>Hg_0.3981072</c:v>
                </c:pt>
                <c:pt idx="9921">
                  <c:v>Hg_0.5011872</c:v>
                </c:pt>
                <c:pt idx="9922">
                  <c:v>Hg_0.6309573</c:v>
                </c:pt>
                <c:pt idx="9923">
                  <c:v>Hg_0.7943282</c:v>
                </c:pt>
                <c:pt idx="9924">
                  <c:v>Hg_1</c:v>
                </c:pt>
                <c:pt idx="9925">
                  <c:v>Hg_1.258925</c:v>
                </c:pt>
                <c:pt idx="9926">
                  <c:v>Hg_1.584893</c:v>
                </c:pt>
                <c:pt idx="9927">
                  <c:v>Hg_1.995262</c:v>
                </c:pt>
                <c:pt idx="9928">
                  <c:v>Hg_2.511886</c:v>
                </c:pt>
                <c:pt idx="9929">
                  <c:v>Hg_3.162278</c:v>
                </c:pt>
                <c:pt idx="9930">
                  <c:v>Hg_3.981072</c:v>
                </c:pt>
                <c:pt idx="9931">
                  <c:v>Hg_5.011872</c:v>
                </c:pt>
                <c:pt idx="9932">
                  <c:v>Hg_6.309573</c:v>
                </c:pt>
                <c:pt idx="9933">
                  <c:v>Hg_7.943282</c:v>
                </c:pt>
                <c:pt idx="9934">
                  <c:v>Hg_10</c:v>
                </c:pt>
                <c:pt idx="9935">
                  <c:v>Hg_12.58925</c:v>
                </c:pt>
                <c:pt idx="9936">
                  <c:v>Hg_15.84893</c:v>
                </c:pt>
                <c:pt idx="9937">
                  <c:v>Hg_19.95262</c:v>
                </c:pt>
                <c:pt idx="9938">
                  <c:v>Hg_25.11886</c:v>
                </c:pt>
                <c:pt idx="9939">
                  <c:v>Hg_31.62278</c:v>
                </c:pt>
                <c:pt idx="9940">
                  <c:v>Hg_39.81072</c:v>
                </c:pt>
                <c:pt idx="9941">
                  <c:v>Hg_50.11872</c:v>
                </c:pt>
                <c:pt idx="9942">
                  <c:v>Hg_63.09573</c:v>
                </c:pt>
                <c:pt idx="9943">
                  <c:v>Hg_79.43282</c:v>
                </c:pt>
                <c:pt idx="9944">
                  <c:v>Hg_100</c:v>
                </c:pt>
                <c:pt idx="9945">
                  <c:v>Hg_125.8925</c:v>
                </c:pt>
                <c:pt idx="9946">
                  <c:v>Hg_158.4893</c:v>
                </c:pt>
                <c:pt idx="9947">
                  <c:v>Hg_199.5262</c:v>
                </c:pt>
                <c:pt idx="9948">
                  <c:v>Hg_251.1886</c:v>
                </c:pt>
                <c:pt idx="9949">
                  <c:v>Hg_316.2278</c:v>
                </c:pt>
                <c:pt idx="9950">
                  <c:v>Hg_398.1072</c:v>
                </c:pt>
                <c:pt idx="9951">
                  <c:v>Hg_501.1872</c:v>
                </c:pt>
                <c:pt idx="9952">
                  <c:v>Hg_630.9573</c:v>
                </c:pt>
                <c:pt idx="9953">
                  <c:v>Hg_794.3282</c:v>
                </c:pt>
                <c:pt idx="9954">
                  <c:v>Hg_1000</c:v>
                </c:pt>
                <c:pt idx="9955">
                  <c:v>Hg_1258.925</c:v>
                </c:pt>
                <c:pt idx="9956">
                  <c:v>Hg_1584.893</c:v>
                </c:pt>
                <c:pt idx="9957">
                  <c:v>Hg_1995.262</c:v>
                </c:pt>
                <c:pt idx="9958">
                  <c:v>Hg_2511.886</c:v>
                </c:pt>
                <c:pt idx="9959">
                  <c:v>Hg_3162.278</c:v>
                </c:pt>
                <c:pt idx="9960">
                  <c:v>Hg_3981.072</c:v>
                </c:pt>
                <c:pt idx="9961">
                  <c:v>Hg_5011.872</c:v>
                </c:pt>
                <c:pt idx="9962">
                  <c:v>Hg_6309.573</c:v>
                </c:pt>
                <c:pt idx="9963">
                  <c:v>Hg_7943.282</c:v>
                </c:pt>
                <c:pt idx="9964">
                  <c:v>Hg_10000</c:v>
                </c:pt>
                <c:pt idx="9965">
                  <c:v>Hg_12589.25</c:v>
                </c:pt>
                <c:pt idx="9966">
                  <c:v>Hg_15848.93</c:v>
                </c:pt>
                <c:pt idx="9967">
                  <c:v>Hg_19952.62</c:v>
                </c:pt>
                <c:pt idx="9968">
                  <c:v>Hg_25118.86</c:v>
                </c:pt>
                <c:pt idx="9969">
                  <c:v>Hg_31622.78</c:v>
                </c:pt>
                <c:pt idx="9970">
                  <c:v>Hg_39810.72</c:v>
                </c:pt>
                <c:pt idx="9971">
                  <c:v>Hg_50118.72</c:v>
                </c:pt>
                <c:pt idx="9972">
                  <c:v>Hg_63095.73</c:v>
                </c:pt>
                <c:pt idx="9973">
                  <c:v>Hg_79432.82</c:v>
                </c:pt>
                <c:pt idx="9974">
                  <c:v>Hg_100000</c:v>
                </c:pt>
                <c:pt idx="9975">
                  <c:v>Hg_125892.5</c:v>
                </c:pt>
                <c:pt idx="9976">
                  <c:v>Hg_158489.3</c:v>
                </c:pt>
                <c:pt idx="9977">
                  <c:v>Hg_199526.2</c:v>
                </c:pt>
                <c:pt idx="9978">
                  <c:v>Hg_251188.6</c:v>
                </c:pt>
                <c:pt idx="9979">
                  <c:v>Hg_316227.8</c:v>
                </c:pt>
                <c:pt idx="9980">
                  <c:v>Hg_398107.2</c:v>
                </c:pt>
                <c:pt idx="9981">
                  <c:v>Hg_501187.2</c:v>
                </c:pt>
                <c:pt idx="9982">
                  <c:v>Hg_630957.3</c:v>
                </c:pt>
                <c:pt idx="9983">
                  <c:v>Hg_794328.2</c:v>
                </c:pt>
                <c:pt idx="9984">
                  <c:v>Hg_1000000</c:v>
                </c:pt>
                <c:pt idx="9985">
                  <c:v>Hg_1258925</c:v>
                </c:pt>
                <c:pt idx="9986">
                  <c:v>Hg_1584893</c:v>
                </c:pt>
                <c:pt idx="9987">
                  <c:v>Hg_1995262</c:v>
                </c:pt>
                <c:pt idx="9988">
                  <c:v>Hg_2511886</c:v>
                </c:pt>
                <c:pt idx="9989">
                  <c:v>Hg_3162278</c:v>
                </c:pt>
                <c:pt idx="9990">
                  <c:v>Hg_3981072</c:v>
                </c:pt>
                <c:pt idx="9991">
                  <c:v>Hg_5011872</c:v>
                </c:pt>
                <c:pt idx="9992">
                  <c:v>Hg_6309573</c:v>
                </c:pt>
                <c:pt idx="9993">
                  <c:v>Hg_7943282</c:v>
                </c:pt>
                <c:pt idx="9994">
                  <c:v>Hg_10000000</c:v>
                </c:pt>
                <c:pt idx="9995">
                  <c:v>Hg_12589250</c:v>
                </c:pt>
                <c:pt idx="9996">
                  <c:v>Hg_15848930</c:v>
                </c:pt>
                <c:pt idx="9997">
                  <c:v>Hg_19952620</c:v>
                </c:pt>
                <c:pt idx="9998">
                  <c:v>Tl_</c:v>
                </c:pt>
                <c:pt idx="9999">
                  <c:v>Energy[eV]_Elastic[mb]</c:v>
                </c:pt>
                <c:pt idx="10000">
                  <c:v>Tl_0.00001258925</c:v>
                </c:pt>
                <c:pt idx="10001">
                  <c:v>Tl_0.00001584893</c:v>
                </c:pt>
                <c:pt idx="10002">
                  <c:v>Tl_0.00001995262</c:v>
                </c:pt>
                <c:pt idx="10003">
                  <c:v>Tl_0.00002511886</c:v>
                </c:pt>
                <c:pt idx="10004">
                  <c:v>Tl_0.00003162278</c:v>
                </c:pt>
                <c:pt idx="10005">
                  <c:v>Tl_0.00003981072</c:v>
                </c:pt>
                <c:pt idx="10006">
                  <c:v>Tl_0.00005011872</c:v>
                </c:pt>
                <c:pt idx="10007">
                  <c:v>Tl_0.00006309573</c:v>
                </c:pt>
                <c:pt idx="10008">
                  <c:v>Tl_0.00007943282</c:v>
                </c:pt>
                <c:pt idx="10009">
                  <c:v>Tl_0.0001</c:v>
                </c:pt>
                <c:pt idx="10010">
                  <c:v>Tl_0.0001258925</c:v>
                </c:pt>
                <c:pt idx="10011">
                  <c:v>Tl_0.0001584893</c:v>
                </c:pt>
                <c:pt idx="10012">
                  <c:v>Tl_0.0001995262</c:v>
                </c:pt>
                <c:pt idx="10013">
                  <c:v>Tl_0.0002511886</c:v>
                </c:pt>
                <c:pt idx="10014">
                  <c:v>Tl_0.0003162278</c:v>
                </c:pt>
                <c:pt idx="10015">
                  <c:v>Tl_0.0003981072</c:v>
                </c:pt>
                <c:pt idx="10016">
                  <c:v>Tl_0.0005011872</c:v>
                </c:pt>
                <c:pt idx="10017">
                  <c:v>Tl_0.0006309573</c:v>
                </c:pt>
                <c:pt idx="10018">
                  <c:v>Tl_0.0007943282</c:v>
                </c:pt>
                <c:pt idx="10019">
                  <c:v>Tl_0.001</c:v>
                </c:pt>
                <c:pt idx="10020">
                  <c:v>Tl_0.001258925</c:v>
                </c:pt>
                <c:pt idx="10021">
                  <c:v>Tl_0.001584893</c:v>
                </c:pt>
                <c:pt idx="10022">
                  <c:v>Tl_0.001995262</c:v>
                </c:pt>
                <c:pt idx="10023">
                  <c:v>Tl_0.002511886</c:v>
                </c:pt>
                <c:pt idx="10024">
                  <c:v>Tl_0.003162278</c:v>
                </c:pt>
                <c:pt idx="10025">
                  <c:v>Tl_0.003981072</c:v>
                </c:pt>
                <c:pt idx="10026">
                  <c:v>Tl_0.005011872</c:v>
                </c:pt>
                <c:pt idx="10027">
                  <c:v>Tl_0.006309573</c:v>
                </c:pt>
                <c:pt idx="10028">
                  <c:v>Tl_0.007943282</c:v>
                </c:pt>
                <c:pt idx="10029">
                  <c:v>Tl_0.01</c:v>
                </c:pt>
                <c:pt idx="10030">
                  <c:v>Tl_0.01258925</c:v>
                </c:pt>
                <c:pt idx="10031">
                  <c:v>Tl_0.01584893</c:v>
                </c:pt>
                <c:pt idx="10032">
                  <c:v>Tl_0.01995262</c:v>
                </c:pt>
                <c:pt idx="10033">
                  <c:v>Tl_0.02511886</c:v>
                </c:pt>
                <c:pt idx="10034">
                  <c:v>Tl_0.03162278</c:v>
                </c:pt>
                <c:pt idx="10035">
                  <c:v>Tl_0.03981072</c:v>
                </c:pt>
                <c:pt idx="10036">
                  <c:v>Tl_0.05011872</c:v>
                </c:pt>
                <c:pt idx="10037">
                  <c:v>Tl_0.06309573</c:v>
                </c:pt>
                <c:pt idx="10038">
                  <c:v>Tl_0.07943282</c:v>
                </c:pt>
                <c:pt idx="10039">
                  <c:v>Tl_0.1</c:v>
                </c:pt>
                <c:pt idx="10040">
                  <c:v>Tl_0.1258925</c:v>
                </c:pt>
                <c:pt idx="10041">
                  <c:v>Tl_0.1584893</c:v>
                </c:pt>
                <c:pt idx="10042">
                  <c:v>Tl_0.1995262</c:v>
                </c:pt>
                <c:pt idx="10043">
                  <c:v>Tl_0.2511886</c:v>
                </c:pt>
                <c:pt idx="10044">
                  <c:v>Tl_0.3162278</c:v>
                </c:pt>
                <c:pt idx="10045">
                  <c:v>Tl_0.3981072</c:v>
                </c:pt>
                <c:pt idx="10046">
                  <c:v>Tl_0.5011872</c:v>
                </c:pt>
                <c:pt idx="10047">
                  <c:v>Tl_0.6309573</c:v>
                </c:pt>
                <c:pt idx="10048">
                  <c:v>Tl_0.7943282</c:v>
                </c:pt>
                <c:pt idx="10049">
                  <c:v>Tl_1</c:v>
                </c:pt>
                <c:pt idx="10050">
                  <c:v>Tl_1.258925</c:v>
                </c:pt>
                <c:pt idx="10051">
                  <c:v>Tl_1.584893</c:v>
                </c:pt>
                <c:pt idx="10052">
                  <c:v>Tl_1.995262</c:v>
                </c:pt>
                <c:pt idx="10053">
                  <c:v>Tl_2.511886</c:v>
                </c:pt>
                <c:pt idx="10054">
                  <c:v>Tl_3.162278</c:v>
                </c:pt>
                <c:pt idx="10055">
                  <c:v>Tl_3.981072</c:v>
                </c:pt>
                <c:pt idx="10056">
                  <c:v>Tl_5.011872</c:v>
                </c:pt>
                <c:pt idx="10057">
                  <c:v>Tl_6.309573</c:v>
                </c:pt>
                <c:pt idx="10058">
                  <c:v>Tl_7.943282</c:v>
                </c:pt>
                <c:pt idx="10059">
                  <c:v>Tl_10</c:v>
                </c:pt>
                <c:pt idx="10060">
                  <c:v>Tl_12.58925</c:v>
                </c:pt>
                <c:pt idx="10061">
                  <c:v>Tl_15.84893</c:v>
                </c:pt>
                <c:pt idx="10062">
                  <c:v>Tl_19.95262</c:v>
                </c:pt>
                <c:pt idx="10063">
                  <c:v>Tl_25.11886</c:v>
                </c:pt>
                <c:pt idx="10064">
                  <c:v>Tl_31.62278</c:v>
                </c:pt>
                <c:pt idx="10065">
                  <c:v>Tl_39.81072</c:v>
                </c:pt>
                <c:pt idx="10066">
                  <c:v>Tl_50.11872</c:v>
                </c:pt>
                <c:pt idx="10067">
                  <c:v>Tl_63.09573</c:v>
                </c:pt>
                <c:pt idx="10068">
                  <c:v>Tl_79.43282</c:v>
                </c:pt>
                <c:pt idx="10069">
                  <c:v>Tl_100</c:v>
                </c:pt>
                <c:pt idx="10070">
                  <c:v>Tl_125.8925</c:v>
                </c:pt>
                <c:pt idx="10071">
                  <c:v>Tl_158.4893</c:v>
                </c:pt>
                <c:pt idx="10072">
                  <c:v>Tl_199.5262</c:v>
                </c:pt>
                <c:pt idx="10073">
                  <c:v>Tl_251.1886</c:v>
                </c:pt>
                <c:pt idx="10074">
                  <c:v>Tl_316.2278</c:v>
                </c:pt>
                <c:pt idx="10075">
                  <c:v>Tl_398.1072</c:v>
                </c:pt>
                <c:pt idx="10076">
                  <c:v>Tl_501.1872</c:v>
                </c:pt>
                <c:pt idx="10077">
                  <c:v>Tl_630.9573</c:v>
                </c:pt>
                <c:pt idx="10078">
                  <c:v>Tl_794.3282</c:v>
                </c:pt>
                <c:pt idx="10079">
                  <c:v>Tl_1000</c:v>
                </c:pt>
                <c:pt idx="10080">
                  <c:v>Tl_1258.925</c:v>
                </c:pt>
                <c:pt idx="10081">
                  <c:v>Tl_1584.893</c:v>
                </c:pt>
                <c:pt idx="10082">
                  <c:v>Tl_1995.262</c:v>
                </c:pt>
                <c:pt idx="10083">
                  <c:v>Tl_2511.886</c:v>
                </c:pt>
                <c:pt idx="10084">
                  <c:v>Tl_3162.278</c:v>
                </c:pt>
                <c:pt idx="10085">
                  <c:v>Tl_3981.072</c:v>
                </c:pt>
                <c:pt idx="10086">
                  <c:v>Tl_5011.872</c:v>
                </c:pt>
                <c:pt idx="10087">
                  <c:v>Tl_6309.573</c:v>
                </c:pt>
                <c:pt idx="10088">
                  <c:v>Tl_7943.282</c:v>
                </c:pt>
                <c:pt idx="10089">
                  <c:v>Tl_10000</c:v>
                </c:pt>
                <c:pt idx="10090">
                  <c:v>Tl_12589.25</c:v>
                </c:pt>
                <c:pt idx="10091">
                  <c:v>Tl_15848.93</c:v>
                </c:pt>
                <c:pt idx="10092">
                  <c:v>Tl_19952.62</c:v>
                </c:pt>
                <c:pt idx="10093">
                  <c:v>Tl_25118.86</c:v>
                </c:pt>
                <c:pt idx="10094">
                  <c:v>Tl_31622.78</c:v>
                </c:pt>
                <c:pt idx="10095">
                  <c:v>Tl_39810.72</c:v>
                </c:pt>
                <c:pt idx="10096">
                  <c:v>Tl_50118.72</c:v>
                </c:pt>
                <c:pt idx="10097">
                  <c:v>Tl_63095.73</c:v>
                </c:pt>
                <c:pt idx="10098">
                  <c:v>Tl_79432.82</c:v>
                </c:pt>
                <c:pt idx="10099">
                  <c:v>Tl_100000</c:v>
                </c:pt>
                <c:pt idx="10100">
                  <c:v>Tl_125892.5</c:v>
                </c:pt>
                <c:pt idx="10101">
                  <c:v>Tl_158489.3</c:v>
                </c:pt>
                <c:pt idx="10102">
                  <c:v>Tl_199526.2</c:v>
                </c:pt>
                <c:pt idx="10103">
                  <c:v>Tl_251188.6</c:v>
                </c:pt>
                <c:pt idx="10104">
                  <c:v>Tl_316227.8</c:v>
                </c:pt>
                <c:pt idx="10105">
                  <c:v>Tl_398107.2</c:v>
                </c:pt>
                <c:pt idx="10106">
                  <c:v>Tl_501187.2</c:v>
                </c:pt>
                <c:pt idx="10107">
                  <c:v>Tl_630957.3</c:v>
                </c:pt>
                <c:pt idx="10108">
                  <c:v>Tl_794328.2</c:v>
                </c:pt>
                <c:pt idx="10109">
                  <c:v>Tl_1000000</c:v>
                </c:pt>
                <c:pt idx="10110">
                  <c:v>Tl_1258925</c:v>
                </c:pt>
                <c:pt idx="10111">
                  <c:v>Tl_1584893</c:v>
                </c:pt>
                <c:pt idx="10112">
                  <c:v>Tl_1995262</c:v>
                </c:pt>
                <c:pt idx="10113">
                  <c:v>Tl_2511886</c:v>
                </c:pt>
                <c:pt idx="10114">
                  <c:v>Tl_3162278</c:v>
                </c:pt>
                <c:pt idx="10115">
                  <c:v>Tl_3981072</c:v>
                </c:pt>
                <c:pt idx="10116">
                  <c:v>Tl_5011872</c:v>
                </c:pt>
                <c:pt idx="10117">
                  <c:v>Tl_6309573</c:v>
                </c:pt>
                <c:pt idx="10118">
                  <c:v>Tl_7943282</c:v>
                </c:pt>
                <c:pt idx="10119">
                  <c:v>Tl_10000000</c:v>
                </c:pt>
                <c:pt idx="10120">
                  <c:v>Tl_12589250</c:v>
                </c:pt>
                <c:pt idx="10121">
                  <c:v>Tl_15848930</c:v>
                </c:pt>
                <c:pt idx="10122">
                  <c:v>Tl_19952620</c:v>
                </c:pt>
                <c:pt idx="10123">
                  <c:v>Pb_</c:v>
                </c:pt>
                <c:pt idx="10124">
                  <c:v>Energy[eV]_Elastic[mb]</c:v>
                </c:pt>
                <c:pt idx="10125">
                  <c:v>Pb_0.00001258925</c:v>
                </c:pt>
                <c:pt idx="10126">
                  <c:v>Pb_0.00001584893</c:v>
                </c:pt>
                <c:pt idx="10127">
                  <c:v>Pb_0.00001995262</c:v>
                </c:pt>
                <c:pt idx="10128">
                  <c:v>Pb_0.00002511886</c:v>
                </c:pt>
                <c:pt idx="10129">
                  <c:v>Pb_0.00003162278</c:v>
                </c:pt>
                <c:pt idx="10130">
                  <c:v>Pb_0.00003981072</c:v>
                </c:pt>
                <c:pt idx="10131">
                  <c:v>Pb_0.00005011872</c:v>
                </c:pt>
                <c:pt idx="10132">
                  <c:v>Pb_0.00006309573</c:v>
                </c:pt>
                <c:pt idx="10133">
                  <c:v>Pb_0.00007943282</c:v>
                </c:pt>
                <c:pt idx="10134">
                  <c:v>Pb_0.0001</c:v>
                </c:pt>
                <c:pt idx="10135">
                  <c:v>Pb_0.0001258925</c:v>
                </c:pt>
                <c:pt idx="10136">
                  <c:v>Pb_0.0001584893</c:v>
                </c:pt>
                <c:pt idx="10137">
                  <c:v>Pb_0.0001995262</c:v>
                </c:pt>
                <c:pt idx="10138">
                  <c:v>Pb_0.0002511886</c:v>
                </c:pt>
                <c:pt idx="10139">
                  <c:v>Pb_0.0003162278</c:v>
                </c:pt>
                <c:pt idx="10140">
                  <c:v>Pb_0.0003981072</c:v>
                </c:pt>
                <c:pt idx="10141">
                  <c:v>Pb_0.0005011872</c:v>
                </c:pt>
                <c:pt idx="10142">
                  <c:v>Pb_0.0006309573</c:v>
                </c:pt>
                <c:pt idx="10143">
                  <c:v>Pb_0.0007943282</c:v>
                </c:pt>
                <c:pt idx="10144">
                  <c:v>Pb_0.001</c:v>
                </c:pt>
                <c:pt idx="10145">
                  <c:v>Pb_0.001258925</c:v>
                </c:pt>
                <c:pt idx="10146">
                  <c:v>Pb_0.001584893</c:v>
                </c:pt>
                <c:pt idx="10147">
                  <c:v>Pb_0.001995262</c:v>
                </c:pt>
                <c:pt idx="10148">
                  <c:v>Pb_0.002511886</c:v>
                </c:pt>
                <c:pt idx="10149">
                  <c:v>Pb_0.003162278</c:v>
                </c:pt>
                <c:pt idx="10150">
                  <c:v>Pb_0.003981072</c:v>
                </c:pt>
                <c:pt idx="10151">
                  <c:v>Pb_0.005011872</c:v>
                </c:pt>
                <c:pt idx="10152">
                  <c:v>Pb_0.006309573</c:v>
                </c:pt>
                <c:pt idx="10153">
                  <c:v>Pb_0.007943282</c:v>
                </c:pt>
                <c:pt idx="10154">
                  <c:v>Pb_0.01</c:v>
                </c:pt>
                <c:pt idx="10155">
                  <c:v>Pb_0.01258925</c:v>
                </c:pt>
                <c:pt idx="10156">
                  <c:v>Pb_0.01584893</c:v>
                </c:pt>
                <c:pt idx="10157">
                  <c:v>Pb_0.01995262</c:v>
                </c:pt>
                <c:pt idx="10158">
                  <c:v>Pb_0.02511886</c:v>
                </c:pt>
                <c:pt idx="10159">
                  <c:v>Pb_0.03162278</c:v>
                </c:pt>
                <c:pt idx="10160">
                  <c:v>Pb_0.03981072</c:v>
                </c:pt>
                <c:pt idx="10161">
                  <c:v>Pb_0.05011872</c:v>
                </c:pt>
                <c:pt idx="10162">
                  <c:v>Pb_0.06309573</c:v>
                </c:pt>
                <c:pt idx="10163">
                  <c:v>Pb_0.07943282</c:v>
                </c:pt>
                <c:pt idx="10164">
                  <c:v>Pb_0.1</c:v>
                </c:pt>
                <c:pt idx="10165">
                  <c:v>Pb_0.1258925</c:v>
                </c:pt>
                <c:pt idx="10166">
                  <c:v>Pb_0.1584893</c:v>
                </c:pt>
                <c:pt idx="10167">
                  <c:v>Pb_0.1995262</c:v>
                </c:pt>
                <c:pt idx="10168">
                  <c:v>Pb_0.2511886</c:v>
                </c:pt>
                <c:pt idx="10169">
                  <c:v>Pb_0.3162278</c:v>
                </c:pt>
                <c:pt idx="10170">
                  <c:v>Pb_0.3981072</c:v>
                </c:pt>
                <c:pt idx="10171">
                  <c:v>Pb_0.5011872</c:v>
                </c:pt>
                <c:pt idx="10172">
                  <c:v>Pb_0.6309573</c:v>
                </c:pt>
                <c:pt idx="10173">
                  <c:v>Pb_0.7943282</c:v>
                </c:pt>
                <c:pt idx="10174">
                  <c:v>Pb_1</c:v>
                </c:pt>
                <c:pt idx="10175">
                  <c:v>Pb_1.258925</c:v>
                </c:pt>
                <c:pt idx="10176">
                  <c:v>Pb_1.584893</c:v>
                </c:pt>
                <c:pt idx="10177">
                  <c:v>Pb_1.995262</c:v>
                </c:pt>
                <c:pt idx="10178">
                  <c:v>Pb_2.511886</c:v>
                </c:pt>
                <c:pt idx="10179">
                  <c:v>Pb_3.162278</c:v>
                </c:pt>
                <c:pt idx="10180">
                  <c:v>Pb_3.981072</c:v>
                </c:pt>
                <c:pt idx="10181">
                  <c:v>Pb_5.011872</c:v>
                </c:pt>
                <c:pt idx="10182">
                  <c:v>Pb_6.309573</c:v>
                </c:pt>
                <c:pt idx="10183">
                  <c:v>Pb_7.943282</c:v>
                </c:pt>
                <c:pt idx="10184">
                  <c:v>Pb_10</c:v>
                </c:pt>
                <c:pt idx="10185">
                  <c:v>Pb_12.58925</c:v>
                </c:pt>
                <c:pt idx="10186">
                  <c:v>Pb_15.84893</c:v>
                </c:pt>
                <c:pt idx="10187">
                  <c:v>Pb_19.95262</c:v>
                </c:pt>
                <c:pt idx="10188">
                  <c:v>Pb_25.11886</c:v>
                </c:pt>
                <c:pt idx="10189">
                  <c:v>Pb_31.62278</c:v>
                </c:pt>
                <c:pt idx="10190">
                  <c:v>Pb_39.81072</c:v>
                </c:pt>
                <c:pt idx="10191">
                  <c:v>Pb_50.11872</c:v>
                </c:pt>
                <c:pt idx="10192">
                  <c:v>Pb_63.09573</c:v>
                </c:pt>
                <c:pt idx="10193">
                  <c:v>Pb_79.43282</c:v>
                </c:pt>
                <c:pt idx="10194">
                  <c:v>Pb_100</c:v>
                </c:pt>
                <c:pt idx="10195">
                  <c:v>Pb_125.8925</c:v>
                </c:pt>
                <c:pt idx="10196">
                  <c:v>Pb_158.4893</c:v>
                </c:pt>
                <c:pt idx="10197">
                  <c:v>Pb_199.5262</c:v>
                </c:pt>
                <c:pt idx="10198">
                  <c:v>Pb_251.1886</c:v>
                </c:pt>
                <c:pt idx="10199">
                  <c:v>Pb_316.2278</c:v>
                </c:pt>
                <c:pt idx="10200">
                  <c:v>Pb_398.1072</c:v>
                </c:pt>
                <c:pt idx="10201">
                  <c:v>Pb_501.1872</c:v>
                </c:pt>
                <c:pt idx="10202">
                  <c:v>Pb_630.9573</c:v>
                </c:pt>
                <c:pt idx="10203">
                  <c:v>Pb_794.3282</c:v>
                </c:pt>
                <c:pt idx="10204">
                  <c:v>Pb_1000</c:v>
                </c:pt>
                <c:pt idx="10205">
                  <c:v>Pb_1258.925</c:v>
                </c:pt>
                <c:pt idx="10206">
                  <c:v>Pb_1584.893</c:v>
                </c:pt>
                <c:pt idx="10207">
                  <c:v>Pb_1995.262</c:v>
                </c:pt>
                <c:pt idx="10208">
                  <c:v>Pb_2511.886</c:v>
                </c:pt>
                <c:pt idx="10209">
                  <c:v>Pb_3162.278</c:v>
                </c:pt>
                <c:pt idx="10210">
                  <c:v>Pb_3981.072</c:v>
                </c:pt>
                <c:pt idx="10211">
                  <c:v>Pb_5011.872</c:v>
                </c:pt>
                <c:pt idx="10212">
                  <c:v>Pb_6309.573</c:v>
                </c:pt>
                <c:pt idx="10213">
                  <c:v>Pb_7943.282</c:v>
                </c:pt>
                <c:pt idx="10214">
                  <c:v>Pb_10000</c:v>
                </c:pt>
                <c:pt idx="10215">
                  <c:v>Pb_12589.25</c:v>
                </c:pt>
                <c:pt idx="10216">
                  <c:v>Pb_15848.93</c:v>
                </c:pt>
                <c:pt idx="10217">
                  <c:v>Pb_19952.62</c:v>
                </c:pt>
                <c:pt idx="10218">
                  <c:v>Pb_25118.86</c:v>
                </c:pt>
                <c:pt idx="10219">
                  <c:v>Pb_31622.78</c:v>
                </c:pt>
                <c:pt idx="10220">
                  <c:v>Pb_39810.72</c:v>
                </c:pt>
                <c:pt idx="10221">
                  <c:v>Pb_50118.72</c:v>
                </c:pt>
                <c:pt idx="10222">
                  <c:v>Pb_63095.73</c:v>
                </c:pt>
                <c:pt idx="10223">
                  <c:v>Pb_79432.82</c:v>
                </c:pt>
                <c:pt idx="10224">
                  <c:v>Pb_100000</c:v>
                </c:pt>
                <c:pt idx="10225">
                  <c:v>Pb_125892.5</c:v>
                </c:pt>
                <c:pt idx="10226">
                  <c:v>Pb_158489.3</c:v>
                </c:pt>
                <c:pt idx="10227">
                  <c:v>Pb_199526.2</c:v>
                </c:pt>
                <c:pt idx="10228">
                  <c:v>Pb_251188.6</c:v>
                </c:pt>
                <c:pt idx="10229">
                  <c:v>Pb_316227.8</c:v>
                </c:pt>
                <c:pt idx="10230">
                  <c:v>Pb_398107.2</c:v>
                </c:pt>
                <c:pt idx="10231">
                  <c:v>Pb_501187.2</c:v>
                </c:pt>
                <c:pt idx="10232">
                  <c:v>Pb_630957.3</c:v>
                </c:pt>
                <c:pt idx="10233">
                  <c:v>Pb_794328.2</c:v>
                </c:pt>
                <c:pt idx="10234">
                  <c:v>Pb_1000000</c:v>
                </c:pt>
                <c:pt idx="10235">
                  <c:v>Pb_1258925</c:v>
                </c:pt>
                <c:pt idx="10236">
                  <c:v>Pb_1584893</c:v>
                </c:pt>
                <c:pt idx="10237">
                  <c:v>Pb_1995262</c:v>
                </c:pt>
                <c:pt idx="10238">
                  <c:v>Pb_2511886</c:v>
                </c:pt>
                <c:pt idx="10239">
                  <c:v>Pb_3162278</c:v>
                </c:pt>
                <c:pt idx="10240">
                  <c:v>Pb_3981072</c:v>
                </c:pt>
                <c:pt idx="10241">
                  <c:v>Pb_5011872</c:v>
                </c:pt>
                <c:pt idx="10242">
                  <c:v>Pb_6309573</c:v>
                </c:pt>
                <c:pt idx="10243">
                  <c:v>Pb_7943282</c:v>
                </c:pt>
                <c:pt idx="10244">
                  <c:v>Pb_10000000</c:v>
                </c:pt>
                <c:pt idx="10245">
                  <c:v>Pb_12589250</c:v>
                </c:pt>
                <c:pt idx="10246">
                  <c:v>Pb_15848930</c:v>
                </c:pt>
                <c:pt idx="10247">
                  <c:v>Pb_19952620</c:v>
                </c:pt>
                <c:pt idx="10248">
                  <c:v>Bi_</c:v>
                </c:pt>
                <c:pt idx="10249">
                  <c:v>Energy[eV]_Elastic[mb]</c:v>
                </c:pt>
                <c:pt idx="10250">
                  <c:v>Bi_0.00001258925</c:v>
                </c:pt>
                <c:pt idx="10251">
                  <c:v>Bi_0.00001584893</c:v>
                </c:pt>
                <c:pt idx="10252">
                  <c:v>Bi_0.00001995262</c:v>
                </c:pt>
                <c:pt idx="10253">
                  <c:v>Bi_0.00002511886</c:v>
                </c:pt>
                <c:pt idx="10254">
                  <c:v>Bi_0.00003162278</c:v>
                </c:pt>
                <c:pt idx="10255">
                  <c:v>Bi_0.00003981072</c:v>
                </c:pt>
                <c:pt idx="10256">
                  <c:v>Bi_0.00005011872</c:v>
                </c:pt>
                <c:pt idx="10257">
                  <c:v>Bi_0.00006309573</c:v>
                </c:pt>
                <c:pt idx="10258">
                  <c:v>Bi_0.00007943282</c:v>
                </c:pt>
                <c:pt idx="10259">
                  <c:v>Bi_0.0001</c:v>
                </c:pt>
                <c:pt idx="10260">
                  <c:v>Bi_0.0001258925</c:v>
                </c:pt>
                <c:pt idx="10261">
                  <c:v>Bi_0.0001584893</c:v>
                </c:pt>
                <c:pt idx="10262">
                  <c:v>Bi_0.0001995262</c:v>
                </c:pt>
                <c:pt idx="10263">
                  <c:v>Bi_0.0002511886</c:v>
                </c:pt>
                <c:pt idx="10264">
                  <c:v>Bi_0.0003162278</c:v>
                </c:pt>
                <c:pt idx="10265">
                  <c:v>Bi_0.0003981072</c:v>
                </c:pt>
                <c:pt idx="10266">
                  <c:v>Bi_0.0005011872</c:v>
                </c:pt>
                <c:pt idx="10267">
                  <c:v>Bi_0.0006309573</c:v>
                </c:pt>
                <c:pt idx="10268">
                  <c:v>Bi_0.0007943282</c:v>
                </c:pt>
                <c:pt idx="10269">
                  <c:v>Bi_0.001</c:v>
                </c:pt>
                <c:pt idx="10270">
                  <c:v>Bi_0.001258925</c:v>
                </c:pt>
                <c:pt idx="10271">
                  <c:v>Bi_0.001584893</c:v>
                </c:pt>
                <c:pt idx="10272">
                  <c:v>Bi_0.001995262</c:v>
                </c:pt>
                <c:pt idx="10273">
                  <c:v>Bi_0.002511886</c:v>
                </c:pt>
                <c:pt idx="10274">
                  <c:v>Bi_0.003162278</c:v>
                </c:pt>
                <c:pt idx="10275">
                  <c:v>Bi_0.003981072</c:v>
                </c:pt>
                <c:pt idx="10276">
                  <c:v>Bi_0.005011872</c:v>
                </c:pt>
                <c:pt idx="10277">
                  <c:v>Bi_0.006309573</c:v>
                </c:pt>
                <c:pt idx="10278">
                  <c:v>Bi_0.007943282</c:v>
                </c:pt>
                <c:pt idx="10279">
                  <c:v>Bi_0.01</c:v>
                </c:pt>
                <c:pt idx="10280">
                  <c:v>Bi_0.01258925</c:v>
                </c:pt>
                <c:pt idx="10281">
                  <c:v>Bi_0.01584893</c:v>
                </c:pt>
                <c:pt idx="10282">
                  <c:v>Bi_0.01995262</c:v>
                </c:pt>
                <c:pt idx="10283">
                  <c:v>Bi_0.02511886</c:v>
                </c:pt>
                <c:pt idx="10284">
                  <c:v>Bi_0.03162278</c:v>
                </c:pt>
                <c:pt idx="10285">
                  <c:v>Bi_0.03981072</c:v>
                </c:pt>
                <c:pt idx="10286">
                  <c:v>Bi_0.05011872</c:v>
                </c:pt>
                <c:pt idx="10287">
                  <c:v>Bi_0.06309573</c:v>
                </c:pt>
                <c:pt idx="10288">
                  <c:v>Bi_0.07943282</c:v>
                </c:pt>
                <c:pt idx="10289">
                  <c:v>Bi_0.1</c:v>
                </c:pt>
                <c:pt idx="10290">
                  <c:v>Bi_0.1258925</c:v>
                </c:pt>
                <c:pt idx="10291">
                  <c:v>Bi_0.1584893</c:v>
                </c:pt>
                <c:pt idx="10292">
                  <c:v>Bi_0.1995262</c:v>
                </c:pt>
                <c:pt idx="10293">
                  <c:v>Bi_0.2511886</c:v>
                </c:pt>
                <c:pt idx="10294">
                  <c:v>Bi_0.3162278</c:v>
                </c:pt>
                <c:pt idx="10295">
                  <c:v>Bi_0.3981072</c:v>
                </c:pt>
                <c:pt idx="10296">
                  <c:v>Bi_0.5011872</c:v>
                </c:pt>
                <c:pt idx="10297">
                  <c:v>Bi_0.6309573</c:v>
                </c:pt>
                <c:pt idx="10298">
                  <c:v>Bi_0.7943282</c:v>
                </c:pt>
                <c:pt idx="10299">
                  <c:v>Bi_1</c:v>
                </c:pt>
                <c:pt idx="10300">
                  <c:v>Bi_1.258925</c:v>
                </c:pt>
                <c:pt idx="10301">
                  <c:v>Bi_1.584893</c:v>
                </c:pt>
                <c:pt idx="10302">
                  <c:v>Bi_1.995262</c:v>
                </c:pt>
                <c:pt idx="10303">
                  <c:v>Bi_2.511886</c:v>
                </c:pt>
                <c:pt idx="10304">
                  <c:v>Bi_3.162278</c:v>
                </c:pt>
                <c:pt idx="10305">
                  <c:v>Bi_3.981072</c:v>
                </c:pt>
                <c:pt idx="10306">
                  <c:v>Bi_5.011872</c:v>
                </c:pt>
                <c:pt idx="10307">
                  <c:v>Bi_6.309573</c:v>
                </c:pt>
                <c:pt idx="10308">
                  <c:v>Bi_7.943282</c:v>
                </c:pt>
                <c:pt idx="10309">
                  <c:v>Bi_10</c:v>
                </c:pt>
                <c:pt idx="10310">
                  <c:v>Bi_12.58925</c:v>
                </c:pt>
                <c:pt idx="10311">
                  <c:v>Bi_15.84893</c:v>
                </c:pt>
                <c:pt idx="10312">
                  <c:v>Bi_19.95262</c:v>
                </c:pt>
                <c:pt idx="10313">
                  <c:v>Bi_25.11886</c:v>
                </c:pt>
                <c:pt idx="10314">
                  <c:v>Bi_31.62278</c:v>
                </c:pt>
                <c:pt idx="10315">
                  <c:v>Bi_39.81072</c:v>
                </c:pt>
                <c:pt idx="10316">
                  <c:v>Bi_50.11872</c:v>
                </c:pt>
                <c:pt idx="10317">
                  <c:v>Bi_63.09573</c:v>
                </c:pt>
                <c:pt idx="10318">
                  <c:v>Bi_79.43282</c:v>
                </c:pt>
                <c:pt idx="10319">
                  <c:v>Bi_100</c:v>
                </c:pt>
                <c:pt idx="10320">
                  <c:v>Bi_125.8925</c:v>
                </c:pt>
                <c:pt idx="10321">
                  <c:v>Bi_158.4893</c:v>
                </c:pt>
                <c:pt idx="10322">
                  <c:v>Bi_199.5262</c:v>
                </c:pt>
                <c:pt idx="10323">
                  <c:v>Bi_251.1886</c:v>
                </c:pt>
                <c:pt idx="10324">
                  <c:v>Bi_316.2278</c:v>
                </c:pt>
                <c:pt idx="10325">
                  <c:v>Bi_398.1072</c:v>
                </c:pt>
                <c:pt idx="10326">
                  <c:v>Bi_501.1872</c:v>
                </c:pt>
                <c:pt idx="10327">
                  <c:v>Bi_630.9573</c:v>
                </c:pt>
                <c:pt idx="10328">
                  <c:v>Bi_794.3282</c:v>
                </c:pt>
                <c:pt idx="10329">
                  <c:v>Bi_1000</c:v>
                </c:pt>
                <c:pt idx="10330">
                  <c:v>Bi_1258.925</c:v>
                </c:pt>
                <c:pt idx="10331">
                  <c:v>Bi_1584.893</c:v>
                </c:pt>
                <c:pt idx="10332">
                  <c:v>Bi_1995.262</c:v>
                </c:pt>
                <c:pt idx="10333">
                  <c:v>Bi_2511.886</c:v>
                </c:pt>
                <c:pt idx="10334">
                  <c:v>Bi_3162.278</c:v>
                </c:pt>
                <c:pt idx="10335">
                  <c:v>Bi_3981.072</c:v>
                </c:pt>
                <c:pt idx="10336">
                  <c:v>Bi_5011.872</c:v>
                </c:pt>
                <c:pt idx="10337">
                  <c:v>Bi_6309.573</c:v>
                </c:pt>
                <c:pt idx="10338">
                  <c:v>Bi_7943.282</c:v>
                </c:pt>
                <c:pt idx="10339">
                  <c:v>Bi_10000</c:v>
                </c:pt>
                <c:pt idx="10340">
                  <c:v>Bi_12589.25</c:v>
                </c:pt>
                <c:pt idx="10341">
                  <c:v>Bi_15848.93</c:v>
                </c:pt>
                <c:pt idx="10342">
                  <c:v>Bi_19952.62</c:v>
                </c:pt>
                <c:pt idx="10343">
                  <c:v>Bi_25118.86</c:v>
                </c:pt>
                <c:pt idx="10344">
                  <c:v>Bi_31622.78</c:v>
                </c:pt>
                <c:pt idx="10345">
                  <c:v>Bi_39810.72</c:v>
                </c:pt>
                <c:pt idx="10346">
                  <c:v>Bi_50118.72</c:v>
                </c:pt>
                <c:pt idx="10347">
                  <c:v>Bi_63095.73</c:v>
                </c:pt>
                <c:pt idx="10348">
                  <c:v>Bi_79432.82</c:v>
                </c:pt>
                <c:pt idx="10349">
                  <c:v>Bi_100000</c:v>
                </c:pt>
                <c:pt idx="10350">
                  <c:v>Bi_125892.5</c:v>
                </c:pt>
                <c:pt idx="10351">
                  <c:v>Bi_158489.3</c:v>
                </c:pt>
                <c:pt idx="10352">
                  <c:v>Bi_199526.2</c:v>
                </c:pt>
                <c:pt idx="10353">
                  <c:v>Bi_251188.6</c:v>
                </c:pt>
                <c:pt idx="10354">
                  <c:v>Bi_316227.8</c:v>
                </c:pt>
                <c:pt idx="10355">
                  <c:v>Bi_398107.2</c:v>
                </c:pt>
                <c:pt idx="10356">
                  <c:v>Bi_501187.2</c:v>
                </c:pt>
                <c:pt idx="10357">
                  <c:v>Bi_630957.3</c:v>
                </c:pt>
                <c:pt idx="10358">
                  <c:v>Bi_794328.2</c:v>
                </c:pt>
                <c:pt idx="10359">
                  <c:v>Bi_1000000</c:v>
                </c:pt>
                <c:pt idx="10360">
                  <c:v>Bi_1258925</c:v>
                </c:pt>
                <c:pt idx="10361">
                  <c:v>Bi_1584893</c:v>
                </c:pt>
                <c:pt idx="10362">
                  <c:v>Bi_1995262</c:v>
                </c:pt>
                <c:pt idx="10363">
                  <c:v>Bi_2511886</c:v>
                </c:pt>
                <c:pt idx="10364">
                  <c:v>Bi_3162278</c:v>
                </c:pt>
                <c:pt idx="10365">
                  <c:v>Bi_3981072</c:v>
                </c:pt>
                <c:pt idx="10366">
                  <c:v>Bi_5011872</c:v>
                </c:pt>
                <c:pt idx="10367">
                  <c:v>Bi_6309573</c:v>
                </c:pt>
                <c:pt idx="10368">
                  <c:v>Bi_7943282</c:v>
                </c:pt>
                <c:pt idx="10369">
                  <c:v>Bi_10000000</c:v>
                </c:pt>
                <c:pt idx="10370">
                  <c:v>Bi_12589250</c:v>
                </c:pt>
                <c:pt idx="10371">
                  <c:v>Bi_15848930</c:v>
                </c:pt>
                <c:pt idx="10372">
                  <c:v>Bi_19952620</c:v>
                </c:pt>
                <c:pt idx="10373">
                  <c:v>Po_</c:v>
                </c:pt>
                <c:pt idx="10374">
                  <c:v>Energy[eV]_Elastic[mb]</c:v>
                </c:pt>
                <c:pt idx="10375">
                  <c:v>Po_0.00001258925</c:v>
                </c:pt>
                <c:pt idx="10376">
                  <c:v>Po_0.00001584893</c:v>
                </c:pt>
                <c:pt idx="10377">
                  <c:v>Po_0.00001995262</c:v>
                </c:pt>
                <c:pt idx="10378">
                  <c:v>Po_0.00002511886</c:v>
                </c:pt>
                <c:pt idx="10379">
                  <c:v>Po_0.00003162278</c:v>
                </c:pt>
                <c:pt idx="10380">
                  <c:v>Po_0.00003981072</c:v>
                </c:pt>
                <c:pt idx="10381">
                  <c:v>Po_0.00005011872</c:v>
                </c:pt>
                <c:pt idx="10382">
                  <c:v>Po_0.00006309573</c:v>
                </c:pt>
                <c:pt idx="10383">
                  <c:v>Po_0.00007943282</c:v>
                </c:pt>
                <c:pt idx="10384">
                  <c:v>Po_0.0001</c:v>
                </c:pt>
                <c:pt idx="10385">
                  <c:v>Po_0.0001258925</c:v>
                </c:pt>
                <c:pt idx="10386">
                  <c:v>Po_0.0001584893</c:v>
                </c:pt>
                <c:pt idx="10387">
                  <c:v>Po_0.0001995262</c:v>
                </c:pt>
                <c:pt idx="10388">
                  <c:v>Po_0.0002511886</c:v>
                </c:pt>
                <c:pt idx="10389">
                  <c:v>Po_0.0003162278</c:v>
                </c:pt>
                <c:pt idx="10390">
                  <c:v>Po_0.0003981072</c:v>
                </c:pt>
                <c:pt idx="10391">
                  <c:v>Po_0.0005011872</c:v>
                </c:pt>
                <c:pt idx="10392">
                  <c:v>Po_0.0006309573</c:v>
                </c:pt>
                <c:pt idx="10393">
                  <c:v>Po_0.0007943282</c:v>
                </c:pt>
                <c:pt idx="10394">
                  <c:v>Po_0.001</c:v>
                </c:pt>
                <c:pt idx="10395">
                  <c:v>Po_0.001258925</c:v>
                </c:pt>
                <c:pt idx="10396">
                  <c:v>Po_0.001584893</c:v>
                </c:pt>
                <c:pt idx="10397">
                  <c:v>Po_0.001995262</c:v>
                </c:pt>
                <c:pt idx="10398">
                  <c:v>Po_0.002511886</c:v>
                </c:pt>
                <c:pt idx="10399">
                  <c:v>Po_0.003162278</c:v>
                </c:pt>
                <c:pt idx="10400">
                  <c:v>Po_0.003981072</c:v>
                </c:pt>
                <c:pt idx="10401">
                  <c:v>Po_0.005011872</c:v>
                </c:pt>
                <c:pt idx="10402">
                  <c:v>Po_0.006309573</c:v>
                </c:pt>
                <c:pt idx="10403">
                  <c:v>Po_0.007943282</c:v>
                </c:pt>
                <c:pt idx="10404">
                  <c:v>Po_0.01</c:v>
                </c:pt>
                <c:pt idx="10405">
                  <c:v>Po_0.01258925</c:v>
                </c:pt>
                <c:pt idx="10406">
                  <c:v>Po_0.01584893</c:v>
                </c:pt>
                <c:pt idx="10407">
                  <c:v>Po_0.01995262</c:v>
                </c:pt>
                <c:pt idx="10408">
                  <c:v>Po_0.02511886</c:v>
                </c:pt>
                <c:pt idx="10409">
                  <c:v>Po_0.03162278</c:v>
                </c:pt>
                <c:pt idx="10410">
                  <c:v>Po_0.03981072</c:v>
                </c:pt>
                <c:pt idx="10411">
                  <c:v>Po_0.05011872</c:v>
                </c:pt>
                <c:pt idx="10412">
                  <c:v>Po_0.06309573</c:v>
                </c:pt>
                <c:pt idx="10413">
                  <c:v>Po_0.07943282</c:v>
                </c:pt>
                <c:pt idx="10414">
                  <c:v>Po_0.1</c:v>
                </c:pt>
                <c:pt idx="10415">
                  <c:v>Po_0.1258925</c:v>
                </c:pt>
                <c:pt idx="10416">
                  <c:v>Po_0.1584893</c:v>
                </c:pt>
                <c:pt idx="10417">
                  <c:v>Po_0.1995262</c:v>
                </c:pt>
                <c:pt idx="10418">
                  <c:v>Po_0.2511886</c:v>
                </c:pt>
                <c:pt idx="10419">
                  <c:v>Po_0.3162278</c:v>
                </c:pt>
                <c:pt idx="10420">
                  <c:v>Po_0.3981072</c:v>
                </c:pt>
                <c:pt idx="10421">
                  <c:v>Po_0.5011872</c:v>
                </c:pt>
                <c:pt idx="10422">
                  <c:v>Po_0.6309573</c:v>
                </c:pt>
                <c:pt idx="10423">
                  <c:v>Po_0.7943282</c:v>
                </c:pt>
                <c:pt idx="10424">
                  <c:v>Po_1</c:v>
                </c:pt>
                <c:pt idx="10425">
                  <c:v>Po_1.258925</c:v>
                </c:pt>
                <c:pt idx="10426">
                  <c:v>Po_1.584893</c:v>
                </c:pt>
                <c:pt idx="10427">
                  <c:v>Po_1.995262</c:v>
                </c:pt>
                <c:pt idx="10428">
                  <c:v>Po_2.511886</c:v>
                </c:pt>
                <c:pt idx="10429">
                  <c:v>Po_3.162278</c:v>
                </c:pt>
                <c:pt idx="10430">
                  <c:v>Po_3.981072</c:v>
                </c:pt>
                <c:pt idx="10431">
                  <c:v>Po_5.011872</c:v>
                </c:pt>
                <c:pt idx="10432">
                  <c:v>Po_6.309573</c:v>
                </c:pt>
                <c:pt idx="10433">
                  <c:v>Po_7.943282</c:v>
                </c:pt>
                <c:pt idx="10434">
                  <c:v>Po_10</c:v>
                </c:pt>
                <c:pt idx="10435">
                  <c:v>Po_12.58925</c:v>
                </c:pt>
                <c:pt idx="10436">
                  <c:v>Po_15.84893</c:v>
                </c:pt>
                <c:pt idx="10437">
                  <c:v>Po_19.95262</c:v>
                </c:pt>
                <c:pt idx="10438">
                  <c:v>Po_25.11886</c:v>
                </c:pt>
                <c:pt idx="10439">
                  <c:v>Po_31.62278</c:v>
                </c:pt>
                <c:pt idx="10440">
                  <c:v>Po_39.81072</c:v>
                </c:pt>
                <c:pt idx="10441">
                  <c:v>Po_50.11872</c:v>
                </c:pt>
                <c:pt idx="10442">
                  <c:v>Po_63.09573</c:v>
                </c:pt>
                <c:pt idx="10443">
                  <c:v>Po_79.43282</c:v>
                </c:pt>
                <c:pt idx="10444">
                  <c:v>Po_100</c:v>
                </c:pt>
                <c:pt idx="10445">
                  <c:v>Po_125.8925</c:v>
                </c:pt>
                <c:pt idx="10446">
                  <c:v>Po_158.4893</c:v>
                </c:pt>
                <c:pt idx="10447">
                  <c:v>Po_199.5262</c:v>
                </c:pt>
                <c:pt idx="10448">
                  <c:v>Po_251.1886</c:v>
                </c:pt>
                <c:pt idx="10449">
                  <c:v>Po_316.2278</c:v>
                </c:pt>
                <c:pt idx="10450">
                  <c:v>Po_398.1072</c:v>
                </c:pt>
                <c:pt idx="10451">
                  <c:v>Po_501.1872</c:v>
                </c:pt>
                <c:pt idx="10452">
                  <c:v>Po_630.9573</c:v>
                </c:pt>
                <c:pt idx="10453">
                  <c:v>Po_794.3282</c:v>
                </c:pt>
                <c:pt idx="10454">
                  <c:v>Po_1000</c:v>
                </c:pt>
                <c:pt idx="10455">
                  <c:v>Po_1258.925</c:v>
                </c:pt>
                <c:pt idx="10456">
                  <c:v>Po_1584.893</c:v>
                </c:pt>
                <c:pt idx="10457">
                  <c:v>Po_1995.262</c:v>
                </c:pt>
                <c:pt idx="10458">
                  <c:v>Po_2511.886</c:v>
                </c:pt>
                <c:pt idx="10459">
                  <c:v>Po_3162.278</c:v>
                </c:pt>
                <c:pt idx="10460">
                  <c:v>Po_3981.072</c:v>
                </c:pt>
                <c:pt idx="10461">
                  <c:v>Po_5011.872</c:v>
                </c:pt>
                <c:pt idx="10462">
                  <c:v>Po_6309.573</c:v>
                </c:pt>
                <c:pt idx="10463">
                  <c:v>Po_7943.282</c:v>
                </c:pt>
                <c:pt idx="10464">
                  <c:v>Po_10000</c:v>
                </c:pt>
                <c:pt idx="10465">
                  <c:v>Po_12589.25</c:v>
                </c:pt>
                <c:pt idx="10466">
                  <c:v>Po_15848.93</c:v>
                </c:pt>
                <c:pt idx="10467">
                  <c:v>Po_19952.62</c:v>
                </c:pt>
                <c:pt idx="10468">
                  <c:v>Po_25118.86</c:v>
                </c:pt>
                <c:pt idx="10469">
                  <c:v>Po_31622.78</c:v>
                </c:pt>
                <c:pt idx="10470">
                  <c:v>Po_39810.72</c:v>
                </c:pt>
                <c:pt idx="10471">
                  <c:v>Po_50118.72</c:v>
                </c:pt>
                <c:pt idx="10472">
                  <c:v>Po_63095.73</c:v>
                </c:pt>
                <c:pt idx="10473">
                  <c:v>Po_79432.82</c:v>
                </c:pt>
                <c:pt idx="10474">
                  <c:v>Po_100000</c:v>
                </c:pt>
                <c:pt idx="10475">
                  <c:v>Po_125892.5</c:v>
                </c:pt>
                <c:pt idx="10476">
                  <c:v>Po_158489.3</c:v>
                </c:pt>
                <c:pt idx="10477">
                  <c:v>Po_199526.2</c:v>
                </c:pt>
                <c:pt idx="10478">
                  <c:v>Po_251188.6</c:v>
                </c:pt>
                <c:pt idx="10479">
                  <c:v>Po_316227.8</c:v>
                </c:pt>
                <c:pt idx="10480">
                  <c:v>Po_398107.2</c:v>
                </c:pt>
                <c:pt idx="10481">
                  <c:v>Po_501187.2</c:v>
                </c:pt>
                <c:pt idx="10482">
                  <c:v>Po_630957.3</c:v>
                </c:pt>
                <c:pt idx="10483">
                  <c:v>Po_794328.2</c:v>
                </c:pt>
                <c:pt idx="10484">
                  <c:v>Po_1000000</c:v>
                </c:pt>
                <c:pt idx="10485">
                  <c:v>Po_1258925</c:v>
                </c:pt>
                <c:pt idx="10486">
                  <c:v>Po_1584893</c:v>
                </c:pt>
                <c:pt idx="10487">
                  <c:v>Po_1995262</c:v>
                </c:pt>
                <c:pt idx="10488">
                  <c:v>Po_2511886</c:v>
                </c:pt>
                <c:pt idx="10489">
                  <c:v>Po_3162278</c:v>
                </c:pt>
                <c:pt idx="10490">
                  <c:v>Po_3981072</c:v>
                </c:pt>
                <c:pt idx="10491">
                  <c:v>Po_5011872</c:v>
                </c:pt>
                <c:pt idx="10492">
                  <c:v>Po_6309573</c:v>
                </c:pt>
                <c:pt idx="10493">
                  <c:v>Po_7943282</c:v>
                </c:pt>
                <c:pt idx="10494">
                  <c:v>Po_10000000</c:v>
                </c:pt>
                <c:pt idx="10495">
                  <c:v>Po_12589250</c:v>
                </c:pt>
                <c:pt idx="10496">
                  <c:v>Po_15848930</c:v>
                </c:pt>
                <c:pt idx="10497">
                  <c:v>Po_19952620</c:v>
                </c:pt>
                <c:pt idx="10498">
                  <c:v>At_</c:v>
                </c:pt>
                <c:pt idx="10499">
                  <c:v>Energy[eV]_Elastic[mb]</c:v>
                </c:pt>
                <c:pt idx="10500">
                  <c:v>At_0.00001258925</c:v>
                </c:pt>
                <c:pt idx="10501">
                  <c:v>At_0.00001584893</c:v>
                </c:pt>
                <c:pt idx="10502">
                  <c:v>At_0.00001995262</c:v>
                </c:pt>
                <c:pt idx="10503">
                  <c:v>At_0.00002511886</c:v>
                </c:pt>
                <c:pt idx="10504">
                  <c:v>At_0.00003162278</c:v>
                </c:pt>
                <c:pt idx="10505">
                  <c:v>At_0.00003981072</c:v>
                </c:pt>
                <c:pt idx="10506">
                  <c:v>At_0.00005011872</c:v>
                </c:pt>
                <c:pt idx="10507">
                  <c:v>At_0.00006309573</c:v>
                </c:pt>
                <c:pt idx="10508">
                  <c:v>At_0.00007943282</c:v>
                </c:pt>
                <c:pt idx="10509">
                  <c:v>At_0.0001</c:v>
                </c:pt>
                <c:pt idx="10510">
                  <c:v>At_0.0001258925</c:v>
                </c:pt>
                <c:pt idx="10511">
                  <c:v>At_0.0001584893</c:v>
                </c:pt>
                <c:pt idx="10512">
                  <c:v>At_0.0001995262</c:v>
                </c:pt>
                <c:pt idx="10513">
                  <c:v>At_0.0002511886</c:v>
                </c:pt>
                <c:pt idx="10514">
                  <c:v>At_0.0003162278</c:v>
                </c:pt>
                <c:pt idx="10515">
                  <c:v>At_0.0003981072</c:v>
                </c:pt>
                <c:pt idx="10516">
                  <c:v>At_0.0005011872</c:v>
                </c:pt>
                <c:pt idx="10517">
                  <c:v>At_0.0006309573</c:v>
                </c:pt>
                <c:pt idx="10518">
                  <c:v>At_0.0007943282</c:v>
                </c:pt>
                <c:pt idx="10519">
                  <c:v>At_0.001</c:v>
                </c:pt>
                <c:pt idx="10520">
                  <c:v>At_0.001258925</c:v>
                </c:pt>
                <c:pt idx="10521">
                  <c:v>At_0.001584893</c:v>
                </c:pt>
                <c:pt idx="10522">
                  <c:v>At_0.001995262</c:v>
                </c:pt>
                <c:pt idx="10523">
                  <c:v>At_0.002511886</c:v>
                </c:pt>
                <c:pt idx="10524">
                  <c:v>At_0.003162278</c:v>
                </c:pt>
                <c:pt idx="10525">
                  <c:v>At_0.003981072</c:v>
                </c:pt>
                <c:pt idx="10526">
                  <c:v>At_0.005011872</c:v>
                </c:pt>
                <c:pt idx="10527">
                  <c:v>At_0.006309573</c:v>
                </c:pt>
                <c:pt idx="10528">
                  <c:v>At_0.007943282</c:v>
                </c:pt>
                <c:pt idx="10529">
                  <c:v>At_0.01</c:v>
                </c:pt>
                <c:pt idx="10530">
                  <c:v>At_0.01258925</c:v>
                </c:pt>
                <c:pt idx="10531">
                  <c:v>At_0.01584893</c:v>
                </c:pt>
                <c:pt idx="10532">
                  <c:v>At_0.01995262</c:v>
                </c:pt>
                <c:pt idx="10533">
                  <c:v>At_0.02511886</c:v>
                </c:pt>
                <c:pt idx="10534">
                  <c:v>At_0.03162278</c:v>
                </c:pt>
                <c:pt idx="10535">
                  <c:v>At_0.03981072</c:v>
                </c:pt>
                <c:pt idx="10536">
                  <c:v>At_0.05011872</c:v>
                </c:pt>
                <c:pt idx="10537">
                  <c:v>At_0.06309573</c:v>
                </c:pt>
                <c:pt idx="10538">
                  <c:v>At_0.07943282</c:v>
                </c:pt>
                <c:pt idx="10539">
                  <c:v>At_0.1</c:v>
                </c:pt>
                <c:pt idx="10540">
                  <c:v>At_0.1258925</c:v>
                </c:pt>
                <c:pt idx="10541">
                  <c:v>At_0.1584893</c:v>
                </c:pt>
                <c:pt idx="10542">
                  <c:v>At_0.1995262</c:v>
                </c:pt>
                <c:pt idx="10543">
                  <c:v>At_0.2511886</c:v>
                </c:pt>
                <c:pt idx="10544">
                  <c:v>At_0.3162278</c:v>
                </c:pt>
                <c:pt idx="10545">
                  <c:v>At_0.3981072</c:v>
                </c:pt>
                <c:pt idx="10546">
                  <c:v>At_0.5011872</c:v>
                </c:pt>
                <c:pt idx="10547">
                  <c:v>At_0.6309573</c:v>
                </c:pt>
                <c:pt idx="10548">
                  <c:v>At_0.7943282</c:v>
                </c:pt>
                <c:pt idx="10549">
                  <c:v>At_1</c:v>
                </c:pt>
                <c:pt idx="10550">
                  <c:v>At_1.258925</c:v>
                </c:pt>
                <c:pt idx="10551">
                  <c:v>At_1.584893</c:v>
                </c:pt>
                <c:pt idx="10552">
                  <c:v>At_1.995262</c:v>
                </c:pt>
                <c:pt idx="10553">
                  <c:v>At_2.511886</c:v>
                </c:pt>
                <c:pt idx="10554">
                  <c:v>At_3.162278</c:v>
                </c:pt>
                <c:pt idx="10555">
                  <c:v>At_3.981072</c:v>
                </c:pt>
                <c:pt idx="10556">
                  <c:v>At_5.011872</c:v>
                </c:pt>
                <c:pt idx="10557">
                  <c:v>At_6.309573</c:v>
                </c:pt>
                <c:pt idx="10558">
                  <c:v>At_7.943282</c:v>
                </c:pt>
                <c:pt idx="10559">
                  <c:v>At_10</c:v>
                </c:pt>
                <c:pt idx="10560">
                  <c:v>At_12.58925</c:v>
                </c:pt>
                <c:pt idx="10561">
                  <c:v>At_15.84893</c:v>
                </c:pt>
                <c:pt idx="10562">
                  <c:v>At_19.95262</c:v>
                </c:pt>
                <c:pt idx="10563">
                  <c:v>At_25.11886</c:v>
                </c:pt>
                <c:pt idx="10564">
                  <c:v>At_31.62278</c:v>
                </c:pt>
                <c:pt idx="10565">
                  <c:v>At_39.81072</c:v>
                </c:pt>
                <c:pt idx="10566">
                  <c:v>At_50.11872</c:v>
                </c:pt>
                <c:pt idx="10567">
                  <c:v>At_63.09573</c:v>
                </c:pt>
                <c:pt idx="10568">
                  <c:v>At_79.43282</c:v>
                </c:pt>
                <c:pt idx="10569">
                  <c:v>At_100</c:v>
                </c:pt>
                <c:pt idx="10570">
                  <c:v>At_125.8925</c:v>
                </c:pt>
                <c:pt idx="10571">
                  <c:v>At_158.4893</c:v>
                </c:pt>
                <c:pt idx="10572">
                  <c:v>At_199.5262</c:v>
                </c:pt>
                <c:pt idx="10573">
                  <c:v>At_251.1886</c:v>
                </c:pt>
                <c:pt idx="10574">
                  <c:v>At_316.2278</c:v>
                </c:pt>
                <c:pt idx="10575">
                  <c:v>At_398.1072</c:v>
                </c:pt>
                <c:pt idx="10576">
                  <c:v>At_501.1872</c:v>
                </c:pt>
                <c:pt idx="10577">
                  <c:v>At_630.9573</c:v>
                </c:pt>
                <c:pt idx="10578">
                  <c:v>At_794.3282</c:v>
                </c:pt>
                <c:pt idx="10579">
                  <c:v>At_1000</c:v>
                </c:pt>
                <c:pt idx="10580">
                  <c:v>At_1258.925</c:v>
                </c:pt>
                <c:pt idx="10581">
                  <c:v>At_1584.893</c:v>
                </c:pt>
                <c:pt idx="10582">
                  <c:v>At_1995.262</c:v>
                </c:pt>
                <c:pt idx="10583">
                  <c:v>At_2511.886</c:v>
                </c:pt>
                <c:pt idx="10584">
                  <c:v>At_3162.278</c:v>
                </c:pt>
                <c:pt idx="10585">
                  <c:v>At_3981.072</c:v>
                </c:pt>
                <c:pt idx="10586">
                  <c:v>At_5011.872</c:v>
                </c:pt>
                <c:pt idx="10587">
                  <c:v>At_6309.573</c:v>
                </c:pt>
                <c:pt idx="10588">
                  <c:v>At_7943.282</c:v>
                </c:pt>
                <c:pt idx="10589">
                  <c:v>At_10000</c:v>
                </c:pt>
                <c:pt idx="10590">
                  <c:v>At_12589.25</c:v>
                </c:pt>
                <c:pt idx="10591">
                  <c:v>At_15848.93</c:v>
                </c:pt>
                <c:pt idx="10592">
                  <c:v>At_19952.62</c:v>
                </c:pt>
                <c:pt idx="10593">
                  <c:v>At_25118.86</c:v>
                </c:pt>
                <c:pt idx="10594">
                  <c:v>At_31622.78</c:v>
                </c:pt>
                <c:pt idx="10595">
                  <c:v>At_39810.72</c:v>
                </c:pt>
                <c:pt idx="10596">
                  <c:v>At_50118.72</c:v>
                </c:pt>
                <c:pt idx="10597">
                  <c:v>At_63095.73</c:v>
                </c:pt>
                <c:pt idx="10598">
                  <c:v>At_79432.82</c:v>
                </c:pt>
                <c:pt idx="10599">
                  <c:v>At_100000</c:v>
                </c:pt>
                <c:pt idx="10600">
                  <c:v>At_125892.5</c:v>
                </c:pt>
                <c:pt idx="10601">
                  <c:v>At_158489.3</c:v>
                </c:pt>
                <c:pt idx="10602">
                  <c:v>At_199526.2</c:v>
                </c:pt>
                <c:pt idx="10603">
                  <c:v>At_251188.6</c:v>
                </c:pt>
                <c:pt idx="10604">
                  <c:v>At_316227.8</c:v>
                </c:pt>
                <c:pt idx="10605">
                  <c:v>At_398107.2</c:v>
                </c:pt>
                <c:pt idx="10606">
                  <c:v>At_501187.2</c:v>
                </c:pt>
                <c:pt idx="10607">
                  <c:v>At_630957.3</c:v>
                </c:pt>
                <c:pt idx="10608">
                  <c:v>At_794328.2</c:v>
                </c:pt>
                <c:pt idx="10609">
                  <c:v>At_1000000</c:v>
                </c:pt>
                <c:pt idx="10610">
                  <c:v>At_1258925</c:v>
                </c:pt>
                <c:pt idx="10611">
                  <c:v>At_1584893</c:v>
                </c:pt>
                <c:pt idx="10612">
                  <c:v>At_1995262</c:v>
                </c:pt>
                <c:pt idx="10613">
                  <c:v>At_2511886</c:v>
                </c:pt>
                <c:pt idx="10614">
                  <c:v>At_3162278</c:v>
                </c:pt>
                <c:pt idx="10615">
                  <c:v>At_3981072</c:v>
                </c:pt>
                <c:pt idx="10616">
                  <c:v>At_5011872</c:v>
                </c:pt>
                <c:pt idx="10617">
                  <c:v>At_6309573</c:v>
                </c:pt>
                <c:pt idx="10618">
                  <c:v>At_7943282</c:v>
                </c:pt>
                <c:pt idx="10619">
                  <c:v>At_10000000</c:v>
                </c:pt>
                <c:pt idx="10620">
                  <c:v>At_12589250</c:v>
                </c:pt>
                <c:pt idx="10621">
                  <c:v>At_15848930</c:v>
                </c:pt>
                <c:pt idx="10622">
                  <c:v>At_19952620</c:v>
                </c:pt>
                <c:pt idx="10623">
                  <c:v>Rn_</c:v>
                </c:pt>
                <c:pt idx="10624">
                  <c:v>Energy[eV]_Elastic[mb]</c:v>
                </c:pt>
                <c:pt idx="10625">
                  <c:v>Rn_0.00001258925</c:v>
                </c:pt>
                <c:pt idx="10626">
                  <c:v>Rn_0.00001584893</c:v>
                </c:pt>
                <c:pt idx="10627">
                  <c:v>Rn_0.00001995262</c:v>
                </c:pt>
                <c:pt idx="10628">
                  <c:v>Rn_0.00002511886</c:v>
                </c:pt>
                <c:pt idx="10629">
                  <c:v>Rn_0.00003162278</c:v>
                </c:pt>
                <c:pt idx="10630">
                  <c:v>Rn_0.00003981072</c:v>
                </c:pt>
                <c:pt idx="10631">
                  <c:v>Rn_0.00005011872</c:v>
                </c:pt>
                <c:pt idx="10632">
                  <c:v>Rn_0.00006309573</c:v>
                </c:pt>
                <c:pt idx="10633">
                  <c:v>Rn_0.00007943282</c:v>
                </c:pt>
                <c:pt idx="10634">
                  <c:v>Rn_0.0001</c:v>
                </c:pt>
                <c:pt idx="10635">
                  <c:v>Rn_0.0001258925</c:v>
                </c:pt>
                <c:pt idx="10636">
                  <c:v>Rn_0.0001584893</c:v>
                </c:pt>
                <c:pt idx="10637">
                  <c:v>Rn_0.0001995262</c:v>
                </c:pt>
                <c:pt idx="10638">
                  <c:v>Rn_0.0002511886</c:v>
                </c:pt>
                <c:pt idx="10639">
                  <c:v>Rn_0.0003162278</c:v>
                </c:pt>
                <c:pt idx="10640">
                  <c:v>Rn_0.0003981072</c:v>
                </c:pt>
                <c:pt idx="10641">
                  <c:v>Rn_0.0005011872</c:v>
                </c:pt>
                <c:pt idx="10642">
                  <c:v>Rn_0.0006309573</c:v>
                </c:pt>
                <c:pt idx="10643">
                  <c:v>Rn_0.0007943282</c:v>
                </c:pt>
                <c:pt idx="10644">
                  <c:v>Rn_0.001</c:v>
                </c:pt>
                <c:pt idx="10645">
                  <c:v>Rn_0.001258925</c:v>
                </c:pt>
                <c:pt idx="10646">
                  <c:v>Rn_0.001584893</c:v>
                </c:pt>
                <c:pt idx="10647">
                  <c:v>Rn_0.001995262</c:v>
                </c:pt>
                <c:pt idx="10648">
                  <c:v>Rn_0.002511886</c:v>
                </c:pt>
                <c:pt idx="10649">
                  <c:v>Rn_0.003162278</c:v>
                </c:pt>
                <c:pt idx="10650">
                  <c:v>Rn_0.003981072</c:v>
                </c:pt>
                <c:pt idx="10651">
                  <c:v>Rn_0.005011872</c:v>
                </c:pt>
                <c:pt idx="10652">
                  <c:v>Rn_0.006309573</c:v>
                </c:pt>
                <c:pt idx="10653">
                  <c:v>Rn_0.007943282</c:v>
                </c:pt>
                <c:pt idx="10654">
                  <c:v>Rn_0.01</c:v>
                </c:pt>
                <c:pt idx="10655">
                  <c:v>Rn_0.01258925</c:v>
                </c:pt>
                <c:pt idx="10656">
                  <c:v>Rn_0.01584893</c:v>
                </c:pt>
                <c:pt idx="10657">
                  <c:v>Rn_0.01995262</c:v>
                </c:pt>
                <c:pt idx="10658">
                  <c:v>Rn_0.02511886</c:v>
                </c:pt>
                <c:pt idx="10659">
                  <c:v>Rn_0.03162278</c:v>
                </c:pt>
                <c:pt idx="10660">
                  <c:v>Rn_0.03981072</c:v>
                </c:pt>
                <c:pt idx="10661">
                  <c:v>Rn_0.05011872</c:v>
                </c:pt>
                <c:pt idx="10662">
                  <c:v>Rn_0.06309573</c:v>
                </c:pt>
                <c:pt idx="10663">
                  <c:v>Rn_0.07943282</c:v>
                </c:pt>
                <c:pt idx="10664">
                  <c:v>Rn_0.1</c:v>
                </c:pt>
                <c:pt idx="10665">
                  <c:v>Rn_0.1258925</c:v>
                </c:pt>
                <c:pt idx="10666">
                  <c:v>Rn_0.1584893</c:v>
                </c:pt>
                <c:pt idx="10667">
                  <c:v>Rn_0.1995262</c:v>
                </c:pt>
                <c:pt idx="10668">
                  <c:v>Rn_0.2511886</c:v>
                </c:pt>
                <c:pt idx="10669">
                  <c:v>Rn_0.3162278</c:v>
                </c:pt>
                <c:pt idx="10670">
                  <c:v>Rn_0.3981072</c:v>
                </c:pt>
                <c:pt idx="10671">
                  <c:v>Rn_0.5011872</c:v>
                </c:pt>
                <c:pt idx="10672">
                  <c:v>Rn_0.6309573</c:v>
                </c:pt>
                <c:pt idx="10673">
                  <c:v>Rn_0.7943282</c:v>
                </c:pt>
                <c:pt idx="10674">
                  <c:v>Rn_1</c:v>
                </c:pt>
                <c:pt idx="10675">
                  <c:v>Rn_1.258925</c:v>
                </c:pt>
                <c:pt idx="10676">
                  <c:v>Rn_1.584893</c:v>
                </c:pt>
                <c:pt idx="10677">
                  <c:v>Rn_1.995262</c:v>
                </c:pt>
                <c:pt idx="10678">
                  <c:v>Rn_2.511886</c:v>
                </c:pt>
                <c:pt idx="10679">
                  <c:v>Rn_3.162278</c:v>
                </c:pt>
                <c:pt idx="10680">
                  <c:v>Rn_3.981072</c:v>
                </c:pt>
                <c:pt idx="10681">
                  <c:v>Rn_5.011872</c:v>
                </c:pt>
                <c:pt idx="10682">
                  <c:v>Rn_6.309573</c:v>
                </c:pt>
                <c:pt idx="10683">
                  <c:v>Rn_7.943282</c:v>
                </c:pt>
                <c:pt idx="10684">
                  <c:v>Rn_10</c:v>
                </c:pt>
                <c:pt idx="10685">
                  <c:v>Rn_12.58925</c:v>
                </c:pt>
                <c:pt idx="10686">
                  <c:v>Rn_15.84893</c:v>
                </c:pt>
                <c:pt idx="10687">
                  <c:v>Rn_19.95262</c:v>
                </c:pt>
                <c:pt idx="10688">
                  <c:v>Rn_25.11886</c:v>
                </c:pt>
                <c:pt idx="10689">
                  <c:v>Rn_31.62278</c:v>
                </c:pt>
                <c:pt idx="10690">
                  <c:v>Rn_39.81072</c:v>
                </c:pt>
                <c:pt idx="10691">
                  <c:v>Rn_50.11872</c:v>
                </c:pt>
                <c:pt idx="10692">
                  <c:v>Rn_63.09573</c:v>
                </c:pt>
                <c:pt idx="10693">
                  <c:v>Rn_79.43282</c:v>
                </c:pt>
                <c:pt idx="10694">
                  <c:v>Rn_100</c:v>
                </c:pt>
                <c:pt idx="10695">
                  <c:v>Rn_125.8925</c:v>
                </c:pt>
                <c:pt idx="10696">
                  <c:v>Rn_158.4893</c:v>
                </c:pt>
                <c:pt idx="10697">
                  <c:v>Rn_199.5262</c:v>
                </c:pt>
                <c:pt idx="10698">
                  <c:v>Rn_251.1886</c:v>
                </c:pt>
                <c:pt idx="10699">
                  <c:v>Rn_316.2278</c:v>
                </c:pt>
                <c:pt idx="10700">
                  <c:v>Rn_398.1072</c:v>
                </c:pt>
                <c:pt idx="10701">
                  <c:v>Rn_501.1872</c:v>
                </c:pt>
                <c:pt idx="10702">
                  <c:v>Rn_630.9573</c:v>
                </c:pt>
                <c:pt idx="10703">
                  <c:v>Rn_794.3282</c:v>
                </c:pt>
                <c:pt idx="10704">
                  <c:v>Rn_1000</c:v>
                </c:pt>
                <c:pt idx="10705">
                  <c:v>Rn_1258.925</c:v>
                </c:pt>
                <c:pt idx="10706">
                  <c:v>Rn_1584.893</c:v>
                </c:pt>
                <c:pt idx="10707">
                  <c:v>Rn_1995.262</c:v>
                </c:pt>
                <c:pt idx="10708">
                  <c:v>Rn_2511.886</c:v>
                </c:pt>
                <c:pt idx="10709">
                  <c:v>Rn_3162.278</c:v>
                </c:pt>
                <c:pt idx="10710">
                  <c:v>Rn_3981.072</c:v>
                </c:pt>
                <c:pt idx="10711">
                  <c:v>Rn_5011.872</c:v>
                </c:pt>
                <c:pt idx="10712">
                  <c:v>Rn_6309.573</c:v>
                </c:pt>
                <c:pt idx="10713">
                  <c:v>Rn_7943.282</c:v>
                </c:pt>
                <c:pt idx="10714">
                  <c:v>Rn_10000</c:v>
                </c:pt>
                <c:pt idx="10715">
                  <c:v>Rn_12589.25</c:v>
                </c:pt>
                <c:pt idx="10716">
                  <c:v>Rn_15848.93</c:v>
                </c:pt>
                <c:pt idx="10717">
                  <c:v>Rn_19952.62</c:v>
                </c:pt>
                <c:pt idx="10718">
                  <c:v>Rn_25118.86</c:v>
                </c:pt>
                <c:pt idx="10719">
                  <c:v>Rn_31622.78</c:v>
                </c:pt>
                <c:pt idx="10720">
                  <c:v>Rn_39810.72</c:v>
                </c:pt>
                <c:pt idx="10721">
                  <c:v>Rn_50118.72</c:v>
                </c:pt>
                <c:pt idx="10722">
                  <c:v>Rn_63095.73</c:v>
                </c:pt>
                <c:pt idx="10723">
                  <c:v>Rn_79432.82</c:v>
                </c:pt>
                <c:pt idx="10724">
                  <c:v>Rn_100000</c:v>
                </c:pt>
                <c:pt idx="10725">
                  <c:v>Rn_125892.5</c:v>
                </c:pt>
                <c:pt idx="10726">
                  <c:v>Rn_158489.3</c:v>
                </c:pt>
                <c:pt idx="10727">
                  <c:v>Rn_199526.2</c:v>
                </c:pt>
                <c:pt idx="10728">
                  <c:v>Rn_251188.6</c:v>
                </c:pt>
                <c:pt idx="10729">
                  <c:v>Rn_316227.8</c:v>
                </c:pt>
                <c:pt idx="10730">
                  <c:v>Rn_398107.2</c:v>
                </c:pt>
                <c:pt idx="10731">
                  <c:v>Rn_501187.2</c:v>
                </c:pt>
                <c:pt idx="10732">
                  <c:v>Rn_630957.3</c:v>
                </c:pt>
                <c:pt idx="10733">
                  <c:v>Rn_794328.2</c:v>
                </c:pt>
                <c:pt idx="10734">
                  <c:v>Rn_1000000</c:v>
                </c:pt>
                <c:pt idx="10735">
                  <c:v>Rn_1258925</c:v>
                </c:pt>
                <c:pt idx="10736">
                  <c:v>Rn_1584893</c:v>
                </c:pt>
                <c:pt idx="10737">
                  <c:v>Rn_1995262</c:v>
                </c:pt>
                <c:pt idx="10738">
                  <c:v>Rn_2511886</c:v>
                </c:pt>
                <c:pt idx="10739">
                  <c:v>Rn_3162278</c:v>
                </c:pt>
                <c:pt idx="10740">
                  <c:v>Rn_3981072</c:v>
                </c:pt>
                <c:pt idx="10741">
                  <c:v>Rn_5011872</c:v>
                </c:pt>
                <c:pt idx="10742">
                  <c:v>Rn_6309573</c:v>
                </c:pt>
                <c:pt idx="10743">
                  <c:v>Rn_7943282</c:v>
                </c:pt>
                <c:pt idx="10744">
                  <c:v>Rn_10000000</c:v>
                </c:pt>
                <c:pt idx="10745">
                  <c:v>Rn_12589250</c:v>
                </c:pt>
                <c:pt idx="10746">
                  <c:v>Rn_15848930</c:v>
                </c:pt>
                <c:pt idx="10747">
                  <c:v>Rn_19952620</c:v>
                </c:pt>
                <c:pt idx="10748">
                  <c:v>Fr_</c:v>
                </c:pt>
                <c:pt idx="10749">
                  <c:v>Energy[eV]_Elastic[mb]</c:v>
                </c:pt>
                <c:pt idx="10750">
                  <c:v>Fr_0.00001258925</c:v>
                </c:pt>
                <c:pt idx="10751">
                  <c:v>Fr_0.00001584893</c:v>
                </c:pt>
                <c:pt idx="10752">
                  <c:v>Fr_0.00001995262</c:v>
                </c:pt>
                <c:pt idx="10753">
                  <c:v>Fr_0.00002511886</c:v>
                </c:pt>
                <c:pt idx="10754">
                  <c:v>Fr_0.00003162278</c:v>
                </c:pt>
                <c:pt idx="10755">
                  <c:v>Fr_0.00003981072</c:v>
                </c:pt>
                <c:pt idx="10756">
                  <c:v>Fr_0.00005011872</c:v>
                </c:pt>
                <c:pt idx="10757">
                  <c:v>Fr_0.00006309573</c:v>
                </c:pt>
                <c:pt idx="10758">
                  <c:v>Fr_0.00007943282</c:v>
                </c:pt>
                <c:pt idx="10759">
                  <c:v>Fr_0.0001</c:v>
                </c:pt>
                <c:pt idx="10760">
                  <c:v>Fr_0.0001258925</c:v>
                </c:pt>
                <c:pt idx="10761">
                  <c:v>Fr_0.0001584893</c:v>
                </c:pt>
                <c:pt idx="10762">
                  <c:v>Fr_0.0001995262</c:v>
                </c:pt>
                <c:pt idx="10763">
                  <c:v>Fr_0.0002511886</c:v>
                </c:pt>
                <c:pt idx="10764">
                  <c:v>Fr_0.0003162278</c:v>
                </c:pt>
                <c:pt idx="10765">
                  <c:v>Fr_0.0003981072</c:v>
                </c:pt>
                <c:pt idx="10766">
                  <c:v>Fr_0.0005011872</c:v>
                </c:pt>
                <c:pt idx="10767">
                  <c:v>Fr_0.0006309573</c:v>
                </c:pt>
                <c:pt idx="10768">
                  <c:v>Fr_0.0007943282</c:v>
                </c:pt>
                <c:pt idx="10769">
                  <c:v>Fr_0.001</c:v>
                </c:pt>
                <c:pt idx="10770">
                  <c:v>Fr_0.001258925</c:v>
                </c:pt>
                <c:pt idx="10771">
                  <c:v>Fr_0.001584893</c:v>
                </c:pt>
                <c:pt idx="10772">
                  <c:v>Fr_0.001995262</c:v>
                </c:pt>
                <c:pt idx="10773">
                  <c:v>Fr_0.002511886</c:v>
                </c:pt>
                <c:pt idx="10774">
                  <c:v>Fr_0.003162278</c:v>
                </c:pt>
                <c:pt idx="10775">
                  <c:v>Fr_0.003981072</c:v>
                </c:pt>
                <c:pt idx="10776">
                  <c:v>Fr_0.005011872</c:v>
                </c:pt>
                <c:pt idx="10777">
                  <c:v>Fr_0.006309573</c:v>
                </c:pt>
                <c:pt idx="10778">
                  <c:v>Fr_0.007943282</c:v>
                </c:pt>
                <c:pt idx="10779">
                  <c:v>Fr_0.01</c:v>
                </c:pt>
                <c:pt idx="10780">
                  <c:v>Fr_0.01258925</c:v>
                </c:pt>
                <c:pt idx="10781">
                  <c:v>Fr_0.01584893</c:v>
                </c:pt>
                <c:pt idx="10782">
                  <c:v>Fr_0.01995262</c:v>
                </c:pt>
                <c:pt idx="10783">
                  <c:v>Fr_0.02511886</c:v>
                </c:pt>
                <c:pt idx="10784">
                  <c:v>Fr_0.03162278</c:v>
                </c:pt>
                <c:pt idx="10785">
                  <c:v>Fr_0.03981072</c:v>
                </c:pt>
                <c:pt idx="10786">
                  <c:v>Fr_0.05011872</c:v>
                </c:pt>
                <c:pt idx="10787">
                  <c:v>Fr_0.06309573</c:v>
                </c:pt>
                <c:pt idx="10788">
                  <c:v>Fr_0.07943282</c:v>
                </c:pt>
                <c:pt idx="10789">
                  <c:v>Fr_0.1</c:v>
                </c:pt>
                <c:pt idx="10790">
                  <c:v>Fr_0.1258925</c:v>
                </c:pt>
                <c:pt idx="10791">
                  <c:v>Fr_0.1584893</c:v>
                </c:pt>
                <c:pt idx="10792">
                  <c:v>Fr_0.1995262</c:v>
                </c:pt>
                <c:pt idx="10793">
                  <c:v>Fr_0.2511886</c:v>
                </c:pt>
                <c:pt idx="10794">
                  <c:v>Fr_0.3162278</c:v>
                </c:pt>
                <c:pt idx="10795">
                  <c:v>Fr_0.3981072</c:v>
                </c:pt>
                <c:pt idx="10796">
                  <c:v>Fr_0.5011872</c:v>
                </c:pt>
                <c:pt idx="10797">
                  <c:v>Fr_0.6309573</c:v>
                </c:pt>
                <c:pt idx="10798">
                  <c:v>Fr_0.7943282</c:v>
                </c:pt>
                <c:pt idx="10799">
                  <c:v>Fr_1</c:v>
                </c:pt>
                <c:pt idx="10800">
                  <c:v>Fr_1.258925</c:v>
                </c:pt>
                <c:pt idx="10801">
                  <c:v>Fr_1.584893</c:v>
                </c:pt>
                <c:pt idx="10802">
                  <c:v>Fr_1.995262</c:v>
                </c:pt>
                <c:pt idx="10803">
                  <c:v>Fr_2.511886</c:v>
                </c:pt>
                <c:pt idx="10804">
                  <c:v>Fr_3.162278</c:v>
                </c:pt>
                <c:pt idx="10805">
                  <c:v>Fr_3.981072</c:v>
                </c:pt>
                <c:pt idx="10806">
                  <c:v>Fr_5.011872</c:v>
                </c:pt>
                <c:pt idx="10807">
                  <c:v>Fr_6.309573</c:v>
                </c:pt>
                <c:pt idx="10808">
                  <c:v>Fr_7.943282</c:v>
                </c:pt>
                <c:pt idx="10809">
                  <c:v>Fr_10</c:v>
                </c:pt>
                <c:pt idx="10810">
                  <c:v>Fr_12.58925</c:v>
                </c:pt>
                <c:pt idx="10811">
                  <c:v>Fr_15.84893</c:v>
                </c:pt>
                <c:pt idx="10812">
                  <c:v>Fr_19.95262</c:v>
                </c:pt>
                <c:pt idx="10813">
                  <c:v>Fr_25.11886</c:v>
                </c:pt>
                <c:pt idx="10814">
                  <c:v>Fr_31.62278</c:v>
                </c:pt>
                <c:pt idx="10815">
                  <c:v>Fr_39.81072</c:v>
                </c:pt>
                <c:pt idx="10816">
                  <c:v>Fr_50.11872</c:v>
                </c:pt>
                <c:pt idx="10817">
                  <c:v>Fr_63.09573</c:v>
                </c:pt>
                <c:pt idx="10818">
                  <c:v>Fr_79.43282</c:v>
                </c:pt>
                <c:pt idx="10819">
                  <c:v>Fr_100</c:v>
                </c:pt>
                <c:pt idx="10820">
                  <c:v>Fr_125.8925</c:v>
                </c:pt>
                <c:pt idx="10821">
                  <c:v>Fr_158.4893</c:v>
                </c:pt>
                <c:pt idx="10822">
                  <c:v>Fr_199.5262</c:v>
                </c:pt>
                <c:pt idx="10823">
                  <c:v>Fr_251.1886</c:v>
                </c:pt>
                <c:pt idx="10824">
                  <c:v>Fr_316.2278</c:v>
                </c:pt>
                <c:pt idx="10825">
                  <c:v>Fr_398.1072</c:v>
                </c:pt>
                <c:pt idx="10826">
                  <c:v>Fr_501.1872</c:v>
                </c:pt>
                <c:pt idx="10827">
                  <c:v>Fr_630.9573</c:v>
                </c:pt>
                <c:pt idx="10828">
                  <c:v>Fr_794.3282</c:v>
                </c:pt>
                <c:pt idx="10829">
                  <c:v>Fr_1000</c:v>
                </c:pt>
                <c:pt idx="10830">
                  <c:v>Fr_1258.925</c:v>
                </c:pt>
                <c:pt idx="10831">
                  <c:v>Fr_1584.893</c:v>
                </c:pt>
                <c:pt idx="10832">
                  <c:v>Fr_1995.262</c:v>
                </c:pt>
                <c:pt idx="10833">
                  <c:v>Fr_2511.886</c:v>
                </c:pt>
                <c:pt idx="10834">
                  <c:v>Fr_3162.278</c:v>
                </c:pt>
                <c:pt idx="10835">
                  <c:v>Fr_3981.072</c:v>
                </c:pt>
                <c:pt idx="10836">
                  <c:v>Fr_5011.872</c:v>
                </c:pt>
                <c:pt idx="10837">
                  <c:v>Fr_6309.573</c:v>
                </c:pt>
                <c:pt idx="10838">
                  <c:v>Fr_7943.282</c:v>
                </c:pt>
                <c:pt idx="10839">
                  <c:v>Fr_10000</c:v>
                </c:pt>
                <c:pt idx="10840">
                  <c:v>Fr_12589.25</c:v>
                </c:pt>
                <c:pt idx="10841">
                  <c:v>Fr_15848.93</c:v>
                </c:pt>
                <c:pt idx="10842">
                  <c:v>Fr_19952.62</c:v>
                </c:pt>
                <c:pt idx="10843">
                  <c:v>Fr_25118.86</c:v>
                </c:pt>
                <c:pt idx="10844">
                  <c:v>Fr_31622.78</c:v>
                </c:pt>
                <c:pt idx="10845">
                  <c:v>Fr_39810.72</c:v>
                </c:pt>
                <c:pt idx="10846">
                  <c:v>Fr_50118.72</c:v>
                </c:pt>
                <c:pt idx="10847">
                  <c:v>Fr_63095.73</c:v>
                </c:pt>
                <c:pt idx="10848">
                  <c:v>Fr_79432.82</c:v>
                </c:pt>
                <c:pt idx="10849">
                  <c:v>Fr_100000</c:v>
                </c:pt>
                <c:pt idx="10850">
                  <c:v>Fr_125892.5</c:v>
                </c:pt>
                <c:pt idx="10851">
                  <c:v>Fr_158489.3</c:v>
                </c:pt>
                <c:pt idx="10852">
                  <c:v>Fr_199526.2</c:v>
                </c:pt>
                <c:pt idx="10853">
                  <c:v>Fr_251188.6</c:v>
                </c:pt>
                <c:pt idx="10854">
                  <c:v>Fr_316227.8</c:v>
                </c:pt>
                <c:pt idx="10855">
                  <c:v>Fr_398107.2</c:v>
                </c:pt>
                <c:pt idx="10856">
                  <c:v>Fr_501187.2</c:v>
                </c:pt>
                <c:pt idx="10857">
                  <c:v>Fr_630957.3</c:v>
                </c:pt>
                <c:pt idx="10858">
                  <c:v>Fr_794328.2</c:v>
                </c:pt>
                <c:pt idx="10859">
                  <c:v>Fr_1000000</c:v>
                </c:pt>
                <c:pt idx="10860">
                  <c:v>Fr_1258925</c:v>
                </c:pt>
                <c:pt idx="10861">
                  <c:v>Fr_1584893</c:v>
                </c:pt>
                <c:pt idx="10862">
                  <c:v>Fr_1995262</c:v>
                </c:pt>
                <c:pt idx="10863">
                  <c:v>Fr_2511886</c:v>
                </c:pt>
                <c:pt idx="10864">
                  <c:v>Fr_3162278</c:v>
                </c:pt>
                <c:pt idx="10865">
                  <c:v>Fr_3981072</c:v>
                </c:pt>
                <c:pt idx="10866">
                  <c:v>Fr_5011872</c:v>
                </c:pt>
                <c:pt idx="10867">
                  <c:v>Fr_6309573</c:v>
                </c:pt>
                <c:pt idx="10868">
                  <c:v>Fr_7943282</c:v>
                </c:pt>
                <c:pt idx="10869">
                  <c:v>Fr_10000000</c:v>
                </c:pt>
                <c:pt idx="10870">
                  <c:v>Fr_12589250</c:v>
                </c:pt>
                <c:pt idx="10871">
                  <c:v>Fr_15848930</c:v>
                </c:pt>
                <c:pt idx="10872">
                  <c:v>Fr_19952620</c:v>
                </c:pt>
                <c:pt idx="10873">
                  <c:v>Ra_</c:v>
                </c:pt>
                <c:pt idx="10874">
                  <c:v>Energy[eV]_Elastic[mb]</c:v>
                </c:pt>
                <c:pt idx="10875">
                  <c:v>Ra_0.00001258925</c:v>
                </c:pt>
                <c:pt idx="10876">
                  <c:v>Ra_0.00001584893</c:v>
                </c:pt>
                <c:pt idx="10877">
                  <c:v>Ra_0.00001995262</c:v>
                </c:pt>
                <c:pt idx="10878">
                  <c:v>Ra_0.00002511886</c:v>
                </c:pt>
                <c:pt idx="10879">
                  <c:v>Ra_0.00003162278</c:v>
                </c:pt>
                <c:pt idx="10880">
                  <c:v>Ra_0.00003981072</c:v>
                </c:pt>
                <c:pt idx="10881">
                  <c:v>Ra_0.00005011872</c:v>
                </c:pt>
                <c:pt idx="10882">
                  <c:v>Ra_0.00006309573</c:v>
                </c:pt>
                <c:pt idx="10883">
                  <c:v>Ra_0.00007943282</c:v>
                </c:pt>
                <c:pt idx="10884">
                  <c:v>Ra_0.0001</c:v>
                </c:pt>
                <c:pt idx="10885">
                  <c:v>Ra_0.0001258925</c:v>
                </c:pt>
                <c:pt idx="10886">
                  <c:v>Ra_0.0001584893</c:v>
                </c:pt>
                <c:pt idx="10887">
                  <c:v>Ra_0.0001995262</c:v>
                </c:pt>
                <c:pt idx="10888">
                  <c:v>Ra_0.0002511886</c:v>
                </c:pt>
                <c:pt idx="10889">
                  <c:v>Ra_0.0003162278</c:v>
                </c:pt>
                <c:pt idx="10890">
                  <c:v>Ra_0.0003981072</c:v>
                </c:pt>
                <c:pt idx="10891">
                  <c:v>Ra_0.0005011872</c:v>
                </c:pt>
                <c:pt idx="10892">
                  <c:v>Ra_0.0006309573</c:v>
                </c:pt>
                <c:pt idx="10893">
                  <c:v>Ra_0.0007943282</c:v>
                </c:pt>
                <c:pt idx="10894">
                  <c:v>Ra_0.001</c:v>
                </c:pt>
                <c:pt idx="10895">
                  <c:v>Ra_0.001258925</c:v>
                </c:pt>
                <c:pt idx="10896">
                  <c:v>Ra_0.001584893</c:v>
                </c:pt>
                <c:pt idx="10897">
                  <c:v>Ra_0.001995262</c:v>
                </c:pt>
                <c:pt idx="10898">
                  <c:v>Ra_0.002511886</c:v>
                </c:pt>
                <c:pt idx="10899">
                  <c:v>Ra_0.003162278</c:v>
                </c:pt>
                <c:pt idx="10900">
                  <c:v>Ra_0.003981072</c:v>
                </c:pt>
                <c:pt idx="10901">
                  <c:v>Ra_0.005011872</c:v>
                </c:pt>
                <c:pt idx="10902">
                  <c:v>Ra_0.006309573</c:v>
                </c:pt>
                <c:pt idx="10903">
                  <c:v>Ra_0.007943282</c:v>
                </c:pt>
                <c:pt idx="10904">
                  <c:v>Ra_0.01</c:v>
                </c:pt>
                <c:pt idx="10905">
                  <c:v>Ra_0.01258925</c:v>
                </c:pt>
                <c:pt idx="10906">
                  <c:v>Ra_0.01584893</c:v>
                </c:pt>
                <c:pt idx="10907">
                  <c:v>Ra_0.01995262</c:v>
                </c:pt>
                <c:pt idx="10908">
                  <c:v>Ra_0.02511886</c:v>
                </c:pt>
                <c:pt idx="10909">
                  <c:v>Ra_0.03162278</c:v>
                </c:pt>
                <c:pt idx="10910">
                  <c:v>Ra_0.03981072</c:v>
                </c:pt>
                <c:pt idx="10911">
                  <c:v>Ra_0.05011872</c:v>
                </c:pt>
                <c:pt idx="10912">
                  <c:v>Ra_0.06309573</c:v>
                </c:pt>
                <c:pt idx="10913">
                  <c:v>Ra_0.07943282</c:v>
                </c:pt>
                <c:pt idx="10914">
                  <c:v>Ra_0.1</c:v>
                </c:pt>
                <c:pt idx="10915">
                  <c:v>Ra_0.1258925</c:v>
                </c:pt>
                <c:pt idx="10916">
                  <c:v>Ra_0.1584893</c:v>
                </c:pt>
                <c:pt idx="10917">
                  <c:v>Ra_0.1995262</c:v>
                </c:pt>
                <c:pt idx="10918">
                  <c:v>Ra_0.2511886</c:v>
                </c:pt>
                <c:pt idx="10919">
                  <c:v>Ra_0.3162278</c:v>
                </c:pt>
                <c:pt idx="10920">
                  <c:v>Ra_0.3981072</c:v>
                </c:pt>
                <c:pt idx="10921">
                  <c:v>Ra_0.5011872</c:v>
                </c:pt>
                <c:pt idx="10922">
                  <c:v>Ra_0.6309573</c:v>
                </c:pt>
                <c:pt idx="10923">
                  <c:v>Ra_0.7943282</c:v>
                </c:pt>
                <c:pt idx="10924">
                  <c:v>Ra_1</c:v>
                </c:pt>
                <c:pt idx="10925">
                  <c:v>Ra_1.258925</c:v>
                </c:pt>
                <c:pt idx="10926">
                  <c:v>Ra_1.584893</c:v>
                </c:pt>
                <c:pt idx="10927">
                  <c:v>Ra_1.995262</c:v>
                </c:pt>
                <c:pt idx="10928">
                  <c:v>Ra_2.511886</c:v>
                </c:pt>
                <c:pt idx="10929">
                  <c:v>Ra_3.162278</c:v>
                </c:pt>
                <c:pt idx="10930">
                  <c:v>Ra_3.981072</c:v>
                </c:pt>
                <c:pt idx="10931">
                  <c:v>Ra_5.011872</c:v>
                </c:pt>
                <c:pt idx="10932">
                  <c:v>Ra_6.309573</c:v>
                </c:pt>
                <c:pt idx="10933">
                  <c:v>Ra_7.943282</c:v>
                </c:pt>
                <c:pt idx="10934">
                  <c:v>Ra_10</c:v>
                </c:pt>
                <c:pt idx="10935">
                  <c:v>Ra_12.58925</c:v>
                </c:pt>
                <c:pt idx="10936">
                  <c:v>Ra_15.84893</c:v>
                </c:pt>
                <c:pt idx="10937">
                  <c:v>Ra_19.95262</c:v>
                </c:pt>
                <c:pt idx="10938">
                  <c:v>Ra_25.11886</c:v>
                </c:pt>
                <c:pt idx="10939">
                  <c:v>Ra_31.62278</c:v>
                </c:pt>
                <c:pt idx="10940">
                  <c:v>Ra_39.81072</c:v>
                </c:pt>
                <c:pt idx="10941">
                  <c:v>Ra_50.11872</c:v>
                </c:pt>
                <c:pt idx="10942">
                  <c:v>Ra_63.09573</c:v>
                </c:pt>
                <c:pt idx="10943">
                  <c:v>Ra_79.43282</c:v>
                </c:pt>
                <c:pt idx="10944">
                  <c:v>Ra_100</c:v>
                </c:pt>
                <c:pt idx="10945">
                  <c:v>Ra_125.8925</c:v>
                </c:pt>
                <c:pt idx="10946">
                  <c:v>Ra_158.4893</c:v>
                </c:pt>
                <c:pt idx="10947">
                  <c:v>Ra_199.5262</c:v>
                </c:pt>
                <c:pt idx="10948">
                  <c:v>Ra_251.1886</c:v>
                </c:pt>
                <c:pt idx="10949">
                  <c:v>Ra_316.2278</c:v>
                </c:pt>
                <c:pt idx="10950">
                  <c:v>Ra_398.1072</c:v>
                </c:pt>
                <c:pt idx="10951">
                  <c:v>Ra_501.1872</c:v>
                </c:pt>
                <c:pt idx="10952">
                  <c:v>Ra_630.9573</c:v>
                </c:pt>
                <c:pt idx="10953">
                  <c:v>Ra_794.3282</c:v>
                </c:pt>
                <c:pt idx="10954">
                  <c:v>Ra_1000</c:v>
                </c:pt>
                <c:pt idx="10955">
                  <c:v>Ra_1258.925</c:v>
                </c:pt>
                <c:pt idx="10956">
                  <c:v>Ra_1584.893</c:v>
                </c:pt>
                <c:pt idx="10957">
                  <c:v>Ra_1995.262</c:v>
                </c:pt>
                <c:pt idx="10958">
                  <c:v>Ra_2511.886</c:v>
                </c:pt>
                <c:pt idx="10959">
                  <c:v>Ra_3162.278</c:v>
                </c:pt>
                <c:pt idx="10960">
                  <c:v>Ra_3981.072</c:v>
                </c:pt>
                <c:pt idx="10961">
                  <c:v>Ra_5011.872</c:v>
                </c:pt>
                <c:pt idx="10962">
                  <c:v>Ra_6309.573</c:v>
                </c:pt>
                <c:pt idx="10963">
                  <c:v>Ra_7943.282</c:v>
                </c:pt>
                <c:pt idx="10964">
                  <c:v>Ra_10000</c:v>
                </c:pt>
                <c:pt idx="10965">
                  <c:v>Ra_12589.25</c:v>
                </c:pt>
                <c:pt idx="10966">
                  <c:v>Ra_15848.93</c:v>
                </c:pt>
                <c:pt idx="10967">
                  <c:v>Ra_19952.62</c:v>
                </c:pt>
                <c:pt idx="10968">
                  <c:v>Ra_25118.86</c:v>
                </c:pt>
                <c:pt idx="10969">
                  <c:v>Ra_31622.78</c:v>
                </c:pt>
                <c:pt idx="10970">
                  <c:v>Ra_39810.72</c:v>
                </c:pt>
                <c:pt idx="10971">
                  <c:v>Ra_50118.72</c:v>
                </c:pt>
                <c:pt idx="10972">
                  <c:v>Ra_63095.73</c:v>
                </c:pt>
                <c:pt idx="10973">
                  <c:v>Ra_79432.82</c:v>
                </c:pt>
                <c:pt idx="10974">
                  <c:v>Ra_100000</c:v>
                </c:pt>
                <c:pt idx="10975">
                  <c:v>Ra_125892.5</c:v>
                </c:pt>
                <c:pt idx="10976">
                  <c:v>Ra_158489.3</c:v>
                </c:pt>
                <c:pt idx="10977">
                  <c:v>Ra_199526.2</c:v>
                </c:pt>
                <c:pt idx="10978">
                  <c:v>Ra_251188.6</c:v>
                </c:pt>
                <c:pt idx="10979">
                  <c:v>Ra_316227.8</c:v>
                </c:pt>
                <c:pt idx="10980">
                  <c:v>Ra_398107.2</c:v>
                </c:pt>
                <c:pt idx="10981">
                  <c:v>Ra_501187.2</c:v>
                </c:pt>
                <c:pt idx="10982">
                  <c:v>Ra_630957.3</c:v>
                </c:pt>
                <c:pt idx="10983">
                  <c:v>Ra_794328.2</c:v>
                </c:pt>
                <c:pt idx="10984">
                  <c:v>Ra_1000000</c:v>
                </c:pt>
                <c:pt idx="10985">
                  <c:v>Ra_1258925</c:v>
                </c:pt>
                <c:pt idx="10986">
                  <c:v>Ra_1584893</c:v>
                </c:pt>
                <c:pt idx="10987">
                  <c:v>Ra_1995262</c:v>
                </c:pt>
                <c:pt idx="10988">
                  <c:v>Ra_2511886</c:v>
                </c:pt>
                <c:pt idx="10989">
                  <c:v>Ra_3162278</c:v>
                </c:pt>
                <c:pt idx="10990">
                  <c:v>Ra_3981072</c:v>
                </c:pt>
                <c:pt idx="10991">
                  <c:v>Ra_5011872</c:v>
                </c:pt>
                <c:pt idx="10992">
                  <c:v>Ra_6309573</c:v>
                </c:pt>
                <c:pt idx="10993">
                  <c:v>Ra_7943282</c:v>
                </c:pt>
                <c:pt idx="10994">
                  <c:v>Ra_10000000</c:v>
                </c:pt>
                <c:pt idx="10995">
                  <c:v>Ra_12589250</c:v>
                </c:pt>
                <c:pt idx="10996">
                  <c:v>Ra_15848930</c:v>
                </c:pt>
                <c:pt idx="10997">
                  <c:v>Ra_19952620</c:v>
                </c:pt>
                <c:pt idx="10998">
                  <c:v>Ac_</c:v>
                </c:pt>
                <c:pt idx="10999">
                  <c:v>Energy[eV]_Elastic[mb]</c:v>
                </c:pt>
                <c:pt idx="11000">
                  <c:v>Ac_0.00001258925</c:v>
                </c:pt>
                <c:pt idx="11001">
                  <c:v>Ac_0.00001584893</c:v>
                </c:pt>
                <c:pt idx="11002">
                  <c:v>Ac_0.00001995262</c:v>
                </c:pt>
                <c:pt idx="11003">
                  <c:v>Ac_0.00002511886</c:v>
                </c:pt>
                <c:pt idx="11004">
                  <c:v>Ac_0.00003162278</c:v>
                </c:pt>
                <c:pt idx="11005">
                  <c:v>Ac_0.00003981072</c:v>
                </c:pt>
                <c:pt idx="11006">
                  <c:v>Ac_0.00005011872</c:v>
                </c:pt>
                <c:pt idx="11007">
                  <c:v>Ac_0.00006309573</c:v>
                </c:pt>
                <c:pt idx="11008">
                  <c:v>Ac_0.00007943282</c:v>
                </c:pt>
                <c:pt idx="11009">
                  <c:v>Ac_0.0001</c:v>
                </c:pt>
                <c:pt idx="11010">
                  <c:v>Ac_0.0001258925</c:v>
                </c:pt>
                <c:pt idx="11011">
                  <c:v>Ac_0.0001584893</c:v>
                </c:pt>
                <c:pt idx="11012">
                  <c:v>Ac_0.0001995262</c:v>
                </c:pt>
                <c:pt idx="11013">
                  <c:v>Ac_0.0002511886</c:v>
                </c:pt>
                <c:pt idx="11014">
                  <c:v>Ac_0.0003162278</c:v>
                </c:pt>
                <c:pt idx="11015">
                  <c:v>Ac_0.0003981072</c:v>
                </c:pt>
                <c:pt idx="11016">
                  <c:v>Ac_0.0005011872</c:v>
                </c:pt>
                <c:pt idx="11017">
                  <c:v>Ac_0.0006309573</c:v>
                </c:pt>
                <c:pt idx="11018">
                  <c:v>Ac_0.0007943282</c:v>
                </c:pt>
                <c:pt idx="11019">
                  <c:v>Ac_0.001</c:v>
                </c:pt>
                <c:pt idx="11020">
                  <c:v>Ac_0.001258925</c:v>
                </c:pt>
                <c:pt idx="11021">
                  <c:v>Ac_0.001584893</c:v>
                </c:pt>
                <c:pt idx="11022">
                  <c:v>Ac_0.001995262</c:v>
                </c:pt>
                <c:pt idx="11023">
                  <c:v>Ac_0.002511886</c:v>
                </c:pt>
                <c:pt idx="11024">
                  <c:v>Ac_0.003162278</c:v>
                </c:pt>
                <c:pt idx="11025">
                  <c:v>Ac_0.003981072</c:v>
                </c:pt>
                <c:pt idx="11026">
                  <c:v>Ac_0.005011872</c:v>
                </c:pt>
                <c:pt idx="11027">
                  <c:v>Ac_0.006309573</c:v>
                </c:pt>
                <c:pt idx="11028">
                  <c:v>Ac_0.007943282</c:v>
                </c:pt>
                <c:pt idx="11029">
                  <c:v>Ac_0.01</c:v>
                </c:pt>
                <c:pt idx="11030">
                  <c:v>Ac_0.01258925</c:v>
                </c:pt>
                <c:pt idx="11031">
                  <c:v>Ac_0.01584893</c:v>
                </c:pt>
                <c:pt idx="11032">
                  <c:v>Ac_0.01995262</c:v>
                </c:pt>
                <c:pt idx="11033">
                  <c:v>Ac_0.02511886</c:v>
                </c:pt>
                <c:pt idx="11034">
                  <c:v>Ac_0.03162278</c:v>
                </c:pt>
                <c:pt idx="11035">
                  <c:v>Ac_0.03981072</c:v>
                </c:pt>
                <c:pt idx="11036">
                  <c:v>Ac_0.05011872</c:v>
                </c:pt>
                <c:pt idx="11037">
                  <c:v>Ac_0.06309573</c:v>
                </c:pt>
                <c:pt idx="11038">
                  <c:v>Ac_0.07943282</c:v>
                </c:pt>
                <c:pt idx="11039">
                  <c:v>Ac_0.1</c:v>
                </c:pt>
                <c:pt idx="11040">
                  <c:v>Ac_0.1258925</c:v>
                </c:pt>
                <c:pt idx="11041">
                  <c:v>Ac_0.1584893</c:v>
                </c:pt>
                <c:pt idx="11042">
                  <c:v>Ac_0.1995262</c:v>
                </c:pt>
                <c:pt idx="11043">
                  <c:v>Ac_0.2511886</c:v>
                </c:pt>
                <c:pt idx="11044">
                  <c:v>Ac_0.3162278</c:v>
                </c:pt>
                <c:pt idx="11045">
                  <c:v>Ac_0.3981072</c:v>
                </c:pt>
                <c:pt idx="11046">
                  <c:v>Ac_0.5011872</c:v>
                </c:pt>
                <c:pt idx="11047">
                  <c:v>Ac_0.6309573</c:v>
                </c:pt>
                <c:pt idx="11048">
                  <c:v>Ac_0.7943282</c:v>
                </c:pt>
                <c:pt idx="11049">
                  <c:v>Ac_1</c:v>
                </c:pt>
                <c:pt idx="11050">
                  <c:v>Ac_1.258925</c:v>
                </c:pt>
                <c:pt idx="11051">
                  <c:v>Ac_1.584893</c:v>
                </c:pt>
                <c:pt idx="11052">
                  <c:v>Ac_1.995262</c:v>
                </c:pt>
                <c:pt idx="11053">
                  <c:v>Ac_2.511886</c:v>
                </c:pt>
                <c:pt idx="11054">
                  <c:v>Ac_3.162278</c:v>
                </c:pt>
                <c:pt idx="11055">
                  <c:v>Ac_3.981072</c:v>
                </c:pt>
                <c:pt idx="11056">
                  <c:v>Ac_5.011872</c:v>
                </c:pt>
                <c:pt idx="11057">
                  <c:v>Ac_6.309573</c:v>
                </c:pt>
                <c:pt idx="11058">
                  <c:v>Ac_7.943282</c:v>
                </c:pt>
                <c:pt idx="11059">
                  <c:v>Ac_10</c:v>
                </c:pt>
                <c:pt idx="11060">
                  <c:v>Ac_12.58925</c:v>
                </c:pt>
                <c:pt idx="11061">
                  <c:v>Ac_15.84893</c:v>
                </c:pt>
                <c:pt idx="11062">
                  <c:v>Ac_19.95262</c:v>
                </c:pt>
                <c:pt idx="11063">
                  <c:v>Ac_25.11886</c:v>
                </c:pt>
                <c:pt idx="11064">
                  <c:v>Ac_31.62278</c:v>
                </c:pt>
                <c:pt idx="11065">
                  <c:v>Ac_39.81072</c:v>
                </c:pt>
                <c:pt idx="11066">
                  <c:v>Ac_50.11872</c:v>
                </c:pt>
                <c:pt idx="11067">
                  <c:v>Ac_63.09573</c:v>
                </c:pt>
                <c:pt idx="11068">
                  <c:v>Ac_79.43282</c:v>
                </c:pt>
                <c:pt idx="11069">
                  <c:v>Ac_100</c:v>
                </c:pt>
                <c:pt idx="11070">
                  <c:v>Ac_125.8925</c:v>
                </c:pt>
                <c:pt idx="11071">
                  <c:v>Ac_158.4893</c:v>
                </c:pt>
                <c:pt idx="11072">
                  <c:v>Ac_199.5262</c:v>
                </c:pt>
                <c:pt idx="11073">
                  <c:v>Ac_251.1886</c:v>
                </c:pt>
                <c:pt idx="11074">
                  <c:v>Ac_316.2278</c:v>
                </c:pt>
                <c:pt idx="11075">
                  <c:v>Ac_398.1072</c:v>
                </c:pt>
                <c:pt idx="11076">
                  <c:v>Ac_501.1872</c:v>
                </c:pt>
                <c:pt idx="11077">
                  <c:v>Ac_630.9573</c:v>
                </c:pt>
                <c:pt idx="11078">
                  <c:v>Ac_794.3282</c:v>
                </c:pt>
                <c:pt idx="11079">
                  <c:v>Ac_1000</c:v>
                </c:pt>
                <c:pt idx="11080">
                  <c:v>Ac_1258.925</c:v>
                </c:pt>
                <c:pt idx="11081">
                  <c:v>Ac_1584.893</c:v>
                </c:pt>
                <c:pt idx="11082">
                  <c:v>Ac_1995.262</c:v>
                </c:pt>
                <c:pt idx="11083">
                  <c:v>Ac_2511.886</c:v>
                </c:pt>
                <c:pt idx="11084">
                  <c:v>Ac_3162.278</c:v>
                </c:pt>
                <c:pt idx="11085">
                  <c:v>Ac_3981.072</c:v>
                </c:pt>
                <c:pt idx="11086">
                  <c:v>Ac_5011.872</c:v>
                </c:pt>
                <c:pt idx="11087">
                  <c:v>Ac_6309.573</c:v>
                </c:pt>
                <c:pt idx="11088">
                  <c:v>Ac_7943.282</c:v>
                </c:pt>
                <c:pt idx="11089">
                  <c:v>Ac_10000</c:v>
                </c:pt>
                <c:pt idx="11090">
                  <c:v>Ac_12589.25</c:v>
                </c:pt>
                <c:pt idx="11091">
                  <c:v>Ac_15848.93</c:v>
                </c:pt>
                <c:pt idx="11092">
                  <c:v>Ac_19952.62</c:v>
                </c:pt>
                <c:pt idx="11093">
                  <c:v>Ac_25118.86</c:v>
                </c:pt>
                <c:pt idx="11094">
                  <c:v>Ac_31622.78</c:v>
                </c:pt>
                <c:pt idx="11095">
                  <c:v>Ac_39810.72</c:v>
                </c:pt>
                <c:pt idx="11096">
                  <c:v>Ac_50118.72</c:v>
                </c:pt>
                <c:pt idx="11097">
                  <c:v>Ac_63095.73</c:v>
                </c:pt>
                <c:pt idx="11098">
                  <c:v>Ac_79432.82</c:v>
                </c:pt>
                <c:pt idx="11099">
                  <c:v>Ac_100000</c:v>
                </c:pt>
                <c:pt idx="11100">
                  <c:v>Ac_125892.5</c:v>
                </c:pt>
                <c:pt idx="11101">
                  <c:v>Ac_158489.3</c:v>
                </c:pt>
                <c:pt idx="11102">
                  <c:v>Ac_199526.2</c:v>
                </c:pt>
                <c:pt idx="11103">
                  <c:v>Ac_251188.6</c:v>
                </c:pt>
                <c:pt idx="11104">
                  <c:v>Ac_316227.8</c:v>
                </c:pt>
                <c:pt idx="11105">
                  <c:v>Ac_398107.2</c:v>
                </c:pt>
                <c:pt idx="11106">
                  <c:v>Ac_501187.2</c:v>
                </c:pt>
                <c:pt idx="11107">
                  <c:v>Ac_630957.3</c:v>
                </c:pt>
                <c:pt idx="11108">
                  <c:v>Ac_794328.2</c:v>
                </c:pt>
                <c:pt idx="11109">
                  <c:v>Ac_1000000</c:v>
                </c:pt>
                <c:pt idx="11110">
                  <c:v>Ac_1258925</c:v>
                </c:pt>
                <c:pt idx="11111">
                  <c:v>Ac_1584893</c:v>
                </c:pt>
                <c:pt idx="11112">
                  <c:v>Ac_1995262</c:v>
                </c:pt>
                <c:pt idx="11113">
                  <c:v>Ac_2511886</c:v>
                </c:pt>
                <c:pt idx="11114">
                  <c:v>Ac_3162278</c:v>
                </c:pt>
                <c:pt idx="11115">
                  <c:v>Ac_3981072</c:v>
                </c:pt>
                <c:pt idx="11116">
                  <c:v>Ac_5011872</c:v>
                </c:pt>
                <c:pt idx="11117">
                  <c:v>Ac_6309573</c:v>
                </c:pt>
                <c:pt idx="11118">
                  <c:v>Ac_7943282</c:v>
                </c:pt>
                <c:pt idx="11119">
                  <c:v>Ac_10000000</c:v>
                </c:pt>
                <c:pt idx="11120">
                  <c:v>Ac_12589250</c:v>
                </c:pt>
                <c:pt idx="11121">
                  <c:v>Ac_15848930</c:v>
                </c:pt>
                <c:pt idx="11122">
                  <c:v>Ac_19952620</c:v>
                </c:pt>
                <c:pt idx="11123">
                  <c:v>Th_</c:v>
                </c:pt>
                <c:pt idx="11124">
                  <c:v>Energy[eV]_Elastic[mb]</c:v>
                </c:pt>
                <c:pt idx="11125">
                  <c:v>Th_0.00001258925</c:v>
                </c:pt>
                <c:pt idx="11126">
                  <c:v>Th_0.00001584893</c:v>
                </c:pt>
                <c:pt idx="11127">
                  <c:v>Th_0.00001995262</c:v>
                </c:pt>
                <c:pt idx="11128">
                  <c:v>Th_0.00002511886</c:v>
                </c:pt>
                <c:pt idx="11129">
                  <c:v>Th_0.00003162278</c:v>
                </c:pt>
                <c:pt idx="11130">
                  <c:v>Th_0.00003981072</c:v>
                </c:pt>
                <c:pt idx="11131">
                  <c:v>Th_0.00005011872</c:v>
                </c:pt>
                <c:pt idx="11132">
                  <c:v>Th_0.00006309573</c:v>
                </c:pt>
                <c:pt idx="11133">
                  <c:v>Th_0.00007943282</c:v>
                </c:pt>
                <c:pt idx="11134">
                  <c:v>Th_0.0001</c:v>
                </c:pt>
                <c:pt idx="11135">
                  <c:v>Th_0.0001258925</c:v>
                </c:pt>
                <c:pt idx="11136">
                  <c:v>Th_0.0001584893</c:v>
                </c:pt>
                <c:pt idx="11137">
                  <c:v>Th_0.0001995262</c:v>
                </c:pt>
                <c:pt idx="11138">
                  <c:v>Th_0.0002511886</c:v>
                </c:pt>
                <c:pt idx="11139">
                  <c:v>Th_0.0003162278</c:v>
                </c:pt>
                <c:pt idx="11140">
                  <c:v>Th_0.0003981072</c:v>
                </c:pt>
                <c:pt idx="11141">
                  <c:v>Th_0.0005011872</c:v>
                </c:pt>
                <c:pt idx="11142">
                  <c:v>Th_0.0006309573</c:v>
                </c:pt>
                <c:pt idx="11143">
                  <c:v>Th_0.0007943282</c:v>
                </c:pt>
                <c:pt idx="11144">
                  <c:v>Th_0.001</c:v>
                </c:pt>
                <c:pt idx="11145">
                  <c:v>Th_0.001258925</c:v>
                </c:pt>
                <c:pt idx="11146">
                  <c:v>Th_0.001584893</c:v>
                </c:pt>
                <c:pt idx="11147">
                  <c:v>Th_0.001995262</c:v>
                </c:pt>
                <c:pt idx="11148">
                  <c:v>Th_0.002511886</c:v>
                </c:pt>
                <c:pt idx="11149">
                  <c:v>Th_0.003162278</c:v>
                </c:pt>
                <c:pt idx="11150">
                  <c:v>Th_0.003981072</c:v>
                </c:pt>
                <c:pt idx="11151">
                  <c:v>Th_0.005011872</c:v>
                </c:pt>
                <c:pt idx="11152">
                  <c:v>Th_0.006309573</c:v>
                </c:pt>
                <c:pt idx="11153">
                  <c:v>Th_0.007943282</c:v>
                </c:pt>
                <c:pt idx="11154">
                  <c:v>Th_0.01</c:v>
                </c:pt>
                <c:pt idx="11155">
                  <c:v>Th_0.01258925</c:v>
                </c:pt>
                <c:pt idx="11156">
                  <c:v>Th_0.01584893</c:v>
                </c:pt>
                <c:pt idx="11157">
                  <c:v>Th_0.01995262</c:v>
                </c:pt>
                <c:pt idx="11158">
                  <c:v>Th_0.02511886</c:v>
                </c:pt>
                <c:pt idx="11159">
                  <c:v>Th_0.03162278</c:v>
                </c:pt>
                <c:pt idx="11160">
                  <c:v>Th_0.03981072</c:v>
                </c:pt>
                <c:pt idx="11161">
                  <c:v>Th_0.05011872</c:v>
                </c:pt>
                <c:pt idx="11162">
                  <c:v>Th_0.06309573</c:v>
                </c:pt>
                <c:pt idx="11163">
                  <c:v>Th_0.07943282</c:v>
                </c:pt>
                <c:pt idx="11164">
                  <c:v>Th_0.1</c:v>
                </c:pt>
                <c:pt idx="11165">
                  <c:v>Th_0.1258925</c:v>
                </c:pt>
                <c:pt idx="11166">
                  <c:v>Th_0.1584893</c:v>
                </c:pt>
                <c:pt idx="11167">
                  <c:v>Th_0.1995262</c:v>
                </c:pt>
                <c:pt idx="11168">
                  <c:v>Th_0.2511886</c:v>
                </c:pt>
                <c:pt idx="11169">
                  <c:v>Th_0.3162278</c:v>
                </c:pt>
                <c:pt idx="11170">
                  <c:v>Th_0.3981072</c:v>
                </c:pt>
                <c:pt idx="11171">
                  <c:v>Th_0.5011872</c:v>
                </c:pt>
                <c:pt idx="11172">
                  <c:v>Th_0.6309573</c:v>
                </c:pt>
                <c:pt idx="11173">
                  <c:v>Th_0.7943282</c:v>
                </c:pt>
                <c:pt idx="11174">
                  <c:v>Th_1</c:v>
                </c:pt>
                <c:pt idx="11175">
                  <c:v>Th_1.258925</c:v>
                </c:pt>
                <c:pt idx="11176">
                  <c:v>Th_1.584893</c:v>
                </c:pt>
                <c:pt idx="11177">
                  <c:v>Th_1.995262</c:v>
                </c:pt>
                <c:pt idx="11178">
                  <c:v>Th_2.511886</c:v>
                </c:pt>
                <c:pt idx="11179">
                  <c:v>Th_3.162278</c:v>
                </c:pt>
                <c:pt idx="11180">
                  <c:v>Th_3.981072</c:v>
                </c:pt>
                <c:pt idx="11181">
                  <c:v>Th_5.011872</c:v>
                </c:pt>
                <c:pt idx="11182">
                  <c:v>Th_6.309573</c:v>
                </c:pt>
                <c:pt idx="11183">
                  <c:v>Th_7.943282</c:v>
                </c:pt>
                <c:pt idx="11184">
                  <c:v>Th_10</c:v>
                </c:pt>
                <c:pt idx="11185">
                  <c:v>Th_12.58925</c:v>
                </c:pt>
                <c:pt idx="11186">
                  <c:v>Th_15.84893</c:v>
                </c:pt>
                <c:pt idx="11187">
                  <c:v>Th_19.95262</c:v>
                </c:pt>
                <c:pt idx="11188">
                  <c:v>Th_25.11886</c:v>
                </c:pt>
                <c:pt idx="11189">
                  <c:v>Th_31.62278</c:v>
                </c:pt>
                <c:pt idx="11190">
                  <c:v>Th_39.81072</c:v>
                </c:pt>
                <c:pt idx="11191">
                  <c:v>Th_50.11872</c:v>
                </c:pt>
                <c:pt idx="11192">
                  <c:v>Th_63.09573</c:v>
                </c:pt>
                <c:pt idx="11193">
                  <c:v>Th_79.43282</c:v>
                </c:pt>
                <c:pt idx="11194">
                  <c:v>Th_100</c:v>
                </c:pt>
                <c:pt idx="11195">
                  <c:v>Th_125.8925</c:v>
                </c:pt>
                <c:pt idx="11196">
                  <c:v>Th_158.4893</c:v>
                </c:pt>
                <c:pt idx="11197">
                  <c:v>Th_199.5262</c:v>
                </c:pt>
                <c:pt idx="11198">
                  <c:v>Th_251.1886</c:v>
                </c:pt>
                <c:pt idx="11199">
                  <c:v>Th_316.2278</c:v>
                </c:pt>
                <c:pt idx="11200">
                  <c:v>Th_398.1072</c:v>
                </c:pt>
                <c:pt idx="11201">
                  <c:v>Th_501.1872</c:v>
                </c:pt>
                <c:pt idx="11202">
                  <c:v>Th_630.9573</c:v>
                </c:pt>
                <c:pt idx="11203">
                  <c:v>Th_794.3282</c:v>
                </c:pt>
                <c:pt idx="11204">
                  <c:v>Th_1000</c:v>
                </c:pt>
                <c:pt idx="11205">
                  <c:v>Th_1258.925</c:v>
                </c:pt>
                <c:pt idx="11206">
                  <c:v>Th_1584.893</c:v>
                </c:pt>
                <c:pt idx="11207">
                  <c:v>Th_1995.262</c:v>
                </c:pt>
                <c:pt idx="11208">
                  <c:v>Th_2511.886</c:v>
                </c:pt>
                <c:pt idx="11209">
                  <c:v>Th_3162.278</c:v>
                </c:pt>
                <c:pt idx="11210">
                  <c:v>Th_3981.072</c:v>
                </c:pt>
                <c:pt idx="11211">
                  <c:v>Th_5011.872</c:v>
                </c:pt>
                <c:pt idx="11212">
                  <c:v>Th_6309.573</c:v>
                </c:pt>
                <c:pt idx="11213">
                  <c:v>Th_7943.282</c:v>
                </c:pt>
                <c:pt idx="11214">
                  <c:v>Th_10000</c:v>
                </c:pt>
                <c:pt idx="11215">
                  <c:v>Th_12589.25</c:v>
                </c:pt>
                <c:pt idx="11216">
                  <c:v>Th_15848.93</c:v>
                </c:pt>
                <c:pt idx="11217">
                  <c:v>Th_19952.62</c:v>
                </c:pt>
                <c:pt idx="11218">
                  <c:v>Th_25118.86</c:v>
                </c:pt>
                <c:pt idx="11219">
                  <c:v>Th_31622.78</c:v>
                </c:pt>
                <c:pt idx="11220">
                  <c:v>Th_39810.72</c:v>
                </c:pt>
                <c:pt idx="11221">
                  <c:v>Th_50118.72</c:v>
                </c:pt>
                <c:pt idx="11222">
                  <c:v>Th_63095.73</c:v>
                </c:pt>
                <c:pt idx="11223">
                  <c:v>Th_79432.82</c:v>
                </c:pt>
                <c:pt idx="11224">
                  <c:v>Th_100000</c:v>
                </c:pt>
                <c:pt idx="11225">
                  <c:v>Th_125892.5</c:v>
                </c:pt>
                <c:pt idx="11226">
                  <c:v>Th_158489.3</c:v>
                </c:pt>
                <c:pt idx="11227">
                  <c:v>Th_199526.2</c:v>
                </c:pt>
                <c:pt idx="11228">
                  <c:v>Th_251188.6</c:v>
                </c:pt>
                <c:pt idx="11229">
                  <c:v>Th_316227.8</c:v>
                </c:pt>
                <c:pt idx="11230">
                  <c:v>Th_398107.2</c:v>
                </c:pt>
                <c:pt idx="11231">
                  <c:v>Th_501187.2</c:v>
                </c:pt>
                <c:pt idx="11232">
                  <c:v>Th_630957.3</c:v>
                </c:pt>
                <c:pt idx="11233">
                  <c:v>Th_794328.2</c:v>
                </c:pt>
                <c:pt idx="11234">
                  <c:v>Th_1000000</c:v>
                </c:pt>
                <c:pt idx="11235">
                  <c:v>Th_1258925</c:v>
                </c:pt>
                <c:pt idx="11236">
                  <c:v>Th_1584893</c:v>
                </c:pt>
                <c:pt idx="11237">
                  <c:v>Th_1995262</c:v>
                </c:pt>
                <c:pt idx="11238">
                  <c:v>Th_2511886</c:v>
                </c:pt>
                <c:pt idx="11239">
                  <c:v>Th_3162278</c:v>
                </c:pt>
                <c:pt idx="11240">
                  <c:v>Th_3981072</c:v>
                </c:pt>
                <c:pt idx="11241">
                  <c:v>Th_5011872</c:v>
                </c:pt>
                <c:pt idx="11242">
                  <c:v>Th_6309573</c:v>
                </c:pt>
                <c:pt idx="11243">
                  <c:v>Th_7943282</c:v>
                </c:pt>
                <c:pt idx="11244">
                  <c:v>Th_10000000</c:v>
                </c:pt>
                <c:pt idx="11245">
                  <c:v>Th_12589250</c:v>
                </c:pt>
                <c:pt idx="11246">
                  <c:v>Th_15848930</c:v>
                </c:pt>
                <c:pt idx="11247">
                  <c:v>Th_19952620</c:v>
                </c:pt>
                <c:pt idx="11248">
                  <c:v>Pa_</c:v>
                </c:pt>
                <c:pt idx="11249">
                  <c:v>Energy[eV]_Elastic[mb]</c:v>
                </c:pt>
                <c:pt idx="11250">
                  <c:v>Pa_0.00001258925</c:v>
                </c:pt>
                <c:pt idx="11251">
                  <c:v>Pa_0.00001584893</c:v>
                </c:pt>
                <c:pt idx="11252">
                  <c:v>Pa_0.00001995262</c:v>
                </c:pt>
                <c:pt idx="11253">
                  <c:v>Pa_0.00002511886</c:v>
                </c:pt>
                <c:pt idx="11254">
                  <c:v>Pa_0.00003162278</c:v>
                </c:pt>
                <c:pt idx="11255">
                  <c:v>Pa_0.00003981072</c:v>
                </c:pt>
                <c:pt idx="11256">
                  <c:v>Pa_0.00005011872</c:v>
                </c:pt>
                <c:pt idx="11257">
                  <c:v>Pa_0.00006309573</c:v>
                </c:pt>
                <c:pt idx="11258">
                  <c:v>Pa_0.00007943282</c:v>
                </c:pt>
                <c:pt idx="11259">
                  <c:v>Pa_0.0001</c:v>
                </c:pt>
                <c:pt idx="11260">
                  <c:v>Pa_0.0001258925</c:v>
                </c:pt>
                <c:pt idx="11261">
                  <c:v>Pa_0.0001584893</c:v>
                </c:pt>
                <c:pt idx="11262">
                  <c:v>Pa_0.0001995262</c:v>
                </c:pt>
                <c:pt idx="11263">
                  <c:v>Pa_0.0002511886</c:v>
                </c:pt>
                <c:pt idx="11264">
                  <c:v>Pa_0.0003162278</c:v>
                </c:pt>
                <c:pt idx="11265">
                  <c:v>Pa_0.0003981072</c:v>
                </c:pt>
                <c:pt idx="11266">
                  <c:v>Pa_0.0005011872</c:v>
                </c:pt>
                <c:pt idx="11267">
                  <c:v>Pa_0.0006309573</c:v>
                </c:pt>
                <c:pt idx="11268">
                  <c:v>Pa_0.0007943282</c:v>
                </c:pt>
                <c:pt idx="11269">
                  <c:v>Pa_0.001</c:v>
                </c:pt>
                <c:pt idx="11270">
                  <c:v>Pa_0.001258925</c:v>
                </c:pt>
                <c:pt idx="11271">
                  <c:v>Pa_0.001584893</c:v>
                </c:pt>
                <c:pt idx="11272">
                  <c:v>Pa_0.001995262</c:v>
                </c:pt>
                <c:pt idx="11273">
                  <c:v>Pa_0.002511886</c:v>
                </c:pt>
                <c:pt idx="11274">
                  <c:v>Pa_0.003162278</c:v>
                </c:pt>
                <c:pt idx="11275">
                  <c:v>Pa_0.003981072</c:v>
                </c:pt>
                <c:pt idx="11276">
                  <c:v>Pa_0.005011872</c:v>
                </c:pt>
                <c:pt idx="11277">
                  <c:v>Pa_0.006309573</c:v>
                </c:pt>
                <c:pt idx="11278">
                  <c:v>Pa_0.007943282</c:v>
                </c:pt>
                <c:pt idx="11279">
                  <c:v>Pa_0.01</c:v>
                </c:pt>
                <c:pt idx="11280">
                  <c:v>Pa_0.01258925</c:v>
                </c:pt>
                <c:pt idx="11281">
                  <c:v>Pa_0.01584893</c:v>
                </c:pt>
                <c:pt idx="11282">
                  <c:v>Pa_0.01995262</c:v>
                </c:pt>
                <c:pt idx="11283">
                  <c:v>Pa_0.02511886</c:v>
                </c:pt>
                <c:pt idx="11284">
                  <c:v>Pa_0.03162278</c:v>
                </c:pt>
                <c:pt idx="11285">
                  <c:v>Pa_0.03981072</c:v>
                </c:pt>
                <c:pt idx="11286">
                  <c:v>Pa_0.05011872</c:v>
                </c:pt>
                <c:pt idx="11287">
                  <c:v>Pa_0.06309573</c:v>
                </c:pt>
                <c:pt idx="11288">
                  <c:v>Pa_0.07943282</c:v>
                </c:pt>
                <c:pt idx="11289">
                  <c:v>Pa_0.1</c:v>
                </c:pt>
                <c:pt idx="11290">
                  <c:v>Pa_0.1258925</c:v>
                </c:pt>
                <c:pt idx="11291">
                  <c:v>Pa_0.1584893</c:v>
                </c:pt>
                <c:pt idx="11292">
                  <c:v>Pa_0.1995262</c:v>
                </c:pt>
                <c:pt idx="11293">
                  <c:v>Pa_0.2511886</c:v>
                </c:pt>
                <c:pt idx="11294">
                  <c:v>Pa_0.3162278</c:v>
                </c:pt>
                <c:pt idx="11295">
                  <c:v>Pa_0.3981072</c:v>
                </c:pt>
                <c:pt idx="11296">
                  <c:v>Pa_0.5011872</c:v>
                </c:pt>
                <c:pt idx="11297">
                  <c:v>Pa_0.6309573</c:v>
                </c:pt>
                <c:pt idx="11298">
                  <c:v>Pa_0.7943282</c:v>
                </c:pt>
                <c:pt idx="11299">
                  <c:v>Pa_1</c:v>
                </c:pt>
                <c:pt idx="11300">
                  <c:v>Pa_1.258925</c:v>
                </c:pt>
                <c:pt idx="11301">
                  <c:v>Pa_1.584893</c:v>
                </c:pt>
                <c:pt idx="11302">
                  <c:v>Pa_1.995262</c:v>
                </c:pt>
                <c:pt idx="11303">
                  <c:v>Pa_2.511886</c:v>
                </c:pt>
                <c:pt idx="11304">
                  <c:v>Pa_3.162278</c:v>
                </c:pt>
                <c:pt idx="11305">
                  <c:v>Pa_3.981072</c:v>
                </c:pt>
                <c:pt idx="11306">
                  <c:v>Pa_5.011872</c:v>
                </c:pt>
                <c:pt idx="11307">
                  <c:v>Pa_6.309573</c:v>
                </c:pt>
                <c:pt idx="11308">
                  <c:v>Pa_7.943282</c:v>
                </c:pt>
                <c:pt idx="11309">
                  <c:v>Pa_10</c:v>
                </c:pt>
                <c:pt idx="11310">
                  <c:v>Pa_12.58925</c:v>
                </c:pt>
                <c:pt idx="11311">
                  <c:v>Pa_15.84893</c:v>
                </c:pt>
                <c:pt idx="11312">
                  <c:v>Pa_19.95262</c:v>
                </c:pt>
                <c:pt idx="11313">
                  <c:v>Pa_25.11886</c:v>
                </c:pt>
                <c:pt idx="11314">
                  <c:v>Pa_31.62278</c:v>
                </c:pt>
                <c:pt idx="11315">
                  <c:v>Pa_39.81072</c:v>
                </c:pt>
                <c:pt idx="11316">
                  <c:v>Pa_50.11872</c:v>
                </c:pt>
                <c:pt idx="11317">
                  <c:v>Pa_63.09573</c:v>
                </c:pt>
                <c:pt idx="11318">
                  <c:v>Pa_79.43282</c:v>
                </c:pt>
                <c:pt idx="11319">
                  <c:v>Pa_100</c:v>
                </c:pt>
                <c:pt idx="11320">
                  <c:v>Pa_125.8925</c:v>
                </c:pt>
                <c:pt idx="11321">
                  <c:v>Pa_158.4893</c:v>
                </c:pt>
                <c:pt idx="11322">
                  <c:v>Pa_199.5262</c:v>
                </c:pt>
                <c:pt idx="11323">
                  <c:v>Pa_251.1886</c:v>
                </c:pt>
                <c:pt idx="11324">
                  <c:v>Pa_316.2278</c:v>
                </c:pt>
                <c:pt idx="11325">
                  <c:v>Pa_398.1072</c:v>
                </c:pt>
                <c:pt idx="11326">
                  <c:v>Pa_501.1872</c:v>
                </c:pt>
                <c:pt idx="11327">
                  <c:v>Pa_630.9573</c:v>
                </c:pt>
                <c:pt idx="11328">
                  <c:v>Pa_794.3282</c:v>
                </c:pt>
                <c:pt idx="11329">
                  <c:v>Pa_1000</c:v>
                </c:pt>
                <c:pt idx="11330">
                  <c:v>Pa_1258.925</c:v>
                </c:pt>
                <c:pt idx="11331">
                  <c:v>Pa_1584.893</c:v>
                </c:pt>
                <c:pt idx="11332">
                  <c:v>Pa_1995.262</c:v>
                </c:pt>
                <c:pt idx="11333">
                  <c:v>Pa_2511.886</c:v>
                </c:pt>
                <c:pt idx="11334">
                  <c:v>Pa_3162.278</c:v>
                </c:pt>
                <c:pt idx="11335">
                  <c:v>Pa_3981.072</c:v>
                </c:pt>
                <c:pt idx="11336">
                  <c:v>Pa_5011.872</c:v>
                </c:pt>
                <c:pt idx="11337">
                  <c:v>Pa_6309.573</c:v>
                </c:pt>
                <c:pt idx="11338">
                  <c:v>Pa_7943.282</c:v>
                </c:pt>
                <c:pt idx="11339">
                  <c:v>Pa_10000</c:v>
                </c:pt>
                <c:pt idx="11340">
                  <c:v>Pa_12589.25</c:v>
                </c:pt>
                <c:pt idx="11341">
                  <c:v>Pa_15848.93</c:v>
                </c:pt>
                <c:pt idx="11342">
                  <c:v>Pa_19952.62</c:v>
                </c:pt>
                <c:pt idx="11343">
                  <c:v>Pa_25118.86</c:v>
                </c:pt>
                <c:pt idx="11344">
                  <c:v>Pa_31622.78</c:v>
                </c:pt>
                <c:pt idx="11345">
                  <c:v>Pa_39810.72</c:v>
                </c:pt>
                <c:pt idx="11346">
                  <c:v>Pa_50118.72</c:v>
                </c:pt>
                <c:pt idx="11347">
                  <c:v>Pa_63095.73</c:v>
                </c:pt>
                <c:pt idx="11348">
                  <c:v>Pa_79432.82</c:v>
                </c:pt>
                <c:pt idx="11349">
                  <c:v>Pa_100000</c:v>
                </c:pt>
                <c:pt idx="11350">
                  <c:v>Pa_125892.5</c:v>
                </c:pt>
                <c:pt idx="11351">
                  <c:v>Pa_158489.3</c:v>
                </c:pt>
                <c:pt idx="11352">
                  <c:v>Pa_199526.2</c:v>
                </c:pt>
                <c:pt idx="11353">
                  <c:v>Pa_251188.6</c:v>
                </c:pt>
                <c:pt idx="11354">
                  <c:v>Pa_316227.8</c:v>
                </c:pt>
                <c:pt idx="11355">
                  <c:v>Pa_398107.2</c:v>
                </c:pt>
                <c:pt idx="11356">
                  <c:v>Pa_501187.2</c:v>
                </c:pt>
                <c:pt idx="11357">
                  <c:v>Pa_630957.3</c:v>
                </c:pt>
                <c:pt idx="11358">
                  <c:v>Pa_794328.2</c:v>
                </c:pt>
                <c:pt idx="11359">
                  <c:v>Pa_1000000</c:v>
                </c:pt>
                <c:pt idx="11360">
                  <c:v>Pa_1258925</c:v>
                </c:pt>
                <c:pt idx="11361">
                  <c:v>Pa_1584893</c:v>
                </c:pt>
                <c:pt idx="11362">
                  <c:v>Pa_1995262</c:v>
                </c:pt>
                <c:pt idx="11363">
                  <c:v>Pa_2511886</c:v>
                </c:pt>
                <c:pt idx="11364">
                  <c:v>Pa_3162278</c:v>
                </c:pt>
                <c:pt idx="11365">
                  <c:v>Pa_3981072</c:v>
                </c:pt>
                <c:pt idx="11366">
                  <c:v>Pa_5011872</c:v>
                </c:pt>
                <c:pt idx="11367">
                  <c:v>Pa_6309573</c:v>
                </c:pt>
                <c:pt idx="11368">
                  <c:v>Pa_7943282</c:v>
                </c:pt>
                <c:pt idx="11369">
                  <c:v>Pa_10000000</c:v>
                </c:pt>
                <c:pt idx="11370">
                  <c:v>Pa_12589250</c:v>
                </c:pt>
                <c:pt idx="11371">
                  <c:v>Pa_15848930</c:v>
                </c:pt>
                <c:pt idx="11372">
                  <c:v>Pa_19952620</c:v>
                </c:pt>
                <c:pt idx="11373">
                  <c:v>U_</c:v>
                </c:pt>
                <c:pt idx="11374">
                  <c:v>Energy[eV]_Elastic[mb]</c:v>
                </c:pt>
                <c:pt idx="11375">
                  <c:v>U_0.00001258925</c:v>
                </c:pt>
                <c:pt idx="11376">
                  <c:v>U_0.00001584893</c:v>
                </c:pt>
                <c:pt idx="11377">
                  <c:v>U_0.00001995262</c:v>
                </c:pt>
                <c:pt idx="11378">
                  <c:v>U_0.00002511886</c:v>
                </c:pt>
                <c:pt idx="11379">
                  <c:v>U_0.00003162278</c:v>
                </c:pt>
                <c:pt idx="11380">
                  <c:v>U_0.00003981072</c:v>
                </c:pt>
                <c:pt idx="11381">
                  <c:v>U_0.00005011872</c:v>
                </c:pt>
                <c:pt idx="11382">
                  <c:v>U_0.00006309573</c:v>
                </c:pt>
                <c:pt idx="11383">
                  <c:v>U_0.00007943282</c:v>
                </c:pt>
                <c:pt idx="11384">
                  <c:v>U_0.0001</c:v>
                </c:pt>
                <c:pt idx="11385">
                  <c:v>U_0.0001258925</c:v>
                </c:pt>
                <c:pt idx="11386">
                  <c:v>U_0.0001584893</c:v>
                </c:pt>
                <c:pt idx="11387">
                  <c:v>U_0.0001995262</c:v>
                </c:pt>
                <c:pt idx="11388">
                  <c:v>U_0.0002511886</c:v>
                </c:pt>
                <c:pt idx="11389">
                  <c:v>U_0.0003162278</c:v>
                </c:pt>
                <c:pt idx="11390">
                  <c:v>U_0.0003981072</c:v>
                </c:pt>
                <c:pt idx="11391">
                  <c:v>U_0.0005011872</c:v>
                </c:pt>
                <c:pt idx="11392">
                  <c:v>U_0.0006309573</c:v>
                </c:pt>
                <c:pt idx="11393">
                  <c:v>U_0.0007943282</c:v>
                </c:pt>
                <c:pt idx="11394">
                  <c:v>U_0.001</c:v>
                </c:pt>
                <c:pt idx="11395">
                  <c:v>U_0.001258925</c:v>
                </c:pt>
                <c:pt idx="11396">
                  <c:v>U_0.001584893</c:v>
                </c:pt>
                <c:pt idx="11397">
                  <c:v>U_0.001995262</c:v>
                </c:pt>
                <c:pt idx="11398">
                  <c:v>U_0.002511886</c:v>
                </c:pt>
                <c:pt idx="11399">
                  <c:v>U_0.003162278</c:v>
                </c:pt>
                <c:pt idx="11400">
                  <c:v>U_0.003981072</c:v>
                </c:pt>
                <c:pt idx="11401">
                  <c:v>U_0.005011872</c:v>
                </c:pt>
                <c:pt idx="11402">
                  <c:v>U_0.006309573</c:v>
                </c:pt>
                <c:pt idx="11403">
                  <c:v>U_0.007943282</c:v>
                </c:pt>
                <c:pt idx="11404">
                  <c:v>U_0.01</c:v>
                </c:pt>
                <c:pt idx="11405">
                  <c:v>U_0.01258925</c:v>
                </c:pt>
                <c:pt idx="11406">
                  <c:v>U_0.01584893</c:v>
                </c:pt>
                <c:pt idx="11407">
                  <c:v>U_0.01995262</c:v>
                </c:pt>
                <c:pt idx="11408">
                  <c:v>U_0.02511886</c:v>
                </c:pt>
                <c:pt idx="11409">
                  <c:v>U_0.03162278</c:v>
                </c:pt>
                <c:pt idx="11410">
                  <c:v>U_0.03981072</c:v>
                </c:pt>
                <c:pt idx="11411">
                  <c:v>U_0.05011872</c:v>
                </c:pt>
                <c:pt idx="11412">
                  <c:v>U_0.06309573</c:v>
                </c:pt>
                <c:pt idx="11413">
                  <c:v>U_0.07943282</c:v>
                </c:pt>
                <c:pt idx="11414">
                  <c:v>U_0.1</c:v>
                </c:pt>
                <c:pt idx="11415">
                  <c:v>U_0.1258925</c:v>
                </c:pt>
                <c:pt idx="11416">
                  <c:v>U_0.1584893</c:v>
                </c:pt>
                <c:pt idx="11417">
                  <c:v>U_0.1995262</c:v>
                </c:pt>
                <c:pt idx="11418">
                  <c:v>U_0.2511886</c:v>
                </c:pt>
                <c:pt idx="11419">
                  <c:v>U_0.3162278</c:v>
                </c:pt>
                <c:pt idx="11420">
                  <c:v>U_0.3981072</c:v>
                </c:pt>
                <c:pt idx="11421">
                  <c:v>U_0.5011872</c:v>
                </c:pt>
                <c:pt idx="11422">
                  <c:v>U_0.6309573</c:v>
                </c:pt>
                <c:pt idx="11423">
                  <c:v>U_0.7943282</c:v>
                </c:pt>
                <c:pt idx="11424">
                  <c:v>U_1</c:v>
                </c:pt>
                <c:pt idx="11425">
                  <c:v>U_1.258925</c:v>
                </c:pt>
                <c:pt idx="11426">
                  <c:v>U_1.584893</c:v>
                </c:pt>
                <c:pt idx="11427">
                  <c:v>U_1.995262</c:v>
                </c:pt>
                <c:pt idx="11428">
                  <c:v>U_2.511886</c:v>
                </c:pt>
                <c:pt idx="11429">
                  <c:v>U_3.162278</c:v>
                </c:pt>
                <c:pt idx="11430">
                  <c:v>U_3.981072</c:v>
                </c:pt>
                <c:pt idx="11431">
                  <c:v>U_5.011872</c:v>
                </c:pt>
                <c:pt idx="11432">
                  <c:v>U_6.309573</c:v>
                </c:pt>
                <c:pt idx="11433">
                  <c:v>U_7.943282</c:v>
                </c:pt>
                <c:pt idx="11434">
                  <c:v>U_10</c:v>
                </c:pt>
                <c:pt idx="11435">
                  <c:v>U_12.58925</c:v>
                </c:pt>
                <c:pt idx="11436">
                  <c:v>U_15.84893</c:v>
                </c:pt>
                <c:pt idx="11437">
                  <c:v>U_19.95262</c:v>
                </c:pt>
                <c:pt idx="11438">
                  <c:v>U_25.11886</c:v>
                </c:pt>
                <c:pt idx="11439">
                  <c:v>U_31.62278</c:v>
                </c:pt>
                <c:pt idx="11440">
                  <c:v>U_39.81072</c:v>
                </c:pt>
                <c:pt idx="11441">
                  <c:v>U_50.11872</c:v>
                </c:pt>
                <c:pt idx="11442">
                  <c:v>U_63.09573</c:v>
                </c:pt>
                <c:pt idx="11443">
                  <c:v>U_79.43282</c:v>
                </c:pt>
                <c:pt idx="11444">
                  <c:v>U_100</c:v>
                </c:pt>
                <c:pt idx="11445">
                  <c:v>U_125.8925</c:v>
                </c:pt>
                <c:pt idx="11446">
                  <c:v>U_158.4893</c:v>
                </c:pt>
                <c:pt idx="11447">
                  <c:v>U_199.5262</c:v>
                </c:pt>
                <c:pt idx="11448">
                  <c:v>U_251.1886</c:v>
                </c:pt>
                <c:pt idx="11449">
                  <c:v>U_316.2278</c:v>
                </c:pt>
                <c:pt idx="11450">
                  <c:v>U_398.1072</c:v>
                </c:pt>
                <c:pt idx="11451">
                  <c:v>U_501.1872</c:v>
                </c:pt>
                <c:pt idx="11452">
                  <c:v>U_630.9573</c:v>
                </c:pt>
                <c:pt idx="11453">
                  <c:v>U_794.3282</c:v>
                </c:pt>
                <c:pt idx="11454">
                  <c:v>U_1000</c:v>
                </c:pt>
                <c:pt idx="11455">
                  <c:v>U_1258.925</c:v>
                </c:pt>
                <c:pt idx="11456">
                  <c:v>U_1584.893</c:v>
                </c:pt>
                <c:pt idx="11457">
                  <c:v>U_1995.262</c:v>
                </c:pt>
                <c:pt idx="11458">
                  <c:v>U_2511.886</c:v>
                </c:pt>
                <c:pt idx="11459">
                  <c:v>U_3162.278</c:v>
                </c:pt>
                <c:pt idx="11460">
                  <c:v>U_3981.072</c:v>
                </c:pt>
                <c:pt idx="11461">
                  <c:v>U_5011.872</c:v>
                </c:pt>
                <c:pt idx="11462">
                  <c:v>U_6309.573</c:v>
                </c:pt>
                <c:pt idx="11463">
                  <c:v>U_7943.282</c:v>
                </c:pt>
                <c:pt idx="11464">
                  <c:v>U_10000</c:v>
                </c:pt>
                <c:pt idx="11465">
                  <c:v>U_12589.25</c:v>
                </c:pt>
                <c:pt idx="11466">
                  <c:v>U_15848.93</c:v>
                </c:pt>
                <c:pt idx="11467">
                  <c:v>U_19952.62</c:v>
                </c:pt>
                <c:pt idx="11468">
                  <c:v>U_25118.86</c:v>
                </c:pt>
                <c:pt idx="11469">
                  <c:v>U_31622.78</c:v>
                </c:pt>
                <c:pt idx="11470">
                  <c:v>U_39810.72</c:v>
                </c:pt>
                <c:pt idx="11471">
                  <c:v>U_50118.72</c:v>
                </c:pt>
                <c:pt idx="11472">
                  <c:v>U_63095.73</c:v>
                </c:pt>
                <c:pt idx="11473">
                  <c:v>U_79432.82</c:v>
                </c:pt>
                <c:pt idx="11474">
                  <c:v>U_100000</c:v>
                </c:pt>
                <c:pt idx="11475">
                  <c:v>U_125892.5</c:v>
                </c:pt>
                <c:pt idx="11476">
                  <c:v>U_158489.3</c:v>
                </c:pt>
                <c:pt idx="11477">
                  <c:v>U_199526.2</c:v>
                </c:pt>
                <c:pt idx="11478">
                  <c:v>U_251188.6</c:v>
                </c:pt>
                <c:pt idx="11479">
                  <c:v>U_316227.8</c:v>
                </c:pt>
                <c:pt idx="11480">
                  <c:v>U_398107.2</c:v>
                </c:pt>
                <c:pt idx="11481">
                  <c:v>U_501187.2</c:v>
                </c:pt>
                <c:pt idx="11482">
                  <c:v>U_630957.3</c:v>
                </c:pt>
                <c:pt idx="11483">
                  <c:v>U_794328.2</c:v>
                </c:pt>
                <c:pt idx="11484">
                  <c:v>U_1000000</c:v>
                </c:pt>
                <c:pt idx="11485">
                  <c:v>U_1258925</c:v>
                </c:pt>
                <c:pt idx="11486">
                  <c:v>U_1584893</c:v>
                </c:pt>
                <c:pt idx="11487">
                  <c:v>U_1995262</c:v>
                </c:pt>
                <c:pt idx="11488">
                  <c:v>U_2511886</c:v>
                </c:pt>
                <c:pt idx="11489">
                  <c:v>U_3162278</c:v>
                </c:pt>
                <c:pt idx="11490">
                  <c:v>U_3981072</c:v>
                </c:pt>
                <c:pt idx="11491">
                  <c:v>U_5011872</c:v>
                </c:pt>
                <c:pt idx="11492">
                  <c:v>U_6309573</c:v>
                </c:pt>
                <c:pt idx="11493">
                  <c:v>U_7943282</c:v>
                </c:pt>
                <c:pt idx="11494">
                  <c:v>U_10000000</c:v>
                </c:pt>
                <c:pt idx="11495">
                  <c:v>U_12589250</c:v>
                </c:pt>
                <c:pt idx="11496">
                  <c:v>U_15848930</c:v>
                </c:pt>
                <c:pt idx="11497">
                  <c:v>U_19952620</c:v>
                </c:pt>
              </c:strCache>
            </c:strRef>
          </c:cat>
          <c:val>
            <c:numRef>
              <c:f>Sheet3!$D$2:$D$11500</c:f>
              <c:numCache>
                <c:formatCode>0.00E+00</c:formatCode>
                <c:ptCount val="1149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0.98829804031321455</c:v>
                </c:pt>
                <c:pt idx="10">
                  <c:v>0.98657175316062851</c:v>
                </c:pt>
                <c:pt idx="11">
                  <c:v>0.98818474075444906</c:v>
                </c:pt>
                <c:pt idx="12">
                  <c:v>0.98703412803481916</c:v>
                </c:pt>
                <c:pt idx="13">
                  <c:v>0.98672553275745822</c:v>
                </c:pt>
                <c:pt idx="14">
                  <c:v>0.98638990143964878</c:v>
                </c:pt>
                <c:pt idx="15">
                  <c:v>0.98676921139492402</c:v>
                </c:pt>
                <c:pt idx="16">
                  <c:v>0.98637984174792537</c:v>
                </c:pt>
                <c:pt idx="17">
                  <c:v>0.98632053270227149</c:v>
                </c:pt>
                <c:pt idx="18">
                  <c:v>0.98624736441565253</c:v>
                </c:pt>
                <c:pt idx="19">
                  <c:v>0.98484067298054978</c:v>
                </c:pt>
                <c:pt idx="20">
                  <c:v>0.98676402985015221</c:v>
                </c:pt>
                <c:pt idx="21">
                  <c:v>0.989241487625104</c:v>
                </c:pt>
                <c:pt idx="22">
                  <c:v>0.99007590734501671</c:v>
                </c:pt>
                <c:pt idx="23">
                  <c:v>0.98802675666738804</c:v>
                </c:pt>
                <c:pt idx="24">
                  <c:v>0.98653908067736618</c:v>
                </c:pt>
                <c:pt idx="25">
                  <c:v>0.98764640769624534</c:v>
                </c:pt>
                <c:pt idx="26">
                  <c:v>0.9876057363918338</c:v>
                </c:pt>
                <c:pt idx="27">
                  <c:v>0.98477823113068363</c:v>
                </c:pt>
                <c:pt idx="28">
                  <c:v>0.98747126970549859</c:v>
                </c:pt>
                <c:pt idx="29">
                  <c:v>0.98678427661465662</c:v>
                </c:pt>
                <c:pt idx="30">
                  <c:v>0.98616594504879151</c:v>
                </c:pt>
                <c:pt idx="31">
                  <c:v>0.98697587843683365</c:v>
                </c:pt>
                <c:pt idx="32">
                  <c:v>0.98560293706507263</c:v>
                </c:pt>
                <c:pt idx="33">
                  <c:v>0.98963450132404718</c:v>
                </c:pt>
                <c:pt idx="34">
                  <c:v>0.98493025794245448</c:v>
                </c:pt>
                <c:pt idx="35">
                  <c:v>0.98683093193474758</c:v>
                </c:pt>
                <c:pt idx="36">
                  <c:v>0.98669442576668154</c:v>
                </c:pt>
                <c:pt idx="37">
                  <c:v>0.98675125519110674</c:v>
                </c:pt>
                <c:pt idx="38">
                  <c:v>0.98642543687901763</c:v>
                </c:pt>
                <c:pt idx="39">
                  <c:v>0.98719841163510458</c:v>
                </c:pt>
                <c:pt idx="40">
                  <c:v>0.98599129449566369</c:v>
                </c:pt>
                <c:pt idx="41">
                  <c:v>0.98591648585192471</c:v>
                </c:pt>
                <c:pt idx="42">
                  <c:v>0.9895201462048655</c:v>
                </c:pt>
                <c:pt idx="43">
                  <c:v>0.98578043223824385</c:v>
                </c:pt>
                <c:pt idx="44">
                  <c:v>0.98724797435319678</c:v>
                </c:pt>
                <c:pt idx="45">
                  <c:v>0.98878263846404835</c:v>
                </c:pt>
                <c:pt idx="46">
                  <c:v>0.98809227698540625</c:v>
                </c:pt>
                <c:pt idx="47">
                  <c:v>0.98988885437828256</c:v>
                </c:pt>
                <c:pt idx="48">
                  <c:v>0.99106885960315394</c:v>
                </c:pt>
                <c:pt idx="49">
                  <c:v>0.98744285998605053</c:v>
                </c:pt>
                <c:pt idx="50">
                  <c:v>0.99045718643489289</c:v>
                </c:pt>
                <c:pt idx="51">
                  <c:v>0.98932969830059658</c:v>
                </c:pt>
                <c:pt idx="52">
                  <c:v>0.98914978303789192</c:v>
                </c:pt>
                <c:pt idx="53">
                  <c:v>0.99127767464016869</c:v>
                </c:pt>
                <c:pt idx="54">
                  <c:v>0.98874614092187352</c:v>
                </c:pt>
                <c:pt idx="55">
                  <c:v>0.99272625358841771</c:v>
                </c:pt>
                <c:pt idx="56">
                  <c:v>0.9858897554805196</c:v>
                </c:pt>
                <c:pt idx="57">
                  <c:v>0.99130317801602841</c:v>
                </c:pt>
                <c:pt idx="58">
                  <c:v>0.98768475626397922</c:v>
                </c:pt>
                <c:pt idx="59">
                  <c:v>0.99409006196793515</c:v>
                </c:pt>
                <c:pt idx="60">
                  <c:v>0.98478865057202669</c:v>
                </c:pt>
                <c:pt idx="61">
                  <c:v>0.99577513312712063</c:v>
                </c:pt>
                <c:pt idx="62">
                  <c:v>0.98742962288868674</c:v>
                </c:pt>
                <c:pt idx="63">
                  <c:v>0.99569779128772051</c:v>
                </c:pt>
                <c:pt idx="64">
                  <c:v>0.9839055153506191</c:v>
                </c:pt>
                <c:pt idx="65">
                  <c:v>0.99751238604134174</c:v>
                </c:pt>
                <c:pt idx="66">
                  <c:v>0.98705007569020686</c:v>
                </c:pt>
                <c:pt idx="67">
                  <c:v>0.99377575566738463</c:v>
                </c:pt>
                <c:pt idx="68">
                  <c:v>0.98578204638261857</c:v>
                </c:pt>
                <c:pt idx="69">
                  <c:v>0.99292461370270735</c:v>
                </c:pt>
                <c:pt idx="70">
                  <c:v>0.98952369297012444</c:v>
                </c:pt>
                <c:pt idx="71">
                  <c:v>0.98909907089455462</c:v>
                </c:pt>
                <c:pt idx="72">
                  <c:v>0.99070209623347738</c:v>
                </c:pt>
                <c:pt idx="73">
                  <c:v>0.98907588423138992</c:v>
                </c:pt>
                <c:pt idx="74">
                  <c:v>0.99645356415963426</c:v>
                </c:pt>
                <c:pt idx="75">
                  <c:v>0.98898368863610608</c:v>
                </c:pt>
                <c:pt idx="76">
                  <c:v>1.0022400551293476</c:v>
                </c:pt>
                <c:pt idx="77">
                  <c:v>0.99011233496587259</c:v>
                </c:pt>
                <c:pt idx="78">
                  <c:v>0.99564329301888976</c:v>
                </c:pt>
                <c:pt idx="79">
                  <c:v>0.99201563535289972</c:v>
                </c:pt>
                <c:pt idx="80">
                  <c:v>0.98921336804587956</c:v>
                </c:pt>
                <c:pt idx="81">
                  <c:v>1.0023000017858321</c:v>
                </c:pt>
                <c:pt idx="82">
                  <c:v>0.9898362465137116</c:v>
                </c:pt>
                <c:pt idx="83">
                  <c:v>0.99184226710838563</c:v>
                </c:pt>
                <c:pt idx="84">
                  <c:v>0.98976699002114865</c:v>
                </c:pt>
                <c:pt idx="85">
                  <c:v>0.99515962768303146</c:v>
                </c:pt>
                <c:pt idx="86">
                  <c:v>0.98802871451590868</c:v>
                </c:pt>
                <c:pt idx="87">
                  <c:v>0.99958509505123039</c:v>
                </c:pt>
                <c:pt idx="88">
                  <c:v>0.98460168414760851</c:v>
                </c:pt>
                <c:pt idx="89">
                  <c:v>1.0043336433498236</c:v>
                </c:pt>
                <c:pt idx="90">
                  <c:v>0.98562025850612756</c:v>
                </c:pt>
                <c:pt idx="91">
                  <c:v>0.9972993793421997</c:v>
                </c:pt>
                <c:pt idx="92">
                  <c:v>0.99679899622391699</c:v>
                </c:pt>
                <c:pt idx="93">
                  <c:v>0.99031514761047268</c:v>
                </c:pt>
                <c:pt idx="94">
                  <c:v>0.99685555959769068</c:v>
                </c:pt>
                <c:pt idx="95">
                  <c:v>0.99976926092052354</c:v>
                </c:pt>
                <c:pt idx="96">
                  <c:v>0.99223491590157553</c:v>
                </c:pt>
                <c:pt idx="97">
                  <c:v>0.98831137705729488</c:v>
                </c:pt>
                <c:pt idx="98">
                  <c:v>1.0043843111739958</c:v>
                </c:pt>
                <c:pt idx="99">
                  <c:v>0.99158914746365057</c:v>
                </c:pt>
                <c:pt idx="100">
                  <c:v>1.0932851536007442</c:v>
                </c:pt>
                <c:pt idx="101">
                  <c:v>1.3181051230513807</c:v>
                </c:pt>
                <c:pt idx="102">
                  <c:v>1.5472679172351198</c:v>
                </c:pt>
                <c:pt idx="103">
                  <c:v>1.8169264378026058</c:v>
                </c:pt>
                <c:pt idx="104">
                  <c:v>2.1041422114681669</c:v>
                </c:pt>
                <c:pt idx="105">
                  <c:v>2.3593422632275427</c:v>
                </c:pt>
                <c:pt idx="106">
                  <c:v>2.5574992603922042</c:v>
                </c:pt>
                <c:pt idx="107">
                  <c:v>2.6724594620842193</c:v>
                </c:pt>
                <c:pt idx="108">
                  <c:v>2.7520366694939447</c:v>
                </c:pt>
                <c:pt idx="109">
                  <c:v>2.7949298656810901</c:v>
                </c:pt>
                <c:pt idx="110">
                  <c:v>2.7647981055011446</c:v>
                </c:pt>
                <c:pt idx="111">
                  <c:v>2.7270477867552412</c:v>
                </c:pt>
                <c:pt idx="112">
                  <c:v>2.679650852889965</c:v>
                </c:pt>
                <c:pt idx="113">
                  <c:v>2.6164752007273382</c:v>
                </c:pt>
                <c:pt idx="114">
                  <c:v>2.5222159011996723</c:v>
                </c:pt>
                <c:pt idx="115">
                  <c:v>2.4058946482429731</c:v>
                </c:pt>
                <c:pt idx="116">
                  <c:v>2.2634745629929447</c:v>
                </c:pt>
                <c:pt idx="117">
                  <c:v>2.1711925327224448</c:v>
                </c:pt>
                <c:pt idx="118">
                  <c:v>2.0672865748085041</c:v>
                </c:pt>
                <c:pt idx="119">
                  <c:v>1.9260454063446251</c:v>
                </c:pt>
                <c:pt idx="120">
                  <c:v>1.7293255131019798</c:v>
                </c:pt>
                <c:pt idx="121">
                  <c:v>1.4457671672063506</c:v>
                </c:pt>
                <c:pt idx="122">
                  <c:v>1.0096198984788778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0.50844063991301369</c:v>
                </c:pt>
                <c:pt idx="135">
                  <c:v>0.50868615384325799</c:v>
                </c:pt>
                <c:pt idx="136">
                  <c:v>0.50950744958154659</c:v>
                </c:pt>
                <c:pt idx="137">
                  <c:v>0.50985432672645559</c:v>
                </c:pt>
                <c:pt idx="138">
                  <c:v>0.51275109759388005</c:v>
                </c:pt>
                <c:pt idx="139">
                  <c:v>0.5130045437427585</c:v>
                </c:pt>
                <c:pt idx="140">
                  <c:v>0.51305271376229356</c:v>
                </c:pt>
                <c:pt idx="141">
                  <c:v>0.51664178041493969</c:v>
                </c:pt>
                <c:pt idx="142">
                  <c:v>0.51778996072517025</c:v>
                </c:pt>
                <c:pt idx="143">
                  <c:v>0.52161611770764771</c:v>
                </c:pt>
                <c:pt idx="144">
                  <c:v>0.52687460854448742</c:v>
                </c:pt>
                <c:pt idx="145">
                  <c:v>0.52996504830369595</c:v>
                </c:pt>
                <c:pt idx="146">
                  <c:v>0.53666873108818702</c:v>
                </c:pt>
                <c:pt idx="147">
                  <c:v>0.54943362721883304</c:v>
                </c:pt>
                <c:pt idx="148">
                  <c:v>0.55936672683196875</c:v>
                </c:pt>
                <c:pt idx="149">
                  <c:v>0.5673161084131737</c:v>
                </c:pt>
                <c:pt idx="150">
                  <c:v>0.58614221604504735</c:v>
                </c:pt>
                <c:pt idx="151">
                  <c:v>0.60349891654354415</c:v>
                </c:pt>
                <c:pt idx="152">
                  <c:v>0.62260731607935726</c:v>
                </c:pt>
                <c:pt idx="153">
                  <c:v>0.65614960104836983</c:v>
                </c:pt>
                <c:pt idx="154">
                  <c:v>0.68505442432204178</c:v>
                </c:pt>
                <c:pt idx="155">
                  <c:v>0.72210768168170991</c:v>
                </c:pt>
                <c:pt idx="156">
                  <c:v>0.77533419663923175</c:v>
                </c:pt>
                <c:pt idx="157">
                  <c:v>0.83329325420908018</c:v>
                </c:pt>
                <c:pt idx="158">
                  <c:v>0.9012529085757065</c:v>
                </c:pt>
                <c:pt idx="159">
                  <c:v>0.97944626419334568</c:v>
                </c:pt>
                <c:pt idx="160">
                  <c:v>1.076925254177733</c:v>
                </c:pt>
                <c:pt idx="161">
                  <c:v>1.1756620830700613</c:v>
                </c:pt>
                <c:pt idx="162">
                  <c:v>1.3072201057705017</c:v>
                </c:pt>
                <c:pt idx="163">
                  <c:v>1.4477908820743355</c:v>
                </c:pt>
                <c:pt idx="164">
                  <c:v>1.6037820905559372</c:v>
                </c:pt>
                <c:pt idx="165">
                  <c:v>1.7780928373574219</c:v>
                </c:pt>
                <c:pt idx="166">
                  <c:v>1.9910582613453287</c:v>
                </c:pt>
                <c:pt idx="167">
                  <c:v>2.2215953510726139</c:v>
                </c:pt>
                <c:pt idx="168">
                  <c:v>2.4771163732126342</c:v>
                </c:pt>
                <c:pt idx="169">
                  <c:v>2.7730091202050962</c:v>
                </c:pt>
                <c:pt idx="170">
                  <c:v>3.0825067030853996</c:v>
                </c:pt>
                <c:pt idx="171">
                  <c:v>3.4438521761610108</c:v>
                </c:pt>
                <c:pt idx="172">
                  <c:v>3.8519330553256514</c:v>
                </c:pt>
                <c:pt idx="173">
                  <c:v>4.3176897373282275</c:v>
                </c:pt>
                <c:pt idx="174">
                  <c:v>4.8425359987393808</c:v>
                </c:pt>
                <c:pt idx="175">
                  <c:v>5.4029884623363085</c:v>
                </c:pt>
                <c:pt idx="176">
                  <c:v>6.0550069742567478</c:v>
                </c:pt>
                <c:pt idx="177">
                  <c:v>6.7555321384809766</c:v>
                </c:pt>
                <c:pt idx="178">
                  <c:v>7.5616417953973718</c:v>
                </c:pt>
                <c:pt idx="179">
                  <c:v>8.4407678556610648</c:v>
                </c:pt>
                <c:pt idx="180">
                  <c:v>9.4647164082402231</c:v>
                </c:pt>
                <c:pt idx="181">
                  <c:v>10.459375595950588</c:v>
                </c:pt>
                <c:pt idx="182">
                  <c:v>11.665500422980926</c:v>
                </c:pt>
                <c:pt idx="183">
                  <c:v>12.949047735615936</c:v>
                </c:pt>
                <c:pt idx="184">
                  <c:v>14.459510965424942</c:v>
                </c:pt>
                <c:pt idx="185">
                  <c:v>15.542861317478335</c:v>
                </c:pt>
                <c:pt idx="186">
                  <c:v>17.163872828526554</c:v>
                </c:pt>
                <c:pt idx="187">
                  <c:v>18.661744926765071</c:v>
                </c:pt>
                <c:pt idx="188">
                  <c:v>20.415652872029487</c:v>
                </c:pt>
                <c:pt idx="189">
                  <c:v>22.103800763425625</c:v>
                </c:pt>
                <c:pt idx="190">
                  <c:v>23.536531152374657</c:v>
                </c:pt>
                <c:pt idx="191">
                  <c:v>25.444425849729733</c:v>
                </c:pt>
                <c:pt idx="192">
                  <c:v>26.197773239997588</c:v>
                </c:pt>
                <c:pt idx="193">
                  <c:v>27.093313081110427</c:v>
                </c:pt>
                <c:pt idx="194">
                  <c:v>28.391349195097742</c:v>
                </c:pt>
                <c:pt idx="195">
                  <c:v>28.314476748041045</c:v>
                </c:pt>
                <c:pt idx="196">
                  <c:v>28.275934935281917</c:v>
                </c:pt>
                <c:pt idx="197">
                  <c:v>28.225807862724089</c:v>
                </c:pt>
                <c:pt idx="198">
                  <c:v>27.325028268872149</c:v>
                </c:pt>
                <c:pt idx="199">
                  <c:v>26.320221383146027</c:v>
                </c:pt>
                <c:pt idx="200">
                  <c:v>25.116583891476491</c:v>
                </c:pt>
                <c:pt idx="201">
                  <c:v>23.752981589630167</c:v>
                </c:pt>
                <c:pt idx="202">
                  <c:v>22.259409332468742</c:v>
                </c:pt>
                <c:pt idx="203">
                  <c:v>20.644760505026646</c:v>
                </c:pt>
                <c:pt idx="204">
                  <c:v>18.820063636944454</c:v>
                </c:pt>
                <c:pt idx="205">
                  <c:v>17.233239538533077</c:v>
                </c:pt>
                <c:pt idx="206">
                  <c:v>15.801930833811266</c:v>
                </c:pt>
                <c:pt idx="207">
                  <c:v>14.332088949006959</c:v>
                </c:pt>
                <c:pt idx="208">
                  <c:v>12.827725872075199</c:v>
                </c:pt>
                <c:pt idx="209">
                  <c:v>11.783312873250701</c:v>
                </c:pt>
                <c:pt idx="210">
                  <c:v>10.674840888743304</c:v>
                </c:pt>
                <c:pt idx="211">
                  <c:v>9.5621651933921719</c:v>
                </c:pt>
                <c:pt idx="212">
                  <c:v>8.5224540798528707</c:v>
                </c:pt>
                <c:pt idx="213">
                  <c:v>7.73945022239407</c:v>
                </c:pt>
                <c:pt idx="214">
                  <c:v>6.9289997047266807</c:v>
                </c:pt>
                <c:pt idx="215">
                  <c:v>6.1771686442774065</c:v>
                </c:pt>
                <c:pt idx="216">
                  <c:v>5.6332382711806988</c:v>
                </c:pt>
                <c:pt idx="217">
                  <c:v>5.0713175206413474</c:v>
                </c:pt>
                <c:pt idx="218">
                  <c:v>4.5064079671190305</c:v>
                </c:pt>
                <c:pt idx="219">
                  <c:v>4.0912984153145899</c:v>
                </c:pt>
                <c:pt idx="220">
                  <c:v>3.6940226019820872</c:v>
                </c:pt>
                <c:pt idx="221">
                  <c:v>3.2943333896320652</c:v>
                </c:pt>
                <c:pt idx="222">
                  <c:v>3.0214626846078065</c:v>
                </c:pt>
                <c:pt idx="223">
                  <c:v>2.7364690026056864</c:v>
                </c:pt>
                <c:pt idx="224">
                  <c:v>2.44653486100795</c:v>
                </c:pt>
                <c:pt idx="225">
                  <c:v>2.2661698997867341</c:v>
                </c:pt>
                <c:pt idx="226">
                  <c:v>2.0740337302738743</c:v>
                </c:pt>
                <c:pt idx="227">
                  <c:v>1.8743470403287725</c:v>
                </c:pt>
                <c:pt idx="228">
                  <c:v>1.7244411597934746</c:v>
                </c:pt>
                <c:pt idx="229">
                  <c:v>1.5795293582837198</c:v>
                </c:pt>
                <c:pt idx="230">
                  <c:v>1.4552508930296624</c:v>
                </c:pt>
                <c:pt idx="231">
                  <c:v>1.3539009962493578</c:v>
                </c:pt>
                <c:pt idx="232">
                  <c:v>1.2556082326380558</c:v>
                </c:pt>
                <c:pt idx="233">
                  <c:v>1.1810912843889798</c:v>
                </c:pt>
                <c:pt idx="234">
                  <c:v>1.0988990379951058</c:v>
                </c:pt>
                <c:pt idx="235">
                  <c:v>1.0709601624643779</c:v>
                </c:pt>
                <c:pt idx="236">
                  <c:v>1.037697616180151</c:v>
                </c:pt>
                <c:pt idx="237">
                  <c:v>0.99870796234692638</c:v>
                </c:pt>
                <c:pt idx="238">
                  <c:v>0.95359184730062474</c:v>
                </c:pt>
                <c:pt idx="239">
                  <c:v>0.93469965656192378</c:v>
                </c:pt>
                <c:pt idx="240">
                  <c:v>0.93003813577265948</c:v>
                </c:pt>
                <c:pt idx="241">
                  <c:v>0.9245644310971205</c:v>
                </c:pt>
                <c:pt idx="242">
                  <c:v>0.95446106798103758</c:v>
                </c:pt>
                <c:pt idx="243">
                  <c:v>0.99496947481745857</c:v>
                </c:pt>
                <c:pt idx="244">
                  <c:v>1.0511395283539848</c:v>
                </c:pt>
                <c:pt idx="245">
                  <c:v>1.1315548105385125</c:v>
                </c:pt>
                <c:pt idx="246">
                  <c:v>1.2521509481755178</c:v>
                </c:pt>
                <c:pt idx="247">
                  <c:v>1.4461865893492125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0.6340454514558892</c:v>
                </c:pt>
                <c:pt idx="260">
                  <c:v>0.63324789535217618</c:v>
                </c:pt>
                <c:pt idx="261">
                  <c:v>0.63189489967505075</c:v>
                </c:pt>
                <c:pt idx="262">
                  <c:v>0.63213532883642509</c:v>
                </c:pt>
                <c:pt idx="263">
                  <c:v>0.63265496588153403</c:v>
                </c:pt>
                <c:pt idx="264">
                  <c:v>0.63342346171708341</c:v>
                </c:pt>
                <c:pt idx="265">
                  <c:v>0.63658010181990665</c:v>
                </c:pt>
                <c:pt idx="266">
                  <c:v>0.6363585526939185</c:v>
                </c:pt>
                <c:pt idx="267">
                  <c:v>0.6355139796882926</c:v>
                </c:pt>
                <c:pt idx="268">
                  <c:v>0.63497558699852996</c:v>
                </c:pt>
                <c:pt idx="269">
                  <c:v>0.63646458130610151</c:v>
                </c:pt>
                <c:pt idx="270">
                  <c:v>0.63843390211593409</c:v>
                </c:pt>
                <c:pt idx="271">
                  <c:v>0.63788745144575865</c:v>
                </c:pt>
                <c:pt idx="272">
                  <c:v>0.64021002009451611</c:v>
                </c:pt>
                <c:pt idx="273">
                  <c:v>0.64371035691275469</c:v>
                </c:pt>
                <c:pt idx="274">
                  <c:v>0.64622499653297838</c:v>
                </c:pt>
                <c:pt idx="275">
                  <c:v>0.64782337852693295</c:v>
                </c:pt>
                <c:pt idx="276">
                  <c:v>0.65150834038485661</c:v>
                </c:pt>
                <c:pt idx="277">
                  <c:v>0.65608153317317652</c:v>
                </c:pt>
                <c:pt idx="278">
                  <c:v>0.65895709195565733</c:v>
                </c:pt>
                <c:pt idx="279">
                  <c:v>0.66654283997081465</c:v>
                </c:pt>
                <c:pt idx="280">
                  <c:v>0.6779959732119718</c:v>
                </c:pt>
                <c:pt idx="281">
                  <c:v>0.68191521507984165</c:v>
                </c:pt>
                <c:pt idx="282">
                  <c:v>0.68630017503202356</c:v>
                </c:pt>
                <c:pt idx="283">
                  <c:v>0.69705810928772849</c:v>
                </c:pt>
                <c:pt idx="284">
                  <c:v>0.70654480387202723</c:v>
                </c:pt>
                <c:pt idx="285">
                  <c:v>0.70713977313953424</c:v>
                </c:pt>
                <c:pt idx="286">
                  <c:v>0.71754865969920822</c:v>
                </c:pt>
                <c:pt idx="287">
                  <c:v>0.7186588439406526</c:v>
                </c:pt>
                <c:pt idx="288">
                  <c:v>0.72607882338312635</c:v>
                </c:pt>
                <c:pt idx="289">
                  <c:v>0.73271198538066518</c:v>
                </c:pt>
                <c:pt idx="290">
                  <c:v>0.75067380284013563</c:v>
                </c:pt>
                <c:pt idx="291">
                  <c:v>0.76004057913482759</c:v>
                </c:pt>
                <c:pt idx="292">
                  <c:v>0.76063969438581169</c:v>
                </c:pt>
                <c:pt idx="293">
                  <c:v>0.77637634639001463</c:v>
                </c:pt>
                <c:pt idx="294">
                  <c:v>0.77907900731961233</c:v>
                </c:pt>
                <c:pt idx="295">
                  <c:v>0.78061623117293977</c:v>
                </c:pt>
                <c:pt idx="296">
                  <c:v>0.79586059762076733</c:v>
                </c:pt>
                <c:pt idx="297">
                  <c:v>0.80957316988119943</c:v>
                </c:pt>
                <c:pt idx="298">
                  <c:v>0.8103091807887095</c:v>
                </c:pt>
                <c:pt idx="299">
                  <c:v>0.84050968308876961</c:v>
                </c:pt>
                <c:pt idx="300">
                  <c:v>0.87096992334526069</c:v>
                </c:pt>
                <c:pt idx="301">
                  <c:v>0.86080728713129362</c:v>
                </c:pt>
                <c:pt idx="302">
                  <c:v>0.83553690054778906</c:v>
                </c:pt>
                <c:pt idx="303">
                  <c:v>0.84660036649698023</c:v>
                </c:pt>
                <c:pt idx="304">
                  <c:v>0.86419881039101698</c:v>
                </c:pt>
                <c:pt idx="305">
                  <c:v>0.84725137074355283</c:v>
                </c:pt>
                <c:pt idx="306">
                  <c:v>0.89033542765278362</c:v>
                </c:pt>
                <c:pt idx="307">
                  <c:v>0.91164614289749279</c:v>
                </c:pt>
                <c:pt idx="308">
                  <c:v>0.91789679493836529</c:v>
                </c:pt>
                <c:pt idx="309">
                  <c:v>0.89073013192778006</c:v>
                </c:pt>
                <c:pt idx="310">
                  <c:v>0.92658828960227058</c:v>
                </c:pt>
                <c:pt idx="311">
                  <c:v>0.94943345507025956</c:v>
                </c:pt>
                <c:pt idx="312">
                  <c:v>0.93975826360168102</c:v>
                </c:pt>
                <c:pt idx="313">
                  <c:v>0.96706993438238364</c:v>
                </c:pt>
                <c:pt idx="314">
                  <c:v>0.97608442871979895</c:v>
                </c:pt>
                <c:pt idx="315">
                  <c:v>0.96078221973231559</c:v>
                </c:pt>
                <c:pt idx="316">
                  <c:v>0.98637454577752326</c:v>
                </c:pt>
                <c:pt idx="317">
                  <c:v>1.0172011715332723</c:v>
                </c:pt>
                <c:pt idx="318">
                  <c:v>0.9933239476561323</c:v>
                </c:pt>
                <c:pt idx="319">
                  <c:v>1.0041926842908728</c:v>
                </c:pt>
                <c:pt idx="320">
                  <c:v>1.0311724983251218</c:v>
                </c:pt>
                <c:pt idx="321">
                  <c:v>1.0703423318445358</c:v>
                </c:pt>
                <c:pt idx="322">
                  <c:v>1.0594795719156995</c:v>
                </c:pt>
                <c:pt idx="323">
                  <c:v>1.1100804428156521</c:v>
                </c:pt>
                <c:pt idx="324">
                  <c:v>1.1377748364694618</c:v>
                </c:pt>
                <c:pt idx="325">
                  <c:v>1.1358344309520458</c:v>
                </c:pt>
                <c:pt idx="326">
                  <c:v>1.1845963621437809</c:v>
                </c:pt>
                <c:pt idx="327">
                  <c:v>1.1985687671993819</c:v>
                </c:pt>
                <c:pt idx="328">
                  <c:v>1.1982670370329707</c:v>
                </c:pt>
                <c:pt idx="329">
                  <c:v>1.224357785677368</c:v>
                </c:pt>
                <c:pt idx="330">
                  <c:v>1.1833292463473761</c:v>
                </c:pt>
                <c:pt idx="331">
                  <c:v>1.088606799938566</c:v>
                </c:pt>
                <c:pt idx="332">
                  <c:v>0.94500146737051038</c:v>
                </c:pt>
                <c:pt idx="333">
                  <c:v>0.91945679430634597</c:v>
                </c:pt>
                <c:pt idx="334">
                  <c:v>0.9017366808960835</c:v>
                </c:pt>
                <c:pt idx="335">
                  <c:v>0.85183934246592163</c:v>
                </c:pt>
                <c:pt idx="336">
                  <c:v>0.814443124131084</c:v>
                </c:pt>
                <c:pt idx="337">
                  <c:v>0.77402104421950124</c:v>
                </c:pt>
                <c:pt idx="338">
                  <c:v>0.68003998581333058</c:v>
                </c:pt>
                <c:pt idx="339">
                  <c:v>0.54227936347950734</c:v>
                </c:pt>
                <c:pt idx="340">
                  <c:v>0.54110721698276454</c:v>
                </c:pt>
                <c:pt idx="341">
                  <c:v>0.54012517226414192</c:v>
                </c:pt>
                <c:pt idx="342">
                  <c:v>0.49647998487361567</c:v>
                </c:pt>
                <c:pt idx="343">
                  <c:v>0.50788533867124641</c:v>
                </c:pt>
                <c:pt idx="344">
                  <c:v>0.50697221316341901</c:v>
                </c:pt>
                <c:pt idx="345">
                  <c:v>0.45520988239278981</c:v>
                </c:pt>
                <c:pt idx="346">
                  <c:v>0.35732633115810741</c:v>
                </c:pt>
                <c:pt idx="347">
                  <c:v>0.40140672264688537</c:v>
                </c:pt>
                <c:pt idx="348">
                  <c:v>0.45515799753362751</c:v>
                </c:pt>
                <c:pt idx="349">
                  <c:v>0.51954069389128743</c:v>
                </c:pt>
                <c:pt idx="350">
                  <c:v>0.5715052733017606</c:v>
                </c:pt>
                <c:pt idx="351">
                  <c:v>0.59417240764175749</c:v>
                </c:pt>
                <c:pt idx="352">
                  <c:v>0.51266799279595665</c:v>
                </c:pt>
                <c:pt idx="353">
                  <c:v>0.37380347575147937</c:v>
                </c:pt>
                <c:pt idx="354">
                  <c:v>0.61553838513713699</c:v>
                </c:pt>
                <c:pt idx="355">
                  <c:v>1.1329892121299578</c:v>
                </c:pt>
                <c:pt idx="356">
                  <c:v>1.533880802036536</c:v>
                </c:pt>
                <c:pt idx="357">
                  <c:v>1.9895903430480817</c:v>
                </c:pt>
                <c:pt idx="358">
                  <c:v>2.1133129621082514</c:v>
                </c:pt>
                <c:pt idx="359">
                  <c:v>2.2937607858658242</c:v>
                </c:pt>
                <c:pt idx="360">
                  <c:v>2.3029980250685762</c:v>
                </c:pt>
                <c:pt idx="361">
                  <c:v>2.3147473957229847</c:v>
                </c:pt>
                <c:pt idx="362">
                  <c:v>2.3298224162242369</c:v>
                </c:pt>
                <c:pt idx="363">
                  <c:v>2.3493962150430274</c:v>
                </c:pt>
                <c:pt idx="364">
                  <c:v>2.3749256384900028</c:v>
                </c:pt>
                <c:pt idx="365">
                  <c:v>2.4085428938035061</c:v>
                </c:pt>
                <c:pt idx="366">
                  <c:v>2.4147499973654467</c:v>
                </c:pt>
                <c:pt idx="367">
                  <c:v>2.3895560821878941</c:v>
                </c:pt>
                <c:pt idx="368">
                  <c:v>2.3572812821467641</c:v>
                </c:pt>
                <c:pt idx="369">
                  <c:v>2.3155976190705667</c:v>
                </c:pt>
                <c:pt idx="370">
                  <c:v>2.2614404347400368</c:v>
                </c:pt>
                <c:pt idx="371">
                  <c:v>2.1904193433281427</c:v>
                </c:pt>
                <c:pt idx="372">
                  <c:v>2.0926419126072267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1.1202241363114711</c:v>
                </c:pt>
                <c:pt idx="385">
                  <c:v>1.119866022553726</c:v>
                </c:pt>
                <c:pt idx="386">
                  <c:v>1.1187406922812075</c:v>
                </c:pt>
                <c:pt idx="387">
                  <c:v>1.1204046771979939</c:v>
                </c:pt>
                <c:pt idx="388">
                  <c:v>1.1208331903459217</c:v>
                </c:pt>
                <c:pt idx="389">
                  <c:v>1.1225528521652721</c:v>
                </c:pt>
                <c:pt idx="390">
                  <c:v>1.1201346123833862</c:v>
                </c:pt>
                <c:pt idx="391">
                  <c:v>1.1196246678082098</c:v>
                </c:pt>
                <c:pt idx="392">
                  <c:v>1.1227685457885281</c:v>
                </c:pt>
                <c:pt idx="393">
                  <c:v>1.1224009691291783</c:v>
                </c:pt>
                <c:pt idx="394">
                  <c:v>1.1211073316898161</c:v>
                </c:pt>
                <c:pt idx="395">
                  <c:v>1.1208543638907751</c:v>
                </c:pt>
                <c:pt idx="396">
                  <c:v>1.1207664127993338</c:v>
                </c:pt>
                <c:pt idx="397">
                  <c:v>1.1207264115714728</c:v>
                </c:pt>
                <c:pt idx="398">
                  <c:v>1.1195324613333721</c:v>
                </c:pt>
                <c:pt idx="399">
                  <c:v>1.1215000445517791</c:v>
                </c:pt>
                <c:pt idx="400">
                  <c:v>1.1209376994164102</c:v>
                </c:pt>
                <c:pt idx="401">
                  <c:v>1.1197952502112598</c:v>
                </c:pt>
                <c:pt idx="402">
                  <c:v>1.1253723436449554</c:v>
                </c:pt>
                <c:pt idx="403">
                  <c:v>1.1258857178341672</c:v>
                </c:pt>
                <c:pt idx="404">
                  <c:v>1.1234088637393522</c:v>
                </c:pt>
                <c:pt idx="405">
                  <c:v>1.1244461592874826</c:v>
                </c:pt>
                <c:pt idx="406">
                  <c:v>1.1248823873943419</c:v>
                </c:pt>
                <c:pt idx="407">
                  <c:v>1.1231568257545421</c:v>
                </c:pt>
                <c:pt idx="408">
                  <c:v>1.1248441637094067</c:v>
                </c:pt>
                <c:pt idx="409">
                  <c:v>1.1242042856396397</c:v>
                </c:pt>
                <c:pt idx="410">
                  <c:v>1.1210482999041858</c:v>
                </c:pt>
                <c:pt idx="411">
                  <c:v>1.124911860665972</c:v>
                </c:pt>
                <c:pt idx="412">
                  <c:v>1.1247942213112565</c:v>
                </c:pt>
                <c:pt idx="413">
                  <c:v>1.1265078755548501</c:v>
                </c:pt>
                <c:pt idx="414">
                  <c:v>1.1263219092724419</c:v>
                </c:pt>
                <c:pt idx="415">
                  <c:v>1.1266018351752891</c:v>
                </c:pt>
                <c:pt idx="416">
                  <c:v>1.1222994015404202</c:v>
                </c:pt>
                <c:pt idx="417">
                  <c:v>1.1224409049332496</c:v>
                </c:pt>
                <c:pt idx="418">
                  <c:v>1.1230784422506288</c:v>
                </c:pt>
                <c:pt idx="419">
                  <c:v>1.1255674239998541</c:v>
                </c:pt>
                <c:pt idx="420">
                  <c:v>1.1230906484317791</c:v>
                </c:pt>
                <c:pt idx="421">
                  <c:v>1.12887603311542</c:v>
                </c:pt>
                <c:pt idx="422">
                  <c:v>1.1206774552713201</c:v>
                </c:pt>
                <c:pt idx="423">
                  <c:v>1.1323355276655882</c:v>
                </c:pt>
                <c:pt idx="424">
                  <c:v>1.1181904031403351</c:v>
                </c:pt>
                <c:pt idx="425">
                  <c:v>1.1314968382900348</c:v>
                </c:pt>
                <c:pt idx="426">
                  <c:v>1.120916599812618</c:v>
                </c:pt>
                <c:pt idx="427">
                  <c:v>1.1281136975518022</c:v>
                </c:pt>
                <c:pt idx="428">
                  <c:v>1.1209936420338804</c:v>
                </c:pt>
                <c:pt idx="429">
                  <c:v>1.1220874403100058</c:v>
                </c:pt>
                <c:pt idx="430">
                  <c:v>1.1187080858370879</c:v>
                </c:pt>
                <c:pt idx="431">
                  <c:v>1.1281477037046805</c:v>
                </c:pt>
                <c:pt idx="432">
                  <c:v>1.130134549066198</c:v>
                </c:pt>
                <c:pt idx="433">
                  <c:v>1.1309267638694798</c:v>
                </c:pt>
                <c:pt idx="434">
                  <c:v>1.1402963176687362</c:v>
                </c:pt>
                <c:pt idx="435">
                  <c:v>1.1190070745606555</c:v>
                </c:pt>
                <c:pt idx="436">
                  <c:v>1.1344882369669449</c:v>
                </c:pt>
                <c:pt idx="437">
                  <c:v>1.131387105501241</c:v>
                </c:pt>
                <c:pt idx="438">
                  <c:v>1.1375340770880458</c:v>
                </c:pt>
                <c:pt idx="439">
                  <c:v>1.1191510703576042</c:v>
                </c:pt>
                <c:pt idx="440">
                  <c:v>1.1355127915015371</c:v>
                </c:pt>
                <c:pt idx="441">
                  <c:v>1.1189285473563657</c:v>
                </c:pt>
                <c:pt idx="442">
                  <c:v>1.1293923668655623</c:v>
                </c:pt>
                <c:pt idx="443">
                  <c:v>1.119034398169759</c:v>
                </c:pt>
                <c:pt idx="444">
                  <c:v>1.1370523370854244</c:v>
                </c:pt>
                <c:pt idx="445">
                  <c:v>1.2240528872346368</c:v>
                </c:pt>
                <c:pt idx="446">
                  <c:v>1.331515248581449</c:v>
                </c:pt>
                <c:pt idx="447">
                  <c:v>1.4472127980832594</c:v>
                </c:pt>
                <c:pt idx="448">
                  <c:v>1.5832372409108462</c:v>
                </c:pt>
                <c:pt idx="449">
                  <c:v>1.733322332803507</c:v>
                </c:pt>
                <c:pt idx="450">
                  <c:v>1.8534721306297903</c:v>
                </c:pt>
                <c:pt idx="451">
                  <c:v>2.0500334597120284</c:v>
                </c:pt>
                <c:pt idx="452">
                  <c:v>2.1882339335550332</c:v>
                </c:pt>
                <c:pt idx="453">
                  <c:v>2.4165396837087156</c:v>
                </c:pt>
                <c:pt idx="454">
                  <c:v>2.5698263734993154</c:v>
                </c:pt>
                <c:pt idx="455">
                  <c:v>2.9272868559654319</c:v>
                </c:pt>
                <c:pt idx="456">
                  <c:v>3.2415715005254007</c:v>
                </c:pt>
                <c:pt idx="457">
                  <c:v>3.6666473574336997</c:v>
                </c:pt>
                <c:pt idx="458">
                  <c:v>4.0859208124349351</c:v>
                </c:pt>
                <c:pt idx="459">
                  <c:v>4.5948643252793095</c:v>
                </c:pt>
                <c:pt idx="460">
                  <c:v>5.1353340252340054</c:v>
                </c:pt>
                <c:pt idx="461">
                  <c:v>5.7938971722305483</c:v>
                </c:pt>
                <c:pt idx="462">
                  <c:v>6.5225913211704345</c:v>
                </c:pt>
                <c:pt idx="463">
                  <c:v>7.2604663252311434</c:v>
                </c:pt>
                <c:pt idx="464">
                  <c:v>8.2705187434766199</c:v>
                </c:pt>
                <c:pt idx="465">
                  <c:v>9.1015247784461337</c:v>
                </c:pt>
                <c:pt idx="466">
                  <c:v>10.412398667837715</c:v>
                </c:pt>
                <c:pt idx="467">
                  <c:v>11.498056483512576</c:v>
                </c:pt>
                <c:pt idx="468">
                  <c:v>13.030081637370483</c:v>
                </c:pt>
                <c:pt idx="469">
                  <c:v>14.429926975911547</c:v>
                </c:pt>
                <c:pt idx="470">
                  <c:v>16.402972481061099</c:v>
                </c:pt>
                <c:pt idx="471">
                  <c:v>18.210275876574389</c:v>
                </c:pt>
                <c:pt idx="472">
                  <c:v>20.584136629265259</c:v>
                </c:pt>
                <c:pt idx="473">
                  <c:v>22.918501579199308</c:v>
                </c:pt>
                <c:pt idx="474">
                  <c:v>25.901588984779426</c:v>
                </c:pt>
                <c:pt idx="475">
                  <c:v>28.957640763091749</c:v>
                </c:pt>
                <c:pt idx="476">
                  <c:v>32.48843898898587</c:v>
                </c:pt>
                <c:pt idx="477">
                  <c:v>36.479974318098087</c:v>
                </c:pt>
                <c:pt idx="478">
                  <c:v>40.883024264483673</c:v>
                </c:pt>
                <c:pt idx="479">
                  <c:v>46.166559714136667</c:v>
                </c:pt>
                <c:pt idx="480">
                  <c:v>51.427921967385394</c:v>
                </c:pt>
                <c:pt idx="481">
                  <c:v>58.504131269229575</c:v>
                </c:pt>
                <c:pt idx="482">
                  <c:v>64.397720320700657</c:v>
                </c:pt>
                <c:pt idx="483">
                  <c:v>73.748814487807309</c:v>
                </c:pt>
                <c:pt idx="484">
                  <c:v>81.254504546595783</c:v>
                </c:pt>
                <c:pt idx="485">
                  <c:v>92.54460650033333</c:v>
                </c:pt>
                <c:pt idx="486">
                  <c:v>102.48684325149759</c:v>
                </c:pt>
                <c:pt idx="487">
                  <c:v>115.94392441661952</c:v>
                </c:pt>
                <c:pt idx="488">
                  <c:v>129.19479344982398</c:v>
                </c:pt>
                <c:pt idx="489">
                  <c:v>145.29067870215869</c:v>
                </c:pt>
                <c:pt idx="490">
                  <c:v>162.39518608702025</c:v>
                </c:pt>
                <c:pt idx="491">
                  <c:v>183.24230771697501</c:v>
                </c:pt>
                <c:pt idx="492">
                  <c:v>206.33808701896169</c:v>
                </c:pt>
                <c:pt idx="493">
                  <c:v>229.65930501419732</c:v>
                </c:pt>
                <c:pt idx="494">
                  <c:v>261.57406378065031</c:v>
                </c:pt>
                <c:pt idx="495">
                  <c:v>287.70412967630705</c:v>
                </c:pt>
                <c:pt idx="496">
                  <c:v>329.08993797641892</c:v>
                </c:pt>
                <c:pt idx="497">
                  <c:v>369.44102095764964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0.8848825379539601</c:v>
                </c:pt>
                <c:pt idx="510">
                  <c:v>0.88489950778777793</c:v>
                </c:pt>
                <c:pt idx="511">
                  <c:v>0.8850297465809287</c:v>
                </c:pt>
                <c:pt idx="512">
                  <c:v>0.88618099681239559</c:v>
                </c:pt>
                <c:pt idx="513">
                  <c:v>0.88391155954772449</c:v>
                </c:pt>
                <c:pt idx="514">
                  <c:v>0.88642950713777069</c:v>
                </c:pt>
                <c:pt idx="515">
                  <c:v>0.88758832210483296</c:v>
                </c:pt>
                <c:pt idx="516">
                  <c:v>0.88747790211716338</c:v>
                </c:pt>
                <c:pt idx="517">
                  <c:v>0.88907434932595752</c:v>
                </c:pt>
                <c:pt idx="518">
                  <c:v>0.88702272915707459</c:v>
                </c:pt>
                <c:pt idx="519">
                  <c:v>0.8855008089358295</c:v>
                </c:pt>
                <c:pt idx="520">
                  <c:v>0.88549001046138065</c:v>
                </c:pt>
                <c:pt idx="521">
                  <c:v>0.88761141500899365</c:v>
                </c:pt>
                <c:pt idx="522">
                  <c:v>0.88667413530429984</c:v>
                </c:pt>
                <c:pt idx="523">
                  <c:v>0.88803202833330941</c:v>
                </c:pt>
                <c:pt idx="524">
                  <c:v>0.88899626460290049</c:v>
                </c:pt>
                <c:pt idx="525">
                  <c:v>0.88921540504567953</c:v>
                </c:pt>
                <c:pt idx="526">
                  <c:v>0.88900855285145042</c:v>
                </c:pt>
                <c:pt idx="527">
                  <c:v>0.89208691568528298</c:v>
                </c:pt>
                <c:pt idx="528">
                  <c:v>0.89009898938484833</c:v>
                </c:pt>
                <c:pt idx="529">
                  <c:v>0.89012863729499181</c:v>
                </c:pt>
                <c:pt idx="530">
                  <c:v>0.8935398844364395</c:v>
                </c:pt>
                <c:pt idx="531">
                  <c:v>0.89410871208080722</c:v>
                </c:pt>
                <c:pt idx="532">
                  <c:v>0.8936247747660554</c:v>
                </c:pt>
                <c:pt idx="533">
                  <c:v>0.89541253199323001</c:v>
                </c:pt>
                <c:pt idx="534">
                  <c:v>0.90063132304890869</c:v>
                </c:pt>
                <c:pt idx="535">
                  <c:v>0.90394245725120004</c:v>
                </c:pt>
                <c:pt idx="536">
                  <c:v>0.91329431623688373</c:v>
                </c:pt>
                <c:pt idx="537">
                  <c:v>0.90928610390428199</c:v>
                </c:pt>
                <c:pt idx="538">
                  <c:v>0.90407023219746174</c:v>
                </c:pt>
                <c:pt idx="539">
                  <c:v>0.90221163026459072</c:v>
                </c:pt>
                <c:pt idx="540">
                  <c:v>0.9099975237607375</c:v>
                </c:pt>
                <c:pt idx="541">
                  <c:v>0.9123190407272892</c:v>
                </c:pt>
                <c:pt idx="542">
                  <c:v>0.91130762465276349</c:v>
                </c:pt>
                <c:pt idx="543">
                  <c:v>0.91652896572714337</c:v>
                </c:pt>
                <c:pt idx="544">
                  <c:v>0.93085150485034407</c:v>
                </c:pt>
                <c:pt idx="545">
                  <c:v>0.9102621360216272</c:v>
                </c:pt>
                <c:pt idx="546">
                  <c:v>0.90923197730575744</c:v>
                </c:pt>
                <c:pt idx="547">
                  <c:v>0.90455735947603011</c:v>
                </c:pt>
                <c:pt idx="548">
                  <c:v>0.91471064346418585</c:v>
                </c:pt>
                <c:pt idx="549">
                  <c:v>0.91570074519936928</c:v>
                </c:pt>
                <c:pt idx="550">
                  <c:v>0.92628506306504699</c:v>
                </c:pt>
                <c:pt idx="551">
                  <c:v>0.91389172095595217</c:v>
                </c:pt>
                <c:pt idx="552">
                  <c:v>0.93468037016503891</c:v>
                </c:pt>
                <c:pt idx="553">
                  <c:v>0.91499960148324233</c:v>
                </c:pt>
                <c:pt idx="554">
                  <c:v>0.91383176037517422</c:v>
                </c:pt>
                <c:pt idx="555">
                  <c:v>0.93089531468004438</c:v>
                </c:pt>
                <c:pt idx="556">
                  <c:v>0.94112444578470911</c:v>
                </c:pt>
                <c:pt idx="557">
                  <c:v>0.93813984075074641</c:v>
                </c:pt>
                <c:pt idx="558">
                  <c:v>0.92938301022776237</c:v>
                </c:pt>
                <c:pt idx="559">
                  <c:v>0.91598147987433731</c:v>
                </c:pt>
                <c:pt idx="560">
                  <c:v>0.92478443777350661</c:v>
                </c:pt>
                <c:pt idx="561">
                  <c:v>0.94072785701826289</c:v>
                </c:pt>
                <c:pt idx="562">
                  <c:v>0.93051513051513068</c:v>
                </c:pt>
                <c:pt idx="563">
                  <c:v>0.94262727432931992</c:v>
                </c:pt>
                <c:pt idx="564">
                  <c:v>0.96376193608997263</c:v>
                </c:pt>
                <c:pt idx="565">
                  <c:v>0.93417128070156707</c:v>
                </c:pt>
                <c:pt idx="566">
                  <c:v>0.94390643211126268</c:v>
                </c:pt>
                <c:pt idx="567">
                  <c:v>0.96309484536480372</c:v>
                </c:pt>
                <c:pt idx="568">
                  <c:v>0.94917172378105352</c:v>
                </c:pt>
                <c:pt idx="569">
                  <c:v>0.92837192086092957</c:v>
                </c:pt>
                <c:pt idx="570">
                  <c:v>1.0035179344554683</c:v>
                </c:pt>
                <c:pt idx="571">
                  <c:v>1.1115601228508387</c:v>
                </c:pt>
                <c:pt idx="572">
                  <c:v>1.1895123586723488</c:v>
                </c:pt>
                <c:pt idx="573">
                  <c:v>1.3014679486932061</c:v>
                </c:pt>
                <c:pt idx="574">
                  <c:v>1.3725794586340936</c:v>
                </c:pt>
                <c:pt idx="575">
                  <c:v>1.4696965459956897</c:v>
                </c:pt>
                <c:pt idx="576">
                  <c:v>1.4882177638625158</c:v>
                </c:pt>
                <c:pt idx="577">
                  <c:v>1.5134326866833758</c:v>
                </c:pt>
                <c:pt idx="578">
                  <c:v>1.4179141261959018</c:v>
                </c:pt>
                <c:pt idx="579">
                  <c:v>1.2492296820332287</c:v>
                </c:pt>
                <c:pt idx="580">
                  <c:v>1.3502328582812373</c:v>
                </c:pt>
                <c:pt idx="581">
                  <c:v>1.4877045952968058</c:v>
                </c:pt>
                <c:pt idx="582">
                  <c:v>1.5909845577845059</c:v>
                </c:pt>
                <c:pt idx="583">
                  <c:v>1.7256394089884035</c:v>
                </c:pt>
                <c:pt idx="584">
                  <c:v>1.8077102966628558</c:v>
                </c:pt>
                <c:pt idx="585">
                  <c:v>1.9004878700538732</c:v>
                </c:pt>
                <c:pt idx="586">
                  <c:v>1.9044519670763884</c:v>
                </c:pt>
                <c:pt idx="587">
                  <c:v>1.8723246208151598</c:v>
                </c:pt>
                <c:pt idx="588">
                  <c:v>1.6805250137069141</c:v>
                </c:pt>
                <c:pt idx="589">
                  <c:v>1.3279408986747339</c:v>
                </c:pt>
                <c:pt idx="590">
                  <c:v>1.3637085576944536</c:v>
                </c:pt>
                <c:pt idx="591">
                  <c:v>1.2572974863493418</c:v>
                </c:pt>
                <c:pt idx="592">
                  <c:v>2.3762095594811478E-2</c:v>
                </c:pt>
                <c:pt idx="593">
                  <c:v>1.6918246398315722</c:v>
                </c:pt>
                <c:pt idx="594">
                  <c:v>2.0359607319084545</c:v>
                </c:pt>
                <c:pt idx="595">
                  <c:v>2.1373002250116482</c:v>
                </c:pt>
                <c:pt idx="596">
                  <c:v>2.2589918673288549</c:v>
                </c:pt>
                <c:pt idx="597">
                  <c:v>2.2736821453144782</c:v>
                </c:pt>
                <c:pt idx="598">
                  <c:v>2.2565610327420202</c:v>
                </c:pt>
                <c:pt idx="599">
                  <c:v>2.0659863016071291</c:v>
                </c:pt>
                <c:pt idx="600">
                  <c:v>2.3110791572865561</c:v>
                </c:pt>
                <c:pt idx="601">
                  <c:v>2.5604340603555649</c:v>
                </c:pt>
                <c:pt idx="602">
                  <c:v>2.8623012455262211</c:v>
                </c:pt>
                <c:pt idx="603">
                  <c:v>3.2601039546236095</c:v>
                </c:pt>
                <c:pt idx="604">
                  <c:v>3.6807200646416276</c:v>
                </c:pt>
                <c:pt idx="605">
                  <c:v>3.5070069602295275</c:v>
                </c:pt>
                <c:pt idx="606">
                  <c:v>4.3820033174530453</c:v>
                </c:pt>
                <c:pt idx="607">
                  <c:v>6.043139098174299</c:v>
                </c:pt>
                <c:pt idx="608">
                  <c:v>10.3686332223575</c:v>
                </c:pt>
                <c:pt idx="609">
                  <c:v>59.077635294459363</c:v>
                </c:pt>
                <c:pt idx="610">
                  <c:v>47.202506574591958</c:v>
                </c:pt>
                <c:pt idx="611">
                  <c:v>114.08509024497273</c:v>
                </c:pt>
                <c:pt idx="612">
                  <c:v>139.37568393303496</c:v>
                </c:pt>
                <c:pt idx="613">
                  <c:v>25.436984345737713</c:v>
                </c:pt>
                <c:pt idx="614">
                  <c:v>204.37703202844028</c:v>
                </c:pt>
                <c:pt idx="615">
                  <c:v>238.70834299975954</c:v>
                </c:pt>
                <c:pt idx="616">
                  <c:v>36.119297741897284</c:v>
                </c:pt>
                <c:pt idx="617">
                  <c:v>135.50970696060941</c:v>
                </c:pt>
                <c:pt idx="618">
                  <c:v>139.43573592937</c:v>
                </c:pt>
                <c:pt idx="619">
                  <c:v>245.77534104511096</c:v>
                </c:pt>
                <c:pt idx="620">
                  <c:v>287.08786175660066</c:v>
                </c:pt>
                <c:pt idx="621">
                  <c:v>259.66682791632479</c:v>
                </c:pt>
                <c:pt idx="622">
                  <c:v>262.8897539049288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1.0743323845753621</c:v>
                </c:pt>
                <c:pt idx="635">
                  <c:v>1.0721955488630601</c:v>
                </c:pt>
                <c:pt idx="636">
                  <c:v>1.0726333112156259</c:v>
                </c:pt>
                <c:pt idx="637">
                  <c:v>1.072500240378822</c:v>
                </c:pt>
                <c:pt idx="638">
                  <c:v>1.0718311142746679</c:v>
                </c:pt>
                <c:pt idx="639">
                  <c:v>1.0721341374872939</c:v>
                </c:pt>
                <c:pt idx="640">
                  <c:v>1.0724857072763021</c:v>
                </c:pt>
                <c:pt idx="641">
                  <c:v>1.0714605951178755</c:v>
                </c:pt>
                <c:pt idx="642">
                  <c:v>1.0679571491194575</c:v>
                </c:pt>
                <c:pt idx="643">
                  <c:v>1.0674654247196893</c:v>
                </c:pt>
                <c:pt idx="644">
                  <c:v>1.0642585185872477</c:v>
                </c:pt>
                <c:pt idx="645">
                  <c:v>1.0641753625533461</c:v>
                </c:pt>
                <c:pt idx="646">
                  <c:v>1.0603747917784536</c:v>
                </c:pt>
                <c:pt idx="647">
                  <c:v>1.0564466376354398</c:v>
                </c:pt>
                <c:pt idx="648">
                  <c:v>1.0533978310194774</c:v>
                </c:pt>
                <c:pt idx="649">
                  <c:v>1.0471374635522321</c:v>
                </c:pt>
                <c:pt idx="650">
                  <c:v>1.0406853017091533</c:v>
                </c:pt>
                <c:pt idx="651">
                  <c:v>1.0329082280602879</c:v>
                </c:pt>
                <c:pt idx="652">
                  <c:v>1.0244599973067621</c:v>
                </c:pt>
                <c:pt idx="653">
                  <c:v>1.0206815109882821</c:v>
                </c:pt>
                <c:pt idx="654">
                  <c:v>1.0123306035833888</c:v>
                </c:pt>
                <c:pt idx="655">
                  <c:v>1.0086588330399728</c:v>
                </c:pt>
                <c:pt idx="656">
                  <c:v>1.0024936374141289</c:v>
                </c:pt>
                <c:pt idx="657">
                  <c:v>0.99837905329947485</c:v>
                </c:pt>
                <c:pt idx="658">
                  <c:v>0.99523456149919076</c:v>
                </c:pt>
                <c:pt idx="659">
                  <c:v>0.98973117723568804</c:v>
                </c:pt>
                <c:pt idx="660">
                  <c:v>0.9933017119915265</c:v>
                </c:pt>
                <c:pt idx="661">
                  <c:v>0.99556075502615338</c:v>
                </c:pt>
                <c:pt idx="662">
                  <c:v>1.006131731032794</c:v>
                </c:pt>
                <c:pt idx="663">
                  <c:v>0.99351910189444936</c:v>
                </c:pt>
                <c:pt idx="664">
                  <c:v>0.99723124324583134</c:v>
                </c:pt>
                <c:pt idx="665">
                  <c:v>1.0317042005571273</c:v>
                </c:pt>
                <c:pt idx="666">
                  <c:v>1.0953897433669129</c:v>
                </c:pt>
                <c:pt idx="667">
                  <c:v>1.1439828102723852</c:v>
                </c:pt>
                <c:pt idx="668">
                  <c:v>1.1820020186762874</c:v>
                </c:pt>
                <c:pt idx="669">
                  <c:v>1.1761056244986345</c:v>
                </c:pt>
                <c:pt idx="670">
                  <c:v>1.1178756685331068</c:v>
                </c:pt>
                <c:pt idx="671">
                  <c:v>1.0004594146830781</c:v>
                </c:pt>
                <c:pt idx="672">
                  <c:v>1.0002702747363701</c:v>
                </c:pt>
                <c:pt idx="673">
                  <c:v>1.0051799179768093</c:v>
                </c:pt>
                <c:pt idx="674">
                  <c:v>0.98354960521798851</c:v>
                </c:pt>
                <c:pt idx="675">
                  <c:v>1.0816262438965178</c:v>
                </c:pt>
                <c:pt idx="676">
                  <c:v>1.2132142734302098</c:v>
                </c:pt>
                <c:pt idx="677">
                  <c:v>1.3508394417788241</c:v>
                </c:pt>
                <c:pt idx="678">
                  <c:v>1.5239889824943811</c:v>
                </c:pt>
                <c:pt idx="679">
                  <c:v>1.7032542183936827</c:v>
                </c:pt>
                <c:pt idx="680">
                  <c:v>1.9125230599578182</c:v>
                </c:pt>
                <c:pt idx="681">
                  <c:v>2.1377387979624101</c:v>
                </c:pt>
                <c:pt idx="682">
                  <c:v>2.4093387187335882</c:v>
                </c:pt>
                <c:pt idx="683">
                  <c:v>2.7003457558494279</c:v>
                </c:pt>
                <c:pt idx="684">
                  <c:v>3.0306787038529746</c:v>
                </c:pt>
                <c:pt idx="685">
                  <c:v>3.4181505573760642</c:v>
                </c:pt>
                <c:pt idx="686">
                  <c:v>3.8077351370156798</c:v>
                </c:pt>
                <c:pt idx="687">
                  <c:v>4.3260416922999978</c:v>
                </c:pt>
                <c:pt idx="688">
                  <c:v>4.7750049289141074</c:v>
                </c:pt>
                <c:pt idx="689">
                  <c:v>5.4426603671814142</c:v>
                </c:pt>
                <c:pt idx="690">
                  <c:v>6.0503726588401738</c:v>
                </c:pt>
                <c:pt idx="691">
                  <c:v>6.7828736894946529</c:v>
                </c:pt>
                <c:pt idx="692">
                  <c:v>7.5872063103554268</c:v>
                </c:pt>
                <c:pt idx="693">
                  <c:v>8.5309874520419058</c:v>
                </c:pt>
                <c:pt idx="694">
                  <c:v>9.5757045280427882</c:v>
                </c:pt>
                <c:pt idx="695">
                  <c:v>10.632867803142846</c:v>
                </c:pt>
                <c:pt idx="696">
                  <c:v>11.868931123791498</c:v>
                </c:pt>
                <c:pt idx="697">
                  <c:v>13.181288488695845</c:v>
                </c:pt>
                <c:pt idx="698">
                  <c:v>14.70297415944705</c:v>
                </c:pt>
                <c:pt idx="699">
                  <c:v>16.337309589392863</c:v>
                </c:pt>
                <c:pt idx="700">
                  <c:v>18.255997977906485</c:v>
                </c:pt>
                <c:pt idx="701">
                  <c:v>20.200569994179823</c:v>
                </c:pt>
                <c:pt idx="702">
                  <c:v>22.581174472348309</c:v>
                </c:pt>
                <c:pt idx="703">
                  <c:v>25.128871890454889</c:v>
                </c:pt>
                <c:pt idx="704">
                  <c:v>28.285180891116223</c:v>
                </c:pt>
                <c:pt idx="705">
                  <c:v>30.436583952067121</c:v>
                </c:pt>
                <c:pt idx="706">
                  <c:v>33.649391404515768</c:v>
                </c:pt>
                <c:pt idx="707">
                  <c:v>36.501369266093427</c:v>
                </c:pt>
                <c:pt idx="708">
                  <c:v>39.125889377627892</c:v>
                </c:pt>
                <c:pt idx="709">
                  <c:v>41.521886189526441</c:v>
                </c:pt>
                <c:pt idx="710">
                  <c:v>44.979510296076263</c:v>
                </c:pt>
                <c:pt idx="711">
                  <c:v>48.033559155135883</c:v>
                </c:pt>
                <c:pt idx="712">
                  <c:v>49.149956840976223</c:v>
                </c:pt>
                <c:pt idx="713">
                  <c:v>50.640507381953405</c:v>
                </c:pt>
                <c:pt idx="714">
                  <c:v>52.639918137274918</c:v>
                </c:pt>
                <c:pt idx="715">
                  <c:v>51.973334861421506</c:v>
                </c:pt>
                <c:pt idx="716">
                  <c:v>51.152890122328643</c:v>
                </c:pt>
                <c:pt idx="717">
                  <c:v>50.159550190908924</c:v>
                </c:pt>
                <c:pt idx="718">
                  <c:v>48.662159598873416</c:v>
                </c:pt>
                <c:pt idx="719">
                  <c:v>46.581883294351428</c:v>
                </c:pt>
                <c:pt idx="720">
                  <c:v>44.204778179203622</c:v>
                </c:pt>
                <c:pt idx="721">
                  <c:v>41.529868118376193</c:v>
                </c:pt>
                <c:pt idx="722">
                  <c:v>38.593612713722301</c:v>
                </c:pt>
                <c:pt idx="723">
                  <c:v>35.430147238903203</c:v>
                </c:pt>
                <c:pt idx="724">
                  <c:v>32.126424659254894</c:v>
                </c:pt>
                <c:pt idx="725">
                  <c:v>30.070342439254727</c:v>
                </c:pt>
                <c:pt idx="726">
                  <c:v>29.099854277839828</c:v>
                </c:pt>
                <c:pt idx="727">
                  <c:v>25.288823294468283</c:v>
                </c:pt>
                <c:pt idx="728">
                  <c:v>25.147547819517872</c:v>
                </c:pt>
                <c:pt idx="729">
                  <c:v>25.042999310516212</c:v>
                </c:pt>
                <c:pt idx="730">
                  <c:v>24.915887597492567</c:v>
                </c:pt>
                <c:pt idx="731">
                  <c:v>24.757201811063346</c:v>
                </c:pt>
                <c:pt idx="732">
                  <c:v>24.55829367341952</c:v>
                </c:pt>
                <c:pt idx="733">
                  <c:v>24.30974262912444</c:v>
                </c:pt>
                <c:pt idx="734">
                  <c:v>23.998020857473875</c:v>
                </c:pt>
                <c:pt idx="735">
                  <c:v>23.607243981102577</c:v>
                </c:pt>
                <c:pt idx="736">
                  <c:v>23.11927686878883</c:v>
                </c:pt>
                <c:pt idx="737">
                  <c:v>22.509992185906675</c:v>
                </c:pt>
                <c:pt idx="738">
                  <c:v>21.761245294762766</c:v>
                </c:pt>
                <c:pt idx="739">
                  <c:v>20.810360652356135</c:v>
                </c:pt>
                <c:pt idx="740">
                  <c:v>19.64085763814645</c:v>
                </c:pt>
                <c:pt idx="741">
                  <c:v>18.198216247915003</c:v>
                </c:pt>
                <c:pt idx="742">
                  <c:v>9.8130972643559566</c:v>
                </c:pt>
                <c:pt idx="743">
                  <c:v>4.6134454668506235</c:v>
                </c:pt>
                <c:pt idx="744">
                  <c:v>3.2634908084601766</c:v>
                </c:pt>
                <c:pt idx="745">
                  <c:v>3.7772708550806442</c:v>
                </c:pt>
                <c:pt idx="746">
                  <c:v>0.81154907844668556</c:v>
                </c:pt>
                <c:pt idx="747">
                  <c:v>5.1106741734948419E-2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0.99515034431391558</c:v>
                </c:pt>
                <c:pt idx="760">
                  <c:v>0.9929498036442157</c:v>
                </c:pt>
                <c:pt idx="761">
                  <c:v>0.99408925861307285</c:v>
                </c:pt>
                <c:pt idx="762">
                  <c:v>0.99373849686643467</c:v>
                </c:pt>
                <c:pt idx="763">
                  <c:v>0.99488668844170858</c:v>
                </c:pt>
                <c:pt idx="764">
                  <c:v>0.99481723055139171</c:v>
                </c:pt>
                <c:pt idx="765">
                  <c:v>0.99740492968630756</c:v>
                </c:pt>
                <c:pt idx="766">
                  <c:v>0.99379137011965424</c:v>
                </c:pt>
                <c:pt idx="767">
                  <c:v>0.99480585603632465</c:v>
                </c:pt>
                <c:pt idx="768">
                  <c:v>0.99419582306092835</c:v>
                </c:pt>
                <c:pt idx="769">
                  <c:v>0.99235986735826232</c:v>
                </c:pt>
                <c:pt idx="770">
                  <c:v>0.99489891263658548</c:v>
                </c:pt>
                <c:pt idx="771">
                  <c:v>0.99441849394543458</c:v>
                </c:pt>
                <c:pt idx="772">
                  <c:v>0.99442102303623059</c:v>
                </c:pt>
                <c:pt idx="773">
                  <c:v>0.99428260628925758</c:v>
                </c:pt>
                <c:pt idx="774">
                  <c:v>0.99356637848285445</c:v>
                </c:pt>
                <c:pt idx="775">
                  <c:v>0.99739021559499963</c:v>
                </c:pt>
                <c:pt idx="776">
                  <c:v>0.99391574324213117</c:v>
                </c:pt>
                <c:pt idx="777">
                  <c:v>0.99521660041770443</c:v>
                </c:pt>
                <c:pt idx="778">
                  <c:v>0.99364486423926335</c:v>
                </c:pt>
                <c:pt idx="779">
                  <c:v>0.99482924192978461</c:v>
                </c:pt>
                <c:pt idx="780">
                  <c:v>0.99358872794173725</c:v>
                </c:pt>
                <c:pt idx="781">
                  <c:v>0.99127463627964763</c:v>
                </c:pt>
                <c:pt idx="782">
                  <c:v>0.99136856563378417</c:v>
                </c:pt>
                <c:pt idx="783">
                  <c:v>0.99236301125108051</c:v>
                </c:pt>
                <c:pt idx="784">
                  <c:v>0.99397432778563732</c:v>
                </c:pt>
                <c:pt idx="785">
                  <c:v>0.9936754275129408</c:v>
                </c:pt>
                <c:pt idx="786">
                  <c:v>0.99790711885120587</c:v>
                </c:pt>
                <c:pt idx="787">
                  <c:v>0.996915571181618</c:v>
                </c:pt>
                <c:pt idx="788">
                  <c:v>0.99322949965623486</c:v>
                </c:pt>
                <c:pt idx="789">
                  <c:v>0.99406217575267164</c:v>
                </c:pt>
                <c:pt idx="790">
                  <c:v>1.0069626264711955</c:v>
                </c:pt>
                <c:pt idx="791">
                  <c:v>0.9980002654865503</c:v>
                </c:pt>
                <c:pt idx="792">
                  <c:v>1.0028207216952225</c:v>
                </c:pt>
                <c:pt idx="793">
                  <c:v>1.0021531235086849</c:v>
                </c:pt>
                <c:pt idx="794">
                  <c:v>0.99770421775744778</c:v>
                </c:pt>
                <c:pt idx="795">
                  <c:v>0.99513607635821366</c:v>
                </c:pt>
                <c:pt idx="796">
                  <c:v>1.009790317880026</c:v>
                </c:pt>
                <c:pt idx="797">
                  <c:v>1.000478859098356</c:v>
                </c:pt>
                <c:pt idx="798">
                  <c:v>0.99454532272335849</c:v>
                </c:pt>
                <c:pt idx="799">
                  <c:v>1.0055216279046464</c:v>
                </c:pt>
                <c:pt idx="800">
                  <c:v>1.0182681097385109</c:v>
                </c:pt>
                <c:pt idx="801">
                  <c:v>1.0330903651784902</c:v>
                </c:pt>
                <c:pt idx="802">
                  <c:v>0.99432964733141072</c:v>
                </c:pt>
                <c:pt idx="803">
                  <c:v>1.0095473769018801</c:v>
                </c:pt>
                <c:pt idx="804">
                  <c:v>0.99689907411089285</c:v>
                </c:pt>
                <c:pt idx="805">
                  <c:v>1.0029265650020498</c:v>
                </c:pt>
                <c:pt idx="806">
                  <c:v>0.9985693777014617</c:v>
                </c:pt>
                <c:pt idx="807">
                  <c:v>0.99944763887689103</c:v>
                </c:pt>
                <c:pt idx="808">
                  <c:v>0.98793555121761056</c:v>
                </c:pt>
                <c:pt idx="809">
                  <c:v>1.0035429574306758</c:v>
                </c:pt>
                <c:pt idx="810">
                  <c:v>1.0180023512487113</c:v>
                </c:pt>
                <c:pt idx="811">
                  <c:v>1.0465087071888752</c:v>
                </c:pt>
                <c:pt idx="812">
                  <c:v>0.99376940839972505</c:v>
                </c:pt>
                <c:pt idx="813">
                  <c:v>1.0181999386949434</c:v>
                </c:pt>
                <c:pt idx="814">
                  <c:v>0.9860968991349115</c:v>
                </c:pt>
                <c:pt idx="815">
                  <c:v>1.0058530425492358</c:v>
                </c:pt>
                <c:pt idx="816">
                  <c:v>1.0004452992007404</c:v>
                </c:pt>
                <c:pt idx="817">
                  <c:v>1.0025183235732191</c:v>
                </c:pt>
                <c:pt idx="818">
                  <c:v>0.98589836886758553</c:v>
                </c:pt>
                <c:pt idx="819">
                  <c:v>0.9996997660014687</c:v>
                </c:pt>
                <c:pt idx="820">
                  <c:v>1.0147714565504777</c:v>
                </c:pt>
                <c:pt idx="821">
                  <c:v>1.0319602762513638</c:v>
                </c:pt>
                <c:pt idx="822">
                  <c:v>0.99181144143565159</c:v>
                </c:pt>
                <c:pt idx="823">
                  <c:v>1.0026720194963541</c:v>
                </c:pt>
                <c:pt idx="824">
                  <c:v>1.0058440513638818</c:v>
                </c:pt>
                <c:pt idx="825">
                  <c:v>1.0355030526057218</c:v>
                </c:pt>
                <c:pt idx="826">
                  <c:v>1.0339156231486546</c:v>
                </c:pt>
                <c:pt idx="827">
                  <c:v>1.0086697181331832</c:v>
                </c:pt>
                <c:pt idx="828">
                  <c:v>1.0332648789430718</c:v>
                </c:pt>
                <c:pt idx="829">
                  <c:v>0.99667416681140253</c:v>
                </c:pt>
                <c:pt idx="830">
                  <c:v>1.098487547854168</c:v>
                </c:pt>
                <c:pt idx="831">
                  <c:v>1.1906417508218083</c:v>
                </c:pt>
                <c:pt idx="832">
                  <c:v>1.3059874795613053</c:v>
                </c:pt>
                <c:pt idx="833">
                  <c:v>1.3902351340122086</c:v>
                </c:pt>
                <c:pt idx="834">
                  <c:v>1.4938749455668658</c:v>
                </c:pt>
                <c:pt idx="835">
                  <c:v>1.527597666508266</c:v>
                </c:pt>
                <c:pt idx="836">
                  <c:v>1.568237788294752</c:v>
                </c:pt>
                <c:pt idx="837">
                  <c:v>1.489434753039075</c:v>
                </c:pt>
                <c:pt idx="838">
                  <c:v>1.3360893324536744</c:v>
                </c:pt>
                <c:pt idx="839">
                  <c:v>0.99577086434094453</c:v>
                </c:pt>
                <c:pt idx="840">
                  <c:v>1.0977304108101518</c:v>
                </c:pt>
                <c:pt idx="841">
                  <c:v>1.1882187055926141</c:v>
                </c:pt>
                <c:pt idx="842">
                  <c:v>1.3046658581852615</c:v>
                </c:pt>
                <c:pt idx="843">
                  <c:v>1.3896886861838877</c:v>
                </c:pt>
                <c:pt idx="844">
                  <c:v>1.486850941302164</c:v>
                </c:pt>
                <c:pt idx="845">
                  <c:v>1.5346070859186665</c:v>
                </c:pt>
                <c:pt idx="846">
                  <c:v>1.5664488618516244</c:v>
                </c:pt>
                <c:pt idx="847">
                  <c:v>1.5121883338312418</c:v>
                </c:pt>
                <c:pt idx="848">
                  <c:v>1.3612087723007809</c:v>
                </c:pt>
                <c:pt idx="849">
                  <c:v>1.0682967193035431</c:v>
                </c:pt>
                <c:pt idx="850">
                  <c:v>1.0583147150958838</c:v>
                </c:pt>
                <c:pt idx="851">
                  <c:v>1.0453641024014229</c:v>
                </c:pt>
                <c:pt idx="852">
                  <c:v>1.0284644100674718</c:v>
                </c:pt>
                <c:pt idx="853">
                  <c:v>1.0061227589092046</c:v>
                </c:pt>
                <c:pt idx="854">
                  <c:v>0.97628677756812965</c:v>
                </c:pt>
                <c:pt idx="855">
                  <c:v>0.91285653011135648</c:v>
                </c:pt>
                <c:pt idx="856">
                  <c:v>0.82018195409550265</c:v>
                </c:pt>
                <c:pt idx="857">
                  <c:v>0.69950502344420062</c:v>
                </c:pt>
                <c:pt idx="858">
                  <c:v>0.54087152885417855</c:v>
                </c:pt>
                <c:pt idx="859">
                  <c:v>0.32966993954505336</c:v>
                </c:pt>
                <c:pt idx="860">
                  <c:v>0.33130781751105254</c:v>
                </c:pt>
                <c:pt idx="861">
                  <c:v>0.32892145971868825</c:v>
                </c:pt>
                <c:pt idx="862">
                  <c:v>0.32596827031641123</c:v>
                </c:pt>
                <c:pt idx="863">
                  <c:v>0.30024967566272542</c:v>
                </c:pt>
                <c:pt idx="864">
                  <c:v>0.26902228576597514</c:v>
                </c:pt>
                <c:pt idx="865">
                  <c:v>0.22074759770372171</c:v>
                </c:pt>
                <c:pt idx="866">
                  <c:v>0.19019518907271071</c:v>
                </c:pt>
                <c:pt idx="867">
                  <c:v>0.22241132522611254</c:v>
                </c:pt>
                <c:pt idx="868">
                  <c:v>0.2279677369090502</c:v>
                </c:pt>
                <c:pt idx="869">
                  <c:v>0.44488501897745092</c:v>
                </c:pt>
                <c:pt idx="870">
                  <c:v>3.6176198478182884</c:v>
                </c:pt>
                <c:pt idx="871">
                  <c:v>21.096183367741229</c:v>
                </c:pt>
                <c:pt idx="872">
                  <c:v>72.770830898679264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0.99790303471150954</c:v>
                </c:pt>
                <c:pt idx="1010">
                  <c:v>1.0008866663249838</c:v>
                </c:pt>
                <c:pt idx="1011">
                  <c:v>1.0005428293150844</c:v>
                </c:pt>
                <c:pt idx="1012">
                  <c:v>1.0019756043771477</c:v>
                </c:pt>
                <c:pt idx="1013">
                  <c:v>0.99850013025971951</c:v>
                </c:pt>
                <c:pt idx="1014">
                  <c:v>1.0007113460684118</c:v>
                </c:pt>
                <c:pt idx="1015">
                  <c:v>0.9989712341953646</c:v>
                </c:pt>
                <c:pt idx="1016">
                  <c:v>1.0002026562866155</c:v>
                </c:pt>
                <c:pt idx="1017">
                  <c:v>0.99930743716886994</c:v>
                </c:pt>
                <c:pt idx="1018">
                  <c:v>0.99724682321525548</c:v>
                </c:pt>
                <c:pt idx="1019">
                  <c:v>1.0004486117694338</c:v>
                </c:pt>
                <c:pt idx="1020">
                  <c:v>0.99948317974471601</c:v>
                </c:pt>
                <c:pt idx="1021">
                  <c:v>0.99892858857308175</c:v>
                </c:pt>
                <c:pt idx="1022">
                  <c:v>0.9967572826028217</c:v>
                </c:pt>
                <c:pt idx="1023">
                  <c:v>0.99822615944579851</c:v>
                </c:pt>
                <c:pt idx="1024">
                  <c:v>0.99757471610407633</c:v>
                </c:pt>
                <c:pt idx="1025">
                  <c:v>0.99918855896965397</c:v>
                </c:pt>
                <c:pt idx="1026">
                  <c:v>0.99654854657457992</c:v>
                </c:pt>
                <c:pt idx="1027">
                  <c:v>0.99866011056937565</c:v>
                </c:pt>
                <c:pt idx="1028">
                  <c:v>0.99901283661427964</c:v>
                </c:pt>
                <c:pt idx="1029">
                  <c:v>0.9978171319930994</c:v>
                </c:pt>
                <c:pt idx="1030">
                  <c:v>0.99900148202631012</c:v>
                </c:pt>
                <c:pt idx="1031">
                  <c:v>0.99690217725882901</c:v>
                </c:pt>
                <c:pt idx="1032">
                  <c:v>0.99408009798458563</c:v>
                </c:pt>
                <c:pt idx="1033">
                  <c:v>0.99117078329677444</c:v>
                </c:pt>
                <c:pt idx="1034">
                  <c:v>0.98919001559874664</c:v>
                </c:pt>
                <c:pt idx="1035">
                  <c:v>0.98425206631942996</c:v>
                </c:pt>
                <c:pt idx="1036">
                  <c:v>0.98621421799512909</c:v>
                </c:pt>
                <c:pt idx="1037">
                  <c:v>0.98626201803908453</c:v>
                </c:pt>
                <c:pt idx="1038">
                  <c:v>0.99149624568979411</c:v>
                </c:pt>
                <c:pt idx="1039">
                  <c:v>0.98870620034805212</c:v>
                </c:pt>
                <c:pt idx="1040">
                  <c:v>0.99238208950252504</c:v>
                </c:pt>
                <c:pt idx="1041">
                  <c:v>0.98947717714401251</c:v>
                </c:pt>
                <c:pt idx="1042">
                  <c:v>0.99299385666642226</c:v>
                </c:pt>
                <c:pt idx="1043">
                  <c:v>0.99127611165324658</c:v>
                </c:pt>
                <c:pt idx="1044">
                  <c:v>0.99476349999008451</c:v>
                </c:pt>
                <c:pt idx="1045">
                  <c:v>0.98922162706632955</c:v>
                </c:pt>
                <c:pt idx="1046">
                  <c:v>0.99390241648570066</c:v>
                </c:pt>
                <c:pt idx="1047">
                  <c:v>0.98294377666557431</c:v>
                </c:pt>
                <c:pt idx="1048">
                  <c:v>0.99572093001563555</c:v>
                </c:pt>
                <c:pt idx="1049">
                  <c:v>0.98703652899626271</c:v>
                </c:pt>
                <c:pt idx="1050">
                  <c:v>0.99561646611258869</c:v>
                </c:pt>
                <c:pt idx="1051">
                  <c:v>0.98672333727393269</c:v>
                </c:pt>
                <c:pt idx="1052">
                  <c:v>0.99050108195150299</c:v>
                </c:pt>
                <c:pt idx="1053">
                  <c:v>0.98659218864713361</c:v>
                </c:pt>
                <c:pt idx="1054">
                  <c:v>0.98849952480956249</c:v>
                </c:pt>
                <c:pt idx="1055">
                  <c:v>0.98403723281921052</c:v>
                </c:pt>
                <c:pt idx="1056">
                  <c:v>0.98986201361364679</c:v>
                </c:pt>
                <c:pt idx="1057">
                  <c:v>0.9938784739406048</c:v>
                </c:pt>
                <c:pt idx="1058">
                  <c:v>0.98146116785661774</c:v>
                </c:pt>
                <c:pt idx="1059">
                  <c:v>0.98972183586029161</c:v>
                </c:pt>
                <c:pt idx="1060">
                  <c:v>0.98215725898629258</c:v>
                </c:pt>
                <c:pt idx="1061">
                  <c:v>0.99112993878823252</c:v>
                </c:pt>
                <c:pt idx="1062">
                  <c:v>0.980979556560032</c:v>
                </c:pt>
                <c:pt idx="1063">
                  <c:v>0.99086735507044421</c:v>
                </c:pt>
                <c:pt idx="1064">
                  <c:v>0.98242039270414749</c:v>
                </c:pt>
                <c:pt idx="1065">
                  <c:v>0.99723310865374148</c:v>
                </c:pt>
                <c:pt idx="1066">
                  <c:v>0.98183646097492128</c:v>
                </c:pt>
                <c:pt idx="1067">
                  <c:v>0.99849663437100489</c:v>
                </c:pt>
                <c:pt idx="1068">
                  <c:v>0.98009344285796418</c:v>
                </c:pt>
                <c:pt idx="1069">
                  <c:v>1.0010847587845784</c:v>
                </c:pt>
                <c:pt idx="1070">
                  <c:v>1.0039639560508058</c:v>
                </c:pt>
                <c:pt idx="1071">
                  <c:v>1.0227886250721938</c:v>
                </c:pt>
                <c:pt idx="1072">
                  <c:v>1.0047282245633737</c:v>
                </c:pt>
                <c:pt idx="1073">
                  <c:v>1.0221625310185694</c:v>
                </c:pt>
                <c:pt idx="1074">
                  <c:v>1.0008541111320302</c:v>
                </c:pt>
                <c:pt idx="1075">
                  <c:v>1.010297127116456</c:v>
                </c:pt>
                <c:pt idx="1076">
                  <c:v>1.0051059093261021</c:v>
                </c:pt>
                <c:pt idx="1077">
                  <c:v>1.012921109568762</c:v>
                </c:pt>
                <c:pt idx="1078">
                  <c:v>0.9930615951110594</c:v>
                </c:pt>
                <c:pt idx="1079">
                  <c:v>1.0097711999928818</c:v>
                </c:pt>
                <c:pt idx="1080">
                  <c:v>1.0124534384939341</c:v>
                </c:pt>
                <c:pt idx="1081">
                  <c:v>1.0123012804916678</c:v>
                </c:pt>
                <c:pt idx="1082">
                  <c:v>1.0111664505647777</c:v>
                </c:pt>
                <c:pt idx="1083">
                  <c:v>1.0057235097891193</c:v>
                </c:pt>
                <c:pt idx="1084">
                  <c:v>1.0072332614870758</c:v>
                </c:pt>
                <c:pt idx="1085">
                  <c:v>1.0047205220667141</c:v>
                </c:pt>
                <c:pt idx="1086">
                  <c:v>1.0300954975537477</c:v>
                </c:pt>
                <c:pt idx="1087">
                  <c:v>1.0216016265290815</c:v>
                </c:pt>
                <c:pt idx="1088">
                  <c:v>1.08288868924809</c:v>
                </c:pt>
                <c:pt idx="1089">
                  <c:v>1.1882325670214477</c:v>
                </c:pt>
                <c:pt idx="1090">
                  <c:v>1.8433767842586295</c:v>
                </c:pt>
                <c:pt idx="1091">
                  <c:v>43.198230473628541</c:v>
                </c:pt>
                <c:pt idx="1092">
                  <c:v>0.78200794278414576</c:v>
                </c:pt>
                <c:pt idx="1093">
                  <c:v>0.63155809852000644</c:v>
                </c:pt>
                <c:pt idx="1094">
                  <c:v>0.66453124362687299</c:v>
                </c:pt>
                <c:pt idx="1095">
                  <c:v>1.0811283072394788</c:v>
                </c:pt>
                <c:pt idx="1096">
                  <c:v>0.94946259293214352</c:v>
                </c:pt>
                <c:pt idx="1097">
                  <c:v>1.199503540900382</c:v>
                </c:pt>
                <c:pt idx="1098">
                  <c:v>1.2863335283127442</c:v>
                </c:pt>
                <c:pt idx="1099">
                  <c:v>1.7608583674040779</c:v>
                </c:pt>
                <c:pt idx="1100">
                  <c:v>1.3943805836777396</c:v>
                </c:pt>
                <c:pt idx="1101">
                  <c:v>2.4263213624489612</c:v>
                </c:pt>
                <c:pt idx="1102">
                  <c:v>0.71167693332884574</c:v>
                </c:pt>
                <c:pt idx="1103">
                  <c:v>1.3676123794796995</c:v>
                </c:pt>
                <c:pt idx="1104">
                  <c:v>0.55282922761514808</c:v>
                </c:pt>
                <c:pt idx="1105">
                  <c:v>0.47957988063722851</c:v>
                </c:pt>
                <c:pt idx="1106">
                  <c:v>1.7952641918027594</c:v>
                </c:pt>
                <c:pt idx="1107">
                  <c:v>0.51625772136363657</c:v>
                </c:pt>
                <c:pt idx="1108">
                  <c:v>0.40328380305356032</c:v>
                </c:pt>
                <c:pt idx="1109">
                  <c:v>0.53000054308172906</c:v>
                </c:pt>
                <c:pt idx="1110">
                  <c:v>0.37011471694290826</c:v>
                </c:pt>
                <c:pt idx="1111">
                  <c:v>0.7527290780482726</c:v>
                </c:pt>
                <c:pt idx="1112">
                  <c:v>0.78251174379390886</c:v>
                </c:pt>
                <c:pt idx="1113">
                  <c:v>0.79127948624975264</c:v>
                </c:pt>
                <c:pt idx="1114">
                  <c:v>0.77874659093985465</c:v>
                </c:pt>
                <c:pt idx="1115">
                  <c:v>0.77857317181374097</c:v>
                </c:pt>
                <c:pt idx="1116">
                  <c:v>0.77870239251725104</c:v>
                </c:pt>
                <c:pt idx="1117">
                  <c:v>0.78113859158477583</c:v>
                </c:pt>
                <c:pt idx="1118">
                  <c:v>0.78122915184500352</c:v>
                </c:pt>
                <c:pt idx="1119">
                  <c:v>0.78785610484734359</c:v>
                </c:pt>
                <c:pt idx="1120">
                  <c:v>0.78781753274982413</c:v>
                </c:pt>
                <c:pt idx="1121">
                  <c:v>0.78856218100780129</c:v>
                </c:pt>
                <c:pt idx="1122">
                  <c:v>0.79109692881565508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5.4101953278231427E-5</c:v>
                </c:pt>
                <c:pt idx="1135">
                  <c:v>5.4522563223719715E-5</c:v>
                </c:pt>
                <c:pt idx="1136">
                  <c:v>5.4700603307721314E-5</c:v>
                </c:pt>
                <c:pt idx="1137">
                  <c:v>5.5165263380063084E-5</c:v>
                </c:pt>
                <c:pt idx="1138">
                  <c:v>5.5646599698612494E-5</c:v>
                </c:pt>
                <c:pt idx="1139">
                  <c:v>5.6075636793321267E-5</c:v>
                </c:pt>
                <c:pt idx="1140">
                  <c:v>5.698545251077196E-5</c:v>
                </c:pt>
                <c:pt idx="1141">
                  <c:v>5.7701096551827055E-5</c:v>
                </c:pt>
                <c:pt idx="1142">
                  <c:v>5.8762611862069871E-5</c:v>
                </c:pt>
                <c:pt idx="1143">
                  <c:v>5.980449681625987E-5</c:v>
                </c:pt>
                <c:pt idx="1144">
                  <c:v>6.1492138120654765E-5</c:v>
                </c:pt>
                <c:pt idx="1145">
                  <c:v>6.3251262670364376E-5</c:v>
                </c:pt>
                <c:pt idx="1146">
                  <c:v>6.5422125516915924E-5</c:v>
                </c:pt>
                <c:pt idx="1147">
                  <c:v>6.8311411375964574E-5</c:v>
                </c:pt>
                <c:pt idx="1148">
                  <c:v>7.1161163054106911E-5</c:v>
                </c:pt>
                <c:pt idx="1149">
                  <c:v>7.4610472968862336E-5</c:v>
                </c:pt>
                <c:pt idx="1150">
                  <c:v>7.8799430941882821E-5</c:v>
                </c:pt>
                <c:pt idx="1151">
                  <c:v>8.3257252825356265E-5</c:v>
                </c:pt>
                <c:pt idx="1152">
                  <c:v>8.8277679320051798E-5</c:v>
                </c:pt>
                <c:pt idx="1153">
                  <c:v>9.4232210966836721E-5</c:v>
                </c:pt>
                <c:pt idx="1154">
                  <c:v>1.0079139986638321E-4</c:v>
                </c:pt>
                <c:pt idx="1155">
                  <c:v>1.0789510900323947E-4</c:v>
                </c:pt>
                <c:pt idx="1156">
                  <c:v>1.1575980263958141E-4</c:v>
                </c:pt>
                <c:pt idx="1157">
                  <c:v>1.2396504002592303E-4</c:v>
                </c:pt>
                <c:pt idx="1158">
                  <c:v>1.3310513115712187E-4</c:v>
                </c:pt>
                <c:pt idx="1159">
                  <c:v>1.4274953116507027E-4</c:v>
                </c:pt>
                <c:pt idx="1160">
                  <c:v>1.5420826050111222E-4</c:v>
                </c:pt>
                <c:pt idx="1161">
                  <c:v>1.6541762138525486E-4</c:v>
                </c:pt>
                <c:pt idx="1162">
                  <c:v>1.7784173561831101E-4</c:v>
                </c:pt>
                <c:pt idx="1163">
                  <c:v>1.9124137580992504E-4</c:v>
                </c:pt>
                <c:pt idx="1164">
                  <c:v>2.0747958057957692E-4</c:v>
                </c:pt>
                <c:pt idx="1165">
                  <c:v>2.2257923119019699E-4</c:v>
                </c:pt>
                <c:pt idx="1166">
                  <c:v>2.3550679183564256E-4</c:v>
                </c:pt>
                <c:pt idx="1167">
                  <c:v>2.5354777343294005E-4</c:v>
                </c:pt>
                <c:pt idx="1168">
                  <c:v>2.7748633455252096E-4</c:v>
                </c:pt>
                <c:pt idx="1169">
                  <c:v>3.0069209561139264E-4</c:v>
                </c:pt>
                <c:pt idx="1170">
                  <c:v>3.2099175231173479E-4</c:v>
                </c:pt>
                <c:pt idx="1171">
                  <c:v>3.4631160490741005E-4</c:v>
                </c:pt>
                <c:pt idx="1172">
                  <c:v>3.7073960101556086E-4</c:v>
                </c:pt>
                <c:pt idx="1173">
                  <c:v>4.0059557972891733E-4</c:v>
                </c:pt>
                <c:pt idx="1174">
                  <c:v>4.2893556260630863E-4</c:v>
                </c:pt>
                <c:pt idx="1175">
                  <c:v>4.5907719993727822E-4</c:v>
                </c:pt>
                <c:pt idx="1176">
                  <c:v>4.9536576102187507E-4</c:v>
                </c:pt>
                <c:pt idx="1177">
                  <c:v>5.2912010821294902E-4</c:v>
                </c:pt>
                <c:pt idx="1178">
                  <c:v>5.6723239742834488E-4</c:v>
                </c:pt>
                <c:pt idx="1179">
                  <c:v>6.0694973398843033E-4</c:v>
                </c:pt>
                <c:pt idx="1180">
                  <c:v>6.4583649181322133E-4</c:v>
                </c:pt>
                <c:pt idx="1181">
                  <c:v>6.8849873605838499E-4</c:v>
                </c:pt>
                <c:pt idx="1182">
                  <c:v>7.3165762139825461E-4</c:v>
                </c:pt>
                <c:pt idx="1183">
                  <c:v>7.7501858046532992E-4</c:v>
                </c:pt>
                <c:pt idx="1184">
                  <c:v>8.1718096243511926E-4</c:v>
                </c:pt>
                <c:pt idx="1185">
                  <c:v>8.5828346078540326E-4</c:v>
                </c:pt>
                <c:pt idx="1186">
                  <c:v>8.8266439309369325E-4</c:v>
                </c:pt>
                <c:pt idx="1187">
                  <c:v>9.0325712811523736E-4</c:v>
                </c:pt>
                <c:pt idx="1188">
                  <c:v>9.1854228730969367E-4</c:v>
                </c:pt>
                <c:pt idx="1189">
                  <c:v>9.1332030023438197E-4</c:v>
                </c:pt>
                <c:pt idx="1190">
                  <c:v>8.8852900837587366E-4</c:v>
                </c:pt>
                <c:pt idx="1191">
                  <c:v>8.3761673001021266E-4</c:v>
                </c:pt>
                <c:pt idx="1192">
                  <c:v>7.5329641895620543E-4</c:v>
                </c:pt>
                <c:pt idx="1193">
                  <c:v>6.4354525931984027E-4</c:v>
                </c:pt>
                <c:pt idx="1194">
                  <c:v>5.3175333966480316E-4</c:v>
                </c:pt>
                <c:pt idx="1195">
                  <c:v>4.4851422640972914E-4</c:v>
                </c:pt>
                <c:pt idx="1196">
                  <c:v>4.8134551062918991E-4</c:v>
                </c:pt>
                <c:pt idx="1197">
                  <c:v>8.3193493280860282E-4</c:v>
                </c:pt>
                <c:pt idx="1198">
                  <c:v>1.7684429351966778E-3</c:v>
                </c:pt>
                <c:pt idx="1199">
                  <c:v>3.9686902757571849E-3</c:v>
                </c:pt>
                <c:pt idx="1200">
                  <c:v>8.4781049660793226E-3</c:v>
                </c:pt>
                <c:pt idx="1201">
                  <c:v>1.7148275712644177E-2</c:v>
                </c:pt>
                <c:pt idx="1202">
                  <c:v>3.4086774802847775E-2</c:v>
                </c:pt>
                <c:pt idx="1203">
                  <c:v>6.4204462808978083E-2</c:v>
                </c:pt>
                <c:pt idx="1204">
                  <c:v>0.1177598483537253</c:v>
                </c:pt>
                <c:pt idx="1205">
                  <c:v>0.21273060362735891</c:v>
                </c:pt>
                <c:pt idx="1206">
                  <c:v>0.37590535454376417</c:v>
                </c:pt>
                <c:pt idx="1207">
                  <c:v>0.63528227224688161</c:v>
                </c:pt>
                <c:pt idx="1208">
                  <c:v>1.0351007592127532</c:v>
                </c:pt>
                <c:pt idx="1209">
                  <c:v>1.6441858869161901</c:v>
                </c:pt>
                <c:pt idx="1210">
                  <c:v>2.4247497229991262</c:v>
                </c:pt>
                <c:pt idx="1211">
                  <c:v>3.4748631741424947</c:v>
                </c:pt>
                <c:pt idx="1212">
                  <c:v>4.5498888102070945</c:v>
                </c:pt>
                <c:pt idx="1213">
                  <c:v>5.7568826650827942</c:v>
                </c:pt>
                <c:pt idx="1214">
                  <c:v>7.0822956928372314</c:v>
                </c:pt>
                <c:pt idx="1215">
                  <c:v>8.3371886304376943</c:v>
                </c:pt>
                <c:pt idx="1216">
                  <c:v>1.1876506781948353</c:v>
                </c:pt>
                <c:pt idx="1217">
                  <c:v>0.28817174643912674</c:v>
                </c:pt>
                <c:pt idx="1218">
                  <c:v>0.24905339237684387</c:v>
                </c:pt>
                <c:pt idx="1219">
                  <c:v>0.26136311750179775</c:v>
                </c:pt>
                <c:pt idx="1220">
                  <c:v>0.28350640061754451</c:v>
                </c:pt>
                <c:pt idx="1221">
                  <c:v>0.31842478353842346</c:v>
                </c:pt>
                <c:pt idx="1222">
                  <c:v>0.39904301080318294</c:v>
                </c:pt>
                <c:pt idx="1223">
                  <c:v>0.74517719140158245</c:v>
                </c:pt>
                <c:pt idx="1224">
                  <c:v>0.99207112021121158</c:v>
                </c:pt>
                <c:pt idx="1225">
                  <c:v>0.8653359350873886</c:v>
                </c:pt>
                <c:pt idx="1226">
                  <c:v>0.77269368654388526</c:v>
                </c:pt>
                <c:pt idx="1227">
                  <c:v>0.61744331473525249</c:v>
                </c:pt>
                <c:pt idx="1228">
                  <c:v>0.4683863204632373</c:v>
                </c:pt>
                <c:pt idx="1229">
                  <c:v>0.36946088769147511</c:v>
                </c:pt>
                <c:pt idx="1230">
                  <c:v>0.28252917170196384</c:v>
                </c:pt>
                <c:pt idx="1231">
                  <c:v>1.5363102935989661E-2</c:v>
                </c:pt>
                <c:pt idx="1232">
                  <c:v>3.1263211276504714E-3</c:v>
                </c:pt>
                <c:pt idx="1233">
                  <c:v>6.4937555270068569E-3</c:v>
                </c:pt>
                <c:pt idx="1234">
                  <c:v>1.4177884278109487E-2</c:v>
                </c:pt>
                <c:pt idx="1235">
                  <c:v>0.12989440022679546</c:v>
                </c:pt>
                <c:pt idx="1236">
                  <c:v>0.14210563818695948</c:v>
                </c:pt>
                <c:pt idx="1237">
                  <c:v>0.51261933638382684</c:v>
                </c:pt>
                <c:pt idx="1238">
                  <c:v>2.2608549729584634E-2</c:v>
                </c:pt>
                <c:pt idx="1239">
                  <c:v>2.4434309596965915E-2</c:v>
                </c:pt>
                <c:pt idx="1240">
                  <c:v>1.1431197382644654E-2</c:v>
                </c:pt>
                <c:pt idx="1241">
                  <c:v>5.0340390471806773E-2</c:v>
                </c:pt>
                <c:pt idx="1242">
                  <c:v>0.42645669227457284</c:v>
                </c:pt>
                <c:pt idx="1243">
                  <c:v>0.53533440656163933</c:v>
                </c:pt>
                <c:pt idx="1244">
                  <c:v>0.51702916231904261</c:v>
                </c:pt>
                <c:pt idx="1245">
                  <c:v>0.35089180567902573</c:v>
                </c:pt>
                <c:pt idx="1246">
                  <c:v>0.16327705234153833</c:v>
                </c:pt>
                <c:pt idx="1247">
                  <c:v>3.8392650640946775E-2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0.99087811969942474</c:v>
                </c:pt>
                <c:pt idx="1260">
                  <c:v>0.99120753958802643</c:v>
                </c:pt>
                <c:pt idx="1261">
                  <c:v>0.98953931062601108</c:v>
                </c:pt>
                <c:pt idx="1262">
                  <c:v>0.99125415011727347</c:v>
                </c:pt>
                <c:pt idx="1263">
                  <c:v>0.98958699623549751</c:v>
                </c:pt>
                <c:pt idx="1264">
                  <c:v>0.99030559818073916</c:v>
                </c:pt>
                <c:pt idx="1265">
                  <c:v>0.99098343572286229</c:v>
                </c:pt>
                <c:pt idx="1266">
                  <c:v>0.9925845399085711</c:v>
                </c:pt>
                <c:pt idx="1267">
                  <c:v>0.99245460182953149</c:v>
                </c:pt>
                <c:pt idx="1268">
                  <c:v>0.9919199833420983</c:v>
                </c:pt>
                <c:pt idx="1269">
                  <c:v>0.99298011920311979</c:v>
                </c:pt>
                <c:pt idx="1270">
                  <c:v>0.99427607487617431</c:v>
                </c:pt>
                <c:pt idx="1271">
                  <c:v>0.9937540295063545</c:v>
                </c:pt>
                <c:pt idx="1272">
                  <c:v>0.99571307116259522</c:v>
                </c:pt>
                <c:pt idx="1273">
                  <c:v>0.99697388857397862</c:v>
                </c:pt>
                <c:pt idx="1274">
                  <c:v>0.99816101948065816</c:v>
                </c:pt>
                <c:pt idx="1275">
                  <c:v>0.9990074727503776</c:v>
                </c:pt>
                <c:pt idx="1276">
                  <c:v>0.99970640933584753</c:v>
                </c:pt>
                <c:pt idx="1277">
                  <c:v>1.0013238548090935</c:v>
                </c:pt>
                <c:pt idx="1278">
                  <c:v>1.002049542326956</c:v>
                </c:pt>
                <c:pt idx="1279">
                  <c:v>1.0035155310270945</c:v>
                </c:pt>
                <c:pt idx="1280">
                  <c:v>1.0054468705244501</c:v>
                </c:pt>
                <c:pt idx="1281">
                  <c:v>1.0062421378180353</c:v>
                </c:pt>
                <c:pt idx="1282">
                  <c:v>1.008399155564986</c:v>
                </c:pt>
                <c:pt idx="1283">
                  <c:v>1.0084262156682886</c:v>
                </c:pt>
                <c:pt idx="1284">
                  <c:v>1.0049404650093319</c:v>
                </c:pt>
                <c:pt idx="1285">
                  <c:v>1.0069338930780938</c:v>
                </c:pt>
                <c:pt idx="1286">
                  <c:v>1.0137879434524346</c:v>
                </c:pt>
                <c:pt idx="1287">
                  <c:v>1.0214814984826592</c:v>
                </c:pt>
                <c:pt idx="1288">
                  <c:v>1.0232488996901594</c:v>
                </c:pt>
                <c:pt idx="1289">
                  <c:v>1.0240492279005069</c:v>
                </c:pt>
                <c:pt idx="1290">
                  <c:v>1.0250489676220784</c:v>
                </c:pt>
                <c:pt idx="1291">
                  <c:v>1.0274322178100124</c:v>
                </c:pt>
                <c:pt idx="1292">
                  <c:v>1.0277374968884558</c:v>
                </c:pt>
                <c:pt idx="1293">
                  <c:v>1.0276805231510873</c:v>
                </c:pt>
                <c:pt idx="1294">
                  <c:v>1.0308580237529441</c:v>
                </c:pt>
                <c:pt idx="1295">
                  <c:v>1.0343034300436071</c:v>
                </c:pt>
                <c:pt idx="1296">
                  <c:v>1.0375994033280578</c:v>
                </c:pt>
                <c:pt idx="1297">
                  <c:v>1.038531161592902</c:v>
                </c:pt>
                <c:pt idx="1298">
                  <c:v>1.042662097498444</c:v>
                </c:pt>
                <c:pt idx="1299">
                  <c:v>1.0446662150985302</c:v>
                </c:pt>
                <c:pt idx="1300">
                  <c:v>1.0463644834830013</c:v>
                </c:pt>
                <c:pt idx="1301">
                  <c:v>1.0486536083975171</c:v>
                </c:pt>
                <c:pt idx="1302">
                  <c:v>1.0577728037123839</c:v>
                </c:pt>
                <c:pt idx="1303">
                  <c:v>1.0540883383042721</c:v>
                </c:pt>
                <c:pt idx="1304">
                  <c:v>1.0449637477522098</c:v>
                </c:pt>
                <c:pt idx="1305">
                  <c:v>1.0487700124213608</c:v>
                </c:pt>
                <c:pt idx="1306">
                  <c:v>1.0603351210250063</c:v>
                </c:pt>
                <c:pt idx="1307">
                  <c:v>1.0618072731485775</c:v>
                </c:pt>
                <c:pt idx="1308">
                  <c:v>1.0625048679025979</c:v>
                </c:pt>
                <c:pt idx="1309">
                  <c:v>1.0642463554766879</c:v>
                </c:pt>
                <c:pt idx="1310">
                  <c:v>1.05887505383532</c:v>
                </c:pt>
                <c:pt idx="1311">
                  <c:v>1.0579003247390142</c:v>
                </c:pt>
                <c:pt idx="1312">
                  <c:v>1.0547647505684492</c:v>
                </c:pt>
                <c:pt idx="1313">
                  <c:v>1.0514142732559131</c:v>
                </c:pt>
                <c:pt idx="1314">
                  <c:v>1.0535348789519248</c:v>
                </c:pt>
                <c:pt idx="1315">
                  <c:v>1.0540910950547298</c:v>
                </c:pt>
                <c:pt idx="1316">
                  <c:v>1.0534765490615803</c:v>
                </c:pt>
                <c:pt idx="1317">
                  <c:v>1.0341208850638108</c:v>
                </c:pt>
                <c:pt idx="1318">
                  <c:v>1.024778268147621</c:v>
                </c:pt>
                <c:pt idx="1319">
                  <c:v>1.0300651428586609</c:v>
                </c:pt>
                <c:pt idx="1320">
                  <c:v>1.0651191686160517</c:v>
                </c:pt>
                <c:pt idx="1321">
                  <c:v>1.0934225695125641</c:v>
                </c:pt>
                <c:pt idx="1322">
                  <c:v>1.1116024255318735</c:v>
                </c:pt>
                <c:pt idx="1323">
                  <c:v>1.0605624084205811</c:v>
                </c:pt>
                <c:pt idx="1324">
                  <c:v>1.0160940979431896</c:v>
                </c:pt>
                <c:pt idx="1325">
                  <c:v>1.0172640568098077</c:v>
                </c:pt>
                <c:pt idx="1326">
                  <c:v>0.97446727192965432</c:v>
                </c:pt>
                <c:pt idx="1327">
                  <c:v>0.98707692242367362</c:v>
                </c:pt>
                <c:pt idx="1328">
                  <c:v>0.97696895555939112</c:v>
                </c:pt>
                <c:pt idx="1329">
                  <c:v>0.96964615645217822</c:v>
                </c:pt>
                <c:pt idx="1330">
                  <c:v>0.96552838120429652</c:v>
                </c:pt>
                <c:pt idx="1331">
                  <c:v>0.93185363462138548</c:v>
                </c:pt>
                <c:pt idx="1332">
                  <c:v>0.92999566057396565</c:v>
                </c:pt>
                <c:pt idx="1333">
                  <c:v>0.831775714456233</c:v>
                </c:pt>
                <c:pt idx="1334">
                  <c:v>1.2634870764191177</c:v>
                </c:pt>
                <c:pt idx="1335">
                  <c:v>1.1224377393038145</c:v>
                </c:pt>
                <c:pt idx="1336">
                  <c:v>1.3373889857450521</c:v>
                </c:pt>
                <c:pt idx="1337">
                  <c:v>2.3974496258425395</c:v>
                </c:pt>
                <c:pt idx="1338">
                  <c:v>4.0651149066864969</c:v>
                </c:pt>
                <c:pt idx="1339">
                  <c:v>7.1177676981735729</c:v>
                </c:pt>
                <c:pt idx="1340">
                  <c:v>14.32802555394632</c:v>
                </c:pt>
                <c:pt idx="1341">
                  <c:v>28.19606804546375</c:v>
                </c:pt>
                <c:pt idx="1342">
                  <c:v>54.60584877448288</c:v>
                </c:pt>
                <c:pt idx="1343">
                  <c:v>153.3571373344306</c:v>
                </c:pt>
                <c:pt idx="1344">
                  <c:v>193.61744285411373</c:v>
                </c:pt>
                <c:pt idx="1345">
                  <c:v>60.907640397154644</c:v>
                </c:pt>
                <c:pt idx="1346">
                  <c:v>3.0109031722851998</c:v>
                </c:pt>
                <c:pt idx="1347">
                  <c:v>19.474708689772189</c:v>
                </c:pt>
                <c:pt idx="1348">
                  <c:v>53.380085973317442</c:v>
                </c:pt>
                <c:pt idx="1349">
                  <c:v>90.378754045222138</c:v>
                </c:pt>
                <c:pt idx="1350">
                  <c:v>76.700022170972503</c:v>
                </c:pt>
                <c:pt idx="1351">
                  <c:v>41.24490105997635</c:v>
                </c:pt>
                <c:pt idx="1352">
                  <c:v>0.39097757551410373</c:v>
                </c:pt>
                <c:pt idx="1353">
                  <c:v>6.4411864572184845</c:v>
                </c:pt>
                <c:pt idx="1354">
                  <c:v>13.361820072053083</c:v>
                </c:pt>
                <c:pt idx="1355">
                  <c:v>0.65314092900794951</c:v>
                </c:pt>
                <c:pt idx="1356">
                  <c:v>1.7942949377470154</c:v>
                </c:pt>
                <c:pt idx="1357">
                  <c:v>1.1096956756647098</c:v>
                </c:pt>
                <c:pt idx="1358">
                  <c:v>1.1866532595652561</c:v>
                </c:pt>
                <c:pt idx="1359">
                  <c:v>1.076869533155669</c:v>
                </c:pt>
                <c:pt idx="1360">
                  <c:v>1.1209956386149438</c:v>
                </c:pt>
                <c:pt idx="1361">
                  <c:v>1.146435285751858</c:v>
                </c:pt>
                <c:pt idx="1362">
                  <c:v>1.1682840657989122</c:v>
                </c:pt>
                <c:pt idx="1363">
                  <c:v>1.1693682771997878</c:v>
                </c:pt>
                <c:pt idx="1364">
                  <c:v>1.1448379497630274</c:v>
                </c:pt>
                <c:pt idx="1365">
                  <c:v>1.0949978190613421</c:v>
                </c:pt>
                <c:pt idx="1366">
                  <c:v>0.9222527901422134</c:v>
                </c:pt>
                <c:pt idx="1367">
                  <c:v>0.93428555780842715</c:v>
                </c:pt>
                <c:pt idx="1368">
                  <c:v>0.94873211385904321</c:v>
                </c:pt>
                <c:pt idx="1369">
                  <c:v>0.96591312628444392</c:v>
                </c:pt>
                <c:pt idx="1370">
                  <c:v>1.1024591636001535</c:v>
                </c:pt>
                <c:pt idx="1371">
                  <c:v>0.9787541463397873</c:v>
                </c:pt>
                <c:pt idx="1372">
                  <c:v>0.81677281512228161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0.98787321939016215</c:v>
                </c:pt>
                <c:pt idx="1385">
                  <c:v>0.98835444626518465</c:v>
                </c:pt>
                <c:pt idx="1386">
                  <c:v>0.98782956070548811</c:v>
                </c:pt>
                <c:pt idx="1387">
                  <c:v>0.98834836220873368</c:v>
                </c:pt>
                <c:pt idx="1388">
                  <c:v>0.98819668752637968</c:v>
                </c:pt>
                <c:pt idx="1389">
                  <c:v>0.98834265929989362</c:v>
                </c:pt>
                <c:pt idx="1390">
                  <c:v>0.98797770226960024</c:v>
                </c:pt>
                <c:pt idx="1391">
                  <c:v>0.98864668392507393</c:v>
                </c:pt>
                <c:pt idx="1392">
                  <c:v>0.98687908863758889</c:v>
                </c:pt>
                <c:pt idx="1393">
                  <c:v>0.98919081265174291</c:v>
                </c:pt>
                <c:pt idx="1394">
                  <c:v>0.9898426455221585</c:v>
                </c:pt>
                <c:pt idx="1395">
                  <c:v>0.99120660101999558</c:v>
                </c:pt>
                <c:pt idx="1396">
                  <c:v>0.98891205966760121</c:v>
                </c:pt>
                <c:pt idx="1397">
                  <c:v>0.98956221567202829</c:v>
                </c:pt>
                <c:pt idx="1398">
                  <c:v>0.99154324471483857</c:v>
                </c:pt>
                <c:pt idx="1399">
                  <c:v>0.99045804503570956</c:v>
                </c:pt>
                <c:pt idx="1400">
                  <c:v>0.99180880197159371</c:v>
                </c:pt>
                <c:pt idx="1401">
                  <c:v>0.99148687817593495</c:v>
                </c:pt>
                <c:pt idx="1402">
                  <c:v>0.99272632748068168</c:v>
                </c:pt>
                <c:pt idx="1403">
                  <c:v>0.99391751273412987</c:v>
                </c:pt>
                <c:pt idx="1404">
                  <c:v>0.99417857592905157</c:v>
                </c:pt>
                <c:pt idx="1405">
                  <c:v>0.99579942836111035</c:v>
                </c:pt>
                <c:pt idx="1406">
                  <c:v>0.99651001146440654</c:v>
                </c:pt>
                <c:pt idx="1407">
                  <c:v>0.99766559681377764</c:v>
                </c:pt>
                <c:pt idx="1408">
                  <c:v>0.9967516987514411</c:v>
                </c:pt>
                <c:pt idx="1409">
                  <c:v>0.99540090938926429</c:v>
                </c:pt>
                <c:pt idx="1410">
                  <c:v>0.99636607327888282</c:v>
                </c:pt>
                <c:pt idx="1411">
                  <c:v>0.99667771360525292</c:v>
                </c:pt>
                <c:pt idx="1412">
                  <c:v>0.99930552926242544</c:v>
                </c:pt>
                <c:pt idx="1413">
                  <c:v>0.99949408382405636</c:v>
                </c:pt>
                <c:pt idx="1414">
                  <c:v>0.99939260601138469</c:v>
                </c:pt>
                <c:pt idx="1415">
                  <c:v>0.99895572557240253</c:v>
                </c:pt>
                <c:pt idx="1416">
                  <c:v>0.99722610433117598</c:v>
                </c:pt>
                <c:pt idx="1417">
                  <c:v>0.99786029409818833</c:v>
                </c:pt>
                <c:pt idx="1418">
                  <c:v>0.99750579039439968</c:v>
                </c:pt>
                <c:pt idx="1419">
                  <c:v>0.99593383144175096</c:v>
                </c:pt>
                <c:pt idx="1420">
                  <c:v>0.99782687432089923</c:v>
                </c:pt>
                <c:pt idx="1421">
                  <c:v>0.99852966548318223</c:v>
                </c:pt>
                <c:pt idx="1422">
                  <c:v>1.0007353096972205</c:v>
                </c:pt>
                <c:pt idx="1423">
                  <c:v>0.99892333268054245</c:v>
                </c:pt>
                <c:pt idx="1424">
                  <c:v>0.99970231875943816</c:v>
                </c:pt>
                <c:pt idx="1425">
                  <c:v>0.99757061666646285</c:v>
                </c:pt>
                <c:pt idx="1426">
                  <c:v>0.99755076607431759</c:v>
                </c:pt>
                <c:pt idx="1427">
                  <c:v>1.0028019485646276</c:v>
                </c:pt>
                <c:pt idx="1428">
                  <c:v>0.9975436691808125</c:v>
                </c:pt>
                <c:pt idx="1429">
                  <c:v>1.0001151930766867</c:v>
                </c:pt>
                <c:pt idx="1430">
                  <c:v>0.99774956460028064</c:v>
                </c:pt>
                <c:pt idx="1431">
                  <c:v>1.0045056839591078</c:v>
                </c:pt>
                <c:pt idx="1432">
                  <c:v>1.0049089932232647</c:v>
                </c:pt>
                <c:pt idx="1433">
                  <c:v>1.0023339175319439</c:v>
                </c:pt>
                <c:pt idx="1434">
                  <c:v>1.0028783725088259</c:v>
                </c:pt>
                <c:pt idx="1435">
                  <c:v>0.99871045407125758</c:v>
                </c:pt>
                <c:pt idx="1436">
                  <c:v>0.99888608346947871</c:v>
                </c:pt>
                <c:pt idx="1437">
                  <c:v>0.9973456817731946</c:v>
                </c:pt>
                <c:pt idx="1438">
                  <c:v>0.99538318932203884</c:v>
                </c:pt>
                <c:pt idx="1439">
                  <c:v>0.99892757580610958</c:v>
                </c:pt>
                <c:pt idx="1440">
                  <c:v>1.0012575278326523</c:v>
                </c:pt>
                <c:pt idx="1441">
                  <c:v>1.0034104746847121</c:v>
                </c:pt>
                <c:pt idx="1442">
                  <c:v>0.99717189962774411</c:v>
                </c:pt>
                <c:pt idx="1443">
                  <c:v>0.99829943131138865</c:v>
                </c:pt>
                <c:pt idx="1444">
                  <c:v>1.0006998616160161</c:v>
                </c:pt>
                <c:pt idx="1445">
                  <c:v>1.0339483202066106</c:v>
                </c:pt>
                <c:pt idx="1446">
                  <c:v>1.042636959711648</c:v>
                </c:pt>
                <c:pt idx="1447">
                  <c:v>1.0126084694807764</c:v>
                </c:pt>
                <c:pt idx="1448">
                  <c:v>1.0307148711619769</c:v>
                </c:pt>
                <c:pt idx="1449">
                  <c:v>1.0384203248725421</c:v>
                </c:pt>
                <c:pt idx="1450">
                  <c:v>1.0037176529084766</c:v>
                </c:pt>
                <c:pt idx="1451">
                  <c:v>1.0060928527209578</c:v>
                </c:pt>
                <c:pt idx="1452">
                  <c:v>1.0049799638055843</c:v>
                </c:pt>
                <c:pt idx="1453">
                  <c:v>1.0066255179558012</c:v>
                </c:pt>
                <c:pt idx="1454">
                  <c:v>1.0009557023371718</c:v>
                </c:pt>
                <c:pt idx="1455">
                  <c:v>1.0294312522278821</c:v>
                </c:pt>
                <c:pt idx="1456">
                  <c:v>1.0366324037162771</c:v>
                </c:pt>
                <c:pt idx="1457">
                  <c:v>1.0103144305487259</c:v>
                </c:pt>
                <c:pt idx="1458">
                  <c:v>1.0074922576180061</c:v>
                </c:pt>
                <c:pt idx="1459">
                  <c:v>0.99359727974823098</c:v>
                </c:pt>
                <c:pt idx="1460">
                  <c:v>1.0075209139046548</c:v>
                </c:pt>
                <c:pt idx="1461">
                  <c:v>1.0043775229471201</c:v>
                </c:pt>
                <c:pt idx="1462">
                  <c:v>1.0000238659287501</c:v>
                </c:pt>
                <c:pt idx="1463">
                  <c:v>1.0001160305934</c:v>
                </c:pt>
                <c:pt idx="1464">
                  <c:v>0.99287436945338992</c:v>
                </c:pt>
                <c:pt idx="1465">
                  <c:v>1.0061280181015027</c:v>
                </c:pt>
                <c:pt idx="1466">
                  <c:v>1.0004580297568078</c:v>
                </c:pt>
                <c:pt idx="1467">
                  <c:v>1.0036548556407834</c:v>
                </c:pt>
                <c:pt idx="1468">
                  <c:v>1.4233585772340054</c:v>
                </c:pt>
                <c:pt idx="1469">
                  <c:v>2.6600323413935612</c:v>
                </c:pt>
                <c:pt idx="1470">
                  <c:v>2.1288576107469241</c:v>
                </c:pt>
                <c:pt idx="1471">
                  <c:v>1.1581277515293786</c:v>
                </c:pt>
                <c:pt idx="1472">
                  <c:v>4.1764875602015215</c:v>
                </c:pt>
                <c:pt idx="1473">
                  <c:v>1.2677601107714898</c:v>
                </c:pt>
                <c:pt idx="1474">
                  <c:v>0.99998950112512941</c:v>
                </c:pt>
                <c:pt idx="1475">
                  <c:v>1.0002693895021246</c:v>
                </c:pt>
                <c:pt idx="1476">
                  <c:v>0.9969684305176939</c:v>
                </c:pt>
                <c:pt idx="1477">
                  <c:v>1.0122353913379898</c:v>
                </c:pt>
                <c:pt idx="1478">
                  <c:v>1.0098795995925698</c:v>
                </c:pt>
                <c:pt idx="1479">
                  <c:v>0.99674894881200049</c:v>
                </c:pt>
                <c:pt idx="1480">
                  <c:v>1.0028051057153788</c:v>
                </c:pt>
                <c:pt idx="1481">
                  <c:v>0.70522719571058068</c:v>
                </c:pt>
                <c:pt idx="1482">
                  <c:v>0.70207471407941913</c:v>
                </c:pt>
                <c:pt idx="1483">
                  <c:v>0.74035439373166556</c:v>
                </c:pt>
                <c:pt idx="1484">
                  <c:v>0.82197735944311312</c:v>
                </c:pt>
                <c:pt idx="1485">
                  <c:v>0.8460972772731562</c:v>
                </c:pt>
                <c:pt idx="1486">
                  <c:v>0.77030120372683064</c:v>
                </c:pt>
                <c:pt idx="1487">
                  <c:v>0.50687720088238153</c:v>
                </c:pt>
                <c:pt idx="1488">
                  <c:v>0.23755192645838719</c:v>
                </c:pt>
                <c:pt idx="1489">
                  <c:v>0.26747957942033385</c:v>
                </c:pt>
                <c:pt idx="1490">
                  <c:v>0.28363968054712263</c:v>
                </c:pt>
                <c:pt idx="1491">
                  <c:v>0.28084502863440081</c:v>
                </c:pt>
                <c:pt idx="1492">
                  <c:v>0.26515274090296231</c:v>
                </c:pt>
                <c:pt idx="1493">
                  <c:v>0.23749148329926698</c:v>
                </c:pt>
                <c:pt idx="1494">
                  <c:v>0.20266430088810053</c:v>
                </c:pt>
                <c:pt idx="1495">
                  <c:v>0.15882060588040414</c:v>
                </c:pt>
                <c:pt idx="1496">
                  <c:v>0.10362449879183376</c:v>
                </c:pt>
                <c:pt idx="1497">
                  <c:v>3.4136968273936544E-2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0.99360472801957855</c:v>
                </c:pt>
                <c:pt idx="1510">
                  <c:v>0.99552351145656059</c:v>
                </c:pt>
                <c:pt idx="1511">
                  <c:v>0.99460200082134531</c:v>
                </c:pt>
                <c:pt idx="1512">
                  <c:v>0.99157895773270621</c:v>
                </c:pt>
                <c:pt idx="1513">
                  <c:v>0.99351688190499365</c:v>
                </c:pt>
                <c:pt idx="1514">
                  <c:v>0.99487712219672986</c:v>
                </c:pt>
                <c:pt idx="1515">
                  <c:v>0.99514773118860189</c:v>
                </c:pt>
                <c:pt idx="1516">
                  <c:v>0.99361909892922096</c:v>
                </c:pt>
                <c:pt idx="1517">
                  <c:v>0.99318127412801982</c:v>
                </c:pt>
                <c:pt idx="1518">
                  <c:v>0.99456115761960651</c:v>
                </c:pt>
                <c:pt idx="1519">
                  <c:v>0.99304914315200576</c:v>
                </c:pt>
                <c:pt idx="1520">
                  <c:v>0.99231104446482721</c:v>
                </c:pt>
                <c:pt idx="1521">
                  <c:v>0.99386578631706657</c:v>
                </c:pt>
                <c:pt idx="1522">
                  <c:v>0.99404808538488265</c:v>
                </c:pt>
                <c:pt idx="1523">
                  <c:v>0.99536887278687103</c:v>
                </c:pt>
                <c:pt idx="1524">
                  <c:v>0.99326357289567357</c:v>
                </c:pt>
                <c:pt idx="1525">
                  <c:v>0.99414238914684816</c:v>
                </c:pt>
                <c:pt idx="1526">
                  <c:v>0.99626814637872452</c:v>
                </c:pt>
                <c:pt idx="1527">
                  <c:v>0.99525909314304262</c:v>
                </c:pt>
                <c:pt idx="1528">
                  <c:v>0.99197502875356069</c:v>
                </c:pt>
                <c:pt idx="1529">
                  <c:v>0.99213922233243468</c:v>
                </c:pt>
                <c:pt idx="1530">
                  <c:v>0.99136146965947314</c:v>
                </c:pt>
                <c:pt idx="1531">
                  <c:v>0.99072515715219445</c:v>
                </c:pt>
                <c:pt idx="1532">
                  <c:v>0.99218920605652561</c:v>
                </c:pt>
                <c:pt idx="1533">
                  <c:v>0.99354972304628253</c:v>
                </c:pt>
                <c:pt idx="1534">
                  <c:v>0.99864324810910865</c:v>
                </c:pt>
                <c:pt idx="1535">
                  <c:v>1.0047061358418301</c:v>
                </c:pt>
                <c:pt idx="1536">
                  <c:v>1.010966510837281</c:v>
                </c:pt>
                <c:pt idx="1537">
                  <c:v>1.0169907697822385</c:v>
                </c:pt>
                <c:pt idx="1538">
                  <c:v>1.0247465334057191</c:v>
                </c:pt>
                <c:pt idx="1539">
                  <c:v>1.0315616996788812</c:v>
                </c:pt>
                <c:pt idx="1540">
                  <c:v>1.0413061677381379</c:v>
                </c:pt>
                <c:pt idx="1541">
                  <c:v>1.0427980545881754</c:v>
                </c:pt>
                <c:pt idx="1542">
                  <c:v>1.052623877940478</c:v>
                </c:pt>
                <c:pt idx="1543">
                  <c:v>1.0511959975990794</c:v>
                </c:pt>
                <c:pt idx="1544">
                  <c:v>1.0583706347987507</c:v>
                </c:pt>
                <c:pt idx="1545">
                  <c:v>1.0684406136399498</c:v>
                </c:pt>
                <c:pt idx="1546">
                  <c:v>1.0648508762679121</c:v>
                </c:pt>
                <c:pt idx="1547">
                  <c:v>1.0822723308890445</c:v>
                </c:pt>
                <c:pt idx="1548">
                  <c:v>1.0832260870244512</c:v>
                </c:pt>
                <c:pt idx="1549">
                  <c:v>1.0859493191301934</c:v>
                </c:pt>
                <c:pt idx="1550">
                  <c:v>1.0952820832826309</c:v>
                </c:pt>
                <c:pt idx="1551">
                  <c:v>1.0949076260302524</c:v>
                </c:pt>
                <c:pt idx="1552">
                  <c:v>1.1081862555948359</c:v>
                </c:pt>
                <c:pt idx="1553">
                  <c:v>1.1067403295057816</c:v>
                </c:pt>
                <c:pt idx="1554">
                  <c:v>1.1144518033701241</c:v>
                </c:pt>
                <c:pt idx="1555">
                  <c:v>1.1258390968266878</c:v>
                </c:pt>
                <c:pt idx="1556">
                  <c:v>1.1259735082156046</c:v>
                </c:pt>
                <c:pt idx="1557">
                  <c:v>1.1339202627987419</c:v>
                </c:pt>
                <c:pt idx="1558">
                  <c:v>1.1425810361915294</c:v>
                </c:pt>
                <c:pt idx="1559">
                  <c:v>1.1421360216303058</c:v>
                </c:pt>
                <c:pt idx="1560">
                  <c:v>1.1496200632268909</c:v>
                </c:pt>
                <c:pt idx="1561">
                  <c:v>1.161236846930632</c:v>
                </c:pt>
                <c:pt idx="1562">
                  <c:v>1.1552256130322138</c:v>
                </c:pt>
                <c:pt idx="1563">
                  <c:v>1.16641698921592</c:v>
                </c:pt>
                <c:pt idx="1564">
                  <c:v>1.1758546774053318</c:v>
                </c:pt>
                <c:pt idx="1565">
                  <c:v>1.1709159345754783</c:v>
                </c:pt>
                <c:pt idx="1566">
                  <c:v>1.181263710156583</c:v>
                </c:pt>
                <c:pt idx="1567">
                  <c:v>1.1852359370387882</c:v>
                </c:pt>
                <c:pt idx="1568">
                  <c:v>1.1873123436940491</c:v>
                </c:pt>
                <c:pt idx="1569">
                  <c:v>1.2019672171362776</c:v>
                </c:pt>
                <c:pt idx="1570">
                  <c:v>1.2636142678841196</c:v>
                </c:pt>
                <c:pt idx="1571">
                  <c:v>1.3094146521804946</c:v>
                </c:pt>
                <c:pt idx="1572">
                  <c:v>1.3749411240913108</c:v>
                </c:pt>
                <c:pt idx="1573">
                  <c:v>1.4519444856182178</c:v>
                </c:pt>
                <c:pt idx="1574">
                  <c:v>1.5123341318685561</c:v>
                </c:pt>
                <c:pt idx="1575">
                  <c:v>1.5770945161805814</c:v>
                </c:pt>
                <c:pt idx="1576">
                  <c:v>1.6589184651588906</c:v>
                </c:pt>
                <c:pt idx="1577">
                  <c:v>1.7200268258663891</c:v>
                </c:pt>
                <c:pt idx="1578">
                  <c:v>1.8057820497559813</c:v>
                </c:pt>
                <c:pt idx="1579">
                  <c:v>1.8841127682644561</c:v>
                </c:pt>
                <c:pt idx="1580">
                  <c:v>2.3246723251592156</c:v>
                </c:pt>
                <c:pt idx="1581">
                  <c:v>2.9725739417173602</c:v>
                </c:pt>
                <c:pt idx="1582">
                  <c:v>3.7139336029267507</c:v>
                </c:pt>
                <c:pt idx="1583">
                  <c:v>4.8077390020119637</c:v>
                </c:pt>
                <c:pt idx="1584">
                  <c:v>5.9924900111941648</c:v>
                </c:pt>
                <c:pt idx="1585">
                  <c:v>7.2690708231385441</c:v>
                </c:pt>
                <c:pt idx="1586">
                  <c:v>5.9672415433055566</c:v>
                </c:pt>
                <c:pt idx="1587">
                  <c:v>2.4911390091187187</c:v>
                </c:pt>
                <c:pt idx="1588">
                  <c:v>7.6360880475725095</c:v>
                </c:pt>
                <c:pt idx="1589">
                  <c:v>7.0577831164575073</c:v>
                </c:pt>
                <c:pt idx="1590">
                  <c:v>6.655840254790867</c:v>
                </c:pt>
                <c:pt idx="1591">
                  <c:v>5.6922678171200385</c:v>
                </c:pt>
                <c:pt idx="1592">
                  <c:v>4.8020439471825771</c:v>
                </c:pt>
                <c:pt idx="1593">
                  <c:v>3.1796879379157788</c:v>
                </c:pt>
                <c:pt idx="1594">
                  <c:v>1.0780579434446462</c:v>
                </c:pt>
                <c:pt idx="1595">
                  <c:v>1.9572078140635387</c:v>
                </c:pt>
                <c:pt idx="1596">
                  <c:v>3.4635506339438593</c:v>
                </c:pt>
                <c:pt idx="1597">
                  <c:v>1.7791285096598819</c:v>
                </c:pt>
                <c:pt idx="1598">
                  <c:v>1.3992768266267734</c:v>
                </c:pt>
                <c:pt idx="1599">
                  <c:v>5.0765331756976453</c:v>
                </c:pt>
                <c:pt idx="1600">
                  <c:v>1.0424047126130678</c:v>
                </c:pt>
                <c:pt idx="1601">
                  <c:v>0.80443307721756252</c:v>
                </c:pt>
                <c:pt idx="1602">
                  <c:v>0.29963202272888817</c:v>
                </c:pt>
                <c:pt idx="1603">
                  <c:v>0.64868812775578855</c:v>
                </c:pt>
                <c:pt idx="1604">
                  <c:v>0.70582971523701565</c:v>
                </c:pt>
                <c:pt idx="1605">
                  <c:v>0.99450459985345485</c:v>
                </c:pt>
                <c:pt idx="1606">
                  <c:v>0.44763601580194312</c:v>
                </c:pt>
                <c:pt idx="1607">
                  <c:v>0.41819236685276395</c:v>
                </c:pt>
                <c:pt idx="1608">
                  <c:v>0.36569778551837234</c:v>
                </c:pt>
                <c:pt idx="1609">
                  <c:v>0.17939334599622025</c:v>
                </c:pt>
                <c:pt idx="1610">
                  <c:v>0.20256719005010099</c:v>
                </c:pt>
                <c:pt idx="1611">
                  <c:v>0.2315399191797782</c:v>
                </c:pt>
                <c:pt idx="1612">
                  <c:v>0.26719621092385998</c:v>
                </c:pt>
                <c:pt idx="1613">
                  <c:v>0.25038930487870431</c:v>
                </c:pt>
                <c:pt idx="1614">
                  <c:v>0.22368982030587686</c:v>
                </c:pt>
                <c:pt idx="1615">
                  <c:v>0.19856426897714224</c:v>
                </c:pt>
                <c:pt idx="1616">
                  <c:v>0.14157935653574974</c:v>
                </c:pt>
                <c:pt idx="1617">
                  <c:v>0.22421533202595104</c:v>
                </c:pt>
                <c:pt idx="1618">
                  <c:v>0.34720662325886115</c:v>
                </c:pt>
                <c:pt idx="1619">
                  <c:v>0.52361170106191057</c:v>
                </c:pt>
                <c:pt idx="1620">
                  <c:v>0.71830992292573492</c:v>
                </c:pt>
                <c:pt idx="1621">
                  <c:v>0.81032829633309034</c:v>
                </c:pt>
                <c:pt idx="1622">
                  <c:v>0.82228097465522632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0.96487818060083563</c:v>
                </c:pt>
                <c:pt idx="1635">
                  <c:v>0.96752161864151842</c:v>
                </c:pt>
                <c:pt idx="1636">
                  <c:v>0.96740006363007802</c:v>
                </c:pt>
                <c:pt idx="1637">
                  <c:v>0.96769672905263349</c:v>
                </c:pt>
                <c:pt idx="1638">
                  <c:v>0.96886385206502856</c:v>
                </c:pt>
                <c:pt idx="1639">
                  <c:v>0.96705894531087289</c:v>
                </c:pt>
                <c:pt idx="1640">
                  <c:v>0.96789919974401462</c:v>
                </c:pt>
                <c:pt idx="1641">
                  <c:v>0.9683480997595536</c:v>
                </c:pt>
                <c:pt idx="1642">
                  <c:v>0.96750656835646709</c:v>
                </c:pt>
                <c:pt idx="1643">
                  <c:v>0.96908816402645259</c:v>
                </c:pt>
                <c:pt idx="1644">
                  <c:v>0.96886315754478214</c:v>
                </c:pt>
                <c:pt idx="1645">
                  <c:v>0.96971467560222524</c:v>
                </c:pt>
                <c:pt idx="1646">
                  <c:v>0.96967719937444763</c:v>
                </c:pt>
                <c:pt idx="1647">
                  <c:v>0.96902054614101363</c:v>
                </c:pt>
                <c:pt idx="1648">
                  <c:v>0.96927217548706757</c:v>
                </c:pt>
                <c:pt idx="1649">
                  <c:v>0.96828066933064816</c:v>
                </c:pt>
                <c:pt idx="1650">
                  <c:v>0.9675515197101211</c:v>
                </c:pt>
                <c:pt idx="1651">
                  <c:v>0.968236334581422</c:v>
                </c:pt>
                <c:pt idx="1652">
                  <c:v>0.96548579260424461</c:v>
                </c:pt>
                <c:pt idx="1653">
                  <c:v>0.96540543856586025</c:v>
                </c:pt>
                <c:pt idx="1654">
                  <c:v>0.96387565757721894</c:v>
                </c:pt>
                <c:pt idx="1655">
                  <c:v>0.96803791720211263</c:v>
                </c:pt>
                <c:pt idx="1656">
                  <c:v>0.96905462881419968</c:v>
                </c:pt>
                <c:pt idx="1657">
                  <c:v>0.97145828974951232</c:v>
                </c:pt>
                <c:pt idx="1658">
                  <c:v>0.97019037191396196</c:v>
                </c:pt>
                <c:pt idx="1659">
                  <c:v>0.96490795523750994</c:v>
                </c:pt>
                <c:pt idx="1660">
                  <c:v>0.96287532065407955</c:v>
                </c:pt>
                <c:pt idx="1661">
                  <c:v>0.96181660985922457</c:v>
                </c:pt>
                <c:pt idx="1662">
                  <c:v>0.96808097345090915</c:v>
                </c:pt>
                <c:pt idx="1663">
                  <c:v>0.96402679124147261</c:v>
                </c:pt>
                <c:pt idx="1664">
                  <c:v>0.9644504453328423</c:v>
                </c:pt>
                <c:pt idx="1665">
                  <c:v>0.96135399509406549</c:v>
                </c:pt>
                <c:pt idx="1666">
                  <c:v>0.95530810399963351</c:v>
                </c:pt>
                <c:pt idx="1667">
                  <c:v>0.98114556985641332</c:v>
                </c:pt>
                <c:pt idx="1668">
                  <c:v>0.98336180589572098</c:v>
                </c:pt>
                <c:pt idx="1669">
                  <c:v>0.9791828112520623</c:v>
                </c:pt>
                <c:pt idx="1670">
                  <c:v>0.97018586697471165</c:v>
                </c:pt>
                <c:pt idx="1671">
                  <c:v>0.98211550552635862</c:v>
                </c:pt>
                <c:pt idx="1672">
                  <c:v>0.9691432264515486</c:v>
                </c:pt>
                <c:pt idx="1673">
                  <c:v>0.95863849822375879</c:v>
                </c:pt>
                <c:pt idx="1674">
                  <c:v>0.96597764329775604</c:v>
                </c:pt>
                <c:pt idx="1675">
                  <c:v>0.97443361284678864</c:v>
                </c:pt>
                <c:pt idx="1676">
                  <c:v>0.98896074114403909</c:v>
                </c:pt>
                <c:pt idx="1677">
                  <c:v>1.0002190322416531</c:v>
                </c:pt>
                <c:pt idx="1678">
                  <c:v>1.0444907002090438</c:v>
                </c:pt>
                <c:pt idx="1679">
                  <c:v>1.0967530377566601</c:v>
                </c:pt>
                <c:pt idx="1680">
                  <c:v>1.1501508799183635</c:v>
                </c:pt>
                <c:pt idx="1681">
                  <c:v>1.177811777688806</c:v>
                </c:pt>
                <c:pt idx="1682">
                  <c:v>1.2133001060546238</c:v>
                </c:pt>
                <c:pt idx="1683">
                  <c:v>1.2161045500535839</c:v>
                </c:pt>
                <c:pt idx="1684">
                  <c:v>1.2039882621299216</c:v>
                </c:pt>
                <c:pt idx="1685">
                  <c:v>1.3392161517829735</c:v>
                </c:pt>
                <c:pt idx="1686">
                  <c:v>1.5014505847133781</c:v>
                </c:pt>
                <c:pt idx="1687">
                  <c:v>1.6595171942418918</c:v>
                </c:pt>
                <c:pt idx="1688">
                  <c:v>1.8661133514699022</c:v>
                </c:pt>
                <c:pt idx="1689">
                  <c:v>2.0842866637577981</c:v>
                </c:pt>
                <c:pt idx="1690">
                  <c:v>2.2934758222120544</c:v>
                </c:pt>
                <c:pt idx="1691">
                  <c:v>2.5642022189032807</c:v>
                </c:pt>
                <c:pt idx="1692">
                  <c:v>2.8431443427800018</c:v>
                </c:pt>
                <c:pt idx="1693">
                  <c:v>3.0964742497003019</c:v>
                </c:pt>
                <c:pt idx="1694">
                  <c:v>3.4186855034669987</c:v>
                </c:pt>
                <c:pt idx="1695">
                  <c:v>3.8257507101326449</c:v>
                </c:pt>
                <c:pt idx="1696">
                  <c:v>4.2377984093650793</c:v>
                </c:pt>
                <c:pt idx="1697">
                  <c:v>4.7832107416887988</c:v>
                </c:pt>
                <c:pt idx="1698">
                  <c:v>5.3644648895746663</c:v>
                </c:pt>
                <c:pt idx="1699">
                  <c:v>5.9283916165925064</c:v>
                </c:pt>
                <c:pt idx="1700">
                  <c:v>6.6768307849548538</c:v>
                </c:pt>
                <c:pt idx="1701">
                  <c:v>7.4639676545571794</c:v>
                </c:pt>
                <c:pt idx="1702">
                  <c:v>8.2114293760120134</c:v>
                </c:pt>
                <c:pt idx="1703">
                  <c:v>9.1728580270097275</c:v>
                </c:pt>
                <c:pt idx="1704">
                  <c:v>10.13178465348056</c:v>
                </c:pt>
                <c:pt idx="1705">
                  <c:v>11.060772280836316</c:v>
                </c:pt>
                <c:pt idx="1706">
                  <c:v>12.384153285648562</c:v>
                </c:pt>
                <c:pt idx="1707">
                  <c:v>11.898007329954071</c:v>
                </c:pt>
                <c:pt idx="1708">
                  <c:v>13.190801634541378</c:v>
                </c:pt>
                <c:pt idx="1709">
                  <c:v>16.889126159645688</c:v>
                </c:pt>
                <c:pt idx="1710">
                  <c:v>18.954603485171294</c:v>
                </c:pt>
                <c:pt idx="1711">
                  <c:v>2.924149508861595</c:v>
                </c:pt>
                <c:pt idx="1712">
                  <c:v>23.464336301687489</c:v>
                </c:pt>
                <c:pt idx="1713">
                  <c:v>25.774444677558087</c:v>
                </c:pt>
                <c:pt idx="1714">
                  <c:v>27.982293879140755</c:v>
                </c:pt>
                <c:pt idx="1715">
                  <c:v>29.618719763481501</c:v>
                </c:pt>
                <c:pt idx="1716">
                  <c:v>22.352908135071246</c:v>
                </c:pt>
                <c:pt idx="1717">
                  <c:v>29.731397407761339</c:v>
                </c:pt>
                <c:pt idx="1718">
                  <c:v>40.882636608473206</c:v>
                </c:pt>
                <c:pt idx="1719">
                  <c:v>42.84034304759092</c:v>
                </c:pt>
                <c:pt idx="1720">
                  <c:v>15.892325202441175</c:v>
                </c:pt>
                <c:pt idx="1721">
                  <c:v>5.4013652054203982</c:v>
                </c:pt>
                <c:pt idx="1722">
                  <c:v>6.5508096999222927</c:v>
                </c:pt>
                <c:pt idx="1723">
                  <c:v>10.383331630585266</c:v>
                </c:pt>
                <c:pt idx="1724">
                  <c:v>7.6457006778462331</c:v>
                </c:pt>
                <c:pt idx="1725">
                  <c:v>4.6029526622438075</c:v>
                </c:pt>
                <c:pt idx="1726">
                  <c:v>1.0782699987026099</c:v>
                </c:pt>
                <c:pt idx="1727">
                  <c:v>1.2772558641748455</c:v>
                </c:pt>
                <c:pt idx="1728">
                  <c:v>8.0946831514118429</c:v>
                </c:pt>
                <c:pt idx="1729">
                  <c:v>16.940799978709752</c:v>
                </c:pt>
                <c:pt idx="1730">
                  <c:v>15.352626199961213</c:v>
                </c:pt>
                <c:pt idx="1731">
                  <c:v>17.216846673998475</c:v>
                </c:pt>
                <c:pt idx="1732">
                  <c:v>11.885833097532018</c:v>
                </c:pt>
                <c:pt idx="1733">
                  <c:v>0.86037390108957512</c:v>
                </c:pt>
                <c:pt idx="1734">
                  <c:v>2.2375879043600597</c:v>
                </c:pt>
                <c:pt idx="1735">
                  <c:v>1.587418555223794</c:v>
                </c:pt>
                <c:pt idx="1736">
                  <c:v>0.91519791804125017</c:v>
                </c:pt>
                <c:pt idx="1737">
                  <c:v>2.0012891851818599</c:v>
                </c:pt>
                <c:pt idx="1738">
                  <c:v>2.3543148565925618</c:v>
                </c:pt>
                <c:pt idx="1739">
                  <c:v>2.6983517278140252</c:v>
                </c:pt>
                <c:pt idx="1740">
                  <c:v>2.2556109557443946</c:v>
                </c:pt>
                <c:pt idx="1741">
                  <c:v>1.8154736319171394</c:v>
                </c:pt>
                <c:pt idx="1742">
                  <c:v>1.842110685792659</c:v>
                </c:pt>
                <c:pt idx="1743">
                  <c:v>2.5871479760714693</c:v>
                </c:pt>
                <c:pt idx="1744">
                  <c:v>1.7983814965435421</c:v>
                </c:pt>
                <c:pt idx="1745">
                  <c:v>1.0539160453744698</c:v>
                </c:pt>
                <c:pt idx="1746">
                  <c:v>0.91874892359090565</c:v>
                </c:pt>
                <c:pt idx="1747">
                  <c:v>0.79373697103455254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0.98482932952834368</c:v>
                </c:pt>
                <c:pt idx="1760">
                  <c:v>0.99037108966968679</c:v>
                </c:pt>
                <c:pt idx="1761">
                  <c:v>1.0010175758720967</c:v>
                </c:pt>
                <c:pt idx="1762">
                  <c:v>0.99095352405825377</c:v>
                </c:pt>
                <c:pt idx="1763">
                  <c:v>0.99814851227386525</c:v>
                </c:pt>
                <c:pt idx="1764">
                  <c:v>0.99614963185345873</c:v>
                </c:pt>
                <c:pt idx="1765">
                  <c:v>0.99121796934367457</c:v>
                </c:pt>
                <c:pt idx="1766">
                  <c:v>0.99176898230994659</c:v>
                </c:pt>
                <c:pt idx="1767">
                  <c:v>0.98800145747907586</c:v>
                </c:pt>
                <c:pt idx="1768">
                  <c:v>0.99508815489661495</c:v>
                </c:pt>
                <c:pt idx="1769">
                  <c:v>0.9882372675931167</c:v>
                </c:pt>
                <c:pt idx="1770">
                  <c:v>0.99229684405491547</c:v>
                </c:pt>
                <c:pt idx="1771">
                  <c:v>0.98968730455195708</c:v>
                </c:pt>
                <c:pt idx="1772">
                  <c:v>0.99035834654939314</c:v>
                </c:pt>
                <c:pt idx="1773">
                  <c:v>0.99835664117379497</c:v>
                </c:pt>
                <c:pt idx="1774">
                  <c:v>0.99303361202370988</c:v>
                </c:pt>
                <c:pt idx="1775">
                  <c:v>0.9881513484391673</c:v>
                </c:pt>
                <c:pt idx="1776">
                  <c:v>0.99488502172661997</c:v>
                </c:pt>
                <c:pt idx="1777">
                  <c:v>0.9993166152348445</c:v>
                </c:pt>
                <c:pt idx="1778">
                  <c:v>0.99506729464596877</c:v>
                </c:pt>
                <c:pt idx="1779">
                  <c:v>0.99095727734641581</c:v>
                </c:pt>
                <c:pt idx="1780">
                  <c:v>0.9903627184066347</c:v>
                </c:pt>
                <c:pt idx="1781">
                  <c:v>1.0035997361952156</c:v>
                </c:pt>
                <c:pt idx="1782">
                  <c:v>1.0020276151642598</c:v>
                </c:pt>
                <c:pt idx="1783">
                  <c:v>0.98898238197929966</c:v>
                </c:pt>
                <c:pt idx="1784">
                  <c:v>1.001711287918382</c:v>
                </c:pt>
                <c:pt idx="1785">
                  <c:v>0.99694182421514221</c:v>
                </c:pt>
                <c:pt idx="1786">
                  <c:v>0.99228317197661542</c:v>
                </c:pt>
                <c:pt idx="1787">
                  <c:v>0.99670289461089256</c:v>
                </c:pt>
                <c:pt idx="1788">
                  <c:v>0.99519740708357962</c:v>
                </c:pt>
                <c:pt idx="1789">
                  <c:v>0.99025820239368378</c:v>
                </c:pt>
                <c:pt idx="1790">
                  <c:v>0.99056154414903352</c:v>
                </c:pt>
                <c:pt idx="1791">
                  <c:v>0.99370202324860002</c:v>
                </c:pt>
                <c:pt idx="1792">
                  <c:v>0.99725330433019344</c:v>
                </c:pt>
                <c:pt idx="1793">
                  <c:v>0.9951626521964575</c:v>
                </c:pt>
                <c:pt idx="1794">
                  <c:v>0.98848640028537449</c:v>
                </c:pt>
                <c:pt idx="1795">
                  <c:v>0.98790414357845868</c:v>
                </c:pt>
                <c:pt idx="1796">
                  <c:v>0.99135671065640196</c:v>
                </c:pt>
                <c:pt idx="1797">
                  <c:v>0.99386813769030591</c:v>
                </c:pt>
                <c:pt idx="1798">
                  <c:v>0.99549063412957683</c:v>
                </c:pt>
                <c:pt idx="1799">
                  <c:v>0.99967128555888662</c:v>
                </c:pt>
                <c:pt idx="1800">
                  <c:v>0.99167951188755976</c:v>
                </c:pt>
                <c:pt idx="1801">
                  <c:v>0.99744945542590002</c:v>
                </c:pt>
                <c:pt idx="1802">
                  <c:v>0.99170519780966149</c:v>
                </c:pt>
                <c:pt idx="1803">
                  <c:v>0.99308940139723656</c:v>
                </c:pt>
                <c:pt idx="1804">
                  <c:v>0.99910449001759705</c:v>
                </c:pt>
                <c:pt idx="1805">
                  <c:v>0.98611259839575915</c:v>
                </c:pt>
                <c:pt idx="1806">
                  <c:v>1.0014581152934448</c:v>
                </c:pt>
                <c:pt idx="1807">
                  <c:v>0.98841059202820658</c:v>
                </c:pt>
                <c:pt idx="1808">
                  <c:v>1.006023069285356</c:v>
                </c:pt>
                <c:pt idx="1809">
                  <c:v>0.99879312186264935</c:v>
                </c:pt>
                <c:pt idx="1810">
                  <c:v>0.99615794759036458</c:v>
                </c:pt>
                <c:pt idx="1811">
                  <c:v>0.99909177296866081</c:v>
                </c:pt>
                <c:pt idx="1812">
                  <c:v>0.99592802223677857</c:v>
                </c:pt>
                <c:pt idx="1813">
                  <c:v>0.99501927056223616</c:v>
                </c:pt>
                <c:pt idx="1814">
                  <c:v>0.99390934016696486</c:v>
                </c:pt>
                <c:pt idx="1815">
                  <c:v>0.99211221089181956</c:v>
                </c:pt>
                <c:pt idx="1816">
                  <c:v>0.99153616304308556</c:v>
                </c:pt>
                <c:pt idx="1817">
                  <c:v>0.98760918309378964</c:v>
                </c:pt>
                <c:pt idx="1818">
                  <c:v>0.98794451779988224</c:v>
                </c:pt>
                <c:pt idx="1819">
                  <c:v>1.001514978557023</c:v>
                </c:pt>
                <c:pt idx="1820">
                  <c:v>1.0063347844491231</c:v>
                </c:pt>
                <c:pt idx="1821">
                  <c:v>1.0004319587787909</c:v>
                </c:pt>
                <c:pt idx="1822">
                  <c:v>0.99189774938447761</c:v>
                </c:pt>
                <c:pt idx="1823">
                  <c:v>0.98586464199779256</c:v>
                </c:pt>
                <c:pt idx="1824">
                  <c:v>0.98839150642526452</c:v>
                </c:pt>
                <c:pt idx="1825">
                  <c:v>0.99117386407084052</c:v>
                </c:pt>
                <c:pt idx="1826">
                  <c:v>0.99541515726929319</c:v>
                </c:pt>
                <c:pt idx="1827">
                  <c:v>1.0003421333410658</c:v>
                </c:pt>
                <c:pt idx="1828">
                  <c:v>0.99856998313500556</c:v>
                </c:pt>
                <c:pt idx="1829">
                  <c:v>0.99582145457639581</c:v>
                </c:pt>
                <c:pt idx="1830">
                  <c:v>0.99313129419710433</c:v>
                </c:pt>
                <c:pt idx="1831">
                  <c:v>0.98964966331608184</c:v>
                </c:pt>
                <c:pt idx="1832">
                  <c:v>0.98484809533585571</c:v>
                </c:pt>
                <c:pt idx="1833">
                  <c:v>0.99075420095447064</c:v>
                </c:pt>
                <c:pt idx="1834">
                  <c:v>1.0014616730105081</c:v>
                </c:pt>
                <c:pt idx="1835">
                  <c:v>1.0070302329539618</c:v>
                </c:pt>
                <c:pt idx="1836">
                  <c:v>0.99767295500904407</c:v>
                </c:pt>
                <c:pt idx="1837">
                  <c:v>0.98975141633729569</c:v>
                </c:pt>
                <c:pt idx="1838">
                  <c:v>0.99056789804467349</c:v>
                </c:pt>
                <c:pt idx="1839">
                  <c:v>0.99178772821984851</c:v>
                </c:pt>
                <c:pt idx="1840">
                  <c:v>0.99337740338279923</c:v>
                </c:pt>
                <c:pt idx="1841">
                  <c:v>0.99547970928798257</c:v>
                </c:pt>
                <c:pt idx="1842">
                  <c:v>1.0009131783895662</c:v>
                </c:pt>
                <c:pt idx="1843">
                  <c:v>1.0009247807207799</c:v>
                </c:pt>
                <c:pt idx="1844">
                  <c:v>1.0009144762117927</c:v>
                </c:pt>
                <c:pt idx="1845">
                  <c:v>1.0008810870110638</c:v>
                </c:pt>
                <c:pt idx="1846">
                  <c:v>1.0008885300461621</c:v>
                </c:pt>
                <c:pt idx="1847">
                  <c:v>1.0008869647804037</c:v>
                </c:pt>
                <c:pt idx="1848">
                  <c:v>1.0008678727703473</c:v>
                </c:pt>
                <c:pt idx="1849">
                  <c:v>1.0008279029359552</c:v>
                </c:pt>
                <c:pt idx="1850">
                  <c:v>1.0008004371544335</c:v>
                </c:pt>
                <c:pt idx="1851">
                  <c:v>1.0007406072936338</c:v>
                </c:pt>
                <c:pt idx="1852">
                  <c:v>1.0006438510663571</c:v>
                </c:pt>
                <c:pt idx="1853">
                  <c:v>1.0004196814010733</c:v>
                </c:pt>
                <c:pt idx="1854">
                  <c:v>1.0092771297819383</c:v>
                </c:pt>
                <c:pt idx="1855">
                  <c:v>1.000003072571056</c:v>
                </c:pt>
                <c:pt idx="1856">
                  <c:v>0.99999894910461096</c:v>
                </c:pt>
                <c:pt idx="1857">
                  <c:v>0.99999945671572765</c:v>
                </c:pt>
                <c:pt idx="1858">
                  <c:v>1.0000034052406654</c:v>
                </c:pt>
                <c:pt idx="1859">
                  <c:v>1.0000078173999678</c:v>
                </c:pt>
                <c:pt idx="1860">
                  <c:v>1.0000039004171495</c:v>
                </c:pt>
                <c:pt idx="1861">
                  <c:v>1.0000057914442992</c:v>
                </c:pt>
                <c:pt idx="1862">
                  <c:v>1.0000076028732103</c:v>
                </c:pt>
                <c:pt idx="1863">
                  <c:v>1.0000122992337261</c:v>
                </c:pt>
                <c:pt idx="1864">
                  <c:v>1.0000184411733781</c:v>
                </c:pt>
                <c:pt idx="1865">
                  <c:v>1.0000189666488075</c:v>
                </c:pt>
                <c:pt idx="1866">
                  <c:v>1.0000169101839509</c:v>
                </c:pt>
                <c:pt idx="1867">
                  <c:v>1.0000167341899859</c:v>
                </c:pt>
                <c:pt idx="1868">
                  <c:v>1.0000148007416521</c:v>
                </c:pt>
                <c:pt idx="1869">
                  <c:v>1.0000107754967915</c:v>
                </c:pt>
                <c:pt idx="1870">
                  <c:v>1.0000068317677218</c:v>
                </c:pt>
                <c:pt idx="1871">
                  <c:v>1.0000070583794838</c:v>
                </c:pt>
                <c:pt idx="1872">
                  <c:v>1.0000064744485901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0.71136977747345864</c:v>
                </c:pt>
                <c:pt idx="1885">
                  <c:v>0.7133559922503877</c:v>
                </c:pt>
                <c:pt idx="1886">
                  <c:v>0.71413768466926519</c:v>
                </c:pt>
                <c:pt idx="1887">
                  <c:v>0.71478517244057704</c:v>
                </c:pt>
                <c:pt idx="1888">
                  <c:v>0.7169968951149116</c:v>
                </c:pt>
                <c:pt idx="1889">
                  <c:v>0.71958168621177565</c:v>
                </c:pt>
                <c:pt idx="1890">
                  <c:v>0.7203062501252655</c:v>
                </c:pt>
                <c:pt idx="1891">
                  <c:v>0.72564198457932361</c:v>
                </c:pt>
                <c:pt idx="1892">
                  <c:v>0.72886318257119764</c:v>
                </c:pt>
                <c:pt idx="1893">
                  <c:v>0.73327955446797821</c:v>
                </c:pt>
                <c:pt idx="1894">
                  <c:v>0.74044717622651313</c:v>
                </c:pt>
                <c:pt idx="1895">
                  <c:v>0.74683746452062161</c:v>
                </c:pt>
                <c:pt idx="1896">
                  <c:v>0.75922743448044006</c:v>
                </c:pt>
                <c:pt idx="1897">
                  <c:v>0.76620559343741113</c:v>
                </c:pt>
                <c:pt idx="1898">
                  <c:v>0.77066143629084061</c:v>
                </c:pt>
                <c:pt idx="1899">
                  <c:v>0.78711628041742177</c:v>
                </c:pt>
                <c:pt idx="1900">
                  <c:v>0.79642750133923257</c:v>
                </c:pt>
                <c:pt idx="1901">
                  <c:v>0.8023977570683668</c:v>
                </c:pt>
                <c:pt idx="1902">
                  <c:v>0.82171169496131269</c:v>
                </c:pt>
                <c:pt idx="1903">
                  <c:v>0.83013348574244705</c:v>
                </c:pt>
                <c:pt idx="1904">
                  <c:v>0.83813931294277966</c:v>
                </c:pt>
                <c:pt idx="1905">
                  <c:v>0.85699617499418501</c:v>
                </c:pt>
                <c:pt idx="1906">
                  <c:v>0.86920824532100505</c:v>
                </c:pt>
                <c:pt idx="1907">
                  <c:v>0.8798227480266777</c:v>
                </c:pt>
                <c:pt idx="1908">
                  <c:v>0.90262872422613372</c:v>
                </c:pt>
                <c:pt idx="1909">
                  <c:v>0.91499457489056235</c:v>
                </c:pt>
                <c:pt idx="1910">
                  <c:v>0.92404173364588382</c:v>
                </c:pt>
                <c:pt idx="1911">
                  <c:v>0.94326553148519465</c:v>
                </c:pt>
                <c:pt idx="1912">
                  <c:v>0.95377515149949077</c:v>
                </c:pt>
                <c:pt idx="1913">
                  <c:v>0.9645868039609935</c:v>
                </c:pt>
                <c:pt idx="1914">
                  <c:v>0.9955579042236925</c:v>
                </c:pt>
                <c:pt idx="1915">
                  <c:v>1.0091909081830959</c:v>
                </c:pt>
                <c:pt idx="1916">
                  <c:v>1.0228174072261893</c:v>
                </c:pt>
                <c:pt idx="1917">
                  <c:v>1.0303632255831334</c:v>
                </c:pt>
                <c:pt idx="1918">
                  <c:v>1.0600703261766928</c:v>
                </c:pt>
                <c:pt idx="1919">
                  <c:v>1.0658720242983661</c:v>
                </c:pt>
                <c:pt idx="1920">
                  <c:v>1.0879868574270379</c:v>
                </c:pt>
                <c:pt idx="1921">
                  <c:v>1.097754125748192</c:v>
                </c:pt>
                <c:pt idx="1922">
                  <c:v>1.1149469565357661</c:v>
                </c:pt>
                <c:pt idx="1923">
                  <c:v>1.1355362062044028</c:v>
                </c:pt>
                <c:pt idx="1924">
                  <c:v>1.1558258352422226</c:v>
                </c:pt>
                <c:pt idx="1925">
                  <c:v>1.2726125470567169</c:v>
                </c:pt>
                <c:pt idx="1926">
                  <c:v>1.4386786641906979</c:v>
                </c:pt>
                <c:pt idx="1927">
                  <c:v>1.6056401002799299</c:v>
                </c:pt>
                <c:pt idx="1928">
                  <c:v>1.7766665772450094</c:v>
                </c:pt>
                <c:pt idx="1929">
                  <c:v>2.0060210692365041</c:v>
                </c:pt>
                <c:pt idx="1930">
                  <c:v>2.2288802114356652</c:v>
                </c:pt>
                <c:pt idx="1931">
                  <c:v>2.4546878024878604</c:v>
                </c:pt>
                <c:pt idx="1932">
                  <c:v>2.7582545626370201</c:v>
                </c:pt>
                <c:pt idx="1933">
                  <c:v>3.0385798096946348</c:v>
                </c:pt>
                <c:pt idx="1934">
                  <c:v>3.3345456867194185</c:v>
                </c:pt>
                <c:pt idx="1935">
                  <c:v>3.7808608007803217</c:v>
                </c:pt>
                <c:pt idx="1936">
                  <c:v>4.2078197773144765</c:v>
                </c:pt>
                <c:pt idx="1937">
                  <c:v>4.6529168948480946</c:v>
                </c:pt>
                <c:pt idx="1938">
                  <c:v>5.260607868834855</c:v>
                </c:pt>
                <c:pt idx="1939">
                  <c:v>5.8276707647847736</c:v>
                </c:pt>
                <c:pt idx="1940">
                  <c:v>6.4329061448483991</c:v>
                </c:pt>
                <c:pt idx="1941">
                  <c:v>7.316656296383842</c:v>
                </c:pt>
                <c:pt idx="1942">
                  <c:v>8.1641194439516624</c:v>
                </c:pt>
                <c:pt idx="1943">
                  <c:v>9.0603750769111109</c:v>
                </c:pt>
                <c:pt idx="1944">
                  <c:v>10.294857407181937</c:v>
                </c:pt>
                <c:pt idx="1945">
                  <c:v>11.467522487629223</c:v>
                </c:pt>
                <c:pt idx="1946">
                  <c:v>12.700658136903007</c:v>
                </c:pt>
                <c:pt idx="1947">
                  <c:v>14.574121751485297</c:v>
                </c:pt>
                <c:pt idx="1948">
                  <c:v>16.467386418650374</c:v>
                </c:pt>
                <c:pt idx="1949">
                  <c:v>18.700649833900435</c:v>
                </c:pt>
                <c:pt idx="1950">
                  <c:v>21.431589491096211</c:v>
                </c:pt>
                <c:pt idx="1951">
                  <c:v>24.424830024925622</c:v>
                </c:pt>
                <c:pt idx="1952">
                  <c:v>28.418578355789286</c:v>
                </c:pt>
                <c:pt idx="1953">
                  <c:v>32.820097994294315</c:v>
                </c:pt>
                <c:pt idx="1954">
                  <c:v>37.699790188749361</c:v>
                </c:pt>
                <c:pt idx="1955">
                  <c:v>39.666271769030175</c:v>
                </c:pt>
                <c:pt idx="1956">
                  <c:v>41.968009606862374</c:v>
                </c:pt>
                <c:pt idx="1957">
                  <c:v>44.373797297714397</c:v>
                </c:pt>
                <c:pt idx="1958">
                  <c:v>47.270058785623164</c:v>
                </c:pt>
                <c:pt idx="1959">
                  <c:v>50.919146350701816</c:v>
                </c:pt>
                <c:pt idx="1960">
                  <c:v>54.813457820768498</c:v>
                </c:pt>
                <c:pt idx="1961">
                  <c:v>56.627189391902952</c:v>
                </c:pt>
                <c:pt idx="1962">
                  <c:v>46.898680886893054</c:v>
                </c:pt>
                <c:pt idx="1963">
                  <c:v>37.391858281439958</c:v>
                </c:pt>
                <c:pt idx="1964">
                  <c:v>29.037282166957535</c:v>
                </c:pt>
                <c:pt idx="1965">
                  <c:v>17.856106567066192</c:v>
                </c:pt>
                <c:pt idx="1966">
                  <c:v>8.1593087083053515</c:v>
                </c:pt>
                <c:pt idx="1967">
                  <c:v>3.4895221132356462</c:v>
                </c:pt>
                <c:pt idx="1968">
                  <c:v>6.4337080368684578</c:v>
                </c:pt>
                <c:pt idx="1969">
                  <c:v>9.8590183782147705</c:v>
                </c:pt>
                <c:pt idx="1970">
                  <c:v>2.4050153810743913</c:v>
                </c:pt>
                <c:pt idx="1971">
                  <c:v>1.3464168824605531</c:v>
                </c:pt>
                <c:pt idx="1972">
                  <c:v>1.7264715041219381</c:v>
                </c:pt>
                <c:pt idx="1973">
                  <c:v>0.33592477974005786</c:v>
                </c:pt>
                <c:pt idx="1974">
                  <c:v>4.2407521472812522E-2</c:v>
                </c:pt>
                <c:pt idx="1975">
                  <c:v>0.4026197252557388</c:v>
                </c:pt>
                <c:pt idx="1976">
                  <c:v>1.3085948519297266</c:v>
                </c:pt>
                <c:pt idx="1977">
                  <c:v>0.40718428016970476</c:v>
                </c:pt>
                <c:pt idx="1978">
                  <c:v>1.344409682921905</c:v>
                </c:pt>
                <c:pt idx="1979">
                  <c:v>0.93836044053184708</c:v>
                </c:pt>
                <c:pt idx="1980">
                  <c:v>0.72362804128689484</c:v>
                </c:pt>
                <c:pt idx="1981">
                  <c:v>0.64695575281981621</c:v>
                </c:pt>
                <c:pt idx="1982">
                  <c:v>0.42195800176470061</c:v>
                </c:pt>
                <c:pt idx="1983">
                  <c:v>0.24240392895281521</c:v>
                </c:pt>
                <c:pt idx="1984">
                  <c:v>9.3864250933089755E-2</c:v>
                </c:pt>
                <c:pt idx="1985">
                  <c:v>9.1402725737968885E-2</c:v>
                </c:pt>
                <c:pt idx="1986">
                  <c:v>8.1639947570074728E-2</c:v>
                </c:pt>
                <c:pt idx="1987">
                  <c:v>7.1653810936004911E-2</c:v>
                </c:pt>
                <c:pt idx="1988">
                  <c:v>0.10636947271974195</c:v>
                </c:pt>
                <c:pt idx="1989">
                  <c:v>0.113665571844425</c:v>
                </c:pt>
                <c:pt idx="1990">
                  <c:v>9.6030668769515506E-2</c:v>
                </c:pt>
                <c:pt idx="1991">
                  <c:v>0.10548961774421896</c:v>
                </c:pt>
                <c:pt idx="1992">
                  <c:v>0.11215921441787038</c:v>
                </c:pt>
                <c:pt idx="1993">
                  <c:v>0.11380030718234743</c:v>
                </c:pt>
                <c:pt idx="1994">
                  <c:v>0.12012252775864474</c:v>
                </c:pt>
                <c:pt idx="1995">
                  <c:v>0.11170805021227882</c:v>
                </c:pt>
                <c:pt idx="1996">
                  <c:v>6.5047030849890858E-2</c:v>
                </c:pt>
                <c:pt idx="1997">
                  <c:v>3.6332904236232741E-2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1.119346606950786</c:v>
                </c:pt>
                <c:pt idx="2010">
                  <c:v>1.1180545618801783</c:v>
                </c:pt>
                <c:pt idx="2011">
                  <c:v>1.1139640299814975</c:v>
                </c:pt>
                <c:pt idx="2012">
                  <c:v>1.1079317295719988</c:v>
                </c:pt>
                <c:pt idx="2013">
                  <c:v>1.1024652289013721</c:v>
                </c:pt>
                <c:pt idx="2014">
                  <c:v>1.0993682622770338</c:v>
                </c:pt>
                <c:pt idx="2015">
                  <c:v>1.091315625054917</c:v>
                </c:pt>
                <c:pt idx="2016">
                  <c:v>1.0893105047860514</c:v>
                </c:pt>
                <c:pt idx="2017">
                  <c:v>1.0719406356317422</c:v>
                </c:pt>
                <c:pt idx="2018">
                  <c:v>1.0679055267885469</c:v>
                </c:pt>
                <c:pt idx="2019">
                  <c:v>1.0559555553186939</c:v>
                </c:pt>
                <c:pt idx="2020">
                  <c:v>1.0358727422939786</c:v>
                </c:pt>
                <c:pt idx="2021">
                  <c:v>1.0232292646089836</c:v>
                </c:pt>
                <c:pt idx="2022">
                  <c:v>0.99922316099412256</c:v>
                </c:pt>
                <c:pt idx="2023">
                  <c:v>0.98662037037037065</c:v>
                </c:pt>
                <c:pt idx="2024">
                  <c:v>0.96205873067163572</c:v>
                </c:pt>
                <c:pt idx="2025">
                  <c:v>0.94420945023809999</c:v>
                </c:pt>
                <c:pt idx="2026">
                  <c:v>0.92781143727751825</c:v>
                </c:pt>
                <c:pt idx="2027">
                  <c:v>0.91110308858437061</c:v>
                </c:pt>
                <c:pt idx="2028">
                  <c:v>0.89199587069900876</c:v>
                </c:pt>
                <c:pt idx="2029">
                  <c:v>0.88527726225121328</c:v>
                </c:pt>
                <c:pt idx="2030">
                  <c:v>0.88831735784277399</c:v>
                </c:pt>
                <c:pt idx="2031">
                  <c:v>0.88607322768348185</c:v>
                </c:pt>
                <c:pt idx="2032">
                  <c:v>0.90013190359928763</c:v>
                </c:pt>
                <c:pt idx="2033">
                  <c:v>0.93099311691075382</c:v>
                </c:pt>
                <c:pt idx="2034">
                  <c:v>0.97148893510529644</c:v>
                </c:pt>
                <c:pt idx="2035">
                  <c:v>0.98848821617105753</c:v>
                </c:pt>
                <c:pt idx="2036">
                  <c:v>1.005348700929753</c:v>
                </c:pt>
                <c:pt idx="2037">
                  <c:v>1.0077274454117224</c:v>
                </c:pt>
                <c:pt idx="2038">
                  <c:v>1.0085539721404777</c:v>
                </c:pt>
                <c:pt idx="2039">
                  <c:v>1.0154736241781654</c:v>
                </c:pt>
                <c:pt idx="2040">
                  <c:v>1.0478660167030116</c:v>
                </c:pt>
                <c:pt idx="2041">
                  <c:v>1.0409840266887953</c:v>
                </c:pt>
                <c:pt idx="2042">
                  <c:v>1.0179119895496678</c:v>
                </c:pt>
                <c:pt idx="2043">
                  <c:v>1.0203785558149558</c:v>
                </c:pt>
                <c:pt idx="2044">
                  <c:v>1.0219387897539796</c:v>
                </c:pt>
                <c:pt idx="2045">
                  <c:v>1.0037822448707125</c:v>
                </c:pt>
                <c:pt idx="2046">
                  <c:v>1.0115940951505502</c:v>
                </c:pt>
                <c:pt idx="2047">
                  <c:v>0.99050662035857362</c:v>
                </c:pt>
                <c:pt idx="2048">
                  <c:v>1.0009228411095998</c:v>
                </c:pt>
                <c:pt idx="2049">
                  <c:v>0.98531803962460851</c:v>
                </c:pt>
                <c:pt idx="2050">
                  <c:v>1.0150096785518499</c:v>
                </c:pt>
                <c:pt idx="2051">
                  <c:v>1.0299854532823138</c:v>
                </c:pt>
                <c:pt idx="2052">
                  <c:v>1.0074148175811715</c:v>
                </c:pt>
                <c:pt idx="2053">
                  <c:v>1.0011086660933153</c:v>
                </c:pt>
                <c:pt idx="2054">
                  <c:v>1.0042017023267926</c:v>
                </c:pt>
                <c:pt idx="2055">
                  <c:v>0.98792564063238564</c:v>
                </c:pt>
                <c:pt idx="2056">
                  <c:v>0.99582507751815674</c:v>
                </c:pt>
                <c:pt idx="2057">
                  <c:v>0.9986768367012292</c:v>
                </c:pt>
                <c:pt idx="2058">
                  <c:v>1.0241828189507245</c:v>
                </c:pt>
                <c:pt idx="2059">
                  <c:v>0.99277133794194949</c:v>
                </c:pt>
                <c:pt idx="2060">
                  <c:v>1.0432673032203938</c:v>
                </c:pt>
                <c:pt idx="2061">
                  <c:v>1.0417474880622939</c:v>
                </c:pt>
                <c:pt idx="2062">
                  <c:v>0.99982744020004966</c:v>
                </c:pt>
                <c:pt idx="2063">
                  <c:v>1.0111862132191376</c:v>
                </c:pt>
                <c:pt idx="2064">
                  <c:v>1.0035632283218678</c:v>
                </c:pt>
                <c:pt idx="2065">
                  <c:v>1.0115154812113181</c:v>
                </c:pt>
                <c:pt idx="2066">
                  <c:v>0.99545548640850912</c:v>
                </c:pt>
                <c:pt idx="2067">
                  <c:v>0.99243537401405557</c:v>
                </c:pt>
                <c:pt idx="2068">
                  <c:v>0.99846696470409291</c:v>
                </c:pt>
                <c:pt idx="2069">
                  <c:v>1.0091604764670519</c:v>
                </c:pt>
                <c:pt idx="2070">
                  <c:v>1.1396248419362651</c:v>
                </c:pt>
                <c:pt idx="2071">
                  <c:v>1.1801589423822867</c:v>
                </c:pt>
                <c:pt idx="2072">
                  <c:v>1.0036085356240398</c:v>
                </c:pt>
                <c:pt idx="2073">
                  <c:v>1.0029407418552301</c:v>
                </c:pt>
                <c:pt idx="2074">
                  <c:v>1.1006330241451801</c:v>
                </c:pt>
                <c:pt idx="2075">
                  <c:v>1.0027971657016703</c:v>
                </c:pt>
                <c:pt idx="2076">
                  <c:v>1.0105384361462653</c:v>
                </c:pt>
                <c:pt idx="2077">
                  <c:v>1.036071998885663</c:v>
                </c:pt>
                <c:pt idx="2078">
                  <c:v>1.0164391646686273</c:v>
                </c:pt>
                <c:pt idx="2079">
                  <c:v>0.99798282409959482</c:v>
                </c:pt>
                <c:pt idx="2080">
                  <c:v>0.99230597763010964</c:v>
                </c:pt>
                <c:pt idx="2081">
                  <c:v>0.99567585422248472</c:v>
                </c:pt>
                <c:pt idx="2082">
                  <c:v>0.99988089912446332</c:v>
                </c:pt>
                <c:pt idx="2083">
                  <c:v>1.002775264270056</c:v>
                </c:pt>
                <c:pt idx="2084">
                  <c:v>0.99364344727526555</c:v>
                </c:pt>
                <c:pt idx="2085">
                  <c:v>1.0116831812921159</c:v>
                </c:pt>
                <c:pt idx="2086">
                  <c:v>1.0012565255782431</c:v>
                </c:pt>
                <c:pt idx="2087">
                  <c:v>1.0016315654036818</c:v>
                </c:pt>
                <c:pt idx="2088">
                  <c:v>0.98462919646854286</c:v>
                </c:pt>
                <c:pt idx="2089">
                  <c:v>1.0136337744312145</c:v>
                </c:pt>
                <c:pt idx="2090">
                  <c:v>0.99598054715638851</c:v>
                </c:pt>
                <c:pt idx="2091">
                  <c:v>1.0171625453466731</c:v>
                </c:pt>
                <c:pt idx="2092">
                  <c:v>1.0096389156594854</c:v>
                </c:pt>
                <c:pt idx="2093">
                  <c:v>1.0133083447680731</c:v>
                </c:pt>
                <c:pt idx="2094">
                  <c:v>0.99069024460686161</c:v>
                </c:pt>
                <c:pt idx="2095">
                  <c:v>0.99166771604786308</c:v>
                </c:pt>
                <c:pt idx="2096">
                  <c:v>0.98708440703909395</c:v>
                </c:pt>
                <c:pt idx="2097">
                  <c:v>0.98576415739277579</c:v>
                </c:pt>
                <c:pt idx="2098">
                  <c:v>0.9962246309460836</c:v>
                </c:pt>
                <c:pt idx="2099">
                  <c:v>1.0155286357772551</c:v>
                </c:pt>
                <c:pt idx="2100">
                  <c:v>0.98473807711269012</c:v>
                </c:pt>
                <c:pt idx="2101">
                  <c:v>0.9848908673672967</c:v>
                </c:pt>
                <c:pt idx="2102">
                  <c:v>0.99536485360166127</c:v>
                </c:pt>
                <c:pt idx="2103">
                  <c:v>0.99143287706362249</c:v>
                </c:pt>
                <c:pt idx="2104">
                  <c:v>0.99896120573627456</c:v>
                </c:pt>
                <c:pt idx="2105">
                  <c:v>0.98715522949048162</c:v>
                </c:pt>
                <c:pt idx="2106">
                  <c:v>0.99881664686056948</c:v>
                </c:pt>
                <c:pt idx="2107">
                  <c:v>0.99999849999925006</c:v>
                </c:pt>
                <c:pt idx="2108">
                  <c:v>0.99992750036249822</c:v>
                </c:pt>
                <c:pt idx="2109">
                  <c:v>1.000004999925002</c:v>
                </c:pt>
                <c:pt idx="2110">
                  <c:v>0.9999862618845422</c:v>
                </c:pt>
                <c:pt idx="2111">
                  <c:v>0.99129636084445605</c:v>
                </c:pt>
                <c:pt idx="2112">
                  <c:v>0.98040318597668319</c:v>
                </c:pt>
                <c:pt idx="2113">
                  <c:v>1.0000008000006402</c:v>
                </c:pt>
                <c:pt idx="2114">
                  <c:v>0.99999800000400063</c:v>
                </c:pt>
                <c:pt idx="2115">
                  <c:v>1.000005000025</c:v>
                </c:pt>
                <c:pt idx="2116">
                  <c:v>1</c:v>
                </c:pt>
                <c:pt idx="2117">
                  <c:v>0.99999900000100062</c:v>
                </c:pt>
                <c:pt idx="2118">
                  <c:v>1.0000003000000899</c:v>
                </c:pt>
                <c:pt idx="2119">
                  <c:v>1.0000002000000399</c:v>
                </c:pt>
                <c:pt idx="2120">
                  <c:v>1.0000004000001599</c:v>
                </c:pt>
                <c:pt idx="2121">
                  <c:v>0.99999700000899994</c:v>
                </c:pt>
                <c:pt idx="2122">
                  <c:v>1.0000006000003598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0.92659666514726635</c:v>
                </c:pt>
                <c:pt idx="2135">
                  <c:v>0.92328708361986433</c:v>
                </c:pt>
                <c:pt idx="2136">
                  <c:v>0.91445333874455859</c:v>
                </c:pt>
                <c:pt idx="2137">
                  <c:v>0.93621791894224426</c:v>
                </c:pt>
                <c:pt idx="2138">
                  <c:v>0.93805336058287903</c:v>
                </c:pt>
                <c:pt idx="2139">
                  <c:v>0.92092791916573868</c:v>
                </c:pt>
                <c:pt idx="2140">
                  <c:v>0.9572847012206751</c:v>
                </c:pt>
                <c:pt idx="2141">
                  <c:v>0.92618863765528825</c:v>
                </c:pt>
                <c:pt idx="2142">
                  <c:v>0.92087157209288983</c:v>
                </c:pt>
                <c:pt idx="2143">
                  <c:v>0.9177720040435825</c:v>
                </c:pt>
                <c:pt idx="2144">
                  <c:v>0.90983926549313565</c:v>
                </c:pt>
                <c:pt idx="2145">
                  <c:v>0.91663762651508784</c:v>
                </c:pt>
                <c:pt idx="2146">
                  <c:v>0.91809967067152676</c:v>
                </c:pt>
                <c:pt idx="2147">
                  <c:v>0.91185527603440708</c:v>
                </c:pt>
                <c:pt idx="2148">
                  <c:v>0.91842399919088569</c:v>
                </c:pt>
                <c:pt idx="2149">
                  <c:v>0.91842578988802859</c:v>
                </c:pt>
                <c:pt idx="2150">
                  <c:v>0.91716393626570902</c:v>
                </c:pt>
                <c:pt idx="2151">
                  <c:v>0.91835550467520866</c:v>
                </c:pt>
                <c:pt idx="2152">
                  <c:v>0.92064588080309073</c:v>
                </c:pt>
                <c:pt idx="2153">
                  <c:v>0.92311990361614082</c:v>
                </c:pt>
                <c:pt idx="2154">
                  <c:v>0.92626572343871505</c:v>
                </c:pt>
                <c:pt idx="2155">
                  <c:v>0.92733503342366963</c:v>
                </c:pt>
                <c:pt idx="2156">
                  <c:v>0.93229673477529618</c:v>
                </c:pt>
                <c:pt idx="2157">
                  <c:v>0.93823778945999059</c:v>
                </c:pt>
                <c:pt idx="2158">
                  <c:v>0.94968936420685934</c:v>
                </c:pt>
                <c:pt idx="2159">
                  <c:v>0.96835971745660165</c:v>
                </c:pt>
                <c:pt idx="2160">
                  <c:v>0.96858952016111177</c:v>
                </c:pt>
                <c:pt idx="2161">
                  <c:v>0.94997584052555195</c:v>
                </c:pt>
                <c:pt idx="2162">
                  <c:v>0.94556525388524826</c:v>
                </c:pt>
                <c:pt idx="2163">
                  <c:v>0.93267363237143552</c:v>
                </c:pt>
                <c:pt idx="2164">
                  <c:v>0.89833445919444777</c:v>
                </c:pt>
                <c:pt idx="2165">
                  <c:v>0.91942803864364175</c:v>
                </c:pt>
                <c:pt idx="2166">
                  <c:v>0.94513334320942388</c:v>
                </c:pt>
                <c:pt idx="2167">
                  <c:v>0.94166333667528979</c:v>
                </c:pt>
                <c:pt idx="2168">
                  <c:v>0.94530911383427263</c:v>
                </c:pt>
                <c:pt idx="2169">
                  <c:v>0.93770231257481573</c:v>
                </c:pt>
                <c:pt idx="2170">
                  <c:v>0.94104609529814465</c:v>
                </c:pt>
                <c:pt idx="2171">
                  <c:v>0.92397204492509333</c:v>
                </c:pt>
                <c:pt idx="2172">
                  <c:v>0.93789975652805802</c:v>
                </c:pt>
                <c:pt idx="2173">
                  <c:v>0.93031398247069752</c:v>
                </c:pt>
                <c:pt idx="2174">
                  <c:v>0.94843006406175556</c:v>
                </c:pt>
                <c:pt idx="2175">
                  <c:v>0.98312382533037002</c:v>
                </c:pt>
                <c:pt idx="2176">
                  <c:v>0.9919132640429954</c:v>
                </c:pt>
                <c:pt idx="2177">
                  <c:v>0.94968285719492862</c:v>
                </c:pt>
                <c:pt idx="2178">
                  <c:v>0.95672894023996069</c:v>
                </c:pt>
                <c:pt idx="2179">
                  <c:v>0.95098809552774843</c:v>
                </c:pt>
                <c:pt idx="2180">
                  <c:v>0.9385224582071664</c:v>
                </c:pt>
                <c:pt idx="2181">
                  <c:v>0.93496935332521414</c:v>
                </c:pt>
                <c:pt idx="2182">
                  <c:v>0.93098747854750363</c:v>
                </c:pt>
                <c:pt idx="2183">
                  <c:v>0.92004200848691742</c:v>
                </c:pt>
                <c:pt idx="2184">
                  <c:v>0.9205923202245665</c:v>
                </c:pt>
                <c:pt idx="2185">
                  <c:v>0.93434141410678284</c:v>
                </c:pt>
                <c:pt idx="2186">
                  <c:v>0.94063842733210701</c:v>
                </c:pt>
                <c:pt idx="2187">
                  <c:v>0.96442005919828955</c:v>
                </c:pt>
                <c:pt idx="2188">
                  <c:v>0.97853691174043667</c:v>
                </c:pt>
                <c:pt idx="2189">
                  <c:v>0.98538785520179151</c:v>
                </c:pt>
                <c:pt idx="2190">
                  <c:v>1.0110668788912061</c:v>
                </c:pt>
                <c:pt idx="2191">
                  <c:v>1.0257474293751307</c:v>
                </c:pt>
                <c:pt idx="2192">
                  <c:v>1.0324871275353882</c:v>
                </c:pt>
                <c:pt idx="2193">
                  <c:v>1.0525980116599598</c:v>
                </c:pt>
                <c:pt idx="2194">
                  <c:v>1.0713162029911498</c:v>
                </c:pt>
                <c:pt idx="2195">
                  <c:v>1.0873463004905817</c:v>
                </c:pt>
                <c:pt idx="2196">
                  <c:v>1.1191734336594832</c:v>
                </c:pt>
                <c:pt idx="2197">
                  <c:v>1.1937096716289008</c:v>
                </c:pt>
                <c:pt idx="2198">
                  <c:v>1.2553491889340078</c:v>
                </c:pt>
                <c:pt idx="2199">
                  <c:v>1.3458414904296669</c:v>
                </c:pt>
                <c:pt idx="2200">
                  <c:v>1.42860585924882</c:v>
                </c:pt>
                <c:pt idx="2201">
                  <c:v>1.5146787432708972</c:v>
                </c:pt>
                <c:pt idx="2202">
                  <c:v>1.6123460087680543</c:v>
                </c:pt>
                <c:pt idx="2203">
                  <c:v>1.7215297220705779</c:v>
                </c:pt>
                <c:pt idx="2204">
                  <c:v>1.8142031569965409</c:v>
                </c:pt>
                <c:pt idx="2205">
                  <c:v>1.9512337989336626</c:v>
                </c:pt>
                <c:pt idx="2206">
                  <c:v>2.0759772561664858</c:v>
                </c:pt>
                <c:pt idx="2207">
                  <c:v>2.1924858862538934</c:v>
                </c:pt>
                <c:pt idx="2208">
                  <c:v>2.3367888944564728</c:v>
                </c:pt>
                <c:pt idx="2209">
                  <c:v>2.5020419167970318</c:v>
                </c:pt>
                <c:pt idx="2210">
                  <c:v>2.6258703636587377</c:v>
                </c:pt>
                <c:pt idx="2211">
                  <c:v>2.8209931625764715</c:v>
                </c:pt>
                <c:pt idx="2212">
                  <c:v>2.9944939151403331</c:v>
                </c:pt>
                <c:pt idx="2213">
                  <c:v>3.1576294319201867</c:v>
                </c:pt>
                <c:pt idx="2214">
                  <c:v>3.3855049039947667</c:v>
                </c:pt>
                <c:pt idx="2215">
                  <c:v>3.5644977783637217</c:v>
                </c:pt>
                <c:pt idx="2216">
                  <c:v>3.754218855764651</c:v>
                </c:pt>
                <c:pt idx="2217">
                  <c:v>2.6048035023599652</c:v>
                </c:pt>
                <c:pt idx="2218">
                  <c:v>3.9288122100556584</c:v>
                </c:pt>
                <c:pt idx="2219">
                  <c:v>4.097847552035585</c:v>
                </c:pt>
                <c:pt idx="2220">
                  <c:v>4.0854222760887948</c:v>
                </c:pt>
                <c:pt idx="2221">
                  <c:v>3.7937440900806214</c:v>
                </c:pt>
                <c:pt idx="2222">
                  <c:v>2.2677802915451952</c:v>
                </c:pt>
                <c:pt idx="2223">
                  <c:v>0.39649251031102001</c:v>
                </c:pt>
                <c:pt idx="2224">
                  <c:v>4.2289488208036792</c:v>
                </c:pt>
                <c:pt idx="2225">
                  <c:v>5.3236444653979635</c:v>
                </c:pt>
                <c:pt idx="2226">
                  <c:v>3.7628295123352742</c:v>
                </c:pt>
                <c:pt idx="2227">
                  <c:v>4.9989451514300312</c:v>
                </c:pt>
                <c:pt idx="2228">
                  <c:v>0.86119812205709856</c:v>
                </c:pt>
                <c:pt idx="2229">
                  <c:v>6.8255233362244745</c:v>
                </c:pt>
                <c:pt idx="2230">
                  <c:v>4.3394290626685814</c:v>
                </c:pt>
                <c:pt idx="2231">
                  <c:v>8.0391828007847668</c:v>
                </c:pt>
                <c:pt idx="2232">
                  <c:v>1.008945033429502</c:v>
                </c:pt>
                <c:pt idx="2233">
                  <c:v>0.99510551624858534</c:v>
                </c:pt>
                <c:pt idx="2234">
                  <c:v>0.84381979902101023</c:v>
                </c:pt>
                <c:pt idx="2235">
                  <c:v>0.72265243831855885</c:v>
                </c:pt>
                <c:pt idx="2236">
                  <c:v>0.96273291473873712</c:v>
                </c:pt>
                <c:pt idx="2237">
                  <c:v>1.2747982031703378</c:v>
                </c:pt>
                <c:pt idx="2238">
                  <c:v>1.1762309632596439</c:v>
                </c:pt>
                <c:pt idx="2239">
                  <c:v>1.5110545802427722</c:v>
                </c:pt>
                <c:pt idx="2240">
                  <c:v>1.5189645767462681</c:v>
                </c:pt>
                <c:pt idx="2241">
                  <c:v>1.600974003088615</c:v>
                </c:pt>
                <c:pt idx="2242">
                  <c:v>1.7142582277435889</c:v>
                </c:pt>
                <c:pt idx="2243">
                  <c:v>1.7830558734012851</c:v>
                </c:pt>
                <c:pt idx="2244">
                  <c:v>1.8251461184896258</c:v>
                </c:pt>
                <c:pt idx="2245">
                  <c:v>1.5805219578304275</c:v>
                </c:pt>
                <c:pt idx="2246">
                  <c:v>0.40891710350368848</c:v>
                </c:pt>
                <c:pt idx="2247">
                  <c:v>0.10185186302731114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0.97976156469318021</c:v>
                </c:pt>
                <c:pt idx="2260">
                  <c:v>0.97590618795855821</c:v>
                </c:pt>
                <c:pt idx="2261">
                  <c:v>0.97823263637098479</c:v>
                </c:pt>
                <c:pt idx="2262">
                  <c:v>0.97883766469176614</c:v>
                </c:pt>
                <c:pt idx="2263">
                  <c:v>0.97823275781229457</c:v>
                </c:pt>
                <c:pt idx="2264">
                  <c:v>0.97890864448662995</c:v>
                </c:pt>
                <c:pt idx="2265">
                  <c:v>0.9793955962777936</c:v>
                </c:pt>
                <c:pt idx="2266">
                  <c:v>0.98040899882376897</c:v>
                </c:pt>
                <c:pt idx="2267">
                  <c:v>0.97855368788995856</c:v>
                </c:pt>
                <c:pt idx="2268">
                  <c:v>0.97748842216478549</c:v>
                </c:pt>
                <c:pt idx="2269">
                  <c:v>0.97984024023010963</c:v>
                </c:pt>
                <c:pt idx="2270">
                  <c:v>0.97588435787427363</c:v>
                </c:pt>
                <c:pt idx="2271">
                  <c:v>0.9799431814158146</c:v>
                </c:pt>
                <c:pt idx="2272">
                  <c:v>0.97720867522940158</c:v>
                </c:pt>
                <c:pt idx="2273">
                  <c:v>0.97751387979943938</c:v>
                </c:pt>
                <c:pt idx="2274">
                  <c:v>0.97675567321346324</c:v>
                </c:pt>
                <c:pt idx="2275">
                  <c:v>0.97627169090147325</c:v>
                </c:pt>
                <c:pt idx="2276">
                  <c:v>0.97674136663525279</c:v>
                </c:pt>
                <c:pt idx="2277">
                  <c:v>0.97960671799219212</c:v>
                </c:pt>
                <c:pt idx="2278">
                  <c:v>0.97782173219964863</c:v>
                </c:pt>
                <c:pt idx="2279">
                  <c:v>0.97569837819683602</c:v>
                </c:pt>
                <c:pt idx="2280">
                  <c:v>0.97561740241636463</c:v>
                </c:pt>
                <c:pt idx="2281">
                  <c:v>0.97437351405498562</c:v>
                </c:pt>
                <c:pt idx="2282">
                  <c:v>0.97572963835180393</c:v>
                </c:pt>
                <c:pt idx="2283">
                  <c:v>0.97380292033019378</c:v>
                </c:pt>
                <c:pt idx="2284">
                  <c:v>0.97240383968515665</c:v>
                </c:pt>
                <c:pt idx="2285">
                  <c:v>0.97008506181488785</c:v>
                </c:pt>
                <c:pt idx="2286">
                  <c:v>0.97009169588967414</c:v>
                </c:pt>
                <c:pt idx="2287">
                  <c:v>0.96582880147060579</c:v>
                </c:pt>
                <c:pt idx="2288">
                  <c:v>0.96530857936777814</c:v>
                </c:pt>
                <c:pt idx="2289">
                  <c:v>0.96378485050095763</c:v>
                </c:pt>
                <c:pt idx="2290">
                  <c:v>0.95938509316900822</c:v>
                </c:pt>
                <c:pt idx="2291">
                  <c:v>0.9533281887317715</c:v>
                </c:pt>
                <c:pt idx="2292">
                  <c:v>0.95251477459702849</c:v>
                </c:pt>
                <c:pt idx="2293">
                  <c:v>0.95069642281304656</c:v>
                </c:pt>
                <c:pt idx="2294">
                  <c:v>0.95035709200358842</c:v>
                </c:pt>
                <c:pt idx="2295">
                  <c:v>0.94369431159969086</c:v>
                </c:pt>
                <c:pt idx="2296">
                  <c:v>0.9501918772491984</c:v>
                </c:pt>
                <c:pt idx="2297">
                  <c:v>0.93953186901794317</c:v>
                </c:pt>
                <c:pt idx="2298">
                  <c:v>0.94037242330934145</c:v>
                </c:pt>
                <c:pt idx="2299">
                  <c:v>0.93102982469409856</c:v>
                </c:pt>
                <c:pt idx="2300">
                  <c:v>0.9343641133071624</c:v>
                </c:pt>
                <c:pt idx="2301">
                  <c:v>0.92930461601566761</c:v>
                </c:pt>
                <c:pt idx="2302">
                  <c:v>0.93028978326361067</c:v>
                </c:pt>
                <c:pt idx="2303">
                  <c:v>0.93217170897730006</c:v>
                </c:pt>
                <c:pt idx="2304">
                  <c:v>0.9201004825129635</c:v>
                </c:pt>
                <c:pt idx="2305">
                  <c:v>0.92996361181731957</c:v>
                </c:pt>
                <c:pt idx="2306">
                  <c:v>0.91413894099450421</c:v>
                </c:pt>
                <c:pt idx="2307">
                  <c:v>0.92702467967171864</c:v>
                </c:pt>
                <c:pt idx="2308">
                  <c:v>0.91332956900055307</c:v>
                </c:pt>
                <c:pt idx="2309">
                  <c:v>0.91392938716392569</c:v>
                </c:pt>
                <c:pt idx="2310">
                  <c:v>0.90889575338614315</c:v>
                </c:pt>
                <c:pt idx="2311">
                  <c:v>0.90614984252275865</c:v>
                </c:pt>
                <c:pt idx="2312">
                  <c:v>0.90426018489783866</c:v>
                </c:pt>
                <c:pt idx="2313">
                  <c:v>0.90105945837804158</c:v>
                </c:pt>
                <c:pt idx="2314">
                  <c:v>0.90432986155959072</c:v>
                </c:pt>
                <c:pt idx="2315">
                  <c:v>0.89556623364924659</c:v>
                </c:pt>
                <c:pt idx="2316">
                  <c:v>0.90541464538139249</c:v>
                </c:pt>
                <c:pt idx="2317">
                  <c:v>0.89120167099946934</c:v>
                </c:pt>
                <c:pt idx="2318">
                  <c:v>0.8925844156050039</c:v>
                </c:pt>
                <c:pt idx="2319">
                  <c:v>0.88410647967888212</c:v>
                </c:pt>
                <c:pt idx="2320">
                  <c:v>0.88724789598179477</c:v>
                </c:pt>
                <c:pt idx="2321">
                  <c:v>0.88599957566927856</c:v>
                </c:pt>
                <c:pt idx="2322">
                  <c:v>0.88724992422738069</c:v>
                </c:pt>
                <c:pt idx="2323">
                  <c:v>0.99141741198261346</c:v>
                </c:pt>
                <c:pt idx="2324">
                  <c:v>1.0917464243861221</c:v>
                </c:pt>
                <c:pt idx="2325">
                  <c:v>1.2397873789467981</c:v>
                </c:pt>
                <c:pt idx="2326">
                  <c:v>1.3659125865542383</c:v>
                </c:pt>
                <c:pt idx="2327">
                  <c:v>1.5539267015706786</c:v>
                </c:pt>
                <c:pt idx="2328">
                  <c:v>1.715449862239913</c:v>
                </c:pt>
                <c:pt idx="2329">
                  <c:v>1.9245452565080061</c:v>
                </c:pt>
                <c:pt idx="2330">
                  <c:v>2.1525160369082204</c:v>
                </c:pt>
                <c:pt idx="2331">
                  <c:v>2.388111452296549</c:v>
                </c:pt>
                <c:pt idx="2332">
                  <c:v>2.6780414943097903</c:v>
                </c:pt>
                <c:pt idx="2333">
                  <c:v>2.7593894155869694</c:v>
                </c:pt>
                <c:pt idx="2334">
                  <c:v>0.82873764552536244</c:v>
                </c:pt>
                <c:pt idx="2335">
                  <c:v>3.4399800385618677</c:v>
                </c:pt>
                <c:pt idx="2336">
                  <c:v>3.9787336570883691</c:v>
                </c:pt>
                <c:pt idx="2337">
                  <c:v>4.4223588052732614</c:v>
                </c:pt>
                <c:pt idx="2338">
                  <c:v>4.7484483391946135</c:v>
                </c:pt>
                <c:pt idx="2339">
                  <c:v>5.2952447581970548</c:v>
                </c:pt>
                <c:pt idx="2340">
                  <c:v>5.6847055372743966</c:v>
                </c:pt>
                <c:pt idx="2341">
                  <c:v>5.7319440535332173</c:v>
                </c:pt>
                <c:pt idx="2342">
                  <c:v>0.65657353784392403</c:v>
                </c:pt>
                <c:pt idx="2343">
                  <c:v>0.80465146854792124</c:v>
                </c:pt>
                <c:pt idx="2344">
                  <c:v>0.9227159205788773</c:v>
                </c:pt>
                <c:pt idx="2345">
                  <c:v>0.82147189965519174</c:v>
                </c:pt>
                <c:pt idx="2346">
                  <c:v>0.72963130404292009</c:v>
                </c:pt>
                <c:pt idx="2347">
                  <c:v>0.65668313011652713</c:v>
                </c:pt>
                <c:pt idx="2348">
                  <c:v>0.69507834966729309</c:v>
                </c:pt>
                <c:pt idx="2349">
                  <c:v>0.7490134783218686</c:v>
                </c:pt>
                <c:pt idx="2350">
                  <c:v>0.79633161490493642</c:v>
                </c:pt>
                <c:pt idx="2351">
                  <c:v>0.8551870136765729</c:v>
                </c:pt>
                <c:pt idx="2352">
                  <c:v>0.92242696233858856</c:v>
                </c:pt>
                <c:pt idx="2353">
                  <c:v>0.9812225560434481</c:v>
                </c:pt>
                <c:pt idx="2354">
                  <c:v>0.99012411734298755</c:v>
                </c:pt>
                <c:pt idx="2355">
                  <c:v>1.0000497703847251</c:v>
                </c:pt>
                <c:pt idx="2356">
                  <c:v>1.0010701426226358</c:v>
                </c:pt>
                <c:pt idx="2357">
                  <c:v>0.99541088481541451</c:v>
                </c:pt>
                <c:pt idx="2358">
                  <c:v>0.99255124874045353</c:v>
                </c:pt>
                <c:pt idx="2359">
                  <c:v>0.9885618152891239</c:v>
                </c:pt>
                <c:pt idx="2360">
                  <c:v>1.0556893560693748</c:v>
                </c:pt>
                <c:pt idx="2361">
                  <c:v>1.1289896201842711</c:v>
                </c:pt>
                <c:pt idx="2362">
                  <c:v>1.2135240584430476</c:v>
                </c:pt>
                <c:pt idx="2363">
                  <c:v>1.3104299838722386</c:v>
                </c:pt>
                <c:pt idx="2364">
                  <c:v>1.4085033285931816</c:v>
                </c:pt>
                <c:pt idx="2365">
                  <c:v>1.5010471447120193</c:v>
                </c:pt>
                <c:pt idx="2366">
                  <c:v>1.6027523207000558</c:v>
                </c:pt>
                <c:pt idx="2367">
                  <c:v>1.7211758760672433</c:v>
                </c:pt>
                <c:pt idx="2368">
                  <c:v>1.8450977369456067</c:v>
                </c:pt>
                <c:pt idx="2369">
                  <c:v>1.9671396579315195</c:v>
                </c:pt>
                <c:pt idx="2370">
                  <c:v>2.0016537864950372</c:v>
                </c:pt>
                <c:pt idx="2371">
                  <c:v>2.0058546087088267</c:v>
                </c:pt>
                <c:pt idx="2372">
                  <c:v>1.9995413985509778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0.90707758866120758</c:v>
                </c:pt>
                <c:pt idx="2385">
                  <c:v>0.90861609276656918</c:v>
                </c:pt>
                <c:pt idx="2386">
                  <c:v>0.90937032012528352</c:v>
                </c:pt>
                <c:pt idx="2387">
                  <c:v>0.9108128802552985</c:v>
                </c:pt>
                <c:pt idx="2388">
                  <c:v>0.91030697795366211</c:v>
                </c:pt>
                <c:pt idx="2389">
                  <c:v>0.91386922364000012</c:v>
                </c:pt>
                <c:pt idx="2390">
                  <c:v>0.91555343402418365</c:v>
                </c:pt>
                <c:pt idx="2391">
                  <c:v>0.91785364953163806</c:v>
                </c:pt>
                <c:pt idx="2392">
                  <c:v>0.92100262126733756</c:v>
                </c:pt>
                <c:pt idx="2393">
                  <c:v>0.92413302991280266</c:v>
                </c:pt>
                <c:pt idx="2394">
                  <c:v>0.92608670110127456</c:v>
                </c:pt>
                <c:pt idx="2395">
                  <c:v>0.93278330600988835</c:v>
                </c:pt>
                <c:pt idx="2396">
                  <c:v>0.93589161109896624</c:v>
                </c:pt>
                <c:pt idx="2397">
                  <c:v>0.94136384054512212</c:v>
                </c:pt>
                <c:pt idx="2398">
                  <c:v>0.94783889113332964</c:v>
                </c:pt>
                <c:pt idx="2399">
                  <c:v>0.95378944876792759</c:v>
                </c:pt>
                <c:pt idx="2400">
                  <c:v>0.95858564628348009</c:v>
                </c:pt>
                <c:pt idx="2401">
                  <c:v>0.96749826008576878</c:v>
                </c:pt>
                <c:pt idx="2402">
                  <c:v>0.97282048575862734</c:v>
                </c:pt>
                <c:pt idx="2403">
                  <c:v>0.98695333780760475</c:v>
                </c:pt>
                <c:pt idx="2404">
                  <c:v>0.99009166248637204</c:v>
                </c:pt>
                <c:pt idx="2405">
                  <c:v>0.9892040026236506</c:v>
                </c:pt>
                <c:pt idx="2406">
                  <c:v>0.99908026974191744</c:v>
                </c:pt>
                <c:pt idx="2407">
                  <c:v>0.99196076980224102</c:v>
                </c:pt>
                <c:pt idx="2408">
                  <c:v>0.99114984707255782</c:v>
                </c:pt>
                <c:pt idx="2409">
                  <c:v>0.99467612611428669</c:v>
                </c:pt>
                <c:pt idx="2410">
                  <c:v>0.99092403729690615</c:v>
                </c:pt>
                <c:pt idx="2411">
                  <c:v>0.98637590566386624</c:v>
                </c:pt>
                <c:pt idx="2412">
                  <c:v>0.98216671619858764</c:v>
                </c:pt>
                <c:pt idx="2413">
                  <c:v>0.97946601019185986</c:v>
                </c:pt>
                <c:pt idx="2414">
                  <c:v>0.98302756509601252</c:v>
                </c:pt>
                <c:pt idx="2415">
                  <c:v>0.98775502513970181</c:v>
                </c:pt>
                <c:pt idx="2416">
                  <c:v>0.99275482167761941</c:v>
                </c:pt>
                <c:pt idx="2417">
                  <c:v>0.99848817128099943</c:v>
                </c:pt>
                <c:pt idx="2418">
                  <c:v>0.99699421798935761</c:v>
                </c:pt>
                <c:pt idx="2419">
                  <c:v>0.99478420936728851</c:v>
                </c:pt>
                <c:pt idx="2420">
                  <c:v>0.98955427301037102</c:v>
                </c:pt>
                <c:pt idx="2421">
                  <c:v>0.9936458053642897</c:v>
                </c:pt>
                <c:pt idx="2422">
                  <c:v>0.98961687766934503</c:v>
                </c:pt>
                <c:pt idx="2423">
                  <c:v>0.99140217909826922</c:v>
                </c:pt>
                <c:pt idx="2424">
                  <c:v>0.98848479931006428</c:v>
                </c:pt>
                <c:pt idx="2425">
                  <c:v>0.98215347368943562</c:v>
                </c:pt>
                <c:pt idx="2426">
                  <c:v>0.98449697840011252</c:v>
                </c:pt>
                <c:pt idx="2427">
                  <c:v>0.98703901729864374</c:v>
                </c:pt>
                <c:pt idx="2428">
                  <c:v>0.98344424235778971</c:v>
                </c:pt>
                <c:pt idx="2429">
                  <c:v>0.98961504812566559</c:v>
                </c:pt>
                <c:pt idx="2430">
                  <c:v>0.99358522351964651</c:v>
                </c:pt>
                <c:pt idx="2431">
                  <c:v>1.0091496007310479</c:v>
                </c:pt>
                <c:pt idx="2432">
                  <c:v>1.0214645960440274</c:v>
                </c:pt>
                <c:pt idx="2433">
                  <c:v>1.0273477916369502</c:v>
                </c:pt>
                <c:pt idx="2434">
                  <c:v>1.0325943987700852</c:v>
                </c:pt>
                <c:pt idx="2435">
                  <c:v>1.0257269204226798</c:v>
                </c:pt>
                <c:pt idx="2436">
                  <c:v>1.0020155937293909</c:v>
                </c:pt>
                <c:pt idx="2437">
                  <c:v>0.98164053522637362</c:v>
                </c:pt>
                <c:pt idx="2438">
                  <c:v>0.98498082980286272</c:v>
                </c:pt>
                <c:pt idx="2439">
                  <c:v>0.99093223009607534</c:v>
                </c:pt>
                <c:pt idx="2440">
                  <c:v>0.99892547748021365</c:v>
                </c:pt>
                <c:pt idx="2441">
                  <c:v>0.99948334145074946</c:v>
                </c:pt>
                <c:pt idx="2442">
                  <c:v>0.99808767622851535</c:v>
                </c:pt>
                <c:pt idx="2443">
                  <c:v>0.99334550733668603</c:v>
                </c:pt>
                <c:pt idx="2444">
                  <c:v>0.9961580869908877</c:v>
                </c:pt>
                <c:pt idx="2445">
                  <c:v>1.0019885770619132</c:v>
                </c:pt>
                <c:pt idx="2446">
                  <c:v>1.0024244484375238</c:v>
                </c:pt>
                <c:pt idx="2447">
                  <c:v>1.0084649762020006</c:v>
                </c:pt>
                <c:pt idx="2448">
                  <c:v>1.0188294217015381</c:v>
                </c:pt>
                <c:pt idx="2449">
                  <c:v>1.0245135400668421</c:v>
                </c:pt>
                <c:pt idx="2450">
                  <c:v>1.0357264706740958</c:v>
                </c:pt>
                <c:pt idx="2451">
                  <c:v>1.0539016587282899</c:v>
                </c:pt>
                <c:pt idx="2452">
                  <c:v>1.0878301455691337</c:v>
                </c:pt>
                <c:pt idx="2453">
                  <c:v>1.1012057805240096</c:v>
                </c:pt>
                <c:pt idx="2454">
                  <c:v>1.138920106848796</c:v>
                </c:pt>
                <c:pt idx="2455">
                  <c:v>1.7955497076198645</c:v>
                </c:pt>
                <c:pt idx="2456">
                  <c:v>1.4115280295948678</c:v>
                </c:pt>
                <c:pt idx="2457">
                  <c:v>1.2066815514581972</c:v>
                </c:pt>
                <c:pt idx="2458">
                  <c:v>1.3160393841764404</c:v>
                </c:pt>
                <c:pt idx="2459">
                  <c:v>1.4175130733734078</c:v>
                </c:pt>
                <c:pt idx="2460">
                  <c:v>1.4149312294386218</c:v>
                </c:pt>
                <c:pt idx="2461">
                  <c:v>1.3305271050655947</c:v>
                </c:pt>
                <c:pt idx="2462">
                  <c:v>1.8422832393602491</c:v>
                </c:pt>
                <c:pt idx="2463">
                  <c:v>2.2183678044625652</c:v>
                </c:pt>
                <c:pt idx="2464">
                  <c:v>2.8582375361136987</c:v>
                </c:pt>
                <c:pt idx="2465">
                  <c:v>5.4613424877789738</c:v>
                </c:pt>
                <c:pt idx="2466">
                  <c:v>12.320731448011907</c:v>
                </c:pt>
                <c:pt idx="2467">
                  <c:v>28.515184794389771</c:v>
                </c:pt>
                <c:pt idx="2468">
                  <c:v>61.567166461999598</c:v>
                </c:pt>
                <c:pt idx="2469">
                  <c:v>5.9021148099224279</c:v>
                </c:pt>
                <c:pt idx="2470">
                  <c:v>3.9252404909652241</c:v>
                </c:pt>
                <c:pt idx="2471">
                  <c:v>0.96422449903937624</c:v>
                </c:pt>
                <c:pt idx="2472">
                  <c:v>1.8359907324702338</c:v>
                </c:pt>
                <c:pt idx="2473">
                  <c:v>1.8573875387486893</c:v>
                </c:pt>
                <c:pt idx="2474">
                  <c:v>0.87164253218674281</c:v>
                </c:pt>
                <c:pt idx="2475">
                  <c:v>0.51937342186232838</c:v>
                </c:pt>
                <c:pt idx="2476">
                  <c:v>0.67515429350124745</c:v>
                </c:pt>
                <c:pt idx="2477">
                  <c:v>1.4877304642530724</c:v>
                </c:pt>
                <c:pt idx="2478">
                  <c:v>1.4561791164933957</c:v>
                </c:pt>
                <c:pt idx="2479">
                  <c:v>1.7140496682846618</c:v>
                </c:pt>
                <c:pt idx="2480">
                  <c:v>0.91629354240302963</c:v>
                </c:pt>
                <c:pt idx="2481">
                  <c:v>0.48760865534536241</c:v>
                </c:pt>
                <c:pt idx="2482">
                  <c:v>0.64399268746963112</c:v>
                </c:pt>
                <c:pt idx="2483">
                  <c:v>0.28855579752390581</c:v>
                </c:pt>
                <c:pt idx="2484">
                  <c:v>0.234145118408119</c:v>
                </c:pt>
                <c:pt idx="2485">
                  <c:v>0.19302121444454357</c:v>
                </c:pt>
                <c:pt idx="2486">
                  <c:v>0.15435357256924889</c:v>
                </c:pt>
                <c:pt idx="2487">
                  <c:v>0.11738232180556113</c:v>
                </c:pt>
                <c:pt idx="2488">
                  <c:v>8.9238731761641085E-2</c:v>
                </c:pt>
                <c:pt idx="2489">
                  <c:v>6.5346564336251439E-2</c:v>
                </c:pt>
                <c:pt idx="2490">
                  <c:v>7.408187726477887E-2</c:v>
                </c:pt>
                <c:pt idx="2491">
                  <c:v>8.2419235894116205E-2</c:v>
                </c:pt>
                <c:pt idx="2492">
                  <c:v>7.4094233336402318E-2</c:v>
                </c:pt>
                <c:pt idx="2493">
                  <c:v>5.9918130734672198E-2</c:v>
                </c:pt>
                <c:pt idx="2494">
                  <c:v>0.25286114399453818</c:v>
                </c:pt>
                <c:pt idx="2495">
                  <c:v>1.0794774200468098</c:v>
                </c:pt>
                <c:pt idx="2496">
                  <c:v>3.5552086550157624</c:v>
                </c:pt>
                <c:pt idx="2497">
                  <c:v>6.8630815088543891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0.99391211725946038</c:v>
                </c:pt>
                <c:pt idx="2635">
                  <c:v>0.99307378272006708</c:v>
                </c:pt>
                <c:pt idx="2636">
                  <c:v>0.9921961372803445</c:v>
                </c:pt>
                <c:pt idx="2637">
                  <c:v>0.99358080426679807</c:v>
                </c:pt>
                <c:pt idx="2638">
                  <c:v>0.99446803978218257</c:v>
                </c:pt>
                <c:pt idx="2639">
                  <c:v>0.99245224774559959</c:v>
                </c:pt>
                <c:pt idx="2640">
                  <c:v>0.99438962550770649</c:v>
                </c:pt>
                <c:pt idx="2641">
                  <c:v>0.9947707077975565</c:v>
                </c:pt>
                <c:pt idx="2642">
                  <c:v>0.99313892022848171</c:v>
                </c:pt>
                <c:pt idx="2643">
                  <c:v>0.9945357636405997</c:v>
                </c:pt>
                <c:pt idx="2644">
                  <c:v>0.99509217246230408</c:v>
                </c:pt>
                <c:pt idx="2645">
                  <c:v>0.99419228558828043</c:v>
                </c:pt>
                <c:pt idx="2646">
                  <c:v>0.99256713424896437</c:v>
                </c:pt>
                <c:pt idx="2647">
                  <c:v>0.99331823722816515</c:v>
                </c:pt>
                <c:pt idx="2648">
                  <c:v>0.99441991034289867</c:v>
                </c:pt>
                <c:pt idx="2649">
                  <c:v>0.99346390941284335</c:v>
                </c:pt>
                <c:pt idx="2650">
                  <c:v>0.99531823096382366</c:v>
                </c:pt>
                <c:pt idx="2651">
                  <c:v>0.99557650255575758</c:v>
                </c:pt>
                <c:pt idx="2652">
                  <c:v>0.99386143475447364</c:v>
                </c:pt>
                <c:pt idx="2653">
                  <c:v>0.99454064168682399</c:v>
                </c:pt>
                <c:pt idx="2654">
                  <c:v>0.99500240150992958</c:v>
                </c:pt>
                <c:pt idx="2655">
                  <c:v>0.99425582341788665</c:v>
                </c:pt>
                <c:pt idx="2656">
                  <c:v>0.9958285962780139</c:v>
                </c:pt>
                <c:pt idx="2657">
                  <c:v>0.99531794502270532</c:v>
                </c:pt>
                <c:pt idx="2658">
                  <c:v>0.99725495706388001</c:v>
                </c:pt>
                <c:pt idx="2659">
                  <c:v>0.99839167176804866</c:v>
                </c:pt>
                <c:pt idx="2660">
                  <c:v>0.9996115173909077</c:v>
                </c:pt>
                <c:pt idx="2661">
                  <c:v>0.99601367853156531</c:v>
                </c:pt>
                <c:pt idx="2662">
                  <c:v>0.99241103523913277</c:v>
                </c:pt>
                <c:pt idx="2663">
                  <c:v>0.99094803532625397</c:v>
                </c:pt>
                <c:pt idx="2664">
                  <c:v>0.99713856174120585</c:v>
                </c:pt>
                <c:pt idx="2665">
                  <c:v>1.0000427125616185</c:v>
                </c:pt>
                <c:pt idx="2666">
                  <c:v>0.99939501034990763</c:v>
                </c:pt>
                <c:pt idx="2667">
                  <c:v>0.99437167164596518</c:v>
                </c:pt>
                <c:pt idx="2668">
                  <c:v>0.99819042158647964</c:v>
                </c:pt>
                <c:pt idx="2669">
                  <c:v>0.9960718284350768</c:v>
                </c:pt>
                <c:pt idx="2670">
                  <c:v>0.99436876974560828</c:v>
                </c:pt>
                <c:pt idx="2671">
                  <c:v>0.99694558612873563</c:v>
                </c:pt>
                <c:pt idx="2672">
                  <c:v>0.99253793681779157</c:v>
                </c:pt>
                <c:pt idx="2673">
                  <c:v>0.99788399576250153</c:v>
                </c:pt>
                <c:pt idx="2674">
                  <c:v>0.99753735988855696</c:v>
                </c:pt>
                <c:pt idx="2675">
                  <c:v>0.99151107041097253</c:v>
                </c:pt>
                <c:pt idx="2676">
                  <c:v>0.99806995620712569</c:v>
                </c:pt>
                <c:pt idx="2677">
                  <c:v>0.99739748844889364</c:v>
                </c:pt>
                <c:pt idx="2678">
                  <c:v>0.99123106102514147</c:v>
                </c:pt>
                <c:pt idx="2679">
                  <c:v>0.99942320590452949</c:v>
                </c:pt>
                <c:pt idx="2680">
                  <c:v>0.99749090191047052</c:v>
                </c:pt>
                <c:pt idx="2681">
                  <c:v>0.99038658384843825</c:v>
                </c:pt>
                <c:pt idx="2682">
                  <c:v>0.99906799363180587</c:v>
                </c:pt>
                <c:pt idx="2683">
                  <c:v>0.99703043071756159</c:v>
                </c:pt>
                <c:pt idx="2684">
                  <c:v>0.99030639531270637</c:v>
                </c:pt>
                <c:pt idx="2685">
                  <c:v>0.99883893005236657</c:v>
                </c:pt>
                <c:pt idx="2686">
                  <c:v>0.99698530104761596</c:v>
                </c:pt>
                <c:pt idx="2687">
                  <c:v>0.99012041202538048</c:v>
                </c:pt>
                <c:pt idx="2688">
                  <c:v>0.99896970458002854</c:v>
                </c:pt>
                <c:pt idx="2689">
                  <c:v>0.99667404679148963</c:v>
                </c:pt>
                <c:pt idx="2690">
                  <c:v>0.98952503881576459</c:v>
                </c:pt>
                <c:pt idx="2691">
                  <c:v>0.99758740484479258</c:v>
                </c:pt>
                <c:pt idx="2692">
                  <c:v>0.99535815216905399</c:v>
                </c:pt>
                <c:pt idx="2693">
                  <c:v>0.98825340062920131</c:v>
                </c:pt>
                <c:pt idx="2694">
                  <c:v>0.99559784223393932</c:v>
                </c:pt>
                <c:pt idx="2695">
                  <c:v>0.99231202975061628</c:v>
                </c:pt>
                <c:pt idx="2696">
                  <c:v>0.99061543747116565</c:v>
                </c:pt>
                <c:pt idx="2697">
                  <c:v>0.99484640386125556</c:v>
                </c:pt>
                <c:pt idx="2698">
                  <c:v>0.99189970617762779</c:v>
                </c:pt>
                <c:pt idx="2699">
                  <c:v>0.99862383179951864</c:v>
                </c:pt>
                <c:pt idx="2700">
                  <c:v>0.95519737863618326</c:v>
                </c:pt>
                <c:pt idx="2701">
                  <c:v>0.96431927724417699</c:v>
                </c:pt>
                <c:pt idx="2702">
                  <c:v>0.92896824067204353</c:v>
                </c:pt>
                <c:pt idx="2703">
                  <c:v>0.93041464617243019</c:v>
                </c:pt>
                <c:pt idx="2704">
                  <c:v>0.88622689355768325</c:v>
                </c:pt>
                <c:pt idx="2705">
                  <c:v>0.9234301692193313</c:v>
                </c:pt>
                <c:pt idx="2706">
                  <c:v>0.94863510446086163</c:v>
                </c:pt>
                <c:pt idx="2707">
                  <c:v>0.95335028747552064</c:v>
                </c:pt>
                <c:pt idx="2708">
                  <c:v>0.84759029692234933</c:v>
                </c:pt>
                <c:pt idx="2709">
                  <c:v>0.63150934593065555</c:v>
                </c:pt>
                <c:pt idx="2710">
                  <c:v>1.5314618426061848</c:v>
                </c:pt>
                <c:pt idx="2711">
                  <c:v>1.5691496308948698</c:v>
                </c:pt>
                <c:pt idx="2712">
                  <c:v>1.8541633638394466</c:v>
                </c:pt>
                <c:pt idx="2713">
                  <c:v>1.5239813807370672</c:v>
                </c:pt>
                <c:pt idx="2714">
                  <c:v>1.240357658725536</c:v>
                </c:pt>
                <c:pt idx="2715">
                  <c:v>0.837024108171322</c:v>
                </c:pt>
                <c:pt idx="2716">
                  <c:v>0.63068008631226324</c:v>
                </c:pt>
                <c:pt idx="2717">
                  <c:v>0.67828129596449471</c:v>
                </c:pt>
                <c:pt idx="2718">
                  <c:v>1.1394931158781358</c:v>
                </c:pt>
                <c:pt idx="2719">
                  <c:v>1.0266096669178586</c:v>
                </c:pt>
                <c:pt idx="2720">
                  <c:v>1.2431800563258657</c:v>
                </c:pt>
                <c:pt idx="2721">
                  <c:v>0.75117212841195036</c:v>
                </c:pt>
                <c:pt idx="2722">
                  <c:v>1.2584844715787102</c:v>
                </c:pt>
                <c:pt idx="2723">
                  <c:v>10.27189831592886</c:v>
                </c:pt>
                <c:pt idx="2724">
                  <c:v>5.3541305921528846</c:v>
                </c:pt>
                <c:pt idx="2725">
                  <c:v>0.71116284608452562</c:v>
                </c:pt>
                <c:pt idx="2726">
                  <c:v>0.81006784545641053</c:v>
                </c:pt>
                <c:pt idx="2727">
                  <c:v>0.95253572216842863</c:v>
                </c:pt>
                <c:pt idx="2728">
                  <c:v>1.0048694122907678</c:v>
                </c:pt>
                <c:pt idx="2729">
                  <c:v>1.082534182573744</c:v>
                </c:pt>
                <c:pt idx="2730">
                  <c:v>1.1124350942409675</c:v>
                </c:pt>
                <c:pt idx="2731">
                  <c:v>1.126370969989313</c:v>
                </c:pt>
                <c:pt idx="2732">
                  <c:v>1.0936573447599862</c:v>
                </c:pt>
                <c:pt idx="2733">
                  <c:v>0.97305492401267368</c:v>
                </c:pt>
                <c:pt idx="2734">
                  <c:v>0.92967606619817023</c:v>
                </c:pt>
                <c:pt idx="2735">
                  <c:v>1.3019430842652093</c:v>
                </c:pt>
                <c:pt idx="2736">
                  <c:v>1.6163968444351293</c:v>
                </c:pt>
                <c:pt idx="2737">
                  <c:v>1.4547814194388988</c:v>
                </c:pt>
                <c:pt idx="2738">
                  <c:v>1.388330134930984</c:v>
                </c:pt>
                <c:pt idx="2739">
                  <c:v>1.2591126142391178</c:v>
                </c:pt>
                <c:pt idx="2740">
                  <c:v>1.3896820732199731</c:v>
                </c:pt>
                <c:pt idx="2741">
                  <c:v>1.5310026332943254</c:v>
                </c:pt>
                <c:pt idx="2742">
                  <c:v>1.5893676023590437</c:v>
                </c:pt>
                <c:pt idx="2743">
                  <c:v>2.3700523215343074</c:v>
                </c:pt>
                <c:pt idx="2744">
                  <c:v>4.6695358023453988</c:v>
                </c:pt>
                <c:pt idx="2745">
                  <c:v>11.510529674908106</c:v>
                </c:pt>
                <c:pt idx="2746">
                  <c:v>40.238380424266964</c:v>
                </c:pt>
                <c:pt idx="2747">
                  <c:v>99.527776637476748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1.0181374411478563</c:v>
                </c:pt>
                <c:pt idx="2760">
                  <c:v>1.0184254635067778</c:v>
                </c:pt>
                <c:pt idx="2761">
                  <c:v>1.018838832440528</c:v>
                </c:pt>
                <c:pt idx="2762">
                  <c:v>1.019147786091197</c:v>
                </c:pt>
                <c:pt idx="2763">
                  <c:v>1.0184289556790658</c:v>
                </c:pt>
                <c:pt idx="2764">
                  <c:v>1.0187418740923428</c:v>
                </c:pt>
                <c:pt idx="2765">
                  <c:v>1.0183587311604201</c:v>
                </c:pt>
                <c:pt idx="2766">
                  <c:v>1.0201423335651922</c:v>
                </c:pt>
                <c:pt idx="2767">
                  <c:v>1.0172997699982602</c:v>
                </c:pt>
                <c:pt idx="2768">
                  <c:v>1.0187734897264782</c:v>
                </c:pt>
                <c:pt idx="2769">
                  <c:v>1.0191533710818721</c:v>
                </c:pt>
                <c:pt idx="2770">
                  <c:v>1.0185470227444664</c:v>
                </c:pt>
                <c:pt idx="2771">
                  <c:v>1.0177239632010306</c:v>
                </c:pt>
                <c:pt idx="2772">
                  <c:v>1.017850643728087</c:v>
                </c:pt>
                <c:pt idx="2773">
                  <c:v>1.019816301531544</c:v>
                </c:pt>
                <c:pt idx="2774">
                  <c:v>1.0173636537042321</c:v>
                </c:pt>
                <c:pt idx="2775">
                  <c:v>1.0182810311438579</c:v>
                </c:pt>
                <c:pt idx="2776">
                  <c:v>1.0192662220291935</c:v>
                </c:pt>
                <c:pt idx="2777">
                  <c:v>1.0179011759309318</c:v>
                </c:pt>
                <c:pt idx="2778">
                  <c:v>1.0185297173600416</c:v>
                </c:pt>
                <c:pt idx="2779">
                  <c:v>1.0205291374386338</c:v>
                </c:pt>
                <c:pt idx="2780">
                  <c:v>1.0202731917397061</c:v>
                </c:pt>
                <c:pt idx="2781">
                  <c:v>1.0195822790829412</c:v>
                </c:pt>
                <c:pt idx="2782">
                  <c:v>1.0215439830535153</c:v>
                </c:pt>
                <c:pt idx="2783">
                  <c:v>1.0215174297012444</c:v>
                </c:pt>
                <c:pt idx="2784">
                  <c:v>1.0201789278805022</c:v>
                </c:pt>
                <c:pt idx="2785">
                  <c:v>1.0232645399558948</c:v>
                </c:pt>
                <c:pt idx="2786">
                  <c:v>1.021987603967323</c:v>
                </c:pt>
                <c:pt idx="2787">
                  <c:v>1.0193955731307083</c:v>
                </c:pt>
                <c:pt idx="2788">
                  <c:v>1.0219406292938409</c:v>
                </c:pt>
                <c:pt idx="2789">
                  <c:v>1.0344137577462467</c:v>
                </c:pt>
                <c:pt idx="2790">
                  <c:v>1.0255897903339808</c:v>
                </c:pt>
                <c:pt idx="2791">
                  <c:v>1.0224815944683781</c:v>
                </c:pt>
                <c:pt idx="2792">
                  <c:v>1.0278542667138149</c:v>
                </c:pt>
                <c:pt idx="2793">
                  <c:v>1.0171140598388368</c:v>
                </c:pt>
                <c:pt idx="2794">
                  <c:v>1.0219434836276562</c:v>
                </c:pt>
                <c:pt idx="2795">
                  <c:v>1.0241977100467667</c:v>
                </c:pt>
                <c:pt idx="2796">
                  <c:v>1.0138072312919679</c:v>
                </c:pt>
                <c:pt idx="2797">
                  <c:v>1.0200197321989244</c:v>
                </c:pt>
                <c:pt idx="2798">
                  <c:v>1.021760862169599</c:v>
                </c:pt>
                <c:pt idx="2799">
                  <c:v>1.0137379176201078</c:v>
                </c:pt>
                <c:pt idx="2800">
                  <c:v>1.0186721689129761</c:v>
                </c:pt>
                <c:pt idx="2801">
                  <c:v>1.016867194950658</c:v>
                </c:pt>
                <c:pt idx="2802">
                  <c:v>1.0192098404967744</c:v>
                </c:pt>
                <c:pt idx="2803">
                  <c:v>1.0199926244641824</c:v>
                </c:pt>
                <c:pt idx="2804">
                  <c:v>1.0149590685387575</c:v>
                </c:pt>
                <c:pt idx="2805">
                  <c:v>1.0072894983754523</c:v>
                </c:pt>
                <c:pt idx="2806">
                  <c:v>1.0102720673546806</c:v>
                </c:pt>
                <c:pt idx="2807">
                  <c:v>1.0090927542763626</c:v>
                </c:pt>
                <c:pt idx="2808">
                  <c:v>1.005032669235262</c:v>
                </c:pt>
                <c:pt idx="2809">
                  <c:v>1.0083617838043062</c:v>
                </c:pt>
                <c:pt idx="2810">
                  <c:v>1.0055863199897142</c:v>
                </c:pt>
                <c:pt idx="2811">
                  <c:v>1.0061256651390218</c:v>
                </c:pt>
                <c:pt idx="2812">
                  <c:v>1.0055690660650676</c:v>
                </c:pt>
                <c:pt idx="2813">
                  <c:v>1.0036838204771013</c:v>
                </c:pt>
                <c:pt idx="2814">
                  <c:v>1.0051224314285461</c:v>
                </c:pt>
                <c:pt idx="2815">
                  <c:v>1.0052593400072138</c:v>
                </c:pt>
                <c:pt idx="2816">
                  <c:v>1.009511627614933</c:v>
                </c:pt>
                <c:pt idx="2817">
                  <c:v>1.0030848370084644</c:v>
                </c:pt>
                <c:pt idx="2818">
                  <c:v>1.0113363377375475</c:v>
                </c:pt>
                <c:pt idx="2819">
                  <c:v>1.0300183897621928</c:v>
                </c:pt>
                <c:pt idx="2820">
                  <c:v>1.0604453814289727</c:v>
                </c:pt>
                <c:pt idx="2821">
                  <c:v>2.5295631380203236</c:v>
                </c:pt>
                <c:pt idx="2822">
                  <c:v>1.1102679046200754</c:v>
                </c:pt>
                <c:pt idx="2823">
                  <c:v>1.0169598811114826</c:v>
                </c:pt>
                <c:pt idx="2824">
                  <c:v>1.0274802892076018</c:v>
                </c:pt>
                <c:pt idx="2825">
                  <c:v>1.0324609293823881</c:v>
                </c:pt>
                <c:pt idx="2826">
                  <c:v>1.0216607236389892</c:v>
                </c:pt>
                <c:pt idx="2827">
                  <c:v>1.0441487366689821</c:v>
                </c:pt>
                <c:pt idx="2828">
                  <c:v>1.0544443910608174</c:v>
                </c:pt>
                <c:pt idx="2829">
                  <c:v>1.0636254743002993</c:v>
                </c:pt>
                <c:pt idx="2830">
                  <c:v>1.1093283561462088</c:v>
                </c:pt>
                <c:pt idx="2831">
                  <c:v>1.1091553298463483</c:v>
                </c:pt>
                <c:pt idx="2832">
                  <c:v>1.0853386559251217</c:v>
                </c:pt>
                <c:pt idx="2833">
                  <c:v>1.0899911019726118</c:v>
                </c:pt>
                <c:pt idx="2834">
                  <c:v>1.0529671432291277</c:v>
                </c:pt>
                <c:pt idx="2835">
                  <c:v>1.0043585553888681</c:v>
                </c:pt>
                <c:pt idx="2836">
                  <c:v>1.1727676120736374</c:v>
                </c:pt>
                <c:pt idx="2837">
                  <c:v>1.2249451541972141</c:v>
                </c:pt>
                <c:pt idx="2838">
                  <c:v>1.2091003317246558</c:v>
                </c:pt>
                <c:pt idx="2839">
                  <c:v>1.0089920185101398</c:v>
                </c:pt>
                <c:pt idx="2840">
                  <c:v>1.0542614005234698</c:v>
                </c:pt>
                <c:pt idx="2841">
                  <c:v>1.0691073916596758</c:v>
                </c:pt>
                <c:pt idx="2842">
                  <c:v>1.045372156552012</c:v>
                </c:pt>
                <c:pt idx="2843">
                  <c:v>1.1058602612223019</c:v>
                </c:pt>
                <c:pt idx="2844">
                  <c:v>1.0961251505690897</c:v>
                </c:pt>
                <c:pt idx="2845">
                  <c:v>0.60863490714963364</c:v>
                </c:pt>
                <c:pt idx="2846">
                  <c:v>1.1516821392556102</c:v>
                </c:pt>
                <c:pt idx="2847">
                  <c:v>0.97822221812341426</c:v>
                </c:pt>
                <c:pt idx="2848">
                  <c:v>0.99026739235551342</c:v>
                </c:pt>
                <c:pt idx="2849">
                  <c:v>5.8748172818065765</c:v>
                </c:pt>
                <c:pt idx="2850">
                  <c:v>3.3707792979303792</c:v>
                </c:pt>
                <c:pt idx="2851">
                  <c:v>1.7636025503634116</c:v>
                </c:pt>
                <c:pt idx="2852">
                  <c:v>1.048964209163993</c:v>
                </c:pt>
                <c:pt idx="2853">
                  <c:v>1.0082635715747121</c:v>
                </c:pt>
                <c:pt idx="2854">
                  <c:v>1.0177499359819127</c:v>
                </c:pt>
                <c:pt idx="2855">
                  <c:v>0.8518766661162096</c:v>
                </c:pt>
                <c:pt idx="2856">
                  <c:v>0.92325425838893482</c:v>
                </c:pt>
                <c:pt idx="2857">
                  <c:v>0.86199399549251565</c:v>
                </c:pt>
                <c:pt idx="2858">
                  <c:v>0.83046083609938015</c:v>
                </c:pt>
                <c:pt idx="2859">
                  <c:v>0.80213600150259134</c:v>
                </c:pt>
                <c:pt idx="2860">
                  <c:v>0.76826297037952462</c:v>
                </c:pt>
                <c:pt idx="2861">
                  <c:v>0.76330747934395093</c:v>
                </c:pt>
                <c:pt idx="2862">
                  <c:v>0.8377085742178676</c:v>
                </c:pt>
                <c:pt idx="2863">
                  <c:v>0.83356648532027267</c:v>
                </c:pt>
                <c:pt idx="2864">
                  <c:v>0.8828765894762538</c:v>
                </c:pt>
                <c:pt idx="2865">
                  <c:v>1.8009449584571915</c:v>
                </c:pt>
                <c:pt idx="2866">
                  <c:v>3.069211251075604</c:v>
                </c:pt>
                <c:pt idx="2867">
                  <c:v>5.4377099848038606</c:v>
                </c:pt>
                <c:pt idx="2868">
                  <c:v>9.5349984566732129</c:v>
                </c:pt>
                <c:pt idx="2869">
                  <c:v>10.214025604119968</c:v>
                </c:pt>
                <c:pt idx="2870">
                  <c:v>24.026866604186193</c:v>
                </c:pt>
                <c:pt idx="2871">
                  <c:v>99.489110397260873</c:v>
                </c:pt>
                <c:pt idx="2872">
                  <c:v>257.50213285956187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1.0863721733333818</c:v>
                </c:pt>
                <c:pt idx="2885">
                  <c:v>1.0848128562661981</c:v>
                </c:pt>
                <c:pt idx="2886">
                  <c:v>1.0819331798055762</c:v>
                </c:pt>
                <c:pt idx="2887">
                  <c:v>1.0802861689821541</c:v>
                </c:pt>
                <c:pt idx="2888">
                  <c:v>1.0779281012440838</c:v>
                </c:pt>
                <c:pt idx="2889">
                  <c:v>1.0740076573353377</c:v>
                </c:pt>
                <c:pt idx="2890">
                  <c:v>1.070210006780751</c:v>
                </c:pt>
                <c:pt idx="2891">
                  <c:v>1.0659134168321718</c:v>
                </c:pt>
                <c:pt idx="2892">
                  <c:v>1.0611260727827778</c:v>
                </c:pt>
                <c:pt idx="2893">
                  <c:v>1.0537784406047168</c:v>
                </c:pt>
                <c:pt idx="2894">
                  <c:v>1.0511064237128089</c:v>
                </c:pt>
                <c:pt idx="2895">
                  <c:v>1.0450477027091978</c:v>
                </c:pt>
                <c:pt idx="2896">
                  <c:v>1.0374314063362644</c:v>
                </c:pt>
                <c:pt idx="2897">
                  <c:v>1.0337072580098559</c:v>
                </c:pt>
                <c:pt idx="2898">
                  <c:v>1.0304989593594354</c:v>
                </c:pt>
                <c:pt idx="2899">
                  <c:v>1.0261868346044309</c:v>
                </c:pt>
                <c:pt idx="2900">
                  <c:v>1.0256034985422724</c:v>
                </c:pt>
                <c:pt idx="2901">
                  <c:v>1.0219881131286817</c:v>
                </c:pt>
                <c:pt idx="2902">
                  <c:v>1.0183904221152815</c:v>
                </c:pt>
                <c:pt idx="2903">
                  <c:v>1.0199067267571558</c:v>
                </c:pt>
                <c:pt idx="2904">
                  <c:v>1.0197390193541476</c:v>
                </c:pt>
                <c:pt idx="2905">
                  <c:v>1.0211885014866879</c:v>
                </c:pt>
                <c:pt idx="2906">
                  <c:v>1.0197355356107587</c:v>
                </c:pt>
                <c:pt idx="2907">
                  <c:v>1.0171840898909978</c:v>
                </c:pt>
                <c:pt idx="2908">
                  <c:v>1.0181529276436232</c:v>
                </c:pt>
                <c:pt idx="2909">
                  <c:v>1.0148050915079678</c:v>
                </c:pt>
                <c:pt idx="2910">
                  <c:v>1.0141885685938425</c:v>
                </c:pt>
                <c:pt idx="2911">
                  <c:v>1.018231644723792</c:v>
                </c:pt>
                <c:pt idx="2912">
                  <c:v>1.0054725580790258</c:v>
                </c:pt>
                <c:pt idx="2913">
                  <c:v>0.99981219467231885</c:v>
                </c:pt>
                <c:pt idx="2914">
                  <c:v>1.0012394034870939</c:v>
                </c:pt>
                <c:pt idx="2915">
                  <c:v>0.9976977648055495</c:v>
                </c:pt>
                <c:pt idx="2916">
                  <c:v>1.0028601669041319</c:v>
                </c:pt>
                <c:pt idx="2917">
                  <c:v>0.99335477874952016</c:v>
                </c:pt>
                <c:pt idx="2918">
                  <c:v>0.99882721679253705</c:v>
                </c:pt>
                <c:pt idx="2919">
                  <c:v>1.0082242549516738</c:v>
                </c:pt>
                <c:pt idx="2920">
                  <c:v>1.0078329892620559</c:v>
                </c:pt>
                <c:pt idx="2921">
                  <c:v>1.007966837512521</c:v>
                </c:pt>
                <c:pt idx="2922">
                  <c:v>1.0021622100379024</c:v>
                </c:pt>
                <c:pt idx="2923">
                  <c:v>1.0025125173780169</c:v>
                </c:pt>
                <c:pt idx="2924">
                  <c:v>1.0133390297844478</c:v>
                </c:pt>
                <c:pt idx="2925">
                  <c:v>1.0349992395881138</c:v>
                </c:pt>
                <c:pt idx="2926">
                  <c:v>1.0543557980129277</c:v>
                </c:pt>
                <c:pt idx="2927">
                  <c:v>1.0184141529579718</c:v>
                </c:pt>
                <c:pt idx="2928">
                  <c:v>1.0131446432847315</c:v>
                </c:pt>
                <c:pt idx="2929">
                  <c:v>1.0078805644656201</c:v>
                </c:pt>
                <c:pt idx="2930">
                  <c:v>1.0102527764507137</c:v>
                </c:pt>
                <c:pt idx="2931">
                  <c:v>1.0088544162866173</c:v>
                </c:pt>
                <c:pt idx="2932">
                  <c:v>1.0181684188517661</c:v>
                </c:pt>
                <c:pt idx="2933">
                  <c:v>1.0157249494915346</c:v>
                </c:pt>
                <c:pt idx="2934">
                  <c:v>1.0076740116073448</c:v>
                </c:pt>
                <c:pt idx="2935">
                  <c:v>1.0527131315921721</c:v>
                </c:pt>
                <c:pt idx="2936">
                  <c:v>1.0672337696662606</c:v>
                </c:pt>
                <c:pt idx="2937">
                  <c:v>1.0171917741439978</c:v>
                </c:pt>
                <c:pt idx="2938">
                  <c:v>1.039670154687508</c:v>
                </c:pt>
                <c:pt idx="2939">
                  <c:v>1.0466663487246817</c:v>
                </c:pt>
                <c:pt idx="2940">
                  <c:v>1.0288723988976678</c:v>
                </c:pt>
                <c:pt idx="2941">
                  <c:v>1.0316222959802586</c:v>
                </c:pt>
                <c:pt idx="2942">
                  <c:v>1.060199269636888</c:v>
                </c:pt>
                <c:pt idx="2943">
                  <c:v>1.047858582982518</c:v>
                </c:pt>
                <c:pt idx="2944">
                  <c:v>1.0744631113800631</c:v>
                </c:pt>
                <c:pt idx="2945">
                  <c:v>1.120972221876241</c:v>
                </c:pt>
                <c:pt idx="2946">
                  <c:v>1.1270211906025014</c:v>
                </c:pt>
                <c:pt idx="2947">
                  <c:v>1.1237074003266341</c:v>
                </c:pt>
                <c:pt idx="2948">
                  <c:v>1.1715774872541678</c:v>
                </c:pt>
                <c:pt idx="2949">
                  <c:v>1.1812187023776699</c:v>
                </c:pt>
                <c:pt idx="2950">
                  <c:v>1.1776547059535993</c:v>
                </c:pt>
                <c:pt idx="2951">
                  <c:v>1.1924926095049173</c:v>
                </c:pt>
                <c:pt idx="2952">
                  <c:v>1.2611010700414296</c:v>
                </c:pt>
                <c:pt idx="2953">
                  <c:v>1.6796066215538241</c:v>
                </c:pt>
                <c:pt idx="2954">
                  <c:v>1.4925237635236828</c:v>
                </c:pt>
                <c:pt idx="2955">
                  <c:v>3.1267080191907226</c:v>
                </c:pt>
                <c:pt idx="2956">
                  <c:v>3.2425217888081797</c:v>
                </c:pt>
                <c:pt idx="2957">
                  <c:v>4.5925027980965476</c:v>
                </c:pt>
                <c:pt idx="2958">
                  <c:v>2.2636270148372319</c:v>
                </c:pt>
                <c:pt idx="2959">
                  <c:v>1.1688569799499713</c:v>
                </c:pt>
                <c:pt idx="2960">
                  <c:v>0.85509363241070457</c:v>
                </c:pt>
                <c:pt idx="2961">
                  <c:v>0.78556653206059368</c:v>
                </c:pt>
                <c:pt idx="2962">
                  <c:v>0.65322275849490385</c:v>
                </c:pt>
                <c:pt idx="2963">
                  <c:v>0.86754730765653965</c:v>
                </c:pt>
                <c:pt idx="2964">
                  <c:v>3.6342459437415826</c:v>
                </c:pt>
                <c:pt idx="2965">
                  <c:v>8.022707523113521</c:v>
                </c:pt>
                <c:pt idx="2966">
                  <c:v>10.800055420216601</c:v>
                </c:pt>
                <c:pt idx="2967">
                  <c:v>0.14993030594703408</c:v>
                </c:pt>
                <c:pt idx="2968">
                  <c:v>4.5786867988473094</c:v>
                </c:pt>
                <c:pt idx="2969">
                  <c:v>5.9413899623328159E-3</c:v>
                </c:pt>
                <c:pt idx="2970">
                  <c:v>5.1064185425351045</c:v>
                </c:pt>
                <c:pt idx="2971">
                  <c:v>2.7375328099032592E-2</c:v>
                </c:pt>
                <c:pt idx="2972">
                  <c:v>7.7281656487111805</c:v>
                </c:pt>
                <c:pt idx="2973">
                  <c:v>3.966642266181946</c:v>
                </c:pt>
                <c:pt idx="2974">
                  <c:v>0.46859436989058972</c:v>
                </c:pt>
                <c:pt idx="2975">
                  <c:v>3.6899452229570482</c:v>
                </c:pt>
                <c:pt idx="2976">
                  <c:v>6.5563561026104704</c:v>
                </c:pt>
                <c:pt idx="2977">
                  <c:v>0.27728783103805832</c:v>
                </c:pt>
                <c:pt idx="2978">
                  <c:v>0.35796001489887691</c:v>
                </c:pt>
                <c:pt idx="2979">
                  <c:v>4.1373190816295704</c:v>
                </c:pt>
                <c:pt idx="2980">
                  <c:v>1.8287742383123418</c:v>
                </c:pt>
                <c:pt idx="2981">
                  <c:v>1.7724068240282427</c:v>
                </c:pt>
                <c:pt idx="2982">
                  <c:v>1.7995848576344664</c:v>
                </c:pt>
                <c:pt idx="2983">
                  <c:v>2.1963784254865844</c:v>
                </c:pt>
                <c:pt idx="2984">
                  <c:v>1.6684428135631721</c:v>
                </c:pt>
                <c:pt idx="2985">
                  <c:v>1.2062863966863007</c:v>
                </c:pt>
                <c:pt idx="2986">
                  <c:v>1.4916939579476922</c:v>
                </c:pt>
                <c:pt idx="2987">
                  <c:v>1.6581705876256609</c:v>
                </c:pt>
                <c:pt idx="2988">
                  <c:v>1.6357279298305583</c:v>
                </c:pt>
                <c:pt idx="2989">
                  <c:v>1.6295429454438561</c:v>
                </c:pt>
                <c:pt idx="2990">
                  <c:v>2.1661455509591745</c:v>
                </c:pt>
                <c:pt idx="2991">
                  <c:v>2.7809289029855875</c:v>
                </c:pt>
                <c:pt idx="2992">
                  <c:v>3.1527753657666997</c:v>
                </c:pt>
                <c:pt idx="2993">
                  <c:v>2.8559033254276986</c:v>
                </c:pt>
                <c:pt idx="2994">
                  <c:v>1.2887630666511329</c:v>
                </c:pt>
                <c:pt idx="2995">
                  <c:v>1.218548982511612</c:v>
                </c:pt>
                <c:pt idx="2996">
                  <c:v>1.4092544143044654</c:v>
                </c:pt>
                <c:pt idx="2997">
                  <c:v>2.8984709116705467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1.2999752300532088</c:v>
                </c:pt>
                <c:pt idx="3010">
                  <c:v>1.2939175752660121</c:v>
                </c:pt>
                <c:pt idx="3011">
                  <c:v>1.2978091546772219</c:v>
                </c:pt>
                <c:pt idx="3012">
                  <c:v>1.2875150963702309</c:v>
                </c:pt>
                <c:pt idx="3013">
                  <c:v>1.2780206022373504</c:v>
                </c:pt>
                <c:pt idx="3014">
                  <c:v>1.2732679669386517</c:v>
                </c:pt>
                <c:pt idx="3015">
                  <c:v>1.2653147220512877</c:v>
                </c:pt>
                <c:pt idx="3016">
                  <c:v>1.2550120008991434</c:v>
                </c:pt>
                <c:pt idx="3017">
                  <c:v>1.2412768539950598</c:v>
                </c:pt>
                <c:pt idx="3018">
                  <c:v>1.2299410275560758</c:v>
                </c:pt>
                <c:pt idx="3019">
                  <c:v>1.2154825295109482</c:v>
                </c:pt>
                <c:pt idx="3020">
                  <c:v>1.2002998514618584</c:v>
                </c:pt>
                <c:pt idx="3021">
                  <c:v>1.1819042336366639</c:v>
                </c:pt>
                <c:pt idx="3022">
                  <c:v>1.1619912403851216</c:v>
                </c:pt>
                <c:pt idx="3023">
                  <c:v>1.1440916770124356</c:v>
                </c:pt>
                <c:pt idx="3024">
                  <c:v>1.1260394345078402</c:v>
                </c:pt>
                <c:pt idx="3025">
                  <c:v>1.1076830448895201</c:v>
                </c:pt>
                <c:pt idx="3026">
                  <c:v>1.0861103366046949</c:v>
                </c:pt>
                <c:pt idx="3027">
                  <c:v>1.0678483470350273</c:v>
                </c:pt>
                <c:pt idx="3028">
                  <c:v>1.0483268416350375</c:v>
                </c:pt>
                <c:pt idx="3029">
                  <c:v>1.0287734737392082</c:v>
                </c:pt>
                <c:pt idx="3030">
                  <c:v>1.0101480036714101</c:v>
                </c:pt>
                <c:pt idx="3031">
                  <c:v>0.99036953393941907</c:v>
                </c:pt>
                <c:pt idx="3032">
                  <c:v>0.97644857133651264</c:v>
                </c:pt>
                <c:pt idx="3033">
                  <c:v>0.96316230962352967</c:v>
                </c:pt>
                <c:pt idx="3034">
                  <c:v>0.96315439911840861</c:v>
                </c:pt>
                <c:pt idx="3035">
                  <c:v>0.98221947332642401</c:v>
                </c:pt>
                <c:pt idx="3036">
                  <c:v>0.97982518360086956</c:v>
                </c:pt>
                <c:pt idx="3037">
                  <c:v>0.96240244179429557</c:v>
                </c:pt>
                <c:pt idx="3038">
                  <c:v>0.96336146808093626</c:v>
                </c:pt>
                <c:pt idx="3039">
                  <c:v>0.95605711864431864</c:v>
                </c:pt>
                <c:pt idx="3040">
                  <c:v>0.95007698729399392</c:v>
                </c:pt>
                <c:pt idx="3041">
                  <c:v>0.97040728103483709</c:v>
                </c:pt>
                <c:pt idx="3042">
                  <c:v>0.96558336247495458</c:v>
                </c:pt>
                <c:pt idx="3043">
                  <c:v>0.9335612926557969</c:v>
                </c:pt>
                <c:pt idx="3044">
                  <c:v>0.87095340119522868</c:v>
                </c:pt>
                <c:pt idx="3045">
                  <c:v>0.8815122056650575</c:v>
                </c:pt>
                <c:pt idx="3046">
                  <c:v>0.9158818610146916</c:v>
                </c:pt>
                <c:pt idx="3047">
                  <c:v>0.94816707170401959</c:v>
                </c:pt>
                <c:pt idx="3048">
                  <c:v>0.95366679421697953</c:v>
                </c:pt>
                <c:pt idx="3049">
                  <c:v>0.90404230212151582</c:v>
                </c:pt>
                <c:pt idx="3050">
                  <c:v>0.94398755487808061</c:v>
                </c:pt>
                <c:pt idx="3051">
                  <c:v>0.98444799812209316</c:v>
                </c:pt>
                <c:pt idx="3052">
                  <c:v>1.0190655342013046</c:v>
                </c:pt>
                <c:pt idx="3053">
                  <c:v>1.0530187667875741</c:v>
                </c:pt>
                <c:pt idx="3054">
                  <c:v>1.0414072308914342</c:v>
                </c:pt>
                <c:pt idx="3055">
                  <c:v>0.96556863124693526</c:v>
                </c:pt>
                <c:pt idx="3056">
                  <c:v>1.0058794388009118</c:v>
                </c:pt>
                <c:pt idx="3057">
                  <c:v>1.031025704278153</c:v>
                </c:pt>
                <c:pt idx="3058">
                  <c:v>1.0030280805269418</c:v>
                </c:pt>
                <c:pt idx="3059">
                  <c:v>0.93904217041672677</c:v>
                </c:pt>
                <c:pt idx="3060">
                  <c:v>1.003696971608752</c:v>
                </c:pt>
                <c:pt idx="3061">
                  <c:v>1.0398298290600556</c:v>
                </c:pt>
                <c:pt idx="3062">
                  <c:v>1.0766907937453676</c:v>
                </c:pt>
                <c:pt idx="3063">
                  <c:v>1.0712209053149884</c:v>
                </c:pt>
                <c:pt idx="3064">
                  <c:v>1.0052318519081438</c:v>
                </c:pt>
                <c:pt idx="3065">
                  <c:v>0.86613984009618772</c:v>
                </c:pt>
                <c:pt idx="3066">
                  <c:v>0.85494002678512293</c:v>
                </c:pt>
                <c:pt idx="3067">
                  <c:v>0.81645415107283148</c:v>
                </c:pt>
                <c:pt idx="3068">
                  <c:v>0.73038048980205339</c:v>
                </c:pt>
                <c:pt idx="3069">
                  <c:v>0.65695572204322084</c:v>
                </c:pt>
                <c:pt idx="3070">
                  <c:v>0.63545220846734551</c:v>
                </c:pt>
                <c:pt idx="3071">
                  <c:v>0.56738937894933339</c:v>
                </c:pt>
                <c:pt idx="3072">
                  <c:v>0.42450249965297415</c:v>
                </c:pt>
                <c:pt idx="3073">
                  <c:v>0.20978384298759442</c:v>
                </c:pt>
                <c:pt idx="3074">
                  <c:v>1.8838609043590325E-2</c:v>
                </c:pt>
                <c:pt idx="3075">
                  <c:v>0.13971972377562544</c:v>
                </c:pt>
                <c:pt idx="3076">
                  <c:v>0.87557224003764866</c:v>
                </c:pt>
                <c:pt idx="3077">
                  <c:v>1.9872794244043881</c:v>
                </c:pt>
                <c:pt idx="3078">
                  <c:v>2.5599839437807037</c:v>
                </c:pt>
                <c:pt idx="3079">
                  <c:v>0.86872700863192065</c:v>
                </c:pt>
                <c:pt idx="3080">
                  <c:v>1.8067634514741198</c:v>
                </c:pt>
                <c:pt idx="3081">
                  <c:v>2.623480651686406</c:v>
                </c:pt>
                <c:pt idx="3082">
                  <c:v>0.98689305103148761</c:v>
                </c:pt>
                <c:pt idx="3083">
                  <c:v>0.59308423695333523</c:v>
                </c:pt>
                <c:pt idx="3084">
                  <c:v>5.1225160466175872</c:v>
                </c:pt>
                <c:pt idx="3085">
                  <c:v>13.030242394217781</c:v>
                </c:pt>
                <c:pt idx="3086">
                  <c:v>11.38823410359895</c:v>
                </c:pt>
                <c:pt idx="3087">
                  <c:v>3.3975115531658151</c:v>
                </c:pt>
                <c:pt idx="3088">
                  <c:v>3.2870535514673458</c:v>
                </c:pt>
                <c:pt idx="3089">
                  <c:v>9.4363789661437689</c:v>
                </c:pt>
                <c:pt idx="3090">
                  <c:v>27.308081651681306</c:v>
                </c:pt>
                <c:pt idx="3091">
                  <c:v>46.229875579575562</c:v>
                </c:pt>
                <c:pt idx="3092">
                  <c:v>4.7113306979071874</c:v>
                </c:pt>
                <c:pt idx="3093">
                  <c:v>14.025255859446872</c:v>
                </c:pt>
                <c:pt idx="3094">
                  <c:v>11.273452218121777</c:v>
                </c:pt>
                <c:pt idx="3095">
                  <c:v>10.301547600739472</c:v>
                </c:pt>
                <c:pt idx="3096">
                  <c:v>65.037795816915178</c:v>
                </c:pt>
                <c:pt idx="3097">
                  <c:v>4.3248676812494464</c:v>
                </c:pt>
                <c:pt idx="3098">
                  <c:v>2.1537275224350019</c:v>
                </c:pt>
                <c:pt idx="3099">
                  <c:v>1.9691583551796417</c:v>
                </c:pt>
                <c:pt idx="3100">
                  <c:v>1.0463238054303878</c:v>
                </c:pt>
                <c:pt idx="3101">
                  <c:v>1.6043439695419746</c:v>
                </c:pt>
                <c:pt idx="3102">
                  <c:v>1.4676582804906138</c:v>
                </c:pt>
                <c:pt idx="3103">
                  <c:v>1.5916929136789746</c:v>
                </c:pt>
                <c:pt idx="3104">
                  <c:v>1.262046777329525</c:v>
                </c:pt>
                <c:pt idx="3105">
                  <c:v>1.0868595858268215</c:v>
                </c:pt>
                <c:pt idx="3106">
                  <c:v>1.152766882594811</c:v>
                </c:pt>
                <c:pt idx="3107">
                  <c:v>1.1145580948623721</c:v>
                </c:pt>
                <c:pt idx="3108">
                  <c:v>1.0373455950139259</c:v>
                </c:pt>
                <c:pt idx="3109">
                  <c:v>1.0780574067307005</c:v>
                </c:pt>
                <c:pt idx="3110">
                  <c:v>1.0698801825131736</c:v>
                </c:pt>
                <c:pt idx="3111">
                  <c:v>1.0829281845406193</c:v>
                </c:pt>
                <c:pt idx="3112">
                  <c:v>0.98003899944527129</c:v>
                </c:pt>
                <c:pt idx="3113">
                  <c:v>0.9231241960096036</c:v>
                </c:pt>
                <c:pt idx="3114">
                  <c:v>0.91651933575764555</c:v>
                </c:pt>
                <c:pt idx="3115">
                  <c:v>0.94907062845321388</c:v>
                </c:pt>
                <c:pt idx="3116">
                  <c:v>0.96451838432687353</c:v>
                </c:pt>
                <c:pt idx="3117">
                  <c:v>1.0468050307738135</c:v>
                </c:pt>
                <c:pt idx="3118">
                  <c:v>1.0279289175405577</c:v>
                </c:pt>
                <c:pt idx="3119">
                  <c:v>0.86998886272970088</c:v>
                </c:pt>
                <c:pt idx="3120">
                  <c:v>0.8611651778642847</c:v>
                </c:pt>
                <c:pt idx="3121">
                  <c:v>0.84455458500232328</c:v>
                </c:pt>
                <c:pt idx="3122">
                  <c:v>1.9462035259750585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0.97194553909472281</c:v>
                </c:pt>
                <c:pt idx="3135">
                  <c:v>0.9706664529471366</c:v>
                </c:pt>
                <c:pt idx="3136">
                  <c:v>0.971138684338821</c:v>
                </c:pt>
                <c:pt idx="3137">
                  <c:v>0.9724437988645217</c:v>
                </c:pt>
                <c:pt idx="3138">
                  <c:v>0.97154070441693952</c:v>
                </c:pt>
                <c:pt idx="3139">
                  <c:v>0.97151057832529741</c:v>
                </c:pt>
                <c:pt idx="3140">
                  <c:v>0.97167576579658765</c:v>
                </c:pt>
                <c:pt idx="3141">
                  <c:v>0.9708972086709311</c:v>
                </c:pt>
                <c:pt idx="3142">
                  <c:v>0.97114049859306351</c:v>
                </c:pt>
                <c:pt idx="3143">
                  <c:v>0.97149358666925167</c:v>
                </c:pt>
                <c:pt idx="3144">
                  <c:v>0.97257249548884694</c:v>
                </c:pt>
                <c:pt idx="3145">
                  <c:v>0.97506355464410777</c:v>
                </c:pt>
                <c:pt idx="3146">
                  <c:v>0.97060570042775762</c:v>
                </c:pt>
                <c:pt idx="3147">
                  <c:v>0.97304902956422068</c:v>
                </c:pt>
                <c:pt idx="3148">
                  <c:v>0.97192755297943478</c:v>
                </c:pt>
                <c:pt idx="3149">
                  <c:v>0.97461822515603369</c:v>
                </c:pt>
                <c:pt idx="3150">
                  <c:v>0.97423491119216976</c:v>
                </c:pt>
                <c:pt idx="3151">
                  <c:v>0.97293007724011993</c:v>
                </c:pt>
                <c:pt idx="3152">
                  <c:v>0.97492755151492094</c:v>
                </c:pt>
                <c:pt idx="3153">
                  <c:v>0.97440411837974172</c:v>
                </c:pt>
                <c:pt idx="3154">
                  <c:v>0.97517485186262276</c:v>
                </c:pt>
                <c:pt idx="3155">
                  <c:v>0.97528937485385969</c:v>
                </c:pt>
                <c:pt idx="3156">
                  <c:v>0.97504000136200764</c:v>
                </c:pt>
                <c:pt idx="3157">
                  <c:v>0.97580883143112163</c:v>
                </c:pt>
                <c:pt idx="3158">
                  <c:v>0.97816895308630269</c:v>
                </c:pt>
                <c:pt idx="3159">
                  <c:v>0.97727753235814974</c:v>
                </c:pt>
                <c:pt idx="3160">
                  <c:v>0.97712382938062603</c:v>
                </c:pt>
                <c:pt idx="3161">
                  <c:v>0.97347185415210302</c:v>
                </c:pt>
                <c:pt idx="3162">
                  <c:v>0.97212935709738346</c:v>
                </c:pt>
                <c:pt idx="3163">
                  <c:v>0.97954223473974245</c:v>
                </c:pt>
                <c:pt idx="3164">
                  <c:v>0.97336615491644729</c:v>
                </c:pt>
                <c:pt idx="3165">
                  <c:v>0.98155046995547957</c:v>
                </c:pt>
                <c:pt idx="3166">
                  <c:v>0.97487442983839423</c:v>
                </c:pt>
                <c:pt idx="3167">
                  <c:v>0.98378120075458564</c:v>
                </c:pt>
                <c:pt idx="3168">
                  <c:v>0.97957664317641491</c:v>
                </c:pt>
                <c:pt idx="3169">
                  <c:v>0.97978641249691545</c:v>
                </c:pt>
                <c:pt idx="3170">
                  <c:v>0.9854344346237276</c:v>
                </c:pt>
                <c:pt idx="3171">
                  <c:v>0.97821354226504076</c:v>
                </c:pt>
                <c:pt idx="3172">
                  <c:v>0.97869348752182228</c:v>
                </c:pt>
                <c:pt idx="3173">
                  <c:v>0.98659840356266248</c:v>
                </c:pt>
                <c:pt idx="3174">
                  <c:v>0.9774511036129665</c:v>
                </c:pt>
                <c:pt idx="3175">
                  <c:v>0.9845622853194913</c:v>
                </c:pt>
                <c:pt idx="3176">
                  <c:v>0.97134760915695539</c:v>
                </c:pt>
                <c:pt idx="3177">
                  <c:v>0.97545579358585099</c:v>
                </c:pt>
                <c:pt idx="3178">
                  <c:v>0.98621465434844535</c:v>
                </c:pt>
                <c:pt idx="3179">
                  <c:v>0.97442016472610127</c:v>
                </c:pt>
                <c:pt idx="3180">
                  <c:v>0.98621063987201685</c:v>
                </c:pt>
                <c:pt idx="3181">
                  <c:v>0.97721447718697962</c:v>
                </c:pt>
                <c:pt idx="3182">
                  <c:v>0.97997173410591065</c:v>
                </c:pt>
                <c:pt idx="3183">
                  <c:v>0.99043734113376258</c:v>
                </c:pt>
                <c:pt idx="3184">
                  <c:v>0.9820575168825717</c:v>
                </c:pt>
                <c:pt idx="3185">
                  <c:v>0.98451934370094407</c:v>
                </c:pt>
                <c:pt idx="3186">
                  <c:v>0.99855286565688406</c:v>
                </c:pt>
                <c:pt idx="3187">
                  <c:v>1.0709192056178858</c:v>
                </c:pt>
                <c:pt idx="3188">
                  <c:v>1.1488212741759698</c:v>
                </c:pt>
                <c:pt idx="3189">
                  <c:v>1.1983647932895314</c:v>
                </c:pt>
                <c:pt idx="3190">
                  <c:v>1.0942038137707428</c:v>
                </c:pt>
                <c:pt idx="3191">
                  <c:v>1.0082651976130714</c:v>
                </c:pt>
                <c:pt idx="3192">
                  <c:v>1.0358952716275154</c:v>
                </c:pt>
                <c:pt idx="3193">
                  <c:v>1.1283511085844229</c:v>
                </c:pt>
                <c:pt idx="3194">
                  <c:v>1.2177392833421397</c:v>
                </c:pt>
                <c:pt idx="3195">
                  <c:v>1.6716242852721221</c:v>
                </c:pt>
                <c:pt idx="3196">
                  <c:v>2.3085298774052152</c:v>
                </c:pt>
                <c:pt idx="3197">
                  <c:v>1.513538876607756</c:v>
                </c:pt>
                <c:pt idx="3198">
                  <c:v>1.701370983871848</c:v>
                </c:pt>
                <c:pt idx="3199">
                  <c:v>5.0648877123935545</c:v>
                </c:pt>
                <c:pt idx="3200">
                  <c:v>3.8127063281256226</c:v>
                </c:pt>
                <c:pt idx="3201">
                  <c:v>1.8603581511476501</c:v>
                </c:pt>
                <c:pt idx="3202">
                  <c:v>2.0633593240624171</c:v>
                </c:pt>
                <c:pt idx="3203">
                  <c:v>3.8570627940569007</c:v>
                </c:pt>
                <c:pt idx="3204">
                  <c:v>2.2565405369075271</c:v>
                </c:pt>
                <c:pt idx="3205">
                  <c:v>2.0343205245425802</c:v>
                </c:pt>
                <c:pt idx="3206">
                  <c:v>2.4118198892668734</c:v>
                </c:pt>
                <c:pt idx="3207">
                  <c:v>1.9703057438684246</c:v>
                </c:pt>
                <c:pt idx="3208">
                  <c:v>2.5388858899501177</c:v>
                </c:pt>
                <c:pt idx="3209">
                  <c:v>3.3367867620397531</c:v>
                </c:pt>
                <c:pt idx="3210">
                  <c:v>1.4601693873212898</c:v>
                </c:pt>
                <c:pt idx="3211">
                  <c:v>4.7715587643329984</c:v>
                </c:pt>
                <c:pt idx="3212">
                  <c:v>3.047097089610078</c:v>
                </c:pt>
                <c:pt idx="3213">
                  <c:v>3.1734219686132792</c:v>
                </c:pt>
                <c:pt idx="3214">
                  <c:v>8.3143318636657995</c:v>
                </c:pt>
                <c:pt idx="3215">
                  <c:v>27.730334791948927</c:v>
                </c:pt>
                <c:pt idx="3216">
                  <c:v>19.634087188504235</c:v>
                </c:pt>
                <c:pt idx="3217">
                  <c:v>15.768118354522551</c:v>
                </c:pt>
                <c:pt idx="3218">
                  <c:v>7.9337977458298719</c:v>
                </c:pt>
                <c:pt idx="3219">
                  <c:v>11.403874675369886</c:v>
                </c:pt>
                <c:pt idx="3220">
                  <c:v>43.177039246976165</c:v>
                </c:pt>
                <c:pt idx="3221">
                  <c:v>32.308654668810746</c:v>
                </c:pt>
                <c:pt idx="3222">
                  <c:v>64.662994863765718</c:v>
                </c:pt>
                <c:pt idx="3223">
                  <c:v>28.577271240047988</c:v>
                </c:pt>
                <c:pt idx="3224">
                  <c:v>13.0052257585274</c:v>
                </c:pt>
                <c:pt idx="3225">
                  <c:v>5.1746290608034178</c:v>
                </c:pt>
                <c:pt idx="3226">
                  <c:v>7.4941125277687686</c:v>
                </c:pt>
                <c:pt idx="3227">
                  <c:v>8.4595049333183088</c:v>
                </c:pt>
                <c:pt idx="3228">
                  <c:v>3.7633239259598632</c:v>
                </c:pt>
                <c:pt idx="3229">
                  <c:v>1.553414578495141</c:v>
                </c:pt>
                <c:pt idx="3230">
                  <c:v>7.0295995508111284</c:v>
                </c:pt>
                <c:pt idx="3231">
                  <c:v>2.422286334771822</c:v>
                </c:pt>
                <c:pt idx="3232">
                  <c:v>0.72305950659216733</c:v>
                </c:pt>
                <c:pt idx="3233">
                  <c:v>1.553298454539787</c:v>
                </c:pt>
                <c:pt idx="3234">
                  <c:v>1.2028902758520565</c:v>
                </c:pt>
                <c:pt idx="3235">
                  <c:v>1.1082087952824764</c:v>
                </c:pt>
                <c:pt idx="3236">
                  <c:v>0.85681920151329616</c:v>
                </c:pt>
                <c:pt idx="3237">
                  <c:v>0.72106274158291517</c:v>
                </c:pt>
                <c:pt idx="3238">
                  <c:v>0.47076021791293432</c:v>
                </c:pt>
                <c:pt idx="3239">
                  <c:v>0.45464361458777125</c:v>
                </c:pt>
                <c:pt idx="3240">
                  <c:v>0.47982965023961266</c:v>
                </c:pt>
                <c:pt idx="3241">
                  <c:v>0.6195540281014037</c:v>
                </c:pt>
                <c:pt idx="3242">
                  <c:v>0.72610212227483062</c:v>
                </c:pt>
                <c:pt idx="3243">
                  <c:v>0.66276396371173552</c:v>
                </c:pt>
                <c:pt idx="3244">
                  <c:v>0.754627710315667</c:v>
                </c:pt>
                <c:pt idx="3245">
                  <c:v>0.91931436815213197</c:v>
                </c:pt>
                <c:pt idx="3246">
                  <c:v>1.0442200695046409</c:v>
                </c:pt>
                <c:pt idx="3247">
                  <c:v>1.8930479945099461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1.0340424768174321</c:v>
                </c:pt>
                <c:pt idx="3260">
                  <c:v>1.0329291469338324</c:v>
                </c:pt>
                <c:pt idx="3261">
                  <c:v>1.0329024272119562</c:v>
                </c:pt>
                <c:pt idx="3262">
                  <c:v>1.0316490777869918</c:v>
                </c:pt>
                <c:pt idx="3263">
                  <c:v>1.03105462067974</c:v>
                </c:pt>
                <c:pt idx="3264">
                  <c:v>1.0284541840446557</c:v>
                </c:pt>
                <c:pt idx="3265">
                  <c:v>1.0269149425225734</c:v>
                </c:pt>
                <c:pt idx="3266">
                  <c:v>1.0235503830665</c:v>
                </c:pt>
                <c:pt idx="3267">
                  <c:v>1.0221455961977306</c:v>
                </c:pt>
                <c:pt idx="3268">
                  <c:v>1.0179399420441118</c:v>
                </c:pt>
                <c:pt idx="3269">
                  <c:v>1.0136345743347879</c:v>
                </c:pt>
                <c:pt idx="3270">
                  <c:v>1.0136791662517761</c:v>
                </c:pt>
                <c:pt idx="3271">
                  <c:v>1.0109424765707125</c:v>
                </c:pt>
                <c:pt idx="3272">
                  <c:v>1.0064512456454278</c:v>
                </c:pt>
                <c:pt idx="3273">
                  <c:v>1.0060251864407641</c:v>
                </c:pt>
                <c:pt idx="3274">
                  <c:v>1.0051536702425599</c:v>
                </c:pt>
                <c:pt idx="3275">
                  <c:v>1.0027451489883681</c:v>
                </c:pt>
                <c:pt idx="3276">
                  <c:v>1.0034386783289344</c:v>
                </c:pt>
                <c:pt idx="3277">
                  <c:v>1.003217159963196</c:v>
                </c:pt>
                <c:pt idx="3278">
                  <c:v>1.0038298200495679</c:v>
                </c:pt>
                <c:pt idx="3279">
                  <c:v>1.0040080042710926</c:v>
                </c:pt>
                <c:pt idx="3280">
                  <c:v>1.0056852903916158</c:v>
                </c:pt>
                <c:pt idx="3281">
                  <c:v>1.0045978971034832</c:v>
                </c:pt>
                <c:pt idx="3282">
                  <c:v>1.0052080701841757</c:v>
                </c:pt>
                <c:pt idx="3283">
                  <c:v>1.0034733781742924</c:v>
                </c:pt>
                <c:pt idx="3284">
                  <c:v>1.0035095123266298</c:v>
                </c:pt>
                <c:pt idx="3285">
                  <c:v>1.0057565844690728</c:v>
                </c:pt>
                <c:pt idx="3286">
                  <c:v>1.0065284936296219</c:v>
                </c:pt>
                <c:pt idx="3287">
                  <c:v>1.0202976356484319</c:v>
                </c:pt>
                <c:pt idx="3288">
                  <c:v>1.0164352506448078</c:v>
                </c:pt>
                <c:pt idx="3289">
                  <c:v>1.0124367892873258</c:v>
                </c:pt>
                <c:pt idx="3290">
                  <c:v>1.0106904586319658</c:v>
                </c:pt>
                <c:pt idx="3291">
                  <c:v>1.0124110636456387</c:v>
                </c:pt>
                <c:pt idx="3292">
                  <c:v>1.0079862277020897</c:v>
                </c:pt>
                <c:pt idx="3293">
                  <c:v>1.0075088224036477</c:v>
                </c:pt>
                <c:pt idx="3294">
                  <c:v>1.0113466517705494</c:v>
                </c:pt>
                <c:pt idx="3295">
                  <c:v>0.9969067983341503</c:v>
                </c:pt>
                <c:pt idx="3296">
                  <c:v>1.0029329413262404</c:v>
                </c:pt>
                <c:pt idx="3297">
                  <c:v>1.0141430300543208</c:v>
                </c:pt>
                <c:pt idx="3298">
                  <c:v>1.0007956847950676</c:v>
                </c:pt>
                <c:pt idx="3299">
                  <c:v>1.0055218257049072</c:v>
                </c:pt>
                <c:pt idx="3300">
                  <c:v>1.0164535531439907</c:v>
                </c:pt>
                <c:pt idx="3301">
                  <c:v>0.99217938003460349</c:v>
                </c:pt>
                <c:pt idx="3302">
                  <c:v>1.00315069474354</c:v>
                </c:pt>
                <c:pt idx="3303">
                  <c:v>1.0168049306446276</c:v>
                </c:pt>
                <c:pt idx="3304">
                  <c:v>0.99078342198485259</c:v>
                </c:pt>
                <c:pt idx="3305">
                  <c:v>1.002188567094884</c:v>
                </c:pt>
                <c:pt idx="3306">
                  <c:v>1.0102564997295673</c:v>
                </c:pt>
                <c:pt idx="3307">
                  <c:v>1.0038407060041878</c:v>
                </c:pt>
                <c:pt idx="3308">
                  <c:v>1.016985289045254</c:v>
                </c:pt>
                <c:pt idx="3309">
                  <c:v>0.99195716607885387</c:v>
                </c:pt>
                <c:pt idx="3310">
                  <c:v>1.0096239996741916</c:v>
                </c:pt>
                <c:pt idx="3311">
                  <c:v>0.98065312271696481</c:v>
                </c:pt>
                <c:pt idx="3312">
                  <c:v>0.98468125216417557</c:v>
                </c:pt>
                <c:pt idx="3313">
                  <c:v>0.98608145451368434</c:v>
                </c:pt>
                <c:pt idx="3314">
                  <c:v>0.98791144533543607</c:v>
                </c:pt>
                <c:pt idx="3315">
                  <c:v>0.98350360000443149</c:v>
                </c:pt>
                <c:pt idx="3316">
                  <c:v>0.98243860016631446</c:v>
                </c:pt>
                <c:pt idx="3317">
                  <c:v>0.9782863322964106</c:v>
                </c:pt>
                <c:pt idx="3318">
                  <c:v>0.98864629099419177</c:v>
                </c:pt>
                <c:pt idx="3319">
                  <c:v>1.0034701874576366</c:v>
                </c:pt>
                <c:pt idx="3320">
                  <c:v>1.0193362914739499</c:v>
                </c:pt>
                <c:pt idx="3321">
                  <c:v>0.97994305752414812</c:v>
                </c:pt>
                <c:pt idx="3322">
                  <c:v>0.96294470383628084</c:v>
                </c:pt>
                <c:pt idx="3323">
                  <c:v>0.93018300575964186</c:v>
                </c:pt>
                <c:pt idx="3324">
                  <c:v>0.8726938479363181</c:v>
                </c:pt>
                <c:pt idx="3325">
                  <c:v>0.7788011188487588</c:v>
                </c:pt>
                <c:pt idx="3326">
                  <c:v>0.67776992998491814</c:v>
                </c:pt>
                <c:pt idx="3327">
                  <c:v>0.57693654461482702</c:v>
                </c:pt>
                <c:pt idx="3328">
                  <c:v>0.4949757342645229</c:v>
                </c:pt>
                <c:pt idx="3329">
                  <c:v>0.44211756324022417</c:v>
                </c:pt>
                <c:pt idx="3330">
                  <c:v>0.40729514672005579</c:v>
                </c:pt>
                <c:pt idx="3331">
                  <c:v>0.4065337634702399</c:v>
                </c:pt>
                <c:pt idx="3332">
                  <c:v>0.43386902817361561</c:v>
                </c:pt>
                <c:pt idx="3333">
                  <c:v>0.51046656693975845</c:v>
                </c:pt>
                <c:pt idx="3334">
                  <c:v>0.61358980121115969</c:v>
                </c:pt>
                <c:pt idx="3335">
                  <c:v>11.718273826764555</c:v>
                </c:pt>
                <c:pt idx="3336">
                  <c:v>0.68116428771340609</c:v>
                </c:pt>
                <c:pt idx="3337">
                  <c:v>0.53215579813878788</c:v>
                </c:pt>
                <c:pt idx="3338">
                  <c:v>0.8970343758735716</c:v>
                </c:pt>
                <c:pt idx="3339">
                  <c:v>0.73524443649567073</c:v>
                </c:pt>
                <c:pt idx="3340">
                  <c:v>0.64595332627526325</c:v>
                </c:pt>
                <c:pt idx="3341">
                  <c:v>0.69970457296760113</c:v>
                </c:pt>
                <c:pt idx="3342">
                  <c:v>0.9852369396024715</c:v>
                </c:pt>
                <c:pt idx="3343">
                  <c:v>1.2264508500787641</c:v>
                </c:pt>
                <c:pt idx="3344">
                  <c:v>0.66213164299277694</c:v>
                </c:pt>
                <c:pt idx="3345">
                  <c:v>1.4689515832041791</c:v>
                </c:pt>
                <c:pt idx="3346">
                  <c:v>1.4949638508482797</c:v>
                </c:pt>
                <c:pt idx="3347">
                  <c:v>0.41088365831569346</c:v>
                </c:pt>
                <c:pt idx="3348">
                  <c:v>1.3953047992764458</c:v>
                </c:pt>
                <c:pt idx="3349">
                  <c:v>1.0242392986075279</c:v>
                </c:pt>
                <c:pt idx="3350">
                  <c:v>0.99047190185070355</c:v>
                </c:pt>
                <c:pt idx="3351">
                  <c:v>1.0000027797371063</c:v>
                </c:pt>
                <c:pt idx="3352">
                  <c:v>0.9999958900844188</c:v>
                </c:pt>
                <c:pt idx="3353">
                  <c:v>1.000736530378296</c:v>
                </c:pt>
                <c:pt idx="3354">
                  <c:v>1.0053362216865027</c:v>
                </c:pt>
                <c:pt idx="3355">
                  <c:v>1.0005283065841133</c:v>
                </c:pt>
                <c:pt idx="3356">
                  <c:v>1.0013029189140918</c:v>
                </c:pt>
                <c:pt idx="3357">
                  <c:v>1.0038952907538155</c:v>
                </c:pt>
                <c:pt idx="3358">
                  <c:v>0.99571646390798596</c:v>
                </c:pt>
                <c:pt idx="3359">
                  <c:v>0.98622155677893808</c:v>
                </c:pt>
                <c:pt idx="3360">
                  <c:v>1.0000021252705311</c:v>
                </c:pt>
                <c:pt idx="3361">
                  <c:v>0.9999972214911097</c:v>
                </c:pt>
                <c:pt idx="3362">
                  <c:v>1.0000028491074695</c:v>
                </c:pt>
                <c:pt idx="3363">
                  <c:v>1.0000034715887129</c:v>
                </c:pt>
                <c:pt idx="3364">
                  <c:v>1.0000009171934796</c:v>
                </c:pt>
                <c:pt idx="3365">
                  <c:v>1.0000078219719226</c:v>
                </c:pt>
                <c:pt idx="3366">
                  <c:v>0.9999992290095947</c:v>
                </c:pt>
                <c:pt idx="3367">
                  <c:v>1.0000001004192303</c:v>
                </c:pt>
                <c:pt idx="3368">
                  <c:v>1.0000059161154</c:v>
                </c:pt>
                <c:pt idx="3369">
                  <c:v>1.0000028333177517</c:v>
                </c:pt>
                <c:pt idx="3370">
                  <c:v>1.0000063047072429</c:v>
                </c:pt>
                <c:pt idx="3371">
                  <c:v>0.99999735375995358</c:v>
                </c:pt>
                <c:pt idx="3372">
                  <c:v>1.0000087584987301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0.96458090208861702</c:v>
                </c:pt>
                <c:pt idx="3385">
                  <c:v>0.96297518691615303</c:v>
                </c:pt>
                <c:pt idx="3386">
                  <c:v>0.96487868229432761</c:v>
                </c:pt>
                <c:pt idx="3387">
                  <c:v>0.96508549802967492</c:v>
                </c:pt>
                <c:pt idx="3388">
                  <c:v>0.96567355881272943</c:v>
                </c:pt>
                <c:pt idx="3389">
                  <c:v>0.96602103813227236</c:v>
                </c:pt>
                <c:pt idx="3390">
                  <c:v>0.96538954034099655</c:v>
                </c:pt>
                <c:pt idx="3391">
                  <c:v>0.9669407421273436</c:v>
                </c:pt>
                <c:pt idx="3392">
                  <c:v>0.96808468948424753</c:v>
                </c:pt>
                <c:pt idx="3393">
                  <c:v>0.97058607682259179</c:v>
                </c:pt>
                <c:pt idx="3394">
                  <c:v>0.97031465602481648</c:v>
                </c:pt>
                <c:pt idx="3395">
                  <c:v>0.97245709426686</c:v>
                </c:pt>
                <c:pt idx="3396">
                  <c:v>0.97274763376067919</c:v>
                </c:pt>
                <c:pt idx="3397">
                  <c:v>0.97563116556707563</c:v>
                </c:pt>
                <c:pt idx="3398">
                  <c:v>0.97526291942578469</c:v>
                </c:pt>
                <c:pt idx="3399">
                  <c:v>0.97765892734411575</c:v>
                </c:pt>
                <c:pt idx="3400">
                  <c:v>0.97945139297039074</c:v>
                </c:pt>
                <c:pt idx="3401">
                  <c:v>0.98126863934520758</c:v>
                </c:pt>
                <c:pt idx="3402">
                  <c:v>0.9824436413122275</c:v>
                </c:pt>
                <c:pt idx="3403">
                  <c:v>0.98498229501106627</c:v>
                </c:pt>
                <c:pt idx="3404">
                  <c:v>0.98916529890465454</c:v>
                </c:pt>
                <c:pt idx="3405">
                  <c:v>0.99035672287850951</c:v>
                </c:pt>
                <c:pt idx="3406">
                  <c:v>0.9912679205562791</c:v>
                </c:pt>
                <c:pt idx="3407">
                  <c:v>0.99587454924471097</c:v>
                </c:pt>
                <c:pt idx="3408">
                  <c:v>0.99639472961917963</c:v>
                </c:pt>
                <c:pt idx="3409">
                  <c:v>0.99898690863859363</c:v>
                </c:pt>
                <c:pt idx="3410">
                  <c:v>0.99819292071689658</c:v>
                </c:pt>
                <c:pt idx="3411">
                  <c:v>0.99741252190719809</c:v>
                </c:pt>
                <c:pt idx="3412">
                  <c:v>0.99495625131165666</c:v>
                </c:pt>
                <c:pt idx="3413">
                  <c:v>0.99778335178250299</c:v>
                </c:pt>
                <c:pt idx="3414">
                  <c:v>1.000927920624656</c:v>
                </c:pt>
                <c:pt idx="3415">
                  <c:v>1.0168480371747137</c:v>
                </c:pt>
                <c:pt idx="3416">
                  <c:v>1.0153244387589921</c:v>
                </c:pt>
                <c:pt idx="3417">
                  <c:v>1.0117622320724355</c:v>
                </c:pt>
                <c:pt idx="3418">
                  <c:v>1.0100733484028166</c:v>
                </c:pt>
                <c:pt idx="3419">
                  <c:v>1.0064713712756779</c:v>
                </c:pt>
                <c:pt idx="3420">
                  <c:v>1.0169112587841758</c:v>
                </c:pt>
                <c:pt idx="3421">
                  <c:v>1.0141106816068901</c:v>
                </c:pt>
                <c:pt idx="3422">
                  <c:v>1.0301925618223875</c:v>
                </c:pt>
                <c:pt idx="3423">
                  <c:v>1.0402964202056617</c:v>
                </c:pt>
                <c:pt idx="3424">
                  <c:v>1.0250837197816001</c:v>
                </c:pt>
                <c:pt idx="3425">
                  <c:v>1.0407898332986221</c:v>
                </c:pt>
                <c:pt idx="3426">
                  <c:v>1.0520805412607404</c:v>
                </c:pt>
                <c:pt idx="3427">
                  <c:v>1.0311411402263235</c:v>
                </c:pt>
                <c:pt idx="3428">
                  <c:v>1.0572338669138983</c:v>
                </c:pt>
                <c:pt idx="3429">
                  <c:v>1.0520701134419801</c:v>
                </c:pt>
                <c:pt idx="3430">
                  <c:v>1.0413878728110681</c:v>
                </c:pt>
                <c:pt idx="3431">
                  <c:v>1.0646167942601779</c:v>
                </c:pt>
                <c:pt idx="3432">
                  <c:v>1.0632410485217101</c:v>
                </c:pt>
                <c:pt idx="3433">
                  <c:v>1.053397780677233</c:v>
                </c:pt>
                <c:pt idx="3434">
                  <c:v>1.0631129464513933</c:v>
                </c:pt>
                <c:pt idx="3435">
                  <c:v>1.0867558065669329</c:v>
                </c:pt>
                <c:pt idx="3436">
                  <c:v>1.0820176813988747</c:v>
                </c:pt>
                <c:pt idx="3437">
                  <c:v>1.1082556565879875</c:v>
                </c:pt>
                <c:pt idx="3438">
                  <c:v>1.121997939962506</c:v>
                </c:pt>
                <c:pt idx="3439">
                  <c:v>1.1261128910378615</c:v>
                </c:pt>
                <c:pt idx="3440">
                  <c:v>1.1660586489374341</c:v>
                </c:pt>
                <c:pt idx="3441">
                  <c:v>1.1715913684616606</c:v>
                </c:pt>
                <c:pt idx="3442">
                  <c:v>1.162303320250182</c:v>
                </c:pt>
                <c:pt idx="3443">
                  <c:v>1.1714775239468413</c:v>
                </c:pt>
                <c:pt idx="3444">
                  <c:v>1.1529591017242835</c:v>
                </c:pt>
                <c:pt idx="3445">
                  <c:v>1.1665846964302979</c:v>
                </c:pt>
                <c:pt idx="3446">
                  <c:v>1.2021368989721191</c:v>
                </c:pt>
                <c:pt idx="3447">
                  <c:v>1.2079799792792414</c:v>
                </c:pt>
                <c:pt idx="3448">
                  <c:v>1.2119236923460066</c:v>
                </c:pt>
                <c:pt idx="3449">
                  <c:v>1.2318712722807175</c:v>
                </c:pt>
                <c:pt idx="3450">
                  <c:v>1.2647416946631638</c:v>
                </c:pt>
                <c:pt idx="3451">
                  <c:v>1.2526229100957482</c:v>
                </c:pt>
                <c:pt idx="3452">
                  <c:v>1.2795167776438658</c:v>
                </c:pt>
                <c:pt idx="3453">
                  <c:v>1.29573015764549</c:v>
                </c:pt>
                <c:pt idx="3454">
                  <c:v>1.3251759321428873</c:v>
                </c:pt>
                <c:pt idx="3455">
                  <c:v>1.710541846238141</c:v>
                </c:pt>
                <c:pt idx="3456">
                  <c:v>1.4356516685298015</c:v>
                </c:pt>
                <c:pt idx="3457">
                  <c:v>1.526737354695646</c:v>
                </c:pt>
                <c:pt idx="3458">
                  <c:v>1.6448092280390416</c:v>
                </c:pt>
                <c:pt idx="3459">
                  <c:v>1.815311756923712</c:v>
                </c:pt>
                <c:pt idx="3460">
                  <c:v>2.2596953417223236</c:v>
                </c:pt>
                <c:pt idx="3461">
                  <c:v>2.402460017892647</c:v>
                </c:pt>
                <c:pt idx="3462">
                  <c:v>1.8172819445526485</c:v>
                </c:pt>
                <c:pt idx="3463">
                  <c:v>1.3455278214247179</c:v>
                </c:pt>
                <c:pt idx="3464">
                  <c:v>2.7872800080325959</c:v>
                </c:pt>
                <c:pt idx="3465">
                  <c:v>1.0502427939382375</c:v>
                </c:pt>
                <c:pt idx="3466">
                  <c:v>2.9328192175551937</c:v>
                </c:pt>
                <c:pt idx="3467">
                  <c:v>3.8630236674644212</c:v>
                </c:pt>
                <c:pt idx="3468">
                  <c:v>4.3452673975742924</c:v>
                </c:pt>
                <c:pt idx="3469">
                  <c:v>2.6390615290606947</c:v>
                </c:pt>
                <c:pt idx="3470">
                  <c:v>3.5674443152127897</c:v>
                </c:pt>
                <c:pt idx="3471">
                  <c:v>3.5785351832795147</c:v>
                </c:pt>
                <c:pt idx="3472">
                  <c:v>0.96752279220218762</c:v>
                </c:pt>
                <c:pt idx="3473">
                  <c:v>7.4201358487980924</c:v>
                </c:pt>
                <c:pt idx="3474">
                  <c:v>5.2845300203377752</c:v>
                </c:pt>
                <c:pt idx="3475">
                  <c:v>7.1385372749698748</c:v>
                </c:pt>
                <c:pt idx="3476">
                  <c:v>1.6133086942249215</c:v>
                </c:pt>
                <c:pt idx="3477">
                  <c:v>2.5889238055096282</c:v>
                </c:pt>
                <c:pt idx="3478">
                  <c:v>3.4348975208303414</c:v>
                </c:pt>
                <c:pt idx="3479">
                  <c:v>6.3858198804648714</c:v>
                </c:pt>
                <c:pt idx="3480">
                  <c:v>1.2948554928560121</c:v>
                </c:pt>
                <c:pt idx="3481">
                  <c:v>2.5089989396880075</c:v>
                </c:pt>
                <c:pt idx="3482">
                  <c:v>0.45634190450883216</c:v>
                </c:pt>
                <c:pt idx="3483">
                  <c:v>1.7637827953760838</c:v>
                </c:pt>
                <c:pt idx="3484">
                  <c:v>1.0682796510556798</c:v>
                </c:pt>
                <c:pt idx="3485">
                  <c:v>1.3604308554102682</c:v>
                </c:pt>
                <c:pt idx="3486">
                  <c:v>1.9375667571336632</c:v>
                </c:pt>
                <c:pt idx="3487">
                  <c:v>2.4414305309249582</c:v>
                </c:pt>
                <c:pt idx="3488">
                  <c:v>2.738754408092491</c:v>
                </c:pt>
                <c:pt idx="3489">
                  <c:v>3.4185452287828988</c:v>
                </c:pt>
                <c:pt idx="3490">
                  <c:v>5.305936982638789</c:v>
                </c:pt>
                <c:pt idx="3491">
                  <c:v>6.6786275477559558</c:v>
                </c:pt>
                <c:pt idx="3492">
                  <c:v>7.3333014618459895</c:v>
                </c:pt>
                <c:pt idx="3493">
                  <c:v>8.0984139775832205</c:v>
                </c:pt>
                <c:pt idx="3494">
                  <c:v>6.2921590168409107</c:v>
                </c:pt>
                <c:pt idx="3495">
                  <c:v>3.4519806130674353</c:v>
                </c:pt>
                <c:pt idx="3496">
                  <c:v>2.0430842210832751</c:v>
                </c:pt>
                <c:pt idx="3497">
                  <c:v>3.6512055059229622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1.0062027437706564</c:v>
                </c:pt>
                <c:pt idx="3510">
                  <c:v>1.0054409115772662</c:v>
                </c:pt>
                <c:pt idx="3511">
                  <c:v>1.0046677746590102</c:v>
                </c:pt>
                <c:pt idx="3512">
                  <c:v>1.0053185688342701</c:v>
                </c:pt>
                <c:pt idx="3513">
                  <c:v>1.0072853670496298</c:v>
                </c:pt>
                <c:pt idx="3514">
                  <c:v>1.0060708462320109</c:v>
                </c:pt>
                <c:pt idx="3515">
                  <c:v>1.0063662555969068</c:v>
                </c:pt>
                <c:pt idx="3516">
                  <c:v>1.0073729919503067</c:v>
                </c:pt>
                <c:pt idx="3517">
                  <c:v>1.0077955226187543</c:v>
                </c:pt>
                <c:pt idx="3518">
                  <c:v>1.0067078748362739</c:v>
                </c:pt>
                <c:pt idx="3519">
                  <c:v>1.0070862480659641</c:v>
                </c:pt>
                <c:pt idx="3520">
                  <c:v>1.0085136171245039</c:v>
                </c:pt>
                <c:pt idx="3521">
                  <c:v>1.0063826427008642</c:v>
                </c:pt>
                <c:pt idx="3522">
                  <c:v>1.0080557187211547</c:v>
                </c:pt>
                <c:pt idx="3523">
                  <c:v>1.0088989099835901</c:v>
                </c:pt>
                <c:pt idx="3524">
                  <c:v>1.006914929375472</c:v>
                </c:pt>
                <c:pt idx="3525">
                  <c:v>1.0078082938207498</c:v>
                </c:pt>
                <c:pt idx="3526">
                  <c:v>1.006149105142734</c:v>
                </c:pt>
                <c:pt idx="3527">
                  <c:v>1.0085752495447007</c:v>
                </c:pt>
                <c:pt idx="3528">
                  <c:v>1.0100658479903426</c:v>
                </c:pt>
                <c:pt idx="3529">
                  <c:v>1.0082112997784738</c:v>
                </c:pt>
                <c:pt idx="3530">
                  <c:v>1.0093202434764053</c:v>
                </c:pt>
                <c:pt idx="3531">
                  <c:v>1.0092666033088498</c:v>
                </c:pt>
                <c:pt idx="3532">
                  <c:v>1.0106432034560886</c:v>
                </c:pt>
                <c:pt idx="3533">
                  <c:v>1.0090772131429608</c:v>
                </c:pt>
                <c:pt idx="3534">
                  <c:v>1.0150980939644634</c:v>
                </c:pt>
                <c:pt idx="3535">
                  <c:v>1.0089155643418357</c:v>
                </c:pt>
                <c:pt idx="3536">
                  <c:v>1.007882804864926</c:v>
                </c:pt>
                <c:pt idx="3537">
                  <c:v>1.0038652515380686</c:v>
                </c:pt>
                <c:pt idx="3538">
                  <c:v>1.0165124485231485</c:v>
                </c:pt>
                <c:pt idx="3539">
                  <c:v>1.0218677740748578</c:v>
                </c:pt>
                <c:pt idx="3540">
                  <c:v>1.0139531133487421</c:v>
                </c:pt>
                <c:pt idx="3541">
                  <c:v>1.0093173911041817</c:v>
                </c:pt>
                <c:pt idx="3542">
                  <c:v>1.0052254786263357</c:v>
                </c:pt>
                <c:pt idx="3543">
                  <c:v>1.0248188454058662</c:v>
                </c:pt>
                <c:pt idx="3544">
                  <c:v>0.99449462652223852</c:v>
                </c:pt>
                <c:pt idx="3545">
                  <c:v>1.014438043921448</c:v>
                </c:pt>
                <c:pt idx="3546">
                  <c:v>0.99904340092807065</c:v>
                </c:pt>
                <c:pt idx="3547">
                  <c:v>0.98659571998048401</c:v>
                </c:pt>
                <c:pt idx="3548">
                  <c:v>1.0013291987696615</c:v>
                </c:pt>
                <c:pt idx="3549">
                  <c:v>1.0026685719282447</c:v>
                </c:pt>
                <c:pt idx="3550">
                  <c:v>1.0039601163544469</c:v>
                </c:pt>
                <c:pt idx="3551">
                  <c:v>1.0027297585081698</c:v>
                </c:pt>
                <c:pt idx="3552">
                  <c:v>1.0162235780235109</c:v>
                </c:pt>
                <c:pt idx="3553">
                  <c:v>1.002597730212073</c:v>
                </c:pt>
                <c:pt idx="3554">
                  <c:v>1.014579346935637</c:v>
                </c:pt>
                <c:pt idx="3555">
                  <c:v>1.0047216023604599</c:v>
                </c:pt>
                <c:pt idx="3556">
                  <c:v>0.98959117963611753</c:v>
                </c:pt>
                <c:pt idx="3557">
                  <c:v>0.99329338770142173</c:v>
                </c:pt>
                <c:pt idx="3558">
                  <c:v>1.0058835005736448</c:v>
                </c:pt>
                <c:pt idx="3559">
                  <c:v>1.0079448589733038</c:v>
                </c:pt>
                <c:pt idx="3560">
                  <c:v>0.99477955635443849</c:v>
                </c:pt>
                <c:pt idx="3561">
                  <c:v>1.0163632611348958</c:v>
                </c:pt>
                <c:pt idx="3562">
                  <c:v>0.99860705124141735</c:v>
                </c:pt>
                <c:pt idx="3563">
                  <c:v>1.0074699195420758</c:v>
                </c:pt>
                <c:pt idx="3564">
                  <c:v>0.99744427378019862</c:v>
                </c:pt>
                <c:pt idx="3565">
                  <c:v>1.0055998567755116</c:v>
                </c:pt>
                <c:pt idx="3566">
                  <c:v>1.0027443491895254</c:v>
                </c:pt>
                <c:pt idx="3567">
                  <c:v>1.0184442325049496</c:v>
                </c:pt>
                <c:pt idx="3568">
                  <c:v>1.0009925987996058</c:v>
                </c:pt>
                <c:pt idx="3569">
                  <c:v>0.99796510422361051</c:v>
                </c:pt>
                <c:pt idx="3570">
                  <c:v>1.0007794371925918</c:v>
                </c:pt>
                <c:pt idx="3571">
                  <c:v>1.0098802665197133</c:v>
                </c:pt>
                <c:pt idx="3572">
                  <c:v>1.001074394753988</c:v>
                </c:pt>
                <c:pt idx="3573">
                  <c:v>0.99690840510776557</c:v>
                </c:pt>
                <c:pt idx="3574">
                  <c:v>0.99074315061112783</c:v>
                </c:pt>
                <c:pt idx="3575">
                  <c:v>1.018807217369055</c:v>
                </c:pt>
                <c:pt idx="3576">
                  <c:v>1.0149821641571457</c:v>
                </c:pt>
                <c:pt idx="3577">
                  <c:v>1.011091637679945</c:v>
                </c:pt>
                <c:pt idx="3578">
                  <c:v>1.0133185596801764</c:v>
                </c:pt>
                <c:pt idx="3579">
                  <c:v>1.2070419781559818</c:v>
                </c:pt>
                <c:pt idx="3580">
                  <c:v>1.0068376044020553</c:v>
                </c:pt>
                <c:pt idx="3581">
                  <c:v>1.0002172558808728</c:v>
                </c:pt>
                <c:pt idx="3582">
                  <c:v>1.0295383299076615</c:v>
                </c:pt>
                <c:pt idx="3583">
                  <c:v>1.0328734997186568</c:v>
                </c:pt>
                <c:pt idx="3584">
                  <c:v>0.99649900110987888</c:v>
                </c:pt>
                <c:pt idx="3585">
                  <c:v>0.99876807036161908</c:v>
                </c:pt>
                <c:pt idx="3586">
                  <c:v>1.0099794627783578</c:v>
                </c:pt>
                <c:pt idx="3587">
                  <c:v>1.1049588420500713</c:v>
                </c:pt>
                <c:pt idx="3588">
                  <c:v>1.0020893719302661</c:v>
                </c:pt>
                <c:pt idx="3589">
                  <c:v>0.98639281112619404</c:v>
                </c:pt>
                <c:pt idx="3590">
                  <c:v>1.0330792952013736</c:v>
                </c:pt>
                <c:pt idx="3591">
                  <c:v>1.4173105595142252</c:v>
                </c:pt>
                <c:pt idx="3592">
                  <c:v>0.98687570359969612</c:v>
                </c:pt>
                <c:pt idx="3593">
                  <c:v>0.97016311366063068</c:v>
                </c:pt>
                <c:pt idx="3594">
                  <c:v>1.023448353892779</c:v>
                </c:pt>
                <c:pt idx="3595">
                  <c:v>1.1615727443714081</c:v>
                </c:pt>
                <c:pt idx="3596">
                  <c:v>1.3448810794686761</c:v>
                </c:pt>
                <c:pt idx="3597">
                  <c:v>0.38452031775543155</c:v>
                </c:pt>
                <c:pt idx="3598">
                  <c:v>0.63394188689887421</c:v>
                </c:pt>
                <c:pt idx="3599">
                  <c:v>3.4617460285865952E-2</c:v>
                </c:pt>
                <c:pt idx="3600">
                  <c:v>0.11928547233456646</c:v>
                </c:pt>
                <c:pt idx="3601">
                  <c:v>0.97400336479284522</c:v>
                </c:pt>
                <c:pt idx="3602">
                  <c:v>0.95311391874255957</c:v>
                </c:pt>
                <c:pt idx="3603">
                  <c:v>0.99605980541036143</c:v>
                </c:pt>
                <c:pt idx="3604">
                  <c:v>1.0622876049441361</c:v>
                </c:pt>
                <c:pt idx="3605">
                  <c:v>1.0464723940200271</c:v>
                </c:pt>
                <c:pt idx="3606">
                  <c:v>1.0964786518809186</c:v>
                </c:pt>
                <c:pt idx="3607">
                  <c:v>1.0730842877897486</c:v>
                </c:pt>
                <c:pt idx="3608">
                  <c:v>1.0789115939839891</c:v>
                </c:pt>
                <c:pt idx="3609">
                  <c:v>1.0870983171718052</c:v>
                </c:pt>
                <c:pt idx="3610">
                  <c:v>1.1790902980764852</c:v>
                </c:pt>
                <c:pt idx="3611">
                  <c:v>1.3158700961483618</c:v>
                </c:pt>
                <c:pt idx="3612">
                  <c:v>1.4167600154133413</c:v>
                </c:pt>
                <c:pt idx="3613">
                  <c:v>1.3248552885759699</c:v>
                </c:pt>
                <c:pt idx="3614">
                  <c:v>1.1715190790771239</c:v>
                </c:pt>
                <c:pt idx="3615">
                  <c:v>0.89099623513105719</c:v>
                </c:pt>
                <c:pt idx="3616">
                  <c:v>0.93972901454921864</c:v>
                </c:pt>
                <c:pt idx="3617">
                  <c:v>0.85387855154005865</c:v>
                </c:pt>
                <c:pt idx="3618">
                  <c:v>0.7126823312398437</c:v>
                </c:pt>
                <c:pt idx="3619">
                  <c:v>0.40649458026195923</c:v>
                </c:pt>
                <c:pt idx="3620">
                  <c:v>0.33850324512637242</c:v>
                </c:pt>
                <c:pt idx="3621">
                  <c:v>0.26797078884582543</c:v>
                </c:pt>
                <c:pt idx="3622">
                  <c:v>0.17936355590566869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3.1293380467338836</c:v>
                </c:pt>
                <c:pt idx="3635">
                  <c:v>1.0091330820527671</c:v>
                </c:pt>
                <c:pt idx="3636">
                  <c:v>0.99414911982915954</c:v>
                </c:pt>
                <c:pt idx="3637">
                  <c:v>1.0101522677782433</c:v>
                </c:pt>
                <c:pt idx="3638">
                  <c:v>1.0057818149911564</c:v>
                </c:pt>
                <c:pt idx="3639">
                  <c:v>1.0226094740935101</c:v>
                </c:pt>
                <c:pt idx="3640">
                  <c:v>0.99429736835029059</c:v>
                </c:pt>
                <c:pt idx="3641">
                  <c:v>1.0122339073895799</c:v>
                </c:pt>
                <c:pt idx="3642">
                  <c:v>0.99481616318813149</c:v>
                </c:pt>
                <c:pt idx="3643">
                  <c:v>1.0124452548702105</c:v>
                </c:pt>
                <c:pt idx="3644">
                  <c:v>0.99471874355364254</c:v>
                </c:pt>
                <c:pt idx="3645">
                  <c:v>1.0092465926423217</c:v>
                </c:pt>
                <c:pt idx="3646">
                  <c:v>0.9936108021832567</c:v>
                </c:pt>
                <c:pt idx="3647">
                  <c:v>1.0132719960985317</c:v>
                </c:pt>
                <c:pt idx="3648">
                  <c:v>0.99622044777913377</c:v>
                </c:pt>
                <c:pt idx="3649">
                  <c:v>1.013612900234216</c:v>
                </c:pt>
                <c:pt idx="3650">
                  <c:v>0.9954505228465631</c:v>
                </c:pt>
                <c:pt idx="3651">
                  <c:v>1.0114752176811532</c:v>
                </c:pt>
                <c:pt idx="3652">
                  <c:v>0.99556091892538257</c:v>
                </c:pt>
                <c:pt idx="3653">
                  <c:v>1.0122528400911142</c:v>
                </c:pt>
                <c:pt idx="3654">
                  <c:v>0.99594008095675257</c:v>
                </c:pt>
                <c:pt idx="3655">
                  <c:v>1.011290199758127</c:v>
                </c:pt>
                <c:pt idx="3656">
                  <c:v>0.99253347716409501</c:v>
                </c:pt>
                <c:pt idx="3657">
                  <c:v>1.0189944696970918</c:v>
                </c:pt>
                <c:pt idx="3658">
                  <c:v>1.0171070090255603</c:v>
                </c:pt>
                <c:pt idx="3659">
                  <c:v>1.006851850506234</c:v>
                </c:pt>
                <c:pt idx="3660">
                  <c:v>1.0216032256531518</c:v>
                </c:pt>
                <c:pt idx="3661">
                  <c:v>0.99508283962337662</c:v>
                </c:pt>
                <c:pt idx="3662">
                  <c:v>1.0102835827063021</c:v>
                </c:pt>
                <c:pt idx="3663">
                  <c:v>1.0018294696197119</c:v>
                </c:pt>
                <c:pt idx="3664">
                  <c:v>0.99867975890650862</c:v>
                </c:pt>
                <c:pt idx="3665">
                  <c:v>1.0012092184106047</c:v>
                </c:pt>
                <c:pt idx="3666">
                  <c:v>0.98505213615058285</c:v>
                </c:pt>
                <c:pt idx="3667">
                  <c:v>1.0111404019521559</c:v>
                </c:pt>
                <c:pt idx="3668">
                  <c:v>0.98424136795655037</c:v>
                </c:pt>
                <c:pt idx="3669">
                  <c:v>1.0060881053706541</c:v>
                </c:pt>
                <c:pt idx="3670">
                  <c:v>0.99389113643658966</c:v>
                </c:pt>
                <c:pt idx="3671">
                  <c:v>1.0133781889773488</c:v>
                </c:pt>
                <c:pt idx="3672">
                  <c:v>0.98994459983644056</c:v>
                </c:pt>
                <c:pt idx="3673">
                  <c:v>1.011673256449938</c:v>
                </c:pt>
                <c:pt idx="3674">
                  <c:v>0.98924440669079294</c:v>
                </c:pt>
                <c:pt idx="3675">
                  <c:v>1.0096670065333788</c:v>
                </c:pt>
                <c:pt idx="3676">
                  <c:v>0.9873986691344907</c:v>
                </c:pt>
                <c:pt idx="3677">
                  <c:v>0.99852660398135162</c:v>
                </c:pt>
                <c:pt idx="3678">
                  <c:v>0.99544765208052965</c:v>
                </c:pt>
                <c:pt idx="3679">
                  <c:v>1.0079304538106142</c:v>
                </c:pt>
                <c:pt idx="3680">
                  <c:v>0.98726544538073657</c:v>
                </c:pt>
                <c:pt idx="3681">
                  <c:v>1.0032517503047018</c:v>
                </c:pt>
                <c:pt idx="3682">
                  <c:v>0.98633798108548087</c:v>
                </c:pt>
                <c:pt idx="3683">
                  <c:v>0.99230981478266866</c:v>
                </c:pt>
                <c:pt idx="3684">
                  <c:v>1.0106718505434498</c:v>
                </c:pt>
                <c:pt idx="3685">
                  <c:v>1.0114100075435379</c:v>
                </c:pt>
                <c:pt idx="3686">
                  <c:v>0.99086255331863748</c:v>
                </c:pt>
                <c:pt idx="3687">
                  <c:v>0.99853602460597946</c:v>
                </c:pt>
                <c:pt idx="3688">
                  <c:v>0.98872464911368962</c:v>
                </c:pt>
                <c:pt idx="3689">
                  <c:v>0.98938930725665097</c:v>
                </c:pt>
                <c:pt idx="3690">
                  <c:v>1.01158553570312</c:v>
                </c:pt>
                <c:pt idx="3691">
                  <c:v>0.99709019456679615</c:v>
                </c:pt>
                <c:pt idx="3692">
                  <c:v>1.0042320340131761</c:v>
                </c:pt>
                <c:pt idx="3693">
                  <c:v>0.9932016163097459</c:v>
                </c:pt>
                <c:pt idx="3694">
                  <c:v>1.0064020187268841</c:v>
                </c:pt>
                <c:pt idx="3695">
                  <c:v>0.99732962809085168</c:v>
                </c:pt>
                <c:pt idx="3696">
                  <c:v>1.0199193377576932</c:v>
                </c:pt>
                <c:pt idx="3697">
                  <c:v>1.0203949062240498</c:v>
                </c:pt>
                <c:pt idx="3698">
                  <c:v>1.0165779063999711</c:v>
                </c:pt>
                <c:pt idx="3699">
                  <c:v>0.98393739484979759</c:v>
                </c:pt>
                <c:pt idx="3700">
                  <c:v>1.0073194718405061</c:v>
                </c:pt>
                <c:pt idx="3701">
                  <c:v>1.014845688159719</c:v>
                </c:pt>
                <c:pt idx="3702">
                  <c:v>0.98677260931342625</c:v>
                </c:pt>
                <c:pt idx="3703">
                  <c:v>4.4204593341905118</c:v>
                </c:pt>
                <c:pt idx="3704">
                  <c:v>5.3203679225018634</c:v>
                </c:pt>
                <c:pt idx="3705">
                  <c:v>4.4568027551078133</c:v>
                </c:pt>
                <c:pt idx="3706">
                  <c:v>1.7178462724965984</c:v>
                </c:pt>
                <c:pt idx="3707">
                  <c:v>2.1682150246419942</c:v>
                </c:pt>
                <c:pt idx="3708">
                  <c:v>1.0815508569389389</c:v>
                </c:pt>
                <c:pt idx="3709">
                  <c:v>2.4829444802967937</c:v>
                </c:pt>
                <c:pt idx="3710">
                  <c:v>1.5362050931943398</c:v>
                </c:pt>
                <c:pt idx="3711">
                  <c:v>1.8707963439394684</c:v>
                </c:pt>
                <c:pt idx="3712">
                  <c:v>1.38078801283929</c:v>
                </c:pt>
                <c:pt idx="3713">
                  <c:v>3.0719825479428442</c:v>
                </c:pt>
                <c:pt idx="3714">
                  <c:v>3.38579406244944</c:v>
                </c:pt>
                <c:pt idx="3715">
                  <c:v>1.7508643434633882</c:v>
                </c:pt>
                <c:pt idx="3716">
                  <c:v>3.1896347031963526</c:v>
                </c:pt>
                <c:pt idx="3717">
                  <c:v>3.7258006755396837</c:v>
                </c:pt>
                <c:pt idx="3718">
                  <c:v>6.8218685472988385</c:v>
                </c:pt>
                <c:pt idx="3719">
                  <c:v>2.7968077469092889</c:v>
                </c:pt>
                <c:pt idx="3720">
                  <c:v>0.86310963777220961</c:v>
                </c:pt>
                <c:pt idx="3721">
                  <c:v>11.652944673555822</c:v>
                </c:pt>
                <c:pt idx="3722">
                  <c:v>3.7565592219805386</c:v>
                </c:pt>
                <c:pt idx="3723">
                  <c:v>37.043911036674039</c:v>
                </c:pt>
                <c:pt idx="3724">
                  <c:v>2.0968723005787933</c:v>
                </c:pt>
                <c:pt idx="3725">
                  <c:v>0.79750878255778224</c:v>
                </c:pt>
                <c:pt idx="3726">
                  <c:v>0.22865211746427025</c:v>
                </c:pt>
                <c:pt idx="3727">
                  <c:v>0.2206186248151292</c:v>
                </c:pt>
                <c:pt idx="3728">
                  <c:v>0.50323526866926349</c:v>
                </c:pt>
                <c:pt idx="3729">
                  <c:v>0.70503114681757162</c:v>
                </c:pt>
                <c:pt idx="3730">
                  <c:v>1.3744832192051712</c:v>
                </c:pt>
                <c:pt idx="3731">
                  <c:v>1.3372236504630646</c:v>
                </c:pt>
                <c:pt idx="3732">
                  <c:v>1.5606075579695091</c:v>
                </c:pt>
                <c:pt idx="3733">
                  <c:v>1.844378250840202</c:v>
                </c:pt>
                <c:pt idx="3734">
                  <c:v>2.2057233548618767</c:v>
                </c:pt>
                <c:pt idx="3735">
                  <c:v>2.1073311925701459</c:v>
                </c:pt>
                <c:pt idx="3736">
                  <c:v>2.1964909542944477</c:v>
                </c:pt>
                <c:pt idx="3737">
                  <c:v>1.4703297981262557</c:v>
                </c:pt>
                <c:pt idx="3738">
                  <c:v>1.7270561963551738</c:v>
                </c:pt>
                <c:pt idx="3739">
                  <c:v>2.0152314681215802</c:v>
                </c:pt>
                <c:pt idx="3740">
                  <c:v>1.7785644896896631</c:v>
                </c:pt>
                <c:pt idx="3741">
                  <c:v>1.3063873031719013</c:v>
                </c:pt>
                <c:pt idx="3742">
                  <c:v>0.96279644637422745</c:v>
                </c:pt>
                <c:pt idx="3743">
                  <c:v>0.64400900141156558</c:v>
                </c:pt>
                <c:pt idx="3744">
                  <c:v>0.33121799872899138</c:v>
                </c:pt>
                <c:pt idx="3745">
                  <c:v>0.14975858749009374</c:v>
                </c:pt>
                <c:pt idx="3746">
                  <c:v>5.2261676590597397E-2</c:v>
                </c:pt>
                <c:pt idx="3747">
                  <c:v>6.2204190198906434E-3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1.0561344949208362</c:v>
                </c:pt>
                <c:pt idx="3760">
                  <c:v>1.0561704448025329</c:v>
                </c:pt>
                <c:pt idx="3761">
                  <c:v>1.0547727038118035</c:v>
                </c:pt>
                <c:pt idx="3762">
                  <c:v>1.0580891136555841</c:v>
                </c:pt>
                <c:pt idx="3763">
                  <c:v>1.0587628556228934</c:v>
                </c:pt>
                <c:pt idx="3764">
                  <c:v>1.0733879443511232</c:v>
                </c:pt>
                <c:pt idx="3765">
                  <c:v>1.0556884075653179</c:v>
                </c:pt>
                <c:pt idx="3766">
                  <c:v>1.0563891011355739</c:v>
                </c:pt>
                <c:pt idx="3767">
                  <c:v>1.0564925617968643</c:v>
                </c:pt>
                <c:pt idx="3768">
                  <c:v>1.0581825947141001</c:v>
                </c:pt>
                <c:pt idx="3769">
                  <c:v>1.0559749484715151</c:v>
                </c:pt>
                <c:pt idx="3770">
                  <c:v>1.0555093317349951</c:v>
                </c:pt>
                <c:pt idx="3771">
                  <c:v>1.0569337723464278</c:v>
                </c:pt>
                <c:pt idx="3772">
                  <c:v>1.0581810146791255</c:v>
                </c:pt>
                <c:pt idx="3773">
                  <c:v>1.0581053445942163</c:v>
                </c:pt>
                <c:pt idx="3774">
                  <c:v>1.0575911653797538</c:v>
                </c:pt>
                <c:pt idx="3775">
                  <c:v>1.057542490106776</c:v>
                </c:pt>
                <c:pt idx="3776">
                  <c:v>1.0559885581125039</c:v>
                </c:pt>
                <c:pt idx="3777">
                  <c:v>1.0563083441058221</c:v>
                </c:pt>
                <c:pt idx="3778">
                  <c:v>1.0578746778757837</c:v>
                </c:pt>
                <c:pt idx="3779">
                  <c:v>1.0572062313238999</c:v>
                </c:pt>
                <c:pt idx="3780">
                  <c:v>1.056670264128942</c:v>
                </c:pt>
                <c:pt idx="3781">
                  <c:v>1.0554215748633202</c:v>
                </c:pt>
                <c:pt idx="3782">
                  <c:v>1.0581447481893953</c:v>
                </c:pt>
                <c:pt idx="3783">
                  <c:v>1.0575501911708687</c:v>
                </c:pt>
                <c:pt idx="3784">
                  <c:v>1.0529382574071777</c:v>
                </c:pt>
                <c:pt idx="3785">
                  <c:v>1.0565492816619406</c:v>
                </c:pt>
                <c:pt idx="3786">
                  <c:v>1.0597874938922835</c:v>
                </c:pt>
                <c:pt idx="3787">
                  <c:v>1.0539044485459794</c:v>
                </c:pt>
                <c:pt idx="3788">
                  <c:v>1.0579108931890411</c:v>
                </c:pt>
                <c:pt idx="3789">
                  <c:v>1.0593276914021037</c:v>
                </c:pt>
                <c:pt idx="3790">
                  <c:v>1.0629194717362414</c:v>
                </c:pt>
                <c:pt idx="3791">
                  <c:v>1.0578149489511297</c:v>
                </c:pt>
                <c:pt idx="3792">
                  <c:v>1.0617525629263258</c:v>
                </c:pt>
                <c:pt idx="3793">
                  <c:v>1.06164493450367</c:v>
                </c:pt>
                <c:pt idx="3794">
                  <c:v>1.0528994877610218</c:v>
                </c:pt>
                <c:pt idx="3795">
                  <c:v>1.0612485545454329</c:v>
                </c:pt>
                <c:pt idx="3796">
                  <c:v>1.0603730118069161</c:v>
                </c:pt>
                <c:pt idx="3797">
                  <c:v>1.0498122578262719</c:v>
                </c:pt>
                <c:pt idx="3798">
                  <c:v>1.0568714775314636</c:v>
                </c:pt>
                <c:pt idx="3799">
                  <c:v>1.0586115420412321</c:v>
                </c:pt>
                <c:pt idx="3800">
                  <c:v>1.0579789348171702</c:v>
                </c:pt>
                <c:pt idx="3801">
                  <c:v>1.0568966057569817</c:v>
                </c:pt>
                <c:pt idx="3802">
                  <c:v>1.046402108293762</c:v>
                </c:pt>
                <c:pt idx="3803">
                  <c:v>1.0410076408952644</c:v>
                </c:pt>
                <c:pt idx="3804">
                  <c:v>1.0389462677186798</c:v>
                </c:pt>
                <c:pt idx="3805">
                  <c:v>1.0551645536899716</c:v>
                </c:pt>
                <c:pt idx="3806">
                  <c:v>1.0555675972275516</c:v>
                </c:pt>
                <c:pt idx="3807">
                  <c:v>1.0479216556749906</c:v>
                </c:pt>
                <c:pt idx="3808">
                  <c:v>1.0360164639135063</c:v>
                </c:pt>
                <c:pt idx="3809">
                  <c:v>1.0303234839093398</c:v>
                </c:pt>
                <c:pt idx="3810">
                  <c:v>1.0148564028226428</c:v>
                </c:pt>
                <c:pt idx="3811">
                  <c:v>1.0051909948904578</c:v>
                </c:pt>
                <c:pt idx="3812">
                  <c:v>0.98271701402731038</c:v>
                </c:pt>
                <c:pt idx="3813">
                  <c:v>0.98375666287866559</c:v>
                </c:pt>
                <c:pt idx="3814">
                  <c:v>0.96215781062486305</c:v>
                </c:pt>
                <c:pt idx="3815">
                  <c:v>0.91770149267394274</c:v>
                </c:pt>
                <c:pt idx="3816">
                  <c:v>0.93580069802796351</c:v>
                </c:pt>
                <c:pt idx="3817">
                  <c:v>1.5130879732311147</c:v>
                </c:pt>
                <c:pt idx="3818">
                  <c:v>4.9582646660595975</c:v>
                </c:pt>
                <c:pt idx="3819">
                  <c:v>2.2837037072713473</c:v>
                </c:pt>
                <c:pt idx="3820">
                  <c:v>14.884313976555118</c:v>
                </c:pt>
                <c:pt idx="3821">
                  <c:v>13.337029715361535</c:v>
                </c:pt>
                <c:pt idx="3822">
                  <c:v>3.0713806090402267</c:v>
                </c:pt>
                <c:pt idx="3823">
                  <c:v>1.5841987761577783</c:v>
                </c:pt>
                <c:pt idx="3824">
                  <c:v>2.6277868790516012</c:v>
                </c:pt>
                <c:pt idx="3825">
                  <c:v>4.3442557368943477</c:v>
                </c:pt>
                <c:pt idx="3826">
                  <c:v>20.452370764309126</c:v>
                </c:pt>
                <c:pt idx="3827">
                  <c:v>23.02016901070175</c:v>
                </c:pt>
                <c:pt idx="3828">
                  <c:v>53.605998723540282</c:v>
                </c:pt>
                <c:pt idx="3829">
                  <c:v>75.855432322819624</c:v>
                </c:pt>
                <c:pt idx="3830">
                  <c:v>35.445165201128113</c:v>
                </c:pt>
                <c:pt idx="3831">
                  <c:v>5.6619959105902305E-2</c:v>
                </c:pt>
                <c:pt idx="3832">
                  <c:v>0.449522067717122</c:v>
                </c:pt>
                <c:pt idx="3833">
                  <c:v>6.4019856225250376</c:v>
                </c:pt>
                <c:pt idx="3834">
                  <c:v>38.283967191896998</c:v>
                </c:pt>
                <c:pt idx="3835">
                  <c:v>56.032965536528899</c:v>
                </c:pt>
                <c:pt idx="3836">
                  <c:v>4.0520423366517475</c:v>
                </c:pt>
                <c:pt idx="3837">
                  <c:v>0.8812813517862923</c:v>
                </c:pt>
                <c:pt idx="3838">
                  <c:v>0.87041569437764599</c:v>
                </c:pt>
                <c:pt idx="3839">
                  <c:v>0.88200654046556359</c:v>
                </c:pt>
                <c:pt idx="3840">
                  <c:v>0.94311980684355123</c:v>
                </c:pt>
                <c:pt idx="3841">
                  <c:v>1.0013726823496756</c:v>
                </c:pt>
                <c:pt idx="3842">
                  <c:v>1.0807953842406868</c:v>
                </c:pt>
                <c:pt idx="3843">
                  <c:v>1.1548380141662757</c:v>
                </c:pt>
                <c:pt idx="3844">
                  <c:v>1.2308120413485435</c:v>
                </c:pt>
                <c:pt idx="3845">
                  <c:v>1.3284516276959553</c:v>
                </c:pt>
                <c:pt idx="3846">
                  <c:v>1.4056509420757206</c:v>
                </c:pt>
                <c:pt idx="3847">
                  <c:v>1.4947698662489497</c:v>
                </c:pt>
                <c:pt idx="3848">
                  <c:v>1.5972096142106598</c:v>
                </c:pt>
                <c:pt idx="3849">
                  <c:v>1.6485771322516125</c:v>
                </c:pt>
                <c:pt idx="3850">
                  <c:v>1.6791907706981186</c:v>
                </c:pt>
                <c:pt idx="3851">
                  <c:v>1.6936190338203361</c:v>
                </c:pt>
                <c:pt idx="3852">
                  <c:v>1.7033740634225676</c:v>
                </c:pt>
                <c:pt idx="3853">
                  <c:v>1.707942155606734</c:v>
                </c:pt>
                <c:pt idx="3854">
                  <c:v>1.6626634632819093</c:v>
                </c:pt>
                <c:pt idx="3855">
                  <c:v>1.6516780902494927</c:v>
                </c:pt>
                <c:pt idx="3856">
                  <c:v>1.5694270706423499</c:v>
                </c:pt>
                <c:pt idx="3857">
                  <c:v>1.723797869023693</c:v>
                </c:pt>
                <c:pt idx="3858">
                  <c:v>1.717121072884193</c:v>
                </c:pt>
                <c:pt idx="3859">
                  <c:v>1.6352455104687649</c:v>
                </c:pt>
                <c:pt idx="3860">
                  <c:v>1.5230405143181391</c:v>
                </c:pt>
                <c:pt idx="3861">
                  <c:v>1.5749191976276786</c:v>
                </c:pt>
                <c:pt idx="3862">
                  <c:v>1.5209290723897453</c:v>
                </c:pt>
                <c:pt idx="3863">
                  <c:v>1.3259989785638144</c:v>
                </c:pt>
                <c:pt idx="3864">
                  <c:v>1.1813732447482683</c:v>
                </c:pt>
                <c:pt idx="3865">
                  <c:v>1.1749798197659769</c:v>
                </c:pt>
                <c:pt idx="3866">
                  <c:v>1.2773701692077981</c:v>
                </c:pt>
                <c:pt idx="3867">
                  <c:v>1.683544635059635</c:v>
                </c:pt>
                <c:pt idx="3868">
                  <c:v>2.6320208655528807</c:v>
                </c:pt>
                <c:pt idx="3869">
                  <c:v>3.1535574335340431</c:v>
                </c:pt>
                <c:pt idx="3870">
                  <c:v>1.1691184632265643</c:v>
                </c:pt>
                <c:pt idx="3871">
                  <c:v>0.93507603871597111</c:v>
                </c:pt>
                <c:pt idx="3872">
                  <c:v>0.83946211854734609</c:v>
                </c:pt>
                <c:pt idx="3873">
                  <c:v>0</c:v>
                </c:pt>
                <c:pt idx="3874">
                  <c:v>0</c:v>
                </c:pt>
                <c:pt idx="3875">
                  <c:v>0</c:v>
                </c:pt>
                <c:pt idx="3876">
                  <c:v>0</c:v>
                </c:pt>
                <c:pt idx="3877">
                  <c:v>0</c:v>
                </c:pt>
                <c:pt idx="3878">
                  <c:v>0</c:v>
                </c:pt>
                <c:pt idx="3879">
                  <c:v>0</c:v>
                </c:pt>
                <c:pt idx="3880">
                  <c:v>0</c:v>
                </c:pt>
                <c:pt idx="3881">
                  <c:v>0</c:v>
                </c:pt>
                <c:pt idx="3882">
                  <c:v>0</c:v>
                </c:pt>
                <c:pt idx="3883">
                  <c:v>0</c:v>
                </c:pt>
                <c:pt idx="3884">
                  <c:v>0</c:v>
                </c:pt>
                <c:pt idx="3885">
                  <c:v>0</c:v>
                </c:pt>
                <c:pt idx="3886">
                  <c:v>0</c:v>
                </c:pt>
                <c:pt idx="3887">
                  <c:v>0</c:v>
                </c:pt>
                <c:pt idx="3888">
                  <c:v>0</c:v>
                </c:pt>
                <c:pt idx="3889">
                  <c:v>0</c:v>
                </c:pt>
                <c:pt idx="3890">
                  <c:v>0</c:v>
                </c:pt>
                <c:pt idx="3891">
                  <c:v>0</c:v>
                </c:pt>
                <c:pt idx="3892">
                  <c:v>0</c:v>
                </c:pt>
                <c:pt idx="3893">
                  <c:v>0</c:v>
                </c:pt>
                <c:pt idx="3894">
                  <c:v>0</c:v>
                </c:pt>
                <c:pt idx="3895">
                  <c:v>0</c:v>
                </c:pt>
                <c:pt idx="3896">
                  <c:v>0</c:v>
                </c:pt>
                <c:pt idx="3897">
                  <c:v>0</c:v>
                </c:pt>
                <c:pt idx="3898">
                  <c:v>0</c:v>
                </c:pt>
                <c:pt idx="3899">
                  <c:v>0</c:v>
                </c:pt>
                <c:pt idx="3900">
                  <c:v>0</c:v>
                </c:pt>
                <c:pt idx="3901">
                  <c:v>0</c:v>
                </c:pt>
                <c:pt idx="3902">
                  <c:v>0</c:v>
                </c:pt>
                <c:pt idx="3903">
                  <c:v>0</c:v>
                </c:pt>
                <c:pt idx="3904">
                  <c:v>0</c:v>
                </c:pt>
                <c:pt idx="3905">
                  <c:v>0</c:v>
                </c:pt>
                <c:pt idx="3906">
                  <c:v>0</c:v>
                </c:pt>
                <c:pt idx="3907">
                  <c:v>0</c:v>
                </c:pt>
                <c:pt idx="3908">
                  <c:v>0</c:v>
                </c:pt>
                <c:pt idx="3909">
                  <c:v>0</c:v>
                </c:pt>
                <c:pt idx="3910">
                  <c:v>0</c:v>
                </c:pt>
                <c:pt idx="3911">
                  <c:v>0</c:v>
                </c:pt>
                <c:pt idx="3912">
                  <c:v>0</c:v>
                </c:pt>
                <c:pt idx="3913">
                  <c:v>0</c:v>
                </c:pt>
                <c:pt idx="3914">
                  <c:v>0</c:v>
                </c:pt>
                <c:pt idx="3915">
                  <c:v>0</c:v>
                </c:pt>
                <c:pt idx="3916">
                  <c:v>0</c:v>
                </c:pt>
                <c:pt idx="3917">
                  <c:v>0</c:v>
                </c:pt>
                <c:pt idx="3918">
                  <c:v>0</c:v>
                </c:pt>
                <c:pt idx="3919">
                  <c:v>0</c:v>
                </c:pt>
                <c:pt idx="3920">
                  <c:v>0</c:v>
                </c:pt>
                <c:pt idx="3921">
                  <c:v>0</c:v>
                </c:pt>
                <c:pt idx="3922">
                  <c:v>0</c:v>
                </c:pt>
                <c:pt idx="3923">
                  <c:v>0</c:v>
                </c:pt>
                <c:pt idx="3924">
                  <c:v>0</c:v>
                </c:pt>
                <c:pt idx="3925">
                  <c:v>0</c:v>
                </c:pt>
                <c:pt idx="3926">
                  <c:v>0</c:v>
                </c:pt>
                <c:pt idx="3927">
                  <c:v>0</c:v>
                </c:pt>
                <c:pt idx="3928">
                  <c:v>0</c:v>
                </c:pt>
                <c:pt idx="3929">
                  <c:v>0</c:v>
                </c:pt>
                <c:pt idx="3930">
                  <c:v>0</c:v>
                </c:pt>
                <c:pt idx="3931">
                  <c:v>0</c:v>
                </c:pt>
                <c:pt idx="3932">
                  <c:v>0</c:v>
                </c:pt>
                <c:pt idx="3933">
                  <c:v>0</c:v>
                </c:pt>
                <c:pt idx="3934">
                  <c:v>0</c:v>
                </c:pt>
                <c:pt idx="3935">
                  <c:v>0</c:v>
                </c:pt>
                <c:pt idx="3936">
                  <c:v>0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</c:v>
                </c:pt>
                <c:pt idx="4008">
                  <c:v>0</c:v>
                </c:pt>
                <c:pt idx="4009">
                  <c:v>0.20433262855231721</c:v>
                </c:pt>
                <c:pt idx="4010">
                  <c:v>0.20945758064672612</c:v>
                </c:pt>
                <c:pt idx="4011">
                  <c:v>0.21344101481573496</c:v>
                </c:pt>
                <c:pt idx="4012">
                  <c:v>0.21664960417388901</c:v>
                </c:pt>
                <c:pt idx="4013">
                  <c:v>0.22499758682578044</c:v>
                </c:pt>
                <c:pt idx="4014">
                  <c:v>0.23222478293699139</c:v>
                </c:pt>
                <c:pt idx="4015">
                  <c:v>0.24009929610743141</c:v>
                </c:pt>
                <c:pt idx="4016">
                  <c:v>0.2532772136947114</c:v>
                </c:pt>
                <c:pt idx="4017">
                  <c:v>0.2665330381150241</c:v>
                </c:pt>
                <c:pt idx="4018">
                  <c:v>0.28148953289704437</c:v>
                </c:pt>
                <c:pt idx="4019">
                  <c:v>0.3032533324839547</c:v>
                </c:pt>
                <c:pt idx="4020">
                  <c:v>0.32316215580377283</c:v>
                </c:pt>
                <c:pt idx="4021">
                  <c:v>0.35043495331670882</c:v>
                </c:pt>
                <c:pt idx="4022">
                  <c:v>0.37806712472078491</c:v>
                </c:pt>
                <c:pt idx="4023">
                  <c:v>0.40797253585376553</c:v>
                </c:pt>
                <c:pt idx="4024">
                  <c:v>0.44429109657915006</c:v>
                </c:pt>
                <c:pt idx="4025">
                  <c:v>0.47846833533198085</c:v>
                </c:pt>
                <c:pt idx="4026">
                  <c:v>0.52208585629665782</c:v>
                </c:pt>
                <c:pt idx="4027">
                  <c:v>0.56801585522668063</c:v>
                </c:pt>
                <c:pt idx="4028">
                  <c:v>0.61788227272313123</c:v>
                </c:pt>
                <c:pt idx="4029">
                  <c:v>0.68054395804467793</c:v>
                </c:pt>
                <c:pt idx="4030">
                  <c:v>0.74327993573592599</c:v>
                </c:pt>
                <c:pt idx="4031">
                  <c:v>0.81377730533916581</c:v>
                </c:pt>
                <c:pt idx="4032">
                  <c:v>0.89403423822125916</c:v>
                </c:pt>
                <c:pt idx="4033">
                  <c:v>0.97517171765504851</c:v>
                </c:pt>
                <c:pt idx="4034">
                  <c:v>1.0687222338668863</c:v>
                </c:pt>
                <c:pt idx="4035">
                  <c:v>1.1859858921775308</c:v>
                </c:pt>
                <c:pt idx="4036">
                  <c:v>1.3074684972455752</c:v>
                </c:pt>
                <c:pt idx="4037">
                  <c:v>1.4265354986766918</c:v>
                </c:pt>
                <c:pt idx="4038">
                  <c:v>1.5557127178822434</c:v>
                </c:pt>
                <c:pt idx="4039">
                  <c:v>1.6846140773635823</c:v>
                </c:pt>
                <c:pt idx="4040">
                  <c:v>1.8763712037832621</c:v>
                </c:pt>
                <c:pt idx="4041">
                  <c:v>2.0629154437647972</c:v>
                </c:pt>
                <c:pt idx="4042">
                  <c:v>2.2899426159130827</c:v>
                </c:pt>
                <c:pt idx="4043">
                  <c:v>2.4996633619493598</c:v>
                </c:pt>
                <c:pt idx="4044">
                  <c:v>2.7517993153252043</c:v>
                </c:pt>
                <c:pt idx="4045">
                  <c:v>2.9606724990956153</c:v>
                </c:pt>
                <c:pt idx="4046">
                  <c:v>3.2096140537999092</c:v>
                </c:pt>
                <c:pt idx="4047">
                  <c:v>3.5102164442600787</c:v>
                </c:pt>
                <c:pt idx="4048">
                  <c:v>3.8403235872702388</c:v>
                </c:pt>
                <c:pt idx="4049">
                  <c:v>4.1950088689691034</c:v>
                </c:pt>
                <c:pt idx="4050">
                  <c:v>4.6026156329868755</c:v>
                </c:pt>
                <c:pt idx="4051">
                  <c:v>5.0925383766122163</c:v>
                </c:pt>
                <c:pt idx="4052">
                  <c:v>5.6005908408998355</c:v>
                </c:pt>
                <c:pt idx="4053">
                  <c:v>6.0387181102266494</c:v>
                </c:pt>
                <c:pt idx="4054">
                  <c:v>6.5983066956786329</c:v>
                </c:pt>
                <c:pt idx="4055">
                  <c:v>6.9776996816819983</c:v>
                </c:pt>
                <c:pt idx="4056">
                  <c:v>7.4487907169831935</c:v>
                </c:pt>
                <c:pt idx="4057">
                  <c:v>7.8696648280634625</c:v>
                </c:pt>
                <c:pt idx="4058">
                  <c:v>8.4436408621592047</c:v>
                </c:pt>
                <c:pt idx="4059">
                  <c:v>8.6323218594372975</c:v>
                </c:pt>
                <c:pt idx="4060">
                  <c:v>8.961808201176531</c:v>
                </c:pt>
                <c:pt idx="4061">
                  <c:v>8.798410310024865</c:v>
                </c:pt>
                <c:pt idx="4062">
                  <c:v>8.1929799461877657</c:v>
                </c:pt>
                <c:pt idx="4063">
                  <c:v>6.7019926164173018</c:v>
                </c:pt>
                <c:pt idx="4064">
                  <c:v>4.2851686685633412</c:v>
                </c:pt>
                <c:pt idx="4065">
                  <c:v>1.1478332473620414</c:v>
                </c:pt>
                <c:pt idx="4066">
                  <c:v>1.321626074961963</c:v>
                </c:pt>
                <c:pt idx="4067">
                  <c:v>5.9597068476283095</c:v>
                </c:pt>
                <c:pt idx="4068">
                  <c:v>9.0694908286663605</c:v>
                </c:pt>
                <c:pt idx="4069">
                  <c:v>10.067379666572418</c:v>
                </c:pt>
                <c:pt idx="4070">
                  <c:v>23.706985902736381</c:v>
                </c:pt>
                <c:pt idx="4071">
                  <c:v>26.953338349888892</c:v>
                </c:pt>
                <c:pt idx="4072">
                  <c:v>22.289128789565655</c:v>
                </c:pt>
                <c:pt idx="4073">
                  <c:v>1.9762345991079195</c:v>
                </c:pt>
                <c:pt idx="4074">
                  <c:v>2.7299577279114451</c:v>
                </c:pt>
                <c:pt idx="4075">
                  <c:v>13.326112083941833</c:v>
                </c:pt>
                <c:pt idx="4076">
                  <c:v>3.1148024867118926</c:v>
                </c:pt>
                <c:pt idx="4077">
                  <c:v>9.2302249980177589</c:v>
                </c:pt>
                <c:pt idx="4078">
                  <c:v>9.2876192669306779</c:v>
                </c:pt>
                <c:pt idx="4079">
                  <c:v>30.312733409421512</c:v>
                </c:pt>
                <c:pt idx="4080">
                  <c:v>9.8730278505070164</c:v>
                </c:pt>
                <c:pt idx="4081">
                  <c:v>28.887093606147829</c:v>
                </c:pt>
                <c:pt idx="4082">
                  <c:v>36.192825589583499</c:v>
                </c:pt>
                <c:pt idx="4083">
                  <c:v>11.373902200217056</c:v>
                </c:pt>
                <c:pt idx="4084">
                  <c:v>0.84605411947359899</c:v>
                </c:pt>
                <c:pt idx="4085">
                  <c:v>0.99421011092619049</c:v>
                </c:pt>
                <c:pt idx="4086">
                  <c:v>3.6887319837022545</c:v>
                </c:pt>
                <c:pt idx="4087">
                  <c:v>1.0952638172526827</c:v>
                </c:pt>
                <c:pt idx="4088">
                  <c:v>1.2182326319993853</c:v>
                </c:pt>
                <c:pt idx="4089">
                  <c:v>1.4367125926016604</c:v>
                </c:pt>
                <c:pt idx="4090">
                  <c:v>1.5548807323852221</c:v>
                </c:pt>
                <c:pt idx="4091">
                  <c:v>1.6413993366808799</c:v>
                </c:pt>
                <c:pt idx="4092">
                  <c:v>1.6489451883089683</c:v>
                </c:pt>
                <c:pt idx="4093">
                  <c:v>1.5211248833799778</c:v>
                </c:pt>
                <c:pt idx="4094">
                  <c:v>1.5028926438597578</c:v>
                </c:pt>
                <c:pt idx="4095">
                  <c:v>1.4486905512654236</c:v>
                </c:pt>
                <c:pt idx="4096">
                  <c:v>1.3830235436606013</c:v>
                </c:pt>
                <c:pt idx="4097">
                  <c:v>1.2923735805554266</c:v>
                </c:pt>
                <c:pt idx="4098">
                  <c:v>1.2709210377914122</c:v>
                </c:pt>
                <c:pt idx="4099">
                  <c:v>1.3333320689787622</c:v>
                </c:pt>
                <c:pt idx="4100">
                  <c:v>1.3202680564814002</c:v>
                </c:pt>
                <c:pt idx="4101">
                  <c:v>1.288508644213022</c:v>
                </c:pt>
                <c:pt idx="4102">
                  <c:v>1.1826132769266777</c:v>
                </c:pt>
                <c:pt idx="4103">
                  <c:v>1.0556406436353258</c:v>
                </c:pt>
                <c:pt idx="4104">
                  <c:v>0.98233230263408999</c:v>
                </c:pt>
                <c:pt idx="4105">
                  <c:v>0.71834103555622464</c:v>
                </c:pt>
                <c:pt idx="4106">
                  <c:v>0.89859024193158188</c:v>
                </c:pt>
                <c:pt idx="4107">
                  <c:v>1.1408337326703684</c:v>
                </c:pt>
                <c:pt idx="4108">
                  <c:v>1.3219257313510859</c:v>
                </c:pt>
                <c:pt idx="4109">
                  <c:v>1.439284297947871</c:v>
                </c:pt>
                <c:pt idx="4110">
                  <c:v>1.2760881572034586</c:v>
                </c:pt>
                <c:pt idx="4111">
                  <c:v>1.0816864270533133</c:v>
                </c:pt>
                <c:pt idx="4112">
                  <c:v>0.78780036027037714</c:v>
                </c:pt>
                <c:pt idx="4113">
                  <c:v>0.55279529723785614</c:v>
                </c:pt>
                <c:pt idx="4114">
                  <c:v>0.34987812159024168</c:v>
                </c:pt>
                <c:pt idx="4115">
                  <c:v>0.39500231533337654</c:v>
                </c:pt>
                <c:pt idx="4116">
                  <c:v>0.42254383557581382</c:v>
                </c:pt>
                <c:pt idx="4117">
                  <c:v>1.4163235993033878</c:v>
                </c:pt>
                <c:pt idx="4118">
                  <c:v>3.1683205366664118</c:v>
                </c:pt>
                <c:pt idx="4119">
                  <c:v>4.240867337851248</c:v>
                </c:pt>
                <c:pt idx="4120">
                  <c:v>2.6251122906151982</c:v>
                </c:pt>
                <c:pt idx="4121">
                  <c:v>1.5679417849870219</c:v>
                </c:pt>
                <c:pt idx="4122">
                  <c:v>0.93563176506714918</c:v>
                </c:pt>
                <c:pt idx="4123">
                  <c:v>0</c:v>
                </c:pt>
                <c:pt idx="4124">
                  <c:v>0</c:v>
                </c:pt>
                <c:pt idx="4125">
                  <c:v>0</c:v>
                </c:pt>
                <c:pt idx="4126">
                  <c:v>0</c:v>
                </c:pt>
                <c:pt idx="4127">
                  <c:v>0</c:v>
                </c:pt>
                <c:pt idx="4128">
                  <c:v>0</c:v>
                </c:pt>
                <c:pt idx="4129">
                  <c:v>0</c:v>
                </c:pt>
                <c:pt idx="4130">
                  <c:v>0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</c:v>
                </c:pt>
                <c:pt idx="4136">
                  <c:v>0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0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</c:v>
                </c:pt>
                <c:pt idx="4147">
                  <c:v>0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</c:v>
                </c:pt>
                <c:pt idx="4152">
                  <c:v>0</c:v>
                </c:pt>
                <c:pt idx="4153">
                  <c:v>0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0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0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0</c:v>
                </c:pt>
                <c:pt idx="4169">
                  <c:v>0</c:v>
                </c:pt>
                <c:pt idx="4170">
                  <c:v>0</c:v>
                </c:pt>
                <c:pt idx="4171">
                  <c:v>0</c:v>
                </c:pt>
                <c:pt idx="4172">
                  <c:v>0</c:v>
                </c:pt>
                <c:pt idx="4173">
                  <c:v>0</c:v>
                </c:pt>
                <c:pt idx="4174">
                  <c:v>0</c:v>
                </c:pt>
                <c:pt idx="4175">
                  <c:v>0</c:v>
                </c:pt>
                <c:pt idx="4176">
                  <c:v>0</c:v>
                </c:pt>
                <c:pt idx="4177">
                  <c:v>0</c:v>
                </c:pt>
                <c:pt idx="4178">
                  <c:v>0</c:v>
                </c:pt>
                <c:pt idx="4179">
                  <c:v>0</c:v>
                </c:pt>
                <c:pt idx="4180">
                  <c:v>0</c:v>
                </c:pt>
                <c:pt idx="4181">
                  <c:v>0</c:v>
                </c:pt>
                <c:pt idx="4182">
                  <c:v>0</c:v>
                </c:pt>
                <c:pt idx="4183">
                  <c:v>0</c:v>
                </c:pt>
                <c:pt idx="4184">
                  <c:v>0</c:v>
                </c:pt>
                <c:pt idx="4185">
                  <c:v>0</c:v>
                </c:pt>
                <c:pt idx="4186">
                  <c:v>0</c:v>
                </c:pt>
                <c:pt idx="4187">
                  <c:v>0</c:v>
                </c:pt>
                <c:pt idx="4188">
                  <c:v>0</c:v>
                </c:pt>
                <c:pt idx="4189">
                  <c:v>0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</c:v>
                </c:pt>
                <c:pt idx="4199">
                  <c:v>0</c:v>
                </c:pt>
                <c:pt idx="4200">
                  <c:v>0</c:v>
                </c:pt>
                <c:pt idx="4201">
                  <c:v>0</c:v>
                </c:pt>
                <c:pt idx="4202">
                  <c:v>0</c:v>
                </c:pt>
                <c:pt idx="4203">
                  <c:v>0</c:v>
                </c:pt>
                <c:pt idx="4204">
                  <c:v>0</c:v>
                </c:pt>
                <c:pt idx="4205">
                  <c:v>0</c:v>
                </c:pt>
                <c:pt idx="4206">
                  <c:v>0</c:v>
                </c:pt>
                <c:pt idx="4207">
                  <c:v>0</c:v>
                </c:pt>
                <c:pt idx="4208">
                  <c:v>0</c:v>
                </c:pt>
                <c:pt idx="4209">
                  <c:v>0</c:v>
                </c:pt>
                <c:pt idx="4210">
                  <c:v>0</c:v>
                </c:pt>
                <c:pt idx="4211">
                  <c:v>0</c:v>
                </c:pt>
                <c:pt idx="4212">
                  <c:v>0</c:v>
                </c:pt>
                <c:pt idx="4213">
                  <c:v>0</c:v>
                </c:pt>
                <c:pt idx="4214">
                  <c:v>0</c:v>
                </c:pt>
                <c:pt idx="4215">
                  <c:v>0</c:v>
                </c:pt>
                <c:pt idx="4216">
                  <c:v>0</c:v>
                </c:pt>
                <c:pt idx="4217">
                  <c:v>0</c:v>
                </c:pt>
                <c:pt idx="4218">
                  <c:v>0</c:v>
                </c:pt>
                <c:pt idx="4219">
                  <c:v>0</c:v>
                </c:pt>
                <c:pt idx="4220">
                  <c:v>0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</c:v>
                </c:pt>
                <c:pt idx="4225">
                  <c:v>0</c:v>
                </c:pt>
                <c:pt idx="4226">
                  <c:v>0</c:v>
                </c:pt>
                <c:pt idx="4227">
                  <c:v>0</c:v>
                </c:pt>
                <c:pt idx="4228">
                  <c:v>0</c:v>
                </c:pt>
                <c:pt idx="4229">
                  <c:v>0</c:v>
                </c:pt>
                <c:pt idx="4230">
                  <c:v>0</c:v>
                </c:pt>
                <c:pt idx="4231">
                  <c:v>0</c:v>
                </c:pt>
                <c:pt idx="4232">
                  <c:v>0</c:v>
                </c:pt>
                <c:pt idx="4233">
                  <c:v>0</c:v>
                </c:pt>
                <c:pt idx="4234">
                  <c:v>0</c:v>
                </c:pt>
                <c:pt idx="4235">
                  <c:v>0</c:v>
                </c:pt>
                <c:pt idx="4236">
                  <c:v>0</c:v>
                </c:pt>
                <c:pt idx="4237">
                  <c:v>0</c:v>
                </c:pt>
                <c:pt idx="4238">
                  <c:v>0</c:v>
                </c:pt>
                <c:pt idx="4239">
                  <c:v>0</c:v>
                </c:pt>
                <c:pt idx="4240">
                  <c:v>0</c:v>
                </c:pt>
                <c:pt idx="4241">
                  <c:v>0</c:v>
                </c:pt>
                <c:pt idx="4242">
                  <c:v>0</c:v>
                </c:pt>
                <c:pt idx="4243">
                  <c:v>0</c:v>
                </c:pt>
                <c:pt idx="4244">
                  <c:v>0</c:v>
                </c:pt>
                <c:pt idx="4245">
                  <c:v>0</c:v>
                </c:pt>
                <c:pt idx="4246">
                  <c:v>0</c:v>
                </c:pt>
                <c:pt idx="4247">
                  <c:v>0</c:v>
                </c:pt>
                <c:pt idx="4248">
                  <c:v>0</c:v>
                </c:pt>
                <c:pt idx="4249">
                  <c:v>0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</c:v>
                </c:pt>
                <c:pt idx="4254">
                  <c:v>0</c:v>
                </c:pt>
                <c:pt idx="4255">
                  <c:v>0</c:v>
                </c:pt>
                <c:pt idx="4256">
                  <c:v>0</c:v>
                </c:pt>
                <c:pt idx="4257">
                  <c:v>0</c:v>
                </c:pt>
                <c:pt idx="4258">
                  <c:v>0</c:v>
                </c:pt>
                <c:pt idx="4259">
                  <c:v>0</c:v>
                </c:pt>
                <c:pt idx="4260">
                  <c:v>0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</c:v>
                </c:pt>
                <c:pt idx="4270">
                  <c:v>0</c:v>
                </c:pt>
                <c:pt idx="4271">
                  <c:v>0</c:v>
                </c:pt>
                <c:pt idx="4272">
                  <c:v>0</c:v>
                </c:pt>
                <c:pt idx="4273">
                  <c:v>0</c:v>
                </c:pt>
                <c:pt idx="4274">
                  <c:v>0</c:v>
                </c:pt>
                <c:pt idx="4275">
                  <c:v>0</c:v>
                </c:pt>
                <c:pt idx="4276">
                  <c:v>0</c:v>
                </c:pt>
                <c:pt idx="4277">
                  <c:v>0</c:v>
                </c:pt>
                <c:pt idx="4278">
                  <c:v>0</c:v>
                </c:pt>
                <c:pt idx="4279">
                  <c:v>0</c:v>
                </c:pt>
                <c:pt idx="4280">
                  <c:v>0</c:v>
                </c:pt>
                <c:pt idx="4281">
                  <c:v>0</c:v>
                </c:pt>
                <c:pt idx="4282">
                  <c:v>0</c:v>
                </c:pt>
                <c:pt idx="4283">
                  <c:v>0</c:v>
                </c:pt>
                <c:pt idx="4284">
                  <c:v>0</c:v>
                </c:pt>
                <c:pt idx="4285">
                  <c:v>0</c:v>
                </c:pt>
                <c:pt idx="4286">
                  <c:v>0</c:v>
                </c:pt>
                <c:pt idx="4287">
                  <c:v>0</c:v>
                </c:pt>
                <c:pt idx="4288">
                  <c:v>0</c:v>
                </c:pt>
                <c:pt idx="4289">
                  <c:v>0</c:v>
                </c:pt>
                <c:pt idx="4290">
                  <c:v>0</c:v>
                </c:pt>
                <c:pt idx="4291">
                  <c:v>0</c:v>
                </c:pt>
                <c:pt idx="4292">
                  <c:v>0</c:v>
                </c:pt>
                <c:pt idx="4293">
                  <c:v>0</c:v>
                </c:pt>
                <c:pt idx="4294">
                  <c:v>0</c:v>
                </c:pt>
                <c:pt idx="4295">
                  <c:v>0</c:v>
                </c:pt>
                <c:pt idx="4296">
                  <c:v>0</c:v>
                </c:pt>
                <c:pt idx="4297">
                  <c:v>0</c:v>
                </c:pt>
                <c:pt idx="4298">
                  <c:v>0</c:v>
                </c:pt>
                <c:pt idx="4299">
                  <c:v>0</c:v>
                </c:pt>
                <c:pt idx="4300">
                  <c:v>0</c:v>
                </c:pt>
                <c:pt idx="4301">
                  <c:v>0</c:v>
                </c:pt>
                <c:pt idx="4302">
                  <c:v>0</c:v>
                </c:pt>
                <c:pt idx="4303">
                  <c:v>0</c:v>
                </c:pt>
                <c:pt idx="4304">
                  <c:v>0</c:v>
                </c:pt>
                <c:pt idx="4305">
                  <c:v>0</c:v>
                </c:pt>
                <c:pt idx="4306">
                  <c:v>0</c:v>
                </c:pt>
                <c:pt idx="4307">
                  <c:v>0</c:v>
                </c:pt>
                <c:pt idx="4308">
                  <c:v>0</c:v>
                </c:pt>
                <c:pt idx="4309">
                  <c:v>0</c:v>
                </c:pt>
                <c:pt idx="4310">
                  <c:v>0</c:v>
                </c:pt>
                <c:pt idx="4311">
                  <c:v>0</c:v>
                </c:pt>
                <c:pt idx="4312">
                  <c:v>0</c:v>
                </c:pt>
                <c:pt idx="4313">
                  <c:v>0</c:v>
                </c:pt>
                <c:pt idx="4314">
                  <c:v>0</c:v>
                </c:pt>
                <c:pt idx="4315">
                  <c:v>0</c:v>
                </c:pt>
                <c:pt idx="4316">
                  <c:v>0</c:v>
                </c:pt>
                <c:pt idx="4317">
                  <c:v>0</c:v>
                </c:pt>
                <c:pt idx="4318">
                  <c:v>0</c:v>
                </c:pt>
                <c:pt idx="4319">
                  <c:v>0</c:v>
                </c:pt>
                <c:pt idx="4320">
                  <c:v>0</c:v>
                </c:pt>
                <c:pt idx="4321">
                  <c:v>0</c:v>
                </c:pt>
                <c:pt idx="4322">
                  <c:v>0</c:v>
                </c:pt>
                <c:pt idx="4323">
                  <c:v>0</c:v>
                </c:pt>
                <c:pt idx="4324">
                  <c:v>0</c:v>
                </c:pt>
                <c:pt idx="4325">
                  <c:v>0</c:v>
                </c:pt>
                <c:pt idx="4326">
                  <c:v>0</c:v>
                </c:pt>
                <c:pt idx="4327">
                  <c:v>0</c:v>
                </c:pt>
                <c:pt idx="4328">
                  <c:v>0</c:v>
                </c:pt>
                <c:pt idx="4329">
                  <c:v>0</c:v>
                </c:pt>
                <c:pt idx="4330">
                  <c:v>0</c:v>
                </c:pt>
                <c:pt idx="4331">
                  <c:v>0</c:v>
                </c:pt>
                <c:pt idx="4332">
                  <c:v>0</c:v>
                </c:pt>
                <c:pt idx="4333">
                  <c:v>0</c:v>
                </c:pt>
                <c:pt idx="4334">
                  <c:v>0</c:v>
                </c:pt>
                <c:pt idx="4335">
                  <c:v>0</c:v>
                </c:pt>
                <c:pt idx="4336">
                  <c:v>0</c:v>
                </c:pt>
                <c:pt idx="4337">
                  <c:v>0</c:v>
                </c:pt>
                <c:pt idx="4338">
                  <c:v>0</c:v>
                </c:pt>
                <c:pt idx="4339">
                  <c:v>0</c:v>
                </c:pt>
                <c:pt idx="4340">
                  <c:v>0</c:v>
                </c:pt>
                <c:pt idx="4341">
                  <c:v>0</c:v>
                </c:pt>
                <c:pt idx="4342">
                  <c:v>0</c:v>
                </c:pt>
                <c:pt idx="4343">
                  <c:v>0</c:v>
                </c:pt>
                <c:pt idx="4344">
                  <c:v>0</c:v>
                </c:pt>
                <c:pt idx="4345">
                  <c:v>0</c:v>
                </c:pt>
                <c:pt idx="4346">
                  <c:v>0</c:v>
                </c:pt>
                <c:pt idx="4347">
                  <c:v>0</c:v>
                </c:pt>
                <c:pt idx="4348">
                  <c:v>0</c:v>
                </c:pt>
                <c:pt idx="4349">
                  <c:v>0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</c:v>
                </c:pt>
                <c:pt idx="4354">
                  <c:v>0</c:v>
                </c:pt>
                <c:pt idx="4355">
                  <c:v>0</c:v>
                </c:pt>
                <c:pt idx="4356">
                  <c:v>0</c:v>
                </c:pt>
                <c:pt idx="4357">
                  <c:v>0</c:v>
                </c:pt>
                <c:pt idx="4358">
                  <c:v>0</c:v>
                </c:pt>
                <c:pt idx="4359">
                  <c:v>0</c:v>
                </c:pt>
                <c:pt idx="4360">
                  <c:v>0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</c:v>
                </c:pt>
                <c:pt idx="4366">
                  <c:v>0</c:v>
                </c:pt>
                <c:pt idx="4367">
                  <c:v>0</c:v>
                </c:pt>
                <c:pt idx="4368">
                  <c:v>0</c:v>
                </c:pt>
                <c:pt idx="4369">
                  <c:v>0</c:v>
                </c:pt>
                <c:pt idx="4370">
                  <c:v>0</c:v>
                </c:pt>
                <c:pt idx="4371">
                  <c:v>0</c:v>
                </c:pt>
                <c:pt idx="4372">
                  <c:v>0</c:v>
                </c:pt>
                <c:pt idx="4373">
                  <c:v>0</c:v>
                </c:pt>
                <c:pt idx="4374">
                  <c:v>0</c:v>
                </c:pt>
                <c:pt idx="4375">
                  <c:v>0</c:v>
                </c:pt>
                <c:pt idx="4376">
                  <c:v>0</c:v>
                </c:pt>
                <c:pt idx="4377">
                  <c:v>0</c:v>
                </c:pt>
                <c:pt idx="4378">
                  <c:v>0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</c:v>
                </c:pt>
                <c:pt idx="4383">
                  <c:v>0</c:v>
                </c:pt>
                <c:pt idx="4384">
                  <c:v>0</c:v>
                </c:pt>
                <c:pt idx="4385">
                  <c:v>0</c:v>
                </c:pt>
                <c:pt idx="4386">
                  <c:v>0</c:v>
                </c:pt>
                <c:pt idx="4387">
                  <c:v>0</c:v>
                </c:pt>
                <c:pt idx="4388">
                  <c:v>0</c:v>
                </c:pt>
                <c:pt idx="4389">
                  <c:v>0</c:v>
                </c:pt>
                <c:pt idx="4390">
                  <c:v>0</c:v>
                </c:pt>
                <c:pt idx="4391">
                  <c:v>0</c:v>
                </c:pt>
                <c:pt idx="4392">
                  <c:v>0</c:v>
                </c:pt>
                <c:pt idx="4393">
                  <c:v>0</c:v>
                </c:pt>
                <c:pt idx="4394">
                  <c:v>0</c:v>
                </c:pt>
                <c:pt idx="4395">
                  <c:v>0</c:v>
                </c:pt>
                <c:pt idx="4396">
                  <c:v>0</c:v>
                </c:pt>
                <c:pt idx="4397">
                  <c:v>0</c:v>
                </c:pt>
                <c:pt idx="4398">
                  <c:v>0</c:v>
                </c:pt>
                <c:pt idx="4399">
                  <c:v>0</c:v>
                </c:pt>
                <c:pt idx="4400">
                  <c:v>0</c:v>
                </c:pt>
                <c:pt idx="4401">
                  <c:v>0</c:v>
                </c:pt>
                <c:pt idx="4402">
                  <c:v>0</c:v>
                </c:pt>
                <c:pt idx="4403">
                  <c:v>0</c:v>
                </c:pt>
                <c:pt idx="4404">
                  <c:v>0</c:v>
                </c:pt>
                <c:pt idx="4405">
                  <c:v>0</c:v>
                </c:pt>
                <c:pt idx="4406">
                  <c:v>0</c:v>
                </c:pt>
                <c:pt idx="4407">
                  <c:v>0</c:v>
                </c:pt>
                <c:pt idx="4408">
                  <c:v>0</c:v>
                </c:pt>
                <c:pt idx="4409">
                  <c:v>0</c:v>
                </c:pt>
                <c:pt idx="4410">
                  <c:v>0</c:v>
                </c:pt>
                <c:pt idx="4411">
                  <c:v>0</c:v>
                </c:pt>
                <c:pt idx="4412">
                  <c:v>0</c:v>
                </c:pt>
                <c:pt idx="4413">
                  <c:v>0</c:v>
                </c:pt>
                <c:pt idx="4414">
                  <c:v>0</c:v>
                </c:pt>
                <c:pt idx="4415">
                  <c:v>0</c:v>
                </c:pt>
                <c:pt idx="4416">
                  <c:v>0</c:v>
                </c:pt>
                <c:pt idx="4417">
                  <c:v>0</c:v>
                </c:pt>
                <c:pt idx="4418">
                  <c:v>0</c:v>
                </c:pt>
                <c:pt idx="4419">
                  <c:v>0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</c:v>
                </c:pt>
                <c:pt idx="4425">
                  <c:v>0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</c:v>
                </c:pt>
                <c:pt idx="4430">
                  <c:v>0</c:v>
                </c:pt>
                <c:pt idx="4431">
                  <c:v>0</c:v>
                </c:pt>
                <c:pt idx="4432">
                  <c:v>0</c:v>
                </c:pt>
                <c:pt idx="4433">
                  <c:v>0</c:v>
                </c:pt>
                <c:pt idx="4434">
                  <c:v>0</c:v>
                </c:pt>
                <c:pt idx="4435">
                  <c:v>0</c:v>
                </c:pt>
                <c:pt idx="4436">
                  <c:v>0</c:v>
                </c:pt>
                <c:pt idx="4437">
                  <c:v>0</c:v>
                </c:pt>
                <c:pt idx="4438">
                  <c:v>0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</c:v>
                </c:pt>
                <c:pt idx="4449">
                  <c:v>0</c:v>
                </c:pt>
                <c:pt idx="4450">
                  <c:v>0</c:v>
                </c:pt>
                <c:pt idx="4451">
                  <c:v>0</c:v>
                </c:pt>
                <c:pt idx="4452">
                  <c:v>0</c:v>
                </c:pt>
                <c:pt idx="4453">
                  <c:v>0</c:v>
                </c:pt>
                <c:pt idx="4454">
                  <c:v>0</c:v>
                </c:pt>
                <c:pt idx="4455">
                  <c:v>0</c:v>
                </c:pt>
                <c:pt idx="4456">
                  <c:v>0</c:v>
                </c:pt>
                <c:pt idx="4457">
                  <c:v>0</c:v>
                </c:pt>
                <c:pt idx="4458">
                  <c:v>0</c:v>
                </c:pt>
                <c:pt idx="4459">
                  <c:v>0</c:v>
                </c:pt>
                <c:pt idx="4460">
                  <c:v>0</c:v>
                </c:pt>
                <c:pt idx="4461">
                  <c:v>0</c:v>
                </c:pt>
                <c:pt idx="4462">
                  <c:v>0</c:v>
                </c:pt>
                <c:pt idx="4463">
                  <c:v>0</c:v>
                </c:pt>
                <c:pt idx="4464">
                  <c:v>0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</c:v>
                </c:pt>
                <c:pt idx="4469">
                  <c:v>0</c:v>
                </c:pt>
                <c:pt idx="4470">
                  <c:v>0</c:v>
                </c:pt>
                <c:pt idx="4471">
                  <c:v>0</c:v>
                </c:pt>
                <c:pt idx="4472">
                  <c:v>0</c:v>
                </c:pt>
                <c:pt idx="4473">
                  <c:v>0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</c:v>
                </c:pt>
                <c:pt idx="4478">
                  <c:v>0</c:v>
                </c:pt>
                <c:pt idx="4479">
                  <c:v>0</c:v>
                </c:pt>
                <c:pt idx="4480">
                  <c:v>0</c:v>
                </c:pt>
                <c:pt idx="4481">
                  <c:v>0</c:v>
                </c:pt>
                <c:pt idx="4482">
                  <c:v>0</c:v>
                </c:pt>
                <c:pt idx="4483">
                  <c:v>0</c:v>
                </c:pt>
                <c:pt idx="4484">
                  <c:v>0</c:v>
                </c:pt>
                <c:pt idx="4485">
                  <c:v>0</c:v>
                </c:pt>
                <c:pt idx="4486">
                  <c:v>0</c:v>
                </c:pt>
                <c:pt idx="4487">
                  <c:v>0</c:v>
                </c:pt>
                <c:pt idx="4488">
                  <c:v>0</c:v>
                </c:pt>
                <c:pt idx="4489">
                  <c:v>0</c:v>
                </c:pt>
                <c:pt idx="4490">
                  <c:v>0</c:v>
                </c:pt>
                <c:pt idx="4491">
                  <c:v>0</c:v>
                </c:pt>
                <c:pt idx="4492">
                  <c:v>0</c:v>
                </c:pt>
                <c:pt idx="4493">
                  <c:v>0</c:v>
                </c:pt>
                <c:pt idx="4494">
                  <c:v>0</c:v>
                </c:pt>
                <c:pt idx="4495">
                  <c:v>0</c:v>
                </c:pt>
                <c:pt idx="4496">
                  <c:v>0</c:v>
                </c:pt>
                <c:pt idx="4497">
                  <c:v>0</c:v>
                </c:pt>
                <c:pt idx="4498">
                  <c:v>0</c:v>
                </c:pt>
                <c:pt idx="4499">
                  <c:v>0</c:v>
                </c:pt>
                <c:pt idx="4500">
                  <c:v>0</c:v>
                </c:pt>
                <c:pt idx="4501">
                  <c:v>0</c:v>
                </c:pt>
                <c:pt idx="4502">
                  <c:v>0</c:v>
                </c:pt>
                <c:pt idx="4503">
                  <c:v>0</c:v>
                </c:pt>
                <c:pt idx="4504">
                  <c:v>0</c:v>
                </c:pt>
                <c:pt idx="4505">
                  <c:v>0</c:v>
                </c:pt>
                <c:pt idx="4506">
                  <c:v>0</c:v>
                </c:pt>
                <c:pt idx="4507">
                  <c:v>0</c:v>
                </c:pt>
                <c:pt idx="4508">
                  <c:v>0</c:v>
                </c:pt>
                <c:pt idx="4509">
                  <c:v>0</c:v>
                </c:pt>
                <c:pt idx="4510">
                  <c:v>0</c:v>
                </c:pt>
                <c:pt idx="4511">
                  <c:v>0</c:v>
                </c:pt>
                <c:pt idx="4512">
                  <c:v>0</c:v>
                </c:pt>
                <c:pt idx="4513">
                  <c:v>0</c:v>
                </c:pt>
                <c:pt idx="4514">
                  <c:v>0</c:v>
                </c:pt>
                <c:pt idx="4515">
                  <c:v>0</c:v>
                </c:pt>
                <c:pt idx="4516">
                  <c:v>0</c:v>
                </c:pt>
                <c:pt idx="4517">
                  <c:v>0</c:v>
                </c:pt>
                <c:pt idx="4518">
                  <c:v>0</c:v>
                </c:pt>
                <c:pt idx="4519">
                  <c:v>0</c:v>
                </c:pt>
                <c:pt idx="4520">
                  <c:v>0</c:v>
                </c:pt>
                <c:pt idx="4521">
                  <c:v>0</c:v>
                </c:pt>
                <c:pt idx="4522">
                  <c:v>0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</c:v>
                </c:pt>
                <c:pt idx="4528">
                  <c:v>0</c:v>
                </c:pt>
                <c:pt idx="4529">
                  <c:v>0</c:v>
                </c:pt>
                <c:pt idx="4530">
                  <c:v>0</c:v>
                </c:pt>
                <c:pt idx="4531">
                  <c:v>0</c:v>
                </c:pt>
                <c:pt idx="4532">
                  <c:v>0</c:v>
                </c:pt>
                <c:pt idx="4533">
                  <c:v>0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</c:v>
                </c:pt>
                <c:pt idx="4538">
                  <c:v>0</c:v>
                </c:pt>
                <c:pt idx="4539">
                  <c:v>0</c:v>
                </c:pt>
                <c:pt idx="4540">
                  <c:v>0</c:v>
                </c:pt>
                <c:pt idx="4541">
                  <c:v>0</c:v>
                </c:pt>
                <c:pt idx="4542">
                  <c:v>0</c:v>
                </c:pt>
                <c:pt idx="4543">
                  <c:v>0</c:v>
                </c:pt>
                <c:pt idx="4544">
                  <c:v>0</c:v>
                </c:pt>
                <c:pt idx="4545">
                  <c:v>0</c:v>
                </c:pt>
                <c:pt idx="4546">
                  <c:v>0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</c:v>
                </c:pt>
                <c:pt idx="4552">
                  <c:v>0</c:v>
                </c:pt>
                <c:pt idx="4553">
                  <c:v>0</c:v>
                </c:pt>
                <c:pt idx="4554">
                  <c:v>0</c:v>
                </c:pt>
                <c:pt idx="4555">
                  <c:v>0</c:v>
                </c:pt>
                <c:pt idx="4556">
                  <c:v>0</c:v>
                </c:pt>
                <c:pt idx="4557">
                  <c:v>0</c:v>
                </c:pt>
                <c:pt idx="4558">
                  <c:v>0</c:v>
                </c:pt>
                <c:pt idx="4559">
                  <c:v>0</c:v>
                </c:pt>
                <c:pt idx="4560">
                  <c:v>0</c:v>
                </c:pt>
                <c:pt idx="4561">
                  <c:v>0</c:v>
                </c:pt>
                <c:pt idx="4562">
                  <c:v>0</c:v>
                </c:pt>
                <c:pt idx="4563">
                  <c:v>0</c:v>
                </c:pt>
                <c:pt idx="4564">
                  <c:v>0</c:v>
                </c:pt>
                <c:pt idx="4565">
                  <c:v>0</c:v>
                </c:pt>
                <c:pt idx="4566">
                  <c:v>0</c:v>
                </c:pt>
                <c:pt idx="4567">
                  <c:v>0</c:v>
                </c:pt>
                <c:pt idx="4568">
                  <c:v>0</c:v>
                </c:pt>
                <c:pt idx="4569">
                  <c:v>0</c:v>
                </c:pt>
                <c:pt idx="4570">
                  <c:v>0</c:v>
                </c:pt>
                <c:pt idx="4571">
                  <c:v>0</c:v>
                </c:pt>
                <c:pt idx="4572">
                  <c:v>0</c:v>
                </c:pt>
                <c:pt idx="4573">
                  <c:v>0</c:v>
                </c:pt>
                <c:pt idx="4574">
                  <c:v>0</c:v>
                </c:pt>
                <c:pt idx="4575">
                  <c:v>0</c:v>
                </c:pt>
                <c:pt idx="4576">
                  <c:v>0</c:v>
                </c:pt>
                <c:pt idx="4577">
                  <c:v>0</c:v>
                </c:pt>
                <c:pt idx="4578">
                  <c:v>0</c:v>
                </c:pt>
                <c:pt idx="4579">
                  <c:v>0</c:v>
                </c:pt>
                <c:pt idx="4580">
                  <c:v>0</c:v>
                </c:pt>
                <c:pt idx="4581">
                  <c:v>0</c:v>
                </c:pt>
                <c:pt idx="4582">
                  <c:v>0</c:v>
                </c:pt>
                <c:pt idx="4583">
                  <c:v>0</c:v>
                </c:pt>
                <c:pt idx="4584">
                  <c:v>0</c:v>
                </c:pt>
                <c:pt idx="4585">
                  <c:v>0</c:v>
                </c:pt>
                <c:pt idx="4586">
                  <c:v>0</c:v>
                </c:pt>
                <c:pt idx="4587">
                  <c:v>0</c:v>
                </c:pt>
                <c:pt idx="4588">
                  <c:v>0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</c:v>
                </c:pt>
                <c:pt idx="4593">
                  <c:v>0</c:v>
                </c:pt>
                <c:pt idx="4594">
                  <c:v>0</c:v>
                </c:pt>
                <c:pt idx="4595">
                  <c:v>0</c:v>
                </c:pt>
                <c:pt idx="4596">
                  <c:v>0</c:v>
                </c:pt>
                <c:pt idx="4597">
                  <c:v>0</c:v>
                </c:pt>
                <c:pt idx="4598">
                  <c:v>0</c:v>
                </c:pt>
                <c:pt idx="4599">
                  <c:v>0</c:v>
                </c:pt>
                <c:pt idx="4600">
                  <c:v>0</c:v>
                </c:pt>
                <c:pt idx="4601">
                  <c:v>0</c:v>
                </c:pt>
                <c:pt idx="4602">
                  <c:v>0</c:v>
                </c:pt>
                <c:pt idx="4603">
                  <c:v>0</c:v>
                </c:pt>
                <c:pt idx="4604">
                  <c:v>0</c:v>
                </c:pt>
                <c:pt idx="4605">
                  <c:v>0</c:v>
                </c:pt>
                <c:pt idx="4606">
                  <c:v>0</c:v>
                </c:pt>
                <c:pt idx="4607">
                  <c:v>0</c:v>
                </c:pt>
                <c:pt idx="4608">
                  <c:v>0</c:v>
                </c:pt>
                <c:pt idx="4609">
                  <c:v>0</c:v>
                </c:pt>
                <c:pt idx="4610">
                  <c:v>0</c:v>
                </c:pt>
                <c:pt idx="4611">
                  <c:v>0</c:v>
                </c:pt>
                <c:pt idx="4612">
                  <c:v>0</c:v>
                </c:pt>
                <c:pt idx="4613">
                  <c:v>0</c:v>
                </c:pt>
                <c:pt idx="4614">
                  <c:v>0</c:v>
                </c:pt>
                <c:pt idx="4615">
                  <c:v>0</c:v>
                </c:pt>
                <c:pt idx="4616">
                  <c:v>0</c:v>
                </c:pt>
                <c:pt idx="4617">
                  <c:v>0</c:v>
                </c:pt>
                <c:pt idx="4618">
                  <c:v>0</c:v>
                </c:pt>
                <c:pt idx="4619">
                  <c:v>0</c:v>
                </c:pt>
                <c:pt idx="4620">
                  <c:v>0</c:v>
                </c:pt>
                <c:pt idx="4621">
                  <c:v>0</c:v>
                </c:pt>
                <c:pt idx="4622">
                  <c:v>0</c:v>
                </c:pt>
                <c:pt idx="4623">
                  <c:v>0</c:v>
                </c:pt>
                <c:pt idx="4624">
                  <c:v>0</c:v>
                </c:pt>
                <c:pt idx="4625">
                  <c:v>0</c:v>
                </c:pt>
                <c:pt idx="4626">
                  <c:v>0</c:v>
                </c:pt>
                <c:pt idx="4627">
                  <c:v>0</c:v>
                </c:pt>
                <c:pt idx="4628">
                  <c:v>0</c:v>
                </c:pt>
                <c:pt idx="4629">
                  <c:v>0</c:v>
                </c:pt>
                <c:pt idx="4630">
                  <c:v>0</c:v>
                </c:pt>
                <c:pt idx="4631">
                  <c:v>0</c:v>
                </c:pt>
                <c:pt idx="4632">
                  <c:v>0</c:v>
                </c:pt>
                <c:pt idx="4633">
                  <c:v>0</c:v>
                </c:pt>
                <c:pt idx="4634">
                  <c:v>0</c:v>
                </c:pt>
                <c:pt idx="4635">
                  <c:v>0</c:v>
                </c:pt>
                <c:pt idx="4636">
                  <c:v>0</c:v>
                </c:pt>
                <c:pt idx="4637">
                  <c:v>0</c:v>
                </c:pt>
                <c:pt idx="4638">
                  <c:v>0</c:v>
                </c:pt>
                <c:pt idx="4639">
                  <c:v>0</c:v>
                </c:pt>
                <c:pt idx="4640">
                  <c:v>0</c:v>
                </c:pt>
                <c:pt idx="4641">
                  <c:v>0</c:v>
                </c:pt>
                <c:pt idx="4642">
                  <c:v>0</c:v>
                </c:pt>
                <c:pt idx="4643">
                  <c:v>0</c:v>
                </c:pt>
                <c:pt idx="4644">
                  <c:v>0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</c:v>
                </c:pt>
                <c:pt idx="4649">
                  <c:v>0</c:v>
                </c:pt>
                <c:pt idx="4650">
                  <c:v>0</c:v>
                </c:pt>
                <c:pt idx="4651">
                  <c:v>0</c:v>
                </c:pt>
                <c:pt idx="4652">
                  <c:v>0</c:v>
                </c:pt>
                <c:pt idx="4653">
                  <c:v>0</c:v>
                </c:pt>
                <c:pt idx="4654">
                  <c:v>0</c:v>
                </c:pt>
                <c:pt idx="4655">
                  <c:v>0</c:v>
                </c:pt>
                <c:pt idx="4656">
                  <c:v>0</c:v>
                </c:pt>
                <c:pt idx="4657">
                  <c:v>0</c:v>
                </c:pt>
                <c:pt idx="4658">
                  <c:v>0</c:v>
                </c:pt>
                <c:pt idx="4659">
                  <c:v>0</c:v>
                </c:pt>
                <c:pt idx="4660">
                  <c:v>0</c:v>
                </c:pt>
                <c:pt idx="4661">
                  <c:v>0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</c:v>
                </c:pt>
                <c:pt idx="4666">
                  <c:v>0</c:v>
                </c:pt>
                <c:pt idx="4667">
                  <c:v>0</c:v>
                </c:pt>
                <c:pt idx="4668">
                  <c:v>0</c:v>
                </c:pt>
                <c:pt idx="4669">
                  <c:v>0</c:v>
                </c:pt>
                <c:pt idx="4670">
                  <c:v>0</c:v>
                </c:pt>
                <c:pt idx="4671">
                  <c:v>0</c:v>
                </c:pt>
                <c:pt idx="4672">
                  <c:v>0</c:v>
                </c:pt>
                <c:pt idx="4673">
                  <c:v>0</c:v>
                </c:pt>
                <c:pt idx="4674">
                  <c:v>0</c:v>
                </c:pt>
                <c:pt idx="4675">
                  <c:v>0</c:v>
                </c:pt>
                <c:pt idx="4676">
                  <c:v>0</c:v>
                </c:pt>
                <c:pt idx="4677">
                  <c:v>0</c:v>
                </c:pt>
                <c:pt idx="4678">
                  <c:v>0</c:v>
                </c:pt>
                <c:pt idx="4679">
                  <c:v>0</c:v>
                </c:pt>
                <c:pt idx="4680">
                  <c:v>0</c:v>
                </c:pt>
                <c:pt idx="4681">
                  <c:v>0</c:v>
                </c:pt>
                <c:pt idx="4682">
                  <c:v>0</c:v>
                </c:pt>
                <c:pt idx="4683">
                  <c:v>0</c:v>
                </c:pt>
                <c:pt idx="4684">
                  <c:v>0</c:v>
                </c:pt>
                <c:pt idx="4685">
                  <c:v>0</c:v>
                </c:pt>
                <c:pt idx="4686">
                  <c:v>0</c:v>
                </c:pt>
                <c:pt idx="4687">
                  <c:v>0</c:v>
                </c:pt>
                <c:pt idx="4688">
                  <c:v>0</c:v>
                </c:pt>
                <c:pt idx="4689">
                  <c:v>0</c:v>
                </c:pt>
                <c:pt idx="4690">
                  <c:v>0</c:v>
                </c:pt>
                <c:pt idx="4691">
                  <c:v>0</c:v>
                </c:pt>
                <c:pt idx="4692">
                  <c:v>0</c:v>
                </c:pt>
                <c:pt idx="4693">
                  <c:v>0</c:v>
                </c:pt>
                <c:pt idx="4694">
                  <c:v>0</c:v>
                </c:pt>
                <c:pt idx="4695">
                  <c:v>0</c:v>
                </c:pt>
                <c:pt idx="4696">
                  <c:v>0</c:v>
                </c:pt>
                <c:pt idx="4697">
                  <c:v>0</c:v>
                </c:pt>
                <c:pt idx="4698">
                  <c:v>0</c:v>
                </c:pt>
                <c:pt idx="4699">
                  <c:v>0</c:v>
                </c:pt>
                <c:pt idx="4700">
                  <c:v>0</c:v>
                </c:pt>
                <c:pt idx="4701">
                  <c:v>0</c:v>
                </c:pt>
                <c:pt idx="4702">
                  <c:v>0</c:v>
                </c:pt>
                <c:pt idx="4703">
                  <c:v>0</c:v>
                </c:pt>
                <c:pt idx="4704">
                  <c:v>0</c:v>
                </c:pt>
                <c:pt idx="4705">
                  <c:v>0</c:v>
                </c:pt>
                <c:pt idx="4706">
                  <c:v>0</c:v>
                </c:pt>
                <c:pt idx="4707">
                  <c:v>0</c:v>
                </c:pt>
                <c:pt idx="4708">
                  <c:v>0</c:v>
                </c:pt>
                <c:pt idx="4709">
                  <c:v>0</c:v>
                </c:pt>
                <c:pt idx="4710">
                  <c:v>0</c:v>
                </c:pt>
                <c:pt idx="4711">
                  <c:v>0</c:v>
                </c:pt>
                <c:pt idx="4712">
                  <c:v>0</c:v>
                </c:pt>
                <c:pt idx="4713">
                  <c:v>0</c:v>
                </c:pt>
                <c:pt idx="4714">
                  <c:v>0</c:v>
                </c:pt>
                <c:pt idx="4715">
                  <c:v>0</c:v>
                </c:pt>
                <c:pt idx="4716">
                  <c:v>0</c:v>
                </c:pt>
                <c:pt idx="4717">
                  <c:v>0</c:v>
                </c:pt>
                <c:pt idx="4718">
                  <c:v>0</c:v>
                </c:pt>
                <c:pt idx="4719">
                  <c:v>0</c:v>
                </c:pt>
                <c:pt idx="4720">
                  <c:v>0</c:v>
                </c:pt>
                <c:pt idx="4721">
                  <c:v>0</c:v>
                </c:pt>
                <c:pt idx="4722">
                  <c:v>0</c:v>
                </c:pt>
                <c:pt idx="4723">
                  <c:v>0</c:v>
                </c:pt>
                <c:pt idx="4724">
                  <c:v>0</c:v>
                </c:pt>
                <c:pt idx="4725">
                  <c:v>0</c:v>
                </c:pt>
                <c:pt idx="4726">
                  <c:v>0</c:v>
                </c:pt>
                <c:pt idx="4727">
                  <c:v>0</c:v>
                </c:pt>
                <c:pt idx="4728">
                  <c:v>0</c:v>
                </c:pt>
                <c:pt idx="4729">
                  <c:v>0</c:v>
                </c:pt>
                <c:pt idx="4730">
                  <c:v>0</c:v>
                </c:pt>
                <c:pt idx="4731">
                  <c:v>0</c:v>
                </c:pt>
                <c:pt idx="4732">
                  <c:v>0</c:v>
                </c:pt>
                <c:pt idx="4733">
                  <c:v>0</c:v>
                </c:pt>
                <c:pt idx="4734">
                  <c:v>0</c:v>
                </c:pt>
                <c:pt idx="4735">
                  <c:v>0</c:v>
                </c:pt>
                <c:pt idx="4736">
                  <c:v>0</c:v>
                </c:pt>
                <c:pt idx="4737">
                  <c:v>0</c:v>
                </c:pt>
                <c:pt idx="4738">
                  <c:v>0</c:v>
                </c:pt>
                <c:pt idx="4739">
                  <c:v>0</c:v>
                </c:pt>
                <c:pt idx="4740">
                  <c:v>0</c:v>
                </c:pt>
                <c:pt idx="4741">
                  <c:v>0</c:v>
                </c:pt>
                <c:pt idx="4742">
                  <c:v>0</c:v>
                </c:pt>
                <c:pt idx="4743">
                  <c:v>0</c:v>
                </c:pt>
                <c:pt idx="4744">
                  <c:v>0</c:v>
                </c:pt>
                <c:pt idx="4745">
                  <c:v>0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</c:v>
                </c:pt>
                <c:pt idx="4750">
                  <c:v>0</c:v>
                </c:pt>
                <c:pt idx="4751">
                  <c:v>0</c:v>
                </c:pt>
                <c:pt idx="4752">
                  <c:v>0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</c:v>
                </c:pt>
                <c:pt idx="4757">
                  <c:v>0</c:v>
                </c:pt>
                <c:pt idx="4758">
                  <c:v>0</c:v>
                </c:pt>
                <c:pt idx="4759">
                  <c:v>6.5853306717965445</c:v>
                </c:pt>
                <c:pt idx="4760">
                  <c:v>6.5394491289507384</c:v>
                </c:pt>
                <c:pt idx="4761">
                  <c:v>6.5579145310496783</c:v>
                </c:pt>
                <c:pt idx="4762">
                  <c:v>6.5497226622609404</c:v>
                </c:pt>
                <c:pt idx="4763">
                  <c:v>6.5625607886870663</c:v>
                </c:pt>
                <c:pt idx="4764">
                  <c:v>6.5598828820553612</c:v>
                </c:pt>
                <c:pt idx="4765">
                  <c:v>6.5670253676621115</c:v>
                </c:pt>
                <c:pt idx="4766">
                  <c:v>6.5677613657804486</c:v>
                </c:pt>
                <c:pt idx="4767">
                  <c:v>6.5888542264835044</c:v>
                </c:pt>
                <c:pt idx="4768">
                  <c:v>6.5990199087263965</c:v>
                </c:pt>
                <c:pt idx="4769">
                  <c:v>6.5974513097281076</c:v>
                </c:pt>
                <c:pt idx="4770">
                  <c:v>6.6008878607958721</c:v>
                </c:pt>
                <c:pt idx="4771">
                  <c:v>6.6062306572745007</c:v>
                </c:pt>
                <c:pt idx="4772">
                  <c:v>6.6179715066396865</c:v>
                </c:pt>
                <c:pt idx="4773">
                  <c:v>6.6042515167675804</c:v>
                </c:pt>
                <c:pt idx="4774">
                  <c:v>6.6056732622837959</c:v>
                </c:pt>
                <c:pt idx="4775">
                  <c:v>6.608194448639396</c:v>
                </c:pt>
                <c:pt idx="4776">
                  <c:v>6.6103384734484854</c:v>
                </c:pt>
                <c:pt idx="4777">
                  <c:v>6.6206708963503145</c:v>
                </c:pt>
                <c:pt idx="4778">
                  <c:v>6.6502514713934628</c:v>
                </c:pt>
                <c:pt idx="4779">
                  <c:v>6.6935734752353664</c:v>
                </c:pt>
                <c:pt idx="4780">
                  <c:v>6.9302107235590444</c:v>
                </c:pt>
                <c:pt idx="4781">
                  <c:v>7.8352898124276313</c:v>
                </c:pt>
                <c:pt idx="4782">
                  <c:v>9.5534480248174205</c:v>
                </c:pt>
                <c:pt idx="4783">
                  <c:v>11.761261936597203</c:v>
                </c:pt>
                <c:pt idx="4784">
                  <c:v>12.90035445412472</c:v>
                </c:pt>
                <c:pt idx="4785">
                  <c:v>13.709724308814687</c:v>
                </c:pt>
                <c:pt idx="4786">
                  <c:v>14.016514538236576</c:v>
                </c:pt>
                <c:pt idx="4787">
                  <c:v>14.038384367513368</c:v>
                </c:pt>
                <c:pt idx="4788">
                  <c:v>14.645361738290386</c:v>
                </c:pt>
                <c:pt idx="4789">
                  <c:v>15.227056080640558</c:v>
                </c:pt>
                <c:pt idx="4790">
                  <c:v>15.436890403253333</c:v>
                </c:pt>
                <c:pt idx="4791">
                  <c:v>15.6436267880472</c:v>
                </c:pt>
                <c:pt idx="4792">
                  <c:v>16.226594437576839</c:v>
                </c:pt>
                <c:pt idx="4793">
                  <c:v>16.586389518291856</c:v>
                </c:pt>
                <c:pt idx="4794">
                  <c:v>16.926845771395627</c:v>
                </c:pt>
                <c:pt idx="4795">
                  <c:v>17.682951682454814</c:v>
                </c:pt>
                <c:pt idx="4796">
                  <c:v>18.064584906195886</c:v>
                </c:pt>
                <c:pt idx="4797">
                  <c:v>18.551165963511817</c:v>
                </c:pt>
                <c:pt idx="4798">
                  <c:v>19.22966208154731</c:v>
                </c:pt>
                <c:pt idx="4799">
                  <c:v>19.623110751396531</c:v>
                </c:pt>
                <c:pt idx="4800">
                  <c:v>20.457412838246633</c:v>
                </c:pt>
                <c:pt idx="4801">
                  <c:v>20.992774130315517</c:v>
                </c:pt>
                <c:pt idx="4802">
                  <c:v>21.601149174787931</c:v>
                </c:pt>
                <c:pt idx="4803">
                  <c:v>22.468142660631486</c:v>
                </c:pt>
                <c:pt idx="4804">
                  <c:v>23.416118227505862</c:v>
                </c:pt>
                <c:pt idx="4805">
                  <c:v>23.651216980546113</c:v>
                </c:pt>
                <c:pt idx="4806">
                  <c:v>24.950085793447734</c:v>
                </c:pt>
                <c:pt idx="4807">
                  <c:v>25.501246805620479</c:v>
                </c:pt>
                <c:pt idx="4808">
                  <c:v>26.284879762260815</c:v>
                </c:pt>
                <c:pt idx="4809">
                  <c:v>27.432717603976599</c:v>
                </c:pt>
                <c:pt idx="4810">
                  <c:v>28.447769550015359</c:v>
                </c:pt>
                <c:pt idx="4811">
                  <c:v>29.112949165609091</c:v>
                </c:pt>
                <c:pt idx="4812">
                  <c:v>30.604363403959791</c:v>
                </c:pt>
                <c:pt idx="4813">
                  <c:v>31.495191141199072</c:v>
                </c:pt>
                <c:pt idx="4814">
                  <c:v>32.543024188500596</c:v>
                </c:pt>
                <c:pt idx="4815">
                  <c:v>33.837529287050799</c:v>
                </c:pt>
                <c:pt idx="4816">
                  <c:v>34.852477746393895</c:v>
                </c:pt>
                <c:pt idx="4817">
                  <c:v>36.140933101318971</c:v>
                </c:pt>
                <c:pt idx="4818">
                  <c:v>36.737437119736043</c:v>
                </c:pt>
                <c:pt idx="4819">
                  <c:v>36.748252129480633</c:v>
                </c:pt>
                <c:pt idx="4820">
                  <c:v>34.679848925968329</c:v>
                </c:pt>
                <c:pt idx="4821">
                  <c:v>3.8915074191986112</c:v>
                </c:pt>
                <c:pt idx="4822">
                  <c:v>16.666209319433484</c:v>
                </c:pt>
                <c:pt idx="4823">
                  <c:v>5.7788012331902179</c:v>
                </c:pt>
                <c:pt idx="4824">
                  <c:v>1.65599783569698</c:v>
                </c:pt>
                <c:pt idx="4825">
                  <c:v>26.738560674919299</c:v>
                </c:pt>
                <c:pt idx="4826">
                  <c:v>49.419517498768975</c:v>
                </c:pt>
                <c:pt idx="4827">
                  <c:v>17.858491601486495</c:v>
                </c:pt>
                <c:pt idx="4828">
                  <c:v>52.63529969449209</c:v>
                </c:pt>
                <c:pt idx="4829">
                  <c:v>83.419057528891074</c:v>
                </c:pt>
                <c:pt idx="4830">
                  <c:v>56.143165465308925</c:v>
                </c:pt>
                <c:pt idx="4831">
                  <c:v>4.1016469381880976</c:v>
                </c:pt>
                <c:pt idx="4832">
                  <c:v>0.26667930397649231</c:v>
                </c:pt>
                <c:pt idx="4833">
                  <c:v>3.6088867618143472</c:v>
                </c:pt>
                <c:pt idx="4834">
                  <c:v>0.31838940898026097</c:v>
                </c:pt>
                <c:pt idx="4835">
                  <c:v>2.0636368684551285</c:v>
                </c:pt>
                <c:pt idx="4836">
                  <c:v>4.1914889363506944</c:v>
                </c:pt>
                <c:pt idx="4837">
                  <c:v>11.983270436111068</c:v>
                </c:pt>
                <c:pt idx="4838">
                  <c:v>34.156827201733407</c:v>
                </c:pt>
                <c:pt idx="4839">
                  <c:v>1.7306369069538365</c:v>
                </c:pt>
                <c:pt idx="4840">
                  <c:v>2.3877405619493492</c:v>
                </c:pt>
                <c:pt idx="4841">
                  <c:v>27.70711609109669</c:v>
                </c:pt>
                <c:pt idx="4842">
                  <c:v>8.5560777732027198</c:v>
                </c:pt>
                <c:pt idx="4843">
                  <c:v>56.337513791018594</c:v>
                </c:pt>
                <c:pt idx="4844">
                  <c:v>1.5566437759779197</c:v>
                </c:pt>
                <c:pt idx="4845">
                  <c:v>1.9937996011410029</c:v>
                </c:pt>
                <c:pt idx="4846">
                  <c:v>6.9405433665280597E-2</c:v>
                </c:pt>
                <c:pt idx="4847">
                  <c:v>1.8746748411429692</c:v>
                </c:pt>
                <c:pt idx="4848">
                  <c:v>1.1290491665793061</c:v>
                </c:pt>
                <c:pt idx="4849">
                  <c:v>1.1821689831114028</c:v>
                </c:pt>
                <c:pt idx="4850">
                  <c:v>1.1129397297191224</c:v>
                </c:pt>
                <c:pt idx="4851">
                  <c:v>1.0452965535989098</c:v>
                </c:pt>
                <c:pt idx="4852">
                  <c:v>0.80119670915968133</c:v>
                </c:pt>
                <c:pt idx="4853">
                  <c:v>0.78356106049781316</c:v>
                </c:pt>
                <c:pt idx="4854">
                  <c:v>0.76411474110893951</c:v>
                </c:pt>
                <c:pt idx="4855">
                  <c:v>0.63389973771980634</c:v>
                </c:pt>
                <c:pt idx="4856">
                  <c:v>0.62729220268293762</c:v>
                </c:pt>
                <c:pt idx="4857">
                  <c:v>0.57642254218253752</c:v>
                </c:pt>
                <c:pt idx="4858">
                  <c:v>0.54989368522234727</c:v>
                </c:pt>
                <c:pt idx="4859">
                  <c:v>0.68966891709015088</c:v>
                </c:pt>
                <c:pt idx="4860">
                  <c:v>0.63568654982946748</c:v>
                </c:pt>
                <c:pt idx="4861">
                  <c:v>0.52769128791976561</c:v>
                </c:pt>
                <c:pt idx="4862">
                  <c:v>0.45888484979222144</c:v>
                </c:pt>
                <c:pt idx="4863">
                  <c:v>0.48248236358528657</c:v>
                </c:pt>
                <c:pt idx="4864">
                  <c:v>0.60726960427207133</c:v>
                </c:pt>
                <c:pt idx="4865">
                  <c:v>0.65457961102790463</c:v>
                </c:pt>
                <c:pt idx="4866">
                  <c:v>0.84100480627621865</c:v>
                </c:pt>
                <c:pt idx="4867">
                  <c:v>1.4170338370341418</c:v>
                </c:pt>
                <c:pt idx="4868">
                  <c:v>2.4644804576863266</c:v>
                </c:pt>
                <c:pt idx="4869">
                  <c:v>2.1615447300413893</c:v>
                </c:pt>
                <c:pt idx="4870">
                  <c:v>1.3002993186450218</c:v>
                </c:pt>
                <c:pt idx="4871">
                  <c:v>1.3538081439696037</c:v>
                </c:pt>
                <c:pt idx="4872">
                  <c:v>1.1424211587527684</c:v>
                </c:pt>
                <c:pt idx="4873">
                  <c:v>0</c:v>
                </c:pt>
                <c:pt idx="4874">
                  <c:v>0</c:v>
                </c:pt>
                <c:pt idx="4875">
                  <c:v>0</c:v>
                </c:pt>
                <c:pt idx="4876">
                  <c:v>0</c:v>
                </c:pt>
                <c:pt idx="4877">
                  <c:v>0</c:v>
                </c:pt>
                <c:pt idx="4878">
                  <c:v>0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</c:v>
                </c:pt>
                <c:pt idx="4883">
                  <c:v>0</c:v>
                </c:pt>
                <c:pt idx="4884">
                  <c:v>0.96800650214275152</c:v>
                </c:pt>
                <c:pt idx="4885">
                  <c:v>0.96952076206758664</c:v>
                </c:pt>
                <c:pt idx="4886">
                  <c:v>0.96860884389113167</c:v>
                </c:pt>
                <c:pt idx="4887">
                  <c:v>0.96869961903992385</c:v>
                </c:pt>
                <c:pt idx="4888">
                  <c:v>0.96933813680096359</c:v>
                </c:pt>
                <c:pt idx="4889">
                  <c:v>0.96797419661376372</c:v>
                </c:pt>
                <c:pt idx="4890">
                  <c:v>0.96698655422599766</c:v>
                </c:pt>
                <c:pt idx="4891">
                  <c:v>0.96947410100428344</c:v>
                </c:pt>
                <c:pt idx="4892">
                  <c:v>0.96724628664999179</c:v>
                </c:pt>
                <c:pt idx="4893">
                  <c:v>0.96821230653103951</c:v>
                </c:pt>
                <c:pt idx="4894">
                  <c:v>0.96759432986771921</c:v>
                </c:pt>
                <c:pt idx="4895">
                  <c:v>0.96855858124638916</c:v>
                </c:pt>
                <c:pt idx="4896">
                  <c:v>0.96833761452129885</c:v>
                </c:pt>
                <c:pt idx="4897">
                  <c:v>0.96754757370862154</c:v>
                </c:pt>
                <c:pt idx="4898">
                  <c:v>0.96796116442402902</c:v>
                </c:pt>
                <c:pt idx="4899">
                  <c:v>0.96874817747506436</c:v>
                </c:pt>
                <c:pt idx="4900">
                  <c:v>0.97005706102263556</c:v>
                </c:pt>
                <c:pt idx="4901">
                  <c:v>0.97111984931343165</c:v>
                </c:pt>
                <c:pt idx="4902">
                  <c:v>0.97053648227507883</c:v>
                </c:pt>
                <c:pt idx="4903">
                  <c:v>0.96926701169385965</c:v>
                </c:pt>
                <c:pt idx="4904">
                  <c:v>0.97043510992889814</c:v>
                </c:pt>
                <c:pt idx="4905">
                  <c:v>0.96944603659678308</c:v>
                </c:pt>
                <c:pt idx="4906">
                  <c:v>0.96704843222149883</c:v>
                </c:pt>
                <c:pt idx="4907">
                  <c:v>0.97228299516315553</c:v>
                </c:pt>
                <c:pt idx="4908">
                  <c:v>0.9695524102647517</c:v>
                </c:pt>
                <c:pt idx="4909">
                  <c:v>0.96707534696638664</c:v>
                </c:pt>
                <c:pt idx="4910">
                  <c:v>0.97045750713203949</c:v>
                </c:pt>
                <c:pt idx="4911">
                  <c:v>0.97215113371873463</c:v>
                </c:pt>
                <c:pt idx="4912">
                  <c:v>0.96422204132698686</c:v>
                </c:pt>
                <c:pt idx="4913">
                  <c:v>0.97068721924358992</c:v>
                </c:pt>
                <c:pt idx="4914">
                  <c:v>0.9825910886229724</c:v>
                </c:pt>
                <c:pt idx="4915">
                  <c:v>0.9808570014989173</c:v>
                </c:pt>
                <c:pt idx="4916">
                  <c:v>0.96859621174603028</c:v>
                </c:pt>
                <c:pt idx="4917">
                  <c:v>0.97354341325491833</c:v>
                </c:pt>
                <c:pt idx="4918">
                  <c:v>0.97198765780611773</c:v>
                </c:pt>
                <c:pt idx="4919">
                  <c:v>0.96770011377763787</c:v>
                </c:pt>
                <c:pt idx="4920">
                  <c:v>0.97931927372305461</c:v>
                </c:pt>
                <c:pt idx="4921">
                  <c:v>0.96816646660914885</c:v>
                </c:pt>
                <c:pt idx="4922">
                  <c:v>0.9716621458151592</c:v>
                </c:pt>
                <c:pt idx="4923">
                  <c:v>0.9723475517561726</c:v>
                </c:pt>
                <c:pt idx="4924">
                  <c:v>0.96437093110552274</c:v>
                </c:pt>
                <c:pt idx="4925">
                  <c:v>0.97423808021396552</c:v>
                </c:pt>
                <c:pt idx="4926">
                  <c:v>0.97125835598980625</c:v>
                </c:pt>
                <c:pt idx="4927">
                  <c:v>0.96080668781483691</c:v>
                </c:pt>
                <c:pt idx="4928">
                  <c:v>0.96535897066889975</c:v>
                </c:pt>
                <c:pt idx="4929">
                  <c:v>0.97099484394891922</c:v>
                </c:pt>
                <c:pt idx="4930">
                  <c:v>0.95460659367955913</c:v>
                </c:pt>
                <c:pt idx="4931">
                  <c:v>0.96262433072244569</c:v>
                </c:pt>
                <c:pt idx="4932">
                  <c:v>0.95884534644738728</c:v>
                </c:pt>
                <c:pt idx="4933">
                  <c:v>0.9448801645867555</c:v>
                </c:pt>
                <c:pt idx="4934">
                  <c:v>0.95049595534470965</c:v>
                </c:pt>
                <c:pt idx="4935">
                  <c:v>0.94387384578653388</c:v>
                </c:pt>
                <c:pt idx="4936">
                  <c:v>0.92695865675011468</c:v>
                </c:pt>
                <c:pt idx="4937">
                  <c:v>0.92966290385501649</c:v>
                </c:pt>
                <c:pt idx="4938">
                  <c:v>0.91974517119808152</c:v>
                </c:pt>
                <c:pt idx="4939">
                  <c:v>0.89899301239845986</c:v>
                </c:pt>
                <c:pt idx="4940">
                  <c:v>0.89765741649111985</c:v>
                </c:pt>
                <c:pt idx="4941">
                  <c:v>0.88365872359176012</c:v>
                </c:pt>
                <c:pt idx="4942">
                  <c:v>0.86123901707141981</c:v>
                </c:pt>
                <c:pt idx="4943">
                  <c:v>0.84968677096879164</c:v>
                </c:pt>
                <c:pt idx="4944">
                  <c:v>0.82411548484380082</c:v>
                </c:pt>
                <c:pt idx="4945">
                  <c:v>0.79073207977814786</c:v>
                </c:pt>
                <c:pt idx="4946">
                  <c:v>0.97953714709051398</c:v>
                </c:pt>
                <c:pt idx="4947">
                  <c:v>0.76647502155465963</c:v>
                </c:pt>
                <c:pt idx="4948">
                  <c:v>0.66379208617763963</c:v>
                </c:pt>
                <c:pt idx="4949">
                  <c:v>0.6918067538106365</c:v>
                </c:pt>
                <c:pt idx="4950">
                  <c:v>0.72898608689926936</c:v>
                </c:pt>
                <c:pt idx="4951">
                  <c:v>0.82932095417064633</c:v>
                </c:pt>
                <c:pt idx="4952">
                  <c:v>0.94971148697698315</c:v>
                </c:pt>
                <c:pt idx="4953">
                  <c:v>0.92840014903129553</c:v>
                </c:pt>
                <c:pt idx="4954">
                  <c:v>0.92923159749042661</c:v>
                </c:pt>
                <c:pt idx="4955">
                  <c:v>0.96209417489413163</c:v>
                </c:pt>
                <c:pt idx="4956">
                  <c:v>0.99575346246487484</c:v>
                </c:pt>
                <c:pt idx="4957">
                  <c:v>1.5840171738082598</c:v>
                </c:pt>
                <c:pt idx="4958">
                  <c:v>0.92537227414130729</c:v>
                </c:pt>
                <c:pt idx="4959">
                  <c:v>0.62960911741122161</c:v>
                </c:pt>
                <c:pt idx="4960">
                  <c:v>0.68230449299216389</c:v>
                </c:pt>
                <c:pt idx="4961">
                  <c:v>0.99024850961424959</c:v>
                </c:pt>
                <c:pt idx="4962">
                  <c:v>1.0098382238859838</c:v>
                </c:pt>
                <c:pt idx="4963">
                  <c:v>1.7392046663485574</c:v>
                </c:pt>
                <c:pt idx="4964">
                  <c:v>0.47726999521254188</c:v>
                </c:pt>
                <c:pt idx="4965">
                  <c:v>0.94298516080822958</c:v>
                </c:pt>
                <c:pt idx="4966">
                  <c:v>1.0855552476318386</c:v>
                </c:pt>
                <c:pt idx="4967">
                  <c:v>0.9498924041222917</c:v>
                </c:pt>
                <c:pt idx="4968">
                  <c:v>0.61206891254746665</c:v>
                </c:pt>
                <c:pt idx="4969">
                  <c:v>0.46033561462886996</c:v>
                </c:pt>
                <c:pt idx="4970">
                  <c:v>0.38898930166690843</c:v>
                </c:pt>
                <c:pt idx="4971">
                  <c:v>1.6644748589439515E-3</c:v>
                </c:pt>
                <c:pt idx="4972">
                  <c:v>0.17958380039009741</c:v>
                </c:pt>
                <c:pt idx="4973">
                  <c:v>0.11057990159990781</c:v>
                </c:pt>
                <c:pt idx="4974">
                  <c:v>0.87176724422856844</c:v>
                </c:pt>
                <c:pt idx="4975">
                  <c:v>0.69937765831732279</c:v>
                </c:pt>
                <c:pt idx="4976">
                  <c:v>0.65797062182054655</c:v>
                </c:pt>
                <c:pt idx="4977">
                  <c:v>0.4806695225734981</c:v>
                </c:pt>
                <c:pt idx="4978">
                  <c:v>0.48189420847477382</c:v>
                </c:pt>
                <c:pt idx="4979">
                  <c:v>0.48707806865720904</c:v>
                </c:pt>
                <c:pt idx="4980">
                  <c:v>0.50482333981781247</c:v>
                </c:pt>
                <c:pt idx="4981">
                  <c:v>0.5566914044134067</c:v>
                </c:pt>
                <c:pt idx="4982">
                  <c:v>0.58593114355183151</c:v>
                </c:pt>
                <c:pt idx="4983">
                  <c:v>0.6337530550110696</c:v>
                </c:pt>
                <c:pt idx="4984">
                  <c:v>0.62057677090393248</c:v>
                </c:pt>
                <c:pt idx="4985">
                  <c:v>0.57042357856074133</c:v>
                </c:pt>
                <c:pt idx="4986">
                  <c:v>0.49967611364346215</c:v>
                </c:pt>
                <c:pt idx="4987">
                  <c:v>0.51221422531454941</c:v>
                </c:pt>
                <c:pt idx="4988">
                  <c:v>0.38423541658190824</c:v>
                </c:pt>
                <c:pt idx="4989">
                  <c:v>0.25760722564880761</c:v>
                </c:pt>
                <c:pt idx="4990">
                  <c:v>0.26544586796403458</c:v>
                </c:pt>
                <c:pt idx="4991">
                  <c:v>0.29275494519291917</c:v>
                </c:pt>
                <c:pt idx="4992">
                  <c:v>0.49410685230916662</c:v>
                </c:pt>
                <c:pt idx="4993">
                  <c:v>1.0240814039811923</c:v>
                </c:pt>
                <c:pt idx="4994">
                  <c:v>1.0672067848342766</c:v>
                </c:pt>
                <c:pt idx="4995">
                  <c:v>0.60167065094935945</c:v>
                </c:pt>
                <c:pt idx="4996">
                  <c:v>0.54328670103051346</c:v>
                </c:pt>
                <c:pt idx="4997">
                  <c:v>0.52557334944808076</c:v>
                </c:pt>
                <c:pt idx="4998">
                  <c:v>0</c:v>
                </c:pt>
                <c:pt idx="4999">
                  <c:v>0</c:v>
                </c:pt>
                <c:pt idx="5000">
                  <c:v>0</c:v>
                </c:pt>
                <c:pt idx="5001">
                  <c:v>0</c:v>
                </c:pt>
                <c:pt idx="5002">
                  <c:v>0</c:v>
                </c:pt>
                <c:pt idx="5003">
                  <c:v>0</c:v>
                </c:pt>
                <c:pt idx="5004">
                  <c:v>0</c:v>
                </c:pt>
                <c:pt idx="5005">
                  <c:v>0</c:v>
                </c:pt>
                <c:pt idx="5006">
                  <c:v>0</c:v>
                </c:pt>
                <c:pt idx="5007">
                  <c:v>0</c:v>
                </c:pt>
                <c:pt idx="5008">
                  <c:v>0</c:v>
                </c:pt>
                <c:pt idx="5009">
                  <c:v>1.0124032219714221</c:v>
                </c:pt>
                <c:pt idx="5010">
                  <c:v>1.0115168894904418</c:v>
                </c:pt>
                <c:pt idx="5011">
                  <c:v>1.0120360754304454</c:v>
                </c:pt>
                <c:pt idx="5012">
                  <c:v>1.0117532529751045</c:v>
                </c:pt>
                <c:pt idx="5013">
                  <c:v>1.0105736001965899</c:v>
                </c:pt>
                <c:pt idx="5014">
                  <c:v>1.0131236361773017</c:v>
                </c:pt>
                <c:pt idx="5015">
                  <c:v>1.0106589528112098</c:v>
                </c:pt>
                <c:pt idx="5016">
                  <c:v>1.0083395035787441</c:v>
                </c:pt>
                <c:pt idx="5017">
                  <c:v>1.008746695343133</c:v>
                </c:pt>
                <c:pt idx="5018">
                  <c:v>1.0075385369673435</c:v>
                </c:pt>
                <c:pt idx="5019">
                  <c:v>1.0045016827151934</c:v>
                </c:pt>
                <c:pt idx="5020">
                  <c:v>1.0058655388800057</c:v>
                </c:pt>
                <c:pt idx="5021">
                  <c:v>1.0047699532953338</c:v>
                </c:pt>
                <c:pt idx="5022">
                  <c:v>1.0039175208681181</c:v>
                </c:pt>
                <c:pt idx="5023">
                  <c:v>1.002937693444905</c:v>
                </c:pt>
                <c:pt idx="5024">
                  <c:v>1.0025626875505418</c:v>
                </c:pt>
                <c:pt idx="5025">
                  <c:v>0.99995136918018379</c:v>
                </c:pt>
                <c:pt idx="5026">
                  <c:v>0.9994699588325735</c:v>
                </c:pt>
                <c:pt idx="5027">
                  <c:v>1.0004245468232045</c:v>
                </c:pt>
                <c:pt idx="5028">
                  <c:v>1.0010061077856478</c:v>
                </c:pt>
                <c:pt idx="5029">
                  <c:v>1.0003648218371928</c:v>
                </c:pt>
                <c:pt idx="5030">
                  <c:v>0.99913576362283019</c:v>
                </c:pt>
                <c:pt idx="5031">
                  <c:v>0.99840666213116958</c:v>
                </c:pt>
                <c:pt idx="5032">
                  <c:v>1.0000912823093318</c:v>
                </c:pt>
                <c:pt idx="5033">
                  <c:v>0.9993597846673582</c:v>
                </c:pt>
                <c:pt idx="5034">
                  <c:v>0.99249347352423944</c:v>
                </c:pt>
                <c:pt idx="5035">
                  <c:v>1.0000039078121072</c:v>
                </c:pt>
                <c:pt idx="5036">
                  <c:v>0.99964598644592062</c:v>
                </c:pt>
                <c:pt idx="5037">
                  <c:v>0.99474705693422594</c:v>
                </c:pt>
                <c:pt idx="5038">
                  <c:v>1.0013626428948541</c:v>
                </c:pt>
                <c:pt idx="5039">
                  <c:v>1.0059578022804958</c:v>
                </c:pt>
                <c:pt idx="5040">
                  <c:v>1.0099212568812246</c:v>
                </c:pt>
                <c:pt idx="5041">
                  <c:v>1.0042591129483784</c:v>
                </c:pt>
                <c:pt idx="5042">
                  <c:v>1.0081121721897144</c:v>
                </c:pt>
                <c:pt idx="5043">
                  <c:v>1.0074371193612461</c:v>
                </c:pt>
                <c:pt idx="5044">
                  <c:v>1.0033182525930622</c:v>
                </c:pt>
                <c:pt idx="5045">
                  <c:v>1.0085073640737614</c:v>
                </c:pt>
                <c:pt idx="5046">
                  <c:v>1.0061519034130681</c:v>
                </c:pt>
                <c:pt idx="5047">
                  <c:v>1.0094571763561035</c:v>
                </c:pt>
                <c:pt idx="5048">
                  <c:v>1.0131226503644137</c:v>
                </c:pt>
                <c:pt idx="5049">
                  <c:v>1.0158253174297776</c:v>
                </c:pt>
                <c:pt idx="5050">
                  <c:v>1.0593711906297414</c:v>
                </c:pt>
                <c:pt idx="5051">
                  <c:v>1.0801305578675082</c:v>
                </c:pt>
                <c:pt idx="5052">
                  <c:v>1.0595258265724679</c:v>
                </c:pt>
                <c:pt idx="5053">
                  <c:v>1.1083956644964041</c:v>
                </c:pt>
                <c:pt idx="5054">
                  <c:v>1.1297487871167671</c:v>
                </c:pt>
                <c:pt idx="5055">
                  <c:v>1.1109913022681834</c:v>
                </c:pt>
                <c:pt idx="5056">
                  <c:v>1.162124557631901</c:v>
                </c:pt>
                <c:pt idx="5057">
                  <c:v>1.1806671813588108</c:v>
                </c:pt>
                <c:pt idx="5058">
                  <c:v>1.1535704135468503</c:v>
                </c:pt>
                <c:pt idx="5059">
                  <c:v>1.226474366406382</c:v>
                </c:pt>
                <c:pt idx="5060">
                  <c:v>1.274232321476308</c:v>
                </c:pt>
                <c:pt idx="5061">
                  <c:v>1.27811649284025</c:v>
                </c:pt>
                <c:pt idx="5062">
                  <c:v>1.388968703743664</c:v>
                </c:pt>
                <c:pt idx="5063">
                  <c:v>1.490767505908664</c:v>
                </c:pt>
                <c:pt idx="5064">
                  <c:v>1.6408300799147901</c:v>
                </c:pt>
                <c:pt idx="5065">
                  <c:v>1.3688122138221588</c:v>
                </c:pt>
                <c:pt idx="5066">
                  <c:v>1.8266137561612521</c:v>
                </c:pt>
                <c:pt idx="5067">
                  <c:v>2.0000272019809318</c:v>
                </c:pt>
                <c:pt idx="5068">
                  <c:v>2.1596994163284586</c:v>
                </c:pt>
                <c:pt idx="5069">
                  <c:v>7.1322818207784433</c:v>
                </c:pt>
                <c:pt idx="5070">
                  <c:v>1.3255032490065932</c:v>
                </c:pt>
                <c:pt idx="5071">
                  <c:v>1.695691894823993</c:v>
                </c:pt>
                <c:pt idx="5072">
                  <c:v>6.7296696063192014</c:v>
                </c:pt>
                <c:pt idx="5073">
                  <c:v>1.5109122977116498</c:v>
                </c:pt>
                <c:pt idx="5074">
                  <c:v>3.2471410376367422</c:v>
                </c:pt>
                <c:pt idx="5075">
                  <c:v>1.6977420493492601</c:v>
                </c:pt>
                <c:pt idx="5076">
                  <c:v>0.96833128461210172</c:v>
                </c:pt>
                <c:pt idx="5077">
                  <c:v>2.0862792204638274</c:v>
                </c:pt>
                <c:pt idx="5078">
                  <c:v>2.1646718775049609</c:v>
                </c:pt>
                <c:pt idx="5079">
                  <c:v>1.9411437967439671</c:v>
                </c:pt>
                <c:pt idx="5080">
                  <c:v>9.3263002369390726</c:v>
                </c:pt>
                <c:pt idx="5081">
                  <c:v>0.79956550430371331</c:v>
                </c:pt>
                <c:pt idx="5082">
                  <c:v>0.83425228960290798</c:v>
                </c:pt>
                <c:pt idx="5083">
                  <c:v>26.793581662390928</c:v>
                </c:pt>
                <c:pt idx="5084">
                  <c:v>38.293808930444925</c:v>
                </c:pt>
                <c:pt idx="5085">
                  <c:v>0.66711130409157815</c:v>
                </c:pt>
                <c:pt idx="5086">
                  <c:v>0.98449900133685753</c:v>
                </c:pt>
                <c:pt idx="5087">
                  <c:v>34.975323063733725</c:v>
                </c:pt>
                <c:pt idx="5088">
                  <c:v>0.78253401509538612</c:v>
                </c:pt>
                <c:pt idx="5089">
                  <c:v>0.77452344991318645</c:v>
                </c:pt>
                <c:pt idx="5090">
                  <c:v>0.78178673106467467</c:v>
                </c:pt>
                <c:pt idx="5091">
                  <c:v>0.82637680976380767</c:v>
                </c:pt>
                <c:pt idx="5092">
                  <c:v>0.88210652304009551</c:v>
                </c:pt>
                <c:pt idx="5093">
                  <c:v>0.8808968227169105</c:v>
                </c:pt>
                <c:pt idx="5094">
                  <c:v>0.84805288436661652</c:v>
                </c:pt>
                <c:pt idx="5095">
                  <c:v>0.85427620469510346</c:v>
                </c:pt>
                <c:pt idx="5096">
                  <c:v>0.86380130432824165</c:v>
                </c:pt>
                <c:pt idx="5097">
                  <c:v>0.93187535280893563</c:v>
                </c:pt>
                <c:pt idx="5098">
                  <c:v>1.0623614534542118</c:v>
                </c:pt>
                <c:pt idx="5099">
                  <c:v>1.087578699531218</c:v>
                </c:pt>
                <c:pt idx="5100">
                  <c:v>1.0295624151749772</c:v>
                </c:pt>
                <c:pt idx="5101">
                  <c:v>1.0467526544566521</c:v>
                </c:pt>
                <c:pt idx="5102">
                  <c:v>1.0376349339673179</c:v>
                </c:pt>
                <c:pt idx="5103">
                  <c:v>1.0584203668633791</c:v>
                </c:pt>
                <c:pt idx="5104">
                  <c:v>1.0236542902218739</c:v>
                </c:pt>
                <c:pt idx="5105">
                  <c:v>0.98940976015710758</c:v>
                </c:pt>
                <c:pt idx="5106">
                  <c:v>0.95379390681606302</c:v>
                </c:pt>
                <c:pt idx="5107">
                  <c:v>0.89440720900116533</c:v>
                </c:pt>
                <c:pt idx="5108">
                  <c:v>0.84907422033668911</c:v>
                </c:pt>
                <c:pt idx="5109">
                  <c:v>0.90017618525367848</c:v>
                </c:pt>
                <c:pt idx="5110">
                  <c:v>0.84330322942027169</c:v>
                </c:pt>
                <c:pt idx="5111">
                  <c:v>0.70738535093630939</c:v>
                </c:pt>
                <c:pt idx="5112">
                  <c:v>0.80439596565836224</c:v>
                </c:pt>
                <c:pt idx="5113">
                  <c:v>0.72779368511363085</c:v>
                </c:pt>
                <c:pt idx="5114">
                  <c:v>0.90558637511396078</c:v>
                </c:pt>
                <c:pt idx="5115">
                  <c:v>1.0743555785558283</c:v>
                </c:pt>
                <c:pt idx="5116">
                  <c:v>1.4348316151202718</c:v>
                </c:pt>
                <c:pt idx="5117">
                  <c:v>2.5140494566298104</c:v>
                </c:pt>
                <c:pt idx="5118">
                  <c:v>4.0422004944931578</c:v>
                </c:pt>
                <c:pt idx="5119">
                  <c:v>1.6605328428488342</c:v>
                </c:pt>
                <c:pt idx="5120">
                  <c:v>0.8790712120575247</c:v>
                </c:pt>
                <c:pt idx="5121">
                  <c:v>0.79658590445706456</c:v>
                </c:pt>
                <c:pt idx="5122">
                  <c:v>0.70237991402529765</c:v>
                </c:pt>
                <c:pt idx="5123">
                  <c:v>0</c:v>
                </c:pt>
                <c:pt idx="5124">
                  <c:v>0</c:v>
                </c:pt>
                <c:pt idx="5125">
                  <c:v>0</c:v>
                </c:pt>
                <c:pt idx="5126">
                  <c:v>0</c:v>
                </c:pt>
                <c:pt idx="5127">
                  <c:v>0</c:v>
                </c:pt>
                <c:pt idx="5128">
                  <c:v>0</c:v>
                </c:pt>
                <c:pt idx="5129">
                  <c:v>0</c:v>
                </c:pt>
                <c:pt idx="5130">
                  <c:v>0</c:v>
                </c:pt>
                <c:pt idx="5131">
                  <c:v>0</c:v>
                </c:pt>
                <c:pt idx="5132">
                  <c:v>0</c:v>
                </c:pt>
                <c:pt idx="5133">
                  <c:v>0</c:v>
                </c:pt>
                <c:pt idx="5134">
                  <c:v>1.0301676732205223</c:v>
                </c:pt>
                <c:pt idx="5135">
                  <c:v>1.0309753422431638</c:v>
                </c:pt>
                <c:pt idx="5136">
                  <c:v>1.030896989476582</c:v>
                </c:pt>
                <c:pt idx="5137">
                  <c:v>1.0329173032122201</c:v>
                </c:pt>
                <c:pt idx="5138">
                  <c:v>1.0308640322832308</c:v>
                </c:pt>
                <c:pt idx="5139">
                  <c:v>1.0322707047583701</c:v>
                </c:pt>
                <c:pt idx="5140">
                  <c:v>1.0320574919055046</c:v>
                </c:pt>
                <c:pt idx="5141">
                  <c:v>1.0323013166947197</c:v>
                </c:pt>
                <c:pt idx="5142">
                  <c:v>1.0316455619435774</c:v>
                </c:pt>
                <c:pt idx="5143">
                  <c:v>1.0318723716744174</c:v>
                </c:pt>
                <c:pt idx="5144">
                  <c:v>1.0305524563146853</c:v>
                </c:pt>
                <c:pt idx="5145">
                  <c:v>1.030014743964724</c:v>
                </c:pt>
                <c:pt idx="5146">
                  <c:v>1.0317196994308098</c:v>
                </c:pt>
                <c:pt idx="5147">
                  <c:v>1.0310610147783654</c:v>
                </c:pt>
                <c:pt idx="5148">
                  <c:v>1.0309635577404941</c:v>
                </c:pt>
                <c:pt idx="5149">
                  <c:v>1.0312460946113269</c:v>
                </c:pt>
                <c:pt idx="5150">
                  <c:v>1.0314772165923656</c:v>
                </c:pt>
                <c:pt idx="5151">
                  <c:v>1.0304506297935145</c:v>
                </c:pt>
                <c:pt idx="5152">
                  <c:v>1.0296930885021629</c:v>
                </c:pt>
                <c:pt idx="5153">
                  <c:v>1.0314108296641635</c:v>
                </c:pt>
                <c:pt idx="5154">
                  <c:v>1.0339400627070814</c:v>
                </c:pt>
                <c:pt idx="5155">
                  <c:v>1.0349963012480738</c:v>
                </c:pt>
                <c:pt idx="5156">
                  <c:v>1.0318979246976021</c:v>
                </c:pt>
                <c:pt idx="5157">
                  <c:v>1.0333897215572705</c:v>
                </c:pt>
                <c:pt idx="5158">
                  <c:v>1.0362553921425599</c:v>
                </c:pt>
                <c:pt idx="5159">
                  <c:v>1.034445195605878</c:v>
                </c:pt>
                <c:pt idx="5160">
                  <c:v>1.0377800209238441</c:v>
                </c:pt>
                <c:pt idx="5161">
                  <c:v>1.0354111385003035</c:v>
                </c:pt>
                <c:pt idx="5162">
                  <c:v>1.035564035871005</c:v>
                </c:pt>
                <c:pt idx="5163">
                  <c:v>1.0395666803154617</c:v>
                </c:pt>
                <c:pt idx="5164">
                  <c:v>1.0411701066783221</c:v>
                </c:pt>
                <c:pt idx="5165">
                  <c:v>1.0390588515072621</c:v>
                </c:pt>
                <c:pt idx="5166">
                  <c:v>1.0434904601571258</c:v>
                </c:pt>
                <c:pt idx="5167">
                  <c:v>1.0426541919602461</c:v>
                </c:pt>
                <c:pt idx="5168">
                  <c:v>1.0449641324684238</c:v>
                </c:pt>
                <c:pt idx="5169">
                  <c:v>1.0483635154631774</c:v>
                </c:pt>
                <c:pt idx="5170">
                  <c:v>1.0461390437588771</c:v>
                </c:pt>
                <c:pt idx="5171">
                  <c:v>1.0592037041418361</c:v>
                </c:pt>
                <c:pt idx="5172">
                  <c:v>1.0634472938860269</c:v>
                </c:pt>
                <c:pt idx="5173">
                  <c:v>1.0592884983027331</c:v>
                </c:pt>
                <c:pt idx="5174">
                  <c:v>1.0824693222292778</c:v>
                </c:pt>
                <c:pt idx="5175">
                  <c:v>1.1159446630143952</c:v>
                </c:pt>
                <c:pt idx="5176">
                  <c:v>1.1466239059532306</c:v>
                </c:pt>
                <c:pt idx="5177">
                  <c:v>1.1700132041415943</c:v>
                </c:pt>
                <c:pt idx="5178">
                  <c:v>1.2186752288737401</c:v>
                </c:pt>
                <c:pt idx="5179">
                  <c:v>1.2479407487808059</c:v>
                </c:pt>
                <c:pt idx="5180">
                  <c:v>1.2864164637292361</c:v>
                </c:pt>
                <c:pt idx="5181">
                  <c:v>1.321045466424374</c:v>
                </c:pt>
                <c:pt idx="5182">
                  <c:v>1.4061760673990058</c:v>
                </c:pt>
                <c:pt idx="5183">
                  <c:v>2.0741506816956687</c:v>
                </c:pt>
                <c:pt idx="5184">
                  <c:v>2.9577108817993492</c:v>
                </c:pt>
                <c:pt idx="5185">
                  <c:v>1.3269375455262102</c:v>
                </c:pt>
                <c:pt idx="5186">
                  <c:v>2.0848643926483645</c:v>
                </c:pt>
                <c:pt idx="5187">
                  <c:v>1.555384544373688</c:v>
                </c:pt>
                <c:pt idx="5188">
                  <c:v>2.2450138789258651</c:v>
                </c:pt>
                <c:pt idx="5189">
                  <c:v>5.8230419483867726</c:v>
                </c:pt>
                <c:pt idx="5190">
                  <c:v>5.4698408628737401</c:v>
                </c:pt>
                <c:pt idx="5191">
                  <c:v>10.85313342022828</c:v>
                </c:pt>
                <c:pt idx="5192">
                  <c:v>37.935130677645759</c:v>
                </c:pt>
                <c:pt idx="5193">
                  <c:v>6.179286295452882</c:v>
                </c:pt>
                <c:pt idx="5194">
                  <c:v>33.234533004871388</c:v>
                </c:pt>
                <c:pt idx="5195">
                  <c:v>3.7197868460424051</c:v>
                </c:pt>
                <c:pt idx="5196">
                  <c:v>1.9896918485286292</c:v>
                </c:pt>
                <c:pt idx="5197">
                  <c:v>90.79829703337596</c:v>
                </c:pt>
                <c:pt idx="5198">
                  <c:v>98.695884894738384</c:v>
                </c:pt>
                <c:pt idx="5199">
                  <c:v>67.601457069500015</c:v>
                </c:pt>
                <c:pt idx="5200">
                  <c:v>0.49339109555190408</c:v>
                </c:pt>
                <c:pt idx="5201">
                  <c:v>34.99983090519121</c:v>
                </c:pt>
                <c:pt idx="5202">
                  <c:v>0.8224499089985996</c:v>
                </c:pt>
                <c:pt idx="5203">
                  <c:v>25.933735224643492</c:v>
                </c:pt>
                <c:pt idx="5204">
                  <c:v>88.653351220440072</c:v>
                </c:pt>
                <c:pt idx="5205">
                  <c:v>13.765883046502672</c:v>
                </c:pt>
                <c:pt idx="5206">
                  <c:v>3.591378521389367</c:v>
                </c:pt>
                <c:pt idx="5207">
                  <c:v>4.1644932823047673</c:v>
                </c:pt>
                <c:pt idx="5208">
                  <c:v>1.589800550588915</c:v>
                </c:pt>
                <c:pt idx="5209">
                  <c:v>0.11074464686336732</c:v>
                </c:pt>
                <c:pt idx="5210">
                  <c:v>1.6710729339123918</c:v>
                </c:pt>
                <c:pt idx="5211">
                  <c:v>1.7067403427573717</c:v>
                </c:pt>
                <c:pt idx="5212">
                  <c:v>1.7563387174949801</c:v>
                </c:pt>
                <c:pt idx="5213">
                  <c:v>0.83959479454710584</c:v>
                </c:pt>
                <c:pt idx="5214">
                  <c:v>0.83629063633179257</c:v>
                </c:pt>
                <c:pt idx="5215">
                  <c:v>1.7155209838235608</c:v>
                </c:pt>
                <c:pt idx="5216">
                  <c:v>1.4692190471435638</c:v>
                </c:pt>
                <c:pt idx="5217">
                  <c:v>1.2940338119457542</c:v>
                </c:pt>
                <c:pt idx="5218">
                  <c:v>1.1394914489100418</c:v>
                </c:pt>
                <c:pt idx="5219">
                  <c:v>1.0625264612968481</c:v>
                </c:pt>
                <c:pt idx="5220">
                  <c:v>0.91881352663377869</c:v>
                </c:pt>
                <c:pt idx="5221">
                  <c:v>0.9548683482921434</c:v>
                </c:pt>
                <c:pt idx="5222">
                  <c:v>0.93719219360946882</c:v>
                </c:pt>
                <c:pt idx="5223">
                  <c:v>0.96918082558860785</c:v>
                </c:pt>
                <c:pt idx="5224">
                  <c:v>0.97655212684175763</c:v>
                </c:pt>
                <c:pt idx="5225">
                  <c:v>1.2432800565708739</c:v>
                </c:pt>
                <c:pt idx="5226">
                  <c:v>1.5156507614456189</c:v>
                </c:pt>
                <c:pt idx="5227">
                  <c:v>1.7213995541939098</c:v>
                </c:pt>
                <c:pt idx="5228">
                  <c:v>1.7037604368980195</c:v>
                </c:pt>
                <c:pt idx="5229">
                  <c:v>1.5894544665283163</c:v>
                </c:pt>
                <c:pt idx="5230">
                  <c:v>1.4918388172683199</c:v>
                </c:pt>
                <c:pt idx="5231">
                  <c:v>1.3928404042498861</c:v>
                </c:pt>
                <c:pt idx="5232">
                  <c:v>1.2929990465053092</c:v>
                </c:pt>
                <c:pt idx="5233">
                  <c:v>1.1448405230772363</c:v>
                </c:pt>
                <c:pt idx="5234">
                  <c:v>1.3181754781185298</c:v>
                </c:pt>
                <c:pt idx="5235">
                  <c:v>1.1689894995227061</c:v>
                </c:pt>
                <c:pt idx="5236">
                  <c:v>0.99071430162256258</c:v>
                </c:pt>
                <c:pt idx="5237">
                  <c:v>1.0100738822342599</c:v>
                </c:pt>
                <c:pt idx="5238">
                  <c:v>0.96973969998500464</c:v>
                </c:pt>
                <c:pt idx="5239">
                  <c:v>1.067893013329513</c:v>
                </c:pt>
                <c:pt idx="5240">
                  <c:v>1.2754441670992378</c:v>
                </c:pt>
                <c:pt idx="5241">
                  <c:v>1.7532507105028938</c:v>
                </c:pt>
                <c:pt idx="5242">
                  <c:v>3.0787978189247172</c:v>
                </c:pt>
                <c:pt idx="5243">
                  <c:v>5.0896901695321661</c:v>
                </c:pt>
                <c:pt idx="5244">
                  <c:v>5.1575574421483745</c:v>
                </c:pt>
                <c:pt idx="5245">
                  <c:v>1.7770753272710627</c:v>
                </c:pt>
                <c:pt idx="5246">
                  <c:v>1.0078858680024039</c:v>
                </c:pt>
                <c:pt idx="5247">
                  <c:v>0.53829101526581191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</c:v>
                </c:pt>
                <c:pt idx="5252">
                  <c:v>0</c:v>
                </c:pt>
                <c:pt idx="5253">
                  <c:v>0</c:v>
                </c:pt>
                <c:pt idx="5254">
                  <c:v>0</c:v>
                </c:pt>
                <c:pt idx="5255">
                  <c:v>0</c:v>
                </c:pt>
                <c:pt idx="5256">
                  <c:v>0</c:v>
                </c:pt>
                <c:pt idx="5257">
                  <c:v>0</c:v>
                </c:pt>
                <c:pt idx="5258">
                  <c:v>0</c:v>
                </c:pt>
                <c:pt idx="5259">
                  <c:v>0</c:v>
                </c:pt>
                <c:pt idx="5260">
                  <c:v>0</c:v>
                </c:pt>
                <c:pt idx="5261">
                  <c:v>0</c:v>
                </c:pt>
                <c:pt idx="5262">
                  <c:v>0</c:v>
                </c:pt>
                <c:pt idx="5263">
                  <c:v>0</c:v>
                </c:pt>
                <c:pt idx="5264">
                  <c:v>0</c:v>
                </c:pt>
                <c:pt idx="5265">
                  <c:v>0</c:v>
                </c:pt>
                <c:pt idx="5266">
                  <c:v>0</c:v>
                </c:pt>
                <c:pt idx="5267">
                  <c:v>0</c:v>
                </c:pt>
                <c:pt idx="5268">
                  <c:v>0</c:v>
                </c:pt>
                <c:pt idx="5269">
                  <c:v>0</c:v>
                </c:pt>
                <c:pt idx="5270">
                  <c:v>0</c:v>
                </c:pt>
                <c:pt idx="5271">
                  <c:v>0</c:v>
                </c:pt>
                <c:pt idx="5272">
                  <c:v>0</c:v>
                </c:pt>
                <c:pt idx="5273">
                  <c:v>0</c:v>
                </c:pt>
                <c:pt idx="5274">
                  <c:v>0</c:v>
                </c:pt>
                <c:pt idx="5275">
                  <c:v>0</c:v>
                </c:pt>
                <c:pt idx="5276">
                  <c:v>0</c:v>
                </c:pt>
                <c:pt idx="5277">
                  <c:v>0</c:v>
                </c:pt>
                <c:pt idx="5278">
                  <c:v>0</c:v>
                </c:pt>
                <c:pt idx="5279">
                  <c:v>0</c:v>
                </c:pt>
                <c:pt idx="5280">
                  <c:v>0</c:v>
                </c:pt>
                <c:pt idx="5281">
                  <c:v>0</c:v>
                </c:pt>
                <c:pt idx="5282">
                  <c:v>0</c:v>
                </c:pt>
                <c:pt idx="5283">
                  <c:v>0</c:v>
                </c:pt>
                <c:pt idx="5284">
                  <c:v>0</c:v>
                </c:pt>
                <c:pt idx="5285">
                  <c:v>0</c:v>
                </c:pt>
                <c:pt idx="5286">
                  <c:v>0</c:v>
                </c:pt>
                <c:pt idx="5287">
                  <c:v>0</c:v>
                </c:pt>
                <c:pt idx="5288">
                  <c:v>0</c:v>
                </c:pt>
                <c:pt idx="5289">
                  <c:v>0</c:v>
                </c:pt>
                <c:pt idx="5290">
                  <c:v>0</c:v>
                </c:pt>
                <c:pt idx="5291">
                  <c:v>0</c:v>
                </c:pt>
                <c:pt idx="5292">
                  <c:v>0</c:v>
                </c:pt>
                <c:pt idx="5293">
                  <c:v>0</c:v>
                </c:pt>
                <c:pt idx="5294">
                  <c:v>0</c:v>
                </c:pt>
                <c:pt idx="5295">
                  <c:v>0</c:v>
                </c:pt>
                <c:pt idx="5296">
                  <c:v>0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</c:v>
                </c:pt>
                <c:pt idx="5302">
                  <c:v>0</c:v>
                </c:pt>
                <c:pt idx="5303">
                  <c:v>0</c:v>
                </c:pt>
                <c:pt idx="5304">
                  <c:v>0</c:v>
                </c:pt>
                <c:pt idx="5305">
                  <c:v>0</c:v>
                </c:pt>
                <c:pt idx="5306">
                  <c:v>0</c:v>
                </c:pt>
                <c:pt idx="5307">
                  <c:v>0</c:v>
                </c:pt>
                <c:pt idx="5308">
                  <c:v>0</c:v>
                </c:pt>
                <c:pt idx="5309">
                  <c:v>0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</c:v>
                </c:pt>
                <c:pt idx="5314">
                  <c:v>0</c:v>
                </c:pt>
                <c:pt idx="5315">
                  <c:v>0</c:v>
                </c:pt>
                <c:pt idx="5316">
                  <c:v>0</c:v>
                </c:pt>
                <c:pt idx="5317">
                  <c:v>0</c:v>
                </c:pt>
                <c:pt idx="5318">
                  <c:v>0</c:v>
                </c:pt>
                <c:pt idx="5319">
                  <c:v>0</c:v>
                </c:pt>
                <c:pt idx="5320">
                  <c:v>0</c:v>
                </c:pt>
                <c:pt idx="5321">
                  <c:v>0</c:v>
                </c:pt>
                <c:pt idx="5322">
                  <c:v>0</c:v>
                </c:pt>
                <c:pt idx="5323">
                  <c:v>0</c:v>
                </c:pt>
                <c:pt idx="5324">
                  <c:v>0</c:v>
                </c:pt>
                <c:pt idx="5325">
                  <c:v>0</c:v>
                </c:pt>
                <c:pt idx="5326">
                  <c:v>0</c:v>
                </c:pt>
                <c:pt idx="5327">
                  <c:v>0</c:v>
                </c:pt>
                <c:pt idx="5328">
                  <c:v>0</c:v>
                </c:pt>
                <c:pt idx="5329">
                  <c:v>0</c:v>
                </c:pt>
                <c:pt idx="5330">
                  <c:v>0</c:v>
                </c:pt>
                <c:pt idx="5331">
                  <c:v>0</c:v>
                </c:pt>
                <c:pt idx="5332">
                  <c:v>0</c:v>
                </c:pt>
                <c:pt idx="5333">
                  <c:v>0</c:v>
                </c:pt>
                <c:pt idx="5334">
                  <c:v>0</c:v>
                </c:pt>
                <c:pt idx="5335">
                  <c:v>0</c:v>
                </c:pt>
                <c:pt idx="5336">
                  <c:v>0</c:v>
                </c:pt>
                <c:pt idx="5337">
                  <c:v>0</c:v>
                </c:pt>
                <c:pt idx="5338">
                  <c:v>0</c:v>
                </c:pt>
                <c:pt idx="5339">
                  <c:v>0</c:v>
                </c:pt>
                <c:pt idx="5340">
                  <c:v>0</c:v>
                </c:pt>
                <c:pt idx="5341">
                  <c:v>0</c:v>
                </c:pt>
                <c:pt idx="5342">
                  <c:v>0</c:v>
                </c:pt>
                <c:pt idx="5343">
                  <c:v>0</c:v>
                </c:pt>
                <c:pt idx="5344">
                  <c:v>0</c:v>
                </c:pt>
                <c:pt idx="5345">
                  <c:v>0</c:v>
                </c:pt>
                <c:pt idx="5346">
                  <c:v>0</c:v>
                </c:pt>
                <c:pt idx="5347">
                  <c:v>0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</c:v>
                </c:pt>
                <c:pt idx="5352">
                  <c:v>0</c:v>
                </c:pt>
                <c:pt idx="5353">
                  <c:v>0</c:v>
                </c:pt>
                <c:pt idx="5354">
                  <c:v>0</c:v>
                </c:pt>
                <c:pt idx="5355">
                  <c:v>0</c:v>
                </c:pt>
                <c:pt idx="5356">
                  <c:v>0</c:v>
                </c:pt>
                <c:pt idx="5357">
                  <c:v>0</c:v>
                </c:pt>
                <c:pt idx="5358">
                  <c:v>0</c:v>
                </c:pt>
                <c:pt idx="5359">
                  <c:v>0</c:v>
                </c:pt>
                <c:pt idx="5360">
                  <c:v>0</c:v>
                </c:pt>
                <c:pt idx="5361">
                  <c:v>0</c:v>
                </c:pt>
                <c:pt idx="5362">
                  <c:v>0</c:v>
                </c:pt>
                <c:pt idx="5363">
                  <c:v>0</c:v>
                </c:pt>
                <c:pt idx="5364">
                  <c:v>0</c:v>
                </c:pt>
                <c:pt idx="5365">
                  <c:v>0</c:v>
                </c:pt>
                <c:pt idx="5366">
                  <c:v>0</c:v>
                </c:pt>
                <c:pt idx="5367">
                  <c:v>0</c:v>
                </c:pt>
                <c:pt idx="5368">
                  <c:v>0</c:v>
                </c:pt>
                <c:pt idx="5369">
                  <c:v>0</c:v>
                </c:pt>
                <c:pt idx="5370">
                  <c:v>0</c:v>
                </c:pt>
                <c:pt idx="5371">
                  <c:v>0</c:v>
                </c:pt>
                <c:pt idx="5372">
                  <c:v>0</c:v>
                </c:pt>
                <c:pt idx="5373">
                  <c:v>0</c:v>
                </c:pt>
                <c:pt idx="5374">
                  <c:v>0</c:v>
                </c:pt>
                <c:pt idx="5375">
                  <c:v>0</c:v>
                </c:pt>
                <c:pt idx="5376">
                  <c:v>0</c:v>
                </c:pt>
                <c:pt idx="5377">
                  <c:v>0</c:v>
                </c:pt>
                <c:pt idx="5378">
                  <c:v>0</c:v>
                </c:pt>
                <c:pt idx="5379">
                  <c:v>0</c:v>
                </c:pt>
                <c:pt idx="5380">
                  <c:v>0</c:v>
                </c:pt>
                <c:pt idx="5381">
                  <c:v>0</c:v>
                </c:pt>
                <c:pt idx="5382">
                  <c:v>0</c:v>
                </c:pt>
                <c:pt idx="5383">
                  <c:v>0</c:v>
                </c:pt>
                <c:pt idx="5384">
                  <c:v>0</c:v>
                </c:pt>
                <c:pt idx="5385">
                  <c:v>0</c:v>
                </c:pt>
                <c:pt idx="5386">
                  <c:v>0</c:v>
                </c:pt>
                <c:pt idx="5387">
                  <c:v>0</c:v>
                </c:pt>
                <c:pt idx="5388">
                  <c:v>0</c:v>
                </c:pt>
                <c:pt idx="5389">
                  <c:v>0</c:v>
                </c:pt>
                <c:pt idx="5390">
                  <c:v>0</c:v>
                </c:pt>
                <c:pt idx="5391">
                  <c:v>0</c:v>
                </c:pt>
                <c:pt idx="5392">
                  <c:v>0</c:v>
                </c:pt>
                <c:pt idx="5393">
                  <c:v>0</c:v>
                </c:pt>
                <c:pt idx="5394">
                  <c:v>0</c:v>
                </c:pt>
                <c:pt idx="5395">
                  <c:v>0</c:v>
                </c:pt>
                <c:pt idx="5396">
                  <c:v>0</c:v>
                </c:pt>
                <c:pt idx="5397">
                  <c:v>0</c:v>
                </c:pt>
                <c:pt idx="5398">
                  <c:v>0</c:v>
                </c:pt>
                <c:pt idx="5399">
                  <c:v>0</c:v>
                </c:pt>
                <c:pt idx="5400">
                  <c:v>0</c:v>
                </c:pt>
                <c:pt idx="5401">
                  <c:v>0</c:v>
                </c:pt>
                <c:pt idx="5402">
                  <c:v>0</c:v>
                </c:pt>
                <c:pt idx="5403">
                  <c:v>0</c:v>
                </c:pt>
                <c:pt idx="5404">
                  <c:v>0</c:v>
                </c:pt>
                <c:pt idx="5405">
                  <c:v>0</c:v>
                </c:pt>
                <c:pt idx="5406">
                  <c:v>0</c:v>
                </c:pt>
                <c:pt idx="5407">
                  <c:v>0</c:v>
                </c:pt>
                <c:pt idx="5408">
                  <c:v>0</c:v>
                </c:pt>
                <c:pt idx="5409">
                  <c:v>0</c:v>
                </c:pt>
                <c:pt idx="5410">
                  <c:v>0</c:v>
                </c:pt>
                <c:pt idx="5411">
                  <c:v>0</c:v>
                </c:pt>
                <c:pt idx="5412">
                  <c:v>0</c:v>
                </c:pt>
                <c:pt idx="5413">
                  <c:v>0</c:v>
                </c:pt>
                <c:pt idx="5414">
                  <c:v>0</c:v>
                </c:pt>
                <c:pt idx="5415">
                  <c:v>0</c:v>
                </c:pt>
                <c:pt idx="5416">
                  <c:v>0</c:v>
                </c:pt>
                <c:pt idx="5417">
                  <c:v>0</c:v>
                </c:pt>
                <c:pt idx="5418">
                  <c:v>0</c:v>
                </c:pt>
                <c:pt idx="5419">
                  <c:v>0</c:v>
                </c:pt>
                <c:pt idx="5420">
                  <c:v>0</c:v>
                </c:pt>
                <c:pt idx="5421">
                  <c:v>0</c:v>
                </c:pt>
                <c:pt idx="5422">
                  <c:v>0</c:v>
                </c:pt>
                <c:pt idx="5423">
                  <c:v>0</c:v>
                </c:pt>
                <c:pt idx="5424">
                  <c:v>0</c:v>
                </c:pt>
                <c:pt idx="5425">
                  <c:v>0</c:v>
                </c:pt>
                <c:pt idx="5426">
                  <c:v>0</c:v>
                </c:pt>
                <c:pt idx="5427">
                  <c:v>0</c:v>
                </c:pt>
                <c:pt idx="5428">
                  <c:v>0</c:v>
                </c:pt>
                <c:pt idx="5429">
                  <c:v>0</c:v>
                </c:pt>
                <c:pt idx="5430">
                  <c:v>0</c:v>
                </c:pt>
                <c:pt idx="5431">
                  <c:v>0</c:v>
                </c:pt>
                <c:pt idx="5432">
                  <c:v>0</c:v>
                </c:pt>
                <c:pt idx="5433">
                  <c:v>0</c:v>
                </c:pt>
                <c:pt idx="5434">
                  <c:v>0</c:v>
                </c:pt>
                <c:pt idx="5435">
                  <c:v>0</c:v>
                </c:pt>
                <c:pt idx="5436">
                  <c:v>0</c:v>
                </c:pt>
                <c:pt idx="5437">
                  <c:v>0</c:v>
                </c:pt>
                <c:pt idx="5438">
                  <c:v>0</c:v>
                </c:pt>
                <c:pt idx="5439">
                  <c:v>0</c:v>
                </c:pt>
                <c:pt idx="5440">
                  <c:v>0</c:v>
                </c:pt>
                <c:pt idx="5441">
                  <c:v>0</c:v>
                </c:pt>
                <c:pt idx="5442">
                  <c:v>0</c:v>
                </c:pt>
                <c:pt idx="5443">
                  <c:v>0</c:v>
                </c:pt>
                <c:pt idx="5444">
                  <c:v>0</c:v>
                </c:pt>
                <c:pt idx="5445">
                  <c:v>0</c:v>
                </c:pt>
                <c:pt idx="5446">
                  <c:v>0</c:v>
                </c:pt>
                <c:pt idx="5447">
                  <c:v>0</c:v>
                </c:pt>
                <c:pt idx="5448">
                  <c:v>0</c:v>
                </c:pt>
                <c:pt idx="5449">
                  <c:v>0</c:v>
                </c:pt>
                <c:pt idx="5450">
                  <c:v>0</c:v>
                </c:pt>
                <c:pt idx="5451">
                  <c:v>0</c:v>
                </c:pt>
                <c:pt idx="5452">
                  <c:v>0</c:v>
                </c:pt>
                <c:pt idx="5453">
                  <c:v>0</c:v>
                </c:pt>
                <c:pt idx="5454">
                  <c:v>0</c:v>
                </c:pt>
                <c:pt idx="5455">
                  <c:v>0</c:v>
                </c:pt>
                <c:pt idx="5456">
                  <c:v>0</c:v>
                </c:pt>
                <c:pt idx="5457">
                  <c:v>0</c:v>
                </c:pt>
                <c:pt idx="5458">
                  <c:v>0</c:v>
                </c:pt>
                <c:pt idx="5459">
                  <c:v>0</c:v>
                </c:pt>
                <c:pt idx="5460">
                  <c:v>0</c:v>
                </c:pt>
                <c:pt idx="5461">
                  <c:v>0</c:v>
                </c:pt>
                <c:pt idx="5462">
                  <c:v>0</c:v>
                </c:pt>
                <c:pt idx="5463">
                  <c:v>0</c:v>
                </c:pt>
                <c:pt idx="5464">
                  <c:v>0</c:v>
                </c:pt>
                <c:pt idx="5465">
                  <c:v>0</c:v>
                </c:pt>
                <c:pt idx="5466">
                  <c:v>0</c:v>
                </c:pt>
                <c:pt idx="5467">
                  <c:v>0</c:v>
                </c:pt>
                <c:pt idx="5468">
                  <c:v>0</c:v>
                </c:pt>
                <c:pt idx="5469">
                  <c:v>0</c:v>
                </c:pt>
                <c:pt idx="5470">
                  <c:v>0</c:v>
                </c:pt>
                <c:pt idx="5471">
                  <c:v>0</c:v>
                </c:pt>
                <c:pt idx="5472">
                  <c:v>0</c:v>
                </c:pt>
                <c:pt idx="5473">
                  <c:v>0</c:v>
                </c:pt>
                <c:pt idx="5474">
                  <c:v>0</c:v>
                </c:pt>
                <c:pt idx="5475">
                  <c:v>0</c:v>
                </c:pt>
                <c:pt idx="5476">
                  <c:v>0</c:v>
                </c:pt>
                <c:pt idx="5477">
                  <c:v>0</c:v>
                </c:pt>
                <c:pt idx="5478">
                  <c:v>0</c:v>
                </c:pt>
                <c:pt idx="5479">
                  <c:v>0</c:v>
                </c:pt>
                <c:pt idx="5480">
                  <c:v>0</c:v>
                </c:pt>
                <c:pt idx="5481">
                  <c:v>0</c:v>
                </c:pt>
                <c:pt idx="5482">
                  <c:v>0</c:v>
                </c:pt>
                <c:pt idx="5483">
                  <c:v>0</c:v>
                </c:pt>
                <c:pt idx="5484">
                  <c:v>0</c:v>
                </c:pt>
                <c:pt idx="5485">
                  <c:v>0</c:v>
                </c:pt>
                <c:pt idx="5486">
                  <c:v>0</c:v>
                </c:pt>
                <c:pt idx="5487">
                  <c:v>0</c:v>
                </c:pt>
                <c:pt idx="5488">
                  <c:v>0</c:v>
                </c:pt>
                <c:pt idx="5489">
                  <c:v>0</c:v>
                </c:pt>
                <c:pt idx="5490">
                  <c:v>0</c:v>
                </c:pt>
                <c:pt idx="5491">
                  <c:v>0</c:v>
                </c:pt>
                <c:pt idx="5492">
                  <c:v>0</c:v>
                </c:pt>
                <c:pt idx="5493">
                  <c:v>0</c:v>
                </c:pt>
                <c:pt idx="5494">
                  <c:v>0</c:v>
                </c:pt>
                <c:pt idx="5495">
                  <c:v>0</c:v>
                </c:pt>
                <c:pt idx="5496">
                  <c:v>0</c:v>
                </c:pt>
                <c:pt idx="5497">
                  <c:v>0</c:v>
                </c:pt>
                <c:pt idx="5498">
                  <c:v>0</c:v>
                </c:pt>
                <c:pt idx="5499">
                  <c:v>0</c:v>
                </c:pt>
                <c:pt idx="5500">
                  <c:v>0</c:v>
                </c:pt>
                <c:pt idx="5501">
                  <c:v>0</c:v>
                </c:pt>
                <c:pt idx="5502">
                  <c:v>0</c:v>
                </c:pt>
                <c:pt idx="5503">
                  <c:v>0</c:v>
                </c:pt>
                <c:pt idx="5504">
                  <c:v>0</c:v>
                </c:pt>
                <c:pt idx="5505">
                  <c:v>0</c:v>
                </c:pt>
                <c:pt idx="5506">
                  <c:v>0</c:v>
                </c:pt>
                <c:pt idx="5507">
                  <c:v>0</c:v>
                </c:pt>
                <c:pt idx="5508">
                  <c:v>0</c:v>
                </c:pt>
                <c:pt idx="5509">
                  <c:v>0</c:v>
                </c:pt>
                <c:pt idx="5510">
                  <c:v>0</c:v>
                </c:pt>
                <c:pt idx="5511">
                  <c:v>0</c:v>
                </c:pt>
                <c:pt idx="5512">
                  <c:v>0</c:v>
                </c:pt>
                <c:pt idx="5513">
                  <c:v>0</c:v>
                </c:pt>
                <c:pt idx="5514">
                  <c:v>0</c:v>
                </c:pt>
                <c:pt idx="5515">
                  <c:v>0</c:v>
                </c:pt>
                <c:pt idx="5516">
                  <c:v>0</c:v>
                </c:pt>
                <c:pt idx="5517">
                  <c:v>0</c:v>
                </c:pt>
                <c:pt idx="5518">
                  <c:v>0</c:v>
                </c:pt>
                <c:pt idx="5519">
                  <c:v>0</c:v>
                </c:pt>
                <c:pt idx="5520">
                  <c:v>0</c:v>
                </c:pt>
                <c:pt idx="5521">
                  <c:v>0</c:v>
                </c:pt>
                <c:pt idx="5522">
                  <c:v>0</c:v>
                </c:pt>
                <c:pt idx="5523">
                  <c:v>0</c:v>
                </c:pt>
                <c:pt idx="5524">
                  <c:v>0</c:v>
                </c:pt>
                <c:pt idx="5525">
                  <c:v>0</c:v>
                </c:pt>
                <c:pt idx="5526">
                  <c:v>0</c:v>
                </c:pt>
                <c:pt idx="5527">
                  <c:v>0</c:v>
                </c:pt>
                <c:pt idx="5528">
                  <c:v>0</c:v>
                </c:pt>
                <c:pt idx="5529">
                  <c:v>0</c:v>
                </c:pt>
                <c:pt idx="5530">
                  <c:v>0</c:v>
                </c:pt>
                <c:pt idx="5531">
                  <c:v>0</c:v>
                </c:pt>
                <c:pt idx="5532">
                  <c:v>0</c:v>
                </c:pt>
                <c:pt idx="5533">
                  <c:v>0</c:v>
                </c:pt>
                <c:pt idx="5534">
                  <c:v>0</c:v>
                </c:pt>
                <c:pt idx="5535">
                  <c:v>0</c:v>
                </c:pt>
                <c:pt idx="5536">
                  <c:v>0</c:v>
                </c:pt>
                <c:pt idx="5537">
                  <c:v>0</c:v>
                </c:pt>
                <c:pt idx="5538">
                  <c:v>0</c:v>
                </c:pt>
                <c:pt idx="5539">
                  <c:v>0</c:v>
                </c:pt>
                <c:pt idx="5540">
                  <c:v>0</c:v>
                </c:pt>
                <c:pt idx="5541">
                  <c:v>0</c:v>
                </c:pt>
                <c:pt idx="5542">
                  <c:v>0</c:v>
                </c:pt>
                <c:pt idx="5543">
                  <c:v>0</c:v>
                </c:pt>
                <c:pt idx="5544">
                  <c:v>0</c:v>
                </c:pt>
                <c:pt idx="5545">
                  <c:v>0</c:v>
                </c:pt>
                <c:pt idx="5546">
                  <c:v>0</c:v>
                </c:pt>
                <c:pt idx="5547">
                  <c:v>0</c:v>
                </c:pt>
                <c:pt idx="5548">
                  <c:v>0</c:v>
                </c:pt>
                <c:pt idx="5549">
                  <c:v>0</c:v>
                </c:pt>
                <c:pt idx="5550">
                  <c:v>0</c:v>
                </c:pt>
                <c:pt idx="5551">
                  <c:v>0</c:v>
                </c:pt>
                <c:pt idx="5552">
                  <c:v>0</c:v>
                </c:pt>
                <c:pt idx="5553">
                  <c:v>0</c:v>
                </c:pt>
                <c:pt idx="5554">
                  <c:v>0</c:v>
                </c:pt>
                <c:pt idx="5555">
                  <c:v>0</c:v>
                </c:pt>
                <c:pt idx="5556">
                  <c:v>0</c:v>
                </c:pt>
                <c:pt idx="5557">
                  <c:v>0</c:v>
                </c:pt>
                <c:pt idx="5558">
                  <c:v>0</c:v>
                </c:pt>
                <c:pt idx="5559">
                  <c:v>0</c:v>
                </c:pt>
                <c:pt idx="5560">
                  <c:v>0</c:v>
                </c:pt>
                <c:pt idx="5561">
                  <c:v>0</c:v>
                </c:pt>
                <c:pt idx="5562">
                  <c:v>0</c:v>
                </c:pt>
                <c:pt idx="5563">
                  <c:v>0</c:v>
                </c:pt>
                <c:pt idx="5564">
                  <c:v>0</c:v>
                </c:pt>
                <c:pt idx="5565">
                  <c:v>0</c:v>
                </c:pt>
                <c:pt idx="5566">
                  <c:v>0</c:v>
                </c:pt>
                <c:pt idx="5567">
                  <c:v>0</c:v>
                </c:pt>
                <c:pt idx="5568">
                  <c:v>0</c:v>
                </c:pt>
                <c:pt idx="5569">
                  <c:v>0</c:v>
                </c:pt>
                <c:pt idx="5570">
                  <c:v>0</c:v>
                </c:pt>
                <c:pt idx="5571">
                  <c:v>0</c:v>
                </c:pt>
                <c:pt idx="5572">
                  <c:v>0</c:v>
                </c:pt>
                <c:pt idx="5573">
                  <c:v>0</c:v>
                </c:pt>
                <c:pt idx="5574">
                  <c:v>0</c:v>
                </c:pt>
                <c:pt idx="5575">
                  <c:v>0</c:v>
                </c:pt>
                <c:pt idx="5576">
                  <c:v>0</c:v>
                </c:pt>
                <c:pt idx="5577">
                  <c:v>0</c:v>
                </c:pt>
                <c:pt idx="5578">
                  <c:v>0</c:v>
                </c:pt>
                <c:pt idx="5579">
                  <c:v>0</c:v>
                </c:pt>
                <c:pt idx="5580">
                  <c:v>0</c:v>
                </c:pt>
                <c:pt idx="5581">
                  <c:v>0</c:v>
                </c:pt>
                <c:pt idx="5582">
                  <c:v>0</c:v>
                </c:pt>
                <c:pt idx="5583">
                  <c:v>0</c:v>
                </c:pt>
                <c:pt idx="5584">
                  <c:v>0</c:v>
                </c:pt>
                <c:pt idx="5585">
                  <c:v>0</c:v>
                </c:pt>
                <c:pt idx="5586">
                  <c:v>0</c:v>
                </c:pt>
                <c:pt idx="5587">
                  <c:v>0</c:v>
                </c:pt>
                <c:pt idx="5588">
                  <c:v>0</c:v>
                </c:pt>
                <c:pt idx="5589">
                  <c:v>0</c:v>
                </c:pt>
                <c:pt idx="5590">
                  <c:v>0</c:v>
                </c:pt>
                <c:pt idx="5591">
                  <c:v>0</c:v>
                </c:pt>
                <c:pt idx="5592">
                  <c:v>0</c:v>
                </c:pt>
                <c:pt idx="5593">
                  <c:v>0</c:v>
                </c:pt>
                <c:pt idx="5594">
                  <c:v>0</c:v>
                </c:pt>
                <c:pt idx="5595">
                  <c:v>0</c:v>
                </c:pt>
                <c:pt idx="5596">
                  <c:v>0</c:v>
                </c:pt>
                <c:pt idx="5597">
                  <c:v>0</c:v>
                </c:pt>
                <c:pt idx="5598">
                  <c:v>0</c:v>
                </c:pt>
                <c:pt idx="5599">
                  <c:v>0</c:v>
                </c:pt>
                <c:pt idx="5600">
                  <c:v>0</c:v>
                </c:pt>
                <c:pt idx="5601">
                  <c:v>0</c:v>
                </c:pt>
                <c:pt idx="5602">
                  <c:v>0</c:v>
                </c:pt>
                <c:pt idx="5603">
                  <c:v>0</c:v>
                </c:pt>
                <c:pt idx="5604">
                  <c:v>0</c:v>
                </c:pt>
                <c:pt idx="5605">
                  <c:v>0</c:v>
                </c:pt>
                <c:pt idx="5606">
                  <c:v>0</c:v>
                </c:pt>
                <c:pt idx="5607">
                  <c:v>0</c:v>
                </c:pt>
                <c:pt idx="5608">
                  <c:v>0</c:v>
                </c:pt>
                <c:pt idx="5609">
                  <c:v>0</c:v>
                </c:pt>
                <c:pt idx="5610">
                  <c:v>0</c:v>
                </c:pt>
                <c:pt idx="5611">
                  <c:v>0</c:v>
                </c:pt>
                <c:pt idx="5612">
                  <c:v>0</c:v>
                </c:pt>
                <c:pt idx="5613">
                  <c:v>0</c:v>
                </c:pt>
                <c:pt idx="5614">
                  <c:v>0</c:v>
                </c:pt>
                <c:pt idx="5615">
                  <c:v>0</c:v>
                </c:pt>
                <c:pt idx="5616">
                  <c:v>0</c:v>
                </c:pt>
                <c:pt idx="5617">
                  <c:v>0</c:v>
                </c:pt>
                <c:pt idx="5618">
                  <c:v>0</c:v>
                </c:pt>
                <c:pt idx="5619">
                  <c:v>0</c:v>
                </c:pt>
                <c:pt idx="5620">
                  <c:v>0</c:v>
                </c:pt>
                <c:pt idx="5621">
                  <c:v>0</c:v>
                </c:pt>
                <c:pt idx="5622">
                  <c:v>0</c:v>
                </c:pt>
                <c:pt idx="5623">
                  <c:v>0</c:v>
                </c:pt>
                <c:pt idx="5624">
                  <c:v>0</c:v>
                </c:pt>
                <c:pt idx="5625">
                  <c:v>0</c:v>
                </c:pt>
                <c:pt idx="5626">
                  <c:v>0</c:v>
                </c:pt>
                <c:pt idx="5627">
                  <c:v>0</c:v>
                </c:pt>
                <c:pt idx="5628">
                  <c:v>0</c:v>
                </c:pt>
                <c:pt idx="5629">
                  <c:v>0</c:v>
                </c:pt>
                <c:pt idx="5630">
                  <c:v>0</c:v>
                </c:pt>
                <c:pt idx="5631">
                  <c:v>0</c:v>
                </c:pt>
                <c:pt idx="5632">
                  <c:v>0</c:v>
                </c:pt>
                <c:pt idx="5633">
                  <c:v>0</c:v>
                </c:pt>
                <c:pt idx="5634">
                  <c:v>0</c:v>
                </c:pt>
                <c:pt idx="5635">
                  <c:v>0</c:v>
                </c:pt>
                <c:pt idx="5636">
                  <c:v>0</c:v>
                </c:pt>
                <c:pt idx="5637">
                  <c:v>0</c:v>
                </c:pt>
                <c:pt idx="5638">
                  <c:v>0</c:v>
                </c:pt>
                <c:pt idx="5639">
                  <c:v>0</c:v>
                </c:pt>
                <c:pt idx="5640">
                  <c:v>0</c:v>
                </c:pt>
                <c:pt idx="5641">
                  <c:v>0</c:v>
                </c:pt>
                <c:pt idx="5642">
                  <c:v>0</c:v>
                </c:pt>
                <c:pt idx="5643">
                  <c:v>0</c:v>
                </c:pt>
                <c:pt idx="5644">
                  <c:v>0</c:v>
                </c:pt>
                <c:pt idx="5645">
                  <c:v>0</c:v>
                </c:pt>
                <c:pt idx="5646">
                  <c:v>0</c:v>
                </c:pt>
                <c:pt idx="5647">
                  <c:v>0</c:v>
                </c:pt>
                <c:pt idx="5648">
                  <c:v>0</c:v>
                </c:pt>
                <c:pt idx="5649">
                  <c:v>0</c:v>
                </c:pt>
                <c:pt idx="5650">
                  <c:v>0</c:v>
                </c:pt>
                <c:pt idx="5651">
                  <c:v>0</c:v>
                </c:pt>
                <c:pt idx="5652">
                  <c:v>0</c:v>
                </c:pt>
                <c:pt idx="5653">
                  <c:v>0</c:v>
                </c:pt>
                <c:pt idx="5654">
                  <c:v>0</c:v>
                </c:pt>
                <c:pt idx="5655">
                  <c:v>0</c:v>
                </c:pt>
                <c:pt idx="5656">
                  <c:v>0</c:v>
                </c:pt>
                <c:pt idx="5657">
                  <c:v>0</c:v>
                </c:pt>
                <c:pt idx="5658">
                  <c:v>0</c:v>
                </c:pt>
                <c:pt idx="5659">
                  <c:v>0</c:v>
                </c:pt>
                <c:pt idx="5660">
                  <c:v>0</c:v>
                </c:pt>
                <c:pt idx="5661">
                  <c:v>0</c:v>
                </c:pt>
                <c:pt idx="5662">
                  <c:v>0</c:v>
                </c:pt>
                <c:pt idx="5663">
                  <c:v>0</c:v>
                </c:pt>
                <c:pt idx="5664">
                  <c:v>0</c:v>
                </c:pt>
                <c:pt idx="5665">
                  <c:v>0</c:v>
                </c:pt>
                <c:pt idx="5666">
                  <c:v>0</c:v>
                </c:pt>
                <c:pt idx="5667">
                  <c:v>0</c:v>
                </c:pt>
                <c:pt idx="5668">
                  <c:v>0</c:v>
                </c:pt>
                <c:pt idx="5669">
                  <c:v>0</c:v>
                </c:pt>
                <c:pt idx="5670">
                  <c:v>0</c:v>
                </c:pt>
                <c:pt idx="5671">
                  <c:v>0</c:v>
                </c:pt>
                <c:pt idx="5672">
                  <c:v>0</c:v>
                </c:pt>
                <c:pt idx="5673">
                  <c:v>0</c:v>
                </c:pt>
                <c:pt idx="5674">
                  <c:v>0</c:v>
                </c:pt>
                <c:pt idx="5675">
                  <c:v>0</c:v>
                </c:pt>
                <c:pt idx="5676">
                  <c:v>0</c:v>
                </c:pt>
                <c:pt idx="5677">
                  <c:v>0</c:v>
                </c:pt>
                <c:pt idx="5678">
                  <c:v>0</c:v>
                </c:pt>
                <c:pt idx="5679">
                  <c:v>0</c:v>
                </c:pt>
                <c:pt idx="5680">
                  <c:v>0</c:v>
                </c:pt>
                <c:pt idx="5681">
                  <c:v>0</c:v>
                </c:pt>
                <c:pt idx="5682">
                  <c:v>0</c:v>
                </c:pt>
                <c:pt idx="5683">
                  <c:v>0</c:v>
                </c:pt>
                <c:pt idx="5684">
                  <c:v>0</c:v>
                </c:pt>
                <c:pt idx="5685">
                  <c:v>0</c:v>
                </c:pt>
                <c:pt idx="5686">
                  <c:v>0</c:v>
                </c:pt>
                <c:pt idx="5687">
                  <c:v>0</c:v>
                </c:pt>
                <c:pt idx="5688">
                  <c:v>0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</c:v>
                </c:pt>
                <c:pt idx="5693">
                  <c:v>0</c:v>
                </c:pt>
                <c:pt idx="5694">
                  <c:v>0</c:v>
                </c:pt>
                <c:pt idx="5695">
                  <c:v>0</c:v>
                </c:pt>
                <c:pt idx="5696">
                  <c:v>0</c:v>
                </c:pt>
                <c:pt idx="5697">
                  <c:v>0</c:v>
                </c:pt>
                <c:pt idx="5698">
                  <c:v>0</c:v>
                </c:pt>
                <c:pt idx="5699">
                  <c:v>0</c:v>
                </c:pt>
                <c:pt idx="5700">
                  <c:v>0</c:v>
                </c:pt>
                <c:pt idx="5701">
                  <c:v>0</c:v>
                </c:pt>
                <c:pt idx="5702">
                  <c:v>0</c:v>
                </c:pt>
                <c:pt idx="5703">
                  <c:v>0</c:v>
                </c:pt>
                <c:pt idx="5704">
                  <c:v>0</c:v>
                </c:pt>
                <c:pt idx="5705">
                  <c:v>0</c:v>
                </c:pt>
                <c:pt idx="5706">
                  <c:v>0</c:v>
                </c:pt>
                <c:pt idx="5707">
                  <c:v>0</c:v>
                </c:pt>
                <c:pt idx="5708">
                  <c:v>0</c:v>
                </c:pt>
                <c:pt idx="5709">
                  <c:v>0</c:v>
                </c:pt>
                <c:pt idx="5710">
                  <c:v>0</c:v>
                </c:pt>
                <c:pt idx="5711">
                  <c:v>0</c:v>
                </c:pt>
                <c:pt idx="5712">
                  <c:v>0</c:v>
                </c:pt>
                <c:pt idx="5713">
                  <c:v>0</c:v>
                </c:pt>
                <c:pt idx="5714">
                  <c:v>0</c:v>
                </c:pt>
                <c:pt idx="5715">
                  <c:v>0</c:v>
                </c:pt>
                <c:pt idx="5716">
                  <c:v>0</c:v>
                </c:pt>
                <c:pt idx="5717">
                  <c:v>0</c:v>
                </c:pt>
                <c:pt idx="5718">
                  <c:v>0</c:v>
                </c:pt>
                <c:pt idx="5719">
                  <c:v>0</c:v>
                </c:pt>
                <c:pt idx="5720">
                  <c:v>0</c:v>
                </c:pt>
                <c:pt idx="5721">
                  <c:v>0</c:v>
                </c:pt>
                <c:pt idx="5722">
                  <c:v>0</c:v>
                </c:pt>
                <c:pt idx="5723">
                  <c:v>0</c:v>
                </c:pt>
                <c:pt idx="5724">
                  <c:v>0</c:v>
                </c:pt>
                <c:pt idx="5725">
                  <c:v>0</c:v>
                </c:pt>
                <c:pt idx="5726">
                  <c:v>0</c:v>
                </c:pt>
                <c:pt idx="5727">
                  <c:v>0</c:v>
                </c:pt>
                <c:pt idx="5728">
                  <c:v>0</c:v>
                </c:pt>
                <c:pt idx="5729">
                  <c:v>0</c:v>
                </c:pt>
                <c:pt idx="5730">
                  <c:v>0</c:v>
                </c:pt>
                <c:pt idx="5731">
                  <c:v>0</c:v>
                </c:pt>
                <c:pt idx="5732">
                  <c:v>0</c:v>
                </c:pt>
                <c:pt idx="5733">
                  <c:v>0</c:v>
                </c:pt>
                <c:pt idx="5734">
                  <c:v>0</c:v>
                </c:pt>
                <c:pt idx="5735">
                  <c:v>0</c:v>
                </c:pt>
                <c:pt idx="5736">
                  <c:v>0</c:v>
                </c:pt>
                <c:pt idx="5737">
                  <c:v>0</c:v>
                </c:pt>
                <c:pt idx="5738">
                  <c:v>0</c:v>
                </c:pt>
                <c:pt idx="5739">
                  <c:v>0</c:v>
                </c:pt>
                <c:pt idx="5740">
                  <c:v>0</c:v>
                </c:pt>
                <c:pt idx="5741">
                  <c:v>0</c:v>
                </c:pt>
                <c:pt idx="5742">
                  <c:v>0</c:v>
                </c:pt>
                <c:pt idx="5743">
                  <c:v>0</c:v>
                </c:pt>
                <c:pt idx="5744">
                  <c:v>0</c:v>
                </c:pt>
                <c:pt idx="5745">
                  <c:v>0</c:v>
                </c:pt>
                <c:pt idx="5746">
                  <c:v>0</c:v>
                </c:pt>
                <c:pt idx="5747">
                  <c:v>0</c:v>
                </c:pt>
                <c:pt idx="5748">
                  <c:v>0</c:v>
                </c:pt>
                <c:pt idx="5749">
                  <c:v>0</c:v>
                </c:pt>
                <c:pt idx="5750">
                  <c:v>0</c:v>
                </c:pt>
                <c:pt idx="5751">
                  <c:v>0</c:v>
                </c:pt>
                <c:pt idx="5752">
                  <c:v>0</c:v>
                </c:pt>
                <c:pt idx="5753">
                  <c:v>0</c:v>
                </c:pt>
                <c:pt idx="5754">
                  <c:v>0</c:v>
                </c:pt>
                <c:pt idx="5755">
                  <c:v>0</c:v>
                </c:pt>
                <c:pt idx="5756">
                  <c:v>0</c:v>
                </c:pt>
                <c:pt idx="5757">
                  <c:v>0</c:v>
                </c:pt>
                <c:pt idx="5758">
                  <c:v>0</c:v>
                </c:pt>
                <c:pt idx="5759">
                  <c:v>0.9931410055522375</c:v>
                </c:pt>
                <c:pt idx="5760">
                  <c:v>0.99788600816650408</c:v>
                </c:pt>
                <c:pt idx="5761">
                  <c:v>0.99524175032311391</c:v>
                </c:pt>
                <c:pt idx="5762">
                  <c:v>0.99397312467671151</c:v>
                </c:pt>
                <c:pt idx="5763">
                  <c:v>0.99539614969462853</c:v>
                </c:pt>
                <c:pt idx="5764">
                  <c:v>0.99618142721724057</c:v>
                </c:pt>
                <c:pt idx="5765">
                  <c:v>0.99691825306362969</c:v>
                </c:pt>
                <c:pt idx="5766">
                  <c:v>0.99621974471690944</c:v>
                </c:pt>
                <c:pt idx="5767">
                  <c:v>0.9985012664707541</c:v>
                </c:pt>
                <c:pt idx="5768">
                  <c:v>0.99721636686301685</c:v>
                </c:pt>
                <c:pt idx="5769">
                  <c:v>0.99975181386601963</c:v>
                </c:pt>
                <c:pt idx="5770">
                  <c:v>1.002125879877086</c:v>
                </c:pt>
                <c:pt idx="5771">
                  <c:v>1.0000588893931581</c:v>
                </c:pt>
                <c:pt idx="5772">
                  <c:v>0.99991680759489465</c:v>
                </c:pt>
                <c:pt idx="5773">
                  <c:v>0.9980519989181057</c:v>
                </c:pt>
                <c:pt idx="5774">
                  <c:v>1.0025166807776837</c:v>
                </c:pt>
                <c:pt idx="5775">
                  <c:v>1.002069598639479</c:v>
                </c:pt>
                <c:pt idx="5776">
                  <c:v>1.007077750991088</c:v>
                </c:pt>
                <c:pt idx="5777">
                  <c:v>1.0035990489065632</c:v>
                </c:pt>
                <c:pt idx="5778">
                  <c:v>1.0040185227412288</c:v>
                </c:pt>
                <c:pt idx="5779">
                  <c:v>1.0042035816010215</c:v>
                </c:pt>
                <c:pt idx="5780">
                  <c:v>1.0092036727800238</c:v>
                </c:pt>
                <c:pt idx="5781">
                  <c:v>1.0054597935611898</c:v>
                </c:pt>
                <c:pt idx="5782">
                  <c:v>1.0065857175976238</c:v>
                </c:pt>
                <c:pt idx="5783">
                  <c:v>1.0056808927740035</c:v>
                </c:pt>
                <c:pt idx="5784">
                  <c:v>1.0067516245949217</c:v>
                </c:pt>
                <c:pt idx="5785">
                  <c:v>0.99988227558759568</c:v>
                </c:pt>
                <c:pt idx="5786">
                  <c:v>1.0069838509021978</c:v>
                </c:pt>
                <c:pt idx="5787">
                  <c:v>0.99781827556129288</c:v>
                </c:pt>
                <c:pt idx="5788">
                  <c:v>1.0057764213264322</c:v>
                </c:pt>
                <c:pt idx="5789">
                  <c:v>1.0114247736813669</c:v>
                </c:pt>
                <c:pt idx="5790">
                  <c:v>1.0277866066886157</c:v>
                </c:pt>
                <c:pt idx="5791">
                  <c:v>1.0234126885317893</c:v>
                </c:pt>
                <c:pt idx="5792">
                  <c:v>1.0445119387855444</c:v>
                </c:pt>
                <c:pt idx="5793">
                  <c:v>1.0355058845879486</c:v>
                </c:pt>
                <c:pt idx="5794">
                  <c:v>1.0426977548879213</c:v>
                </c:pt>
                <c:pt idx="5795">
                  <c:v>1.028539180636405</c:v>
                </c:pt>
                <c:pt idx="5796">
                  <c:v>1.0249613269057281</c:v>
                </c:pt>
                <c:pt idx="5797">
                  <c:v>1.0361796693827063</c:v>
                </c:pt>
                <c:pt idx="5798">
                  <c:v>1.0688974151130324</c:v>
                </c:pt>
                <c:pt idx="5799">
                  <c:v>1.0526911387252773</c:v>
                </c:pt>
                <c:pt idx="5800">
                  <c:v>1.0365380421930044</c:v>
                </c:pt>
                <c:pt idx="5801">
                  <c:v>1.045954129837898</c:v>
                </c:pt>
                <c:pt idx="5802">
                  <c:v>1.0364876154194458</c:v>
                </c:pt>
                <c:pt idx="5803">
                  <c:v>1.0626424107230881</c:v>
                </c:pt>
                <c:pt idx="5804">
                  <c:v>1.0300636184763878</c:v>
                </c:pt>
                <c:pt idx="5805">
                  <c:v>1.0793422884408468</c:v>
                </c:pt>
                <c:pt idx="5806">
                  <c:v>1.1290038522002812</c:v>
                </c:pt>
                <c:pt idx="5807">
                  <c:v>1.1063285416706541</c:v>
                </c:pt>
                <c:pt idx="5808">
                  <c:v>1.1012797405428396</c:v>
                </c:pt>
                <c:pt idx="5809">
                  <c:v>1.3039693525186185</c:v>
                </c:pt>
                <c:pt idx="5810">
                  <c:v>1.4126281816921118</c:v>
                </c:pt>
                <c:pt idx="5811">
                  <c:v>1.4627998036960157</c:v>
                </c:pt>
                <c:pt idx="5812">
                  <c:v>1.6406224980747088</c:v>
                </c:pt>
                <c:pt idx="5813">
                  <c:v>1.9573085600005462</c:v>
                </c:pt>
                <c:pt idx="5814">
                  <c:v>0.79007438540327768</c:v>
                </c:pt>
                <c:pt idx="5815">
                  <c:v>5.6272792919933794</c:v>
                </c:pt>
                <c:pt idx="5816">
                  <c:v>1.5116538246697544</c:v>
                </c:pt>
                <c:pt idx="5817">
                  <c:v>1.8233160359724288</c:v>
                </c:pt>
                <c:pt idx="5818">
                  <c:v>2.2761949695829466</c:v>
                </c:pt>
                <c:pt idx="5819">
                  <c:v>4.9577003656623404</c:v>
                </c:pt>
                <c:pt idx="5820">
                  <c:v>1.7214181246726041</c:v>
                </c:pt>
                <c:pt idx="5821">
                  <c:v>2.6343392791297942</c:v>
                </c:pt>
                <c:pt idx="5822">
                  <c:v>1.6674457148812682</c:v>
                </c:pt>
                <c:pt idx="5823">
                  <c:v>0.45745159237414373</c:v>
                </c:pt>
                <c:pt idx="5824">
                  <c:v>0.71299000494846065</c:v>
                </c:pt>
                <c:pt idx="5825">
                  <c:v>2.6683367378593115</c:v>
                </c:pt>
                <c:pt idx="5826">
                  <c:v>0.8050945921675795</c:v>
                </c:pt>
                <c:pt idx="5827">
                  <c:v>3.3134766729048164</c:v>
                </c:pt>
                <c:pt idx="5828">
                  <c:v>6.2762476228724134E-2</c:v>
                </c:pt>
                <c:pt idx="5829">
                  <c:v>26.246173573918089</c:v>
                </c:pt>
                <c:pt idx="5830">
                  <c:v>55.520475548118611</c:v>
                </c:pt>
                <c:pt idx="5831">
                  <c:v>0.58339584352086615</c:v>
                </c:pt>
                <c:pt idx="5832">
                  <c:v>66.264764172452189</c:v>
                </c:pt>
                <c:pt idx="5833">
                  <c:v>23.140492633797706</c:v>
                </c:pt>
                <c:pt idx="5834">
                  <c:v>2.2333910790385008</c:v>
                </c:pt>
                <c:pt idx="5835">
                  <c:v>2.1922118107314232</c:v>
                </c:pt>
                <c:pt idx="5836">
                  <c:v>1.1617448056417021</c:v>
                </c:pt>
                <c:pt idx="5837">
                  <c:v>1.107564604480445</c:v>
                </c:pt>
                <c:pt idx="5838">
                  <c:v>1.0909721813966247</c:v>
                </c:pt>
                <c:pt idx="5839">
                  <c:v>1.117342093153046</c:v>
                </c:pt>
                <c:pt idx="5840">
                  <c:v>1.0634419257607663</c:v>
                </c:pt>
                <c:pt idx="5841">
                  <c:v>1.0366695255829919</c:v>
                </c:pt>
                <c:pt idx="5842">
                  <c:v>1.0297635114450714</c:v>
                </c:pt>
                <c:pt idx="5843">
                  <c:v>0.9830605877926738</c:v>
                </c:pt>
                <c:pt idx="5844">
                  <c:v>0.93035702727806202</c:v>
                </c:pt>
                <c:pt idx="5845">
                  <c:v>0.91205418186057019</c:v>
                </c:pt>
                <c:pt idx="5846">
                  <c:v>0.92330174718165259</c:v>
                </c:pt>
                <c:pt idx="5847">
                  <c:v>0.89969680124011564</c:v>
                </c:pt>
                <c:pt idx="5848">
                  <c:v>0.88760899131187565</c:v>
                </c:pt>
                <c:pt idx="5849">
                  <c:v>0.85576161950486973</c:v>
                </c:pt>
                <c:pt idx="5850">
                  <c:v>0.82172960292632158</c:v>
                </c:pt>
                <c:pt idx="5851">
                  <c:v>0.79409520593582084</c:v>
                </c:pt>
                <c:pt idx="5852">
                  <c:v>0.80165478123658462</c:v>
                </c:pt>
                <c:pt idx="5853">
                  <c:v>0.81570234257886765</c:v>
                </c:pt>
                <c:pt idx="5854">
                  <c:v>0.84849621908329464</c:v>
                </c:pt>
                <c:pt idx="5855">
                  <c:v>0.7480139200646585</c:v>
                </c:pt>
                <c:pt idx="5856">
                  <c:v>0.71263600005910455</c:v>
                </c:pt>
                <c:pt idx="5857">
                  <c:v>0.68856173865193127</c:v>
                </c:pt>
                <c:pt idx="5858">
                  <c:v>0.73983726343690082</c:v>
                </c:pt>
                <c:pt idx="5859">
                  <c:v>0.80000149068026694</c:v>
                </c:pt>
                <c:pt idx="5860">
                  <c:v>0.8920829797940345</c:v>
                </c:pt>
                <c:pt idx="5861">
                  <c:v>0.97552252718007215</c:v>
                </c:pt>
                <c:pt idx="5862">
                  <c:v>1.0261341316775041</c:v>
                </c:pt>
                <c:pt idx="5863">
                  <c:v>1.0088785883774438</c:v>
                </c:pt>
                <c:pt idx="5864">
                  <c:v>0.90347080565410265</c:v>
                </c:pt>
                <c:pt idx="5865">
                  <c:v>0.69342523158061165</c:v>
                </c:pt>
                <c:pt idx="5866">
                  <c:v>0.45106557348735032</c:v>
                </c:pt>
                <c:pt idx="5867">
                  <c:v>0.27206180681421382</c:v>
                </c:pt>
                <c:pt idx="5868">
                  <c:v>0.18793838817281705</c:v>
                </c:pt>
                <c:pt idx="5869">
                  <c:v>0.25246590588892931</c:v>
                </c:pt>
                <c:pt idx="5870">
                  <c:v>0.33865819861985158</c:v>
                </c:pt>
                <c:pt idx="5871">
                  <c:v>0.43132130773172911</c:v>
                </c:pt>
                <c:pt idx="5872">
                  <c:v>0.58627566831619582</c:v>
                </c:pt>
                <c:pt idx="5873">
                  <c:v>0</c:v>
                </c:pt>
                <c:pt idx="5874">
                  <c:v>0</c:v>
                </c:pt>
                <c:pt idx="5875">
                  <c:v>0</c:v>
                </c:pt>
                <c:pt idx="5876">
                  <c:v>0</c:v>
                </c:pt>
                <c:pt idx="5877">
                  <c:v>0</c:v>
                </c:pt>
                <c:pt idx="5878">
                  <c:v>0</c:v>
                </c:pt>
                <c:pt idx="5879">
                  <c:v>0</c:v>
                </c:pt>
                <c:pt idx="5880">
                  <c:v>0</c:v>
                </c:pt>
                <c:pt idx="5881">
                  <c:v>0</c:v>
                </c:pt>
                <c:pt idx="5882">
                  <c:v>0</c:v>
                </c:pt>
                <c:pt idx="5883">
                  <c:v>0</c:v>
                </c:pt>
                <c:pt idx="5884">
                  <c:v>0.99081361441319682</c:v>
                </c:pt>
                <c:pt idx="5885">
                  <c:v>1.0013484129260342</c:v>
                </c:pt>
                <c:pt idx="5886">
                  <c:v>0.99238909660931163</c:v>
                </c:pt>
                <c:pt idx="5887">
                  <c:v>0.99508052502443956</c:v>
                </c:pt>
                <c:pt idx="5888">
                  <c:v>0.99074124650378514</c:v>
                </c:pt>
                <c:pt idx="5889">
                  <c:v>0.99564795486665747</c:v>
                </c:pt>
                <c:pt idx="5890">
                  <c:v>0.99246465638473191</c:v>
                </c:pt>
                <c:pt idx="5891">
                  <c:v>0.99296161391360505</c:v>
                </c:pt>
                <c:pt idx="5892">
                  <c:v>0.9958808674961086</c:v>
                </c:pt>
                <c:pt idx="5893">
                  <c:v>0.99595359517624849</c:v>
                </c:pt>
                <c:pt idx="5894">
                  <c:v>0.99252851910778706</c:v>
                </c:pt>
                <c:pt idx="5895">
                  <c:v>0.99338927457153103</c:v>
                </c:pt>
                <c:pt idx="5896">
                  <c:v>0.99643669329918572</c:v>
                </c:pt>
                <c:pt idx="5897">
                  <c:v>0.99735846722857391</c:v>
                </c:pt>
                <c:pt idx="5898">
                  <c:v>0.99198877535450591</c:v>
                </c:pt>
                <c:pt idx="5899">
                  <c:v>0.99447321460522498</c:v>
                </c:pt>
                <c:pt idx="5900">
                  <c:v>0.98577445259983443</c:v>
                </c:pt>
                <c:pt idx="5901">
                  <c:v>0.98872903384706401</c:v>
                </c:pt>
                <c:pt idx="5902">
                  <c:v>0.99563573816068063</c:v>
                </c:pt>
                <c:pt idx="5903">
                  <c:v>0.99771020247990794</c:v>
                </c:pt>
                <c:pt idx="5904">
                  <c:v>1.0054918565348456</c:v>
                </c:pt>
                <c:pt idx="5905">
                  <c:v>0.99678164298060212</c:v>
                </c:pt>
                <c:pt idx="5906">
                  <c:v>0.9972646251559163</c:v>
                </c:pt>
                <c:pt idx="5907">
                  <c:v>1.01968052365296</c:v>
                </c:pt>
                <c:pt idx="5908">
                  <c:v>0.99968643956415104</c:v>
                </c:pt>
                <c:pt idx="5909">
                  <c:v>0.97059814055351346</c:v>
                </c:pt>
                <c:pt idx="5910">
                  <c:v>0.97106624420668319</c:v>
                </c:pt>
                <c:pt idx="5911">
                  <c:v>0.97433321053891064</c:v>
                </c:pt>
                <c:pt idx="5912">
                  <c:v>1.044706913305756</c:v>
                </c:pt>
                <c:pt idx="5913">
                  <c:v>0.99099996562579573</c:v>
                </c:pt>
                <c:pt idx="5914">
                  <c:v>0.97792023417023011</c:v>
                </c:pt>
                <c:pt idx="5915">
                  <c:v>0.94815777399007961</c:v>
                </c:pt>
                <c:pt idx="5916">
                  <c:v>1.0095597521341846</c:v>
                </c:pt>
                <c:pt idx="5917">
                  <c:v>1.0053613067456844</c:v>
                </c:pt>
                <c:pt idx="5918">
                  <c:v>0.96542369516625026</c:v>
                </c:pt>
                <c:pt idx="5919">
                  <c:v>1.0055642360606127</c:v>
                </c:pt>
                <c:pt idx="5920">
                  <c:v>0.97484818260494022</c:v>
                </c:pt>
                <c:pt idx="5921">
                  <c:v>1.0269288408493618</c:v>
                </c:pt>
                <c:pt idx="5922">
                  <c:v>0.97539378999210857</c:v>
                </c:pt>
                <c:pt idx="5923">
                  <c:v>0.94848721426347271</c:v>
                </c:pt>
                <c:pt idx="5924">
                  <c:v>1.0033537136086557</c:v>
                </c:pt>
                <c:pt idx="5925">
                  <c:v>0.9987632972612045</c:v>
                </c:pt>
                <c:pt idx="5926">
                  <c:v>1.0061449604336501</c:v>
                </c:pt>
                <c:pt idx="5927">
                  <c:v>1.0008238488432639</c:v>
                </c:pt>
                <c:pt idx="5928">
                  <c:v>0.98960604711401012</c:v>
                </c:pt>
                <c:pt idx="5929">
                  <c:v>0.99492766148832223</c:v>
                </c:pt>
                <c:pt idx="5930">
                  <c:v>1.0033840673899064</c:v>
                </c:pt>
                <c:pt idx="5931">
                  <c:v>0.99337949062330466</c:v>
                </c:pt>
                <c:pt idx="5932">
                  <c:v>0.99929960353470271</c:v>
                </c:pt>
                <c:pt idx="5933">
                  <c:v>0.99961175669479718</c:v>
                </c:pt>
                <c:pt idx="5934">
                  <c:v>0.98876146728336778</c:v>
                </c:pt>
                <c:pt idx="5935">
                  <c:v>0.98549765623705954</c:v>
                </c:pt>
                <c:pt idx="5936">
                  <c:v>0.99626262710738256</c:v>
                </c:pt>
                <c:pt idx="5937">
                  <c:v>0.99554547573188201</c:v>
                </c:pt>
                <c:pt idx="5938">
                  <c:v>0.9803363941704295</c:v>
                </c:pt>
                <c:pt idx="5939">
                  <c:v>0.98727322082161717</c:v>
                </c:pt>
                <c:pt idx="5940">
                  <c:v>0.9929150802212815</c:v>
                </c:pt>
                <c:pt idx="5941">
                  <c:v>0.98893991552518823</c:v>
                </c:pt>
                <c:pt idx="5942">
                  <c:v>1.0852365756803852</c:v>
                </c:pt>
                <c:pt idx="5943">
                  <c:v>0.99167003337383386</c:v>
                </c:pt>
                <c:pt idx="5944">
                  <c:v>1.256444456522456</c:v>
                </c:pt>
                <c:pt idx="5945">
                  <c:v>1.0239689346560721</c:v>
                </c:pt>
                <c:pt idx="5946">
                  <c:v>0.93190836550025336</c:v>
                </c:pt>
                <c:pt idx="5947">
                  <c:v>0.97914647050991344</c:v>
                </c:pt>
                <c:pt idx="5948">
                  <c:v>0.95873218494557511</c:v>
                </c:pt>
                <c:pt idx="5949">
                  <c:v>1.0630476726035241</c:v>
                </c:pt>
                <c:pt idx="5950">
                  <c:v>0.99074145973220418</c:v>
                </c:pt>
                <c:pt idx="5951">
                  <c:v>0.95833265406408763</c:v>
                </c:pt>
                <c:pt idx="5952">
                  <c:v>1.0343857200401305</c:v>
                </c:pt>
                <c:pt idx="5953">
                  <c:v>1.2584178015407885</c:v>
                </c:pt>
                <c:pt idx="5954">
                  <c:v>0.43986929316562667</c:v>
                </c:pt>
                <c:pt idx="5955">
                  <c:v>0.9754039507702631</c:v>
                </c:pt>
                <c:pt idx="5956">
                  <c:v>0.68885051925958063</c:v>
                </c:pt>
                <c:pt idx="5957">
                  <c:v>1.0386951848886343</c:v>
                </c:pt>
                <c:pt idx="5958">
                  <c:v>0.811979930670092</c:v>
                </c:pt>
                <c:pt idx="5959">
                  <c:v>1.2697326549862367</c:v>
                </c:pt>
                <c:pt idx="5960">
                  <c:v>1.1963967683810443E-2</c:v>
                </c:pt>
                <c:pt idx="5961">
                  <c:v>3.1264939113102831E-2</c:v>
                </c:pt>
                <c:pt idx="5962">
                  <c:v>2.7782544389160636E-3</c:v>
                </c:pt>
                <c:pt idx="5963">
                  <c:v>1.0867752683467789E-3</c:v>
                </c:pt>
                <c:pt idx="5964">
                  <c:v>2.241573878184625E-3</c:v>
                </c:pt>
                <c:pt idx="5965">
                  <c:v>1.1235556765369021</c:v>
                </c:pt>
                <c:pt idx="5966">
                  <c:v>1.0780636904950758</c:v>
                </c:pt>
                <c:pt idx="5967">
                  <c:v>1.0324474888090904</c:v>
                </c:pt>
                <c:pt idx="5968">
                  <c:v>1.0064367939358978</c:v>
                </c:pt>
                <c:pt idx="5969">
                  <c:v>0.97821703333321963</c:v>
                </c:pt>
                <c:pt idx="5970">
                  <c:v>0.94554979761991564</c:v>
                </c:pt>
                <c:pt idx="5971">
                  <c:v>0.93482258513073158</c:v>
                </c:pt>
                <c:pt idx="5972">
                  <c:v>0.89252454409551152</c:v>
                </c:pt>
                <c:pt idx="5973">
                  <c:v>0.84281523866475672</c:v>
                </c:pt>
                <c:pt idx="5974">
                  <c:v>0.86691560849559057</c:v>
                </c:pt>
                <c:pt idx="5975">
                  <c:v>0.81266865673079691</c:v>
                </c:pt>
                <c:pt idx="5976">
                  <c:v>0.73061954644721361</c:v>
                </c:pt>
                <c:pt idx="5977">
                  <c:v>0.68084885722558453</c:v>
                </c:pt>
                <c:pt idx="5978">
                  <c:v>0.56908242415880761</c:v>
                </c:pt>
                <c:pt idx="5979">
                  <c:v>0.51046162530292116</c:v>
                </c:pt>
                <c:pt idx="5980">
                  <c:v>0.45698199215510582</c:v>
                </c:pt>
                <c:pt idx="5981">
                  <c:v>0.36753923294100393</c:v>
                </c:pt>
                <c:pt idx="5982">
                  <c:v>0.35063713553000675</c:v>
                </c:pt>
                <c:pt idx="5983">
                  <c:v>0.42948934725402504</c:v>
                </c:pt>
                <c:pt idx="5984">
                  <c:v>0.33486652257538085</c:v>
                </c:pt>
                <c:pt idx="5985">
                  <c:v>0.24143440549344142</c:v>
                </c:pt>
                <c:pt idx="5986">
                  <c:v>0.18821090760039069</c:v>
                </c:pt>
                <c:pt idx="5987">
                  <c:v>0.14985440825156621</c:v>
                </c:pt>
                <c:pt idx="5988">
                  <c:v>0.13854758308225731</c:v>
                </c:pt>
                <c:pt idx="5989">
                  <c:v>0.13211993390632959</c:v>
                </c:pt>
                <c:pt idx="5990">
                  <c:v>0.15028543515696072</c:v>
                </c:pt>
                <c:pt idx="5991">
                  <c:v>0.38510041842582848</c:v>
                </c:pt>
                <c:pt idx="5992">
                  <c:v>0.39606203286711089</c:v>
                </c:pt>
                <c:pt idx="5993">
                  <c:v>0.55454425191409762</c:v>
                </c:pt>
                <c:pt idx="5994">
                  <c:v>2.4763689290462025</c:v>
                </c:pt>
                <c:pt idx="5995">
                  <c:v>1.9706189702214101</c:v>
                </c:pt>
                <c:pt idx="5996">
                  <c:v>1.9876183998096828</c:v>
                </c:pt>
                <c:pt idx="5997">
                  <c:v>8.2602580865177639</c:v>
                </c:pt>
                <c:pt idx="5998">
                  <c:v>0</c:v>
                </c:pt>
                <c:pt idx="5999">
                  <c:v>0</c:v>
                </c:pt>
                <c:pt idx="6000">
                  <c:v>0</c:v>
                </c:pt>
                <c:pt idx="6001">
                  <c:v>0</c:v>
                </c:pt>
                <c:pt idx="6002">
                  <c:v>0</c:v>
                </c:pt>
                <c:pt idx="6003">
                  <c:v>0</c:v>
                </c:pt>
                <c:pt idx="6004">
                  <c:v>0</c:v>
                </c:pt>
                <c:pt idx="6005">
                  <c:v>0</c:v>
                </c:pt>
                <c:pt idx="6006">
                  <c:v>0</c:v>
                </c:pt>
                <c:pt idx="6007">
                  <c:v>0</c:v>
                </c:pt>
                <c:pt idx="6008">
                  <c:v>0</c:v>
                </c:pt>
                <c:pt idx="6009">
                  <c:v>0.96593158372726529</c:v>
                </c:pt>
                <c:pt idx="6010">
                  <c:v>0.97873143415046115</c:v>
                </c:pt>
                <c:pt idx="6011">
                  <c:v>0.98341380691446356</c:v>
                </c:pt>
                <c:pt idx="6012">
                  <c:v>0.99370376711040209</c:v>
                </c:pt>
                <c:pt idx="6013">
                  <c:v>0.98931667640242349</c:v>
                </c:pt>
                <c:pt idx="6014">
                  <c:v>0.99819503771483564</c:v>
                </c:pt>
                <c:pt idx="6015">
                  <c:v>1.0004420986809395</c:v>
                </c:pt>
                <c:pt idx="6016">
                  <c:v>1.0156467935218139</c:v>
                </c:pt>
                <c:pt idx="6017">
                  <c:v>0.99351697045515552</c:v>
                </c:pt>
                <c:pt idx="6018">
                  <c:v>1.0090750828325938</c:v>
                </c:pt>
                <c:pt idx="6019">
                  <c:v>0.99827563316397783</c:v>
                </c:pt>
                <c:pt idx="6020">
                  <c:v>1.0099272138649606</c:v>
                </c:pt>
                <c:pt idx="6021">
                  <c:v>1.0027842912430338</c:v>
                </c:pt>
                <c:pt idx="6022">
                  <c:v>1.0047140215627821</c:v>
                </c:pt>
                <c:pt idx="6023">
                  <c:v>1.0125832962721104</c:v>
                </c:pt>
                <c:pt idx="6024">
                  <c:v>1.0120109591693673</c:v>
                </c:pt>
                <c:pt idx="6025">
                  <c:v>1.0107120489947081</c:v>
                </c:pt>
                <c:pt idx="6026">
                  <c:v>1.0119181982890575</c:v>
                </c:pt>
                <c:pt idx="6027">
                  <c:v>1.0054848548920918</c:v>
                </c:pt>
                <c:pt idx="6028">
                  <c:v>1.0036844266421057</c:v>
                </c:pt>
                <c:pt idx="6029">
                  <c:v>1.0160842309060101</c:v>
                </c:pt>
                <c:pt idx="6030">
                  <c:v>1.0077053116783219</c:v>
                </c:pt>
                <c:pt idx="6031">
                  <c:v>1.0096850801899058</c:v>
                </c:pt>
                <c:pt idx="6032">
                  <c:v>1.0123501702816116</c:v>
                </c:pt>
                <c:pt idx="6033">
                  <c:v>1.0085941569323853</c:v>
                </c:pt>
                <c:pt idx="6034">
                  <c:v>0.99678027549662307</c:v>
                </c:pt>
                <c:pt idx="6035">
                  <c:v>1.015824063248427</c:v>
                </c:pt>
                <c:pt idx="6036">
                  <c:v>1.0118149360122954</c:v>
                </c:pt>
                <c:pt idx="6037">
                  <c:v>1.0036874994758826</c:v>
                </c:pt>
                <c:pt idx="6038">
                  <c:v>1.0070499329036822</c:v>
                </c:pt>
                <c:pt idx="6039">
                  <c:v>1.0112435000096578</c:v>
                </c:pt>
                <c:pt idx="6040">
                  <c:v>0.99409480110921178</c:v>
                </c:pt>
                <c:pt idx="6041">
                  <c:v>1.0108206073038526</c:v>
                </c:pt>
                <c:pt idx="6042">
                  <c:v>1.0046627078829848</c:v>
                </c:pt>
                <c:pt idx="6043">
                  <c:v>1.0038068055074996</c:v>
                </c:pt>
                <c:pt idx="6044">
                  <c:v>1.0075898875068596</c:v>
                </c:pt>
                <c:pt idx="6045">
                  <c:v>1.0031635215080521</c:v>
                </c:pt>
                <c:pt idx="6046">
                  <c:v>0.99826256219474285</c:v>
                </c:pt>
                <c:pt idx="6047">
                  <c:v>1.0262457290340901</c:v>
                </c:pt>
                <c:pt idx="6048">
                  <c:v>0.98187016637045943</c:v>
                </c:pt>
                <c:pt idx="6049">
                  <c:v>0.96154340293424512</c:v>
                </c:pt>
                <c:pt idx="6050">
                  <c:v>1.0533980617650485</c:v>
                </c:pt>
                <c:pt idx="6051">
                  <c:v>1.1158316743770418</c:v>
                </c:pt>
                <c:pt idx="6052">
                  <c:v>0.98473012073480326</c:v>
                </c:pt>
                <c:pt idx="6053">
                  <c:v>1.0346005491410164</c:v>
                </c:pt>
                <c:pt idx="6054">
                  <c:v>1.0015898562144077</c:v>
                </c:pt>
                <c:pt idx="6055">
                  <c:v>1.0444420698347732</c:v>
                </c:pt>
                <c:pt idx="6056">
                  <c:v>1.0058292198349101</c:v>
                </c:pt>
                <c:pt idx="6057">
                  <c:v>1.0009458207231521</c:v>
                </c:pt>
                <c:pt idx="6058">
                  <c:v>0.9971814749990997</c:v>
                </c:pt>
                <c:pt idx="6059">
                  <c:v>0.98737345746492911</c:v>
                </c:pt>
                <c:pt idx="6060">
                  <c:v>1.0359355832646888</c:v>
                </c:pt>
                <c:pt idx="6061">
                  <c:v>1.0331639592926256</c:v>
                </c:pt>
                <c:pt idx="6062">
                  <c:v>1.0401297822713118</c:v>
                </c:pt>
                <c:pt idx="6063">
                  <c:v>1.0295194669109959</c:v>
                </c:pt>
                <c:pt idx="6064">
                  <c:v>1.0149239167614736</c:v>
                </c:pt>
                <c:pt idx="6065">
                  <c:v>1.7772220860016299</c:v>
                </c:pt>
                <c:pt idx="6066">
                  <c:v>1.024321521404516</c:v>
                </c:pt>
                <c:pt idx="6067">
                  <c:v>0.90504900234170604</c:v>
                </c:pt>
                <c:pt idx="6068">
                  <c:v>1.0094149500020604</c:v>
                </c:pt>
                <c:pt idx="6069">
                  <c:v>1.0303738587201414</c:v>
                </c:pt>
                <c:pt idx="6070">
                  <c:v>1.0874089705131682</c:v>
                </c:pt>
                <c:pt idx="6071">
                  <c:v>1.1655798240492621</c:v>
                </c:pt>
                <c:pt idx="6072">
                  <c:v>1.0098584806670399</c:v>
                </c:pt>
                <c:pt idx="6073">
                  <c:v>0.9522828238094575</c:v>
                </c:pt>
                <c:pt idx="6074">
                  <c:v>1.0045376395855301</c:v>
                </c:pt>
                <c:pt idx="6075">
                  <c:v>0.96408704183300353</c:v>
                </c:pt>
                <c:pt idx="6076">
                  <c:v>0.78055638644588576</c:v>
                </c:pt>
                <c:pt idx="6077">
                  <c:v>0.99401977703514777</c:v>
                </c:pt>
                <c:pt idx="6078">
                  <c:v>1.2853417490186358</c:v>
                </c:pt>
                <c:pt idx="6079">
                  <c:v>0.93295510851253582</c:v>
                </c:pt>
                <c:pt idx="6080">
                  <c:v>1.0384321071800426</c:v>
                </c:pt>
                <c:pt idx="6081">
                  <c:v>1.0102281324564979</c:v>
                </c:pt>
                <c:pt idx="6082">
                  <c:v>0.18940470927500044</c:v>
                </c:pt>
                <c:pt idx="6083">
                  <c:v>1.8019807502205638</c:v>
                </c:pt>
                <c:pt idx="6084">
                  <c:v>0.92718372450235109</c:v>
                </c:pt>
                <c:pt idx="6085">
                  <c:v>0.93437922665276962</c:v>
                </c:pt>
                <c:pt idx="6086">
                  <c:v>0.9168085807865235</c:v>
                </c:pt>
                <c:pt idx="6087">
                  <c:v>0.93213114160978361</c:v>
                </c:pt>
                <c:pt idx="6088">
                  <c:v>0.93491497540423529</c:v>
                </c:pt>
                <c:pt idx="6089">
                  <c:v>0.96427538276375602</c:v>
                </c:pt>
                <c:pt idx="6090">
                  <c:v>0.94521992746214367</c:v>
                </c:pt>
                <c:pt idx="6091">
                  <c:v>0.94559624485006111</c:v>
                </c:pt>
                <c:pt idx="6092">
                  <c:v>0.98280133490380861</c:v>
                </c:pt>
                <c:pt idx="6093">
                  <c:v>0.96613334464589562</c:v>
                </c:pt>
                <c:pt idx="6094">
                  <c:v>0.96407296565130352</c:v>
                </c:pt>
                <c:pt idx="6095">
                  <c:v>0.96612932762755643</c:v>
                </c:pt>
                <c:pt idx="6096">
                  <c:v>0.95233337269422891</c:v>
                </c:pt>
                <c:pt idx="6097">
                  <c:v>0.97456835264549113</c:v>
                </c:pt>
                <c:pt idx="6098">
                  <c:v>0.9755155760759967</c:v>
                </c:pt>
                <c:pt idx="6099">
                  <c:v>0.97157393276854165</c:v>
                </c:pt>
                <c:pt idx="6100">
                  <c:v>1.0522173577215201</c:v>
                </c:pt>
                <c:pt idx="6101">
                  <c:v>1.1347981670341576</c:v>
                </c:pt>
                <c:pt idx="6102">
                  <c:v>1.2258210028159575</c:v>
                </c:pt>
                <c:pt idx="6103">
                  <c:v>1.2668537839233671</c:v>
                </c:pt>
                <c:pt idx="6104">
                  <c:v>1.3164775770560468</c:v>
                </c:pt>
                <c:pt idx="6105">
                  <c:v>1.3137006918215779</c:v>
                </c:pt>
                <c:pt idx="6106">
                  <c:v>1.3344976902370478</c:v>
                </c:pt>
                <c:pt idx="6107">
                  <c:v>1.359207658194979</c:v>
                </c:pt>
                <c:pt idx="6108">
                  <c:v>1.3896594342213695</c:v>
                </c:pt>
                <c:pt idx="6109">
                  <c:v>1.4842766463461019</c:v>
                </c:pt>
                <c:pt idx="6110">
                  <c:v>1.6026983814396054</c:v>
                </c:pt>
                <c:pt idx="6111">
                  <c:v>1.0508568469191628</c:v>
                </c:pt>
                <c:pt idx="6112">
                  <c:v>1.0516381607167689</c:v>
                </c:pt>
                <c:pt idx="6113">
                  <c:v>1.1725470482083031</c:v>
                </c:pt>
                <c:pt idx="6114">
                  <c:v>1.5755164355730353</c:v>
                </c:pt>
                <c:pt idx="6115">
                  <c:v>1.2950768984674903</c:v>
                </c:pt>
                <c:pt idx="6116">
                  <c:v>1.3983260238020787</c:v>
                </c:pt>
                <c:pt idx="6117">
                  <c:v>0.9813715619846437</c:v>
                </c:pt>
                <c:pt idx="6118">
                  <c:v>0.86012476458500364</c:v>
                </c:pt>
                <c:pt idx="6119">
                  <c:v>3.0887291918311202</c:v>
                </c:pt>
                <c:pt idx="6120">
                  <c:v>2.1208114875376616</c:v>
                </c:pt>
                <c:pt idx="6121">
                  <c:v>1.8807203267255943</c:v>
                </c:pt>
                <c:pt idx="6122">
                  <c:v>4.8265936479468285</c:v>
                </c:pt>
                <c:pt idx="6123">
                  <c:v>0</c:v>
                </c:pt>
                <c:pt idx="6124">
                  <c:v>0</c:v>
                </c:pt>
                <c:pt idx="6125">
                  <c:v>0</c:v>
                </c:pt>
                <c:pt idx="6126">
                  <c:v>0</c:v>
                </c:pt>
                <c:pt idx="6127">
                  <c:v>0</c:v>
                </c:pt>
                <c:pt idx="6128">
                  <c:v>0</c:v>
                </c:pt>
                <c:pt idx="6129">
                  <c:v>0</c:v>
                </c:pt>
                <c:pt idx="6130">
                  <c:v>0</c:v>
                </c:pt>
                <c:pt idx="6131">
                  <c:v>0</c:v>
                </c:pt>
                <c:pt idx="6132">
                  <c:v>0</c:v>
                </c:pt>
                <c:pt idx="6133">
                  <c:v>0</c:v>
                </c:pt>
                <c:pt idx="6134">
                  <c:v>0.98974554423044703</c:v>
                </c:pt>
                <c:pt idx="6135">
                  <c:v>0.99989358793221439</c:v>
                </c:pt>
                <c:pt idx="6136">
                  <c:v>0.98693111667332789</c:v>
                </c:pt>
                <c:pt idx="6137">
                  <c:v>0.98822119473110559</c:v>
                </c:pt>
                <c:pt idx="6138">
                  <c:v>0.98882465051961765</c:v>
                </c:pt>
                <c:pt idx="6139">
                  <c:v>0.98921746498397056</c:v>
                </c:pt>
                <c:pt idx="6140">
                  <c:v>0.98796156583262151</c:v>
                </c:pt>
                <c:pt idx="6141">
                  <c:v>0.9888264368582611</c:v>
                </c:pt>
                <c:pt idx="6142">
                  <c:v>0.98776752294339354</c:v>
                </c:pt>
                <c:pt idx="6143">
                  <c:v>0.98866587201817524</c:v>
                </c:pt>
                <c:pt idx="6144">
                  <c:v>0.98880051055106311</c:v>
                </c:pt>
                <c:pt idx="6145">
                  <c:v>0.98849468982966748</c:v>
                </c:pt>
                <c:pt idx="6146">
                  <c:v>0.98945873715917165</c:v>
                </c:pt>
                <c:pt idx="6147">
                  <c:v>0.98783818736284257</c:v>
                </c:pt>
                <c:pt idx="6148">
                  <c:v>0.99093340695438892</c:v>
                </c:pt>
                <c:pt idx="6149">
                  <c:v>0.9877628988231083</c:v>
                </c:pt>
                <c:pt idx="6150">
                  <c:v>0.9909742772879172</c:v>
                </c:pt>
                <c:pt idx="6151">
                  <c:v>0.98830820171554756</c:v>
                </c:pt>
                <c:pt idx="6152">
                  <c:v>0.98868686740970668</c:v>
                </c:pt>
                <c:pt idx="6153">
                  <c:v>0.98883657310736117</c:v>
                </c:pt>
                <c:pt idx="6154">
                  <c:v>0.99062579744816692</c:v>
                </c:pt>
                <c:pt idx="6155">
                  <c:v>0.9897701366061038</c:v>
                </c:pt>
                <c:pt idx="6156">
                  <c:v>0.98754521130636852</c:v>
                </c:pt>
                <c:pt idx="6157">
                  <c:v>0.99360161533916591</c:v>
                </c:pt>
                <c:pt idx="6158">
                  <c:v>0.99348540036359101</c:v>
                </c:pt>
                <c:pt idx="6159">
                  <c:v>0.98724541481687245</c:v>
                </c:pt>
                <c:pt idx="6160">
                  <c:v>0.99033587264738165</c:v>
                </c:pt>
                <c:pt idx="6161">
                  <c:v>0.98944770333356169</c:v>
                </c:pt>
                <c:pt idx="6162">
                  <c:v>0.98539204504605715</c:v>
                </c:pt>
                <c:pt idx="6163">
                  <c:v>0.99151745027837535</c:v>
                </c:pt>
                <c:pt idx="6164">
                  <c:v>0.99700233907663838</c:v>
                </c:pt>
                <c:pt idx="6165">
                  <c:v>0.99410986836973803</c:v>
                </c:pt>
                <c:pt idx="6166">
                  <c:v>0.98004989424242495</c:v>
                </c:pt>
                <c:pt idx="6167">
                  <c:v>0.99079976881003218</c:v>
                </c:pt>
                <c:pt idx="6168">
                  <c:v>0.99320579424172817</c:v>
                </c:pt>
                <c:pt idx="6169">
                  <c:v>0.98116316224110156</c:v>
                </c:pt>
                <c:pt idx="6170">
                  <c:v>0.99695658028392065</c:v>
                </c:pt>
                <c:pt idx="6171">
                  <c:v>0.97620055088204649</c:v>
                </c:pt>
                <c:pt idx="6172">
                  <c:v>0.98046628019629356</c:v>
                </c:pt>
                <c:pt idx="6173">
                  <c:v>0.97782626860278765</c:v>
                </c:pt>
                <c:pt idx="6174">
                  <c:v>0.948642259024709</c:v>
                </c:pt>
                <c:pt idx="6175">
                  <c:v>1.1024206720595158</c:v>
                </c:pt>
                <c:pt idx="6176">
                  <c:v>0.91663134556231318</c:v>
                </c:pt>
                <c:pt idx="6177">
                  <c:v>0.95471768265082191</c:v>
                </c:pt>
                <c:pt idx="6178">
                  <c:v>0.96327502584671654</c:v>
                </c:pt>
                <c:pt idx="6179">
                  <c:v>0.9555433784347519</c:v>
                </c:pt>
                <c:pt idx="6180">
                  <c:v>0.93073276576158337</c:v>
                </c:pt>
                <c:pt idx="6181">
                  <c:v>0.8949082815971926</c:v>
                </c:pt>
                <c:pt idx="6182">
                  <c:v>1.0478579934996906</c:v>
                </c:pt>
                <c:pt idx="6183">
                  <c:v>0.80740494617361669</c:v>
                </c:pt>
                <c:pt idx="6184">
                  <c:v>0.74746099334486404</c:v>
                </c:pt>
                <c:pt idx="6185">
                  <c:v>0.67414636887868062</c:v>
                </c:pt>
                <c:pt idx="6186">
                  <c:v>0.5745150522059298</c:v>
                </c:pt>
                <c:pt idx="6187">
                  <c:v>0.49657166894521054</c:v>
                </c:pt>
                <c:pt idx="6188">
                  <c:v>0.44038687957968747</c:v>
                </c:pt>
                <c:pt idx="6189">
                  <c:v>0.50214187681089251</c:v>
                </c:pt>
                <c:pt idx="6190">
                  <c:v>0.90996663459000782</c:v>
                </c:pt>
                <c:pt idx="6191">
                  <c:v>0.53779113114359234</c:v>
                </c:pt>
                <c:pt idx="6192">
                  <c:v>0.95903307512132241</c:v>
                </c:pt>
                <c:pt idx="6193">
                  <c:v>0.25027230867869504</c:v>
                </c:pt>
                <c:pt idx="6194">
                  <c:v>0.5603877884415055</c:v>
                </c:pt>
                <c:pt idx="6195">
                  <c:v>0.35780486179441984</c:v>
                </c:pt>
                <c:pt idx="6196">
                  <c:v>6.8742916115553734E-2</c:v>
                </c:pt>
                <c:pt idx="6197">
                  <c:v>0.29402990739335139</c:v>
                </c:pt>
                <c:pt idx="6198">
                  <c:v>2.8941397163652742</c:v>
                </c:pt>
                <c:pt idx="6199">
                  <c:v>5.1305660405081562E-2</c:v>
                </c:pt>
                <c:pt idx="6200">
                  <c:v>7.1157090435930923E-2</c:v>
                </c:pt>
                <c:pt idx="6201">
                  <c:v>1.2933648086125231E-2</c:v>
                </c:pt>
                <c:pt idx="6202">
                  <c:v>1.0384246862119038</c:v>
                </c:pt>
                <c:pt idx="6203">
                  <c:v>0.17324180402737027</c:v>
                </c:pt>
                <c:pt idx="6204">
                  <c:v>0.45286798721312332</c:v>
                </c:pt>
                <c:pt idx="6205">
                  <c:v>6.9731683326672504</c:v>
                </c:pt>
                <c:pt idx="6206">
                  <c:v>43.540790267984406</c:v>
                </c:pt>
                <c:pt idx="6207">
                  <c:v>1.0505807150485163E-2</c:v>
                </c:pt>
                <c:pt idx="6208">
                  <c:v>2.9045325862459563E-3</c:v>
                </c:pt>
                <c:pt idx="6209">
                  <c:v>1.0368521745282123E-2</c:v>
                </c:pt>
                <c:pt idx="6210">
                  <c:v>3.8387302726984283E-2</c:v>
                </c:pt>
                <c:pt idx="6211">
                  <c:v>1.1509331864153883E-2</c:v>
                </c:pt>
                <c:pt idx="6212">
                  <c:v>2.3488012854024789E-4</c:v>
                </c:pt>
                <c:pt idx="6213">
                  <c:v>5.0581778566410461E-4</c:v>
                </c:pt>
                <c:pt idx="6214">
                  <c:v>1.6428377124805701E-2</c:v>
                </c:pt>
                <c:pt idx="6215">
                  <c:v>3.386921010919346E-4</c:v>
                </c:pt>
                <c:pt idx="6216">
                  <c:v>1.1690965956379737E-3</c:v>
                </c:pt>
                <c:pt idx="6217">
                  <c:v>1.8656726104237373E-4</c:v>
                </c:pt>
                <c:pt idx="6218">
                  <c:v>1.6892304881080462E-2</c:v>
                </c:pt>
                <c:pt idx="6219">
                  <c:v>1.4217429657151181E-2</c:v>
                </c:pt>
                <c:pt idx="6220">
                  <c:v>1.1560580964939905E-3</c:v>
                </c:pt>
                <c:pt idx="6221">
                  <c:v>4.4061659383516982</c:v>
                </c:pt>
                <c:pt idx="6222">
                  <c:v>3.7497681366916642E-3</c:v>
                </c:pt>
                <c:pt idx="6223">
                  <c:v>2.2343658515575297E-3</c:v>
                </c:pt>
                <c:pt idx="6224">
                  <c:v>1.2590405268104601</c:v>
                </c:pt>
                <c:pt idx="6225">
                  <c:v>1.165837927519578</c:v>
                </c:pt>
                <c:pt idx="6226">
                  <c:v>1.2126016546658358</c:v>
                </c:pt>
                <c:pt idx="6227">
                  <c:v>1.2783338962273592</c:v>
                </c:pt>
                <c:pt idx="6228">
                  <c:v>1.3346134660592581</c:v>
                </c:pt>
                <c:pt idx="6229">
                  <c:v>1.3659321325326976</c:v>
                </c:pt>
                <c:pt idx="6230">
                  <c:v>1.4091499295187901</c:v>
                </c:pt>
                <c:pt idx="6231">
                  <c:v>1.2690698874619</c:v>
                </c:pt>
                <c:pt idx="6232">
                  <c:v>1.1165955254280153</c:v>
                </c:pt>
                <c:pt idx="6233">
                  <c:v>0.96420249199186026</c:v>
                </c:pt>
                <c:pt idx="6234">
                  <c:v>0.79222123942530565</c:v>
                </c:pt>
                <c:pt idx="6235">
                  <c:v>0.60199233417082065</c:v>
                </c:pt>
                <c:pt idx="6236">
                  <c:v>0.49145439694051041</c:v>
                </c:pt>
                <c:pt idx="6237">
                  <c:v>0.28021642048603973</c:v>
                </c:pt>
                <c:pt idx="6238">
                  <c:v>0.26618549777933792</c:v>
                </c:pt>
                <c:pt idx="6239">
                  <c:v>0.50099147851055181</c:v>
                </c:pt>
                <c:pt idx="6240">
                  <c:v>0.48218980473078837</c:v>
                </c:pt>
                <c:pt idx="6241">
                  <c:v>0.60470382431044256</c:v>
                </c:pt>
                <c:pt idx="6242">
                  <c:v>0.84408193517909158</c:v>
                </c:pt>
                <c:pt idx="6243">
                  <c:v>1.3343005938284782</c:v>
                </c:pt>
                <c:pt idx="6244">
                  <c:v>1.9893794371154718</c:v>
                </c:pt>
                <c:pt idx="6245">
                  <c:v>0.90278327002079761</c:v>
                </c:pt>
                <c:pt idx="6246">
                  <c:v>0.50539621023658665</c:v>
                </c:pt>
                <c:pt idx="6247">
                  <c:v>0.14505632579518021</c:v>
                </c:pt>
                <c:pt idx="6248">
                  <c:v>0</c:v>
                </c:pt>
                <c:pt idx="6249">
                  <c:v>0</c:v>
                </c:pt>
                <c:pt idx="6250">
                  <c:v>0</c:v>
                </c:pt>
                <c:pt idx="6251">
                  <c:v>0</c:v>
                </c:pt>
                <c:pt idx="6252">
                  <c:v>0</c:v>
                </c:pt>
                <c:pt idx="6253">
                  <c:v>0</c:v>
                </c:pt>
                <c:pt idx="6254">
                  <c:v>0</c:v>
                </c:pt>
                <c:pt idx="6255">
                  <c:v>0</c:v>
                </c:pt>
                <c:pt idx="6256">
                  <c:v>0</c:v>
                </c:pt>
                <c:pt idx="6257">
                  <c:v>0</c:v>
                </c:pt>
                <c:pt idx="6258">
                  <c:v>0</c:v>
                </c:pt>
                <c:pt idx="6259">
                  <c:v>0.86604888561441162</c:v>
                </c:pt>
                <c:pt idx="6260">
                  <c:v>0.87820035646814865</c:v>
                </c:pt>
                <c:pt idx="6261">
                  <c:v>0.89714817967137872</c:v>
                </c:pt>
                <c:pt idx="6262">
                  <c:v>0.90814430376483835</c:v>
                </c:pt>
                <c:pt idx="6263">
                  <c:v>0.92331119992556387</c:v>
                </c:pt>
                <c:pt idx="6264">
                  <c:v>0.94281964251569805</c:v>
                </c:pt>
                <c:pt idx="6265">
                  <c:v>0.95506040663552672</c:v>
                </c:pt>
                <c:pt idx="6266">
                  <c:v>0.96725260191756157</c:v>
                </c:pt>
                <c:pt idx="6267">
                  <c:v>0.9833607083542284</c:v>
                </c:pt>
                <c:pt idx="6268">
                  <c:v>0.9866720666037827</c:v>
                </c:pt>
                <c:pt idx="6269">
                  <c:v>0.99367276771548019</c:v>
                </c:pt>
                <c:pt idx="6270">
                  <c:v>0.99213994335133149</c:v>
                </c:pt>
                <c:pt idx="6271">
                  <c:v>0.99629896324514333</c:v>
                </c:pt>
                <c:pt idx="6272">
                  <c:v>0.99695953189743258</c:v>
                </c:pt>
                <c:pt idx="6273">
                  <c:v>0.99413014784571985</c:v>
                </c:pt>
                <c:pt idx="6274">
                  <c:v>0.99527454975289364</c:v>
                </c:pt>
                <c:pt idx="6275">
                  <c:v>0.99387445270682262</c:v>
                </c:pt>
                <c:pt idx="6276">
                  <c:v>0.99719332108475556</c:v>
                </c:pt>
                <c:pt idx="6277">
                  <c:v>0.99508770373056632</c:v>
                </c:pt>
                <c:pt idx="6278">
                  <c:v>0.99419890734704752</c:v>
                </c:pt>
                <c:pt idx="6279">
                  <c:v>1.0009558109715186</c:v>
                </c:pt>
                <c:pt idx="6280">
                  <c:v>0.99595673062707391</c:v>
                </c:pt>
                <c:pt idx="6281">
                  <c:v>0.99473171671339677</c:v>
                </c:pt>
                <c:pt idx="6282">
                  <c:v>0.99891558524990265</c:v>
                </c:pt>
                <c:pt idx="6283">
                  <c:v>0.99283477126967179</c:v>
                </c:pt>
                <c:pt idx="6284">
                  <c:v>0.99736746957801858</c:v>
                </c:pt>
                <c:pt idx="6285">
                  <c:v>0.99567550902212232</c:v>
                </c:pt>
                <c:pt idx="6286">
                  <c:v>0.99858456724143496</c:v>
                </c:pt>
                <c:pt idx="6287">
                  <c:v>0.99103115676569342</c:v>
                </c:pt>
                <c:pt idx="6288">
                  <c:v>1.002183060575019</c:v>
                </c:pt>
                <c:pt idx="6289">
                  <c:v>0.99269844361561366</c:v>
                </c:pt>
                <c:pt idx="6290">
                  <c:v>1.0085898022661535</c:v>
                </c:pt>
                <c:pt idx="6291">
                  <c:v>0.99233036939674468</c:v>
                </c:pt>
                <c:pt idx="6292">
                  <c:v>1.0004188334934041</c:v>
                </c:pt>
                <c:pt idx="6293">
                  <c:v>0.98727501157789599</c:v>
                </c:pt>
                <c:pt idx="6294">
                  <c:v>1.0031511058383673</c:v>
                </c:pt>
                <c:pt idx="6295">
                  <c:v>0.9902362595487495</c:v>
                </c:pt>
                <c:pt idx="6296">
                  <c:v>0.99940785852943914</c:v>
                </c:pt>
                <c:pt idx="6297">
                  <c:v>0.98700117408203258</c:v>
                </c:pt>
                <c:pt idx="6298">
                  <c:v>0.99653514032030333</c:v>
                </c:pt>
                <c:pt idx="6299">
                  <c:v>0.98263467692982764</c:v>
                </c:pt>
                <c:pt idx="6300">
                  <c:v>0.9920922536208161</c:v>
                </c:pt>
                <c:pt idx="6301">
                  <c:v>0.98112309965143041</c:v>
                </c:pt>
                <c:pt idx="6302">
                  <c:v>0.99422463800940464</c:v>
                </c:pt>
                <c:pt idx="6303">
                  <c:v>0.98350895543717298</c:v>
                </c:pt>
                <c:pt idx="6304">
                  <c:v>0.97728283216607992</c:v>
                </c:pt>
                <c:pt idx="6305">
                  <c:v>0.96511958804797049</c:v>
                </c:pt>
                <c:pt idx="6306">
                  <c:v>0.97542890534349591</c:v>
                </c:pt>
                <c:pt idx="6307">
                  <c:v>1.0476902529521306</c:v>
                </c:pt>
                <c:pt idx="6308">
                  <c:v>0.97348161130496769</c:v>
                </c:pt>
                <c:pt idx="6309">
                  <c:v>0.98851027297144356</c:v>
                </c:pt>
                <c:pt idx="6310">
                  <c:v>0.98943776899463687</c:v>
                </c:pt>
                <c:pt idx="6311">
                  <c:v>1.1457057363971699</c:v>
                </c:pt>
                <c:pt idx="6312">
                  <c:v>1.0320890473043978</c:v>
                </c:pt>
                <c:pt idx="6313">
                  <c:v>1.0142256234243772</c:v>
                </c:pt>
                <c:pt idx="6314">
                  <c:v>0.95047906559412665</c:v>
                </c:pt>
                <c:pt idx="6315">
                  <c:v>0.99649759894937651</c:v>
                </c:pt>
                <c:pt idx="6316">
                  <c:v>0.90636647037370821</c:v>
                </c:pt>
                <c:pt idx="6317">
                  <c:v>1.0081011995311604</c:v>
                </c:pt>
                <c:pt idx="6318">
                  <c:v>1.0226625795839102</c:v>
                </c:pt>
                <c:pt idx="6319">
                  <c:v>0.99633270905926186</c:v>
                </c:pt>
                <c:pt idx="6320">
                  <c:v>1.0165863389688041</c:v>
                </c:pt>
                <c:pt idx="6321">
                  <c:v>1.0164438986248379</c:v>
                </c:pt>
                <c:pt idx="6322">
                  <c:v>0.99151274456181837</c:v>
                </c:pt>
                <c:pt idx="6323">
                  <c:v>1.0022648223125254</c:v>
                </c:pt>
                <c:pt idx="6324">
                  <c:v>1.090443054825966</c:v>
                </c:pt>
                <c:pt idx="6325">
                  <c:v>1.1637110592395419</c:v>
                </c:pt>
                <c:pt idx="6326">
                  <c:v>0.9425392241794206</c:v>
                </c:pt>
                <c:pt idx="6327">
                  <c:v>0.94649305077528434</c:v>
                </c:pt>
                <c:pt idx="6328">
                  <c:v>1.1938273876092396</c:v>
                </c:pt>
                <c:pt idx="6329">
                  <c:v>0.99901421110133459</c:v>
                </c:pt>
                <c:pt idx="6330">
                  <c:v>1.7470408295071571</c:v>
                </c:pt>
                <c:pt idx="6331">
                  <c:v>1.0847432452590513</c:v>
                </c:pt>
                <c:pt idx="6332">
                  <c:v>1.0375670623438973</c:v>
                </c:pt>
                <c:pt idx="6333">
                  <c:v>2.6299725368565355E-2</c:v>
                </c:pt>
                <c:pt idx="6334">
                  <c:v>6.8430009834267915E-4</c:v>
                </c:pt>
                <c:pt idx="6335">
                  <c:v>0.46741090906677907</c:v>
                </c:pt>
                <c:pt idx="6336">
                  <c:v>0.91559916335691249</c:v>
                </c:pt>
                <c:pt idx="6337">
                  <c:v>0.99498231056192743</c:v>
                </c:pt>
                <c:pt idx="6338">
                  <c:v>1.0459534712801311</c:v>
                </c:pt>
                <c:pt idx="6339">
                  <c:v>1.1126507302516726</c:v>
                </c:pt>
                <c:pt idx="6340">
                  <c:v>1.1387260745425689</c:v>
                </c:pt>
                <c:pt idx="6341">
                  <c:v>1.1792362773700698</c:v>
                </c:pt>
                <c:pt idx="6342">
                  <c:v>1.2484099521764278</c:v>
                </c:pt>
                <c:pt idx="6343">
                  <c:v>1.2029821121123558</c:v>
                </c:pt>
                <c:pt idx="6344">
                  <c:v>1.1509791257449147</c:v>
                </c:pt>
                <c:pt idx="6345">
                  <c:v>1.0309987920317496</c:v>
                </c:pt>
                <c:pt idx="6346">
                  <c:v>0.94627097100179203</c:v>
                </c:pt>
                <c:pt idx="6347">
                  <c:v>0.90806521576126886</c:v>
                </c:pt>
                <c:pt idx="6348">
                  <c:v>0.81291020784669155</c:v>
                </c:pt>
                <c:pt idx="6349">
                  <c:v>0.76643484266896156</c:v>
                </c:pt>
                <c:pt idx="6350">
                  <c:v>0.82946584938704027</c:v>
                </c:pt>
                <c:pt idx="6351">
                  <c:v>0.90390730590660928</c:v>
                </c:pt>
                <c:pt idx="6352">
                  <c:v>0.91651767395509698</c:v>
                </c:pt>
                <c:pt idx="6353">
                  <c:v>0.92724356999922397</c:v>
                </c:pt>
                <c:pt idx="6354">
                  <c:v>1.0267293404273043</c:v>
                </c:pt>
                <c:pt idx="6355">
                  <c:v>1.0679642900804187</c:v>
                </c:pt>
                <c:pt idx="6356">
                  <c:v>1.095846952817509</c:v>
                </c:pt>
                <c:pt idx="6357">
                  <c:v>1.0948343717389224</c:v>
                </c:pt>
                <c:pt idx="6358">
                  <c:v>1.0452297749101938</c:v>
                </c:pt>
                <c:pt idx="6359">
                  <c:v>0.96767806392928013</c:v>
                </c:pt>
                <c:pt idx="6360">
                  <c:v>1.0058588026834658</c:v>
                </c:pt>
                <c:pt idx="6361">
                  <c:v>1.0747425740261367</c:v>
                </c:pt>
                <c:pt idx="6362">
                  <c:v>1.1146124230496481</c:v>
                </c:pt>
                <c:pt idx="6363">
                  <c:v>1.0678975708036271</c:v>
                </c:pt>
                <c:pt idx="6364">
                  <c:v>0.91306079804221696</c:v>
                </c:pt>
                <c:pt idx="6365">
                  <c:v>0.93855760829820589</c:v>
                </c:pt>
                <c:pt idx="6366">
                  <c:v>1.5076919035052894</c:v>
                </c:pt>
                <c:pt idx="6367">
                  <c:v>2.464152437275279</c:v>
                </c:pt>
                <c:pt idx="6368">
                  <c:v>3.489306960002267</c:v>
                </c:pt>
                <c:pt idx="6369">
                  <c:v>3.8857098255955345</c:v>
                </c:pt>
                <c:pt idx="6370">
                  <c:v>2.9458562684967871</c:v>
                </c:pt>
                <c:pt idx="6371">
                  <c:v>3.1358236630377725</c:v>
                </c:pt>
                <c:pt idx="6372">
                  <c:v>38.867789629561074</c:v>
                </c:pt>
                <c:pt idx="6373">
                  <c:v>0</c:v>
                </c:pt>
                <c:pt idx="6374">
                  <c:v>0</c:v>
                </c:pt>
                <c:pt idx="6375">
                  <c:v>0</c:v>
                </c:pt>
                <c:pt idx="6376">
                  <c:v>0</c:v>
                </c:pt>
                <c:pt idx="6377">
                  <c:v>0</c:v>
                </c:pt>
                <c:pt idx="6378">
                  <c:v>0</c:v>
                </c:pt>
                <c:pt idx="6379">
                  <c:v>0</c:v>
                </c:pt>
                <c:pt idx="6380">
                  <c:v>0</c:v>
                </c:pt>
                <c:pt idx="6381">
                  <c:v>0</c:v>
                </c:pt>
                <c:pt idx="6382">
                  <c:v>0</c:v>
                </c:pt>
                <c:pt idx="6383">
                  <c:v>0</c:v>
                </c:pt>
                <c:pt idx="6384">
                  <c:v>0</c:v>
                </c:pt>
                <c:pt idx="6385">
                  <c:v>0</c:v>
                </c:pt>
                <c:pt idx="6386">
                  <c:v>0</c:v>
                </c:pt>
                <c:pt idx="6387">
                  <c:v>0</c:v>
                </c:pt>
                <c:pt idx="6388">
                  <c:v>0</c:v>
                </c:pt>
                <c:pt idx="6389">
                  <c:v>0</c:v>
                </c:pt>
                <c:pt idx="6390">
                  <c:v>0</c:v>
                </c:pt>
                <c:pt idx="6391">
                  <c:v>0</c:v>
                </c:pt>
                <c:pt idx="6392">
                  <c:v>0</c:v>
                </c:pt>
                <c:pt idx="6393">
                  <c:v>0</c:v>
                </c:pt>
                <c:pt idx="6394">
                  <c:v>0</c:v>
                </c:pt>
                <c:pt idx="6395">
                  <c:v>0</c:v>
                </c:pt>
                <c:pt idx="6396">
                  <c:v>0</c:v>
                </c:pt>
                <c:pt idx="6397">
                  <c:v>0</c:v>
                </c:pt>
                <c:pt idx="6398">
                  <c:v>0</c:v>
                </c:pt>
                <c:pt idx="6399">
                  <c:v>0</c:v>
                </c:pt>
                <c:pt idx="6400">
                  <c:v>0</c:v>
                </c:pt>
                <c:pt idx="6401">
                  <c:v>0</c:v>
                </c:pt>
                <c:pt idx="6402">
                  <c:v>0</c:v>
                </c:pt>
                <c:pt idx="6403">
                  <c:v>0</c:v>
                </c:pt>
                <c:pt idx="6404">
                  <c:v>0</c:v>
                </c:pt>
                <c:pt idx="6405">
                  <c:v>0</c:v>
                </c:pt>
                <c:pt idx="6406">
                  <c:v>0</c:v>
                </c:pt>
                <c:pt idx="6407">
                  <c:v>0</c:v>
                </c:pt>
                <c:pt idx="6408">
                  <c:v>0</c:v>
                </c:pt>
                <c:pt idx="6409">
                  <c:v>0</c:v>
                </c:pt>
                <c:pt idx="6410">
                  <c:v>0</c:v>
                </c:pt>
                <c:pt idx="6411">
                  <c:v>0</c:v>
                </c:pt>
                <c:pt idx="6412">
                  <c:v>0</c:v>
                </c:pt>
                <c:pt idx="6413">
                  <c:v>0</c:v>
                </c:pt>
                <c:pt idx="6414">
                  <c:v>0</c:v>
                </c:pt>
                <c:pt idx="6415">
                  <c:v>0</c:v>
                </c:pt>
                <c:pt idx="6416">
                  <c:v>0</c:v>
                </c:pt>
                <c:pt idx="6417">
                  <c:v>0</c:v>
                </c:pt>
                <c:pt idx="6418">
                  <c:v>0</c:v>
                </c:pt>
                <c:pt idx="6419">
                  <c:v>0</c:v>
                </c:pt>
                <c:pt idx="6420">
                  <c:v>0</c:v>
                </c:pt>
                <c:pt idx="6421">
                  <c:v>0</c:v>
                </c:pt>
                <c:pt idx="6422">
                  <c:v>0</c:v>
                </c:pt>
                <c:pt idx="6423">
                  <c:v>0</c:v>
                </c:pt>
                <c:pt idx="6424">
                  <c:v>0</c:v>
                </c:pt>
                <c:pt idx="6425">
                  <c:v>0</c:v>
                </c:pt>
                <c:pt idx="6426">
                  <c:v>0</c:v>
                </c:pt>
                <c:pt idx="6427">
                  <c:v>0</c:v>
                </c:pt>
                <c:pt idx="6428">
                  <c:v>0</c:v>
                </c:pt>
                <c:pt idx="6429">
                  <c:v>0</c:v>
                </c:pt>
                <c:pt idx="6430">
                  <c:v>0</c:v>
                </c:pt>
                <c:pt idx="6431">
                  <c:v>0</c:v>
                </c:pt>
                <c:pt idx="6432">
                  <c:v>0</c:v>
                </c:pt>
                <c:pt idx="6433">
                  <c:v>0</c:v>
                </c:pt>
                <c:pt idx="6434">
                  <c:v>0</c:v>
                </c:pt>
                <c:pt idx="6435">
                  <c:v>0</c:v>
                </c:pt>
                <c:pt idx="6436">
                  <c:v>0</c:v>
                </c:pt>
                <c:pt idx="6437">
                  <c:v>0</c:v>
                </c:pt>
                <c:pt idx="6438">
                  <c:v>0</c:v>
                </c:pt>
                <c:pt idx="6439">
                  <c:v>0</c:v>
                </c:pt>
                <c:pt idx="6440">
                  <c:v>0</c:v>
                </c:pt>
                <c:pt idx="6441">
                  <c:v>0</c:v>
                </c:pt>
                <c:pt idx="6442">
                  <c:v>0</c:v>
                </c:pt>
                <c:pt idx="6443">
                  <c:v>0</c:v>
                </c:pt>
                <c:pt idx="6444">
                  <c:v>0</c:v>
                </c:pt>
                <c:pt idx="6445">
                  <c:v>0</c:v>
                </c:pt>
                <c:pt idx="6446">
                  <c:v>0</c:v>
                </c:pt>
                <c:pt idx="6447">
                  <c:v>0</c:v>
                </c:pt>
                <c:pt idx="6448">
                  <c:v>0</c:v>
                </c:pt>
                <c:pt idx="6449">
                  <c:v>0</c:v>
                </c:pt>
                <c:pt idx="6450">
                  <c:v>0</c:v>
                </c:pt>
                <c:pt idx="6451">
                  <c:v>0</c:v>
                </c:pt>
                <c:pt idx="6452">
                  <c:v>0</c:v>
                </c:pt>
                <c:pt idx="6453">
                  <c:v>0</c:v>
                </c:pt>
                <c:pt idx="6454">
                  <c:v>0</c:v>
                </c:pt>
                <c:pt idx="6455">
                  <c:v>0</c:v>
                </c:pt>
                <c:pt idx="6456">
                  <c:v>0</c:v>
                </c:pt>
                <c:pt idx="6457">
                  <c:v>0</c:v>
                </c:pt>
                <c:pt idx="6458">
                  <c:v>0</c:v>
                </c:pt>
                <c:pt idx="6459">
                  <c:v>0</c:v>
                </c:pt>
                <c:pt idx="6460">
                  <c:v>0</c:v>
                </c:pt>
                <c:pt idx="6461">
                  <c:v>0</c:v>
                </c:pt>
                <c:pt idx="6462">
                  <c:v>0</c:v>
                </c:pt>
                <c:pt idx="6463">
                  <c:v>0</c:v>
                </c:pt>
                <c:pt idx="6464">
                  <c:v>0</c:v>
                </c:pt>
                <c:pt idx="6465">
                  <c:v>0</c:v>
                </c:pt>
                <c:pt idx="6466">
                  <c:v>0</c:v>
                </c:pt>
                <c:pt idx="6467">
                  <c:v>0</c:v>
                </c:pt>
                <c:pt idx="6468">
                  <c:v>0</c:v>
                </c:pt>
                <c:pt idx="6469">
                  <c:v>0</c:v>
                </c:pt>
                <c:pt idx="6470">
                  <c:v>0</c:v>
                </c:pt>
                <c:pt idx="6471">
                  <c:v>0</c:v>
                </c:pt>
                <c:pt idx="6472">
                  <c:v>0</c:v>
                </c:pt>
                <c:pt idx="6473">
                  <c:v>0</c:v>
                </c:pt>
                <c:pt idx="6474">
                  <c:v>0</c:v>
                </c:pt>
                <c:pt idx="6475">
                  <c:v>0</c:v>
                </c:pt>
                <c:pt idx="6476">
                  <c:v>0</c:v>
                </c:pt>
                <c:pt idx="6477">
                  <c:v>0</c:v>
                </c:pt>
                <c:pt idx="6478">
                  <c:v>0</c:v>
                </c:pt>
                <c:pt idx="6479">
                  <c:v>0</c:v>
                </c:pt>
                <c:pt idx="6480">
                  <c:v>0</c:v>
                </c:pt>
                <c:pt idx="6481">
                  <c:v>0</c:v>
                </c:pt>
                <c:pt idx="6482">
                  <c:v>0</c:v>
                </c:pt>
                <c:pt idx="6483">
                  <c:v>0</c:v>
                </c:pt>
                <c:pt idx="6484">
                  <c:v>0</c:v>
                </c:pt>
                <c:pt idx="6485">
                  <c:v>0</c:v>
                </c:pt>
                <c:pt idx="6486">
                  <c:v>0</c:v>
                </c:pt>
                <c:pt idx="6487">
                  <c:v>0</c:v>
                </c:pt>
                <c:pt idx="6488">
                  <c:v>0</c:v>
                </c:pt>
                <c:pt idx="6489">
                  <c:v>0</c:v>
                </c:pt>
                <c:pt idx="6490">
                  <c:v>0</c:v>
                </c:pt>
                <c:pt idx="6491">
                  <c:v>0</c:v>
                </c:pt>
                <c:pt idx="6492">
                  <c:v>0</c:v>
                </c:pt>
                <c:pt idx="6493">
                  <c:v>0</c:v>
                </c:pt>
                <c:pt idx="6494">
                  <c:v>0</c:v>
                </c:pt>
                <c:pt idx="6495">
                  <c:v>0</c:v>
                </c:pt>
                <c:pt idx="6496">
                  <c:v>0</c:v>
                </c:pt>
                <c:pt idx="6497">
                  <c:v>0</c:v>
                </c:pt>
                <c:pt idx="6498">
                  <c:v>0</c:v>
                </c:pt>
                <c:pt idx="6499">
                  <c:v>0</c:v>
                </c:pt>
                <c:pt idx="6500">
                  <c:v>0</c:v>
                </c:pt>
                <c:pt idx="6501">
                  <c:v>0</c:v>
                </c:pt>
                <c:pt idx="6502">
                  <c:v>0</c:v>
                </c:pt>
                <c:pt idx="6503">
                  <c:v>0</c:v>
                </c:pt>
                <c:pt idx="6504">
                  <c:v>0</c:v>
                </c:pt>
                <c:pt idx="6505">
                  <c:v>0</c:v>
                </c:pt>
                <c:pt idx="6506">
                  <c:v>0</c:v>
                </c:pt>
                <c:pt idx="6507">
                  <c:v>0</c:v>
                </c:pt>
                <c:pt idx="6508">
                  <c:v>0</c:v>
                </c:pt>
                <c:pt idx="6509">
                  <c:v>0.48309634779618033</c:v>
                </c:pt>
                <c:pt idx="6510">
                  <c:v>0.48651378658127681</c:v>
                </c:pt>
                <c:pt idx="6511">
                  <c:v>0.49062549370837588</c:v>
                </c:pt>
                <c:pt idx="6512">
                  <c:v>0.4976254585449808</c:v>
                </c:pt>
                <c:pt idx="6513">
                  <c:v>0.50710136318644949</c:v>
                </c:pt>
                <c:pt idx="6514">
                  <c:v>0.51406315931217528</c:v>
                </c:pt>
                <c:pt idx="6515">
                  <c:v>0.51802458749960834</c:v>
                </c:pt>
                <c:pt idx="6516">
                  <c:v>0.53242664964815345</c:v>
                </c:pt>
                <c:pt idx="6517">
                  <c:v>0.54212494152489099</c:v>
                </c:pt>
                <c:pt idx="6518">
                  <c:v>0.55067850651008232</c:v>
                </c:pt>
                <c:pt idx="6519">
                  <c:v>0.5677723862267996</c:v>
                </c:pt>
                <c:pt idx="6520">
                  <c:v>0.58039319459702299</c:v>
                </c:pt>
                <c:pt idx="6521">
                  <c:v>0.59241443078763256</c:v>
                </c:pt>
                <c:pt idx="6522">
                  <c:v>0.61275673784876061</c:v>
                </c:pt>
                <c:pt idx="6523">
                  <c:v>0.63024639823070461</c:v>
                </c:pt>
                <c:pt idx="6524">
                  <c:v>0.64657532401121076</c:v>
                </c:pt>
                <c:pt idx="6525">
                  <c:v>0.67668294768153736</c:v>
                </c:pt>
                <c:pt idx="6526">
                  <c:v>0.70093870899311761</c:v>
                </c:pt>
                <c:pt idx="6527">
                  <c:v>0.7236061955503299</c:v>
                </c:pt>
                <c:pt idx="6528">
                  <c:v>0.7607956982917875</c:v>
                </c:pt>
                <c:pt idx="6529">
                  <c:v>0.79358643601182211</c:v>
                </c:pt>
                <c:pt idx="6530">
                  <c:v>0.8296485232425469</c:v>
                </c:pt>
                <c:pt idx="6531">
                  <c:v>0.87921747329792155</c:v>
                </c:pt>
                <c:pt idx="6532">
                  <c:v>0.92086524787729851</c:v>
                </c:pt>
                <c:pt idx="6533">
                  <c:v>0.98141930276310096</c:v>
                </c:pt>
                <c:pt idx="6534">
                  <c:v>1.0341404308198487</c:v>
                </c:pt>
                <c:pt idx="6535">
                  <c:v>1.1042294225842999</c:v>
                </c:pt>
                <c:pt idx="6536">
                  <c:v>1.1758401931218321</c:v>
                </c:pt>
                <c:pt idx="6537">
                  <c:v>1.2595989764824418</c:v>
                </c:pt>
                <c:pt idx="6538">
                  <c:v>1.3542704475417733</c:v>
                </c:pt>
                <c:pt idx="6539">
                  <c:v>1.4460073879671798</c:v>
                </c:pt>
                <c:pt idx="6540">
                  <c:v>1.561773850317894</c:v>
                </c:pt>
                <c:pt idx="6541">
                  <c:v>1.6880787549425265</c:v>
                </c:pt>
                <c:pt idx="6542">
                  <c:v>1.804023324857972</c:v>
                </c:pt>
                <c:pt idx="6543">
                  <c:v>1.9898042116758379</c:v>
                </c:pt>
                <c:pt idx="6544">
                  <c:v>2.1403806362254882</c:v>
                </c:pt>
                <c:pt idx="6545">
                  <c:v>2.3381978445674405</c:v>
                </c:pt>
                <c:pt idx="6546">
                  <c:v>2.5743430899953901</c:v>
                </c:pt>
                <c:pt idx="6547">
                  <c:v>2.7765092702529954</c:v>
                </c:pt>
                <c:pt idx="6548">
                  <c:v>3.0531326575102602</c:v>
                </c:pt>
                <c:pt idx="6549">
                  <c:v>3.3681295002611602</c:v>
                </c:pt>
                <c:pt idx="6550">
                  <c:v>3.6147763046423762</c:v>
                </c:pt>
                <c:pt idx="6551">
                  <c:v>3.9448629165509428</c:v>
                </c:pt>
                <c:pt idx="6552">
                  <c:v>4.2452827638919794</c:v>
                </c:pt>
                <c:pt idx="6553">
                  <c:v>4.5322907518795814</c:v>
                </c:pt>
                <c:pt idx="6554">
                  <c:v>4.7140689341279485</c:v>
                </c:pt>
                <c:pt idx="6555">
                  <c:v>4.8975813170537901</c:v>
                </c:pt>
                <c:pt idx="6556">
                  <c:v>4.9610397071934464</c:v>
                </c:pt>
                <c:pt idx="6557">
                  <c:v>4.8308454944564234</c:v>
                </c:pt>
                <c:pt idx="6558">
                  <c:v>4.5799859858232326</c:v>
                </c:pt>
                <c:pt idx="6559">
                  <c:v>4.2203182152651557</c:v>
                </c:pt>
                <c:pt idx="6560">
                  <c:v>3.7640478020686041</c:v>
                </c:pt>
                <c:pt idx="6561">
                  <c:v>3.1458163169321831</c:v>
                </c:pt>
                <c:pt idx="6562">
                  <c:v>1.4038764113261537</c:v>
                </c:pt>
                <c:pt idx="6563">
                  <c:v>1.9764730086903117</c:v>
                </c:pt>
                <c:pt idx="6564">
                  <c:v>2.5430430505485542</c:v>
                </c:pt>
                <c:pt idx="6565">
                  <c:v>1.1672142510321732</c:v>
                </c:pt>
                <c:pt idx="6566">
                  <c:v>1.3977711476542518</c:v>
                </c:pt>
                <c:pt idx="6567">
                  <c:v>1.2163740721568357</c:v>
                </c:pt>
                <c:pt idx="6568">
                  <c:v>1.320085993889712</c:v>
                </c:pt>
                <c:pt idx="6569">
                  <c:v>0.79798266736063306</c:v>
                </c:pt>
                <c:pt idx="6570">
                  <c:v>0.77011332851780123</c:v>
                </c:pt>
                <c:pt idx="6571">
                  <c:v>0.82671340715899622</c:v>
                </c:pt>
                <c:pt idx="6572">
                  <c:v>0.79878046255145085</c:v>
                </c:pt>
                <c:pt idx="6573">
                  <c:v>0.68585492785790958</c:v>
                </c:pt>
                <c:pt idx="6574">
                  <c:v>0.6587535131180059</c:v>
                </c:pt>
                <c:pt idx="6575">
                  <c:v>0.64399915669779395</c:v>
                </c:pt>
                <c:pt idx="6576">
                  <c:v>1.1719652198006139</c:v>
                </c:pt>
                <c:pt idx="6577">
                  <c:v>1.3839875359739546</c:v>
                </c:pt>
                <c:pt idx="6578">
                  <c:v>0.56224348476076358</c:v>
                </c:pt>
                <c:pt idx="6579">
                  <c:v>0.53360932506343162</c:v>
                </c:pt>
                <c:pt idx="6580">
                  <c:v>1.7361106655933507</c:v>
                </c:pt>
                <c:pt idx="6581">
                  <c:v>2.7573111303245952</c:v>
                </c:pt>
                <c:pt idx="6582">
                  <c:v>0.73284363660217888</c:v>
                </c:pt>
                <c:pt idx="6583">
                  <c:v>0.74736630479889155</c:v>
                </c:pt>
                <c:pt idx="6584">
                  <c:v>0.99176361802024249</c:v>
                </c:pt>
                <c:pt idx="6585">
                  <c:v>0.8986011770669069</c:v>
                </c:pt>
                <c:pt idx="6586">
                  <c:v>0.8930820474636415</c:v>
                </c:pt>
                <c:pt idx="6587">
                  <c:v>0.91950143385506</c:v>
                </c:pt>
                <c:pt idx="6588">
                  <c:v>0.91370240844272854</c:v>
                </c:pt>
                <c:pt idx="6589">
                  <c:v>0.85789032815014343</c:v>
                </c:pt>
                <c:pt idx="6590">
                  <c:v>0.92213081569529265</c:v>
                </c:pt>
                <c:pt idx="6591">
                  <c:v>0.96887271378141204</c:v>
                </c:pt>
                <c:pt idx="6592">
                  <c:v>1.0157857398610175</c:v>
                </c:pt>
                <c:pt idx="6593">
                  <c:v>1.116594680117569</c:v>
                </c:pt>
                <c:pt idx="6594">
                  <c:v>1.1951921447055445</c:v>
                </c:pt>
                <c:pt idx="6595">
                  <c:v>1.2445210193445158</c:v>
                </c:pt>
                <c:pt idx="6596">
                  <c:v>1.3336920177407794</c:v>
                </c:pt>
                <c:pt idx="6597">
                  <c:v>1.378654818919572</c:v>
                </c:pt>
                <c:pt idx="6598">
                  <c:v>1.3354558149626141</c:v>
                </c:pt>
                <c:pt idx="6599">
                  <c:v>1.1700504118827166</c:v>
                </c:pt>
                <c:pt idx="6600">
                  <c:v>1.1720996528456578</c:v>
                </c:pt>
                <c:pt idx="6601">
                  <c:v>1.101414743807724</c:v>
                </c:pt>
                <c:pt idx="6602">
                  <c:v>0.89016926477689029</c:v>
                </c:pt>
                <c:pt idx="6603">
                  <c:v>0.99072961865223463</c:v>
                </c:pt>
                <c:pt idx="6604">
                  <c:v>1.075597839905674</c:v>
                </c:pt>
                <c:pt idx="6605">
                  <c:v>1.1371033038523979</c:v>
                </c:pt>
                <c:pt idx="6606">
                  <c:v>1.156219482271104</c:v>
                </c:pt>
                <c:pt idx="6607">
                  <c:v>1.0954983397121898</c:v>
                </c:pt>
                <c:pt idx="6608">
                  <c:v>1.0462181745147405</c:v>
                </c:pt>
                <c:pt idx="6609">
                  <c:v>1.0416692165765398</c:v>
                </c:pt>
                <c:pt idx="6610">
                  <c:v>1.0999379469815982</c:v>
                </c:pt>
                <c:pt idx="6611">
                  <c:v>1.1193087593861191</c:v>
                </c:pt>
                <c:pt idx="6612">
                  <c:v>1.0641839034598113</c:v>
                </c:pt>
                <c:pt idx="6613">
                  <c:v>0.93356448975951156</c:v>
                </c:pt>
                <c:pt idx="6614">
                  <c:v>0.72827986678432244</c:v>
                </c:pt>
                <c:pt idx="6615">
                  <c:v>0.9863258954620685</c:v>
                </c:pt>
                <c:pt idx="6616">
                  <c:v>1.3533410077624914</c:v>
                </c:pt>
                <c:pt idx="6617">
                  <c:v>2.3746228896579025</c:v>
                </c:pt>
                <c:pt idx="6618">
                  <c:v>3.1334650562265716</c:v>
                </c:pt>
                <c:pt idx="6619">
                  <c:v>0.8213874156982216</c:v>
                </c:pt>
                <c:pt idx="6620">
                  <c:v>0.76338865426841795</c:v>
                </c:pt>
                <c:pt idx="6621">
                  <c:v>0.80561462520976568</c:v>
                </c:pt>
                <c:pt idx="6622">
                  <c:v>0.39625527792536525</c:v>
                </c:pt>
                <c:pt idx="6623">
                  <c:v>0</c:v>
                </c:pt>
                <c:pt idx="6624">
                  <c:v>0</c:v>
                </c:pt>
                <c:pt idx="6625">
                  <c:v>0</c:v>
                </c:pt>
                <c:pt idx="6626">
                  <c:v>0</c:v>
                </c:pt>
                <c:pt idx="6627">
                  <c:v>0</c:v>
                </c:pt>
                <c:pt idx="6628">
                  <c:v>0</c:v>
                </c:pt>
                <c:pt idx="6629">
                  <c:v>0</c:v>
                </c:pt>
                <c:pt idx="6630">
                  <c:v>0</c:v>
                </c:pt>
                <c:pt idx="6631">
                  <c:v>0</c:v>
                </c:pt>
                <c:pt idx="6632">
                  <c:v>0</c:v>
                </c:pt>
                <c:pt idx="6633">
                  <c:v>0</c:v>
                </c:pt>
                <c:pt idx="6634">
                  <c:v>0.65311700583436638</c:v>
                </c:pt>
                <c:pt idx="6635">
                  <c:v>0.65808700899404571</c:v>
                </c:pt>
                <c:pt idx="6636">
                  <c:v>0.6630975448636639</c:v>
                </c:pt>
                <c:pt idx="6637">
                  <c:v>0.66798237458725551</c:v>
                </c:pt>
                <c:pt idx="6638">
                  <c:v>0.67241827299855594</c:v>
                </c:pt>
                <c:pt idx="6639">
                  <c:v>0.6789449398372317</c:v>
                </c:pt>
                <c:pt idx="6640">
                  <c:v>0.68433483217513835</c:v>
                </c:pt>
                <c:pt idx="6641">
                  <c:v>0.69117062227925075</c:v>
                </c:pt>
                <c:pt idx="6642">
                  <c:v>0.69767751336569395</c:v>
                </c:pt>
                <c:pt idx="6643">
                  <c:v>0.70420446720911056</c:v>
                </c:pt>
                <c:pt idx="6644">
                  <c:v>0.71172736166427963</c:v>
                </c:pt>
                <c:pt idx="6645">
                  <c:v>0.71989307340071562</c:v>
                </c:pt>
                <c:pt idx="6646">
                  <c:v>0.72705574053039479</c:v>
                </c:pt>
                <c:pt idx="6647">
                  <c:v>0.7354616837861857</c:v>
                </c:pt>
                <c:pt idx="6648">
                  <c:v>0.74482752667839003</c:v>
                </c:pt>
                <c:pt idx="6649">
                  <c:v>0.75530066889756597</c:v>
                </c:pt>
                <c:pt idx="6650">
                  <c:v>0.76665936287907777</c:v>
                </c:pt>
                <c:pt idx="6651">
                  <c:v>0.78077682364408074</c:v>
                </c:pt>
                <c:pt idx="6652">
                  <c:v>0.79629710368830064</c:v>
                </c:pt>
                <c:pt idx="6653">
                  <c:v>0.81285369516668504</c:v>
                </c:pt>
                <c:pt idx="6654">
                  <c:v>0.82832605040678675</c:v>
                </c:pt>
                <c:pt idx="6655">
                  <c:v>0.85000407001858147</c:v>
                </c:pt>
                <c:pt idx="6656">
                  <c:v>0.87004075220043786</c:v>
                </c:pt>
                <c:pt idx="6657">
                  <c:v>0.89255593515603859</c:v>
                </c:pt>
                <c:pt idx="6658">
                  <c:v>0.92558159231953885</c:v>
                </c:pt>
                <c:pt idx="6659">
                  <c:v>0.95817237981408709</c:v>
                </c:pt>
                <c:pt idx="6660">
                  <c:v>0.98167159246897351</c:v>
                </c:pt>
                <c:pt idx="6661">
                  <c:v>1.0282140880664759</c:v>
                </c:pt>
                <c:pt idx="6662">
                  <c:v>1.073148765492288</c:v>
                </c:pt>
                <c:pt idx="6663">
                  <c:v>1.1092280716848855</c:v>
                </c:pt>
                <c:pt idx="6664">
                  <c:v>1.1722952257439265</c:v>
                </c:pt>
                <c:pt idx="6665">
                  <c:v>1.2458697183131486</c:v>
                </c:pt>
                <c:pt idx="6666">
                  <c:v>1.2800029367521883</c:v>
                </c:pt>
                <c:pt idx="6667">
                  <c:v>1.3663413893169001</c:v>
                </c:pt>
                <c:pt idx="6668">
                  <c:v>1.4454602080368162</c:v>
                </c:pt>
                <c:pt idx="6669">
                  <c:v>1.5118302223499496</c:v>
                </c:pt>
                <c:pt idx="6670">
                  <c:v>1.639596291267376</c:v>
                </c:pt>
                <c:pt idx="6671">
                  <c:v>1.7243006780506758</c:v>
                </c:pt>
                <c:pt idx="6672">
                  <c:v>1.829614350723177</c:v>
                </c:pt>
                <c:pt idx="6673">
                  <c:v>1.9424817094141802</c:v>
                </c:pt>
                <c:pt idx="6674">
                  <c:v>2.0927137803076672</c:v>
                </c:pt>
                <c:pt idx="6675">
                  <c:v>2.1735563449532047</c:v>
                </c:pt>
                <c:pt idx="6676">
                  <c:v>2.340840609484673</c:v>
                </c:pt>
                <c:pt idx="6677">
                  <c:v>2.3975486029998123</c:v>
                </c:pt>
                <c:pt idx="6678">
                  <c:v>2.5089527025959155</c:v>
                </c:pt>
                <c:pt idx="6679">
                  <c:v>2.4959174143129985</c:v>
                </c:pt>
                <c:pt idx="6680">
                  <c:v>2.4420371533102307</c:v>
                </c:pt>
                <c:pt idx="6681">
                  <c:v>1.4655633926460796</c:v>
                </c:pt>
                <c:pt idx="6682">
                  <c:v>2.0127330560270602</c:v>
                </c:pt>
                <c:pt idx="6683">
                  <c:v>1.4068782150993215</c:v>
                </c:pt>
                <c:pt idx="6684">
                  <c:v>1.0454110802269816</c:v>
                </c:pt>
                <c:pt idx="6685">
                  <c:v>1.0376795788234399</c:v>
                </c:pt>
                <c:pt idx="6686">
                  <c:v>1.0388900220358857</c:v>
                </c:pt>
                <c:pt idx="6687">
                  <c:v>2.3650701755906267</c:v>
                </c:pt>
                <c:pt idx="6688">
                  <c:v>6.2479846998495265</c:v>
                </c:pt>
                <c:pt idx="6689">
                  <c:v>13.976245739656354</c:v>
                </c:pt>
                <c:pt idx="6690">
                  <c:v>20.344788248453028</c:v>
                </c:pt>
                <c:pt idx="6691">
                  <c:v>20.681567218117571</c:v>
                </c:pt>
                <c:pt idx="6692">
                  <c:v>48.844135111017394</c:v>
                </c:pt>
                <c:pt idx="6693">
                  <c:v>20.987761182091862</c:v>
                </c:pt>
                <c:pt idx="6694">
                  <c:v>2.1409978685001239</c:v>
                </c:pt>
                <c:pt idx="6695">
                  <c:v>0.71676259749134319</c:v>
                </c:pt>
                <c:pt idx="6696">
                  <c:v>11.67013972232882</c:v>
                </c:pt>
                <c:pt idx="6697">
                  <c:v>44.281590892740901</c:v>
                </c:pt>
                <c:pt idx="6698">
                  <c:v>7.6845131917224663</c:v>
                </c:pt>
                <c:pt idx="6699">
                  <c:v>289.54070419243902</c:v>
                </c:pt>
                <c:pt idx="6700">
                  <c:v>123.45060233886429</c:v>
                </c:pt>
                <c:pt idx="6701">
                  <c:v>77.720164892380978</c:v>
                </c:pt>
                <c:pt idx="6702">
                  <c:v>8.4300846408183006</c:v>
                </c:pt>
                <c:pt idx="6703">
                  <c:v>13.350465761133696</c:v>
                </c:pt>
                <c:pt idx="6704">
                  <c:v>2.1768148639142963</c:v>
                </c:pt>
                <c:pt idx="6705">
                  <c:v>316.69884873214806</c:v>
                </c:pt>
                <c:pt idx="6706">
                  <c:v>19.171989958034988</c:v>
                </c:pt>
                <c:pt idx="6707">
                  <c:v>1.5436309617739961</c:v>
                </c:pt>
                <c:pt idx="6708">
                  <c:v>17.019709232426326</c:v>
                </c:pt>
                <c:pt idx="6709">
                  <c:v>17.478974718397232</c:v>
                </c:pt>
                <c:pt idx="6710">
                  <c:v>18.011350769255184</c:v>
                </c:pt>
                <c:pt idx="6711">
                  <c:v>10.531190611152399</c:v>
                </c:pt>
                <c:pt idx="6712">
                  <c:v>9.6345832350402567</c:v>
                </c:pt>
                <c:pt idx="6713">
                  <c:v>7.1364975589644875</c:v>
                </c:pt>
                <c:pt idx="6714">
                  <c:v>2.9573182859993081</c:v>
                </c:pt>
                <c:pt idx="6715">
                  <c:v>3.1505272675894438</c:v>
                </c:pt>
                <c:pt idx="6716">
                  <c:v>3.3630038187951352</c:v>
                </c:pt>
                <c:pt idx="6717">
                  <c:v>3.4452797289385755</c:v>
                </c:pt>
                <c:pt idx="6718">
                  <c:v>3.454216720119887</c:v>
                </c:pt>
                <c:pt idx="6719">
                  <c:v>3.2109076162286465</c:v>
                </c:pt>
                <c:pt idx="6720">
                  <c:v>2.7332954267492435</c:v>
                </c:pt>
                <c:pt idx="6721">
                  <c:v>2.9194780022993903</c:v>
                </c:pt>
                <c:pt idx="6722">
                  <c:v>3.0030822847564882</c:v>
                </c:pt>
                <c:pt idx="6723">
                  <c:v>3.0192752609370532</c:v>
                </c:pt>
                <c:pt idx="6724">
                  <c:v>2.5451222344892175</c:v>
                </c:pt>
                <c:pt idx="6725">
                  <c:v>2.5311753215657777</c:v>
                </c:pt>
                <c:pt idx="6726">
                  <c:v>2.2628100983896715</c:v>
                </c:pt>
                <c:pt idx="6727">
                  <c:v>1.8308129892176321</c:v>
                </c:pt>
                <c:pt idx="6728">
                  <c:v>1.7859324893845478</c:v>
                </c:pt>
                <c:pt idx="6729">
                  <c:v>1.7276440963529549</c:v>
                </c:pt>
                <c:pt idx="6730">
                  <c:v>1.6123850883364801</c:v>
                </c:pt>
                <c:pt idx="6731">
                  <c:v>1.5925071511653281</c:v>
                </c:pt>
                <c:pt idx="6732">
                  <c:v>1.4841200067209237</c:v>
                </c:pt>
                <c:pt idx="6733">
                  <c:v>1.5459005678423194</c:v>
                </c:pt>
                <c:pt idx="6734">
                  <c:v>1.39127008965185</c:v>
                </c:pt>
                <c:pt idx="6735">
                  <c:v>0.39066878399447436</c:v>
                </c:pt>
                <c:pt idx="6736">
                  <c:v>0.4363197589665368</c:v>
                </c:pt>
                <c:pt idx="6737">
                  <c:v>0.53815993758225822</c:v>
                </c:pt>
                <c:pt idx="6738">
                  <c:v>0.70136855446776658</c:v>
                </c:pt>
                <c:pt idx="6739">
                  <c:v>1.0550445948510343</c:v>
                </c:pt>
                <c:pt idx="6740">
                  <c:v>1.9574438211833187</c:v>
                </c:pt>
                <c:pt idx="6741">
                  <c:v>4.7477805141437663</c:v>
                </c:pt>
                <c:pt idx="6742">
                  <c:v>19.268491240815472</c:v>
                </c:pt>
                <c:pt idx="6743">
                  <c:v>128.44934374549277</c:v>
                </c:pt>
                <c:pt idx="6744">
                  <c:v>2298.1811278919172</c:v>
                </c:pt>
                <c:pt idx="6745">
                  <c:v>766048.66963744245</c:v>
                </c:pt>
                <c:pt idx="6746">
                  <c:v>654625.36935974902</c:v>
                </c:pt>
                <c:pt idx="6747">
                  <c:v>514352.41839001875</c:v>
                </c:pt>
                <c:pt idx="6748">
                  <c:v>0</c:v>
                </c:pt>
                <c:pt idx="6749">
                  <c:v>0</c:v>
                </c:pt>
                <c:pt idx="6750">
                  <c:v>0</c:v>
                </c:pt>
                <c:pt idx="6751">
                  <c:v>0</c:v>
                </c:pt>
                <c:pt idx="6752">
                  <c:v>0</c:v>
                </c:pt>
                <c:pt idx="6753">
                  <c:v>0</c:v>
                </c:pt>
                <c:pt idx="6754">
                  <c:v>0</c:v>
                </c:pt>
                <c:pt idx="6755">
                  <c:v>0</c:v>
                </c:pt>
                <c:pt idx="6756">
                  <c:v>0</c:v>
                </c:pt>
                <c:pt idx="6757">
                  <c:v>0</c:v>
                </c:pt>
                <c:pt idx="6758">
                  <c:v>0</c:v>
                </c:pt>
                <c:pt idx="6759">
                  <c:v>0</c:v>
                </c:pt>
                <c:pt idx="6760">
                  <c:v>0</c:v>
                </c:pt>
                <c:pt idx="6761">
                  <c:v>0</c:v>
                </c:pt>
                <c:pt idx="6762">
                  <c:v>0</c:v>
                </c:pt>
                <c:pt idx="6763">
                  <c:v>0</c:v>
                </c:pt>
                <c:pt idx="6764">
                  <c:v>0</c:v>
                </c:pt>
                <c:pt idx="6765">
                  <c:v>0</c:v>
                </c:pt>
                <c:pt idx="6766">
                  <c:v>0</c:v>
                </c:pt>
                <c:pt idx="6767">
                  <c:v>0</c:v>
                </c:pt>
                <c:pt idx="6768">
                  <c:v>0</c:v>
                </c:pt>
                <c:pt idx="6769">
                  <c:v>0</c:v>
                </c:pt>
                <c:pt idx="6770">
                  <c:v>0</c:v>
                </c:pt>
                <c:pt idx="6771">
                  <c:v>0</c:v>
                </c:pt>
                <c:pt idx="6772">
                  <c:v>0</c:v>
                </c:pt>
                <c:pt idx="6773">
                  <c:v>0</c:v>
                </c:pt>
                <c:pt idx="6774">
                  <c:v>0</c:v>
                </c:pt>
                <c:pt idx="6775">
                  <c:v>0</c:v>
                </c:pt>
                <c:pt idx="6776">
                  <c:v>0</c:v>
                </c:pt>
                <c:pt idx="6777">
                  <c:v>0</c:v>
                </c:pt>
                <c:pt idx="6778">
                  <c:v>0</c:v>
                </c:pt>
                <c:pt idx="6779">
                  <c:v>0</c:v>
                </c:pt>
                <c:pt idx="6780">
                  <c:v>0</c:v>
                </c:pt>
                <c:pt idx="6781">
                  <c:v>0</c:v>
                </c:pt>
                <c:pt idx="6782">
                  <c:v>0</c:v>
                </c:pt>
                <c:pt idx="6783">
                  <c:v>0</c:v>
                </c:pt>
                <c:pt idx="6784">
                  <c:v>0</c:v>
                </c:pt>
                <c:pt idx="6785">
                  <c:v>0</c:v>
                </c:pt>
                <c:pt idx="6786">
                  <c:v>0</c:v>
                </c:pt>
                <c:pt idx="6787">
                  <c:v>0</c:v>
                </c:pt>
                <c:pt idx="6788">
                  <c:v>0</c:v>
                </c:pt>
                <c:pt idx="6789">
                  <c:v>0</c:v>
                </c:pt>
                <c:pt idx="6790">
                  <c:v>0</c:v>
                </c:pt>
                <c:pt idx="6791">
                  <c:v>0</c:v>
                </c:pt>
                <c:pt idx="6792">
                  <c:v>0</c:v>
                </c:pt>
                <c:pt idx="6793">
                  <c:v>0</c:v>
                </c:pt>
                <c:pt idx="6794">
                  <c:v>0</c:v>
                </c:pt>
                <c:pt idx="6795">
                  <c:v>0</c:v>
                </c:pt>
                <c:pt idx="6796">
                  <c:v>0</c:v>
                </c:pt>
                <c:pt idx="6797">
                  <c:v>0</c:v>
                </c:pt>
                <c:pt idx="6798">
                  <c:v>0</c:v>
                </c:pt>
                <c:pt idx="6799">
                  <c:v>0</c:v>
                </c:pt>
                <c:pt idx="6800">
                  <c:v>0</c:v>
                </c:pt>
                <c:pt idx="6801">
                  <c:v>0</c:v>
                </c:pt>
                <c:pt idx="6802">
                  <c:v>0</c:v>
                </c:pt>
                <c:pt idx="6803">
                  <c:v>0</c:v>
                </c:pt>
                <c:pt idx="6804">
                  <c:v>0</c:v>
                </c:pt>
                <c:pt idx="6805">
                  <c:v>0</c:v>
                </c:pt>
                <c:pt idx="6806">
                  <c:v>0</c:v>
                </c:pt>
                <c:pt idx="6807">
                  <c:v>0</c:v>
                </c:pt>
                <c:pt idx="6808">
                  <c:v>0</c:v>
                </c:pt>
                <c:pt idx="6809">
                  <c:v>0</c:v>
                </c:pt>
                <c:pt idx="6810">
                  <c:v>0</c:v>
                </c:pt>
                <c:pt idx="6811">
                  <c:v>0</c:v>
                </c:pt>
                <c:pt idx="6812">
                  <c:v>0</c:v>
                </c:pt>
                <c:pt idx="6813">
                  <c:v>0</c:v>
                </c:pt>
                <c:pt idx="6814">
                  <c:v>0</c:v>
                </c:pt>
                <c:pt idx="6815">
                  <c:v>0</c:v>
                </c:pt>
                <c:pt idx="6816">
                  <c:v>0</c:v>
                </c:pt>
                <c:pt idx="6817">
                  <c:v>0</c:v>
                </c:pt>
                <c:pt idx="6818">
                  <c:v>0</c:v>
                </c:pt>
                <c:pt idx="6819">
                  <c:v>0</c:v>
                </c:pt>
                <c:pt idx="6820">
                  <c:v>0</c:v>
                </c:pt>
                <c:pt idx="6821">
                  <c:v>0</c:v>
                </c:pt>
                <c:pt idx="6822">
                  <c:v>0</c:v>
                </c:pt>
                <c:pt idx="6823">
                  <c:v>0</c:v>
                </c:pt>
                <c:pt idx="6824">
                  <c:v>0</c:v>
                </c:pt>
                <c:pt idx="6825">
                  <c:v>0</c:v>
                </c:pt>
                <c:pt idx="6826">
                  <c:v>0</c:v>
                </c:pt>
                <c:pt idx="6827">
                  <c:v>0</c:v>
                </c:pt>
                <c:pt idx="6828">
                  <c:v>0</c:v>
                </c:pt>
                <c:pt idx="6829">
                  <c:v>0</c:v>
                </c:pt>
                <c:pt idx="6830">
                  <c:v>0</c:v>
                </c:pt>
                <c:pt idx="6831">
                  <c:v>0</c:v>
                </c:pt>
                <c:pt idx="6832">
                  <c:v>0</c:v>
                </c:pt>
                <c:pt idx="6833">
                  <c:v>0</c:v>
                </c:pt>
                <c:pt idx="6834">
                  <c:v>0</c:v>
                </c:pt>
                <c:pt idx="6835">
                  <c:v>0</c:v>
                </c:pt>
                <c:pt idx="6836">
                  <c:v>0</c:v>
                </c:pt>
                <c:pt idx="6837">
                  <c:v>0</c:v>
                </c:pt>
                <c:pt idx="6838">
                  <c:v>0</c:v>
                </c:pt>
                <c:pt idx="6839">
                  <c:v>0</c:v>
                </c:pt>
                <c:pt idx="6840">
                  <c:v>0</c:v>
                </c:pt>
                <c:pt idx="6841">
                  <c:v>0</c:v>
                </c:pt>
                <c:pt idx="6842">
                  <c:v>0</c:v>
                </c:pt>
                <c:pt idx="6843">
                  <c:v>0</c:v>
                </c:pt>
                <c:pt idx="6844">
                  <c:v>0</c:v>
                </c:pt>
                <c:pt idx="6845">
                  <c:v>0</c:v>
                </c:pt>
                <c:pt idx="6846">
                  <c:v>0</c:v>
                </c:pt>
                <c:pt idx="6847">
                  <c:v>0</c:v>
                </c:pt>
                <c:pt idx="6848">
                  <c:v>0</c:v>
                </c:pt>
                <c:pt idx="6849">
                  <c:v>0</c:v>
                </c:pt>
                <c:pt idx="6850">
                  <c:v>0</c:v>
                </c:pt>
                <c:pt idx="6851">
                  <c:v>0</c:v>
                </c:pt>
                <c:pt idx="6852">
                  <c:v>0</c:v>
                </c:pt>
                <c:pt idx="6853">
                  <c:v>0</c:v>
                </c:pt>
                <c:pt idx="6854">
                  <c:v>0</c:v>
                </c:pt>
                <c:pt idx="6855">
                  <c:v>0</c:v>
                </c:pt>
                <c:pt idx="6856">
                  <c:v>0</c:v>
                </c:pt>
                <c:pt idx="6857">
                  <c:v>0</c:v>
                </c:pt>
                <c:pt idx="6858">
                  <c:v>0</c:v>
                </c:pt>
                <c:pt idx="6859">
                  <c:v>0</c:v>
                </c:pt>
                <c:pt idx="6860">
                  <c:v>0</c:v>
                </c:pt>
                <c:pt idx="6861">
                  <c:v>0</c:v>
                </c:pt>
                <c:pt idx="6862">
                  <c:v>0</c:v>
                </c:pt>
                <c:pt idx="6863">
                  <c:v>0</c:v>
                </c:pt>
                <c:pt idx="6864">
                  <c:v>0</c:v>
                </c:pt>
                <c:pt idx="6865">
                  <c:v>0</c:v>
                </c:pt>
                <c:pt idx="6866">
                  <c:v>0</c:v>
                </c:pt>
                <c:pt idx="6867">
                  <c:v>0</c:v>
                </c:pt>
                <c:pt idx="6868">
                  <c:v>0</c:v>
                </c:pt>
                <c:pt idx="6869">
                  <c:v>0</c:v>
                </c:pt>
                <c:pt idx="6870">
                  <c:v>0</c:v>
                </c:pt>
                <c:pt idx="6871">
                  <c:v>0</c:v>
                </c:pt>
                <c:pt idx="6872">
                  <c:v>0</c:v>
                </c:pt>
                <c:pt idx="6873">
                  <c:v>0</c:v>
                </c:pt>
                <c:pt idx="6874">
                  <c:v>0</c:v>
                </c:pt>
                <c:pt idx="6875">
                  <c:v>0</c:v>
                </c:pt>
                <c:pt idx="6876">
                  <c:v>0</c:v>
                </c:pt>
                <c:pt idx="6877">
                  <c:v>0</c:v>
                </c:pt>
                <c:pt idx="6878">
                  <c:v>0</c:v>
                </c:pt>
                <c:pt idx="6879">
                  <c:v>0</c:v>
                </c:pt>
                <c:pt idx="6880">
                  <c:v>0</c:v>
                </c:pt>
                <c:pt idx="6881">
                  <c:v>0</c:v>
                </c:pt>
                <c:pt idx="6882">
                  <c:v>0</c:v>
                </c:pt>
                <c:pt idx="6883">
                  <c:v>0</c:v>
                </c:pt>
                <c:pt idx="6884">
                  <c:v>0.19345207252361957</c:v>
                </c:pt>
                <c:pt idx="6885">
                  <c:v>0.19389607681674523</c:v>
                </c:pt>
                <c:pt idx="6886">
                  <c:v>0.19347320438322921</c:v>
                </c:pt>
                <c:pt idx="6887">
                  <c:v>0.19396668623529958</c:v>
                </c:pt>
                <c:pt idx="6888">
                  <c:v>0.19362645301109871</c:v>
                </c:pt>
                <c:pt idx="6889">
                  <c:v>0.19363360577289421</c:v>
                </c:pt>
                <c:pt idx="6890">
                  <c:v>0.19346257267953418</c:v>
                </c:pt>
                <c:pt idx="6891">
                  <c:v>0.19404420522388888</c:v>
                </c:pt>
                <c:pt idx="6892">
                  <c:v>0.19372299314345554</c:v>
                </c:pt>
                <c:pt idx="6893">
                  <c:v>0.19380444281669243</c:v>
                </c:pt>
                <c:pt idx="6894">
                  <c:v>0.1937890737716384</c:v>
                </c:pt>
                <c:pt idx="6895">
                  <c:v>0.19341244405080929</c:v>
                </c:pt>
                <c:pt idx="6896">
                  <c:v>0.19404725764157871</c:v>
                </c:pt>
                <c:pt idx="6897">
                  <c:v>0.19374780754331294</c:v>
                </c:pt>
                <c:pt idx="6898">
                  <c:v>0.19435686481656084</c:v>
                </c:pt>
                <c:pt idx="6899">
                  <c:v>0.19406885710910129</c:v>
                </c:pt>
                <c:pt idx="6900">
                  <c:v>0.19360003344078064</c:v>
                </c:pt>
                <c:pt idx="6901">
                  <c:v>0.19403291865594932</c:v>
                </c:pt>
                <c:pt idx="6902">
                  <c:v>0.19441831461941544</c:v>
                </c:pt>
                <c:pt idx="6903">
                  <c:v>0.19454970409793762</c:v>
                </c:pt>
                <c:pt idx="6904">
                  <c:v>0.19452013429785214</c:v>
                </c:pt>
                <c:pt idx="6905">
                  <c:v>0.19452886170123776</c:v>
                </c:pt>
                <c:pt idx="6906">
                  <c:v>0.19357247990383167</c:v>
                </c:pt>
                <c:pt idx="6907">
                  <c:v>0.19407791358356222</c:v>
                </c:pt>
                <c:pt idx="6908">
                  <c:v>0.19472288563283391</c:v>
                </c:pt>
                <c:pt idx="6909">
                  <c:v>0.19383298626688181</c:v>
                </c:pt>
                <c:pt idx="6910">
                  <c:v>0.19436237762434963</c:v>
                </c:pt>
                <c:pt idx="6911">
                  <c:v>0.19345499328352031</c:v>
                </c:pt>
                <c:pt idx="6912">
                  <c:v>0.19349238952793807</c:v>
                </c:pt>
                <c:pt idx="6913">
                  <c:v>0.19322439782667444</c:v>
                </c:pt>
                <c:pt idx="6914">
                  <c:v>0.19614678926700194</c:v>
                </c:pt>
                <c:pt idx="6915">
                  <c:v>0.19278960268564382</c:v>
                </c:pt>
                <c:pt idx="6916">
                  <c:v>0.19598187902508155</c:v>
                </c:pt>
                <c:pt idx="6917">
                  <c:v>0.19534798007852244</c:v>
                </c:pt>
                <c:pt idx="6918">
                  <c:v>0.19711185022475186</c:v>
                </c:pt>
                <c:pt idx="6919">
                  <c:v>0.1943428643343097</c:v>
                </c:pt>
                <c:pt idx="6920">
                  <c:v>0.19856945854749258</c:v>
                </c:pt>
                <c:pt idx="6921">
                  <c:v>0.19505475540179046</c:v>
                </c:pt>
                <c:pt idx="6922">
                  <c:v>0.19982688978649774</c:v>
                </c:pt>
                <c:pt idx="6923">
                  <c:v>0.19536994343737688</c:v>
                </c:pt>
                <c:pt idx="6924">
                  <c:v>0.19915453706850489</c:v>
                </c:pt>
                <c:pt idx="6925">
                  <c:v>0.19954206916090531</c:v>
                </c:pt>
                <c:pt idx="6926">
                  <c:v>0.20130711917763991</c:v>
                </c:pt>
                <c:pt idx="6927">
                  <c:v>0.20160368953774221</c:v>
                </c:pt>
                <c:pt idx="6928">
                  <c:v>0.20617031613865175</c:v>
                </c:pt>
                <c:pt idx="6929">
                  <c:v>0.20926550566681401</c:v>
                </c:pt>
                <c:pt idx="6930">
                  <c:v>0.20919069850385169</c:v>
                </c:pt>
                <c:pt idx="6931">
                  <c:v>0.21310535191829028</c:v>
                </c:pt>
                <c:pt idx="6932">
                  <c:v>0.21288307855714123</c:v>
                </c:pt>
                <c:pt idx="6933">
                  <c:v>0.21190734541697173</c:v>
                </c:pt>
                <c:pt idx="6934">
                  <c:v>0.20842053477182598</c:v>
                </c:pt>
                <c:pt idx="6935">
                  <c:v>0.19073032848118809</c:v>
                </c:pt>
                <c:pt idx="6936">
                  <c:v>0.14685313223824964</c:v>
                </c:pt>
                <c:pt idx="6937">
                  <c:v>6.1681632919558402E-2</c:v>
                </c:pt>
                <c:pt idx="6938">
                  <c:v>3.41939555894777E-3</c:v>
                </c:pt>
                <c:pt idx="6939">
                  <c:v>0.12711997943463638</c:v>
                </c:pt>
                <c:pt idx="6940">
                  <c:v>0.1990792137265</c:v>
                </c:pt>
                <c:pt idx="6941">
                  <c:v>0.15436903712637862</c:v>
                </c:pt>
                <c:pt idx="6942">
                  <c:v>9.7522546891589429E-2</c:v>
                </c:pt>
                <c:pt idx="6943">
                  <c:v>2.6368353398091905E-3</c:v>
                </c:pt>
                <c:pt idx="6944">
                  <c:v>3.5698508378104845E-3</c:v>
                </c:pt>
                <c:pt idx="6945">
                  <c:v>6.7788610847581893E-2</c:v>
                </c:pt>
                <c:pt idx="6946">
                  <c:v>0.11540720628520762</c:v>
                </c:pt>
                <c:pt idx="6947">
                  <c:v>0.10550972513265829</c:v>
                </c:pt>
                <c:pt idx="6948">
                  <c:v>8.0417770798771049E-2</c:v>
                </c:pt>
                <c:pt idx="6949">
                  <c:v>2.5558173516072852E-4</c:v>
                </c:pt>
                <c:pt idx="6950">
                  <c:v>7.4185131826489557E-3</c:v>
                </c:pt>
                <c:pt idx="6951">
                  <c:v>1.134914795469149E-4</c:v>
                </c:pt>
                <c:pt idx="6952">
                  <c:v>2.9636207176443122E-2</c:v>
                </c:pt>
                <c:pt idx="6953">
                  <c:v>4.374748714815789E-2</c:v>
                </c:pt>
                <c:pt idx="6954">
                  <c:v>3.0384485218497147E-2</c:v>
                </c:pt>
                <c:pt idx="6955">
                  <c:v>1.209767012385533E-2</c:v>
                </c:pt>
                <c:pt idx="6956">
                  <c:v>1.2419499688733893E-2</c:v>
                </c:pt>
                <c:pt idx="6957">
                  <c:v>1.9278804591629932E-5</c:v>
                </c:pt>
                <c:pt idx="6958">
                  <c:v>3.7099257282299371E-3</c:v>
                </c:pt>
                <c:pt idx="6959">
                  <c:v>3.3955331691669006E-3</c:v>
                </c:pt>
                <c:pt idx="6960">
                  <c:v>1.5222706729818176E-4</c:v>
                </c:pt>
                <c:pt idx="6961">
                  <c:v>1.9159484113348893E-3</c:v>
                </c:pt>
                <c:pt idx="6962">
                  <c:v>1.4836026362415771E-4</c:v>
                </c:pt>
                <c:pt idx="6963">
                  <c:v>2.6592160540698136E-2</c:v>
                </c:pt>
                <c:pt idx="6964">
                  <c:v>7.4627375945313714E-5</c:v>
                </c:pt>
                <c:pt idx="6965">
                  <c:v>7.3860491917806823E-5</c:v>
                </c:pt>
                <c:pt idx="6966">
                  <c:v>7.4798146150473205E-5</c:v>
                </c:pt>
                <c:pt idx="6967">
                  <c:v>3.9614805577504367E-2</c:v>
                </c:pt>
                <c:pt idx="6968">
                  <c:v>1.2756508458368186E-4</c:v>
                </c:pt>
                <c:pt idx="6969">
                  <c:v>4.7598079954762071E-3</c:v>
                </c:pt>
                <c:pt idx="6970">
                  <c:v>1.7671844610559024E-3</c:v>
                </c:pt>
                <c:pt idx="6971">
                  <c:v>4.3604873815621323E-2</c:v>
                </c:pt>
                <c:pt idx="6972">
                  <c:v>3.0386182951229802E-3</c:v>
                </c:pt>
                <c:pt idx="6973">
                  <c:v>6.7932511395403091E-3</c:v>
                </c:pt>
                <c:pt idx="6974">
                  <c:v>8.6192123759801287E-2</c:v>
                </c:pt>
                <c:pt idx="6975">
                  <c:v>6.7914947972132433E-2</c:v>
                </c:pt>
                <c:pt idx="6976">
                  <c:v>1.090128593100428E-3</c:v>
                </c:pt>
                <c:pt idx="6977">
                  <c:v>6.0790791376528881E-2</c:v>
                </c:pt>
                <c:pt idx="6978">
                  <c:v>5.9238830618988304E-2</c:v>
                </c:pt>
                <c:pt idx="6979">
                  <c:v>5.7403269586276333E-2</c:v>
                </c:pt>
                <c:pt idx="6980">
                  <c:v>5.6760334935114738E-2</c:v>
                </c:pt>
                <c:pt idx="6981">
                  <c:v>6.3584482470594478E-2</c:v>
                </c:pt>
                <c:pt idx="6982">
                  <c:v>7.9669605223477602E-2</c:v>
                </c:pt>
                <c:pt idx="6983">
                  <c:v>0.10038178799240745</c:v>
                </c:pt>
                <c:pt idx="6984">
                  <c:v>0.12242539311112099</c:v>
                </c:pt>
                <c:pt idx="6985">
                  <c:v>0.13625171262711058</c:v>
                </c:pt>
                <c:pt idx="6986">
                  <c:v>0.13686746918953591</c:v>
                </c:pt>
                <c:pt idx="6987">
                  <c:v>0.11996788586120846</c:v>
                </c:pt>
                <c:pt idx="6988">
                  <c:v>7.6603970127215121E-2</c:v>
                </c:pt>
                <c:pt idx="6989">
                  <c:v>4.5955839910561853E-2</c:v>
                </c:pt>
                <c:pt idx="6990">
                  <c:v>4.4670016874893574E-2</c:v>
                </c:pt>
                <c:pt idx="6991">
                  <c:v>4.6052270385022721E-2</c:v>
                </c:pt>
                <c:pt idx="6992">
                  <c:v>2.7907634321316259E-2</c:v>
                </c:pt>
                <c:pt idx="6993">
                  <c:v>3.2718149642278316E-2</c:v>
                </c:pt>
                <c:pt idx="6994">
                  <c:v>3.9079149886075734E-2</c:v>
                </c:pt>
                <c:pt idx="6995">
                  <c:v>3.2278722080465318E-2</c:v>
                </c:pt>
                <c:pt idx="6996">
                  <c:v>1.9258557125572961E-2</c:v>
                </c:pt>
                <c:pt idx="6997">
                  <c:v>4.3204410627375915E-3</c:v>
                </c:pt>
                <c:pt idx="6998">
                  <c:v>0</c:v>
                </c:pt>
                <c:pt idx="6999">
                  <c:v>0</c:v>
                </c:pt>
                <c:pt idx="7000">
                  <c:v>0</c:v>
                </c:pt>
                <c:pt idx="7001">
                  <c:v>0</c:v>
                </c:pt>
                <c:pt idx="7002">
                  <c:v>0</c:v>
                </c:pt>
                <c:pt idx="7003">
                  <c:v>0</c:v>
                </c:pt>
                <c:pt idx="7004">
                  <c:v>0</c:v>
                </c:pt>
                <c:pt idx="7005">
                  <c:v>0</c:v>
                </c:pt>
                <c:pt idx="7006">
                  <c:v>0</c:v>
                </c:pt>
                <c:pt idx="7007">
                  <c:v>0</c:v>
                </c:pt>
                <c:pt idx="7008">
                  <c:v>0</c:v>
                </c:pt>
                <c:pt idx="7009">
                  <c:v>0</c:v>
                </c:pt>
                <c:pt idx="7010">
                  <c:v>0</c:v>
                </c:pt>
                <c:pt idx="7011">
                  <c:v>0</c:v>
                </c:pt>
                <c:pt idx="7012">
                  <c:v>0</c:v>
                </c:pt>
                <c:pt idx="7013">
                  <c:v>0</c:v>
                </c:pt>
                <c:pt idx="7014">
                  <c:v>0</c:v>
                </c:pt>
                <c:pt idx="7015">
                  <c:v>0</c:v>
                </c:pt>
                <c:pt idx="7016">
                  <c:v>0</c:v>
                </c:pt>
                <c:pt idx="7017">
                  <c:v>0</c:v>
                </c:pt>
                <c:pt idx="7018">
                  <c:v>0</c:v>
                </c:pt>
                <c:pt idx="7019">
                  <c:v>0</c:v>
                </c:pt>
                <c:pt idx="7020">
                  <c:v>0</c:v>
                </c:pt>
                <c:pt idx="7021">
                  <c:v>0</c:v>
                </c:pt>
                <c:pt idx="7022">
                  <c:v>0</c:v>
                </c:pt>
                <c:pt idx="7023">
                  <c:v>0</c:v>
                </c:pt>
                <c:pt idx="7024">
                  <c:v>0</c:v>
                </c:pt>
                <c:pt idx="7025">
                  <c:v>0</c:v>
                </c:pt>
                <c:pt idx="7026">
                  <c:v>0</c:v>
                </c:pt>
                <c:pt idx="7027">
                  <c:v>0</c:v>
                </c:pt>
                <c:pt idx="7028">
                  <c:v>0</c:v>
                </c:pt>
                <c:pt idx="7029">
                  <c:v>0</c:v>
                </c:pt>
                <c:pt idx="7030">
                  <c:v>0</c:v>
                </c:pt>
                <c:pt idx="7031">
                  <c:v>0</c:v>
                </c:pt>
                <c:pt idx="7032">
                  <c:v>0</c:v>
                </c:pt>
                <c:pt idx="7033">
                  <c:v>0</c:v>
                </c:pt>
                <c:pt idx="7034">
                  <c:v>0</c:v>
                </c:pt>
                <c:pt idx="7035">
                  <c:v>0</c:v>
                </c:pt>
                <c:pt idx="7036">
                  <c:v>0</c:v>
                </c:pt>
                <c:pt idx="7037">
                  <c:v>0</c:v>
                </c:pt>
                <c:pt idx="7038">
                  <c:v>0</c:v>
                </c:pt>
                <c:pt idx="7039">
                  <c:v>0</c:v>
                </c:pt>
                <c:pt idx="7040">
                  <c:v>0</c:v>
                </c:pt>
                <c:pt idx="7041">
                  <c:v>0</c:v>
                </c:pt>
                <c:pt idx="7042">
                  <c:v>0</c:v>
                </c:pt>
                <c:pt idx="7043">
                  <c:v>0</c:v>
                </c:pt>
                <c:pt idx="7044">
                  <c:v>0</c:v>
                </c:pt>
                <c:pt idx="7045">
                  <c:v>0</c:v>
                </c:pt>
                <c:pt idx="7046">
                  <c:v>0</c:v>
                </c:pt>
                <c:pt idx="7047">
                  <c:v>0</c:v>
                </c:pt>
                <c:pt idx="7048">
                  <c:v>0</c:v>
                </c:pt>
                <c:pt idx="7049">
                  <c:v>0</c:v>
                </c:pt>
                <c:pt idx="7050">
                  <c:v>0</c:v>
                </c:pt>
                <c:pt idx="7051">
                  <c:v>0</c:v>
                </c:pt>
                <c:pt idx="7052">
                  <c:v>0</c:v>
                </c:pt>
                <c:pt idx="7053">
                  <c:v>0</c:v>
                </c:pt>
                <c:pt idx="7054">
                  <c:v>0</c:v>
                </c:pt>
                <c:pt idx="7055">
                  <c:v>0</c:v>
                </c:pt>
                <c:pt idx="7056">
                  <c:v>0</c:v>
                </c:pt>
                <c:pt idx="7057">
                  <c:v>0</c:v>
                </c:pt>
                <c:pt idx="7058">
                  <c:v>0</c:v>
                </c:pt>
                <c:pt idx="7059">
                  <c:v>0</c:v>
                </c:pt>
                <c:pt idx="7060">
                  <c:v>0</c:v>
                </c:pt>
                <c:pt idx="7061">
                  <c:v>0</c:v>
                </c:pt>
                <c:pt idx="7062">
                  <c:v>0</c:v>
                </c:pt>
                <c:pt idx="7063">
                  <c:v>0</c:v>
                </c:pt>
                <c:pt idx="7064">
                  <c:v>0</c:v>
                </c:pt>
                <c:pt idx="7065">
                  <c:v>0</c:v>
                </c:pt>
                <c:pt idx="7066">
                  <c:v>0</c:v>
                </c:pt>
                <c:pt idx="7067">
                  <c:v>0</c:v>
                </c:pt>
                <c:pt idx="7068">
                  <c:v>0</c:v>
                </c:pt>
                <c:pt idx="7069">
                  <c:v>0</c:v>
                </c:pt>
                <c:pt idx="7070">
                  <c:v>0</c:v>
                </c:pt>
                <c:pt idx="7071">
                  <c:v>0</c:v>
                </c:pt>
                <c:pt idx="7072">
                  <c:v>0</c:v>
                </c:pt>
                <c:pt idx="7073">
                  <c:v>0</c:v>
                </c:pt>
                <c:pt idx="7074">
                  <c:v>0</c:v>
                </c:pt>
                <c:pt idx="7075">
                  <c:v>0</c:v>
                </c:pt>
                <c:pt idx="7076">
                  <c:v>0</c:v>
                </c:pt>
                <c:pt idx="7077">
                  <c:v>0</c:v>
                </c:pt>
                <c:pt idx="7078">
                  <c:v>0</c:v>
                </c:pt>
                <c:pt idx="7079">
                  <c:v>0</c:v>
                </c:pt>
                <c:pt idx="7080">
                  <c:v>0</c:v>
                </c:pt>
                <c:pt idx="7081">
                  <c:v>0</c:v>
                </c:pt>
                <c:pt idx="7082">
                  <c:v>0</c:v>
                </c:pt>
                <c:pt idx="7083">
                  <c:v>0</c:v>
                </c:pt>
                <c:pt idx="7084">
                  <c:v>0</c:v>
                </c:pt>
                <c:pt idx="7085">
                  <c:v>0</c:v>
                </c:pt>
                <c:pt idx="7086">
                  <c:v>0</c:v>
                </c:pt>
                <c:pt idx="7087">
                  <c:v>0</c:v>
                </c:pt>
                <c:pt idx="7088">
                  <c:v>0</c:v>
                </c:pt>
                <c:pt idx="7089">
                  <c:v>0</c:v>
                </c:pt>
                <c:pt idx="7090">
                  <c:v>0</c:v>
                </c:pt>
                <c:pt idx="7091">
                  <c:v>0</c:v>
                </c:pt>
                <c:pt idx="7092">
                  <c:v>0</c:v>
                </c:pt>
                <c:pt idx="7093">
                  <c:v>0</c:v>
                </c:pt>
                <c:pt idx="7094">
                  <c:v>0</c:v>
                </c:pt>
                <c:pt idx="7095">
                  <c:v>0</c:v>
                </c:pt>
                <c:pt idx="7096">
                  <c:v>0</c:v>
                </c:pt>
                <c:pt idx="7097">
                  <c:v>0</c:v>
                </c:pt>
                <c:pt idx="7098">
                  <c:v>0</c:v>
                </c:pt>
                <c:pt idx="7099">
                  <c:v>0</c:v>
                </c:pt>
                <c:pt idx="7100">
                  <c:v>0</c:v>
                </c:pt>
                <c:pt idx="7101">
                  <c:v>0</c:v>
                </c:pt>
                <c:pt idx="7102">
                  <c:v>0</c:v>
                </c:pt>
                <c:pt idx="7103">
                  <c:v>0</c:v>
                </c:pt>
                <c:pt idx="7104">
                  <c:v>0</c:v>
                </c:pt>
                <c:pt idx="7105">
                  <c:v>0</c:v>
                </c:pt>
                <c:pt idx="7106">
                  <c:v>0</c:v>
                </c:pt>
                <c:pt idx="7107">
                  <c:v>0</c:v>
                </c:pt>
                <c:pt idx="7108">
                  <c:v>0</c:v>
                </c:pt>
                <c:pt idx="7109">
                  <c:v>0</c:v>
                </c:pt>
                <c:pt idx="7110">
                  <c:v>0</c:v>
                </c:pt>
                <c:pt idx="7111">
                  <c:v>0</c:v>
                </c:pt>
                <c:pt idx="7112">
                  <c:v>0</c:v>
                </c:pt>
                <c:pt idx="7113">
                  <c:v>0</c:v>
                </c:pt>
                <c:pt idx="7114">
                  <c:v>0</c:v>
                </c:pt>
                <c:pt idx="7115">
                  <c:v>0</c:v>
                </c:pt>
                <c:pt idx="7116">
                  <c:v>0</c:v>
                </c:pt>
                <c:pt idx="7117">
                  <c:v>0</c:v>
                </c:pt>
                <c:pt idx="7118">
                  <c:v>0</c:v>
                </c:pt>
                <c:pt idx="7119">
                  <c:v>0</c:v>
                </c:pt>
                <c:pt idx="7120">
                  <c:v>0</c:v>
                </c:pt>
                <c:pt idx="7121">
                  <c:v>0</c:v>
                </c:pt>
                <c:pt idx="7122">
                  <c:v>0</c:v>
                </c:pt>
                <c:pt idx="7123">
                  <c:v>0</c:v>
                </c:pt>
                <c:pt idx="7124">
                  <c:v>0</c:v>
                </c:pt>
                <c:pt idx="7125">
                  <c:v>0</c:v>
                </c:pt>
                <c:pt idx="7126">
                  <c:v>0</c:v>
                </c:pt>
                <c:pt idx="7127">
                  <c:v>0</c:v>
                </c:pt>
                <c:pt idx="7128">
                  <c:v>0</c:v>
                </c:pt>
                <c:pt idx="7129">
                  <c:v>0</c:v>
                </c:pt>
                <c:pt idx="7130">
                  <c:v>0</c:v>
                </c:pt>
                <c:pt idx="7131">
                  <c:v>0</c:v>
                </c:pt>
                <c:pt idx="7132">
                  <c:v>0</c:v>
                </c:pt>
                <c:pt idx="7133">
                  <c:v>0</c:v>
                </c:pt>
                <c:pt idx="7134">
                  <c:v>0</c:v>
                </c:pt>
                <c:pt idx="7135">
                  <c:v>0</c:v>
                </c:pt>
                <c:pt idx="7136">
                  <c:v>0</c:v>
                </c:pt>
                <c:pt idx="7137">
                  <c:v>0</c:v>
                </c:pt>
                <c:pt idx="7138">
                  <c:v>0</c:v>
                </c:pt>
                <c:pt idx="7139">
                  <c:v>0</c:v>
                </c:pt>
                <c:pt idx="7140">
                  <c:v>0</c:v>
                </c:pt>
                <c:pt idx="7141">
                  <c:v>0</c:v>
                </c:pt>
                <c:pt idx="7142">
                  <c:v>0</c:v>
                </c:pt>
                <c:pt idx="7143">
                  <c:v>0</c:v>
                </c:pt>
                <c:pt idx="7144">
                  <c:v>0</c:v>
                </c:pt>
                <c:pt idx="7145">
                  <c:v>0</c:v>
                </c:pt>
                <c:pt idx="7146">
                  <c:v>0</c:v>
                </c:pt>
                <c:pt idx="7147">
                  <c:v>0</c:v>
                </c:pt>
                <c:pt idx="7148">
                  <c:v>0</c:v>
                </c:pt>
                <c:pt idx="7149">
                  <c:v>0</c:v>
                </c:pt>
                <c:pt idx="7150">
                  <c:v>0</c:v>
                </c:pt>
                <c:pt idx="7151">
                  <c:v>0</c:v>
                </c:pt>
                <c:pt idx="7152">
                  <c:v>0</c:v>
                </c:pt>
                <c:pt idx="7153">
                  <c:v>0</c:v>
                </c:pt>
                <c:pt idx="7154">
                  <c:v>0</c:v>
                </c:pt>
                <c:pt idx="7155">
                  <c:v>0</c:v>
                </c:pt>
                <c:pt idx="7156">
                  <c:v>0</c:v>
                </c:pt>
                <c:pt idx="7157">
                  <c:v>0</c:v>
                </c:pt>
                <c:pt idx="7158">
                  <c:v>0</c:v>
                </c:pt>
                <c:pt idx="7159">
                  <c:v>0</c:v>
                </c:pt>
                <c:pt idx="7160">
                  <c:v>0</c:v>
                </c:pt>
                <c:pt idx="7161">
                  <c:v>0</c:v>
                </c:pt>
                <c:pt idx="7162">
                  <c:v>0</c:v>
                </c:pt>
                <c:pt idx="7163">
                  <c:v>0</c:v>
                </c:pt>
                <c:pt idx="7164">
                  <c:v>0</c:v>
                </c:pt>
                <c:pt idx="7165">
                  <c:v>0</c:v>
                </c:pt>
                <c:pt idx="7166">
                  <c:v>0</c:v>
                </c:pt>
                <c:pt idx="7167">
                  <c:v>0</c:v>
                </c:pt>
                <c:pt idx="7168">
                  <c:v>0</c:v>
                </c:pt>
                <c:pt idx="7169">
                  <c:v>0</c:v>
                </c:pt>
                <c:pt idx="7170">
                  <c:v>0</c:v>
                </c:pt>
                <c:pt idx="7171">
                  <c:v>0</c:v>
                </c:pt>
                <c:pt idx="7172">
                  <c:v>0</c:v>
                </c:pt>
                <c:pt idx="7173">
                  <c:v>0</c:v>
                </c:pt>
                <c:pt idx="7174">
                  <c:v>0</c:v>
                </c:pt>
                <c:pt idx="7175">
                  <c:v>0</c:v>
                </c:pt>
                <c:pt idx="7176">
                  <c:v>0</c:v>
                </c:pt>
                <c:pt idx="7177">
                  <c:v>0</c:v>
                </c:pt>
                <c:pt idx="7178">
                  <c:v>0</c:v>
                </c:pt>
                <c:pt idx="7179">
                  <c:v>0</c:v>
                </c:pt>
                <c:pt idx="7180">
                  <c:v>0</c:v>
                </c:pt>
                <c:pt idx="7181">
                  <c:v>0</c:v>
                </c:pt>
                <c:pt idx="7182">
                  <c:v>0</c:v>
                </c:pt>
                <c:pt idx="7183">
                  <c:v>0</c:v>
                </c:pt>
                <c:pt idx="7184">
                  <c:v>0</c:v>
                </c:pt>
                <c:pt idx="7185">
                  <c:v>0</c:v>
                </c:pt>
                <c:pt idx="7186">
                  <c:v>0</c:v>
                </c:pt>
                <c:pt idx="7187">
                  <c:v>0</c:v>
                </c:pt>
                <c:pt idx="7188">
                  <c:v>0</c:v>
                </c:pt>
                <c:pt idx="7189">
                  <c:v>0</c:v>
                </c:pt>
                <c:pt idx="7190">
                  <c:v>0</c:v>
                </c:pt>
                <c:pt idx="7191">
                  <c:v>0</c:v>
                </c:pt>
                <c:pt idx="7192">
                  <c:v>0</c:v>
                </c:pt>
                <c:pt idx="7193">
                  <c:v>0</c:v>
                </c:pt>
                <c:pt idx="7194">
                  <c:v>0</c:v>
                </c:pt>
                <c:pt idx="7195">
                  <c:v>0</c:v>
                </c:pt>
                <c:pt idx="7196">
                  <c:v>0</c:v>
                </c:pt>
                <c:pt idx="7197">
                  <c:v>0</c:v>
                </c:pt>
                <c:pt idx="7198">
                  <c:v>0</c:v>
                </c:pt>
                <c:pt idx="7199">
                  <c:v>0</c:v>
                </c:pt>
                <c:pt idx="7200">
                  <c:v>0</c:v>
                </c:pt>
                <c:pt idx="7201">
                  <c:v>0</c:v>
                </c:pt>
                <c:pt idx="7202">
                  <c:v>0</c:v>
                </c:pt>
                <c:pt idx="7203">
                  <c:v>0</c:v>
                </c:pt>
                <c:pt idx="7204">
                  <c:v>0</c:v>
                </c:pt>
                <c:pt idx="7205">
                  <c:v>0</c:v>
                </c:pt>
                <c:pt idx="7206">
                  <c:v>0</c:v>
                </c:pt>
                <c:pt idx="7207">
                  <c:v>0</c:v>
                </c:pt>
                <c:pt idx="7208">
                  <c:v>0</c:v>
                </c:pt>
                <c:pt idx="7209">
                  <c:v>0</c:v>
                </c:pt>
                <c:pt idx="7210">
                  <c:v>0</c:v>
                </c:pt>
                <c:pt idx="7211">
                  <c:v>0</c:v>
                </c:pt>
                <c:pt idx="7212">
                  <c:v>0</c:v>
                </c:pt>
                <c:pt idx="7213">
                  <c:v>0</c:v>
                </c:pt>
                <c:pt idx="7214">
                  <c:v>0</c:v>
                </c:pt>
                <c:pt idx="7215">
                  <c:v>0</c:v>
                </c:pt>
                <c:pt idx="7216">
                  <c:v>0</c:v>
                </c:pt>
                <c:pt idx="7217">
                  <c:v>0</c:v>
                </c:pt>
                <c:pt idx="7218">
                  <c:v>0</c:v>
                </c:pt>
                <c:pt idx="7219">
                  <c:v>0</c:v>
                </c:pt>
                <c:pt idx="7220">
                  <c:v>0</c:v>
                </c:pt>
                <c:pt idx="7221">
                  <c:v>0</c:v>
                </c:pt>
                <c:pt idx="7222">
                  <c:v>0</c:v>
                </c:pt>
                <c:pt idx="7223">
                  <c:v>0</c:v>
                </c:pt>
                <c:pt idx="7224">
                  <c:v>0</c:v>
                </c:pt>
                <c:pt idx="7225">
                  <c:v>0</c:v>
                </c:pt>
                <c:pt idx="7226">
                  <c:v>0</c:v>
                </c:pt>
                <c:pt idx="7227">
                  <c:v>0</c:v>
                </c:pt>
                <c:pt idx="7228">
                  <c:v>0</c:v>
                </c:pt>
                <c:pt idx="7229">
                  <c:v>0</c:v>
                </c:pt>
                <c:pt idx="7230">
                  <c:v>0</c:v>
                </c:pt>
                <c:pt idx="7231">
                  <c:v>0</c:v>
                </c:pt>
                <c:pt idx="7232">
                  <c:v>0</c:v>
                </c:pt>
                <c:pt idx="7233">
                  <c:v>0</c:v>
                </c:pt>
                <c:pt idx="7234">
                  <c:v>0</c:v>
                </c:pt>
                <c:pt idx="7235">
                  <c:v>0</c:v>
                </c:pt>
                <c:pt idx="7236">
                  <c:v>0</c:v>
                </c:pt>
                <c:pt idx="7237">
                  <c:v>0</c:v>
                </c:pt>
                <c:pt idx="7238">
                  <c:v>0</c:v>
                </c:pt>
                <c:pt idx="7239">
                  <c:v>0</c:v>
                </c:pt>
                <c:pt idx="7240">
                  <c:v>0</c:v>
                </c:pt>
                <c:pt idx="7241">
                  <c:v>0</c:v>
                </c:pt>
                <c:pt idx="7242">
                  <c:v>0</c:v>
                </c:pt>
                <c:pt idx="7243">
                  <c:v>0</c:v>
                </c:pt>
                <c:pt idx="7244">
                  <c:v>0</c:v>
                </c:pt>
                <c:pt idx="7245">
                  <c:v>0</c:v>
                </c:pt>
                <c:pt idx="7246">
                  <c:v>0</c:v>
                </c:pt>
                <c:pt idx="7247">
                  <c:v>0</c:v>
                </c:pt>
                <c:pt idx="7248">
                  <c:v>0</c:v>
                </c:pt>
                <c:pt idx="7249">
                  <c:v>0</c:v>
                </c:pt>
                <c:pt idx="7250">
                  <c:v>0</c:v>
                </c:pt>
                <c:pt idx="7251">
                  <c:v>0</c:v>
                </c:pt>
                <c:pt idx="7252">
                  <c:v>0</c:v>
                </c:pt>
                <c:pt idx="7253">
                  <c:v>0</c:v>
                </c:pt>
                <c:pt idx="7254">
                  <c:v>0</c:v>
                </c:pt>
                <c:pt idx="7255">
                  <c:v>0</c:v>
                </c:pt>
                <c:pt idx="7256">
                  <c:v>0</c:v>
                </c:pt>
                <c:pt idx="7257">
                  <c:v>0</c:v>
                </c:pt>
                <c:pt idx="7258">
                  <c:v>0</c:v>
                </c:pt>
                <c:pt idx="7259">
                  <c:v>0</c:v>
                </c:pt>
                <c:pt idx="7260">
                  <c:v>0</c:v>
                </c:pt>
                <c:pt idx="7261">
                  <c:v>0</c:v>
                </c:pt>
                <c:pt idx="7262">
                  <c:v>0</c:v>
                </c:pt>
                <c:pt idx="7263">
                  <c:v>0</c:v>
                </c:pt>
                <c:pt idx="7264">
                  <c:v>0</c:v>
                </c:pt>
                <c:pt idx="7265">
                  <c:v>0</c:v>
                </c:pt>
                <c:pt idx="7266">
                  <c:v>0</c:v>
                </c:pt>
                <c:pt idx="7267">
                  <c:v>0</c:v>
                </c:pt>
                <c:pt idx="7268">
                  <c:v>0</c:v>
                </c:pt>
                <c:pt idx="7269">
                  <c:v>0</c:v>
                </c:pt>
                <c:pt idx="7270">
                  <c:v>0</c:v>
                </c:pt>
                <c:pt idx="7271">
                  <c:v>0</c:v>
                </c:pt>
                <c:pt idx="7272">
                  <c:v>0</c:v>
                </c:pt>
                <c:pt idx="7273">
                  <c:v>0</c:v>
                </c:pt>
                <c:pt idx="7274">
                  <c:v>0</c:v>
                </c:pt>
                <c:pt idx="7275">
                  <c:v>0</c:v>
                </c:pt>
                <c:pt idx="7276">
                  <c:v>0</c:v>
                </c:pt>
                <c:pt idx="7277">
                  <c:v>0</c:v>
                </c:pt>
                <c:pt idx="7278">
                  <c:v>0</c:v>
                </c:pt>
                <c:pt idx="7279">
                  <c:v>0</c:v>
                </c:pt>
                <c:pt idx="7280">
                  <c:v>0</c:v>
                </c:pt>
                <c:pt idx="7281">
                  <c:v>0</c:v>
                </c:pt>
                <c:pt idx="7282">
                  <c:v>0</c:v>
                </c:pt>
                <c:pt idx="7283">
                  <c:v>0</c:v>
                </c:pt>
                <c:pt idx="7284">
                  <c:v>0</c:v>
                </c:pt>
                <c:pt idx="7285">
                  <c:v>0</c:v>
                </c:pt>
                <c:pt idx="7286">
                  <c:v>0</c:v>
                </c:pt>
                <c:pt idx="7287">
                  <c:v>0</c:v>
                </c:pt>
                <c:pt idx="7288">
                  <c:v>0</c:v>
                </c:pt>
                <c:pt idx="7289">
                  <c:v>0</c:v>
                </c:pt>
                <c:pt idx="7290">
                  <c:v>0</c:v>
                </c:pt>
                <c:pt idx="7291">
                  <c:v>0</c:v>
                </c:pt>
                <c:pt idx="7292">
                  <c:v>0</c:v>
                </c:pt>
                <c:pt idx="7293">
                  <c:v>0</c:v>
                </c:pt>
                <c:pt idx="7294">
                  <c:v>0</c:v>
                </c:pt>
                <c:pt idx="7295">
                  <c:v>0</c:v>
                </c:pt>
                <c:pt idx="7296">
                  <c:v>0</c:v>
                </c:pt>
                <c:pt idx="7297">
                  <c:v>0</c:v>
                </c:pt>
                <c:pt idx="7298">
                  <c:v>0</c:v>
                </c:pt>
                <c:pt idx="7299">
                  <c:v>0</c:v>
                </c:pt>
                <c:pt idx="7300">
                  <c:v>0</c:v>
                </c:pt>
                <c:pt idx="7301">
                  <c:v>0</c:v>
                </c:pt>
                <c:pt idx="7302">
                  <c:v>0</c:v>
                </c:pt>
                <c:pt idx="7303">
                  <c:v>0</c:v>
                </c:pt>
                <c:pt idx="7304">
                  <c:v>0</c:v>
                </c:pt>
                <c:pt idx="7305">
                  <c:v>0</c:v>
                </c:pt>
                <c:pt idx="7306">
                  <c:v>0</c:v>
                </c:pt>
                <c:pt idx="7307">
                  <c:v>0</c:v>
                </c:pt>
                <c:pt idx="7308">
                  <c:v>0</c:v>
                </c:pt>
                <c:pt idx="7309">
                  <c:v>0</c:v>
                </c:pt>
                <c:pt idx="7310">
                  <c:v>0</c:v>
                </c:pt>
                <c:pt idx="7311">
                  <c:v>0</c:v>
                </c:pt>
                <c:pt idx="7312">
                  <c:v>0</c:v>
                </c:pt>
                <c:pt idx="7313">
                  <c:v>0</c:v>
                </c:pt>
                <c:pt idx="7314">
                  <c:v>0</c:v>
                </c:pt>
                <c:pt idx="7315">
                  <c:v>0</c:v>
                </c:pt>
                <c:pt idx="7316">
                  <c:v>0</c:v>
                </c:pt>
                <c:pt idx="7317">
                  <c:v>0</c:v>
                </c:pt>
                <c:pt idx="7318">
                  <c:v>0</c:v>
                </c:pt>
                <c:pt idx="7319">
                  <c:v>0</c:v>
                </c:pt>
                <c:pt idx="7320">
                  <c:v>0</c:v>
                </c:pt>
                <c:pt idx="7321">
                  <c:v>0</c:v>
                </c:pt>
                <c:pt idx="7322">
                  <c:v>0</c:v>
                </c:pt>
                <c:pt idx="7323">
                  <c:v>0</c:v>
                </c:pt>
                <c:pt idx="7324">
                  <c:v>0</c:v>
                </c:pt>
                <c:pt idx="7325">
                  <c:v>0</c:v>
                </c:pt>
                <c:pt idx="7326">
                  <c:v>0</c:v>
                </c:pt>
                <c:pt idx="7327">
                  <c:v>0</c:v>
                </c:pt>
                <c:pt idx="7328">
                  <c:v>0</c:v>
                </c:pt>
                <c:pt idx="7329">
                  <c:v>0</c:v>
                </c:pt>
                <c:pt idx="7330">
                  <c:v>0</c:v>
                </c:pt>
                <c:pt idx="7331">
                  <c:v>0</c:v>
                </c:pt>
                <c:pt idx="7332">
                  <c:v>0</c:v>
                </c:pt>
                <c:pt idx="7333">
                  <c:v>0</c:v>
                </c:pt>
                <c:pt idx="7334">
                  <c:v>0</c:v>
                </c:pt>
                <c:pt idx="7335">
                  <c:v>0</c:v>
                </c:pt>
                <c:pt idx="7336">
                  <c:v>0</c:v>
                </c:pt>
                <c:pt idx="7337">
                  <c:v>0</c:v>
                </c:pt>
                <c:pt idx="7338">
                  <c:v>0</c:v>
                </c:pt>
                <c:pt idx="7339">
                  <c:v>0</c:v>
                </c:pt>
                <c:pt idx="7340">
                  <c:v>0</c:v>
                </c:pt>
                <c:pt idx="7341">
                  <c:v>0</c:v>
                </c:pt>
                <c:pt idx="7342">
                  <c:v>0</c:v>
                </c:pt>
                <c:pt idx="7343">
                  <c:v>0</c:v>
                </c:pt>
                <c:pt idx="7344">
                  <c:v>0</c:v>
                </c:pt>
                <c:pt idx="7345">
                  <c:v>0</c:v>
                </c:pt>
                <c:pt idx="7346">
                  <c:v>0</c:v>
                </c:pt>
                <c:pt idx="7347">
                  <c:v>0</c:v>
                </c:pt>
                <c:pt idx="7348">
                  <c:v>0</c:v>
                </c:pt>
                <c:pt idx="7349">
                  <c:v>0</c:v>
                </c:pt>
                <c:pt idx="7350">
                  <c:v>0</c:v>
                </c:pt>
                <c:pt idx="7351">
                  <c:v>0</c:v>
                </c:pt>
                <c:pt idx="7352">
                  <c:v>0</c:v>
                </c:pt>
                <c:pt idx="7353">
                  <c:v>0</c:v>
                </c:pt>
                <c:pt idx="7354">
                  <c:v>0</c:v>
                </c:pt>
                <c:pt idx="7355">
                  <c:v>0</c:v>
                </c:pt>
                <c:pt idx="7356">
                  <c:v>0</c:v>
                </c:pt>
                <c:pt idx="7357">
                  <c:v>0</c:v>
                </c:pt>
                <c:pt idx="7358">
                  <c:v>0</c:v>
                </c:pt>
                <c:pt idx="7359">
                  <c:v>0</c:v>
                </c:pt>
                <c:pt idx="7360">
                  <c:v>0</c:v>
                </c:pt>
                <c:pt idx="7361">
                  <c:v>0</c:v>
                </c:pt>
                <c:pt idx="7362">
                  <c:v>0</c:v>
                </c:pt>
                <c:pt idx="7363">
                  <c:v>0</c:v>
                </c:pt>
                <c:pt idx="7364">
                  <c:v>0</c:v>
                </c:pt>
                <c:pt idx="7365">
                  <c:v>0</c:v>
                </c:pt>
                <c:pt idx="7366">
                  <c:v>0</c:v>
                </c:pt>
                <c:pt idx="7367">
                  <c:v>0</c:v>
                </c:pt>
                <c:pt idx="7368">
                  <c:v>0</c:v>
                </c:pt>
                <c:pt idx="7369">
                  <c:v>0</c:v>
                </c:pt>
                <c:pt idx="7370">
                  <c:v>0</c:v>
                </c:pt>
                <c:pt idx="7371">
                  <c:v>0</c:v>
                </c:pt>
                <c:pt idx="7372">
                  <c:v>0</c:v>
                </c:pt>
                <c:pt idx="7373">
                  <c:v>0</c:v>
                </c:pt>
                <c:pt idx="7374">
                  <c:v>0</c:v>
                </c:pt>
                <c:pt idx="7375">
                  <c:v>0</c:v>
                </c:pt>
                <c:pt idx="7376">
                  <c:v>0</c:v>
                </c:pt>
                <c:pt idx="7377">
                  <c:v>0</c:v>
                </c:pt>
                <c:pt idx="7378">
                  <c:v>0</c:v>
                </c:pt>
                <c:pt idx="7379">
                  <c:v>0</c:v>
                </c:pt>
                <c:pt idx="7380">
                  <c:v>0</c:v>
                </c:pt>
                <c:pt idx="7381">
                  <c:v>0</c:v>
                </c:pt>
                <c:pt idx="7382">
                  <c:v>0</c:v>
                </c:pt>
                <c:pt idx="7383">
                  <c:v>0</c:v>
                </c:pt>
                <c:pt idx="7384">
                  <c:v>0</c:v>
                </c:pt>
                <c:pt idx="7385">
                  <c:v>0</c:v>
                </c:pt>
                <c:pt idx="7386">
                  <c:v>0</c:v>
                </c:pt>
                <c:pt idx="7387">
                  <c:v>0</c:v>
                </c:pt>
                <c:pt idx="7388">
                  <c:v>0</c:v>
                </c:pt>
                <c:pt idx="7389">
                  <c:v>0</c:v>
                </c:pt>
                <c:pt idx="7390">
                  <c:v>0</c:v>
                </c:pt>
                <c:pt idx="7391">
                  <c:v>0</c:v>
                </c:pt>
                <c:pt idx="7392">
                  <c:v>0</c:v>
                </c:pt>
                <c:pt idx="7393">
                  <c:v>0</c:v>
                </c:pt>
                <c:pt idx="7394">
                  <c:v>0</c:v>
                </c:pt>
                <c:pt idx="7395">
                  <c:v>0</c:v>
                </c:pt>
                <c:pt idx="7396">
                  <c:v>0</c:v>
                </c:pt>
                <c:pt idx="7397">
                  <c:v>0</c:v>
                </c:pt>
                <c:pt idx="7398">
                  <c:v>0</c:v>
                </c:pt>
                <c:pt idx="7399">
                  <c:v>0</c:v>
                </c:pt>
                <c:pt idx="7400">
                  <c:v>0</c:v>
                </c:pt>
                <c:pt idx="7401">
                  <c:v>0</c:v>
                </c:pt>
                <c:pt idx="7402">
                  <c:v>0</c:v>
                </c:pt>
                <c:pt idx="7403">
                  <c:v>0</c:v>
                </c:pt>
                <c:pt idx="7404">
                  <c:v>0</c:v>
                </c:pt>
                <c:pt idx="7405">
                  <c:v>0</c:v>
                </c:pt>
                <c:pt idx="7406">
                  <c:v>0</c:v>
                </c:pt>
                <c:pt idx="7407">
                  <c:v>0</c:v>
                </c:pt>
                <c:pt idx="7408">
                  <c:v>0</c:v>
                </c:pt>
                <c:pt idx="7409">
                  <c:v>0</c:v>
                </c:pt>
                <c:pt idx="7410">
                  <c:v>0</c:v>
                </c:pt>
                <c:pt idx="7411">
                  <c:v>0</c:v>
                </c:pt>
                <c:pt idx="7412">
                  <c:v>0</c:v>
                </c:pt>
                <c:pt idx="7413">
                  <c:v>0</c:v>
                </c:pt>
                <c:pt idx="7414">
                  <c:v>0</c:v>
                </c:pt>
                <c:pt idx="7415">
                  <c:v>0</c:v>
                </c:pt>
                <c:pt idx="7416">
                  <c:v>0</c:v>
                </c:pt>
                <c:pt idx="7417">
                  <c:v>0</c:v>
                </c:pt>
                <c:pt idx="7418">
                  <c:v>0</c:v>
                </c:pt>
                <c:pt idx="7419">
                  <c:v>0</c:v>
                </c:pt>
                <c:pt idx="7420">
                  <c:v>0</c:v>
                </c:pt>
                <c:pt idx="7421">
                  <c:v>0</c:v>
                </c:pt>
                <c:pt idx="7422">
                  <c:v>0</c:v>
                </c:pt>
                <c:pt idx="7423">
                  <c:v>0</c:v>
                </c:pt>
                <c:pt idx="7424">
                  <c:v>0</c:v>
                </c:pt>
                <c:pt idx="7425">
                  <c:v>0</c:v>
                </c:pt>
                <c:pt idx="7426">
                  <c:v>0</c:v>
                </c:pt>
                <c:pt idx="7427">
                  <c:v>0</c:v>
                </c:pt>
                <c:pt idx="7428">
                  <c:v>0</c:v>
                </c:pt>
                <c:pt idx="7429">
                  <c:v>0</c:v>
                </c:pt>
                <c:pt idx="7430">
                  <c:v>0</c:v>
                </c:pt>
                <c:pt idx="7431">
                  <c:v>0</c:v>
                </c:pt>
                <c:pt idx="7432">
                  <c:v>0</c:v>
                </c:pt>
                <c:pt idx="7433">
                  <c:v>0</c:v>
                </c:pt>
                <c:pt idx="7434">
                  <c:v>0</c:v>
                </c:pt>
                <c:pt idx="7435">
                  <c:v>0</c:v>
                </c:pt>
                <c:pt idx="7436">
                  <c:v>0</c:v>
                </c:pt>
                <c:pt idx="7437">
                  <c:v>0</c:v>
                </c:pt>
                <c:pt idx="7438">
                  <c:v>0</c:v>
                </c:pt>
                <c:pt idx="7439">
                  <c:v>0</c:v>
                </c:pt>
                <c:pt idx="7440">
                  <c:v>0</c:v>
                </c:pt>
                <c:pt idx="7441">
                  <c:v>0</c:v>
                </c:pt>
                <c:pt idx="7442">
                  <c:v>0</c:v>
                </c:pt>
                <c:pt idx="7443">
                  <c:v>0</c:v>
                </c:pt>
                <c:pt idx="7444">
                  <c:v>0</c:v>
                </c:pt>
                <c:pt idx="7445">
                  <c:v>0</c:v>
                </c:pt>
                <c:pt idx="7446">
                  <c:v>0</c:v>
                </c:pt>
                <c:pt idx="7447">
                  <c:v>0</c:v>
                </c:pt>
                <c:pt idx="7448">
                  <c:v>0</c:v>
                </c:pt>
                <c:pt idx="7449">
                  <c:v>0</c:v>
                </c:pt>
                <c:pt idx="7450">
                  <c:v>0</c:v>
                </c:pt>
                <c:pt idx="7451">
                  <c:v>0</c:v>
                </c:pt>
                <c:pt idx="7452">
                  <c:v>0</c:v>
                </c:pt>
                <c:pt idx="7453">
                  <c:v>0</c:v>
                </c:pt>
                <c:pt idx="7454">
                  <c:v>0</c:v>
                </c:pt>
                <c:pt idx="7455">
                  <c:v>0</c:v>
                </c:pt>
                <c:pt idx="7456">
                  <c:v>0</c:v>
                </c:pt>
                <c:pt idx="7457">
                  <c:v>0</c:v>
                </c:pt>
                <c:pt idx="7458">
                  <c:v>0</c:v>
                </c:pt>
                <c:pt idx="7459">
                  <c:v>0</c:v>
                </c:pt>
                <c:pt idx="7460">
                  <c:v>0</c:v>
                </c:pt>
                <c:pt idx="7461">
                  <c:v>0</c:v>
                </c:pt>
                <c:pt idx="7462">
                  <c:v>0</c:v>
                </c:pt>
                <c:pt idx="7463">
                  <c:v>0</c:v>
                </c:pt>
                <c:pt idx="7464">
                  <c:v>0</c:v>
                </c:pt>
                <c:pt idx="7465">
                  <c:v>0</c:v>
                </c:pt>
                <c:pt idx="7466">
                  <c:v>0</c:v>
                </c:pt>
                <c:pt idx="7467">
                  <c:v>0</c:v>
                </c:pt>
                <c:pt idx="7468">
                  <c:v>0</c:v>
                </c:pt>
                <c:pt idx="7469">
                  <c:v>0</c:v>
                </c:pt>
                <c:pt idx="7470">
                  <c:v>0</c:v>
                </c:pt>
                <c:pt idx="7471">
                  <c:v>0</c:v>
                </c:pt>
                <c:pt idx="7472">
                  <c:v>0</c:v>
                </c:pt>
                <c:pt idx="7473">
                  <c:v>0</c:v>
                </c:pt>
                <c:pt idx="7474">
                  <c:v>0</c:v>
                </c:pt>
                <c:pt idx="7475">
                  <c:v>0</c:v>
                </c:pt>
                <c:pt idx="7476">
                  <c:v>0</c:v>
                </c:pt>
                <c:pt idx="7477">
                  <c:v>0</c:v>
                </c:pt>
                <c:pt idx="7478">
                  <c:v>0</c:v>
                </c:pt>
                <c:pt idx="7479">
                  <c:v>0</c:v>
                </c:pt>
                <c:pt idx="7480">
                  <c:v>0</c:v>
                </c:pt>
                <c:pt idx="7481">
                  <c:v>0</c:v>
                </c:pt>
                <c:pt idx="7482">
                  <c:v>0</c:v>
                </c:pt>
                <c:pt idx="7483">
                  <c:v>0</c:v>
                </c:pt>
                <c:pt idx="7484">
                  <c:v>0</c:v>
                </c:pt>
                <c:pt idx="7485">
                  <c:v>0</c:v>
                </c:pt>
                <c:pt idx="7486">
                  <c:v>0</c:v>
                </c:pt>
                <c:pt idx="7487">
                  <c:v>0</c:v>
                </c:pt>
                <c:pt idx="7488">
                  <c:v>0</c:v>
                </c:pt>
                <c:pt idx="7489">
                  <c:v>0</c:v>
                </c:pt>
                <c:pt idx="7490">
                  <c:v>0</c:v>
                </c:pt>
                <c:pt idx="7491">
                  <c:v>0</c:v>
                </c:pt>
                <c:pt idx="7492">
                  <c:v>0</c:v>
                </c:pt>
                <c:pt idx="7493">
                  <c:v>0</c:v>
                </c:pt>
                <c:pt idx="7494">
                  <c:v>0</c:v>
                </c:pt>
                <c:pt idx="7495">
                  <c:v>0</c:v>
                </c:pt>
                <c:pt idx="7496">
                  <c:v>0</c:v>
                </c:pt>
                <c:pt idx="7497">
                  <c:v>0</c:v>
                </c:pt>
                <c:pt idx="7498">
                  <c:v>0</c:v>
                </c:pt>
                <c:pt idx="7499">
                  <c:v>0</c:v>
                </c:pt>
                <c:pt idx="7500">
                  <c:v>0</c:v>
                </c:pt>
                <c:pt idx="7501">
                  <c:v>0</c:v>
                </c:pt>
                <c:pt idx="7502">
                  <c:v>0</c:v>
                </c:pt>
                <c:pt idx="7503">
                  <c:v>0</c:v>
                </c:pt>
                <c:pt idx="7504">
                  <c:v>0</c:v>
                </c:pt>
                <c:pt idx="7505">
                  <c:v>0</c:v>
                </c:pt>
                <c:pt idx="7506">
                  <c:v>0</c:v>
                </c:pt>
                <c:pt idx="7507">
                  <c:v>0</c:v>
                </c:pt>
                <c:pt idx="7508">
                  <c:v>0</c:v>
                </c:pt>
                <c:pt idx="7509">
                  <c:v>0</c:v>
                </c:pt>
                <c:pt idx="7510">
                  <c:v>0</c:v>
                </c:pt>
                <c:pt idx="7511">
                  <c:v>0</c:v>
                </c:pt>
                <c:pt idx="7512">
                  <c:v>0</c:v>
                </c:pt>
                <c:pt idx="7513">
                  <c:v>0</c:v>
                </c:pt>
                <c:pt idx="7514">
                  <c:v>0</c:v>
                </c:pt>
                <c:pt idx="7515">
                  <c:v>0</c:v>
                </c:pt>
                <c:pt idx="7516">
                  <c:v>0</c:v>
                </c:pt>
                <c:pt idx="7517">
                  <c:v>0</c:v>
                </c:pt>
                <c:pt idx="7518">
                  <c:v>0</c:v>
                </c:pt>
                <c:pt idx="7519">
                  <c:v>0</c:v>
                </c:pt>
                <c:pt idx="7520">
                  <c:v>0</c:v>
                </c:pt>
                <c:pt idx="7521">
                  <c:v>0</c:v>
                </c:pt>
                <c:pt idx="7522">
                  <c:v>0</c:v>
                </c:pt>
                <c:pt idx="7523">
                  <c:v>0</c:v>
                </c:pt>
                <c:pt idx="7524">
                  <c:v>0</c:v>
                </c:pt>
                <c:pt idx="7525">
                  <c:v>0</c:v>
                </c:pt>
                <c:pt idx="7526">
                  <c:v>0</c:v>
                </c:pt>
                <c:pt idx="7527">
                  <c:v>0</c:v>
                </c:pt>
                <c:pt idx="7528">
                  <c:v>0</c:v>
                </c:pt>
                <c:pt idx="7529">
                  <c:v>0</c:v>
                </c:pt>
                <c:pt idx="7530">
                  <c:v>0</c:v>
                </c:pt>
                <c:pt idx="7531">
                  <c:v>0</c:v>
                </c:pt>
                <c:pt idx="7532">
                  <c:v>0</c:v>
                </c:pt>
                <c:pt idx="7533">
                  <c:v>0</c:v>
                </c:pt>
                <c:pt idx="7534">
                  <c:v>0</c:v>
                </c:pt>
                <c:pt idx="7535">
                  <c:v>0</c:v>
                </c:pt>
                <c:pt idx="7536">
                  <c:v>0</c:v>
                </c:pt>
                <c:pt idx="7537">
                  <c:v>0</c:v>
                </c:pt>
                <c:pt idx="7538">
                  <c:v>0</c:v>
                </c:pt>
                <c:pt idx="7539">
                  <c:v>0</c:v>
                </c:pt>
                <c:pt idx="7540">
                  <c:v>0</c:v>
                </c:pt>
                <c:pt idx="7541">
                  <c:v>0</c:v>
                </c:pt>
                <c:pt idx="7542">
                  <c:v>0</c:v>
                </c:pt>
                <c:pt idx="7543">
                  <c:v>0</c:v>
                </c:pt>
                <c:pt idx="7544">
                  <c:v>0</c:v>
                </c:pt>
                <c:pt idx="7545">
                  <c:v>0</c:v>
                </c:pt>
                <c:pt idx="7546">
                  <c:v>0</c:v>
                </c:pt>
                <c:pt idx="7547">
                  <c:v>0</c:v>
                </c:pt>
                <c:pt idx="7548">
                  <c:v>0</c:v>
                </c:pt>
                <c:pt idx="7549">
                  <c:v>0</c:v>
                </c:pt>
                <c:pt idx="7550">
                  <c:v>0</c:v>
                </c:pt>
                <c:pt idx="7551">
                  <c:v>0</c:v>
                </c:pt>
                <c:pt idx="7552">
                  <c:v>0</c:v>
                </c:pt>
                <c:pt idx="7553">
                  <c:v>0</c:v>
                </c:pt>
                <c:pt idx="7554">
                  <c:v>0</c:v>
                </c:pt>
                <c:pt idx="7555">
                  <c:v>0</c:v>
                </c:pt>
                <c:pt idx="7556">
                  <c:v>0</c:v>
                </c:pt>
                <c:pt idx="7557">
                  <c:v>0</c:v>
                </c:pt>
                <c:pt idx="7558">
                  <c:v>0</c:v>
                </c:pt>
                <c:pt idx="7559">
                  <c:v>0</c:v>
                </c:pt>
                <c:pt idx="7560">
                  <c:v>0</c:v>
                </c:pt>
                <c:pt idx="7561">
                  <c:v>0</c:v>
                </c:pt>
                <c:pt idx="7562">
                  <c:v>0</c:v>
                </c:pt>
                <c:pt idx="7563">
                  <c:v>0</c:v>
                </c:pt>
                <c:pt idx="7564">
                  <c:v>0</c:v>
                </c:pt>
                <c:pt idx="7565">
                  <c:v>0</c:v>
                </c:pt>
                <c:pt idx="7566">
                  <c:v>0</c:v>
                </c:pt>
                <c:pt idx="7567">
                  <c:v>0</c:v>
                </c:pt>
                <c:pt idx="7568">
                  <c:v>0</c:v>
                </c:pt>
                <c:pt idx="7569">
                  <c:v>0</c:v>
                </c:pt>
                <c:pt idx="7570">
                  <c:v>0</c:v>
                </c:pt>
                <c:pt idx="7571">
                  <c:v>0</c:v>
                </c:pt>
                <c:pt idx="7572">
                  <c:v>0</c:v>
                </c:pt>
                <c:pt idx="7573">
                  <c:v>0</c:v>
                </c:pt>
                <c:pt idx="7574">
                  <c:v>0</c:v>
                </c:pt>
                <c:pt idx="7575">
                  <c:v>0</c:v>
                </c:pt>
                <c:pt idx="7576">
                  <c:v>0</c:v>
                </c:pt>
                <c:pt idx="7577">
                  <c:v>0</c:v>
                </c:pt>
                <c:pt idx="7578">
                  <c:v>0</c:v>
                </c:pt>
                <c:pt idx="7579">
                  <c:v>0</c:v>
                </c:pt>
                <c:pt idx="7580">
                  <c:v>0</c:v>
                </c:pt>
                <c:pt idx="7581">
                  <c:v>0</c:v>
                </c:pt>
                <c:pt idx="7582">
                  <c:v>0</c:v>
                </c:pt>
                <c:pt idx="7583">
                  <c:v>0</c:v>
                </c:pt>
                <c:pt idx="7584">
                  <c:v>0</c:v>
                </c:pt>
                <c:pt idx="7585">
                  <c:v>0</c:v>
                </c:pt>
                <c:pt idx="7586">
                  <c:v>0</c:v>
                </c:pt>
                <c:pt idx="7587">
                  <c:v>0</c:v>
                </c:pt>
                <c:pt idx="7588">
                  <c:v>0</c:v>
                </c:pt>
                <c:pt idx="7589">
                  <c:v>0</c:v>
                </c:pt>
                <c:pt idx="7590">
                  <c:v>0</c:v>
                </c:pt>
                <c:pt idx="7591">
                  <c:v>0</c:v>
                </c:pt>
                <c:pt idx="7592">
                  <c:v>0</c:v>
                </c:pt>
                <c:pt idx="7593">
                  <c:v>0</c:v>
                </c:pt>
                <c:pt idx="7594">
                  <c:v>0</c:v>
                </c:pt>
                <c:pt idx="7595">
                  <c:v>0</c:v>
                </c:pt>
                <c:pt idx="7596">
                  <c:v>0</c:v>
                </c:pt>
                <c:pt idx="7597">
                  <c:v>0</c:v>
                </c:pt>
                <c:pt idx="7598">
                  <c:v>0</c:v>
                </c:pt>
                <c:pt idx="7599">
                  <c:v>0</c:v>
                </c:pt>
                <c:pt idx="7600">
                  <c:v>0</c:v>
                </c:pt>
                <c:pt idx="7601">
                  <c:v>0</c:v>
                </c:pt>
                <c:pt idx="7602">
                  <c:v>0</c:v>
                </c:pt>
                <c:pt idx="7603">
                  <c:v>0</c:v>
                </c:pt>
                <c:pt idx="7604">
                  <c:v>0</c:v>
                </c:pt>
                <c:pt idx="7605">
                  <c:v>0</c:v>
                </c:pt>
                <c:pt idx="7606">
                  <c:v>0</c:v>
                </c:pt>
                <c:pt idx="7607">
                  <c:v>0</c:v>
                </c:pt>
                <c:pt idx="7608">
                  <c:v>0</c:v>
                </c:pt>
                <c:pt idx="7609">
                  <c:v>0</c:v>
                </c:pt>
                <c:pt idx="7610">
                  <c:v>0</c:v>
                </c:pt>
                <c:pt idx="7611">
                  <c:v>0</c:v>
                </c:pt>
                <c:pt idx="7612">
                  <c:v>0</c:v>
                </c:pt>
                <c:pt idx="7613">
                  <c:v>0</c:v>
                </c:pt>
                <c:pt idx="7614">
                  <c:v>0</c:v>
                </c:pt>
                <c:pt idx="7615">
                  <c:v>0</c:v>
                </c:pt>
                <c:pt idx="7616">
                  <c:v>0</c:v>
                </c:pt>
                <c:pt idx="7617">
                  <c:v>0</c:v>
                </c:pt>
                <c:pt idx="7618">
                  <c:v>0</c:v>
                </c:pt>
                <c:pt idx="7619">
                  <c:v>0</c:v>
                </c:pt>
                <c:pt idx="7620">
                  <c:v>0</c:v>
                </c:pt>
                <c:pt idx="7621">
                  <c:v>0</c:v>
                </c:pt>
                <c:pt idx="7622">
                  <c:v>0</c:v>
                </c:pt>
                <c:pt idx="7623">
                  <c:v>0</c:v>
                </c:pt>
                <c:pt idx="7624">
                  <c:v>0</c:v>
                </c:pt>
                <c:pt idx="7625">
                  <c:v>0</c:v>
                </c:pt>
                <c:pt idx="7626">
                  <c:v>0</c:v>
                </c:pt>
                <c:pt idx="7627">
                  <c:v>0</c:v>
                </c:pt>
                <c:pt idx="7628">
                  <c:v>0</c:v>
                </c:pt>
                <c:pt idx="7629">
                  <c:v>0</c:v>
                </c:pt>
                <c:pt idx="7630">
                  <c:v>0</c:v>
                </c:pt>
                <c:pt idx="7631">
                  <c:v>0</c:v>
                </c:pt>
                <c:pt idx="7632">
                  <c:v>0</c:v>
                </c:pt>
                <c:pt idx="7633">
                  <c:v>0</c:v>
                </c:pt>
                <c:pt idx="7634">
                  <c:v>0</c:v>
                </c:pt>
                <c:pt idx="7635">
                  <c:v>0</c:v>
                </c:pt>
                <c:pt idx="7636">
                  <c:v>0</c:v>
                </c:pt>
                <c:pt idx="7637">
                  <c:v>0</c:v>
                </c:pt>
                <c:pt idx="7638">
                  <c:v>0</c:v>
                </c:pt>
                <c:pt idx="7639">
                  <c:v>0</c:v>
                </c:pt>
                <c:pt idx="7640">
                  <c:v>0</c:v>
                </c:pt>
                <c:pt idx="7641">
                  <c:v>0</c:v>
                </c:pt>
                <c:pt idx="7642">
                  <c:v>0</c:v>
                </c:pt>
                <c:pt idx="7643">
                  <c:v>0</c:v>
                </c:pt>
                <c:pt idx="7644">
                  <c:v>0</c:v>
                </c:pt>
                <c:pt idx="7645">
                  <c:v>0</c:v>
                </c:pt>
                <c:pt idx="7646">
                  <c:v>0</c:v>
                </c:pt>
                <c:pt idx="7647">
                  <c:v>0</c:v>
                </c:pt>
                <c:pt idx="7648">
                  <c:v>0</c:v>
                </c:pt>
                <c:pt idx="7649">
                  <c:v>0</c:v>
                </c:pt>
                <c:pt idx="7650">
                  <c:v>0</c:v>
                </c:pt>
                <c:pt idx="7651">
                  <c:v>0</c:v>
                </c:pt>
                <c:pt idx="7652">
                  <c:v>0</c:v>
                </c:pt>
                <c:pt idx="7653">
                  <c:v>0</c:v>
                </c:pt>
                <c:pt idx="7654">
                  <c:v>0</c:v>
                </c:pt>
                <c:pt idx="7655">
                  <c:v>0</c:v>
                </c:pt>
                <c:pt idx="7656">
                  <c:v>0</c:v>
                </c:pt>
                <c:pt idx="7657">
                  <c:v>0</c:v>
                </c:pt>
                <c:pt idx="7658">
                  <c:v>0</c:v>
                </c:pt>
                <c:pt idx="7659">
                  <c:v>0</c:v>
                </c:pt>
                <c:pt idx="7660">
                  <c:v>0</c:v>
                </c:pt>
                <c:pt idx="7661">
                  <c:v>0</c:v>
                </c:pt>
                <c:pt idx="7662">
                  <c:v>0</c:v>
                </c:pt>
                <c:pt idx="7663">
                  <c:v>0</c:v>
                </c:pt>
                <c:pt idx="7664">
                  <c:v>0</c:v>
                </c:pt>
                <c:pt idx="7665">
                  <c:v>0</c:v>
                </c:pt>
                <c:pt idx="7666">
                  <c:v>0</c:v>
                </c:pt>
                <c:pt idx="7667">
                  <c:v>0</c:v>
                </c:pt>
                <c:pt idx="7668">
                  <c:v>0</c:v>
                </c:pt>
                <c:pt idx="7669">
                  <c:v>0</c:v>
                </c:pt>
                <c:pt idx="7670">
                  <c:v>0</c:v>
                </c:pt>
                <c:pt idx="7671">
                  <c:v>0</c:v>
                </c:pt>
                <c:pt idx="7672">
                  <c:v>0</c:v>
                </c:pt>
                <c:pt idx="7673">
                  <c:v>0</c:v>
                </c:pt>
                <c:pt idx="7674">
                  <c:v>0</c:v>
                </c:pt>
                <c:pt idx="7675">
                  <c:v>0</c:v>
                </c:pt>
                <c:pt idx="7676">
                  <c:v>0</c:v>
                </c:pt>
                <c:pt idx="7677">
                  <c:v>0</c:v>
                </c:pt>
                <c:pt idx="7678">
                  <c:v>0</c:v>
                </c:pt>
                <c:pt idx="7679">
                  <c:v>0</c:v>
                </c:pt>
                <c:pt idx="7680">
                  <c:v>0</c:v>
                </c:pt>
                <c:pt idx="7681">
                  <c:v>0</c:v>
                </c:pt>
                <c:pt idx="7682">
                  <c:v>0</c:v>
                </c:pt>
                <c:pt idx="7683">
                  <c:v>0</c:v>
                </c:pt>
                <c:pt idx="7684">
                  <c:v>0</c:v>
                </c:pt>
                <c:pt idx="7685">
                  <c:v>0</c:v>
                </c:pt>
                <c:pt idx="7686">
                  <c:v>0</c:v>
                </c:pt>
                <c:pt idx="7687">
                  <c:v>0</c:v>
                </c:pt>
                <c:pt idx="7688">
                  <c:v>0</c:v>
                </c:pt>
                <c:pt idx="7689">
                  <c:v>0</c:v>
                </c:pt>
                <c:pt idx="7690">
                  <c:v>0</c:v>
                </c:pt>
                <c:pt idx="7691">
                  <c:v>0</c:v>
                </c:pt>
                <c:pt idx="7692">
                  <c:v>0</c:v>
                </c:pt>
                <c:pt idx="7693">
                  <c:v>0</c:v>
                </c:pt>
                <c:pt idx="7694">
                  <c:v>0</c:v>
                </c:pt>
                <c:pt idx="7695">
                  <c:v>0</c:v>
                </c:pt>
                <c:pt idx="7696">
                  <c:v>0</c:v>
                </c:pt>
                <c:pt idx="7697">
                  <c:v>0</c:v>
                </c:pt>
                <c:pt idx="7698">
                  <c:v>0</c:v>
                </c:pt>
                <c:pt idx="7699">
                  <c:v>0</c:v>
                </c:pt>
                <c:pt idx="7700">
                  <c:v>0</c:v>
                </c:pt>
                <c:pt idx="7701">
                  <c:v>0</c:v>
                </c:pt>
                <c:pt idx="7702">
                  <c:v>0</c:v>
                </c:pt>
                <c:pt idx="7703">
                  <c:v>0</c:v>
                </c:pt>
                <c:pt idx="7704">
                  <c:v>0</c:v>
                </c:pt>
                <c:pt idx="7705">
                  <c:v>0</c:v>
                </c:pt>
                <c:pt idx="7706">
                  <c:v>0</c:v>
                </c:pt>
                <c:pt idx="7707">
                  <c:v>0</c:v>
                </c:pt>
                <c:pt idx="7708">
                  <c:v>0</c:v>
                </c:pt>
                <c:pt idx="7709">
                  <c:v>0</c:v>
                </c:pt>
                <c:pt idx="7710">
                  <c:v>0</c:v>
                </c:pt>
                <c:pt idx="7711">
                  <c:v>0</c:v>
                </c:pt>
                <c:pt idx="7712">
                  <c:v>0</c:v>
                </c:pt>
                <c:pt idx="7713">
                  <c:v>0</c:v>
                </c:pt>
                <c:pt idx="7714">
                  <c:v>0</c:v>
                </c:pt>
                <c:pt idx="7715">
                  <c:v>0</c:v>
                </c:pt>
                <c:pt idx="7716">
                  <c:v>0</c:v>
                </c:pt>
                <c:pt idx="7717">
                  <c:v>0</c:v>
                </c:pt>
                <c:pt idx="7718">
                  <c:v>0</c:v>
                </c:pt>
                <c:pt idx="7719">
                  <c:v>0</c:v>
                </c:pt>
                <c:pt idx="7720">
                  <c:v>0</c:v>
                </c:pt>
                <c:pt idx="7721">
                  <c:v>0</c:v>
                </c:pt>
                <c:pt idx="7722">
                  <c:v>0</c:v>
                </c:pt>
                <c:pt idx="7723">
                  <c:v>0</c:v>
                </c:pt>
                <c:pt idx="7724">
                  <c:v>0</c:v>
                </c:pt>
                <c:pt idx="7725">
                  <c:v>0</c:v>
                </c:pt>
                <c:pt idx="7726">
                  <c:v>0</c:v>
                </c:pt>
                <c:pt idx="7727">
                  <c:v>0</c:v>
                </c:pt>
                <c:pt idx="7728">
                  <c:v>0</c:v>
                </c:pt>
                <c:pt idx="7729">
                  <c:v>0</c:v>
                </c:pt>
                <c:pt idx="7730">
                  <c:v>0</c:v>
                </c:pt>
                <c:pt idx="7731">
                  <c:v>0</c:v>
                </c:pt>
                <c:pt idx="7732">
                  <c:v>0</c:v>
                </c:pt>
                <c:pt idx="7733">
                  <c:v>0</c:v>
                </c:pt>
                <c:pt idx="7734">
                  <c:v>0</c:v>
                </c:pt>
                <c:pt idx="7735">
                  <c:v>0</c:v>
                </c:pt>
                <c:pt idx="7736">
                  <c:v>0</c:v>
                </c:pt>
                <c:pt idx="7737">
                  <c:v>0</c:v>
                </c:pt>
                <c:pt idx="7738">
                  <c:v>0</c:v>
                </c:pt>
                <c:pt idx="7739">
                  <c:v>0</c:v>
                </c:pt>
                <c:pt idx="7740">
                  <c:v>0</c:v>
                </c:pt>
                <c:pt idx="7741">
                  <c:v>0</c:v>
                </c:pt>
                <c:pt idx="7742">
                  <c:v>0</c:v>
                </c:pt>
                <c:pt idx="7743">
                  <c:v>0</c:v>
                </c:pt>
                <c:pt idx="7744">
                  <c:v>0</c:v>
                </c:pt>
                <c:pt idx="7745">
                  <c:v>0</c:v>
                </c:pt>
                <c:pt idx="7746">
                  <c:v>0</c:v>
                </c:pt>
                <c:pt idx="7747">
                  <c:v>0</c:v>
                </c:pt>
                <c:pt idx="7748">
                  <c:v>0</c:v>
                </c:pt>
                <c:pt idx="7749">
                  <c:v>0</c:v>
                </c:pt>
                <c:pt idx="7750">
                  <c:v>0</c:v>
                </c:pt>
                <c:pt idx="7751">
                  <c:v>0</c:v>
                </c:pt>
                <c:pt idx="7752">
                  <c:v>0</c:v>
                </c:pt>
                <c:pt idx="7753">
                  <c:v>0</c:v>
                </c:pt>
                <c:pt idx="7754">
                  <c:v>0</c:v>
                </c:pt>
                <c:pt idx="7755">
                  <c:v>0</c:v>
                </c:pt>
                <c:pt idx="7756">
                  <c:v>0</c:v>
                </c:pt>
                <c:pt idx="7757">
                  <c:v>0</c:v>
                </c:pt>
                <c:pt idx="7758">
                  <c:v>0</c:v>
                </c:pt>
                <c:pt idx="7759">
                  <c:v>11.604714474235983</c:v>
                </c:pt>
                <c:pt idx="7760">
                  <c:v>11.593995150434449</c:v>
                </c:pt>
                <c:pt idx="7761">
                  <c:v>11.595282524817421</c:v>
                </c:pt>
                <c:pt idx="7762">
                  <c:v>11.615732011899555</c:v>
                </c:pt>
                <c:pt idx="7763">
                  <c:v>11.598259043775801</c:v>
                </c:pt>
                <c:pt idx="7764">
                  <c:v>11.578701754162401</c:v>
                </c:pt>
                <c:pt idx="7765">
                  <c:v>11.553459544210618</c:v>
                </c:pt>
                <c:pt idx="7766">
                  <c:v>11.54138420742602</c:v>
                </c:pt>
                <c:pt idx="7767">
                  <c:v>11.54204290905335</c:v>
                </c:pt>
                <c:pt idx="7768">
                  <c:v>11.494317988692618</c:v>
                </c:pt>
                <c:pt idx="7769">
                  <c:v>11.45917656084163</c:v>
                </c:pt>
                <c:pt idx="7770">
                  <c:v>11.408160330235003</c:v>
                </c:pt>
                <c:pt idx="7771">
                  <c:v>11.347006448023171</c:v>
                </c:pt>
                <c:pt idx="7772">
                  <c:v>11.273901900398691</c:v>
                </c:pt>
                <c:pt idx="7773">
                  <c:v>11.203094902215224</c:v>
                </c:pt>
                <c:pt idx="7774">
                  <c:v>11.119122176181461</c:v>
                </c:pt>
                <c:pt idx="7775">
                  <c:v>10.979989348991618</c:v>
                </c:pt>
                <c:pt idx="7776">
                  <c:v>10.818058376352916</c:v>
                </c:pt>
                <c:pt idx="7777">
                  <c:v>10.61081126790523</c:v>
                </c:pt>
                <c:pt idx="7778">
                  <c:v>10.359606539370613</c:v>
                </c:pt>
                <c:pt idx="7779">
                  <c:v>10.065636568002374</c:v>
                </c:pt>
                <c:pt idx="7780">
                  <c:v>9.7424113373983801</c:v>
                </c:pt>
                <c:pt idx="7781">
                  <c:v>9.3155630575519623</c:v>
                </c:pt>
                <c:pt idx="7782">
                  <c:v>8.8482181022691826</c:v>
                </c:pt>
                <c:pt idx="7783">
                  <c:v>8.3000570143053611</c:v>
                </c:pt>
                <c:pt idx="7784">
                  <c:v>7.7823235750947521</c:v>
                </c:pt>
                <c:pt idx="7785">
                  <c:v>7.1390391775775752</c:v>
                </c:pt>
                <c:pt idx="7786">
                  <c:v>6.6000801014618515</c:v>
                </c:pt>
                <c:pt idx="7787">
                  <c:v>5.9918541745674601</c:v>
                </c:pt>
                <c:pt idx="7788">
                  <c:v>5.541948648429198</c:v>
                </c:pt>
                <c:pt idx="7789">
                  <c:v>5.2464318282601088</c:v>
                </c:pt>
                <c:pt idx="7790">
                  <c:v>5.1319360126856211</c:v>
                </c:pt>
                <c:pt idx="7791">
                  <c:v>5.5835779400126384</c:v>
                </c:pt>
                <c:pt idx="7792">
                  <c:v>6.9946475505831422</c:v>
                </c:pt>
                <c:pt idx="7793">
                  <c:v>12.27507759379947</c:v>
                </c:pt>
                <c:pt idx="7794">
                  <c:v>33.642472390576259</c:v>
                </c:pt>
                <c:pt idx="7795">
                  <c:v>64.714198107489267</c:v>
                </c:pt>
                <c:pt idx="7796">
                  <c:v>106.27046338652531</c:v>
                </c:pt>
                <c:pt idx="7797">
                  <c:v>15.723033584929563</c:v>
                </c:pt>
                <c:pt idx="7798">
                  <c:v>7.0879246623681755</c:v>
                </c:pt>
                <c:pt idx="7799">
                  <c:v>29.266178912643056</c:v>
                </c:pt>
                <c:pt idx="7800">
                  <c:v>6.3439298836456164</c:v>
                </c:pt>
                <c:pt idx="7801">
                  <c:v>6.096632058787427</c:v>
                </c:pt>
                <c:pt idx="7802">
                  <c:v>9.1174231337487495</c:v>
                </c:pt>
                <c:pt idx="7803">
                  <c:v>277.20936039128065</c:v>
                </c:pt>
                <c:pt idx="7804">
                  <c:v>122.91075917091592</c:v>
                </c:pt>
                <c:pt idx="7805">
                  <c:v>430.45897901847809</c:v>
                </c:pt>
                <c:pt idx="7806">
                  <c:v>15.903400201915902</c:v>
                </c:pt>
                <c:pt idx="7807">
                  <c:v>74.94899311407039</c:v>
                </c:pt>
                <c:pt idx="7808">
                  <c:v>26.250742550541265</c:v>
                </c:pt>
                <c:pt idx="7809">
                  <c:v>11.100082079082636</c:v>
                </c:pt>
                <c:pt idx="7810">
                  <c:v>3.7803887374581162</c:v>
                </c:pt>
                <c:pt idx="7811">
                  <c:v>9.5345152393315935</c:v>
                </c:pt>
                <c:pt idx="7812">
                  <c:v>344.38385152401491</c:v>
                </c:pt>
                <c:pt idx="7813">
                  <c:v>34.861250333276104</c:v>
                </c:pt>
                <c:pt idx="7814">
                  <c:v>68.934262745266878</c:v>
                </c:pt>
                <c:pt idx="7815">
                  <c:v>0.99098108894548453</c:v>
                </c:pt>
                <c:pt idx="7816">
                  <c:v>50.056397412737383</c:v>
                </c:pt>
                <c:pt idx="7817">
                  <c:v>40.000495879156425</c:v>
                </c:pt>
                <c:pt idx="7818">
                  <c:v>148.12389732961805</c:v>
                </c:pt>
                <c:pt idx="7819">
                  <c:v>3.7806636891719272</c:v>
                </c:pt>
                <c:pt idx="7820">
                  <c:v>10.348604194731445</c:v>
                </c:pt>
                <c:pt idx="7821">
                  <c:v>92.201857992869378</c:v>
                </c:pt>
                <c:pt idx="7822">
                  <c:v>58.452178401135484</c:v>
                </c:pt>
                <c:pt idx="7823">
                  <c:v>10.463006680729572</c:v>
                </c:pt>
                <c:pt idx="7824">
                  <c:v>47.165891409544564</c:v>
                </c:pt>
                <c:pt idx="7825">
                  <c:v>18.191190039145166</c:v>
                </c:pt>
                <c:pt idx="7826">
                  <c:v>7.8925856450969354</c:v>
                </c:pt>
                <c:pt idx="7827">
                  <c:v>0.90524319210285453</c:v>
                </c:pt>
                <c:pt idx="7828">
                  <c:v>40.689306208706576</c:v>
                </c:pt>
                <c:pt idx="7829">
                  <c:v>143.21422357034442</c:v>
                </c:pt>
                <c:pt idx="7830">
                  <c:v>2.1806803097795551</c:v>
                </c:pt>
                <c:pt idx="7831">
                  <c:v>354.97026273530702</c:v>
                </c:pt>
                <c:pt idx="7832">
                  <c:v>403.81945548384402</c:v>
                </c:pt>
                <c:pt idx="7833">
                  <c:v>35.429100540540162</c:v>
                </c:pt>
                <c:pt idx="7834">
                  <c:v>4.8675840644977697</c:v>
                </c:pt>
                <c:pt idx="7835">
                  <c:v>5.0988358237670441</c:v>
                </c:pt>
                <c:pt idx="7836">
                  <c:v>5.5445257510703465</c:v>
                </c:pt>
                <c:pt idx="7837">
                  <c:v>5.1806857372425075</c:v>
                </c:pt>
                <c:pt idx="7838">
                  <c:v>5.3739514456346447</c:v>
                </c:pt>
                <c:pt idx="7839">
                  <c:v>5.3843540938488363</c:v>
                </c:pt>
                <c:pt idx="7840">
                  <c:v>5.1349301868009354</c:v>
                </c:pt>
                <c:pt idx="7841">
                  <c:v>4.2180815047861495</c:v>
                </c:pt>
                <c:pt idx="7842">
                  <c:v>3.811109930301956</c:v>
                </c:pt>
                <c:pt idx="7843">
                  <c:v>3.6298968677362851</c:v>
                </c:pt>
                <c:pt idx="7844">
                  <c:v>3.4490196352423608</c:v>
                </c:pt>
                <c:pt idx="7845">
                  <c:v>3.3914895062371468</c:v>
                </c:pt>
                <c:pt idx="7846">
                  <c:v>3.2525859860732527</c:v>
                </c:pt>
                <c:pt idx="7847">
                  <c:v>2.8442292600845982</c:v>
                </c:pt>
                <c:pt idx="7848">
                  <c:v>2.7234955354361752</c:v>
                </c:pt>
                <c:pt idx="7849">
                  <c:v>2.4667010169682277</c:v>
                </c:pt>
                <c:pt idx="7850">
                  <c:v>2.4556950007215277</c:v>
                </c:pt>
                <c:pt idx="7851">
                  <c:v>2.4392073316513936</c:v>
                </c:pt>
                <c:pt idx="7852">
                  <c:v>2.1982381442557748</c:v>
                </c:pt>
                <c:pt idx="7853">
                  <c:v>2.1133226276126895</c:v>
                </c:pt>
                <c:pt idx="7854">
                  <c:v>2.037641907368176</c:v>
                </c:pt>
                <c:pt idx="7855">
                  <c:v>1.8734597107463964</c:v>
                </c:pt>
                <c:pt idx="7856">
                  <c:v>1.4484639713420864</c:v>
                </c:pt>
                <c:pt idx="7857">
                  <c:v>1.2055199831745234</c:v>
                </c:pt>
                <c:pt idx="7858">
                  <c:v>0.88143231779424436</c:v>
                </c:pt>
                <c:pt idx="7859">
                  <c:v>0.71862640573542069</c:v>
                </c:pt>
                <c:pt idx="7860">
                  <c:v>0.70213748802906217</c:v>
                </c:pt>
                <c:pt idx="7861">
                  <c:v>0.71043355147157161</c:v>
                </c:pt>
                <c:pt idx="7862">
                  <c:v>0.68826502216420271</c:v>
                </c:pt>
                <c:pt idx="7863">
                  <c:v>0.63403500873710061</c:v>
                </c:pt>
                <c:pt idx="7864">
                  <c:v>0.59127723373885566</c:v>
                </c:pt>
                <c:pt idx="7865">
                  <c:v>0.80886533524365878</c:v>
                </c:pt>
                <c:pt idx="7866">
                  <c:v>1.2443804275876433</c:v>
                </c:pt>
                <c:pt idx="7867">
                  <c:v>2.3535266330915228</c:v>
                </c:pt>
                <c:pt idx="7868">
                  <c:v>5.7357273922278464</c:v>
                </c:pt>
                <c:pt idx="7869">
                  <c:v>14.740409462918853</c:v>
                </c:pt>
                <c:pt idx="7870">
                  <c:v>17.863011464527187</c:v>
                </c:pt>
                <c:pt idx="7871">
                  <c:v>3.6923820621366552</c:v>
                </c:pt>
                <c:pt idx="7872">
                  <c:v>0.78750060862790916</c:v>
                </c:pt>
                <c:pt idx="7873">
                  <c:v>0</c:v>
                </c:pt>
                <c:pt idx="7874">
                  <c:v>0</c:v>
                </c:pt>
                <c:pt idx="7875">
                  <c:v>0</c:v>
                </c:pt>
                <c:pt idx="7876">
                  <c:v>0</c:v>
                </c:pt>
                <c:pt idx="7877">
                  <c:v>0</c:v>
                </c:pt>
                <c:pt idx="7878">
                  <c:v>0</c:v>
                </c:pt>
                <c:pt idx="7879">
                  <c:v>0</c:v>
                </c:pt>
                <c:pt idx="7880">
                  <c:v>0</c:v>
                </c:pt>
                <c:pt idx="7881">
                  <c:v>0</c:v>
                </c:pt>
                <c:pt idx="7882">
                  <c:v>0</c:v>
                </c:pt>
                <c:pt idx="7883">
                  <c:v>0</c:v>
                </c:pt>
                <c:pt idx="7884">
                  <c:v>0.98978352959516558</c:v>
                </c:pt>
                <c:pt idx="7885">
                  <c:v>0.98991167109224865</c:v>
                </c:pt>
                <c:pt idx="7886">
                  <c:v>0.98879361551026368</c:v>
                </c:pt>
                <c:pt idx="7887">
                  <c:v>0.98968373704355661</c:v>
                </c:pt>
                <c:pt idx="7888">
                  <c:v>0.98825843433107463</c:v>
                </c:pt>
                <c:pt idx="7889">
                  <c:v>0.98745512651557099</c:v>
                </c:pt>
                <c:pt idx="7890">
                  <c:v>0.98799780885893751</c:v>
                </c:pt>
                <c:pt idx="7891">
                  <c:v>0.98908907560804971</c:v>
                </c:pt>
                <c:pt idx="7892">
                  <c:v>0.99065604029953025</c:v>
                </c:pt>
                <c:pt idx="7893">
                  <c:v>0.98752389978345556</c:v>
                </c:pt>
                <c:pt idx="7894">
                  <c:v>0.99158283360060229</c:v>
                </c:pt>
                <c:pt idx="7895">
                  <c:v>0.99138800576744235</c:v>
                </c:pt>
                <c:pt idx="7896">
                  <c:v>0.99309307471551289</c:v>
                </c:pt>
                <c:pt idx="7897">
                  <c:v>0.98898626107954357</c:v>
                </c:pt>
                <c:pt idx="7898">
                  <c:v>0.9874295625465509</c:v>
                </c:pt>
                <c:pt idx="7899">
                  <c:v>1.0059949421572676</c:v>
                </c:pt>
                <c:pt idx="7900">
                  <c:v>0.99641299126530403</c:v>
                </c:pt>
                <c:pt idx="7901">
                  <c:v>0.99525157613392345</c:v>
                </c:pt>
                <c:pt idx="7902">
                  <c:v>0.99956462851189398</c:v>
                </c:pt>
                <c:pt idx="7903">
                  <c:v>0.99492635185373157</c:v>
                </c:pt>
                <c:pt idx="7904">
                  <c:v>0.99630411400410102</c:v>
                </c:pt>
                <c:pt idx="7905">
                  <c:v>0.99429435905499186</c:v>
                </c:pt>
                <c:pt idx="7906">
                  <c:v>0.99349085989726771</c:v>
                </c:pt>
                <c:pt idx="7907">
                  <c:v>0.98582652957650896</c:v>
                </c:pt>
                <c:pt idx="7908">
                  <c:v>0.99463241658276369</c:v>
                </c:pt>
                <c:pt idx="7909">
                  <c:v>1.0013762501070227</c:v>
                </c:pt>
                <c:pt idx="7910">
                  <c:v>1.0007720468682801</c:v>
                </c:pt>
                <c:pt idx="7911">
                  <c:v>0.99771290870677765</c:v>
                </c:pt>
                <c:pt idx="7912">
                  <c:v>0.95875715253805793</c:v>
                </c:pt>
                <c:pt idx="7913">
                  <c:v>1.0042169253214182</c:v>
                </c:pt>
                <c:pt idx="7914">
                  <c:v>1.0111551253682332</c:v>
                </c:pt>
                <c:pt idx="7915">
                  <c:v>1.021766537381712</c:v>
                </c:pt>
                <c:pt idx="7916">
                  <c:v>0.97398157960047238</c:v>
                </c:pt>
                <c:pt idx="7917">
                  <c:v>0.99337724883721479</c:v>
                </c:pt>
                <c:pt idx="7918">
                  <c:v>0.97587831183778073</c:v>
                </c:pt>
                <c:pt idx="7919">
                  <c:v>0.9902457635319305</c:v>
                </c:pt>
                <c:pt idx="7920">
                  <c:v>0.98551951275804206</c:v>
                </c:pt>
                <c:pt idx="7921">
                  <c:v>0.99064563351535995</c:v>
                </c:pt>
                <c:pt idx="7922">
                  <c:v>1.0049601687626524</c:v>
                </c:pt>
                <c:pt idx="7923">
                  <c:v>0.9917065196284307</c:v>
                </c:pt>
                <c:pt idx="7924">
                  <c:v>0.99144102537421441</c:v>
                </c:pt>
                <c:pt idx="7925">
                  <c:v>0.98843538407658149</c:v>
                </c:pt>
                <c:pt idx="7926">
                  <c:v>0.99865916825946277</c:v>
                </c:pt>
                <c:pt idx="7927">
                  <c:v>1.0255638022209488</c:v>
                </c:pt>
                <c:pt idx="7928">
                  <c:v>1.0344837740851671</c:v>
                </c:pt>
                <c:pt idx="7929">
                  <c:v>0.99799253559868861</c:v>
                </c:pt>
                <c:pt idx="7930">
                  <c:v>1.0139409446757461</c:v>
                </c:pt>
                <c:pt idx="7931">
                  <c:v>1.0004147044829432</c:v>
                </c:pt>
                <c:pt idx="7932">
                  <c:v>0.94198603923268454</c:v>
                </c:pt>
                <c:pt idx="7933">
                  <c:v>1.3166909770503612</c:v>
                </c:pt>
                <c:pt idx="7934">
                  <c:v>1.034660720628078</c:v>
                </c:pt>
                <c:pt idx="7935">
                  <c:v>0.98519803459184485</c:v>
                </c:pt>
                <c:pt idx="7936">
                  <c:v>1.0444947549807657</c:v>
                </c:pt>
                <c:pt idx="7937">
                  <c:v>0.97998420371325901</c:v>
                </c:pt>
                <c:pt idx="7938">
                  <c:v>0.99716300384600975</c:v>
                </c:pt>
                <c:pt idx="7939">
                  <c:v>0.97842745034672163</c:v>
                </c:pt>
                <c:pt idx="7940">
                  <c:v>0.7348478911145907</c:v>
                </c:pt>
                <c:pt idx="7941">
                  <c:v>1.0098808075680588</c:v>
                </c:pt>
                <c:pt idx="7942">
                  <c:v>1.3583783308908821</c:v>
                </c:pt>
                <c:pt idx="7943">
                  <c:v>1.9234494927426096</c:v>
                </c:pt>
                <c:pt idx="7944">
                  <c:v>0.98771018246755549</c:v>
                </c:pt>
                <c:pt idx="7945">
                  <c:v>1.0202647216377261</c:v>
                </c:pt>
                <c:pt idx="7946">
                  <c:v>0.94708051524469483</c:v>
                </c:pt>
                <c:pt idx="7947">
                  <c:v>0.7922639623505896</c:v>
                </c:pt>
                <c:pt idx="7948">
                  <c:v>4.3340766854450513E-2</c:v>
                </c:pt>
                <c:pt idx="7949">
                  <c:v>5.1729127006563064E-3</c:v>
                </c:pt>
                <c:pt idx="7950">
                  <c:v>1.9650716522190075E-2</c:v>
                </c:pt>
                <c:pt idx="7951">
                  <c:v>0.21368519594436633</c:v>
                </c:pt>
                <c:pt idx="7952">
                  <c:v>3.7409988547158425E-3</c:v>
                </c:pt>
                <c:pt idx="7953">
                  <c:v>5.2674704321026038</c:v>
                </c:pt>
                <c:pt idx="7954">
                  <c:v>3.1479343736283611E-3</c:v>
                </c:pt>
                <c:pt idx="7955">
                  <c:v>0.16438063916668702</c:v>
                </c:pt>
                <c:pt idx="7956">
                  <c:v>1.0214668956425066</c:v>
                </c:pt>
                <c:pt idx="7957">
                  <c:v>0.10449744604526952</c:v>
                </c:pt>
                <c:pt idx="7958">
                  <c:v>0.17539072312566314</c:v>
                </c:pt>
                <c:pt idx="7959">
                  <c:v>0.11471707063809143</c:v>
                </c:pt>
                <c:pt idx="7960">
                  <c:v>0.40627330195713801</c:v>
                </c:pt>
                <c:pt idx="7961">
                  <c:v>5.7042410493853314E-2</c:v>
                </c:pt>
                <c:pt idx="7962">
                  <c:v>3.6113311112125263E-3</c:v>
                </c:pt>
                <c:pt idx="7963">
                  <c:v>3.4793568167408299E-2</c:v>
                </c:pt>
                <c:pt idx="7964">
                  <c:v>1.5189518675240379</c:v>
                </c:pt>
                <c:pt idx="7965">
                  <c:v>1.404234113335372</c:v>
                </c:pt>
                <c:pt idx="7966">
                  <c:v>1.4173064975078367</c:v>
                </c:pt>
                <c:pt idx="7967">
                  <c:v>1.4090917531018226</c:v>
                </c:pt>
                <c:pt idx="7968">
                  <c:v>1.3857487806448348</c:v>
                </c:pt>
                <c:pt idx="7969">
                  <c:v>1.3833735538556624</c:v>
                </c:pt>
                <c:pt idx="7970">
                  <c:v>1.3067206261407567</c:v>
                </c:pt>
                <c:pt idx="7971">
                  <c:v>1.2673775579775819</c:v>
                </c:pt>
                <c:pt idx="7972">
                  <c:v>1.2757980345066564</c:v>
                </c:pt>
                <c:pt idx="7973">
                  <c:v>1.2754512497053219</c:v>
                </c:pt>
                <c:pt idx="7974">
                  <c:v>1.2682755695318442</c:v>
                </c:pt>
                <c:pt idx="7975">
                  <c:v>1.2087053024273058</c:v>
                </c:pt>
                <c:pt idx="7976">
                  <c:v>1.143348008276452</c:v>
                </c:pt>
                <c:pt idx="7977">
                  <c:v>1.1007043125211518</c:v>
                </c:pt>
                <c:pt idx="7978">
                  <c:v>1.0348154457437237</c:v>
                </c:pt>
                <c:pt idx="7979">
                  <c:v>0.97634083792886805</c:v>
                </c:pt>
                <c:pt idx="7980">
                  <c:v>0.8727439726921411</c:v>
                </c:pt>
                <c:pt idx="7981">
                  <c:v>0.77856588635341051</c:v>
                </c:pt>
                <c:pt idx="7982">
                  <c:v>0.69184263129202261</c:v>
                </c:pt>
                <c:pt idx="7983">
                  <c:v>0.61720567538196081</c:v>
                </c:pt>
                <c:pt idx="7984">
                  <c:v>0.56554148022842365</c:v>
                </c:pt>
                <c:pt idx="7985">
                  <c:v>0.53867389968733315</c:v>
                </c:pt>
                <c:pt idx="7986">
                  <c:v>0.57606426967248492</c:v>
                </c:pt>
                <c:pt idx="7987">
                  <c:v>0.61847769496825322</c:v>
                </c:pt>
                <c:pt idx="7988">
                  <c:v>0.67292218490964728</c:v>
                </c:pt>
                <c:pt idx="7989">
                  <c:v>0.77141564779607363</c:v>
                </c:pt>
                <c:pt idx="7990">
                  <c:v>1.0026294138473952</c:v>
                </c:pt>
                <c:pt idx="7991">
                  <c:v>1.4213197782362517</c:v>
                </c:pt>
                <c:pt idx="7992">
                  <c:v>3.7815291332518863</c:v>
                </c:pt>
                <c:pt idx="7993">
                  <c:v>6.0511812008428549</c:v>
                </c:pt>
                <c:pt idx="7994">
                  <c:v>6.646950139080265</c:v>
                </c:pt>
                <c:pt idx="7995">
                  <c:v>3.9129615743897777</c:v>
                </c:pt>
                <c:pt idx="7996">
                  <c:v>1.1271685841183201</c:v>
                </c:pt>
                <c:pt idx="7997">
                  <c:v>0.32380041182221042</c:v>
                </c:pt>
                <c:pt idx="7998">
                  <c:v>0</c:v>
                </c:pt>
                <c:pt idx="7999">
                  <c:v>0</c:v>
                </c:pt>
                <c:pt idx="8000">
                  <c:v>0</c:v>
                </c:pt>
                <c:pt idx="8001">
                  <c:v>0</c:v>
                </c:pt>
                <c:pt idx="8002">
                  <c:v>0</c:v>
                </c:pt>
                <c:pt idx="8003">
                  <c:v>0</c:v>
                </c:pt>
                <c:pt idx="8004">
                  <c:v>0</c:v>
                </c:pt>
                <c:pt idx="8005">
                  <c:v>0</c:v>
                </c:pt>
                <c:pt idx="8006">
                  <c:v>0</c:v>
                </c:pt>
                <c:pt idx="8007">
                  <c:v>0</c:v>
                </c:pt>
                <c:pt idx="8008">
                  <c:v>0</c:v>
                </c:pt>
                <c:pt idx="8009">
                  <c:v>0</c:v>
                </c:pt>
                <c:pt idx="8010">
                  <c:v>0</c:v>
                </c:pt>
                <c:pt idx="8011">
                  <c:v>0</c:v>
                </c:pt>
                <c:pt idx="8012">
                  <c:v>0</c:v>
                </c:pt>
                <c:pt idx="8013">
                  <c:v>0</c:v>
                </c:pt>
                <c:pt idx="8014">
                  <c:v>0</c:v>
                </c:pt>
                <c:pt idx="8015">
                  <c:v>0</c:v>
                </c:pt>
                <c:pt idx="8016">
                  <c:v>0</c:v>
                </c:pt>
                <c:pt idx="8017">
                  <c:v>0</c:v>
                </c:pt>
                <c:pt idx="8018">
                  <c:v>0</c:v>
                </c:pt>
                <c:pt idx="8019">
                  <c:v>0</c:v>
                </c:pt>
                <c:pt idx="8020">
                  <c:v>0</c:v>
                </c:pt>
                <c:pt idx="8021">
                  <c:v>0</c:v>
                </c:pt>
                <c:pt idx="8022">
                  <c:v>0</c:v>
                </c:pt>
                <c:pt idx="8023">
                  <c:v>0</c:v>
                </c:pt>
                <c:pt idx="8024">
                  <c:v>0</c:v>
                </c:pt>
                <c:pt idx="8025">
                  <c:v>0</c:v>
                </c:pt>
                <c:pt idx="8026">
                  <c:v>0</c:v>
                </c:pt>
                <c:pt idx="8027">
                  <c:v>0</c:v>
                </c:pt>
                <c:pt idx="8028">
                  <c:v>0</c:v>
                </c:pt>
                <c:pt idx="8029">
                  <c:v>0</c:v>
                </c:pt>
                <c:pt idx="8030">
                  <c:v>0</c:v>
                </c:pt>
                <c:pt idx="8031">
                  <c:v>0</c:v>
                </c:pt>
                <c:pt idx="8032">
                  <c:v>0</c:v>
                </c:pt>
                <c:pt idx="8033">
                  <c:v>0</c:v>
                </c:pt>
                <c:pt idx="8034">
                  <c:v>0</c:v>
                </c:pt>
                <c:pt idx="8035">
                  <c:v>0</c:v>
                </c:pt>
                <c:pt idx="8036">
                  <c:v>0</c:v>
                </c:pt>
                <c:pt idx="8037">
                  <c:v>0</c:v>
                </c:pt>
                <c:pt idx="8038">
                  <c:v>0</c:v>
                </c:pt>
                <c:pt idx="8039">
                  <c:v>0</c:v>
                </c:pt>
                <c:pt idx="8040">
                  <c:v>0</c:v>
                </c:pt>
                <c:pt idx="8041">
                  <c:v>0</c:v>
                </c:pt>
                <c:pt idx="8042">
                  <c:v>0</c:v>
                </c:pt>
                <c:pt idx="8043">
                  <c:v>0</c:v>
                </c:pt>
                <c:pt idx="8044">
                  <c:v>0</c:v>
                </c:pt>
                <c:pt idx="8045">
                  <c:v>0</c:v>
                </c:pt>
                <c:pt idx="8046">
                  <c:v>0</c:v>
                </c:pt>
                <c:pt idx="8047">
                  <c:v>0</c:v>
                </c:pt>
                <c:pt idx="8048">
                  <c:v>0</c:v>
                </c:pt>
                <c:pt idx="8049">
                  <c:v>0</c:v>
                </c:pt>
                <c:pt idx="8050">
                  <c:v>0</c:v>
                </c:pt>
                <c:pt idx="8051">
                  <c:v>0</c:v>
                </c:pt>
                <c:pt idx="8052">
                  <c:v>0</c:v>
                </c:pt>
                <c:pt idx="8053">
                  <c:v>0</c:v>
                </c:pt>
                <c:pt idx="8054">
                  <c:v>0</c:v>
                </c:pt>
                <c:pt idx="8055">
                  <c:v>0</c:v>
                </c:pt>
                <c:pt idx="8056">
                  <c:v>0</c:v>
                </c:pt>
                <c:pt idx="8057">
                  <c:v>0</c:v>
                </c:pt>
                <c:pt idx="8058">
                  <c:v>0</c:v>
                </c:pt>
                <c:pt idx="8059">
                  <c:v>0</c:v>
                </c:pt>
                <c:pt idx="8060">
                  <c:v>0</c:v>
                </c:pt>
                <c:pt idx="8061">
                  <c:v>0</c:v>
                </c:pt>
                <c:pt idx="8062">
                  <c:v>0</c:v>
                </c:pt>
                <c:pt idx="8063">
                  <c:v>0</c:v>
                </c:pt>
                <c:pt idx="8064">
                  <c:v>0</c:v>
                </c:pt>
                <c:pt idx="8065">
                  <c:v>0</c:v>
                </c:pt>
                <c:pt idx="8066">
                  <c:v>0</c:v>
                </c:pt>
                <c:pt idx="8067">
                  <c:v>0</c:v>
                </c:pt>
                <c:pt idx="8068">
                  <c:v>0</c:v>
                </c:pt>
                <c:pt idx="8069">
                  <c:v>0</c:v>
                </c:pt>
                <c:pt idx="8070">
                  <c:v>0</c:v>
                </c:pt>
                <c:pt idx="8071">
                  <c:v>0</c:v>
                </c:pt>
                <c:pt idx="8072">
                  <c:v>0</c:v>
                </c:pt>
                <c:pt idx="8073">
                  <c:v>0</c:v>
                </c:pt>
                <c:pt idx="8074">
                  <c:v>0</c:v>
                </c:pt>
                <c:pt idx="8075">
                  <c:v>0</c:v>
                </c:pt>
                <c:pt idx="8076">
                  <c:v>0</c:v>
                </c:pt>
                <c:pt idx="8077">
                  <c:v>0</c:v>
                </c:pt>
                <c:pt idx="8078">
                  <c:v>0</c:v>
                </c:pt>
                <c:pt idx="8079">
                  <c:v>0</c:v>
                </c:pt>
                <c:pt idx="8080">
                  <c:v>0</c:v>
                </c:pt>
                <c:pt idx="8081">
                  <c:v>0</c:v>
                </c:pt>
                <c:pt idx="8082">
                  <c:v>0</c:v>
                </c:pt>
                <c:pt idx="8083">
                  <c:v>0</c:v>
                </c:pt>
                <c:pt idx="8084">
                  <c:v>0</c:v>
                </c:pt>
                <c:pt idx="8085">
                  <c:v>0</c:v>
                </c:pt>
                <c:pt idx="8086">
                  <c:v>0</c:v>
                </c:pt>
                <c:pt idx="8087">
                  <c:v>0</c:v>
                </c:pt>
                <c:pt idx="8088">
                  <c:v>0</c:v>
                </c:pt>
                <c:pt idx="8089">
                  <c:v>0</c:v>
                </c:pt>
                <c:pt idx="8090">
                  <c:v>0</c:v>
                </c:pt>
                <c:pt idx="8091">
                  <c:v>0</c:v>
                </c:pt>
                <c:pt idx="8092">
                  <c:v>0</c:v>
                </c:pt>
                <c:pt idx="8093">
                  <c:v>0</c:v>
                </c:pt>
                <c:pt idx="8094">
                  <c:v>0</c:v>
                </c:pt>
                <c:pt idx="8095">
                  <c:v>0</c:v>
                </c:pt>
                <c:pt idx="8096">
                  <c:v>0</c:v>
                </c:pt>
                <c:pt idx="8097">
                  <c:v>0</c:v>
                </c:pt>
                <c:pt idx="8098">
                  <c:v>0</c:v>
                </c:pt>
                <c:pt idx="8099">
                  <c:v>0</c:v>
                </c:pt>
                <c:pt idx="8100">
                  <c:v>0</c:v>
                </c:pt>
                <c:pt idx="8101">
                  <c:v>0</c:v>
                </c:pt>
                <c:pt idx="8102">
                  <c:v>0</c:v>
                </c:pt>
                <c:pt idx="8103">
                  <c:v>0</c:v>
                </c:pt>
                <c:pt idx="8104">
                  <c:v>0</c:v>
                </c:pt>
                <c:pt idx="8105">
                  <c:v>0</c:v>
                </c:pt>
                <c:pt idx="8106">
                  <c:v>0</c:v>
                </c:pt>
                <c:pt idx="8107">
                  <c:v>0</c:v>
                </c:pt>
                <c:pt idx="8108">
                  <c:v>0</c:v>
                </c:pt>
                <c:pt idx="8109">
                  <c:v>0</c:v>
                </c:pt>
                <c:pt idx="8110">
                  <c:v>0</c:v>
                </c:pt>
                <c:pt idx="8111">
                  <c:v>0</c:v>
                </c:pt>
                <c:pt idx="8112">
                  <c:v>0</c:v>
                </c:pt>
                <c:pt idx="8113">
                  <c:v>0</c:v>
                </c:pt>
                <c:pt idx="8114">
                  <c:v>0</c:v>
                </c:pt>
                <c:pt idx="8115">
                  <c:v>0</c:v>
                </c:pt>
                <c:pt idx="8116">
                  <c:v>0</c:v>
                </c:pt>
                <c:pt idx="8117">
                  <c:v>0</c:v>
                </c:pt>
                <c:pt idx="8118">
                  <c:v>0</c:v>
                </c:pt>
                <c:pt idx="8119">
                  <c:v>0</c:v>
                </c:pt>
                <c:pt idx="8120">
                  <c:v>0</c:v>
                </c:pt>
                <c:pt idx="8121">
                  <c:v>0</c:v>
                </c:pt>
                <c:pt idx="8122">
                  <c:v>0</c:v>
                </c:pt>
                <c:pt idx="8123">
                  <c:v>0</c:v>
                </c:pt>
                <c:pt idx="8124">
                  <c:v>0</c:v>
                </c:pt>
                <c:pt idx="8125">
                  <c:v>0</c:v>
                </c:pt>
                <c:pt idx="8126">
                  <c:v>0</c:v>
                </c:pt>
                <c:pt idx="8127">
                  <c:v>0</c:v>
                </c:pt>
                <c:pt idx="8128">
                  <c:v>0</c:v>
                </c:pt>
                <c:pt idx="8129">
                  <c:v>0</c:v>
                </c:pt>
                <c:pt idx="8130">
                  <c:v>0</c:v>
                </c:pt>
                <c:pt idx="8131">
                  <c:v>0</c:v>
                </c:pt>
                <c:pt idx="8132">
                  <c:v>0</c:v>
                </c:pt>
                <c:pt idx="8133">
                  <c:v>0</c:v>
                </c:pt>
                <c:pt idx="8134">
                  <c:v>0</c:v>
                </c:pt>
                <c:pt idx="8135">
                  <c:v>0</c:v>
                </c:pt>
                <c:pt idx="8136">
                  <c:v>0</c:v>
                </c:pt>
                <c:pt idx="8137">
                  <c:v>0</c:v>
                </c:pt>
                <c:pt idx="8138">
                  <c:v>0</c:v>
                </c:pt>
                <c:pt idx="8139">
                  <c:v>0</c:v>
                </c:pt>
                <c:pt idx="8140">
                  <c:v>0</c:v>
                </c:pt>
                <c:pt idx="8141">
                  <c:v>0</c:v>
                </c:pt>
                <c:pt idx="8142">
                  <c:v>0</c:v>
                </c:pt>
                <c:pt idx="8143">
                  <c:v>0</c:v>
                </c:pt>
                <c:pt idx="8144">
                  <c:v>0</c:v>
                </c:pt>
                <c:pt idx="8145">
                  <c:v>0</c:v>
                </c:pt>
                <c:pt idx="8146">
                  <c:v>0</c:v>
                </c:pt>
                <c:pt idx="8147">
                  <c:v>0</c:v>
                </c:pt>
                <c:pt idx="8148">
                  <c:v>0</c:v>
                </c:pt>
                <c:pt idx="8149">
                  <c:v>0</c:v>
                </c:pt>
                <c:pt idx="8150">
                  <c:v>0</c:v>
                </c:pt>
                <c:pt idx="8151">
                  <c:v>0</c:v>
                </c:pt>
                <c:pt idx="8152">
                  <c:v>0</c:v>
                </c:pt>
                <c:pt idx="8153">
                  <c:v>0</c:v>
                </c:pt>
                <c:pt idx="8154">
                  <c:v>0</c:v>
                </c:pt>
                <c:pt idx="8155">
                  <c:v>0</c:v>
                </c:pt>
                <c:pt idx="8156">
                  <c:v>0</c:v>
                </c:pt>
                <c:pt idx="8157">
                  <c:v>0</c:v>
                </c:pt>
                <c:pt idx="8158">
                  <c:v>0</c:v>
                </c:pt>
                <c:pt idx="8159">
                  <c:v>0</c:v>
                </c:pt>
                <c:pt idx="8160">
                  <c:v>0</c:v>
                </c:pt>
                <c:pt idx="8161">
                  <c:v>0</c:v>
                </c:pt>
                <c:pt idx="8162">
                  <c:v>0</c:v>
                </c:pt>
                <c:pt idx="8163">
                  <c:v>0</c:v>
                </c:pt>
                <c:pt idx="8164">
                  <c:v>0</c:v>
                </c:pt>
                <c:pt idx="8165">
                  <c:v>0</c:v>
                </c:pt>
                <c:pt idx="8166">
                  <c:v>0</c:v>
                </c:pt>
                <c:pt idx="8167">
                  <c:v>0</c:v>
                </c:pt>
                <c:pt idx="8168">
                  <c:v>0</c:v>
                </c:pt>
                <c:pt idx="8169">
                  <c:v>0</c:v>
                </c:pt>
                <c:pt idx="8170">
                  <c:v>0</c:v>
                </c:pt>
                <c:pt idx="8171">
                  <c:v>0</c:v>
                </c:pt>
                <c:pt idx="8172">
                  <c:v>0</c:v>
                </c:pt>
                <c:pt idx="8173">
                  <c:v>0</c:v>
                </c:pt>
                <c:pt idx="8174">
                  <c:v>0</c:v>
                </c:pt>
                <c:pt idx="8175">
                  <c:v>0</c:v>
                </c:pt>
                <c:pt idx="8176">
                  <c:v>0</c:v>
                </c:pt>
                <c:pt idx="8177">
                  <c:v>0</c:v>
                </c:pt>
                <c:pt idx="8178">
                  <c:v>0</c:v>
                </c:pt>
                <c:pt idx="8179">
                  <c:v>0</c:v>
                </c:pt>
                <c:pt idx="8180">
                  <c:v>0</c:v>
                </c:pt>
                <c:pt idx="8181">
                  <c:v>0</c:v>
                </c:pt>
                <c:pt idx="8182">
                  <c:v>0</c:v>
                </c:pt>
                <c:pt idx="8183">
                  <c:v>0</c:v>
                </c:pt>
                <c:pt idx="8184">
                  <c:v>0</c:v>
                </c:pt>
                <c:pt idx="8185">
                  <c:v>0</c:v>
                </c:pt>
                <c:pt idx="8186">
                  <c:v>0</c:v>
                </c:pt>
                <c:pt idx="8187">
                  <c:v>0</c:v>
                </c:pt>
                <c:pt idx="8188">
                  <c:v>0</c:v>
                </c:pt>
                <c:pt idx="8189">
                  <c:v>0</c:v>
                </c:pt>
                <c:pt idx="8190">
                  <c:v>0</c:v>
                </c:pt>
                <c:pt idx="8191">
                  <c:v>0</c:v>
                </c:pt>
                <c:pt idx="8192">
                  <c:v>0</c:v>
                </c:pt>
                <c:pt idx="8193">
                  <c:v>0</c:v>
                </c:pt>
                <c:pt idx="8194">
                  <c:v>0</c:v>
                </c:pt>
                <c:pt idx="8195">
                  <c:v>0</c:v>
                </c:pt>
                <c:pt idx="8196">
                  <c:v>0</c:v>
                </c:pt>
                <c:pt idx="8197">
                  <c:v>0</c:v>
                </c:pt>
                <c:pt idx="8198">
                  <c:v>0</c:v>
                </c:pt>
                <c:pt idx="8199">
                  <c:v>0</c:v>
                </c:pt>
                <c:pt idx="8200">
                  <c:v>0</c:v>
                </c:pt>
                <c:pt idx="8201">
                  <c:v>0</c:v>
                </c:pt>
                <c:pt idx="8202">
                  <c:v>0</c:v>
                </c:pt>
                <c:pt idx="8203">
                  <c:v>0</c:v>
                </c:pt>
                <c:pt idx="8204">
                  <c:v>0</c:v>
                </c:pt>
                <c:pt idx="8205">
                  <c:v>0</c:v>
                </c:pt>
                <c:pt idx="8206">
                  <c:v>0</c:v>
                </c:pt>
                <c:pt idx="8207">
                  <c:v>0</c:v>
                </c:pt>
                <c:pt idx="8208">
                  <c:v>0</c:v>
                </c:pt>
                <c:pt idx="8209">
                  <c:v>0</c:v>
                </c:pt>
                <c:pt idx="8210">
                  <c:v>0</c:v>
                </c:pt>
                <c:pt idx="8211">
                  <c:v>0</c:v>
                </c:pt>
                <c:pt idx="8212">
                  <c:v>0</c:v>
                </c:pt>
                <c:pt idx="8213">
                  <c:v>0</c:v>
                </c:pt>
                <c:pt idx="8214">
                  <c:v>0</c:v>
                </c:pt>
                <c:pt idx="8215">
                  <c:v>0</c:v>
                </c:pt>
                <c:pt idx="8216">
                  <c:v>0</c:v>
                </c:pt>
                <c:pt idx="8217">
                  <c:v>0</c:v>
                </c:pt>
                <c:pt idx="8218">
                  <c:v>0</c:v>
                </c:pt>
                <c:pt idx="8219">
                  <c:v>0</c:v>
                </c:pt>
                <c:pt idx="8220">
                  <c:v>0</c:v>
                </c:pt>
                <c:pt idx="8221">
                  <c:v>0</c:v>
                </c:pt>
                <c:pt idx="8222">
                  <c:v>0</c:v>
                </c:pt>
                <c:pt idx="8223">
                  <c:v>0</c:v>
                </c:pt>
                <c:pt idx="8224">
                  <c:v>0</c:v>
                </c:pt>
                <c:pt idx="8225">
                  <c:v>0</c:v>
                </c:pt>
                <c:pt idx="8226">
                  <c:v>0</c:v>
                </c:pt>
                <c:pt idx="8227">
                  <c:v>0</c:v>
                </c:pt>
                <c:pt idx="8228">
                  <c:v>0</c:v>
                </c:pt>
                <c:pt idx="8229">
                  <c:v>0</c:v>
                </c:pt>
                <c:pt idx="8230">
                  <c:v>0</c:v>
                </c:pt>
                <c:pt idx="8231">
                  <c:v>0</c:v>
                </c:pt>
                <c:pt idx="8232">
                  <c:v>0</c:v>
                </c:pt>
                <c:pt idx="8233">
                  <c:v>0</c:v>
                </c:pt>
                <c:pt idx="8234">
                  <c:v>0</c:v>
                </c:pt>
                <c:pt idx="8235">
                  <c:v>0</c:v>
                </c:pt>
                <c:pt idx="8236">
                  <c:v>0</c:v>
                </c:pt>
                <c:pt idx="8237">
                  <c:v>0</c:v>
                </c:pt>
                <c:pt idx="8238">
                  <c:v>0</c:v>
                </c:pt>
                <c:pt idx="8239">
                  <c:v>0</c:v>
                </c:pt>
                <c:pt idx="8240">
                  <c:v>0</c:v>
                </c:pt>
                <c:pt idx="8241">
                  <c:v>0</c:v>
                </c:pt>
                <c:pt idx="8242">
                  <c:v>0</c:v>
                </c:pt>
                <c:pt idx="8243">
                  <c:v>0</c:v>
                </c:pt>
                <c:pt idx="8244">
                  <c:v>0</c:v>
                </c:pt>
                <c:pt idx="8245">
                  <c:v>0</c:v>
                </c:pt>
                <c:pt idx="8246">
                  <c:v>0</c:v>
                </c:pt>
                <c:pt idx="8247">
                  <c:v>0</c:v>
                </c:pt>
                <c:pt idx="8248">
                  <c:v>0</c:v>
                </c:pt>
                <c:pt idx="8249">
                  <c:v>0</c:v>
                </c:pt>
                <c:pt idx="8250">
                  <c:v>0</c:v>
                </c:pt>
                <c:pt idx="8251">
                  <c:v>0</c:v>
                </c:pt>
                <c:pt idx="8252">
                  <c:v>0</c:v>
                </c:pt>
                <c:pt idx="8253">
                  <c:v>0</c:v>
                </c:pt>
                <c:pt idx="8254">
                  <c:v>0</c:v>
                </c:pt>
                <c:pt idx="8255">
                  <c:v>0</c:v>
                </c:pt>
                <c:pt idx="8256">
                  <c:v>0</c:v>
                </c:pt>
                <c:pt idx="8257">
                  <c:v>0</c:v>
                </c:pt>
                <c:pt idx="8258">
                  <c:v>0</c:v>
                </c:pt>
                <c:pt idx="8259">
                  <c:v>84.335388044041636</c:v>
                </c:pt>
                <c:pt idx="8260">
                  <c:v>84.271549828360563</c:v>
                </c:pt>
                <c:pt idx="8261">
                  <c:v>84.166001126144465</c:v>
                </c:pt>
                <c:pt idx="8262">
                  <c:v>84.152261127471007</c:v>
                </c:pt>
                <c:pt idx="8263">
                  <c:v>84.286665184626713</c:v>
                </c:pt>
                <c:pt idx="8264">
                  <c:v>84.411309295483733</c:v>
                </c:pt>
                <c:pt idx="8265">
                  <c:v>84.212057454606509</c:v>
                </c:pt>
                <c:pt idx="8266">
                  <c:v>84.273274465625065</c:v>
                </c:pt>
                <c:pt idx="8267">
                  <c:v>84.340147179736078</c:v>
                </c:pt>
                <c:pt idx="8268">
                  <c:v>84.276094445791003</c:v>
                </c:pt>
                <c:pt idx="8269">
                  <c:v>84.211002108233615</c:v>
                </c:pt>
                <c:pt idx="8270">
                  <c:v>84.299354588627395</c:v>
                </c:pt>
                <c:pt idx="8271">
                  <c:v>84.411164432140936</c:v>
                </c:pt>
                <c:pt idx="8272">
                  <c:v>84.311119082925231</c:v>
                </c:pt>
                <c:pt idx="8273">
                  <c:v>84.3641466323689</c:v>
                </c:pt>
                <c:pt idx="8274">
                  <c:v>84.294792640044264</c:v>
                </c:pt>
                <c:pt idx="8275">
                  <c:v>84.286544661216141</c:v>
                </c:pt>
                <c:pt idx="8276">
                  <c:v>84.506995202138015</c:v>
                </c:pt>
                <c:pt idx="8277">
                  <c:v>84.448872297000548</c:v>
                </c:pt>
                <c:pt idx="8278">
                  <c:v>84.462342630545109</c:v>
                </c:pt>
                <c:pt idx="8279">
                  <c:v>84.571518816799184</c:v>
                </c:pt>
                <c:pt idx="8280">
                  <c:v>84.551863657536373</c:v>
                </c:pt>
                <c:pt idx="8281">
                  <c:v>84.294987706544319</c:v>
                </c:pt>
                <c:pt idx="8282">
                  <c:v>84.610052024968013</c:v>
                </c:pt>
                <c:pt idx="8283">
                  <c:v>84.384711098576659</c:v>
                </c:pt>
                <c:pt idx="8284">
                  <c:v>84.804207522535819</c:v>
                </c:pt>
                <c:pt idx="8285">
                  <c:v>84.210163015606497</c:v>
                </c:pt>
                <c:pt idx="8286">
                  <c:v>84.691904281069696</c:v>
                </c:pt>
                <c:pt idx="8287">
                  <c:v>84.072139151986107</c:v>
                </c:pt>
                <c:pt idx="8288">
                  <c:v>84.740377929897903</c:v>
                </c:pt>
                <c:pt idx="8289">
                  <c:v>84.029636577605785</c:v>
                </c:pt>
                <c:pt idx="8290">
                  <c:v>84.890498062368849</c:v>
                </c:pt>
                <c:pt idx="8291">
                  <c:v>84.215537369203432</c:v>
                </c:pt>
                <c:pt idx="8292">
                  <c:v>84.932877511881671</c:v>
                </c:pt>
                <c:pt idx="8293">
                  <c:v>83.735396746973478</c:v>
                </c:pt>
                <c:pt idx="8294">
                  <c:v>85.182060910899295</c:v>
                </c:pt>
                <c:pt idx="8295">
                  <c:v>84.000599505305601</c:v>
                </c:pt>
                <c:pt idx="8296">
                  <c:v>85.287683162914661</c:v>
                </c:pt>
                <c:pt idx="8297">
                  <c:v>85.814241922276267</c:v>
                </c:pt>
                <c:pt idx="8298">
                  <c:v>87.379806634937651</c:v>
                </c:pt>
                <c:pt idx="8299">
                  <c:v>88.632705028390788</c:v>
                </c:pt>
                <c:pt idx="8300">
                  <c:v>94.542034186628996</c:v>
                </c:pt>
                <c:pt idx="8301">
                  <c:v>102.63373338264768</c:v>
                </c:pt>
                <c:pt idx="8302">
                  <c:v>125.13986871578827</c:v>
                </c:pt>
                <c:pt idx="8303">
                  <c:v>187.95313559408442</c:v>
                </c:pt>
                <c:pt idx="8304">
                  <c:v>536.44970889379636</c:v>
                </c:pt>
                <c:pt idx="8305">
                  <c:v>60926.252164757185</c:v>
                </c:pt>
                <c:pt idx="8306">
                  <c:v>279.13085675539759</c:v>
                </c:pt>
                <c:pt idx="8307">
                  <c:v>98.04563826169651</c:v>
                </c:pt>
                <c:pt idx="8308">
                  <c:v>414.44164111358202</c:v>
                </c:pt>
                <c:pt idx="8309">
                  <c:v>169.34774436041945</c:v>
                </c:pt>
                <c:pt idx="8310">
                  <c:v>46195.536911502597</c:v>
                </c:pt>
                <c:pt idx="8311">
                  <c:v>117.28782428279089</c:v>
                </c:pt>
                <c:pt idx="8312">
                  <c:v>70.569545478776661</c:v>
                </c:pt>
                <c:pt idx="8313">
                  <c:v>25.292711638816389</c:v>
                </c:pt>
                <c:pt idx="8314">
                  <c:v>42.245424457227536</c:v>
                </c:pt>
                <c:pt idx="8315">
                  <c:v>56098.420879180783</c:v>
                </c:pt>
                <c:pt idx="8316">
                  <c:v>886.61876062517524</c:v>
                </c:pt>
                <c:pt idx="8317">
                  <c:v>156.57419630851984</c:v>
                </c:pt>
                <c:pt idx="8318">
                  <c:v>252.43986421716792</c:v>
                </c:pt>
                <c:pt idx="8319">
                  <c:v>160.43299717333579</c:v>
                </c:pt>
                <c:pt idx="8320">
                  <c:v>1339.6542063902348</c:v>
                </c:pt>
                <c:pt idx="8321">
                  <c:v>22.730282631911436</c:v>
                </c:pt>
                <c:pt idx="8322">
                  <c:v>33.942765225054309</c:v>
                </c:pt>
                <c:pt idx="8323">
                  <c:v>74.828865068621326</c:v>
                </c:pt>
                <c:pt idx="8324">
                  <c:v>52.373493075592307</c:v>
                </c:pt>
                <c:pt idx="8325">
                  <c:v>30.771328682262229</c:v>
                </c:pt>
                <c:pt idx="8326">
                  <c:v>4.2059588344635079</c:v>
                </c:pt>
                <c:pt idx="8327">
                  <c:v>36.442253468571458</c:v>
                </c:pt>
                <c:pt idx="8328">
                  <c:v>3506.0978321918196</c:v>
                </c:pt>
                <c:pt idx="8329">
                  <c:v>1.7428225767973087</c:v>
                </c:pt>
                <c:pt idx="8330">
                  <c:v>18.156074412671813</c:v>
                </c:pt>
                <c:pt idx="8331">
                  <c:v>951.29324696022843</c:v>
                </c:pt>
                <c:pt idx="8332">
                  <c:v>412.77625274746384</c:v>
                </c:pt>
                <c:pt idx="8333">
                  <c:v>1.5392682467147836</c:v>
                </c:pt>
                <c:pt idx="8334">
                  <c:v>3722.0450612565555</c:v>
                </c:pt>
                <c:pt idx="8335">
                  <c:v>622.60058052264094</c:v>
                </c:pt>
                <c:pt idx="8336">
                  <c:v>6.1481824653478272</c:v>
                </c:pt>
                <c:pt idx="8337">
                  <c:v>377.93815797441795</c:v>
                </c:pt>
                <c:pt idx="8338">
                  <c:v>747.09770234410269</c:v>
                </c:pt>
                <c:pt idx="8339">
                  <c:v>15.17810865504792</c:v>
                </c:pt>
                <c:pt idx="8340">
                  <c:v>13.318824446239113</c:v>
                </c:pt>
                <c:pt idx="8341">
                  <c:v>11.948739202412</c:v>
                </c:pt>
                <c:pt idx="8342">
                  <c:v>11.338920583632035</c:v>
                </c:pt>
                <c:pt idx="8343">
                  <c:v>10.522230132997429</c:v>
                </c:pt>
                <c:pt idx="8344">
                  <c:v>9.7091977777181349</c:v>
                </c:pt>
                <c:pt idx="8345">
                  <c:v>8.7730365474978225</c:v>
                </c:pt>
                <c:pt idx="8346">
                  <c:v>8.6692528767850447</c:v>
                </c:pt>
                <c:pt idx="8347">
                  <c:v>8.871358453602431</c:v>
                </c:pt>
                <c:pt idx="8348">
                  <c:v>8.8158855115486237</c:v>
                </c:pt>
                <c:pt idx="8349">
                  <c:v>8.2920440180856314</c:v>
                </c:pt>
                <c:pt idx="8350">
                  <c:v>7.7789216397836514</c:v>
                </c:pt>
                <c:pt idx="8351">
                  <c:v>7.2602877580438987</c:v>
                </c:pt>
                <c:pt idx="8352">
                  <c:v>6.9071664251133358</c:v>
                </c:pt>
                <c:pt idx="8353">
                  <c:v>6.4592782942167748</c:v>
                </c:pt>
                <c:pt idx="8354">
                  <c:v>6.2079123942115189</c:v>
                </c:pt>
                <c:pt idx="8355">
                  <c:v>5.3183162254785055</c:v>
                </c:pt>
                <c:pt idx="8356">
                  <c:v>4.5265652883209375</c:v>
                </c:pt>
                <c:pt idx="8357">
                  <c:v>3.6012179583734456</c:v>
                </c:pt>
                <c:pt idx="8358">
                  <c:v>2.520158350410215</c:v>
                </c:pt>
                <c:pt idx="8359">
                  <c:v>2.0846758696732426</c:v>
                </c:pt>
                <c:pt idx="8360">
                  <c:v>1.6198846027979592</c:v>
                </c:pt>
                <c:pt idx="8361">
                  <c:v>1.3587206034160295</c:v>
                </c:pt>
                <c:pt idx="8362">
                  <c:v>1.0784093431365749</c:v>
                </c:pt>
                <c:pt idx="8363">
                  <c:v>0.89097622086884998</c:v>
                </c:pt>
                <c:pt idx="8364">
                  <c:v>0.47326680836316737</c:v>
                </c:pt>
                <c:pt idx="8365">
                  <c:v>0.26075544742944828</c:v>
                </c:pt>
                <c:pt idx="8366">
                  <c:v>0.24362375423789773</c:v>
                </c:pt>
                <c:pt idx="8367">
                  <c:v>1.5594011848485465</c:v>
                </c:pt>
                <c:pt idx="8368">
                  <c:v>4.7120609142839323</c:v>
                </c:pt>
                <c:pt idx="8369">
                  <c:v>7.4279362454891285</c:v>
                </c:pt>
                <c:pt idx="8370">
                  <c:v>5.4140040719621485</c:v>
                </c:pt>
                <c:pt idx="8371">
                  <c:v>3.7563448899336027</c:v>
                </c:pt>
                <c:pt idx="8372">
                  <c:v>2.2985764315860653</c:v>
                </c:pt>
                <c:pt idx="8373">
                  <c:v>0</c:v>
                </c:pt>
                <c:pt idx="8374">
                  <c:v>0</c:v>
                </c:pt>
                <c:pt idx="8375">
                  <c:v>0</c:v>
                </c:pt>
                <c:pt idx="8376">
                  <c:v>0</c:v>
                </c:pt>
                <c:pt idx="8377">
                  <c:v>0</c:v>
                </c:pt>
                <c:pt idx="8378">
                  <c:v>0</c:v>
                </c:pt>
                <c:pt idx="8379">
                  <c:v>0</c:v>
                </c:pt>
                <c:pt idx="8380">
                  <c:v>0</c:v>
                </c:pt>
                <c:pt idx="8381">
                  <c:v>0</c:v>
                </c:pt>
                <c:pt idx="8382">
                  <c:v>0</c:v>
                </c:pt>
                <c:pt idx="8383">
                  <c:v>0</c:v>
                </c:pt>
                <c:pt idx="8384">
                  <c:v>0</c:v>
                </c:pt>
                <c:pt idx="8385">
                  <c:v>0</c:v>
                </c:pt>
                <c:pt idx="8386">
                  <c:v>0</c:v>
                </c:pt>
                <c:pt idx="8387">
                  <c:v>0</c:v>
                </c:pt>
                <c:pt idx="8388">
                  <c:v>0</c:v>
                </c:pt>
                <c:pt idx="8389">
                  <c:v>0</c:v>
                </c:pt>
                <c:pt idx="8390">
                  <c:v>0</c:v>
                </c:pt>
                <c:pt idx="8391">
                  <c:v>0</c:v>
                </c:pt>
                <c:pt idx="8392">
                  <c:v>0</c:v>
                </c:pt>
                <c:pt idx="8393">
                  <c:v>0</c:v>
                </c:pt>
                <c:pt idx="8394">
                  <c:v>0</c:v>
                </c:pt>
                <c:pt idx="8395">
                  <c:v>0</c:v>
                </c:pt>
                <c:pt idx="8396">
                  <c:v>0</c:v>
                </c:pt>
                <c:pt idx="8397">
                  <c:v>0</c:v>
                </c:pt>
                <c:pt idx="8398">
                  <c:v>0</c:v>
                </c:pt>
                <c:pt idx="8399">
                  <c:v>0</c:v>
                </c:pt>
                <c:pt idx="8400">
                  <c:v>0</c:v>
                </c:pt>
                <c:pt idx="8401">
                  <c:v>0</c:v>
                </c:pt>
                <c:pt idx="8402">
                  <c:v>0</c:v>
                </c:pt>
                <c:pt idx="8403">
                  <c:v>0</c:v>
                </c:pt>
                <c:pt idx="8404">
                  <c:v>0</c:v>
                </c:pt>
                <c:pt idx="8405">
                  <c:v>0</c:v>
                </c:pt>
                <c:pt idx="8406">
                  <c:v>0</c:v>
                </c:pt>
                <c:pt idx="8407">
                  <c:v>0</c:v>
                </c:pt>
                <c:pt idx="8408">
                  <c:v>0</c:v>
                </c:pt>
                <c:pt idx="8409">
                  <c:v>0</c:v>
                </c:pt>
                <c:pt idx="8410">
                  <c:v>0</c:v>
                </c:pt>
                <c:pt idx="8411">
                  <c:v>0</c:v>
                </c:pt>
                <c:pt idx="8412">
                  <c:v>0</c:v>
                </c:pt>
                <c:pt idx="8413">
                  <c:v>0</c:v>
                </c:pt>
                <c:pt idx="8414">
                  <c:v>0</c:v>
                </c:pt>
                <c:pt idx="8415">
                  <c:v>0</c:v>
                </c:pt>
                <c:pt idx="8416">
                  <c:v>0</c:v>
                </c:pt>
                <c:pt idx="8417">
                  <c:v>0</c:v>
                </c:pt>
                <c:pt idx="8418">
                  <c:v>0</c:v>
                </c:pt>
                <c:pt idx="8419">
                  <c:v>0</c:v>
                </c:pt>
                <c:pt idx="8420">
                  <c:v>0</c:v>
                </c:pt>
                <c:pt idx="8421">
                  <c:v>0</c:v>
                </c:pt>
                <c:pt idx="8422">
                  <c:v>0</c:v>
                </c:pt>
                <c:pt idx="8423">
                  <c:v>0</c:v>
                </c:pt>
                <c:pt idx="8424">
                  <c:v>0</c:v>
                </c:pt>
                <c:pt idx="8425">
                  <c:v>0</c:v>
                </c:pt>
                <c:pt idx="8426">
                  <c:v>0</c:v>
                </c:pt>
                <c:pt idx="8427">
                  <c:v>0</c:v>
                </c:pt>
                <c:pt idx="8428">
                  <c:v>0</c:v>
                </c:pt>
                <c:pt idx="8429">
                  <c:v>0</c:v>
                </c:pt>
                <c:pt idx="8430">
                  <c:v>0</c:v>
                </c:pt>
                <c:pt idx="8431">
                  <c:v>0</c:v>
                </c:pt>
                <c:pt idx="8432">
                  <c:v>0</c:v>
                </c:pt>
                <c:pt idx="8433">
                  <c:v>0</c:v>
                </c:pt>
                <c:pt idx="8434">
                  <c:v>0</c:v>
                </c:pt>
                <c:pt idx="8435">
                  <c:v>0</c:v>
                </c:pt>
                <c:pt idx="8436">
                  <c:v>0</c:v>
                </c:pt>
                <c:pt idx="8437">
                  <c:v>0</c:v>
                </c:pt>
                <c:pt idx="8438">
                  <c:v>0</c:v>
                </c:pt>
                <c:pt idx="8439">
                  <c:v>0</c:v>
                </c:pt>
                <c:pt idx="8440">
                  <c:v>0</c:v>
                </c:pt>
                <c:pt idx="8441">
                  <c:v>0</c:v>
                </c:pt>
                <c:pt idx="8442">
                  <c:v>0</c:v>
                </c:pt>
                <c:pt idx="8443">
                  <c:v>0</c:v>
                </c:pt>
                <c:pt idx="8444">
                  <c:v>0</c:v>
                </c:pt>
                <c:pt idx="8445">
                  <c:v>0</c:v>
                </c:pt>
                <c:pt idx="8446">
                  <c:v>0</c:v>
                </c:pt>
                <c:pt idx="8447">
                  <c:v>0</c:v>
                </c:pt>
                <c:pt idx="8448">
                  <c:v>0</c:v>
                </c:pt>
                <c:pt idx="8449">
                  <c:v>0</c:v>
                </c:pt>
                <c:pt idx="8450">
                  <c:v>0</c:v>
                </c:pt>
                <c:pt idx="8451">
                  <c:v>0</c:v>
                </c:pt>
                <c:pt idx="8452">
                  <c:v>0</c:v>
                </c:pt>
                <c:pt idx="8453">
                  <c:v>0</c:v>
                </c:pt>
                <c:pt idx="8454">
                  <c:v>0</c:v>
                </c:pt>
                <c:pt idx="8455">
                  <c:v>0</c:v>
                </c:pt>
                <c:pt idx="8456">
                  <c:v>0</c:v>
                </c:pt>
                <c:pt idx="8457">
                  <c:v>0</c:v>
                </c:pt>
                <c:pt idx="8458">
                  <c:v>0</c:v>
                </c:pt>
                <c:pt idx="8459">
                  <c:v>0</c:v>
                </c:pt>
                <c:pt idx="8460">
                  <c:v>0</c:v>
                </c:pt>
                <c:pt idx="8461">
                  <c:v>0</c:v>
                </c:pt>
                <c:pt idx="8462">
                  <c:v>0</c:v>
                </c:pt>
                <c:pt idx="8463">
                  <c:v>0</c:v>
                </c:pt>
                <c:pt idx="8464">
                  <c:v>0</c:v>
                </c:pt>
                <c:pt idx="8465">
                  <c:v>0</c:v>
                </c:pt>
                <c:pt idx="8466">
                  <c:v>0</c:v>
                </c:pt>
                <c:pt idx="8467">
                  <c:v>0</c:v>
                </c:pt>
                <c:pt idx="8468">
                  <c:v>0</c:v>
                </c:pt>
                <c:pt idx="8469">
                  <c:v>0</c:v>
                </c:pt>
                <c:pt idx="8470">
                  <c:v>0</c:v>
                </c:pt>
                <c:pt idx="8471">
                  <c:v>0</c:v>
                </c:pt>
                <c:pt idx="8472">
                  <c:v>0</c:v>
                </c:pt>
                <c:pt idx="8473">
                  <c:v>0</c:v>
                </c:pt>
                <c:pt idx="8474">
                  <c:v>0</c:v>
                </c:pt>
                <c:pt idx="8475">
                  <c:v>0</c:v>
                </c:pt>
                <c:pt idx="8476">
                  <c:v>0</c:v>
                </c:pt>
                <c:pt idx="8477">
                  <c:v>0</c:v>
                </c:pt>
                <c:pt idx="8478">
                  <c:v>0</c:v>
                </c:pt>
                <c:pt idx="8479">
                  <c:v>0</c:v>
                </c:pt>
                <c:pt idx="8480">
                  <c:v>0</c:v>
                </c:pt>
                <c:pt idx="8481">
                  <c:v>0</c:v>
                </c:pt>
                <c:pt idx="8482">
                  <c:v>0</c:v>
                </c:pt>
                <c:pt idx="8483">
                  <c:v>0</c:v>
                </c:pt>
                <c:pt idx="8484">
                  <c:v>0</c:v>
                </c:pt>
                <c:pt idx="8485">
                  <c:v>0</c:v>
                </c:pt>
                <c:pt idx="8486">
                  <c:v>0</c:v>
                </c:pt>
                <c:pt idx="8487">
                  <c:v>0</c:v>
                </c:pt>
                <c:pt idx="8488">
                  <c:v>0</c:v>
                </c:pt>
                <c:pt idx="8489">
                  <c:v>0</c:v>
                </c:pt>
                <c:pt idx="8490">
                  <c:v>0</c:v>
                </c:pt>
                <c:pt idx="8491">
                  <c:v>0</c:v>
                </c:pt>
                <c:pt idx="8492">
                  <c:v>0</c:v>
                </c:pt>
                <c:pt idx="8493">
                  <c:v>0</c:v>
                </c:pt>
                <c:pt idx="8494">
                  <c:v>0</c:v>
                </c:pt>
                <c:pt idx="8495">
                  <c:v>0</c:v>
                </c:pt>
                <c:pt idx="8496">
                  <c:v>0</c:v>
                </c:pt>
                <c:pt idx="8497">
                  <c:v>0</c:v>
                </c:pt>
                <c:pt idx="8498">
                  <c:v>0</c:v>
                </c:pt>
                <c:pt idx="8499">
                  <c:v>0</c:v>
                </c:pt>
                <c:pt idx="8500">
                  <c:v>0</c:v>
                </c:pt>
                <c:pt idx="8501">
                  <c:v>0</c:v>
                </c:pt>
                <c:pt idx="8502">
                  <c:v>0</c:v>
                </c:pt>
                <c:pt idx="8503">
                  <c:v>0</c:v>
                </c:pt>
                <c:pt idx="8504">
                  <c:v>0</c:v>
                </c:pt>
                <c:pt idx="8505">
                  <c:v>0</c:v>
                </c:pt>
                <c:pt idx="8506">
                  <c:v>0</c:v>
                </c:pt>
                <c:pt idx="8507">
                  <c:v>0</c:v>
                </c:pt>
                <c:pt idx="8508">
                  <c:v>0</c:v>
                </c:pt>
                <c:pt idx="8509">
                  <c:v>0</c:v>
                </c:pt>
                <c:pt idx="8510">
                  <c:v>0</c:v>
                </c:pt>
                <c:pt idx="8511">
                  <c:v>0</c:v>
                </c:pt>
                <c:pt idx="8512">
                  <c:v>0</c:v>
                </c:pt>
                <c:pt idx="8513">
                  <c:v>0</c:v>
                </c:pt>
                <c:pt idx="8514">
                  <c:v>0</c:v>
                </c:pt>
                <c:pt idx="8515">
                  <c:v>0</c:v>
                </c:pt>
                <c:pt idx="8516">
                  <c:v>0</c:v>
                </c:pt>
                <c:pt idx="8517">
                  <c:v>0</c:v>
                </c:pt>
                <c:pt idx="8518">
                  <c:v>0</c:v>
                </c:pt>
                <c:pt idx="8519">
                  <c:v>0</c:v>
                </c:pt>
                <c:pt idx="8520">
                  <c:v>0</c:v>
                </c:pt>
                <c:pt idx="8521">
                  <c:v>0</c:v>
                </c:pt>
                <c:pt idx="8522">
                  <c:v>0</c:v>
                </c:pt>
                <c:pt idx="8523">
                  <c:v>0</c:v>
                </c:pt>
                <c:pt idx="8524">
                  <c:v>0</c:v>
                </c:pt>
                <c:pt idx="8525">
                  <c:v>0</c:v>
                </c:pt>
                <c:pt idx="8526">
                  <c:v>0</c:v>
                </c:pt>
                <c:pt idx="8527">
                  <c:v>0</c:v>
                </c:pt>
                <c:pt idx="8528">
                  <c:v>0</c:v>
                </c:pt>
                <c:pt idx="8529">
                  <c:v>0</c:v>
                </c:pt>
                <c:pt idx="8530">
                  <c:v>0</c:v>
                </c:pt>
                <c:pt idx="8531">
                  <c:v>0</c:v>
                </c:pt>
                <c:pt idx="8532">
                  <c:v>0</c:v>
                </c:pt>
                <c:pt idx="8533">
                  <c:v>0</c:v>
                </c:pt>
                <c:pt idx="8534">
                  <c:v>0</c:v>
                </c:pt>
                <c:pt idx="8535">
                  <c:v>0</c:v>
                </c:pt>
                <c:pt idx="8536">
                  <c:v>0</c:v>
                </c:pt>
                <c:pt idx="8537">
                  <c:v>0</c:v>
                </c:pt>
                <c:pt idx="8538">
                  <c:v>0</c:v>
                </c:pt>
                <c:pt idx="8539">
                  <c:v>0</c:v>
                </c:pt>
                <c:pt idx="8540">
                  <c:v>0</c:v>
                </c:pt>
                <c:pt idx="8541">
                  <c:v>0</c:v>
                </c:pt>
                <c:pt idx="8542">
                  <c:v>0</c:v>
                </c:pt>
                <c:pt idx="8543">
                  <c:v>0</c:v>
                </c:pt>
                <c:pt idx="8544">
                  <c:v>0</c:v>
                </c:pt>
                <c:pt idx="8545">
                  <c:v>0</c:v>
                </c:pt>
                <c:pt idx="8546">
                  <c:v>0</c:v>
                </c:pt>
                <c:pt idx="8547">
                  <c:v>0</c:v>
                </c:pt>
                <c:pt idx="8548">
                  <c:v>0</c:v>
                </c:pt>
                <c:pt idx="8549">
                  <c:v>0</c:v>
                </c:pt>
                <c:pt idx="8550">
                  <c:v>0</c:v>
                </c:pt>
                <c:pt idx="8551">
                  <c:v>0</c:v>
                </c:pt>
                <c:pt idx="8552">
                  <c:v>0</c:v>
                </c:pt>
                <c:pt idx="8553">
                  <c:v>0</c:v>
                </c:pt>
                <c:pt idx="8554">
                  <c:v>0</c:v>
                </c:pt>
                <c:pt idx="8555">
                  <c:v>0</c:v>
                </c:pt>
                <c:pt idx="8556">
                  <c:v>0</c:v>
                </c:pt>
                <c:pt idx="8557">
                  <c:v>0</c:v>
                </c:pt>
                <c:pt idx="8558">
                  <c:v>0</c:v>
                </c:pt>
                <c:pt idx="8559">
                  <c:v>0</c:v>
                </c:pt>
                <c:pt idx="8560">
                  <c:v>0</c:v>
                </c:pt>
                <c:pt idx="8561">
                  <c:v>0</c:v>
                </c:pt>
                <c:pt idx="8562">
                  <c:v>0</c:v>
                </c:pt>
                <c:pt idx="8563">
                  <c:v>0</c:v>
                </c:pt>
                <c:pt idx="8564">
                  <c:v>0</c:v>
                </c:pt>
                <c:pt idx="8565">
                  <c:v>0</c:v>
                </c:pt>
                <c:pt idx="8566">
                  <c:v>0</c:v>
                </c:pt>
                <c:pt idx="8567">
                  <c:v>0</c:v>
                </c:pt>
                <c:pt idx="8568">
                  <c:v>0</c:v>
                </c:pt>
                <c:pt idx="8569">
                  <c:v>0</c:v>
                </c:pt>
                <c:pt idx="8570">
                  <c:v>0</c:v>
                </c:pt>
                <c:pt idx="8571">
                  <c:v>0</c:v>
                </c:pt>
                <c:pt idx="8572">
                  <c:v>0</c:v>
                </c:pt>
                <c:pt idx="8573">
                  <c:v>0</c:v>
                </c:pt>
                <c:pt idx="8574">
                  <c:v>0</c:v>
                </c:pt>
                <c:pt idx="8575">
                  <c:v>0</c:v>
                </c:pt>
                <c:pt idx="8576">
                  <c:v>0</c:v>
                </c:pt>
                <c:pt idx="8577">
                  <c:v>0</c:v>
                </c:pt>
                <c:pt idx="8578">
                  <c:v>0</c:v>
                </c:pt>
                <c:pt idx="8579">
                  <c:v>0</c:v>
                </c:pt>
                <c:pt idx="8580">
                  <c:v>0</c:v>
                </c:pt>
                <c:pt idx="8581">
                  <c:v>0</c:v>
                </c:pt>
                <c:pt idx="8582">
                  <c:v>0</c:v>
                </c:pt>
                <c:pt idx="8583">
                  <c:v>0</c:v>
                </c:pt>
                <c:pt idx="8584">
                  <c:v>0</c:v>
                </c:pt>
                <c:pt idx="8585">
                  <c:v>0</c:v>
                </c:pt>
                <c:pt idx="8586">
                  <c:v>0</c:v>
                </c:pt>
                <c:pt idx="8587">
                  <c:v>0</c:v>
                </c:pt>
                <c:pt idx="8588">
                  <c:v>0</c:v>
                </c:pt>
                <c:pt idx="8589">
                  <c:v>0</c:v>
                </c:pt>
                <c:pt idx="8590">
                  <c:v>0</c:v>
                </c:pt>
                <c:pt idx="8591">
                  <c:v>0</c:v>
                </c:pt>
                <c:pt idx="8592">
                  <c:v>0</c:v>
                </c:pt>
                <c:pt idx="8593">
                  <c:v>0</c:v>
                </c:pt>
                <c:pt idx="8594">
                  <c:v>0</c:v>
                </c:pt>
                <c:pt idx="8595">
                  <c:v>0</c:v>
                </c:pt>
                <c:pt idx="8596">
                  <c:v>0</c:v>
                </c:pt>
                <c:pt idx="8597">
                  <c:v>0</c:v>
                </c:pt>
                <c:pt idx="8598">
                  <c:v>0</c:v>
                </c:pt>
                <c:pt idx="8599">
                  <c:v>0</c:v>
                </c:pt>
                <c:pt idx="8600">
                  <c:v>0</c:v>
                </c:pt>
                <c:pt idx="8601">
                  <c:v>0</c:v>
                </c:pt>
                <c:pt idx="8602">
                  <c:v>0</c:v>
                </c:pt>
                <c:pt idx="8603">
                  <c:v>0</c:v>
                </c:pt>
                <c:pt idx="8604">
                  <c:v>0</c:v>
                </c:pt>
                <c:pt idx="8605">
                  <c:v>0</c:v>
                </c:pt>
                <c:pt idx="8606">
                  <c:v>0</c:v>
                </c:pt>
                <c:pt idx="8607">
                  <c:v>0</c:v>
                </c:pt>
                <c:pt idx="8608">
                  <c:v>0</c:v>
                </c:pt>
                <c:pt idx="8609">
                  <c:v>0</c:v>
                </c:pt>
                <c:pt idx="8610">
                  <c:v>0</c:v>
                </c:pt>
                <c:pt idx="8611">
                  <c:v>0</c:v>
                </c:pt>
                <c:pt idx="8612">
                  <c:v>0</c:v>
                </c:pt>
                <c:pt idx="8613">
                  <c:v>0</c:v>
                </c:pt>
                <c:pt idx="8614">
                  <c:v>0</c:v>
                </c:pt>
                <c:pt idx="8615">
                  <c:v>0</c:v>
                </c:pt>
                <c:pt idx="8616">
                  <c:v>0</c:v>
                </c:pt>
                <c:pt idx="8617">
                  <c:v>0</c:v>
                </c:pt>
                <c:pt idx="8618">
                  <c:v>0</c:v>
                </c:pt>
                <c:pt idx="8619">
                  <c:v>0</c:v>
                </c:pt>
                <c:pt idx="8620">
                  <c:v>0</c:v>
                </c:pt>
                <c:pt idx="8621">
                  <c:v>0</c:v>
                </c:pt>
                <c:pt idx="8622">
                  <c:v>0</c:v>
                </c:pt>
                <c:pt idx="8623">
                  <c:v>0</c:v>
                </c:pt>
                <c:pt idx="8624">
                  <c:v>0</c:v>
                </c:pt>
                <c:pt idx="8625">
                  <c:v>0</c:v>
                </c:pt>
                <c:pt idx="8626">
                  <c:v>0</c:v>
                </c:pt>
                <c:pt idx="8627">
                  <c:v>0</c:v>
                </c:pt>
                <c:pt idx="8628">
                  <c:v>0</c:v>
                </c:pt>
                <c:pt idx="8629">
                  <c:v>0</c:v>
                </c:pt>
                <c:pt idx="8630">
                  <c:v>0</c:v>
                </c:pt>
                <c:pt idx="8631">
                  <c:v>0</c:v>
                </c:pt>
                <c:pt idx="8632">
                  <c:v>0</c:v>
                </c:pt>
                <c:pt idx="8633">
                  <c:v>0</c:v>
                </c:pt>
                <c:pt idx="8634">
                  <c:v>0</c:v>
                </c:pt>
                <c:pt idx="8635">
                  <c:v>0</c:v>
                </c:pt>
                <c:pt idx="8636">
                  <c:v>0</c:v>
                </c:pt>
                <c:pt idx="8637">
                  <c:v>0</c:v>
                </c:pt>
                <c:pt idx="8638">
                  <c:v>0</c:v>
                </c:pt>
                <c:pt idx="8639">
                  <c:v>0</c:v>
                </c:pt>
                <c:pt idx="8640">
                  <c:v>0</c:v>
                </c:pt>
                <c:pt idx="8641">
                  <c:v>0</c:v>
                </c:pt>
                <c:pt idx="8642">
                  <c:v>0</c:v>
                </c:pt>
                <c:pt idx="8643">
                  <c:v>0</c:v>
                </c:pt>
                <c:pt idx="8644">
                  <c:v>0</c:v>
                </c:pt>
                <c:pt idx="8645">
                  <c:v>0</c:v>
                </c:pt>
                <c:pt idx="8646">
                  <c:v>0</c:v>
                </c:pt>
                <c:pt idx="8647">
                  <c:v>0</c:v>
                </c:pt>
                <c:pt idx="8648">
                  <c:v>0</c:v>
                </c:pt>
                <c:pt idx="8649">
                  <c:v>0</c:v>
                </c:pt>
                <c:pt idx="8650">
                  <c:v>0</c:v>
                </c:pt>
                <c:pt idx="8651">
                  <c:v>0</c:v>
                </c:pt>
                <c:pt idx="8652">
                  <c:v>0</c:v>
                </c:pt>
                <c:pt idx="8653">
                  <c:v>0</c:v>
                </c:pt>
                <c:pt idx="8654">
                  <c:v>0</c:v>
                </c:pt>
                <c:pt idx="8655">
                  <c:v>0</c:v>
                </c:pt>
                <c:pt idx="8656">
                  <c:v>0</c:v>
                </c:pt>
                <c:pt idx="8657">
                  <c:v>0</c:v>
                </c:pt>
                <c:pt idx="8658">
                  <c:v>0</c:v>
                </c:pt>
                <c:pt idx="8659">
                  <c:v>0</c:v>
                </c:pt>
                <c:pt idx="8660">
                  <c:v>0</c:v>
                </c:pt>
                <c:pt idx="8661">
                  <c:v>0</c:v>
                </c:pt>
                <c:pt idx="8662">
                  <c:v>0</c:v>
                </c:pt>
                <c:pt idx="8663">
                  <c:v>0</c:v>
                </c:pt>
                <c:pt idx="8664">
                  <c:v>0</c:v>
                </c:pt>
                <c:pt idx="8665">
                  <c:v>0</c:v>
                </c:pt>
                <c:pt idx="8666">
                  <c:v>0</c:v>
                </c:pt>
                <c:pt idx="8667">
                  <c:v>0</c:v>
                </c:pt>
                <c:pt idx="8668">
                  <c:v>0</c:v>
                </c:pt>
                <c:pt idx="8669">
                  <c:v>0</c:v>
                </c:pt>
                <c:pt idx="8670">
                  <c:v>0</c:v>
                </c:pt>
                <c:pt idx="8671">
                  <c:v>0</c:v>
                </c:pt>
                <c:pt idx="8672">
                  <c:v>0</c:v>
                </c:pt>
                <c:pt idx="8673">
                  <c:v>0</c:v>
                </c:pt>
                <c:pt idx="8674">
                  <c:v>0</c:v>
                </c:pt>
                <c:pt idx="8675">
                  <c:v>0</c:v>
                </c:pt>
                <c:pt idx="8676">
                  <c:v>0</c:v>
                </c:pt>
                <c:pt idx="8677">
                  <c:v>0</c:v>
                </c:pt>
                <c:pt idx="8678">
                  <c:v>0</c:v>
                </c:pt>
                <c:pt idx="8679">
                  <c:v>0</c:v>
                </c:pt>
                <c:pt idx="8680">
                  <c:v>0</c:v>
                </c:pt>
                <c:pt idx="8681">
                  <c:v>0</c:v>
                </c:pt>
                <c:pt idx="8682">
                  <c:v>0</c:v>
                </c:pt>
                <c:pt idx="8683">
                  <c:v>0</c:v>
                </c:pt>
                <c:pt idx="8684">
                  <c:v>0</c:v>
                </c:pt>
                <c:pt idx="8685">
                  <c:v>0</c:v>
                </c:pt>
                <c:pt idx="8686">
                  <c:v>0</c:v>
                </c:pt>
                <c:pt idx="8687">
                  <c:v>0</c:v>
                </c:pt>
                <c:pt idx="8688">
                  <c:v>0</c:v>
                </c:pt>
                <c:pt idx="8689">
                  <c:v>0</c:v>
                </c:pt>
                <c:pt idx="8690">
                  <c:v>0</c:v>
                </c:pt>
                <c:pt idx="8691">
                  <c:v>0</c:v>
                </c:pt>
                <c:pt idx="8692">
                  <c:v>0</c:v>
                </c:pt>
                <c:pt idx="8693">
                  <c:v>0</c:v>
                </c:pt>
                <c:pt idx="8694">
                  <c:v>0</c:v>
                </c:pt>
                <c:pt idx="8695">
                  <c:v>0</c:v>
                </c:pt>
                <c:pt idx="8696">
                  <c:v>0</c:v>
                </c:pt>
                <c:pt idx="8697">
                  <c:v>0</c:v>
                </c:pt>
                <c:pt idx="8698">
                  <c:v>0</c:v>
                </c:pt>
                <c:pt idx="8699">
                  <c:v>0</c:v>
                </c:pt>
                <c:pt idx="8700">
                  <c:v>0</c:v>
                </c:pt>
                <c:pt idx="8701">
                  <c:v>0</c:v>
                </c:pt>
                <c:pt idx="8702">
                  <c:v>0</c:v>
                </c:pt>
                <c:pt idx="8703">
                  <c:v>0</c:v>
                </c:pt>
                <c:pt idx="8704">
                  <c:v>0</c:v>
                </c:pt>
                <c:pt idx="8705">
                  <c:v>0</c:v>
                </c:pt>
                <c:pt idx="8706">
                  <c:v>0</c:v>
                </c:pt>
                <c:pt idx="8707">
                  <c:v>0</c:v>
                </c:pt>
                <c:pt idx="8708">
                  <c:v>0</c:v>
                </c:pt>
                <c:pt idx="8709">
                  <c:v>0</c:v>
                </c:pt>
                <c:pt idx="8710">
                  <c:v>0</c:v>
                </c:pt>
                <c:pt idx="8711">
                  <c:v>0</c:v>
                </c:pt>
                <c:pt idx="8712">
                  <c:v>0</c:v>
                </c:pt>
                <c:pt idx="8713">
                  <c:v>0</c:v>
                </c:pt>
                <c:pt idx="8714">
                  <c:v>0</c:v>
                </c:pt>
                <c:pt idx="8715">
                  <c:v>0</c:v>
                </c:pt>
                <c:pt idx="8716">
                  <c:v>0</c:v>
                </c:pt>
                <c:pt idx="8717">
                  <c:v>0</c:v>
                </c:pt>
                <c:pt idx="8718">
                  <c:v>0</c:v>
                </c:pt>
                <c:pt idx="8719">
                  <c:v>0</c:v>
                </c:pt>
                <c:pt idx="8720">
                  <c:v>0</c:v>
                </c:pt>
                <c:pt idx="8721">
                  <c:v>0</c:v>
                </c:pt>
                <c:pt idx="8722">
                  <c:v>0</c:v>
                </c:pt>
                <c:pt idx="8723">
                  <c:v>0</c:v>
                </c:pt>
                <c:pt idx="8724">
                  <c:v>0</c:v>
                </c:pt>
                <c:pt idx="8725">
                  <c:v>0</c:v>
                </c:pt>
                <c:pt idx="8726">
                  <c:v>0</c:v>
                </c:pt>
                <c:pt idx="8727">
                  <c:v>0</c:v>
                </c:pt>
                <c:pt idx="8728">
                  <c:v>0</c:v>
                </c:pt>
                <c:pt idx="8729">
                  <c:v>0</c:v>
                </c:pt>
                <c:pt idx="8730">
                  <c:v>0</c:v>
                </c:pt>
                <c:pt idx="8731">
                  <c:v>0</c:v>
                </c:pt>
                <c:pt idx="8732">
                  <c:v>0</c:v>
                </c:pt>
                <c:pt idx="8733">
                  <c:v>0</c:v>
                </c:pt>
                <c:pt idx="8734">
                  <c:v>0</c:v>
                </c:pt>
                <c:pt idx="8735">
                  <c:v>0</c:v>
                </c:pt>
                <c:pt idx="8736">
                  <c:v>0</c:v>
                </c:pt>
                <c:pt idx="8737">
                  <c:v>0</c:v>
                </c:pt>
                <c:pt idx="8738">
                  <c:v>0</c:v>
                </c:pt>
                <c:pt idx="8739">
                  <c:v>0</c:v>
                </c:pt>
                <c:pt idx="8740">
                  <c:v>0</c:v>
                </c:pt>
                <c:pt idx="8741">
                  <c:v>0</c:v>
                </c:pt>
                <c:pt idx="8742">
                  <c:v>0</c:v>
                </c:pt>
                <c:pt idx="8743">
                  <c:v>0</c:v>
                </c:pt>
                <c:pt idx="8744">
                  <c:v>0</c:v>
                </c:pt>
                <c:pt idx="8745">
                  <c:v>0</c:v>
                </c:pt>
                <c:pt idx="8746">
                  <c:v>0</c:v>
                </c:pt>
                <c:pt idx="8747">
                  <c:v>0</c:v>
                </c:pt>
                <c:pt idx="8748">
                  <c:v>0</c:v>
                </c:pt>
                <c:pt idx="8749">
                  <c:v>0</c:v>
                </c:pt>
                <c:pt idx="8750">
                  <c:v>0</c:v>
                </c:pt>
                <c:pt idx="8751">
                  <c:v>0</c:v>
                </c:pt>
                <c:pt idx="8752">
                  <c:v>0</c:v>
                </c:pt>
                <c:pt idx="8753">
                  <c:v>0</c:v>
                </c:pt>
                <c:pt idx="8754">
                  <c:v>0</c:v>
                </c:pt>
                <c:pt idx="8755">
                  <c:v>0</c:v>
                </c:pt>
                <c:pt idx="8756">
                  <c:v>0</c:v>
                </c:pt>
                <c:pt idx="8757">
                  <c:v>0</c:v>
                </c:pt>
                <c:pt idx="8758">
                  <c:v>0</c:v>
                </c:pt>
                <c:pt idx="8759">
                  <c:v>0</c:v>
                </c:pt>
                <c:pt idx="8760">
                  <c:v>0</c:v>
                </c:pt>
                <c:pt idx="8761">
                  <c:v>0</c:v>
                </c:pt>
                <c:pt idx="8762">
                  <c:v>0</c:v>
                </c:pt>
                <c:pt idx="8763">
                  <c:v>0</c:v>
                </c:pt>
                <c:pt idx="8764">
                  <c:v>0</c:v>
                </c:pt>
                <c:pt idx="8765">
                  <c:v>0</c:v>
                </c:pt>
                <c:pt idx="8766">
                  <c:v>0</c:v>
                </c:pt>
                <c:pt idx="8767">
                  <c:v>0</c:v>
                </c:pt>
                <c:pt idx="8768">
                  <c:v>0</c:v>
                </c:pt>
                <c:pt idx="8769">
                  <c:v>0</c:v>
                </c:pt>
                <c:pt idx="8770">
                  <c:v>0</c:v>
                </c:pt>
                <c:pt idx="8771">
                  <c:v>0</c:v>
                </c:pt>
                <c:pt idx="8772">
                  <c:v>0</c:v>
                </c:pt>
                <c:pt idx="8773">
                  <c:v>0</c:v>
                </c:pt>
                <c:pt idx="8774">
                  <c:v>0</c:v>
                </c:pt>
                <c:pt idx="8775">
                  <c:v>0</c:v>
                </c:pt>
                <c:pt idx="8776">
                  <c:v>0</c:v>
                </c:pt>
                <c:pt idx="8777">
                  <c:v>0</c:v>
                </c:pt>
                <c:pt idx="8778">
                  <c:v>0</c:v>
                </c:pt>
                <c:pt idx="8779">
                  <c:v>0</c:v>
                </c:pt>
                <c:pt idx="8780">
                  <c:v>0</c:v>
                </c:pt>
                <c:pt idx="8781">
                  <c:v>0</c:v>
                </c:pt>
                <c:pt idx="8782">
                  <c:v>0</c:v>
                </c:pt>
                <c:pt idx="8783">
                  <c:v>0</c:v>
                </c:pt>
                <c:pt idx="8784">
                  <c:v>0</c:v>
                </c:pt>
                <c:pt idx="8785">
                  <c:v>0</c:v>
                </c:pt>
                <c:pt idx="8786">
                  <c:v>0</c:v>
                </c:pt>
                <c:pt idx="8787">
                  <c:v>0</c:v>
                </c:pt>
                <c:pt idx="8788">
                  <c:v>0</c:v>
                </c:pt>
                <c:pt idx="8789">
                  <c:v>0</c:v>
                </c:pt>
                <c:pt idx="8790">
                  <c:v>0</c:v>
                </c:pt>
                <c:pt idx="8791">
                  <c:v>0</c:v>
                </c:pt>
                <c:pt idx="8792">
                  <c:v>0</c:v>
                </c:pt>
                <c:pt idx="8793">
                  <c:v>0</c:v>
                </c:pt>
                <c:pt idx="8794">
                  <c:v>0</c:v>
                </c:pt>
                <c:pt idx="8795">
                  <c:v>0</c:v>
                </c:pt>
                <c:pt idx="8796">
                  <c:v>0</c:v>
                </c:pt>
                <c:pt idx="8797">
                  <c:v>0</c:v>
                </c:pt>
                <c:pt idx="8798">
                  <c:v>0</c:v>
                </c:pt>
                <c:pt idx="8799">
                  <c:v>0</c:v>
                </c:pt>
                <c:pt idx="8800">
                  <c:v>0</c:v>
                </c:pt>
                <c:pt idx="8801">
                  <c:v>0</c:v>
                </c:pt>
                <c:pt idx="8802">
                  <c:v>0</c:v>
                </c:pt>
                <c:pt idx="8803">
                  <c:v>0</c:v>
                </c:pt>
                <c:pt idx="8804">
                  <c:v>0</c:v>
                </c:pt>
                <c:pt idx="8805">
                  <c:v>0</c:v>
                </c:pt>
                <c:pt idx="8806">
                  <c:v>0</c:v>
                </c:pt>
                <c:pt idx="8807">
                  <c:v>0</c:v>
                </c:pt>
                <c:pt idx="8808">
                  <c:v>0</c:v>
                </c:pt>
                <c:pt idx="8809">
                  <c:v>0</c:v>
                </c:pt>
                <c:pt idx="8810">
                  <c:v>0</c:v>
                </c:pt>
                <c:pt idx="8811">
                  <c:v>0</c:v>
                </c:pt>
                <c:pt idx="8812">
                  <c:v>0</c:v>
                </c:pt>
                <c:pt idx="8813">
                  <c:v>0</c:v>
                </c:pt>
                <c:pt idx="8814">
                  <c:v>0</c:v>
                </c:pt>
                <c:pt idx="8815">
                  <c:v>0</c:v>
                </c:pt>
                <c:pt idx="8816">
                  <c:v>0</c:v>
                </c:pt>
                <c:pt idx="8817">
                  <c:v>0</c:v>
                </c:pt>
                <c:pt idx="8818">
                  <c:v>0</c:v>
                </c:pt>
                <c:pt idx="8819">
                  <c:v>0</c:v>
                </c:pt>
                <c:pt idx="8820">
                  <c:v>0</c:v>
                </c:pt>
                <c:pt idx="8821">
                  <c:v>0</c:v>
                </c:pt>
                <c:pt idx="8822">
                  <c:v>0</c:v>
                </c:pt>
                <c:pt idx="8823">
                  <c:v>0</c:v>
                </c:pt>
                <c:pt idx="8824">
                  <c:v>0</c:v>
                </c:pt>
                <c:pt idx="8825">
                  <c:v>0</c:v>
                </c:pt>
                <c:pt idx="8826">
                  <c:v>0</c:v>
                </c:pt>
                <c:pt idx="8827">
                  <c:v>0</c:v>
                </c:pt>
                <c:pt idx="8828">
                  <c:v>0</c:v>
                </c:pt>
                <c:pt idx="8829">
                  <c:v>0</c:v>
                </c:pt>
                <c:pt idx="8830">
                  <c:v>0</c:v>
                </c:pt>
                <c:pt idx="8831">
                  <c:v>0</c:v>
                </c:pt>
                <c:pt idx="8832">
                  <c:v>0</c:v>
                </c:pt>
                <c:pt idx="8833">
                  <c:v>0</c:v>
                </c:pt>
                <c:pt idx="8834">
                  <c:v>0</c:v>
                </c:pt>
                <c:pt idx="8835">
                  <c:v>0</c:v>
                </c:pt>
                <c:pt idx="8836">
                  <c:v>0</c:v>
                </c:pt>
                <c:pt idx="8837">
                  <c:v>0</c:v>
                </c:pt>
                <c:pt idx="8838">
                  <c:v>0</c:v>
                </c:pt>
                <c:pt idx="8839">
                  <c:v>0</c:v>
                </c:pt>
                <c:pt idx="8840">
                  <c:v>0</c:v>
                </c:pt>
                <c:pt idx="8841">
                  <c:v>0</c:v>
                </c:pt>
                <c:pt idx="8842">
                  <c:v>0</c:v>
                </c:pt>
                <c:pt idx="8843">
                  <c:v>0</c:v>
                </c:pt>
                <c:pt idx="8844">
                  <c:v>0</c:v>
                </c:pt>
                <c:pt idx="8845">
                  <c:v>0</c:v>
                </c:pt>
                <c:pt idx="8846">
                  <c:v>0</c:v>
                </c:pt>
                <c:pt idx="8847">
                  <c:v>0</c:v>
                </c:pt>
                <c:pt idx="8848">
                  <c:v>0</c:v>
                </c:pt>
                <c:pt idx="8849">
                  <c:v>0</c:v>
                </c:pt>
                <c:pt idx="8850">
                  <c:v>0</c:v>
                </c:pt>
                <c:pt idx="8851">
                  <c:v>0</c:v>
                </c:pt>
                <c:pt idx="8852">
                  <c:v>0</c:v>
                </c:pt>
                <c:pt idx="8853">
                  <c:v>0</c:v>
                </c:pt>
                <c:pt idx="8854">
                  <c:v>0</c:v>
                </c:pt>
                <c:pt idx="8855">
                  <c:v>0</c:v>
                </c:pt>
                <c:pt idx="8856">
                  <c:v>0</c:v>
                </c:pt>
                <c:pt idx="8857">
                  <c:v>0</c:v>
                </c:pt>
                <c:pt idx="8858">
                  <c:v>0</c:v>
                </c:pt>
                <c:pt idx="8859">
                  <c:v>0</c:v>
                </c:pt>
                <c:pt idx="8860">
                  <c:v>0</c:v>
                </c:pt>
                <c:pt idx="8861">
                  <c:v>0</c:v>
                </c:pt>
                <c:pt idx="8862">
                  <c:v>0</c:v>
                </c:pt>
                <c:pt idx="8863">
                  <c:v>0</c:v>
                </c:pt>
                <c:pt idx="8864">
                  <c:v>0</c:v>
                </c:pt>
                <c:pt idx="8865">
                  <c:v>0</c:v>
                </c:pt>
                <c:pt idx="8866">
                  <c:v>0</c:v>
                </c:pt>
                <c:pt idx="8867">
                  <c:v>0</c:v>
                </c:pt>
                <c:pt idx="8868">
                  <c:v>0</c:v>
                </c:pt>
                <c:pt idx="8869">
                  <c:v>0</c:v>
                </c:pt>
                <c:pt idx="8870">
                  <c:v>0</c:v>
                </c:pt>
                <c:pt idx="8871">
                  <c:v>0</c:v>
                </c:pt>
                <c:pt idx="8872">
                  <c:v>0</c:v>
                </c:pt>
                <c:pt idx="8873">
                  <c:v>0</c:v>
                </c:pt>
                <c:pt idx="8874">
                  <c:v>0</c:v>
                </c:pt>
                <c:pt idx="8875">
                  <c:v>0</c:v>
                </c:pt>
                <c:pt idx="8876">
                  <c:v>0</c:v>
                </c:pt>
                <c:pt idx="8877">
                  <c:v>0</c:v>
                </c:pt>
                <c:pt idx="8878">
                  <c:v>0</c:v>
                </c:pt>
                <c:pt idx="8879">
                  <c:v>0</c:v>
                </c:pt>
                <c:pt idx="8880">
                  <c:v>0</c:v>
                </c:pt>
                <c:pt idx="8881">
                  <c:v>0</c:v>
                </c:pt>
                <c:pt idx="8882">
                  <c:v>0</c:v>
                </c:pt>
                <c:pt idx="8883">
                  <c:v>0</c:v>
                </c:pt>
                <c:pt idx="8884">
                  <c:v>0.82532563771178136</c:v>
                </c:pt>
                <c:pt idx="8885">
                  <c:v>0.82845169441544964</c:v>
                </c:pt>
                <c:pt idx="8886">
                  <c:v>0.86492493478904864</c:v>
                </c:pt>
                <c:pt idx="8887">
                  <c:v>0.84157858619982984</c:v>
                </c:pt>
                <c:pt idx="8888">
                  <c:v>0.8569619317074525</c:v>
                </c:pt>
                <c:pt idx="8889">
                  <c:v>0.86512055106825192</c:v>
                </c:pt>
                <c:pt idx="8890">
                  <c:v>0.86699806728649587</c:v>
                </c:pt>
                <c:pt idx="8891">
                  <c:v>0.88520253432546026</c:v>
                </c:pt>
                <c:pt idx="8892">
                  <c:v>0.88966958665759122</c:v>
                </c:pt>
                <c:pt idx="8893">
                  <c:v>0.89110550030484781</c:v>
                </c:pt>
                <c:pt idx="8894">
                  <c:v>0.90215054192864697</c:v>
                </c:pt>
                <c:pt idx="8895">
                  <c:v>0.90573418417872054</c:v>
                </c:pt>
                <c:pt idx="8896">
                  <c:v>0.90006827157772551</c:v>
                </c:pt>
                <c:pt idx="8897">
                  <c:v>0.89849919685983093</c:v>
                </c:pt>
                <c:pt idx="8898">
                  <c:v>0.9008369379808201</c:v>
                </c:pt>
                <c:pt idx="8899">
                  <c:v>0.900608642951641</c:v>
                </c:pt>
                <c:pt idx="8900">
                  <c:v>0.90591302579040944</c:v>
                </c:pt>
                <c:pt idx="8901">
                  <c:v>0.90298889373878555</c:v>
                </c:pt>
                <c:pt idx="8902">
                  <c:v>0.90116534339884591</c:v>
                </c:pt>
                <c:pt idx="8903">
                  <c:v>0.91366083294575162</c:v>
                </c:pt>
                <c:pt idx="8904">
                  <c:v>0.90588008984923662</c:v>
                </c:pt>
                <c:pt idx="8905">
                  <c:v>0.9098360705798576</c:v>
                </c:pt>
                <c:pt idx="8906">
                  <c:v>0.90564282218246295</c:v>
                </c:pt>
                <c:pt idx="8907">
                  <c:v>0.9032881908190955</c:v>
                </c:pt>
                <c:pt idx="8908">
                  <c:v>0.90043522885684757</c:v>
                </c:pt>
                <c:pt idx="8909">
                  <c:v>0.91578012881854631</c:v>
                </c:pt>
                <c:pt idx="8910">
                  <c:v>0.90955427236142261</c:v>
                </c:pt>
                <c:pt idx="8911">
                  <c:v>0.91076180370336268</c:v>
                </c:pt>
                <c:pt idx="8912">
                  <c:v>0.91177257363371689</c:v>
                </c:pt>
                <c:pt idx="8913">
                  <c:v>0.90824770814885714</c:v>
                </c:pt>
                <c:pt idx="8914">
                  <c:v>0.90479346481906109</c:v>
                </c:pt>
                <c:pt idx="8915">
                  <c:v>0.92448359909614053</c:v>
                </c:pt>
                <c:pt idx="8916">
                  <c:v>0.90981974039167368</c:v>
                </c:pt>
                <c:pt idx="8917">
                  <c:v>0.91399734916688824</c:v>
                </c:pt>
                <c:pt idx="8918">
                  <c:v>0.94014364442687881</c:v>
                </c:pt>
                <c:pt idx="8919">
                  <c:v>0.92196500323363961</c:v>
                </c:pt>
                <c:pt idx="8920">
                  <c:v>0.94334621196253043</c:v>
                </c:pt>
                <c:pt idx="8921">
                  <c:v>0.95984085867342928</c:v>
                </c:pt>
                <c:pt idx="8922">
                  <c:v>0.97474784438469508</c:v>
                </c:pt>
                <c:pt idx="8923">
                  <c:v>0.9832963091097795</c:v>
                </c:pt>
                <c:pt idx="8924">
                  <c:v>0.9906915216058586</c:v>
                </c:pt>
                <c:pt idx="8925">
                  <c:v>1.0609025173470499</c:v>
                </c:pt>
                <c:pt idx="8926">
                  <c:v>0.98062876775782359</c:v>
                </c:pt>
                <c:pt idx="8927">
                  <c:v>0.98516261944420058</c:v>
                </c:pt>
                <c:pt idx="8928">
                  <c:v>0.97416124077959765</c:v>
                </c:pt>
                <c:pt idx="8929">
                  <c:v>0.91976632158382032</c:v>
                </c:pt>
                <c:pt idx="8930">
                  <c:v>0.84672605669803047</c:v>
                </c:pt>
                <c:pt idx="8931">
                  <c:v>0.62547420884489247</c:v>
                </c:pt>
                <c:pt idx="8932">
                  <c:v>1.0737598476908534</c:v>
                </c:pt>
                <c:pt idx="8933">
                  <c:v>1.4752352949637528</c:v>
                </c:pt>
                <c:pt idx="8934">
                  <c:v>1.0392621677462521</c:v>
                </c:pt>
                <c:pt idx="8935">
                  <c:v>0.98762156421297653</c:v>
                </c:pt>
                <c:pt idx="8936">
                  <c:v>0.82419174793669769</c:v>
                </c:pt>
                <c:pt idx="8937">
                  <c:v>0.64672277874153195</c:v>
                </c:pt>
                <c:pt idx="8938">
                  <c:v>0.44060598465544382</c:v>
                </c:pt>
                <c:pt idx="8939">
                  <c:v>0.50153863438429525</c:v>
                </c:pt>
                <c:pt idx="8940">
                  <c:v>0.6142374606733656</c:v>
                </c:pt>
                <c:pt idx="8941">
                  <c:v>1.1352585125416281</c:v>
                </c:pt>
                <c:pt idx="8942">
                  <c:v>1.527125316190435</c:v>
                </c:pt>
                <c:pt idx="8943">
                  <c:v>1.0290038920091316</c:v>
                </c:pt>
                <c:pt idx="8944">
                  <c:v>0.25995012162577047</c:v>
                </c:pt>
                <c:pt idx="8945">
                  <c:v>1.0018526890285591</c:v>
                </c:pt>
                <c:pt idx="8946">
                  <c:v>0.47753811567367038</c:v>
                </c:pt>
                <c:pt idx="8947">
                  <c:v>3.2197015040194401</c:v>
                </c:pt>
                <c:pt idx="8948">
                  <c:v>0.70985711238254223</c:v>
                </c:pt>
                <c:pt idx="8949">
                  <c:v>0.7354814692256787</c:v>
                </c:pt>
                <c:pt idx="8950">
                  <c:v>2.2865979103450176</c:v>
                </c:pt>
                <c:pt idx="8951">
                  <c:v>0.76345098367876763</c:v>
                </c:pt>
                <c:pt idx="8952">
                  <c:v>0.58730461748735052</c:v>
                </c:pt>
                <c:pt idx="8953">
                  <c:v>0.58154431329789635</c:v>
                </c:pt>
                <c:pt idx="8954">
                  <c:v>4.0515171353779798E-3</c:v>
                </c:pt>
                <c:pt idx="8955">
                  <c:v>1.0418274921496498E-3</c:v>
                </c:pt>
                <c:pt idx="8956">
                  <c:v>3.6478396961391285E-4</c:v>
                </c:pt>
                <c:pt idx="8957">
                  <c:v>2.2760457979682388E-3</c:v>
                </c:pt>
                <c:pt idx="8958">
                  <c:v>2.5498605453680992E-4</c:v>
                </c:pt>
                <c:pt idx="8959">
                  <c:v>2.7492292317456569E-4</c:v>
                </c:pt>
                <c:pt idx="8960">
                  <c:v>8.0855006031363266E-2</c:v>
                </c:pt>
                <c:pt idx="8961">
                  <c:v>6.5569463224317772E-5</c:v>
                </c:pt>
                <c:pt idx="8962">
                  <c:v>3.3717683991242874E-4</c:v>
                </c:pt>
                <c:pt idx="8963">
                  <c:v>3.7314465759536078E-5</c:v>
                </c:pt>
                <c:pt idx="8964">
                  <c:v>0.9819725332532</c:v>
                </c:pt>
                <c:pt idx="8965">
                  <c:v>0.97834510849295786</c:v>
                </c:pt>
                <c:pt idx="8966">
                  <c:v>0.97693107242418853</c:v>
                </c:pt>
                <c:pt idx="8967">
                  <c:v>0.96012301703587088</c:v>
                </c:pt>
                <c:pt idx="8968">
                  <c:v>0.93255998217055269</c:v>
                </c:pt>
                <c:pt idx="8969">
                  <c:v>0.92483493131689365</c:v>
                </c:pt>
                <c:pt idx="8970">
                  <c:v>0.87580533799959115</c:v>
                </c:pt>
                <c:pt idx="8971">
                  <c:v>0.85413465429322855</c:v>
                </c:pt>
                <c:pt idx="8972">
                  <c:v>0.81539776694191157</c:v>
                </c:pt>
                <c:pt idx="8973">
                  <c:v>0.78022478546035956</c:v>
                </c:pt>
                <c:pt idx="8974">
                  <c:v>0.74078892438962562</c:v>
                </c:pt>
                <c:pt idx="8975">
                  <c:v>0.70341610680012956</c:v>
                </c:pt>
                <c:pt idx="8976">
                  <c:v>0.66048329513337456</c:v>
                </c:pt>
                <c:pt idx="8977">
                  <c:v>0.66012419423263224</c:v>
                </c:pt>
                <c:pt idx="8978">
                  <c:v>0.59127468327275856</c:v>
                </c:pt>
                <c:pt idx="8979">
                  <c:v>0.59826059596943548</c:v>
                </c:pt>
                <c:pt idx="8980">
                  <c:v>0.55849171577893919</c:v>
                </c:pt>
                <c:pt idx="8981">
                  <c:v>0.53728014569181537</c:v>
                </c:pt>
                <c:pt idx="8982">
                  <c:v>0.52163237851650268</c:v>
                </c:pt>
                <c:pt idx="8983">
                  <c:v>0.5876700326495774</c:v>
                </c:pt>
                <c:pt idx="8984">
                  <c:v>0.70354727352888957</c:v>
                </c:pt>
                <c:pt idx="8985">
                  <c:v>0.76015456446839813</c:v>
                </c:pt>
                <c:pt idx="8986">
                  <c:v>0.89034753588104776</c:v>
                </c:pt>
                <c:pt idx="8987">
                  <c:v>1.0477076104127814</c:v>
                </c:pt>
                <c:pt idx="8988">
                  <c:v>1.0218166044070258</c:v>
                </c:pt>
                <c:pt idx="8989">
                  <c:v>0.97266147268484893</c:v>
                </c:pt>
                <c:pt idx="8990">
                  <c:v>0.93753432285883131</c:v>
                </c:pt>
                <c:pt idx="8991">
                  <c:v>0.91621621248649365</c:v>
                </c:pt>
                <c:pt idx="8992">
                  <c:v>0.88169201651165585</c:v>
                </c:pt>
                <c:pt idx="8993">
                  <c:v>0.86599922780712946</c:v>
                </c:pt>
                <c:pt idx="8994">
                  <c:v>0.83723738762445887</c:v>
                </c:pt>
                <c:pt idx="8995">
                  <c:v>0.81487362196959301</c:v>
                </c:pt>
                <c:pt idx="8996">
                  <c:v>0.81909690490703957</c:v>
                </c:pt>
                <c:pt idx="8997">
                  <c:v>0.9031456221893438</c:v>
                </c:pt>
                <c:pt idx="8998">
                  <c:v>0</c:v>
                </c:pt>
                <c:pt idx="8999">
                  <c:v>0</c:v>
                </c:pt>
                <c:pt idx="9000">
                  <c:v>0</c:v>
                </c:pt>
                <c:pt idx="9001">
                  <c:v>0</c:v>
                </c:pt>
                <c:pt idx="9002">
                  <c:v>0</c:v>
                </c:pt>
                <c:pt idx="9003">
                  <c:v>0</c:v>
                </c:pt>
                <c:pt idx="9004">
                  <c:v>0</c:v>
                </c:pt>
                <c:pt idx="9005">
                  <c:v>0</c:v>
                </c:pt>
                <c:pt idx="9006">
                  <c:v>0</c:v>
                </c:pt>
                <c:pt idx="9007">
                  <c:v>0</c:v>
                </c:pt>
                <c:pt idx="9008">
                  <c:v>0</c:v>
                </c:pt>
                <c:pt idx="9009">
                  <c:v>0.98142342595537257</c:v>
                </c:pt>
                <c:pt idx="9010">
                  <c:v>0.98193239009114075</c:v>
                </c:pt>
                <c:pt idx="9011">
                  <c:v>0.98150608915868953</c:v>
                </c:pt>
                <c:pt idx="9012">
                  <c:v>0.98075211225735548</c:v>
                </c:pt>
                <c:pt idx="9013">
                  <c:v>0.98086403268350675</c:v>
                </c:pt>
                <c:pt idx="9014">
                  <c:v>0.98340860262662433</c:v>
                </c:pt>
                <c:pt idx="9015">
                  <c:v>0.98247085123092259</c:v>
                </c:pt>
                <c:pt idx="9016">
                  <c:v>0.97913122332248181</c:v>
                </c:pt>
                <c:pt idx="9017">
                  <c:v>0.98135857525616244</c:v>
                </c:pt>
                <c:pt idx="9018">
                  <c:v>0.98256438553149039</c:v>
                </c:pt>
                <c:pt idx="9019">
                  <c:v>0.97871574221307833</c:v>
                </c:pt>
                <c:pt idx="9020">
                  <c:v>0.97692459596045933</c:v>
                </c:pt>
                <c:pt idx="9021">
                  <c:v>0.97622030819793326</c:v>
                </c:pt>
                <c:pt idx="9022">
                  <c:v>0.97585511749356757</c:v>
                </c:pt>
                <c:pt idx="9023">
                  <c:v>0.97569802795934346</c:v>
                </c:pt>
                <c:pt idx="9024">
                  <c:v>0.97622093305581115</c:v>
                </c:pt>
                <c:pt idx="9025">
                  <c:v>0.97574810578691751</c:v>
                </c:pt>
                <c:pt idx="9026">
                  <c:v>0.97690315633899061</c:v>
                </c:pt>
                <c:pt idx="9027">
                  <c:v>0.97765979001960945</c:v>
                </c:pt>
                <c:pt idx="9028">
                  <c:v>0.97461954680690521</c:v>
                </c:pt>
                <c:pt idx="9029">
                  <c:v>0.97635894024993752</c:v>
                </c:pt>
                <c:pt idx="9030">
                  <c:v>0.97791364271425651</c:v>
                </c:pt>
                <c:pt idx="9031">
                  <c:v>0.97698930868468614</c:v>
                </c:pt>
                <c:pt idx="9032">
                  <c:v>0.97943364565854063</c:v>
                </c:pt>
                <c:pt idx="9033">
                  <c:v>0.97527444542279362</c:v>
                </c:pt>
                <c:pt idx="9034">
                  <c:v>0.98318482624250469</c:v>
                </c:pt>
                <c:pt idx="9035">
                  <c:v>0.97549340811993812</c:v>
                </c:pt>
                <c:pt idx="9036">
                  <c:v>0.98517401146371264</c:v>
                </c:pt>
                <c:pt idx="9037">
                  <c:v>0.97422936541367477</c:v>
                </c:pt>
                <c:pt idx="9038">
                  <c:v>0.98520370034642557</c:v>
                </c:pt>
                <c:pt idx="9039">
                  <c:v>0.98650698573854378</c:v>
                </c:pt>
                <c:pt idx="9040">
                  <c:v>0.99132408809572559</c:v>
                </c:pt>
                <c:pt idx="9041">
                  <c:v>0.98610997111259369</c:v>
                </c:pt>
                <c:pt idx="9042">
                  <c:v>0.99507296743717222</c:v>
                </c:pt>
                <c:pt idx="9043">
                  <c:v>0.99130963559770302</c:v>
                </c:pt>
                <c:pt idx="9044">
                  <c:v>1.0023669569866624</c:v>
                </c:pt>
                <c:pt idx="9045">
                  <c:v>1.0001887608297821</c:v>
                </c:pt>
                <c:pt idx="9046">
                  <c:v>1.0141859964312081</c:v>
                </c:pt>
                <c:pt idx="9047">
                  <c:v>0.99155838803916196</c:v>
                </c:pt>
                <c:pt idx="9048">
                  <c:v>1.0279872649609709</c:v>
                </c:pt>
                <c:pt idx="9049">
                  <c:v>1.0116922165407738</c:v>
                </c:pt>
                <c:pt idx="9050">
                  <c:v>1.0405134259742981</c:v>
                </c:pt>
                <c:pt idx="9051">
                  <c:v>1.0466837631426964</c:v>
                </c:pt>
                <c:pt idx="9052">
                  <c:v>1.0193507576600314</c:v>
                </c:pt>
                <c:pt idx="9053">
                  <c:v>1.0269552030191778</c:v>
                </c:pt>
                <c:pt idx="9054">
                  <c:v>1.0295602221566458</c:v>
                </c:pt>
                <c:pt idx="9055">
                  <c:v>1.0315473106211939</c:v>
                </c:pt>
                <c:pt idx="9056">
                  <c:v>1.0680223349767251</c:v>
                </c:pt>
                <c:pt idx="9057">
                  <c:v>1.0393645337584934</c:v>
                </c:pt>
                <c:pt idx="9058">
                  <c:v>1.086961752880591</c:v>
                </c:pt>
                <c:pt idx="9059">
                  <c:v>1.070747014561086</c:v>
                </c:pt>
                <c:pt idx="9060">
                  <c:v>1.1269597616731399</c:v>
                </c:pt>
                <c:pt idx="9061">
                  <c:v>1.2348328078922637</c:v>
                </c:pt>
                <c:pt idx="9062">
                  <c:v>1.2056983968671307</c:v>
                </c:pt>
                <c:pt idx="9063">
                  <c:v>1.2011556537690895</c:v>
                </c:pt>
                <c:pt idx="9064">
                  <c:v>1.2944847686888805</c:v>
                </c:pt>
                <c:pt idx="9065">
                  <c:v>1.0974107883302393</c:v>
                </c:pt>
                <c:pt idx="9066">
                  <c:v>1.2833291582922013</c:v>
                </c:pt>
                <c:pt idx="9067">
                  <c:v>1.0555447842683918</c:v>
                </c:pt>
                <c:pt idx="9068">
                  <c:v>1.3429569865969961</c:v>
                </c:pt>
                <c:pt idx="9069">
                  <c:v>1.2226803102543118</c:v>
                </c:pt>
                <c:pt idx="9070">
                  <c:v>1.5906595458024897</c:v>
                </c:pt>
                <c:pt idx="9071">
                  <c:v>1.4233601378240501</c:v>
                </c:pt>
                <c:pt idx="9072">
                  <c:v>1.063928945169679</c:v>
                </c:pt>
                <c:pt idx="9073">
                  <c:v>1.3392277431319199</c:v>
                </c:pt>
                <c:pt idx="9074">
                  <c:v>14.760768369045653</c:v>
                </c:pt>
                <c:pt idx="9075">
                  <c:v>1.0416185503508704</c:v>
                </c:pt>
                <c:pt idx="9076">
                  <c:v>1.1023688179684079</c:v>
                </c:pt>
                <c:pt idx="9077">
                  <c:v>0.99061543850101763</c:v>
                </c:pt>
                <c:pt idx="9078">
                  <c:v>1.0550220160844761</c:v>
                </c:pt>
                <c:pt idx="9079">
                  <c:v>1.1949421993729681</c:v>
                </c:pt>
                <c:pt idx="9080">
                  <c:v>1.1015141182557753</c:v>
                </c:pt>
                <c:pt idx="9081">
                  <c:v>1.0567685761408241</c:v>
                </c:pt>
                <c:pt idx="9082">
                  <c:v>1.0925058678145487</c:v>
                </c:pt>
                <c:pt idx="9083">
                  <c:v>1.0233232843412814</c:v>
                </c:pt>
                <c:pt idx="9084">
                  <c:v>1.0060900588061499</c:v>
                </c:pt>
                <c:pt idx="9085">
                  <c:v>0.94913153855236743</c:v>
                </c:pt>
                <c:pt idx="9086">
                  <c:v>0.96861789724597558</c:v>
                </c:pt>
                <c:pt idx="9087">
                  <c:v>0.76939538381183492</c:v>
                </c:pt>
                <c:pt idx="9088">
                  <c:v>0.75932870924614804</c:v>
                </c:pt>
                <c:pt idx="9089">
                  <c:v>0.76391883992716969</c:v>
                </c:pt>
                <c:pt idx="9090">
                  <c:v>0.79501762819042721</c:v>
                </c:pt>
                <c:pt idx="9091">
                  <c:v>0.83034743617305473</c:v>
                </c:pt>
                <c:pt idx="9092">
                  <c:v>0.862545686301329</c:v>
                </c:pt>
                <c:pt idx="9093">
                  <c:v>0.86523540490497164</c:v>
                </c:pt>
                <c:pt idx="9094">
                  <c:v>0.93370984384379796</c:v>
                </c:pt>
                <c:pt idx="9095">
                  <c:v>0.9212596392628416</c:v>
                </c:pt>
                <c:pt idx="9096">
                  <c:v>0.9734831936905457</c:v>
                </c:pt>
                <c:pt idx="9097">
                  <c:v>1.0016709666495431</c:v>
                </c:pt>
                <c:pt idx="9098">
                  <c:v>0.99406322590871521</c:v>
                </c:pt>
                <c:pt idx="9099">
                  <c:v>1.0308592405644124</c:v>
                </c:pt>
                <c:pt idx="9100">
                  <c:v>1.0153086220008558</c:v>
                </c:pt>
                <c:pt idx="9101">
                  <c:v>0.95678189919229861</c:v>
                </c:pt>
                <c:pt idx="9102">
                  <c:v>0.81358870565772157</c:v>
                </c:pt>
                <c:pt idx="9103">
                  <c:v>0.71121114558207355</c:v>
                </c:pt>
                <c:pt idx="9104">
                  <c:v>0.69390916912057865</c:v>
                </c:pt>
                <c:pt idx="9105">
                  <c:v>0.71913316821064877</c:v>
                </c:pt>
                <c:pt idx="9106">
                  <c:v>0.7330369344418276</c:v>
                </c:pt>
                <c:pt idx="9107">
                  <c:v>0.73034639832560266</c:v>
                </c:pt>
                <c:pt idx="9108">
                  <c:v>0.76126365905671922</c:v>
                </c:pt>
                <c:pt idx="9109">
                  <c:v>0.78694396206881312</c:v>
                </c:pt>
                <c:pt idx="9110">
                  <c:v>0.88126765045872901</c:v>
                </c:pt>
                <c:pt idx="9111">
                  <c:v>0.93053532882816459</c:v>
                </c:pt>
                <c:pt idx="9112">
                  <c:v>1.1505532737865118</c:v>
                </c:pt>
                <c:pt idx="9113">
                  <c:v>1.24223281611386</c:v>
                </c:pt>
                <c:pt idx="9114">
                  <c:v>1.5332832560928953</c:v>
                </c:pt>
                <c:pt idx="9115">
                  <c:v>1.3899103708804772</c:v>
                </c:pt>
                <c:pt idx="9116">
                  <c:v>0.98677754565113118</c:v>
                </c:pt>
                <c:pt idx="9117">
                  <c:v>0.74683458936964009</c:v>
                </c:pt>
                <c:pt idx="9118">
                  <c:v>0.50479667212450985</c:v>
                </c:pt>
                <c:pt idx="9119">
                  <c:v>0.36624269649707858</c:v>
                </c:pt>
                <c:pt idx="9120">
                  <c:v>0.29393577082877398</c:v>
                </c:pt>
                <c:pt idx="9121">
                  <c:v>0.22118913893389458</c:v>
                </c:pt>
                <c:pt idx="9122">
                  <c:v>0.20005548090590286</c:v>
                </c:pt>
                <c:pt idx="9123">
                  <c:v>0</c:v>
                </c:pt>
                <c:pt idx="9124">
                  <c:v>0</c:v>
                </c:pt>
                <c:pt idx="9125">
                  <c:v>0</c:v>
                </c:pt>
                <c:pt idx="9126">
                  <c:v>0</c:v>
                </c:pt>
                <c:pt idx="9127">
                  <c:v>0</c:v>
                </c:pt>
                <c:pt idx="9128">
                  <c:v>0</c:v>
                </c:pt>
                <c:pt idx="9129">
                  <c:v>0</c:v>
                </c:pt>
                <c:pt idx="9130">
                  <c:v>0</c:v>
                </c:pt>
                <c:pt idx="9131">
                  <c:v>0</c:v>
                </c:pt>
                <c:pt idx="9132">
                  <c:v>0</c:v>
                </c:pt>
                <c:pt idx="9133">
                  <c:v>0</c:v>
                </c:pt>
                <c:pt idx="9134">
                  <c:v>0.99364352074265427</c:v>
                </c:pt>
                <c:pt idx="9135">
                  <c:v>1.0145565798633169</c:v>
                </c:pt>
                <c:pt idx="9136">
                  <c:v>0.9964681786823032</c:v>
                </c:pt>
                <c:pt idx="9137">
                  <c:v>1.0146375907413587</c:v>
                </c:pt>
                <c:pt idx="9138">
                  <c:v>0.99736133425887663</c:v>
                </c:pt>
                <c:pt idx="9139">
                  <c:v>1.0155569774527726</c:v>
                </c:pt>
                <c:pt idx="9140">
                  <c:v>0.99599353668518398</c:v>
                </c:pt>
                <c:pt idx="9141">
                  <c:v>1.0160189968479301</c:v>
                </c:pt>
                <c:pt idx="9142">
                  <c:v>0.99565806324711592</c:v>
                </c:pt>
                <c:pt idx="9143">
                  <c:v>1.0157669623072716</c:v>
                </c:pt>
                <c:pt idx="9144">
                  <c:v>0.99814124017305261</c:v>
                </c:pt>
                <c:pt idx="9145">
                  <c:v>1.0149072861005444</c:v>
                </c:pt>
                <c:pt idx="9146">
                  <c:v>0.99586780739203651</c:v>
                </c:pt>
                <c:pt idx="9147">
                  <c:v>1.0167215306074611</c:v>
                </c:pt>
                <c:pt idx="9148">
                  <c:v>1.0010063855264821</c:v>
                </c:pt>
                <c:pt idx="9149">
                  <c:v>1.0170889398928527</c:v>
                </c:pt>
                <c:pt idx="9150">
                  <c:v>0.99848425283120457</c:v>
                </c:pt>
                <c:pt idx="9151">
                  <c:v>1.0175093607278778</c:v>
                </c:pt>
                <c:pt idx="9152">
                  <c:v>0.99947143075049483</c:v>
                </c:pt>
                <c:pt idx="9153">
                  <c:v>1.0190814409000486</c:v>
                </c:pt>
                <c:pt idx="9154">
                  <c:v>1.0022451337719844</c:v>
                </c:pt>
                <c:pt idx="9155">
                  <c:v>1.0175703862794536</c:v>
                </c:pt>
                <c:pt idx="9156">
                  <c:v>0.99685447074022149</c:v>
                </c:pt>
                <c:pt idx="9157">
                  <c:v>1.0176472237909933</c:v>
                </c:pt>
                <c:pt idx="9158">
                  <c:v>1.005194412854757</c:v>
                </c:pt>
                <c:pt idx="9159">
                  <c:v>1.0210587131842757</c:v>
                </c:pt>
                <c:pt idx="9160">
                  <c:v>1.0054986513322819</c:v>
                </c:pt>
                <c:pt idx="9161">
                  <c:v>1.0154184535209572</c:v>
                </c:pt>
                <c:pt idx="9162">
                  <c:v>1.001617958398042</c:v>
                </c:pt>
                <c:pt idx="9163">
                  <c:v>1.0097941732599007</c:v>
                </c:pt>
                <c:pt idx="9164">
                  <c:v>1.0054674659215741</c:v>
                </c:pt>
                <c:pt idx="9165">
                  <c:v>1.0237484875800782</c:v>
                </c:pt>
                <c:pt idx="9166">
                  <c:v>1.0085150688197468</c:v>
                </c:pt>
                <c:pt idx="9167">
                  <c:v>1.0167056300319377</c:v>
                </c:pt>
                <c:pt idx="9168">
                  <c:v>1.0097267328616713</c:v>
                </c:pt>
                <c:pt idx="9169">
                  <c:v>1.0244377764947621</c:v>
                </c:pt>
                <c:pt idx="9170">
                  <c:v>1.0133246146505039</c:v>
                </c:pt>
                <c:pt idx="9171">
                  <c:v>1.036782815164597</c:v>
                </c:pt>
                <c:pt idx="9172">
                  <c:v>1.0290576040865567</c:v>
                </c:pt>
                <c:pt idx="9173">
                  <c:v>1.0121818065630701</c:v>
                </c:pt>
                <c:pt idx="9174">
                  <c:v>1.0138108542731619</c:v>
                </c:pt>
                <c:pt idx="9175">
                  <c:v>1.039728658212546</c:v>
                </c:pt>
                <c:pt idx="9176">
                  <c:v>1.0268378657257948</c:v>
                </c:pt>
                <c:pt idx="9177">
                  <c:v>1.0497399566021155</c:v>
                </c:pt>
                <c:pt idx="9178">
                  <c:v>1.0152430321645098</c:v>
                </c:pt>
                <c:pt idx="9179">
                  <c:v>1.0184952212785041</c:v>
                </c:pt>
                <c:pt idx="9180">
                  <c:v>0.89029099076847795</c:v>
                </c:pt>
                <c:pt idx="9181">
                  <c:v>1.0322842378631698</c:v>
                </c:pt>
                <c:pt idx="9182">
                  <c:v>1.0774923795809692</c:v>
                </c:pt>
                <c:pt idx="9183">
                  <c:v>0.84326476269384565</c:v>
                </c:pt>
                <c:pt idx="9184">
                  <c:v>1.267735227133997</c:v>
                </c:pt>
                <c:pt idx="9185">
                  <c:v>1.3748816948715241</c:v>
                </c:pt>
                <c:pt idx="9186">
                  <c:v>2.3846391989374212</c:v>
                </c:pt>
                <c:pt idx="9187">
                  <c:v>1.3978455315261411</c:v>
                </c:pt>
                <c:pt idx="9188">
                  <c:v>1.2445661256476797</c:v>
                </c:pt>
                <c:pt idx="9189">
                  <c:v>1.2577350678369834</c:v>
                </c:pt>
                <c:pt idx="9190">
                  <c:v>0.92521900361811171</c:v>
                </c:pt>
                <c:pt idx="9191">
                  <c:v>1.1703082099519106</c:v>
                </c:pt>
                <c:pt idx="9192">
                  <c:v>1.1217942611154252</c:v>
                </c:pt>
                <c:pt idx="9193">
                  <c:v>0.85995820244375221</c:v>
                </c:pt>
                <c:pt idx="9194">
                  <c:v>0.37706789512854655</c:v>
                </c:pt>
                <c:pt idx="9195">
                  <c:v>0.94619129559674564</c:v>
                </c:pt>
                <c:pt idx="9196">
                  <c:v>0.91104747392480989</c:v>
                </c:pt>
                <c:pt idx="9197">
                  <c:v>0.85635819827280601</c:v>
                </c:pt>
                <c:pt idx="9198">
                  <c:v>0.99561329570773949</c:v>
                </c:pt>
                <c:pt idx="9199">
                  <c:v>0.71270737759964364</c:v>
                </c:pt>
                <c:pt idx="9200">
                  <c:v>0.89939165696258072</c:v>
                </c:pt>
                <c:pt idx="9201">
                  <c:v>0.97809460540856175</c:v>
                </c:pt>
                <c:pt idx="9202">
                  <c:v>1.0212710718741018</c:v>
                </c:pt>
                <c:pt idx="9203">
                  <c:v>0.9869475747720835</c:v>
                </c:pt>
                <c:pt idx="9204">
                  <c:v>1.2442576393110718</c:v>
                </c:pt>
                <c:pt idx="9205">
                  <c:v>0.93603386495290908</c:v>
                </c:pt>
                <c:pt idx="9206">
                  <c:v>0.94067095798923261</c:v>
                </c:pt>
                <c:pt idx="9207">
                  <c:v>1.0152894886553239</c:v>
                </c:pt>
                <c:pt idx="9208">
                  <c:v>0.49238323523161953</c:v>
                </c:pt>
                <c:pt idx="9209">
                  <c:v>1.1191351786268724</c:v>
                </c:pt>
                <c:pt idx="9210">
                  <c:v>0.6008164742976575</c:v>
                </c:pt>
                <c:pt idx="9211">
                  <c:v>3.1761950450323859E-2</c:v>
                </c:pt>
                <c:pt idx="9212">
                  <c:v>7.4899659070754313E-2</c:v>
                </c:pt>
                <c:pt idx="9213">
                  <c:v>2.1146240665581406E-2</c:v>
                </c:pt>
                <c:pt idx="9214">
                  <c:v>1.0187103801943798</c:v>
                </c:pt>
                <c:pt idx="9215">
                  <c:v>0.6395353212368946</c:v>
                </c:pt>
                <c:pt idx="9216">
                  <c:v>5.8583784262618097E-3</c:v>
                </c:pt>
                <c:pt idx="9217">
                  <c:v>1.3208553258424229</c:v>
                </c:pt>
                <c:pt idx="9218">
                  <c:v>1.2179119651230939</c:v>
                </c:pt>
                <c:pt idx="9219">
                  <c:v>1.1294221066252841</c:v>
                </c:pt>
                <c:pt idx="9220">
                  <c:v>1.0618467329172518</c:v>
                </c:pt>
                <c:pt idx="9221">
                  <c:v>0.98579508692456064</c:v>
                </c:pt>
                <c:pt idx="9222">
                  <c:v>0.95633795125496657</c:v>
                </c:pt>
                <c:pt idx="9223">
                  <c:v>0.96776009604279356</c:v>
                </c:pt>
                <c:pt idx="9224">
                  <c:v>0.97774064777490755</c:v>
                </c:pt>
                <c:pt idx="9225">
                  <c:v>1.0559117022574371</c:v>
                </c:pt>
                <c:pt idx="9226">
                  <c:v>1.1147036563957269</c:v>
                </c:pt>
                <c:pt idx="9227">
                  <c:v>1.0956191232907515</c:v>
                </c:pt>
                <c:pt idx="9228">
                  <c:v>1.0980157194640463</c:v>
                </c:pt>
                <c:pt idx="9229">
                  <c:v>1.116397250544795</c:v>
                </c:pt>
                <c:pt idx="9230">
                  <c:v>1.0637015664896439</c:v>
                </c:pt>
                <c:pt idx="9231">
                  <c:v>1.0269572453307525</c:v>
                </c:pt>
                <c:pt idx="9232">
                  <c:v>0.69563672516251651</c:v>
                </c:pt>
                <c:pt idx="9233">
                  <c:v>0.46781566947778036</c:v>
                </c:pt>
                <c:pt idx="9234">
                  <c:v>0.30859506695355732</c:v>
                </c:pt>
                <c:pt idx="9235">
                  <c:v>0.28591209874130091</c:v>
                </c:pt>
                <c:pt idx="9236">
                  <c:v>0.3185998145936994</c:v>
                </c:pt>
                <c:pt idx="9237">
                  <c:v>0.34960123831710477</c:v>
                </c:pt>
                <c:pt idx="9238">
                  <c:v>0.42639211408369082</c:v>
                </c:pt>
                <c:pt idx="9239">
                  <c:v>0.54314590962838172</c:v>
                </c:pt>
                <c:pt idx="9240">
                  <c:v>0.76148753270329461</c:v>
                </c:pt>
                <c:pt idx="9241">
                  <c:v>1.0378913108233354</c:v>
                </c:pt>
                <c:pt idx="9242">
                  <c:v>1.0511839031474766</c:v>
                </c:pt>
                <c:pt idx="9243">
                  <c:v>1.019646137697154</c:v>
                </c:pt>
                <c:pt idx="9244">
                  <c:v>1.0174858816362504</c:v>
                </c:pt>
                <c:pt idx="9245">
                  <c:v>0.9962680942101737</c:v>
                </c:pt>
                <c:pt idx="9246">
                  <c:v>1.1641852958044874</c:v>
                </c:pt>
                <c:pt idx="9247">
                  <c:v>1.5438120720707877</c:v>
                </c:pt>
                <c:pt idx="9248">
                  <c:v>0</c:v>
                </c:pt>
                <c:pt idx="9249">
                  <c:v>0</c:v>
                </c:pt>
                <c:pt idx="9250">
                  <c:v>0</c:v>
                </c:pt>
                <c:pt idx="9251">
                  <c:v>0</c:v>
                </c:pt>
                <c:pt idx="9252">
                  <c:v>0</c:v>
                </c:pt>
                <c:pt idx="9253">
                  <c:v>0</c:v>
                </c:pt>
                <c:pt idx="9254">
                  <c:v>0</c:v>
                </c:pt>
                <c:pt idx="9255">
                  <c:v>0</c:v>
                </c:pt>
                <c:pt idx="9256">
                  <c:v>0</c:v>
                </c:pt>
                <c:pt idx="9257">
                  <c:v>0</c:v>
                </c:pt>
                <c:pt idx="9258">
                  <c:v>0</c:v>
                </c:pt>
                <c:pt idx="9259">
                  <c:v>5.099349116904393</c:v>
                </c:pt>
                <c:pt idx="9260">
                  <c:v>5.0886260194533737</c:v>
                </c:pt>
                <c:pt idx="9261">
                  <c:v>5.0781549341241874</c:v>
                </c:pt>
                <c:pt idx="9262">
                  <c:v>5.0912485169935104</c:v>
                </c:pt>
                <c:pt idx="9263">
                  <c:v>5.0823898163098775</c:v>
                </c:pt>
                <c:pt idx="9264">
                  <c:v>5.0906364019191939</c:v>
                </c:pt>
                <c:pt idx="9265">
                  <c:v>5.0873707378399846</c:v>
                </c:pt>
                <c:pt idx="9266">
                  <c:v>5.1080969313477258</c:v>
                </c:pt>
                <c:pt idx="9267">
                  <c:v>5.1120350588596297</c:v>
                </c:pt>
                <c:pt idx="9268">
                  <c:v>5.1112989498312835</c:v>
                </c:pt>
                <c:pt idx="9269">
                  <c:v>5.1147523187563939</c:v>
                </c:pt>
                <c:pt idx="9270">
                  <c:v>5.11970136848461</c:v>
                </c:pt>
                <c:pt idx="9271">
                  <c:v>5.1067619678027976</c:v>
                </c:pt>
                <c:pt idx="9272">
                  <c:v>5.1112297572730974</c:v>
                </c:pt>
                <c:pt idx="9273">
                  <c:v>5.1074739697087344</c:v>
                </c:pt>
                <c:pt idx="9274">
                  <c:v>5.1164253473217345</c:v>
                </c:pt>
                <c:pt idx="9275">
                  <c:v>5.1471598008230668</c:v>
                </c:pt>
                <c:pt idx="9276">
                  <c:v>5.1294850370769938</c:v>
                </c:pt>
                <c:pt idx="9277">
                  <c:v>5.1228814331448467</c:v>
                </c:pt>
                <c:pt idx="9278">
                  <c:v>5.0963793659201784</c:v>
                </c:pt>
                <c:pt idx="9279">
                  <c:v>5.0840568848687315</c:v>
                </c:pt>
                <c:pt idx="9280">
                  <c:v>5.1069465806949381</c:v>
                </c:pt>
                <c:pt idx="9281">
                  <c:v>5.0557707044015299</c:v>
                </c:pt>
                <c:pt idx="9282">
                  <c:v>5.0435563590542145</c:v>
                </c:pt>
                <c:pt idx="9283">
                  <c:v>5.046963043478268</c:v>
                </c:pt>
                <c:pt idx="9284">
                  <c:v>5.0100882646965497</c:v>
                </c:pt>
                <c:pt idx="9285">
                  <c:v>4.9403265888852461</c:v>
                </c:pt>
                <c:pt idx="9286">
                  <c:v>4.882033475647769</c:v>
                </c:pt>
                <c:pt idx="9287">
                  <c:v>4.7959445192451451</c:v>
                </c:pt>
                <c:pt idx="9288">
                  <c:v>4.7229572737833916</c:v>
                </c:pt>
                <c:pt idx="9289">
                  <c:v>4.6868679811887723</c:v>
                </c:pt>
                <c:pt idx="9290">
                  <c:v>4.670844928000486</c:v>
                </c:pt>
                <c:pt idx="9291">
                  <c:v>4.5733555813046971</c:v>
                </c:pt>
                <c:pt idx="9292">
                  <c:v>4.4961085453624525</c:v>
                </c:pt>
                <c:pt idx="9293">
                  <c:v>4.5100230643784398</c:v>
                </c:pt>
                <c:pt idx="9294">
                  <c:v>4.4290394546897334</c:v>
                </c:pt>
                <c:pt idx="9295">
                  <c:v>4.4406038141560904</c:v>
                </c:pt>
                <c:pt idx="9296">
                  <c:v>4.5105290038584878</c:v>
                </c:pt>
                <c:pt idx="9297">
                  <c:v>4.5101819472050009</c:v>
                </c:pt>
                <c:pt idx="9298">
                  <c:v>4.8205938635059047</c:v>
                </c:pt>
                <c:pt idx="9299">
                  <c:v>5.4032315769902866</c:v>
                </c:pt>
                <c:pt idx="9300">
                  <c:v>7.2848662778799458</c:v>
                </c:pt>
                <c:pt idx="9301">
                  <c:v>14.713450148313317</c:v>
                </c:pt>
                <c:pt idx="9302">
                  <c:v>152.74218099053999</c:v>
                </c:pt>
                <c:pt idx="9303">
                  <c:v>28.631199297778657</c:v>
                </c:pt>
                <c:pt idx="9304">
                  <c:v>2.1405680265278342</c:v>
                </c:pt>
                <c:pt idx="9305">
                  <c:v>8.0882314057268132E-2</c:v>
                </c:pt>
                <c:pt idx="9306">
                  <c:v>1.0667871274591973</c:v>
                </c:pt>
                <c:pt idx="9307">
                  <c:v>1.8090159484729085</c:v>
                </c:pt>
                <c:pt idx="9308">
                  <c:v>0.24243091788587959</c:v>
                </c:pt>
                <c:pt idx="9309">
                  <c:v>1.345518485023252</c:v>
                </c:pt>
                <c:pt idx="9310">
                  <c:v>3.8305537535834153</c:v>
                </c:pt>
                <c:pt idx="9311">
                  <c:v>2.4598718908548802</c:v>
                </c:pt>
                <c:pt idx="9312">
                  <c:v>2.107199418417122E-2</c:v>
                </c:pt>
                <c:pt idx="9313">
                  <c:v>0.43468149765228692</c:v>
                </c:pt>
                <c:pt idx="9314">
                  <c:v>71.314627075139086</c:v>
                </c:pt>
                <c:pt idx="9315">
                  <c:v>42.193979124324542</c:v>
                </c:pt>
                <c:pt idx="9316">
                  <c:v>149.67839365632923</c:v>
                </c:pt>
                <c:pt idx="9317">
                  <c:v>462.20864608683871</c:v>
                </c:pt>
                <c:pt idx="9318">
                  <c:v>212.06258014085535</c:v>
                </c:pt>
                <c:pt idx="9319">
                  <c:v>5.3807336335013938</c:v>
                </c:pt>
                <c:pt idx="9320">
                  <c:v>214.77989500063143</c:v>
                </c:pt>
                <c:pt idx="9321">
                  <c:v>26.119216482515785</c:v>
                </c:pt>
                <c:pt idx="9322">
                  <c:v>82.990964121807266</c:v>
                </c:pt>
                <c:pt idx="9323">
                  <c:v>7.7305363461305445</c:v>
                </c:pt>
                <c:pt idx="9324">
                  <c:v>121.24390704888232</c:v>
                </c:pt>
                <c:pt idx="9325">
                  <c:v>278.0443703006253</c:v>
                </c:pt>
                <c:pt idx="9326">
                  <c:v>294.78197332311817</c:v>
                </c:pt>
                <c:pt idx="9327">
                  <c:v>347.81233375313224</c:v>
                </c:pt>
                <c:pt idx="9328">
                  <c:v>10.455597659121748</c:v>
                </c:pt>
                <c:pt idx="9329">
                  <c:v>21.084066144938177</c:v>
                </c:pt>
                <c:pt idx="9330">
                  <c:v>3.2232861647872051</c:v>
                </c:pt>
                <c:pt idx="9331">
                  <c:v>138.65872471504937</c:v>
                </c:pt>
                <c:pt idx="9332">
                  <c:v>19.66609458460443</c:v>
                </c:pt>
                <c:pt idx="9333">
                  <c:v>10.511938941296338</c:v>
                </c:pt>
                <c:pt idx="9334">
                  <c:v>8.9364283604977839</c:v>
                </c:pt>
                <c:pt idx="9335">
                  <c:v>15.157585952195475</c:v>
                </c:pt>
                <c:pt idx="9336">
                  <c:v>25.482207909248526</c:v>
                </c:pt>
                <c:pt idx="9337">
                  <c:v>24.355409439793483</c:v>
                </c:pt>
                <c:pt idx="9338">
                  <c:v>26.055597276706713</c:v>
                </c:pt>
                <c:pt idx="9339">
                  <c:v>3.8956157933907933</c:v>
                </c:pt>
                <c:pt idx="9340">
                  <c:v>3.1018994570450542</c:v>
                </c:pt>
                <c:pt idx="9341">
                  <c:v>6.9073599655978084</c:v>
                </c:pt>
                <c:pt idx="9342">
                  <c:v>5.8237365841851085</c:v>
                </c:pt>
                <c:pt idx="9343">
                  <c:v>5.2523130878124284</c:v>
                </c:pt>
                <c:pt idx="9344">
                  <c:v>4.794631475981519</c:v>
                </c:pt>
                <c:pt idx="9345">
                  <c:v>4.4703327782119784</c:v>
                </c:pt>
                <c:pt idx="9346">
                  <c:v>4.2075092130616003</c:v>
                </c:pt>
                <c:pt idx="9347">
                  <c:v>3.9649140950598847</c:v>
                </c:pt>
                <c:pt idx="9348">
                  <c:v>3.7690745569853035</c:v>
                </c:pt>
                <c:pt idx="9349">
                  <c:v>3.48789748509083</c:v>
                </c:pt>
                <c:pt idx="9350">
                  <c:v>3.8894904784235185</c:v>
                </c:pt>
                <c:pt idx="9351">
                  <c:v>4.3186396444529453</c:v>
                </c:pt>
                <c:pt idx="9352">
                  <c:v>4.8801064528549203</c:v>
                </c:pt>
                <c:pt idx="9353">
                  <c:v>5.0130110792903775</c:v>
                </c:pt>
                <c:pt idx="9354">
                  <c:v>5.1975471285833041</c:v>
                </c:pt>
                <c:pt idx="9355">
                  <c:v>5.077011410608371</c:v>
                </c:pt>
                <c:pt idx="9356">
                  <c:v>4.8015976815206498</c:v>
                </c:pt>
                <c:pt idx="9357">
                  <c:v>4.1049787150825559</c:v>
                </c:pt>
                <c:pt idx="9358">
                  <c:v>3.4926495125053538</c:v>
                </c:pt>
                <c:pt idx="9359">
                  <c:v>2.7603823996662231</c:v>
                </c:pt>
                <c:pt idx="9360">
                  <c:v>2.306447987386139</c:v>
                </c:pt>
                <c:pt idx="9361">
                  <c:v>2.2344703624763476</c:v>
                </c:pt>
                <c:pt idx="9362">
                  <c:v>1.9357080318688742</c:v>
                </c:pt>
                <c:pt idx="9363">
                  <c:v>1.6526601305871815</c:v>
                </c:pt>
                <c:pt idx="9364">
                  <c:v>1.476444538180558</c:v>
                </c:pt>
                <c:pt idx="9365">
                  <c:v>1.4950515617009321</c:v>
                </c:pt>
                <c:pt idx="9366">
                  <c:v>1.480087762184183</c:v>
                </c:pt>
                <c:pt idx="9367">
                  <c:v>1.9218619472273473</c:v>
                </c:pt>
                <c:pt idx="9368">
                  <c:v>2.5290623902193428</c:v>
                </c:pt>
                <c:pt idx="9369">
                  <c:v>3.4334316406028953</c:v>
                </c:pt>
                <c:pt idx="9370">
                  <c:v>4.5957704431388171</c:v>
                </c:pt>
                <c:pt idx="9371">
                  <c:v>6.1890203312990586</c:v>
                </c:pt>
                <c:pt idx="9372">
                  <c:v>8.2049579344810102</c:v>
                </c:pt>
                <c:pt idx="9373">
                  <c:v>0</c:v>
                </c:pt>
                <c:pt idx="9374">
                  <c:v>0</c:v>
                </c:pt>
                <c:pt idx="9375">
                  <c:v>0</c:v>
                </c:pt>
                <c:pt idx="9376">
                  <c:v>0</c:v>
                </c:pt>
                <c:pt idx="9377">
                  <c:v>0</c:v>
                </c:pt>
                <c:pt idx="9378">
                  <c:v>0</c:v>
                </c:pt>
                <c:pt idx="9379">
                  <c:v>0</c:v>
                </c:pt>
                <c:pt idx="9380">
                  <c:v>0</c:v>
                </c:pt>
                <c:pt idx="9381">
                  <c:v>0</c:v>
                </c:pt>
                <c:pt idx="9382">
                  <c:v>0</c:v>
                </c:pt>
                <c:pt idx="9383">
                  <c:v>0</c:v>
                </c:pt>
                <c:pt idx="9384">
                  <c:v>0</c:v>
                </c:pt>
                <c:pt idx="9385">
                  <c:v>0</c:v>
                </c:pt>
                <c:pt idx="9386">
                  <c:v>0</c:v>
                </c:pt>
                <c:pt idx="9387">
                  <c:v>0</c:v>
                </c:pt>
                <c:pt idx="9388">
                  <c:v>0</c:v>
                </c:pt>
                <c:pt idx="9389">
                  <c:v>0</c:v>
                </c:pt>
                <c:pt idx="9390">
                  <c:v>0</c:v>
                </c:pt>
                <c:pt idx="9391">
                  <c:v>0</c:v>
                </c:pt>
                <c:pt idx="9392">
                  <c:v>0</c:v>
                </c:pt>
                <c:pt idx="9393">
                  <c:v>0</c:v>
                </c:pt>
                <c:pt idx="9394">
                  <c:v>0</c:v>
                </c:pt>
                <c:pt idx="9395">
                  <c:v>0</c:v>
                </c:pt>
                <c:pt idx="9396">
                  <c:v>0</c:v>
                </c:pt>
                <c:pt idx="9397">
                  <c:v>0</c:v>
                </c:pt>
                <c:pt idx="9398">
                  <c:v>0</c:v>
                </c:pt>
                <c:pt idx="9399">
                  <c:v>0</c:v>
                </c:pt>
                <c:pt idx="9400">
                  <c:v>0</c:v>
                </c:pt>
                <c:pt idx="9401">
                  <c:v>0</c:v>
                </c:pt>
                <c:pt idx="9402">
                  <c:v>0</c:v>
                </c:pt>
                <c:pt idx="9403">
                  <c:v>0</c:v>
                </c:pt>
                <c:pt idx="9404">
                  <c:v>0</c:v>
                </c:pt>
                <c:pt idx="9405">
                  <c:v>0</c:v>
                </c:pt>
                <c:pt idx="9406">
                  <c:v>0</c:v>
                </c:pt>
                <c:pt idx="9407">
                  <c:v>0</c:v>
                </c:pt>
                <c:pt idx="9408">
                  <c:v>0</c:v>
                </c:pt>
                <c:pt idx="9409">
                  <c:v>0</c:v>
                </c:pt>
                <c:pt idx="9410">
                  <c:v>0</c:v>
                </c:pt>
                <c:pt idx="9411">
                  <c:v>0</c:v>
                </c:pt>
                <c:pt idx="9412">
                  <c:v>0</c:v>
                </c:pt>
                <c:pt idx="9413">
                  <c:v>0</c:v>
                </c:pt>
                <c:pt idx="9414">
                  <c:v>0</c:v>
                </c:pt>
                <c:pt idx="9415">
                  <c:v>0</c:v>
                </c:pt>
                <c:pt idx="9416">
                  <c:v>0</c:v>
                </c:pt>
                <c:pt idx="9417">
                  <c:v>0</c:v>
                </c:pt>
                <c:pt idx="9418">
                  <c:v>0</c:v>
                </c:pt>
                <c:pt idx="9419">
                  <c:v>0</c:v>
                </c:pt>
                <c:pt idx="9420">
                  <c:v>0</c:v>
                </c:pt>
                <c:pt idx="9421">
                  <c:v>0</c:v>
                </c:pt>
                <c:pt idx="9422">
                  <c:v>0</c:v>
                </c:pt>
                <c:pt idx="9423">
                  <c:v>0</c:v>
                </c:pt>
                <c:pt idx="9424">
                  <c:v>0</c:v>
                </c:pt>
                <c:pt idx="9425">
                  <c:v>0</c:v>
                </c:pt>
                <c:pt idx="9426">
                  <c:v>0</c:v>
                </c:pt>
                <c:pt idx="9427">
                  <c:v>0</c:v>
                </c:pt>
                <c:pt idx="9428">
                  <c:v>0</c:v>
                </c:pt>
                <c:pt idx="9429">
                  <c:v>0</c:v>
                </c:pt>
                <c:pt idx="9430">
                  <c:v>0</c:v>
                </c:pt>
                <c:pt idx="9431">
                  <c:v>0</c:v>
                </c:pt>
                <c:pt idx="9432">
                  <c:v>0</c:v>
                </c:pt>
                <c:pt idx="9433">
                  <c:v>0</c:v>
                </c:pt>
                <c:pt idx="9434">
                  <c:v>0</c:v>
                </c:pt>
                <c:pt idx="9435">
                  <c:v>0</c:v>
                </c:pt>
                <c:pt idx="9436">
                  <c:v>0</c:v>
                </c:pt>
                <c:pt idx="9437">
                  <c:v>0</c:v>
                </c:pt>
                <c:pt idx="9438">
                  <c:v>0</c:v>
                </c:pt>
                <c:pt idx="9439">
                  <c:v>0</c:v>
                </c:pt>
                <c:pt idx="9440">
                  <c:v>0</c:v>
                </c:pt>
                <c:pt idx="9441">
                  <c:v>0</c:v>
                </c:pt>
                <c:pt idx="9442">
                  <c:v>0</c:v>
                </c:pt>
                <c:pt idx="9443">
                  <c:v>0</c:v>
                </c:pt>
                <c:pt idx="9444">
                  <c:v>0</c:v>
                </c:pt>
                <c:pt idx="9445">
                  <c:v>0</c:v>
                </c:pt>
                <c:pt idx="9446">
                  <c:v>0</c:v>
                </c:pt>
                <c:pt idx="9447">
                  <c:v>0</c:v>
                </c:pt>
                <c:pt idx="9448">
                  <c:v>0</c:v>
                </c:pt>
                <c:pt idx="9449">
                  <c:v>0</c:v>
                </c:pt>
                <c:pt idx="9450">
                  <c:v>0</c:v>
                </c:pt>
                <c:pt idx="9451">
                  <c:v>0</c:v>
                </c:pt>
                <c:pt idx="9452">
                  <c:v>0</c:v>
                </c:pt>
                <c:pt idx="9453">
                  <c:v>0</c:v>
                </c:pt>
                <c:pt idx="9454">
                  <c:v>0</c:v>
                </c:pt>
                <c:pt idx="9455">
                  <c:v>0</c:v>
                </c:pt>
                <c:pt idx="9456">
                  <c:v>0</c:v>
                </c:pt>
                <c:pt idx="9457">
                  <c:v>0</c:v>
                </c:pt>
                <c:pt idx="9458">
                  <c:v>0</c:v>
                </c:pt>
                <c:pt idx="9459">
                  <c:v>0</c:v>
                </c:pt>
                <c:pt idx="9460">
                  <c:v>0</c:v>
                </c:pt>
                <c:pt idx="9461">
                  <c:v>0</c:v>
                </c:pt>
                <c:pt idx="9462">
                  <c:v>0</c:v>
                </c:pt>
                <c:pt idx="9463">
                  <c:v>0</c:v>
                </c:pt>
                <c:pt idx="9464">
                  <c:v>0</c:v>
                </c:pt>
                <c:pt idx="9465">
                  <c:v>0</c:v>
                </c:pt>
                <c:pt idx="9466">
                  <c:v>0</c:v>
                </c:pt>
                <c:pt idx="9467">
                  <c:v>0</c:v>
                </c:pt>
                <c:pt idx="9468">
                  <c:v>0</c:v>
                </c:pt>
                <c:pt idx="9469">
                  <c:v>0</c:v>
                </c:pt>
                <c:pt idx="9470">
                  <c:v>0</c:v>
                </c:pt>
                <c:pt idx="9471">
                  <c:v>0</c:v>
                </c:pt>
                <c:pt idx="9472">
                  <c:v>0</c:v>
                </c:pt>
                <c:pt idx="9473">
                  <c:v>0</c:v>
                </c:pt>
                <c:pt idx="9474">
                  <c:v>0</c:v>
                </c:pt>
                <c:pt idx="9475">
                  <c:v>0</c:v>
                </c:pt>
                <c:pt idx="9476">
                  <c:v>0</c:v>
                </c:pt>
                <c:pt idx="9477">
                  <c:v>0</c:v>
                </c:pt>
                <c:pt idx="9478">
                  <c:v>0</c:v>
                </c:pt>
                <c:pt idx="9479">
                  <c:v>0</c:v>
                </c:pt>
                <c:pt idx="9480">
                  <c:v>0</c:v>
                </c:pt>
                <c:pt idx="9481">
                  <c:v>0</c:v>
                </c:pt>
                <c:pt idx="9482">
                  <c:v>0</c:v>
                </c:pt>
                <c:pt idx="9483">
                  <c:v>0</c:v>
                </c:pt>
                <c:pt idx="9484">
                  <c:v>0</c:v>
                </c:pt>
                <c:pt idx="9485">
                  <c:v>0</c:v>
                </c:pt>
                <c:pt idx="9486">
                  <c:v>0</c:v>
                </c:pt>
                <c:pt idx="9487">
                  <c:v>0</c:v>
                </c:pt>
                <c:pt idx="9488">
                  <c:v>0</c:v>
                </c:pt>
                <c:pt idx="9489">
                  <c:v>0</c:v>
                </c:pt>
                <c:pt idx="9490">
                  <c:v>0</c:v>
                </c:pt>
                <c:pt idx="9491">
                  <c:v>0</c:v>
                </c:pt>
                <c:pt idx="9492">
                  <c:v>0</c:v>
                </c:pt>
                <c:pt idx="9493">
                  <c:v>0</c:v>
                </c:pt>
                <c:pt idx="9494">
                  <c:v>0</c:v>
                </c:pt>
                <c:pt idx="9495">
                  <c:v>0</c:v>
                </c:pt>
                <c:pt idx="9496">
                  <c:v>0</c:v>
                </c:pt>
                <c:pt idx="9497">
                  <c:v>0</c:v>
                </c:pt>
                <c:pt idx="9498">
                  <c:v>0</c:v>
                </c:pt>
                <c:pt idx="9499">
                  <c:v>0</c:v>
                </c:pt>
                <c:pt idx="9500">
                  <c:v>0</c:v>
                </c:pt>
                <c:pt idx="9501">
                  <c:v>0</c:v>
                </c:pt>
                <c:pt idx="9502">
                  <c:v>0</c:v>
                </c:pt>
                <c:pt idx="9503">
                  <c:v>0</c:v>
                </c:pt>
                <c:pt idx="9504">
                  <c:v>0</c:v>
                </c:pt>
                <c:pt idx="9505">
                  <c:v>0</c:v>
                </c:pt>
                <c:pt idx="9506">
                  <c:v>0</c:v>
                </c:pt>
                <c:pt idx="9507">
                  <c:v>0</c:v>
                </c:pt>
                <c:pt idx="9508">
                  <c:v>0</c:v>
                </c:pt>
                <c:pt idx="9509">
                  <c:v>0</c:v>
                </c:pt>
                <c:pt idx="9510">
                  <c:v>0</c:v>
                </c:pt>
                <c:pt idx="9511">
                  <c:v>0</c:v>
                </c:pt>
                <c:pt idx="9512">
                  <c:v>0</c:v>
                </c:pt>
                <c:pt idx="9513">
                  <c:v>0</c:v>
                </c:pt>
                <c:pt idx="9514">
                  <c:v>0</c:v>
                </c:pt>
                <c:pt idx="9515">
                  <c:v>0</c:v>
                </c:pt>
                <c:pt idx="9516">
                  <c:v>0</c:v>
                </c:pt>
                <c:pt idx="9517">
                  <c:v>0</c:v>
                </c:pt>
                <c:pt idx="9518">
                  <c:v>0</c:v>
                </c:pt>
                <c:pt idx="9519">
                  <c:v>0</c:v>
                </c:pt>
                <c:pt idx="9520">
                  <c:v>0</c:v>
                </c:pt>
                <c:pt idx="9521">
                  <c:v>0</c:v>
                </c:pt>
                <c:pt idx="9522">
                  <c:v>0</c:v>
                </c:pt>
                <c:pt idx="9523">
                  <c:v>0</c:v>
                </c:pt>
                <c:pt idx="9524">
                  <c:v>0</c:v>
                </c:pt>
                <c:pt idx="9525">
                  <c:v>0</c:v>
                </c:pt>
                <c:pt idx="9526">
                  <c:v>0</c:v>
                </c:pt>
                <c:pt idx="9527">
                  <c:v>0</c:v>
                </c:pt>
                <c:pt idx="9528">
                  <c:v>0</c:v>
                </c:pt>
                <c:pt idx="9529">
                  <c:v>0</c:v>
                </c:pt>
                <c:pt idx="9530">
                  <c:v>0</c:v>
                </c:pt>
                <c:pt idx="9531">
                  <c:v>0</c:v>
                </c:pt>
                <c:pt idx="9532">
                  <c:v>0</c:v>
                </c:pt>
                <c:pt idx="9533">
                  <c:v>0</c:v>
                </c:pt>
                <c:pt idx="9534">
                  <c:v>0</c:v>
                </c:pt>
                <c:pt idx="9535">
                  <c:v>0</c:v>
                </c:pt>
                <c:pt idx="9536">
                  <c:v>0</c:v>
                </c:pt>
                <c:pt idx="9537">
                  <c:v>0</c:v>
                </c:pt>
                <c:pt idx="9538">
                  <c:v>0</c:v>
                </c:pt>
                <c:pt idx="9539">
                  <c:v>0</c:v>
                </c:pt>
                <c:pt idx="9540">
                  <c:v>0</c:v>
                </c:pt>
                <c:pt idx="9541">
                  <c:v>0</c:v>
                </c:pt>
                <c:pt idx="9542">
                  <c:v>0</c:v>
                </c:pt>
                <c:pt idx="9543">
                  <c:v>0</c:v>
                </c:pt>
                <c:pt idx="9544">
                  <c:v>0</c:v>
                </c:pt>
                <c:pt idx="9545">
                  <c:v>0</c:v>
                </c:pt>
                <c:pt idx="9546">
                  <c:v>0</c:v>
                </c:pt>
                <c:pt idx="9547">
                  <c:v>0</c:v>
                </c:pt>
                <c:pt idx="9548">
                  <c:v>0</c:v>
                </c:pt>
                <c:pt idx="9549">
                  <c:v>0</c:v>
                </c:pt>
                <c:pt idx="9550">
                  <c:v>0</c:v>
                </c:pt>
                <c:pt idx="9551">
                  <c:v>0</c:v>
                </c:pt>
                <c:pt idx="9552">
                  <c:v>0</c:v>
                </c:pt>
                <c:pt idx="9553">
                  <c:v>0</c:v>
                </c:pt>
                <c:pt idx="9554">
                  <c:v>0</c:v>
                </c:pt>
                <c:pt idx="9555">
                  <c:v>0</c:v>
                </c:pt>
                <c:pt idx="9556">
                  <c:v>0</c:v>
                </c:pt>
                <c:pt idx="9557">
                  <c:v>0</c:v>
                </c:pt>
                <c:pt idx="9558">
                  <c:v>0</c:v>
                </c:pt>
                <c:pt idx="9559">
                  <c:v>0</c:v>
                </c:pt>
                <c:pt idx="9560">
                  <c:v>0</c:v>
                </c:pt>
                <c:pt idx="9561">
                  <c:v>0</c:v>
                </c:pt>
                <c:pt idx="9562">
                  <c:v>0</c:v>
                </c:pt>
                <c:pt idx="9563">
                  <c:v>0</c:v>
                </c:pt>
                <c:pt idx="9564">
                  <c:v>0</c:v>
                </c:pt>
                <c:pt idx="9565">
                  <c:v>0</c:v>
                </c:pt>
                <c:pt idx="9566">
                  <c:v>0</c:v>
                </c:pt>
                <c:pt idx="9567">
                  <c:v>0</c:v>
                </c:pt>
                <c:pt idx="9568">
                  <c:v>0</c:v>
                </c:pt>
                <c:pt idx="9569">
                  <c:v>0</c:v>
                </c:pt>
                <c:pt idx="9570">
                  <c:v>0</c:v>
                </c:pt>
                <c:pt idx="9571">
                  <c:v>0</c:v>
                </c:pt>
                <c:pt idx="9572">
                  <c:v>0</c:v>
                </c:pt>
                <c:pt idx="9573">
                  <c:v>0</c:v>
                </c:pt>
                <c:pt idx="9574">
                  <c:v>0</c:v>
                </c:pt>
                <c:pt idx="9575">
                  <c:v>0</c:v>
                </c:pt>
                <c:pt idx="9576">
                  <c:v>0</c:v>
                </c:pt>
                <c:pt idx="9577">
                  <c:v>0</c:v>
                </c:pt>
                <c:pt idx="9578">
                  <c:v>0</c:v>
                </c:pt>
                <c:pt idx="9579">
                  <c:v>0</c:v>
                </c:pt>
                <c:pt idx="9580">
                  <c:v>0</c:v>
                </c:pt>
                <c:pt idx="9581">
                  <c:v>0</c:v>
                </c:pt>
                <c:pt idx="9582">
                  <c:v>0</c:v>
                </c:pt>
                <c:pt idx="9583">
                  <c:v>0</c:v>
                </c:pt>
                <c:pt idx="9584">
                  <c:v>0</c:v>
                </c:pt>
                <c:pt idx="9585">
                  <c:v>0</c:v>
                </c:pt>
                <c:pt idx="9586">
                  <c:v>0</c:v>
                </c:pt>
                <c:pt idx="9587">
                  <c:v>0</c:v>
                </c:pt>
                <c:pt idx="9588">
                  <c:v>0</c:v>
                </c:pt>
                <c:pt idx="9589">
                  <c:v>0</c:v>
                </c:pt>
                <c:pt idx="9590">
                  <c:v>0</c:v>
                </c:pt>
                <c:pt idx="9591">
                  <c:v>0</c:v>
                </c:pt>
                <c:pt idx="9592">
                  <c:v>0</c:v>
                </c:pt>
                <c:pt idx="9593">
                  <c:v>0</c:v>
                </c:pt>
                <c:pt idx="9594">
                  <c:v>0</c:v>
                </c:pt>
                <c:pt idx="9595">
                  <c:v>0</c:v>
                </c:pt>
                <c:pt idx="9596">
                  <c:v>0</c:v>
                </c:pt>
                <c:pt idx="9597">
                  <c:v>0</c:v>
                </c:pt>
                <c:pt idx="9598">
                  <c:v>0</c:v>
                </c:pt>
                <c:pt idx="9599">
                  <c:v>0</c:v>
                </c:pt>
                <c:pt idx="9600">
                  <c:v>0</c:v>
                </c:pt>
                <c:pt idx="9601">
                  <c:v>0</c:v>
                </c:pt>
                <c:pt idx="9602">
                  <c:v>0</c:v>
                </c:pt>
                <c:pt idx="9603">
                  <c:v>0</c:v>
                </c:pt>
                <c:pt idx="9604">
                  <c:v>0</c:v>
                </c:pt>
                <c:pt idx="9605">
                  <c:v>0</c:v>
                </c:pt>
                <c:pt idx="9606">
                  <c:v>0</c:v>
                </c:pt>
                <c:pt idx="9607">
                  <c:v>0</c:v>
                </c:pt>
                <c:pt idx="9608">
                  <c:v>0</c:v>
                </c:pt>
                <c:pt idx="9609">
                  <c:v>0</c:v>
                </c:pt>
                <c:pt idx="9610">
                  <c:v>0</c:v>
                </c:pt>
                <c:pt idx="9611">
                  <c:v>0</c:v>
                </c:pt>
                <c:pt idx="9612">
                  <c:v>0</c:v>
                </c:pt>
                <c:pt idx="9613">
                  <c:v>0</c:v>
                </c:pt>
                <c:pt idx="9614">
                  <c:v>0</c:v>
                </c:pt>
                <c:pt idx="9615">
                  <c:v>0</c:v>
                </c:pt>
                <c:pt idx="9616">
                  <c:v>0</c:v>
                </c:pt>
                <c:pt idx="9617">
                  <c:v>0</c:v>
                </c:pt>
                <c:pt idx="9618">
                  <c:v>0</c:v>
                </c:pt>
                <c:pt idx="9619">
                  <c:v>0</c:v>
                </c:pt>
                <c:pt idx="9620">
                  <c:v>0</c:v>
                </c:pt>
                <c:pt idx="9621">
                  <c:v>0</c:v>
                </c:pt>
                <c:pt idx="9622">
                  <c:v>0</c:v>
                </c:pt>
                <c:pt idx="9623">
                  <c:v>0</c:v>
                </c:pt>
                <c:pt idx="9624">
                  <c:v>0</c:v>
                </c:pt>
                <c:pt idx="9625">
                  <c:v>0</c:v>
                </c:pt>
                <c:pt idx="9626">
                  <c:v>0</c:v>
                </c:pt>
                <c:pt idx="9627">
                  <c:v>0</c:v>
                </c:pt>
                <c:pt idx="9628">
                  <c:v>0</c:v>
                </c:pt>
                <c:pt idx="9629">
                  <c:v>0</c:v>
                </c:pt>
                <c:pt idx="9630">
                  <c:v>0</c:v>
                </c:pt>
                <c:pt idx="9631">
                  <c:v>0</c:v>
                </c:pt>
                <c:pt idx="9632">
                  <c:v>0</c:v>
                </c:pt>
                <c:pt idx="9633">
                  <c:v>0</c:v>
                </c:pt>
                <c:pt idx="9634">
                  <c:v>0.10251805106588922</c:v>
                </c:pt>
                <c:pt idx="9635">
                  <c:v>0.10248709657092445</c:v>
                </c:pt>
                <c:pt idx="9636">
                  <c:v>0.10253042578824167</c:v>
                </c:pt>
                <c:pt idx="9637">
                  <c:v>0.10246492769293147</c:v>
                </c:pt>
                <c:pt idx="9638">
                  <c:v>0.10236543546744452</c:v>
                </c:pt>
                <c:pt idx="9639">
                  <c:v>0.10249529002733702</c:v>
                </c:pt>
                <c:pt idx="9640">
                  <c:v>0.10262515127924567</c:v>
                </c:pt>
                <c:pt idx="9641">
                  <c:v>0.10244272957053779</c:v>
                </c:pt>
                <c:pt idx="9642">
                  <c:v>0.10232639267659359</c:v>
                </c:pt>
                <c:pt idx="9643">
                  <c:v>0.10237131546268546</c:v>
                </c:pt>
                <c:pt idx="9644">
                  <c:v>0.10242135576817089</c:v>
                </c:pt>
                <c:pt idx="9645">
                  <c:v>0.10237107980906607</c:v>
                </c:pt>
                <c:pt idx="9646">
                  <c:v>0.10245274085531562</c:v>
                </c:pt>
                <c:pt idx="9647">
                  <c:v>0.10256529513120027</c:v>
                </c:pt>
                <c:pt idx="9648">
                  <c:v>0.10247200813844548</c:v>
                </c:pt>
                <c:pt idx="9649">
                  <c:v>0.10255762980119949</c:v>
                </c:pt>
                <c:pt idx="9650">
                  <c:v>0.10235423458486713</c:v>
                </c:pt>
                <c:pt idx="9651">
                  <c:v>0.10250796966007986</c:v>
                </c:pt>
                <c:pt idx="9652">
                  <c:v>0.10231313573374483</c:v>
                </c:pt>
                <c:pt idx="9653">
                  <c:v>0.1023116896804364</c:v>
                </c:pt>
                <c:pt idx="9654">
                  <c:v>0.10233504840884296</c:v>
                </c:pt>
                <c:pt idx="9655">
                  <c:v>0.10238385143940547</c:v>
                </c:pt>
                <c:pt idx="9656">
                  <c:v>0.10182709639170553</c:v>
                </c:pt>
                <c:pt idx="9657">
                  <c:v>0.10217834146131724</c:v>
                </c:pt>
                <c:pt idx="9658">
                  <c:v>0.10169276051791275</c:v>
                </c:pt>
                <c:pt idx="9659">
                  <c:v>0.1016865323782627</c:v>
                </c:pt>
                <c:pt idx="9660">
                  <c:v>0.1012925639381808</c:v>
                </c:pt>
                <c:pt idx="9661">
                  <c:v>0.10104968546738442</c:v>
                </c:pt>
                <c:pt idx="9662">
                  <c:v>0.10027893001840912</c:v>
                </c:pt>
                <c:pt idx="9663">
                  <c:v>9.9482700911428246E-2</c:v>
                </c:pt>
                <c:pt idx="9664">
                  <c:v>0.10000691740847453</c:v>
                </c:pt>
                <c:pt idx="9665">
                  <c:v>0.1011546551950389</c:v>
                </c:pt>
                <c:pt idx="9666">
                  <c:v>9.9740728980605167E-2</c:v>
                </c:pt>
                <c:pt idx="9667">
                  <c:v>9.7794894903303023E-2</c:v>
                </c:pt>
                <c:pt idx="9668">
                  <c:v>9.5410874394064843E-2</c:v>
                </c:pt>
                <c:pt idx="9669">
                  <c:v>9.2354555320873472E-2</c:v>
                </c:pt>
                <c:pt idx="9670">
                  <c:v>8.9818381152353202E-2</c:v>
                </c:pt>
                <c:pt idx="9671">
                  <c:v>8.6550954589291698E-2</c:v>
                </c:pt>
                <c:pt idx="9672">
                  <c:v>8.1830027027700009E-2</c:v>
                </c:pt>
                <c:pt idx="9673">
                  <c:v>7.5784087007993092E-2</c:v>
                </c:pt>
                <c:pt idx="9674">
                  <c:v>6.8962338936588999E-2</c:v>
                </c:pt>
                <c:pt idx="9675">
                  <c:v>6.0047750519485264E-2</c:v>
                </c:pt>
                <c:pt idx="9676">
                  <c:v>5.0704077254376138E-2</c:v>
                </c:pt>
                <c:pt idx="9677">
                  <c:v>3.9946841786593412E-2</c:v>
                </c:pt>
                <c:pt idx="9678">
                  <c:v>2.7846759227261052E-2</c:v>
                </c:pt>
                <c:pt idx="9679">
                  <c:v>1.5158157839500795E-2</c:v>
                </c:pt>
                <c:pt idx="9680">
                  <c:v>4.7228175227714145E-3</c:v>
                </c:pt>
                <c:pt idx="9681">
                  <c:v>8.4361550234802519E-5</c:v>
                </c:pt>
                <c:pt idx="9682">
                  <c:v>1.5533820568626542E-2</c:v>
                </c:pt>
                <c:pt idx="9683">
                  <c:v>0.11730243853827962</c:v>
                </c:pt>
                <c:pt idx="9684">
                  <c:v>1.1447935821340578</c:v>
                </c:pt>
                <c:pt idx="9685">
                  <c:v>17.683361160715936</c:v>
                </c:pt>
                <c:pt idx="9686">
                  <c:v>1.6416745997783511</c:v>
                </c:pt>
                <c:pt idx="9687">
                  <c:v>107.55206646112249</c:v>
                </c:pt>
                <c:pt idx="9688">
                  <c:v>1.0614416051855058</c:v>
                </c:pt>
                <c:pt idx="9689">
                  <c:v>0.63919034948528375</c:v>
                </c:pt>
                <c:pt idx="9690">
                  <c:v>0.5176300897707885</c:v>
                </c:pt>
                <c:pt idx="9691">
                  <c:v>0.30768540474155548</c:v>
                </c:pt>
                <c:pt idx="9692">
                  <c:v>0.26772168429280585</c:v>
                </c:pt>
                <c:pt idx="9693">
                  <c:v>5.3839355521325752E-2</c:v>
                </c:pt>
                <c:pt idx="9694">
                  <c:v>12.199813397299103</c:v>
                </c:pt>
                <c:pt idx="9695">
                  <c:v>9.263388073537465</c:v>
                </c:pt>
                <c:pt idx="9696">
                  <c:v>2.5588884355639032</c:v>
                </c:pt>
                <c:pt idx="9697">
                  <c:v>0.92052821110712135</c:v>
                </c:pt>
                <c:pt idx="9698">
                  <c:v>0.56123287438726766</c:v>
                </c:pt>
                <c:pt idx="9699">
                  <c:v>0.5926781958606161</c:v>
                </c:pt>
                <c:pt idx="9700">
                  <c:v>7.5782242662306321E-2</c:v>
                </c:pt>
                <c:pt idx="9701">
                  <c:v>1.1151031539930161</c:v>
                </c:pt>
                <c:pt idx="9702">
                  <c:v>0.12346229283669992</c:v>
                </c:pt>
                <c:pt idx="9703">
                  <c:v>8.8931479864779828</c:v>
                </c:pt>
                <c:pt idx="9704">
                  <c:v>1.7932696614404301E-3</c:v>
                </c:pt>
                <c:pt idx="9705">
                  <c:v>0.14089407471808038</c:v>
                </c:pt>
                <c:pt idx="9706">
                  <c:v>1.4775677318932898E-2</c:v>
                </c:pt>
                <c:pt idx="9707">
                  <c:v>40.111401630379092</c:v>
                </c:pt>
                <c:pt idx="9708">
                  <c:v>24.073174321290114</c:v>
                </c:pt>
                <c:pt idx="9709">
                  <c:v>5.8760655310210481</c:v>
                </c:pt>
                <c:pt idx="9710">
                  <c:v>0.1014468889125347</c:v>
                </c:pt>
                <c:pt idx="9711">
                  <c:v>7.6205659944820905</c:v>
                </c:pt>
                <c:pt idx="9712">
                  <c:v>0.65379590362220308</c:v>
                </c:pt>
                <c:pt idx="9713">
                  <c:v>0.65892601670346884</c:v>
                </c:pt>
                <c:pt idx="9714">
                  <c:v>0.68901572485345941</c:v>
                </c:pt>
                <c:pt idx="9715">
                  <c:v>0.64569579439297986</c:v>
                </c:pt>
                <c:pt idx="9716">
                  <c:v>0.63795784614897411</c:v>
                </c:pt>
                <c:pt idx="9717">
                  <c:v>0.64626437506015866</c:v>
                </c:pt>
                <c:pt idx="9718">
                  <c:v>0.58327045509055953</c:v>
                </c:pt>
                <c:pt idx="9719">
                  <c:v>0.54452242449742416</c:v>
                </c:pt>
                <c:pt idx="9720">
                  <c:v>0.54496659972527051</c:v>
                </c:pt>
                <c:pt idx="9721">
                  <c:v>0.5504713428904926</c:v>
                </c:pt>
                <c:pt idx="9722">
                  <c:v>0.56894044527408871</c:v>
                </c:pt>
                <c:pt idx="9723">
                  <c:v>0.64473544696088925</c:v>
                </c:pt>
                <c:pt idx="9724">
                  <c:v>0.73540969926501265</c:v>
                </c:pt>
                <c:pt idx="9725">
                  <c:v>0.80284099456592461</c:v>
                </c:pt>
                <c:pt idx="9726">
                  <c:v>0.90028899977344157</c:v>
                </c:pt>
                <c:pt idx="9727">
                  <c:v>0.93732571765662565</c:v>
                </c:pt>
                <c:pt idx="9728">
                  <c:v>0.85696311913087664</c:v>
                </c:pt>
                <c:pt idx="9729">
                  <c:v>0.88680795768027965</c:v>
                </c:pt>
                <c:pt idx="9730">
                  <c:v>0.90992588005578234</c:v>
                </c:pt>
                <c:pt idx="9731">
                  <c:v>0.96260734431539863</c:v>
                </c:pt>
                <c:pt idx="9732">
                  <c:v>1.0603990600332163</c:v>
                </c:pt>
                <c:pt idx="9733">
                  <c:v>1.0235726130990435</c:v>
                </c:pt>
                <c:pt idx="9734">
                  <c:v>0.98931093698821537</c:v>
                </c:pt>
                <c:pt idx="9735">
                  <c:v>0.87023228305365818</c:v>
                </c:pt>
                <c:pt idx="9736">
                  <c:v>0.76336267327507423</c:v>
                </c:pt>
                <c:pt idx="9737">
                  <c:v>0.7489332517727475</c:v>
                </c:pt>
                <c:pt idx="9738">
                  <c:v>0.76625699919303503</c:v>
                </c:pt>
                <c:pt idx="9739">
                  <c:v>0.72564872842644956</c:v>
                </c:pt>
                <c:pt idx="9740">
                  <c:v>0.82561333944365078</c:v>
                </c:pt>
                <c:pt idx="9741">
                  <c:v>1.1018512572335299</c:v>
                </c:pt>
                <c:pt idx="9742">
                  <c:v>1.5940025593260898</c:v>
                </c:pt>
                <c:pt idx="9743">
                  <c:v>6.0132247904295903</c:v>
                </c:pt>
                <c:pt idx="9744">
                  <c:v>1.1781650856821866</c:v>
                </c:pt>
                <c:pt idx="9745">
                  <c:v>0.33044035452064724</c:v>
                </c:pt>
                <c:pt idx="9746">
                  <c:v>0.40057561443562517</c:v>
                </c:pt>
                <c:pt idx="9747">
                  <c:v>1.0060292113648177</c:v>
                </c:pt>
                <c:pt idx="9748">
                  <c:v>0</c:v>
                </c:pt>
                <c:pt idx="9749">
                  <c:v>0</c:v>
                </c:pt>
                <c:pt idx="9750">
                  <c:v>0</c:v>
                </c:pt>
                <c:pt idx="9751">
                  <c:v>0</c:v>
                </c:pt>
                <c:pt idx="9752">
                  <c:v>0</c:v>
                </c:pt>
                <c:pt idx="9753">
                  <c:v>0</c:v>
                </c:pt>
                <c:pt idx="9754">
                  <c:v>0</c:v>
                </c:pt>
                <c:pt idx="9755">
                  <c:v>0</c:v>
                </c:pt>
                <c:pt idx="9756">
                  <c:v>0</c:v>
                </c:pt>
                <c:pt idx="9757">
                  <c:v>0</c:v>
                </c:pt>
                <c:pt idx="9758">
                  <c:v>0</c:v>
                </c:pt>
                <c:pt idx="9759">
                  <c:v>0.99313578514241863</c:v>
                </c:pt>
                <c:pt idx="9760">
                  <c:v>0.99631896290531152</c:v>
                </c:pt>
                <c:pt idx="9761">
                  <c:v>0.99464132500154789</c:v>
                </c:pt>
                <c:pt idx="9762">
                  <c:v>0.99366827378002076</c:v>
                </c:pt>
                <c:pt idx="9763">
                  <c:v>0.99278982980139707</c:v>
                </c:pt>
                <c:pt idx="9764">
                  <c:v>0.99363039191611657</c:v>
                </c:pt>
                <c:pt idx="9765">
                  <c:v>0.99564241513502461</c:v>
                </c:pt>
                <c:pt idx="9766">
                  <c:v>0.99395389313360805</c:v>
                </c:pt>
                <c:pt idx="9767">
                  <c:v>0.99349618311319998</c:v>
                </c:pt>
                <c:pt idx="9768">
                  <c:v>0.99526765530329153</c:v>
                </c:pt>
                <c:pt idx="9769">
                  <c:v>0.99537725429786506</c:v>
                </c:pt>
                <c:pt idx="9770">
                  <c:v>0.99373590669465783</c:v>
                </c:pt>
                <c:pt idx="9771">
                  <c:v>0.9956773304884966</c:v>
                </c:pt>
                <c:pt idx="9772">
                  <c:v>0.99540288272633126</c:v>
                </c:pt>
                <c:pt idx="9773">
                  <c:v>0.99479207066823361</c:v>
                </c:pt>
                <c:pt idx="9774">
                  <c:v>0.99540659070577042</c:v>
                </c:pt>
                <c:pt idx="9775">
                  <c:v>0.99440297458897453</c:v>
                </c:pt>
                <c:pt idx="9776">
                  <c:v>0.99599813002628701</c:v>
                </c:pt>
                <c:pt idx="9777">
                  <c:v>0.99494833942189265</c:v>
                </c:pt>
                <c:pt idx="9778">
                  <c:v>0.99265740452336471</c:v>
                </c:pt>
                <c:pt idx="9779">
                  <c:v>0.99638294626854251</c:v>
                </c:pt>
                <c:pt idx="9780">
                  <c:v>0.99715296147620913</c:v>
                </c:pt>
                <c:pt idx="9781">
                  <c:v>0.99449253372964008</c:v>
                </c:pt>
                <c:pt idx="9782">
                  <c:v>0.99775648256573879</c:v>
                </c:pt>
                <c:pt idx="9783">
                  <c:v>0.99699703760464164</c:v>
                </c:pt>
                <c:pt idx="9784">
                  <c:v>0.98777648680729557</c:v>
                </c:pt>
                <c:pt idx="9785">
                  <c:v>0.99506078751132743</c:v>
                </c:pt>
                <c:pt idx="9786">
                  <c:v>0.9971192846672291</c:v>
                </c:pt>
                <c:pt idx="9787">
                  <c:v>0.99308251142455917</c:v>
                </c:pt>
                <c:pt idx="9788">
                  <c:v>0.9933326044659595</c:v>
                </c:pt>
                <c:pt idx="9789">
                  <c:v>0.99557294795394491</c:v>
                </c:pt>
                <c:pt idx="9790">
                  <c:v>1.0015378106927282</c:v>
                </c:pt>
                <c:pt idx="9791">
                  <c:v>0.99778993775039215</c:v>
                </c:pt>
                <c:pt idx="9792">
                  <c:v>1.0055915154107988</c:v>
                </c:pt>
                <c:pt idx="9793">
                  <c:v>0.99693881704113363</c:v>
                </c:pt>
                <c:pt idx="9794">
                  <c:v>0.99461007966952275</c:v>
                </c:pt>
                <c:pt idx="9795">
                  <c:v>0.99697908499297716</c:v>
                </c:pt>
                <c:pt idx="9796">
                  <c:v>1.0094170100454538</c:v>
                </c:pt>
                <c:pt idx="9797">
                  <c:v>1.0074851255352029</c:v>
                </c:pt>
                <c:pt idx="9798">
                  <c:v>1.000165967145882</c:v>
                </c:pt>
                <c:pt idx="9799">
                  <c:v>1.0030823079538937</c:v>
                </c:pt>
                <c:pt idx="9800">
                  <c:v>1.0017471388907717</c:v>
                </c:pt>
                <c:pt idx="9801">
                  <c:v>1.0124579883502123</c:v>
                </c:pt>
                <c:pt idx="9802">
                  <c:v>1.0161179763930257</c:v>
                </c:pt>
                <c:pt idx="9803">
                  <c:v>1.0102007307710101</c:v>
                </c:pt>
                <c:pt idx="9804">
                  <c:v>1.0065665067205731</c:v>
                </c:pt>
                <c:pt idx="9805">
                  <c:v>1.0100928617594747</c:v>
                </c:pt>
                <c:pt idx="9806">
                  <c:v>1.0799976317416502</c:v>
                </c:pt>
                <c:pt idx="9807">
                  <c:v>1.0198660745142398</c:v>
                </c:pt>
                <c:pt idx="9808">
                  <c:v>1.0051716611046038</c:v>
                </c:pt>
                <c:pt idx="9809">
                  <c:v>1.0009440327535251</c:v>
                </c:pt>
                <c:pt idx="9810">
                  <c:v>1.0005947169922818</c:v>
                </c:pt>
                <c:pt idx="9811">
                  <c:v>0.99648201846250228</c:v>
                </c:pt>
                <c:pt idx="9812">
                  <c:v>1.0049007903540101</c:v>
                </c:pt>
                <c:pt idx="9813">
                  <c:v>0.98997045540022022</c:v>
                </c:pt>
                <c:pt idx="9814">
                  <c:v>0.97242339442221359</c:v>
                </c:pt>
                <c:pt idx="9815">
                  <c:v>0.93323234062166627</c:v>
                </c:pt>
                <c:pt idx="9816">
                  <c:v>0.85847576947450421</c:v>
                </c:pt>
                <c:pt idx="9817">
                  <c:v>0.86811258437830152</c:v>
                </c:pt>
                <c:pt idx="9818">
                  <c:v>0.87885332324683563</c:v>
                </c:pt>
                <c:pt idx="9819">
                  <c:v>0.93195119461290243</c:v>
                </c:pt>
                <c:pt idx="9820">
                  <c:v>0.95266863987411465</c:v>
                </c:pt>
                <c:pt idx="9821">
                  <c:v>0.97129877028502065</c:v>
                </c:pt>
                <c:pt idx="9822">
                  <c:v>1.0526619576306058</c:v>
                </c:pt>
                <c:pt idx="9823">
                  <c:v>1.0004420686815521</c:v>
                </c:pt>
                <c:pt idx="9824">
                  <c:v>0.91781554492397854</c:v>
                </c:pt>
                <c:pt idx="9825">
                  <c:v>0.6092458537022909</c:v>
                </c:pt>
                <c:pt idx="9826">
                  <c:v>0.81983269128618963</c:v>
                </c:pt>
                <c:pt idx="9827">
                  <c:v>0.88658139533110059</c:v>
                </c:pt>
                <c:pt idx="9828">
                  <c:v>2.9114811811552461</c:v>
                </c:pt>
                <c:pt idx="9829">
                  <c:v>0.61750185060023899</c:v>
                </c:pt>
                <c:pt idx="9830">
                  <c:v>1.5893757999790576</c:v>
                </c:pt>
                <c:pt idx="9831">
                  <c:v>0.66255907710328288</c:v>
                </c:pt>
                <c:pt idx="9832">
                  <c:v>0.80503773091917563</c:v>
                </c:pt>
                <c:pt idx="9833">
                  <c:v>1.0124955401039804</c:v>
                </c:pt>
                <c:pt idx="9834">
                  <c:v>6.6419049113964386</c:v>
                </c:pt>
                <c:pt idx="9835">
                  <c:v>0.1270904646310364</c:v>
                </c:pt>
                <c:pt idx="9836">
                  <c:v>0.97518792175417224</c:v>
                </c:pt>
                <c:pt idx="9837">
                  <c:v>0.96287394245277647</c:v>
                </c:pt>
                <c:pt idx="9838">
                  <c:v>1.000159067128342</c:v>
                </c:pt>
                <c:pt idx="9839">
                  <c:v>1.0647768305085903</c:v>
                </c:pt>
                <c:pt idx="9840">
                  <c:v>0.98972827849336464</c:v>
                </c:pt>
                <c:pt idx="9841">
                  <c:v>1.0006739980698978</c:v>
                </c:pt>
                <c:pt idx="9842">
                  <c:v>1.066643815857812</c:v>
                </c:pt>
                <c:pt idx="9843">
                  <c:v>1.0193567772392476</c:v>
                </c:pt>
                <c:pt idx="9844">
                  <c:v>0.99521781491061856</c:v>
                </c:pt>
                <c:pt idx="9845">
                  <c:v>1.0026697466580818</c:v>
                </c:pt>
                <c:pt idx="9846">
                  <c:v>1.0276239540639978</c:v>
                </c:pt>
                <c:pt idx="9847">
                  <c:v>1.021027679897623</c:v>
                </c:pt>
                <c:pt idx="9848">
                  <c:v>0.99283484177758619</c:v>
                </c:pt>
                <c:pt idx="9849">
                  <c:v>1.0127938982650453</c:v>
                </c:pt>
                <c:pt idx="9850">
                  <c:v>1.0161103292417111</c:v>
                </c:pt>
                <c:pt idx="9851">
                  <c:v>1.0342087551514274</c:v>
                </c:pt>
                <c:pt idx="9852">
                  <c:v>1.0296505067438981</c:v>
                </c:pt>
                <c:pt idx="9853">
                  <c:v>0.97708975225646111</c:v>
                </c:pt>
                <c:pt idx="9854">
                  <c:v>1.0215611452924815</c:v>
                </c:pt>
                <c:pt idx="9855">
                  <c:v>1.0161891766203268</c:v>
                </c:pt>
                <c:pt idx="9856">
                  <c:v>1.048422511464898</c:v>
                </c:pt>
                <c:pt idx="9857">
                  <c:v>1.1085689066456081</c:v>
                </c:pt>
                <c:pt idx="9858">
                  <c:v>1.0415704458429973</c:v>
                </c:pt>
                <c:pt idx="9859">
                  <c:v>1.0497524911548046</c:v>
                </c:pt>
                <c:pt idx="9860">
                  <c:v>1.0659188349760953</c:v>
                </c:pt>
                <c:pt idx="9861">
                  <c:v>1.0517065216006523</c:v>
                </c:pt>
                <c:pt idx="9862">
                  <c:v>1.0681216676818213</c:v>
                </c:pt>
                <c:pt idx="9863">
                  <c:v>1.2271304701953758</c:v>
                </c:pt>
                <c:pt idx="9864">
                  <c:v>1.1405958729359946</c:v>
                </c:pt>
                <c:pt idx="9865">
                  <c:v>1.4621864459531546</c:v>
                </c:pt>
                <c:pt idx="9866">
                  <c:v>2.1244589433656547</c:v>
                </c:pt>
                <c:pt idx="9867">
                  <c:v>3.5080792832483594</c:v>
                </c:pt>
                <c:pt idx="9868">
                  <c:v>15.335102047728574</c:v>
                </c:pt>
                <c:pt idx="9869">
                  <c:v>8.4102261224171482</c:v>
                </c:pt>
                <c:pt idx="9870">
                  <c:v>5.853238944704187</c:v>
                </c:pt>
                <c:pt idx="9871">
                  <c:v>15.722538217597366</c:v>
                </c:pt>
                <c:pt idx="9872">
                  <c:v>86.699223474347832</c:v>
                </c:pt>
                <c:pt idx="9873">
                  <c:v>0</c:v>
                </c:pt>
                <c:pt idx="9874">
                  <c:v>0</c:v>
                </c:pt>
                <c:pt idx="9875">
                  <c:v>0</c:v>
                </c:pt>
                <c:pt idx="9876">
                  <c:v>0</c:v>
                </c:pt>
                <c:pt idx="9877">
                  <c:v>0</c:v>
                </c:pt>
                <c:pt idx="9878">
                  <c:v>0</c:v>
                </c:pt>
                <c:pt idx="9879">
                  <c:v>0</c:v>
                </c:pt>
                <c:pt idx="9880">
                  <c:v>0</c:v>
                </c:pt>
                <c:pt idx="9881">
                  <c:v>0</c:v>
                </c:pt>
                <c:pt idx="9882">
                  <c:v>0</c:v>
                </c:pt>
                <c:pt idx="9883">
                  <c:v>0</c:v>
                </c:pt>
                <c:pt idx="9884">
                  <c:v>1.0051125134127621</c:v>
                </c:pt>
                <c:pt idx="9885">
                  <c:v>1.0157708148928406</c:v>
                </c:pt>
                <c:pt idx="9886">
                  <c:v>1.0284757032562388</c:v>
                </c:pt>
                <c:pt idx="9887">
                  <c:v>1.0341629111750881</c:v>
                </c:pt>
                <c:pt idx="9888">
                  <c:v>1.0421148954424242</c:v>
                </c:pt>
                <c:pt idx="9889">
                  <c:v>1.0538279823995966</c:v>
                </c:pt>
                <c:pt idx="9890">
                  <c:v>1.0536269328507875</c:v>
                </c:pt>
                <c:pt idx="9891">
                  <c:v>1.0602860277137129</c:v>
                </c:pt>
                <c:pt idx="9892">
                  <c:v>1.0649747361973618</c:v>
                </c:pt>
                <c:pt idx="9893">
                  <c:v>1.0669868526073076</c:v>
                </c:pt>
                <c:pt idx="9894">
                  <c:v>1.0656707253195419</c:v>
                </c:pt>
                <c:pt idx="9895">
                  <c:v>1.0636181999553929</c:v>
                </c:pt>
                <c:pt idx="9896">
                  <c:v>1.067363455634107</c:v>
                </c:pt>
                <c:pt idx="9897">
                  <c:v>1.0659900636148638</c:v>
                </c:pt>
                <c:pt idx="9898">
                  <c:v>1.0636517357995718</c:v>
                </c:pt>
                <c:pt idx="9899">
                  <c:v>1.064318738854044</c:v>
                </c:pt>
                <c:pt idx="9900">
                  <c:v>1.0639333078983801</c:v>
                </c:pt>
                <c:pt idx="9901">
                  <c:v>1.0696690688281978</c:v>
                </c:pt>
                <c:pt idx="9902">
                  <c:v>1.0659893331363519</c:v>
                </c:pt>
                <c:pt idx="9903">
                  <c:v>1.0658446763873939</c:v>
                </c:pt>
                <c:pt idx="9904">
                  <c:v>1.0685395833005895</c:v>
                </c:pt>
                <c:pt idx="9905">
                  <c:v>1.0668496319209042</c:v>
                </c:pt>
                <c:pt idx="9906">
                  <c:v>1.0623906537102694</c:v>
                </c:pt>
                <c:pt idx="9907">
                  <c:v>1.0590974600493792</c:v>
                </c:pt>
                <c:pt idx="9908">
                  <c:v>0.9953731629634075</c:v>
                </c:pt>
                <c:pt idx="9909">
                  <c:v>1.0447275183408364</c:v>
                </c:pt>
                <c:pt idx="9910">
                  <c:v>1.0587382624189217</c:v>
                </c:pt>
                <c:pt idx="9911">
                  <c:v>1.0686137597705005</c:v>
                </c:pt>
                <c:pt idx="9912">
                  <c:v>1.0642093930689858</c:v>
                </c:pt>
                <c:pt idx="9913">
                  <c:v>1.0723408743184166</c:v>
                </c:pt>
                <c:pt idx="9914">
                  <c:v>1.0616201358594273</c:v>
                </c:pt>
                <c:pt idx="9915">
                  <c:v>1.0647499691231161</c:v>
                </c:pt>
                <c:pt idx="9916">
                  <c:v>1.0587839918714008</c:v>
                </c:pt>
                <c:pt idx="9917">
                  <c:v>1.06500201926758</c:v>
                </c:pt>
                <c:pt idx="9918">
                  <c:v>1.0704408135914081</c:v>
                </c:pt>
                <c:pt idx="9919">
                  <c:v>1.062753275400157</c:v>
                </c:pt>
                <c:pt idx="9920">
                  <c:v>1.076320935887854</c:v>
                </c:pt>
                <c:pt idx="9921">
                  <c:v>1.0624061834803773</c:v>
                </c:pt>
                <c:pt idx="9922">
                  <c:v>1.0675738056979098</c:v>
                </c:pt>
                <c:pt idx="9923">
                  <c:v>1.072582358198179</c:v>
                </c:pt>
                <c:pt idx="9924">
                  <c:v>1.0730188868252404</c:v>
                </c:pt>
                <c:pt idx="9925">
                  <c:v>1.0641526618197068</c:v>
                </c:pt>
                <c:pt idx="9926">
                  <c:v>1.065506371973336</c:v>
                </c:pt>
                <c:pt idx="9927">
                  <c:v>1.0608579806414578</c:v>
                </c:pt>
                <c:pt idx="9928">
                  <c:v>1.064353235710856</c:v>
                </c:pt>
                <c:pt idx="9929">
                  <c:v>1.0802392732848418</c:v>
                </c:pt>
                <c:pt idx="9930">
                  <c:v>1.0700985813141797</c:v>
                </c:pt>
                <c:pt idx="9931">
                  <c:v>1.0596972847185935</c:v>
                </c:pt>
                <c:pt idx="9932">
                  <c:v>1.0618989902928586</c:v>
                </c:pt>
                <c:pt idx="9933">
                  <c:v>1.0760433993951495</c:v>
                </c:pt>
                <c:pt idx="9934">
                  <c:v>1.054991657053437</c:v>
                </c:pt>
                <c:pt idx="9935">
                  <c:v>1.0493445071171095</c:v>
                </c:pt>
                <c:pt idx="9936">
                  <c:v>1.0678544107324619</c:v>
                </c:pt>
                <c:pt idx="9937">
                  <c:v>1.0603090758850144</c:v>
                </c:pt>
                <c:pt idx="9938">
                  <c:v>1.0635553902591055</c:v>
                </c:pt>
                <c:pt idx="9939">
                  <c:v>1.055008874730434</c:v>
                </c:pt>
                <c:pt idx="9940">
                  <c:v>1.0546530126867359</c:v>
                </c:pt>
                <c:pt idx="9941">
                  <c:v>1.0623542132555606</c:v>
                </c:pt>
                <c:pt idx="9942">
                  <c:v>1.0661770274653153</c:v>
                </c:pt>
                <c:pt idx="9943">
                  <c:v>1.0820114621071706</c:v>
                </c:pt>
                <c:pt idx="9944">
                  <c:v>1.1213305081790212</c:v>
                </c:pt>
                <c:pt idx="9945">
                  <c:v>1.0641705531540042</c:v>
                </c:pt>
                <c:pt idx="9946">
                  <c:v>1.1051296509432698</c:v>
                </c:pt>
                <c:pt idx="9947">
                  <c:v>1.1073846856778298</c:v>
                </c:pt>
                <c:pt idx="9948">
                  <c:v>1.3143359893187359</c:v>
                </c:pt>
                <c:pt idx="9949">
                  <c:v>1.0580454238772803</c:v>
                </c:pt>
                <c:pt idx="9950">
                  <c:v>1.6664151466166046</c:v>
                </c:pt>
                <c:pt idx="9951">
                  <c:v>0.87058062338142661</c:v>
                </c:pt>
                <c:pt idx="9952">
                  <c:v>0.72119056746152477</c:v>
                </c:pt>
                <c:pt idx="9953">
                  <c:v>0.31260442417966583</c:v>
                </c:pt>
                <c:pt idx="9954">
                  <c:v>0.12979764341043343</c:v>
                </c:pt>
                <c:pt idx="9955">
                  <c:v>0.28186042747300882</c:v>
                </c:pt>
                <c:pt idx="9956">
                  <c:v>0.25974255920843109</c:v>
                </c:pt>
                <c:pt idx="9957">
                  <c:v>0.32311517627762637</c:v>
                </c:pt>
                <c:pt idx="9958">
                  <c:v>0.44727116193014038</c:v>
                </c:pt>
                <c:pt idx="9959">
                  <c:v>0.5901172323855427</c:v>
                </c:pt>
                <c:pt idx="9960">
                  <c:v>0.8208886107021387</c:v>
                </c:pt>
                <c:pt idx="9961">
                  <c:v>0.98621576372985309</c:v>
                </c:pt>
                <c:pt idx="9962">
                  <c:v>1.2924608759695737</c:v>
                </c:pt>
                <c:pt idx="9963">
                  <c:v>1.6901409730869585</c:v>
                </c:pt>
                <c:pt idx="9964">
                  <c:v>1.6850551114124741</c:v>
                </c:pt>
                <c:pt idx="9965">
                  <c:v>1.6865843094852841</c:v>
                </c:pt>
                <c:pt idx="9966">
                  <c:v>1.6495586664968622</c:v>
                </c:pt>
                <c:pt idx="9967">
                  <c:v>1.6291849074528495</c:v>
                </c:pt>
                <c:pt idx="9968">
                  <c:v>1.5931964959396356</c:v>
                </c:pt>
                <c:pt idx="9969">
                  <c:v>1.4787798614243739</c:v>
                </c:pt>
                <c:pt idx="9970">
                  <c:v>1.3580761437984361</c:v>
                </c:pt>
                <c:pt idx="9971">
                  <c:v>1.2513898804691652</c:v>
                </c:pt>
                <c:pt idx="9972">
                  <c:v>1.141810781477608</c:v>
                </c:pt>
                <c:pt idx="9973">
                  <c:v>1.2148543304485697</c:v>
                </c:pt>
                <c:pt idx="9974">
                  <c:v>1.3095059642629021</c:v>
                </c:pt>
                <c:pt idx="9975">
                  <c:v>1.4324146099791562</c:v>
                </c:pt>
                <c:pt idx="9976">
                  <c:v>1.567483809824268</c:v>
                </c:pt>
                <c:pt idx="9977">
                  <c:v>1.8027654985996839</c:v>
                </c:pt>
                <c:pt idx="9978">
                  <c:v>2.0274752848848108</c:v>
                </c:pt>
                <c:pt idx="9979">
                  <c:v>2.2755978894263813</c:v>
                </c:pt>
                <c:pt idx="9980">
                  <c:v>2.5534495394056367</c:v>
                </c:pt>
                <c:pt idx="9981">
                  <c:v>3.1468647794049782</c:v>
                </c:pt>
                <c:pt idx="9982">
                  <c:v>3.9463172946929492</c:v>
                </c:pt>
                <c:pt idx="9983">
                  <c:v>4.2298239361498782</c:v>
                </c:pt>
                <c:pt idx="9984">
                  <c:v>4.6046600080213178</c:v>
                </c:pt>
                <c:pt idx="9985">
                  <c:v>4.1457457704011764</c:v>
                </c:pt>
                <c:pt idx="9986">
                  <c:v>3.4023994305473342</c:v>
                </c:pt>
                <c:pt idx="9987">
                  <c:v>3.1227321188878236</c:v>
                </c:pt>
                <c:pt idx="9988">
                  <c:v>3.2475929575601605</c:v>
                </c:pt>
                <c:pt idx="9989">
                  <c:v>3.5223907064136792</c:v>
                </c:pt>
                <c:pt idx="9990">
                  <c:v>4.2514531461458613</c:v>
                </c:pt>
                <c:pt idx="9991">
                  <c:v>6.1359232294317048</c:v>
                </c:pt>
                <c:pt idx="9992">
                  <c:v>10.981747868278402</c:v>
                </c:pt>
                <c:pt idx="9993">
                  <c:v>25.250846100848733</c:v>
                </c:pt>
                <c:pt idx="9994">
                  <c:v>169.92994468100579</c:v>
                </c:pt>
                <c:pt idx="9995">
                  <c:v>1674.4162317854771</c:v>
                </c:pt>
                <c:pt idx="9996">
                  <c:v>19964.524907232048</c:v>
                </c:pt>
                <c:pt idx="9997">
                  <c:v>39627.51060914874</c:v>
                </c:pt>
                <c:pt idx="9998">
                  <c:v>0</c:v>
                </c:pt>
                <c:pt idx="9999">
                  <c:v>0</c:v>
                </c:pt>
                <c:pt idx="10000">
                  <c:v>0</c:v>
                </c:pt>
                <c:pt idx="10001">
                  <c:v>0</c:v>
                </c:pt>
                <c:pt idx="10002">
                  <c:v>0</c:v>
                </c:pt>
                <c:pt idx="10003">
                  <c:v>0</c:v>
                </c:pt>
                <c:pt idx="10004">
                  <c:v>0</c:v>
                </c:pt>
                <c:pt idx="10005">
                  <c:v>0</c:v>
                </c:pt>
                <c:pt idx="10006">
                  <c:v>0</c:v>
                </c:pt>
                <c:pt idx="10007">
                  <c:v>0</c:v>
                </c:pt>
                <c:pt idx="10008">
                  <c:v>0</c:v>
                </c:pt>
                <c:pt idx="10009">
                  <c:v>0</c:v>
                </c:pt>
                <c:pt idx="10010">
                  <c:v>0</c:v>
                </c:pt>
                <c:pt idx="10011">
                  <c:v>0</c:v>
                </c:pt>
                <c:pt idx="10012">
                  <c:v>0</c:v>
                </c:pt>
                <c:pt idx="10013">
                  <c:v>0</c:v>
                </c:pt>
                <c:pt idx="10014">
                  <c:v>0</c:v>
                </c:pt>
                <c:pt idx="10015">
                  <c:v>0</c:v>
                </c:pt>
                <c:pt idx="10016">
                  <c:v>0</c:v>
                </c:pt>
                <c:pt idx="10017">
                  <c:v>0</c:v>
                </c:pt>
                <c:pt idx="10018">
                  <c:v>0</c:v>
                </c:pt>
                <c:pt idx="10019">
                  <c:v>0</c:v>
                </c:pt>
                <c:pt idx="10020">
                  <c:v>0</c:v>
                </c:pt>
                <c:pt idx="10021">
                  <c:v>0</c:v>
                </c:pt>
                <c:pt idx="10022">
                  <c:v>0</c:v>
                </c:pt>
                <c:pt idx="10023">
                  <c:v>0</c:v>
                </c:pt>
                <c:pt idx="10024">
                  <c:v>0</c:v>
                </c:pt>
                <c:pt idx="10025">
                  <c:v>0</c:v>
                </c:pt>
                <c:pt idx="10026">
                  <c:v>0</c:v>
                </c:pt>
                <c:pt idx="10027">
                  <c:v>0</c:v>
                </c:pt>
                <c:pt idx="10028">
                  <c:v>0</c:v>
                </c:pt>
                <c:pt idx="10029">
                  <c:v>0</c:v>
                </c:pt>
                <c:pt idx="10030">
                  <c:v>0</c:v>
                </c:pt>
                <c:pt idx="10031">
                  <c:v>0</c:v>
                </c:pt>
                <c:pt idx="10032">
                  <c:v>0</c:v>
                </c:pt>
                <c:pt idx="10033">
                  <c:v>0</c:v>
                </c:pt>
                <c:pt idx="10034">
                  <c:v>0</c:v>
                </c:pt>
                <c:pt idx="10035">
                  <c:v>0</c:v>
                </c:pt>
                <c:pt idx="10036">
                  <c:v>0</c:v>
                </c:pt>
                <c:pt idx="10037">
                  <c:v>0</c:v>
                </c:pt>
                <c:pt idx="10038">
                  <c:v>0</c:v>
                </c:pt>
                <c:pt idx="10039">
                  <c:v>0</c:v>
                </c:pt>
                <c:pt idx="10040">
                  <c:v>0</c:v>
                </c:pt>
                <c:pt idx="10041">
                  <c:v>0</c:v>
                </c:pt>
                <c:pt idx="10042">
                  <c:v>0</c:v>
                </c:pt>
                <c:pt idx="10043">
                  <c:v>0</c:v>
                </c:pt>
                <c:pt idx="10044">
                  <c:v>0</c:v>
                </c:pt>
                <c:pt idx="10045">
                  <c:v>0</c:v>
                </c:pt>
                <c:pt idx="10046">
                  <c:v>0</c:v>
                </c:pt>
                <c:pt idx="10047">
                  <c:v>0</c:v>
                </c:pt>
                <c:pt idx="10048">
                  <c:v>0</c:v>
                </c:pt>
                <c:pt idx="10049">
                  <c:v>0</c:v>
                </c:pt>
                <c:pt idx="10050">
                  <c:v>0</c:v>
                </c:pt>
                <c:pt idx="10051">
                  <c:v>0</c:v>
                </c:pt>
                <c:pt idx="10052">
                  <c:v>0</c:v>
                </c:pt>
                <c:pt idx="10053">
                  <c:v>0</c:v>
                </c:pt>
                <c:pt idx="10054">
                  <c:v>0</c:v>
                </c:pt>
                <c:pt idx="10055">
                  <c:v>0</c:v>
                </c:pt>
                <c:pt idx="10056">
                  <c:v>0</c:v>
                </c:pt>
                <c:pt idx="10057">
                  <c:v>0</c:v>
                </c:pt>
                <c:pt idx="10058">
                  <c:v>0</c:v>
                </c:pt>
                <c:pt idx="10059">
                  <c:v>0</c:v>
                </c:pt>
                <c:pt idx="10060">
                  <c:v>0</c:v>
                </c:pt>
                <c:pt idx="10061">
                  <c:v>0</c:v>
                </c:pt>
                <c:pt idx="10062">
                  <c:v>0</c:v>
                </c:pt>
                <c:pt idx="10063">
                  <c:v>0</c:v>
                </c:pt>
                <c:pt idx="10064">
                  <c:v>0</c:v>
                </c:pt>
                <c:pt idx="10065">
                  <c:v>0</c:v>
                </c:pt>
                <c:pt idx="10066">
                  <c:v>0</c:v>
                </c:pt>
                <c:pt idx="10067">
                  <c:v>0</c:v>
                </c:pt>
                <c:pt idx="10068">
                  <c:v>0</c:v>
                </c:pt>
                <c:pt idx="10069">
                  <c:v>0</c:v>
                </c:pt>
                <c:pt idx="10070">
                  <c:v>0</c:v>
                </c:pt>
                <c:pt idx="10071">
                  <c:v>0</c:v>
                </c:pt>
                <c:pt idx="10072">
                  <c:v>0</c:v>
                </c:pt>
                <c:pt idx="10073">
                  <c:v>0</c:v>
                </c:pt>
                <c:pt idx="10074">
                  <c:v>0</c:v>
                </c:pt>
                <c:pt idx="10075">
                  <c:v>0</c:v>
                </c:pt>
                <c:pt idx="10076">
                  <c:v>0</c:v>
                </c:pt>
                <c:pt idx="10077">
                  <c:v>0</c:v>
                </c:pt>
                <c:pt idx="10078">
                  <c:v>0</c:v>
                </c:pt>
                <c:pt idx="10079">
                  <c:v>0</c:v>
                </c:pt>
                <c:pt idx="10080">
                  <c:v>0</c:v>
                </c:pt>
                <c:pt idx="10081">
                  <c:v>0</c:v>
                </c:pt>
                <c:pt idx="10082">
                  <c:v>0</c:v>
                </c:pt>
                <c:pt idx="10083">
                  <c:v>0</c:v>
                </c:pt>
                <c:pt idx="10084">
                  <c:v>0</c:v>
                </c:pt>
                <c:pt idx="10085">
                  <c:v>0</c:v>
                </c:pt>
                <c:pt idx="10086">
                  <c:v>0</c:v>
                </c:pt>
                <c:pt idx="10087">
                  <c:v>0</c:v>
                </c:pt>
                <c:pt idx="10088">
                  <c:v>0</c:v>
                </c:pt>
                <c:pt idx="10089">
                  <c:v>0</c:v>
                </c:pt>
                <c:pt idx="10090">
                  <c:v>0</c:v>
                </c:pt>
                <c:pt idx="10091">
                  <c:v>0</c:v>
                </c:pt>
                <c:pt idx="10092">
                  <c:v>0</c:v>
                </c:pt>
                <c:pt idx="10093">
                  <c:v>0</c:v>
                </c:pt>
                <c:pt idx="10094">
                  <c:v>0</c:v>
                </c:pt>
                <c:pt idx="10095">
                  <c:v>0</c:v>
                </c:pt>
                <c:pt idx="10096">
                  <c:v>0</c:v>
                </c:pt>
                <c:pt idx="10097">
                  <c:v>0</c:v>
                </c:pt>
                <c:pt idx="10098">
                  <c:v>0</c:v>
                </c:pt>
                <c:pt idx="10099">
                  <c:v>0</c:v>
                </c:pt>
                <c:pt idx="10100">
                  <c:v>0</c:v>
                </c:pt>
                <c:pt idx="10101">
                  <c:v>0</c:v>
                </c:pt>
                <c:pt idx="10102">
                  <c:v>0</c:v>
                </c:pt>
                <c:pt idx="10103">
                  <c:v>0</c:v>
                </c:pt>
                <c:pt idx="10104">
                  <c:v>0</c:v>
                </c:pt>
                <c:pt idx="10105">
                  <c:v>0</c:v>
                </c:pt>
                <c:pt idx="10106">
                  <c:v>0</c:v>
                </c:pt>
                <c:pt idx="10107">
                  <c:v>0</c:v>
                </c:pt>
                <c:pt idx="10108">
                  <c:v>0</c:v>
                </c:pt>
                <c:pt idx="10109">
                  <c:v>0</c:v>
                </c:pt>
                <c:pt idx="10110">
                  <c:v>0</c:v>
                </c:pt>
                <c:pt idx="10111">
                  <c:v>0</c:v>
                </c:pt>
                <c:pt idx="10112">
                  <c:v>0</c:v>
                </c:pt>
                <c:pt idx="10113">
                  <c:v>0</c:v>
                </c:pt>
                <c:pt idx="10114">
                  <c:v>0</c:v>
                </c:pt>
                <c:pt idx="10115">
                  <c:v>0</c:v>
                </c:pt>
                <c:pt idx="10116">
                  <c:v>0</c:v>
                </c:pt>
                <c:pt idx="10117">
                  <c:v>0</c:v>
                </c:pt>
                <c:pt idx="10118">
                  <c:v>0</c:v>
                </c:pt>
                <c:pt idx="10119">
                  <c:v>0</c:v>
                </c:pt>
                <c:pt idx="10120">
                  <c:v>0</c:v>
                </c:pt>
                <c:pt idx="10121">
                  <c:v>0</c:v>
                </c:pt>
                <c:pt idx="10122">
                  <c:v>0</c:v>
                </c:pt>
                <c:pt idx="10123">
                  <c:v>0</c:v>
                </c:pt>
                <c:pt idx="10124">
                  <c:v>0</c:v>
                </c:pt>
                <c:pt idx="10125">
                  <c:v>0</c:v>
                </c:pt>
                <c:pt idx="10126">
                  <c:v>0</c:v>
                </c:pt>
                <c:pt idx="10127">
                  <c:v>0</c:v>
                </c:pt>
                <c:pt idx="10128">
                  <c:v>0</c:v>
                </c:pt>
                <c:pt idx="10129">
                  <c:v>0</c:v>
                </c:pt>
                <c:pt idx="10130">
                  <c:v>0</c:v>
                </c:pt>
                <c:pt idx="10131">
                  <c:v>0</c:v>
                </c:pt>
                <c:pt idx="10132">
                  <c:v>0</c:v>
                </c:pt>
                <c:pt idx="10133">
                  <c:v>0</c:v>
                </c:pt>
                <c:pt idx="10134">
                  <c:v>0.95699533776975765</c:v>
                </c:pt>
                <c:pt idx="10135">
                  <c:v>0.97785202764842738</c:v>
                </c:pt>
                <c:pt idx="10136">
                  <c:v>0.96064520000501685</c:v>
                </c:pt>
                <c:pt idx="10137">
                  <c:v>0.9792315648836345</c:v>
                </c:pt>
                <c:pt idx="10138">
                  <c:v>0.9628611731422253</c:v>
                </c:pt>
                <c:pt idx="10139">
                  <c:v>0.97980604121260029</c:v>
                </c:pt>
                <c:pt idx="10140">
                  <c:v>0.96290323842108316</c:v>
                </c:pt>
                <c:pt idx="10141">
                  <c:v>0.97988277511961719</c:v>
                </c:pt>
                <c:pt idx="10142">
                  <c:v>0.9626899258862911</c:v>
                </c:pt>
                <c:pt idx="10143">
                  <c:v>0.97864949270524204</c:v>
                </c:pt>
                <c:pt idx="10144">
                  <c:v>0.96106552309160953</c:v>
                </c:pt>
                <c:pt idx="10145">
                  <c:v>0.98100683739683203</c:v>
                </c:pt>
                <c:pt idx="10146">
                  <c:v>0.9639890482222806</c:v>
                </c:pt>
                <c:pt idx="10147">
                  <c:v>0.98059454483294506</c:v>
                </c:pt>
                <c:pt idx="10148">
                  <c:v>0.96334083448632901</c:v>
                </c:pt>
                <c:pt idx="10149">
                  <c:v>0.97995706300035068</c:v>
                </c:pt>
                <c:pt idx="10150">
                  <c:v>0.96184526590159902</c:v>
                </c:pt>
                <c:pt idx="10151">
                  <c:v>0.9790468221068086</c:v>
                </c:pt>
                <c:pt idx="10152">
                  <c:v>0.96516833418018289</c:v>
                </c:pt>
                <c:pt idx="10153">
                  <c:v>0.9816225698350276</c:v>
                </c:pt>
                <c:pt idx="10154">
                  <c:v>0.96897154721090761</c:v>
                </c:pt>
                <c:pt idx="10155">
                  <c:v>0.97939666743430664</c:v>
                </c:pt>
                <c:pt idx="10156">
                  <c:v>0.95849763609082761</c:v>
                </c:pt>
                <c:pt idx="10157">
                  <c:v>0.97811228502240199</c:v>
                </c:pt>
                <c:pt idx="10158">
                  <c:v>0.96666436661731003</c:v>
                </c:pt>
                <c:pt idx="10159">
                  <c:v>0.96148894876316648</c:v>
                </c:pt>
                <c:pt idx="10160">
                  <c:v>0.9754463919430777</c:v>
                </c:pt>
                <c:pt idx="10161">
                  <c:v>0.97505214252956074</c:v>
                </c:pt>
                <c:pt idx="10162">
                  <c:v>0.98905719998571651</c:v>
                </c:pt>
                <c:pt idx="10163">
                  <c:v>0.96911865527725716</c:v>
                </c:pt>
                <c:pt idx="10164">
                  <c:v>0.95978306638529165</c:v>
                </c:pt>
                <c:pt idx="10165">
                  <c:v>0.97583979904881024</c:v>
                </c:pt>
                <c:pt idx="10166">
                  <c:v>0.97290702476699753</c:v>
                </c:pt>
                <c:pt idx="10167">
                  <c:v>0.97405348550074278</c:v>
                </c:pt>
                <c:pt idx="10168">
                  <c:v>0.97273932395808493</c:v>
                </c:pt>
                <c:pt idx="10169">
                  <c:v>0.98655217775790227</c:v>
                </c:pt>
                <c:pt idx="10170">
                  <c:v>0.96061632905046757</c:v>
                </c:pt>
                <c:pt idx="10171">
                  <c:v>0.95362926768038769</c:v>
                </c:pt>
                <c:pt idx="10172">
                  <c:v>0.97495080265762291</c:v>
                </c:pt>
                <c:pt idx="10173">
                  <c:v>0.97072417047255932</c:v>
                </c:pt>
                <c:pt idx="10174">
                  <c:v>0.95676976207608821</c:v>
                </c:pt>
                <c:pt idx="10175">
                  <c:v>0.9829026952887856</c:v>
                </c:pt>
                <c:pt idx="10176">
                  <c:v>0.96888975533853405</c:v>
                </c:pt>
                <c:pt idx="10177">
                  <c:v>0.97108441794430544</c:v>
                </c:pt>
                <c:pt idx="10178">
                  <c:v>0.96918539346527188</c:v>
                </c:pt>
                <c:pt idx="10179">
                  <c:v>0.98095885882589562</c:v>
                </c:pt>
                <c:pt idx="10180">
                  <c:v>0.95922503940274362</c:v>
                </c:pt>
                <c:pt idx="10181">
                  <c:v>0.98169464140741569</c:v>
                </c:pt>
                <c:pt idx="10182">
                  <c:v>0.9659731827400615</c:v>
                </c:pt>
                <c:pt idx="10183">
                  <c:v>0.97067662428400259</c:v>
                </c:pt>
                <c:pt idx="10184">
                  <c:v>0.96820966686262655</c:v>
                </c:pt>
                <c:pt idx="10185">
                  <c:v>0.9774085435867047</c:v>
                </c:pt>
                <c:pt idx="10186">
                  <c:v>0.95861473108620254</c:v>
                </c:pt>
                <c:pt idx="10187">
                  <c:v>0.98327470773449988</c:v>
                </c:pt>
                <c:pt idx="10188">
                  <c:v>0.97001900804407615</c:v>
                </c:pt>
                <c:pt idx="10189">
                  <c:v>0.96954822113489281</c:v>
                </c:pt>
                <c:pt idx="10190">
                  <c:v>0.96972179736396436</c:v>
                </c:pt>
                <c:pt idx="10191">
                  <c:v>0.98352963051019082</c:v>
                </c:pt>
                <c:pt idx="10192">
                  <c:v>0.95890303057411685</c:v>
                </c:pt>
                <c:pt idx="10193">
                  <c:v>0.98198785589645088</c:v>
                </c:pt>
                <c:pt idx="10194">
                  <c:v>0.97027564434472546</c:v>
                </c:pt>
                <c:pt idx="10195">
                  <c:v>0.96852389947980777</c:v>
                </c:pt>
                <c:pt idx="10196">
                  <c:v>0.96853494442336918</c:v>
                </c:pt>
                <c:pt idx="10197">
                  <c:v>0.97539110929089357</c:v>
                </c:pt>
                <c:pt idx="10198">
                  <c:v>0.95739049408967403</c:v>
                </c:pt>
                <c:pt idx="10199">
                  <c:v>0.98071720947358565</c:v>
                </c:pt>
                <c:pt idx="10200">
                  <c:v>0.9673801410332985</c:v>
                </c:pt>
                <c:pt idx="10201">
                  <c:v>0.95423621291026828</c:v>
                </c:pt>
                <c:pt idx="10202">
                  <c:v>0.96359944532488251</c:v>
                </c:pt>
                <c:pt idx="10203">
                  <c:v>0.9388177402811978</c:v>
                </c:pt>
                <c:pt idx="10204">
                  <c:v>0.94557801205186265</c:v>
                </c:pt>
                <c:pt idx="10205">
                  <c:v>0.9624850623511767</c:v>
                </c:pt>
                <c:pt idx="10206">
                  <c:v>1.1052545232453881</c:v>
                </c:pt>
                <c:pt idx="10207">
                  <c:v>0.95557811126750325</c:v>
                </c:pt>
                <c:pt idx="10208">
                  <c:v>1.2894206287299903</c:v>
                </c:pt>
                <c:pt idx="10209">
                  <c:v>0.91177309102379622</c:v>
                </c:pt>
                <c:pt idx="10210">
                  <c:v>0.85697882278959336</c:v>
                </c:pt>
                <c:pt idx="10211">
                  <c:v>0.8341375727862993</c:v>
                </c:pt>
                <c:pt idx="10212">
                  <c:v>0.7977093674415886</c:v>
                </c:pt>
                <c:pt idx="10213">
                  <c:v>0.88609324340625129</c:v>
                </c:pt>
                <c:pt idx="10214">
                  <c:v>0.79430680838976553</c:v>
                </c:pt>
                <c:pt idx="10215">
                  <c:v>0.88044181664919707</c:v>
                </c:pt>
                <c:pt idx="10216">
                  <c:v>0.74644102962080272</c:v>
                </c:pt>
                <c:pt idx="10217">
                  <c:v>0.75845250672171949</c:v>
                </c:pt>
                <c:pt idx="10218">
                  <c:v>1.0202191750523577</c:v>
                </c:pt>
                <c:pt idx="10219">
                  <c:v>0.98753749331937224</c:v>
                </c:pt>
                <c:pt idx="10220">
                  <c:v>1.4678911535737398</c:v>
                </c:pt>
                <c:pt idx="10221">
                  <c:v>0.34027393435348202</c:v>
                </c:pt>
                <c:pt idx="10222">
                  <c:v>0.18978456855893225</c:v>
                </c:pt>
                <c:pt idx="10223">
                  <c:v>0.62855490879414477</c:v>
                </c:pt>
                <c:pt idx="10224">
                  <c:v>0.13995199505070829</c:v>
                </c:pt>
                <c:pt idx="10225">
                  <c:v>0.81482108424269462</c:v>
                </c:pt>
                <c:pt idx="10226">
                  <c:v>0.5088439234839427</c:v>
                </c:pt>
                <c:pt idx="10227">
                  <c:v>0.85988000283854515</c:v>
                </c:pt>
                <c:pt idx="10228">
                  <c:v>0.79775932754041834</c:v>
                </c:pt>
                <c:pt idx="10229">
                  <c:v>1.1238547521301301</c:v>
                </c:pt>
                <c:pt idx="10230">
                  <c:v>0.62884281569009215</c:v>
                </c:pt>
                <c:pt idx="10231">
                  <c:v>0.18640700371672925</c:v>
                </c:pt>
                <c:pt idx="10232">
                  <c:v>9.5523247502538128E-2</c:v>
                </c:pt>
                <c:pt idx="10233">
                  <c:v>0.13005304471360735</c:v>
                </c:pt>
                <c:pt idx="10234">
                  <c:v>1.6362840102253588E-3</c:v>
                </c:pt>
                <c:pt idx="10235">
                  <c:v>2.7178303615361409E-3</c:v>
                </c:pt>
                <c:pt idx="10236">
                  <c:v>0.69662658602740601</c:v>
                </c:pt>
                <c:pt idx="10237">
                  <c:v>0.57697856439547368</c:v>
                </c:pt>
                <c:pt idx="10238">
                  <c:v>0.43457620240792488</c:v>
                </c:pt>
                <c:pt idx="10239">
                  <c:v>0.37621985202415331</c:v>
                </c:pt>
                <c:pt idx="10240">
                  <c:v>0.39173688334668977</c:v>
                </c:pt>
                <c:pt idx="10241">
                  <c:v>0.58816361222900204</c:v>
                </c:pt>
                <c:pt idx="10242">
                  <c:v>0.82141843758781863</c:v>
                </c:pt>
                <c:pt idx="10243">
                  <c:v>0.96675081024904741</c:v>
                </c:pt>
                <c:pt idx="10244">
                  <c:v>1.0636603751759222</c:v>
                </c:pt>
                <c:pt idx="10245">
                  <c:v>1.6226006348266029</c:v>
                </c:pt>
                <c:pt idx="10246">
                  <c:v>4.2475866054561742</c:v>
                </c:pt>
                <c:pt idx="10247">
                  <c:v>18.440278296762699</c:v>
                </c:pt>
                <c:pt idx="10248">
                  <c:v>0</c:v>
                </c:pt>
                <c:pt idx="10249">
                  <c:v>0</c:v>
                </c:pt>
                <c:pt idx="10250">
                  <c:v>0</c:v>
                </c:pt>
                <c:pt idx="10251">
                  <c:v>0</c:v>
                </c:pt>
                <c:pt idx="10252">
                  <c:v>0</c:v>
                </c:pt>
                <c:pt idx="10253">
                  <c:v>0</c:v>
                </c:pt>
                <c:pt idx="10254">
                  <c:v>0</c:v>
                </c:pt>
                <c:pt idx="10255">
                  <c:v>0</c:v>
                </c:pt>
                <c:pt idx="10256">
                  <c:v>0</c:v>
                </c:pt>
                <c:pt idx="10257">
                  <c:v>0</c:v>
                </c:pt>
                <c:pt idx="10258">
                  <c:v>0</c:v>
                </c:pt>
                <c:pt idx="10259">
                  <c:v>0.98057301389054652</c:v>
                </c:pt>
                <c:pt idx="10260">
                  <c:v>0.98053537807659097</c:v>
                </c:pt>
                <c:pt idx="10261">
                  <c:v>0.97979243343828126</c:v>
                </c:pt>
                <c:pt idx="10262">
                  <c:v>0.97807271695952192</c:v>
                </c:pt>
                <c:pt idx="10263">
                  <c:v>0.9765001871529555</c:v>
                </c:pt>
                <c:pt idx="10264">
                  <c:v>0.97721900392483962</c:v>
                </c:pt>
                <c:pt idx="10265">
                  <c:v>0.97578235334563124</c:v>
                </c:pt>
                <c:pt idx="10266">
                  <c:v>0.97627806950004503</c:v>
                </c:pt>
                <c:pt idx="10267">
                  <c:v>0.98019070358324634</c:v>
                </c:pt>
                <c:pt idx="10268">
                  <c:v>0.97850604073680236</c:v>
                </c:pt>
                <c:pt idx="10269">
                  <c:v>0.98293801501082068</c:v>
                </c:pt>
                <c:pt idx="10270">
                  <c:v>0.99734408440287714</c:v>
                </c:pt>
                <c:pt idx="10271">
                  <c:v>0.99491520698650993</c:v>
                </c:pt>
                <c:pt idx="10272">
                  <c:v>0.98599122752826363</c:v>
                </c:pt>
                <c:pt idx="10273">
                  <c:v>0.97944718551728716</c:v>
                </c:pt>
                <c:pt idx="10274">
                  <c:v>0.97644275396654034</c:v>
                </c:pt>
                <c:pt idx="10275">
                  <c:v>0.97164611799281264</c:v>
                </c:pt>
                <c:pt idx="10276">
                  <c:v>0.96941427496250221</c:v>
                </c:pt>
                <c:pt idx="10277">
                  <c:v>0.97036523798723417</c:v>
                </c:pt>
                <c:pt idx="10278">
                  <c:v>0.9699535808594465</c:v>
                </c:pt>
                <c:pt idx="10279">
                  <c:v>0.98150744024478187</c:v>
                </c:pt>
                <c:pt idx="10280">
                  <c:v>1.0070983476113218</c:v>
                </c:pt>
                <c:pt idx="10281">
                  <c:v>1.0007518351581166</c:v>
                </c:pt>
                <c:pt idx="10282">
                  <c:v>0.98604368662790987</c:v>
                </c:pt>
                <c:pt idx="10283">
                  <c:v>0.9831255337818936</c:v>
                </c:pt>
                <c:pt idx="10284">
                  <c:v>0.97516627864489658</c:v>
                </c:pt>
                <c:pt idx="10285">
                  <c:v>0.97700944237225762</c:v>
                </c:pt>
                <c:pt idx="10286">
                  <c:v>0.96960625223032093</c:v>
                </c:pt>
                <c:pt idx="10287">
                  <c:v>0.97119127795898885</c:v>
                </c:pt>
                <c:pt idx="10288">
                  <c:v>0.96001580256858787</c:v>
                </c:pt>
                <c:pt idx="10289">
                  <c:v>0.97790723917082956</c:v>
                </c:pt>
                <c:pt idx="10290">
                  <c:v>1.0091441174197908</c:v>
                </c:pt>
                <c:pt idx="10291">
                  <c:v>1.0195792879067538</c:v>
                </c:pt>
                <c:pt idx="10292">
                  <c:v>0.97530348353456164</c:v>
                </c:pt>
                <c:pt idx="10293">
                  <c:v>0.98830676327829958</c:v>
                </c:pt>
                <c:pt idx="10294">
                  <c:v>0.98609787413325289</c:v>
                </c:pt>
                <c:pt idx="10295">
                  <c:v>0.97151950185377889</c:v>
                </c:pt>
                <c:pt idx="10296">
                  <c:v>1.0525923249811111</c:v>
                </c:pt>
                <c:pt idx="10297">
                  <c:v>1.1803497073757263</c:v>
                </c:pt>
                <c:pt idx="10298">
                  <c:v>1.3091082233931264</c:v>
                </c:pt>
                <c:pt idx="10299">
                  <c:v>1.4782200586960286</c:v>
                </c:pt>
                <c:pt idx="10300">
                  <c:v>1.6590655305845181</c:v>
                </c:pt>
                <c:pt idx="10301">
                  <c:v>1.8462974856187901</c:v>
                </c:pt>
                <c:pt idx="10302">
                  <c:v>2.0828055965036367</c:v>
                </c:pt>
                <c:pt idx="10303">
                  <c:v>2.3366987540026587</c:v>
                </c:pt>
                <c:pt idx="10304">
                  <c:v>2.5997422512414792</c:v>
                </c:pt>
                <c:pt idx="10305">
                  <c:v>2.9294887353041368</c:v>
                </c:pt>
                <c:pt idx="10306">
                  <c:v>3.2804039087201016</c:v>
                </c:pt>
                <c:pt idx="10307">
                  <c:v>3.6476638012745091</c:v>
                </c:pt>
                <c:pt idx="10308">
                  <c:v>4.1019914303768079</c:v>
                </c:pt>
                <c:pt idx="10309">
                  <c:v>4.5838557104768363</c:v>
                </c:pt>
                <c:pt idx="10310">
                  <c:v>5.0923643198171877</c:v>
                </c:pt>
                <c:pt idx="10311">
                  <c:v>5.7207716048061572</c:v>
                </c:pt>
                <c:pt idx="10312">
                  <c:v>6.382321690681243</c:v>
                </c:pt>
                <c:pt idx="10313">
                  <c:v>7.0591044671368834</c:v>
                </c:pt>
                <c:pt idx="10314">
                  <c:v>7.8873280203393135</c:v>
                </c:pt>
                <c:pt idx="10315">
                  <c:v>8.7419082477686683</c:v>
                </c:pt>
                <c:pt idx="10316">
                  <c:v>9.5851066541843952</c:v>
                </c:pt>
                <c:pt idx="10317">
                  <c:v>10.58677466466748</c:v>
                </c:pt>
                <c:pt idx="10318">
                  <c:v>11.557385865909268</c:v>
                </c:pt>
                <c:pt idx="10319">
                  <c:v>12.411343505236818</c:v>
                </c:pt>
                <c:pt idx="10320">
                  <c:v>13.283971913353076</c:v>
                </c:pt>
                <c:pt idx="10321">
                  <c:v>13.846381364296651</c:v>
                </c:pt>
                <c:pt idx="10322">
                  <c:v>14.33233523919133</c:v>
                </c:pt>
                <c:pt idx="10323">
                  <c:v>14.252605860654151</c:v>
                </c:pt>
                <c:pt idx="10324">
                  <c:v>13.804776645242256</c:v>
                </c:pt>
                <c:pt idx="10325">
                  <c:v>12.000564507857989</c:v>
                </c:pt>
                <c:pt idx="10326">
                  <c:v>10.32723001429132</c:v>
                </c:pt>
                <c:pt idx="10327">
                  <c:v>5.8623175585491447</c:v>
                </c:pt>
                <c:pt idx="10328">
                  <c:v>5.9442273485505286E-2</c:v>
                </c:pt>
                <c:pt idx="10329">
                  <c:v>8.207350484634663</c:v>
                </c:pt>
                <c:pt idx="10330">
                  <c:v>27.81386615279586</c:v>
                </c:pt>
                <c:pt idx="10331">
                  <c:v>34.031033807294165</c:v>
                </c:pt>
                <c:pt idx="10332">
                  <c:v>19.071010675261586</c:v>
                </c:pt>
                <c:pt idx="10333">
                  <c:v>17.146270427936091</c:v>
                </c:pt>
                <c:pt idx="10334">
                  <c:v>76.529245202070769</c:v>
                </c:pt>
                <c:pt idx="10335">
                  <c:v>156.68052358749662</c:v>
                </c:pt>
                <c:pt idx="10336">
                  <c:v>15.112121110716441</c:v>
                </c:pt>
                <c:pt idx="10337">
                  <c:v>28.806854738926031</c:v>
                </c:pt>
                <c:pt idx="10338">
                  <c:v>148.86163843152141</c:v>
                </c:pt>
                <c:pt idx="10339">
                  <c:v>112.93115661826479</c:v>
                </c:pt>
                <c:pt idx="10340">
                  <c:v>14.981789221566054</c:v>
                </c:pt>
                <c:pt idx="10341">
                  <c:v>9.3226697334326207</c:v>
                </c:pt>
                <c:pt idx="10342">
                  <c:v>366.86489780761212</c:v>
                </c:pt>
                <c:pt idx="10343">
                  <c:v>8.2135266920593022</c:v>
                </c:pt>
                <c:pt idx="10344">
                  <c:v>50.133325535594061</c:v>
                </c:pt>
                <c:pt idx="10345">
                  <c:v>29.64397156164685</c:v>
                </c:pt>
                <c:pt idx="10346">
                  <c:v>8.3846559584658547</c:v>
                </c:pt>
                <c:pt idx="10347">
                  <c:v>3.9128228069680446</c:v>
                </c:pt>
                <c:pt idx="10348">
                  <c:v>2.7023129781016602</c:v>
                </c:pt>
                <c:pt idx="10349">
                  <c:v>1.7180309063212149</c:v>
                </c:pt>
                <c:pt idx="10350">
                  <c:v>1.2786383339014935</c:v>
                </c:pt>
                <c:pt idx="10351">
                  <c:v>0.94097480594943861</c:v>
                </c:pt>
                <c:pt idx="10352">
                  <c:v>0.72465980103170113</c:v>
                </c:pt>
                <c:pt idx="10353">
                  <c:v>0.74959224571072158</c:v>
                </c:pt>
                <c:pt idx="10354">
                  <c:v>0.7718199411942489</c:v>
                </c:pt>
                <c:pt idx="10355">
                  <c:v>0.74992599301256913</c:v>
                </c:pt>
                <c:pt idx="10356">
                  <c:v>0.72206262531817389</c:v>
                </c:pt>
                <c:pt idx="10357">
                  <c:v>0.59499698847726312</c:v>
                </c:pt>
                <c:pt idx="10358">
                  <c:v>0.47126149058249528</c:v>
                </c:pt>
                <c:pt idx="10359">
                  <c:v>0.34875342737430748</c:v>
                </c:pt>
                <c:pt idx="10360">
                  <c:v>0.24240358107354029</c:v>
                </c:pt>
                <c:pt idx="10361">
                  <c:v>0.16413466362433937</c:v>
                </c:pt>
                <c:pt idx="10362">
                  <c:v>0.12452721613805356</c:v>
                </c:pt>
                <c:pt idx="10363">
                  <c:v>8.5732727593110514E-2</c:v>
                </c:pt>
                <c:pt idx="10364">
                  <c:v>0.9436172275771656</c:v>
                </c:pt>
                <c:pt idx="10365">
                  <c:v>1.6326347706759679</c:v>
                </c:pt>
                <c:pt idx="10366">
                  <c:v>1.2500034374957041</c:v>
                </c:pt>
                <c:pt idx="10367">
                  <c:v>1.2500020000000001</c:v>
                </c:pt>
                <c:pt idx="10368">
                  <c:v>1.2499990625007018</c:v>
                </c:pt>
                <c:pt idx="10369">
                  <c:v>1.2511025561603022</c:v>
                </c:pt>
                <c:pt idx="10370">
                  <c:v>0.88350544408780152</c:v>
                </c:pt>
                <c:pt idx="10371">
                  <c:v>1.116979558489779</c:v>
                </c:pt>
                <c:pt idx="10372">
                  <c:v>1.199052000000002</c:v>
                </c:pt>
                <c:pt idx="10373">
                  <c:v>0</c:v>
                </c:pt>
                <c:pt idx="10374">
                  <c:v>0</c:v>
                </c:pt>
                <c:pt idx="10375">
                  <c:v>0</c:v>
                </c:pt>
                <c:pt idx="10376">
                  <c:v>0</c:v>
                </c:pt>
                <c:pt idx="10377">
                  <c:v>0</c:v>
                </c:pt>
                <c:pt idx="10378">
                  <c:v>0</c:v>
                </c:pt>
                <c:pt idx="10379">
                  <c:v>0</c:v>
                </c:pt>
                <c:pt idx="10380">
                  <c:v>0</c:v>
                </c:pt>
                <c:pt idx="10381">
                  <c:v>0</c:v>
                </c:pt>
                <c:pt idx="10382">
                  <c:v>0</c:v>
                </c:pt>
                <c:pt idx="10383">
                  <c:v>0</c:v>
                </c:pt>
                <c:pt idx="10384">
                  <c:v>0</c:v>
                </c:pt>
                <c:pt idx="10385">
                  <c:v>0</c:v>
                </c:pt>
                <c:pt idx="10386">
                  <c:v>0</c:v>
                </c:pt>
                <c:pt idx="10387">
                  <c:v>0</c:v>
                </c:pt>
                <c:pt idx="10388">
                  <c:v>0</c:v>
                </c:pt>
                <c:pt idx="10389">
                  <c:v>0</c:v>
                </c:pt>
                <c:pt idx="10390">
                  <c:v>0</c:v>
                </c:pt>
                <c:pt idx="10391">
                  <c:v>0</c:v>
                </c:pt>
                <c:pt idx="10392">
                  <c:v>0</c:v>
                </c:pt>
                <c:pt idx="10393">
                  <c:v>0</c:v>
                </c:pt>
                <c:pt idx="10394">
                  <c:v>0</c:v>
                </c:pt>
                <c:pt idx="10395">
                  <c:v>0</c:v>
                </c:pt>
                <c:pt idx="10396">
                  <c:v>0</c:v>
                </c:pt>
                <c:pt idx="10397">
                  <c:v>0</c:v>
                </c:pt>
                <c:pt idx="10398">
                  <c:v>0</c:v>
                </c:pt>
                <c:pt idx="10399">
                  <c:v>0</c:v>
                </c:pt>
                <c:pt idx="10400">
                  <c:v>0</c:v>
                </c:pt>
                <c:pt idx="10401">
                  <c:v>0</c:v>
                </c:pt>
                <c:pt idx="10402">
                  <c:v>0</c:v>
                </c:pt>
                <c:pt idx="10403">
                  <c:v>0</c:v>
                </c:pt>
                <c:pt idx="10404">
                  <c:v>0</c:v>
                </c:pt>
                <c:pt idx="10405">
                  <c:v>0</c:v>
                </c:pt>
                <c:pt idx="10406">
                  <c:v>0</c:v>
                </c:pt>
                <c:pt idx="10407">
                  <c:v>0</c:v>
                </c:pt>
                <c:pt idx="10408">
                  <c:v>0</c:v>
                </c:pt>
                <c:pt idx="10409">
                  <c:v>0</c:v>
                </c:pt>
                <c:pt idx="10410">
                  <c:v>0</c:v>
                </c:pt>
                <c:pt idx="10411">
                  <c:v>0</c:v>
                </c:pt>
                <c:pt idx="10412">
                  <c:v>0</c:v>
                </c:pt>
                <c:pt idx="10413">
                  <c:v>0</c:v>
                </c:pt>
                <c:pt idx="10414">
                  <c:v>0</c:v>
                </c:pt>
                <c:pt idx="10415">
                  <c:v>0</c:v>
                </c:pt>
                <c:pt idx="10416">
                  <c:v>0</c:v>
                </c:pt>
                <c:pt idx="10417">
                  <c:v>0</c:v>
                </c:pt>
                <c:pt idx="10418">
                  <c:v>0</c:v>
                </c:pt>
                <c:pt idx="10419">
                  <c:v>0</c:v>
                </c:pt>
                <c:pt idx="10420">
                  <c:v>0</c:v>
                </c:pt>
                <c:pt idx="10421">
                  <c:v>0</c:v>
                </c:pt>
                <c:pt idx="10422">
                  <c:v>0</c:v>
                </c:pt>
                <c:pt idx="10423">
                  <c:v>0</c:v>
                </c:pt>
                <c:pt idx="10424">
                  <c:v>0</c:v>
                </c:pt>
                <c:pt idx="10425">
                  <c:v>0</c:v>
                </c:pt>
                <c:pt idx="10426">
                  <c:v>0</c:v>
                </c:pt>
                <c:pt idx="10427">
                  <c:v>0</c:v>
                </c:pt>
                <c:pt idx="10428">
                  <c:v>0</c:v>
                </c:pt>
                <c:pt idx="10429">
                  <c:v>0</c:v>
                </c:pt>
                <c:pt idx="10430">
                  <c:v>0</c:v>
                </c:pt>
                <c:pt idx="10431">
                  <c:v>0</c:v>
                </c:pt>
                <c:pt idx="10432">
                  <c:v>0</c:v>
                </c:pt>
                <c:pt idx="10433">
                  <c:v>0</c:v>
                </c:pt>
                <c:pt idx="10434">
                  <c:v>0</c:v>
                </c:pt>
                <c:pt idx="10435">
                  <c:v>0</c:v>
                </c:pt>
                <c:pt idx="10436">
                  <c:v>0</c:v>
                </c:pt>
                <c:pt idx="10437">
                  <c:v>0</c:v>
                </c:pt>
                <c:pt idx="10438">
                  <c:v>0</c:v>
                </c:pt>
                <c:pt idx="10439">
                  <c:v>0</c:v>
                </c:pt>
                <c:pt idx="10440">
                  <c:v>0</c:v>
                </c:pt>
                <c:pt idx="10441">
                  <c:v>0</c:v>
                </c:pt>
                <c:pt idx="10442">
                  <c:v>0</c:v>
                </c:pt>
                <c:pt idx="10443">
                  <c:v>0</c:v>
                </c:pt>
                <c:pt idx="10444">
                  <c:v>0</c:v>
                </c:pt>
                <c:pt idx="10445">
                  <c:v>0</c:v>
                </c:pt>
                <c:pt idx="10446">
                  <c:v>0</c:v>
                </c:pt>
                <c:pt idx="10447">
                  <c:v>0</c:v>
                </c:pt>
                <c:pt idx="10448">
                  <c:v>0</c:v>
                </c:pt>
                <c:pt idx="10449">
                  <c:v>0</c:v>
                </c:pt>
                <c:pt idx="10450">
                  <c:v>0</c:v>
                </c:pt>
                <c:pt idx="10451">
                  <c:v>0</c:v>
                </c:pt>
                <c:pt idx="10452">
                  <c:v>0</c:v>
                </c:pt>
                <c:pt idx="10453">
                  <c:v>0</c:v>
                </c:pt>
                <c:pt idx="10454">
                  <c:v>0</c:v>
                </c:pt>
                <c:pt idx="10455">
                  <c:v>0</c:v>
                </c:pt>
                <c:pt idx="10456">
                  <c:v>0</c:v>
                </c:pt>
                <c:pt idx="10457">
                  <c:v>0</c:v>
                </c:pt>
                <c:pt idx="10458">
                  <c:v>0</c:v>
                </c:pt>
                <c:pt idx="10459">
                  <c:v>0</c:v>
                </c:pt>
                <c:pt idx="10460">
                  <c:v>0</c:v>
                </c:pt>
                <c:pt idx="10461">
                  <c:v>0</c:v>
                </c:pt>
                <c:pt idx="10462">
                  <c:v>0</c:v>
                </c:pt>
                <c:pt idx="10463">
                  <c:v>0</c:v>
                </c:pt>
                <c:pt idx="10464">
                  <c:v>0</c:v>
                </c:pt>
                <c:pt idx="10465">
                  <c:v>0</c:v>
                </c:pt>
                <c:pt idx="10466">
                  <c:v>0</c:v>
                </c:pt>
                <c:pt idx="10467">
                  <c:v>0</c:v>
                </c:pt>
                <c:pt idx="10468">
                  <c:v>0</c:v>
                </c:pt>
                <c:pt idx="10469">
                  <c:v>0</c:v>
                </c:pt>
                <c:pt idx="10470">
                  <c:v>0</c:v>
                </c:pt>
                <c:pt idx="10471">
                  <c:v>0</c:v>
                </c:pt>
                <c:pt idx="10472">
                  <c:v>0</c:v>
                </c:pt>
                <c:pt idx="10473">
                  <c:v>0</c:v>
                </c:pt>
                <c:pt idx="10474">
                  <c:v>0</c:v>
                </c:pt>
                <c:pt idx="10475">
                  <c:v>0</c:v>
                </c:pt>
                <c:pt idx="10476">
                  <c:v>0</c:v>
                </c:pt>
                <c:pt idx="10477">
                  <c:v>0</c:v>
                </c:pt>
                <c:pt idx="10478">
                  <c:v>0</c:v>
                </c:pt>
                <c:pt idx="10479">
                  <c:v>0</c:v>
                </c:pt>
                <c:pt idx="10480">
                  <c:v>0</c:v>
                </c:pt>
                <c:pt idx="10481">
                  <c:v>0</c:v>
                </c:pt>
                <c:pt idx="10482">
                  <c:v>0</c:v>
                </c:pt>
                <c:pt idx="10483">
                  <c:v>0</c:v>
                </c:pt>
                <c:pt idx="10484">
                  <c:v>0</c:v>
                </c:pt>
                <c:pt idx="10485">
                  <c:v>0</c:v>
                </c:pt>
                <c:pt idx="10486">
                  <c:v>0</c:v>
                </c:pt>
                <c:pt idx="10487">
                  <c:v>0</c:v>
                </c:pt>
                <c:pt idx="10488">
                  <c:v>0</c:v>
                </c:pt>
                <c:pt idx="10489">
                  <c:v>0</c:v>
                </c:pt>
                <c:pt idx="10490">
                  <c:v>0</c:v>
                </c:pt>
                <c:pt idx="10491">
                  <c:v>0</c:v>
                </c:pt>
                <c:pt idx="10492">
                  <c:v>0</c:v>
                </c:pt>
                <c:pt idx="10493">
                  <c:v>0</c:v>
                </c:pt>
                <c:pt idx="10494">
                  <c:v>0</c:v>
                </c:pt>
                <c:pt idx="10495">
                  <c:v>0</c:v>
                </c:pt>
                <c:pt idx="10496">
                  <c:v>0</c:v>
                </c:pt>
                <c:pt idx="10497">
                  <c:v>0</c:v>
                </c:pt>
                <c:pt idx="10498">
                  <c:v>0</c:v>
                </c:pt>
                <c:pt idx="10499">
                  <c:v>0</c:v>
                </c:pt>
                <c:pt idx="10500">
                  <c:v>0</c:v>
                </c:pt>
                <c:pt idx="10501">
                  <c:v>0</c:v>
                </c:pt>
                <c:pt idx="10502">
                  <c:v>0</c:v>
                </c:pt>
                <c:pt idx="10503">
                  <c:v>0</c:v>
                </c:pt>
                <c:pt idx="10504">
                  <c:v>0</c:v>
                </c:pt>
                <c:pt idx="10505">
                  <c:v>0</c:v>
                </c:pt>
                <c:pt idx="10506">
                  <c:v>0</c:v>
                </c:pt>
                <c:pt idx="10507">
                  <c:v>0</c:v>
                </c:pt>
                <c:pt idx="10508">
                  <c:v>0</c:v>
                </c:pt>
                <c:pt idx="10509">
                  <c:v>0</c:v>
                </c:pt>
                <c:pt idx="10510">
                  <c:v>0</c:v>
                </c:pt>
                <c:pt idx="10511">
                  <c:v>0</c:v>
                </c:pt>
                <c:pt idx="10512">
                  <c:v>0</c:v>
                </c:pt>
                <c:pt idx="10513">
                  <c:v>0</c:v>
                </c:pt>
                <c:pt idx="10514">
                  <c:v>0</c:v>
                </c:pt>
                <c:pt idx="10515">
                  <c:v>0</c:v>
                </c:pt>
                <c:pt idx="10516">
                  <c:v>0</c:v>
                </c:pt>
                <c:pt idx="10517">
                  <c:v>0</c:v>
                </c:pt>
                <c:pt idx="10518">
                  <c:v>0</c:v>
                </c:pt>
                <c:pt idx="10519">
                  <c:v>0</c:v>
                </c:pt>
                <c:pt idx="10520">
                  <c:v>0</c:v>
                </c:pt>
                <c:pt idx="10521">
                  <c:v>0</c:v>
                </c:pt>
                <c:pt idx="10522">
                  <c:v>0</c:v>
                </c:pt>
                <c:pt idx="10523">
                  <c:v>0</c:v>
                </c:pt>
                <c:pt idx="10524">
                  <c:v>0</c:v>
                </c:pt>
                <c:pt idx="10525">
                  <c:v>0</c:v>
                </c:pt>
                <c:pt idx="10526">
                  <c:v>0</c:v>
                </c:pt>
                <c:pt idx="10527">
                  <c:v>0</c:v>
                </c:pt>
                <c:pt idx="10528">
                  <c:v>0</c:v>
                </c:pt>
                <c:pt idx="10529">
                  <c:v>0</c:v>
                </c:pt>
                <c:pt idx="10530">
                  <c:v>0</c:v>
                </c:pt>
                <c:pt idx="10531">
                  <c:v>0</c:v>
                </c:pt>
                <c:pt idx="10532">
                  <c:v>0</c:v>
                </c:pt>
                <c:pt idx="10533">
                  <c:v>0</c:v>
                </c:pt>
                <c:pt idx="10534">
                  <c:v>0</c:v>
                </c:pt>
                <c:pt idx="10535">
                  <c:v>0</c:v>
                </c:pt>
                <c:pt idx="10536">
                  <c:v>0</c:v>
                </c:pt>
                <c:pt idx="10537">
                  <c:v>0</c:v>
                </c:pt>
                <c:pt idx="10538">
                  <c:v>0</c:v>
                </c:pt>
                <c:pt idx="10539">
                  <c:v>0</c:v>
                </c:pt>
                <c:pt idx="10540">
                  <c:v>0</c:v>
                </c:pt>
                <c:pt idx="10541">
                  <c:v>0</c:v>
                </c:pt>
                <c:pt idx="10542">
                  <c:v>0</c:v>
                </c:pt>
                <c:pt idx="10543">
                  <c:v>0</c:v>
                </c:pt>
                <c:pt idx="10544">
                  <c:v>0</c:v>
                </c:pt>
                <c:pt idx="10545">
                  <c:v>0</c:v>
                </c:pt>
                <c:pt idx="10546">
                  <c:v>0</c:v>
                </c:pt>
                <c:pt idx="10547">
                  <c:v>0</c:v>
                </c:pt>
                <c:pt idx="10548">
                  <c:v>0</c:v>
                </c:pt>
                <c:pt idx="10549">
                  <c:v>0</c:v>
                </c:pt>
                <c:pt idx="10550">
                  <c:v>0</c:v>
                </c:pt>
                <c:pt idx="10551">
                  <c:v>0</c:v>
                </c:pt>
                <c:pt idx="10552">
                  <c:v>0</c:v>
                </c:pt>
                <c:pt idx="10553">
                  <c:v>0</c:v>
                </c:pt>
                <c:pt idx="10554">
                  <c:v>0</c:v>
                </c:pt>
                <c:pt idx="10555">
                  <c:v>0</c:v>
                </c:pt>
                <c:pt idx="10556">
                  <c:v>0</c:v>
                </c:pt>
                <c:pt idx="10557">
                  <c:v>0</c:v>
                </c:pt>
                <c:pt idx="10558">
                  <c:v>0</c:v>
                </c:pt>
                <c:pt idx="10559">
                  <c:v>0</c:v>
                </c:pt>
                <c:pt idx="10560">
                  <c:v>0</c:v>
                </c:pt>
                <c:pt idx="10561">
                  <c:v>0</c:v>
                </c:pt>
                <c:pt idx="10562">
                  <c:v>0</c:v>
                </c:pt>
                <c:pt idx="10563">
                  <c:v>0</c:v>
                </c:pt>
                <c:pt idx="10564">
                  <c:v>0</c:v>
                </c:pt>
                <c:pt idx="10565">
                  <c:v>0</c:v>
                </c:pt>
                <c:pt idx="10566">
                  <c:v>0</c:v>
                </c:pt>
                <c:pt idx="10567">
                  <c:v>0</c:v>
                </c:pt>
                <c:pt idx="10568">
                  <c:v>0</c:v>
                </c:pt>
                <c:pt idx="10569">
                  <c:v>0</c:v>
                </c:pt>
                <c:pt idx="10570">
                  <c:v>0</c:v>
                </c:pt>
                <c:pt idx="10571">
                  <c:v>0</c:v>
                </c:pt>
                <c:pt idx="10572">
                  <c:v>0</c:v>
                </c:pt>
                <c:pt idx="10573">
                  <c:v>0</c:v>
                </c:pt>
                <c:pt idx="10574">
                  <c:v>0</c:v>
                </c:pt>
                <c:pt idx="10575">
                  <c:v>0</c:v>
                </c:pt>
                <c:pt idx="10576">
                  <c:v>0</c:v>
                </c:pt>
                <c:pt idx="10577">
                  <c:v>0</c:v>
                </c:pt>
                <c:pt idx="10578">
                  <c:v>0</c:v>
                </c:pt>
                <c:pt idx="10579">
                  <c:v>0</c:v>
                </c:pt>
                <c:pt idx="10580">
                  <c:v>0</c:v>
                </c:pt>
                <c:pt idx="10581">
                  <c:v>0</c:v>
                </c:pt>
                <c:pt idx="10582">
                  <c:v>0</c:v>
                </c:pt>
                <c:pt idx="10583">
                  <c:v>0</c:v>
                </c:pt>
                <c:pt idx="10584">
                  <c:v>0</c:v>
                </c:pt>
                <c:pt idx="10585">
                  <c:v>0</c:v>
                </c:pt>
                <c:pt idx="10586">
                  <c:v>0</c:v>
                </c:pt>
                <c:pt idx="10587">
                  <c:v>0</c:v>
                </c:pt>
                <c:pt idx="10588">
                  <c:v>0</c:v>
                </c:pt>
                <c:pt idx="10589">
                  <c:v>0</c:v>
                </c:pt>
                <c:pt idx="10590">
                  <c:v>0</c:v>
                </c:pt>
                <c:pt idx="10591">
                  <c:v>0</c:v>
                </c:pt>
                <c:pt idx="10592">
                  <c:v>0</c:v>
                </c:pt>
                <c:pt idx="10593">
                  <c:v>0</c:v>
                </c:pt>
                <c:pt idx="10594">
                  <c:v>0</c:v>
                </c:pt>
                <c:pt idx="10595">
                  <c:v>0</c:v>
                </c:pt>
                <c:pt idx="10596">
                  <c:v>0</c:v>
                </c:pt>
                <c:pt idx="10597">
                  <c:v>0</c:v>
                </c:pt>
                <c:pt idx="10598">
                  <c:v>0</c:v>
                </c:pt>
                <c:pt idx="10599">
                  <c:v>0</c:v>
                </c:pt>
                <c:pt idx="10600">
                  <c:v>0</c:v>
                </c:pt>
                <c:pt idx="10601">
                  <c:v>0</c:v>
                </c:pt>
                <c:pt idx="10602">
                  <c:v>0</c:v>
                </c:pt>
                <c:pt idx="10603">
                  <c:v>0</c:v>
                </c:pt>
                <c:pt idx="10604">
                  <c:v>0</c:v>
                </c:pt>
                <c:pt idx="10605">
                  <c:v>0</c:v>
                </c:pt>
                <c:pt idx="10606">
                  <c:v>0</c:v>
                </c:pt>
                <c:pt idx="10607">
                  <c:v>0</c:v>
                </c:pt>
                <c:pt idx="10608">
                  <c:v>0</c:v>
                </c:pt>
                <c:pt idx="10609">
                  <c:v>0</c:v>
                </c:pt>
                <c:pt idx="10610">
                  <c:v>0</c:v>
                </c:pt>
                <c:pt idx="10611">
                  <c:v>0</c:v>
                </c:pt>
                <c:pt idx="10612">
                  <c:v>0</c:v>
                </c:pt>
                <c:pt idx="10613">
                  <c:v>0</c:v>
                </c:pt>
                <c:pt idx="10614">
                  <c:v>0</c:v>
                </c:pt>
                <c:pt idx="10615">
                  <c:v>0</c:v>
                </c:pt>
                <c:pt idx="10616">
                  <c:v>0</c:v>
                </c:pt>
                <c:pt idx="10617">
                  <c:v>0</c:v>
                </c:pt>
                <c:pt idx="10618">
                  <c:v>0</c:v>
                </c:pt>
                <c:pt idx="10619">
                  <c:v>0</c:v>
                </c:pt>
                <c:pt idx="10620">
                  <c:v>0</c:v>
                </c:pt>
                <c:pt idx="10621">
                  <c:v>0</c:v>
                </c:pt>
                <c:pt idx="10622">
                  <c:v>0</c:v>
                </c:pt>
                <c:pt idx="10623">
                  <c:v>0</c:v>
                </c:pt>
                <c:pt idx="10624">
                  <c:v>0</c:v>
                </c:pt>
                <c:pt idx="10625">
                  <c:v>0</c:v>
                </c:pt>
                <c:pt idx="10626">
                  <c:v>0</c:v>
                </c:pt>
                <c:pt idx="10627">
                  <c:v>0</c:v>
                </c:pt>
                <c:pt idx="10628">
                  <c:v>0</c:v>
                </c:pt>
                <c:pt idx="10629">
                  <c:v>0</c:v>
                </c:pt>
                <c:pt idx="10630">
                  <c:v>0</c:v>
                </c:pt>
                <c:pt idx="10631">
                  <c:v>0</c:v>
                </c:pt>
                <c:pt idx="10632">
                  <c:v>0</c:v>
                </c:pt>
                <c:pt idx="10633">
                  <c:v>0</c:v>
                </c:pt>
                <c:pt idx="10634">
                  <c:v>0</c:v>
                </c:pt>
                <c:pt idx="10635">
                  <c:v>0</c:v>
                </c:pt>
                <c:pt idx="10636">
                  <c:v>0</c:v>
                </c:pt>
                <c:pt idx="10637">
                  <c:v>0</c:v>
                </c:pt>
                <c:pt idx="10638">
                  <c:v>0</c:v>
                </c:pt>
                <c:pt idx="10639">
                  <c:v>0</c:v>
                </c:pt>
                <c:pt idx="10640">
                  <c:v>0</c:v>
                </c:pt>
                <c:pt idx="10641">
                  <c:v>0</c:v>
                </c:pt>
                <c:pt idx="10642">
                  <c:v>0</c:v>
                </c:pt>
                <c:pt idx="10643">
                  <c:v>0</c:v>
                </c:pt>
                <c:pt idx="10644">
                  <c:v>0</c:v>
                </c:pt>
                <c:pt idx="10645">
                  <c:v>0</c:v>
                </c:pt>
                <c:pt idx="10646">
                  <c:v>0</c:v>
                </c:pt>
                <c:pt idx="10647">
                  <c:v>0</c:v>
                </c:pt>
                <c:pt idx="10648">
                  <c:v>0</c:v>
                </c:pt>
                <c:pt idx="10649">
                  <c:v>0</c:v>
                </c:pt>
                <c:pt idx="10650">
                  <c:v>0</c:v>
                </c:pt>
                <c:pt idx="10651">
                  <c:v>0</c:v>
                </c:pt>
                <c:pt idx="10652">
                  <c:v>0</c:v>
                </c:pt>
                <c:pt idx="10653">
                  <c:v>0</c:v>
                </c:pt>
                <c:pt idx="10654">
                  <c:v>0</c:v>
                </c:pt>
                <c:pt idx="10655">
                  <c:v>0</c:v>
                </c:pt>
                <c:pt idx="10656">
                  <c:v>0</c:v>
                </c:pt>
                <c:pt idx="10657">
                  <c:v>0</c:v>
                </c:pt>
                <c:pt idx="10658">
                  <c:v>0</c:v>
                </c:pt>
                <c:pt idx="10659">
                  <c:v>0</c:v>
                </c:pt>
                <c:pt idx="10660">
                  <c:v>0</c:v>
                </c:pt>
                <c:pt idx="10661">
                  <c:v>0</c:v>
                </c:pt>
                <c:pt idx="10662">
                  <c:v>0</c:v>
                </c:pt>
                <c:pt idx="10663">
                  <c:v>0</c:v>
                </c:pt>
                <c:pt idx="10664">
                  <c:v>0</c:v>
                </c:pt>
                <c:pt idx="10665">
                  <c:v>0</c:v>
                </c:pt>
                <c:pt idx="10666">
                  <c:v>0</c:v>
                </c:pt>
                <c:pt idx="10667">
                  <c:v>0</c:v>
                </c:pt>
                <c:pt idx="10668">
                  <c:v>0</c:v>
                </c:pt>
                <c:pt idx="10669">
                  <c:v>0</c:v>
                </c:pt>
                <c:pt idx="10670">
                  <c:v>0</c:v>
                </c:pt>
                <c:pt idx="10671">
                  <c:v>0</c:v>
                </c:pt>
                <c:pt idx="10672">
                  <c:v>0</c:v>
                </c:pt>
                <c:pt idx="10673">
                  <c:v>0</c:v>
                </c:pt>
                <c:pt idx="10674">
                  <c:v>0</c:v>
                </c:pt>
                <c:pt idx="10675">
                  <c:v>0</c:v>
                </c:pt>
                <c:pt idx="10676">
                  <c:v>0</c:v>
                </c:pt>
                <c:pt idx="10677">
                  <c:v>0</c:v>
                </c:pt>
                <c:pt idx="10678">
                  <c:v>0</c:v>
                </c:pt>
                <c:pt idx="10679">
                  <c:v>0</c:v>
                </c:pt>
                <c:pt idx="10680">
                  <c:v>0</c:v>
                </c:pt>
                <c:pt idx="10681">
                  <c:v>0</c:v>
                </c:pt>
                <c:pt idx="10682">
                  <c:v>0</c:v>
                </c:pt>
                <c:pt idx="10683">
                  <c:v>0</c:v>
                </c:pt>
                <c:pt idx="10684">
                  <c:v>0</c:v>
                </c:pt>
                <c:pt idx="10685">
                  <c:v>0</c:v>
                </c:pt>
                <c:pt idx="10686">
                  <c:v>0</c:v>
                </c:pt>
                <c:pt idx="10687">
                  <c:v>0</c:v>
                </c:pt>
                <c:pt idx="10688">
                  <c:v>0</c:v>
                </c:pt>
                <c:pt idx="10689">
                  <c:v>0</c:v>
                </c:pt>
                <c:pt idx="10690">
                  <c:v>0</c:v>
                </c:pt>
                <c:pt idx="10691">
                  <c:v>0</c:v>
                </c:pt>
                <c:pt idx="10692">
                  <c:v>0</c:v>
                </c:pt>
                <c:pt idx="10693">
                  <c:v>0</c:v>
                </c:pt>
                <c:pt idx="10694">
                  <c:v>0</c:v>
                </c:pt>
                <c:pt idx="10695">
                  <c:v>0</c:v>
                </c:pt>
                <c:pt idx="10696">
                  <c:v>0</c:v>
                </c:pt>
                <c:pt idx="10697">
                  <c:v>0</c:v>
                </c:pt>
                <c:pt idx="10698">
                  <c:v>0</c:v>
                </c:pt>
                <c:pt idx="10699">
                  <c:v>0</c:v>
                </c:pt>
                <c:pt idx="10700">
                  <c:v>0</c:v>
                </c:pt>
                <c:pt idx="10701">
                  <c:v>0</c:v>
                </c:pt>
                <c:pt idx="10702">
                  <c:v>0</c:v>
                </c:pt>
                <c:pt idx="10703">
                  <c:v>0</c:v>
                </c:pt>
                <c:pt idx="10704">
                  <c:v>0</c:v>
                </c:pt>
                <c:pt idx="10705">
                  <c:v>0</c:v>
                </c:pt>
                <c:pt idx="10706">
                  <c:v>0</c:v>
                </c:pt>
                <c:pt idx="10707">
                  <c:v>0</c:v>
                </c:pt>
                <c:pt idx="10708">
                  <c:v>0</c:v>
                </c:pt>
                <c:pt idx="10709">
                  <c:v>0</c:v>
                </c:pt>
                <c:pt idx="10710">
                  <c:v>0</c:v>
                </c:pt>
                <c:pt idx="10711">
                  <c:v>0</c:v>
                </c:pt>
                <c:pt idx="10712">
                  <c:v>0</c:v>
                </c:pt>
                <c:pt idx="10713">
                  <c:v>0</c:v>
                </c:pt>
                <c:pt idx="10714">
                  <c:v>0</c:v>
                </c:pt>
                <c:pt idx="10715">
                  <c:v>0</c:v>
                </c:pt>
                <c:pt idx="10716">
                  <c:v>0</c:v>
                </c:pt>
                <c:pt idx="10717">
                  <c:v>0</c:v>
                </c:pt>
                <c:pt idx="10718">
                  <c:v>0</c:v>
                </c:pt>
                <c:pt idx="10719">
                  <c:v>0</c:v>
                </c:pt>
                <c:pt idx="10720">
                  <c:v>0</c:v>
                </c:pt>
                <c:pt idx="10721">
                  <c:v>0</c:v>
                </c:pt>
                <c:pt idx="10722">
                  <c:v>0</c:v>
                </c:pt>
                <c:pt idx="10723">
                  <c:v>0</c:v>
                </c:pt>
                <c:pt idx="10724">
                  <c:v>0</c:v>
                </c:pt>
                <c:pt idx="10725">
                  <c:v>0</c:v>
                </c:pt>
                <c:pt idx="10726">
                  <c:v>0</c:v>
                </c:pt>
                <c:pt idx="10727">
                  <c:v>0</c:v>
                </c:pt>
                <c:pt idx="10728">
                  <c:v>0</c:v>
                </c:pt>
                <c:pt idx="10729">
                  <c:v>0</c:v>
                </c:pt>
                <c:pt idx="10730">
                  <c:v>0</c:v>
                </c:pt>
                <c:pt idx="10731">
                  <c:v>0</c:v>
                </c:pt>
                <c:pt idx="10732">
                  <c:v>0</c:v>
                </c:pt>
                <c:pt idx="10733">
                  <c:v>0</c:v>
                </c:pt>
                <c:pt idx="10734">
                  <c:v>0</c:v>
                </c:pt>
                <c:pt idx="10735">
                  <c:v>0</c:v>
                </c:pt>
                <c:pt idx="10736">
                  <c:v>0</c:v>
                </c:pt>
                <c:pt idx="10737">
                  <c:v>0</c:v>
                </c:pt>
                <c:pt idx="10738">
                  <c:v>0</c:v>
                </c:pt>
                <c:pt idx="10739">
                  <c:v>0</c:v>
                </c:pt>
                <c:pt idx="10740">
                  <c:v>0</c:v>
                </c:pt>
                <c:pt idx="10741">
                  <c:v>0</c:v>
                </c:pt>
                <c:pt idx="10742">
                  <c:v>0</c:v>
                </c:pt>
                <c:pt idx="10743">
                  <c:v>0</c:v>
                </c:pt>
                <c:pt idx="10744">
                  <c:v>0</c:v>
                </c:pt>
                <c:pt idx="10745">
                  <c:v>0</c:v>
                </c:pt>
                <c:pt idx="10746">
                  <c:v>0</c:v>
                </c:pt>
                <c:pt idx="10747">
                  <c:v>0</c:v>
                </c:pt>
                <c:pt idx="10748">
                  <c:v>0</c:v>
                </c:pt>
                <c:pt idx="10749">
                  <c:v>0</c:v>
                </c:pt>
                <c:pt idx="10750">
                  <c:v>0</c:v>
                </c:pt>
                <c:pt idx="10751">
                  <c:v>0</c:v>
                </c:pt>
                <c:pt idx="10752">
                  <c:v>0</c:v>
                </c:pt>
                <c:pt idx="10753">
                  <c:v>0</c:v>
                </c:pt>
                <c:pt idx="10754">
                  <c:v>0</c:v>
                </c:pt>
                <c:pt idx="10755">
                  <c:v>0</c:v>
                </c:pt>
                <c:pt idx="10756">
                  <c:v>0</c:v>
                </c:pt>
                <c:pt idx="10757">
                  <c:v>0</c:v>
                </c:pt>
                <c:pt idx="10758">
                  <c:v>0</c:v>
                </c:pt>
                <c:pt idx="10759">
                  <c:v>0</c:v>
                </c:pt>
                <c:pt idx="10760">
                  <c:v>0</c:v>
                </c:pt>
                <c:pt idx="10761">
                  <c:v>0</c:v>
                </c:pt>
                <c:pt idx="10762">
                  <c:v>0</c:v>
                </c:pt>
                <c:pt idx="10763">
                  <c:v>0</c:v>
                </c:pt>
                <c:pt idx="10764">
                  <c:v>0</c:v>
                </c:pt>
                <c:pt idx="10765">
                  <c:v>0</c:v>
                </c:pt>
                <c:pt idx="10766">
                  <c:v>0</c:v>
                </c:pt>
                <c:pt idx="10767">
                  <c:v>0</c:v>
                </c:pt>
                <c:pt idx="10768">
                  <c:v>0</c:v>
                </c:pt>
                <c:pt idx="10769">
                  <c:v>0</c:v>
                </c:pt>
                <c:pt idx="10770">
                  <c:v>0</c:v>
                </c:pt>
                <c:pt idx="10771">
                  <c:v>0</c:v>
                </c:pt>
                <c:pt idx="10772">
                  <c:v>0</c:v>
                </c:pt>
                <c:pt idx="10773">
                  <c:v>0</c:v>
                </c:pt>
                <c:pt idx="10774">
                  <c:v>0</c:v>
                </c:pt>
                <c:pt idx="10775">
                  <c:v>0</c:v>
                </c:pt>
                <c:pt idx="10776">
                  <c:v>0</c:v>
                </c:pt>
                <c:pt idx="10777">
                  <c:v>0</c:v>
                </c:pt>
                <c:pt idx="10778">
                  <c:v>0</c:v>
                </c:pt>
                <c:pt idx="10779">
                  <c:v>0</c:v>
                </c:pt>
                <c:pt idx="10780">
                  <c:v>0</c:v>
                </c:pt>
                <c:pt idx="10781">
                  <c:v>0</c:v>
                </c:pt>
                <c:pt idx="10782">
                  <c:v>0</c:v>
                </c:pt>
                <c:pt idx="10783">
                  <c:v>0</c:v>
                </c:pt>
                <c:pt idx="10784">
                  <c:v>0</c:v>
                </c:pt>
                <c:pt idx="10785">
                  <c:v>0</c:v>
                </c:pt>
                <c:pt idx="10786">
                  <c:v>0</c:v>
                </c:pt>
                <c:pt idx="10787">
                  <c:v>0</c:v>
                </c:pt>
                <c:pt idx="10788">
                  <c:v>0</c:v>
                </c:pt>
                <c:pt idx="10789">
                  <c:v>0</c:v>
                </c:pt>
                <c:pt idx="10790">
                  <c:v>0</c:v>
                </c:pt>
                <c:pt idx="10791">
                  <c:v>0</c:v>
                </c:pt>
                <c:pt idx="10792">
                  <c:v>0</c:v>
                </c:pt>
                <c:pt idx="10793">
                  <c:v>0</c:v>
                </c:pt>
                <c:pt idx="10794">
                  <c:v>0</c:v>
                </c:pt>
                <c:pt idx="10795">
                  <c:v>0</c:v>
                </c:pt>
                <c:pt idx="10796">
                  <c:v>0</c:v>
                </c:pt>
                <c:pt idx="10797">
                  <c:v>0</c:v>
                </c:pt>
                <c:pt idx="10798">
                  <c:v>0</c:v>
                </c:pt>
                <c:pt idx="10799">
                  <c:v>0</c:v>
                </c:pt>
                <c:pt idx="10800">
                  <c:v>0</c:v>
                </c:pt>
                <c:pt idx="10801">
                  <c:v>0</c:v>
                </c:pt>
                <c:pt idx="10802">
                  <c:v>0</c:v>
                </c:pt>
                <c:pt idx="10803">
                  <c:v>0</c:v>
                </c:pt>
                <c:pt idx="10804">
                  <c:v>0</c:v>
                </c:pt>
                <c:pt idx="10805">
                  <c:v>0</c:v>
                </c:pt>
                <c:pt idx="10806">
                  <c:v>0</c:v>
                </c:pt>
                <c:pt idx="10807">
                  <c:v>0</c:v>
                </c:pt>
                <c:pt idx="10808">
                  <c:v>0</c:v>
                </c:pt>
                <c:pt idx="10809">
                  <c:v>0</c:v>
                </c:pt>
                <c:pt idx="10810">
                  <c:v>0</c:v>
                </c:pt>
                <c:pt idx="10811">
                  <c:v>0</c:v>
                </c:pt>
                <c:pt idx="10812">
                  <c:v>0</c:v>
                </c:pt>
                <c:pt idx="10813">
                  <c:v>0</c:v>
                </c:pt>
                <c:pt idx="10814">
                  <c:v>0</c:v>
                </c:pt>
                <c:pt idx="10815">
                  <c:v>0</c:v>
                </c:pt>
                <c:pt idx="10816">
                  <c:v>0</c:v>
                </c:pt>
                <c:pt idx="10817">
                  <c:v>0</c:v>
                </c:pt>
                <c:pt idx="10818">
                  <c:v>0</c:v>
                </c:pt>
                <c:pt idx="10819">
                  <c:v>0</c:v>
                </c:pt>
                <c:pt idx="10820">
                  <c:v>0</c:v>
                </c:pt>
                <c:pt idx="10821">
                  <c:v>0</c:v>
                </c:pt>
                <c:pt idx="10822">
                  <c:v>0</c:v>
                </c:pt>
                <c:pt idx="10823">
                  <c:v>0</c:v>
                </c:pt>
                <c:pt idx="10824">
                  <c:v>0</c:v>
                </c:pt>
                <c:pt idx="10825">
                  <c:v>0</c:v>
                </c:pt>
                <c:pt idx="10826">
                  <c:v>0</c:v>
                </c:pt>
                <c:pt idx="10827">
                  <c:v>0</c:v>
                </c:pt>
                <c:pt idx="10828">
                  <c:v>0</c:v>
                </c:pt>
                <c:pt idx="10829">
                  <c:v>0</c:v>
                </c:pt>
                <c:pt idx="10830">
                  <c:v>0</c:v>
                </c:pt>
                <c:pt idx="10831">
                  <c:v>0</c:v>
                </c:pt>
                <c:pt idx="10832">
                  <c:v>0</c:v>
                </c:pt>
                <c:pt idx="10833">
                  <c:v>0</c:v>
                </c:pt>
                <c:pt idx="10834">
                  <c:v>0</c:v>
                </c:pt>
                <c:pt idx="10835">
                  <c:v>0</c:v>
                </c:pt>
                <c:pt idx="10836">
                  <c:v>0</c:v>
                </c:pt>
                <c:pt idx="10837">
                  <c:v>0</c:v>
                </c:pt>
                <c:pt idx="10838">
                  <c:v>0</c:v>
                </c:pt>
                <c:pt idx="10839">
                  <c:v>0</c:v>
                </c:pt>
                <c:pt idx="10840">
                  <c:v>0</c:v>
                </c:pt>
                <c:pt idx="10841">
                  <c:v>0</c:v>
                </c:pt>
                <c:pt idx="10842">
                  <c:v>0</c:v>
                </c:pt>
                <c:pt idx="10843">
                  <c:v>0</c:v>
                </c:pt>
                <c:pt idx="10844">
                  <c:v>0</c:v>
                </c:pt>
                <c:pt idx="10845">
                  <c:v>0</c:v>
                </c:pt>
                <c:pt idx="10846">
                  <c:v>0</c:v>
                </c:pt>
                <c:pt idx="10847">
                  <c:v>0</c:v>
                </c:pt>
                <c:pt idx="10848">
                  <c:v>0</c:v>
                </c:pt>
                <c:pt idx="10849">
                  <c:v>0</c:v>
                </c:pt>
                <c:pt idx="10850">
                  <c:v>0</c:v>
                </c:pt>
                <c:pt idx="10851">
                  <c:v>0</c:v>
                </c:pt>
                <c:pt idx="10852">
                  <c:v>0</c:v>
                </c:pt>
                <c:pt idx="10853">
                  <c:v>0</c:v>
                </c:pt>
                <c:pt idx="10854">
                  <c:v>0</c:v>
                </c:pt>
                <c:pt idx="10855">
                  <c:v>0</c:v>
                </c:pt>
                <c:pt idx="10856">
                  <c:v>0</c:v>
                </c:pt>
                <c:pt idx="10857">
                  <c:v>0</c:v>
                </c:pt>
                <c:pt idx="10858">
                  <c:v>0</c:v>
                </c:pt>
                <c:pt idx="10859">
                  <c:v>0</c:v>
                </c:pt>
                <c:pt idx="10860">
                  <c:v>0</c:v>
                </c:pt>
                <c:pt idx="10861">
                  <c:v>0</c:v>
                </c:pt>
                <c:pt idx="10862">
                  <c:v>0</c:v>
                </c:pt>
                <c:pt idx="10863">
                  <c:v>0</c:v>
                </c:pt>
                <c:pt idx="10864">
                  <c:v>0</c:v>
                </c:pt>
                <c:pt idx="10865">
                  <c:v>0</c:v>
                </c:pt>
                <c:pt idx="10866">
                  <c:v>0</c:v>
                </c:pt>
                <c:pt idx="10867">
                  <c:v>0</c:v>
                </c:pt>
                <c:pt idx="10868">
                  <c:v>0</c:v>
                </c:pt>
                <c:pt idx="10869">
                  <c:v>0</c:v>
                </c:pt>
                <c:pt idx="10870">
                  <c:v>0</c:v>
                </c:pt>
                <c:pt idx="10871">
                  <c:v>0</c:v>
                </c:pt>
                <c:pt idx="10872">
                  <c:v>0</c:v>
                </c:pt>
                <c:pt idx="10873">
                  <c:v>0</c:v>
                </c:pt>
                <c:pt idx="10874">
                  <c:v>0</c:v>
                </c:pt>
                <c:pt idx="10875">
                  <c:v>0</c:v>
                </c:pt>
                <c:pt idx="10876">
                  <c:v>0</c:v>
                </c:pt>
                <c:pt idx="10877">
                  <c:v>0</c:v>
                </c:pt>
                <c:pt idx="10878">
                  <c:v>0</c:v>
                </c:pt>
                <c:pt idx="10879">
                  <c:v>0</c:v>
                </c:pt>
                <c:pt idx="10880">
                  <c:v>0</c:v>
                </c:pt>
                <c:pt idx="10881">
                  <c:v>0</c:v>
                </c:pt>
                <c:pt idx="10882">
                  <c:v>0</c:v>
                </c:pt>
                <c:pt idx="10883">
                  <c:v>0</c:v>
                </c:pt>
                <c:pt idx="10884">
                  <c:v>0</c:v>
                </c:pt>
                <c:pt idx="10885">
                  <c:v>0</c:v>
                </c:pt>
                <c:pt idx="10886">
                  <c:v>0</c:v>
                </c:pt>
                <c:pt idx="10887">
                  <c:v>0</c:v>
                </c:pt>
                <c:pt idx="10888">
                  <c:v>0</c:v>
                </c:pt>
                <c:pt idx="10889">
                  <c:v>0</c:v>
                </c:pt>
                <c:pt idx="10890">
                  <c:v>0</c:v>
                </c:pt>
                <c:pt idx="10891">
                  <c:v>0</c:v>
                </c:pt>
                <c:pt idx="10892">
                  <c:v>0</c:v>
                </c:pt>
                <c:pt idx="10893">
                  <c:v>0</c:v>
                </c:pt>
                <c:pt idx="10894">
                  <c:v>0</c:v>
                </c:pt>
                <c:pt idx="10895">
                  <c:v>0</c:v>
                </c:pt>
                <c:pt idx="10896">
                  <c:v>0</c:v>
                </c:pt>
                <c:pt idx="10897">
                  <c:v>0</c:v>
                </c:pt>
                <c:pt idx="10898">
                  <c:v>0</c:v>
                </c:pt>
                <c:pt idx="10899">
                  <c:v>0</c:v>
                </c:pt>
                <c:pt idx="10900">
                  <c:v>0</c:v>
                </c:pt>
                <c:pt idx="10901">
                  <c:v>0</c:v>
                </c:pt>
                <c:pt idx="10902">
                  <c:v>0</c:v>
                </c:pt>
                <c:pt idx="10903">
                  <c:v>0</c:v>
                </c:pt>
                <c:pt idx="10904">
                  <c:v>0</c:v>
                </c:pt>
                <c:pt idx="10905">
                  <c:v>0</c:v>
                </c:pt>
                <c:pt idx="10906">
                  <c:v>0</c:v>
                </c:pt>
                <c:pt idx="10907">
                  <c:v>0</c:v>
                </c:pt>
                <c:pt idx="10908">
                  <c:v>0</c:v>
                </c:pt>
                <c:pt idx="10909">
                  <c:v>0</c:v>
                </c:pt>
                <c:pt idx="10910">
                  <c:v>0</c:v>
                </c:pt>
                <c:pt idx="10911">
                  <c:v>0</c:v>
                </c:pt>
                <c:pt idx="10912">
                  <c:v>0</c:v>
                </c:pt>
                <c:pt idx="10913">
                  <c:v>0</c:v>
                </c:pt>
                <c:pt idx="10914">
                  <c:v>0</c:v>
                </c:pt>
                <c:pt idx="10915">
                  <c:v>0</c:v>
                </c:pt>
                <c:pt idx="10916">
                  <c:v>0</c:v>
                </c:pt>
                <c:pt idx="10917">
                  <c:v>0</c:v>
                </c:pt>
                <c:pt idx="10918">
                  <c:v>0</c:v>
                </c:pt>
                <c:pt idx="10919">
                  <c:v>0</c:v>
                </c:pt>
                <c:pt idx="10920">
                  <c:v>0</c:v>
                </c:pt>
                <c:pt idx="10921">
                  <c:v>0</c:v>
                </c:pt>
                <c:pt idx="10922">
                  <c:v>0</c:v>
                </c:pt>
                <c:pt idx="10923">
                  <c:v>0</c:v>
                </c:pt>
                <c:pt idx="10924">
                  <c:v>0</c:v>
                </c:pt>
                <c:pt idx="10925">
                  <c:v>0</c:v>
                </c:pt>
                <c:pt idx="10926">
                  <c:v>0</c:v>
                </c:pt>
                <c:pt idx="10927">
                  <c:v>0</c:v>
                </c:pt>
                <c:pt idx="10928">
                  <c:v>0</c:v>
                </c:pt>
                <c:pt idx="10929">
                  <c:v>0</c:v>
                </c:pt>
                <c:pt idx="10930">
                  <c:v>0</c:v>
                </c:pt>
                <c:pt idx="10931">
                  <c:v>0</c:v>
                </c:pt>
                <c:pt idx="10932">
                  <c:v>0</c:v>
                </c:pt>
                <c:pt idx="10933">
                  <c:v>0</c:v>
                </c:pt>
                <c:pt idx="10934">
                  <c:v>0</c:v>
                </c:pt>
                <c:pt idx="10935">
                  <c:v>0</c:v>
                </c:pt>
                <c:pt idx="10936">
                  <c:v>0</c:v>
                </c:pt>
                <c:pt idx="10937">
                  <c:v>0</c:v>
                </c:pt>
                <c:pt idx="10938">
                  <c:v>0</c:v>
                </c:pt>
                <c:pt idx="10939">
                  <c:v>0</c:v>
                </c:pt>
                <c:pt idx="10940">
                  <c:v>0</c:v>
                </c:pt>
                <c:pt idx="10941">
                  <c:v>0</c:v>
                </c:pt>
                <c:pt idx="10942">
                  <c:v>0</c:v>
                </c:pt>
                <c:pt idx="10943">
                  <c:v>0</c:v>
                </c:pt>
                <c:pt idx="10944">
                  <c:v>0</c:v>
                </c:pt>
                <c:pt idx="10945">
                  <c:v>0</c:v>
                </c:pt>
                <c:pt idx="10946">
                  <c:v>0</c:v>
                </c:pt>
                <c:pt idx="10947">
                  <c:v>0</c:v>
                </c:pt>
                <c:pt idx="10948">
                  <c:v>0</c:v>
                </c:pt>
                <c:pt idx="10949">
                  <c:v>0</c:v>
                </c:pt>
                <c:pt idx="10950">
                  <c:v>0</c:v>
                </c:pt>
                <c:pt idx="10951">
                  <c:v>0</c:v>
                </c:pt>
                <c:pt idx="10952">
                  <c:v>0</c:v>
                </c:pt>
                <c:pt idx="10953">
                  <c:v>0</c:v>
                </c:pt>
                <c:pt idx="10954">
                  <c:v>0</c:v>
                </c:pt>
                <c:pt idx="10955">
                  <c:v>0</c:v>
                </c:pt>
                <c:pt idx="10956">
                  <c:v>0</c:v>
                </c:pt>
                <c:pt idx="10957">
                  <c:v>0</c:v>
                </c:pt>
                <c:pt idx="10958">
                  <c:v>0</c:v>
                </c:pt>
                <c:pt idx="10959">
                  <c:v>0</c:v>
                </c:pt>
                <c:pt idx="10960">
                  <c:v>0</c:v>
                </c:pt>
                <c:pt idx="10961">
                  <c:v>0</c:v>
                </c:pt>
                <c:pt idx="10962">
                  <c:v>0</c:v>
                </c:pt>
                <c:pt idx="10963">
                  <c:v>0</c:v>
                </c:pt>
                <c:pt idx="10964">
                  <c:v>0</c:v>
                </c:pt>
                <c:pt idx="10965">
                  <c:v>0</c:v>
                </c:pt>
                <c:pt idx="10966">
                  <c:v>0</c:v>
                </c:pt>
                <c:pt idx="10967">
                  <c:v>0</c:v>
                </c:pt>
                <c:pt idx="10968">
                  <c:v>0</c:v>
                </c:pt>
                <c:pt idx="10969">
                  <c:v>0</c:v>
                </c:pt>
                <c:pt idx="10970">
                  <c:v>0</c:v>
                </c:pt>
                <c:pt idx="10971">
                  <c:v>0</c:v>
                </c:pt>
                <c:pt idx="10972">
                  <c:v>0</c:v>
                </c:pt>
                <c:pt idx="10973">
                  <c:v>0</c:v>
                </c:pt>
                <c:pt idx="10974">
                  <c:v>0</c:v>
                </c:pt>
                <c:pt idx="10975">
                  <c:v>0</c:v>
                </c:pt>
                <c:pt idx="10976">
                  <c:v>0</c:v>
                </c:pt>
                <c:pt idx="10977">
                  <c:v>0</c:v>
                </c:pt>
                <c:pt idx="10978">
                  <c:v>0</c:v>
                </c:pt>
                <c:pt idx="10979">
                  <c:v>0</c:v>
                </c:pt>
                <c:pt idx="10980">
                  <c:v>0</c:v>
                </c:pt>
                <c:pt idx="10981">
                  <c:v>0</c:v>
                </c:pt>
                <c:pt idx="10982">
                  <c:v>0</c:v>
                </c:pt>
                <c:pt idx="10983">
                  <c:v>0</c:v>
                </c:pt>
                <c:pt idx="10984">
                  <c:v>0</c:v>
                </c:pt>
                <c:pt idx="10985">
                  <c:v>0</c:v>
                </c:pt>
                <c:pt idx="10986">
                  <c:v>0</c:v>
                </c:pt>
                <c:pt idx="10987">
                  <c:v>0</c:v>
                </c:pt>
                <c:pt idx="10988">
                  <c:v>0</c:v>
                </c:pt>
                <c:pt idx="10989">
                  <c:v>0</c:v>
                </c:pt>
                <c:pt idx="10990">
                  <c:v>0</c:v>
                </c:pt>
                <c:pt idx="10991">
                  <c:v>0</c:v>
                </c:pt>
                <c:pt idx="10992">
                  <c:v>0</c:v>
                </c:pt>
                <c:pt idx="10993">
                  <c:v>0</c:v>
                </c:pt>
                <c:pt idx="10994">
                  <c:v>0</c:v>
                </c:pt>
                <c:pt idx="10995">
                  <c:v>0</c:v>
                </c:pt>
                <c:pt idx="10996">
                  <c:v>0</c:v>
                </c:pt>
                <c:pt idx="10997">
                  <c:v>0</c:v>
                </c:pt>
                <c:pt idx="10998">
                  <c:v>0</c:v>
                </c:pt>
                <c:pt idx="10999">
                  <c:v>0</c:v>
                </c:pt>
                <c:pt idx="11000">
                  <c:v>0</c:v>
                </c:pt>
                <c:pt idx="11001">
                  <c:v>0</c:v>
                </c:pt>
                <c:pt idx="11002">
                  <c:v>0</c:v>
                </c:pt>
                <c:pt idx="11003">
                  <c:v>0</c:v>
                </c:pt>
                <c:pt idx="11004">
                  <c:v>0</c:v>
                </c:pt>
                <c:pt idx="11005">
                  <c:v>0</c:v>
                </c:pt>
                <c:pt idx="11006">
                  <c:v>0</c:v>
                </c:pt>
                <c:pt idx="11007">
                  <c:v>0</c:v>
                </c:pt>
                <c:pt idx="11008">
                  <c:v>0</c:v>
                </c:pt>
                <c:pt idx="11009">
                  <c:v>0</c:v>
                </c:pt>
                <c:pt idx="11010">
                  <c:v>0</c:v>
                </c:pt>
                <c:pt idx="11011">
                  <c:v>0</c:v>
                </c:pt>
                <c:pt idx="11012">
                  <c:v>0</c:v>
                </c:pt>
                <c:pt idx="11013">
                  <c:v>0</c:v>
                </c:pt>
                <c:pt idx="11014">
                  <c:v>0</c:v>
                </c:pt>
                <c:pt idx="11015">
                  <c:v>0</c:v>
                </c:pt>
                <c:pt idx="11016">
                  <c:v>0</c:v>
                </c:pt>
                <c:pt idx="11017">
                  <c:v>0</c:v>
                </c:pt>
                <c:pt idx="11018">
                  <c:v>0</c:v>
                </c:pt>
                <c:pt idx="11019">
                  <c:v>0</c:v>
                </c:pt>
                <c:pt idx="11020">
                  <c:v>0</c:v>
                </c:pt>
                <c:pt idx="11021">
                  <c:v>0</c:v>
                </c:pt>
                <c:pt idx="11022">
                  <c:v>0</c:v>
                </c:pt>
                <c:pt idx="11023">
                  <c:v>0</c:v>
                </c:pt>
                <c:pt idx="11024">
                  <c:v>0</c:v>
                </c:pt>
                <c:pt idx="11025">
                  <c:v>0</c:v>
                </c:pt>
                <c:pt idx="11026">
                  <c:v>0</c:v>
                </c:pt>
                <c:pt idx="11027">
                  <c:v>0</c:v>
                </c:pt>
                <c:pt idx="11028">
                  <c:v>0</c:v>
                </c:pt>
                <c:pt idx="11029">
                  <c:v>0</c:v>
                </c:pt>
                <c:pt idx="11030">
                  <c:v>0</c:v>
                </c:pt>
                <c:pt idx="11031">
                  <c:v>0</c:v>
                </c:pt>
                <c:pt idx="11032">
                  <c:v>0</c:v>
                </c:pt>
                <c:pt idx="11033">
                  <c:v>0</c:v>
                </c:pt>
                <c:pt idx="11034">
                  <c:v>0</c:v>
                </c:pt>
                <c:pt idx="11035">
                  <c:v>0</c:v>
                </c:pt>
                <c:pt idx="11036">
                  <c:v>0</c:v>
                </c:pt>
                <c:pt idx="11037">
                  <c:v>0</c:v>
                </c:pt>
                <c:pt idx="11038">
                  <c:v>0</c:v>
                </c:pt>
                <c:pt idx="11039">
                  <c:v>0</c:v>
                </c:pt>
                <c:pt idx="11040">
                  <c:v>0</c:v>
                </c:pt>
                <c:pt idx="11041">
                  <c:v>0</c:v>
                </c:pt>
                <c:pt idx="11042">
                  <c:v>0</c:v>
                </c:pt>
                <c:pt idx="11043">
                  <c:v>0</c:v>
                </c:pt>
                <c:pt idx="11044">
                  <c:v>0</c:v>
                </c:pt>
                <c:pt idx="11045">
                  <c:v>0</c:v>
                </c:pt>
                <c:pt idx="11046">
                  <c:v>0</c:v>
                </c:pt>
                <c:pt idx="11047">
                  <c:v>0</c:v>
                </c:pt>
                <c:pt idx="11048">
                  <c:v>0</c:v>
                </c:pt>
                <c:pt idx="11049">
                  <c:v>0</c:v>
                </c:pt>
                <c:pt idx="11050">
                  <c:v>0</c:v>
                </c:pt>
                <c:pt idx="11051">
                  <c:v>0</c:v>
                </c:pt>
                <c:pt idx="11052">
                  <c:v>0</c:v>
                </c:pt>
                <c:pt idx="11053">
                  <c:v>0</c:v>
                </c:pt>
                <c:pt idx="11054">
                  <c:v>0</c:v>
                </c:pt>
                <c:pt idx="11055">
                  <c:v>0</c:v>
                </c:pt>
                <c:pt idx="11056">
                  <c:v>0</c:v>
                </c:pt>
                <c:pt idx="11057">
                  <c:v>0</c:v>
                </c:pt>
                <c:pt idx="11058">
                  <c:v>0</c:v>
                </c:pt>
                <c:pt idx="11059">
                  <c:v>0</c:v>
                </c:pt>
                <c:pt idx="11060">
                  <c:v>0</c:v>
                </c:pt>
                <c:pt idx="11061">
                  <c:v>0</c:v>
                </c:pt>
                <c:pt idx="11062">
                  <c:v>0</c:v>
                </c:pt>
                <c:pt idx="11063">
                  <c:v>0</c:v>
                </c:pt>
                <c:pt idx="11064">
                  <c:v>0</c:v>
                </c:pt>
                <c:pt idx="11065">
                  <c:v>0</c:v>
                </c:pt>
                <c:pt idx="11066">
                  <c:v>0</c:v>
                </c:pt>
                <c:pt idx="11067">
                  <c:v>0</c:v>
                </c:pt>
                <c:pt idx="11068">
                  <c:v>0</c:v>
                </c:pt>
                <c:pt idx="11069">
                  <c:v>0</c:v>
                </c:pt>
                <c:pt idx="11070">
                  <c:v>0</c:v>
                </c:pt>
                <c:pt idx="11071">
                  <c:v>0</c:v>
                </c:pt>
                <c:pt idx="11072">
                  <c:v>0</c:v>
                </c:pt>
                <c:pt idx="11073">
                  <c:v>0</c:v>
                </c:pt>
                <c:pt idx="11074">
                  <c:v>0</c:v>
                </c:pt>
                <c:pt idx="11075">
                  <c:v>0</c:v>
                </c:pt>
                <c:pt idx="11076">
                  <c:v>0</c:v>
                </c:pt>
                <c:pt idx="11077">
                  <c:v>0</c:v>
                </c:pt>
                <c:pt idx="11078">
                  <c:v>0</c:v>
                </c:pt>
                <c:pt idx="11079">
                  <c:v>0</c:v>
                </c:pt>
                <c:pt idx="11080">
                  <c:v>0</c:v>
                </c:pt>
                <c:pt idx="11081">
                  <c:v>0</c:v>
                </c:pt>
                <c:pt idx="11082">
                  <c:v>0</c:v>
                </c:pt>
                <c:pt idx="11083">
                  <c:v>0</c:v>
                </c:pt>
                <c:pt idx="11084">
                  <c:v>0</c:v>
                </c:pt>
                <c:pt idx="11085">
                  <c:v>0</c:v>
                </c:pt>
                <c:pt idx="11086">
                  <c:v>0</c:v>
                </c:pt>
                <c:pt idx="11087">
                  <c:v>0</c:v>
                </c:pt>
                <c:pt idx="11088">
                  <c:v>0</c:v>
                </c:pt>
                <c:pt idx="11089">
                  <c:v>0</c:v>
                </c:pt>
                <c:pt idx="11090">
                  <c:v>0</c:v>
                </c:pt>
                <c:pt idx="11091">
                  <c:v>0</c:v>
                </c:pt>
                <c:pt idx="11092">
                  <c:v>0</c:v>
                </c:pt>
                <c:pt idx="11093">
                  <c:v>0</c:v>
                </c:pt>
                <c:pt idx="11094">
                  <c:v>0</c:v>
                </c:pt>
                <c:pt idx="11095">
                  <c:v>0</c:v>
                </c:pt>
                <c:pt idx="11096">
                  <c:v>0</c:v>
                </c:pt>
                <c:pt idx="11097">
                  <c:v>0</c:v>
                </c:pt>
                <c:pt idx="11098">
                  <c:v>0</c:v>
                </c:pt>
                <c:pt idx="11099">
                  <c:v>0</c:v>
                </c:pt>
                <c:pt idx="11100">
                  <c:v>0</c:v>
                </c:pt>
                <c:pt idx="11101">
                  <c:v>0</c:v>
                </c:pt>
                <c:pt idx="11102">
                  <c:v>0</c:v>
                </c:pt>
                <c:pt idx="11103">
                  <c:v>0</c:v>
                </c:pt>
                <c:pt idx="11104">
                  <c:v>0</c:v>
                </c:pt>
                <c:pt idx="11105">
                  <c:v>0</c:v>
                </c:pt>
                <c:pt idx="11106">
                  <c:v>0</c:v>
                </c:pt>
                <c:pt idx="11107">
                  <c:v>0</c:v>
                </c:pt>
                <c:pt idx="11108">
                  <c:v>0</c:v>
                </c:pt>
                <c:pt idx="11109">
                  <c:v>0</c:v>
                </c:pt>
                <c:pt idx="11110">
                  <c:v>0</c:v>
                </c:pt>
                <c:pt idx="11111">
                  <c:v>0</c:v>
                </c:pt>
                <c:pt idx="11112">
                  <c:v>0</c:v>
                </c:pt>
                <c:pt idx="11113">
                  <c:v>0</c:v>
                </c:pt>
                <c:pt idx="11114">
                  <c:v>0</c:v>
                </c:pt>
                <c:pt idx="11115">
                  <c:v>0</c:v>
                </c:pt>
                <c:pt idx="11116">
                  <c:v>0</c:v>
                </c:pt>
                <c:pt idx="11117">
                  <c:v>0</c:v>
                </c:pt>
                <c:pt idx="11118">
                  <c:v>0</c:v>
                </c:pt>
                <c:pt idx="11119">
                  <c:v>0</c:v>
                </c:pt>
                <c:pt idx="11120">
                  <c:v>0</c:v>
                </c:pt>
                <c:pt idx="11121">
                  <c:v>0</c:v>
                </c:pt>
                <c:pt idx="11122">
                  <c:v>0</c:v>
                </c:pt>
                <c:pt idx="11123">
                  <c:v>0</c:v>
                </c:pt>
                <c:pt idx="11124">
                  <c:v>0</c:v>
                </c:pt>
                <c:pt idx="11125">
                  <c:v>0</c:v>
                </c:pt>
                <c:pt idx="11126">
                  <c:v>0</c:v>
                </c:pt>
                <c:pt idx="11127">
                  <c:v>0</c:v>
                </c:pt>
                <c:pt idx="11128">
                  <c:v>0</c:v>
                </c:pt>
                <c:pt idx="11129">
                  <c:v>0</c:v>
                </c:pt>
                <c:pt idx="11130">
                  <c:v>0</c:v>
                </c:pt>
                <c:pt idx="11131">
                  <c:v>0</c:v>
                </c:pt>
                <c:pt idx="11132">
                  <c:v>0</c:v>
                </c:pt>
                <c:pt idx="11133">
                  <c:v>0</c:v>
                </c:pt>
                <c:pt idx="11134">
                  <c:v>0.98518045676367361</c:v>
                </c:pt>
                <c:pt idx="11135">
                  <c:v>0.98336663104585686</c:v>
                </c:pt>
                <c:pt idx="11136">
                  <c:v>0.98677105235831586</c:v>
                </c:pt>
                <c:pt idx="11137">
                  <c:v>0.98575403083805213</c:v>
                </c:pt>
                <c:pt idx="11138">
                  <c:v>0.98343390846219159</c:v>
                </c:pt>
                <c:pt idx="11139">
                  <c:v>0.98629087727032461</c:v>
                </c:pt>
                <c:pt idx="11140">
                  <c:v>0.98616399937823795</c:v>
                </c:pt>
                <c:pt idx="11141">
                  <c:v>0.98699557755688672</c:v>
                </c:pt>
                <c:pt idx="11142">
                  <c:v>0.98632572043574829</c:v>
                </c:pt>
                <c:pt idx="11143">
                  <c:v>0.98629294563283287</c:v>
                </c:pt>
                <c:pt idx="11144">
                  <c:v>0.98902083458682866</c:v>
                </c:pt>
                <c:pt idx="11145">
                  <c:v>0.98605308792377078</c:v>
                </c:pt>
                <c:pt idx="11146">
                  <c:v>0.98900524632489806</c:v>
                </c:pt>
                <c:pt idx="11147">
                  <c:v>0.99119554902989304</c:v>
                </c:pt>
                <c:pt idx="11148">
                  <c:v>0.99013819173843698</c:v>
                </c:pt>
                <c:pt idx="11149">
                  <c:v>0.99046344429272837</c:v>
                </c:pt>
                <c:pt idx="11150">
                  <c:v>0.99103430694227457</c:v>
                </c:pt>
                <c:pt idx="11151">
                  <c:v>0.99050601430955354</c:v>
                </c:pt>
                <c:pt idx="11152">
                  <c:v>0.99082678591734585</c:v>
                </c:pt>
                <c:pt idx="11153">
                  <c:v>0.9908804277379305</c:v>
                </c:pt>
                <c:pt idx="11154">
                  <c:v>0.98840621894374359</c:v>
                </c:pt>
                <c:pt idx="11155">
                  <c:v>0.99086656208293156</c:v>
                </c:pt>
                <c:pt idx="11156">
                  <c:v>0.98992978328198111</c:v>
                </c:pt>
                <c:pt idx="11157">
                  <c:v>0.99275374851452491</c:v>
                </c:pt>
                <c:pt idx="11158">
                  <c:v>0.99054062752368865</c:v>
                </c:pt>
                <c:pt idx="11159">
                  <c:v>0.99634436496208356</c:v>
                </c:pt>
                <c:pt idx="11160">
                  <c:v>0.98672599901272551</c:v>
                </c:pt>
                <c:pt idx="11161">
                  <c:v>0.99509924941695949</c:v>
                </c:pt>
                <c:pt idx="11162">
                  <c:v>0.98320837612085676</c:v>
                </c:pt>
                <c:pt idx="11163">
                  <c:v>0.99099780077429522</c:v>
                </c:pt>
                <c:pt idx="11164">
                  <c:v>0.97801976210301866</c:v>
                </c:pt>
                <c:pt idx="11165">
                  <c:v>0.98389961005431781</c:v>
                </c:pt>
                <c:pt idx="11166">
                  <c:v>0.97084480986357358</c:v>
                </c:pt>
                <c:pt idx="11167">
                  <c:v>0.9701679233220849</c:v>
                </c:pt>
                <c:pt idx="11168">
                  <c:v>0.95770532489483862</c:v>
                </c:pt>
                <c:pt idx="11169">
                  <c:v>0.95718725949774441</c:v>
                </c:pt>
                <c:pt idx="11170">
                  <c:v>0.94350145892689663</c:v>
                </c:pt>
                <c:pt idx="11171">
                  <c:v>0.93129281455440083</c:v>
                </c:pt>
                <c:pt idx="11172">
                  <c:v>0.91744972296910465</c:v>
                </c:pt>
                <c:pt idx="11173">
                  <c:v>0.8937680968618591</c:v>
                </c:pt>
                <c:pt idx="11174">
                  <c:v>0.88074766993372688</c:v>
                </c:pt>
                <c:pt idx="11175">
                  <c:v>0.84240964851688882</c:v>
                </c:pt>
                <c:pt idx="11176">
                  <c:v>0.80457642334699653</c:v>
                </c:pt>
                <c:pt idx="11177">
                  <c:v>0.77212322247301435</c:v>
                </c:pt>
                <c:pt idx="11178">
                  <c:v>0.7136455166078427</c:v>
                </c:pt>
                <c:pt idx="11179">
                  <c:v>0.65771905962669686</c:v>
                </c:pt>
                <c:pt idx="11180">
                  <c:v>0.60100440931408372</c:v>
                </c:pt>
                <c:pt idx="11181">
                  <c:v>0.53968210588453858</c:v>
                </c:pt>
                <c:pt idx="11182">
                  <c:v>0.48012287402083215</c:v>
                </c:pt>
                <c:pt idx="11183">
                  <c:v>0.43905450207956337</c:v>
                </c:pt>
                <c:pt idx="11184">
                  <c:v>0.41554882942376931</c:v>
                </c:pt>
                <c:pt idx="11185">
                  <c:v>0.45227400788859384</c:v>
                </c:pt>
                <c:pt idx="11186">
                  <c:v>0.55004227134260386</c:v>
                </c:pt>
                <c:pt idx="11187">
                  <c:v>0.8971078518707345</c:v>
                </c:pt>
                <c:pt idx="11188">
                  <c:v>0.96351559353814864</c:v>
                </c:pt>
                <c:pt idx="11189">
                  <c:v>0.46308181145446847</c:v>
                </c:pt>
                <c:pt idx="11190">
                  <c:v>0.33134958155676164</c:v>
                </c:pt>
                <c:pt idx="11191">
                  <c:v>0.47219865300676517</c:v>
                </c:pt>
                <c:pt idx="11192">
                  <c:v>0.91354782368157383</c:v>
                </c:pt>
                <c:pt idx="11193">
                  <c:v>0.59062926408569061</c:v>
                </c:pt>
                <c:pt idx="11194">
                  <c:v>0.31299694146919282</c:v>
                </c:pt>
                <c:pt idx="11195">
                  <c:v>0.75960152303700268</c:v>
                </c:pt>
                <c:pt idx="11196">
                  <c:v>0.44540732047130877</c:v>
                </c:pt>
                <c:pt idx="11197">
                  <c:v>1.2432629595213081</c:v>
                </c:pt>
                <c:pt idx="11198">
                  <c:v>7.6437721629599062</c:v>
                </c:pt>
                <c:pt idx="11199">
                  <c:v>0.40477844909538901</c:v>
                </c:pt>
                <c:pt idx="11200">
                  <c:v>1.096197158426186</c:v>
                </c:pt>
                <c:pt idx="11201">
                  <c:v>0.18521066163831701</c:v>
                </c:pt>
                <c:pt idx="11202">
                  <c:v>8.9167188759367563E-2</c:v>
                </c:pt>
                <c:pt idx="11203">
                  <c:v>1.2000369975341056</c:v>
                </c:pt>
                <c:pt idx="11204">
                  <c:v>1.4734339889341515</c:v>
                </c:pt>
                <c:pt idx="11205">
                  <c:v>1.4430692513938881</c:v>
                </c:pt>
                <c:pt idx="11206">
                  <c:v>1.4042665961305019</c:v>
                </c:pt>
                <c:pt idx="11207">
                  <c:v>1.4266683001420197</c:v>
                </c:pt>
                <c:pt idx="11208">
                  <c:v>0.11499925687791802</c:v>
                </c:pt>
                <c:pt idx="11209">
                  <c:v>9.1972460118057295</c:v>
                </c:pt>
                <c:pt idx="11210">
                  <c:v>0.84775451710175265</c:v>
                </c:pt>
                <c:pt idx="11211">
                  <c:v>0.92949616010493463</c:v>
                </c:pt>
                <c:pt idx="11212">
                  <c:v>0.9378781321374251</c:v>
                </c:pt>
                <c:pt idx="11213">
                  <c:v>0.94785109079763052</c:v>
                </c:pt>
                <c:pt idx="11214">
                  <c:v>0.9507376655901647</c:v>
                </c:pt>
                <c:pt idx="11215">
                  <c:v>0.97649044594232459</c:v>
                </c:pt>
                <c:pt idx="11216">
                  <c:v>0.96720979103722549</c:v>
                </c:pt>
                <c:pt idx="11217">
                  <c:v>0.99314829837404894</c:v>
                </c:pt>
                <c:pt idx="11218">
                  <c:v>1.0066595462702801</c:v>
                </c:pt>
                <c:pt idx="11219">
                  <c:v>1.0271764615559891</c:v>
                </c:pt>
                <c:pt idx="11220">
                  <c:v>1.0208646748015189</c:v>
                </c:pt>
                <c:pt idx="11221">
                  <c:v>1.0139930422528534</c:v>
                </c:pt>
                <c:pt idx="11222">
                  <c:v>1.0721951379067116</c:v>
                </c:pt>
                <c:pt idx="11223">
                  <c:v>0.99756514701503241</c:v>
                </c:pt>
                <c:pt idx="11224">
                  <c:v>0.98195211641184932</c:v>
                </c:pt>
                <c:pt idx="11225">
                  <c:v>1.0070753934244741</c:v>
                </c:pt>
                <c:pt idx="11226">
                  <c:v>1.0406248095490978</c:v>
                </c:pt>
                <c:pt idx="11227">
                  <c:v>1.0243572507772927</c:v>
                </c:pt>
                <c:pt idx="11228">
                  <c:v>1.0495626401205498</c:v>
                </c:pt>
                <c:pt idx="11229">
                  <c:v>1.0670716359419035</c:v>
                </c:pt>
                <c:pt idx="11230">
                  <c:v>1.0406965983225558</c:v>
                </c:pt>
                <c:pt idx="11231">
                  <c:v>1.0539712756146797</c:v>
                </c:pt>
                <c:pt idx="11232">
                  <c:v>1.050145058721178</c:v>
                </c:pt>
                <c:pt idx="11233">
                  <c:v>1.0355185013136741</c:v>
                </c:pt>
                <c:pt idx="11234">
                  <c:v>1.0214743072135322</c:v>
                </c:pt>
                <c:pt idx="11235">
                  <c:v>1.0624013837689898</c:v>
                </c:pt>
                <c:pt idx="11236">
                  <c:v>1.1286407165699257</c:v>
                </c:pt>
                <c:pt idx="11237">
                  <c:v>1.1568078890517477</c:v>
                </c:pt>
                <c:pt idx="11238">
                  <c:v>0.95119316253736119</c:v>
                </c:pt>
                <c:pt idx="11239">
                  <c:v>0.99950165206973063</c:v>
                </c:pt>
                <c:pt idx="11240">
                  <c:v>1.4193305042203519</c:v>
                </c:pt>
                <c:pt idx="11241">
                  <c:v>1.5073872097219527</c:v>
                </c:pt>
                <c:pt idx="11242">
                  <c:v>1.9805792747636701</c:v>
                </c:pt>
                <c:pt idx="11243">
                  <c:v>2.799859050458354</c:v>
                </c:pt>
                <c:pt idx="11244">
                  <c:v>4.0999754001475965</c:v>
                </c:pt>
                <c:pt idx="11245">
                  <c:v>3.6766218628157472</c:v>
                </c:pt>
                <c:pt idx="11246">
                  <c:v>3.1721220759278621</c:v>
                </c:pt>
                <c:pt idx="11247">
                  <c:v>2.1551845744187208</c:v>
                </c:pt>
                <c:pt idx="11248">
                  <c:v>0</c:v>
                </c:pt>
                <c:pt idx="11249">
                  <c:v>0</c:v>
                </c:pt>
                <c:pt idx="11250">
                  <c:v>0</c:v>
                </c:pt>
                <c:pt idx="11251">
                  <c:v>0</c:v>
                </c:pt>
                <c:pt idx="11252">
                  <c:v>0</c:v>
                </c:pt>
                <c:pt idx="11253">
                  <c:v>0</c:v>
                </c:pt>
                <c:pt idx="11254">
                  <c:v>0</c:v>
                </c:pt>
                <c:pt idx="11255">
                  <c:v>0</c:v>
                </c:pt>
                <c:pt idx="11256">
                  <c:v>0</c:v>
                </c:pt>
                <c:pt idx="11257">
                  <c:v>0</c:v>
                </c:pt>
                <c:pt idx="11258">
                  <c:v>0</c:v>
                </c:pt>
                <c:pt idx="11259">
                  <c:v>0</c:v>
                </c:pt>
                <c:pt idx="11260">
                  <c:v>0</c:v>
                </c:pt>
                <c:pt idx="11261">
                  <c:v>0</c:v>
                </c:pt>
                <c:pt idx="11262">
                  <c:v>0</c:v>
                </c:pt>
                <c:pt idx="11263">
                  <c:v>0</c:v>
                </c:pt>
                <c:pt idx="11264">
                  <c:v>0</c:v>
                </c:pt>
                <c:pt idx="11265">
                  <c:v>0</c:v>
                </c:pt>
                <c:pt idx="11266">
                  <c:v>0</c:v>
                </c:pt>
                <c:pt idx="11267">
                  <c:v>0</c:v>
                </c:pt>
                <c:pt idx="11268">
                  <c:v>0</c:v>
                </c:pt>
                <c:pt idx="11269">
                  <c:v>0</c:v>
                </c:pt>
                <c:pt idx="11270">
                  <c:v>0</c:v>
                </c:pt>
                <c:pt idx="11271">
                  <c:v>0</c:v>
                </c:pt>
                <c:pt idx="11272">
                  <c:v>0</c:v>
                </c:pt>
                <c:pt idx="11273">
                  <c:v>0</c:v>
                </c:pt>
                <c:pt idx="11274">
                  <c:v>0</c:v>
                </c:pt>
                <c:pt idx="11275">
                  <c:v>0</c:v>
                </c:pt>
                <c:pt idx="11276">
                  <c:v>0</c:v>
                </c:pt>
                <c:pt idx="11277">
                  <c:v>0</c:v>
                </c:pt>
                <c:pt idx="11278">
                  <c:v>0</c:v>
                </c:pt>
                <c:pt idx="11279">
                  <c:v>0</c:v>
                </c:pt>
                <c:pt idx="11280">
                  <c:v>0</c:v>
                </c:pt>
                <c:pt idx="11281">
                  <c:v>0</c:v>
                </c:pt>
                <c:pt idx="11282">
                  <c:v>0</c:v>
                </c:pt>
                <c:pt idx="11283">
                  <c:v>0</c:v>
                </c:pt>
                <c:pt idx="11284">
                  <c:v>0</c:v>
                </c:pt>
                <c:pt idx="11285">
                  <c:v>0</c:v>
                </c:pt>
                <c:pt idx="11286">
                  <c:v>0</c:v>
                </c:pt>
                <c:pt idx="11287">
                  <c:v>0</c:v>
                </c:pt>
                <c:pt idx="11288">
                  <c:v>0</c:v>
                </c:pt>
                <c:pt idx="11289">
                  <c:v>0</c:v>
                </c:pt>
                <c:pt idx="11290">
                  <c:v>0</c:v>
                </c:pt>
                <c:pt idx="11291">
                  <c:v>0</c:v>
                </c:pt>
                <c:pt idx="11292">
                  <c:v>0</c:v>
                </c:pt>
                <c:pt idx="11293">
                  <c:v>0</c:v>
                </c:pt>
                <c:pt idx="11294">
                  <c:v>0</c:v>
                </c:pt>
                <c:pt idx="11295">
                  <c:v>0</c:v>
                </c:pt>
                <c:pt idx="11296">
                  <c:v>0</c:v>
                </c:pt>
                <c:pt idx="11297">
                  <c:v>0</c:v>
                </c:pt>
                <c:pt idx="11298">
                  <c:v>0</c:v>
                </c:pt>
                <c:pt idx="11299">
                  <c:v>0</c:v>
                </c:pt>
                <c:pt idx="11300">
                  <c:v>0</c:v>
                </c:pt>
                <c:pt idx="11301">
                  <c:v>0</c:v>
                </c:pt>
                <c:pt idx="11302">
                  <c:v>0</c:v>
                </c:pt>
                <c:pt idx="11303">
                  <c:v>0</c:v>
                </c:pt>
                <c:pt idx="11304">
                  <c:v>0</c:v>
                </c:pt>
                <c:pt idx="11305">
                  <c:v>0</c:v>
                </c:pt>
                <c:pt idx="11306">
                  <c:v>0</c:v>
                </c:pt>
                <c:pt idx="11307">
                  <c:v>0</c:v>
                </c:pt>
                <c:pt idx="11308">
                  <c:v>0</c:v>
                </c:pt>
                <c:pt idx="11309">
                  <c:v>0</c:v>
                </c:pt>
                <c:pt idx="11310">
                  <c:v>0</c:v>
                </c:pt>
                <c:pt idx="11311">
                  <c:v>0</c:v>
                </c:pt>
                <c:pt idx="11312">
                  <c:v>0</c:v>
                </c:pt>
                <c:pt idx="11313">
                  <c:v>0</c:v>
                </c:pt>
                <c:pt idx="11314">
                  <c:v>0</c:v>
                </c:pt>
                <c:pt idx="11315">
                  <c:v>0</c:v>
                </c:pt>
                <c:pt idx="11316">
                  <c:v>0</c:v>
                </c:pt>
                <c:pt idx="11317">
                  <c:v>0</c:v>
                </c:pt>
                <c:pt idx="11318">
                  <c:v>0</c:v>
                </c:pt>
                <c:pt idx="11319">
                  <c:v>0</c:v>
                </c:pt>
                <c:pt idx="11320">
                  <c:v>0</c:v>
                </c:pt>
                <c:pt idx="11321">
                  <c:v>0</c:v>
                </c:pt>
                <c:pt idx="11322">
                  <c:v>0</c:v>
                </c:pt>
                <c:pt idx="11323">
                  <c:v>0</c:v>
                </c:pt>
                <c:pt idx="11324">
                  <c:v>0</c:v>
                </c:pt>
                <c:pt idx="11325">
                  <c:v>0</c:v>
                </c:pt>
                <c:pt idx="11326">
                  <c:v>0</c:v>
                </c:pt>
                <c:pt idx="11327">
                  <c:v>0</c:v>
                </c:pt>
                <c:pt idx="11328">
                  <c:v>0</c:v>
                </c:pt>
                <c:pt idx="11329">
                  <c:v>0</c:v>
                </c:pt>
                <c:pt idx="11330">
                  <c:v>0</c:v>
                </c:pt>
                <c:pt idx="11331">
                  <c:v>0</c:v>
                </c:pt>
                <c:pt idx="11332">
                  <c:v>0</c:v>
                </c:pt>
                <c:pt idx="11333">
                  <c:v>0</c:v>
                </c:pt>
                <c:pt idx="11334">
                  <c:v>0</c:v>
                </c:pt>
                <c:pt idx="11335">
                  <c:v>0</c:v>
                </c:pt>
                <c:pt idx="11336">
                  <c:v>0</c:v>
                </c:pt>
                <c:pt idx="11337">
                  <c:v>0</c:v>
                </c:pt>
                <c:pt idx="11338">
                  <c:v>0</c:v>
                </c:pt>
                <c:pt idx="11339">
                  <c:v>0</c:v>
                </c:pt>
                <c:pt idx="11340">
                  <c:v>0</c:v>
                </c:pt>
                <c:pt idx="11341">
                  <c:v>0</c:v>
                </c:pt>
                <c:pt idx="11342">
                  <c:v>0</c:v>
                </c:pt>
                <c:pt idx="11343">
                  <c:v>0</c:v>
                </c:pt>
                <c:pt idx="11344">
                  <c:v>0</c:v>
                </c:pt>
                <c:pt idx="11345">
                  <c:v>0</c:v>
                </c:pt>
                <c:pt idx="11346">
                  <c:v>0</c:v>
                </c:pt>
                <c:pt idx="11347">
                  <c:v>0</c:v>
                </c:pt>
                <c:pt idx="11348">
                  <c:v>0</c:v>
                </c:pt>
                <c:pt idx="11349">
                  <c:v>0</c:v>
                </c:pt>
                <c:pt idx="11350">
                  <c:v>0</c:v>
                </c:pt>
                <c:pt idx="11351">
                  <c:v>0</c:v>
                </c:pt>
                <c:pt idx="11352">
                  <c:v>0</c:v>
                </c:pt>
                <c:pt idx="11353">
                  <c:v>0</c:v>
                </c:pt>
                <c:pt idx="11354">
                  <c:v>0</c:v>
                </c:pt>
                <c:pt idx="11355">
                  <c:v>0</c:v>
                </c:pt>
                <c:pt idx="11356">
                  <c:v>0</c:v>
                </c:pt>
                <c:pt idx="11357">
                  <c:v>0</c:v>
                </c:pt>
                <c:pt idx="11358">
                  <c:v>0</c:v>
                </c:pt>
                <c:pt idx="11359">
                  <c:v>0</c:v>
                </c:pt>
                <c:pt idx="11360">
                  <c:v>0</c:v>
                </c:pt>
                <c:pt idx="11361">
                  <c:v>0</c:v>
                </c:pt>
                <c:pt idx="11362">
                  <c:v>0</c:v>
                </c:pt>
                <c:pt idx="11363">
                  <c:v>0</c:v>
                </c:pt>
                <c:pt idx="11364">
                  <c:v>0</c:v>
                </c:pt>
                <c:pt idx="11365">
                  <c:v>0</c:v>
                </c:pt>
                <c:pt idx="11366">
                  <c:v>0</c:v>
                </c:pt>
                <c:pt idx="11367">
                  <c:v>0</c:v>
                </c:pt>
                <c:pt idx="11368">
                  <c:v>0</c:v>
                </c:pt>
                <c:pt idx="11369">
                  <c:v>0</c:v>
                </c:pt>
                <c:pt idx="11370">
                  <c:v>0</c:v>
                </c:pt>
                <c:pt idx="11371">
                  <c:v>0</c:v>
                </c:pt>
                <c:pt idx="11372">
                  <c:v>0</c:v>
                </c:pt>
                <c:pt idx="11373">
                  <c:v>0</c:v>
                </c:pt>
                <c:pt idx="11374">
                  <c:v>0</c:v>
                </c:pt>
                <c:pt idx="11375">
                  <c:v>0</c:v>
                </c:pt>
                <c:pt idx="11376">
                  <c:v>0</c:v>
                </c:pt>
                <c:pt idx="11377">
                  <c:v>0</c:v>
                </c:pt>
                <c:pt idx="11378">
                  <c:v>0</c:v>
                </c:pt>
                <c:pt idx="11379">
                  <c:v>0</c:v>
                </c:pt>
                <c:pt idx="11380">
                  <c:v>0</c:v>
                </c:pt>
                <c:pt idx="11381">
                  <c:v>0</c:v>
                </c:pt>
                <c:pt idx="11382">
                  <c:v>0</c:v>
                </c:pt>
                <c:pt idx="11383">
                  <c:v>0</c:v>
                </c:pt>
                <c:pt idx="11384">
                  <c:v>0.84875129764027513</c:v>
                </c:pt>
                <c:pt idx="11385">
                  <c:v>0.83623338589482432</c:v>
                </c:pt>
                <c:pt idx="11386">
                  <c:v>0.88019667839978921</c:v>
                </c:pt>
                <c:pt idx="11387">
                  <c:v>0.83180058918226385</c:v>
                </c:pt>
                <c:pt idx="11388">
                  <c:v>1.0142424563974857</c:v>
                </c:pt>
                <c:pt idx="11389">
                  <c:v>0.96603608769180771</c:v>
                </c:pt>
                <c:pt idx="11390">
                  <c:v>1.0035781578062528</c:v>
                </c:pt>
                <c:pt idx="11391">
                  <c:v>1.0181619225871716</c:v>
                </c:pt>
                <c:pt idx="11392">
                  <c:v>0.96289008731596493</c:v>
                </c:pt>
                <c:pt idx="11393">
                  <c:v>1.0179158673098299</c:v>
                </c:pt>
                <c:pt idx="11394">
                  <c:v>1.0108931857225718</c:v>
                </c:pt>
                <c:pt idx="11395">
                  <c:v>1.0115444875072137</c:v>
                </c:pt>
                <c:pt idx="11396">
                  <c:v>1.0128462357517201</c:v>
                </c:pt>
                <c:pt idx="11397">
                  <c:v>1.0092669761178048</c:v>
                </c:pt>
                <c:pt idx="11398">
                  <c:v>1.0085910774676188</c:v>
                </c:pt>
                <c:pt idx="11399">
                  <c:v>1.0099921413481618</c:v>
                </c:pt>
                <c:pt idx="11400">
                  <c:v>1.0102850005733155</c:v>
                </c:pt>
                <c:pt idx="11401">
                  <c:v>1.0076560262177805</c:v>
                </c:pt>
                <c:pt idx="11402">
                  <c:v>1.0061290881386955</c:v>
                </c:pt>
                <c:pt idx="11403">
                  <c:v>1.0029063672360339</c:v>
                </c:pt>
                <c:pt idx="11404">
                  <c:v>1.0007433941123538</c:v>
                </c:pt>
                <c:pt idx="11405">
                  <c:v>0.99763309383404697</c:v>
                </c:pt>
                <c:pt idx="11406">
                  <c:v>1.0048887060605909</c:v>
                </c:pt>
                <c:pt idx="11407">
                  <c:v>1.0043046336330197</c:v>
                </c:pt>
                <c:pt idx="11408">
                  <c:v>0.99809982520118079</c:v>
                </c:pt>
                <c:pt idx="11409">
                  <c:v>1.0018205263367101</c:v>
                </c:pt>
                <c:pt idx="11410">
                  <c:v>1.0050727561277446</c:v>
                </c:pt>
                <c:pt idx="11411">
                  <c:v>1.0043957555479304</c:v>
                </c:pt>
                <c:pt idx="11412">
                  <c:v>1.0075480273752766</c:v>
                </c:pt>
                <c:pt idx="11413">
                  <c:v>1.0048107179196086</c:v>
                </c:pt>
                <c:pt idx="11414">
                  <c:v>1.019445746291018</c:v>
                </c:pt>
                <c:pt idx="11415">
                  <c:v>1.0136936449295528</c:v>
                </c:pt>
                <c:pt idx="11416">
                  <c:v>1.0338621099181571</c:v>
                </c:pt>
                <c:pt idx="11417">
                  <c:v>1.0318948684058158</c:v>
                </c:pt>
                <c:pt idx="11418">
                  <c:v>1.0380392253073698</c:v>
                </c:pt>
                <c:pt idx="11419">
                  <c:v>1.0293671799583741</c:v>
                </c:pt>
                <c:pt idx="11420">
                  <c:v>1.0279446147782796</c:v>
                </c:pt>
                <c:pt idx="11421">
                  <c:v>1.014924898795333</c:v>
                </c:pt>
                <c:pt idx="11422">
                  <c:v>1.0156730329032193</c:v>
                </c:pt>
                <c:pt idx="11423">
                  <c:v>1.0301747140094606</c:v>
                </c:pt>
                <c:pt idx="11424">
                  <c:v>1.0584011255151324</c:v>
                </c:pt>
                <c:pt idx="11425">
                  <c:v>1.0839664693655067</c:v>
                </c:pt>
                <c:pt idx="11426">
                  <c:v>1.0611544206205625</c:v>
                </c:pt>
                <c:pt idx="11427">
                  <c:v>1.0853514067578363</c:v>
                </c:pt>
                <c:pt idx="11428">
                  <c:v>1.2158775334420044</c:v>
                </c:pt>
                <c:pt idx="11429">
                  <c:v>1.1805549643657169</c:v>
                </c:pt>
                <c:pt idx="11430">
                  <c:v>1.0724892559395058</c:v>
                </c:pt>
                <c:pt idx="11431">
                  <c:v>1.095482601146446</c:v>
                </c:pt>
                <c:pt idx="11432">
                  <c:v>1.2268892617606133</c:v>
                </c:pt>
                <c:pt idx="11433">
                  <c:v>1.1910876576063911</c:v>
                </c:pt>
                <c:pt idx="11434">
                  <c:v>1.238267720114941</c:v>
                </c:pt>
                <c:pt idx="11435">
                  <c:v>1.3185773788948525</c:v>
                </c:pt>
                <c:pt idx="11436">
                  <c:v>1.2312022773889351</c:v>
                </c:pt>
                <c:pt idx="11437">
                  <c:v>1.4564425323065602</c:v>
                </c:pt>
                <c:pt idx="11438">
                  <c:v>1.0338204699700235</c:v>
                </c:pt>
                <c:pt idx="11439">
                  <c:v>1.1901830785256451</c:v>
                </c:pt>
                <c:pt idx="11440">
                  <c:v>1.1404269326944334</c:v>
                </c:pt>
                <c:pt idx="11441">
                  <c:v>1.1503064490726671</c:v>
                </c:pt>
                <c:pt idx="11442">
                  <c:v>1.1988652779346398</c:v>
                </c:pt>
                <c:pt idx="11443">
                  <c:v>1.6044463912283871</c:v>
                </c:pt>
                <c:pt idx="11444">
                  <c:v>0.98645094938043842</c:v>
                </c:pt>
                <c:pt idx="11445">
                  <c:v>0.70670539345542871</c:v>
                </c:pt>
                <c:pt idx="11446">
                  <c:v>4.1482994260067336</c:v>
                </c:pt>
                <c:pt idx="11447">
                  <c:v>1.3848656284561585</c:v>
                </c:pt>
                <c:pt idx="11448">
                  <c:v>2.7200041408974629</c:v>
                </c:pt>
                <c:pt idx="11449">
                  <c:v>0.33669829313203153</c:v>
                </c:pt>
                <c:pt idx="11450">
                  <c:v>1.2330800321032409</c:v>
                </c:pt>
                <c:pt idx="11451">
                  <c:v>1.592005825404974</c:v>
                </c:pt>
                <c:pt idx="11452">
                  <c:v>1.6232643224797598</c:v>
                </c:pt>
                <c:pt idx="11453">
                  <c:v>2.7859885599846312</c:v>
                </c:pt>
                <c:pt idx="11454">
                  <c:v>5.7761815248365576</c:v>
                </c:pt>
                <c:pt idx="11455">
                  <c:v>42.818092125372495</c:v>
                </c:pt>
                <c:pt idx="11456">
                  <c:v>50.668337963973613</c:v>
                </c:pt>
                <c:pt idx="11457">
                  <c:v>43.482920453422359</c:v>
                </c:pt>
                <c:pt idx="11458">
                  <c:v>3.8448581983855137</c:v>
                </c:pt>
                <c:pt idx="11459">
                  <c:v>3.184379424894999</c:v>
                </c:pt>
                <c:pt idx="11460">
                  <c:v>2.5384117039186176</c:v>
                </c:pt>
                <c:pt idx="11461">
                  <c:v>0.8972730794830277</c:v>
                </c:pt>
                <c:pt idx="11462">
                  <c:v>0.91883683992902943</c:v>
                </c:pt>
                <c:pt idx="11463">
                  <c:v>0.96029723288148106</c:v>
                </c:pt>
                <c:pt idx="11464">
                  <c:v>0.99651012005017459</c:v>
                </c:pt>
                <c:pt idx="11465">
                  <c:v>1.0046905184638419</c:v>
                </c:pt>
                <c:pt idx="11466">
                  <c:v>1.0010362967277036</c:v>
                </c:pt>
                <c:pt idx="11467">
                  <c:v>1.0140933456276808</c:v>
                </c:pt>
                <c:pt idx="11468">
                  <c:v>0.99571352427628046</c:v>
                </c:pt>
                <c:pt idx="11469">
                  <c:v>1.0350310825362914</c:v>
                </c:pt>
                <c:pt idx="11470">
                  <c:v>1.0596550184328362</c:v>
                </c:pt>
                <c:pt idx="11471">
                  <c:v>1.1323089923087581</c:v>
                </c:pt>
                <c:pt idx="11472">
                  <c:v>1.143150047471519</c:v>
                </c:pt>
                <c:pt idx="11473">
                  <c:v>1.1355768133061479</c:v>
                </c:pt>
                <c:pt idx="11474">
                  <c:v>1.1291537201552115</c:v>
                </c:pt>
                <c:pt idx="11475">
                  <c:v>1.1146303452315423</c:v>
                </c:pt>
                <c:pt idx="11476">
                  <c:v>1.1023864235341945</c:v>
                </c:pt>
                <c:pt idx="11477">
                  <c:v>1.0733383102926757</c:v>
                </c:pt>
                <c:pt idx="11478">
                  <c:v>1.0658403279328519</c:v>
                </c:pt>
                <c:pt idx="11479">
                  <c:v>1.0542507077903491</c:v>
                </c:pt>
                <c:pt idx="11480">
                  <c:v>1.043598454988337</c:v>
                </c:pt>
                <c:pt idx="11481">
                  <c:v>1.049302769202084</c:v>
                </c:pt>
                <c:pt idx="11482">
                  <c:v>1.0405605657889749</c:v>
                </c:pt>
                <c:pt idx="11483">
                  <c:v>1.0683475345718714</c:v>
                </c:pt>
                <c:pt idx="11484">
                  <c:v>1.1030675829503773</c:v>
                </c:pt>
                <c:pt idx="11485">
                  <c:v>1.0917331877172434</c:v>
                </c:pt>
                <c:pt idx="11486">
                  <c:v>1.1720270720309061</c:v>
                </c:pt>
                <c:pt idx="11487">
                  <c:v>1.2338493912520641</c:v>
                </c:pt>
                <c:pt idx="11488">
                  <c:v>1.1835403080411477</c:v>
                </c:pt>
                <c:pt idx="11489">
                  <c:v>1.1163237244420581</c:v>
                </c:pt>
                <c:pt idx="11490">
                  <c:v>0.95619458184930151</c:v>
                </c:pt>
                <c:pt idx="11491">
                  <c:v>0.8513535393267917</c:v>
                </c:pt>
                <c:pt idx="11492">
                  <c:v>0.78297436914686758</c:v>
                </c:pt>
                <c:pt idx="11493">
                  <c:v>0.8706350939082893</c:v>
                </c:pt>
                <c:pt idx="11494">
                  <c:v>0.92400339582853097</c:v>
                </c:pt>
                <c:pt idx="11495">
                  <c:v>1.15393771409357</c:v>
                </c:pt>
                <c:pt idx="11496">
                  <c:v>1.5843792388301419</c:v>
                </c:pt>
                <c:pt idx="11497">
                  <c:v>7.3547240219480354</c:v>
                </c:pt>
              </c:numCache>
            </c:numRef>
          </c:val>
        </c:ser>
        <c:ser>
          <c:idx val="3"/>
          <c:order val="3"/>
          <c:tx>
            <c:strRef>
              <c:f>Sheet3!$E$1</c:f>
              <c:strCache>
                <c:ptCount val="1"/>
                <c:pt idx="0">
                  <c:v>Fission[mb]</c:v>
                </c:pt>
              </c:strCache>
            </c:strRef>
          </c:tx>
          <c:marker>
            <c:symbol val="none"/>
          </c:marker>
          <c:cat>
            <c:strRef>
              <c:f>Sheet3!$A$2:$A$11500</c:f>
              <c:strCache>
                <c:ptCount val="11498"/>
                <c:pt idx="0">
                  <c:v>H_0.00001258925</c:v>
                </c:pt>
                <c:pt idx="1">
                  <c:v>H_0.00001584893</c:v>
                </c:pt>
                <c:pt idx="2">
                  <c:v>H_0.00001995262</c:v>
                </c:pt>
                <c:pt idx="3">
                  <c:v>H_0.00002511886</c:v>
                </c:pt>
                <c:pt idx="4">
                  <c:v>H_0.00003162278</c:v>
                </c:pt>
                <c:pt idx="5">
                  <c:v>H_0.00003981072</c:v>
                </c:pt>
                <c:pt idx="6">
                  <c:v>H_0.00005011872</c:v>
                </c:pt>
                <c:pt idx="7">
                  <c:v>H_0.00006309573</c:v>
                </c:pt>
                <c:pt idx="8">
                  <c:v>H_0.00007943282</c:v>
                </c:pt>
                <c:pt idx="9">
                  <c:v>H_0.0001</c:v>
                </c:pt>
                <c:pt idx="10">
                  <c:v>H_0.0001258925</c:v>
                </c:pt>
                <c:pt idx="11">
                  <c:v>H_0.0001584893</c:v>
                </c:pt>
                <c:pt idx="12">
                  <c:v>H_0.0001995262</c:v>
                </c:pt>
                <c:pt idx="13">
                  <c:v>H_0.0002511886</c:v>
                </c:pt>
                <c:pt idx="14">
                  <c:v>H_0.0003162278</c:v>
                </c:pt>
                <c:pt idx="15">
                  <c:v>H_0.0003981072</c:v>
                </c:pt>
                <c:pt idx="16">
                  <c:v>H_0.0005011872</c:v>
                </c:pt>
                <c:pt idx="17">
                  <c:v>H_0.0006309573</c:v>
                </c:pt>
                <c:pt idx="18">
                  <c:v>H_0.0007943282</c:v>
                </c:pt>
                <c:pt idx="19">
                  <c:v>H_0.001</c:v>
                </c:pt>
                <c:pt idx="20">
                  <c:v>H_0.001258925</c:v>
                </c:pt>
                <c:pt idx="21">
                  <c:v>H_0.001584893</c:v>
                </c:pt>
                <c:pt idx="22">
                  <c:v>H_0.001995262</c:v>
                </c:pt>
                <c:pt idx="23">
                  <c:v>H_0.002511886</c:v>
                </c:pt>
                <c:pt idx="24">
                  <c:v>H_0.003162278</c:v>
                </c:pt>
                <c:pt idx="25">
                  <c:v>H_0.003981072</c:v>
                </c:pt>
                <c:pt idx="26">
                  <c:v>H_0.005011872</c:v>
                </c:pt>
                <c:pt idx="27">
                  <c:v>H_0.006309573</c:v>
                </c:pt>
                <c:pt idx="28">
                  <c:v>H_0.007943282</c:v>
                </c:pt>
                <c:pt idx="29">
                  <c:v>H_0.01</c:v>
                </c:pt>
                <c:pt idx="30">
                  <c:v>H_0.01258925</c:v>
                </c:pt>
                <c:pt idx="31">
                  <c:v>H_0.01584893</c:v>
                </c:pt>
                <c:pt idx="32">
                  <c:v>H_0.01995262</c:v>
                </c:pt>
                <c:pt idx="33">
                  <c:v>H_0.02511886</c:v>
                </c:pt>
                <c:pt idx="34">
                  <c:v>H_0.03162278</c:v>
                </c:pt>
                <c:pt idx="35">
                  <c:v>H_0.03981072</c:v>
                </c:pt>
                <c:pt idx="36">
                  <c:v>H_0.05011872</c:v>
                </c:pt>
                <c:pt idx="37">
                  <c:v>H_0.06309573</c:v>
                </c:pt>
                <c:pt idx="38">
                  <c:v>H_0.07943282</c:v>
                </c:pt>
                <c:pt idx="39">
                  <c:v>H_0.1</c:v>
                </c:pt>
                <c:pt idx="40">
                  <c:v>H_0.1258925</c:v>
                </c:pt>
                <c:pt idx="41">
                  <c:v>H_0.1584893</c:v>
                </c:pt>
                <c:pt idx="42">
                  <c:v>H_0.1995262</c:v>
                </c:pt>
                <c:pt idx="43">
                  <c:v>H_0.2511886</c:v>
                </c:pt>
                <c:pt idx="44">
                  <c:v>H_0.3162278</c:v>
                </c:pt>
                <c:pt idx="45">
                  <c:v>H_0.3981072</c:v>
                </c:pt>
                <c:pt idx="46">
                  <c:v>H_0.5011872</c:v>
                </c:pt>
                <c:pt idx="47">
                  <c:v>H_0.6309573</c:v>
                </c:pt>
                <c:pt idx="48">
                  <c:v>H_0.7943282</c:v>
                </c:pt>
                <c:pt idx="49">
                  <c:v>H_1</c:v>
                </c:pt>
                <c:pt idx="50">
                  <c:v>H_1.258925</c:v>
                </c:pt>
                <c:pt idx="51">
                  <c:v>H_1.584893</c:v>
                </c:pt>
                <c:pt idx="52">
                  <c:v>H_1.995262</c:v>
                </c:pt>
                <c:pt idx="53">
                  <c:v>H_2.511886</c:v>
                </c:pt>
                <c:pt idx="54">
                  <c:v>H_3.162278</c:v>
                </c:pt>
                <c:pt idx="55">
                  <c:v>H_3.981072</c:v>
                </c:pt>
                <c:pt idx="56">
                  <c:v>H_5.011872</c:v>
                </c:pt>
                <c:pt idx="57">
                  <c:v>H_6.309573</c:v>
                </c:pt>
                <c:pt idx="58">
                  <c:v>H_7.943282</c:v>
                </c:pt>
                <c:pt idx="59">
                  <c:v>H_10</c:v>
                </c:pt>
                <c:pt idx="60">
                  <c:v>H_12.58925</c:v>
                </c:pt>
                <c:pt idx="61">
                  <c:v>H_15.84893</c:v>
                </c:pt>
                <c:pt idx="62">
                  <c:v>H_19.95262</c:v>
                </c:pt>
                <c:pt idx="63">
                  <c:v>H_25.11886</c:v>
                </c:pt>
                <c:pt idx="64">
                  <c:v>H_31.62278</c:v>
                </c:pt>
                <c:pt idx="65">
                  <c:v>H_39.81072</c:v>
                </c:pt>
                <c:pt idx="66">
                  <c:v>H_50.11872</c:v>
                </c:pt>
                <c:pt idx="67">
                  <c:v>H_63.09573</c:v>
                </c:pt>
                <c:pt idx="68">
                  <c:v>H_79.43282</c:v>
                </c:pt>
                <c:pt idx="69">
                  <c:v>H_100</c:v>
                </c:pt>
                <c:pt idx="70">
                  <c:v>H_125.8925</c:v>
                </c:pt>
                <c:pt idx="71">
                  <c:v>H_158.4893</c:v>
                </c:pt>
                <c:pt idx="72">
                  <c:v>H_199.5262</c:v>
                </c:pt>
                <c:pt idx="73">
                  <c:v>H_251.1886</c:v>
                </c:pt>
                <c:pt idx="74">
                  <c:v>H_316.2278</c:v>
                </c:pt>
                <c:pt idx="75">
                  <c:v>H_398.1072</c:v>
                </c:pt>
                <c:pt idx="76">
                  <c:v>H_501.1872</c:v>
                </c:pt>
                <c:pt idx="77">
                  <c:v>H_630.9573</c:v>
                </c:pt>
                <c:pt idx="78">
                  <c:v>H_794.3282</c:v>
                </c:pt>
                <c:pt idx="79">
                  <c:v>H_1000</c:v>
                </c:pt>
                <c:pt idx="80">
                  <c:v>H_1258.925</c:v>
                </c:pt>
                <c:pt idx="81">
                  <c:v>H_1584.893</c:v>
                </c:pt>
                <c:pt idx="82">
                  <c:v>H_1995.262</c:v>
                </c:pt>
                <c:pt idx="83">
                  <c:v>H_2511.886</c:v>
                </c:pt>
                <c:pt idx="84">
                  <c:v>H_3162.278</c:v>
                </c:pt>
                <c:pt idx="85">
                  <c:v>H_3981.072</c:v>
                </c:pt>
                <c:pt idx="86">
                  <c:v>H_5011.872</c:v>
                </c:pt>
                <c:pt idx="87">
                  <c:v>H_6309.573</c:v>
                </c:pt>
                <c:pt idx="88">
                  <c:v>H_7943.282</c:v>
                </c:pt>
                <c:pt idx="89">
                  <c:v>H_10000</c:v>
                </c:pt>
                <c:pt idx="90">
                  <c:v>H_12589.25</c:v>
                </c:pt>
                <c:pt idx="91">
                  <c:v>H_15848.93</c:v>
                </c:pt>
                <c:pt idx="92">
                  <c:v>H_19952.62</c:v>
                </c:pt>
                <c:pt idx="93">
                  <c:v>H_25118.86</c:v>
                </c:pt>
                <c:pt idx="94">
                  <c:v>H_31622.78</c:v>
                </c:pt>
                <c:pt idx="95">
                  <c:v>H_39810.72</c:v>
                </c:pt>
                <c:pt idx="96">
                  <c:v>H_50118.72</c:v>
                </c:pt>
                <c:pt idx="97">
                  <c:v>H_63095.73</c:v>
                </c:pt>
                <c:pt idx="98">
                  <c:v>H_79432.82</c:v>
                </c:pt>
                <c:pt idx="99">
                  <c:v>H_100000</c:v>
                </c:pt>
                <c:pt idx="100">
                  <c:v>H_125892.5</c:v>
                </c:pt>
                <c:pt idx="101">
                  <c:v>H_158489.3</c:v>
                </c:pt>
                <c:pt idx="102">
                  <c:v>H_199526.2</c:v>
                </c:pt>
                <c:pt idx="103">
                  <c:v>H_251188.6</c:v>
                </c:pt>
                <c:pt idx="104">
                  <c:v>H_316227.8</c:v>
                </c:pt>
                <c:pt idx="105">
                  <c:v>H_398107.2</c:v>
                </c:pt>
                <c:pt idx="106">
                  <c:v>H_501187.2</c:v>
                </c:pt>
                <c:pt idx="107">
                  <c:v>H_630957.3</c:v>
                </c:pt>
                <c:pt idx="108">
                  <c:v>H_794328.2</c:v>
                </c:pt>
                <c:pt idx="109">
                  <c:v>H_1000000</c:v>
                </c:pt>
                <c:pt idx="110">
                  <c:v>H_1258925</c:v>
                </c:pt>
                <c:pt idx="111">
                  <c:v>H_1584893</c:v>
                </c:pt>
                <c:pt idx="112">
                  <c:v>H_1995262</c:v>
                </c:pt>
                <c:pt idx="113">
                  <c:v>H_2511886</c:v>
                </c:pt>
                <c:pt idx="114">
                  <c:v>H_3162278</c:v>
                </c:pt>
                <c:pt idx="115">
                  <c:v>H_3981072</c:v>
                </c:pt>
                <c:pt idx="116">
                  <c:v>H_5011872</c:v>
                </c:pt>
                <c:pt idx="117">
                  <c:v>H_6309573</c:v>
                </c:pt>
                <c:pt idx="118">
                  <c:v>H_7943282</c:v>
                </c:pt>
                <c:pt idx="119">
                  <c:v>H_10000000</c:v>
                </c:pt>
                <c:pt idx="120">
                  <c:v>H_12589250</c:v>
                </c:pt>
                <c:pt idx="121">
                  <c:v>H_15848930</c:v>
                </c:pt>
                <c:pt idx="122">
                  <c:v>H_19952620</c:v>
                </c:pt>
                <c:pt idx="123">
                  <c:v>He_</c:v>
                </c:pt>
                <c:pt idx="124">
                  <c:v>Energy[eV]_Elastic[mb]</c:v>
                </c:pt>
                <c:pt idx="125">
                  <c:v>He_0.00001258925</c:v>
                </c:pt>
                <c:pt idx="126">
                  <c:v>He_0.00001584893</c:v>
                </c:pt>
                <c:pt idx="127">
                  <c:v>He_0.00001995262</c:v>
                </c:pt>
                <c:pt idx="128">
                  <c:v>He_0.00002511886</c:v>
                </c:pt>
                <c:pt idx="129">
                  <c:v>He_0.00003162278</c:v>
                </c:pt>
                <c:pt idx="130">
                  <c:v>He_0.00003981072</c:v>
                </c:pt>
                <c:pt idx="131">
                  <c:v>He_0.00005011872</c:v>
                </c:pt>
                <c:pt idx="132">
                  <c:v>He_0.00006309573</c:v>
                </c:pt>
                <c:pt idx="133">
                  <c:v>He_0.00007943282</c:v>
                </c:pt>
                <c:pt idx="134">
                  <c:v>He_0.0001</c:v>
                </c:pt>
                <c:pt idx="135">
                  <c:v>He_0.0001258925</c:v>
                </c:pt>
                <c:pt idx="136">
                  <c:v>He_0.0001584893</c:v>
                </c:pt>
                <c:pt idx="137">
                  <c:v>He_0.0001995262</c:v>
                </c:pt>
                <c:pt idx="138">
                  <c:v>He_0.0002511886</c:v>
                </c:pt>
                <c:pt idx="139">
                  <c:v>He_0.0003162278</c:v>
                </c:pt>
                <c:pt idx="140">
                  <c:v>He_0.0003981072</c:v>
                </c:pt>
                <c:pt idx="141">
                  <c:v>He_0.0005011872</c:v>
                </c:pt>
                <c:pt idx="142">
                  <c:v>He_0.0006309573</c:v>
                </c:pt>
                <c:pt idx="143">
                  <c:v>He_0.0007943282</c:v>
                </c:pt>
                <c:pt idx="144">
                  <c:v>He_0.001</c:v>
                </c:pt>
                <c:pt idx="145">
                  <c:v>He_0.001258925</c:v>
                </c:pt>
                <c:pt idx="146">
                  <c:v>He_0.001584893</c:v>
                </c:pt>
                <c:pt idx="147">
                  <c:v>He_0.001995262</c:v>
                </c:pt>
                <c:pt idx="148">
                  <c:v>He_0.002511886</c:v>
                </c:pt>
                <c:pt idx="149">
                  <c:v>He_0.003162278</c:v>
                </c:pt>
                <c:pt idx="150">
                  <c:v>He_0.003981072</c:v>
                </c:pt>
                <c:pt idx="151">
                  <c:v>He_0.005011872</c:v>
                </c:pt>
                <c:pt idx="152">
                  <c:v>He_0.006309573</c:v>
                </c:pt>
                <c:pt idx="153">
                  <c:v>He_0.007943282</c:v>
                </c:pt>
                <c:pt idx="154">
                  <c:v>He_0.01</c:v>
                </c:pt>
                <c:pt idx="155">
                  <c:v>He_0.01258925</c:v>
                </c:pt>
                <c:pt idx="156">
                  <c:v>He_0.01584893</c:v>
                </c:pt>
                <c:pt idx="157">
                  <c:v>He_0.01995262</c:v>
                </c:pt>
                <c:pt idx="158">
                  <c:v>He_0.02511886</c:v>
                </c:pt>
                <c:pt idx="159">
                  <c:v>He_0.03162278</c:v>
                </c:pt>
                <c:pt idx="160">
                  <c:v>He_0.03981072</c:v>
                </c:pt>
                <c:pt idx="161">
                  <c:v>He_0.05011872</c:v>
                </c:pt>
                <c:pt idx="162">
                  <c:v>He_0.06309573</c:v>
                </c:pt>
                <c:pt idx="163">
                  <c:v>He_0.07943282</c:v>
                </c:pt>
                <c:pt idx="164">
                  <c:v>He_0.1</c:v>
                </c:pt>
                <c:pt idx="165">
                  <c:v>He_0.1258925</c:v>
                </c:pt>
                <c:pt idx="166">
                  <c:v>He_0.1584893</c:v>
                </c:pt>
                <c:pt idx="167">
                  <c:v>He_0.1995262</c:v>
                </c:pt>
                <c:pt idx="168">
                  <c:v>He_0.2511886</c:v>
                </c:pt>
                <c:pt idx="169">
                  <c:v>He_0.3162278</c:v>
                </c:pt>
                <c:pt idx="170">
                  <c:v>He_0.3981072</c:v>
                </c:pt>
                <c:pt idx="171">
                  <c:v>He_0.5011872</c:v>
                </c:pt>
                <c:pt idx="172">
                  <c:v>He_0.6309573</c:v>
                </c:pt>
                <c:pt idx="173">
                  <c:v>He_0.7943282</c:v>
                </c:pt>
                <c:pt idx="174">
                  <c:v>He_1</c:v>
                </c:pt>
                <c:pt idx="175">
                  <c:v>He_1.258925</c:v>
                </c:pt>
                <c:pt idx="176">
                  <c:v>He_1.584893</c:v>
                </c:pt>
                <c:pt idx="177">
                  <c:v>He_1.995262</c:v>
                </c:pt>
                <c:pt idx="178">
                  <c:v>He_2.511886</c:v>
                </c:pt>
                <c:pt idx="179">
                  <c:v>He_3.162278</c:v>
                </c:pt>
                <c:pt idx="180">
                  <c:v>He_3.981072</c:v>
                </c:pt>
                <c:pt idx="181">
                  <c:v>He_5.011872</c:v>
                </c:pt>
                <c:pt idx="182">
                  <c:v>He_6.309573</c:v>
                </c:pt>
                <c:pt idx="183">
                  <c:v>He_7.943282</c:v>
                </c:pt>
                <c:pt idx="184">
                  <c:v>He_10</c:v>
                </c:pt>
                <c:pt idx="185">
                  <c:v>He_12.58925</c:v>
                </c:pt>
                <c:pt idx="186">
                  <c:v>He_15.84893</c:v>
                </c:pt>
                <c:pt idx="187">
                  <c:v>He_19.95262</c:v>
                </c:pt>
                <c:pt idx="188">
                  <c:v>He_25.11886</c:v>
                </c:pt>
                <c:pt idx="189">
                  <c:v>He_31.62278</c:v>
                </c:pt>
                <c:pt idx="190">
                  <c:v>He_39.81072</c:v>
                </c:pt>
                <c:pt idx="191">
                  <c:v>He_50.11872</c:v>
                </c:pt>
                <c:pt idx="192">
                  <c:v>He_63.09573</c:v>
                </c:pt>
                <c:pt idx="193">
                  <c:v>He_79.43282</c:v>
                </c:pt>
                <c:pt idx="194">
                  <c:v>He_100</c:v>
                </c:pt>
                <c:pt idx="195">
                  <c:v>He_125.8925</c:v>
                </c:pt>
                <c:pt idx="196">
                  <c:v>He_158.4893</c:v>
                </c:pt>
                <c:pt idx="197">
                  <c:v>He_199.5262</c:v>
                </c:pt>
                <c:pt idx="198">
                  <c:v>He_251.1886</c:v>
                </c:pt>
                <c:pt idx="199">
                  <c:v>He_316.2278</c:v>
                </c:pt>
                <c:pt idx="200">
                  <c:v>He_398.1072</c:v>
                </c:pt>
                <c:pt idx="201">
                  <c:v>He_501.1872</c:v>
                </c:pt>
                <c:pt idx="202">
                  <c:v>He_630.9573</c:v>
                </c:pt>
                <c:pt idx="203">
                  <c:v>He_794.3282</c:v>
                </c:pt>
                <c:pt idx="204">
                  <c:v>He_1000</c:v>
                </c:pt>
                <c:pt idx="205">
                  <c:v>He_1258.925</c:v>
                </c:pt>
                <c:pt idx="206">
                  <c:v>He_1584.893</c:v>
                </c:pt>
                <c:pt idx="207">
                  <c:v>He_1995.262</c:v>
                </c:pt>
                <c:pt idx="208">
                  <c:v>He_2511.886</c:v>
                </c:pt>
                <c:pt idx="209">
                  <c:v>He_3162.278</c:v>
                </c:pt>
                <c:pt idx="210">
                  <c:v>He_3981.072</c:v>
                </c:pt>
                <c:pt idx="211">
                  <c:v>He_5011.872</c:v>
                </c:pt>
                <c:pt idx="212">
                  <c:v>He_6309.573</c:v>
                </c:pt>
                <c:pt idx="213">
                  <c:v>He_7943.282</c:v>
                </c:pt>
                <c:pt idx="214">
                  <c:v>He_10000</c:v>
                </c:pt>
                <c:pt idx="215">
                  <c:v>He_12589.25</c:v>
                </c:pt>
                <c:pt idx="216">
                  <c:v>He_15848.93</c:v>
                </c:pt>
                <c:pt idx="217">
                  <c:v>He_19952.62</c:v>
                </c:pt>
                <c:pt idx="218">
                  <c:v>He_25118.86</c:v>
                </c:pt>
                <c:pt idx="219">
                  <c:v>He_31622.78</c:v>
                </c:pt>
                <c:pt idx="220">
                  <c:v>He_39810.72</c:v>
                </c:pt>
                <c:pt idx="221">
                  <c:v>He_50118.72</c:v>
                </c:pt>
                <c:pt idx="222">
                  <c:v>He_63095.73</c:v>
                </c:pt>
                <c:pt idx="223">
                  <c:v>He_79432.82</c:v>
                </c:pt>
                <c:pt idx="224">
                  <c:v>He_100000</c:v>
                </c:pt>
                <c:pt idx="225">
                  <c:v>He_125892.5</c:v>
                </c:pt>
                <c:pt idx="226">
                  <c:v>He_158489.3</c:v>
                </c:pt>
                <c:pt idx="227">
                  <c:v>He_199526.2</c:v>
                </c:pt>
                <c:pt idx="228">
                  <c:v>He_251188.6</c:v>
                </c:pt>
                <c:pt idx="229">
                  <c:v>He_316227.8</c:v>
                </c:pt>
                <c:pt idx="230">
                  <c:v>He_398107.2</c:v>
                </c:pt>
                <c:pt idx="231">
                  <c:v>He_501187.2</c:v>
                </c:pt>
                <c:pt idx="232">
                  <c:v>He_630957.3</c:v>
                </c:pt>
                <c:pt idx="233">
                  <c:v>He_794328.2</c:v>
                </c:pt>
                <c:pt idx="234">
                  <c:v>He_1000000</c:v>
                </c:pt>
                <c:pt idx="235">
                  <c:v>He_1258925</c:v>
                </c:pt>
                <c:pt idx="236">
                  <c:v>He_1584893</c:v>
                </c:pt>
                <c:pt idx="237">
                  <c:v>He_1995262</c:v>
                </c:pt>
                <c:pt idx="238">
                  <c:v>He_2511886</c:v>
                </c:pt>
                <c:pt idx="239">
                  <c:v>He_3162278</c:v>
                </c:pt>
                <c:pt idx="240">
                  <c:v>He_3981072</c:v>
                </c:pt>
                <c:pt idx="241">
                  <c:v>He_5011872</c:v>
                </c:pt>
                <c:pt idx="242">
                  <c:v>He_6309573</c:v>
                </c:pt>
                <c:pt idx="243">
                  <c:v>He_7943282</c:v>
                </c:pt>
                <c:pt idx="244">
                  <c:v>He_10000000</c:v>
                </c:pt>
                <c:pt idx="245">
                  <c:v>He_12589250</c:v>
                </c:pt>
                <c:pt idx="246">
                  <c:v>He_15848930</c:v>
                </c:pt>
                <c:pt idx="247">
                  <c:v>He_19952620</c:v>
                </c:pt>
                <c:pt idx="248">
                  <c:v>Li_</c:v>
                </c:pt>
                <c:pt idx="249">
                  <c:v>Energy[eV]_Elastic[mb]</c:v>
                </c:pt>
                <c:pt idx="250">
                  <c:v>Li_0.00001258925</c:v>
                </c:pt>
                <c:pt idx="251">
                  <c:v>Li_0.00001584893</c:v>
                </c:pt>
                <c:pt idx="252">
                  <c:v>Li_0.00001995262</c:v>
                </c:pt>
                <c:pt idx="253">
                  <c:v>Li_0.00002511886</c:v>
                </c:pt>
                <c:pt idx="254">
                  <c:v>Li_0.00003162278</c:v>
                </c:pt>
                <c:pt idx="255">
                  <c:v>Li_0.00003981072</c:v>
                </c:pt>
                <c:pt idx="256">
                  <c:v>Li_0.00005011872</c:v>
                </c:pt>
                <c:pt idx="257">
                  <c:v>Li_0.00006309573</c:v>
                </c:pt>
                <c:pt idx="258">
                  <c:v>Li_0.00007943282</c:v>
                </c:pt>
                <c:pt idx="259">
                  <c:v>Li_0.0001</c:v>
                </c:pt>
                <c:pt idx="260">
                  <c:v>Li_0.0001258925</c:v>
                </c:pt>
                <c:pt idx="261">
                  <c:v>Li_0.0001584893</c:v>
                </c:pt>
                <c:pt idx="262">
                  <c:v>Li_0.0001995262</c:v>
                </c:pt>
                <c:pt idx="263">
                  <c:v>Li_0.0002511886</c:v>
                </c:pt>
                <c:pt idx="264">
                  <c:v>Li_0.0003162278</c:v>
                </c:pt>
                <c:pt idx="265">
                  <c:v>Li_0.0003981072</c:v>
                </c:pt>
                <c:pt idx="266">
                  <c:v>Li_0.0005011872</c:v>
                </c:pt>
                <c:pt idx="267">
                  <c:v>Li_0.0006309573</c:v>
                </c:pt>
                <c:pt idx="268">
                  <c:v>Li_0.0007943282</c:v>
                </c:pt>
                <c:pt idx="269">
                  <c:v>Li_0.001</c:v>
                </c:pt>
                <c:pt idx="270">
                  <c:v>Li_0.001258925</c:v>
                </c:pt>
                <c:pt idx="271">
                  <c:v>Li_0.001584893</c:v>
                </c:pt>
                <c:pt idx="272">
                  <c:v>Li_0.001995262</c:v>
                </c:pt>
                <c:pt idx="273">
                  <c:v>Li_0.002511886</c:v>
                </c:pt>
                <c:pt idx="274">
                  <c:v>Li_0.003162278</c:v>
                </c:pt>
                <c:pt idx="275">
                  <c:v>Li_0.003981072</c:v>
                </c:pt>
                <c:pt idx="276">
                  <c:v>Li_0.005011872</c:v>
                </c:pt>
                <c:pt idx="277">
                  <c:v>Li_0.006309573</c:v>
                </c:pt>
                <c:pt idx="278">
                  <c:v>Li_0.007943282</c:v>
                </c:pt>
                <c:pt idx="279">
                  <c:v>Li_0.01</c:v>
                </c:pt>
                <c:pt idx="280">
                  <c:v>Li_0.01258925</c:v>
                </c:pt>
                <c:pt idx="281">
                  <c:v>Li_0.01584893</c:v>
                </c:pt>
                <c:pt idx="282">
                  <c:v>Li_0.01995262</c:v>
                </c:pt>
                <c:pt idx="283">
                  <c:v>Li_0.02511886</c:v>
                </c:pt>
                <c:pt idx="284">
                  <c:v>Li_0.03162278</c:v>
                </c:pt>
                <c:pt idx="285">
                  <c:v>Li_0.03981072</c:v>
                </c:pt>
                <c:pt idx="286">
                  <c:v>Li_0.05011872</c:v>
                </c:pt>
                <c:pt idx="287">
                  <c:v>Li_0.06309573</c:v>
                </c:pt>
                <c:pt idx="288">
                  <c:v>Li_0.07943282</c:v>
                </c:pt>
                <c:pt idx="289">
                  <c:v>Li_0.1</c:v>
                </c:pt>
                <c:pt idx="290">
                  <c:v>Li_0.1258925</c:v>
                </c:pt>
                <c:pt idx="291">
                  <c:v>Li_0.1584893</c:v>
                </c:pt>
                <c:pt idx="292">
                  <c:v>Li_0.1995262</c:v>
                </c:pt>
                <c:pt idx="293">
                  <c:v>Li_0.2511886</c:v>
                </c:pt>
                <c:pt idx="294">
                  <c:v>Li_0.3162278</c:v>
                </c:pt>
                <c:pt idx="295">
                  <c:v>Li_0.3981072</c:v>
                </c:pt>
                <c:pt idx="296">
                  <c:v>Li_0.5011872</c:v>
                </c:pt>
                <c:pt idx="297">
                  <c:v>Li_0.6309573</c:v>
                </c:pt>
                <c:pt idx="298">
                  <c:v>Li_0.7943282</c:v>
                </c:pt>
                <c:pt idx="299">
                  <c:v>Li_1</c:v>
                </c:pt>
                <c:pt idx="300">
                  <c:v>Li_1.258925</c:v>
                </c:pt>
                <c:pt idx="301">
                  <c:v>Li_1.584893</c:v>
                </c:pt>
                <c:pt idx="302">
                  <c:v>Li_1.995262</c:v>
                </c:pt>
                <c:pt idx="303">
                  <c:v>Li_2.511886</c:v>
                </c:pt>
                <c:pt idx="304">
                  <c:v>Li_3.162278</c:v>
                </c:pt>
                <c:pt idx="305">
                  <c:v>Li_3.981072</c:v>
                </c:pt>
                <c:pt idx="306">
                  <c:v>Li_5.011872</c:v>
                </c:pt>
                <c:pt idx="307">
                  <c:v>Li_6.309573</c:v>
                </c:pt>
                <c:pt idx="308">
                  <c:v>Li_7.943282</c:v>
                </c:pt>
                <c:pt idx="309">
                  <c:v>Li_10</c:v>
                </c:pt>
                <c:pt idx="310">
                  <c:v>Li_12.58925</c:v>
                </c:pt>
                <c:pt idx="311">
                  <c:v>Li_15.84893</c:v>
                </c:pt>
                <c:pt idx="312">
                  <c:v>Li_19.95262</c:v>
                </c:pt>
                <c:pt idx="313">
                  <c:v>Li_25.11886</c:v>
                </c:pt>
                <c:pt idx="314">
                  <c:v>Li_31.62278</c:v>
                </c:pt>
                <c:pt idx="315">
                  <c:v>Li_39.81072</c:v>
                </c:pt>
                <c:pt idx="316">
                  <c:v>Li_50.11872</c:v>
                </c:pt>
                <c:pt idx="317">
                  <c:v>Li_63.09573</c:v>
                </c:pt>
                <c:pt idx="318">
                  <c:v>Li_79.43282</c:v>
                </c:pt>
                <c:pt idx="319">
                  <c:v>Li_100</c:v>
                </c:pt>
                <c:pt idx="320">
                  <c:v>Li_125.8925</c:v>
                </c:pt>
                <c:pt idx="321">
                  <c:v>Li_158.4893</c:v>
                </c:pt>
                <c:pt idx="322">
                  <c:v>Li_199.5262</c:v>
                </c:pt>
                <c:pt idx="323">
                  <c:v>Li_251.1886</c:v>
                </c:pt>
                <c:pt idx="324">
                  <c:v>Li_316.2278</c:v>
                </c:pt>
                <c:pt idx="325">
                  <c:v>Li_398.1072</c:v>
                </c:pt>
                <c:pt idx="326">
                  <c:v>Li_501.1872</c:v>
                </c:pt>
                <c:pt idx="327">
                  <c:v>Li_630.9573</c:v>
                </c:pt>
                <c:pt idx="328">
                  <c:v>Li_794.3282</c:v>
                </c:pt>
                <c:pt idx="329">
                  <c:v>Li_1000</c:v>
                </c:pt>
                <c:pt idx="330">
                  <c:v>Li_1258.925</c:v>
                </c:pt>
                <c:pt idx="331">
                  <c:v>Li_1584.893</c:v>
                </c:pt>
                <c:pt idx="332">
                  <c:v>Li_1995.262</c:v>
                </c:pt>
                <c:pt idx="333">
                  <c:v>Li_2511.886</c:v>
                </c:pt>
                <c:pt idx="334">
                  <c:v>Li_3162.278</c:v>
                </c:pt>
                <c:pt idx="335">
                  <c:v>Li_3981.072</c:v>
                </c:pt>
                <c:pt idx="336">
                  <c:v>Li_5011.872</c:v>
                </c:pt>
                <c:pt idx="337">
                  <c:v>Li_6309.573</c:v>
                </c:pt>
                <c:pt idx="338">
                  <c:v>Li_7943.282</c:v>
                </c:pt>
                <c:pt idx="339">
                  <c:v>Li_10000</c:v>
                </c:pt>
                <c:pt idx="340">
                  <c:v>Li_12589.25</c:v>
                </c:pt>
                <c:pt idx="341">
                  <c:v>Li_15848.93</c:v>
                </c:pt>
                <c:pt idx="342">
                  <c:v>Li_19952.62</c:v>
                </c:pt>
                <c:pt idx="343">
                  <c:v>Li_25118.86</c:v>
                </c:pt>
                <c:pt idx="344">
                  <c:v>Li_31622.78</c:v>
                </c:pt>
                <c:pt idx="345">
                  <c:v>Li_39810.72</c:v>
                </c:pt>
                <c:pt idx="346">
                  <c:v>Li_50118.72</c:v>
                </c:pt>
                <c:pt idx="347">
                  <c:v>Li_63095.73</c:v>
                </c:pt>
                <c:pt idx="348">
                  <c:v>Li_79432.82</c:v>
                </c:pt>
                <c:pt idx="349">
                  <c:v>Li_100000</c:v>
                </c:pt>
                <c:pt idx="350">
                  <c:v>Li_125892.5</c:v>
                </c:pt>
                <c:pt idx="351">
                  <c:v>Li_158489.3</c:v>
                </c:pt>
                <c:pt idx="352">
                  <c:v>Li_199526.2</c:v>
                </c:pt>
                <c:pt idx="353">
                  <c:v>Li_251188.6</c:v>
                </c:pt>
                <c:pt idx="354">
                  <c:v>Li_316227.8</c:v>
                </c:pt>
                <c:pt idx="355">
                  <c:v>Li_398107.2</c:v>
                </c:pt>
                <c:pt idx="356">
                  <c:v>Li_501187.2</c:v>
                </c:pt>
                <c:pt idx="357">
                  <c:v>Li_630957.3</c:v>
                </c:pt>
                <c:pt idx="358">
                  <c:v>Li_794328.2</c:v>
                </c:pt>
                <c:pt idx="359">
                  <c:v>Li_1000000</c:v>
                </c:pt>
                <c:pt idx="360">
                  <c:v>Li_1258925</c:v>
                </c:pt>
                <c:pt idx="361">
                  <c:v>Li_1584893</c:v>
                </c:pt>
                <c:pt idx="362">
                  <c:v>Li_1995262</c:v>
                </c:pt>
                <c:pt idx="363">
                  <c:v>Li_2511886</c:v>
                </c:pt>
                <c:pt idx="364">
                  <c:v>Li_3162278</c:v>
                </c:pt>
                <c:pt idx="365">
                  <c:v>Li_3981072</c:v>
                </c:pt>
                <c:pt idx="366">
                  <c:v>Li_5011872</c:v>
                </c:pt>
                <c:pt idx="367">
                  <c:v>Li_6309573</c:v>
                </c:pt>
                <c:pt idx="368">
                  <c:v>Li_7943282</c:v>
                </c:pt>
                <c:pt idx="369">
                  <c:v>Li_10000000</c:v>
                </c:pt>
                <c:pt idx="370">
                  <c:v>Li_12589250</c:v>
                </c:pt>
                <c:pt idx="371">
                  <c:v>Li_15848930</c:v>
                </c:pt>
                <c:pt idx="372">
                  <c:v>Li_19952620</c:v>
                </c:pt>
                <c:pt idx="373">
                  <c:v>Be_</c:v>
                </c:pt>
                <c:pt idx="374">
                  <c:v>Energy[eV]_Elastic[mb]</c:v>
                </c:pt>
                <c:pt idx="375">
                  <c:v>Be_0.00001258925</c:v>
                </c:pt>
                <c:pt idx="376">
                  <c:v>Be_0.00001584893</c:v>
                </c:pt>
                <c:pt idx="377">
                  <c:v>Be_0.00001995262</c:v>
                </c:pt>
                <c:pt idx="378">
                  <c:v>Be_0.00002511886</c:v>
                </c:pt>
                <c:pt idx="379">
                  <c:v>Be_0.00003162278</c:v>
                </c:pt>
                <c:pt idx="380">
                  <c:v>Be_0.00003981072</c:v>
                </c:pt>
                <c:pt idx="381">
                  <c:v>Be_0.00005011872</c:v>
                </c:pt>
                <c:pt idx="382">
                  <c:v>Be_0.00006309573</c:v>
                </c:pt>
                <c:pt idx="383">
                  <c:v>Be_0.00007943282</c:v>
                </c:pt>
                <c:pt idx="384">
                  <c:v>Be_0.0001</c:v>
                </c:pt>
                <c:pt idx="385">
                  <c:v>Be_0.0001258925</c:v>
                </c:pt>
                <c:pt idx="386">
                  <c:v>Be_0.0001584893</c:v>
                </c:pt>
                <c:pt idx="387">
                  <c:v>Be_0.0001995262</c:v>
                </c:pt>
                <c:pt idx="388">
                  <c:v>Be_0.0002511886</c:v>
                </c:pt>
                <c:pt idx="389">
                  <c:v>Be_0.0003162278</c:v>
                </c:pt>
                <c:pt idx="390">
                  <c:v>Be_0.0003981072</c:v>
                </c:pt>
                <c:pt idx="391">
                  <c:v>Be_0.0005011872</c:v>
                </c:pt>
                <c:pt idx="392">
                  <c:v>Be_0.0006309573</c:v>
                </c:pt>
                <c:pt idx="393">
                  <c:v>Be_0.0007943282</c:v>
                </c:pt>
                <c:pt idx="394">
                  <c:v>Be_0.001</c:v>
                </c:pt>
                <c:pt idx="395">
                  <c:v>Be_0.001258925</c:v>
                </c:pt>
                <c:pt idx="396">
                  <c:v>Be_0.001584893</c:v>
                </c:pt>
                <c:pt idx="397">
                  <c:v>Be_0.001995262</c:v>
                </c:pt>
                <c:pt idx="398">
                  <c:v>Be_0.002511886</c:v>
                </c:pt>
                <c:pt idx="399">
                  <c:v>Be_0.003162278</c:v>
                </c:pt>
                <c:pt idx="400">
                  <c:v>Be_0.003981072</c:v>
                </c:pt>
                <c:pt idx="401">
                  <c:v>Be_0.005011872</c:v>
                </c:pt>
                <c:pt idx="402">
                  <c:v>Be_0.006309573</c:v>
                </c:pt>
                <c:pt idx="403">
                  <c:v>Be_0.007943282</c:v>
                </c:pt>
                <c:pt idx="404">
                  <c:v>Be_0.01</c:v>
                </c:pt>
                <c:pt idx="405">
                  <c:v>Be_0.01258925</c:v>
                </c:pt>
                <c:pt idx="406">
                  <c:v>Be_0.01584893</c:v>
                </c:pt>
                <c:pt idx="407">
                  <c:v>Be_0.01995262</c:v>
                </c:pt>
                <c:pt idx="408">
                  <c:v>Be_0.02511886</c:v>
                </c:pt>
                <c:pt idx="409">
                  <c:v>Be_0.03162278</c:v>
                </c:pt>
                <c:pt idx="410">
                  <c:v>Be_0.03981072</c:v>
                </c:pt>
                <c:pt idx="411">
                  <c:v>Be_0.05011872</c:v>
                </c:pt>
                <c:pt idx="412">
                  <c:v>Be_0.06309573</c:v>
                </c:pt>
                <c:pt idx="413">
                  <c:v>Be_0.07943282</c:v>
                </c:pt>
                <c:pt idx="414">
                  <c:v>Be_0.1</c:v>
                </c:pt>
                <c:pt idx="415">
                  <c:v>Be_0.1258925</c:v>
                </c:pt>
                <c:pt idx="416">
                  <c:v>Be_0.1584893</c:v>
                </c:pt>
                <c:pt idx="417">
                  <c:v>Be_0.1995262</c:v>
                </c:pt>
                <c:pt idx="418">
                  <c:v>Be_0.2511886</c:v>
                </c:pt>
                <c:pt idx="419">
                  <c:v>Be_0.3162278</c:v>
                </c:pt>
                <c:pt idx="420">
                  <c:v>Be_0.3981072</c:v>
                </c:pt>
                <c:pt idx="421">
                  <c:v>Be_0.5011872</c:v>
                </c:pt>
                <c:pt idx="422">
                  <c:v>Be_0.6309573</c:v>
                </c:pt>
                <c:pt idx="423">
                  <c:v>Be_0.7943282</c:v>
                </c:pt>
                <c:pt idx="424">
                  <c:v>Be_1</c:v>
                </c:pt>
                <c:pt idx="425">
                  <c:v>Be_1.258925</c:v>
                </c:pt>
                <c:pt idx="426">
                  <c:v>Be_1.584893</c:v>
                </c:pt>
                <c:pt idx="427">
                  <c:v>Be_1.995262</c:v>
                </c:pt>
                <c:pt idx="428">
                  <c:v>Be_2.511886</c:v>
                </c:pt>
                <c:pt idx="429">
                  <c:v>Be_3.162278</c:v>
                </c:pt>
                <c:pt idx="430">
                  <c:v>Be_3.981072</c:v>
                </c:pt>
                <c:pt idx="431">
                  <c:v>Be_5.011872</c:v>
                </c:pt>
                <c:pt idx="432">
                  <c:v>Be_6.309573</c:v>
                </c:pt>
                <c:pt idx="433">
                  <c:v>Be_7.943282</c:v>
                </c:pt>
                <c:pt idx="434">
                  <c:v>Be_10</c:v>
                </c:pt>
                <c:pt idx="435">
                  <c:v>Be_12.58925</c:v>
                </c:pt>
                <c:pt idx="436">
                  <c:v>Be_15.84893</c:v>
                </c:pt>
                <c:pt idx="437">
                  <c:v>Be_19.95262</c:v>
                </c:pt>
                <c:pt idx="438">
                  <c:v>Be_25.11886</c:v>
                </c:pt>
                <c:pt idx="439">
                  <c:v>Be_31.62278</c:v>
                </c:pt>
                <c:pt idx="440">
                  <c:v>Be_39.81072</c:v>
                </c:pt>
                <c:pt idx="441">
                  <c:v>Be_50.11872</c:v>
                </c:pt>
                <c:pt idx="442">
                  <c:v>Be_63.09573</c:v>
                </c:pt>
                <c:pt idx="443">
                  <c:v>Be_79.43282</c:v>
                </c:pt>
                <c:pt idx="444">
                  <c:v>Be_100</c:v>
                </c:pt>
                <c:pt idx="445">
                  <c:v>Be_125.8925</c:v>
                </c:pt>
                <c:pt idx="446">
                  <c:v>Be_158.4893</c:v>
                </c:pt>
                <c:pt idx="447">
                  <c:v>Be_199.5262</c:v>
                </c:pt>
                <c:pt idx="448">
                  <c:v>Be_251.1886</c:v>
                </c:pt>
                <c:pt idx="449">
                  <c:v>Be_316.2278</c:v>
                </c:pt>
                <c:pt idx="450">
                  <c:v>Be_398.1072</c:v>
                </c:pt>
                <c:pt idx="451">
                  <c:v>Be_501.1872</c:v>
                </c:pt>
                <c:pt idx="452">
                  <c:v>Be_630.9573</c:v>
                </c:pt>
                <c:pt idx="453">
                  <c:v>Be_794.3282</c:v>
                </c:pt>
                <c:pt idx="454">
                  <c:v>Be_1000</c:v>
                </c:pt>
                <c:pt idx="455">
                  <c:v>Be_1258.925</c:v>
                </c:pt>
                <c:pt idx="456">
                  <c:v>Be_1584.893</c:v>
                </c:pt>
                <c:pt idx="457">
                  <c:v>Be_1995.262</c:v>
                </c:pt>
                <c:pt idx="458">
                  <c:v>Be_2511.886</c:v>
                </c:pt>
                <c:pt idx="459">
                  <c:v>Be_3162.278</c:v>
                </c:pt>
                <c:pt idx="460">
                  <c:v>Be_3981.072</c:v>
                </c:pt>
                <c:pt idx="461">
                  <c:v>Be_5011.872</c:v>
                </c:pt>
                <c:pt idx="462">
                  <c:v>Be_6309.573</c:v>
                </c:pt>
                <c:pt idx="463">
                  <c:v>Be_7943.282</c:v>
                </c:pt>
                <c:pt idx="464">
                  <c:v>Be_10000</c:v>
                </c:pt>
                <c:pt idx="465">
                  <c:v>Be_12589.25</c:v>
                </c:pt>
                <c:pt idx="466">
                  <c:v>Be_15848.93</c:v>
                </c:pt>
                <c:pt idx="467">
                  <c:v>Be_19952.62</c:v>
                </c:pt>
                <c:pt idx="468">
                  <c:v>Be_25118.86</c:v>
                </c:pt>
                <c:pt idx="469">
                  <c:v>Be_31622.78</c:v>
                </c:pt>
                <c:pt idx="470">
                  <c:v>Be_39810.72</c:v>
                </c:pt>
                <c:pt idx="471">
                  <c:v>Be_50118.72</c:v>
                </c:pt>
                <c:pt idx="472">
                  <c:v>Be_63095.73</c:v>
                </c:pt>
                <c:pt idx="473">
                  <c:v>Be_79432.82</c:v>
                </c:pt>
                <c:pt idx="474">
                  <c:v>Be_100000</c:v>
                </c:pt>
                <c:pt idx="475">
                  <c:v>Be_125892.5</c:v>
                </c:pt>
                <c:pt idx="476">
                  <c:v>Be_158489.3</c:v>
                </c:pt>
                <c:pt idx="477">
                  <c:v>Be_199526.2</c:v>
                </c:pt>
                <c:pt idx="478">
                  <c:v>Be_251188.6</c:v>
                </c:pt>
                <c:pt idx="479">
                  <c:v>Be_316227.8</c:v>
                </c:pt>
                <c:pt idx="480">
                  <c:v>Be_398107.2</c:v>
                </c:pt>
                <c:pt idx="481">
                  <c:v>Be_501187.2</c:v>
                </c:pt>
                <c:pt idx="482">
                  <c:v>Be_630957.3</c:v>
                </c:pt>
                <c:pt idx="483">
                  <c:v>Be_794328.2</c:v>
                </c:pt>
                <c:pt idx="484">
                  <c:v>Be_1000000</c:v>
                </c:pt>
                <c:pt idx="485">
                  <c:v>Be_1258925</c:v>
                </c:pt>
                <c:pt idx="486">
                  <c:v>Be_1584893</c:v>
                </c:pt>
                <c:pt idx="487">
                  <c:v>Be_1995262</c:v>
                </c:pt>
                <c:pt idx="488">
                  <c:v>Be_2511886</c:v>
                </c:pt>
                <c:pt idx="489">
                  <c:v>Be_3162278</c:v>
                </c:pt>
                <c:pt idx="490">
                  <c:v>Be_3981072</c:v>
                </c:pt>
                <c:pt idx="491">
                  <c:v>Be_5011872</c:v>
                </c:pt>
                <c:pt idx="492">
                  <c:v>Be_6309573</c:v>
                </c:pt>
                <c:pt idx="493">
                  <c:v>Be_7943282</c:v>
                </c:pt>
                <c:pt idx="494">
                  <c:v>Be_10000000</c:v>
                </c:pt>
                <c:pt idx="495">
                  <c:v>Be_12589250</c:v>
                </c:pt>
                <c:pt idx="496">
                  <c:v>Be_15848930</c:v>
                </c:pt>
                <c:pt idx="497">
                  <c:v>Be_19952620</c:v>
                </c:pt>
                <c:pt idx="498">
                  <c:v>B_</c:v>
                </c:pt>
                <c:pt idx="499">
                  <c:v>Energy[eV]_Elastic[mb]</c:v>
                </c:pt>
                <c:pt idx="500">
                  <c:v>B_0.00001258925</c:v>
                </c:pt>
                <c:pt idx="501">
                  <c:v>B_0.00001584893</c:v>
                </c:pt>
                <c:pt idx="502">
                  <c:v>B_0.00001995262</c:v>
                </c:pt>
                <c:pt idx="503">
                  <c:v>B_0.00002511886</c:v>
                </c:pt>
                <c:pt idx="504">
                  <c:v>B_0.00003162278</c:v>
                </c:pt>
                <c:pt idx="505">
                  <c:v>B_0.00003981072</c:v>
                </c:pt>
                <c:pt idx="506">
                  <c:v>B_0.00005011872</c:v>
                </c:pt>
                <c:pt idx="507">
                  <c:v>B_0.00006309573</c:v>
                </c:pt>
                <c:pt idx="508">
                  <c:v>B_0.00007943282</c:v>
                </c:pt>
                <c:pt idx="509">
                  <c:v>B_0.0001</c:v>
                </c:pt>
                <c:pt idx="510">
                  <c:v>B_0.0001258925</c:v>
                </c:pt>
                <c:pt idx="511">
                  <c:v>B_0.0001584893</c:v>
                </c:pt>
                <c:pt idx="512">
                  <c:v>B_0.0001995262</c:v>
                </c:pt>
                <c:pt idx="513">
                  <c:v>B_0.0002511886</c:v>
                </c:pt>
                <c:pt idx="514">
                  <c:v>B_0.0003162278</c:v>
                </c:pt>
                <c:pt idx="515">
                  <c:v>B_0.0003981072</c:v>
                </c:pt>
                <c:pt idx="516">
                  <c:v>B_0.0005011872</c:v>
                </c:pt>
                <c:pt idx="517">
                  <c:v>B_0.0006309573</c:v>
                </c:pt>
                <c:pt idx="518">
                  <c:v>B_0.0007943282</c:v>
                </c:pt>
                <c:pt idx="519">
                  <c:v>B_0.001</c:v>
                </c:pt>
                <c:pt idx="520">
                  <c:v>B_0.001258925</c:v>
                </c:pt>
                <c:pt idx="521">
                  <c:v>B_0.001584893</c:v>
                </c:pt>
                <c:pt idx="522">
                  <c:v>B_0.001995262</c:v>
                </c:pt>
                <c:pt idx="523">
                  <c:v>B_0.002511886</c:v>
                </c:pt>
                <c:pt idx="524">
                  <c:v>B_0.003162278</c:v>
                </c:pt>
                <c:pt idx="525">
                  <c:v>B_0.003981072</c:v>
                </c:pt>
                <c:pt idx="526">
                  <c:v>B_0.005011872</c:v>
                </c:pt>
                <c:pt idx="527">
                  <c:v>B_0.006309573</c:v>
                </c:pt>
                <c:pt idx="528">
                  <c:v>B_0.007943282</c:v>
                </c:pt>
                <c:pt idx="529">
                  <c:v>B_0.01</c:v>
                </c:pt>
                <c:pt idx="530">
                  <c:v>B_0.01258925</c:v>
                </c:pt>
                <c:pt idx="531">
                  <c:v>B_0.01584893</c:v>
                </c:pt>
                <c:pt idx="532">
                  <c:v>B_0.01995262</c:v>
                </c:pt>
                <c:pt idx="533">
                  <c:v>B_0.02511886</c:v>
                </c:pt>
                <c:pt idx="534">
                  <c:v>B_0.03162278</c:v>
                </c:pt>
                <c:pt idx="535">
                  <c:v>B_0.03981072</c:v>
                </c:pt>
                <c:pt idx="536">
                  <c:v>B_0.05011872</c:v>
                </c:pt>
                <c:pt idx="537">
                  <c:v>B_0.06309573</c:v>
                </c:pt>
                <c:pt idx="538">
                  <c:v>B_0.07943282</c:v>
                </c:pt>
                <c:pt idx="539">
                  <c:v>B_0.1</c:v>
                </c:pt>
                <c:pt idx="540">
                  <c:v>B_0.1258925</c:v>
                </c:pt>
                <c:pt idx="541">
                  <c:v>B_0.1584893</c:v>
                </c:pt>
                <c:pt idx="542">
                  <c:v>B_0.1995262</c:v>
                </c:pt>
                <c:pt idx="543">
                  <c:v>B_0.2511886</c:v>
                </c:pt>
                <c:pt idx="544">
                  <c:v>B_0.3162278</c:v>
                </c:pt>
                <c:pt idx="545">
                  <c:v>B_0.3981072</c:v>
                </c:pt>
                <c:pt idx="546">
                  <c:v>B_0.5011872</c:v>
                </c:pt>
                <c:pt idx="547">
                  <c:v>B_0.6309573</c:v>
                </c:pt>
                <c:pt idx="548">
                  <c:v>B_0.7943282</c:v>
                </c:pt>
                <c:pt idx="549">
                  <c:v>B_1</c:v>
                </c:pt>
                <c:pt idx="550">
                  <c:v>B_1.258925</c:v>
                </c:pt>
                <c:pt idx="551">
                  <c:v>B_1.584893</c:v>
                </c:pt>
                <c:pt idx="552">
                  <c:v>B_1.995262</c:v>
                </c:pt>
                <c:pt idx="553">
                  <c:v>B_2.511886</c:v>
                </c:pt>
                <c:pt idx="554">
                  <c:v>B_3.162278</c:v>
                </c:pt>
                <c:pt idx="555">
                  <c:v>B_3.981072</c:v>
                </c:pt>
                <c:pt idx="556">
                  <c:v>B_5.011872</c:v>
                </c:pt>
                <c:pt idx="557">
                  <c:v>B_6.309573</c:v>
                </c:pt>
                <c:pt idx="558">
                  <c:v>B_7.943282</c:v>
                </c:pt>
                <c:pt idx="559">
                  <c:v>B_10</c:v>
                </c:pt>
                <c:pt idx="560">
                  <c:v>B_12.58925</c:v>
                </c:pt>
                <c:pt idx="561">
                  <c:v>B_15.84893</c:v>
                </c:pt>
                <c:pt idx="562">
                  <c:v>B_19.95262</c:v>
                </c:pt>
                <c:pt idx="563">
                  <c:v>B_25.11886</c:v>
                </c:pt>
                <c:pt idx="564">
                  <c:v>B_31.62278</c:v>
                </c:pt>
                <c:pt idx="565">
                  <c:v>B_39.81072</c:v>
                </c:pt>
                <c:pt idx="566">
                  <c:v>B_50.11872</c:v>
                </c:pt>
                <c:pt idx="567">
                  <c:v>B_63.09573</c:v>
                </c:pt>
                <c:pt idx="568">
                  <c:v>B_79.43282</c:v>
                </c:pt>
                <c:pt idx="569">
                  <c:v>B_100</c:v>
                </c:pt>
                <c:pt idx="570">
                  <c:v>B_125.8925</c:v>
                </c:pt>
                <c:pt idx="571">
                  <c:v>B_158.4893</c:v>
                </c:pt>
                <c:pt idx="572">
                  <c:v>B_199.5262</c:v>
                </c:pt>
                <c:pt idx="573">
                  <c:v>B_251.1886</c:v>
                </c:pt>
                <c:pt idx="574">
                  <c:v>B_316.2278</c:v>
                </c:pt>
                <c:pt idx="575">
                  <c:v>B_398.1072</c:v>
                </c:pt>
                <c:pt idx="576">
                  <c:v>B_501.1872</c:v>
                </c:pt>
                <c:pt idx="577">
                  <c:v>B_630.9573</c:v>
                </c:pt>
                <c:pt idx="578">
                  <c:v>B_794.3282</c:v>
                </c:pt>
                <c:pt idx="579">
                  <c:v>B_1000</c:v>
                </c:pt>
                <c:pt idx="580">
                  <c:v>B_1258.925</c:v>
                </c:pt>
                <c:pt idx="581">
                  <c:v>B_1584.893</c:v>
                </c:pt>
                <c:pt idx="582">
                  <c:v>B_1995.262</c:v>
                </c:pt>
                <c:pt idx="583">
                  <c:v>B_2511.886</c:v>
                </c:pt>
                <c:pt idx="584">
                  <c:v>B_3162.278</c:v>
                </c:pt>
                <c:pt idx="585">
                  <c:v>B_3981.072</c:v>
                </c:pt>
                <c:pt idx="586">
                  <c:v>B_5011.872</c:v>
                </c:pt>
                <c:pt idx="587">
                  <c:v>B_6309.573</c:v>
                </c:pt>
                <c:pt idx="588">
                  <c:v>B_7943.282</c:v>
                </c:pt>
                <c:pt idx="589">
                  <c:v>B_10000</c:v>
                </c:pt>
                <c:pt idx="590">
                  <c:v>B_12589.25</c:v>
                </c:pt>
                <c:pt idx="591">
                  <c:v>B_15848.93</c:v>
                </c:pt>
                <c:pt idx="592">
                  <c:v>B_19952.62</c:v>
                </c:pt>
                <c:pt idx="593">
                  <c:v>B_25118.86</c:v>
                </c:pt>
                <c:pt idx="594">
                  <c:v>B_31622.78</c:v>
                </c:pt>
                <c:pt idx="595">
                  <c:v>B_39810.72</c:v>
                </c:pt>
                <c:pt idx="596">
                  <c:v>B_50118.72</c:v>
                </c:pt>
                <c:pt idx="597">
                  <c:v>B_63095.73</c:v>
                </c:pt>
                <c:pt idx="598">
                  <c:v>B_79432.82</c:v>
                </c:pt>
                <c:pt idx="599">
                  <c:v>B_100000</c:v>
                </c:pt>
                <c:pt idx="600">
                  <c:v>B_125892.5</c:v>
                </c:pt>
                <c:pt idx="601">
                  <c:v>B_158489.3</c:v>
                </c:pt>
                <c:pt idx="602">
                  <c:v>B_199526.2</c:v>
                </c:pt>
                <c:pt idx="603">
                  <c:v>B_251188.6</c:v>
                </c:pt>
                <c:pt idx="604">
                  <c:v>B_316227.8</c:v>
                </c:pt>
                <c:pt idx="605">
                  <c:v>B_398107.2</c:v>
                </c:pt>
                <c:pt idx="606">
                  <c:v>B_501187.2</c:v>
                </c:pt>
                <c:pt idx="607">
                  <c:v>B_630957.3</c:v>
                </c:pt>
                <c:pt idx="608">
                  <c:v>B_794328.2</c:v>
                </c:pt>
                <c:pt idx="609">
                  <c:v>B_1000000</c:v>
                </c:pt>
                <c:pt idx="610">
                  <c:v>B_1258925</c:v>
                </c:pt>
                <c:pt idx="611">
                  <c:v>B_1584893</c:v>
                </c:pt>
                <c:pt idx="612">
                  <c:v>B_1995262</c:v>
                </c:pt>
                <c:pt idx="613">
                  <c:v>B_2511886</c:v>
                </c:pt>
                <c:pt idx="614">
                  <c:v>B_3162278</c:v>
                </c:pt>
                <c:pt idx="615">
                  <c:v>B_3981072</c:v>
                </c:pt>
                <c:pt idx="616">
                  <c:v>B_5011872</c:v>
                </c:pt>
                <c:pt idx="617">
                  <c:v>B_6309573</c:v>
                </c:pt>
                <c:pt idx="618">
                  <c:v>B_7943282</c:v>
                </c:pt>
                <c:pt idx="619">
                  <c:v>B_10000000</c:v>
                </c:pt>
                <c:pt idx="620">
                  <c:v>B_12589250</c:v>
                </c:pt>
                <c:pt idx="621">
                  <c:v>B_15848930</c:v>
                </c:pt>
                <c:pt idx="622">
                  <c:v>B_19952620</c:v>
                </c:pt>
                <c:pt idx="623">
                  <c:v>C_</c:v>
                </c:pt>
                <c:pt idx="624">
                  <c:v>Energy[eV]_Elastic[mb]</c:v>
                </c:pt>
                <c:pt idx="625">
                  <c:v>C_0.00001258925</c:v>
                </c:pt>
                <c:pt idx="626">
                  <c:v>C_0.00001584893</c:v>
                </c:pt>
                <c:pt idx="627">
                  <c:v>C_0.00001995262</c:v>
                </c:pt>
                <c:pt idx="628">
                  <c:v>C_0.00002511886</c:v>
                </c:pt>
                <c:pt idx="629">
                  <c:v>C_0.00003162278</c:v>
                </c:pt>
                <c:pt idx="630">
                  <c:v>C_0.00003981072</c:v>
                </c:pt>
                <c:pt idx="631">
                  <c:v>C_0.00005011872</c:v>
                </c:pt>
                <c:pt idx="632">
                  <c:v>C_0.00006309573</c:v>
                </c:pt>
                <c:pt idx="633">
                  <c:v>C_0.00007943282</c:v>
                </c:pt>
                <c:pt idx="634">
                  <c:v>C_0.0001</c:v>
                </c:pt>
                <c:pt idx="635">
                  <c:v>C_0.0001258925</c:v>
                </c:pt>
                <c:pt idx="636">
                  <c:v>C_0.0001584893</c:v>
                </c:pt>
                <c:pt idx="637">
                  <c:v>C_0.0001995262</c:v>
                </c:pt>
                <c:pt idx="638">
                  <c:v>C_0.0002511886</c:v>
                </c:pt>
                <c:pt idx="639">
                  <c:v>C_0.0003162278</c:v>
                </c:pt>
                <c:pt idx="640">
                  <c:v>C_0.0003981072</c:v>
                </c:pt>
                <c:pt idx="641">
                  <c:v>C_0.0005011872</c:v>
                </c:pt>
                <c:pt idx="642">
                  <c:v>C_0.0006309573</c:v>
                </c:pt>
                <c:pt idx="643">
                  <c:v>C_0.0007943282</c:v>
                </c:pt>
                <c:pt idx="644">
                  <c:v>C_0.001</c:v>
                </c:pt>
                <c:pt idx="645">
                  <c:v>C_0.001258925</c:v>
                </c:pt>
                <c:pt idx="646">
                  <c:v>C_0.001584893</c:v>
                </c:pt>
                <c:pt idx="647">
                  <c:v>C_0.001995262</c:v>
                </c:pt>
                <c:pt idx="648">
                  <c:v>C_0.002511886</c:v>
                </c:pt>
                <c:pt idx="649">
                  <c:v>C_0.003162278</c:v>
                </c:pt>
                <c:pt idx="650">
                  <c:v>C_0.003981072</c:v>
                </c:pt>
                <c:pt idx="651">
                  <c:v>C_0.005011872</c:v>
                </c:pt>
                <c:pt idx="652">
                  <c:v>C_0.006309573</c:v>
                </c:pt>
                <c:pt idx="653">
                  <c:v>C_0.007943282</c:v>
                </c:pt>
                <c:pt idx="654">
                  <c:v>C_0.01</c:v>
                </c:pt>
                <c:pt idx="655">
                  <c:v>C_0.01258925</c:v>
                </c:pt>
                <c:pt idx="656">
                  <c:v>C_0.01584893</c:v>
                </c:pt>
                <c:pt idx="657">
                  <c:v>C_0.01995262</c:v>
                </c:pt>
                <c:pt idx="658">
                  <c:v>C_0.02511886</c:v>
                </c:pt>
                <c:pt idx="659">
                  <c:v>C_0.03162278</c:v>
                </c:pt>
                <c:pt idx="660">
                  <c:v>C_0.03981072</c:v>
                </c:pt>
                <c:pt idx="661">
                  <c:v>C_0.05011872</c:v>
                </c:pt>
                <c:pt idx="662">
                  <c:v>C_0.06309573</c:v>
                </c:pt>
                <c:pt idx="663">
                  <c:v>C_0.07943282</c:v>
                </c:pt>
                <c:pt idx="664">
                  <c:v>C_0.1</c:v>
                </c:pt>
                <c:pt idx="665">
                  <c:v>C_0.1258925</c:v>
                </c:pt>
                <c:pt idx="666">
                  <c:v>C_0.1584893</c:v>
                </c:pt>
                <c:pt idx="667">
                  <c:v>C_0.1995262</c:v>
                </c:pt>
                <c:pt idx="668">
                  <c:v>C_0.2511886</c:v>
                </c:pt>
                <c:pt idx="669">
                  <c:v>C_0.3162278</c:v>
                </c:pt>
                <c:pt idx="670">
                  <c:v>C_0.3981072</c:v>
                </c:pt>
                <c:pt idx="671">
                  <c:v>C_0.5011872</c:v>
                </c:pt>
                <c:pt idx="672">
                  <c:v>C_0.6309573</c:v>
                </c:pt>
                <c:pt idx="673">
                  <c:v>C_0.7943282</c:v>
                </c:pt>
                <c:pt idx="674">
                  <c:v>C_1</c:v>
                </c:pt>
                <c:pt idx="675">
                  <c:v>C_1.258925</c:v>
                </c:pt>
                <c:pt idx="676">
                  <c:v>C_1.584893</c:v>
                </c:pt>
                <c:pt idx="677">
                  <c:v>C_1.995262</c:v>
                </c:pt>
                <c:pt idx="678">
                  <c:v>C_2.511886</c:v>
                </c:pt>
                <c:pt idx="679">
                  <c:v>C_3.162278</c:v>
                </c:pt>
                <c:pt idx="680">
                  <c:v>C_3.981072</c:v>
                </c:pt>
                <c:pt idx="681">
                  <c:v>C_5.011872</c:v>
                </c:pt>
                <c:pt idx="682">
                  <c:v>C_6.309573</c:v>
                </c:pt>
                <c:pt idx="683">
                  <c:v>C_7.943282</c:v>
                </c:pt>
                <c:pt idx="684">
                  <c:v>C_10</c:v>
                </c:pt>
                <c:pt idx="685">
                  <c:v>C_12.58925</c:v>
                </c:pt>
                <c:pt idx="686">
                  <c:v>C_15.84893</c:v>
                </c:pt>
                <c:pt idx="687">
                  <c:v>C_19.95262</c:v>
                </c:pt>
                <c:pt idx="688">
                  <c:v>C_25.11886</c:v>
                </c:pt>
                <c:pt idx="689">
                  <c:v>C_31.62278</c:v>
                </c:pt>
                <c:pt idx="690">
                  <c:v>C_39.81072</c:v>
                </c:pt>
                <c:pt idx="691">
                  <c:v>C_50.11872</c:v>
                </c:pt>
                <c:pt idx="692">
                  <c:v>C_63.09573</c:v>
                </c:pt>
                <c:pt idx="693">
                  <c:v>C_79.43282</c:v>
                </c:pt>
                <c:pt idx="694">
                  <c:v>C_100</c:v>
                </c:pt>
                <c:pt idx="695">
                  <c:v>C_125.8925</c:v>
                </c:pt>
                <c:pt idx="696">
                  <c:v>C_158.4893</c:v>
                </c:pt>
                <c:pt idx="697">
                  <c:v>C_199.5262</c:v>
                </c:pt>
                <c:pt idx="698">
                  <c:v>C_251.1886</c:v>
                </c:pt>
                <c:pt idx="699">
                  <c:v>C_316.2278</c:v>
                </c:pt>
                <c:pt idx="700">
                  <c:v>C_398.1072</c:v>
                </c:pt>
                <c:pt idx="701">
                  <c:v>C_501.1872</c:v>
                </c:pt>
                <c:pt idx="702">
                  <c:v>C_630.9573</c:v>
                </c:pt>
                <c:pt idx="703">
                  <c:v>C_794.3282</c:v>
                </c:pt>
                <c:pt idx="704">
                  <c:v>C_1000</c:v>
                </c:pt>
                <c:pt idx="705">
                  <c:v>C_1258.925</c:v>
                </c:pt>
                <c:pt idx="706">
                  <c:v>C_1584.893</c:v>
                </c:pt>
                <c:pt idx="707">
                  <c:v>C_1995.262</c:v>
                </c:pt>
                <c:pt idx="708">
                  <c:v>C_2511.886</c:v>
                </c:pt>
                <c:pt idx="709">
                  <c:v>C_3162.278</c:v>
                </c:pt>
                <c:pt idx="710">
                  <c:v>C_3981.072</c:v>
                </c:pt>
                <c:pt idx="711">
                  <c:v>C_5011.872</c:v>
                </c:pt>
                <c:pt idx="712">
                  <c:v>C_6309.573</c:v>
                </c:pt>
                <c:pt idx="713">
                  <c:v>C_7943.282</c:v>
                </c:pt>
                <c:pt idx="714">
                  <c:v>C_10000</c:v>
                </c:pt>
                <c:pt idx="715">
                  <c:v>C_12589.25</c:v>
                </c:pt>
                <c:pt idx="716">
                  <c:v>C_15848.93</c:v>
                </c:pt>
                <c:pt idx="717">
                  <c:v>C_19952.62</c:v>
                </c:pt>
                <c:pt idx="718">
                  <c:v>C_25118.86</c:v>
                </c:pt>
                <c:pt idx="719">
                  <c:v>C_31622.78</c:v>
                </c:pt>
                <c:pt idx="720">
                  <c:v>C_39810.72</c:v>
                </c:pt>
                <c:pt idx="721">
                  <c:v>C_50118.72</c:v>
                </c:pt>
                <c:pt idx="722">
                  <c:v>C_63095.73</c:v>
                </c:pt>
                <c:pt idx="723">
                  <c:v>C_79432.82</c:v>
                </c:pt>
                <c:pt idx="724">
                  <c:v>C_100000</c:v>
                </c:pt>
                <c:pt idx="725">
                  <c:v>C_125892.5</c:v>
                </c:pt>
                <c:pt idx="726">
                  <c:v>C_158489.3</c:v>
                </c:pt>
                <c:pt idx="727">
                  <c:v>C_199526.2</c:v>
                </c:pt>
                <c:pt idx="728">
                  <c:v>C_251188.6</c:v>
                </c:pt>
                <c:pt idx="729">
                  <c:v>C_316227.8</c:v>
                </c:pt>
                <c:pt idx="730">
                  <c:v>C_398107.2</c:v>
                </c:pt>
                <c:pt idx="731">
                  <c:v>C_501187.2</c:v>
                </c:pt>
                <c:pt idx="732">
                  <c:v>C_630957.3</c:v>
                </c:pt>
                <c:pt idx="733">
                  <c:v>C_794328.2</c:v>
                </c:pt>
                <c:pt idx="734">
                  <c:v>C_1000000</c:v>
                </c:pt>
                <c:pt idx="735">
                  <c:v>C_1258925</c:v>
                </c:pt>
                <c:pt idx="736">
                  <c:v>C_1584893</c:v>
                </c:pt>
                <c:pt idx="737">
                  <c:v>C_1995262</c:v>
                </c:pt>
                <c:pt idx="738">
                  <c:v>C_2511886</c:v>
                </c:pt>
                <c:pt idx="739">
                  <c:v>C_3162278</c:v>
                </c:pt>
                <c:pt idx="740">
                  <c:v>C_3981072</c:v>
                </c:pt>
                <c:pt idx="741">
                  <c:v>C_5011872</c:v>
                </c:pt>
                <c:pt idx="742">
                  <c:v>C_6309573</c:v>
                </c:pt>
                <c:pt idx="743">
                  <c:v>C_7943282</c:v>
                </c:pt>
                <c:pt idx="744">
                  <c:v>C_10000000</c:v>
                </c:pt>
                <c:pt idx="745">
                  <c:v>C_12589250</c:v>
                </c:pt>
                <c:pt idx="746">
                  <c:v>C_15848930</c:v>
                </c:pt>
                <c:pt idx="747">
                  <c:v>C_19952620</c:v>
                </c:pt>
                <c:pt idx="748">
                  <c:v>N_</c:v>
                </c:pt>
                <c:pt idx="749">
                  <c:v>Energy[eV]_Elastic[mb]</c:v>
                </c:pt>
                <c:pt idx="750">
                  <c:v>N_0.00001258925</c:v>
                </c:pt>
                <c:pt idx="751">
                  <c:v>N_0.00001584893</c:v>
                </c:pt>
                <c:pt idx="752">
                  <c:v>N_0.00001995262</c:v>
                </c:pt>
                <c:pt idx="753">
                  <c:v>N_0.00002511886</c:v>
                </c:pt>
                <c:pt idx="754">
                  <c:v>N_0.00003162278</c:v>
                </c:pt>
                <c:pt idx="755">
                  <c:v>N_0.00003981072</c:v>
                </c:pt>
                <c:pt idx="756">
                  <c:v>N_0.00005011872</c:v>
                </c:pt>
                <c:pt idx="757">
                  <c:v>N_0.00006309573</c:v>
                </c:pt>
                <c:pt idx="758">
                  <c:v>N_0.00007943282</c:v>
                </c:pt>
                <c:pt idx="759">
                  <c:v>N_0.0001</c:v>
                </c:pt>
                <c:pt idx="760">
                  <c:v>N_0.0001258925</c:v>
                </c:pt>
                <c:pt idx="761">
                  <c:v>N_0.0001584893</c:v>
                </c:pt>
                <c:pt idx="762">
                  <c:v>N_0.0001995262</c:v>
                </c:pt>
                <c:pt idx="763">
                  <c:v>N_0.0002511886</c:v>
                </c:pt>
                <c:pt idx="764">
                  <c:v>N_0.0003162278</c:v>
                </c:pt>
                <c:pt idx="765">
                  <c:v>N_0.0003981072</c:v>
                </c:pt>
                <c:pt idx="766">
                  <c:v>N_0.0005011872</c:v>
                </c:pt>
                <c:pt idx="767">
                  <c:v>N_0.0006309573</c:v>
                </c:pt>
                <c:pt idx="768">
                  <c:v>N_0.0007943282</c:v>
                </c:pt>
                <c:pt idx="769">
                  <c:v>N_0.001</c:v>
                </c:pt>
                <c:pt idx="770">
                  <c:v>N_0.001258925</c:v>
                </c:pt>
                <c:pt idx="771">
                  <c:v>N_0.001584893</c:v>
                </c:pt>
                <c:pt idx="772">
                  <c:v>N_0.001995262</c:v>
                </c:pt>
                <c:pt idx="773">
                  <c:v>N_0.002511886</c:v>
                </c:pt>
                <c:pt idx="774">
                  <c:v>N_0.003162278</c:v>
                </c:pt>
                <c:pt idx="775">
                  <c:v>N_0.003981072</c:v>
                </c:pt>
                <c:pt idx="776">
                  <c:v>N_0.005011872</c:v>
                </c:pt>
                <c:pt idx="777">
                  <c:v>N_0.006309573</c:v>
                </c:pt>
                <c:pt idx="778">
                  <c:v>N_0.007943282</c:v>
                </c:pt>
                <c:pt idx="779">
                  <c:v>N_0.01</c:v>
                </c:pt>
                <c:pt idx="780">
                  <c:v>N_0.01258925</c:v>
                </c:pt>
                <c:pt idx="781">
                  <c:v>N_0.01584893</c:v>
                </c:pt>
                <c:pt idx="782">
                  <c:v>N_0.01995262</c:v>
                </c:pt>
                <c:pt idx="783">
                  <c:v>N_0.02511886</c:v>
                </c:pt>
                <c:pt idx="784">
                  <c:v>N_0.03162278</c:v>
                </c:pt>
                <c:pt idx="785">
                  <c:v>N_0.03981072</c:v>
                </c:pt>
                <c:pt idx="786">
                  <c:v>N_0.05011872</c:v>
                </c:pt>
                <c:pt idx="787">
                  <c:v>N_0.06309573</c:v>
                </c:pt>
                <c:pt idx="788">
                  <c:v>N_0.07943282</c:v>
                </c:pt>
                <c:pt idx="789">
                  <c:v>N_0.1</c:v>
                </c:pt>
                <c:pt idx="790">
                  <c:v>N_0.1258925</c:v>
                </c:pt>
                <c:pt idx="791">
                  <c:v>N_0.1584893</c:v>
                </c:pt>
                <c:pt idx="792">
                  <c:v>N_0.1995262</c:v>
                </c:pt>
                <c:pt idx="793">
                  <c:v>N_0.2511886</c:v>
                </c:pt>
                <c:pt idx="794">
                  <c:v>N_0.3162278</c:v>
                </c:pt>
                <c:pt idx="795">
                  <c:v>N_0.3981072</c:v>
                </c:pt>
                <c:pt idx="796">
                  <c:v>N_0.5011872</c:v>
                </c:pt>
                <c:pt idx="797">
                  <c:v>N_0.6309573</c:v>
                </c:pt>
                <c:pt idx="798">
                  <c:v>N_0.7943282</c:v>
                </c:pt>
                <c:pt idx="799">
                  <c:v>N_1</c:v>
                </c:pt>
                <c:pt idx="800">
                  <c:v>N_1.258925</c:v>
                </c:pt>
                <c:pt idx="801">
                  <c:v>N_1.584893</c:v>
                </c:pt>
                <c:pt idx="802">
                  <c:v>N_1.995262</c:v>
                </c:pt>
                <c:pt idx="803">
                  <c:v>N_2.511886</c:v>
                </c:pt>
                <c:pt idx="804">
                  <c:v>N_3.162278</c:v>
                </c:pt>
                <c:pt idx="805">
                  <c:v>N_3.981072</c:v>
                </c:pt>
                <c:pt idx="806">
                  <c:v>N_5.011872</c:v>
                </c:pt>
                <c:pt idx="807">
                  <c:v>N_6.309573</c:v>
                </c:pt>
                <c:pt idx="808">
                  <c:v>N_7.943282</c:v>
                </c:pt>
                <c:pt idx="809">
                  <c:v>N_10</c:v>
                </c:pt>
                <c:pt idx="810">
                  <c:v>N_12.58925</c:v>
                </c:pt>
                <c:pt idx="811">
                  <c:v>N_15.84893</c:v>
                </c:pt>
                <c:pt idx="812">
                  <c:v>N_19.95262</c:v>
                </c:pt>
                <c:pt idx="813">
                  <c:v>N_25.11886</c:v>
                </c:pt>
                <c:pt idx="814">
                  <c:v>N_31.62278</c:v>
                </c:pt>
                <c:pt idx="815">
                  <c:v>N_39.81072</c:v>
                </c:pt>
                <c:pt idx="816">
                  <c:v>N_50.11872</c:v>
                </c:pt>
                <c:pt idx="817">
                  <c:v>N_63.09573</c:v>
                </c:pt>
                <c:pt idx="818">
                  <c:v>N_79.43282</c:v>
                </c:pt>
                <c:pt idx="819">
                  <c:v>N_100</c:v>
                </c:pt>
                <c:pt idx="820">
                  <c:v>N_125.8925</c:v>
                </c:pt>
                <c:pt idx="821">
                  <c:v>N_158.4893</c:v>
                </c:pt>
                <c:pt idx="822">
                  <c:v>N_199.5262</c:v>
                </c:pt>
                <c:pt idx="823">
                  <c:v>N_251.1886</c:v>
                </c:pt>
                <c:pt idx="824">
                  <c:v>N_316.2278</c:v>
                </c:pt>
                <c:pt idx="825">
                  <c:v>N_398.1072</c:v>
                </c:pt>
                <c:pt idx="826">
                  <c:v>N_501.1872</c:v>
                </c:pt>
                <c:pt idx="827">
                  <c:v>N_630.9573</c:v>
                </c:pt>
                <c:pt idx="828">
                  <c:v>N_794.3282</c:v>
                </c:pt>
                <c:pt idx="829">
                  <c:v>N_1000</c:v>
                </c:pt>
                <c:pt idx="830">
                  <c:v>N_1258.925</c:v>
                </c:pt>
                <c:pt idx="831">
                  <c:v>N_1584.893</c:v>
                </c:pt>
                <c:pt idx="832">
                  <c:v>N_1995.262</c:v>
                </c:pt>
                <c:pt idx="833">
                  <c:v>N_2511.886</c:v>
                </c:pt>
                <c:pt idx="834">
                  <c:v>N_3162.278</c:v>
                </c:pt>
                <c:pt idx="835">
                  <c:v>N_3981.072</c:v>
                </c:pt>
                <c:pt idx="836">
                  <c:v>N_5011.872</c:v>
                </c:pt>
                <c:pt idx="837">
                  <c:v>N_6309.573</c:v>
                </c:pt>
                <c:pt idx="838">
                  <c:v>N_7943.282</c:v>
                </c:pt>
                <c:pt idx="839">
                  <c:v>N_10000</c:v>
                </c:pt>
                <c:pt idx="840">
                  <c:v>N_12589.25</c:v>
                </c:pt>
                <c:pt idx="841">
                  <c:v>N_15848.93</c:v>
                </c:pt>
                <c:pt idx="842">
                  <c:v>N_19952.62</c:v>
                </c:pt>
                <c:pt idx="843">
                  <c:v>N_25118.86</c:v>
                </c:pt>
                <c:pt idx="844">
                  <c:v>N_31622.78</c:v>
                </c:pt>
                <c:pt idx="845">
                  <c:v>N_39810.72</c:v>
                </c:pt>
                <c:pt idx="846">
                  <c:v>N_50118.72</c:v>
                </c:pt>
                <c:pt idx="847">
                  <c:v>N_63095.73</c:v>
                </c:pt>
                <c:pt idx="848">
                  <c:v>N_79432.82</c:v>
                </c:pt>
                <c:pt idx="849">
                  <c:v>N_100000</c:v>
                </c:pt>
                <c:pt idx="850">
                  <c:v>N_125892.5</c:v>
                </c:pt>
                <c:pt idx="851">
                  <c:v>N_158489.3</c:v>
                </c:pt>
                <c:pt idx="852">
                  <c:v>N_199526.2</c:v>
                </c:pt>
                <c:pt idx="853">
                  <c:v>N_251188.6</c:v>
                </c:pt>
                <c:pt idx="854">
                  <c:v>N_316227.8</c:v>
                </c:pt>
                <c:pt idx="855">
                  <c:v>N_398107.2</c:v>
                </c:pt>
                <c:pt idx="856">
                  <c:v>N_501187.2</c:v>
                </c:pt>
                <c:pt idx="857">
                  <c:v>N_630957.3</c:v>
                </c:pt>
                <c:pt idx="858">
                  <c:v>N_794328.2</c:v>
                </c:pt>
                <c:pt idx="859">
                  <c:v>N_1000000</c:v>
                </c:pt>
                <c:pt idx="860">
                  <c:v>N_1258925</c:v>
                </c:pt>
                <c:pt idx="861">
                  <c:v>N_1584893</c:v>
                </c:pt>
                <c:pt idx="862">
                  <c:v>N_1995262</c:v>
                </c:pt>
                <c:pt idx="863">
                  <c:v>N_2511886</c:v>
                </c:pt>
                <c:pt idx="864">
                  <c:v>N_3162278</c:v>
                </c:pt>
                <c:pt idx="865">
                  <c:v>N_3981072</c:v>
                </c:pt>
                <c:pt idx="866">
                  <c:v>N_5011872</c:v>
                </c:pt>
                <c:pt idx="867">
                  <c:v>N_6309573</c:v>
                </c:pt>
                <c:pt idx="868">
                  <c:v>N_7943282</c:v>
                </c:pt>
                <c:pt idx="869">
                  <c:v>N_10000000</c:v>
                </c:pt>
                <c:pt idx="870">
                  <c:v>N_12589250</c:v>
                </c:pt>
                <c:pt idx="871">
                  <c:v>N_15848930</c:v>
                </c:pt>
                <c:pt idx="872">
                  <c:v>N_19952620</c:v>
                </c:pt>
                <c:pt idx="873">
                  <c:v>O_</c:v>
                </c:pt>
                <c:pt idx="874">
                  <c:v>Energy[eV]_Elastic[mb]</c:v>
                </c:pt>
                <c:pt idx="875">
                  <c:v>O_0.00001258925</c:v>
                </c:pt>
                <c:pt idx="876">
                  <c:v>O_0.00001584893</c:v>
                </c:pt>
                <c:pt idx="877">
                  <c:v>O_0.00001995262</c:v>
                </c:pt>
                <c:pt idx="878">
                  <c:v>O_0.00002511886</c:v>
                </c:pt>
                <c:pt idx="879">
                  <c:v>O_0.00003162278</c:v>
                </c:pt>
                <c:pt idx="880">
                  <c:v>O_0.00003981072</c:v>
                </c:pt>
                <c:pt idx="881">
                  <c:v>O_0.00005011872</c:v>
                </c:pt>
                <c:pt idx="882">
                  <c:v>O_0.00006309573</c:v>
                </c:pt>
                <c:pt idx="883">
                  <c:v>O_0.00007943282</c:v>
                </c:pt>
                <c:pt idx="884">
                  <c:v>O_0.0001</c:v>
                </c:pt>
                <c:pt idx="885">
                  <c:v>O_0.0001258925</c:v>
                </c:pt>
                <c:pt idx="886">
                  <c:v>O_0.0001584893</c:v>
                </c:pt>
                <c:pt idx="887">
                  <c:v>O_0.0001995262</c:v>
                </c:pt>
                <c:pt idx="888">
                  <c:v>O_0.0002511886</c:v>
                </c:pt>
                <c:pt idx="889">
                  <c:v>O_0.0003162278</c:v>
                </c:pt>
                <c:pt idx="890">
                  <c:v>O_0.0003981072</c:v>
                </c:pt>
                <c:pt idx="891">
                  <c:v>O_0.0005011872</c:v>
                </c:pt>
                <c:pt idx="892">
                  <c:v>O_0.0006309573</c:v>
                </c:pt>
                <c:pt idx="893">
                  <c:v>O_0.0007943282</c:v>
                </c:pt>
                <c:pt idx="894">
                  <c:v>O_0.001</c:v>
                </c:pt>
                <c:pt idx="895">
                  <c:v>O_0.001258925</c:v>
                </c:pt>
                <c:pt idx="896">
                  <c:v>O_0.001584893</c:v>
                </c:pt>
                <c:pt idx="897">
                  <c:v>O_0.001995262</c:v>
                </c:pt>
                <c:pt idx="898">
                  <c:v>O_0.002511886</c:v>
                </c:pt>
                <c:pt idx="899">
                  <c:v>O_0.003162278</c:v>
                </c:pt>
                <c:pt idx="900">
                  <c:v>O_0.003981072</c:v>
                </c:pt>
                <c:pt idx="901">
                  <c:v>O_0.005011872</c:v>
                </c:pt>
                <c:pt idx="902">
                  <c:v>O_0.006309573</c:v>
                </c:pt>
                <c:pt idx="903">
                  <c:v>O_0.007943282</c:v>
                </c:pt>
                <c:pt idx="904">
                  <c:v>O_0.01</c:v>
                </c:pt>
                <c:pt idx="905">
                  <c:v>O_0.01258925</c:v>
                </c:pt>
                <c:pt idx="906">
                  <c:v>O_0.01584893</c:v>
                </c:pt>
                <c:pt idx="907">
                  <c:v>O_0.01995262</c:v>
                </c:pt>
                <c:pt idx="908">
                  <c:v>O_0.02511886</c:v>
                </c:pt>
                <c:pt idx="909">
                  <c:v>O_0.03162278</c:v>
                </c:pt>
                <c:pt idx="910">
                  <c:v>O_0.03981072</c:v>
                </c:pt>
                <c:pt idx="911">
                  <c:v>O_0.05011872</c:v>
                </c:pt>
                <c:pt idx="912">
                  <c:v>O_0.06309573</c:v>
                </c:pt>
                <c:pt idx="913">
                  <c:v>O_0.07943282</c:v>
                </c:pt>
                <c:pt idx="914">
                  <c:v>O_0.1</c:v>
                </c:pt>
                <c:pt idx="915">
                  <c:v>O_0.1258925</c:v>
                </c:pt>
                <c:pt idx="916">
                  <c:v>O_0.1584893</c:v>
                </c:pt>
                <c:pt idx="917">
                  <c:v>O_0.1995262</c:v>
                </c:pt>
                <c:pt idx="918">
                  <c:v>O_0.2511886</c:v>
                </c:pt>
                <c:pt idx="919">
                  <c:v>O_0.3162278</c:v>
                </c:pt>
                <c:pt idx="920">
                  <c:v>O_0.3981072</c:v>
                </c:pt>
                <c:pt idx="921">
                  <c:v>O_0.5011872</c:v>
                </c:pt>
                <c:pt idx="922">
                  <c:v>O_0.6309573</c:v>
                </c:pt>
                <c:pt idx="923">
                  <c:v>O_0.7943282</c:v>
                </c:pt>
                <c:pt idx="924">
                  <c:v>O_1</c:v>
                </c:pt>
                <c:pt idx="925">
                  <c:v>O_1.258925</c:v>
                </c:pt>
                <c:pt idx="926">
                  <c:v>O_1.584893</c:v>
                </c:pt>
                <c:pt idx="927">
                  <c:v>O_1.995262</c:v>
                </c:pt>
                <c:pt idx="928">
                  <c:v>O_2.511886</c:v>
                </c:pt>
                <c:pt idx="929">
                  <c:v>O_3.162278</c:v>
                </c:pt>
                <c:pt idx="930">
                  <c:v>O_3.981072</c:v>
                </c:pt>
                <c:pt idx="931">
                  <c:v>O_5.011872</c:v>
                </c:pt>
                <c:pt idx="932">
                  <c:v>O_6.309573</c:v>
                </c:pt>
                <c:pt idx="933">
                  <c:v>O_7.943282</c:v>
                </c:pt>
                <c:pt idx="934">
                  <c:v>O_10</c:v>
                </c:pt>
                <c:pt idx="935">
                  <c:v>O_12.58925</c:v>
                </c:pt>
                <c:pt idx="936">
                  <c:v>O_15.84893</c:v>
                </c:pt>
                <c:pt idx="937">
                  <c:v>O_19.95262</c:v>
                </c:pt>
                <c:pt idx="938">
                  <c:v>O_25.11886</c:v>
                </c:pt>
                <c:pt idx="939">
                  <c:v>O_31.62278</c:v>
                </c:pt>
                <c:pt idx="940">
                  <c:v>O_39.81072</c:v>
                </c:pt>
                <c:pt idx="941">
                  <c:v>O_50.11872</c:v>
                </c:pt>
                <c:pt idx="942">
                  <c:v>O_63.09573</c:v>
                </c:pt>
                <c:pt idx="943">
                  <c:v>O_79.43282</c:v>
                </c:pt>
                <c:pt idx="944">
                  <c:v>O_100</c:v>
                </c:pt>
                <c:pt idx="945">
                  <c:v>O_125.8925</c:v>
                </c:pt>
                <c:pt idx="946">
                  <c:v>O_158.4893</c:v>
                </c:pt>
                <c:pt idx="947">
                  <c:v>O_199.5262</c:v>
                </c:pt>
                <c:pt idx="948">
                  <c:v>O_251.1886</c:v>
                </c:pt>
                <c:pt idx="949">
                  <c:v>O_316.2278</c:v>
                </c:pt>
                <c:pt idx="950">
                  <c:v>O_398.1072</c:v>
                </c:pt>
                <c:pt idx="951">
                  <c:v>O_501.1872</c:v>
                </c:pt>
                <c:pt idx="952">
                  <c:v>O_630.9573</c:v>
                </c:pt>
                <c:pt idx="953">
                  <c:v>O_794.3282</c:v>
                </c:pt>
                <c:pt idx="954">
                  <c:v>O_1000</c:v>
                </c:pt>
                <c:pt idx="955">
                  <c:v>O_1258.925</c:v>
                </c:pt>
                <c:pt idx="956">
                  <c:v>O_1584.893</c:v>
                </c:pt>
                <c:pt idx="957">
                  <c:v>O_1995.262</c:v>
                </c:pt>
                <c:pt idx="958">
                  <c:v>O_2511.886</c:v>
                </c:pt>
                <c:pt idx="959">
                  <c:v>O_3162.278</c:v>
                </c:pt>
                <c:pt idx="960">
                  <c:v>O_3981.072</c:v>
                </c:pt>
                <c:pt idx="961">
                  <c:v>O_5011.872</c:v>
                </c:pt>
                <c:pt idx="962">
                  <c:v>O_6309.573</c:v>
                </c:pt>
                <c:pt idx="963">
                  <c:v>O_7943.282</c:v>
                </c:pt>
                <c:pt idx="964">
                  <c:v>O_10000</c:v>
                </c:pt>
                <c:pt idx="965">
                  <c:v>O_12589.25</c:v>
                </c:pt>
                <c:pt idx="966">
                  <c:v>O_15848.93</c:v>
                </c:pt>
                <c:pt idx="967">
                  <c:v>O_19952.62</c:v>
                </c:pt>
                <c:pt idx="968">
                  <c:v>O_25118.86</c:v>
                </c:pt>
                <c:pt idx="969">
                  <c:v>O_31622.78</c:v>
                </c:pt>
                <c:pt idx="970">
                  <c:v>O_39810.72</c:v>
                </c:pt>
                <c:pt idx="971">
                  <c:v>O_50118.72</c:v>
                </c:pt>
                <c:pt idx="972">
                  <c:v>O_63095.73</c:v>
                </c:pt>
                <c:pt idx="973">
                  <c:v>O_79432.82</c:v>
                </c:pt>
                <c:pt idx="974">
                  <c:v>O_100000</c:v>
                </c:pt>
                <c:pt idx="975">
                  <c:v>O_125892.5</c:v>
                </c:pt>
                <c:pt idx="976">
                  <c:v>O_158489.3</c:v>
                </c:pt>
                <c:pt idx="977">
                  <c:v>O_199526.2</c:v>
                </c:pt>
                <c:pt idx="978">
                  <c:v>O_251188.6</c:v>
                </c:pt>
                <c:pt idx="979">
                  <c:v>O_316227.8</c:v>
                </c:pt>
                <c:pt idx="980">
                  <c:v>O_398107.2</c:v>
                </c:pt>
                <c:pt idx="981">
                  <c:v>O_501187.2</c:v>
                </c:pt>
                <c:pt idx="982">
                  <c:v>O_630957.3</c:v>
                </c:pt>
                <c:pt idx="983">
                  <c:v>O_794328.2</c:v>
                </c:pt>
                <c:pt idx="984">
                  <c:v>O_1000000</c:v>
                </c:pt>
                <c:pt idx="985">
                  <c:v>O_1258925</c:v>
                </c:pt>
                <c:pt idx="986">
                  <c:v>O_1584893</c:v>
                </c:pt>
                <c:pt idx="987">
                  <c:v>O_1995262</c:v>
                </c:pt>
                <c:pt idx="988">
                  <c:v>O_2511886</c:v>
                </c:pt>
                <c:pt idx="989">
                  <c:v>O_3162278</c:v>
                </c:pt>
                <c:pt idx="990">
                  <c:v>O_3981072</c:v>
                </c:pt>
                <c:pt idx="991">
                  <c:v>O_5011872</c:v>
                </c:pt>
                <c:pt idx="992">
                  <c:v>O_6309573</c:v>
                </c:pt>
                <c:pt idx="993">
                  <c:v>O_7943282</c:v>
                </c:pt>
                <c:pt idx="994">
                  <c:v>O_10000000</c:v>
                </c:pt>
                <c:pt idx="995">
                  <c:v>O_12589250</c:v>
                </c:pt>
                <c:pt idx="996">
                  <c:v>O_15848930</c:v>
                </c:pt>
                <c:pt idx="997">
                  <c:v>O_19952620</c:v>
                </c:pt>
                <c:pt idx="998">
                  <c:v>F_</c:v>
                </c:pt>
                <c:pt idx="999">
                  <c:v>Energy[eV]_Elastic[mb]</c:v>
                </c:pt>
                <c:pt idx="1000">
                  <c:v>F_0.00001258925</c:v>
                </c:pt>
                <c:pt idx="1001">
                  <c:v>F_0.00001584893</c:v>
                </c:pt>
                <c:pt idx="1002">
                  <c:v>F_0.00001995262</c:v>
                </c:pt>
                <c:pt idx="1003">
                  <c:v>F_0.00002511886</c:v>
                </c:pt>
                <c:pt idx="1004">
                  <c:v>F_0.00003162278</c:v>
                </c:pt>
                <c:pt idx="1005">
                  <c:v>F_0.00003981072</c:v>
                </c:pt>
                <c:pt idx="1006">
                  <c:v>F_0.00005011872</c:v>
                </c:pt>
                <c:pt idx="1007">
                  <c:v>F_0.00006309573</c:v>
                </c:pt>
                <c:pt idx="1008">
                  <c:v>F_0.00007943282</c:v>
                </c:pt>
                <c:pt idx="1009">
                  <c:v>F_0.0001</c:v>
                </c:pt>
                <c:pt idx="1010">
                  <c:v>F_0.0001258925</c:v>
                </c:pt>
                <c:pt idx="1011">
                  <c:v>F_0.0001584893</c:v>
                </c:pt>
                <c:pt idx="1012">
                  <c:v>F_0.0001995262</c:v>
                </c:pt>
                <c:pt idx="1013">
                  <c:v>F_0.0002511886</c:v>
                </c:pt>
                <c:pt idx="1014">
                  <c:v>F_0.0003162278</c:v>
                </c:pt>
                <c:pt idx="1015">
                  <c:v>F_0.0003981072</c:v>
                </c:pt>
                <c:pt idx="1016">
                  <c:v>F_0.0005011872</c:v>
                </c:pt>
                <c:pt idx="1017">
                  <c:v>F_0.0006309573</c:v>
                </c:pt>
                <c:pt idx="1018">
                  <c:v>F_0.0007943282</c:v>
                </c:pt>
                <c:pt idx="1019">
                  <c:v>F_0.001</c:v>
                </c:pt>
                <c:pt idx="1020">
                  <c:v>F_0.001258925</c:v>
                </c:pt>
                <c:pt idx="1021">
                  <c:v>F_0.001584893</c:v>
                </c:pt>
                <c:pt idx="1022">
                  <c:v>F_0.001995262</c:v>
                </c:pt>
                <c:pt idx="1023">
                  <c:v>F_0.002511886</c:v>
                </c:pt>
                <c:pt idx="1024">
                  <c:v>F_0.003162278</c:v>
                </c:pt>
                <c:pt idx="1025">
                  <c:v>F_0.003981072</c:v>
                </c:pt>
                <c:pt idx="1026">
                  <c:v>F_0.005011872</c:v>
                </c:pt>
                <c:pt idx="1027">
                  <c:v>F_0.006309573</c:v>
                </c:pt>
                <c:pt idx="1028">
                  <c:v>F_0.007943282</c:v>
                </c:pt>
                <c:pt idx="1029">
                  <c:v>F_0.01</c:v>
                </c:pt>
                <c:pt idx="1030">
                  <c:v>F_0.01258925</c:v>
                </c:pt>
                <c:pt idx="1031">
                  <c:v>F_0.01584893</c:v>
                </c:pt>
                <c:pt idx="1032">
                  <c:v>F_0.01995262</c:v>
                </c:pt>
                <c:pt idx="1033">
                  <c:v>F_0.02511886</c:v>
                </c:pt>
                <c:pt idx="1034">
                  <c:v>F_0.03162278</c:v>
                </c:pt>
                <c:pt idx="1035">
                  <c:v>F_0.03981072</c:v>
                </c:pt>
                <c:pt idx="1036">
                  <c:v>F_0.05011872</c:v>
                </c:pt>
                <c:pt idx="1037">
                  <c:v>F_0.06309573</c:v>
                </c:pt>
                <c:pt idx="1038">
                  <c:v>F_0.07943282</c:v>
                </c:pt>
                <c:pt idx="1039">
                  <c:v>F_0.1</c:v>
                </c:pt>
                <c:pt idx="1040">
                  <c:v>F_0.1258925</c:v>
                </c:pt>
                <c:pt idx="1041">
                  <c:v>F_0.1584893</c:v>
                </c:pt>
                <c:pt idx="1042">
                  <c:v>F_0.1995262</c:v>
                </c:pt>
                <c:pt idx="1043">
                  <c:v>F_0.2511886</c:v>
                </c:pt>
                <c:pt idx="1044">
                  <c:v>F_0.3162278</c:v>
                </c:pt>
                <c:pt idx="1045">
                  <c:v>F_0.3981072</c:v>
                </c:pt>
                <c:pt idx="1046">
                  <c:v>F_0.5011872</c:v>
                </c:pt>
                <c:pt idx="1047">
                  <c:v>F_0.6309573</c:v>
                </c:pt>
                <c:pt idx="1048">
                  <c:v>F_0.7943282</c:v>
                </c:pt>
                <c:pt idx="1049">
                  <c:v>F_1</c:v>
                </c:pt>
                <c:pt idx="1050">
                  <c:v>F_1.258925</c:v>
                </c:pt>
                <c:pt idx="1051">
                  <c:v>F_1.584893</c:v>
                </c:pt>
                <c:pt idx="1052">
                  <c:v>F_1.995262</c:v>
                </c:pt>
                <c:pt idx="1053">
                  <c:v>F_2.511886</c:v>
                </c:pt>
                <c:pt idx="1054">
                  <c:v>F_3.162278</c:v>
                </c:pt>
                <c:pt idx="1055">
                  <c:v>F_3.981072</c:v>
                </c:pt>
                <c:pt idx="1056">
                  <c:v>F_5.011872</c:v>
                </c:pt>
                <c:pt idx="1057">
                  <c:v>F_6.309573</c:v>
                </c:pt>
                <c:pt idx="1058">
                  <c:v>F_7.943282</c:v>
                </c:pt>
                <c:pt idx="1059">
                  <c:v>F_10</c:v>
                </c:pt>
                <c:pt idx="1060">
                  <c:v>F_12.58925</c:v>
                </c:pt>
                <c:pt idx="1061">
                  <c:v>F_15.84893</c:v>
                </c:pt>
                <c:pt idx="1062">
                  <c:v>F_19.95262</c:v>
                </c:pt>
                <c:pt idx="1063">
                  <c:v>F_25.11886</c:v>
                </c:pt>
                <c:pt idx="1064">
                  <c:v>F_31.62278</c:v>
                </c:pt>
                <c:pt idx="1065">
                  <c:v>F_39.81072</c:v>
                </c:pt>
                <c:pt idx="1066">
                  <c:v>F_50.11872</c:v>
                </c:pt>
                <c:pt idx="1067">
                  <c:v>F_63.09573</c:v>
                </c:pt>
                <c:pt idx="1068">
                  <c:v>F_79.43282</c:v>
                </c:pt>
                <c:pt idx="1069">
                  <c:v>F_100</c:v>
                </c:pt>
                <c:pt idx="1070">
                  <c:v>F_125.8925</c:v>
                </c:pt>
                <c:pt idx="1071">
                  <c:v>F_158.4893</c:v>
                </c:pt>
                <c:pt idx="1072">
                  <c:v>F_199.5262</c:v>
                </c:pt>
                <c:pt idx="1073">
                  <c:v>F_251.1886</c:v>
                </c:pt>
                <c:pt idx="1074">
                  <c:v>F_316.2278</c:v>
                </c:pt>
                <c:pt idx="1075">
                  <c:v>F_398.1072</c:v>
                </c:pt>
                <c:pt idx="1076">
                  <c:v>F_501.1872</c:v>
                </c:pt>
                <c:pt idx="1077">
                  <c:v>F_630.9573</c:v>
                </c:pt>
                <c:pt idx="1078">
                  <c:v>F_794.3282</c:v>
                </c:pt>
                <c:pt idx="1079">
                  <c:v>F_1000</c:v>
                </c:pt>
                <c:pt idx="1080">
                  <c:v>F_1258.925</c:v>
                </c:pt>
                <c:pt idx="1081">
                  <c:v>F_1584.893</c:v>
                </c:pt>
                <c:pt idx="1082">
                  <c:v>F_1995.262</c:v>
                </c:pt>
                <c:pt idx="1083">
                  <c:v>F_2511.886</c:v>
                </c:pt>
                <c:pt idx="1084">
                  <c:v>F_3162.278</c:v>
                </c:pt>
                <c:pt idx="1085">
                  <c:v>F_3981.072</c:v>
                </c:pt>
                <c:pt idx="1086">
                  <c:v>F_5011.872</c:v>
                </c:pt>
                <c:pt idx="1087">
                  <c:v>F_6309.573</c:v>
                </c:pt>
                <c:pt idx="1088">
                  <c:v>F_7943.282</c:v>
                </c:pt>
                <c:pt idx="1089">
                  <c:v>F_10000</c:v>
                </c:pt>
                <c:pt idx="1090">
                  <c:v>F_12589.25</c:v>
                </c:pt>
                <c:pt idx="1091">
                  <c:v>F_15848.93</c:v>
                </c:pt>
                <c:pt idx="1092">
                  <c:v>F_19952.62</c:v>
                </c:pt>
                <c:pt idx="1093">
                  <c:v>F_25118.86</c:v>
                </c:pt>
                <c:pt idx="1094">
                  <c:v>F_31622.78</c:v>
                </c:pt>
                <c:pt idx="1095">
                  <c:v>F_39810.72</c:v>
                </c:pt>
                <c:pt idx="1096">
                  <c:v>F_50118.72</c:v>
                </c:pt>
                <c:pt idx="1097">
                  <c:v>F_63095.73</c:v>
                </c:pt>
                <c:pt idx="1098">
                  <c:v>F_79432.82</c:v>
                </c:pt>
                <c:pt idx="1099">
                  <c:v>F_100000</c:v>
                </c:pt>
                <c:pt idx="1100">
                  <c:v>F_125892.5</c:v>
                </c:pt>
                <c:pt idx="1101">
                  <c:v>F_158489.3</c:v>
                </c:pt>
                <c:pt idx="1102">
                  <c:v>F_199526.2</c:v>
                </c:pt>
                <c:pt idx="1103">
                  <c:v>F_251188.6</c:v>
                </c:pt>
                <c:pt idx="1104">
                  <c:v>F_316227.8</c:v>
                </c:pt>
                <c:pt idx="1105">
                  <c:v>F_398107.2</c:v>
                </c:pt>
                <c:pt idx="1106">
                  <c:v>F_501187.2</c:v>
                </c:pt>
                <c:pt idx="1107">
                  <c:v>F_630957.3</c:v>
                </c:pt>
                <c:pt idx="1108">
                  <c:v>F_794328.2</c:v>
                </c:pt>
                <c:pt idx="1109">
                  <c:v>F_1000000</c:v>
                </c:pt>
                <c:pt idx="1110">
                  <c:v>F_1258925</c:v>
                </c:pt>
                <c:pt idx="1111">
                  <c:v>F_1584893</c:v>
                </c:pt>
                <c:pt idx="1112">
                  <c:v>F_1995262</c:v>
                </c:pt>
                <c:pt idx="1113">
                  <c:v>F_2511886</c:v>
                </c:pt>
                <c:pt idx="1114">
                  <c:v>F_3162278</c:v>
                </c:pt>
                <c:pt idx="1115">
                  <c:v>F_3981072</c:v>
                </c:pt>
                <c:pt idx="1116">
                  <c:v>F_5011872</c:v>
                </c:pt>
                <c:pt idx="1117">
                  <c:v>F_6309573</c:v>
                </c:pt>
                <c:pt idx="1118">
                  <c:v>F_7943282</c:v>
                </c:pt>
                <c:pt idx="1119">
                  <c:v>F_10000000</c:v>
                </c:pt>
                <c:pt idx="1120">
                  <c:v>F_12589250</c:v>
                </c:pt>
                <c:pt idx="1121">
                  <c:v>F_15848930</c:v>
                </c:pt>
                <c:pt idx="1122">
                  <c:v>F_19952620</c:v>
                </c:pt>
                <c:pt idx="1123">
                  <c:v>Ne_</c:v>
                </c:pt>
                <c:pt idx="1124">
                  <c:v>Energy[eV]_Elastic[mb]</c:v>
                </c:pt>
                <c:pt idx="1125">
                  <c:v>Ne_0.00001258925</c:v>
                </c:pt>
                <c:pt idx="1126">
                  <c:v>Ne_0.00001584893</c:v>
                </c:pt>
                <c:pt idx="1127">
                  <c:v>Ne_0.00001995262</c:v>
                </c:pt>
                <c:pt idx="1128">
                  <c:v>Ne_0.00002511886</c:v>
                </c:pt>
                <c:pt idx="1129">
                  <c:v>Ne_0.00003162278</c:v>
                </c:pt>
                <c:pt idx="1130">
                  <c:v>Ne_0.00003981072</c:v>
                </c:pt>
                <c:pt idx="1131">
                  <c:v>Ne_0.00005011872</c:v>
                </c:pt>
                <c:pt idx="1132">
                  <c:v>Ne_0.00006309573</c:v>
                </c:pt>
                <c:pt idx="1133">
                  <c:v>Ne_0.00007943282</c:v>
                </c:pt>
                <c:pt idx="1134">
                  <c:v>Ne_0.0001</c:v>
                </c:pt>
                <c:pt idx="1135">
                  <c:v>Ne_0.0001258925</c:v>
                </c:pt>
                <c:pt idx="1136">
                  <c:v>Ne_0.0001584893</c:v>
                </c:pt>
                <c:pt idx="1137">
                  <c:v>Ne_0.0001995262</c:v>
                </c:pt>
                <c:pt idx="1138">
                  <c:v>Ne_0.0002511886</c:v>
                </c:pt>
                <c:pt idx="1139">
                  <c:v>Ne_0.0003162278</c:v>
                </c:pt>
                <c:pt idx="1140">
                  <c:v>Ne_0.0003981072</c:v>
                </c:pt>
                <c:pt idx="1141">
                  <c:v>Ne_0.0005011872</c:v>
                </c:pt>
                <c:pt idx="1142">
                  <c:v>Ne_0.0006309573</c:v>
                </c:pt>
                <c:pt idx="1143">
                  <c:v>Ne_0.0007943282</c:v>
                </c:pt>
                <c:pt idx="1144">
                  <c:v>Ne_0.001</c:v>
                </c:pt>
                <c:pt idx="1145">
                  <c:v>Ne_0.001258925</c:v>
                </c:pt>
                <c:pt idx="1146">
                  <c:v>Ne_0.001584893</c:v>
                </c:pt>
                <c:pt idx="1147">
                  <c:v>Ne_0.001995262</c:v>
                </c:pt>
                <c:pt idx="1148">
                  <c:v>Ne_0.002511886</c:v>
                </c:pt>
                <c:pt idx="1149">
                  <c:v>Ne_0.003162278</c:v>
                </c:pt>
                <c:pt idx="1150">
                  <c:v>Ne_0.003981072</c:v>
                </c:pt>
                <c:pt idx="1151">
                  <c:v>Ne_0.005011872</c:v>
                </c:pt>
                <c:pt idx="1152">
                  <c:v>Ne_0.006309573</c:v>
                </c:pt>
                <c:pt idx="1153">
                  <c:v>Ne_0.007943282</c:v>
                </c:pt>
                <c:pt idx="1154">
                  <c:v>Ne_0.01</c:v>
                </c:pt>
                <c:pt idx="1155">
                  <c:v>Ne_0.01258925</c:v>
                </c:pt>
                <c:pt idx="1156">
                  <c:v>Ne_0.01584893</c:v>
                </c:pt>
                <c:pt idx="1157">
                  <c:v>Ne_0.01995262</c:v>
                </c:pt>
                <c:pt idx="1158">
                  <c:v>Ne_0.02511886</c:v>
                </c:pt>
                <c:pt idx="1159">
                  <c:v>Ne_0.03162278</c:v>
                </c:pt>
                <c:pt idx="1160">
                  <c:v>Ne_0.03981072</c:v>
                </c:pt>
                <c:pt idx="1161">
                  <c:v>Ne_0.05011872</c:v>
                </c:pt>
                <c:pt idx="1162">
                  <c:v>Ne_0.06309573</c:v>
                </c:pt>
                <c:pt idx="1163">
                  <c:v>Ne_0.07943282</c:v>
                </c:pt>
                <c:pt idx="1164">
                  <c:v>Ne_0.1</c:v>
                </c:pt>
                <c:pt idx="1165">
                  <c:v>Ne_0.1258925</c:v>
                </c:pt>
                <c:pt idx="1166">
                  <c:v>Ne_0.1584893</c:v>
                </c:pt>
                <c:pt idx="1167">
                  <c:v>Ne_0.1995262</c:v>
                </c:pt>
                <c:pt idx="1168">
                  <c:v>Ne_0.2511886</c:v>
                </c:pt>
                <c:pt idx="1169">
                  <c:v>Ne_0.3162278</c:v>
                </c:pt>
                <c:pt idx="1170">
                  <c:v>Ne_0.3981072</c:v>
                </c:pt>
                <c:pt idx="1171">
                  <c:v>Ne_0.5011872</c:v>
                </c:pt>
                <c:pt idx="1172">
                  <c:v>Ne_0.6309573</c:v>
                </c:pt>
                <c:pt idx="1173">
                  <c:v>Ne_0.7943282</c:v>
                </c:pt>
                <c:pt idx="1174">
                  <c:v>Ne_1</c:v>
                </c:pt>
                <c:pt idx="1175">
                  <c:v>Ne_1.258925</c:v>
                </c:pt>
                <c:pt idx="1176">
                  <c:v>Ne_1.584893</c:v>
                </c:pt>
                <c:pt idx="1177">
                  <c:v>Ne_1.995262</c:v>
                </c:pt>
                <c:pt idx="1178">
                  <c:v>Ne_2.511886</c:v>
                </c:pt>
                <c:pt idx="1179">
                  <c:v>Ne_3.162278</c:v>
                </c:pt>
                <c:pt idx="1180">
                  <c:v>Ne_3.981072</c:v>
                </c:pt>
                <c:pt idx="1181">
                  <c:v>Ne_5.011872</c:v>
                </c:pt>
                <c:pt idx="1182">
                  <c:v>Ne_6.309573</c:v>
                </c:pt>
                <c:pt idx="1183">
                  <c:v>Ne_7.943282</c:v>
                </c:pt>
                <c:pt idx="1184">
                  <c:v>Ne_10</c:v>
                </c:pt>
                <c:pt idx="1185">
                  <c:v>Ne_12.58925</c:v>
                </c:pt>
                <c:pt idx="1186">
                  <c:v>Ne_15.84893</c:v>
                </c:pt>
                <c:pt idx="1187">
                  <c:v>Ne_19.95262</c:v>
                </c:pt>
                <c:pt idx="1188">
                  <c:v>Ne_25.11886</c:v>
                </c:pt>
                <c:pt idx="1189">
                  <c:v>Ne_31.62278</c:v>
                </c:pt>
                <c:pt idx="1190">
                  <c:v>Ne_39.81072</c:v>
                </c:pt>
                <c:pt idx="1191">
                  <c:v>Ne_50.11872</c:v>
                </c:pt>
                <c:pt idx="1192">
                  <c:v>Ne_63.09573</c:v>
                </c:pt>
                <c:pt idx="1193">
                  <c:v>Ne_79.43282</c:v>
                </c:pt>
                <c:pt idx="1194">
                  <c:v>Ne_100</c:v>
                </c:pt>
                <c:pt idx="1195">
                  <c:v>Ne_125.8925</c:v>
                </c:pt>
                <c:pt idx="1196">
                  <c:v>Ne_158.4893</c:v>
                </c:pt>
                <c:pt idx="1197">
                  <c:v>Ne_199.5262</c:v>
                </c:pt>
                <c:pt idx="1198">
                  <c:v>Ne_251.1886</c:v>
                </c:pt>
                <c:pt idx="1199">
                  <c:v>Ne_316.2278</c:v>
                </c:pt>
                <c:pt idx="1200">
                  <c:v>Ne_398.1072</c:v>
                </c:pt>
                <c:pt idx="1201">
                  <c:v>Ne_501.1872</c:v>
                </c:pt>
                <c:pt idx="1202">
                  <c:v>Ne_630.9573</c:v>
                </c:pt>
                <c:pt idx="1203">
                  <c:v>Ne_794.3282</c:v>
                </c:pt>
                <c:pt idx="1204">
                  <c:v>Ne_1000</c:v>
                </c:pt>
                <c:pt idx="1205">
                  <c:v>Ne_1258.925</c:v>
                </c:pt>
                <c:pt idx="1206">
                  <c:v>Ne_1584.893</c:v>
                </c:pt>
                <c:pt idx="1207">
                  <c:v>Ne_1995.262</c:v>
                </c:pt>
                <c:pt idx="1208">
                  <c:v>Ne_2511.886</c:v>
                </c:pt>
                <c:pt idx="1209">
                  <c:v>Ne_3162.278</c:v>
                </c:pt>
                <c:pt idx="1210">
                  <c:v>Ne_3981.072</c:v>
                </c:pt>
                <c:pt idx="1211">
                  <c:v>Ne_5011.872</c:v>
                </c:pt>
                <c:pt idx="1212">
                  <c:v>Ne_6309.573</c:v>
                </c:pt>
                <c:pt idx="1213">
                  <c:v>Ne_7943.282</c:v>
                </c:pt>
                <c:pt idx="1214">
                  <c:v>Ne_10000</c:v>
                </c:pt>
                <c:pt idx="1215">
                  <c:v>Ne_12589.25</c:v>
                </c:pt>
                <c:pt idx="1216">
                  <c:v>Ne_15848.93</c:v>
                </c:pt>
                <c:pt idx="1217">
                  <c:v>Ne_19952.62</c:v>
                </c:pt>
                <c:pt idx="1218">
                  <c:v>Ne_25118.86</c:v>
                </c:pt>
                <c:pt idx="1219">
                  <c:v>Ne_31622.78</c:v>
                </c:pt>
                <c:pt idx="1220">
                  <c:v>Ne_39810.72</c:v>
                </c:pt>
                <c:pt idx="1221">
                  <c:v>Ne_50118.72</c:v>
                </c:pt>
                <c:pt idx="1222">
                  <c:v>Ne_63095.73</c:v>
                </c:pt>
                <c:pt idx="1223">
                  <c:v>Ne_79432.82</c:v>
                </c:pt>
                <c:pt idx="1224">
                  <c:v>Ne_100000</c:v>
                </c:pt>
                <c:pt idx="1225">
                  <c:v>Ne_125892.5</c:v>
                </c:pt>
                <c:pt idx="1226">
                  <c:v>Ne_158489.3</c:v>
                </c:pt>
                <c:pt idx="1227">
                  <c:v>Ne_199526.2</c:v>
                </c:pt>
                <c:pt idx="1228">
                  <c:v>Ne_251188.6</c:v>
                </c:pt>
                <c:pt idx="1229">
                  <c:v>Ne_316227.8</c:v>
                </c:pt>
                <c:pt idx="1230">
                  <c:v>Ne_398107.2</c:v>
                </c:pt>
                <c:pt idx="1231">
                  <c:v>Ne_501187.2</c:v>
                </c:pt>
                <c:pt idx="1232">
                  <c:v>Ne_630957.3</c:v>
                </c:pt>
                <c:pt idx="1233">
                  <c:v>Ne_794328.2</c:v>
                </c:pt>
                <c:pt idx="1234">
                  <c:v>Ne_1000000</c:v>
                </c:pt>
                <c:pt idx="1235">
                  <c:v>Ne_1258925</c:v>
                </c:pt>
                <c:pt idx="1236">
                  <c:v>Ne_1584893</c:v>
                </c:pt>
                <c:pt idx="1237">
                  <c:v>Ne_1995262</c:v>
                </c:pt>
                <c:pt idx="1238">
                  <c:v>Ne_2511886</c:v>
                </c:pt>
                <c:pt idx="1239">
                  <c:v>Ne_3162278</c:v>
                </c:pt>
                <c:pt idx="1240">
                  <c:v>Ne_3981072</c:v>
                </c:pt>
                <c:pt idx="1241">
                  <c:v>Ne_5011872</c:v>
                </c:pt>
                <c:pt idx="1242">
                  <c:v>Ne_6309573</c:v>
                </c:pt>
                <c:pt idx="1243">
                  <c:v>Ne_7943282</c:v>
                </c:pt>
                <c:pt idx="1244">
                  <c:v>Ne_10000000</c:v>
                </c:pt>
                <c:pt idx="1245">
                  <c:v>Ne_12589250</c:v>
                </c:pt>
                <c:pt idx="1246">
                  <c:v>Ne_15848930</c:v>
                </c:pt>
                <c:pt idx="1247">
                  <c:v>Ne_19952620</c:v>
                </c:pt>
                <c:pt idx="1248">
                  <c:v>Na_</c:v>
                </c:pt>
                <c:pt idx="1249">
                  <c:v>Energy[eV]_Elastic[mb]</c:v>
                </c:pt>
                <c:pt idx="1250">
                  <c:v>Na_0.00001258925</c:v>
                </c:pt>
                <c:pt idx="1251">
                  <c:v>Na_0.00001584893</c:v>
                </c:pt>
                <c:pt idx="1252">
                  <c:v>Na_0.00001995262</c:v>
                </c:pt>
                <c:pt idx="1253">
                  <c:v>Na_0.00002511886</c:v>
                </c:pt>
                <c:pt idx="1254">
                  <c:v>Na_0.00003162278</c:v>
                </c:pt>
                <c:pt idx="1255">
                  <c:v>Na_0.00003981072</c:v>
                </c:pt>
                <c:pt idx="1256">
                  <c:v>Na_0.00005011872</c:v>
                </c:pt>
                <c:pt idx="1257">
                  <c:v>Na_0.00006309573</c:v>
                </c:pt>
                <c:pt idx="1258">
                  <c:v>Na_0.00007943282</c:v>
                </c:pt>
                <c:pt idx="1259">
                  <c:v>Na_0.0001</c:v>
                </c:pt>
                <c:pt idx="1260">
                  <c:v>Na_0.0001258925</c:v>
                </c:pt>
                <c:pt idx="1261">
                  <c:v>Na_0.0001584893</c:v>
                </c:pt>
                <c:pt idx="1262">
                  <c:v>Na_0.0001995262</c:v>
                </c:pt>
                <c:pt idx="1263">
                  <c:v>Na_0.0002511886</c:v>
                </c:pt>
                <c:pt idx="1264">
                  <c:v>Na_0.0003162278</c:v>
                </c:pt>
                <c:pt idx="1265">
                  <c:v>Na_0.0003981072</c:v>
                </c:pt>
                <c:pt idx="1266">
                  <c:v>Na_0.0005011872</c:v>
                </c:pt>
                <c:pt idx="1267">
                  <c:v>Na_0.0006309573</c:v>
                </c:pt>
                <c:pt idx="1268">
                  <c:v>Na_0.0007943282</c:v>
                </c:pt>
                <c:pt idx="1269">
                  <c:v>Na_0.001</c:v>
                </c:pt>
                <c:pt idx="1270">
                  <c:v>Na_0.001258925</c:v>
                </c:pt>
                <c:pt idx="1271">
                  <c:v>Na_0.001584893</c:v>
                </c:pt>
                <c:pt idx="1272">
                  <c:v>Na_0.001995262</c:v>
                </c:pt>
                <c:pt idx="1273">
                  <c:v>Na_0.002511886</c:v>
                </c:pt>
                <c:pt idx="1274">
                  <c:v>Na_0.003162278</c:v>
                </c:pt>
                <c:pt idx="1275">
                  <c:v>Na_0.003981072</c:v>
                </c:pt>
                <c:pt idx="1276">
                  <c:v>Na_0.005011872</c:v>
                </c:pt>
                <c:pt idx="1277">
                  <c:v>Na_0.006309573</c:v>
                </c:pt>
                <c:pt idx="1278">
                  <c:v>Na_0.007943282</c:v>
                </c:pt>
                <c:pt idx="1279">
                  <c:v>Na_0.01</c:v>
                </c:pt>
                <c:pt idx="1280">
                  <c:v>Na_0.01258925</c:v>
                </c:pt>
                <c:pt idx="1281">
                  <c:v>Na_0.01584893</c:v>
                </c:pt>
                <c:pt idx="1282">
                  <c:v>Na_0.01995262</c:v>
                </c:pt>
                <c:pt idx="1283">
                  <c:v>Na_0.02511886</c:v>
                </c:pt>
                <c:pt idx="1284">
                  <c:v>Na_0.03162278</c:v>
                </c:pt>
                <c:pt idx="1285">
                  <c:v>Na_0.03981072</c:v>
                </c:pt>
                <c:pt idx="1286">
                  <c:v>Na_0.05011872</c:v>
                </c:pt>
                <c:pt idx="1287">
                  <c:v>Na_0.06309573</c:v>
                </c:pt>
                <c:pt idx="1288">
                  <c:v>Na_0.07943282</c:v>
                </c:pt>
                <c:pt idx="1289">
                  <c:v>Na_0.1</c:v>
                </c:pt>
                <c:pt idx="1290">
                  <c:v>Na_0.1258925</c:v>
                </c:pt>
                <c:pt idx="1291">
                  <c:v>Na_0.1584893</c:v>
                </c:pt>
                <c:pt idx="1292">
                  <c:v>Na_0.1995262</c:v>
                </c:pt>
                <c:pt idx="1293">
                  <c:v>Na_0.2511886</c:v>
                </c:pt>
                <c:pt idx="1294">
                  <c:v>Na_0.3162278</c:v>
                </c:pt>
                <c:pt idx="1295">
                  <c:v>Na_0.3981072</c:v>
                </c:pt>
                <c:pt idx="1296">
                  <c:v>Na_0.5011872</c:v>
                </c:pt>
                <c:pt idx="1297">
                  <c:v>Na_0.6309573</c:v>
                </c:pt>
                <c:pt idx="1298">
                  <c:v>Na_0.7943282</c:v>
                </c:pt>
                <c:pt idx="1299">
                  <c:v>Na_1</c:v>
                </c:pt>
                <c:pt idx="1300">
                  <c:v>Na_1.258925</c:v>
                </c:pt>
                <c:pt idx="1301">
                  <c:v>Na_1.584893</c:v>
                </c:pt>
                <c:pt idx="1302">
                  <c:v>Na_1.995262</c:v>
                </c:pt>
                <c:pt idx="1303">
                  <c:v>Na_2.511886</c:v>
                </c:pt>
                <c:pt idx="1304">
                  <c:v>Na_3.162278</c:v>
                </c:pt>
                <c:pt idx="1305">
                  <c:v>Na_3.981072</c:v>
                </c:pt>
                <c:pt idx="1306">
                  <c:v>Na_5.011872</c:v>
                </c:pt>
                <c:pt idx="1307">
                  <c:v>Na_6.309573</c:v>
                </c:pt>
                <c:pt idx="1308">
                  <c:v>Na_7.943282</c:v>
                </c:pt>
                <c:pt idx="1309">
                  <c:v>Na_10</c:v>
                </c:pt>
                <c:pt idx="1310">
                  <c:v>Na_12.58925</c:v>
                </c:pt>
                <c:pt idx="1311">
                  <c:v>Na_15.84893</c:v>
                </c:pt>
                <c:pt idx="1312">
                  <c:v>Na_19.95262</c:v>
                </c:pt>
                <c:pt idx="1313">
                  <c:v>Na_25.11886</c:v>
                </c:pt>
                <c:pt idx="1314">
                  <c:v>Na_31.62278</c:v>
                </c:pt>
                <c:pt idx="1315">
                  <c:v>Na_39.81072</c:v>
                </c:pt>
                <c:pt idx="1316">
                  <c:v>Na_50.11872</c:v>
                </c:pt>
                <c:pt idx="1317">
                  <c:v>Na_63.09573</c:v>
                </c:pt>
                <c:pt idx="1318">
                  <c:v>Na_79.43282</c:v>
                </c:pt>
                <c:pt idx="1319">
                  <c:v>Na_100</c:v>
                </c:pt>
                <c:pt idx="1320">
                  <c:v>Na_125.8925</c:v>
                </c:pt>
                <c:pt idx="1321">
                  <c:v>Na_158.4893</c:v>
                </c:pt>
                <c:pt idx="1322">
                  <c:v>Na_199.5262</c:v>
                </c:pt>
                <c:pt idx="1323">
                  <c:v>Na_251.1886</c:v>
                </c:pt>
                <c:pt idx="1324">
                  <c:v>Na_316.2278</c:v>
                </c:pt>
                <c:pt idx="1325">
                  <c:v>Na_398.1072</c:v>
                </c:pt>
                <c:pt idx="1326">
                  <c:v>Na_501.1872</c:v>
                </c:pt>
                <c:pt idx="1327">
                  <c:v>Na_630.9573</c:v>
                </c:pt>
                <c:pt idx="1328">
                  <c:v>Na_794.3282</c:v>
                </c:pt>
                <c:pt idx="1329">
                  <c:v>Na_1000</c:v>
                </c:pt>
                <c:pt idx="1330">
                  <c:v>Na_1258.925</c:v>
                </c:pt>
                <c:pt idx="1331">
                  <c:v>Na_1584.893</c:v>
                </c:pt>
                <c:pt idx="1332">
                  <c:v>Na_1995.262</c:v>
                </c:pt>
                <c:pt idx="1333">
                  <c:v>Na_2511.886</c:v>
                </c:pt>
                <c:pt idx="1334">
                  <c:v>Na_3162.278</c:v>
                </c:pt>
                <c:pt idx="1335">
                  <c:v>Na_3981.072</c:v>
                </c:pt>
                <c:pt idx="1336">
                  <c:v>Na_5011.872</c:v>
                </c:pt>
                <c:pt idx="1337">
                  <c:v>Na_6309.573</c:v>
                </c:pt>
                <c:pt idx="1338">
                  <c:v>Na_7943.282</c:v>
                </c:pt>
                <c:pt idx="1339">
                  <c:v>Na_10000</c:v>
                </c:pt>
                <c:pt idx="1340">
                  <c:v>Na_12589.25</c:v>
                </c:pt>
                <c:pt idx="1341">
                  <c:v>Na_15848.93</c:v>
                </c:pt>
                <c:pt idx="1342">
                  <c:v>Na_19952.62</c:v>
                </c:pt>
                <c:pt idx="1343">
                  <c:v>Na_25118.86</c:v>
                </c:pt>
                <c:pt idx="1344">
                  <c:v>Na_31622.78</c:v>
                </c:pt>
                <c:pt idx="1345">
                  <c:v>Na_39810.72</c:v>
                </c:pt>
                <c:pt idx="1346">
                  <c:v>Na_50118.72</c:v>
                </c:pt>
                <c:pt idx="1347">
                  <c:v>Na_63095.73</c:v>
                </c:pt>
                <c:pt idx="1348">
                  <c:v>Na_79432.82</c:v>
                </c:pt>
                <c:pt idx="1349">
                  <c:v>Na_100000</c:v>
                </c:pt>
                <c:pt idx="1350">
                  <c:v>Na_125892.5</c:v>
                </c:pt>
                <c:pt idx="1351">
                  <c:v>Na_158489.3</c:v>
                </c:pt>
                <c:pt idx="1352">
                  <c:v>Na_199526.2</c:v>
                </c:pt>
                <c:pt idx="1353">
                  <c:v>Na_251188.6</c:v>
                </c:pt>
                <c:pt idx="1354">
                  <c:v>Na_316227.8</c:v>
                </c:pt>
                <c:pt idx="1355">
                  <c:v>Na_398107.2</c:v>
                </c:pt>
                <c:pt idx="1356">
                  <c:v>Na_501187.2</c:v>
                </c:pt>
                <c:pt idx="1357">
                  <c:v>Na_630957.3</c:v>
                </c:pt>
                <c:pt idx="1358">
                  <c:v>Na_794328.2</c:v>
                </c:pt>
                <c:pt idx="1359">
                  <c:v>Na_1000000</c:v>
                </c:pt>
                <c:pt idx="1360">
                  <c:v>Na_1258925</c:v>
                </c:pt>
                <c:pt idx="1361">
                  <c:v>Na_1584893</c:v>
                </c:pt>
                <c:pt idx="1362">
                  <c:v>Na_1995262</c:v>
                </c:pt>
                <c:pt idx="1363">
                  <c:v>Na_2511886</c:v>
                </c:pt>
                <c:pt idx="1364">
                  <c:v>Na_3162278</c:v>
                </c:pt>
                <c:pt idx="1365">
                  <c:v>Na_3981072</c:v>
                </c:pt>
                <c:pt idx="1366">
                  <c:v>Na_5011872</c:v>
                </c:pt>
                <c:pt idx="1367">
                  <c:v>Na_6309573</c:v>
                </c:pt>
                <c:pt idx="1368">
                  <c:v>Na_7943282</c:v>
                </c:pt>
                <c:pt idx="1369">
                  <c:v>Na_10000000</c:v>
                </c:pt>
                <c:pt idx="1370">
                  <c:v>Na_12589250</c:v>
                </c:pt>
                <c:pt idx="1371">
                  <c:v>Na_15848930</c:v>
                </c:pt>
                <c:pt idx="1372">
                  <c:v>Na_19952620</c:v>
                </c:pt>
                <c:pt idx="1373">
                  <c:v>Mg_</c:v>
                </c:pt>
                <c:pt idx="1374">
                  <c:v>Energy[eV]_Elastic[mb]</c:v>
                </c:pt>
                <c:pt idx="1375">
                  <c:v>Mg_0.00001258925</c:v>
                </c:pt>
                <c:pt idx="1376">
                  <c:v>Mg_0.00001584893</c:v>
                </c:pt>
                <c:pt idx="1377">
                  <c:v>Mg_0.00001995262</c:v>
                </c:pt>
                <c:pt idx="1378">
                  <c:v>Mg_0.00002511886</c:v>
                </c:pt>
                <c:pt idx="1379">
                  <c:v>Mg_0.00003162278</c:v>
                </c:pt>
                <c:pt idx="1380">
                  <c:v>Mg_0.00003981072</c:v>
                </c:pt>
                <c:pt idx="1381">
                  <c:v>Mg_0.00005011872</c:v>
                </c:pt>
                <c:pt idx="1382">
                  <c:v>Mg_0.00006309573</c:v>
                </c:pt>
                <c:pt idx="1383">
                  <c:v>Mg_0.00007943282</c:v>
                </c:pt>
                <c:pt idx="1384">
                  <c:v>Mg_0.0001</c:v>
                </c:pt>
                <c:pt idx="1385">
                  <c:v>Mg_0.0001258925</c:v>
                </c:pt>
                <c:pt idx="1386">
                  <c:v>Mg_0.0001584893</c:v>
                </c:pt>
                <c:pt idx="1387">
                  <c:v>Mg_0.0001995262</c:v>
                </c:pt>
                <c:pt idx="1388">
                  <c:v>Mg_0.0002511886</c:v>
                </c:pt>
                <c:pt idx="1389">
                  <c:v>Mg_0.0003162278</c:v>
                </c:pt>
                <c:pt idx="1390">
                  <c:v>Mg_0.0003981072</c:v>
                </c:pt>
                <c:pt idx="1391">
                  <c:v>Mg_0.0005011872</c:v>
                </c:pt>
                <c:pt idx="1392">
                  <c:v>Mg_0.0006309573</c:v>
                </c:pt>
                <c:pt idx="1393">
                  <c:v>Mg_0.0007943282</c:v>
                </c:pt>
                <c:pt idx="1394">
                  <c:v>Mg_0.001</c:v>
                </c:pt>
                <c:pt idx="1395">
                  <c:v>Mg_0.001258925</c:v>
                </c:pt>
                <c:pt idx="1396">
                  <c:v>Mg_0.001584893</c:v>
                </c:pt>
                <c:pt idx="1397">
                  <c:v>Mg_0.001995262</c:v>
                </c:pt>
                <c:pt idx="1398">
                  <c:v>Mg_0.002511886</c:v>
                </c:pt>
                <c:pt idx="1399">
                  <c:v>Mg_0.003162278</c:v>
                </c:pt>
                <c:pt idx="1400">
                  <c:v>Mg_0.003981072</c:v>
                </c:pt>
                <c:pt idx="1401">
                  <c:v>Mg_0.005011872</c:v>
                </c:pt>
                <c:pt idx="1402">
                  <c:v>Mg_0.006309573</c:v>
                </c:pt>
                <c:pt idx="1403">
                  <c:v>Mg_0.007943282</c:v>
                </c:pt>
                <c:pt idx="1404">
                  <c:v>Mg_0.01</c:v>
                </c:pt>
                <c:pt idx="1405">
                  <c:v>Mg_0.01258925</c:v>
                </c:pt>
                <c:pt idx="1406">
                  <c:v>Mg_0.01584893</c:v>
                </c:pt>
                <c:pt idx="1407">
                  <c:v>Mg_0.01995262</c:v>
                </c:pt>
                <c:pt idx="1408">
                  <c:v>Mg_0.02511886</c:v>
                </c:pt>
                <c:pt idx="1409">
                  <c:v>Mg_0.03162278</c:v>
                </c:pt>
                <c:pt idx="1410">
                  <c:v>Mg_0.03981072</c:v>
                </c:pt>
                <c:pt idx="1411">
                  <c:v>Mg_0.05011872</c:v>
                </c:pt>
                <c:pt idx="1412">
                  <c:v>Mg_0.06309573</c:v>
                </c:pt>
                <c:pt idx="1413">
                  <c:v>Mg_0.07943282</c:v>
                </c:pt>
                <c:pt idx="1414">
                  <c:v>Mg_0.1</c:v>
                </c:pt>
                <c:pt idx="1415">
                  <c:v>Mg_0.1258925</c:v>
                </c:pt>
                <c:pt idx="1416">
                  <c:v>Mg_0.1584893</c:v>
                </c:pt>
                <c:pt idx="1417">
                  <c:v>Mg_0.1995262</c:v>
                </c:pt>
                <c:pt idx="1418">
                  <c:v>Mg_0.2511886</c:v>
                </c:pt>
                <c:pt idx="1419">
                  <c:v>Mg_0.3162278</c:v>
                </c:pt>
                <c:pt idx="1420">
                  <c:v>Mg_0.3981072</c:v>
                </c:pt>
                <c:pt idx="1421">
                  <c:v>Mg_0.5011872</c:v>
                </c:pt>
                <c:pt idx="1422">
                  <c:v>Mg_0.6309573</c:v>
                </c:pt>
                <c:pt idx="1423">
                  <c:v>Mg_0.7943282</c:v>
                </c:pt>
                <c:pt idx="1424">
                  <c:v>Mg_1</c:v>
                </c:pt>
                <c:pt idx="1425">
                  <c:v>Mg_1.258925</c:v>
                </c:pt>
                <c:pt idx="1426">
                  <c:v>Mg_1.584893</c:v>
                </c:pt>
                <c:pt idx="1427">
                  <c:v>Mg_1.995262</c:v>
                </c:pt>
                <c:pt idx="1428">
                  <c:v>Mg_2.511886</c:v>
                </c:pt>
                <c:pt idx="1429">
                  <c:v>Mg_3.162278</c:v>
                </c:pt>
                <c:pt idx="1430">
                  <c:v>Mg_3.981072</c:v>
                </c:pt>
                <c:pt idx="1431">
                  <c:v>Mg_5.011872</c:v>
                </c:pt>
                <c:pt idx="1432">
                  <c:v>Mg_6.309573</c:v>
                </c:pt>
                <c:pt idx="1433">
                  <c:v>Mg_7.943282</c:v>
                </c:pt>
                <c:pt idx="1434">
                  <c:v>Mg_10</c:v>
                </c:pt>
                <c:pt idx="1435">
                  <c:v>Mg_12.58925</c:v>
                </c:pt>
                <c:pt idx="1436">
                  <c:v>Mg_15.84893</c:v>
                </c:pt>
                <c:pt idx="1437">
                  <c:v>Mg_19.95262</c:v>
                </c:pt>
                <c:pt idx="1438">
                  <c:v>Mg_25.11886</c:v>
                </c:pt>
                <c:pt idx="1439">
                  <c:v>Mg_31.62278</c:v>
                </c:pt>
                <c:pt idx="1440">
                  <c:v>Mg_39.81072</c:v>
                </c:pt>
                <c:pt idx="1441">
                  <c:v>Mg_50.11872</c:v>
                </c:pt>
                <c:pt idx="1442">
                  <c:v>Mg_63.09573</c:v>
                </c:pt>
                <c:pt idx="1443">
                  <c:v>Mg_79.43282</c:v>
                </c:pt>
                <c:pt idx="1444">
                  <c:v>Mg_100</c:v>
                </c:pt>
                <c:pt idx="1445">
                  <c:v>Mg_125.8925</c:v>
                </c:pt>
                <c:pt idx="1446">
                  <c:v>Mg_158.4893</c:v>
                </c:pt>
                <c:pt idx="1447">
                  <c:v>Mg_199.5262</c:v>
                </c:pt>
                <c:pt idx="1448">
                  <c:v>Mg_251.1886</c:v>
                </c:pt>
                <c:pt idx="1449">
                  <c:v>Mg_316.2278</c:v>
                </c:pt>
                <c:pt idx="1450">
                  <c:v>Mg_398.1072</c:v>
                </c:pt>
                <c:pt idx="1451">
                  <c:v>Mg_501.1872</c:v>
                </c:pt>
                <c:pt idx="1452">
                  <c:v>Mg_630.9573</c:v>
                </c:pt>
                <c:pt idx="1453">
                  <c:v>Mg_794.3282</c:v>
                </c:pt>
                <c:pt idx="1454">
                  <c:v>Mg_1000</c:v>
                </c:pt>
                <c:pt idx="1455">
                  <c:v>Mg_1258.925</c:v>
                </c:pt>
                <c:pt idx="1456">
                  <c:v>Mg_1584.893</c:v>
                </c:pt>
                <c:pt idx="1457">
                  <c:v>Mg_1995.262</c:v>
                </c:pt>
                <c:pt idx="1458">
                  <c:v>Mg_2511.886</c:v>
                </c:pt>
                <c:pt idx="1459">
                  <c:v>Mg_3162.278</c:v>
                </c:pt>
                <c:pt idx="1460">
                  <c:v>Mg_3981.072</c:v>
                </c:pt>
                <c:pt idx="1461">
                  <c:v>Mg_5011.872</c:v>
                </c:pt>
                <c:pt idx="1462">
                  <c:v>Mg_6309.573</c:v>
                </c:pt>
                <c:pt idx="1463">
                  <c:v>Mg_7943.282</c:v>
                </c:pt>
                <c:pt idx="1464">
                  <c:v>Mg_10000</c:v>
                </c:pt>
                <c:pt idx="1465">
                  <c:v>Mg_12589.25</c:v>
                </c:pt>
                <c:pt idx="1466">
                  <c:v>Mg_15848.93</c:v>
                </c:pt>
                <c:pt idx="1467">
                  <c:v>Mg_19952.62</c:v>
                </c:pt>
                <c:pt idx="1468">
                  <c:v>Mg_25118.86</c:v>
                </c:pt>
                <c:pt idx="1469">
                  <c:v>Mg_31622.78</c:v>
                </c:pt>
                <c:pt idx="1470">
                  <c:v>Mg_39810.72</c:v>
                </c:pt>
                <c:pt idx="1471">
                  <c:v>Mg_50118.72</c:v>
                </c:pt>
                <c:pt idx="1472">
                  <c:v>Mg_63095.73</c:v>
                </c:pt>
                <c:pt idx="1473">
                  <c:v>Mg_79432.82</c:v>
                </c:pt>
                <c:pt idx="1474">
                  <c:v>Mg_100000</c:v>
                </c:pt>
                <c:pt idx="1475">
                  <c:v>Mg_125892.5</c:v>
                </c:pt>
                <c:pt idx="1476">
                  <c:v>Mg_158489.3</c:v>
                </c:pt>
                <c:pt idx="1477">
                  <c:v>Mg_199526.2</c:v>
                </c:pt>
                <c:pt idx="1478">
                  <c:v>Mg_251188.6</c:v>
                </c:pt>
                <c:pt idx="1479">
                  <c:v>Mg_316227.8</c:v>
                </c:pt>
                <c:pt idx="1480">
                  <c:v>Mg_398107.2</c:v>
                </c:pt>
                <c:pt idx="1481">
                  <c:v>Mg_501187.2</c:v>
                </c:pt>
                <c:pt idx="1482">
                  <c:v>Mg_630957.3</c:v>
                </c:pt>
                <c:pt idx="1483">
                  <c:v>Mg_794328.2</c:v>
                </c:pt>
                <c:pt idx="1484">
                  <c:v>Mg_1000000</c:v>
                </c:pt>
                <c:pt idx="1485">
                  <c:v>Mg_1258925</c:v>
                </c:pt>
                <c:pt idx="1486">
                  <c:v>Mg_1584893</c:v>
                </c:pt>
                <c:pt idx="1487">
                  <c:v>Mg_1995262</c:v>
                </c:pt>
                <c:pt idx="1488">
                  <c:v>Mg_2511886</c:v>
                </c:pt>
                <c:pt idx="1489">
                  <c:v>Mg_3162278</c:v>
                </c:pt>
                <c:pt idx="1490">
                  <c:v>Mg_3981072</c:v>
                </c:pt>
                <c:pt idx="1491">
                  <c:v>Mg_5011872</c:v>
                </c:pt>
                <c:pt idx="1492">
                  <c:v>Mg_6309573</c:v>
                </c:pt>
                <c:pt idx="1493">
                  <c:v>Mg_7943282</c:v>
                </c:pt>
                <c:pt idx="1494">
                  <c:v>Mg_10000000</c:v>
                </c:pt>
                <c:pt idx="1495">
                  <c:v>Mg_12589250</c:v>
                </c:pt>
                <c:pt idx="1496">
                  <c:v>Mg_15848930</c:v>
                </c:pt>
                <c:pt idx="1497">
                  <c:v>Mg_19952620</c:v>
                </c:pt>
                <c:pt idx="1498">
                  <c:v>Al_</c:v>
                </c:pt>
                <c:pt idx="1499">
                  <c:v>Energy[eV]_Elastic[mb]</c:v>
                </c:pt>
                <c:pt idx="1500">
                  <c:v>Al_0.00001258925</c:v>
                </c:pt>
                <c:pt idx="1501">
                  <c:v>Al_0.00001584893</c:v>
                </c:pt>
                <c:pt idx="1502">
                  <c:v>Al_0.00001995262</c:v>
                </c:pt>
                <c:pt idx="1503">
                  <c:v>Al_0.00002511886</c:v>
                </c:pt>
                <c:pt idx="1504">
                  <c:v>Al_0.00003162278</c:v>
                </c:pt>
                <c:pt idx="1505">
                  <c:v>Al_0.00003981072</c:v>
                </c:pt>
                <c:pt idx="1506">
                  <c:v>Al_0.00005011872</c:v>
                </c:pt>
                <c:pt idx="1507">
                  <c:v>Al_0.00006309573</c:v>
                </c:pt>
                <c:pt idx="1508">
                  <c:v>Al_0.00007943282</c:v>
                </c:pt>
                <c:pt idx="1509">
                  <c:v>Al_0.0001</c:v>
                </c:pt>
                <c:pt idx="1510">
                  <c:v>Al_0.0001258925</c:v>
                </c:pt>
                <c:pt idx="1511">
                  <c:v>Al_0.0001584893</c:v>
                </c:pt>
                <c:pt idx="1512">
                  <c:v>Al_0.0001995262</c:v>
                </c:pt>
                <c:pt idx="1513">
                  <c:v>Al_0.0002511886</c:v>
                </c:pt>
                <c:pt idx="1514">
                  <c:v>Al_0.0003162278</c:v>
                </c:pt>
                <c:pt idx="1515">
                  <c:v>Al_0.0003981072</c:v>
                </c:pt>
                <c:pt idx="1516">
                  <c:v>Al_0.0005011872</c:v>
                </c:pt>
                <c:pt idx="1517">
                  <c:v>Al_0.0006309573</c:v>
                </c:pt>
                <c:pt idx="1518">
                  <c:v>Al_0.0007943282</c:v>
                </c:pt>
                <c:pt idx="1519">
                  <c:v>Al_0.001</c:v>
                </c:pt>
                <c:pt idx="1520">
                  <c:v>Al_0.001258925</c:v>
                </c:pt>
                <c:pt idx="1521">
                  <c:v>Al_0.001584893</c:v>
                </c:pt>
                <c:pt idx="1522">
                  <c:v>Al_0.001995262</c:v>
                </c:pt>
                <c:pt idx="1523">
                  <c:v>Al_0.002511886</c:v>
                </c:pt>
                <c:pt idx="1524">
                  <c:v>Al_0.003162278</c:v>
                </c:pt>
                <c:pt idx="1525">
                  <c:v>Al_0.003981072</c:v>
                </c:pt>
                <c:pt idx="1526">
                  <c:v>Al_0.005011872</c:v>
                </c:pt>
                <c:pt idx="1527">
                  <c:v>Al_0.006309573</c:v>
                </c:pt>
                <c:pt idx="1528">
                  <c:v>Al_0.007943282</c:v>
                </c:pt>
                <c:pt idx="1529">
                  <c:v>Al_0.01</c:v>
                </c:pt>
                <c:pt idx="1530">
                  <c:v>Al_0.01258925</c:v>
                </c:pt>
                <c:pt idx="1531">
                  <c:v>Al_0.01584893</c:v>
                </c:pt>
                <c:pt idx="1532">
                  <c:v>Al_0.01995262</c:v>
                </c:pt>
                <c:pt idx="1533">
                  <c:v>Al_0.02511886</c:v>
                </c:pt>
                <c:pt idx="1534">
                  <c:v>Al_0.03162278</c:v>
                </c:pt>
                <c:pt idx="1535">
                  <c:v>Al_0.03981072</c:v>
                </c:pt>
                <c:pt idx="1536">
                  <c:v>Al_0.05011872</c:v>
                </c:pt>
                <c:pt idx="1537">
                  <c:v>Al_0.06309573</c:v>
                </c:pt>
                <c:pt idx="1538">
                  <c:v>Al_0.07943282</c:v>
                </c:pt>
                <c:pt idx="1539">
                  <c:v>Al_0.1</c:v>
                </c:pt>
                <c:pt idx="1540">
                  <c:v>Al_0.1258925</c:v>
                </c:pt>
                <c:pt idx="1541">
                  <c:v>Al_0.1584893</c:v>
                </c:pt>
                <c:pt idx="1542">
                  <c:v>Al_0.1995262</c:v>
                </c:pt>
                <c:pt idx="1543">
                  <c:v>Al_0.2511886</c:v>
                </c:pt>
                <c:pt idx="1544">
                  <c:v>Al_0.3162278</c:v>
                </c:pt>
                <c:pt idx="1545">
                  <c:v>Al_0.3981072</c:v>
                </c:pt>
                <c:pt idx="1546">
                  <c:v>Al_0.5011872</c:v>
                </c:pt>
                <c:pt idx="1547">
                  <c:v>Al_0.6309573</c:v>
                </c:pt>
                <c:pt idx="1548">
                  <c:v>Al_0.7943282</c:v>
                </c:pt>
                <c:pt idx="1549">
                  <c:v>Al_1</c:v>
                </c:pt>
                <c:pt idx="1550">
                  <c:v>Al_1.258925</c:v>
                </c:pt>
                <c:pt idx="1551">
                  <c:v>Al_1.584893</c:v>
                </c:pt>
                <c:pt idx="1552">
                  <c:v>Al_1.995262</c:v>
                </c:pt>
                <c:pt idx="1553">
                  <c:v>Al_2.511886</c:v>
                </c:pt>
                <c:pt idx="1554">
                  <c:v>Al_3.162278</c:v>
                </c:pt>
                <c:pt idx="1555">
                  <c:v>Al_3.981072</c:v>
                </c:pt>
                <c:pt idx="1556">
                  <c:v>Al_5.011872</c:v>
                </c:pt>
                <c:pt idx="1557">
                  <c:v>Al_6.309573</c:v>
                </c:pt>
                <c:pt idx="1558">
                  <c:v>Al_7.943282</c:v>
                </c:pt>
                <c:pt idx="1559">
                  <c:v>Al_10</c:v>
                </c:pt>
                <c:pt idx="1560">
                  <c:v>Al_12.58925</c:v>
                </c:pt>
                <c:pt idx="1561">
                  <c:v>Al_15.84893</c:v>
                </c:pt>
                <c:pt idx="1562">
                  <c:v>Al_19.95262</c:v>
                </c:pt>
                <c:pt idx="1563">
                  <c:v>Al_25.11886</c:v>
                </c:pt>
                <c:pt idx="1564">
                  <c:v>Al_31.62278</c:v>
                </c:pt>
                <c:pt idx="1565">
                  <c:v>Al_39.81072</c:v>
                </c:pt>
                <c:pt idx="1566">
                  <c:v>Al_50.11872</c:v>
                </c:pt>
                <c:pt idx="1567">
                  <c:v>Al_63.09573</c:v>
                </c:pt>
                <c:pt idx="1568">
                  <c:v>Al_79.43282</c:v>
                </c:pt>
                <c:pt idx="1569">
                  <c:v>Al_100</c:v>
                </c:pt>
                <c:pt idx="1570">
                  <c:v>Al_125.8925</c:v>
                </c:pt>
                <c:pt idx="1571">
                  <c:v>Al_158.4893</c:v>
                </c:pt>
                <c:pt idx="1572">
                  <c:v>Al_199.5262</c:v>
                </c:pt>
                <c:pt idx="1573">
                  <c:v>Al_251.1886</c:v>
                </c:pt>
                <c:pt idx="1574">
                  <c:v>Al_316.2278</c:v>
                </c:pt>
                <c:pt idx="1575">
                  <c:v>Al_398.1072</c:v>
                </c:pt>
                <c:pt idx="1576">
                  <c:v>Al_501.1872</c:v>
                </c:pt>
                <c:pt idx="1577">
                  <c:v>Al_630.9573</c:v>
                </c:pt>
                <c:pt idx="1578">
                  <c:v>Al_794.3282</c:v>
                </c:pt>
                <c:pt idx="1579">
                  <c:v>Al_1000</c:v>
                </c:pt>
                <c:pt idx="1580">
                  <c:v>Al_1258.925</c:v>
                </c:pt>
                <c:pt idx="1581">
                  <c:v>Al_1584.893</c:v>
                </c:pt>
                <c:pt idx="1582">
                  <c:v>Al_1995.262</c:v>
                </c:pt>
                <c:pt idx="1583">
                  <c:v>Al_2511.886</c:v>
                </c:pt>
                <c:pt idx="1584">
                  <c:v>Al_3162.278</c:v>
                </c:pt>
                <c:pt idx="1585">
                  <c:v>Al_3981.072</c:v>
                </c:pt>
                <c:pt idx="1586">
                  <c:v>Al_5011.872</c:v>
                </c:pt>
                <c:pt idx="1587">
                  <c:v>Al_6309.573</c:v>
                </c:pt>
                <c:pt idx="1588">
                  <c:v>Al_7943.282</c:v>
                </c:pt>
                <c:pt idx="1589">
                  <c:v>Al_10000</c:v>
                </c:pt>
                <c:pt idx="1590">
                  <c:v>Al_12589.25</c:v>
                </c:pt>
                <c:pt idx="1591">
                  <c:v>Al_15848.93</c:v>
                </c:pt>
                <c:pt idx="1592">
                  <c:v>Al_19952.62</c:v>
                </c:pt>
                <c:pt idx="1593">
                  <c:v>Al_25118.86</c:v>
                </c:pt>
                <c:pt idx="1594">
                  <c:v>Al_31622.78</c:v>
                </c:pt>
                <c:pt idx="1595">
                  <c:v>Al_39810.72</c:v>
                </c:pt>
                <c:pt idx="1596">
                  <c:v>Al_50118.72</c:v>
                </c:pt>
                <c:pt idx="1597">
                  <c:v>Al_63095.73</c:v>
                </c:pt>
                <c:pt idx="1598">
                  <c:v>Al_79432.82</c:v>
                </c:pt>
                <c:pt idx="1599">
                  <c:v>Al_100000</c:v>
                </c:pt>
                <c:pt idx="1600">
                  <c:v>Al_125892.5</c:v>
                </c:pt>
                <c:pt idx="1601">
                  <c:v>Al_158489.3</c:v>
                </c:pt>
                <c:pt idx="1602">
                  <c:v>Al_199526.2</c:v>
                </c:pt>
                <c:pt idx="1603">
                  <c:v>Al_251188.6</c:v>
                </c:pt>
                <c:pt idx="1604">
                  <c:v>Al_316227.8</c:v>
                </c:pt>
                <c:pt idx="1605">
                  <c:v>Al_398107.2</c:v>
                </c:pt>
                <c:pt idx="1606">
                  <c:v>Al_501187.2</c:v>
                </c:pt>
                <c:pt idx="1607">
                  <c:v>Al_630957.3</c:v>
                </c:pt>
                <c:pt idx="1608">
                  <c:v>Al_794328.2</c:v>
                </c:pt>
                <c:pt idx="1609">
                  <c:v>Al_1000000</c:v>
                </c:pt>
                <c:pt idx="1610">
                  <c:v>Al_1258925</c:v>
                </c:pt>
                <c:pt idx="1611">
                  <c:v>Al_1584893</c:v>
                </c:pt>
                <c:pt idx="1612">
                  <c:v>Al_1995262</c:v>
                </c:pt>
                <c:pt idx="1613">
                  <c:v>Al_2511886</c:v>
                </c:pt>
                <c:pt idx="1614">
                  <c:v>Al_3162278</c:v>
                </c:pt>
                <c:pt idx="1615">
                  <c:v>Al_3981072</c:v>
                </c:pt>
                <c:pt idx="1616">
                  <c:v>Al_5011872</c:v>
                </c:pt>
                <c:pt idx="1617">
                  <c:v>Al_6309573</c:v>
                </c:pt>
                <c:pt idx="1618">
                  <c:v>Al_7943282</c:v>
                </c:pt>
                <c:pt idx="1619">
                  <c:v>Al_10000000</c:v>
                </c:pt>
                <c:pt idx="1620">
                  <c:v>Al_12589250</c:v>
                </c:pt>
                <c:pt idx="1621">
                  <c:v>Al_15848930</c:v>
                </c:pt>
                <c:pt idx="1622">
                  <c:v>Al_19952620</c:v>
                </c:pt>
                <c:pt idx="1623">
                  <c:v>Si_</c:v>
                </c:pt>
                <c:pt idx="1624">
                  <c:v>Energy[eV]_Elastic[mb]</c:v>
                </c:pt>
                <c:pt idx="1625">
                  <c:v>Si_0.00001258925</c:v>
                </c:pt>
                <c:pt idx="1626">
                  <c:v>Si_0.00001584893</c:v>
                </c:pt>
                <c:pt idx="1627">
                  <c:v>Si_0.00001995262</c:v>
                </c:pt>
                <c:pt idx="1628">
                  <c:v>Si_0.00002511886</c:v>
                </c:pt>
                <c:pt idx="1629">
                  <c:v>Si_0.00003162278</c:v>
                </c:pt>
                <c:pt idx="1630">
                  <c:v>Si_0.00003981072</c:v>
                </c:pt>
                <c:pt idx="1631">
                  <c:v>Si_0.00005011872</c:v>
                </c:pt>
                <c:pt idx="1632">
                  <c:v>Si_0.00006309573</c:v>
                </c:pt>
                <c:pt idx="1633">
                  <c:v>Si_0.00007943282</c:v>
                </c:pt>
                <c:pt idx="1634">
                  <c:v>Si_0.0001</c:v>
                </c:pt>
                <c:pt idx="1635">
                  <c:v>Si_0.0001258925</c:v>
                </c:pt>
                <c:pt idx="1636">
                  <c:v>Si_0.0001584893</c:v>
                </c:pt>
                <c:pt idx="1637">
                  <c:v>Si_0.0001995262</c:v>
                </c:pt>
                <c:pt idx="1638">
                  <c:v>Si_0.0002511886</c:v>
                </c:pt>
                <c:pt idx="1639">
                  <c:v>Si_0.0003162278</c:v>
                </c:pt>
                <c:pt idx="1640">
                  <c:v>Si_0.0003981072</c:v>
                </c:pt>
                <c:pt idx="1641">
                  <c:v>Si_0.0005011872</c:v>
                </c:pt>
                <c:pt idx="1642">
                  <c:v>Si_0.0006309573</c:v>
                </c:pt>
                <c:pt idx="1643">
                  <c:v>Si_0.0007943282</c:v>
                </c:pt>
                <c:pt idx="1644">
                  <c:v>Si_0.001</c:v>
                </c:pt>
                <c:pt idx="1645">
                  <c:v>Si_0.001258925</c:v>
                </c:pt>
                <c:pt idx="1646">
                  <c:v>Si_0.001584893</c:v>
                </c:pt>
                <c:pt idx="1647">
                  <c:v>Si_0.001995262</c:v>
                </c:pt>
                <c:pt idx="1648">
                  <c:v>Si_0.002511886</c:v>
                </c:pt>
                <c:pt idx="1649">
                  <c:v>Si_0.003162278</c:v>
                </c:pt>
                <c:pt idx="1650">
                  <c:v>Si_0.003981072</c:v>
                </c:pt>
                <c:pt idx="1651">
                  <c:v>Si_0.005011872</c:v>
                </c:pt>
                <c:pt idx="1652">
                  <c:v>Si_0.006309573</c:v>
                </c:pt>
                <c:pt idx="1653">
                  <c:v>Si_0.007943282</c:v>
                </c:pt>
                <c:pt idx="1654">
                  <c:v>Si_0.01</c:v>
                </c:pt>
                <c:pt idx="1655">
                  <c:v>Si_0.01258925</c:v>
                </c:pt>
                <c:pt idx="1656">
                  <c:v>Si_0.01584893</c:v>
                </c:pt>
                <c:pt idx="1657">
                  <c:v>Si_0.01995262</c:v>
                </c:pt>
                <c:pt idx="1658">
                  <c:v>Si_0.02511886</c:v>
                </c:pt>
                <c:pt idx="1659">
                  <c:v>Si_0.03162278</c:v>
                </c:pt>
                <c:pt idx="1660">
                  <c:v>Si_0.03981072</c:v>
                </c:pt>
                <c:pt idx="1661">
                  <c:v>Si_0.05011872</c:v>
                </c:pt>
                <c:pt idx="1662">
                  <c:v>Si_0.06309573</c:v>
                </c:pt>
                <c:pt idx="1663">
                  <c:v>Si_0.07943282</c:v>
                </c:pt>
                <c:pt idx="1664">
                  <c:v>Si_0.1</c:v>
                </c:pt>
                <c:pt idx="1665">
                  <c:v>Si_0.1258925</c:v>
                </c:pt>
                <c:pt idx="1666">
                  <c:v>Si_0.1584893</c:v>
                </c:pt>
                <c:pt idx="1667">
                  <c:v>Si_0.1995262</c:v>
                </c:pt>
                <c:pt idx="1668">
                  <c:v>Si_0.2511886</c:v>
                </c:pt>
                <c:pt idx="1669">
                  <c:v>Si_0.3162278</c:v>
                </c:pt>
                <c:pt idx="1670">
                  <c:v>Si_0.3981072</c:v>
                </c:pt>
                <c:pt idx="1671">
                  <c:v>Si_0.5011872</c:v>
                </c:pt>
                <c:pt idx="1672">
                  <c:v>Si_0.6309573</c:v>
                </c:pt>
                <c:pt idx="1673">
                  <c:v>Si_0.7943282</c:v>
                </c:pt>
                <c:pt idx="1674">
                  <c:v>Si_1</c:v>
                </c:pt>
                <c:pt idx="1675">
                  <c:v>Si_1.258925</c:v>
                </c:pt>
                <c:pt idx="1676">
                  <c:v>Si_1.584893</c:v>
                </c:pt>
                <c:pt idx="1677">
                  <c:v>Si_1.995262</c:v>
                </c:pt>
                <c:pt idx="1678">
                  <c:v>Si_2.511886</c:v>
                </c:pt>
                <c:pt idx="1679">
                  <c:v>Si_3.162278</c:v>
                </c:pt>
                <c:pt idx="1680">
                  <c:v>Si_3.981072</c:v>
                </c:pt>
                <c:pt idx="1681">
                  <c:v>Si_5.011872</c:v>
                </c:pt>
                <c:pt idx="1682">
                  <c:v>Si_6.309573</c:v>
                </c:pt>
                <c:pt idx="1683">
                  <c:v>Si_7.943282</c:v>
                </c:pt>
                <c:pt idx="1684">
                  <c:v>Si_10</c:v>
                </c:pt>
                <c:pt idx="1685">
                  <c:v>Si_12.58925</c:v>
                </c:pt>
                <c:pt idx="1686">
                  <c:v>Si_15.84893</c:v>
                </c:pt>
                <c:pt idx="1687">
                  <c:v>Si_19.95262</c:v>
                </c:pt>
                <c:pt idx="1688">
                  <c:v>Si_25.11886</c:v>
                </c:pt>
                <c:pt idx="1689">
                  <c:v>Si_31.62278</c:v>
                </c:pt>
                <c:pt idx="1690">
                  <c:v>Si_39.81072</c:v>
                </c:pt>
                <c:pt idx="1691">
                  <c:v>Si_50.11872</c:v>
                </c:pt>
                <c:pt idx="1692">
                  <c:v>Si_63.09573</c:v>
                </c:pt>
                <c:pt idx="1693">
                  <c:v>Si_79.43282</c:v>
                </c:pt>
                <c:pt idx="1694">
                  <c:v>Si_100</c:v>
                </c:pt>
                <c:pt idx="1695">
                  <c:v>Si_125.8925</c:v>
                </c:pt>
                <c:pt idx="1696">
                  <c:v>Si_158.4893</c:v>
                </c:pt>
                <c:pt idx="1697">
                  <c:v>Si_199.5262</c:v>
                </c:pt>
                <c:pt idx="1698">
                  <c:v>Si_251.1886</c:v>
                </c:pt>
                <c:pt idx="1699">
                  <c:v>Si_316.2278</c:v>
                </c:pt>
                <c:pt idx="1700">
                  <c:v>Si_398.1072</c:v>
                </c:pt>
                <c:pt idx="1701">
                  <c:v>Si_501.1872</c:v>
                </c:pt>
                <c:pt idx="1702">
                  <c:v>Si_630.9573</c:v>
                </c:pt>
                <c:pt idx="1703">
                  <c:v>Si_794.3282</c:v>
                </c:pt>
                <c:pt idx="1704">
                  <c:v>Si_1000</c:v>
                </c:pt>
                <c:pt idx="1705">
                  <c:v>Si_1258.925</c:v>
                </c:pt>
                <c:pt idx="1706">
                  <c:v>Si_1584.893</c:v>
                </c:pt>
                <c:pt idx="1707">
                  <c:v>Si_1995.262</c:v>
                </c:pt>
                <c:pt idx="1708">
                  <c:v>Si_2511.886</c:v>
                </c:pt>
                <c:pt idx="1709">
                  <c:v>Si_3162.278</c:v>
                </c:pt>
                <c:pt idx="1710">
                  <c:v>Si_3981.072</c:v>
                </c:pt>
                <c:pt idx="1711">
                  <c:v>Si_5011.872</c:v>
                </c:pt>
                <c:pt idx="1712">
                  <c:v>Si_6309.573</c:v>
                </c:pt>
                <c:pt idx="1713">
                  <c:v>Si_7943.282</c:v>
                </c:pt>
                <c:pt idx="1714">
                  <c:v>Si_10000</c:v>
                </c:pt>
                <c:pt idx="1715">
                  <c:v>Si_12589.25</c:v>
                </c:pt>
                <c:pt idx="1716">
                  <c:v>Si_15848.93</c:v>
                </c:pt>
                <c:pt idx="1717">
                  <c:v>Si_19952.62</c:v>
                </c:pt>
                <c:pt idx="1718">
                  <c:v>Si_25118.86</c:v>
                </c:pt>
                <c:pt idx="1719">
                  <c:v>Si_31622.78</c:v>
                </c:pt>
                <c:pt idx="1720">
                  <c:v>Si_39810.72</c:v>
                </c:pt>
                <c:pt idx="1721">
                  <c:v>Si_50118.72</c:v>
                </c:pt>
                <c:pt idx="1722">
                  <c:v>Si_63095.73</c:v>
                </c:pt>
                <c:pt idx="1723">
                  <c:v>Si_79432.82</c:v>
                </c:pt>
                <c:pt idx="1724">
                  <c:v>Si_100000</c:v>
                </c:pt>
                <c:pt idx="1725">
                  <c:v>Si_125892.5</c:v>
                </c:pt>
                <c:pt idx="1726">
                  <c:v>Si_158489.3</c:v>
                </c:pt>
                <c:pt idx="1727">
                  <c:v>Si_199526.2</c:v>
                </c:pt>
                <c:pt idx="1728">
                  <c:v>Si_251188.6</c:v>
                </c:pt>
                <c:pt idx="1729">
                  <c:v>Si_316227.8</c:v>
                </c:pt>
                <c:pt idx="1730">
                  <c:v>Si_398107.2</c:v>
                </c:pt>
                <c:pt idx="1731">
                  <c:v>Si_501187.2</c:v>
                </c:pt>
                <c:pt idx="1732">
                  <c:v>Si_630957.3</c:v>
                </c:pt>
                <c:pt idx="1733">
                  <c:v>Si_794328.2</c:v>
                </c:pt>
                <c:pt idx="1734">
                  <c:v>Si_1000000</c:v>
                </c:pt>
                <c:pt idx="1735">
                  <c:v>Si_1258925</c:v>
                </c:pt>
                <c:pt idx="1736">
                  <c:v>Si_1584893</c:v>
                </c:pt>
                <c:pt idx="1737">
                  <c:v>Si_1995262</c:v>
                </c:pt>
                <c:pt idx="1738">
                  <c:v>Si_2511886</c:v>
                </c:pt>
                <c:pt idx="1739">
                  <c:v>Si_3162278</c:v>
                </c:pt>
                <c:pt idx="1740">
                  <c:v>Si_3981072</c:v>
                </c:pt>
                <c:pt idx="1741">
                  <c:v>Si_5011872</c:v>
                </c:pt>
                <c:pt idx="1742">
                  <c:v>Si_6309573</c:v>
                </c:pt>
                <c:pt idx="1743">
                  <c:v>Si_7943282</c:v>
                </c:pt>
                <c:pt idx="1744">
                  <c:v>Si_10000000</c:v>
                </c:pt>
                <c:pt idx="1745">
                  <c:v>Si_12589250</c:v>
                </c:pt>
                <c:pt idx="1746">
                  <c:v>Si_15848930</c:v>
                </c:pt>
                <c:pt idx="1747">
                  <c:v>Si_19952620</c:v>
                </c:pt>
                <c:pt idx="1748">
                  <c:v>P_</c:v>
                </c:pt>
                <c:pt idx="1749">
                  <c:v>Energy[eV]_Elastic[mb]</c:v>
                </c:pt>
                <c:pt idx="1750">
                  <c:v>P_0.00001258925</c:v>
                </c:pt>
                <c:pt idx="1751">
                  <c:v>P_0.00001584893</c:v>
                </c:pt>
                <c:pt idx="1752">
                  <c:v>P_0.00001995262</c:v>
                </c:pt>
                <c:pt idx="1753">
                  <c:v>P_0.00002511886</c:v>
                </c:pt>
                <c:pt idx="1754">
                  <c:v>P_0.00003162278</c:v>
                </c:pt>
                <c:pt idx="1755">
                  <c:v>P_0.00003981072</c:v>
                </c:pt>
                <c:pt idx="1756">
                  <c:v>P_0.00005011872</c:v>
                </c:pt>
                <c:pt idx="1757">
                  <c:v>P_0.00006309573</c:v>
                </c:pt>
                <c:pt idx="1758">
                  <c:v>P_0.00007943282</c:v>
                </c:pt>
                <c:pt idx="1759">
                  <c:v>P_0.0001</c:v>
                </c:pt>
                <c:pt idx="1760">
                  <c:v>P_0.0001258925</c:v>
                </c:pt>
                <c:pt idx="1761">
                  <c:v>P_0.0001584893</c:v>
                </c:pt>
                <c:pt idx="1762">
                  <c:v>P_0.0001995262</c:v>
                </c:pt>
                <c:pt idx="1763">
                  <c:v>P_0.0002511886</c:v>
                </c:pt>
                <c:pt idx="1764">
                  <c:v>P_0.0003162278</c:v>
                </c:pt>
                <c:pt idx="1765">
                  <c:v>P_0.0003981072</c:v>
                </c:pt>
                <c:pt idx="1766">
                  <c:v>P_0.0005011872</c:v>
                </c:pt>
                <c:pt idx="1767">
                  <c:v>P_0.0006309573</c:v>
                </c:pt>
                <c:pt idx="1768">
                  <c:v>P_0.0007943282</c:v>
                </c:pt>
                <c:pt idx="1769">
                  <c:v>P_0.001</c:v>
                </c:pt>
                <c:pt idx="1770">
                  <c:v>P_0.001258925</c:v>
                </c:pt>
                <c:pt idx="1771">
                  <c:v>P_0.001584893</c:v>
                </c:pt>
                <c:pt idx="1772">
                  <c:v>P_0.001995262</c:v>
                </c:pt>
                <c:pt idx="1773">
                  <c:v>P_0.002511886</c:v>
                </c:pt>
                <c:pt idx="1774">
                  <c:v>P_0.003162278</c:v>
                </c:pt>
                <c:pt idx="1775">
                  <c:v>P_0.003981072</c:v>
                </c:pt>
                <c:pt idx="1776">
                  <c:v>P_0.005011872</c:v>
                </c:pt>
                <c:pt idx="1777">
                  <c:v>P_0.006309573</c:v>
                </c:pt>
                <c:pt idx="1778">
                  <c:v>P_0.007943282</c:v>
                </c:pt>
                <c:pt idx="1779">
                  <c:v>P_0.01</c:v>
                </c:pt>
                <c:pt idx="1780">
                  <c:v>P_0.01258925</c:v>
                </c:pt>
                <c:pt idx="1781">
                  <c:v>P_0.01584893</c:v>
                </c:pt>
                <c:pt idx="1782">
                  <c:v>P_0.01995262</c:v>
                </c:pt>
                <c:pt idx="1783">
                  <c:v>P_0.02511886</c:v>
                </c:pt>
                <c:pt idx="1784">
                  <c:v>P_0.03162278</c:v>
                </c:pt>
                <c:pt idx="1785">
                  <c:v>P_0.03981072</c:v>
                </c:pt>
                <c:pt idx="1786">
                  <c:v>P_0.05011872</c:v>
                </c:pt>
                <c:pt idx="1787">
                  <c:v>P_0.06309573</c:v>
                </c:pt>
                <c:pt idx="1788">
                  <c:v>P_0.07943282</c:v>
                </c:pt>
                <c:pt idx="1789">
                  <c:v>P_0.1</c:v>
                </c:pt>
                <c:pt idx="1790">
                  <c:v>P_0.1258925</c:v>
                </c:pt>
                <c:pt idx="1791">
                  <c:v>P_0.1584893</c:v>
                </c:pt>
                <c:pt idx="1792">
                  <c:v>P_0.1995262</c:v>
                </c:pt>
                <c:pt idx="1793">
                  <c:v>P_0.2511886</c:v>
                </c:pt>
                <c:pt idx="1794">
                  <c:v>P_0.3162278</c:v>
                </c:pt>
                <c:pt idx="1795">
                  <c:v>P_0.3981072</c:v>
                </c:pt>
                <c:pt idx="1796">
                  <c:v>P_0.5011872</c:v>
                </c:pt>
                <c:pt idx="1797">
                  <c:v>P_0.6309573</c:v>
                </c:pt>
                <c:pt idx="1798">
                  <c:v>P_0.7943282</c:v>
                </c:pt>
                <c:pt idx="1799">
                  <c:v>P_1</c:v>
                </c:pt>
                <c:pt idx="1800">
                  <c:v>P_1.258925</c:v>
                </c:pt>
                <c:pt idx="1801">
                  <c:v>P_1.584893</c:v>
                </c:pt>
                <c:pt idx="1802">
                  <c:v>P_1.995262</c:v>
                </c:pt>
                <c:pt idx="1803">
                  <c:v>P_2.511886</c:v>
                </c:pt>
                <c:pt idx="1804">
                  <c:v>P_3.162278</c:v>
                </c:pt>
                <c:pt idx="1805">
                  <c:v>P_3.981072</c:v>
                </c:pt>
                <c:pt idx="1806">
                  <c:v>P_5.011872</c:v>
                </c:pt>
                <c:pt idx="1807">
                  <c:v>P_6.309573</c:v>
                </c:pt>
                <c:pt idx="1808">
                  <c:v>P_7.943282</c:v>
                </c:pt>
                <c:pt idx="1809">
                  <c:v>P_10</c:v>
                </c:pt>
                <c:pt idx="1810">
                  <c:v>P_12.58925</c:v>
                </c:pt>
                <c:pt idx="1811">
                  <c:v>P_15.84893</c:v>
                </c:pt>
                <c:pt idx="1812">
                  <c:v>P_19.95262</c:v>
                </c:pt>
                <c:pt idx="1813">
                  <c:v>P_25.11886</c:v>
                </c:pt>
                <c:pt idx="1814">
                  <c:v>P_31.62278</c:v>
                </c:pt>
                <c:pt idx="1815">
                  <c:v>P_39.81072</c:v>
                </c:pt>
                <c:pt idx="1816">
                  <c:v>P_50.11872</c:v>
                </c:pt>
                <c:pt idx="1817">
                  <c:v>P_63.09573</c:v>
                </c:pt>
                <c:pt idx="1818">
                  <c:v>P_79.43282</c:v>
                </c:pt>
                <c:pt idx="1819">
                  <c:v>P_100</c:v>
                </c:pt>
                <c:pt idx="1820">
                  <c:v>P_125.8925</c:v>
                </c:pt>
                <c:pt idx="1821">
                  <c:v>P_158.4893</c:v>
                </c:pt>
                <c:pt idx="1822">
                  <c:v>P_199.5262</c:v>
                </c:pt>
                <c:pt idx="1823">
                  <c:v>P_251.1886</c:v>
                </c:pt>
                <c:pt idx="1824">
                  <c:v>P_316.2278</c:v>
                </c:pt>
                <c:pt idx="1825">
                  <c:v>P_398.1072</c:v>
                </c:pt>
                <c:pt idx="1826">
                  <c:v>P_501.1872</c:v>
                </c:pt>
                <c:pt idx="1827">
                  <c:v>P_630.9573</c:v>
                </c:pt>
                <c:pt idx="1828">
                  <c:v>P_794.3282</c:v>
                </c:pt>
                <c:pt idx="1829">
                  <c:v>P_1000</c:v>
                </c:pt>
                <c:pt idx="1830">
                  <c:v>P_1258.925</c:v>
                </c:pt>
                <c:pt idx="1831">
                  <c:v>P_1584.893</c:v>
                </c:pt>
                <c:pt idx="1832">
                  <c:v>P_1995.262</c:v>
                </c:pt>
                <c:pt idx="1833">
                  <c:v>P_2511.886</c:v>
                </c:pt>
                <c:pt idx="1834">
                  <c:v>P_3162.278</c:v>
                </c:pt>
                <c:pt idx="1835">
                  <c:v>P_3981.072</c:v>
                </c:pt>
                <c:pt idx="1836">
                  <c:v>P_5011.872</c:v>
                </c:pt>
                <c:pt idx="1837">
                  <c:v>P_6309.573</c:v>
                </c:pt>
                <c:pt idx="1838">
                  <c:v>P_7943.282</c:v>
                </c:pt>
                <c:pt idx="1839">
                  <c:v>P_10000</c:v>
                </c:pt>
                <c:pt idx="1840">
                  <c:v>P_12589.25</c:v>
                </c:pt>
                <c:pt idx="1841">
                  <c:v>P_15848.93</c:v>
                </c:pt>
                <c:pt idx="1842">
                  <c:v>P_19952.62</c:v>
                </c:pt>
                <c:pt idx="1843">
                  <c:v>P_25118.86</c:v>
                </c:pt>
                <c:pt idx="1844">
                  <c:v>P_31622.78</c:v>
                </c:pt>
                <c:pt idx="1845">
                  <c:v>P_39810.72</c:v>
                </c:pt>
                <c:pt idx="1846">
                  <c:v>P_50118.72</c:v>
                </c:pt>
                <c:pt idx="1847">
                  <c:v>P_63095.73</c:v>
                </c:pt>
                <c:pt idx="1848">
                  <c:v>P_79432.82</c:v>
                </c:pt>
                <c:pt idx="1849">
                  <c:v>P_100000</c:v>
                </c:pt>
                <c:pt idx="1850">
                  <c:v>P_125892.5</c:v>
                </c:pt>
                <c:pt idx="1851">
                  <c:v>P_158489.3</c:v>
                </c:pt>
                <c:pt idx="1852">
                  <c:v>P_199526.2</c:v>
                </c:pt>
                <c:pt idx="1853">
                  <c:v>P_251188.6</c:v>
                </c:pt>
                <c:pt idx="1854">
                  <c:v>P_316227.8</c:v>
                </c:pt>
                <c:pt idx="1855">
                  <c:v>P_398107.2</c:v>
                </c:pt>
                <c:pt idx="1856">
                  <c:v>P_501187.2</c:v>
                </c:pt>
                <c:pt idx="1857">
                  <c:v>P_630957.3</c:v>
                </c:pt>
                <c:pt idx="1858">
                  <c:v>P_794328.2</c:v>
                </c:pt>
                <c:pt idx="1859">
                  <c:v>P_1000000</c:v>
                </c:pt>
                <c:pt idx="1860">
                  <c:v>P_1258925</c:v>
                </c:pt>
                <c:pt idx="1861">
                  <c:v>P_1584893</c:v>
                </c:pt>
                <c:pt idx="1862">
                  <c:v>P_1995262</c:v>
                </c:pt>
                <c:pt idx="1863">
                  <c:v>P_2511886</c:v>
                </c:pt>
                <c:pt idx="1864">
                  <c:v>P_3162278</c:v>
                </c:pt>
                <c:pt idx="1865">
                  <c:v>P_3981072</c:v>
                </c:pt>
                <c:pt idx="1866">
                  <c:v>P_5011872</c:v>
                </c:pt>
                <c:pt idx="1867">
                  <c:v>P_6309573</c:v>
                </c:pt>
                <c:pt idx="1868">
                  <c:v>P_7943282</c:v>
                </c:pt>
                <c:pt idx="1869">
                  <c:v>P_10000000</c:v>
                </c:pt>
                <c:pt idx="1870">
                  <c:v>P_12589250</c:v>
                </c:pt>
                <c:pt idx="1871">
                  <c:v>P_15848930</c:v>
                </c:pt>
                <c:pt idx="1872">
                  <c:v>P_19952620</c:v>
                </c:pt>
                <c:pt idx="1873">
                  <c:v>S_</c:v>
                </c:pt>
                <c:pt idx="1874">
                  <c:v>Energy[eV]_Elastic[mb]</c:v>
                </c:pt>
                <c:pt idx="1875">
                  <c:v>S_0.00001258925</c:v>
                </c:pt>
                <c:pt idx="1876">
                  <c:v>S_0.00001584893</c:v>
                </c:pt>
                <c:pt idx="1877">
                  <c:v>S_0.00001995262</c:v>
                </c:pt>
                <c:pt idx="1878">
                  <c:v>S_0.00002511886</c:v>
                </c:pt>
                <c:pt idx="1879">
                  <c:v>S_0.00003162278</c:v>
                </c:pt>
                <c:pt idx="1880">
                  <c:v>S_0.00003981072</c:v>
                </c:pt>
                <c:pt idx="1881">
                  <c:v>S_0.00005011872</c:v>
                </c:pt>
                <c:pt idx="1882">
                  <c:v>S_0.00006309573</c:v>
                </c:pt>
                <c:pt idx="1883">
                  <c:v>S_0.00007943282</c:v>
                </c:pt>
                <c:pt idx="1884">
                  <c:v>S_0.0001</c:v>
                </c:pt>
                <c:pt idx="1885">
                  <c:v>S_0.0001258925</c:v>
                </c:pt>
                <c:pt idx="1886">
                  <c:v>S_0.0001584893</c:v>
                </c:pt>
                <c:pt idx="1887">
                  <c:v>S_0.0001995262</c:v>
                </c:pt>
                <c:pt idx="1888">
                  <c:v>S_0.0002511886</c:v>
                </c:pt>
                <c:pt idx="1889">
                  <c:v>S_0.0003162278</c:v>
                </c:pt>
                <c:pt idx="1890">
                  <c:v>S_0.0003981072</c:v>
                </c:pt>
                <c:pt idx="1891">
                  <c:v>S_0.0005011872</c:v>
                </c:pt>
                <c:pt idx="1892">
                  <c:v>S_0.0006309573</c:v>
                </c:pt>
                <c:pt idx="1893">
                  <c:v>S_0.0007943282</c:v>
                </c:pt>
                <c:pt idx="1894">
                  <c:v>S_0.001</c:v>
                </c:pt>
                <c:pt idx="1895">
                  <c:v>S_0.001258925</c:v>
                </c:pt>
                <c:pt idx="1896">
                  <c:v>S_0.001584893</c:v>
                </c:pt>
                <c:pt idx="1897">
                  <c:v>S_0.001995262</c:v>
                </c:pt>
                <c:pt idx="1898">
                  <c:v>S_0.002511886</c:v>
                </c:pt>
                <c:pt idx="1899">
                  <c:v>S_0.003162278</c:v>
                </c:pt>
                <c:pt idx="1900">
                  <c:v>S_0.003981072</c:v>
                </c:pt>
                <c:pt idx="1901">
                  <c:v>S_0.005011872</c:v>
                </c:pt>
                <c:pt idx="1902">
                  <c:v>S_0.006309573</c:v>
                </c:pt>
                <c:pt idx="1903">
                  <c:v>S_0.007943282</c:v>
                </c:pt>
                <c:pt idx="1904">
                  <c:v>S_0.01</c:v>
                </c:pt>
                <c:pt idx="1905">
                  <c:v>S_0.01258925</c:v>
                </c:pt>
                <c:pt idx="1906">
                  <c:v>S_0.01584893</c:v>
                </c:pt>
                <c:pt idx="1907">
                  <c:v>S_0.01995262</c:v>
                </c:pt>
                <c:pt idx="1908">
                  <c:v>S_0.02511886</c:v>
                </c:pt>
                <c:pt idx="1909">
                  <c:v>S_0.03162278</c:v>
                </c:pt>
                <c:pt idx="1910">
                  <c:v>S_0.03981072</c:v>
                </c:pt>
                <c:pt idx="1911">
                  <c:v>S_0.05011872</c:v>
                </c:pt>
                <c:pt idx="1912">
                  <c:v>S_0.06309573</c:v>
                </c:pt>
                <c:pt idx="1913">
                  <c:v>S_0.07943282</c:v>
                </c:pt>
                <c:pt idx="1914">
                  <c:v>S_0.1</c:v>
                </c:pt>
                <c:pt idx="1915">
                  <c:v>S_0.1258925</c:v>
                </c:pt>
                <c:pt idx="1916">
                  <c:v>S_0.1584893</c:v>
                </c:pt>
                <c:pt idx="1917">
                  <c:v>S_0.1995262</c:v>
                </c:pt>
                <c:pt idx="1918">
                  <c:v>S_0.2511886</c:v>
                </c:pt>
                <c:pt idx="1919">
                  <c:v>S_0.3162278</c:v>
                </c:pt>
                <c:pt idx="1920">
                  <c:v>S_0.3981072</c:v>
                </c:pt>
                <c:pt idx="1921">
                  <c:v>S_0.5011872</c:v>
                </c:pt>
                <c:pt idx="1922">
                  <c:v>S_0.6309573</c:v>
                </c:pt>
                <c:pt idx="1923">
                  <c:v>S_0.7943282</c:v>
                </c:pt>
                <c:pt idx="1924">
                  <c:v>S_1</c:v>
                </c:pt>
                <c:pt idx="1925">
                  <c:v>S_1.258925</c:v>
                </c:pt>
                <c:pt idx="1926">
                  <c:v>S_1.584893</c:v>
                </c:pt>
                <c:pt idx="1927">
                  <c:v>S_1.995262</c:v>
                </c:pt>
                <c:pt idx="1928">
                  <c:v>S_2.511886</c:v>
                </c:pt>
                <c:pt idx="1929">
                  <c:v>S_3.162278</c:v>
                </c:pt>
                <c:pt idx="1930">
                  <c:v>S_3.981072</c:v>
                </c:pt>
                <c:pt idx="1931">
                  <c:v>S_5.011872</c:v>
                </c:pt>
                <c:pt idx="1932">
                  <c:v>S_6.309573</c:v>
                </c:pt>
                <c:pt idx="1933">
                  <c:v>S_7.943282</c:v>
                </c:pt>
                <c:pt idx="1934">
                  <c:v>S_10</c:v>
                </c:pt>
                <c:pt idx="1935">
                  <c:v>S_12.58925</c:v>
                </c:pt>
                <c:pt idx="1936">
                  <c:v>S_15.84893</c:v>
                </c:pt>
                <c:pt idx="1937">
                  <c:v>S_19.95262</c:v>
                </c:pt>
                <c:pt idx="1938">
                  <c:v>S_25.11886</c:v>
                </c:pt>
                <c:pt idx="1939">
                  <c:v>S_31.62278</c:v>
                </c:pt>
                <c:pt idx="1940">
                  <c:v>S_39.81072</c:v>
                </c:pt>
                <c:pt idx="1941">
                  <c:v>S_50.11872</c:v>
                </c:pt>
                <c:pt idx="1942">
                  <c:v>S_63.09573</c:v>
                </c:pt>
                <c:pt idx="1943">
                  <c:v>S_79.43282</c:v>
                </c:pt>
                <c:pt idx="1944">
                  <c:v>S_100</c:v>
                </c:pt>
                <c:pt idx="1945">
                  <c:v>S_125.8925</c:v>
                </c:pt>
                <c:pt idx="1946">
                  <c:v>S_158.4893</c:v>
                </c:pt>
                <c:pt idx="1947">
                  <c:v>S_199.5262</c:v>
                </c:pt>
                <c:pt idx="1948">
                  <c:v>S_251.1886</c:v>
                </c:pt>
                <c:pt idx="1949">
                  <c:v>S_316.2278</c:v>
                </c:pt>
                <c:pt idx="1950">
                  <c:v>S_398.1072</c:v>
                </c:pt>
                <c:pt idx="1951">
                  <c:v>S_501.1872</c:v>
                </c:pt>
                <c:pt idx="1952">
                  <c:v>S_630.9573</c:v>
                </c:pt>
                <c:pt idx="1953">
                  <c:v>S_794.3282</c:v>
                </c:pt>
                <c:pt idx="1954">
                  <c:v>S_1000</c:v>
                </c:pt>
                <c:pt idx="1955">
                  <c:v>S_1258.925</c:v>
                </c:pt>
                <c:pt idx="1956">
                  <c:v>S_1584.893</c:v>
                </c:pt>
                <c:pt idx="1957">
                  <c:v>S_1995.262</c:v>
                </c:pt>
                <c:pt idx="1958">
                  <c:v>S_2511.886</c:v>
                </c:pt>
                <c:pt idx="1959">
                  <c:v>S_3162.278</c:v>
                </c:pt>
                <c:pt idx="1960">
                  <c:v>S_3981.072</c:v>
                </c:pt>
                <c:pt idx="1961">
                  <c:v>S_5011.872</c:v>
                </c:pt>
                <c:pt idx="1962">
                  <c:v>S_6309.573</c:v>
                </c:pt>
                <c:pt idx="1963">
                  <c:v>S_7943.282</c:v>
                </c:pt>
                <c:pt idx="1964">
                  <c:v>S_10000</c:v>
                </c:pt>
                <c:pt idx="1965">
                  <c:v>S_12589.25</c:v>
                </c:pt>
                <c:pt idx="1966">
                  <c:v>S_15848.93</c:v>
                </c:pt>
                <c:pt idx="1967">
                  <c:v>S_19952.62</c:v>
                </c:pt>
                <c:pt idx="1968">
                  <c:v>S_25118.86</c:v>
                </c:pt>
                <c:pt idx="1969">
                  <c:v>S_31622.78</c:v>
                </c:pt>
                <c:pt idx="1970">
                  <c:v>S_39810.72</c:v>
                </c:pt>
                <c:pt idx="1971">
                  <c:v>S_50118.72</c:v>
                </c:pt>
                <c:pt idx="1972">
                  <c:v>S_63095.73</c:v>
                </c:pt>
                <c:pt idx="1973">
                  <c:v>S_79432.82</c:v>
                </c:pt>
                <c:pt idx="1974">
                  <c:v>S_100000</c:v>
                </c:pt>
                <c:pt idx="1975">
                  <c:v>S_125892.5</c:v>
                </c:pt>
                <c:pt idx="1976">
                  <c:v>S_158489.3</c:v>
                </c:pt>
                <c:pt idx="1977">
                  <c:v>S_199526.2</c:v>
                </c:pt>
                <c:pt idx="1978">
                  <c:v>S_251188.6</c:v>
                </c:pt>
                <c:pt idx="1979">
                  <c:v>S_316227.8</c:v>
                </c:pt>
                <c:pt idx="1980">
                  <c:v>S_398107.2</c:v>
                </c:pt>
                <c:pt idx="1981">
                  <c:v>S_501187.2</c:v>
                </c:pt>
                <c:pt idx="1982">
                  <c:v>S_630957.3</c:v>
                </c:pt>
                <c:pt idx="1983">
                  <c:v>S_794328.2</c:v>
                </c:pt>
                <c:pt idx="1984">
                  <c:v>S_1000000</c:v>
                </c:pt>
                <c:pt idx="1985">
                  <c:v>S_1258925</c:v>
                </c:pt>
                <c:pt idx="1986">
                  <c:v>S_1584893</c:v>
                </c:pt>
                <c:pt idx="1987">
                  <c:v>S_1995262</c:v>
                </c:pt>
                <c:pt idx="1988">
                  <c:v>S_2511886</c:v>
                </c:pt>
                <c:pt idx="1989">
                  <c:v>S_3162278</c:v>
                </c:pt>
                <c:pt idx="1990">
                  <c:v>S_3981072</c:v>
                </c:pt>
                <c:pt idx="1991">
                  <c:v>S_5011872</c:v>
                </c:pt>
                <c:pt idx="1992">
                  <c:v>S_6309573</c:v>
                </c:pt>
                <c:pt idx="1993">
                  <c:v>S_7943282</c:v>
                </c:pt>
                <c:pt idx="1994">
                  <c:v>S_10000000</c:v>
                </c:pt>
                <c:pt idx="1995">
                  <c:v>S_12589250</c:v>
                </c:pt>
                <c:pt idx="1996">
                  <c:v>S_15848930</c:v>
                </c:pt>
                <c:pt idx="1997">
                  <c:v>S_19952620</c:v>
                </c:pt>
                <c:pt idx="1998">
                  <c:v>Cl_</c:v>
                </c:pt>
                <c:pt idx="1999">
                  <c:v>Energy[eV]_Elastic[mb]</c:v>
                </c:pt>
                <c:pt idx="2000">
                  <c:v>Cl_0.00001258925</c:v>
                </c:pt>
                <c:pt idx="2001">
                  <c:v>Cl_0.00001584893</c:v>
                </c:pt>
                <c:pt idx="2002">
                  <c:v>Cl_0.00001995262</c:v>
                </c:pt>
                <c:pt idx="2003">
                  <c:v>Cl_0.00002511886</c:v>
                </c:pt>
                <c:pt idx="2004">
                  <c:v>Cl_0.00003162278</c:v>
                </c:pt>
                <c:pt idx="2005">
                  <c:v>Cl_0.00003981072</c:v>
                </c:pt>
                <c:pt idx="2006">
                  <c:v>Cl_0.00005011872</c:v>
                </c:pt>
                <c:pt idx="2007">
                  <c:v>Cl_0.00006309573</c:v>
                </c:pt>
                <c:pt idx="2008">
                  <c:v>Cl_0.00007943282</c:v>
                </c:pt>
                <c:pt idx="2009">
                  <c:v>Cl_0.0001</c:v>
                </c:pt>
                <c:pt idx="2010">
                  <c:v>Cl_0.0001258925</c:v>
                </c:pt>
                <c:pt idx="2011">
                  <c:v>Cl_0.0001584893</c:v>
                </c:pt>
                <c:pt idx="2012">
                  <c:v>Cl_0.0001995262</c:v>
                </c:pt>
                <c:pt idx="2013">
                  <c:v>Cl_0.0002511886</c:v>
                </c:pt>
                <c:pt idx="2014">
                  <c:v>Cl_0.0003162278</c:v>
                </c:pt>
                <c:pt idx="2015">
                  <c:v>Cl_0.0003981072</c:v>
                </c:pt>
                <c:pt idx="2016">
                  <c:v>Cl_0.0005011872</c:v>
                </c:pt>
                <c:pt idx="2017">
                  <c:v>Cl_0.0006309573</c:v>
                </c:pt>
                <c:pt idx="2018">
                  <c:v>Cl_0.0007943282</c:v>
                </c:pt>
                <c:pt idx="2019">
                  <c:v>Cl_0.001</c:v>
                </c:pt>
                <c:pt idx="2020">
                  <c:v>Cl_0.001258925</c:v>
                </c:pt>
                <c:pt idx="2021">
                  <c:v>Cl_0.001584893</c:v>
                </c:pt>
                <c:pt idx="2022">
                  <c:v>Cl_0.001995262</c:v>
                </c:pt>
                <c:pt idx="2023">
                  <c:v>Cl_0.002511886</c:v>
                </c:pt>
                <c:pt idx="2024">
                  <c:v>Cl_0.003162278</c:v>
                </c:pt>
                <c:pt idx="2025">
                  <c:v>Cl_0.003981072</c:v>
                </c:pt>
                <c:pt idx="2026">
                  <c:v>Cl_0.005011872</c:v>
                </c:pt>
                <c:pt idx="2027">
                  <c:v>Cl_0.006309573</c:v>
                </c:pt>
                <c:pt idx="2028">
                  <c:v>Cl_0.007943282</c:v>
                </c:pt>
                <c:pt idx="2029">
                  <c:v>Cl_0.01</c:v>
                </c:pt>
                <c:pt idx="2030">
                  <c:v>Cl_0.01258925</c:v>
                </c:pt>
                <c:pt idx="2031">
                  <c:v>Cl_0.01584893</c:v>
                </c:pt>
                <c:pt idx="2032">
                  <c:v>Cl_0.01995262</c:v>
                </c:pt>
                <c:pt idx="2033">
                  <c:v>Cl_0.02511886</c:v>
                </c:pt>
                <c:pt idx="2034">
                  <c:v>Cl_0.03162278</c:v>
                </c:pt>
                <c:pt idx="2035">
                  <c:v>Cl_0.03981072</c:v>
                </c:pt>
                <c:pt idx="2036">
                  <c:v>Cl_0.05011872</c:v>
                </c:pt>
                <c:pt idx="2037">
                  <c:v>Cl_0.06309573</c:v>
                </c:pt>
                <c:pt idx="2038">
                  <c:v>Cl_0.07943282</c:v>
                </c:pt>
                <c:pt idx="2039">
                  <c:v>Cl_0.1</c:v>
                </c:pt>
                <c:pt idx="2040">
                  <c:v>Cl_0.1258925</c:v>
                </c:pt>
                <c:pt idx="2041">
                  <c:v>Cl_0.1584893</c:v>
                </c:pt>
                <c:pt idx="2042">
                  <c:v>Cl_0.1995262</c:v>
                </c:pt>
                <c:pt idx="2043">
                  <c:v>Cl_0.2511886</c:v>
                </c:pt>
                <c:pt idx="2044">
                  <c:v>Cl_0.3162278</c:v>
                </c:pt>
                <c:pt idx="2045">
                  <c:v>Cl_0.3981072</c:v>
                </c:pt>
                <c:pt idx="2046">
                  <c:v>Cl_0.5011872</c:v>
                </c:pt>
                <c:pt idx="2047">
                  <c:v>Cl_0.6309573</c:v>
                </c:pt>
                <c:pt idx="2048">
                  <c:v>Cl_0.7943282</c:v>
                </c:pt>
                <c:pt idx="2049">
                  <c:v>Cl_1</c:v>
                </c:pt>
                <c:pt idx="2050">
                  <c:v>Cl_1.258925</c:v>
                </c:pt>
                <c:pt idx="2051">
                  <c:v>Cl_1.584893</c:v>
                </c:pt>
                <c:pt idx="2052">
                  <c:v>Cl_1.995262</c:v>
                </c:pt>
                <c:pt idx="2053">
                  <c:v>Cl_2.511886</c:v>
                </c:pt>
                <c:pt idx="2054">
                  <c:v>Cl_3.162278</c:v>
                </c:pt>
                <c:pt idx="2055">
                  <c:v>Cl_3.981072</c:v>
                </c:pt>
                <c:pt idx="2056">
                  <c:v>Cl_5.011872</c:v>
                </c:pt>
                <c:pt idx="2057">
                  <c:v>Cl_6.309573</c:v>
                </c:pt>
                <c:pt idx="2058">
                  <c:v>Cl_7.943282</c:v>
                </c:pt>
                <c:pt idx="2059">
                  <c:v>Cl_10</c:v>
                </c:pt>
                <c:pt idx="2060">
                  <c:v>Cl_12.58925</c:v>
                </c:pt>
                <c:pt idx="2061">
                  <c:v>Cl_15.84893</c:v>
                </c:pt>
                <c:pt idx="2062">
                  <c:v>Cl_19.95262</c:v>
                </c:pt>
                <c:pt idx="2063">
                  <c:v>Cl_25.11886</c:v>
                </c:pt>
                <c:pt idx="2064">
                  <c:v>Cl_31.62278</c:v>
                </c:pt>
                <c:pt idx="2065">
                  <c:v>Cl_39.81072</c:v>
                </c:pt>
                <c:pt idx="2066">
                  <c:v>Cl_50.11872</c:v>
                </c:pt>
                <c:pt idx="2067">
                  <c:v>Cl_63.09573</c:v>
                </c:pt>
                <c:pt idx="2068">
                  <c:v>Cl_79.43282</c:v>
                </c:pt>
                <c:pt idx="2069">
                  <c:v>Cl_100</c:v>
                </c:pt>
                <c:pt idx="2070">
                  <c:v>Cl_125.8925</c:v>
                </c:pt>
                <c:pt idx="2071">
                  <c:v>Cl_158.4893</c:v>
                </c:pt>
                <c:pt idx="2072">
                  <c:v>Cl_199.5262</c:v>
                </c:pt>
                <c:pt idx="2073">
                  <c:v>Cl_251.1886</c:v>
                </c:pt>
                <c:pt idx="2074">
                  <c:v>Cl_316.2278</c:v>
                </c:pt>
                <c:pt idx="2075">
                  <c:v>Cl_398.1072</c:v>
                </c:pt>
                <c:pt idx="2076">
                  <c:v>Cl_501.1872</c:v>
                </c:pt>
                <c:pt idx="2077">
                  <c:v>Cl_630.9573</c:v>
                </c:pt>
                <c:pt idx="2078">
                  <c:v>Cl_794.3282</c:v>
                </c:pt>
                <c:pt idx="2079">
                  <c:v>Cl_1000</c:v>
                </c:pt>
                <c:pt idx="2080">
                  <c:v>Cl_1258.925</c:v>
                </c:pt>
                <c:pt idx="2081">
                  <c:v>Cl_1584.893</c:v>
                </c:pt>
                <c:pt idx="2082">
                  <c:v>Cl_1995.262</c:v>
                </c:pt>
                <c:pt idx="2083">
                  <c:v>Cl_2511.886</c:v>
                </c:pt>
                <c:pt idx="2084">
                  <c:v>Cl_3162.278</c:v>
                </c:pt>
                <c:pt idx="2085">
                  <c:v>Cl_3981.072</c:v>
                </c:pt>
                <c:pt idx="2086">
                  <c:v>Cl_5011.872</c:v>
                </c:pt>
                <c:pt idx="2087">
                  <c:v>Cl_6309.573</c:v>
                </c:pt>
                <c:pt idx="2088">
                  <c:v>Cl_7943.282</c:v>
                </c:pt>
                <c:pt idx="2089">
                  <c:v>Cl_10000</c:v>
                </c:pt>
                <c:pt idx="2090">
                  <c:v>Cl_12589.25</c:v>
                </c:pt>
                <c:pt idx="2091">
                  <c:v>Cl_15848.93</c:v>
                </c:pt>
                <c:pt idx="2092">
                  <c:v>Cl_19952.62</c:v>
                </c:pt>
                <c:pt idx="2093">
                  <c:v>Cl_25118.86</c:v>
                </c:pt>
                <c:pt idx="2094">
                  <c:v>Cl_31622.78</c:v>
                </c:pt>
                <c:pt idx="2095">
                  <c:v>Cl_39810.72</c:v>
                </c:pt>
                <c:pt idx="2096">
                  <c:v>Cl_50118.72</c:v>
                </c:pt>
                <c:pt idx="2097">
                  <c:v>Cl_63095.73</c:v>
                </c:pt>
                <c:pt idx="2098">
                  <c:v>Cl_79432.82</c:v>
                </c:pt>
                <c:pt idx="2099">
                  <c:v>Cl_100000</c:v>
                </c:pt>
                <c:pt idx="2100">
                  <c:v>Cl_125892.5</c:v>
                </c:pt>
                <c:pt idx="2101">
                  <c:v>Cl_158489.3</c:v>
                </c:pt>
                <c:pt idx="2102">
                  <c:v>Cl_199526.2</c:v>
                </c:pt>
                <c:pt idx="2103">
                  <c:v>Cl_251188.6</c:v>
                </c:pt>
                <c:pt idx="2104">
                  <c:v>Cl_316227.8</c:v>
                </c:pt>
                <c:pt idx="2105">
                  <c:v>Cl_398107.2</c:v>
                </c:pt>
                <c:pt idx="2106">
                  <c:v>Cl_501187.2</c:v>
                </c:pt>
                <c:pt idx="2107">
                  <c:v>Cl_630957.3</c:v>
                </c:pt>
                <c:pt idx="2108">
                  <c:v>Cl_794328.2</c:v>
                </c:pt>
                <c:pt idx="2109">
                  <c:v>Cl_1000000</c:v>
                </c:pt>
                <c:pt idx="2110">
                  <c:v>Cl_1258925</c:v>
                </c:pt>
                <c:pt idx="2111">
                  <c:v>Cl_1584893</c:v>
                </c:pt>
                <c:pt idx="2112">
                  <c:v>Cl_1995262</c:v>
                </c:pt>
                <c:pt idx="2113">
                  <c:v>Cl_2511886</c:v>
                </c:pt>
                <c:pt idx="2114">
                  <c:v>Cl_3162278</c:v>
                </c:pt>
                <c:pt idx="2115">
                  <c:v>Cl_3981072</c:v>
                </c:pt>
                <c:pt idx="2116">
                  <c:v>Cl_5011872</c:v>
                </c:pt>
                <c:pt idx="2117">
                  <c:v>Cl_6309573</c:v>
                </c:pt>
                <c:pt idx="2118">
                  <c:v>Cl_7943282</c:v>
                </c:pt>
                <c:pt idx="2119">
                  <c:v>Cl_10000000</c:v>
                </c:pt>
                <c:pt idx="2120">
                  <c:v>Cl_12589250</c:v>
                </c:pt>
                <c:pt idx="2121">
                  <c:v>Cl_15848930</c:v>
                </c:pt>
                <c:pt idx="2122">
                  <c:v>Cl_19952620</c:v>
                </c:pt>
                <c:pt idx="2123">
                  <c:v>Ar_</c:v>
                </c:pt>
                <c:pt idx="2124">
                  <c:v>Energy[eV]_Elastic[mb]</c:v>
                </c:pt>
                <c:pt idx="2125">
                  <c:v>Ar_0.00001258925</c:v>
                </c:pt>
                <c:pt idx="2126">
                  <c:v>Ar_0.00001584893</c:v>
                </c:pt>
                <c:pt idx="2127">
                  <c:v>Ar_0.00001995262</c:v>
                </c:pt>
                <c:pt idx="2128">
                  <c:v>Ar_0.00002511886</c:v>
                </c:pt>
                <c:pt idx="2129">
                  <c:v>Ar_0.00003162278</c:v>
                </c:pt>
                <c:pt idx="2130">
                  <c:v>Ar_0.00003981072</c:v>
                </c:pt>
                <c:pt idx="2131">
                  <c:v>Ar_0.00005011872</c:v>
                </c:pt>
                <c:pt idx="2132">
                  <c:v>Ar_0.00006309573</c:v>
                </c:pt>
                <c:pt idx="2133">
                  <c:v>Ar_0.00007943282</c:v>
                </c:pt>
                <c:pt idx="2134">
                  <c:v>Ar_0.0001</c:v>
                </c:pt>
                <c:pt idx="2135">
                  <c:v>Ar_0.0001258925</c:v>
                </c:pt>
                <c:pt idx="2136">
                  <c:v>Ar_0.0001584893</c:v>
                </c:pt>
                <c:pt idx="2137">
                  <c:v>Ar_0.0001995262</c:v>
                </c:pt>
                <c:pt idx="2138">
                  <c:v>Ar_0.0002511886</c:v>
                </c:pt>
                <c:pt idx="2139">
                  <c:v>Ar_0.0003162278</c:v>
                </c:pt>
                <c:pt idx="2140">
                  <c:v>Ar_0.0003981072</c:v>
                </c:pt>
                <c:pt idx="2141">
                  <c:v>Ar_0.0005011872</c:v>
                </c:pt>
                <c:pt idx="2142">
                  <c:v>Ar_0.0006309573</c:v>
                </c:pt>
                <c:pt idx="2143">
                  <c:v>Ar_0.0007943282</c:v>
                </c:pt>
                <c:pt idx="2144">
                  <c:v>Ar_0.001</c:v>
                </c:pt>
                <c:pt idx="2145">
                  <c:v>Ar_0.001258925</c:v>
                </c:pt>
                <c:pt idx="2146">
                  <c:v>Ar_0.001584893</c:v>
                </c:pt>
                <c:pt idx="2147">
                  <c:v>Ar_0.001995262</c:v>
                </c:pt>
                <c:pt idx="2148">
                  <c:v>Ar_0.002511886</c:v>
                </c:pt>
                <c:pt idx="2149">
                  <c:v>Ar_0.003162278</c:v>
                </c:pt>
                <c:pt idx="2150">
                  <c:v>Ar_0.003981072</c:v>
                </c:pt>
                <c:pt idx="2151">
                  <c:v>Ar_0.005011872</c:v>
                </c:pt>
                <c:pt idx="2152">
                  <c:v>Ar_0.006309573</c:v>
                </c:pt>
                <c:pt idx="2153">
                  <c:v>Ar_0.007943282</c:v>
                </c:pt>
                <c:pt idx="2154">
                  <c:v>Ar_0.01</c:v>
                </c:pt>
                <c:pt idx="2155">
                  <c:v>Ar_0.01258925</c:v>
                </c:pt>
                <c:pt idx="2156">
                  <c:v>Ar_0.01584893</c:v>
                </c:pt>
                <c:pt idx="2157">
                  <c:v>Ar_0.01995262</c:v>
                </c:pt>
                <c:pt idx="2158">
                  <c:v>Ar_0.02511886</c:v>
                </c:pt>
                <c:pt idx="2159">
                  <c:v>Ar_0.03162278</c:v>
                </c:pt>
                <c:pt idx="2160">
                  <c:v>Ar_0.03981072</c:v>
                </c:pt>
                <c:pt idx="2161">
                  <c:v>Ar_0.05011872</c:v>
                </c:pt>
                <c:pt idx="2162">
                  <c:v>Ar_0.06309573</c:v>
                </c:pt>
                <c:pt idx="2163">
                  <c:v>Ar_0.07943282</c:v>
                </c:pt>
                <c:pt idx="2164">
                  <c:v>Ar_0.1</c:v>
                </c:pt>
                <c:pt idx="2165">
                  <c:v>Ar_0.1258925</c:v>
                </c:pt>
                <c:pt idx="2166">
                  <c:v>Ar_0.1584893</c:v>
                </c:pt>
                <c:pt idx="2167">
                  <c:v>Ar_0.1995262</c:v>
                </c:pt>
                <c:pt idx="2168">
                  <c:v>Ar_0.2511886</c:v>
                </c:pt>
                <c:pt idx="2169">
                  <c:v>Ar_0.3162278</c:v>
                </c:pt>
                <c:pt idx="2170">
                  <c:v>Ar_0.3981072</c:v>
                </c:pt>
                <c:pt idx="2171">
                  <c:v>Ar_0.5011872</c:v>
                </c:pt>
                <c:pt idx="2172">
                  <c:v>Ar_0.6309573</c:v>
                </c:pt>
                <c:pt idx="2173">
                  <c:v>Ar_0.7943282</c:v>
                </c:pt>
                <c:pt idx="2174">
                  <c:v>Ar_1</c:v>
                </c:pt>
                <c:pt idx="2175">
                  <c:v>Ar_1.258925</c:v>
                </c:pt>
                <c:pt idx="2176">
                  <c:v>Ar_1.584893</c:v>
                </c:pt>
                <c:pt idx="2177">
                  <c:v>Ar_1.995262</c:v>
                </c:pt>
                <c:pt idx="2178">
                  <c:v>Ar_2.511886</c:v>
                </c:pt>
                <c:pt idx="2179">
                  <c:v>Ar_3.162278</c:v>
                </c:pt>
                <c:pt idx="2180">
                  <c:v>Ar_3.981072</c:v>
                </c:pt>
                <c:pt idx="2181">
                  <c:v>Ar_5.011872</c:v>
                </c:pt>
                <c:pt idx="2182">
                  <c:v>Ar_6.309573</c:v>
                </c:pt>
                <c:pt idx="2183">
                  <c:v>Ar_7.943282</c:v>
                </c:pt>
                <c:pt idx="2184">
                  <c:v>Ar_10</c:v>
                </c:pt>
                <c:pt idx="2185">
                  <c:v>Ar_12.58925</c:v>
                </c:pt>
                <c:pt idx="2186">
                  <c:v>Ar_15.84893</c:v>
                </c:pt>
                <c:pt idx="2187">
                  <c:v>Ar_19.95262</c:v>
                </c:pt>
                <c:pt idx="2188">
                  <c:v>Ar_25.11886</c:v>
                </c:pt>
                <c:pt idx="2189">
                  <c:v>Ar_31.62278</c:v>
                </c:pt>
                <c:pt idx="2190">
                  <c:v>Ar_39.81072</c:v>
                </c:pt>
                <c:pt idx="2191">
                  <c:v>Ar_50.11872</c:v>
                </c:pt>
                <c:pt idx="2192">
                  <c:v>Ar_63.09573</c:v>
                </c:pt>
                <c:pt idx="2193">
                  <c:v>Ar_79.43282</c:v>
                </c:pt>
                <c:pt idx="2194">
                  <c:v>Ar_100</c:v>
                </c:pt>
                <c:pt idx="2195">
                  <c:v>Ar_125.8925</c:v>
                </c:pt>
                <c:pt idx="2196">
                  <c:v>Ar_158.4893</c:v>
                </c:pt>
                <c:pt idx="2197">
                  <c:v>Ar_199.5262</c:v>
                </c:pt>
                <c:pt idx="2198">
                  <c:v>Ar_251.1886</c:v>
                </c:pt>
                <c:pt idx="2199">
                  <c:v>Ar_316.2278</c:v>
                </c:pt>
                <c:pt idx="2200">
                  <c:v>Ar_398.1072</c:v>
                </c:pt>
                <c:pt idx="2201">
                  <c:v>Ar_501.1872</c:v>
                </c:pt>
                <c:pt idx="2202">
                  <c:v>Ar_630.9573</c:v>
                </c:pt>
                <c:pt idx="2203">
                  <c:v>Ar_794.3282</c:v>
                </c:pt>
                <c:pt idx="2204">
                  <c:v>Ar_1000</c:v>
                </c:pt>
                <c:pt idx="2205">
                  <c:v>Ar_1258.925</c:v>
                </c:pt>
                <c:pt idx="2206">
                  <c:v>Ar_1584.893</c:v>
                </c:pt>
                <c:pt idx="2207">
                  <c:v>Ar_1995.262</c:v>
                </c:pt>
                <c:pt idx="2208">
                  <c:v>Ar_2511.886</c:v>
                </c:pt>
                <c:pt idx="2209">
                  <c:v>Ar_3162.278</c:v>
                </c:pt>
                <c:pt idx="2210">
                  <c:v>Ar_3981.072</c:v>
                </c:pt>
                <c:pt idx="2211">
                  <c:v>Ar_5011.872</c:v>
                </c:pt>
                <c:pt idx="2212">
                  <c:v>Ar_6309.573</c:v>
                </c:pt>
                <c:pt idx="2213">
                  <c:v>Ar_7943.282</c:v>
                </c:pt>
                <c:pt idx="2214">
                  <c:v>Ar_10000</c:v>
                </c:pt>
                <c:pt idx="2215">
                  <c:v>Ar_12589.25</c:v>
                </c:pt>
                <c:pt idx="2216">
                  <c:v>Ar_15848.93</c:v>
                </c:pt>
                <c:pt idx="2217">
                  <c:v>Ar_19952.62</c:v>
                </c:pt>
                <c:pt idx="2218">
                  <c:v>Ar_25118.86</c:v>
                </c:pt>
                <c:pt idx="2219">
                  <c:v>Ar_31622.78</c:v>
                </c:pt>
                <c:pt idx="2220">
                  <c:v>Ar_39810.72</c:v>
                </c:pt>
                <c:pt idx="2221">
                  <c:v>Ar_50118.72</c:v>
                </c:pt>
                <c:pt idx="2222">
                  <c:v>Ar_63095.73</c:v>
                </c:pt>
                <c:pt idx="2223">
                  <c:v>Ar_79432.82</c:v>
                </c:pt>
                <c:pt idx="2224">
                  <c:v>Ar_100000</c:v>
                </c:pt>
                <c:pt idx="2225">
                  <c:v>Ar_125892.5</c:v>
                </c:pt>
                <c:pt idx="2226">
                  <c:v>Ar_158489.3</c:v>
                </c:pt>
                <c:pt idx="2227">
                  <c:v>Ar_199526.2</c:v>
                </c:pt>
                <c:pt idx="2228">
                  <c:v>Ar_251188.6</c:v>
                </c:pt>
                <c:pt idx="2229">
                  <c:v>Ar_316227.8</c:v>
                </c:pt>
                <c:pt idx="2230">
                  <c:v>Ar_398107.2</c:v>
                </c:pt>
                <c:pt idx="2231">
                  <c:v>Ar_501187.2</c:v>
                </c:pt>
                <c:pt idx="2232">
                  <c:v>Ar_630957.3</c:v>
                </c:pt>
                <c:pt idx="2233">
                  <c:v>Ar_794328.2</c:v>
                </c:pt>
                <c:pt idx="2234">
                  <c:v>Ar_1000000</c:v>
                </c:pt>
                <c:pt idx="2235">
                  <c:v>Ar_1258925</c:v>
                </c:pt>
                <c:pt idx="2236">
                  <c:v>Ar_1584893</c:v>
                </c:pt>
                <c:pt idx="2237">
                  <c:v>Ar_1995262</c:v>
                </c:pt>
                <c:pt idx="2238">
                  <c:v>Ar_2511886</c:v>
                </c:pt>
                <c:pt idx="2239">
                  <c:v>Ar_3162278</c:v>
                </c:pt>
                <c:pt idx="2240">
                  <c:v>Ar_3981072</c:v>
                </c:pt>
                <c:pt idx="2241">
                  <c:v>Ar_5011872</c:v>
                </c:pt>
                <c:pt idx="2242">
                  <c:v>Ar_6309573</c:v>
                </c:pt>
                <c:pt idx="2243">
                  <c:v>Ar_7943282</c:v>
                </c:pt>
                <c:pt idx="2244">
                  <c:v>Ar_10000000</c:v>
                </c:pt>
                <c:pt idx="2245">
                  <c:v>Ar_12589250</c:v>
                </c:pt>
                <c:pt idx="2246">
                  <c:v>Ar_15848930</c:v>
                </c:pt>
                <c:pt idx="2247">
                  <c:v>Ar_19952620</c:v>
                </c:pt>
                <c:pt idx="2248">
                  <c:v>K_</c:v>
                </c:pt>
                <c:pt idx="2249">
                  <c:v>Energy[eV]_Elastic[mb]</c:v>
                </c:pt>
                <c:pt idx="2250">
                  <c:v>K_0.00001258925</c:v>
                </c:pt>
                <c:pt idx="2251">
                  <c:v>K_0.00001584893</c:v>
                </c:pt>
                <c:pt idx="2252">
                  <c:v>K_0.00001995262</c:v>
                </c:pt>
                <c:pt idx="2253">
                  <c:v>K_0.00002511886</c:v>
                </c:pt>
                <c:pt idx="2254">
                  <c:v>K_0.00003162278</c:v>
                </c:pt>
                <c:pt idx="2255">
                  <c:v>K_0.00003981072</c:v>
                </c:pt>
                <c:pt idx="2256">
                  <c:v>K_0.00005011872</c:v>
                </c:pt>
                <c:pt idx="2257">
                  <c:v>K_0.00006309573</c:v>
                </c:pt>
                <c:pt idx="2258">
                  <c:v>K_0.00007943282</c:v>
                </c:pt>
                <c:pt idx="2259">
                  <c:v>K_0.0001</c:v>
                </c:pt>
                <c:pt idx="2260">
                  <c:v>K_0.0001258925</c:v>
                </c:pt>
                <c:pt idx="2261">
                  <c:v>K_0.0001584893</c:v>
                </c:pt>
                <c:pt idx="2262">
                  <c:v>K_0.0001995262</c:v>
                </c:pt>
                <c:pt idx="2263">
                  <c:v>K_0.0002511886</c:v>
                </c:pt>
                <c:pt idx="2264">
                  <c:v>K_0.0003162278</c:v>
                </c:pt>
                <c:pt idx="2265">
                  <c:v>K_0.0003981072</c:v>
                </c:pt>
                <c:pt idx="2266">
                  <c:v>K_0.0005011872</c:v>
                </c:pt>
                <c:pt idx="2267">
                  <c:v>K_0.0006309573</c:v>
                </c:pt>
                <c:pt idx="2268">
                  <c:v>K_0.0007943282</c:v>
                </c:pt>
                <c:pt idx="2269">
                  <c:v>K_0.001</c:v>
                </c:pt>
                <c:pt idx="2270">
                  <c:v>K_0.001258925</c:v>
                </c:pt>
                <c:pt idx="2271">
                  <c:v>K_0.001584893</c:v>
                </c:pt>
                <c:pt idx="2272">
                  <c:v>K_0.001995262</c:v>
                </c:pt>
                <c:pt idx="2273">
                  <c:v>K_0.002511886</c:v>
                </c:pt>
                <c:pt idx="2274">
                  <c:v>K_0.003162278</c:v>
                </c:pt>
                <c:pt idx="2275">
                  <c:v>K_0.003981072</c:v>
                </c:pt>
                <c:pt idx="2276">
                  <c:v>K_0.005011872</c:v>
                </c:pt>
                <c:pt idx="2277">
                  <c:v>K_0.006309573</c:v>
                </c:pt>
                <c:pt idx="2278">
                  <c:v>K_0.007943282</c:v>
                </c:pt>
                <c:pt idx="2279">
                  <c:v>K_0.01</c:v>
                </c:pt>
                <c:pt idx="2280">
                  <c:v>K_0.01258925</c:v>
                </c:pt>
                <c:pt idx="2281">
                  <c:v>K_0.01584893</c:v>
                </c:pt>
                <c:pt idx="2282">
                  <c:v>K_0.01995262</c:v>
                </c:pt>
                <c:pt idx="2283">
                  <c:v>K_0.02511886</c:v>
                </c:pt>
                <c:pt idx="2284">
                  <c:v>K_0.03162278</c:v>
                </c:pt>
                <c:pt idx="2285">
                  <c:v>K_0.03981072</c:v>
                </c:pt>
                <c:pt idx="2286">
                  <c:v>K_0.05011872</c:v>
                </c:pt>
                <c:pt idx="2287">
                  <c:v>K_0.06309573</c:v>
                </c:pt>
                <c:pt idx="2288">
                  <c:v>K_0.07943282</c:v>
                </c:pt>
                <c:pt idx="2289">
                  <c:v>K_0.1</c:v>
                </c:pt>
                <c:pt idx="2290">
                  <c:v>K_0.1258925</c:v>
                </c:pt>
                <c:pt idx="2291">
                  <c:v>K_0.1584893</c:v>
                </c:pt>
                <c:pt idx="2292">
                  <c:v>K_0.1995262</c:v>
                </c:pt>
                <c:pt idx="2293">
                  <c:v>K_0.2511886</c:v>
                </c:pt>
                <c:pt idx="2294">
                  <c:v>K_0.3162278</c:v>
                </c:pt>
                <c:pt idx="2295">
                  <c:v>K_0.3981072</c:v>
                </c:pt>
                <c:pt idx="2296">
                  <c:v>K_0.5011872</c:v>
                </c:pt>
                <c:pt idx="2297">
                  <c:v>K_0.6309573</c:v>
                </c:pt>
                <c:pt idx="2298">
                  <c:v>K_0.7943282</c:v>
                </c:pt>
                <c:pt idx="2299">
                  <c:v>K_1</c:v>
                </c:pt>
                <c:pt idx="2300">
                  <c:v>K_1.258925</c:v>
                </c:pt>
                <c:pt idx="2301">
                  <c:v>K_1.584893</c:v>
                </c:pt>
                <c:pt idx="2302">
                  <c:v>K_1.995262</c:v>
                </c:pt>
                <c:pt idx="2303">
                  <c:v>K_2.511886</c:v>
                </c:pt>
                <c:pt idx="2304">
                  <c:v>K_3.162278</c:v>
                </c:pt>
                <c:pt idx="2305">
                  <c:v>K_3.981072</c:v>
                </c:pt>
                <c:pt idx="2306">
                  <c:v>K_5.011872</c:v>
                </c:pt>
                <c:pt idx="2307">
                  <c:v>K_6.309573</c:v>
                </c:pt>
                <c:pt idx="2308">
                  <c:v>K_7.943282</c:v>
                </c:pt>
                <c:pt idx="2309">
                  <c:v>K_10</c:v>
                </c:pt>
                <c:pt idx="2310">
                  <c:v>K_12.58925</c:v>
                </c:pt>
                <c:pt idx="2311">
                  <c:v>K_15.84893</c:v>
                </c:pt>
                <c:pt idx="2312">
                  <c:v>K_19.95262</c:v>
                </c:pt>
                <c:pt idx="2313">
                  <c:v>K_25.11886</c:v>
                </c:pt>
                <c:pt idx="2314">
                  <c:v>K_31.62278</c:v>
                </c:pt>
                <c:pt idx="2315">
                  <c:v>K_39.81072</c:v>
                </c:pt>
                <c:pt idx="2316">
                  <c:v>K_50.11872</c:v>
                </c:pt>
                <c:pt idx="2317">
                  <c:v>K_63.09573</c:v>
                </c:pt>
                <c:pt idx="2318">
                  <c:v>K_79.43282</c:v>
                </c:pt>
                <c:pt idx="2319">
                  <c:v>K_100</c:v>
                </c:pt>
                <c:pt idx="2320">
                  <c:v>K_125.8925</c:v>
                </c:pt>
                <c:pt idx="2321">
                  <c:v>K_158.4893</c:v>
                </c:pt>
                <c:pt idx="2322">
                  <c:v>K_199.5262</c:v>
                </c:pt>
                <c:pt idx="2323">
                  <c:v>K_251.1886</c:v>
                </c:pt>
                <c:pt idx="2324">
                  <c:v>K_316.2278</c:v>
                </c:pt>
                <c:pt idx="2325">
                  <c:v>K_398.1072</c:v>
                </c:pt>
                <c:pt idx="2326">
                  <c:v>K_501.1872</c:v>
                </c:pt>
                <c:pt idx="2327">
                  <c:v>K_630.9573</c:v>
                </c:pt>
                <c:pt idx="2328">
                  <c:v>K_794.3282</c:v>
                </c:pt>
                <c:pt idx="2329">
                  <c:v>K_1000</c:v>
                </c:pt>
                <c:pt idx="2330">
                  <c:v>K_1258.925</c:v>
                </c:pt>
                <c:pt idx="2331">
                  <c:v>K_1584.893</c:v>
                </c:pt>
                <c:pt idx="2332">
                  <c:v>K_1995.262</c:v>
                </c:pt>
                <c:pt idx="2333">
                  <c:v>K_2511.886</c:v>
                </c:pt>
                <c:pt idx="2334">
                  <c:v>K_3162.278</c:v>
                </c:pt>
                <c:pt idx="2335">
                  <c:v>K_3981.072</c:v>
                </c:pt>
                <c:pt idx="2336">
                  <c:v>K_5011.872</c:v>
                </c:pt>
                <c:pt idx="2337">
                  <c:v>K_6309.573</c:v>
                </c:pt>
                <c:pt idx="2338">
                  <c:v>K_7943.282</c:v>
                </c:pt>
                <c:pt idx="2339">
                  <c:v>K_10000</c:v>
                </c:pt>
                <c:pt idx="2340">
                  <c:v>K_12589.25</c:v>
                </c:pt>
                <c:pt idx="2341">
                  <c:v>K_15848.93</c:v>
                </c:pt>
                <c:pt idx="2342">
                  <c:v>K_19952.62</c:v>
                </c:pt>
                <c:pt idx="2343">
                  <c:v>K_25118.86</c:v>
                </c:pt>
                <c:pt idx="2344">
                  <c:v>K_31622.78</c:v>
                </c:pt>
                <c:pt idx="2345">
                  <c:v>K_39810.72</c:v>
                </c:pt>
                <c:pt idx="2346">
                  <c:v>K_50118.72</c:v>
                </c:pt>
                <c:pt idx="2347">
                  <c:v>K_63095.73</c:v>
                </c:pt>
                <c:pt idx="2348">
                  <c:v>K_79432.82</c:v>
                </c:pt>
                <c:pt idx="2349">
                  <c:v>K_100000</c:v>
                </c:pt>
                <c:pt idx="2350">
                  <c:v>K_125892.5</c:v>
                </c:pt>
                <c:pt idx="2351">
                  <c:v>K_158489.3</c:v>
                </c:pt>
                <c:pt idx="2352">
                  <c:v>K_199526.2</c:v>
                </c:pt>
                <c:pt idx="2353">
                  <c:v>K_251188.6</c:v>
                </c:pt>
                <c:pt idx="2354">
                  <c:v>K_316227.8</c:v>
                </c:pt>
                <c:pt idx="2355">
                  <c:v>K_398107.2</c:v>
                </c:pt>
                <c:pt idx="2356">
                  <c:v>K_501187.2</c:v>
                </c:pt>
                <c:pt idx="2357">
                  <c:v>K_630957.3</c:v>
                </c:pt>
                <c:pt idx="2358">
                  <c:v>K_794328.2</c:v>
                </c:pt>
                <c:pt idx="2359">
                  <c:v>K_1000000</c:v>
                </c:pt>
                <c:pt idx="2360">
                  <c:v>K_1258925</c:v>
                </c:pt>
                <c:pt idx="2361">
                  <c:v>K_1584893</c:v>
                </c:pt>
                <c:pt idx="2362">
                  <c:v>K_1995262</c:v>
                </c:pt>
                <c:pt idx="2363">
                  <c:v>K_2511886</c:v>
                </c:pt>
                <c:pt idx="2364">
                  <c:v>K_3162278</c:v>
                </c:pt>
                <c:pt idx="2365">
                  <c:v>K_3981072</c:v>
                </c:pt>
                <c:pt idx="2366">
                  <c:v>K_5011872</c:v>
                </c:pt>
                <c:pt idx="2367">
                  <c:v>K_6309573</c:v>
                </c:pt>
                <c:pt idx="2368">
                  <c:v>K_7943282</c:v>
                </c:pt>
                <c:pt idx="2369">
                  <c:v>K_10000000</c:v>
                </c:pt>
                <c:pt idx="2370">
                  <c:v>K_12589250</c:v>
                </c:pt>
                <c:pt idx="2371">
                  <c:v>K_15848930</c:v>
                </c:pt>
                <c:pt idx="2372">
                  <c:v>K_19952620</c:v>
                </c:pt>
                <c:pt idx="2373">
                  <c:v>Ca_</c:v>
                </c:pt>
                <c:pt idx="2374">
                  <c:v>Energy[eV]_Elastic[mb]</c:v>
                </c:pt>
                <c:pt idx="2375">
                  <c:v>Ca_0.00001258925</c:v>
                </c:pt>
                <c:pt idx="2376">
                  <c:v>Ca_0.00001584893</c:v>
                </c:pt>
                <c:pt idx="2377">
                  <c:v>Ca_0.00001995262</c:v>
                </c:pt>
                <c:pt idx="2378">
                  <c:v>Ca_0.00002511886</c:v>
                </c:pt>
                <c:pt idx="2379">
                  <c:v>Ca_0.00003162278</c:v>
                </c:pt>
                <c:pt idx="2380">
                  <c:v>Ca_0.00003981072</c:v>
                </c:pt>
                <c:pt idx="2381">
                  <c:v>Ca_0.00005011872</c:v>
                </c:pt>
                <c:pt idx="2382">
                  <c:v>Ca_0.00006309573</c:v>
                </c:pt>
                <c:pt idx="2383">
                  <c:v>Ca_0.00007943282</c:v>
                </c:pt>
                <c:pt idx="2384">
                  <c:v>Ca_0.0001</c:v>
                </c:pt>
                <c:pt idx="2385">
                  <c:v>Ca_0.0001258925</c:v>
                </c:pt>
                <c:pt idx="2386">
                  <c:v>Ca_0.0001584893</c:v>
                </c:pt>
                <c:pt idx="2387">
                  <c:v>Ca_0.0001995262</c:v>
                </c:pt>
                <c:pt idx="2388">
                  <c:v>Ca_0.0002511886</c:v>
                </c:pt>
                <c:pt idx="2389">
                  <c:v>Ca_0.0003162278</c:v>
                </c:pt>
                <c:pt idx="2390">
                  <c:v>Ca_0.0003981072</c:v>
                </c:pt>
                <c:pt idx="2391">
                  <c:v>Ca_0.0005011872</c:v>
                </c:pt>
                <c:pt idx="2392">
                  <c:v>Ca_0.0006309573</c:v>
                </c:pt>
                <c:pt idx="2393">
                  <c:v>Ca_0.0007943282</c:v>
                </c:pt>
                <c:pt idx="2394">
                  <c:v>Ca_0.001</c:v>
                </c:pt>
                <c:pt idx="2395">
                  <c:v>Ca_0.001258925</c:v>
                </c:pt>
                <c:pt idx="2396">
                  <c:v>Ca_0.001584893</c:v>
                </c:pt>
                <c:pt idx="2397">
                  <c:v>Ca_0.001995262</c:v>
                </c:pt>
                <c:pt idx="2398">
                  <c:v>Ca_0.002511886</c:v>
                </c:pt>
                <c:pt idx="2399">
                  <c:v>Ca_0.003162278</c:v>
                </c:pt>
                <c:pt idx="2400">
                  <c:v>Ca_0.003981072</c:v>
                </c:pt>
                <c:pt idx="2401">
                  <c:v>Ca_0.005011872</c:v>
                </c:pt>
                <c:pt idx="2402">
                  <c:v>Ca_0.006309573</c:v>
                </c:pt>
                <c:pt idx="2403">
                  <c:v>Ca_0.007943282</c:v>
                </c:pt>
                <c:pt idx="2404">
                  <c:v>Ca_0.01</c:v>
                </c:pt>
                <c:pt idx="2405">
                  <c:v>Ca_0.01258925</c:v>
                </c:pt>
                <c:pt idx="2406">
                  <c:v>Ca_0.01584893</c:v>
                </c:pt>
                <c:pt idx="2407">
                  <c:v>Ca_0.01995262</c:v>
                </c:pt>
                <c:pt idx="2408">
                  <c:v>Ca_0.02511886</c:v>
                </c:pt>
                <c:pt idx="2409">
                  <c:v>Ca_0.03162278</c:v>
                </c:pt>
                <c:pt idx="2410">
                  <c:v>Ca_0.03981072</c:v>
                </c:pt>
                <c:pt idx="2411">
                  <c:v>Ca_0.05011872</c:v>
                </c:pt>
                <c:pt idx="2412">
                  <c:v>Ca_0.06309573</c:v>
                </c:pt>
                <c:pt idx="2413">
                  <c:v>Ca_0.07943282</c:v>
                </c:pt>
                <c:pt idx="2414">
                  <c:v>Ca_0.1</c:v>
                </c:pt>
                <c:pt idx="2415">
                  <c:v>Ca_0.1258925</c:v>
                </c:pt>
                <c:pt idx="2416">
                  <c:v>Ca_0.1584893</c:v>
                </c:pt>
                <c:pt idx="2417">
                  <c:v>Ca_0.1995262</c:v>
                </c:pt>
                <c:pt idx="2418">
                  <c:v>Ca_0.2511886</c:v>
                </c:pt>
                <c:pt idx="2419">
                  <c:v>Ca_0.3162278</c:v>
                </c:pt>
                <c:pt idx="2420">
                  <c:v>Ca_0.3981072</c:v>
                </c:pt>
                <c:pt idx="2421">
                  <c:v>Ca_0.5011872</c:v>
                </c:pt>
                <c:pt idx="2422">
                  <c:v>Ca_0.6309573</c:v>
                </c:pt>
                <c:pt idx="2423">
                  <c:v>Ca_0.7943282</c:v>
                </c:pt>
                <c:pt idx="2424">
                  <c:v>Ca_1</c:v>
                </c:pt>
                <c:pt idx="2425">
                  <c:v>Ca_1.258925</c:v>
                </c:pt>
                <c:pt idx="2426">
                  <c:v>Ca_1.584893</c:v>
                </c:pt>
                <c:pt idx="2427">
                  <c:v>Ca_1.995262</c:v>
                </c:pt>
                <c:pt idx="2428">
                  <c:v>Ca_2.511886</c:v>
                </c:pt>
                <c:pt idx="2429">
                  <c:v>Ca_3.162278</c:v>
                </c:pt>
                <c:pt idx="2430">
                  <c:v>Ca_3.981072</c:v>
                </c:pt>
                <c:pt idx="2431">
                  <c:v>Ca_5.011872</c:v>
                </c:pt>
                <c:pt idx="2432">
                  <c:v>Ca_6.309573</c:v>
                </c:pt>
                <c:pt idx="2433">
                  <c:v>Ca_7.943282</c:v>
                </c:pt>
                <c:pt idx="2434">
                  <c:v>Ca_10</c:v>
                </c:pt>
                <c:pt idx="2435">
                  <c:v>Ca_12.58925</c:v>
                </c:pt>
                <c:pt idx="2436">
                  <c:v>Ca_15.84893</c:v>
                </c:pt>
                <c:pt idx="2437">
                  <c:v>Ca_19.95262</c:v>
                </c:pt>
                <c:pt idx="2438">
                  <c:v>Ca_25.11886</c:v>
                </c:pt>
                <c:pt idx="2439">
                  <c:v>Ca_31.62278</c:v>
                </c:pt>
                <c:pt idx="2440">
                  <c:v>Ca_39.81072</c:v>
                </c:pt>
                <c:pt idx="2441">
                  <c:v>Ca_50.11872</c:v>
                </c:pt>
                <c:pt idx="2442">
                  <c:v>Ca_63.09573</c:v>
                </c:pt>
                <c:pt idx="2443">
                  <c:v>Ca_79.43282</c:v>
                </c:pt>
                <c:pt idx="2444">
                  <c:v>Ca_100</c:v>
                </c:pt>
                <c:pt idx="2445">
                  <c:v>Ca_125.8925</c:v>
                </c:pt>
                <c:pt idx="2446">
                  <c:v>Ca_158.4893</c:v>
                </c:pt>
                <c:pt idx="2447">
                  <c:v>Ca_199.5262</c:v>
                </c:pt>
                <c:pt idx="2448">
                  <c:v>Ca_251.1886</c:v>
                </c:pt>
                <c:pt idx="2449">
                  <c:v>Ca_316.2278</c:v>
                </c:pt>
                <c:pt idx="2450">
                  <c:v>Ca_398.1072</c:v>
                </c:pt>
                <c:pt idx="2451">
                  <c:v>Ca_501.1872</c:v>
                </c:pt>
                <c:pt idx="2452">
                  <c:v>Ca_630.9573</c:v>
                </c:pt>
                <c:pt idx="2453">
                  <c:v>Ca_794.3282</c:v>
                </c:pt>
                <c:pt idx="2454">
                  <c:v>Ca_1000</c:v>
                </c:pt>
                <c:pt idx="2455">
                  <c:v>Ca_1258.925</c:v>
                </c:pt>
                <c:pt idx="2456">
                  <c:v>Ca_1584.893</c:v>
                </c:pt>
                <c:pt idx="2457">
                  <c:v>Ca_1995.262</c:v>
                </c:pt>
                <c:pt idx="2458">
                  <c:v>Ca_2511.886</c:v>
                </c:pt>
                <c:pt idx="2459">
                  <c:v>Ca_3162.278</c:v>
                </c:pt>
                <c:pt idx="2460">
                  <c:v>Ca_3981.072</c:v>
                </c:pt>
                <c:pt idx="2461">
                  <c:v>Ca_5011.872</c:v>
                </c:pt>
                <c:pt idx="2462">
                  <c:v>Ca_6309.573</c:v>
                </c:pt>
                <c:pt idx="2463">
                  <c:v>Ca_7943.282</c:v>
                </c:pt>
                <c:pt idx="2464">
                  <c:v>Ca_10000</c:v>
                </c:pt>
                <c:pt idx="2465">
                  <c:v>Ca_12589.25</c:v>
                </c:pt>
                <c:pt idx="2466">
                  <c:v>Ca_15848.93</c:v>
                </c:pt>
                <c:pt idx="2467">
                  <c:v>Ca_19952.62</c:v>
                </c:pt>
                <c:pt idx="2468">
                  <c:v>Ca_25118.86</c:v>
                </c:pt>
                <c:pt idx="2469">
                  <c:v>Ca_31622.78</c:v>
                </c:pt>
                <c:pt idx="2470">
                  <c:v>Ca_39810.72</c:v>
                </c:pt>
                <c:pt idx="2471">
                  <c:v>Ca_50118.72</c:v>
                </c:pt>
                <c:pt idx="2472">
                  <c:v>Ca_63095.73</c:v>
                </c:pt>
                <c:pt idx="2473">
                  <c:v>Ca_79432.82</c:v>
                </c:pt>
                <c:pt idx="2474">
                  <c:v>Ca_100000</c:v>
                </c:pt>
                <c:pt idx="2475">
                  <c:v>Ca_125892.5</c:v>
                </c:pt>
                <c:pt idx="2476">
                  <c:v>Ca_158489.3</c:v>
                </c:pt>
                <c:pt idx="2477">
                  <c:v>Ca_199526.2</c:v>
                </c:pt>
                <c:pt idx="2478">
                  <c:v>Ca_251188.6</c:v>
                </c:pt>
                <c:pt idx="2479">
                  <c:v>Ca_316227.8</c:v>
                </c:pt>
                <c:pt idx="2480">
                  <c:v>Ca_398107.2</c:v>
                </c:pt>
                <c:pt idx="2481">
                  <c:v>Ca_501187.2</c:v>
                </c:pt>
                <c:pt idx="2482">
                  <c:v>Ca_630957.3</c:v>
                </c:pt>
                <c:pt idx="2483">
                  <c:v>Ca_794328.2</c:v>
                </c:pt>
                <c:pt idx="2484">
                  <c:v>Ca_1000000</c:v>
                </c:pt>
                <c:pt idx="2485">
                  <c:v>Ca_1258925</c:v>
                </c:pt>
                <c:pt idx="2486">
                  <c:v>Ca_1584893</c:v>
                </c:pt>
                <c:pt idx="2487">
                  <c:v>Ca_1995262</c:v>
                </c:pt>
                <c:pt idx="2488">
                  <c:v>Ca_2511886</c:v>
                </c:pt>
                <c:pt idx="2489">
                  <c:v>Ca_3162278</c:v>
                </c:pt>
                <c:pt idx="2490">
                  <c:v>Ca_3981072</c:v>
                </c:pt>
                <c:pt idx="2491">
                  <c:v>Ca_5011872</c:v>
                </c:pt>
                <c:pt idx="2492">
                  <c:v>Ca_6309573</c:v>
                </c:pt>
                <c:pt idx="2493">
                  <c:v>Ca_7943282</c:v>
                </c:pt>
                <c:pt idx="2494">
                  <c:v>Ca_10000000</c:v>
                </c:pt>
                <c:pt idx="2495">
                  <c:v>Ca_12589250</c:v>
                </c:pt>
                <c:pt idx="2496">
                  <c:v>Ca_15848930</c:v>
                </c:pt>
                <c:pt idx="2497">
                  <c:v>Ca_19952620</c:v>
                </c:pt>
                <c:pt idx="2498">
                  <c:v>Sc_</c:v>
                </c:pt>
                <c:pt idx="2499">
                  <c:v>Energy[eV]_Elastic[mb]</c:v>
                </c:pt>
                <c:pt idx="2500">
                  <c:v>Sc_0.00001258925</c:v>
                </c:pt>
                <c:pt idx="2501">
                  <c:v>Sc_0.00001584893</c:v>
                </c:pt>
                <c:pt idx="2502">
                  <c:v>Sc_0.00001995262</c:v>
                </c:pt>
                <c:pt idx="2503">
                  <c:v>Sc_0.00002511886</c:v>
                </c:pt>
                <c:pt idx="2504">
                  <c:v>Sc_0.00003162278</c:v>
                </c:pt>
                <c:pt idx="2505">
                  <c:v>Sc_0.00003981072</c:v>
                </c:pt>
                <c:pt idx="2506">
                  <c:v>Sc_0.00005011872</c:v>
                </c:pt>
                <c:pt idx="2507">
                  <c:v>Sc_0.00006309573</c:v>
                </c:pt>
                <c:pt idx="2508">
                  <c:v>Sc_0.00007943282</c:v>
                </c:pt>
                <c:pt idx="2509">
                  <c:v>Sc_0.0001</c:v>
                </c:pt>
                <c:pt idx="2510">
                  <c:v>Sc_0.0001258925</c:v>
                </c:pt>
                <c:pt idx="2511">
                  <c:v>Sc_0.0001584893</c:v>
                </c:pt>
                <c:pt idx="2512">
                  <c:v>Sc_0.0001995262</c:v>
                </c:pt>
                <c:pt idx="2513">
                  <c:v>Sc_0.0002511886</c:v>
                </c:pt>
                <c:pt idx="2514">
                  <c:v>Sc_0.0003162278</c:v>
                </c:pt>
                <c:pt idx="2515">
                  <c:v>Sc_0.0003981072</c:v>
                </c:pt>
                <c:pt idx="2516">
                  <c:v>Sc_0.0005011872</c:v>
                </c:pt>
                <c:pt idx="2517">
                  <c:v>Sc_0.0006309573</c:v>
                </c:pt>
                <c:pt idx="2518">
                  <c:v>Sc_0.0007943282</c:v>
                </c:pt>
                <c:pt idx="2519">
                  <c:v>Sc_0.001</c:v>
                </c:pt>
                <c:pt idx="2520">
                  <c:v>Sc_0.001258925</c:v>
                </c:pt>
                <c:pt idx="2521">
                  <c:v>Sc_0.001584893</c:v>
                </c:pt>
                <c:pt idx="2522">
                  <c:v>Sc_0.001995262</c:v>
                </c:pt>
                <c:pt idx="2523">
                  <c:v>Sc_0.002511886</c:v>
                </c:pt>
                <c:pt idx="2524">
                  <c:v>Sc_0.003162278</c:v>
                </c:pt>
                <c:pt idx="2525">
                  <c:v>Sc_0.003981072</c:v>
                </c:pt>
                <c:pt idx="2526">
                  <c:v>Sc_0.005011872</c:v>
                </c:pt>
                <c:pt idx="2527">
                  <c:v>Sc_0.006309573</c:v>
                </c:pt>
                <c:pt idx="2528">
                  <c:v>Sc_0.007943282</c:v>
                </c:pt>
                <c:pt idx="2529">
                  <c:v>Sc_0.01</c:v>
                </c:pt>
                <c:pt idx="2530">
                  <c:v>Sc_0.01258925</c:v>
                </c:pt>
                <c:pt idx="2531">
                  <c:v>Sc_0.01584893</c:v>
                </c:pt>
                <c:pt idx="2532">
                  <c:v>Sc_0.01995262</c:v>
                </c:pt>
                <c:pt idx="2533">
                  <c:v>Sc_0.02511886</c:v>
                </c:pt>
                <c:pt idx="2534">
                  <c:v>Sc_0.03162278</c:v>
                </c:pt>
                <c:pt idx="2535">
                  <c:v>Sc_0.03981072</c:v>
                </c:pt>
                <c:pt idx="2536">
                  <c:v>Sc_0.05011872</c:v>
                </c:pt>
                <c:pt idx="2537">
                  <c:v>Sc_0.06309573</c:v>
                </c:pt>
                <c:pt idx="2538">
                  <c:v>Sc_0.07943282</c:v>
                </c:pt>
                <c:pt idx="2539">
                  <c:v>Sc_0.1</c:v>
                </c:pt>
                <c:pt idx="2540">
                  <c:v>Sc_0.1258925</c:v>
                </c:pt>
                <c:pt idx="2541">
                  <c:v>Sc_0.1584893</c:v>
                </c:pt>
                <c:pt idx="2542">
                  <c:v>Sc_0.1995262</c:v>
                </c:pt>
                <c:pt idx="2543">
                  <c:v>Sc_0.2511886</c:v>
                </c:pt>
                <c:pt idx="2544">
                  <c:v>Sc_0.3162278</c:v>
                </c:pt>
                <c:pt idx="2545">
                  <c:v>Sc_0.3981072</c:v>
                </c:pt>
                <c:pt idx="2546">
                  <c:v>Sc_0.5011872</c:v>
                </c:pt>
                <c:pt idx="2547">
                  <c:v>Sc_0.6309573</c:v>
                </c:pt>
                <c:pt idx="2548">
                  <c:v>Sc_0.7943282</c:v>
                </c:pt>
                <c:pt idx="2549">
                  <c:v>Sc_1</c:v>
                </c:pt>
                <c:pt idx="2550">
                  <c:v>Sc_1.258925</c:v>
                </c:pt>
                <c:pt idx="2551">
                  <c:v>Sc_1.584893</c:v>
                </c:pt>
                <c:pt idx="2552">
                  <c:v>Sc_1.995262</c:v>
                </c:pt>
                <c:pt idx="2553">
                  <c:v>Sc_2.511886</c:v>
                </c:pt>
                <c:pt idx="2554">
                  <c:v>Sc_3.162278</c:v>
                </c:pt>
                <c:pt idx="2555">
                  <c:v>Sc_3.981072</c:v>
                </c:pt>
                <c:pt idx="2556">
                  <c:v>Sc_5.011872</c:v>
                </c:pt>
                <c:pt idx="2557">
                  <c:v>Sc_6.309573</c:v>
                </c:pt>
                <c:pt idx="2558">
                  <c:v>Sc_7.943282</c:v>
                </c:pt>
                <c:pt idx="2559">
                  <c:v>Sc_10</c:v>
                </c:pt>
                <c:pt idx="2560">
                  <c:v>Sc_12.58925</c:v>
                </c:pt>
                <c:pt idx="2561">
                  <c:v>Sc_15.84893</c:v>
                </c:pt>
                <c:pt idx="2562">
                  <c:v>Sc_19.95262</c:v>
                </c:pt>
                <c:pt idx="2563">
                  <c:v>Sc_25.11886</c:v>
                </c:pt>
                <c:pt idx="2564">
                  <c:v>Sc_31.62278</c:v>
                </c:pt>
                <c:pt idx="2565">
                  <c:v>Sc_39.81072</c:v>
                </c:pt>
                <c:pt idx="2566">
                  <c:v>Sc_50.11872</c:v>
                </c:pt>
                <c:pt idx="2567">
                  <c:v>Sc_63.09573</c:v>
                </c:pt>
                <c:pt idx="2568">
                  <c:v>Sc_79.43282</c:v>
                </c:pt>
                <c:pt idx="2569">
                  <c:v>Sc_100</c:v>
                </c:pt>
                <c:pt idx="2570">
                  <c:v>Sc_125.8925</c:v>
                </c:pt>
                <c:pt idx="2571">
                  <c:v>Sc_158.4893</c:v>
                </c:pt>
                <c:pt idx="2572">
                  <c:v>Sc_199.5262</c:v>
                </c:pt>
                <c:pt idx="2573">
                  <c:v>Sc_251.1886</c:v>
                </c:pt>
                <c:pt idx="2574">
                  <c:v>Sc_316.2278</c:v>
                </c:pt>
                <c:pt idx="2575">
                  <c:v>Sc_398.1072</c:v>
                </c:pt>
                <c:pt idx="2576">
                  <c:v>Sc_501.1872</c:v>
                </c:pt>
                <c:pt idx="2577">
                  <c:v>Sc_630.9573</c:v>
                </c:pt>
                <c:pt idx="2578">
                  <c:v>Sc_794.3282</c:v>
                </c:pt>
                <c:pt idx="2579">
                  <c:v>Sc_1000</c:v>
                </c:pt>
                <c:pt idx="2580">
                  <c:v>Sc_1258.925</c:v>
                </c:pt>
                <c:pt idx="2581">
                  <c:v>Sc_1584.893</c:v>
                </c:pt>
                <c:pt idx="2582">
                  <c:v>Sc_1995.262</c:v>
                </c:pt>
                <c:pt idx="2583">
                  <c:v>Sc_2511.886</c:v>
                </c:pt>
                <c:pt idx="2584">
                  <c:v>Sc_3162.278</c:v>
                </c:pt>
                <c:pt idx="2585">
                  <c:v>Sc_3981.072</c:v>
                </c:pt>
                <c:pt idx="2586">
                  <c:v>Sc_5011.872</c:v>
                </c:pt>
                <c:pt idx="2587">
                  <c:v>Sc_6309.573</c:v>
                </c:pt>
                <c:pt idx="2588">
                  <c:v>Sc_7943.282</c:v>
                </c:pt>
                <c:pt idx="2589">
                  <c:v>Sc_10000</c:v>
                </c:pt>
                <c:pt idx="2590">
                  <c:v>Sc_12589.25</c:v>
                </c:pt>
                <c:pt idx="2591">
                  <c:v>Sc_15848.93</c:v>
                </c:pt>
                <c:pt idx="2592">
                  <c:v>Sc_19952.62</c:v>
                </c:pt>
                <c:pt idx="2593">
                  <c:v>Sc_25118.86</c:v>
                </c:pt>
                <c:pt idx="2594">
                  <c:v>Sc_31622.78</c:v>
                </c:pt>
                <c:pt idx="2595">
                  <c:v>Sc_39810.72</c:v>
                </c:pt>
                <c:pt idx="2596">
                  <c:v>Sc_50118.72</c:v>
                </c:pt>
                <c:pt idx="2597">
                  <c:v>Sc_63095.73</c:v>
                </c:pt>
                <c:pt idx="2598">
                  <c:v>Sc_79432.82</c:v>
                </c:pt>
                <c:pt idx="2599">
                  <c:v>Sc_100000</c:v>
                </c:pt>
                <c:pt idx="2600">
                  <c:v>Sc_125892.5</c:v>
                </c:pt>
                <c:pt idx="2601">
                  <c:v>Sc_158489.3</c:v>
                </c:pt>
                <c:pt idx="2602">
                  <c:v>Sc_199526.2</c:v>
                </c:pt>
                <c:pt idx="2603">
                  <c:v>Sc_251188.6</c:v>
                </c:pt>
                <c:pt idx="2604">
                  <c:v>Sc_316227.8</c:v>
                </c:pt>
                <c:pt idx="2605">
                  <c:v>Sc_398107.2</c:v>
                </c:pt>
                <c:pt idx="2606">
                  <c:v>Sc_501187.2</c:v>
                </c:pt>
                <c:pt idx="2607">
                  <c:v>Sc_630957.3</c:v>
                </c:pt>
                <c:pt idx="2608">
                  <c:v>Sc_794328.2</c:v>
                </c:pt>
                <c:pt idx="2609">
                  <c:v>Sc_1000000</c:v>
                </c:pt>
                <c:pt idx="2610">
                  <c:v>Sc_1258925</c:v>
                </c:pt>
                <c:pt idx="2611">
                  <c:v>Sc_1584893</c:v>
                </c:pt>
                <c:pt idx="2612">
                  <c:v>Sc_1995262</c:v>
                </c:pt>
                <c:pt idx="2613">
                  <c:v>Sc_2511886</c:v>
                </c:pt>
                <c:pt idx="2614">
                  <c:v>Sc_3162278</c:v>
                </c:pt>
                <c:pt idx="2615">
                  <c:v>Sc_3981072</c:v>
                </c:pt>
                <c:pt idx="2616">
                  <c:v>Sc_5011872</c:v>
                </c:pt>
                <c:pt idx="2617">
                  <c:v>Sc_6309573</c:v>
                </c:pt>
                <c:pt idx="2618">
                  <c:v>Sc_7943282</c:v>
                </c:pt>
                <c:pt idx="2619">
                  <c:v>Sc_10000000</c:v>
                </c:pt>
                <c:pt idx="2620">
                  <c:v>Sc_12589250</c:v>
                </c:pt>
                <c:pt idx="2621">
                  <c:v>Sc_15848930</c:v>
                </c:pt>
                <c:pt idx="2622">
                  <c:v>Sc_19952620</c:v>
                </c:pt>
                <c:pt idx="2623">
                  <c:v>Ti_</c:v>
                </c:pt>
                <c:pt idx="2624">
                  <c:v>Energy[eV]_Elastic[mb]</c:v>
                </c:pt>
                <c:pt idx="2625">
                  <c:v>Ti_0.00001258925</c:v>
                </c:pt>
                <c:pt idx="2626">
                  <c:v>Ti_0.00001584893</c:v>
                </c:pt>
                <c:pt idx="2627">
                  <c:v>Ti_0.00001995262</c:v>
                </c:pt>
                <c:pt idx="2628">
                  <c:v>Ti_0.00002511886</c:v>
                </c:pt>
                <c:pt idx="2629">
                  <c:v>Ti_0.00003162278</c:v>
                </c:pt>
                <c:pt idx="2630">
                  <c:v>Ti_0.00003981072</c:v>
                </c:pt>
                <c:pt idx="2631">
                  <c:v>Ti_0.00005011872</c:v>
                </c:pt>
                <c:pt idx="2632">
                  <c:v>Ti_0.00006309573</c:v>
                </c:pt>
                <c:pt idx="2633">
                  <c:v>Ti_0.00007943282</c:v>
                </c:pt>
                <c:pt idx="2634">
                  <c:v>Ti_0.0001</c:v>
                </c:pt>
                <c:pt idx="2635">
                  <c:v>Ti_0.0001258925</c:v>
                </c:pt>
                <c:pt idx="2636">
                  <c:v>Ti_0.0001584893</c:v>
                </c:pt>
                <c:pt idx="2637">
                  <c:v>Ti_0.0001995262</c:v>
                </c:pt>
                <c:pt idx="2638">
                  <c:v>Ti_0.0002511886</c:v>
                </c:pt>
                <c:pt idx="2639">
                  <c:v>Ti_0.0003162278</c:v>
                </c:pt>
                <c:pt idx="2640">
                  <c:v>Ti_0.0003981072</c:v>
                </c:pt>
                <c:pt idx="2641">
                  <c:v>Ti_0.0005011872</c:v>
                </c:pt>
                <c:pt idx="2642">
                  <c:v>Ti_0.0006309573</c:v>
                </c:pt>
                <c:pt idx="2643">
                  <c:v>Ti_0.0007943282</c:v>
                </c:pt>
                <c:pt idx="2644">
                  <c:v>Ti_0.001</c:v>
                </c:pt>
                <c:pt idx="2645">
                  <c:v>Ti_0.001258925</c:v>
                </c:pt>
                <c:pt idx="2646">
                  <c:v>Ti_0.001584893</c:v>
                </c:pt>
                <c:pt idx="2647">
                  <c:v>Ti_0.001995262</c:v>
                </c:pt>
                <c:pt idx="2648">
                  <c:v>Ti_0.002511886</c:v>
                </c:pt>
                <c:pt idx="2649">
                  <c:v>Ti_0.003162278</c:v>
                </c:pt>
                <c:pt idx="2650">
                  <c:v>Ti_0.003981072</c:v>
                </c:pt>
                <c:pt idx="2651">
                  <c:v>Ti_0.005011872</c:v>
                </c:pt>
                <c:pt idx="2652">
                  <c:v>Ti_0.006309573</c:v>
                </c:pt>
                <c:pt idx="2653">
                  <c:v>Ti_0.007943282</c:v>
                </c:pt>
                <c:pt idx="2654">
                  <c:v>Ti_0.01</c:v>
                </c:pt>
                <c:pt idx="2655">
                  <c:v>Ti_0.01258925</c:v>
                </c:pt>
                <c:pt idx="2656">
                  <c:v>Ti_0.01584893</c:v>
                </c:pt>
                <c:pt idx="2657">
                  <c:v>Ti_0.01995262</c:v>
                </c:pt>
                <c:pt idx="2658">
                  <c:v>Ti_0.02511886</c:v>
                </c:pt>
                <c:pt idx="2659">
                  <c:v>Ti_0.03162278</c:v>
                </c:pt>
                <c:pt idx="2660">
                  <c:v>Ti_0.03981072</c:v>
                </c:pt>
                <c:pt idx="2661">
                  <c:v>Ti_0.05011872</c:v>
                </c:pt>
                <c:pt idx="2662">
                  <c:v>Ti_0.06309573</c:v>
                </c:pt>
                <c:pt idx="2663">
                  <c:v>Ti_0.07943282</c:v>
                </c:pt>
                <c:pt idx="2664">
                  <c:v>Ti_0.1</c:v>
                </c:pt>
                <c:pt idx="2665">
                  <c:v>Ti_0.1258925</c:v>
                </c:pt>
                <c:pt idx="2666">
                  <c:v>Ti_0.1584893</c:v>
                </c:pt>
                <c:pt idx="2667">
                  <c:v>Ti_0.1995262</c:v>
                </c:pt>
                <c:pt idx="2668">
                  <c:v>Ti_0.2511886</c:v>
                </c:pt>
                <c:pt idx="2669">
                  <c:v>Ti_0.3162278</c:v>
                </c:pt>
                <c:pt idx="2670">
                  <c:v>Ti_0.3981072</c:v>
                </c:pt>
                <c:pt idx="2671">
                  <c:v>Ti_0.5011872</c:v>
                </c:pt>
                <c:pt idx="2672">
                  <c:v>Ti_0.6309573</c:v>
                </c:pt>
                <c:pt idx="2673">
                  <c:v>Ti_0.7943282</c:v>
                </c:pt>
                <c:pt idx="2674">
                  <c:v>Ti_1</c:v>
                </c:pt>
                <c:pt idx="2675">
                  <c:v>Ti_1.258925</c:v>
                </c:pt>
                <c:pt idx="2676">
                  <c:v>Ti_1.584893</c:v>
                </c:pt>
                <c:pt idx="2677">
                  <c:v>Ti_1.995262</c:v>
                </c:pt>
                <c:pt idx="2678">
                  <c:v>Ti_2.511886</c:v>
                </c:pt>
                <c:pt idx="2679">
                  <c:v>Ti_3.162278</c:v>
                </c:pt>
                <c:pt idx="2680">
                  <c:v>Ti_3.981072</c:v>
                </c:pt>
                <c:pt idx="2681">
                  <c:v>Ti_5.011872</c:v>
                </c:pt>
                <c:pt idx="2682">
                  <c:v>Ti_6.309573</c:v>
                </c:pt>
                <c:pt idx="2683">
                  <c:v>Ti_7.943282</c:v>
                </c:pt>
                <c:pt idx="2684">
                  <c:v>Ti_10</c:v>
                </c:pt>
                <c:pt idx="2685">
                  <c:v>Ti_12.58925</c:v>
                </c:pt>
                <c:pt idx="2686">
                  <c:v>Ti_15.84893</c:v>
                </c:pt>
                <c:pt idx="2687">
                  <c:v>Ti_19.95262</c:v>
                </c:pt>
                <c:pt idx="2688">
                  <c:v>Ti_25.11886</c:v>
                </c:pt>
                <c:pt idx="2689">
                  <c:v>Ti_31.62278</c:v>
                </c:pt>
                <c:pt idx="2690">
                  <c:v>Ti_39.81072</c:v>
                </c:pt>
                <c:pt idx="2691">
                  <c:v>Ti_50.11872</c:v>
                </c:pt>
                <c:pt idx="2692">
                  <c:v>Ti_63.09573</c:v>
                </c:pt>
                <c:pt idx="2693">
                  <c:v>Ti_79.43282</c:v>
                </c:pt>
                <c:pt idx="2694">
                  <c:v>Ti_100</c:v>
                </c:pt>
                <c:pt idx="2695">
                  <c:v>Ti_125.8925</c:v>
                </c:pt>
                <c:pt idx="2696">
                  <c:v>Ti_158.4893</c:v>
                </c:pt>
                <c:pt idx="2697">
                  <c:v>Ti_199.5262</c:v>
                </c:pt>
                <c:pt idx="2698">
                  <c:v>Ti_251.1886</c:v>
                </c:pt>
                <c:pt idx="2699">
                  <c:v>Ti_316.2278</c:v>
                </c:pt>
                <c:pt idx="2700">
                  <c:v>Ti_398.1072</c:v>
                </c:pt>
                <c:pt idx="2701">
                  <c:v>Ti_501.1872</c:v>
                </c:pt>
                <c:pt idx="2702">
                  <c:v>Ti_630.9573</c:v>
                </c:pt>
                <c:pt idx="2703">
                  <c:v>Ti_794.3282</c:v>
                </c:pt>
                <c:pt idx="2704">
                  <c:v>Ti_1000</c:v>
                </c:pt>
                <c:pt idx="2705">
                  <c:v>Ti_1258.925</c:v>
                </c:pt>
                <c:pt idx="2706">
                  <c:v>Ti_1584.893</c:v>
                </c:pt>
                <c:pt idx="2707">
                  <c:v>Ti_1995.262</c:v>
                </c:pt>
                <c:pt idx="2708">
                  <c:v>Ti_2511.886</c:v>
                </c:pt>
                <c:pt idx="2709">
                  <c:v>Ti_3162.278</c:v>
                </c:pt>
                <c:pt idx="2710">
                  <c:v>Ti_3981.072</c:v>
                </c:pt>
                <c:pt idx="2711">
                  <c:v>Ti_5011.872</c:v>
                </c:pt>
                <c:pt idx="2712">
                  <c:v>Ti_6309.573</c:v>
                </c:pt>
                <c:pt idx="2713">
                  <c:v>Ti_7943.282</c:v>
                </c:pt>
                <c:pt idx="2714">
                  <c:v>Ti_10000</c:v>
                </c:pt>
                <c:pt idx="2715">
                  <c:v>Ti_12589.25</c:v>
                </c:pt>
                <c:pt idx="2716">
                  <c:v>Ti_15848.93</c:v>
                </c:pt>
                <c:pt idx="2717">
                  <c:v>Ti_19952.62</c:v>
                </c:pt>
                <c:pt idx="2718">
                  <c:v>Ti_25118.86</c:v>
                </c:pt>
                <c:pt idx="2719">
                  <c:v>Ti_31622.78</c:v>
                </c:pt>
                <c:pt idx="2720">
                  <c:v>Ti_39810.72</c:v>
                </c:pt>
                <c:pt idx="2721">
                  <c:v>Ti_50118.72</c:v>
                </c:pt>
                <c:pt idx="2722">
                  <c:v>Ti_63095.73</c:v>
                </c:pt>
                <c:pt idx="2723">
                  <c:v>Ti_79432.82</c:v>
                </c:pt>
                <c:pt idx="2724">
                  <c:v>Ti_100000</c:v>
                </c:pt>
                <c:pt idx="2725">
                  <c:v>Ti_125892.5</c:v>
                </c:pt>
                <c:pt idx="2726">
                  <c:v>Ti_158489.3</c:v>
                </c:pt>
                <c:pt idx="2727">
                  <c:v>Ti_199526.2</c:v>
                </c:pt>
                <c:pt idx="2728">
                  <c:v>Ti_251188.6</c:v>
                </c:pt>
                <c:pt idx="2729">
                  <c:v>Ti_316227.8</c:v>
                </c:pt>
                <c:pt idx="2730">
                  <c:v>Ti_398107.2</c:v>
                </c:pt>
                <c:pt idx="2731">
                  <c:v>Ti_501187.2</c:v>
                </c:pt>
                <c:pt idx="2732">
                  <c:v>Ti_630957.3</c:v>
                </c:pt>
                <c:pt idx="2733">
                  <c:v>Ti_794328.2</c:v>
                </c:pt>
                <c:pt idx="2734">
                  <c:v>Ti_1000000</c:v>
                </c:pt>
                <c:pt idx="2735">
                  <c:v>Ti_1258925</c:v>
                </c:pt>
                <c:pt idx="2736">
                  <c:v>Ti_1584893</c:v>
                </c:pt>
                <c:pt idx="2737">
                  <c:v>Ti_1995262</c:v>
                </c:pt>
                <c:pt idx="2738">
                  <c:v>Ti_2511886</c:v>
                </c:pt>
                <c:pt idx="2739">
                  <c:v>Ti_3162278</c:v>
                </c:pt>
                <c:pt idx="2740">
                  <c:v>Ti_3981072</c:v>
                </c:pt>
                <c:pt idx="2741">
                  <c:v>Ti_5011872</c:v>
                </c:pt>
                <c:pt idx="2742">
                  <c:v>Ti_6309573</c:v>
                </c:pt>
                <c:pt idx="2743">
                  <c:v>Ti_7943282</c:v>
                </c:pt>
                <c:pt idx="2744">
                  <c:v>Ti_10000000</c:v>
                </c:pt>
                <c:pt idx="2745">
                  <c:v>Ti_12589250</c:v>
                </c:pt>
                <c:pt idx="2746">
                  <c:v>Ti_15848930</c:v>
                </c:pt>
                <c:pt idx="2747">
                  <c:v>Ti_19952620</c:v>
                </c:pt>
                <c:pt idx="2748">
                  <c:v>V_</c:v>
                </c:pt>
                <c:pt idx="2749">
                  <c:v>Energy[eV]_Elastic[mb]</c:v>
                </c:pt>
                <c:pt idx="2750">
                  <c:v>V_0.00001258925</c:v>
                </c:pt>
                <c:pt idx="2751">
                  <c:v>V_0.00001584893</c:v>
                </c:pt>
                <c:pt idx="2752">
                  <c:v>V_0.00001995262</c:v>
                </c:pt>
                <c:pt idx="2753">
                  <c:v>V_0.00002511886</c:v>
                </c:pt>
                <c:pt idx="2754">
                  <c:v>V_0.00003162278</c:v>
                </c:pt>
                <c:pt idx="2755">
                  <c:v>V_0.00003981072</c:v>
                </c:pt>
                <c:pt idx="2756">
                  <c:v>V_0.00005011872</c:v>
                </c:pt>
                <c:pt idx="2757">
                  <c:v>V_0.00006309573</c:v>
                </c:pt>
                <c:pt idx="2758">
                  <c:v>V_0.00007943282</c:v>
                </c:pt>
                <c:pt idx="2759">
                  <c:v>V_0.0001</c:v>
                </c:pt>
                <c:pt idx="2760">
                  <c:v>V_0.0001258925</c:v>
                </c:pt>
                <c:pt idx="2761">
                  <c:v>V_0.0001584893</c:v>
                </c:pt>
                <c:pt idx="2762">
                  <c:v>V_0.0001995262</c:v>
                </c:pt>
                <c:pt idx="2763">
                  <c:v>V_0.0002511886</c:v>
                </c:pt>
                <c:pt idx="2764">
                  <c:v>V_0.0003162278</c:v>
                </c:pt>
                <c:pt idx="2765">
                  <c:v>V_0.0003981072</c:v>
                </c:pt>
                <c:pt idx="2766">
                  <c:v>V_0.0005011872</c:v>
                </c:pt>
                <c:pt idx="2767">
                  <c:v>V_0.0006309573</c:v>
                </c:pt>
                <c:pt idx="2768">
                  <c:v>V_0.0007943282</c:v>
                </c:pt>
                <c:pt idx="2769">
                  <c:v>V_0.001</c:v>
                </c:pt>
                <c:pt idx="2770">
                  <c:v>V_0.001258925</c:v>
                </c:pt>
                <c:pt idx="2771">
                  <c:v>V_0.001584893</c:v>
                </c:pt>
                <c:pt idx="2772">
                  <c:v>V_0.001995262</c:v>
                </c:pt>
                <c:pt idx="2773">
                  <c:v>V_0.002511886</c:v>
                </c:pt>
                <c:pt idx="2774">
                  <c:v>V_0.003162278</c:v>
                </c:pt>
                <c:pt idx="2775">
                  <c:v>V_0.003981072</c:v>
                </c:pt>
                <c:pt idx="2776">
                  <c:v>V_0.005011872</c:v>
                </c:pt>
                <c:pt idx="2777">
                  <c:v>V_0.006309573</c:v>
                </c:pt>
                <c:pt idx="2778">
                  <c:v>V_0.007943282</c:v>
                </c:pt>
                <c:pt idx="2779">
                  <c:v>V_0.01</c:v>
                </c:pt>
                <c:pt idx="2780">
                  <c:v>V_0.01258925</c:v>
                </c:pt>
                <c:pt idx="2781">
                  <c:v>V_0.01584893</c:v>
                </c:pt>
                <c:pt idx="2782">
                  <c:v>V_0.01995262</c:v>
                </c:pt>
                <c:pt idx="2783">
                  <c:v>V_0.02511886</c:v>
                </c:pt>
                <c:pt idx="2784">
                  <c:v>V_0.03162278</c:v>
                </c:pt>
                <c:pt idx="2785">
                  <c:v>V_0.03981072</c:v>
                </c:pt>
                <c:pt idx="2786">
                  <c:v>V_0.05011872</c:v>
                </c:pt>
                <c:pt idx="2787">
                  <c:v>V_0.06309573</c:v>
                </c:pt>
                <c:pt idx="2788">
                  <c:v>V_0.07943282</c:v>
                </c:pt>
                <c:pt idx="2789">
                  <c:v>V_0.1</c:v>
                </c:pt>
                <c:pt idx="2790">
                  <c:v>V_0.1258925</c:v>
                </c:pt>
                <c:pt idx="2791">
                  <c:v>V_0.1584893</c:v>
                </c:pt>
                <c:pt idx="2792">
                  <c:v>V_0.1995262</c:v>
                </c:pt>
                <c:pt idx="2793">
                  <c:v>V_0.2511886</c:v>
                </c:pt>
                <c:pt idx="2794">
                  <c:v>V_0.3162278</c:v>
                </c:pt>
                <c:pt idx="2795">
                  <c:v>V_0.3981072</c:v>
                </c:pt>
                <c:pt idx="2796">
                  <c:v>V_0.5011872</c:v>
                </c:pt>
                <c:pt idx="2797">
                  <c:v>V_0.6309573</c:v>
                </c:pt>
                <c:pt idx="2798">
                  <c:v>V_0.7943282</c:v>
                </c:pt>
                <c:pt idx="2799">
                  <c:v>V_1</c:v>
                </c:pt>
                <c:pt idx="2800">
                  <c:v>V_1.258925</c:v>
                </c:pt>
                <c:pt idx="2801">
                  <c:v>V_1.584893</c:v>
                </c:pt>
                <c:pt idx="2802">
                  <c:v>V_1.995262</c:v>
                </c:pt>
                <c:pt idx="2803">
                  <c:v>V_2.511886</c:v>
                </c:pt>
                <c:pt idx="2804">
                  <c:v>V_3.162278</c:v>
                </c:pt>
                <c:pt idx="2805">
                  <c:v>V_3.981072</c:v>
                </c:pt>
                <c:pt idx="2806">
                  <c:v>V_5.011872</c:v>
                </c:pt>
                <c:pt idx="2807">
                  <c:v>V_6.309573</c:v>
                </c:pt>
                <c:pt idx="2808">
                  <c:v>V_7.943282</c:v>
                </c:pt>
                <c:pt idx="2809">
                  <c:v>V_10</c:v>
                </c:pt>
                <c:pt idx="2810">
                  <c:v>V_12.58925</c:v>
                </c:pt>
                <c:pt idx="2811">
                  <c:v>V_15.84893</c:v>
                </c:pt>
                <c:pt idx="2812">
                  <c:v>V_19.95262</c:v>
                </c:pt>
                <c:pt idx="2813">
                  <c:v>V_25.11886</c:v>
                </c:pt>
                <c:pt idx="2814">
                  <c:v>V_31.62278</c:v>
                </c:pt>
                <c:pt idx="2815">
                  <c:v>V_39.81072</c:v>
                </c:pt>
                <c:pt idx="2816">
                  <c:v>V_50.11872</c:v>
                </c:pt>
                <c:pt idx="2817">
                  <c:v>V_63.09573</c:v>
                </c:pt>
                <c:pt idx="2818">
                  <c:v>V_79.43282</c:v>
                </c:pt>
                <c:pt idx="2819">
                  <c:v>V_100</c:v>
                </c:pt>
                <c:pt idx="2820">
                  <c:v>V_125.8925</c:v>
                </c:pt>
                <c:pt idx="2821">
                  <c:v>V_158.4893</c:v>
                </c:pt>
                <c:pt idx="2822">
                  <c:v>V_199.5262</c:v>
                </c:pt>
                <c:pt idx="2823">
                  <c:v>V_251.1886</c:v>
                </c:pt>
                <c:pt idx="2824">
                  <c:v>V_316.2278</c:v>
                </c:pt>
                <c:pt idx="2825">
                  <c:v>V_398.1072</c:v>
                </c:pt>
                <c:pt idx="2826">
                  <c:v>V_501.1872</c:v>
                </c:pt>
                <c:pt idx="2827">
                  <c:v>V_630.9573</c:v>
                </c:pt>
                <c:pt idx="2828">
                  <c:v>V_794.3282</c:v>
                </c:pt>
                <c:pt idx="2829">
                  <c:v>V_1000</c:v>
                </c:pt>
                <c:pt idx="2830">
                  <c:v>V_1258.925</c:v>
                </c:pt>
                <c:pt idx="2831">
                  <c:v>V_1584.893</c:v>
                </c:pt>
                <c:pt idx="2832">
                  <c:v>V_1995.262</c:v>
                </c:pt>
                <c:pt idx="2833">
                  <c:v>V_2511.886</c:v>
                </c:pt>
                <c:pt idx="2834">
                  <c:v>V_3162.278</c:v>
                </c:pt>
                <c:pt idx="2835">
                  <c:v>V_3981.072</c:v>
                </c:pt>
                <c:pt idx="2836">
                  <c:v>V_5011.872</c:v>
                </c:pt>
                <c:pt idx="2837">
                  <c:v>V_6309.573</c:v>
                </c:pt>
                <c:pt idx="2838">
                  <c:v>V_7943.282</c:v>
                </c:pt>
                <c:pt idx="2839">
                  <c:v>V_10000</c:v>
                </c:pt>
                <c:pt idx="2840">
                  <c:v>V_12589.25</c:v>
                </c:pt>
                <c:pt idx="2841">
                  <c:v>V_15848.93</c:v>
                </c:pt>
                <c:pt idx="2842">
                  <c:v>V_19952.62</c:v>
                </c:pt>
                <c:pt idx="2843">
                  <c:v>V_25118.86</c:v>
                </c:pt>
                <c:pt idx="2844">
                  <c:v>V_31622.78</c:v>
                </c:pt>
                <c:pt idx="2845">
                  <c:v>V_39810.72</c:v>
                </c:pt>
                <c:pt idx="2846">
                  <c:v>V_50118.72</c:v>
                </c:pt>
                <c:pt idx="2847">
                  <c:v>V_63095.73</c:v>
                </c:pt>
                <c:pt idx="2848">
                  <c:v>V_79432.82</c:v>
                </c:pt>
                <c:pt idx="2849">
                  <c:v>V_100000</c:v>
                </c:pt>
                <c:pt idx="2850">
                  <c:v>V_125892.5</c:v>
                </c:pt>
                <c:pt idx="2851">
                  <c:v>V_158489.3</c:v>
                </c:pt>
                <c:pt idx="2852">
                  <c:v>V_199526.2</c:v>
                </c:pt>
                <c:pt idx="2853">
                  <c:v>V_251188.6</c:v>
                </c:pt>
                <c:pt idx="2854">
                  <c:v>V_316227.8</c:v>
                </c:pt>
                <c:pt idx="2855">
                  <c:v>V_398107.2</c:v>
                </c:pt>
                <c:pt idx="2856">
                  <c:v>V_501187.2</c:v>
                </c:pt>
                <c:pt idx="2857">
                  <c:v>V_630957.3</c:v>
                </c:pt>
                <c:pt idx="2858">
                  <c:v>V_794328.2</c:v>
                </c:pt>
                <c:pt idx="2859">
                  <c:v>V_1000000</c:v>
                </c:pt>
                <c:pt idx="2860">
                  <c:v>V_1258925</c:v>
                </c:pt>
                <c:pt idx="2861">
                  <c:v>V_1584893</c:v>
                </c:pt>
                <c:pt idx="2862">
                  <c:v>V_1995262</c:v>
                </c:pt>
                <c:pt idx="2863">
                  <c:v>V_2511886</c:v>
                </c:pt>
                <c:pt idx="2864">
                  <c:v>V_3162278</c:v>
                </c:pt>
                <c:pt idx="2865">
                  <c:v>V_3981072</c:v>
                </c:pt>
                <c:pt idx="2866">
                  <c:v>V_5011872</c:v>
                </c:pt>
                <c:pt idx="2867">
                  <c:v>V_6309573</c:v>
                </c:pt>
                <c:pt idx="2868">
                  <c:v>V_7943282</c:v>
                </c:pt>
                <c:pt idx="2869">
                  <c:v>V_10000000</c:v>
                </c:pt>
                <c:pt idx="2870">
                  <c:v>V_12589250</c:v>
                </c:pt>
                <c:pt idx="2871">
                  <c:v>V_15848930</c:v>
                </c:pt>
                <c:pt idx="2872">
                  <c:v>V_19952620</c:v>
                </c:pt>
                <c:pt idx="2873">
                  <c:v>Cr_</c:v>
                </c:pt>
                <c:pt idx="2874">
                  <c:v>Energy[eV]_Elastic[mb]</c:v>
                </c:pt>
                <c:pt idx="2875">
                  <c:v>Cr_0.00001258925</c:v>
                </c:pt>
                <c:pt idx="2876">
                  <c:v>Cr_0.00001584893</c:v>
                </c:pt>
                <c:pt idx="2877">
                  <c:v>Cr_0.00001995262</c:v>
                </c:pt>
                <c:pt idx="2878">
                  <c:v>Cr_0.00002511886</c:v>
                </c:pt>
                <c:pt idx="2879">
                  <c:v>Cr_0.00003162278</c:v>
                </c:pt>
                <c:pt idx="2880">
                  <c:v>Cr_0.00003981072</c:v>
                </c:pt>
                <c:pt idx="2881">
                  <c:v>Cr_0.00005011872</c:v>
                </c:pt>
                <c:pt idx="2882">
                  <c:v>Cr_0.00006309573</c:v>
                </c:pt>
                <c:pt idx="2883">
                  <c:v>Cr_0.00007943282</c:v>
                </c:pt>
                <c:pt idx="2884">
                  <c:v>Cr_0.0001</c:v>
                </c:pt>
                <c:pt idx="2885">
                  <c:v>Cr_0.0001258925</c:v>
                </c:pt>
                <c:pt idx="2886">
                  <c:v>Cr_0.0001584893</c:v>
                </c:pt>
                <c:pt idx="2887">
                  <c:v>Cr_0.0001995262</c:v>
                </c:pt>
                <c:pt idx="2888">
                  <c:v>Cr_0.0002511886</c:v>
                </c:pt>
                <c:pt idx="2889">
                  <c:v>Cr_0.0003162278</c:v>
                </c:pt>
                <c:pt idx="2890">
                  <c:v>Cr_0.0003981072</c:v>
                </c:pt>
                <c:pt idx="2891">
                  <c:v>Cr_0.0005011872</c:v>
                </c:pt>
                <c:pt idx="2892">
                  <c:v>Cr_0.0006309573</c:v>
                </c:pt>
                <c:pt idx="2893">
                  <c:v>Cr_0.0007943282</c:v>
                </c:pt>
                <c:pt idx="2894">
                  <c:v>Cr_0.001</c:v>
                </c:pt>
                <c:pt idx="2895">
                  <c:v>Cr_0.001258925</c:v>
                </c:pt>
                <c:pt idx="2896">
                  <c:v>Cr_0.001584893</c:v>
                </c:pt>
                <c:pt idx="2897">
                  <c:v>Cr_0.001995262</c:v>
                </c:pt>
                <c:pt idx="2898">
                  <c:v>Cr_0.002511886</c:v>
                </c:pt>
                <c:pt idx="2899">
                  <c:v>Cr_0.003162278</c:v>
                </c:pt>
                <c:pt idx="2900">
                  <c:v>Cr_0.003981072</c:v>
                </c:pt>
                <c:pt idx="2901">
                  <c:v>Cr_0.005011872</c:v>
                </c:pt>
                <c:pt idx="2902">
                  <c:v>Cr_0.006309573</c:v>
                </c:pt>
                <c:pt idx="2903">
                  <c:v>Cr_0.007943282</c:v>
                </c:pt>
                <c:pt idx="2904">
                  <c:v>Cr_0.01</c:v>
                </c:pt>
                <c:pt idx="2905">
                  <c:v>Cr_0.01258925</c:v>
                </c:pt>
                <c:pt idx="2906">
                  <c:v>Cr_0.01584893</c:v>
                </c:pt>
                <c:pt idx="2907">
                  <c:v>Cr_0.01995262</c:v>
                </c:pt>
                <c:pt idx="2908">
                  <c:v>Cr_0.02511886</c:v>
                </c:pt>
                <c:pt idx="2909">
                  <c:v>Cr_0.03162278</c:v>
                </c:pt>
                <c:pt idx="2910">
                  <c:v>Cr_0.03981072</c:v>
                </c:pt>
                <c:pt idx="2911">
                  <c:v>Cr_0.05011872</c:v>
                </c:pt>
                <c:pt idx="2912">
                  <c:v>Cr_0.06309573</c:v>
                </c:pt>
                <c:pt idx="2913">
                  <c:v>Cr_0.07943282</c:v>
                </c:pt>
                <c:pt idx="2914">
                  <c:v>Cr_0.1</c:v>
                </c:pt>
                <c:pt idx="2915">
                  <c:v>Cr_0.1258925</c:v>
                </c:pt>
                <c:pt idx="2916">
                  <c:v>Cr_0.1584893</c:v>
                </c:pt>
                <c:pt idx="2917">
                  <c:v>Cr_0.1995262</c:v>
                </c:pt>
                <c:pt idx="2918">
                  <c:v>Cr_0.2511886</c:v>
                </c:pt>
                <c:pt idx="2919">
                  <c:v>Cr_0.3162278</c:v>
                </c:pt>
                <c:pt idx="2920">
                  <c:v>Cr_0.3981072</c:v>
                </c:pt>
                <c:pt idx="2921">
                  <c:v>Cr_0.5011872</c:v>
                </c:pt>
                <c:pt idx="2922">
                  <c:v>Cr_0.6309573</c:v>
                </c:pt>
                <c:pt idx="2923">
                  <c:v>Cr_0.7943282</c:v>
                </c:pt>
                <c:pt idx="2924">
                  <c:v>Cr_1</c:v>
                </c:pt>
                <c:pt idx="2925">
                  <c:v>Cr_1.258925</c:v>
                </c:pt>
                <c:pt idx="2926">
                  <c:v>Cr_1.584893</c:v>
                </c:pt>
                <c:pt idx="2927">
                  <c:v>Cr_1.995262</c:v>
                </c:pt>
                <c:pt idx="2928">
                  <c:v>Cr_2.511886</c:v>
                </c:pt>
                <c:pt idx="2929">
                  <c:v>Cr_3.162278</c:v>
                </c:pt>
                <c:pt idx="2930">
                  <c:v>Cr_3.981072</c:v>
                </c:pt>
                <c:pt idx="2931">
                  <c:v>Cr_5.011872</c:v>
                </c:pt>
                <c:pt idx="2932">
                  <c:v>Cr_6.309573</c:v>
                </c:pt>
                <c:pt idx="2933">
                  <c:v>Cr_7.943282</c:v>
                </c:pt>
                <c:pt idx="2934">
                  <c:v>Cr_10</c:v>
                </c:pt>
                <c:pt idx="2935">
                  <c:v>Cr_12.58925</c:v>
                </c:pt>
                <c:pt idx="2936">
                  <c:v>Cr_15.84893</c:v>
                </c:pt>
                <c:pt idx="2937">
                  <c:v>Cr_19.95262</c:v>
                </c:pt>
                <c:pt idx="2938">
                  <c:v>Cr_25.11886</c:v>
                </c:pt>
                <c:pt idx="2939">
                  <c:v>Cr_31.62278</c:v>
                </c:pt>
                <c:pt idx="2940">
                  <c:v>Cr_39.81072</c:v>
                </c:pt>
                <c:pt idx="2941">
                  <c:v>Cr_50.11872</c:v>
                </c:pt>
                <c:pt idx="2942">
                  <c:v>Cr_63.09573</c:v>
                </c:pt>
                <c:pt idx="2943">
                  <c:v>Cr_79.43282</c:v>
                </c:pt>
                <c:pt idx="2944">
                  <c:v>Cr_100</c:v>
                </c:pt>
                <c:pt idx="2945">
                  <c:v>Cr_125.8925</c:v>
                </c:pt>
                <c:pt idx="2946">
                  <c:v>Cr_158.4893</c:v>
                </c:pt>
                <c:pt idx="2947">
                  <c:v>Cr_199.5262</c:v>
                </c:pt>
                <c:pt idx="2948">
                  <c:v>Cr_251.1886</c:v>
                </c:pt>
                <c:pt idx="2949">
                  <c:v>Cr_316.2278</c:v>
                </c:pt>
                <c:pt idx="2950">
                  <c:v>Cr_398.1072</c:v>
                </c:pt>
                <c:pt idx="2951">
                  <c:v>Cr_501.1872</c:v>
                </c:pt>
                <c:pt idx="2952">
                  <c:v>Cr_630.9573</c:v>
                </c:pt>
                <c:pt idx="2953">
                  <c:v>Cr_794.3282</c:v>
                </c:pt>
                <c:pt idx="2954">
                  <c:v>Cr_1000</c:v>
                </c:pt>
                <c:pt idx="2955">
                  <c:v>Cr_1258.925</c:v>
                </c:pt>
                <c:pt idx="2956">
                  <c:v>Cr_1584.893</c:v>
                </c:pt>
                <c:pt idx="2957">
                  <c:v>Cr_1995.262</c:v>
                </c:pt>
                <c:pt idx="2958">
                  <c:v>Cr_2511.886</c:v>
                </c:pt>
                <c:pt idx="2959">
                  <c:v>Cr_3162.278</c:v>
                </c:pt>
                <c:pt idx="2960">
                  <c:v>Cr_3981.072</c:v>
                </c:pt>
                <c:pt idx="2961">
                  <c:v>Cr_5011.872</c:v>
                </c:pt>
                <c:pt idx="2962">
                  <c:v>Cr_6309.573</c:v>
                </c:pt>
                <c:pt idx="2963">
                  <c:v>Cr_7943.282</c:v>
                </c:pt>
                <c:pt idx="2964">
                  <c:v>Cr_10000</c:v>
                </c:pt>
                <c:pt idx="2965">
                  <c:v>Cr_12589.25</c:v>
                </c:pt>
                <c:pt idx="2966">
                  <c:v>Cr_15848.93</c:v>
                </c:pt>
                <c:pt idx="2967">
                  <c:v>Cr_19952.62</c:v>
                </c:pt>
                <c:pt idx="2968">
                  <c:v>Cr_25118.86</c:v>
                </c:pt>
                <c:pt idx="2969">
                  <c:v>Cr_31622.78</c:v>
                </c:pt>
                <c:pt idx="2970">
                  <c:v>Cr_39810.72</c:v>
                </c:pt>
                <c:pt idx="2971">
                  <c:v>Cr_50118.72</c:v>
                </c:pt>
                <c:pt idx="2972">
                  <c:v>Cr_63095.73</c:v>
                </c:pt>
                <c:pt idx="2973">
                  <c:v>Cr_79432.82</c:v>
                </c:pt>
                <c:pt idx="2974">
                  <c:v>Cr_100000</c:v>
                </c:pt>
                <c:pt idx="2975">
                  <c:v>Cr_125892.5</c:v>
                </c:pt>
                <c:pt idx="2976">
                  <c:v>Cr_158489.3</c:v>
                </c:pt>
                <c:pt idx="2977">
                  <c:v>Cr_199526.2</c:v>
                </c:pt>
                <c:pt idx="2978">
                  <c:v>Cr_251188.6</c:v>
                </c:pt>
                <c:pt idx="2979">
                  <c:v>Cr_316227.8</c:v>
                </c:pt>
                <c:pt idx="2980">
                  <c:v>Cr_398107.2</c:v>
                </c:pt>
                <c:pt idx="2981">
                  <c:v>Cr_501187.2</c:v>
                </c:pt>
                <c:pt idx="2982">
                  <c:v>Cr_630957.3</c:v>
                </c:pt>
                <c:pt idx="2983">
                  <c:v>Cr_794328.2</c:v>
                </c:pt>
                <c:pt idx="2984">
                  <c:v>Cr_1000000</c:v>
                </c:pt>
                <c:pt idx="2985">
                  <c:v>Cr_1258925</c:v>
                </c:pt>
                <c:pt idx="2986">
                  <c:v>Cr_1584893</c:v>
                </c:pt>
                <c:pt idx="2987">
                  <c:v>Cr_1995262</c:v>
                </c:pt>
                <c:pt idx="2988">
                  <c:v>Cr_2511886</c:v>
                </c:pt>
                <c:pt idx="2989">
                  <c:v>Cr_3162278</c:v>
                </c:pt>
                <c:pt idx="2990">
                  <c:v>Cr_3981072</c:v>
                </c:pt>
                <c:pt idx="2991">
                  <c:v>Cr_5011872</c:v>
                </c:pt>
                <c:pt idx="2992">
                  <c:v>Cr_6309573</c:v>
                </c:pt>
                <c:pt idx="2993">
                  <c:v>Cr_7943282</c:v>
                </c:pt>
                <c:pt idx="2994">
                  <c:v>Cr_10000000</c:v>
                </c:pt>
                <c:pt idx="2995">
                  <c:v>Cr_12589250</c:v>
                </c:pt>
                <c:pt idx="2996">
                  <c:v>Cr_15848930</c:v>
                </c:pt>
                <c:pt idx="2997">
                  <c:v>Cr_19952620</c:v>
                </c:pt>
                <c:pt idx="2998">
                  <c:v>Mn_</c:v>
                </c:pt>
                <c:pt idx="2999">
                  <c:v>Energy[eV]_Elastic[mb]</c:v>
                </c:pt>
                <c:pt idx="3000">
                  <c:v>Mn_0.00001258925</c:v>
                </c:pt>
                <c:pt idx="3001">
                  <c:v>Mn_0.00001584893</c:v>
                </c:pt>
                <c:pt idx="3002">
                  <c:v>Mn_0.00001995262</c:v>
                </c:pt>
                <c:pt idx="3003">
                  <c:v>Mn_0.00002511886</c:v>
                </c:pt>
                <c:pt idx="3004">
                  <c:v>Mn_0.00003162278</c:v>
                </c:pt>
                <c:pt idx="3005">
                  <c:v>Mn_0.00003981072</c:v>
                </c:pt>
                <c:pt idx="3006">
                  <c:v>Mn_0.00005011872</c:v>
                </c:pt>
                <c:pt idx="3007">
                  <c:v>Mn_0.00006309573</c:v>
                </c:pt>
                <c:pt idx="3008">
                  <c:v>Mn_0.00007943282</c:v>
                </c:pt>
                <c:pt idx="3009">
                  <c:v>Mn_0.0001</c:v>
                </c:pt>
                <c:pt idx="3010">
                  <c:v>Mn_0.0001258925</c:v>
                </c:pt>
                <c:pt idx="3011">
                  <c:v>Mn_0.0001584893</c:v>
                </c:pt>
                <c:pt idx="3012">
                  <c:v>Mn_0.0001995262</c:v>
                </c:pt>
                <c:pt idx="3013">
                  <c:v>Mn_0.0002511886</c:v>
                </c:pt>
                <c:pt idx="3014">
                  <c:v>Mn_0.0003162278</c:v>
                </c:pt>
                <c:pt idx="3015">
                  <c:v>Mn_0.0003981072</c:v>
                </c:pt>
                <c:pt idx="3016">
                  <c:v>Mn_0.0005011872</c:v>
                </c:pt>
                <c:pt idx="3017">
                  <c:v>Mn_0.0006309573</c:v>
                </c:pt>
                <c:pt idx="3018">
                  <c:v>Mn_0.0007943282</c:v>
                </c:pt>
                <c:pt idx="3019">
                  <c:v>Mn_0.001</c:v>
                </c:pt>
                <c:pt idx="3020">
                  <c:v>Mn_0.001258925</c:v>
                </c:pt>
                <c:pt idx="3021">
                  <c:v>Mn_0.001584893</c:v>
                </c:pt>
                <c:pt idx="3022">
                  <c:v>Mn_0.001995262</c:v>
                </c:pt>
                <c:pt idx="3023">
                  <c:v>Mn_0.002511886</c:v>
                </c:pt>
                <c:pt idx="3024">
                  <c:v>Mn_0.003162278</c:v>
                </c:pt>
                <c:pt idx="3025">
                  <c:v>Mn_0.003981072</c:v>
                </c:pt>
                <c:pt idx="3026">
                  <c:v>Mn_0.005011872</c:v>
                </c:pt>
                <c:pt idx="3027">
                  <c:v>Mn_0.006309573</c:v>
                </c:pt>
                <c:pt idx="3028">
                  <c:v>Mn_0.007943282</c:v>
                </c:pt>
                <c:pt idx="3029">
                  <c:v>Mn_0.01</c:v>
                </c:pt>
                <c:pt idx="3030">
                  <c:v>Mn_0.01258925</c:v>
                </c:pt>
                <c:pt idx="3031">
                  <c:v>Mn_0.01584893</c:v>
                </c:pt>
                <c:pt idx="3032">
                  <c:v>Mn_0.01995262</c:v>
                </c:pt>
                <c:pt idx="3033">
                  <c:v>Mn_0.02511886</c:v>
                </c:pt>
                <c:pt idx="3034">
                  <c:v>Mn_0.03162278</c:v>
                </c:pt>
                <c:pt idx="3035">
                  <c:v>Mn_0.03981072</c:v>
                </c:pt>
                <c:pt idx="3036">
                  <c:v>Mn_0.05011872</c:v>
                </c:pt>
                <c:pt idx="3037">
                  <c:v>Mn_0.06309573</c:v>
                </c:pt>
                <c:pt idx="3038">
                  <c:v>Mn_0.07943282</c:v>
                </c:pt>
                <c:pt idx="3039">
                  <c:v>Mn_0.1</c:v>
                </c:pt>
                <c:pt idx="3040">
                  <c:v>Mn_0.1258925</c:v>
                </c:pt>
                <c:pt idx="3041">
                  <c:v>Mn_0.1584893</c:v>
                </c:pt>
                <c:pt idx="3042">
                  <c:v>Mn_0.1995262</c:v>
                </c:pt>
                <c:pt idx="3043">
                  <c:v>Mn_0.2511886</c:v>
                </c:pt>
                <c:pt idx="3044">
                  <c:v>Mn_0.3162278</c:v>
                </c:pt>
                <c:pt idx="3045">
                  <c:v>Mn_0.3981072</c:v>
                </c:pt>
                <c:pt idx="3046">
                  <c:v>Mn_0.5011872</c:v>
                </c:pt>
                <c:pt idx="3047">
                  <c:v>Mn_0.6309573</c:v>
                </c:pt>
                <c:pt idx="3048">
                  <c:v>Mn_0.7943282</c:v>
                </c:pt>
                <c:pt idx="3049">
                  <c:v>Mn_1</c:v>
                </c:pt>
                <c:pt idx="3050">
                  <c:v>Mn_1.258925</c:v>
                </c:pt>
                <c:pt idx="3051">
                  <c:v>Mn_1.584893</c:v>
                </c:pt>
                <c:pt idx="3052">
                  <c:v>Mn_1.995262</c:v>
                </c:pt>
                <c:pt idx="3053">
                  <c:v>Mn_2.511886</c:v>
                </c:pt>
                <c:pt idx="3054">
                  <c:v>Mn_3.162278</c:v>
                </c:pt>
                <c:pt idx="3055">
                  <c:v>Mn_3.981072</c:v>
                </c:pt>
                <c:pt idx="3056">
                  <c:v>Mn_5.011872</c:v>
                </c:pt>
                <c:pt idx="3057">
                  <c:v>Mn_6.309573</c:v>
                </c:pt>
                <c:pt idx="3058">
                  <c:v>Mn_7.943282</c:v>
                </c:pt>
                <c:pt idx="3059">
                  <c:v>Mn_10</c:v>
                </c:pt>
                <c:pt idx="3060">
                  <c:v>Mn_12.58925</c:v>
                </c:pt>
                <c:pt idx="3061">
                  <c:v>Mn_15.84893</c:v>
                </c:pt>
                <c:pt idx="3062">
                  <c:v>Mn_19.95262</c:v>
                </c:pt>
                <c:pt idx="3063">
                  <c:v>Mn_25.11886</c:v>
                </c:pt>
                <c:pt idx="3064">
                  <c:v>Mn_31.62278</c:v>
                </c:pt>
                <c:pt idx="3065">
                  <c:v>Mn_39.81072</c:v>
                </c:pt>
                <c:pt idx="3066">
                  <c:v>Mn_50.11872</c:v>
                </c:pt>
                <c:pt idx="3067">
                  <c:v>Mn_63.09573</c:v>
                </c:pt>
                <c:pt idx="3068">
                  <c:v>Mn_79.43282</c:v>
                </c:pt>
                <c:pt idx="3069">
                  <c:v>Mn_100</c:v>
                </c:pt>
                <c:pt idx="3070">
                  <c:v>Mn_125.8925</c:v>
                </c:pt>
                <c:pt idx="3071">
                  <c:v>Mn_158.4893</c:v>
                </c:pt>
                <c:pt idx="3072">
                  <c:v>Mn_199.5262</c:v>
                </c:pt>
                <c:pt idx="3073">
                  <c:v>Mn_251.1886</c:v>
                </c:pt>
                <c:pt idx="3074">
                  <c:v>Mn_316.2278</c:v>
                </c:pt>
                <c:pt idx="3075">
                  <c:v>Mn_398.1072</c:v>
                </c:pt>
                <c:pt idx="3076">
                  <c:v>Mn_501.1872</c:v>
                </c:pt>
                <c:pt idx="3077">
                  <c:v>Mn_630.9573</c:v>
                </c:pt>
                <c:pt idx="3078">
                  <c:v>Mn_794.3282</c:v>
                </c:pt>
                <c:pt idx="3079">
                  <c:v>Mn_1000</c:v>
                </c:pt>
                <c:pt idx="3080">
                  <c:v>Mn_1258.925</c:v>
                </c:pt>
                <c:pt idx="3081">
                  <c:v>Mn_1584.893</c:v>
                </c:pt>
                <c:pt idx="3082">
                  <c:v>Mn_1995.262</c:v>
                </c:pt>
                <c:pt idx="3083">
                  <c:v>Mn_2511.886</c:v>
                </c:pt>
                <c:pt idx="3084">
                  <c:v>Mn_3162.278</c:v>
                </c:pt>
                <c:pt idx="3085">
                  <c:v>Mn_3981.072</c:v>
                </c:pt>
                <c:pt idx="3086">
                  <c:v>Mn_5011.872</c:v>
                </c:pt>
                <c:pt idx="3087">
                  <c:v>Mn_6309.573</c:v>
                </c:pt>
                <c:pt idx="3088">
                  <c:v>Mn_7943.282</c:v>
                </c:pt>
                <c:pt idx="3089">
                  <c:v>Mn_10000</c:v>
                </c:pt>
                <c:pt idx="3090">
                  <c:v>Mn_12589.25</c:v>
                </c:pt>
                <c:pt idx="3091">
                  <c:v>Mn_15848.93</c:v>
                </c:pt>
                <c:pt idx="3092">
                  <c:v>Mn_19952.62</c:v>
                </c:pt>
                <c:pt idx="3093">
                  <c:v>Mn_25118.86</c:v>
                </c:pt>
                <c:pt idx="3094">
                  <c:v>Mn_31622.78</c:v>
                </c:pt>
                <c:pt idx="3095">
                  <c:v>Mn_39810.72</c:v>
                </c:pt>
                <c:pt idx="3096">
                  <c:v>Mn_50118.72</c:v>
                </c:pt>
                <c:pt idx="3097">
                  <c:v>Mn_63095.73</c:v>
                </c:pt>
                <c:pt idx="3098">
                  <c:v>Mn_79432.82</c:v>
                </c:pt>
                <c:pt idx="3099">
                  <c:v>Mn_100000</c:v>
                </c:pt>
                <c:pt idx="3100">
                  <c:v>Mn_125892.5</c:v>
                </c:pt>
                <c:pt idx="3101">
                  <c:v>Mn_158489.3</c:v>
                </c:pt>
                <c:pt idx="3102">
                  <c:v>Mn_199526.2</c:v>
                </c:pt>
                <c:pt idx="3103">
                  <c:v>Mn_251188.6</c:v>
                </c:pt>
                <c:pt idx="3104">
                  <c:v>Mn_316227.8</c:v>
                </c:pt>
                <c:pt idx="3105">
                  <c:v>Mn_398107.2</c:v>
                </c:pt>
                <c:pt idx="3106">
                  <c:v>Mn_501187.2</c:v>
                </c:pt>
                <c:pt idx="3107">
                  <c:v>Mn_630957.3</c:v>
                </c:pt>
                <c:pt idx="3108">
                  <c:v>Mn_794328.2</c:v>
                </c:pt>
                <c:pt idx="3109">
                  <c:v>Mn_1000000</c:v>
                </c:pt>
                <c:pt idx="3110">
                  <c:v>Mn_1258925</c:v>
                </c:pt>
                <c:pt idx="3111">
                  <c:v>Mn_1584893</c:v>
                </c:pt>
                <c:pt idx="3112">
                  <c:v>Mn_1995262</c:v>
                </c:pt>
                <c:pt idx="3113">
                  <c:v>Mn_2511886</c:v>
                </c:pt>
                <c:pt idx="3114">
                  <c:v>Mn_3162278</c:v>
                </c:pt>
                <c:pt idx="3115">
                  <c:v>Mn_3981072</c:v>
                </c:pt>
                <c:pt idx="3116">
                  <c:v>Mn_5011872</c:v>
                </c:pt>
                <c:pt idx="3117">
                  <c:v>Mn_6309573</c:v>
                </c:pt>
                <c:pt idx="3118">
                  <c:v>Mn_7943282</c:v>
                </c:pt>
                <c:pt idx="3119">
                  <c:v>Mn_10000000</c:v>
                </c:pt>
                <c:pt idx="3120">
                  <c:v>Mn_12589250</c:v>
                </c:pt>
                <c:pt idx="3121">
                  <c:v>Mn_15848930</c:v>
                </c:pt>
                <c:pt idx="3122">
                  <c:v>Mn_19952620</c:v>
                </c:pt>
                <c:pt idx="3123">
                  <c:v>Fe_</c:v>
                </c:pt>
                <c:pt idx="3124">
                  <c:v>Energy[eV]_Elastic[mb]</c:v>
                </c:pt>
                <c:pt idx="3125">
                  <c:v>Fe_0.00001258925</c:v>
                </c:pt>
                <c:pt idx="3126">
                  <c:v>Fe_0.00001584893</c:v>
                </c:pt>
                <c:pt idx="3127">
                  <c:v>Fe_0.00001995262</c:v>
                </c:pt>
                <c:pt idx="3128">
                  <c:v>Fe_0.00002511886</c:v>
                </c:pt>
                <c:pt idx="3129">
                  <c:v>Fe_0.00003162278</c:v>
                </c:pt>
                <c:pt idx="3130">
                  <c:v>Fe_0.00003981072</c:v>
                </c:pt>
                <c:pt idx="3131">
                  <c:v>Fe_0.00005011872</c:v>
                </c:pt>
                <c:pt idx="3132">
                  <c:v>Fe_0.00006309573</c:v>
                </c:pt>
                <c:pt idx="3133">
                  <c:v>Fe_0.00007943282</c:v>
                </c:pt>
                <c:pt idx="3134">
                  <c:v>Fe_0.0001</c:v>
                </c:pt>
                <c:pt idx="3135">
                  <c:v>Fe_0.0001258925</c:v>
                </c:pt>
                <c:pt idx="3136">
                  <c:v>Fe_0.0001584893</c:v>
                </c:pt>
                <c:pt idx="3137">
                  <c:v>Fe_0.0001995262</c:v>
                </c:pt>
                <c:pt idx="3138">
                  <c:v>Fe_0.0002511886</c:v>
                </c:pt>
                <c:pt idx="3139">
                  <c:v>Fe_0.0003162278</c:v>
                </c:pt>
                <c:pt idx="3140">
                  <c:v>Fe_0.0003981072</c:v>
                </c:pt>
                <c:pt idx="3141">
                  <c:v>Fe_0.0005011872</c:v>
                </c:pt>
                <c:pt idx="3142">
                  <c:v>Fe_0.0006309573</c:v>
                </c:pt>
                <c:pt idx="3143">
                  <c:v>Fe_0.0007943282</c:v>
                </c:pt>
                <c:pt idx="3144">
                  <c:v>Fe_0.001</c:v>
                </c:pt>
                <c:pt idx="3145">
                  <c:v>Fe_0.001258925</c:v>
                </c:pt>
                <c:pt idx="3146">
                  <c:v>Fe_0.001584893</c:v>
                </c:pt>
                <c:pt idx="3147">
                  <c:v>Fe_0.001995262</c:v>
                </c:pt>
                <c:pt idx="3148">
                  <c:v>Fe_0.002511886</c:v>
                </c:pt>
                <c:pt idx="3149">
                  <c:v>Fe_0.003162278</c:v>
                </c:pt>
                <c:pt idx="3150">
                  <c:v>Fe_0.003981072</c:v>
                </c:pt>
                <c:pt idx="3151">
                  <c:v>Fe_0.005011872</c:v>
                </c:pt>
                <c:pt idx="3152">
                  <c:v>Fe_0.006309573</c:v>
                </c:pt>
                <c:pt idx="3153">
                  <c:v>Fe_0.007943282</c:v>
                </c:pt>
                <c:pt idx="3154">
                  <c:v>Fe_0.01</c:v>
                </c:pt>
                <c:pt idx="3155">
                  <c:v>Fe_0.01258925</c:v>
                </c:pt>
                <c:pt idx="3156">
                  <c:v>Fe_0.01584893</c:v>
                </c:pt>
                <c:pt idx="3157">
                  <c:v>Fe_0.01995262</c:v>
                </c:pt>
                <c:pt idx="3158">
                  <c:v>Fe_0.02511886</c:v>
                </c:pt>
                <c:pt idx="3159">
                  <c:v>Fe_0.03162278</c:v>
                </c:pt>
                <c:pt idx="3160">
                  <c:v>Fe_0.03981072</c:v>
                </c:pt>
                <c:pt idx="3161">
                  <c:v>Fe_0.05011872</c:v>
                </c:pt>
                <c:pt idx="3162">
                  <c:v>Fe_0.06309573</c:v>
                </c:pt>
                <c:pt idx="3163">
                  <c:v>Fe_0.07943282</c:v>
                </c:pt>
                <c:pt idx="3164">
                  <c:v>Fe_0.1</c:v>
                </c:pt>
                <c:pt idx="3165">
                  <c:v>Fe_0.1258925</c:v>
                </c:pt>
                <c:pt idx="3166">
                  <c:v>Fe_0.1584893</c:v>
                </c:pt>
                <c:pt idx="3167">
                  <c:v>Fe_0.1995262</c:v>
                </c:pt>
                <c:pt idx="3168">
                  <c:v>Fe_0.2511886</c:v>
                </c:pt>
                <c:pt idx="3169">
                  <c:v>Fe_0.3162278</c:v>
                </c:pt>
                <c:pt idx="3170">
                  <c:v>Fe_0.3981072</c:v>
                </c:pt>
                <c:pt idx="3171">
                  <c:v>Fe_0.5011872</c:v>
                </c:pt>
                <c:pt idx="3172">
                  <c:v>Fe_0.6309573</c:v>
                </c:pt>
                <c:pt idx="3173">
                  <c:v>Fe_0.7943282</c:v>
                </c:pt>
                <c:pt idx="3174">
                  <c:v>Fe_1</c:v>
                </c:pt>
                <c:pt idx="3175">
                  <c:v>Fe_1.258925</c:v>
                </c:pt>
                <c:pt idx="3176">
                  <c:v>Fe_1.584893</c:v>
                </c:pt>
                <c:pt idx="3177">
                  <c:v>Fe_1.995262</c:v>
                </c:pt>
                <c:pt idx="3178">
                  <c:v>Fe_2.511886</c:v>
                </c:pt>
                <c:pt idx="3179">
                  <c:v>Fe_3.162278</c:v>
                </c:pt>
                <c:pt idx="3180">
                  <c:v>Fe_3.981072</c:v>
                </c:pt>
                <c:pt idx="3181">
                  <c:v>Fe_5.011872</c:v>
                </c:pt>
                <c:pt idx="3182">
                  <c:v>Fe_6.309573</c:v>
                </c:pt>
                <c:pt idx="3183">
                  <c:v>Fe_7.943282</c:v>
                </c:pt>
                <c:pt idx="3184">
                  <c:v>Fe_10</c:v>
                </c:pt>
                <c:pt idx="3185">
                  <c:v>Fe_12.58925</c:v>
                </c:pt>
                <c:pt idx="3186">
                  <c:v>Fe_15.84893</c:v>
                </c:pt>
                <c:pt idx="3187">
                  <c:v>Fe_19.95262</c:v>
                </c:pt>
                <c:pt idx="3188">
                  <c:v>Fe_25.11886</c:v>
                </c:pt>
                <c:pt idx="3189">
                  <c:v>Fe_31.62278</c:v>
                </c:pt>
                <c:pt idx="3190">
                  <c:v>Fe_39.81072</c:v>
                </c:pt>
                <c:pt idx="3191">
                  <c:v>Fe_50.11872</c:v>
                </c:pt>
                <c:pt idx="3192">
                  <c:v>Fe_63.09573</c:v>
                </c:pt>
                <c:pt idx="3193">
                  <c:v>Fe_79.43282</c:v>
                </c:pt>
                <c:pt idx="3194">
                  <c:v>Fe_100</c:v>
                </c:pt>
                <c:pt idx="3195">
                  <c:v>Fe_125.8925</c:v>
                </c:pt>
                <c:pt idx="3196">
                  <c:v>Fe_158.4893</c:v>
                </c:pt>
                <c:pt idx="3197">
                  <c:v>Fe_199.5262</c:v>
                </c:pt>
                <c:pt idx="3198">
                  <c:v>Fe_251.1886</c:v>
                </c:pt>
                <c:pt idx="3199">
                  <c:v>Fe_316.2278</c:v>
                </c:pt>
                <c:pt idx="3200">
                  <c:v>Fe_398.1072</c:v>
                </c:pt>
                <c:pt idx="3201">
                  <c:v>Fe_501.1872</c:v>
                </c:pt>
                <c:pt idx="3202">
                  <c:v>Fe_630.9573</c:v>
                </c:pt>
                <c:pt idx="3203">
                  <c:v>Fe_794.3282</c:v>
                </c:pt>
                <c:pt idx="3204">
                  <c:v>Fe_1000</c:v>
                </c:pt>
                <c:pt idx="3205">
                  <c:v>Fe_1258.925</c:v>
                </c:pt>
                <c:pt idx="3206">
                  <c:v>Fe_1584.893</c:v>
                </c:pt>
                <c:pt idx="3207">
                  <c:v>Fe_1995.262</c:v>
                </c:pt>
                <c:pt idx="3208">
                  <c:v>Fe_2511.886</c:v>
                </c:pt>
                <c:pt idx="3209">
                  <c:v>Fe_3162.278</c:v>
                </c:pt>
                <c:pt idx="3210">
                  <c:v>Fe_3981.072</c:v>
                </c:pt>
                <c:pt idx="3211">
                  <c:v>Fe_5011.872</c:v>
                </c:pt>
                <c:pt idx="3212">
                  <c:v>Fe_6309.573</c:v>
                </c:pt>
                <c:pt idx="3213">
                  <c:v>Fe_7943.282</c:v>
                </c:pt>
                <c:pt idx="3214">
                  <c:v>Fe_10000</c:v>
                </c:pt>
                <c:pt idx="3215">
                  <c:v>Fe_12589.25</c:v>
                </c:pt>
                <c:pt idx="3216">
                  <c:v>Fe_15848.93</c:v>
                </c:pt>
                <c:pt idx="3217">
                  <c:v>Fe_19952.62</c:v>
                </c:pt>
                <c:pt idx="3218">
                  <c:v>Fe_25118.86</c:v>
                </c:pt>
                <c:pt idx="3219">
                  <c:v>Fe_31622.78</c:v>
                </c:pt>
                <c:pt idx="3220">
                  <c:v>Fe_39810.72</c:v>
                </c:pt>
                <c:pt idx="3221">
                  <c:v>Fe_50118.72</c:v>
                </c:pt>
                <c:pt idx="3222">
                  <c:v>Fe_63095.73</c:v>
                </c:pt>
                <c:pt idx="3223">
                  <c:v>Fe_79432.82</c:v>
                </c:pt>
                <c:pt idx="3224">
                  <c:v>Fe_100000</c:v>
                </c:pt>
                <c:pt idx="3225">
                  <c:v>Fe_125892.5</c:v>
                </c:pt>
                <c:pt idx="3226">
                  <c:v>Fe_158489.3</c:v>
                </c:pt>
                <c:pt idx="3227">
                  <c:v>Fe_199526.2</c:v>
                </c:pt>
                <c:pt idx="3228">
                  <c:v>Fe_251188.6</c:v>
                </c:pt>
                <c:pt idx="3229">
                  <c:v>Fe_316227.8</c:v>
                </c:pt>
                <c:pt idx="3230">
                  <c:v>Fe_398107.2</c:v>
                </c:pt>
                <c:pt idx="3231">
                  <c:v>Fe_501187.2</c:v>
                </c:pt>
                <c:pt idx="3232">
                  <c:v>Fe_630957.3</c:v>
                </c:pt>
                <c:pt idx="3233">
                  <c:v>Fe_794328.2</c:v>
                </c:pt>
                <c:pt idx="3234">
                  <c:v>Fe_1000000</c:v>
                </c:pt>
                <c:pt idx="3235">
                  <c:v>Fe_1258925</c:v>
                </c:pt>
                <c:pt idx="3236">
                  <c:v>Fe_1584893</c:v>
                </c:pt>
                <c:pt idx="3237">
                  <c:v>Fe_1995262</c:v>
                </c:pt>
                <c:pt idx="3238">
                  <c:v>Fe_2511886</c:v>
                </c:pt>
                <c:pt idx="3239">
                  <c:v>Fe_3162278</c:v>
                </c:pt>
                <c:pt idx="3240">
                  <c:v>Fe_3981072</c:v>
                </c:pt>
                <c:pt idx="3241">
                  <c:v>Fe_5011872</c:v>
                </c:pt>
                <c:pt idx="3242">
                  <c:v>Fe_6309573</c:v>
                </c:pt>
                <c:pt idx="3243">
                  <c:v>Fe_7943282</c:v>
                </c:pt>
                <c:pt idx="3244">
                  <c:v>Fe_10000000</c:v>
                </c:pt>
                <c:pt idx="3245">
                  <c:v>Fe_12589250</c:v>
                </c:pt>
                <c:pt idx="3246">
                  <c:v>Fe_15848930</c:v>
                </c:pt>
                <c:pt idx="3247">
                  <c:v>Fe_19952620</c:v>
                </c:pt>
                <c:pt idx="3248">
                  <c:v>Co_</c:v>
                </c:pt>
                <c:pt idx="3249">
                  <c:v>Energy[eV]_Elastic[mb]</c:v>
                </c:pt>
                <c:pt idx="3250">
                  <c:v>Co_0.00001258925</c:v>
                </c:pt>
                <c:pt idx="3251">
                  <c:v>Co_0.00001584893</c:v>
                </c:pt>
                <c:pt idx="3252">
                  <c:v>Co_0.00001995262</c:v>
                </c:pt>
                <c:pt idx="3253">
                  <c:v>Co_0.00002511886</c:v>
                </c:pt>
                <c:pt idx="3254">
                  <c:v>Co_0.00003162278</c:v>
                </c:pt>
                <c:pt idx="3255">
                  <c:v>Co_0.00003981072</c:v>
                </c:pt>
                <c:pt idx="3256">
                  <c:v>Co_0.00005011872</c:v>
                </c:pt>
                <c:pt idx="3257">
                  <c:v>Co_0.00006309573</c:v>
                </c:pt>
                <c:pt idx="3258">
                  <c:v>Co_0.00007943282</c:v>
                </c:pt>
                <c:pt idx="3259">
                  <c:v>Co_0.0001</c:v>
                </c:pt>
                <c:pt idx="3260">
                  <c:v>Co_0.0001258925</c:v>
                </c:pt>
                <c:pt idx="3261">
                  <c:v>Co_0.0001584893</c:v>
                </c:pt>
                <c:pt idx="3262">
                  <c:v>Co_0.0001995262</c:v>
                </c:pt>
                <c:pt idx="3263">
                  <c:v>Co_0.0002511886</c:v>
                </c:pt>
                <c:pt idx="3264">
                  <c:v>Co_0.0003162278</c:v>
                </c:pt>
                <c:pt idx="3265">
                  <c:v>Co_0.0003981072</c:v>
                </c:pt>
                <c:pt idx="3266">
                  <c:v>Co_0.0005011872</c:v>
                </c:pt>
                <c:pt idx="3267">
                  <c:v>Co_0.0006309573</c:v>
                </c:pt>
                <c:pt idx="3268">
                  <c:v>Co_0.0007943282</c:v>
                </c:pt>
                <c:pt idx="3269">
                  <c:v>Co_0.001</c:v>
                </c:pt>
                <c:pt idx="3270">
                  <c:v>Co_0.001258925</c:v>
                </c:pt>
                <c:pt idx="3271">
                  <c:v>Co_0.001584893</c:v>
                </c:pt>
                <c:pt idx="3272">
                  <c:v>Co_0.001995262</c:v>
                </c:pt>
                <c:pt idx="3273">
                  <c:v>Co_0.002511886</c:v>
                </c:pt>
                <c:pt idx="3274">
                  <c:v>Co_0.003162278</c:v>
                </c:pt>
                <c:pt idx="3275">
                  <c:v>Co_0.003981072</c:v>
                </c:pt>
                <c:pt idx="3276">
                  <c:v>Co_0.005011872</c:v>
                </c:pt>
                <c:pt idx="3277">
                  <c:v>Co_0.006309573</c:v>
                </c:pt>
                <c:pt idx="3278">
                  <c:v>Co_0.007943282</c:v>
                </c:pt>
                <c:pt idx="3279">
                  <c:v>Co_0.01</c:v>
                </c:pt>
                <c:pt idx="3280">
                  <c:v>Co_0.01258925</c:v>
                </c:pt>
                <c:pt idx="3281">
                  <c:v>Co_0.01584893</c:v>
                </c:pt>
                <c:pt idx="3282">
                  <c:v>Co_0.01995262</c:v>
                </c:pt>
                <c:pt idx="3283">
                  <c:v>Co_0.02511886</c:v>
                </c:pt>
                <c:pt idx="3284">
                  <c:v>Co_0.03162278</c:v>
                </c:pt>
                <c:pt idx="3285">
                  <c:v>Co_0.03981072</c:v>
                </c:pt>
                <c:pt idx="3286">
                  <c:v>Co_0.05011872</c:v>
                </c:pt>
                <c:pt idx="3287">
                  <c:v>Co_0.06309573</c:v>
                </c:pt>
                <c:pt idx="3288">
                  <c:v>Co_0.07943282</c:v>
                </c:pt>
                <c:pt idx="3289">
                  <c:v>Co_0.1</c:v>
                </c:pt>
                <c:pt idx="3290">
                  <c:v>Co_0.1258925</c:v>
                </c:pt>
                <c:pt idx="3291">
                  <c:v>Co_0.1584893</c:v>
                </c:pt>
                <c:pt idx="3292">
                  <c:v>Co_0.1995262</c:v>
                </c:pt>
                <c:pt idx="3293">
                  <c:v>Co_0.2511886</c:v>
                </c:pt>
                <c:pt idx="3294">
                  <c:v>Co_0.3162278</c:v>
                </c:pt>
                <c:pt idx="3295">
                  <c:v>Co_0.3981072</c:v>
                </c:pt>
                <c:pt idx="3296">
                  <c:v>Co_0.5011872</c:v>
                </c:pt>
                <c:pt idx="3297">
                  <c:v>Co_0.6309573</c:v>
                </c:pt>
                <c:pt idx="3298">
                  <c:v>Co_0.7943282</c:v>
                </c:pt>
                <c:pt idx="3299">
                  <c:v>Co_1</c:v>
                </c:pt>
                <c:pt idx="3300">
                  <c:v>Co_1.258925</c:v>
                </c:pt>
                <c:pt idx="3301">
                  <c:v>Co_1.584893</c:v>
                </c:pt>
                <c:pt idx="3302">
                  <c:v>Co_1.995262</c:v>
                </c:pt>
                <c:pt idx="3303">
                  <c:v>Co_2.511886</c:v>
                </c:pt>
                <c:pt idx="3304">
                  <c:v>Co_3.162278</c:v>
                </c:pt>
                <c:pt idx="3305">
                  <c:v>Co_3.981072</c:v>
                </c:pt>
                <c:pt idx="3306">
                  <c:v>Co_5.011872</c:v>
                </c:pt>
                <c:pt idx="3307">
                  <c:v>Co_6.309573</c:v>
                </c:pt>
                <c:pt idx="3308">
                  <c:v>Co_7.943282</c:v>
                </c:pt>
                <c:pt idx="3309">
                  <c:v>Co_10</c:v>
                </c:pt>
                <c:pt idx="3310">
                  <c:v>Co_12.58925</c:v>
                </c:pt>
                <c:pt idx="3311">
                  <c:v>Co_15.84893</c:v>
                </c:pt>
                <c:pt idx="3312">
                  <c:v>Co_19.95262</c:v>
                </c:pt>
                <c:pt idx="3313">
                  <c:v>Co_25.11886</c:v>
                </c:pt>
                <c:pt idx="3314">
                  <c:v>Co_31.62278</c:v>
                </c:pt>
                <c:pt idx="3315">
                  <c:v>Co_39.81072</c:v>
                </c:pt>
                <c:pt idx="3316">
                  <c:v>Co_50.11872</c:v>
                </c:pt>
                <c:pt idx="3317">
                  <c:v>Co_63.09573</c:v>
                </c:pt>
                <c:pt idx="3318">
                  <c:v>Co_79.43282</c:v>
                </c:pt>
                <c:pt idx="3319">
                  <c:v>Co_100</c:v>
                </c:pt>
                <c:pt idx="3320">
                  <c:v>Co_125.8925</c:v>
                </c:pt>
                <c:pt idx="3321">
                  <c:v>Co_158.4893</c:v>
                </c:pt>
                <c:pt idx="3322">
                  <c:v>Co_199.5262</c:v>
                </c:pt>
                <c:pt idx="3323">
                  <c:v>Co_251.1886</c:v>
                </c:pt>
                <c:pt idx="3324">
                  <c:v>Co_316.2278</c:v>
                </c:pt>
                <c:pt idx="3325">
                  <c:v>Co_398.1072</c:v>
                </c:pt>
                <c:pt idx="3326">
                  <c:v>Co_501.1872</c:v>
                </c:pt>
                <c:pt idx="3327">
                  <c:v>Co_630.9573</c:v>
                </c:pt>
                <c:pt idx="3328">
                  <c:v>Co_794.3282</c:v>
                </c:pt>
                <c:pt idx="3329">
                  <c:v>Co_1000</c:v>
                </c:pt>
                <c:pt idx="3330">
                  <c:v>Co_1258.925</c:v>
                </c:pt>
                <c:pt idx="3331">
                  <c:v>Co_1584.893</c:v>
                </c:pt>
                <c:pt idx="3332">
                  <c:v>Co_1995.262</c:v>
                </c:pt>
                <c:pt idx="3333">
                  <c:v>Co_2511.886</c:v>
                </c:pt>
                <c:pt idx="3334">
                  <c:v>Co_3162.278</c:v>
                </c:pt>
                <c:pt idx="3335">
                  <c:v>Co_3981.072</c:v>
                </c:pt>
                <c:pt idx="3336">
                  <c:v>Co_5011.872</c:v>
                </c:pt>
                <c:pt idx="3337">
                  <c:v>Co_6309.573</c:v>
                </c:pt>
                <c:pt idx="3338">
                  <c:v>Co_7943.282</c:v>
                </c:pt>
                <c:pt idx="3339">
                  <c:v>Co_10000</c:v>
                </c:pt>
                <c:pt idx="3340">
                  <c:v>Co_12589.25</c:v>
                </c:pt>
                <c:pt idx="3341">
                  <c:v>Co_15848.93</c:v>
                </c:pt>
                <c:pt idx="3342">
                  <c:v>Co_19952.62</c:v>
                </c:pt>
                <c:pt idx="3343">
                  <c:v>Co_25118.86</c:v>
                </c:pt>
                <c:pt idx="3344">
                  <c:v>Co_31622.78</c:v>
                </c:pt>
                <c:pt idx="3345">
                  <c:v>Co_39810.72</c:v>
                </c:pt>
                <c:pt idx="3346">
                  <c:v>Co_50118.72</c:v>
                </c:pt>
                <c:pt idx="3347">
                  <c:v>Co_63095.73</c:v>
                </c:pt>
                <c:pt idx="3348">
                  <c:v>Co_79432.82</c:v>
                </c:pt>
                <c:pt idx="3349">
                  <c:v>Co_100000</c:v>
                </c:pt>
                <c:pt idx="3350">
                  <c:v>Co_125892.5</c:v>
                </c:pt>
                <c:pt idx="3351">
                  <c:v>Co_158489.3</c:v>
                </c:pt>
                <c:pt idx="3352">
                  <c:v>Co_199526.2</c:v>
                </c:pt>
                <c:pt idx="3353">
                  <c:v>Co_251188.6</c:v>
                </c:pt>
                <c:pt idx="3354">
                  <c:v>Co_316227.8</c:v>
                </c:pt>
                <c:pt idx="3355">
                  <c:v>Co_398107.2</c:v>
                </c:pt>
                <c:pt idx="3356">
                  <c:v>Co_501187.2</c:v>
                </c:pt>
                <c:pt idx="3357">
                  <c:v>Co_630957.3</c:v>
                </c:pt>
                <c:pt idx="3358">
                  <c:v>Co_794328.2</c:v>
                </c:pt>
                <c:pt idx="3359">
                  <c:v>Co_1000000</c:v>
                </c:pt>
                <c:pt idx="3360">
                  <c:v>Co_1258925</c:v>
                </c:pt>
                <c:pt idx="3361">
                  <c:v>Co_1584893</c:v>
                </c:pt>
                <c:pt idx="3362">
                  <c:v>Co_1995262</c:v>
                </c:pt>
                <c:pt idx="3363">
                  <c:v>Co_2511886</c:v>
                </c:pt>
                <c:pt idx="3364">
                  <c:v>Co_3162278</c:v>
                </c:pt>
                <c:pt idx="3365">
                  <c:v>Co_3981072</c:v>
                </c:pt>
                <c:pt idx="3366">
                  <c:v>Co_5011872</c:v>
                </c:pt>
                <c:pt idx="3367">
                  <c:v>Co_6309573</c:v>
                </c:pt>
                <c:pt idx="3368">
                  <c:v>Co_7943282</c:v>
                </c:pt>
                <c:pt idx="3369">
                  <c:v>Co_10000000</c:v>
                </c:pt>
                <c:pt idx="3370">
                  <c:v>Co_12589250</c:v>
                </c:pt>
                <c:pt idx="3371">
                  <c:v>Co_15848930</c:v>
                </c:pt>
                <c:pt idx="3372">
                  <c:v>Co_19952620</c:v>
                </c:pt>
                <c:pt idx="3373">
                  <c:v>Ni_</c:v>
                </c:pt>
                <c:pt idx="3374">
                  <c:v>Energy[eV]_Elastic[mb]</c:v>
                </c:pt>
                <c:pt idx="3375">
                  <c:v>Ni_0.00001258925</c:v>
                </c:pt>
                <c:pt idx="3376">
                  <c:v>Ni_0.00001584893</c:v>
                </c:pt>
                <c:pt idx="3377">
                  <c:v>Ni_0.00001995262</c:v>
                </c:pt>
                <c:pt idx="3378">
                  <c:v>Ni_0.00002511886</c:v>
                </c:pt>
                <c:pt idx="3379">
                  <c:v>Ni_0.00003162278</c:v>
                </c:pt>
                <c:pt idx="3380">
                  <c:v>Ni_0.00003981072</c:v>
                </c:pt>
                <c:pt idx="3381">
                  <c:v>Ni_0.00005011872</c:v>
                </c:pt>
                <c:pt idx="3382">
                  <c:v>Ni_0.00006309573</c:v>
                </c:pt>
                <c:pt idx="3383">
                  <c:v>Ni_0.00007943282</c:v>
                </c:pt>
                <c:pt idx="3384">
                  <c:v>Ni_0.0001</c:v>
                </c:pt>
                <c:pt idx="3385">
                  <c:v>Ni_0.0001258925</c:v>
                </c:pt>
                <c:pt idx="3386">
                  <c:v>Ni_0.0001584893</c:v>
                </c:pt>
                <c:pt idx="3387">
                  <c:v>Ni_0.0001995262</c:v>
                </c:pt>
                <c:pt idx="3388">
                  <c:v>Ni_0.0002511886</c:v>
                </c:pt>
                <c:pt idx="3389">
                  <c:v>Ni_0.0003162278</c:v>
                </c:pt>
                <c:pt idx="3390">
                  <c:v>Ni_0.0003981072</c:v>
                </c:pt>
                <c:pt idx="3391">
                  <c:v>Ni_0.0005011872</c:v>
                </c:pt>
                <c:pt idx="3392">
                  <c:v>Ni_0.0006309573</c:v>
                </c:pt>
                <c:pt idx="3393">
                  <c:v>Ni_0.0007943282</c:v>
                </c:pt>
                <c:pt idx="3394">
                  <c:v>Ni_0.001</c:v>
                </c:pt>
                <c:pt idx="3395">
                  <c:v>Ni_0.001258925</c:v>
                </c:pt>
                <c:pt idx="3396">
                  <c:v>Ni_0.001584893</c:v>
                </c:pt>
                <c:pt idx="3397">
                  <c:v>Ni_0.001995262</c:v>
                </c:pt>
                <c:pt idx="3398">
                  <c:v>Ni_0.002511886</c:v>
                </c:pt>
                <c:pt idx="3399">
                  <c:v>Ni_0.003162278</c:v>
                </c:pt>
                <c:pt idx="3400">
                  <c:v>Ni_0.003981072</c:v>
                </c:pt>
                <c:pt idx="3401">
                  <c:v>Ni_0.005011872</c:v>
                </c:pt>
                <c:pt idx="3402">
                  <c:v>Ni_0.006309573</c:v>
                </c:pt>
                <c:pt idx="3403">
                  <c:v>Ni_0.007943282</c:v>
                </c:pt>
                <c:pt idx="3404">
                  <c:v>Ni_0.01</c:v>
                </c:pt>
                <c:pt idx="3405">
                  <c:v>Ni_0.01258925</c:v>
                </c:pt>
                <c:pt idx="3406">
                  <c:v>Ni_0.01584893</c:v>
                </c:pt>
                <c:pt idx="3407">
                  <c:v>Ni_0.01995262</c:v>
                </c:pt>
                <c:pt idx="3408">
                  <c:v>Ni_0.02511886</c:v>
                </c:pt>
                <c:pt idx="3409">
                  <c:v>Ni_0.03162278</c:v>
                </c:pt>
                <c:pt idx="3410">
                  <c:v>Ni_0.03981072</c:v>
                </c:pt>
                <c:pt idx="3411">
                  <c:v>Ni_0.05011872</c:v>
                </c:pt>
                <c:pt idx="3412">
                  <c:v>Ni_0.06309573</c:v>
                </c:pt>
                <c:pt idx="3413">
                  <c:v>Ni_0.07943282</c:v>
                </c:pt>
                <c:pt idx="3414">
                  <c:v>Ni_0.1</c:v>
                </c:pt>
                <c:pt idx="3415">
                  <c:v>Ni_0.1258925</c:v>
                </c:pt>
                <c:pt idx="3416">
                  <c:v>Ni_0.1584893</c:v>
                </c:pt>
                <c:pt idx="3417">
                  <c:v>Ni_0.1995262</c:v>
                </c:pt>
                <c:pt idx="3418">
                  <c:v>Ni_0.2511886</c:v>
                </c:pt>
                <c:pt idx="3419">
                  <c:v>Ni_0.3162278</c:v>
                </c:pt>
                <c:pt idx="3420">
                  <c:v>Ni_0.3981072</c:v>
                </c:pt>
                <c:pt idx="3421">
                  <c:v>Ni_0.5011872</c:v>
                </c:pt>
                <c:pt idx="3422">
                  <c:v>Ni_0.6309573</c:v>
                </c:pt>
                <c:pt idx="3423">
                  <c:v>Ni_0.7943282</c:v>
                </c:pt>
                <c:pt idx="3424">
                  <c:v>Ni_1</c:v>
                </c:pt>
                <c:pt idx="3425">
                  <c:v>Ni_1.258925</c:v>
                </c:pt>
                <c:pt idx="3426">
                  <c:v>Ni_1.584893</c:v>
                </c:pt>
                <c:pt idx="3427">
                  <c:v>Ni_1.995262</c:v>
                </c:pt>
                <c:pt idx="3428">
                  <c:v>Ni_2.511886</c:v>
                </c:pt>
                <c:pt idx="3429">
                  <c:v>Ni_3.162278</c:v>
                </c:pt>
                <c:pt idx="3430">
                  <c:v>Ni_3.981072</c:v>
                </c:pt>
                <c:pt idx="3431">
                  <c:v>Ni_5.011872</c:v>
                </c:pt>
                <c:pt idx="3432">
                  <c:v>Ni_6.309573</c:v>
                </c:pt>
                <c:pt idx="3433">
                  <c:v>Ni_7.943282</c:v>
                </c:pt>
                <c:pt idx="3434">
                  <c:v>Ni_10</c:v>
                </c:pt>
                <c:pt idx="3435">
                  <c:v>Ni_12.58925</c:v>
                </c:pt>
                <c:pt idx="3436">
                  <c:v>Ni_15.84893</c:v>
                </c:pt>
                <c:pt idx="3437">
                  <c:v>Ni_19.95262</c:v>
                </c:pt>
                <c:pt idx="3438">
                  <c:v>Ni_25.11886</c:v>
                </c:pt>
                <c:pt idx="3439">
                  <c:v>Ni_31.62278</c:v>
                </c:pt>
                <c:pt idx="3440">
                  <c:v>Ni_39.81072</c:v>
                </c:pt>
                <c:pt idx="3441">
                  <c:v>Ni_50.11872</c:v>
                </c:pt>
                <c:pt idx="3442">
                  <c:v>Ni_63.09573</c:v>
                </c:pt>
                <c:pt idx="3443">
                  <c:v>Ni_79.43282</c:v>
                </c:pt>
                <c:pt idx="3444">
                  <c:v>Ni_100</c:v>
                </c:pt>
                <c:pt idx="3445">
                  <c:v>Ni_125.8925</c:v>
                </c:pt>
                <c:pt idx="3446">
                  <c:v>Ni_158.4893</c:v>
                </c:pt>
                <c:pt idx="3447">
                  <c:v>Ni_199.5262</c:v>
                </c:pt>
                <c:pt idx="3448">
                  <c:v>Ni_251.1886</c:v>
                </c:pt>
                <c:pt idx="3449">
                  <c:v>Ni_316.2278</c:v>
                </c:pt>
                <c:pt idx="3450">
                  <c:v>Ni_398.1072</c:v>
                </c:pt>
                <c:pt idx="3451">
                  <c:v>Ni_501.1872</c:v>
                </c:pt>
                <c:pt idx="3452">
                  <c:v>Ni_630.9573</c:v>
                </c:pt>
                <c:pt idx="3453">
                  <c:v>Ni_794.3282</c:v>
                </c:pt>
                <c:pt idx="3454">
                  <c:v>Ni_1000</c:v>
                </c:pt>
                <c:pt idx="3455">
                  <c:v>Ni_1258.925</c:v>
                </c:pt>
                <c:pt idx="3456">
                  <c:v>Ni_1584.893</c:v>
                </c:pt>
                <c:pt idx="3457">
                  <c:v>Ni_1995.262</c:v>
                </c:pt>
                <c:pt idx="3458">
                  <c:v>Ni_2511.886</c:v>
                </c:pt>
                <c:pt idx="3459">
                  <c:v>Ni_3162.278</c:v>
                </c:pt>
                <c:pt idx="3460">
                  <c:v>Ni_3981.072</c:v>
                </c:pt>
                <c:pt idx="3461">
                  <c:v>Ni_5011.872</c:v>
                </c:pt>
                <c:pt idx="3462">
                  <c:v>Ni_6309.573</c:v>
                </c:pt>
                <c:pt idx="3463">
                  <c:v>Ni_7943.282</c:v>
                </c:pt>
                <c:pt idx="3464">
                  <c:v>Ni_10000</c:v>
                </c:pt>
                <c:pt idx="3465">
                  <c:v>Ni_12589.25</c:v>
                </c:pt>
                <c:pt idx="3466">
                  <c:v>Ni_15848.93</c:v>
                </c:pt>
                <c:pt idx="3467">
                  <c:v>Ni_19952.62</c:v>
                </c:pt>
                <c:pt idx="3468">
                  <c:v>Ni_25118.86</c:v>
                </c:pt>
                <c:pt idx="3469">
                  <c:v>Ni_31622.78</c:v>
                </c:pt>
                <c:pt idx="3470">
                  <c:v>Ni_39810.72</c:v>
                </c:pt>
                <c:pt idx="3471">
                  <c:v>Ni_50118.72</c:v>
                </c:pt>
                <c:pt idx="3472">
                  <c:v>Ni_63095.73</c:v>
                </c:pt>
                <c:pt idx="3473">
                  <c:v>Ni_79432.82</c:v>
                </c:pt>
                <c:pt idx="3474">
                  <c:v>Ni_100000</c:v>
                </c:pt>
                <c:pt idx="3475">
                  <c:v>Ni_125892.5</c:v>
                </c:pt>
                <c:pt idx="3476">
                  <c:v>Ni_158489.3</c:v>
                </c:pt>
                <c:pt idx="3477">
                  <c:v>Ni_199526.2</c:v>
                </c:pt>
                <c:pt idx="3478">
                  <c:v>Ni_251188.6</c:v>
                </c:pt>
                <c:pt idx="3479">
                  <c:v>Ni_316227.8</c:v>
                </c:pt>
                <c:pt idx="3480">
                  <c:v>Ni_398107.2</c:v>
                </c:pt>
                <c:pt idx="3481">
                  <c:v>Ni_501187.2</c:v>
                </c:pt>
                <c:pt idx="3482">
                  <c:v>Ni_630957.3</c:v>
                </c:pt>
                <c:pt idx="3483">
                  <c:v>Ni_794328.2</c:v>
                </c:pt>
                <c:pt idx="3484">
                  <c:v>Ni_1000000</c:v>
                </c:pt>
                <c:pt idx="3485">
                  <c:v>Ni_1258925</c:v>
                </c:pt>
                <c:pt idx="3486">
                  <c:v>Ni_1584893</c:v>
                </c:pt>
                <c:pt idx="3487">
                  <c:v>Ni_1995262</c:v>
                </c:pt>
                <c:pt idx="3488">
                  <c:v>Ni_2511886</c:v>
                </c:pt>
                <c:pt idx="3489">
                  <c:v>Ni_3162278</c:v>
                </c:pt>
                <c:pt idx="3490">
                  <c:v>Ni_3981072</c:v>
                </c:pt>
                <c:pt idx="3491">
                  <c:v>Ni_5011872</c:v>
                </c:pt>
                <c:pt idx="3492">
                  <c:v>Ni_6309573</c:v>
                </c:pt>
                <c:pt idx="3493">
                  <c:v>Ni_7943282</c:v>
                </c:pt>
                <c:pt idx="3494">
                  <c:v>Ni_10000000</c:v>
                </c:pt>
                <c:pt idx="3495">
                  <c:v>Ni_12589250</c:v>
                </c:pt>
                <c:pt idx="3496">
                  <c:v>Ni_15848930</c:v>
                </c:pt>
                <c:pt idx="3497">
                  <c:v>Ni_19952620</c:v>
                </c:pt>
                <c:pt idx="3498">
                  <c:v>Cu_</c:v>
                </c:pt>
                <c:pt idx="3499">
                  <c:v>Energy[eV]_Elastic[mb]</c:v>
                </c:pt>
                <c:pt idx="3500">
                  <c:v>Cu_0.00001258925</c:v>
                </c:pt>
                <c:pt idx="3501">
                  <c:v>Cu_0.00001584893</c:v>
                </c:pt>
                <c:pt idx="3502">
                  <c:v>Cu_0.00001995262</c:v>
                </c:pt>
                <c:pt idx="3503">
                  <c:v>Cu_0.00002511886</c:v>
                </c:pt>
                <c:pt idx="3504">
                  <c:v>Cu_0.00003162278</c:v>
                </c:pt>
                <c:pt idx="3505">
                  <c:v>Cu_0.00003981072</c:v>
                </c:pt>
                <c:pt idx="3506">
                  <c:v>Cu_0.00005011872</c:v>
                </c:pt>
                <c:pt idx="3507">
                  <c:v>Cu_0.00006309573</c:v>
                </c:pt>
                <c:pt idx="3508">
                  <c:v>Cu_0.00007943282</c:v>
                </c:pt>
                <c:pt idx="3509">
                  <c:v>Cu_0.0001</c:v>
                </c:pt>
                <c:pt idx="3510">
                  <c:v>Cu_0.0001258925</c:v>
                </c:pt>
                <c:pt idx="3511">
                  <c:v>Cu_0.0001584893</c:v>
                </c:pt>
                <c:pt idx="3512">
                  <c:v>Cu_0.0001995262</c:v>
                </c:pt>
                <c:pt idx="3513">
                  <c:v>Cu_0.0002511886</c:v>
                </c:pt>
                <c:pt idx="3514">
                  <c:v>Cu_0.0003162278</c:v>
                </c:pt>
                <c:pt idx="3515">
                  <c:v>Cu_0.0003981072</c:v>
                </c:pt>
                <c:pt idx="3516">
                  <c:v>Cu_0.0005011872</c:v>
                </c:pt>
                <c:pt idx="3517">
                  <c:v>Cu_0.0006309573</c:v>
                </c:pt>
                <c:pt idx="3518">
                  <c:v>Cu_0.0007943282</c:v>
                </c:pt>
                <c:pt idx="3519">
                  <c:v>Cu_0.001</c:v>
                </c:pt>
                <c:pt idx="3520">
                  <c:v>Cu_0.001258925</c:v>
                </c:pt>
                <c:pt idx="3521">
                  <c:v>Cu_0.001584893</c:v>
                </c:pt>
                <c:pt idx="3522">
                  <c:v>Cu_0.001995262</c:v>
                </c:pt>
                <c:pt idx="3523">
                  <c:v>Cu_0.002511886</c:v>
                </c:pt>
                <c:pt idx="3524">
                  <c:v>Cu_0.003162278</c:v>
                </c:pt>
                <c:pt idx="3525">
                  <c:v>Cu_0.003981072</c:v>
                </c:pt>
                <c:pt idx="3526">
                  <c:v>Cu_0.005011872</c:v>
                </c:pt>
                <c:pt idx="3527">
                  <c:v>Cu_0.006309573</c:v>
                </c:pt>
                <c:pt idx="3528">
                  <c:v>Cu_0.007943282</c:v>
                </c:pt>
                <c:pt idx="3529">
                  <c:v>Cu_0.01</c:v>
                </c:pt>
                <c:pt idx="3530">
                  <c:v>Cu_0.01258925</c:v>
                </c:pt>
                <c:pt idx="3531">
                  <c:v>Cu_0.01584893</c:v>
                </c:pt>
                <c:pt idx="3532">
                  <c:v>Cu_0.01995262</c:v>
                </c:pt>
                <c:pt idx="3533">
                  <c:v>Cu_0.02511886</c:v>
                </c:pt>
                <c:pt idx="3534">
                  <c:v>Cu_0.03162278</c:v>
                </c:pt>
                <c:pt idx="3535">
                  <c:v>Cu_0.03981072</c:v>
                </c:pt>
                <c:pt idx="3536">
                  <c:v>Cu_0.05011872</c:v>
                </c:pt>
                <c:pt idx="3537">
                  <c:v>Cu_0.06309573</c:v>
                </c:pt>
                <c:pt idx="3538">
                  <c:v>Cu_0.07943282</c:v>
                </c:pt>
                <c:pt idx="3539">
                  <c:v>Cu_0.1</c:v>
                </c:pt>
                <c:pt idx="3540">
                  <c:v>Cu_0.1258925</c:v>
                </c:pt>
                <c:pt idx="3541">
                  <c:v>Cu_0.1584893</c:v>
                </c:pt>
                <c:pt idx="3542">
                  <c:v>Cu_0.1995262</c:v>
                </c:pt>
                <c:pt idx="3543">
                  <c:v>Cu_0.2511886</c:v>
                </c:pt>
                <c:pt idx="3544">
                  <c:v>Cu_0.3162278</c:v>
                </c:pt>
                <c:pt idx="3545">
                  <c:v>Cu_0.3981072</c:v>
                </c:pt>
                <c:pt idx="3546">
                  <c:v>Cu_0.5011872</c:v>
                </c:pt>
                <c:pt idx="3547">
                  <c:v>Cu_0.6309573</c:v>
                </c:pt>
                <c:pt idx="3548">
                  <c:v>Cu_0.7943282</c:v>
                </c:pt>
                <c:pt idx="3549">
                  <c:v>Cu_1</c:v>
                </c:pt>
                <c:pt idx="3550">
                  <c:v>Cu_1.258925</c:v>
                </c:pt>
                <c:pt idx="3551">
                  <c:v>Cu_1.584893</c:v>
                </c:pt>
                <c:pt idx="3552">
                  <c:v>Cu_1.995262</c:v>
                </c:pt>
                <c:pt idx="3553">
                  <c:v>Cu_2.511886</c:v>
                </c:pt>
                <c:pt idx="3554">
                  <c:v>Cu_3.162278</c:v>
                </c:pt>
                <c:pt idx="3555">
                  <c:v>Cu_3.981072</c:v>
                </c:pt>
                <c:pt idx="3556">
                  <c:v>Cu_5.011872</c:v>
                </c:pt>
                <c:pt idx="3557">
                  <c:v>Cu_6.309573</c:v>
                </c:pt>
                <c:pt idx="3558">
                  <c:v>Cu_7.943282</c:v>
                </c:pt>
                <c:pt idx="3559">
                  <c:v>Cu_10</c:v>
                </c:pt>
                <c:pt idx="3560">
                  <c:v>Cu_12.58925</c:v>
                </c:pt>
                <c:pt idx="3561">
                  <c:v>Cu_15.84893</c:v>
                </c:pt>
                <c:pt idx="3562">
                  <c:v>Cu_19.95262</c:v>
                </c:pt>
                <c:pt idx="3563">
                  <c:v>Cu_25.11886</c:v>
                </c:pt>
                <c:pt idx="3564">
                  <c:v>Cu_31.62278</c:v>
                </c:pt>
                <c:pt idx="3565">
                  <c:v>Cu_39.81072</c:v>
                </c:pt>
                <c:pt idx="3566">
                  <c:v>Cu_50.11872</c:v>
                </c:pt>
                <c:pt idx="3567">
                  <c:v>Cu_63.09573</c:v>
                </c:pt>
                <c:pt idx="3568">
                  <c:v>Cu_79.43282</c:v>
                </c:pt>
                <c:pt idx="3569">
                  <c:v>Cu_100</c:v>
                </c:pt>
                <c:pt idx="3570">
                  <c:v>Cu_125.8925</c:v>
                </c:pt>
                <c:pt idx="3571">
                  <c:v>Cu_158.4893</c:v>
                </c:pt>
                <c:pt idx="3572">
                  <c:v>Cu_199.5262</c:v>
                </c:pt>
                <c:pt idx="3573">
                  <c:v>Cu_251.1886</c:v>
                </c:pt>
                <c:pt idx="3574">
                  <c:v>Cu_316.2278</c:v>
                </c:pt>
                <c:pt idx="3575">
                  <c:v>Cu_398.1072</c:v>
                </c:pt>
                <c:pt idx="3576">
                  <c:v>Cu_501.1872</c:v>
                </c:pt>
                <c:pt idx="3577">
                  <c:v>Cu_630.9573</c:v>
                </c:pt>
                <c:pt idx="3578">
                  <c:v>Cu_794.3282</c:v>
                </c:pt>
                <c:pt idx="3579">
                  <c:v>Cu_1000</c:v>
                </c:pt>
                <c:pt idx="3580">
                  <c:v>Cu_1258.925</c:v>
                </c:pt>
                <c:pt idx="3581">
                  <c:v>Cu_1584.893</c:v>
                </c:pt>
                <c:pt idx="3582">
                  <c:v>Cu_1995.262</c:v>
                </c:pt>
                <c:pt idx="3583">
                  <c:v>Cu_2511.886</c:v>
                </c:pt>
                <c:pt idx="3584">
                  <c:v>Cu_3162.278</c:v>
                </c:pt>
                <c:pt idx="3585">
                  <c:v>Cu_3981.072</c:v>
                </c:pt>
                <c:pt idx="3586">
                  <c:v>Cu_5011.872</c:v>
                </c:pt>
                <c:pt idx="3587">
                  <c:v>Cu_6309.573</c:v>
                </c:pt>
                <c:pt idx="3588">
                  <c:v>Cu_7943.282</c:v>
                </c:pt>
                <c:pt idx="3589">
                  <c:v>Cu_10000</c:v>
                </c:pt>
                <c:pt idx="3590">
                  <c:v>Cu_12589.25</c:v>
                </c:pt>
                <c:pt idx="3591">
                  <c:v>Cu_15848.93</c:v>
                </c:pt>
                <c:pt idx="3592">
                  <c:v>Cu_19952.62</c:v>
                </c:pt>
                <c:pt idx="3593">
                  <c:v>Cu_25118.86</c:v>
                </c:pt>
                <c:pt idx="3594">
                  <c:v>Cu_31622.78</c:v>
                </c:pt>
                <c:pt idx="3595">
                  <c:v>Cu_39810.72</c:v>
                </c:pt>
                <c:pt idx="3596">
                  <c:v>Cu_50118.72</c:v>
                </c:pt>
                <c:pt idx="3597">
                  <c:v>Cu_63095.73</c:v>
                </c:pt>
                <c:pt idx="3598">
                  <c:v>Cu_79432.82</c:v>
                </c:pt>
                <c:pt idx="3599">
                  <c:v>Cu_100000</c:v>
                </c:pt>
                <c:pt idx="3600">
                  <c:v>Cu_125892.5</c:v>
                </c:pt>
                <c:pt idx="3601">
                  <c:v>Cu_158489.3</c:v>
                </c:pt>
                <c:pt idx="3602">
                  <c:v>Cu_199526.2</c:v>
                </c:pt>
                <c:pt idx="3603">
                  <c:v>Cu_251188.6</c:v>
                </c:pt>
                <c:pt idx="3604">
                  <c:v>Cu_316227.8</c:v>
                </c:pt>
                <c:pt idx="3605">
                  <c:v>Cu_398107.2</c:v>
                </c:pt>
                <c:pt idx="3606">
                  <c:v>Cu_501187.2</c:v>
                </c:pt>
                <c:pt idx="3607">
                  <c:v>Cu_630957.3</c:v>
                </c:pt>
                <c:pt idx="3608">
                  <c:v>Cu_794328.2</c:v>
                </c:pt>
                <c:pt idx="3609">
                  <c:v>Cu_1000000</c:v>
                </c:pt>
                <c:pt idx="3610">
                  <c:v>Cu_1258925</c:v>
                </c:pt>
                <c:pt idx="3611">
                  <c:v>Cu_1584893</c:v>
                </c:pt>
                <c:pt idx="3612">
                  <c:v>Cu_1995262</c:v>
                </c:pt>
                <c:pt idx="3613">
                  <c:v>Cu_2511886</c:v>
                </c:pt>
                <c:pt idx="3614">
                  <c:v>Cu_3162278</c:v>
                </c:pt>
                <c:pt idx="3615">
                  <c:v>Cu_3981072</c:v>
                </c:pt>
                <c:pt idx="3616">
                  <c:v>Cu_5011872</c:v>
                </c:pt>
                <c:pt idx="3617">
                  <c:v>Cu_6309573</c:v>
                </c:pt>
                <c:pt idx="3618">
                  <c:v>Cu_7943282</c:v>
                </c:pt>
                <c:pt idx="3619">
                  <c:v>Cu_10000000</c:v>
                </c:pt>
                <c:pt idx="3620">
                  <c:v>Cu_12589250</c:v>
                </c:pt>
                <c:pt idx="3621">
                  <c:v>Cu_15848930</c:v>
                </c:pt>
                <c:pt idx="3622">
                  <c:v>Cu_19952620</c:v>
                </c:pt>
                <c:pt idx="3623">
                  <c:v>Zn_</c:v>
                </c:pt>
                <c:pt idx="3624">
                  <c:v>Energy[eV]_Elastic[mb]</c:v>
                </c:pt>
                <c:pt idx="3625">
                  <c:v>Zn_0.00001258925</c:v>
                </c:pt>
                <c:pt idx="3626">
                  <c:v>Zn_0.00001584893</c:v>
                </c:pt>
                <c:pt idx="3627">
                  <c:v>Zn_0.00001995262</c:v>
                </c:pt>
                <c:pt idx="3628">
                  <c:v>Zn_0.00002511886</c:v>
                </c:pt>
                <c:pt idx="3629">
                  <c:v>Zn_0.00003162278</c:v>
                </c:pt>
                <c:pt idx="3630">
                  <c:v>Zn_0.00003981072</c:v>
                </c:pt>
                <c:pt idx="3631">
                  <c:v>Zn_0.00005011872</c:v>
                </c:pt>
                <c:pt idx="3632">
                  <c:v>Zn_0.00006309573</c:v>
                </c:pt>
                <c:pt idx="3633">
                  <c:v>Zn_0.00007943282</c:v>
                </c:pt>
                <c:pt idx="3634">
                  <c:v>Zn_0.0001</c:v>
                </c:pt>
                <c:pt idx="3635">
                  <c:v>Zn_0.0001258925</c:v>
                </c:pt>
                <c:pt idx="3636">
                  <c:v>Zn_0.0001584893</c:v>
                </c:pt>
                <c:pt idx="3637">
                  <c:v>Zn_0.0001995262</c:v>
                </c:pt>
                <c:pt idx="3638">
                  <c:v>Zn_0.0002511886</c:v>
                </c:pt>
                <c:pt idx="3639">
                  <c:v>Zn_0.0003162278</c:v>
                </c:pt>
                <c:pt idx="3640">
                  <c:v>Zn_0.0003981072</c:v>
                </c:pt>
                <c:pt idx="3641">
                  <c:v>Zn_0.0005011872</c:v>
                </c:pt>
                <c:pt idx="3642">
                  <c:v>Zn_0.0006309573</c:v>
                </c:pt>
                <c:pt idx="3643">
                  <c:v>Zn_0.0007943282</c:v>
                </c:pt>
                <c:pt idx="3644">
                  <c:v>Zn_0.001</c:v>
                </c:pt>
                <c:pt idx="3645">
                  <c:v>Zn_0.001258925</c:v>
                </c:pt>
                <c:pt idx="3646">
                  <c:v>Zn_0.001584893</c:v>
                </c:pt>
                <c:pt idx="3647">
                  <c:v>Zn_0.001995262</c:v>
                </c:pt>
                <c:pt idx="3648">
                  <c:v>Zn_0.002511886</c:v>
                </c:pt>
                <c:pt idx="3649">
                  <c:v>Zn_0.003162278</c:v>
                </c:pt>
                <c:pt idx="3650">
                  <c:v>Zn_0.003981072</c:v>
                </c:pt>
                <c:pt idx="3651">
                  <c:v>Zn_0.005011872</c:v>
                </c:pt>
                <c:pt idx="3652">
                  <c:v>Zn_0.006309573</c:v>
                </c:pt>
                <c:pt idx="3653">
                  <c:v>Zn_0.007943282</c:v>
                </c:pt>
                <c:pt idx="3654">
                  <c:v>Zn_0.01</c:v>
                </c:pt>
                <c:pt idx="3655">
                  <c:v>Zn_0.01258925</c:v>
                </c:pt>
                <c:pt idx="3656">
                  <c:v>Zn_0.01584893</c:v>
                </c:pt>
                <c:pt idx="3657">
                  <c:v>Zn_0.01995262</c:v>
                </c:pt>
                <c:pt idx="3658">
                  <c:v>Zn_0.02511886</c:v>
                </c:pt>
                <c:pt idx="3659">
                  <c:v>Zn_0.03162278</c:v>
                </c:pt>
                <c:pt idx="3660">
                  <c:v>Zn_0.03981072</c:v>
                </c:pt>
                <c:pt idx="3661">
                  <c:v>Zn_0.05011872</c:v>
                </c:pt>
                <c:pt idx="3662">
                  <c:v>Zn_0.06309573</c:v>
                </c:pt>
                <c:pt idx="3663">
                  <c:v>Zn_0.07943282</c:v>
                </c:pt>
                <c:pt idx="3664">
                  <c:v>Zn_0.1</c:v>
                </c:pt>
                <c:pt idx="3665">
                  <c:v>Zn_0.1258925</c:v>
                </c:pt>
                <c:pt idx="3666">
                  <c:v>Zn_0.1584893</c:v>
                </c:pt>
                <c:pt idx="3667">
                  <c:v>Zn_0.1995262</c:v>
                </c:pt>
                <c:pt idx="3668">
                  <c:v>Zn_0.2511886</c:v>
                </c:pt>
                <c:pt idx="3669">
                  <c:v>Zn_0.3162278</c:v>
                </c:pt>
                <c:pt idx="3670">
                  <c:v>Zn_0.3981072</c:v>
                </c:pt>
                <c:pt idx="3671">
                  <c:v>Zn_0.5011872</c:v>
                </c:pt>
                <c:pt idx="3672">
                  <c:v>Zn_0.6309573</c:v>
                </c:pt>
                <c:pt idx="3673">
                  <c:v>Zn_0.7943282</c:v>
                </c:pt>
                <c:pt idx="3674">
                  <c:v>Zn_1</c:v>
                </c:pt>
                <c:pt idx="3675">
                  <c:v>Zn_1.258925</c:v>
                </c:pt>
                <c:pt idx="3676">
                  <c:v>Zn_1.584893</c:v>
                </c:pt>
                <c:pt idx="3677">
                  <c:v>Zn_1.995262</c:v>
                </c:pt>
                <c:pt idx="3678">
                  <c:v>Zn_2.511886</c:v>
                </c:pt>
                <c:pt idx="3679">
                  <c:v>Zn_3.162278</c:v>
                </c:pt>
                <c:pt idx="3680">
                  <c:v>Zn_3.981072</c:v>
                </c:pt>
                <c:pt idx="3681">
                  <c:v>Zn_5.011872</c:v>
                </c:pt>
                <c:pt idx="3682">
                  <c:v>Zn_6.309573</c:v>
                </c:pt>
                <c:pt idx="3683">
                  <c:v>Zn_7.943282</c:v>
                </c:pt>
                <c:pt idx="3684">
                  <c:v>Zn_10</c:v>
                </c:pt>
                <c:pt idx="3685">
                  <c:v>Zn_12.58925</c:v>
                </c:pt>
                <c:pt idx="3686">
                  <c:v>Zn_15.84893</c:v>
                </c:pt>
                <c:pt idx="3687">
                  <c:v>Zn_19.95262</c:v>
                </c:pt>
                <c:pt idx="3688">
                  <c:v>Zn_25.11886</c:v>
                </c:pt>
                <c:pt idx="3689">
                  <c:v>Zn_31.62278</c:v>
                </c:pt>
                <c:pt idx="3690">
                  <c:v>Zn_39.81072</c:v>
                </c:pt>
                <c:pt idx="3691">
                  <c:v>Zn_50.11872</c:v>
                </c:pt>
                <c:pt idx="3692">
                  <c:v>Zn_63.09573</c:v>
                </c:pt>
                <c:pt idx="3693">
                  <c:v>Zn_79.43282</c:v>
                </c:pt>
                <c:pt idx="3694">
                  <c:v>Zn_100</c:v>
                </c:pt>
                <c:pt idx="3695">
                  <c:v>Zn_125.8925</c:v>
                </c:pt>
                <c:pt idx="3696">
                  <c:v>Zn_158.4893</c:v>
                </c:pt>
                <c:pt idx="3697">
                  <c:v>Zn_199.5262</c:v>
                </c:pt>
                <c:pt idx="3698">
                  <c:v>Zn_251.1886</c:v>
                </c:pt>
                <c:pt idx="3699">
                  <c:v>Zn_316.2278</c:v>
                </c:pt>
                <c:pt idx="3700">
                  <c:v>Zn_398.1072</c:v>
                </c:pt>
                <c:pt idx="3701">
                  <c:v>Zn_501.1872</c:v>
                </c:pt>
                <c:pt idx="3702">
                  <c:v>Zn_630.9573</c:v>
                </c:pt>
                <c:pt idx="3703">
                  <c:v>Zn_794.3282</c:v>
                </c:pt>
                <c:pt idx="3704">
                  <c:v>Zn_1000</c:v>
                </c:pt>
                <c:pt idx="3705">
                  <c:v>Zn_1258.925</c:v>
                </c:pt>
                <c:pt idx="3706">
                  <c:v>Zn_1584.893</c:v>
                </c:pt>
                <c:pt idx="3707">
                  <c:v>Zn_1995.262</c:v>
                </c:pt>
                <c:pt idx="3708">
                  <c:v>Zn_2511.886</c:v>
                </c:pt>
                <c:pt idx="3709">
                  <c:v>Zn_3162.278</c:v>
                </c:pt>
                <c:pt idx="3710">
                  <c:v>Zn_3981.072</c:v>
                </c:pt>
                <c:pt idx="3711">
                  <c:v>Zn_5011.872</c:v>
                </c:pt>
                <c:pt idx="3712">
                  <c:v>Zn_6309.573</c:v>
                </c:pt>
                <c:pt idx="3713">
                  <c:v>Zn_7943.282</c:v>
                </c:pt>
                <c:pt idx="3714">
                  <c:v>Zn_10000</c:v>
                </c:pt>
                <c:pt idx="3715">
                  <c:v>Zn_12589.25</c:v>
                </c:pt>
                <c:pt idx="3716">
                  <c:v>Zn_15848.93</c:v>
                </c:pt>
                <c:pt idx="3717">
                  <c:v>Zn_19952.62</c:v>
                </c:pt>
                <c:pt idx="3718">
                  <c:v>Zn_25118.86</c:v>
                </c:pt>
                <c:pt idx="3719">
                  <c:v>Zn_31622.78</c:v>
                </c:pt>
                <c:pt idx="3720">
                  <c:v>Zn_39810.72</c:v>
                </c:pt>
                <c:pt idx="3721">
                  <c:v>Zn_50118.72</c:v>
                </c:pt>
                <c:pt idx="3722">
                  <c:v>Zn_63095.73</c:v>
                </c:pt>
                <c:pt idx="3723">
                  <c:v>Zn_79432.82</c:v>
                </c:pt>
                <c:pt idx="3724">
                  <c:v>Zn_100000</c:v>
                </c:pt>
                <c:pt idx="3725">
                  <c:v>Zn_125892.5</c:v>
                </c:pt>
                <c:pt idx="3726">
                  <c:v>Zn_158489.3</c:v>
                </c:pt>
                <c:pt idx="3727">
                  <c:v>Zn_199526.2</c:v>
                </c:pt>
                <c:pt idx="3728">
                  <c:v>Zn_251188.6</c:v>
                </c:pt>
                <c:pt idx="3729">
                  <c:v>Zn_316227.8</c:v>
                </c:pt>
                <c:pt idx="3730">
                  <c:v>Zn_398107.2</c:v>
                </c:pt>
                <c:pt idx="3731">
                  <c:v>Zn_501187.2</c:v>
                </c:pt>
                <c:pt idx="3732">
                  <c:v>Zn_630957.3</c:v>
                </c:pt>
                <c:pt idx="3733">
                  <c:v>Zn_794328.2</c:v>
                </c:pt>
                <c:pt idx="3734">
                  <c:v>Zn_1000000</c:v>
                </c:pt>
                <c:pt idx="3735">
                  <c:v>Zn_1258925</c:v>
                </c:pt>
                <c:pt idx="3736">
                  <c:v>Zn_1584893</c:v>
                </c:pt>
                <c:pt idx="3737">
                  <c:v>Zn_1995262</c:v>
                </c:pt>
                <c:pt idx="3738">
                  <c:v>Zn_2511886</c:v>
                </c:pt>
                <c:pt idx="3739">
                  <c:v>Zn_3162278</c:v>
                </c:pt>
                <c:pt idx="3740">
                  <c:v>Zn_3981072</c:v>
                </c:pt>
                <c:pt idx="3741">
                  <c:v>Zn_5011872</c:v>
                </c:pt>
                <c:pt idx="3742">
                  <c:v>Zn_6309573</c:v>
                </c:pt>
                <c:pt idx="3743">
                  <c:v>Zn_7943282</c:v>
                </c:pt>
                <c:pt idx="3744">
                  <c:v>Zn_10000000</c:v>
                </c:pt>
                <c:pt idx="3745">
                  <c:v>Zn_12589250</c:v>
                </c:pt>
                <c:pt idx="3746">
                  <c:v>Zn_15848930</c:v>
                </c:pt>
                <c:pt idx="3747">
                  <c:v>Zn_19952620</c:v>
                </c:pt>
                <c:pt idx="3748">
                  <c:v>Ga_</c:v>
                </c:pt>
                <c:pt idx="3749">
                  <c:v>Energy[eV]_Elastic[mb]</c:v>
                </c:pt>
                <c:pt idx="3750">
                  <c:v>Ga_0.00001258925</c:v>
                </c:pt>
                <c:pt idx="3751">
                  <c:v>Ga_0.00001584893</c:v>
                </c:pt>
                <c:pt idx="3752">
                  <c:v>Ga_0.00001995262</c:v>
                </c:pt>
                <c:pt idx="3753">
                  <c:v>Ga_0.00002511886</c:v>
                </c:pt>
                <c:pt idx="3754">
                  <c:v>Ga_0.00003162278</c:v>
                </c:pt>
                <c:pt idx="3755">
                  <c:v>Ga_0.00003981072</c:v>
                </c:pt>
                <c:pt idx="3756">
                  <c:v>Ga_0.00005011872</c:v>
                </c:pt>
                <c:pt idx="3757">
                  <c:v>Ga_0.00006309573</c:v>
                </c:pt>
                <c:pt idx="3758">
                  <c:v>Ga_0.00007943282</c:v>
                </c:pt>
                <c:pt idx="3759">
                  <c:v>Ga_0.0001</c:v>
                </c:pt>
                <c:pt idx="3760">
                  <c:v>Ga_0.0001258925</c:v>
                </c:pt>
                <c:pt idx="3761">
                  <c:v>Ga_0.0001584893</c:v>
                </c:pt>
                <c:pt idx="3762">
                  <c:v>Ga_0.0001995262</c:v>
                </c:pt>
                <c:pt idx="3763">
                  <c:v>Ga_0.0002511886</c:v>
                </c:pt>
                <c:pt idx="3764">
                  <c:v>Ga_0.0003162278</c:v>
                </c:pt>
                <c:pt idx="3765">
                  <c:v>Ga_0.0003981072</c:v>
                </c:pt>
                <c:pt idx="3766">
                  <c:v>Ga_0.0005011872</c:v>
                </c:pt>
                <c:pt idx="3767">
                  <c:v>Ga_0.0006309573</c:v>
                </c:pt>
                <c:pt idx="3768">
                  <c:v>Ga_0.0007943282</c:v>
                </c:pt>
                <c:pt idx="3769">
                  <c:v>Ga_0.001</c:v>
                </c:pt>
                <c:pt idx="3770">
                  <c:v>Ga_0.001258925</c:v>
                </c:pt>
                <c:pt idx="3771">
                  <c:v>Ga_0.001584893</c:v>
                </c:pt>
                <c:pt idx="3772">
                  <c:v>Ga_0.001995262</c:v>
                </c:pt>
                <c:pt idx="3773">
                  <c:v>Ga_0.002511886</c:v>
                </c:pt>
                <c:pt idx="3774">
                  <c:v>Ga_0.003162278</c:v>
                </c:pt>
                <c:pt idx="3775">
                  <c:v>Ga_0.003981072</c:v>
                </c:pt>
                <c:pt idx="3776">
                  <c:v>Ga_0.005011872</c:v>
                </c:pt>
                <c:pt idx="3777">
                  <c:v>Ga_0.006309573</c:v>
                </c:pt>
                <c:pt idx="3778">
                  <c:v>Ga_0.007943282</c:v>
                </c:pt>
                <c:pt idx="3779">
                  <c:v>Ga_0.01</c:v>
                </c:pt>
                <c:pt idx="3780">
                  <c:v>Ga_0.01258925</c:v>
                </c:pt>
                <c:pt idx="3781">
                  <c:v>Ga_0.01584893</c:v>
                </c:pt>
                <c:pt idx="3782">
                  <c:v>Ga_0.01995262</c:v>
                </c:pt>
                <c:pt idx="3783">
                  <c:v>Ga_0.02511886</c:v>
                </c:pt>
                <c:pt idx="3784">
                  <c:v>Ga_0.03162278</c:v>
                </c:pt>
                <c:pt idx="3785">
                  <c:v>Ga_0.03981072</c:v>
                </c:pt>
                <c:pt idx="3786">
                  <c:v>Ga_0.05011872</c:v>
                </c:pt>
                <c:pt idx="3787">
                  <c:v>Ga_0.06309573</c:v>
                </c:pt>
                <c:pt idx="3788">
                  <c:v>Ga_0.07943282</c:v>
                </c:pt>
                <c:pt idx="3789">
                  <c:v>Ga_0.1</c:v>
                </c:pt>
                <c:pt idx="3790">
                  <c:v>Ga_0.1258925</c:v>
                </c:pt>
                <c:pt idx="3791">
                  <c:v>Ga_0.1584893</c:v>
                </c:pt>
                <c:pt idx="3792">
                  <c:v>Ga_0.1995262</c:v>
                </c:pt>
                <c:pt idx="3793">
                  <c:v>Ga_0.2511886</c:v>
                </c:pt>
                <c:pt idx="3794">
                  <c:v>Ga_0.3162278</c:v>
                </c:pt>
                <c:pt idx="3795">
                  <c:v>Ga_0.3981072</c:v>
                </c:pt>
                <c:pt idx="3796">
                  <c:v>Ga_0.5011872</c:v>
                </c:pt>
                <c:pt idx="3797">
                  <c:v>Ga_0.6309573</c:v>
                </c:pt>
                <c:pt idx="3798">
                  <c:v>Ga_0.7943282</c:v>
                </c:pt>
                <c:pt idx="3799">
                  <c:v>Ga_1</c:v>
                </c:pt>
                <c:pt idx="3800">
                  <c:v>Ga_1.258925</c:v>
                </c:pt>
                <c:pt idx="3801">
                  <c:v>Ga_1.584893</c:v>
                </c:pt>
                <c:pt idx="3802">
                  <c:v>Ga_1.995262</c:v>
                </c:pt>
                <c:pt idx="3803">
                  <c:v>Ga_2.511886</c:v>
                </c:pt>
                <c:pt idx="3804">
                  <c:v>Ga_3.162278</c:v>
                </c:pt>
                <c:pt idx="3805">
                  <c:v>Ga_3.981072</c:v>
                </c:pt>
                <c:pt idx="3806">
                  <c:v>Ga_5.011872</c:v>
                </c:pt>
                <c:pt idx="3807">
                  <c:v>Ga_6.309573</c:v>
                </c:pt>
                <c:pt idx="3808">
                  <c:v>Ga_7.943282</c:v>
                </c:pt>
                <c:pt idx="3809">
                  <c:v>Ga_10</c:v>
                </c:pt>
                <c:pt idx="3810">
                  <c:v>Ga_12.58925</c:v>
                </c:pt>
                <c:pt idx="3811">
                  <c:v>Ga_15.84893</c:v>
                </c:pt>
                <c:pt idx="3812">
                  <c:v>Ga_19.95262</c:v>
                </c:pt>
                <c:pt idx="3813">
                  <c:v>Ga_25.11886</c:v>
                </c:pt>
                <c:pt idx="3814">
                  <c:v>Ga_31.62278</c:v>
                </c:pt>
                <c:pt idx="3815">
                  <c:v>Ga_39.81072</c:v>
                </c:pt>
                <c:pt idx="3816">
                  <c:v>Ga_50.11872</c:v>
                </c:pt>
                <c:pt idx="3817">
                  <c:v>Ga_63.09573</c:v>
                </c:pt>
                <c:pt idx="3818">
                  <c:v>Ga_79.43282</c:v>
                </c:pt>
                <c:pt idx="3819">
                  <c:v>Ga_100</c:v>
                </c:pt>
                <c:pt idx="3820">
                  <c:v>Ga_125.8925</c:v>
                </c:pt>
                <c:pt idx="3821">
                  <c:v>Ga_158.4893</c:v>
                </c:pt>
                <c:pt idx="3822">
                  <c:v>Ga_199.5262</c:v>
                </c:pt>
                <c:pt idx="3823">
                  <c:v>Ga_251.1886</c:v>
                </c:pt>
                <c:pt idx="3824">
                  <c:v>Ga_316.2278</c:v>
                </c:pt>
                <c:pt idx="3825">
                  <c:v>Ga_398.1072</c:v>
                </c:pt>
                <c:pt idx="3826">
                  <c:v>Ga_501.1872</c:v>
                </c:pt>
                <c:pt idx="3827">
                  <c:v>Ga_630.9573</c:v>
                </c:pt>
                <c:pt idx="3828">
                  <c:v>Ga_794.3282</c:v>
                </c:pt>
                <c:pt idx="3829">
                  <c:v>Ga_1000</c:v>
                </c:pt>
                <c:pt idx="3830">
                  <c:v>Ga_1258.925</c:v>
                </c:pt>
                <c:pt idx="3831">
                  <c:v>Ga_1584.893</c:v>
                </c:pt>
                <c:pt idx="3832">
                  <c:v>Ga_1995.262</c:v>
                </c:pt>
                <c:pt idx="3833">
                  <c:v>Ga_2511.886</c:v>
                </c:pt>
                <c:pt idx="3834">
                  <c:v>Ga_3162.278</c:v>
                </c:pt>
                <c:pt idx="3835">
                  <c:v>Ga_3981.072</c:v>
                </c:pt>
                <c:pt idx="3836">
                  <c:v>Ga_5011.872</c:v>
                </c:pt>
                <c:pt idx="3837">
                  <c:v>Ga_6309.573</c:v>
                </c:pt>
                <c:pt idx="3838">
                  <c:v>Ga_7943.282</c:v>
                </c:pt>
                <c:pt idx="3839">
                  <c:v>Ga_10000</c:v>
                </c:pt>
                <c:pt idx="3840">
                  <c:v>Ga_12589.25</c:v>
                </c:pt>
                <c:pt idx="3841">
                  <c:v>Ga_15848.93</c:v>
                </c:pt>
                <c:pt idx="3842">
                  <c:v>Ga_19952.62</c:v>
                </c:pt>
                <c:pt idx="3843">
                  <c:v>Ga_25118.86</c:v>
                </c:pt>
                <c:pt idx="3844">
                  <c:v>Ga_31622.78</c:v>
                </c:pt>
                <c:pt idx="3845">
                  <c:v>Ga_39810.72</c:v>
                </c:pt>
                <c:pt idx="3846">
                  <c:v>Ga_50118.72</c:v>
                </c:pt>
                <c:pt idx="3847">
                  <c:v>Ga_63095.73</c:v>
                </c:pt>
                <c:pt idx="3848">
                  <c:v>Ga_79432.82</c:v>
                </c:pt>
                <c:pt idx="3849">
                  <c:v>Ga_100000</c:v>
                </c:pt>
                <c:pt idx="3850">
                  <c:v>Ga_125892.5</c:v>
                </c:pt>
                <c:pt idx="3851">
                  <c:v>Ga_158489.3</c:v>
                </c:pt>
                <c:pt idx="3852">
                  <c:v>Ga_199526.2</c:v>
                </c:pt>
                <c:pt idx="3853">
                  <c:v>Ga_251188.6</c:v>
                </c:pt>
                <c:pt idx="3854">
                  <c:v>Ga_316227.8</c:v>
                </c:pt>
                <c:pt idx="3855">
                  <c:v>Ga_398107.2</c:v>
                </c:pt>
                <c:pt idx="3856">
                  <c:v>Ga_501187.2</c:v>
                </c:pt>
                <c:pt idx="3857">
                  <c:v>Ga_630957.3</c:v>
                </c:pt>
                <c:pt idx="3858">
                  <c:v>Ga_794328.2</c:v>
                </c:pt>
                <c:pt idx="3859">
                  <c:v>Ga_1000000</c:v>
                </c:pt>
                <c:pt idx="3860">
                  <c:v>Ga_1258925</c:v>
                </c:pt>
                <c:pt idx="3861">
                  <c:v>Ga_1584893</c:v>
                </c:pt>
                <c:pt idx="3862">
                  <c:v>Ga_1995262</c:v>
                </c:pt>
                <c:pt idx="3863">
                  <c:v>Ga_2511886</c:v>
                </c:pt>
                <c:pt idx="3864">
                  <c:v>Ga_3162278</c:v>
                </c:pt>
                <c:pt idx="3865">
                  <c:v>Ga_3981072</c:v>
                </c:pt>
                <c:pt idx="3866">
                  <c:v>Ga_5011872</c:v>
                </c:pt>
                <c:pt idx="3867">
                  <c:v>Ga_6309573</c:v>
                </c:pt>
                <c:pt idx="3868">
                  <c:v>Ga_7943282</c:v>
                </c:pt>
                <c:pt idx="3869">
                  <c:v>Ga_10000000</c:v>
                </c:pt>
                <c:pt idx="3870">
                  <c:v>Ga_12589250</c:v>
                </c:pt>
                <c:pt idx="3871">
                  <c:v>Ga_15848930</c:v>
                </c:pt>
                <c:pt idx="3872">
                  <c:v>Ga_19952620</c:v>
                </c:pt>
                <c:pt idx="3873">
                  <c:v>Ge_</c:v>
                </c:pt>
                <c:pt idx="3874">
                  <c:v>Energy[eV]_Elastic[mb]</c:v>
                </c:pt>
                <c:pt idx="3875">
                  <c:v>Ge_0.00001258925</c:v>
                </c:pt>
                <c:pt idx="3876">
                  <c:v>Ge_0.00001584893</c:v>
                </c:pt>
                <c:pt idx="3877">
                  <c:v>Ge_0.00001995262</c:v>
                </c:pt>
                <c:pt idx="3878">
                  <c:v>Ge_0.00002511886</c:v>
                </c:pt>
                <c:pt idx="3879">
                  <c:v>Ge_0.00003162278</c:v>
                </c:pt>
                <c:pt idx="3880">
                  <c:v>Ge_0.00003981072</c:v>
                </c:pt>
                <c:pt idx="3881">
                  <c:v>Ge_0.00005011872</c:v>
                </c:pt>
                <c:pt idx="3882">
                  <c:v>Ge_0.00006309573</c:v>
                </c:pt>
                <c:pt idx="3883">
                  <c:v>Ge_0.00007943282</c:v>
                </c:pt>
                <c:pt idx="3884">
                  <c:v>Ge_0.0001</c:v>
                </c:pt>
                <c:pt idx="3885">
                  <c:v>Ge_0.0001258925</c:v>
                </c:pt>
                <c:pt idx="3886">
                  <c:v>Ge_0.0001584893</c:v>
                </c:pt>
                <c:pt idx="3887">
                  <c:v>Ge_0.0001995262</c:v>
                </c:pt>
                <c:pt idx="3888">
                  <c:v>Ge_0.0002511886</c:v>
                </c:pt>
                <c:pt idx="3889">
                  <c:v>Ge_0.0003162278</c:v>
                </c:pt>
                <c:pt idx="3890">
                  <c:v>Ge_0.0003981072</c:v>
                </c:pt>
                <c:pt idx="3891">
                  <c:v>Ge_0.0005011872</c:v>
                </c:pt>
                <c:pt idx="3892">
                  <c:v>Ge_0.0006309573</c:v>
                </c:pt>
                <c:pt idx="3893">
                  <c:v>Ge_0.0007943282</c:v>
                </c:pt>
                <c:pt idx="3894">
                  <c:v>Ge_0.001</c:v>
                </c:pt>
                <c:pt idx="3895">
                  <c:v>Ge_0.001258925</c:v>
                </c:pt>
                <c:pt idx="3896">
                  <c:v>Ge_0.001584893</c:v>
                </c:pt>
                <c:pt idx="3897">
                  <c:v>Ge_0.001995262</c:v>
                </c:pt>
                <c:pt idx="3898">
                  <c:v>Ge_0.002511886</c:v>
                </c:pt>
                <c:pt idx="3899">
                  <c:v>Ge_0.003162278</c:v>
                </c:pt>
                <c:pt idx="3900">
                  <c:v>Ge_0.003981072</c:v>
                </c:pt>
                <c:pt idx="3901">
                  <c:v>Ge_0.005011872</c:v>
                </c:pt>
                <c:pt idx="3902">
                  <c:v>Ge_0.006309573</c:v>
                </c:pt>
                <c:pt idx="3903">
                  <c:v>Ge_0.007943282</c:v>
                </c:pt>
                <c:pt idx="3904">
                  <c:v>Ge_0.01</c:v>
                </c:pt>
                <c:pt idx="3905">
                  <c:v>Ge_0.01258925</c:v>
                </c:pt>
                <c:pt idx="3906">
                  <c:v>Ge_0.01584893</c:v>
                </c:pt>
                <c:pt idx="3907">
                  <c:v>Ge_0.01995262</c:v>
                </c:pt>
                <c:pt idx="3908">
                  <c:v>Ge_0.02511886</c:v>
                </c:pt>
                <c:pt idx="3909">
                  <c:v>Ge_0.03162278</c:v>
                </c:pt>
                <c:pt idx="3910">
                  <c:v>Ge_0.03981072</c:v>
                </c:pt>
                <c:pt idx="3911">
                  <c:v>Ge_0.05011872</c:v>
                </c:pt>
                <c:pt idx="3912">
                  <c:v>Ge_0.06309573</c:v>
                </c:pt>
                <c:pt idx="3913">
                  <c:v>Ge_0.07943282</c:v>
                </c:pt>
                <c:pt idx="3914">
                  <c:v>Ge_0.1</c:v>
                </c:pt>
                <c:pt idx="3915">
                  <c:v>Ge_0.1258925</c:v>
                </c:pt>
                <c:pt idx="3916">
                  <c:v>Ge_0.1584893</c:v>
                </c:pt>
                <c:pt idx="3917">
                  <c:v>Ge_0.1995262</c:v>
                </c:pt>
                <c:pt idx="3918">
                  <c:v>Ge_0.2511886</c:v>
                </c:pt>
                <c:pt idx="3919">
                  <c:v>Ge_0.3162278</c:v>
                </c:pt>
                <c:pt idx="3920">
                  <c:v>Ge_0.3981072</c:v>
                </c:pt>
                <c:pt idx="3921">
                  <c:v>Ge_0.5011872</c:v>
                </c:pt>
                <c:pt idx="3922">
                  <c:v>Ge_0.6309573</c:v>
                </c:pt>
                <c:pt idx="3923">
                  <c:v>Ge_0.7943282</c:v>
                </c:pt>
                <c:pt idx="3924">
                  <c:v>Ge_1</c:v>
                </c:pt>
                <c:pt idx="3925">
                  <c:v>Ge_1.258925</c:v>
                </c:pt>
                <c:pt idx="3926">
                  <c:v>Ge_1.584893</c:v>
                </c:pt>
                <c:pt idx="3927">
                  <c:v>Ge_1.995262</c:v>
                </c:pt>
                <c:pt idx="3928">
                  <c:v>Ge_2.511886</c:v>
                </c:pt>
                <c:pt idx="3929">
                  <c:v>Ge_3.162278</c:v>
                </c:pt>
                <c:pt idx="3930">
                  <c:v>Ge_3.981072</c:v>
                </c:pt>
                <c:pt idx="3931">
                  <c:v>Ge_5.011872</c:v>
                </c:pt>
                <c:pt idx="3932">
                  <c:v>Ge_6.309573</c:v>
                </c:pt>
                <c:pt idx="3933">
                  <c:v>Ge_7.943282</c:v>
                </c:pt>
                <c:pt idx="3934">
                  <c:v>Ge_10</c:v>
                </c:pt>
                <c:pt idx="3935">
                  <c:v>Ge_12.58925</c:v>
                </c:pt>
                <c:pt idx="3936">
                  <c:v>Ge_15.84893</c:v>
                </c:pt>
                <c:pt idx="3937">
                  <c:v>Ge_19.95262</c:v>
                </c:pt>
                <c:pt idx="3938">
                  <c:v>Ge_25.11886</c:v>
                </c:pt>
                <c:pt idx="3939">
                  <c:v>Ge_31.62278</c:v>
                </c:pt>
                <c:pt idx="3940">
                  <c:v>Ge_39.81072</c:v>
                </c:pt>
                <c:pt idx="3941">
                  <c:v>Ge_50.11872</c:v>
                </c:pt>
                <c:pt idx="3942">
                  <c:v>Ge_63.09573</c:v>
                </c:pt>
                <c:pt idx="3943">
                  <c:v>Ge_79.43282</c:v>
                </c:pt>
                <c:pt idx="3944">
                  <c:v>Ge_100</c:v>
                </c:pt>
                <c:pt idx="3945">
                  <c:v>Ge_125.8925</c:v>
                </c:pt>
                <c:pt idx="3946">
                  <c:v>Ge_158.4893</c:v>
                </c:pt>
                <c:pt idx="3947">
                  <c:v>Ge_199.5262</c:v>
                </c:pt>
                <c:pt idx="3948">
                  <c:v>Ge_251.1886</c:v>
                </c:pt>
                <c:pt idx="3949">
                  <c:v>Ge_316.2278</c:v>
                </c:pt>
                <c:pt idx="3950">
                  <c:v>Ge_398.1072</c:v>
                </c:pt>
                <c:pt idx="3951">
                  <c:v>Ge_501.1872</c:v>
                </c:pt>
                <c:pt idx="3952">
                  <c:v>Ge_630.9573</c:v>
                </c:pt>
                <c:pt idx="3953">
                  <c:v>Ge_794.3282</c:v>
                </c:pt>
                <c:pt idx="3954">
                  <c:v>Ge_1000</c:v>
                </c:pt>
                <c:pt idx="3955">
                  <c:v>Ge_1258.925</c:v>
                </c:pt>
                <c:pt idx="3956">
                  <c:v>Ge_1584.893</c:v>
                </c:pt>
                <c:pt idx="3957">
                  <c:v>Ge_1995.262</c:v>
                </c:pt>
                <c:pt idx="3958">
                  <c:v>Ge_2511.886</c:v>
                </c:pt>
                <c:pt idx="3959">
                  <c:v>Ge_3162.278</c:v>
                </c:pt>
                <c:pt idx="3960">
                  <c:v>Ge_3981.072</c:v>
                </c:pt>
                <c:pt idx="3961">
                  <c:v>Ge_5011.872</c:v>
                </c:pt>
                <c:pt idx="3962">
                  <c:v>Ge_6309.573</c:v>
                </c:pt>
                <c:pt idx="3963">
                  <c:v>Ge_7943.282</c:v>
                </c:pt>
                <c:pt idx="3964">
                  <c:v>Ge_10000</c:v>
                </c:pt>
                <c:pt idx="3965">
                  <c:v>Ge_12589.25</c:v>
                </c:pt>
                <c:pt idx="3966">
                  <c:v>Ge_15848.93</c:v>
                </c:pt>
                <c:pt idx="3967">
                  <c:v>Ge_19952.62</c:v>
                </c:pt>
                <c:pt idx="3968">
                  <c:v>Ge_25118.86</c:v>
                </c:pt>
                <c:pt idx="3969">
                  <c:v>Ge_31622.78</c:v>
                </c:pt>
                <c:pt idx="3970">
                  <c:v>Ge_39810.72</c:v>
                </c:pt>
                <c:pt idx="3971">
                  <c:v>Ge_50118.72</c:v>
                </c:pt>
                <c:pt idx="3972">
                  <c:v>Ge_63095.73</c:v>
                </c:pt>
                <c:pt idx="3973">
                  <c:v>Ge_79432.82</c:v>
                </c:pt>
                <c:pt idx="3974">
                  <c:v>Ge_100000</c:v>
                </c:pt>
                <c:pt idx="3975">
                  <c:v>Ge_125892.5</c:v>
                </c:pt>
                <c:pt idx="3976">
                  <c:v>Ge_158489.3</c:v>
                </c:pt>
                <c:pt idx="3977">
                  <c:v>Ge_199526.2</c:v>
                </c:pt>
                <c:pt idx="3978">
                  <c:v>Ge_251188.6</c:v>
                </c:pt>
                <c:pt idx="3979">
                  <c:v>Ge_316227.8</c:v>
                </c:pt>
                <c:pt idx="3980">
                  <c:v>Ge_398107.2</c:v>
                </c:pt>
                <c:pt idx="3981">
                  <c:v>Ge_501187.2</c:v>
                </c:pt>
                <c:pt idx="3982">
                  <c:v>Ge_630957.3</c:v>
                </c:pt>
                <c:pt idx="3983">
                  <c:v>Ge_794328.2</c:v>
                </c:pt>
                <c:pt idx="3984">
                  <c:v>Ge_1000000</c:v>
                </c:pt>
                <c:pt idx="3985">
                  <c:v>Ge_1258925</c:v>
                </c:pt>
                <c:pt idx="3986">
                  <c:v>Ge_1584893</c:v>
                </c:pt>
                <c:pt idx="3987">
                  <c:v>Ge_1995262</c:v>
                </c:pt>
                <c:pt idx="3988">
                  <c:v>Ge_2511886</c:v>
                </c:pt>
                <c:pt idx="3989">
                  <c:v>Ge_3162278</c:v>
                </c:pt>
                <c:pt idx="3990">
                  <c:v>Ge_3981072</c:v>
                </c:pt>
                <c:pt idx="3991">
                  <c:v>Ge_5011872</c:v>
                </c:pt>
                <c:pt idx="3992">
                  <c:v>Ge_6309573</c:v>
                </c:pt>
                <c:pt idx="3993">
                  <c:v>Ge_7943282</c:v>
                </c:pt>
                <c:pt idx="3994">
                  <c:v>Ge_10000000</c:v>
                </c:pt>
                <c:pt idx="3995">
                  <c:v>Ge_12589250</c:v>
                </c:pt>
                <c:pt idx="3996">
                  <c:v>Ge_15848930</c:v>
                </c:pt>
                <c:pt idx="3997">
                  <c:v>Ge_19952620</c:v>
                </c:pt>
                <c:pt idx="3998">
                  <c:v>As_</c:v>
                </c:pt>
                <c:pt idx="3999">
                  <c:v>Energy[eV]_Elastic[mb]</c:v>
                </c:pt>
                <c:pt idx="4000">
                  <c:v>As_0.00001258925</c:v>
                </c:pt>
                <c:pt idx="4001">
                  <c:v>As_0.00001584893</c:v>
                </c:pt>
                <c:pt idx="4002">
                  <c:v>As_0.00001995262</c:v>
                </c:pt>
                <c:pt idx="4003">
                  <c:v>As_0.00002511886</c:v>
                </c:pt>
                <c:pt idx="4004">
                  <c:v>As_0.00003162278</c:v>
                </c:pt>
                <c:pt idx="4005">
                  <c:v>As_0.00003981072</c:v>
                </c:pt>
                <c:pt idx="4006">
                  <c:v>As_0.00005011872</c:v>
                </c:pt>
                <c:pt idx="4007">
                  <c:v>As_0.00006309573</c:v>
                </c:pt>
                <c:pt idx="4008">
                  <c:v>As_0.00007943282</c:v>
                </c:pt>
                <c:pt idx="4009">
                  <c:v>As_0.0001</c:v>
                </c:pt>
                <c:pt idx="4010">
                  <c:v>As_0.0001258925</c:v>
                </c:pt>
                <c:pt idx="4011">
                  <c:v>As_0.0001584893</c:v>
                </c:pt>
                <c:pt idx="4012">
                  <c:v>As_0.0001995262</c:v>
                </c:pt>
                <c:pt idx="4013">
                  <c:v>As_0.0002511886</c:v>
                </c:pt>
                <c:pt idx="4014">
                  <c:v>As_0.0003162278</c:v>
                </c:pt>
                <c:pt idx="4015">
                  <c:v>As_0.0003981072</c:v>
                </c:pt>
                <c:pt idx="4016">
                  <c:v>As_0.0005011872</c:v>
                </c:pt>
                <c:pt idx="4017">
                  <c:v>As_0.0006309573</c:v>
                </c:pt>
                <c:pt idx="4018">
                  <c:v>As_0.0007943282</c:v>
                </c:pt>
                <c:pt idx="4019">
                  <c:v>As_0.001</c:v>
                </c:pt>
                <c:pt idx="4020">
                  <c:v>As_0.001258925</c:v>
                </c:pt>
                <c:pt idx="4021">
                  <c:v>As_0.001584893</c:v>
                </c:pt>
                <c:pt idx="4022">
                  <c:v>As_0.001995262</c:v>
                </c:pt>
                <c:pt idx="4023">
                  <c:v>As_0.002511886</c:v>
                </c:pt>
                <c:pt idx="4024">
                  <c:v>As_0.003162278</c:v>
                </c:pt>
                <c:pt idx="4025">
                  <c:v>As_0.003981072</c:v>
                </c:pt>
                <c:pt idx="4026">
                  <c:v>As_0.005011872</c:v>
                </c:pt>
                <c:pt idx="4027">
                  <c:v>As_0.006309573</c:v>
                </c:pt>
                <c:pt idx="4028">
                  <c:v>As_0.007943282</c:v>
                </c:pt>
                <c:pt idx="4029">
                  <c:v>As_0.01</c:v>
                </c:pt>
                <c:pt idx="4030">
                  <c:v>As_0.01258925</c:v>
                </c:pt>
                <c:pt idx="4031">
                  <c:v>As_0.01584893</c:v>
                </c:pt>
                <c:pt idx="4032">
                  <c:v>As_0.01995262</c:v>
                </c:pt>
                <c:pt idx="4033">
                  <c:v>As_0.02511886</c:v>
                </c:pt>
                <c:pt idx="4034">
                  <c:v>As_0.03162278</c:v>
                </c:pt>
                <c:pt idx="4035">
                  <c:v>As_0.03981072</c:v>
                </c:pt>
                <c:pt idx="4036">
                  <c:v>As_0.05011872</c:v>
                </c:pt>
                <c:pt idx="4037">
                  <c:v>As_0.06309573</c:v>
                </c:pt>
                <c:pt idx="4038">
                  <c:v>As_0.07943282</c:v>
                </c:pt>
                <c:pt idx="4039">
                  <c:v>As_0.1</c:v>
                </c:pt>
                <c:pt idx="4040">
                  <c:v>As_0.1258925</c:v>
                </c:pt>
                <c:pt idx="4041">
                  <c:v>As_0.1584893</c:v>
                </c:pt>
                <c:pt idx="4042">
                  <c:v>As_0.1995262</c:v>
                </c:pt>
                <c:pt idx="4043">
                  <c:v>As_0.2511886</c:v>
                </c:pt>
                <c:pt idx="4044">
                  <c:v>As_0.3162278</c:v>
                </c:pt>
                <c:pt idx="4045">
                  <c:v>As_0.3981072</c:v>
                </c:pt>
                <c:pt idx="4046">
                  <c:v>As_0.5011872</c:v>
                </c:pt>
                <c:pt idx="4047">
                  <c:v>As_0.6309573</c:v>
                </c:pt>
                <c:pt idx="4048">
                  <c:v>As_0.7943282</c:v>
                </c:pt>
                <c:pt idx="4049">
                  <c:v>As_1</c:v>
                </c:pt>
                <c:pt idx="4050">
                  <c:v>As_1.258925</c:v>
                </c:pt>
                <c:pt idx="4051">
                  <c:v>As_1.584893</c:v>
                </c:pt>
                <c:pt idx="4052">
                  <c:v>As_1.995262</c:v>
                </c:pt>
                <c:pt idx="4053">
                  <c:v>As_2.511886</c:v>
                </c:pt>
                <c:pt idx="4054">
                  <c:v>As_3.162278</c:v>
                </c:pt>
                <c:pt idx="4055">
                  <c:v>As_3.981072</c:v>
                </c:pt>
                <c:pt idx="4056">
                  <c:v>As_5.011872</c:v>
                </c:pt>
                <c:pt idx="4057">
                  <c:v>As_6.309573</c:v>
                </c:pt>
                <c:pt idx="4058">
                  <c:v>As_7.943282</c:v>
                </c:pt>
                <c:pt idx="4059">
                  <c:v>As_10</c:v>
                </c:pt>
                <c:pt idx="4060">
                  <c:v>As_12.58925</c:v>
                </c:pt>
                <c:pt idx="4061">
                  <c:v>As_15.84893</c:v>
                </c:pt>
                <c:pt idx="4062">
                  <c:v>As_19.95262</c:v>
                </c:pt>
                <c:pt idx="4063">
                  <c:v>As_25.11886</c:v>
                </c:pt>
                <c:pt idx="4064">
                  <c:v>As_31.62278</c:v>
                </c:pt>
                <c:pt idx="4065">
                  <c:v>As_39.81072</c:v>
                </c:pt>
                <c:pt idx="4066">
                  <c:v>As_50.11872</c:v>
                </c:pt>
                <c:pt idx="4067">
                  <c:v>As_63.09573</c:v>
                </c:pt>
                <c:pt idx="4068">
                  <c:v>As_79.43282</c:v>
                </c:pt>
                <c:pt idx="4069">
                  <c:v>As_100</c:v>
                </c:pt>
                <c:pt idx="4070">
                  <c:v>As_125.8925</c:v>
                </c:pt>
                <c:pt idx="4071">
                  <c:v>As_158.4893</c:v>
                </c:pt>
                <c:pt idx="4072">
                  <c:v>As_199.5262</c:v>
                </c:pt>
                <c:pt idx="4073">
                  <c:v>As_251.1886</c:v>
                </c:pt>
                <c:pt idx="4074">
                  <c:v>As_316.2278</c:v>
                </c:pt>
                <c:pt idx="4075">
                  <c:v>As_398.1072</c:v>
                </c:pt>
                <c:pt idx="4076">
                  <c:v>As_501.1872</c:v>
                </c:pt>
                <c:pt idx="4077">
                  <c:v>As_630.9573</c:v>
                </c:pt>
                <c:pt idx="4078">
                  <c:v>As_794.3282</c:v>
                </c:pt>
                <c:pt idx="4079">
                  <c:v>As_1000</c:v>
                </c:pt>
                <c:pt idx="4080">
                  <c:v>As_1258.925</c:v>
                </c:pt>
                <c:pt idx="4081">
                  <c:v>As_1584.893</c:v>
                </c:pt>
                <c:pt idx="4082">
                  <c:v>As_1995.262</c:v>
                </c:pt>
                <c:pt idx="4083">
                  <c:v>As_2511.886</c:v>
                </c:pt>
                <c:pt idx="4084">
                  <c:v>As_3162.278</c:v>
                </c:pt>
                <c:pt idx="4085">
                  <c:v>As_3981.072</c:v>
                </c:pt>
                <c:pt idx="4086">
                  <c:v>As_5011.872</c:v>
                </c:pt>
                <c:pt idx="4087">
                  <c:v>As_6309.573</c:v>
                </c:pt>
                <c:pt idx="4088">
                  <c:v>As_7943.282</c:v>
                </c:pt>
                <c:pt idx="4089">
                  <c:v>As_10000</c:v>
                </c:pt>
                <c:pt idx="4090">
                  <c:v>As_12589.25</c:v>
                </c:pt>
                <c:pt idx="4091">
                  <c:v>As_15848.93</c:v>
                </c:pt>
                <c:pt idx="4092">
                  <c:v>As_19952.62</c:v>
                </c:pt>
                <c:pt idx="4093">
                  <c:v>As_25118.86</c:v>
                </c:pt>
                <c:pt idx="4094">
                  <c:v>As_31622.78</c:v>
                </c:pt>
                <c:pt idx="4095">
                  <c:v>As_39810.72</c:v>
                </c:pt>
                <c:pt idx="4096">
                  <c:v>As_50118.72</c:v>
                </c:pt>
                <c:pt idx="4097">
                  <c:v>As_63095.73</c:v>
                </c:pt>
                <c:pt idx="4098">
                  <c:v>As_79432.82</c:v>
                </c:pt>
                <c:pt idx="4099">
                  <c:v>As_100000</c:v>
                </c:pt>
                <c:pt idx="4100">
                  <c:v>As_125892.5</c:v>
                </c:pt>
                <c:pt idx="4101">
                  <c:v>As_158489.3</c:v>
                </c:pt>
                <c:pt idx="4102">
                  <c:v>As_199526.2</c:v>
                </c:pt>
                <c:pt idx="4103">
                  <c:v>As_251188.6</c:v>
                </c:pt>
                <c:pt idx="4104">
                  <c:v>As_316227.8</c:v>
                </c:pt>
                <c:pt idx="4105">
                  <c:v>As_398107.2</c:v>
                </c:pt>
                <c:pt idx="4106">
                  <c:v>As_501187.2</c:v>
                </c:pt>
                <c:pt idx="4107">
                  <c:v>As_630957.3</c:v>
                </c:pt>
                <c:pt idx="4108">
                  <c:v>As_794328.2</c:v>
                </c:pt>
                <c:pt idx="4109">
                  <c:v>As_1000000</c:v>
                </c:pt>
                <c:pt idx="4110">
                  <c:v>As_1258925</c:v>
                </c:pt>
                <c:pt idx="4111">
                  <c:v>As_1584893</c:v>
                </c:pt>
                <c:pt idx="4112">
                  <c:v>As_1995262</c:v>
                </c:pt>
                <c:pt idx="4113">
                  <c:v>As_2511886</c:v>
                </c:pt>
                <c:pt idx="4114">
                  <c:v>As_3162278</c:v>
                </c:pt>
                <c:pt idx="4115">
                  <c:v>As_3981072</c:v>
                </c:pt>
                <c:pt idx="4116">
                  <c:v>As_5011872</c:v>
                </c:pt>
                <c:pt idx="4117">
                  <c:v>As_6309573</c:v>
                </c:pt>
                <c:pt idx="4118">
                  <c:v>As_7943282</c:v>
                </c:pt>
                <c:pt idx="4119">
                  <c:v>As_10000000</c:v>
                </c:pt>
                <c:pt idx="4120">
                  <c:v>As_12589250</c:v>
                </c:pt>
                <c:pt idx="4121">
                  <c:v>As_15848930</c:v>
                </c:pt>
                <c:pt idx="4122">
                  <c:v>As_19952620</c:v>
                </c:pt>
                <c:pt idx="4123">
                  <c:v>Se_</c:v>
                </c:pt>
                <c:pt idx="4124">
                  <c:v>Energy[eV]_Elastic[mb]</c:v>
                </c:pt>
                <c:pt idx="4125">
                  <c:v>Se_0.00001258925</c:v>
                </c:pt>
                <c:pt idx="4126">
                  <c:v>Se_0.00001584893</c:v>
                </c:pt>
                <c:pt idx="4127">
                  <c:v>Se_0.00001995262</c:v>
                </c:pt>
                <c:pt idx="4128">
                  <c:v>Se_0.00002511886</c:v>
                </c:pt>
                <c:pt idx="4129">
                  <c:v>Se_0.00003162278</c:v>
                </c:pt>
                <c:pt idx="4130">
                  <c:v>Se_0.00003981072</c:v>
                </c:pt>
                <c:pt idx="4131">
                  <c:v>Se_0.00005011872</c:v>
                </c:pt>
                <c:pt idx="4132">
                  <c:v>Se_0.00006309573</c:v>
                </c:pt>
                <c:pt idx="4133">
                  <c:v>Se_0.00007943282</c:v>
                </c:pt>
                <c:pt idx="4134">
                  <c:v>Se_0.0001</c:v>
                </c:pt>
                <c:pt idx="4135">
                  <c:v>Se_0.0001258925</c:v>
                </c:pt>
                <c:pt idx="4136">
                  <c:v>Se_0.0001584893</c:v>
                </c:pt>
                <c:pt idx="4137">
                  <c:v>Se_0.0001995262</c:v>
                </c:pt>
                <c:pt idx="4138">
                  <c:v>Se_0.0002511886</c:v>
                </c:pt>
                <c:pt idx="4139">
                  <c:v>Se_0.0003162278</c:v>
                </c:pt>
                <c:pt idx="4140">
                  <c:v>Se_0.0003981072</c:v>
                </c:pt>
                <c:pt idx="4141">
                  <c:v>Se_0.0005011872</c:v>
                </c:pt>
                <c:pt idx="4142">
                  <c:v>Se_0.0006309573</c:v>
                </c:pt>
                <c:pt idx="4143">
                  <c:v>Se_0.0007943282</c:v>
                </c:pt>
                <c:pt idx="4144">
                  <c:v>Se_0.001</c:v>
                </c:pt>
                <c:pt idx="4145">
                  <c:v>Se_0.001258925</c:v>
                </c:pt>
                <c:pt idx="4146">
                  <c:v>Se_0.001584893</c:v>
                </c:pt>
                <c:pt idx="4147">
                  <c:v>Se_0.001995262</c:v>
                </c:pt>
                <c:pt idx="4148">
                  <c:v>Se_0.002511886</c:v>
                </c:pt>
                <c:pt idx="4149">
                  <c:v>Se_0.003162278</c:v>
                </c:pt>
                <c:pt idx="4150">
                  <c:v>Se_0.003981072</c:v>
                </c:pt>
                <c:pt idx="4151">
                  <c:v>Se_0.005011872</c:v>
                </c:pt>
                <c:pt idx="4152">
                  <c:v>Se_0.006309573</c:v>
                </c:pt>
                <c:pt idx="4153">
                  <c:v>Se_0.007943282</c:v>
                </c:pt>
                <c:pt idx="4154">
                  <c:v>Se_0.01</c:v>
                </c:pt>
                <c:pt idx="4155">
                  <c:v>Se_0.01258925</c:v>
                </c:pt>
                <c:pt idx="4156">
                  <c:v>Se_0.01584893</c:v>
                </c:pt>
                <c:pt idx="4157">
                  <c:v>Se_0.01995262</c:v>
                </c:pt>
                <c:pt idx="4158">
                  <c:v>Se_0.02511886</c:v>
                </c:pt>
                <c:pt idx="4159">
                  <c:v>Se_0.03162278</c:v>
                </c:pt>
                <c:pt idx="4160">
                  <c:v>Se_0.03981072</c:v>
                </c:pt>
                <c:pt idx="4161">
                  <c:v>Se_0.05011872</c:v>
                </c:pt>
                <c:pt idx="4162">
                  <c:v>Se_0.06309573</c:v>
                </c:pt>
                <c:pt idx="4163">
                  <c:v>Se_0.07943282</c:v>
                </c:pt>
                <c:pt idx="4164">
                  <c:v>Se_0.1</c:v>
                </c:pt>
                <c:pt idx="4165">
                  <c:v>Se_0.1258925</c:v>
                </c:pt>
                <c:pt idx="4166">
                  <c:v>Se_0.1584893</c:v>
                </c:pt>
                <c:pt idx="4167">
                  <c:v>Se_0.1995262</c:v>
                </c:pt>
                <c:pt idx="4168">
                  <c:v>Se_0.2511886</c:v>
                </c:pt>
                <c:pt idx="4169">
                  <c:v>Se_0.3162278</c:v>
                </c:pt>
                <c:pt idx="4170">
                  <c:v>Se_0.3981072</c:v>
                </c:pt>
                <c:pt idx="4171">
                  <c:v>Se_0.5011872</c:v>
                </c:pt>
                <c:pt idx="4172">
                  <c:v>Se_0.6309573</c:v>
                </c:pt>
                <c:pt idx="4173">
                  <c:v>Se_0.7943282</c:v>
                </c:pt>
                <c:pt idx="4174">
                  <c:v>Se_1</c:v>
                </c:pt>
                <c:pt idx="4175">
                  <c:v>Se_1.258925</c:v>
                </c:pt>
                <c:pt idx="4176">
                  <c:v>Se_1.584893</c:v>
                </c:pt>
                <c:pt idx="4177">
                  <c:v>Se_1.995262</c:v>
                </c:pt>
                <c:pt idx="4178">
                  <c:v>Se_2.511886</c:v>
                </c:pt>
                <c:pt idx="4179">
                  <c:v>Se_3.162278</c:v>
                </c:pt>
                <c:pt idx="4180">
                  <c:v>Se_3.981072</c:v>
                </c:pt>
                <c:pt idx="4181">
                  <c:v>Se_5.011872</c:v>
                </c:pt>
                <c:pt idx="4182">
                  <c:v>Se_6.309573</c:v>
                </c:pt>
                <c:pt idx="4183">
                  <c:v>Se_7.943282</c:v>
                </c:pt>
                <c:pt idx="4184">
                  <c:v>Se_10</c:v>
                </c:pt>
                <c:pt idx="4185">
                  <c:v>Se_12.58925</c:v>
                </c:pt>
                <c:pt idx="4186">
                  <c:v>Se_15.84893</c:v>
                </c:pt>
                <c:pt idx="4187">
                  <c:v>Se_19.95262</c:v>
                </c:pt>
                <c:pt idx="4188">
                  <c:v>Se_25.11886</c:v>
                </c:pt>
                <c:pt idx="4189">
                  <c:v>Se_31.62278</c:v>
                </c:pt>
                <c:pt idx="4190">
                  <c:v>Se_39.81072</c:v>
                </c:pt>
                <c:pt idx="4191">
                  <c:v>Se_50.11872</c:v>
                </c:pt>
                <c:pt idx="4192">
                  <c:v>Se_63.09573</c:v>
                </c:pt>
                <c:pt idx="4193">
                  <c:v>Se_79.43282</c:v>
                </c:pt>
                <c:pt idx="4194">
                  <c:v>Se_100</c:v>
                </c:pt>
                <c:pt idx="4195">
                  <c:v>Se_125.8925</c:v>
                </c:pt>
                <c:pt idx="4196">
                  <c:v>Se_158.4893</c:v>
                </c:pt>
                <c:pt idx="4197">
                  <c:v>Se_199.5262</c:v>
                </c:pt>
                <c:pt idx="4198">
                  <c:v>Se_251.1886</c:v>
                </c:pt>
                <c:pt idx="4199">
                  <c:v>Se_316.2278</c:v>
                </c:pt>
                <c:pt idx="4200">
                  <c:v>Se_398.1072</c:v>
                </c:pt>
                <c:pt idx="4201">
                  <c:v>Se_501.1872</c:v>
                </c:pt>
                <c:pt idx="4202">
                  <c:v>Se_630.9573</c:v>
                </c:pt>
                <c:pt idx="4203">
                  <c:v>Se_794.3282</c:v>
                </c:pt>
                <c:pt idx="4204">
                  <c:v>Se_1000</c:v>
                </c:pt>
                <c:pt idx="4205">
                  <c:v>Se_1258.925</c:v>
                </c:pt>
                <c:pt idx="4206">
                  <c:v>Se_1584.893</c:v>
                </c:pt>
                <c:pt idx="4207">
                  <c:v>Se_1995.262</c:v>
                </c:pt>
                <c:pt idx="4208">
                  <c:v>Se_2511.886</c:v>
                </c:pt>
                <c:pt idx="4209">
                  <c:v>Se_3162.278</c:v>
                </c:pt>
                <c:pt idx="4210">
                  <c:v>Se_3981.072</c:v>
                </c:pt>
                <c:pt idx="4211">
                  <c:v>Se_5011.872</c:v>
                </c:pt>
                <c:pt idx="4212">
                  <c:v>Se_6309.573</c:v>
                </c:pt>
                <c:pt idx="4213">
                  <c:v>Se_7943.282</c:v>
                </c:pt>
                <c:pt idx="4214">
                  <c:v>Se_10000</c:v>
                </c:pt>
                <c:pt idx="4215">
                  <c:v>Se_12589.25</c:v>
                </c:pt>
                <c:pt idx="4216">
                  <c:v>Se_15848.93</c:v>
                </c:pt>
                <c:pt idx="4217">
                  <c:v>Se_19952.62</c:v>
                </c:pt>
                <c:pt idx="4218">
                  <c:v>Se_25118.86</c:v>
                </c:pt>
                <c:pt idx="4219">
                  <c:v>Se_31622.78</c:v>
                </c:pt>
                <c:pt idx="4220">
                  <c:v>Se_39810.72</c:v>
                </c:pt>
                <c:pt idx="4221">
                  <c:v>Se_50118.72</c:v>
                </c:pt>
                <c:pt idx="4222">
                  <c:v>Se_63095.73</c:v>
                </c:pt>
                <c:pt idx="4223">
                  <c:v>Se_79432.82</c:v>
                </c:pt>
                <c:pt idx="4224">
                  <c:v>Se_100000</c:v>
                </c:pt>
                <c:pt idx="4225">
                  <c:v>Se_125892.5</c:v>
                </c:pt>
                <c:pt idx="4226">
                  <c:v>Se_158489.3</c:v>
                </c:pt>
                <c:pt idx="4227">
                  <c:v>Se_199526.2</c:v>
                </c:pt>
                <c:pt idx="4228">
                  <c:v>Se_251188.6</c:v>
                </c:pt>
                <c:pt idx="4229">
                  <c:v>Se_316227.8</c:v>
                </c:pt>
                <c:pt idx="4230">
                  <c:v>Se_398107.2</c:v>
                </c:pt>
                <c:pt idx="4231">
                  <c:v>Se_501187.2</c:v>
                </c:pt>
                <c:pt idx="4232">
                  <c:v>Se_630957.3</c:v>
                </c:pt>
                <c:pt idx="4233">
                  <c:v>Se_794328.2</c:v>
                </c:pt>
                <c:pt idx="4234">
                  <c:v>Se_1000000</c:v>
                </c:pt>
                <c:pt idx="4235">
                  <c:v>Se_1258925</c:v>
                </c:pt>
                <c:pt idx="4236">
                  <c:v>Se_1584893</c:v>
                </c:pt>
                <c:pt idx="4237">
                  <c:v>Se_1995262</c:v>
                </c:pt>
                <c:pt idx="4238">
                  <c:v>Se_2511886</c:v>
                </c:pt>
                <c:pt idx="4239">
                  <c:v>Se_3162278</c:v>
                </c:pt>
                <c:pt idx="4240">
                  <c:v>Se_3981072</c:v>
                </c:pt>
                <c:pt idx="4241">
                  <c:v>Se_5011872</c:v>
                </c:pt>
                <c:pt idx="4242">
                  <c:v>Se_6309573</c:v>
                </c:pt>
                <c:pt idx="4243">
                  <c:v>Se_7943282</c:v>
                </c:pt>
                <c:pt idx="4244">
                  <c:v>Se_10000000</c:v>
                </c:pt>
                <c:pt idx="4245">
                  <c:v>Se_12589250</c:v>
                </c:pt>
                <c:pt idx="4246">
                  <c:v>Se_15848930</c:v>
                </c:pt>
                <c:pt idx="4247">
                  <c:v>Se_19952620</c:v>
                </c:pt>
                <c:pt idx="4248">
                  <c:v>Br_</c:v>
                </c:pt>
                <c:pt idx="4249">
                  <c:v>Energy[eV]_Elastic[mb]</c:v>
                </c:pt>
                <c:pt idx="4250">
                  <c:v>Br_0.00001258925</c:v>
                </c:pt>
                <c:pt idx="4251">
                  <c:v>Br_0.00001584893</c:v>
                </c:pt>
                <c:pt idx="4252">
                  <c:v>Br_0.00001995262</c:v>
                </c:pt>
                <c:pt idx="4253">
                  <c:v>Br_0.00002511886</c:v>
                </c:pt>
                <c:pt idx="4254">
                  <c:v>Br_0.00003162278</c:v>
                </c:pt>
                <c:pt idx="4255">
                  <c:v>Br_0.00003981072</c:v>
                </c:pt>
                <c:pt idx="4256">
                  <c:v>Br_0.00005011872</c:v>
                </c:pt>
                <c:pt idx="4257">
                  <c:v>Br_0.00006309573</c:v>
                </c:pt>
                <c:pt idx="4258">
                  <c:v>Br_0.00007943282</c:v>
                </c:pt>
                <c:pt idx="4259">
                  <c:v>Br_0.0001</c:v>
                </c:pt>
                <c:pt idx="4260">
                  <c:v>Br_0.0001258925</c:v>
                </c:pt>
                <c:pt idx="4261">
                  <c:v>Br_0.0001584893</c:v>
                </c:pt>
                <c:pt idx="4262">
                  <c:v>Br_0.0001995262</c:v>
                </c:pt>
                <c:pt idx="4263">
                  <c:v>Br_0.0002511886</c:v>
                </c:pt>
                <c:pt idx="4264">
                  <c:v>Br_0.0003162278</c:v>
                </c:pt>
                <c:pt idx="4265">
                  <c:v>Br_0.0003981072</c:v>
                </c:pt>
                <c:pt idx="4266">
                  <c:v>Br_0.0005011872</c:v>
                </c:pt>
                <c:pt idx="4267">
                  <c:v>Br_0.0006309573</c:v>
                </c:pt>
                <c:pt idx="4268">
                  <c:v>Br_0.0007943282</c:v>
                </c:pt>
                <c:pt idx="4269">
                  <c:v>Br_0.001</c:v>
                </c:pt>
                <c:pt idx="4270">
                  <c:v>Br_0.001258925</c:v>
                </c:pt>
                <c:pt idx="4271">
                  <c:v>Br_0.001584893</c:v>
                </c:pt>
                <c:pt idx="4272">
                  <c:v>Br_0.001995262</c:v>
                </c:pt>
                <c:pt idx="4273">
                  <c:v>Br_0.002511886</c:v>
                </c:pt>
                <c:pt idx="4274">
                  <c:v>Br_0.003162278</c:v>
                </c:pt>
                <c:pt idx="4275">
                  <c:v>Br_0.003981072</c:v>
                </c:pt>
                <c:pt idx="4276">
                  <c:v>Br_0.005011872</c:v>
                </c:pt>
                <c:pt idx="4277">
                  <c:v>Br_0.006309573</c:v>
                </c:pt>
                <c:pt idx="4278">
                  <c:v>Br_0.007943282</c:v>
                </c:pt>
                <c:pt idx="4279">
                  <c:v>Br_0.01</c:v>
                </c:pt>
                <c:pt idx="4280">
                  <c:v>Br_0.01258925</c:v>
                </c:pt>
                <c:pt idx="4281">
                  <c:v>Br_0.01584893</c:v>
                </c:pt>
                <c:pt idx="4282">
                  <c:v>Br_0.01995262</c:v>
                </c:pt>
                <c:pt idx="4283">
                  <c:v>Br_0.02511886</c:v>
                </c:pt>
                <c:pt idx="4284">
                  <c:v>Br_0.03162278</c:v>
                </c:pt>
                <c:pt idx="4285">
                  <c:v>Br_0.03981072</c:v>
                </c:pt>
                <c:pt idx="4286">
                  <c:v>Br_0.05011872</c:v>
                </c:pt>
                <c:pt idx="4287">
                  <c:v>Br_0.06309573</c:v>
                </c:pt>
                <c:pt idx="4288">
                  <c:v>Br_0.07943282</c:v>
                </c:pt>
                <c:pt idx="4289">
                  <c:v>Br_0.1</c:v>
                </c:pt>
                <c:pt idx="4290">
                  <c:v>Br_0.1258925</c:v>
                </c:pt>
                <c:pt idx="4291">
                  <c:v>Br_0.1584893</c:v>
                </c:pt>
                <c:pt idx="4292">
                  <c:v>Br_0.1995262</c:v>
                </c:pt>
                <c:pt idx="4293">
                  <c:v>Br_0.2511886</c:v>
                </c:pt>
                <c:pt idx="4294">
                  <c:v>Br_0.3162278</c:v>
                </c:pt>
                <c:pt idx="4295">
                  <c:v>Br_0.3981072</c:v>
                </c:pt>
                <c:pt idx="4296">
                  <c:v>Br_0.5011872</c:v>
                </c:pt>
                <c:pt idx="4297">
                  <c:v>Br_0.6309573</c:v>
                </c:pt>
                <c:pt idx="4298">
                  <c:v>Br_0.7943282</c:v>
                </c:pt>
                <c:pt idx="4299">
                  <c:v>Br_1</c:v>
                </c:pt>
                <c:pt idx="4300">
                  <c:v>Br_1.258925</c:v>
                </c:pt>
                <c:pt idx="4301">
                  <c:v>Br_1.584893</c:v>
                </c:pt>
                <c:pt idx="4302">
                  <c:v>Br_1.995262</c:v>
                </c:pt>
                <c:pt idx="4303">
                  <c:v>Br_2.511886</c:v>
                </c:pt>
                <c:pt idx="4304">
                  <c:v>Br_3.162278</c:v>
                </c:pt>
                <c:pt idx="4305">
                  <c:v>Br_3.981072</c:v>
                </c:pt>
                <c:pt idx="4306">
                  <c:v>Br_5.011872</c:v>
                </c:pt>
                <c:pt idx="4307">
                  <c:v>Br_6.309573</c:v>
                </c:pt>
                <c:pt idx="4308">
                  <c:v>Br_7.943282</c:v>
                </c:pt>
                <c:pt idx="4309">
                  <c:v>Br_10</c:v>
                </c:pt>
                <c:pt idx="4310">
                  <c:v>Br_12.58925</c:v>
                </c:pt>
                <c:pt idx="4311">
                  <c:v>Br_15.84893</c:v>
                </c:pt>
                <c:pt idx="4312">
                  <c:v>Br_19.95262</c:v>
                </c:pt>
                <c:pt idx="4313">
                  <c:v>Br_25.11886</c:v>
                </c:pt>
                <c:pt idx="4314">
                  <c:v>Br_31.62278</c:v>
                </c:pt>
                <c:pt idx="4315">
                  <c:v>Br_39.81072</c:v>
                </c:pt>
                <c:pt idx="4316">
                  <c:v>Br_50.11872</c:v>
                </c:pt>
                <c:pt idx="4317">
                  <c:v>Br_63.09573</c:v>
                </c:pt>
                <c:pt idx="4318">
                  <c:v>Br_79.43282</c:v>
                </c:pt>
                <c:pt idx="4319">
                  <c:v>Br_100</c:v>
                </c:pt>
                <c:pt idx="4320">
                  <c:v>Br_125.8925</c:v>
                </c:pt>
                <c:pt idx="4321">
                  <c:v>Br_158.4893</c:v>
                </c:pt>
                <c:pt idx="4322">
                  <c:v>Br_199.5262</c:v>
                </c:pt>
                <c:pt idx="4323">
                  <c:v>Br_251.1886</c:v>
                </c:pt>
                <c:pt idx="4324">
                  <c:v>Br_316.2278</c:v>
                </c:pt>
                <c:pt idx="4325">
                  <c:v>Br_398.1072</c:v>
                </c:pt>
                <c:pt idx="4326">
                  <c:v>Br_501.1872</c:v>
                </c:pt>
                <c:pt idx="4327">
                  <c:v>Br_630.9573</c:v>
                </c:pt>
                <c:pt idx="4328">
                  <c:v>Br_794.3282</c:v>
                </c:pt>
                <c:pt idx="4329">
                  <c:v>Br_1000</c:v>
                </c:pt>
                <c:pt idx="4330">
                  <c:v>Br_1258.925</c:v>
                </c:pt>
                <c:pt idx="4331">
                  <c:v>Br_1584.893</c:v>
                </c:pt>
                <c:pt idx="4332">
                  <c:v>Br_1995.262</c:v>
                </c:pt>
                <c:pt idx="4333">
                  <c:v>Br_2511.886</c:v>
                </c:pt>
                <c:pt idx="4334">
                  <c:v>Br_3162.278</c:v>
                </c:pt>
                <c:pt idx="4335">
                  <c:v>Br_3981.072</c:v>
                </c:pt>
                <c:pt idx="4336">
                  <c:v>Br_5011.872</c:v>
                </c:pt>
                <c:pt idx="4337">
                  <c:v>Br_6309.573</c:v>
                </c:pt>
                <c:pt idx="4338">
                  <c:v>Br_7943.282</c:v>
                </c:pt>
                <c:pt idx="4339">
                  <c:v>Br_10000</c:v>
                </c:pt>
                <c:pt idx="4340">
                  <c:v>Br_12589.25</c:v>
                </c:pt>
                <c:pt idx="4341">
                  <c:v>Br_15848.93</c:v>
                </c:pt>
                <c:pt idx="4342">
                  <c:v>Br_19952.62</c:v>
                </c:pt>
                <c:pt idx="4343">
                  <c:v>Br_25118.86</c:v>
                </c:pt>
                <c:pt idx="4344">
                  <c:v>Br_31622.78</c:v>
                </c:pt>
                <c:pt idx="4345">
                  <c:v>Br_39810.72</c:v>
                </c:pt>
                <c:pt idx="4346">
                  <c:v>Br_50118.72</c:v>
                </c:pt>
                <c:pt idx="4347">
                  <c:v>Br_63095.73</c:v>
                </c:pt>
                <c:pt idx="4348">
                  <c:v>Br_79432.82</c:v>
                </c:pt>
                <c:pt idx="4349">
                  <c:v>Br_100000</c:v>
                </c:pt>
                <c:pt idx="4350">
                  <c:v>Br_125892.5</c:v>
                </c:pt>
                <c:pt idx="4351">
                  <c:v>Br_158489.3</c:v>
                </c:pt>
                <c:pt idx="4352">
                  <c:v>Br_199526.2</c:v>
                </c:pt>
                <c:pt idx="4353">
                  <c:v>Br_251188.6</c:v>
                </c:pt>
                <c:pt idx="4354">
                  <c:v>Br_316227.8</c:v>
                </c:pt>
                <c:pt idx="4355">
                  <c:v>Br_398107.2</c:v>
                </c:pt>
                <c:pt idx="4356">
                  <c:v>Br_501187.2</c:v>
                </c:pt>
                <c:pt idx="4357">
                  <c:v>Br_630957.3</c:v>
                </c:pt>
                <c:pt idx="4358">
                  <c:v>Br_794328.2</c:v>
                </c:pt>
                <c:pt idx="4359">
                  <c:v>Br_1000000</c:v>
                </c:pt>
                <c:pt idx="4360">
                  <c:v>Br_1258925</c:v>
                </c:pt>
                <c:pt idx="4361">
                  <c:v>Br_1584893</c:v>
                </c:pt>
                <c:pt idx="4362">
                  <c:v>Br_1995262</c:v>
                </c:pt>
                <c:pt idx="4363">
                  <c:v>Br_2511886</c:v>
                </c:pt>
                <c:pt idx="4364">
                  <c:v>Br_3162278</c:v>
                </c:pt>
                <c:pt idx="4365">
                  <c:v>Br_3981072</c:v>
                </c:pt>
                <c:pt idx="4366">
                  <c:v>Br_5011872</c:v>
                </c:pt>
                <c:pt idx="4367">
                  <c:v>Br_6309573</c:v>
                </c:pt>
                <c:pt idx="4368">
                  <c:v>Br_7943282</c:v>
                </c:pt>
                <c:pt idx="4369">
                  <c:v>Br_10000000</c:v>
                </c:pt>
                <c:pt idx="4370">
                  <c:v>Br_12589250</c:v>
                </c:pt>
                <c:pt idx="4371">
                  <c:v>Br_15848930</c:v>
                </c:pt>
                <c:pt idx="4372">
                  <c:v>Br_19952620</c:v>
                </c:pt>
                <c:pt idx="4373">
                  <c:v>Kr_</c:v>
                </c:pt>
                <c:pt idx="4374">
                  <c:v>Energy[eV]_Elastic[mb]</c:v>
                </c:pt>
                <c:pt idx="4375">
                  <c:v>Kr_0.00001258925</c:v>
                </c:pt>
                <c:pt idx="4376">
                  <c:v>Kr_0.00001584893</c:v>
                </c:pt>
                <c:pt idx="4377">
                  <c:v>Kr_0.00001995262</c:v>
                </c:pt>
                <c:pt idx="4378">
                  <c:v>Kr_0.00002511886</c:v>
                </c:pt>
                <c:pt idx="4379">
                  <c:v>Kr_0.00003162278</c:v>
                </c:pt>
                <c:pt idx="4380">
                  <c:v>Kr_0.00003981072</c:v>
                </c:pt>
                <c:pt idx="4381">
                  <c:v>Kr_0.00005011872</c:v>
                </c:pt>
                <c:pt idx="4382">
                  <c:v>Kr_0.00006309573</c:v>
                </c:pt>
                <c:pt idx="4383">
                  <c:v>Kr_0.00007943282</c:v>
                </c:pt>
                <c:pt idx="4384">
                  <c:v>Kr_0.0001</c:v>
                </c:pt>
                <c:pt idx="4385">
                  <c:v>Kr_0.0001258925</c:v>
                </c:pt>
                <c:pt idx="4386">
                  <c:v>Kr_0.0001584893</c:v>
                </c:pt>
                <c:pt idx="4387">
                  <c:v>Kr_0.0001995262</c:v>
                </c:pt>
                <c:pt idx="4388">
                  <c:v>Kr_0.0002511886</c:v>
                </c:pt>
                <c:pt idx="4389">
                  <c:v>Kr_0.0003162278</c:v>
                </c:pt>
                <c:pt idx="4390">
                  <c:v>Kr_0.0003981072</c:v>
                </c:pt>
                <c:pt idx="4391">
                  <c:v>Kr_0.0005011872</c:v>
                </c:pt>
                <c:pt idx="4392">
                  <c:v>Kr_0.0006309573</c:v>
                </c:pt>
                <c:pt idx="4393">
                  <c:v>Kr_0.0007943282</c:v>
                </c:pt>
                <c:pt idx="4394">
                  <c:v>Kr_0.001</c:v>
                </c:pt>
                <c:pt idx="4395">
                  <c:v>Kr_0.001258925</c:v>
                </c:pt>
                <c:pt idx="4396">
                  <c:v>Kr_0.001584893</c:v>
                </c:pt>
                <c:pt idx="4397">
                  <c:v>Kr_0.001995262</c:v>
                </c:pt>
                <c:pt idx="4398">
                  <c:v>Kr_0.002511886</c:v>
                </c:pt>
                <c:pt idx="4399">
                  <c:v>Kr_0.003162278</c:v>
                </c:pt>
                <c:pt idx="4400">
                  <c:v>Kr_0.003981072</c:v>
                </c:pt>
                <c:pt idx="4401">
                  <c:v>Kr_0.005011872</c:v>
                </c:pt>
                <c:pt idx="4402">
                  <c:v>Kr_0.006309573</c:v>
                </c:pt>
                <c:pt idx="4403">
                  <c:v>Kr_0.007943282</c:v>
                </c:pt>
                <c:pt idx="4404">
                  <c:v>Kr_0.01</c:v>
                </c:pt>
                <c:pt idx="4405">
                  <c:v>Kr_0.01258925</c:v>
                </c:pt>
                <c:pt idx="4406">
                  <c:v>Kr_0.01584893</c:v>
                </c:pt>
                <c:pt idx="4407">
                  <c:v>Kr_0.01995262</c:v>
                </c:pt>
                <c:pt idx="4408">
                  <c:v>Kr_0.02511886</c:v>
                </c:pt>
                <c:pt idx="4409">
                  <c:v>Kr_0.03162278</c:v>
                </c:pt>
                <c:pt idx="4410">
                  <c:v>Kr_0.03981072</c:v>
                </c:pt>
                <c:pt idx="4411">
                  <c:v>Kr_0.05011872</c:v>
                </c:pt>
                <c:pt idx="4412">
                  <c:v>Kr_0.06309573</c:v>
                </c:pt>
                <c:pt idx="4413">
                  <c:v>Kr_0.07943282</c:v>
                </c:pt>
                <c:pt idx="4414">
                  <c:v>Kr_0.1</c:v>
                </c:pt>
                <c:pt idx="4415">
                  <c:v>Kr_0.1258925</c:v>
                </c:pt>
                <c:pt idx="4416">
                  <c:v>Kr_0.1584893</c:v>
                </c:pt>
                <c:pt idx="4417">
                  <c:v>Kr_0.1995262</c:v>
                </c:pt>
                <c:pt idx="4418">
                  <c:v>Kr_0.2511886</c:v>
                </c:pt>
                <c:pt idx="4419">
                  <c:v>Kr_0.3162278</c:v>
                </c:pt>
                <c:pt idx="4420">
                  <c:v>Kr_0.3981072</c:v>
                </c:pt>
                <c:pt idx="4421">
                  <c:v>Kr_0.5011872</c:v>
                </c:pt>
                <c:pt idx="4422">
                  <c:v>Kr_0.6309573</c:v>
                </c:pt>
                <c:pt idx="4423">
                  <c:v>Kr_0.7943282</c:v>
                </c:pt>
                <c:pt idx="4424">
                  <c:v>Kr_1</c:v>
                </c:pt>
                <c:pt idx="4425">
                  <c:v>Kr_1.258925</c:v>
                </c:pt>
                <c:pt idx="4426">
                  <c:v>Kr_1.584893</c:v>
                </c:pt>
                <c:pt idx="4427">
                  <c:v>Kr_1.995262</c:v>
                </c:pt>
                <c:pt idx="4428">
                  <c:v>Kr_2.511886</c:v>
                </c:pt>
                <c:pt idx="4429">
                  <c:v>Kr_3.162278</c:v>
                </c:pt>
                <c:pt idx="4430">
                  <c:v>Kr_3.981072</c:v>
                </c:pt>
                <c:pt idx="4431">
                  <c:v>Kr_5.011872</c:v>
                </c:pt>
                <c:pt idx="4432">
                  <c:v>Kr_6.309573</c:v>
                </c:pt>
                <c:pt idx="4433">
                  <c:v>Kr_7.943282</c:v>
                </c:pt>
                <c:pt idx="4434">
                  <c:v>Kr_10</c:v>
                </c:pt>
                <c:pt idx="4435">
                  <c:v>Kr_12.58925</c:v>
                </c:pt>
                <c:pt idx="4436">
                  <c:v>Kr_15.84893</c:v>
                </c:pt>
                <c:pt idx="4437">
                  <c:v>Kr_19.95262</c:v>
                </c:pt>
                <c:pt idx="4438">
                  <c:v>Kr_25.11886</c:v>
                </c:pt>
                <c:pt idx="4439">
                  <c:v>Kr_31.62278</c:v>
                </c:pt>
                <c:pt idx="4440">
                  <c:v>Kr_39.81072</c:v>
                </c:pt>
                <c:pt idx="4441">
                  <c:v>Kr_50.11872</c:v>
                </c:pt>
                <c:pt idx="4442">
                  <c:v>Kr_63.09573</c:v>
                </c:pt>
                <c:pt idx="4443">
                  <c:v>Kr_79.43282</c:v>
                </c:pt>
                <c:pt idx="4444">
                  <c:v>Kr_100</c:v>
                </c:pt>
                <c:pt idx="4445">
                  <c:v>Kr_125.8925</c:v>
                </c:pt>
                <c:pt idx="4446">
                  <c:v>Kr_158.4893</c:v>
                </c:pt>
                <c:pt idx="4447">
                  <c:v>Kr_199.5262</c:v>
                </c:pt>
                <c:pt idx="4448">
                  <c:v>Kr_251.1886</c:v>
                </c:pt>
                <c:pt idx="4449">
                  <c:v>Kr_316.2278</c:v>
                </c:pt>
                <c:pt idx="4450">
                  <c:v>Kr_398.1072</c:v>
                </c:pt>
                <c:pt idx="4451">
                  <c:v>Kr_501.1872</c:v>
                </c:pt>
                <c:pt idx="4452">
                  <c:v>Kr_630.9573</c:v>
                </c:pt>
                <c:pt idx="4453">
                  <c:v>Kr_794.3282</c:v>
                </c:pt>
                <c:pt idx="4454">
                  <c:v>Kr_1000</c:v>
                </c:pt>
                <c:pt idx="4455">
                  <c:v>Kr_1258.925</c:v>
                </c:pt>
                <c:pt idx="4456">
                  <c:v>Kr_1584.893</c:v>
                </c:pt>
                <c:pt idx="4457">
                  <c:v>Kr_1995.262</c:v>
                </c:pt>
                <c:pt idx="4458">
                  <c:v>Kr_2511.886</c:v>
                </c:pt>
                <c:pt idx="4459">
                  <c:v>Kr_3162.278</c:v>
                </c:pt>
                <c:pt idx="4460">
                  <c:v>Kr_3981.072</c:v>
                </c:pt>
                <c:pt idx="4461">
                  <c:v>Kr_5011.872</c:v>
                </c:pt>
                <c:pt idx="4462">
                  <c:v>Kr_6309.573</c:v>
                </c:pt>
                <c:pt idx="4463">
                  <c:v>Kr_7943.282</c:v>
                </c:pt>
                <c:pt idx="4464">
                  <c:v>Kr_10000</c:v>
                </c:pt>
                <c:pt idx="4465">
                  <c:v>Kr_12589.25</c:v>
                </c:pt>
                <c:pt idx="4466">
                  <c:v>Kr_15848.93</c:v>
                </c:pt>
                <c:pt idx="4467">
                  <c:v>Kr_19952.62</c:v>
                </c:pt>
                <c:pt idx="4468">
                  <c:v>Kr_25118.86</c:v>
                </c:pt>
                <c:pt idx="4469">
                  <c:v>Kr_31622.78</c:v>
                </c:pt>
                <c:pt idx="4470">
                  <c:v>Kr_39810.72</c:v>
                </c:pt>
                <c:pt idx="4471">
                  <c:v>Kr_50118.72</c:v>
                </c:pt>
                <c:pt idx="4472">
                  <c:v>Kr_63095.73</c:v>
                </c:pt>
                <c:pt idx="4473">
                  <c:v>Kr_79432.82</c:v>
                </c:pt>
                <c:pt idx="4474">
                  <c:v>Kr_100000</c:v>
                </c:pt>
                <c:pt idx="4475">
                  <c:v>Kr_125892.5</c:v>
                </c:pt>
                <c:pt idx="4476">
                  <c:v>Kr_158489.3</c:v>
                </c:pt>
                <c:pt idx="4477">
                  <c:v>Kr_199526.2</c:v>
                </c:pt>
                <c:pt idx="4478">
                  <c:v>Kr_251188.6</c:v>
                </c:pt>
                <c:pt idx="4479">
                  <c:v>Kr_316227.8</c:v>
                </c:pt>
                <c:pt idx="4480">
                  <c:v>Kr_398107.2</c:v>
                </c:pt>
                <c:pt idx="4481">
                  <c:v>Kr_501187.2</c:v>
                </c:pt>
                <c:pt idx="4482">
                  <c:v>Kr_630957.3</c:v>
                </c:pt>
                <c:pt idx="4483">
                  <c:v>Kr_794328.2</c:v>
                </c:pt>
                <c:pt idx="4484">
                  <c:v>Kr_1000000</c:v>
                </c:pt>
                <c:pt idx="4485">
                  <c:v>Kr_1258925</c:v>
                </c:pt>
                <c:pt idx="4486">
                  <c:v>Kr_1584893</c:v>
                </c:pt>
                <c:pt idx="4487">
                  <c:v>Kr_1995262</c:v>
                </c:pt>
                <c:pt idx="4488">
                  <c:v>Kr_2511886</c:v>
                </c:pt>
                <c:pt idx="4489">
                  <c:v>Kr_3162278</c:v>
                </c:pt>
                <c:pt idx="4490">
                  <c:v>Kr_3981072</c:v>
                </c:pt>
                <c:pt idx="4491">
                  <c:v>Kr_5011872</c:v>
                </c:pt>
                <c:pt idx="4492">
                  <c:v>Kr_6309573</c:v>
                </c:pt>
                <c:pt idx="4493">
                  <c:v>Kr_7943282</c:v>
                </c:pt>
                <c:pt idx="4494">
                  <c:v>Kr_10000000</c:v>
                </c:pt>
                <c:pt idx="4495">
                  <c:v>Kr_12589250</c:v>
                </c:pt>
                <c:pt idx="4496">
                  <c:v>Kr_15848930</c:v>
                </c:pt>
                <c:pt idx="4497">
                  <c:v>Kr_19952620</c:v>
                </c:pt>
                <c:pt idx="4498">
                  <c:v>Rb_</c:v>
                </c:pt>
                <c:pt idx="4499">
                  <c:v>Energy[eV]_Elastic[mb]</c:v>
                </c:pt>
                <c:pt idx="4500">
                  <c:v>Rb_0.00001258925</c:v>
                </c:pt>
                <c:pt idx="4501">
                  <c:v>Rb_0.00001584893</c:v>
                </c:pt>
                <c:pt idx="4502">
                  <c:v>Rb_0.00001995262</c:v>
                </c:pt>
                <c:pt idx="4503">
                  <c:v>Rb_0.00002511886</c:v>
                </c:pt>
                <c:pt idx="4504">
                  <c:v>Rb_0.00003162278</c:v>
                </c:pt>
                <c:pt idx="4505">
                  <c:v>Rb_0.00003981072</c:v>
                </c:pt>
                <c:pt idx="4506">
                  <c:v>Rb_0.00005011872</c:v>
                </c:pt>
                <c:pt idx="4507">
                  <c:v>Rb_0.00006309573</c:v>
                </c:pt>
                <c:pt idx="4508">
                  <c:v>Rb_0.00007943282</c:v>
                </c:pt>
                <c:pt idx="4509">
                  <c:v>Rb_0.0001</c:v>
                </c:pt>
                <c:pt idx="4510">
                  <c:v>Rb_0.0001258925</c:v>
                </c:pt>
                <c:pt idx="4511">
                  <c:v>Rb_0.0001584893</c:v>
                </c:pt>
                <c:pt idx="4512">
                  <c:v>Rb_0.0001995262</c:v>
                </c:pt>
                <c:pt idx="4513">
                  <c:v>Rb_0.0002511886</c:v>
                </c:pt>
                <c:pt idx="4514">
                  <c:v>Rb_0.0003162278</c:v>
                </c:pt>
                <c:pt idx="4515">
                  <c:v>Rb_0.0003981072</c:v>
                </c:pt>
                <c:pt idx="4516">
                  <c:v>Rb_0.0005011872</c:v>
                </c:pt>
                <c:pt idx="4517">
                  <c:v>Rb_0.0006309573</c:v>
                </c:pt>
                <c:pt idx="4518">
                  <c:v>Rb_0.0007943282</c:v>
                </c:pt>
                <c:pt idx="4519">
                  <c:v>Rb_0.001</c:v>
                </c:pt>
                <c:pt idx="4520">
                  <c:v>Rb_0.001258925</c:v>
                </c:pt>
                <c:pt idx="4521">
                  <c:v>Rb_0.001584893</c:v>
                </c:pt>
                <c:pt idx="4522">
                  <c:v>Rb_0.001995262</c:v>
                </c:pt>
                <c:pt idx="4523">
                  <c:v>Rb_0.002511886</c:v>
                </c:pt>
                <c:pt idx="4524">
                  <c:v>Rb_0.003162278</c:v>
                </c:pt>
                <c:pt idx="4525">
                  <c:v>Rb_0.003981072</c:v>
                </c:pt>
                <c:pt idx="4526">
                  <c:v>Rb_0.005011872</c:v>
                </c:pt>
                <c:pt idx="4527">
                  <c:v>Rb_0.006309573</c:v>
                </c:pt>
                <c:pt idx="4528">
                  <c:v>Rb_0.007943282</c:v>
                </c:pt>
                <c:pt idx="4529">
                  <c:v>Rb_0.01</c:v>
                </c:pt>
                <c:pt idx="4530">
                  <c:v>Rb_0.01258925</c:v>
                </c:pt>
                <c:pt idx="4531">
                  <c:v>Rb_0.01584893</c:v>
                </c:pt>
                <c:pt idx="4532">
                  <c:v>Rb_0.01995262</c:v>
                </c:pt>
                <c:pt idx="4533">
                  <c:v>Rb_0.02511886</c:v>
                </c:pt>
                <c:pt idx="4534">
                  <c:v>Rb_0.03162278</c:v>
                </c:pt>
                <c:pt idx="4535">
                  <c:v>Rb_0.03981072</c:v>
                </c:pt>
                <c:pt idx="4536">
                  <c:v>Rb_0.05011872</c:v>
                </c:pt>
                <c:pt idx="4537">
                  <c:v>Rb_0.06309573</c:v>
                </c:pt>
                <c:pt idx="4538">
                  <c:v>Rb_0.07943282</c:v>
                </c:pt>
                <c:pt idx="4539">
                  <c:v>Rb_0.1</c:v>
                </c:pt>
                <c:pt idx="4540">
                  <c:v>Rb_0.1258925</c:v>
                </c:pt>
                <c:pt idx="4541">
                  <c:v>Rb_0.1584893</c:v>
                </c:pt>
                <c:pt idx="4542">
                  <c:v>Rb_0.1995262</c:v>
                </c:pt>
                <c:pt idx="4543">
                  <c:v>Rb_0.2511886</c:v>
                </c:pt>
                <c:pt idx="4544">
                  <c:v>Rb_0.3162278</c:v>
                </c:pt>
                <c:pt idx="4545">
                  <c:v>Rb_0.3981072</c:v>
                </c:pt>
                <c:pt idx="4546">
                  <c:v>Rb_0.5011872</c:v>
                </c:pt>
                <c:pt idx="4547">
                  <c:v>Rb_0.6309573</c:v>
                </c:pt>
                <c:pt idx="4548">
                  <c:v>Rb_0.7943282</c:v>
                </c:pt>
                <c:pt idx="4549">
                  <c:v>Rb_1</c:v>
                </c:pt>
                <c:pt idx="4550">
                  <c:v>Rb_1.258925</c:v>
                </c:pt>
                <c:pt idx="4551">
                  <c:v>Rb_1.584893</c:v>
                </c:pt>
                <c:pt idx="4552">
                  <c:v>Rb_1.995262</c:v>
                </c:pt>
                <c:pt idx="4553">
                  <c:v>Rb_2.511886</c:v>
                </c:pt>
                <c:pt idx="4554">
                  <c:v>Rb_3.162278</c:v>
                </c:pt>
                <c:pt idx="4555">
                  <c:v>Rb_3.981072</c:v>
                </c:pt>
                <c:pt idx="4556">
                  <c:v>Rb_5.011872</c:v>
                </c:pt>
                <c:pt idx="4557">
                  <c:v>Rb_6.309573</c:v>
                </c:pt>
                <c:pt idx="4558">
                  <c:v>Rb_7.943282</c:v>
                </c:pt>
                <c:pt idx="4559">
                  <c:v>Rb_10</c:v>
                </c:pt>
                <c:pt idx="4560">
                  <c:v>Rb_12.58925</c:v>
                </c:pt>
                <c:pt idx="4561">
                  <c:v>Rb_15.84893</c:v>
                </c:pt>
                <c:pt idx="4562">
                  <c:v>Rb_19.95262</c:v>
                </c:pt>
                <c:pt idx="4563">
                  <c:v>Rb_25.11886</c:v>
                </c:pt>
                <c:pt idx="4564">
                  <c:v>Rb_31.62278</c:v>
                </c:pt>
                <c:pt idx="4565">
                  <c:v>Rb_39.81072</c:v>
                </c:pt>
                <c:pt idx="4566">
                  <c:v>Rb_50.11872</c:v>
                </c:pt>
                <c:pt idx="4567">
                  <c:v>Rb_63.09573</c:v>
                </c:pt>
                <c:pt idx="4568">
                  <c:v>Rb_79.43282</c:v>
                </c:pt>
                <c:pt idx="4569">
                  <c:v>Rb_100</c:v>
                </c:pt>
                <c:pt idx="4570">
                  <c:v>Rb_125.8925</c:v>
                </c:pt>
                <c:pt idx="4571">
                  <c:v>Rb_158.4893</c:v>
                </c:pt>
                <c:pt idx="4572">
                  <c:v>Rb_199.5262</c:v>
                </c:pt>
                <c:pt idx="4573">
                  <c:v>Rb_251.1886</c:v>
                </c:pt>
                <c:pt idx="4574">
                  <c:v>Rb_316.2278</c:v>
                </c:pt>
                <c:pt idx="4575">
                  <c:v>Rb_398.1072</c:v>
                </c:pt>
                <c:pt idx="4576">
                  <c:v>Rb_501.1872</c:v>
                </c:pt>
                <c:pt idx="4577">
                  <c:v>Rb_630.9573</c:v>
                </c:pt>
                <c:pt idx="4578">
                  <c:v>Rb_794.3282</c:v>
                </c:pt>
                <c:pt idx="4579">
                  <c:v>Rb_1000</c:v>
                </c:pt>
                <c:pt idx="4580">
                  <c:v>Rb_1258.925</c:v>
                </c:pt>
                <c:pt idx="4581">
                  <c:v>Rb_1584.893</c:v>
                </c:pt>
                <c:pt idx="4582">
                  <c:v>Rb_1995.262</c:v>
                </c:pt>
                <c:pt idx="4583">
                  <c:v>Rb_2511.886</c:v>
                </c:pt>
                <c:pt idx="4584">
                  <c:v>Rb_3162.278</c:v>
                </c:pt>
                <c:pt idx="4585">
                  <c:v>Rb_3981.072</c:v>
                </c:pt>
                <c:pt idx="4586">
                  <c:v>Rb_5011.872</c:v>
                </c:pt>
                <c:pt idx="4587">
                  <c:v>Rb_6309.573</c:v>
                </c:pt>
                <c:pt idx="4588">
                  <c:v>Rb_7943.282</c:v>
                </c:pt>
                <c:pt idx="4589">
                  <c:v>Rb_10000</c:v>
                </c:pt>
                <c:pt idx="4590">
                  <c:v>Rb_12589.25</c:v>
                </c:pt>
                <c:pt idx="4591">
                  <c:v>Rb_15848.93</c:v>
                </c:pt>
                <c:pt idx="4592">
                  <c:v>Rb_19952.62</c:v>
                </c:pt>
                <c:pt idx="4593">
                  <c:v>Rb_25118.86</c:v>
                </c:pt>
                <c:pt idx="4594">
                  <c:v>Rb_31622.78</c:v>
                </c:pt>
                <c:pt idx="4595">
                  <c:v>Rb_39810.72</c:v>
                </c:pt>
                <c:pt idx="4596">
                  <c:v>Rb_50118.72</c:v>
                </c:pt>
                <c:pt idx="4597">
                  <c:v>Rb_63095.73</c:v>
                </c:pt>
                <c:pt idx="4598">
                  <c:v>Rb_79432.82</c:v>
                </c:pt>
                <c:pt idx="4599">
                  <c:v>Rb_100000</c:v>
                </c:pt>
                <c:pt idx="4600">
                  <c:v>Rb_125892.5</c:v>
                </c:pt>
                <c:pt idx="4601">
                  <c:v>Rb_158489.3</c:v>
                </c:pt>
                <c:pt idx="4602">
                  <c:v>Rb_199526.2</c:v>
                </c:pt>
                <c:pt idx="4603">
                  <c:v>Rb_251188.6</c:v>
                </c:pt>
                <c:pt idx="4604">
                  <c:v>Rb_316227.8</c:v>
                </c:pt>
                <c:pt idx="4605">
                  <c:v>Rb_398107.2</c:v>
                </c:pt>
                <c:pt idx="4606">
                  <c:v>Rb_501187.2</c:v>
                </c:pt>
                <c:pt idx="4607">
                  <c:v>Rb_630957.3</c:v>
                </c:pt>
                <c:pt idx="4608">
                  <c:v>Rb_794328.2</c:v>
                </c:pt>
                <c:pt idx="4609">
                  <c:v>Rb_1000000</c:v>
                </c:pt>
                <c:pt idx="4610">
                  <c:v>Rb_1258925</c:v>
                </c:pt>
                <c:pt idx="4611">
                  <c:v>Rb_1584893</c:v>
                </c:pt>
                <c:pt idx="4612">
                  <c:v>Rb_1995262</c:v>
                </c:pt>
                <c:pt idx="4613">
                  <c:v>Rb_2511886</c:v>
                </c:pt>
                <c:pt idx="4614">
                  <c:v>Rb_3162278</c:v>
                </c:pt>
                <c:pt idx="4615">
                  <c:v>Rb_3981072</c:v>
                </c:pt>
                <c:pt idx="4616">
                  <c:v>Rb_5011872</c:v>
                </c:pt>
                <c:pt idx="4617">
                  <c:v>Rb_6309573</c:v>
                </c:pt>
                <c:pt idx="4618">
                  <c:v>Rb_7943282</c:v>
                </c:pt>
                <c:pt idx="4619">
                  <c:v>Rb_10000000</c:v>
                </c:pt>
                <c:pt idx="4620">
                  <c:v>Rb_12589250</c:v>
                </c:pt>
                <c:pt idx="4621">
                  <c:v>Rb_15848930</c:v>
                </c:pt>
                <c:pt idx="4622">
                  <c:v>Rb_19952620</c:v>
                </c:pt>
                <c:pt idx="4623">
                  <c:v>Sr_</c:v>
                </c:pt>
                <c:pt idx="4624">
                  <c:v>Energy[eV]_Elastic[mb]</c:v>
                </c:pt>
                <c:pt idx="4625">
                  <c:v>Sr_0.00001258925</c:v>
                </c:pt>
                <c:pt idx="4626">
                  <c:v>Sr_0.00001584893</c:v>
                </c:pt>
                <c:pt idx="4627">
                  <c:v>Sr_0.00001995262</c:v>
                </c:pt>
                <c:pt idx="4628">
                  <c:v>Sr_0.00002511886</c:v>
                </c:pt>
                <c:pt idx="4629">
                  <c:v>Sr_0.00003162278</c:v>
                </c:pt>
                <c:pt idx="4630">
                  <c:v>Sr_0.00003981072</c:v>
                </c:pt>
                <c:pt idx="4631">
                  <c:v>Sr_0.00005011872</c:v>
                </c:pt>
                <c:pt idx="4632">
                  <c:v>Sr_0.00006309573</c:v>
                </c:pt>
                <c:pt idx="4633">
                  <c:v>Sr_0.00007943282</c:v>
                </c:pt>
                <c:pt idx="4634">
                  <c:v>Sr_0.0001</c:v>
                </c:pt>
                <c:pt idx="4635">
                  <c:v>Sr_0.0001258925</c:v>
                </c:pt>
                <c:pt idx="4636">
                  <c:v>Sr_0.0001584893</c:v>
                </c:pt>
                <c:pt idx="4637">
                  <c:v>Sr_0.0001995262</c:v>
                </c:pt>
                <c:pt idx="4638">
                  <c:v>Sr_0.0002511886</c:v>
                </c:pt>
                <c:pt idx="4639">
                  <c:v>Sr_0.0003162278</c:v>
                </c:pt>
                <c:pt idx="4640">
                  <c:v>Sr_0.0003981072</c:v>
                </c:pt>
                <c:pt idx="4641">
                  <c:v>Sr_0.0005011872</c:v>
                </c:pt>
                <c:pt idx="4642">
                  <c:v>Sr_0.0006309573</c:v>
                </c:pt>
                <c:pt idx="4643">
                  <c:v>Sr_0.0007943282</c:v>
                </c:pt>
                <c:pt idx="4644">
                  <c:v>Sr_0.001</c:v>
                </c:pt>
                <c:pt idx="4645">
                  <c:v>Sr_0.001258925</c:v>
                </c:pt>
                <c:pt idx="4646">
                  <c:v>Sr_0.001584893</c:v>
                </c:pt>
                <c:pt idx="4647">
                  <c:v>Sr_0.001995262</c:v>
                </c:pt>
                <c:pt idx="4648">
                  <c:v>Sr_0.002511886</c:v>
                </c:pt>
                <c:pt idx="4649">
                  <c:v>Sr_0.003162278</c:v>
                </c:pt>
                <c:pt idx="4650">
                  <c:v>Sr_0.003981072</c:v>
                </c:pt>
                <c:pt idx="4651">
                  <c:v>Sr_0.005011872</c:v>
                </c:pt>
                <c:pt idx="4652">
                  <c:v>Sr_0.006309573</c:v>
                </c:pt>
                <c:pt idx="4653">
                  <c:v>Sr_0.007943282</c:v>
                </c:pt>
                <c:pt idx="4654">
                  <c:v>Sr_0.01</c:v>
                </c:pt>
                <c:pt idx="4655">
                  <c:v>Sr_0.01258925</c:v>
                </c:pt>
                <c:pt idx="4656">
                  <c:v>Sr_0.01584893</c:v>
                </c:pt>
                <c:pt idx="4657">
                  <c:v>Sr_0.01995262</c:v>
                </c:pt>
                <c:pt idx="4658">
                  <c:v>Sr_0.02511886</c:v>
                </c:pt>
                <c:pt idx="4659">
                  <c:v>Sr_0.03162278</c:v>
                </c:pt>
                <c:pt idx="4660">
                  <c:v>Sr_0.03981072</c:v>
                </c:pt>
                <c:pt idx="4661">
                  <c:v>Sr_0.05011872</c:v>
                </c:pt>
                <c:pt idx="4662">
                  <c:v>Sr_0.06309573</c:v>
                </c:pt>
                <c:pt idx="4663">
                  <c:v>Sr_0.07943282</c:v>
                </c:pt>
                <c:pt idx="4664">
                  <c:v>Sr_0.1</c:v>
                </c:pt>
                <c:pt idx="4665">
                  <c:v>Sr_0.1258925</c:v>
                </c:pt>
                <c:pt idx="4666">
                  <c:v>Sr_0.1584893</c:v>
                </c:pt>
                <c:pt idx="4667">
                  <c:v>Sr_0.1995262</c:v>
                </c:pt>
                <c:pt idx="4668">
                  <c:v>Sr_0.2511886</c:v>
                </c:pt>
                <c:pt idx="4669">
                  <c:v>Sr_0.3162278</c:v>
                </c:pt>
                <c:pt idx="4670">
                  <c:v>Sr_0.3981072</c:v>
                </c:pt>
                <c:pt idx="4671">
                  <c:v>Sr_0.5011872</c:v>
                </c:pt>
                <c:pt idx="4672">
                  <c:v>Sr_0.6309573</c:v>
                </c:pt>
                <c:pt idx="4673">
                  <c:v>Sr_0.7943282</c:v>
                </c:pt>
                <c:pt idx="4674">
                  <c:v>Sr_1</c:v>
                </c:pt>
                <c:pt idx="4675">
                  <c:v>Sr_1.258925</c:v>
                </c:pt>
                <c:pt idx="4676">
                  <c:v>Sr_1.584893</c:v>
                </c:pt>
                <c:pt idx="4677">
                  <c:v>Sr_1.995262</c:v>
                </c:pt>
                <c:pt idx="4678">
                  <c:v>Sr_2.511886</c:v>
                </c:pt>
                <c:pt idx="4679">
                  <c:v>Sr_3.162278</c:v>
                </c:pt>
                <c:pt idx="4680">
                  <c:v>Sr_3.981072</c:v>
                </c:pt>
                <c:pt idx="4681">
                  <c:v>Sr_5.011872</c:v>
                </c:pt>
                <c:pt idx="4682">
                  <c:v>Sr_6.309573</c:v>
                </c:pt>
                <c:pt idx="4683">
                  <c:v>Sr_7.943282</c:v>
                </c:pt>
                <c:pt idx="4684">
                  <c:v>Sr_10</c:v>
                </c:pt>
                <c:pt idx="4685">
                  <c:v>Sr_12.58925</c:v>
                </c:pt>
                <c:pt idx="4686">
                  <c:v>Sr_15.84893</c:v>
                </c:pt>
                <c:pt idx="4687">
                  <c:v>Sr_19.95262</c:v>
                </c:pt>
                <c:pt idx="4688">
                  <c:v>Sr_25.11886</c:v>
                </c:pt>
                <c:pt idx="4689">
                  <c:v>Sr_31.62278</c:v>
                </c:pt>
                <c:pt idx="4690">
                  <c:v>Sr_39.81072</c:v>
                </c:pt>
                <c:pt idx="4691">
                  <c:v>Sr_50.11872</c:v>
                </c:pt>
                <c:pt idx="4692">
                  <c:v>Sr_63.09573</c:v>
                </c:pt>
                <c:pt idx="4693">
                  <c:v>Sr_79.43282</c:v>
                </c:pt>
                <c:pt idx="4694">
                  <c:v>Sr_100</c:v>
                </c:pt>
                <c:pt idx="4695">
                  <c:v>Sr_125.8925</c:v>
                </c:pt>
                <c:pt idx="4696">
                  <c:v>Sr_158.4893</c:v>
                </c:pt>
                <c:pt idx="4697">
                  <c:v>Sr_199.5262</c:v>
                </c:pt>
                <c:pt idx="4698">
                  <c:v>Sr_251.1886</c:v>
                </c:pt>
                <c:pt idx="4699">
                  <c:v>Sr_316.2278</c:v>
                </c:pt>
                <c:pt idx="4700">
                  <c:v>Sr_398.1072</c:v>
                </c:pt>
                <c:pt idx="4701">
                  <c:v>Sr_501.1872</c:v>
                </c:pt>
                <c:pt idx="4702">
                  <c:v>Sr_630.9573</c:v>
                </c:pt>
                <c:pt idx="4703">
                  <c:v>Sr_794.3282</c:v>
                </c:pt>
                <c:pt idx="4704">
                  <c:v>Sr_1000</c:v>
                </c:pt>
                <c:pt idx="4705">
                  <c:v>Sr_1258.925</c:v>
                </c:pt>
                <c:pt idx="4706">
                  <c:v>Sr_1584.893</c:v>
                </c:pt>
                <c:pt idx="4707">
                  <c:v>Sr_1995.262</c:v>
                </c:pt>
                <c:pt idx="4708">
                  <c:v>Sr_2511.886</c:v>
                </c:pt>
                <c:pt idx="4709">
                  <c:v>Sr_3162.278</c:v>
                </c:pt>
                <c:pt idx="4710">
                  <c:v>Sr_3981.072</c:v>
                </c:pt>
                <c:pt idx="4711">
                  <c:v>Sr_5011.872</c:v>
                </c:pt>
                <c:pt idx="4712">
                  <c:v>Sr_6309.573</c:v>
                </c:pt>
                <c:pt idx="4713">
                  <c:v>Sr_7943.282</c:v>
                </c:pt>
                <c:pt idx="4714">
                  <c:v>Sr_10000</c:v>
                </c:pt>
                <c:pt idx="4715">
                  <c:v>Sr_12589.25</c:v>
                </c:pt>
                <c:pt idx="4716">
                  <c:v>Sr_15848.93</c:v>
                </c:pt>
                <c:pt idx="4717">
                  <c:v>Sr_19952.62</c:v>
                </c:pt>
                <c:pt idx="4718">
                  <c:v>Sr_25118.86</c:v>
                </c:pt>
                <c:pt idx="4719">
                  <c:v>Sr_31622.78</c:v>
                </c:pt>
                <c:pt idx="4720">
                  <c:v>Sr_39810.72</c:v>
                </c:pt>
                <c:pt idx="4721">
                  <c:v>Sr_50118.72</c:v>
                </c:pt>
                <c:pt idx="4722">
                  <c:v>Sr_63095.73</c:v>
                </c:pt>
                <c:pt idx="4723">
                  <c:v>Sr_79432.82</c:v>
                </c:pt>
                <c:pt idx="4724">
                  <c:v>Sr_100000</c:v>
                </c:pt>
                <c:pt idx="4725">
                  <c:v>Sr_125892.5</c:v>
                </c:pt>
                <c:pt idx="4726">
                  <c:v>Sr_158489.3</c:v>
                </c:pt>
                <c:pt idx="4727">
                  <c:v>Sr_199526.2</c:v>
                </c:pt>
                <c:pt idx="4728">
                  <c:v>Sr_251188.6</c:v>
                </c:pt>
                <c:pt idx="4729">
                  <c:v>Sr_316227.8</c:v>
                </c:pt>
                <c:pt idx="4730">
                  <c:v>Sr_398107.2</c:v>
                </c:pt>
                <c:pt idx="4731">
                  <c:v>Sr_501187.2</c:v>
                </c:pt>
                <c:pt idx="4732">
                  <c:v>Sr_630957.3</c:v>
                </c:pt>
                <c:pt idx="4733">
                  <c:v>Sr_794328.2</c:v>
                </c:pt>
                <c:pt idx="4734">
                  <c:v>Sr_1000000</c:v>
                </c:pt>
                <c:pt idx="4735">
                  <c:v>Sr_1258925</c:v>
                </c:pt>
                <c:pt idx="4736">
                  <c:v>Sr_1584893</c:v>
                </c:pt>
                <c:pt idx="4737">
                  <c:v>Sr_1995262</c:v>
                </c:pt>
                <c:pt idx="4738">
                  <c:v>Sr_2511886</c:v>
                </c:pt>
                <c:pt idx="4739">
                  <c:v>Sr_3162278</c:v>
                </c:pt>
                <c:pt idx="4740">
                  <c:v>Sr_3981072</c:v>
                </c:pt>
                <c:pt idx="4741">
                  <c:v>Sr_5011872</c:v>
                </c:pt>
                <c:pt idx="4742">
                  <c:v>Sr_6309573</c:v>
                </c:pt>
                <c:pt idx="4743">
                  <c:v>Sr_7943282</c:v>
                </c:pt>
                <c:pt idx="4744">
                  <c:v>Sr_10000000</c:v>
                </c:pt>
                <c:pt idx="4745">
                  <c:v>Sr_12589250</c:v>
                </c:pt>
                <c:pt idx="4746">
                  <c:v>Sr_15848930</c:v>
                </c:pt>
                <c:pt idx="4747">
                  <c:v>Sr_19952620</c:v>
                </c:pt>
                <c:pt idx="4748">
                  <c:v>Y_</c:v>
                </c:pt>
                <c:pt idx="4749">
                  <c:v>Energy[eV]_Elastic[mb]</c:v>
                </c:pt>
                <c:pt idx="4750">
                  <c:v>Y_0.00001258925</c:v>
                </c:pt>
                <c:pt idx="4751">
                  <c:v>Y_0.00001584893</c:v>
                </c:pt>
                <c:pt idx="4752">
                  <c:v>Y_0.00001995262</c:v>
                </c:pt>
                <c:pt idx="4753">
                  <c:v>Y_0.00002511886</c:v>
                </c:pt>
                <c:pt idx="4754">
                  <c:v>Y_0.00003162278</c:v>
                </c:pt>
                <c:pt idx="4755">
                  <c:v>Y_0.00003981072</c:v>
                </c:pt>
                <c:pt idx="4756">
                  <c:v>Y_0.00005011872</c:v>
                </c:pt>
                <c:pt idx="4757">
                  <c:v>Y_0.00006309573</c:v>
                </c:pt>
                <c:pt idx="4758">
                  <c:v>Y_0.00007943282</c:v>
                </c:pt>
                <c:pt idx="4759">
                  <c:v>Y_0.0001</c:v>
                </c:pt>
                <c:pt idx="4760">
                  <c:v>Y_0.0001258925</c:v>
                </c:pt>
                <c:pt idx="4761">
                  <c:v>Y_0.0001584893</c:v>
                </c:pt>
                <c:pt idx="4762">
                  <c:v>Y_0.0001995262</c:v>
                </c:pt>
                <c:pt idx="4763">
                  <c:v>Y_0.0002511886</c:v>
                </c:pt>
                <c:pt idx="4764">
                  <c:v>Y_0.0003162278</c:v>
                </c:pt>
                <c:pt idx="4765">
                  <c:v>Y_0.0003981072</c:v>
                </c:pt>
                <c:pt idx="4766">
                  <c:v>Y_0.0005011872</c:v>
                </c:pt>
                <c:pt idx="4767">
                  <c:v>Y_0.0006309573</c:v>
                </c:pt>
                <c:pt idx="4768">
                  <c:v>Y_0.0007943282</c:v>
                </c:pt>
                <c:pt idx="4769">
                  <c:v>Y_0.001</c:v>
                </c:pt>
                <c:pt idx="4770">
                  <c:v>Y_0.001258925</c:v>
                </c:pt>
                <c:pt idx="4771">
                  <c:v>Y_0.001584893</c:v>
                </c:pt>
                <c:pt idx="4772">
                  <c:v>Y_0.001995262</c:v>
                </c:pt>
                <c:pt idx="4773">
                  <c:v>Y_0.002511886</c:v>
                </c:pt>
                <c:pt idx="4774">
                  <c:v>Y_0.003162278</c:v>
                </c:pt>
                <c:pt idx="4775">
                  <c:v>Y_0.003981072</c:v>
                </c:pt>
                <c:pt idx="4776">
                  <c:v>Y_0.005011872</c:v>
                </c:pt>
                <c:pt idx="4777">
                  <c:v>Y_0.006309573</c:v>
                </c:pt>
                <c:pt idx="4778">
                  <c:v>Y_0.007943282</c:v>
                </c:pt>
                <c:pt idx="4779">
                  <c:v>Y_0.01</c:v>
                </c:pt>
                <c:pt idx="4780">
                  <c:v>Y_0.01258925</c:v>
                </c:pt>
                <c:pt idx="4781">
                  <c:v>Y_0.01584893</c:v>
                </c:pt>
                <c:pt idx="4782">
                  <c:v>Y_0.01995262</c:v>
                </c:pt>
                <c:pt idx="4783">
                  <c:v>Y_0.02511886</c:v>
                </c:pt>
                <c:pt idx="4784">
                  <c:v>Y_0.03162278</c:v>
                </c:pt>
                <c:pt idx="4785">
                  <c:v>Y_0.03981072</c:v>
                </c:pt>
                <c:pt idx="4786">
                  <c:v>Y_0.05011872</c:v>
                </c:pt>
                <c:pt idx="4787">
                  <c:v>Y_0.06309573</c:v>
                </c:pt>
                <c:pt idx="4788">
                  <c:v>Y_0.07943282</c:v>
                </c:pt>
                <c:pt idx="4789">
                  <c:v>Y_0.1</c:v>
                </c:pt>
                <c:pt idx="4790">
                  <c:v>Y_0.1258925</c:v>
                </c:pt>
                <c:pt idx="4791">
                  <c:v>Y_0.1584893</c:v>
                </c:pt>
                <c:pt idx="4792">
                  <c:v>Y_0.1995262</c:v>
                </c:pt>
                <c:pt idx="4793">
                  <c:v>Y_0.2511886</c:v>
                </c:pt>
                <c:pt idx="4794">
                  <c:v>Y_0.3162278</c:v>
                </c:pt>
                <c:pt idx="4795">
                  <c:v>Y_0.3981072</c:v>
                </c:pt>
                <c:pt idx="4796">
                  <c:v>Y_0.5011872</c:v>
                </c:pt>
                <c:pt idx="4797">
                  <c:v>Y_0.6309573</c:v>
                </c:pt>
                <c:pt idx="4798">
                  <c:v>Y_0.7943282</c:v>
                </c:pt>
                <c:pt idx="4799">
                  <c:v>Y_1</c:v>
                </c:pt>
                <c:pt idx="4800">
                  <c:v>Y_1.258925</c:v>
                </c:pt>
                <c:pt idx="4801">
                  <c:v>Y_1.584893</c:v>
                </c:pt>
                <c:pt idx="4802">
                  <c:v>Y_1.995262</c:v>
                </c:pt>
                <c:pt idx="4803">
                  <c:v>Y_2.511886</c:v>
                </c:pt>
                <c:pt idx="4804">
                  <c:v>Y_3.162278</c:v>
                </c:pt>
                <c:pt idx="4805">
                  <c:v>Y_3.981072</c:v>
                </c:pt>
                <c:pt idx="4806">
                  <c:v>Y_5.011872</c:v>
                </c:pt>
                <c:pt idx="4807">
                  <c:v>Y_6.309573</c:v>
                </c:pt>
                <c:pt idx="4808">
                  <c:v>Y_7.943282</c:v>
                </c:pt>
                <c:pt idx="4809">
                  <c:v>Y_10</c:v>
                </c:pt>
                <c:pt idx="4810">
                  <c:v>Y_12.58925</c:v>
                </c:pt>
                <c:pt idx="4811">
                  <c:v>Y_15.84893</c:v>
                </c:pt>
                <c:pt idx="4812">
                  <c:v>Y_19.95262</c:v>
                </c:pt>
                <c:pt idx="4813">
                  <c:v>Y_25.11886</c:v>
                </c:pt>
                <c:pt idx="4814">
                  <c:v>Y_31.62278</c:v>
                </c:pt>
                <c:pt idx="4815">
                  <c:v>Y_39.81072</c:v>
                </c:pt>
                <c:pt idx="4816">
                  <c:v>Y_50.11872</c:v>
                </c:pt>
                <c:pt idx="4817">
                  <c:v>Y_63.09573</c:v>
                </c:pt>
                <c:pt idx="4818">
                  <c:v>Y_79.43282</c:v>
                </c:pt>
                <c:pt idx="4819">
                  <c:v>Y_100</c:v>
                </c:pt>
                <c:pt idx="4820">
                  <c:v>Y_125.8925</c:v>
                </c:pt>
                <c:pt idx="4821">
                  <c:v>Y_158.4893</c:v>
                </c:pt>
                <c:pt idx="4822">
                  <c:v>Y_199.5262</c:v>
                </c:pt>
                <c:pt idx="4823">
                  <c:v>Y_251.1886</c:v>
                </c:pt>
                <c:pt idx="4824">
                  <c:v>Y_316.2278</c:v>
                </c:pt>
                <c:pt idx="4825">
                  <c:v>Y_398.1072</c:v>
                </c:pt>
                <c:pt idx="4826">
                  <c:v>Y_501.1872</c:v>
                </c:pt>
                <c:pt idx="4827">
                  <c:v>Y_630.9573</c:v>
                </c:pt>
                <c:pt idx="4828">
                  <c:v>Y_794.3282</c:v>
                </c:pt>
                <c:pt idx="4829">
                  <c:v>Y_1000</c:v>
                </c:pt>
                <c:pt idx="4830">
                  <c:v>Y_1258.925</c:v>
                </c:pt>
                <c:pt idx="4831">
                  <c:v>Y_1584.893</c:v>
                </c:pt>
                <c:pt idx="4832">
                  <c:v>Y_1995.262</c:v>
                </c:pt>
                <c:pt idx="4833">
                  <c:v>Y_2511.886</c:v>
                </c:pt>
                <c:pt idx="4834">
                  <c:v>Y_3162.278</c:v>
                </c:pt>
                <c:pt idx="4835">
                  <c:v>Y_3981.072</c:v>
                </c:pt>
                <c:pt idx="4836">
                  <c:v>Y_5011.872</c:v>
                </c:pt>
                <c:pt idx="4837">
                  <c:v>Y_6309.573</c:v>
                </c:pt>
                <c:pt idx="4838">
                  <c:v>Y_7943.282</c:v>
                </c:pt>
                <c:pt idx="4839">
                  <c:v>Y_10000</c:v>
                </c:pt>
                <c:pt idx="4840">
                  <c:v>Y_12589.25</c:v>
                </c:pt>
                <c:pt idx="4841">
                  <c:v>Y_15848.93</c:v>
                </c:pt>
                <c:pt idx="4842">
                  <c:v>Y_19952.62</c:v>
                </c:pt>
                <c:pt idx="4843">
                  <c:v>Y_25118.86</c:v>
                </c:pt>
                <c:pt idx="4844">
                  <c:v>Y_31622.78</c:v>
                </c:pt>
                <c:pt idx="4845">
                  <c:v>Y_39810.72</c:v>
                </c:pt>
                <c:pt idx="4846">
                  <c:v>Y_50118.72</c:v>
                </c:pt>
                <c:pt idx="4847">
                  <c:v>Y_63095.73</c:v>
                </c:pt>
                <c:pt idx="4848">
                  <c:v>Y_79432.82</c:v>
                </c:pt>
                <c:pt idx="4849">
                  <c:v>Y_100000</c:v>
                </c:pt>
                <c:pt idx="4850">
                  <c:v>Y_125892.5</c:v>
                </c:pt>
                <c:pt idx="4851">
                  <c:v>Y_158489.3</c:v>
                </c:pt>
                <c:pt idx="4852">
                  <c:v>Y_199526.2</c:v>
                </c:pt>
                <c:pt idx="4853">
                  <c:v>Y_251188.6</c:v>
                </c:pt>
                <c:pt idx="4854">
                  <c:v>Y_316227.8</c:v>
                </c:pt>
                <c:pt idx="4855">
                  <c:v>Y_398107.2</c:v>
                </c:pt>
                <c:pt idx="4856">
                  <c:v>Y_501187.2</c:v>
                </c:pt>
                <c:pt idx="4857">
                  <c:v>Y_630957.3</c:v>
                </c:pt>
                <c:pt idx="4858">
                  <c:v>Y_794328.2</c:v>
                </c:pt>
                <c:pt idx="4859">
                  <c:v>Y_1000000</c:v>
                </c:pt>
                <c:pt idx="4860">
                  <c:v>Y_1258925</c:v>
                </c:pt>
                <c:pt idx="4861">
                  <c:v>Y_1584893</c:v>
                </c:pt>
                <c:pt idx="4862">
                  <c:v>Y_1995262</c:v>
                </c:pt>
                <c:pt idx="4863">
                  <c:v>Y_2511886</c:v>
                </c:pt>
                <c:pt idx="4864">
                  <c:v>Y_3162278</c:v>
                </c:pt>
                <c:pt idx="4865">
                  <c:v>Y_3981072</c:v>
                </c:pt>
                <c:pt idx="4866">
                  <c:v>Y_5011872</c:v>
                </c:pt>
                <c:pt idx="4867">
                  <c:v>Y_6309573</c:v>
                </c:pt>
                <c:pt idx="4868">
                  <c:v>Y_7943282</c:v>
                </c:pt>
                <c:pt idx="4869">
                  <c:v>Y_10000000</c:v>
                </c:pt>
                <c:pt idx="4870">
                  <c:v>Y_12589250</c:v>
                </c:pt>
                <c:pt idx="4871">
                  <c:v>Y_15848930</c:v>
                </c:pt>
                <c:pt idx="4872">
                  <c:v>Y_19952620</c:v>
                </c:pt>
                <c:pt idx="4873">
                  <c:v>Zr_</c:v>
                </c:pt>
                <c:pt idx="4874">
                  <c:v>Energy[eV]_Elastic[mb]</c:v>
                </c:pt>
                <c:pt idx="4875">
                  <c:v>Zr_0.00001258925</c:v>
                </c:pt>
                <c:pt idx="4876">
                  <c:v>Zr_0.00001584893</c:v>
                </c:pt>
                <c:pt idx="4877">
                  <c:v>Zr_0.00001995262</c:v>
                </c:pt>
                <c:pt idx="4878">
                  <c:v>Zr_0.00002511886</c:v>
                </c:pt>
                <c:pt idx="4879">
                  <c:v>Zr_0.00003162278</c:v>
                </c:pt>
                <c:pt idx="4880">
                  <c:v>Zr_0.00003981072</c:v>
                </c:pt>
                <c:pt idx="4881">
                  <c:v>Zr_0.00005011872</c:v>
                </c:pt>
                <c:pt idx="4882">
                  <c:v>Zr_0.00006309573</c:v>
                </c:pt>
                <c:pt idx="4883">
                  <c:v>Zr_0.00007943282</c:v>
                </c:pt>
                <c:pt idx="4884">
                  <c:v>Zr_0.0001</c:v>
                </c:pt>
                <c:pt idx="4885">
                  <c:v>Zr_0.0001258925</c:v>
                </c:pt>
                <c:pt idx="4886">
                  <c:v>Zr_0.0001584893</c:v>
                </c:pt>
                <c:pt idx="4887">
                  <c:v>Zr_0.0001995262</c:v>
                </c:pt>
                <c:pt idx="4888">
                  <c:v>Zr_0.0002511886</c:v>
                </c:pt>
                <c:pt idx="4889">
                  <c:v>Zr_0.0003162278</c:v>
                </c:pt>
                <c:pt idx="4890">
                  <c:v>Zr_0.0003981072</c:v>
                </c:pt>
                <c:pt idx="4891">
                  <c:v>Zr_0.0005011872</c:v>
                </c:pt>
                <c:pt idx="4892">
                  <c:v>Zr_0.0006309573</c:v>
                </c:pt>
                <c:pt idx="4893">
                  <c:v>Zr_0.0007943282</c:v>
                </c:pt>
                <c:pt idx="4894">
                  <c:v>Zr_0.001</c:v>
                </c:pt>
                <c:pt idx="4895">
                  <c:v>Zr_0.001258925</c:v>
                </c:pt>
                <c:pt idx="4896">
                  <c:v>Zr_0.001584893</c:v>
                </c:pt>
                <c:pt idx="4897">
                  <c:v>Zr_0.001995262</c:v>
                </c:pt>
                <c:pt idx="4898">
                  <c:v>Zr_0.002511886</c:v>
                </c:pt>
                <c:pt idx="4899">
                  <c:v>Zr_0.003162278</c:v>
                </c:pt>
                <c:pt idx="4900">
                  <c:v>Zr_0.003981072</c:v>
                </c:pt>
                <c:pt idx="4901">
                  <c:v>Zr_0.005011872</c:v>
                </c:pt>
                <c:pt idx="4902">
                  <c:v>Zr_0.006309573</c:v>
                </c:pt>
                <c:pt idx="4903">
                  <c:v>Zr_0.007943282</c:v>
                </c:pt>
                <c:pt idx="4904">
                  <c:v>Zr_0.01</c:v>
                </c:pt>
                <c:pt idx="4905">
                  <c:v>Zr_0.01258925</c:v>
                </c:pt>
                <c:pt idx="4906">
                  <c:v>Zr_0.01584893</c:v>
                </c:pt>
                <c:pt idx="4907">
                  <c:v>Zr_0.01995262</c:v>
                </c:pt>
                <c:pt idx="4908">
                  <c:v>Zr_0.02511886</c:v>
                </c:pt>
                <c:pt idx="4909">
                  <c:v>Zr_0.03162278</c:v>
                </c:pt>
                <c:pt idx="4910">
                  <c:v>Zr_0.03981072</c:v>
                </c:pt>
                <c:pt idx="4911">
                  <c:v>Zr_0.05011872</c:v>
                </c:pt>
                <c:pt idx="4912">
                  <c:v>Zr_0.06309573</c:v>
                </c:pt>
                <c:pt idx="4913">
                  <c:v>Zr_0.07943282</c:v>
                </c:pt>
                <c:pt idx="4914">
                  <c:v>Zr_0.1</c:v>
                </c:pt>
                <c:pt idx="4915">
                  <c:v>Zr_0.1258925</c:v>
                </c:pt>
                <c:pt idx="4916">
                  <c:v>Zr_0.1584893</c:v>
                </c:pt>
                <c:pt idx="4917">
                  <c:v>Zr_0.1995262</c:v>
                </c:pt>
                <c:pt idx="4918">
                  <c:v>Zr_0.2511886</c:v>
                </c:pt>
                <c:pt idx="4919">
                  <c:v>Zr_0.3162278</c:v>
                </c:pt>
                <c:pt idx="4920">
                  <c:v>Zr_0.3981072</c:v>
                </c:pt>
                <c:pt idx="4921">
                  <c:v>Zr_0.5011872</c:v>
                </c:pt>
                <c:pt idx="4922">
                  <c:v>Zr_0.6309573</c:v>
                </c:pt>
                <c:pt idx="4923">
                  <c:v>Zr_0.7943282</c:v>
                </c:pt>
                <c:pt idx="4924">
                  <c:v>Zr_1</c:v>
                </c:pt>
                <c:pt idx="4925">
                  <c:v>Zr_1.258925</c:v>
                </c:pt>
                <c:pt idx="4926">
                  <c:v>Zr_1.584893</c:v>
                </c:pt>
                <c:pt idx="4927">
                  <c:v>Zr_1.995262</c:v>
                </c:pt>
                <c:pt idx="4928">
                  <c:v>Zr_2.511886</c:v>
                </c:pt>
                <c:pt idx="4929">
                  <c:v>Zr_3.162278</c:v>
                </c:pt>
                <c:pt idx="4930">
                  <c:v>Zr_3.981072</c:v>
                </c:pt>
                <c:pt idx="4931">
                  <c:v>Zr_5.011872</c:v>
                </c:pt>
                <c:pt idx="4932">
                  <c:v>Zr_6.309573</c:v>
                </c:pt>
                <c:pt idx="4933">
                  <c:v>Zr_7.943282</c:v>
                </c:pt>
                <c:pt idx="4934">
                  <c:v>Zr_10</c:v>
                </c:pt>
                <c:pt idx="4935">
                  <c:v>Zr_12.58925</c:v>
                </c:pt>
                <c:pt idx="4936">
                  <c:v>Zr_15.84893</c:v>
                </c:pt>
                <c:pt idx="4937">
                  <c:v>Zr_19.95262</c:v>
                </c:pt>
                <c:pt idx="4938">
                  <c:v>Zr_25.11886</c:v>
                </c:pt>
                <c:pt idx="4939">
                  <c:v>Zr_31.62278</c:v>
                </c:pt>
                <c:pt idx="4940">
                  <c:v>Zr_39.81072</c:v>
                </c:pt>
                <c:pt idx="4941">
                  <c:v>Zr_50.11872</c:v>
                </c:pt>
                <c:pt idx="4942">
                  <c:v>Zr_63.09573</c:v>
                </c:pt>
                <c:pt idx="4943">
                  <c:v>Zr_79.43282</c:v>
                </c:pt>
                <c:pt idx="4944">
                  <c:v>Zr_100</c:v>
                </c:pt>
                <c:pt idx="4945">
                  <c:v>Zr_125.8925</c:v>
                </c:pt>
                <c:pt idx="4946">
                  <c:v>Zr_158.4893</c:v>
                </c:pt>
                <c:pt idx="4947">
                  <c:v>Zr_199.5262</c:v>
                </c:pt>
                <c:pt idx="4948">
                  <c:v>Zr_251.1886</c:v>
                </c:pt>
                <c:pt idx="4949">
                  <c:v>Zr_316.2278</c:v>
                </c:pt>
                <c:pt idx="4950">
                  <c:v>Zr_398.1072</c:v>
                </c:pt>
                <c:pt idx="4951">
                  <c:v>Zr_501.1872</c:v>
                </c:pt>
                <c:pt idx="4952">
                  <c:v>Zr_630.9573</c:v>
                </c:pt>
                <c:pt idx="4953">
                  <c:v>Zr_794.3282</c:v>
                </c:pt>
                <c:pt idx="4954">
                  <c:v>Zr_1000</c:v>
                </c:pt>
                <c:pt idx="4955">
                  <c:v>Zr_1258.925</c:v>
                </c:pt>
                <c:pt idx="4956">
                  <c:v>Zr_1584.893</c:v>
                </c:pt>
                <c:pt idx="4957">
                  <c:v>Zr_1995.262</c:v>
                </c:pt>
                <c:pt idx="4958">
                  <c:v>Zr_2511.886</c:v>
                </c:pt>
                <c:pt idx="4959">
                  <c:v>Zr_3162.278</c:v>
                </c:pt>
                <c:pt idx="4960">
                  <c:v>Zr_3981.072</c:v>
                </c:pt>
                <c:pt idx="4961">
                  <c:v>Zr_5011.872</c:v>
                </c:pt>
                <c:pt idx="4962">
                  <c:v>Zr_6309.573</c:v>
                </c:pt>
                <c:pt idx="4963">
                  <c:v>Zr_7943.282</c:v>
                </c:pt>
                <c:pt idx="4964">
                  <c:v>Zr_10000</c:v>
                </c:pt>
                <c:pt idx="4965">
                  <c:v>Zr_12589.25</c:v>
                </c:pt>
                <c:pt idx="4966">
                  <c:v>Zr_15848.93</c:v>
                </c:pt>
                <c:pt idx="4967">
                  <c:v>Zr_19952.62</c:v>
                </c:pt>
                <c:pt idx="4968">
                  <c:v>Zr_25118.86</c:v>
                </c:pt>
                <c:pt idx="4969">
                  <c:v>Zr_31622.78</c:v>
                </c:pt>
                <c:pt idx="4970">
                  <c:v>Zr_39810.72</c:v>
                </c:pt>
                <c:pt idx="4971">
                  <c:v>Zr_50118.72</c:v>
                </c:pt>
                <c:pt idx="4972">
                  <c:v>Zr_63095.73</c:v>
                </c:pt>
                <c:pt idx="4973">
                  <c:v>Zr_79432.82</c:v>
                </c:pt>
                <c:pt idx="4974">
                  <c:v>Zr_100000</c:v>
                </c:pt>
                <c:pt idx="4975">
                  <c:v>Zr_125892.5</c:v>
                </c:pt>
                <c:pt idx="4976">
                  <c:v>Zr_158489.3</c:v>
                </c:pt>
                <c:pt idx="4977">
                  <c:v>Zr_199526.2</c:v>
                </c:pt>
                <c:pt idx="4978">
                  <c:v>Zr_251188.6</c:v>
                </c:pt>
                <c:pt idx="4979">
                  <c:v>Zr_316227.8</c:v>
                </c:pt>
                <c:pt idx="4980">
                  <c:v>Zr_398107.2</c:v>
                </c:pt>
                <c:pt idx="4981">
                  <c:v>Zr_501187.2</c:v>
                </c:pt>
                <c:pt idx="4982">
                  <c:v>Zr_630957.3</c:v>
                </c:pt>
                <c:pt idx="4983">
                  <c:v>Zr_794328.2</c:v>
                </c:pt>
                <c:pt idx="4984">
                  <c:v>Zr_1000000</c:v>
                </c:pt>
                <c:pt idx="4985">
                  <c:v>Zr_1258925</c:v>
                </c:pt>
                <c:pt idx="4986">
                  <c:v>Zr_1584893</c:v>
                </c:pt>
                <c:pt idx="4987">
                  <c:v>Zr_1995262</c:v>
                </c:pt>
                <c:pt idx="4988">
                  <c:v>Zr_2511886</c:v>
                </c:pt>
                <c:pt idx="4989">
                  <c:v>Zr_3162278</c:v>
                </c:pt>
                <c:pt idx="4990">
                  <c:v>Zr_3981072</c:v>
                </c:pt>
                <c:pt idx="4991">
                  <c:v>Zr_5011872</c:v>
                </c:pt>
                <c:pt idx="4992">
                  <c:v>Zr_6309573</c:v>
                </c:pt>
                <c:pt idx="4993">
                  <c:v>Zr_7943282</c:v>
                </c:pt>
                <c:pt idx="4994">
                  <c:v>Zr_10000000</c:v>
                </c:pt>
                <c:pt idx="4995">
                  <c:v>Zr_12589250</c:v>
                </c:pt>
                <c:pt idx="4996">
                  <c:v>Zr_15848930</c:v>
                </c:pt>
                <c:pt idx="4997">
                  <c:v>Zr_19952620</c:v>
                </c:pt>
                <c:pt idx="4998">
                  <c:v>Nb_</c:v>
                </c:pt>
                <c:pt idx="4999">
                  <c:v>Energy[eV]_Elastic[mb]</c:v>
                </c:pt>
                <c:pt idx="5000">
                  <c:v>Nb_0.00001258925</c:v>
                </c:pt>
                <c:pt idx="5001">
                  <c:v>Nb_0.00001584893</c:v>
                </c:pt>
                <c:pt idx="5002">
                  <c:v>Nb_0.00001995262</c:v>
                </c:pt>
                <c:pt idx="5003">
                  <c:v>Nb_0.00002511886</c:v>
                </c:pt>
                <c:pt idx="5004">
                  <c:v>Nb_0.00003162278</c:v>
                </c:pt>
                <c:pt idx="5005">
                  <c:v>Nb_0.00003981072</c:v>
                </c:pt>
                <c:pt idx="5006">
                  <c:v>Nb_0.00005011872</c:v>
                </c:pt>
                <c:pt idx="5007">
                  <c:v>Nb_0.00006309573</c:v>
                </c:pt>
                <c:pt idx="5008">
                  <c:v>Nb_0.00007943282</c:v>
                </c:pt>
                <c:pt idx="5009">
                  <c:v>Nb_0.0001</c:v>
                </c:pt>
                <c:pt idx="5010">
                  <c:v>Nb_0.0001258925</c:v>
                </c:pt>
                <c:pt idx="5011">
                  <c:v>Nb_0.0001584893</c:v>
                </c:pt>
                <c:pt idx="5012">
                  <c:v>Nb_0.0001995262</c:v>
                </c:pt>
                <c:pt idx="5013">
                  <c:v>Nb_0.0002511886</c:v>
                </c:pt>
                <c:pt idx="5014">
                  <c:v>Nb_0.0003162278</c:v>
                </c:pt>
                <c:pt idx="5015">
                  <c:v>Nb_0.0003981072</c:v>
                </c:pt>
                <c:pt idx="5016">
                  <c:v>Nb_0.0005011872</c:v>
                </c:pt>
                <c:pt idx="5017">
                  <c:v>Nb_0.0006309573</c:v>
                </c:pt>
                <c:pt idx="5018">
                  <c:v>Nb_0.0007943282</c:v>
                </c:pt>
                <c:pt idx="5019">
                  <c:v>Nb_0.001</c:v>
                </c:pt>
                <c:pt idx="5020">
                  <c:v>Nb_0.001258925</c:v>
                </c:pt>
                <c:pt idx="5021">
                  <c:v>Nb_0.001584893</c:v>
                </c:pt>
                <c:pt idx="5022">
                  <c:v>Nb_0.001995262</c:v>
                </c:pt>
                <c:pt idx="5023">
                  <c:v>Nb_0.002511886</c:v>
                </c:pt>
                <c:pt idx="5024">
                  <c:v>Nb_0.003162278</c:v>
                </c:pt>
                <c:pt idx="5025">
                  <c:v>Nb_0.003981072</c:v>
                </c:pt>
                <c:pt idx="5026">
                  <c:v>Nb_0.005011872</c:v>
                </c:pt>
                <c:pt idx="5027">
                  <c:v>Nb_0.006309573</c:v>
                </c:pt>
                <c:pt idx="5028">
                  <c:v>Nb_0.007943282</c:v>
                </c:pt>
                <c:pt idx="5029">
                  <c:v>Nb_0.01</c:v>
                </c:pt>
                <c:pt idx="5030">
                  <c:v>Nb_0.01258925</c:v>
                </c:pt>
                <c:pt idx="5031">
                  <c:v>Nb_0.01584893</c:v>
                </c:pt>
                <c:pt idx="5032">
                  <c:v>Nb_0.01995262</c:v>
                </c:pt>
                <c:pt idx="5033">
                  <c:v>Nb_0.02511886</c:v>
                </c:pt>
                <c:pt idx="5034">
                  <c:v>Nb_0.03162278</c:v>
                </c:pt>
                <c:pt idx="5035">
                  <c:v>Nb_0.03981072</c:v>
                </c:pt>
                <c:pt idx="5036">
                  <c:v>Nb_0.05011872</c:v>
                </c:pt>
                <c:pt idx="5037">
                  <c:v>Nb_0.06309573</c:v>
                </c:pt>
                <c:pt idx="5038">
                  <c:v>Nb_0.07943282</c:v>
                </c:pt>
                <c:pt idx="5039">
                  <c:v>Nb_0.1</c:v>
                </c:pt>
                <c:pt idx="5040">
                  <c:v>Nb_0.1258925</c:v>
                </c:pt>
                <c:pt idx="5041">
                  <c:v>Nb_0.1584893</c:v>
                </c:pt>
                <c:pt idx="5042">
                  <c:v>Nb_0.1995262</c:v>
                </c:pt>
                <c:pt idx="5043">
                  <c:v>Nb_0.2511886</c:v>
                </c:pt>
                <c:pt idx="5044">
                  <c:v>Nb_0.3162278</c:v>
                </c:pt>
                <c:pt idx="5045">
                  <c:v>Nb_0.3981072</c:v>
                </c:pt>
                <c:pt idx="5046">
                  <c:v>Nb_0.5011872</c:v>
                </c:pt>
                <c:pt idx="5047">
                  <c:v>Nb_0.6309573</c:v>
                </c:pt>
                <c:pt idx="5048">
                  <c:v>Nb_0.7943282</c:v>
                </c:pt>
                <c:pt idx="5049">
                  <c:v>Nb_1</c:v>
                </c:pt>
                <c:pt idx="5050">
                  <c:v>Nb_1.258925</c:v>
                </c:pt>
                <c:pt idx="5051">
                  <c:v>Nb_1.584893</c:v>
                </c:pt>
                <c:pt idx="5052">
                  <c:v>Nb_1.995262</c:v>
                </c:pt>
                <c:pt idx="5053">
                  <c:v>Nb_2.511886</c:v>
                </c:pt>
                <c:pt idx="5054">
                  <c:v>Nb_3.162278</c:v>
                </c:pt>
                <c:pt idx="5055">
                  <c:v>Nb_3.981072</c:v>
                </c:pt>
                <c:pt idx="5056">
                  <c:v>Nb_5.011872</c:v>
                </c:pt>
                <c:pt idx="5057">
                  <c:v>Nb_6.309573</c:v>
                </c:pt>
                <c:pt idx="5058">
                  <c:v>Nb_7.943282</c:v>
                </c:pt>
                <c:pt idx="5059">
                  <c:v>Nb_10</c:v>
                </c:pt>
                <c:pt idx="5060">
                  <c:v>Nb_12.58925</c:v>
                </c:pt>
                <c:pt idx="5061">
                  <c:v>Nb_15.84893</c:v>
                </c:pt>
                <c:pt idx="5062">
                  <c:v>Nb_19.95262</c:v>
                </c:pt>
                <c:pt idx="5063">
                  <c:v>Nb_25.11886</c:v>
                </c:pt>
                <c:pt idx="5064">
                  <c:v>Nb_31.62278</c:v>
                </c:pt>
                <c:pt idx="5065">
                  <c:v>Nb_39.81072</c:v>
                </c:pt>
                <c:pt idx="5066">
                  <c:v>Nb_50.11872</c:v>
                </c:pt>
                <c:pt idx="5067">
                  <c:v>Nb_63.09573</c:v>
                </c:pt>
                <c:pt idx="5068">
                  <c:v>Nb_79.43282</c:v>
                </c:pt>
                <c:pt idx="5069">
                  <c:v>Nb_100</c:v>
                </c:pt>
                <c:pt idx="5070">
                  <c:v>Nb_125.8925</c:v>
                </c:pt>
                <c:pt idx="5071">
                  <c:v>Nb_158.4893</c:v>
                </c:pt>
                <c:pt idx="5072">
                  <c:v>Nb_199.5262</c:v>
                </c:pt>
                <c:pt idx="5073">
                  <c:v>Nb_251.1886</c:v>
                </c:pt>
                <c:pt idx="5074">
                  <c:v>Nb_316.2278</c:v>
                </c:pt>
                <c:pt idx="5075">
                  <c:v>Nb_398.1072</c:v>
                </c:pt>
                <c:pt idx="5076">
                  <c:v>Nb_501.1872</c:v>
                </c:pt>
                <c:pt idx="5077">
                  <c:v>Nb_630.9573</c:v>
                </c:pt>
                <c:pt idx="5078">
                  <c:v>Nb_794.3282</c:v>
                </c:pt>
                <c:pt idx="5079">
                  <c:v>Nb_1000</c:v>
                </c:pt>
                <c:pt idx="5080">
                  <c:v>Nb_1258.925</c:v>
                </c:pt>
                <c:pt idx="5081">
                  <c:v>Nb_1584.893</c:v>
                </c:pt>
                <c:pt idx="5082">
                  <c:v>Nb_1995.262</c:v>
                </c:pt>
                <c:pt idx="5083">
                  <c:v>Nb_2511.886</c:v>
                </c:pt>
                <c:pt idx="5084">
                  <c:v>Nb_3162.278</c:v>
                </c:pt>
                <c:pt idx="5085">
                  <c:v>Nb_3981.072</c:v>
                </c:pt>
                <c:pt idx="5086">
                  <c:v>Nb_5011.872</c:v>
                </c:pt>
                <c:pt idx="5087">
                  <c:v>Nb_6309.573</c:v>
                </c:pt>
                <c:pt idx="5088">
                  <c:v>Nb_7943.282</c:v>
                </c:pt>
                <c:pt idx="5089">
                  <c:v>Nb_10000</c:v>
                </c:pt>
                <c:pt idx="5090">
                  <c:v>Nb_12589.25</c:v>
                </c:pt>
                <c:pt idx="5091">
                  <c:v>Nb_15848.93</c:v>
                </c:pt>
                <c:pt idx="5092">
                  <c:v>Nb_19952.62</c:v>
                </c:pt>
                <c:pt idx="5093">
                  <c:v>Nb_25118.86</c:v>
                </c:pt>
                <c:pt idx="5094">
                  <c:v>Nb_31622.78</c:v>
                </c:pt>
                <c:pt idx="5095">
                  <c:v>Nb_39810.72</c:v>
                </c:pt>
                <c:pt idx="5096">
                  <c:v>Nb_50118.72</c:v>
                </c:pt>
                <c:pt idx="5097">
                  <c:v>Nb_63095.73</c:v>
                </c:pt>
                <c:pt idx="5098">
                  <c:v>Nb_79432.82</c:v>
                </c:pt>
                <c:pt idx="5099">
                  <c:v>Nb_100000</c:v>
                </c:pt>
                <c:pt idx="5100">
                  <c:v>Nb_125892.5</c:v>
                </c:pt>
                <c:pt idx="5101">
                  <c:v>Nb_158489.3</c:v>
                </c:pt>
                <c:pt idx="5102">
                  <c:v>Nb_199526.2</c:v>
                </c:pt>
                <c:pt idx="5103">
                  <c:v>Nb_251188.6</c:v>
                </c:pt>
                <c:pt idx="5104">
                  <c:v>Nb_316227.8</c:v>
                </c:pt>
                <c:pt idx="5105">
                  <c:v>Nb_398107.2</c:v>
                </c:pt>
                <c:pt idx="5106">
                  <c:v>Nb_501187.2</c:v>
                </c:pt>
                <c:pt idx="5107">
                  <c:v>Nb_630957.3</c:v>
                </c:pt>
                <c:pt idx="5108">
                  <c:v>Nb_794328.2</c:v>
                </c:pt>
                <c:pt idx="5109">
                  <c:v>Nb_1000000</c:v>
                </c:pt>
                <c:pt idx="5110">
                  <c:v>Nb_1258925</c:v>
                </c:pt>
                <c:pt idx="5111">
                  <c:v>Nb_1584893</c:v>
                </c:pt>
                <c:pt idx="5112">
                  <c:v>Nb_1995262</c:v>
                </c:pt>
                <c:pt idx="5113">
                  <c:v>Nb_2511886</c:v>
                </c:pt>
                <c:pt idx="5114">
                  <c:v>Nb_3162278</c:v>
                </c:pt>
                <c:pt idx="5115">
                  <c:v>Nb_3981072</c:v>
                </c:pt>
                <c:pt idx="5116">
                  <c:v>Nb_5011872</c:v>
                </c:pt>
                <c:pt idx="5117">
                  <c:v>Nb_6309573</c:v>
                </c:pt>
                <c:pt idx="5118">
                  <c:v>Nb_7943282</c:v>
                </c:pt>
                <c:pt idx="5119">
                  <c:v>Nb_10000000</c:v>
                </c:pt>
                <c:pt idx="5120">
                  <c:v>Nb_12589250</c:v>
                </c:pt>
                <c:pt idx="5121">
                  <c:v>Nb_15848930</c:v>
                </c:pt>
                <c:pt idx="5122">
                  <c:v>Nb_19952620</c:v>
                </c:pt>
                <c:pt idx="5123">
                  <c:v>Mo_</c:v>
                </c:pt>
                <c:pt idx="5124">
                  <c:v>Energy[eV]_Elastic[mb]</c:v>
                </c:pt>
                <c:pt idx="5125">
                  <c:v>Mo_0.00001258925</c:v>
                </c:pt>
                <c:pt idx="5126">
                  <c:v>Mo_0.00001584893</c:v>
                </c:pt>
                <c:pt idx="5127">
                  <c:v>Mo_0.00001995262</c:v>
                </c:pt>
                <c:pt idx="5128">
                  <c:v>Mo_0.00002511886</c:v>
                </c:pt>
                <c:pt idx="5129">
                  <c:v>Mo_0.00003162278</c:v>
                </c:pt>
                <c:pt idx="5130">
                  <c:v>Mo_0.00003981072</c:v>
                </c:pt>
                <c:pt idx="5131">
                  <c:v>Mo_0.00005011872</c:v>
                </c:pt>
                <c:pt idx="5132">
                  <c:v>Mo_0.00006309573</c:v>
                </c:pt>
                <c:pt idx="5133">
                  <c:v>Mo_0.00007943282</c:v>
                </c:pt>
                <c:pt idx="5134">
                  <c:v>Mo_0.0001</c:v>
                </c:pt>
                <c:pt idx="5135">
                  <c:v>Mo_0.0001258925</c:v>
                </c:pt>
                <c:pt idx="5136">
                  <c:v>Mo_0.0001584893</c:v>
                </c:pt>
                <c:pt idx="5137">
                  <c:v>Mo_0.0001995262</c:v>
                </c:pt>
                <c:pt idx="5138">
                  <c:v>Mo_0.0002511886</c:v>
                </c:pt>
                <c:pt idx="5139">
                  <c:v>Mo_0.0003162278</c:v>
                </c:pt>
                <c:pt idx="5140">
                  <c:v>Mo_0.0003981072</c:v>
                </c:pt>
                <c:pt idx="5141">
                  <c:v>Mo_0.0005011872</c:v>
                </c:pt>
                <c:pt idx="5142">
                  <c:v>Mo_0.0006309573</c:v>
                </c:pt>
                <c:pt idx="5143">
                  <c:v>Mo_0.0007943282</c:v>
                </c:pt>
                <c:pt idx="5144">
                  <c:v>Mo_0.001</c:v>
                </c:pt>
                <c:pt idx="5145">
                  <c:v>Mo_0.001258925</c:v>
                </c:pt>
                <c:pt idx="5146">
                  <c:v>Mo_0.001584893</c:v>
                </c:pt>
                <c:pt idx="5147">
                  <c:v>Mo_0.001995262</c:v>
                </c:pt>
                <c:pt idx="5148">
                  <c:v>Mo_0.002511886</c:v>
                </c:pt>
                <c:pt idx="5149">
                  <c:v>Mo_0.003162278</c:v>
                </c:pt>
                <c:pt idx="5150">
                  <c:v>Mo_0.003981072</c:v>
                </c:pt>
                <c:pt idx="5151">
                  <c:v>Mo_0.005011872</c:v>
                </c:pt>
                <c:pt idx="5152">
                  <c:v>Mo_0.006309573</c:v>
                </c:pt>
                <c:pt idx="5153">
                  <c:v>Mo_0.007943282</c:v>
                </c:pt>
                <c:pt idx="5154">
                  <c:v>Mo_0.01</c:v>
                </c:pt>
                <c:pt idx="5155">
                  <c:v>Mo_0.01258925</c:v>
                </c:pt>
                <c:pt idx="5156">
                  <c:v>Mo_0.01584893</c:v>
                </c:pt>
                <c:pt idx="5157">
                  <c:v>Mo_0.01995262</c:v>
                </c:pt>
                <c:pt idx="5158">
                  <c:v>Mo_0.02511886</c:v>
                </c:pt>
                <c:pt idx="5159">
                  <c:v>Mo_0.03162278</c:v>
                </c:pt>
                <c:pt idx="5160">
                  <c:v>Mo_0.03981072</c:v>
                </c:pt>
                <c:pt idx="5161">
                  <c:v>Mo_0.05011872</c:v>
                </c:pt>
                <c:pt idx="5162">
                  <c:v>Mo_0.06309573</c:v>
                </c:pt>
                <c:pt idx="5163">
                  <c:v>Mo_0.07943282</c:v>
                </c:pt>
                <c:pt idx="5164">
                  <c:v>Mo_0.1</c:v>
                </c:pt>
                <c:pt idx="5165">
                  <c:v>Mo_0.1258925</c:v>
                </c:pt>
                <c:pt idx="5166">
                  <c:v>Mo_0.1584893</c:v>
                </c:pt>
                <c:pt idx="5167">
                  <c:v>Mo_0.1995262</c:v>
                </c:pt>
                <c:pt idx="5168">
                  <c:v>Mo_0.2511886</c:v>
                </c:pt>
                <c:pt idx="5169">
                  <c:v>Mo_0.3162278</c:v>
                </c:pt>
                <c:pt idx="5170">
                  <c:v>Mo_0.3981072</c:v>
                </c:pt>
                <c:pt idx="5171">
                  <c:v>Mo_0.5011872</c:v>
                </c:pt>
                <c:pt idx="5172">
                  <c:v>Mo_0.6309573</c:v>
                </c:pt>
                <c:pt idx="5173">
                  <c:v>Mo_0.7943282</c:v>
                </c:pt>
                <c:pt idx="5174">
                  <c:v>Mo_1</c:v>
                </c:pt>
                <c:pt idx="5175">
                  <c:v>Mo_1.258925</c:v>
                </c:pt>
                <c:pt idx="5176">
                  <c:v>Mo_1.584893</c:v>
                </c:pt>
                <c:pt idx="5177">
                  <c:v>Mo_1.995262</c:v>
                </c:pt>
                <c:pt idx="5178">
                  <c:v>Mo_2.511886</c:v>
                </c:pt>
                <c:pt idx="5179">
                  <c:v>Mo_3.162278</c:v>
                </c:pt>
                <c:pt idx="5180">
                  <c:v>Mo_3.981072</c:v>
                </c:pt>
                <c:pt idx="5181">
                  <c:v>Mo_5.011872</c:v>
                </c:pt>
                <c:pt idx="5182">
                  <c:v>Mo_6.309573</c:v>
                </c:pt>
                <c:pt idx="5183">
                  <c:v>Mo_7.943282</c:v>
                </c:pt>
                <c:pt idx="5184">
                  <c:v>Mo_10</c:v>
                </c:pt>
                <c:pt idx="5185">
                  <c:v>Mo_12.58925</c:v>
                </c:pt>
                <c:pt idx="5186">
                  <c:v>Mo_15.84893</c:v>
                </c:pt>
                <c:pt idx="5187">
                  <c:v>Mo_19.95262</c:v>
                </c:pt>
                <c:pt idx="5188">
                  <c:v>Mo_25.11886</c:v>
                </c:pt>
                <c:pt idx="5189">
                  <c:v>Mo_31.62278</c:v>
                </c:pt>
                <c:pt idx="5190">
                  <c:v>Mo_39.81072</c:v>
                </c:pt>
                <c:pt idx="5191">
                  <c:v>Mo_50.11872</c:v>
                </c:pt>
                <c:pt idx="5192">
                  <c:v>Mo_63.09573</c:v>
                </c:pt>
                <c:pt idx="5193">
                  <c:v>Mo_79.43282</c:v>
                </c:pt>
                <c:pt idx="5194">
                  <c:v>Mo_100</c:v>
                </c:pt>
                <c:pt idx="5195">
                  <c:v>Mo_125.8925</c:v>
                </c:pt>
                <c:pt idx="5196">
                  <c:v>Mo_158.4893</c:v>
                </c:pt>
                <c:pt idx="5197">
                  <c:v>Mo_199.5262</c:v>
                </c:pt>
                <c:pt idx="5198">
                  <c:v>Mo_251.1886</c:v>
                </c:pt>
                <c:pt idx="5199">
                  <c:v>Mo_316.2278</c:v>
                </c:pt>
                <c:pt idx="5200">
                  <c:v>Mo_398.1072</c:v>
                </c:pt>
                <c:pt idx="5201">
                  <c:v>Mo_501.1872</c:v>
                </c:pt>
                <c:pt idx="5202">
                  <c:v>Mo_630.9573</c:v>
                </c:pt>
                <c:pt idx="5203">
                  <c:v>Mo_794.3282</c:v>
                </c:pt>
                <c:pt idx="5204">
                  <c:v>Mo_1000</c:v>
                </c:pt>
                <c:pt idx="5205">
                  <c:v>Mo_1258.925</c:v>
                </c:pt>
                <c:pt idx="5206">
                  <c:v>Mo_1584.893</c:v>
                </c:pt>
                <c:pt idx="5207">
                  <c:v>Mo_1995.262</c:v>
                </c:pt>
                <c:pt idx="5208">
                  <c:v>Mo_2511.886</c:v>
                </c:pt>
                <c:pt idx="5209">
                  <c:v>Mo_3162.278</c:v>
                </c:pt>
                <c:pt idx="5210">
                  <c:v>Mo_3981.072</c:v>
                </c:pt>
                <c:pt idx="5211">
                  <c:v>Mo_5011.872</c:v>
                </c:pt>
                <c:pt idx="5212">
                  <c:v>Mo_6309.573</c:v>
                </c:pt>
                <c:pt idx="5213">
                  <c:v>Mo_7943.282</c:v>
                </c:pt>
                <c:pt idx="5214">
                  <c:v>Mo_10000</c:v>
                </c:pt>
                <c:pt idx="5215">
                  <c:v>Mo_12589.25</c:v>
                </c:pt>
                <c:pt idx="5216">
                  <c:v>Mo_15848.93</c:v>
                </c:pt>
                <c:pt idx="5217">
                  <c:v>Mo_19952.62</c:v>
                </c:pt>
                <c:pt idx="5218">
                  <c:v>Mo_25118.86</c:v>
                </c:pt>
                <c:pt idx="5219">
                  <c:v>Mo_31622.78</c:v>
                </c:pt>
                <c:pt idx="5220">
                  <c:v>Mo_39810.72</c:v>
                </c:pt>
                <c:pt idx="5221">
                  <c:v>Mo_50118.72</c:v>
                </c:pt>
                <c:pt idx="5222">
                  <c:v>Mo_63095.73</c:v>
                </c:pt>
                <c:pt idx="5223">
                  <c:v>Mo_79432.82</c:v>
                </c:pt>
                <c:pt idx="5224">
                  <c:v>Mo_100000</c:v>
                </c:pt>
                <c:pt idx="5225">
                  <c:v>Mo_125892.5</c:v>
                </c:pt>
                <c:pt idx="5226">
                  <c:v>Mo_158489.3</c:v>
                </c:pt>
                <c:pt idx="5227">
                  <c:v>Mo_199526.2</c:v>
                </c:pt>
                <c:pt idx="5228">
                  <c:v>Mo_251188.6</c:v>
                </c:pt>
                <c:pt idx="5229">
                  <c:v>Mo_316227.8</c:v>
                </c:pt>
                <c:pt idx="5230">
                  <c:v>Mo_398107.2</c:v>
                </c:pt>
                <c:pt idx="5231">
                  <c:v>Mo_501187.2</c:v>
                </c:pt>
                <c:pt idx="5232">
                  <c:v>Mo_630957.3</c:v>
                </c:pt>
                <c:pt idx="5233">
                  <c:v>Mo_794328.2</c:v>
                </c:pt>
                <c:pt idx="5234">
                  <c:v>Mo_1000000</c:v>
                </c:pt>
                <c:pt idx="5235">
                  <c:v>Mo_1258925</c:v>
                </c:pt>
                <c:pt idx="5236">
                  <c:v>Mo_1584893</c:v>
                </c:pt>
                <c:pt idx="5237">
                  <c:v>Mo_1995262</c:v>
                </c:pt>
                <c:pt idx="5238">
                  <c:v>Mo_2511886</c:v>
                </c:pt>
                <c:pt idx="5239">
                  <c:v>Mo_3162278</c:v>
                </c:pt>
                <c:pt idx="5240">
                  <c:v>Mo_3981072</c:v>
                </c:pt>
                <c:pt idx="5241">
                  <c:v>Mo_5011872</c:v>
                </c:pt>
                <c:pt idx="5242">
                  <c:v>Mo_6309573</c:v>
                </c:pt>
                <c:pt idx="5243">
                  <c:v>Mo_7943282</c:v>
                </c:pt>
                <c:pt idx="5244">
                  <c:v>Mo_10000000</c:v>
                </c:pt>
                <c:pt idx="5245">
                  <c:v>Mo_12589250</c:v>
                </c:pt>
                <c:pt idx="5246">
                  <c:v>Mo_15848930</c:v>
                </c:pt>
                <c:pt idx="5247">
                  <c:v>Mo_19952620</c:v>
                </c:pt>
                <c:pt idx="5248">
                  <c:v>Tc_</c:v>
                </c:pt>
                <c:pt idx="5249">
                  <c:v>Energy[eV]_Elastic[mb]</c:v>
                </c:pt>
                <c:pt idx="5250">
                  <c:v>Tc_0.00001258925</c:v>
                </c:pt>
                <c:pt idx="5251">
                  <c:v>Tc_0.00001584893</c:v>
                </c:pt>
                <c:pt idx="5252">
                  <c:v>Tc_0.00001995262</c:v>
                </c:pt>
                <c:pt idx="5253">
                  <c:v>Tc_0.00002511886</c:v>
                </c:pt>
                <c:pt idx="5254">
                  <c:v>Tc_0.00003162278</c:v>
                </c:pt>
                <c:pt idx="5255">
                  <c:v>Tc_0.00003981072</c:v>
                </c:pt>
                <c:pt idx="5256">
                  <c:v>Tc_0.00005011872</c:v>
                </c:pt>
                <c:pt idx="5257">
                  <c:v>Tc_0.00006309573</c:v>
                </c:pt>
                <c:pt idx="5258">
                  <c:v>Tc_0.00007943282</c:v>
                </c:pt>
                <c:pt idx="5259">
                  <c:v>Tc_0.0001</c:v>
                </c:pt>
                <c:pt idx="5260">
                  <c:v>Tc_0.0001258925</c:v>
                </c:pt>
                <c:pt idx="5261">
                  <c:v>Tc_0.0001584893</c:v>
                </c:pt>
                <c:pt idx="5262">
                  <c:v>Tc_0.0001995262</c:v>
                </c:pt>
                <c:pt idx="5263">
                  <c:v>Tc_0.0002511886</c:v>
                </c:pt>
                <c:pt idx="5264">
                  <c:v>Tc_0.0003162278</c:v>
                </c:pt>
                <c:pt idx="5265">
                  <c:v>Tc_0.0003981072</c:v>
                </c:pt>
                <c:pt idx="5266">
                  <c:v>Tc_0.0005011872</c:v>
                </c:pt>
                <c:pt idx="5267">
                  <c:v>Tc_0.0006309573</c:v>
                </c:pt>
                <c:pt idx="5268">
                  <c:v>Tc_0.0007943282</c:v>
                </c:pt>
                <c:pt idx="5269">
                  <c:v>Tc_0.001</c:v>
                </c:pt>
                <c:pt idx="5270">
                  <c:v>Tc_0.001258925</c:v>
                </c:pt>
                <c:pt idx="5271">
                  <c:v>Tc_0.001584893</c:v>
                </c:pt>
                <c:pt idx="5272">
                  <c:v>Tc_0.001995262</c:v>
                </c:pt>
                <c:pt idx="5273">
                  <c:v>Tc_0.002511886</c:v>
                </c:pt>
                <c:pt idx="5274">
                  <c:v>Tc_0.003162278</c:v>
                </c:pt>
                <c:pt idx="5275">
                  <c:v>Tc_0.003981072</c:v>
                </c:pt>
                <c:pt idx="5276">
                  <c:v>Tc_0.005011872</c:v>
                </c:pt>
                <c:pt idx="5277">
                  <c:v>Tc_0.006309573</c:v>
                </c:pt>
                <c:pt idx="5278">
                  <c:v>Tc_0.007943282</c:v>
                </c:pt>
                <c:pt idx="5279">
                  <c:v>Tc_0.01</c:v>
                </c:pt>
                <c:pt idx="5280">
                  <c:v>Tc_0.01258925</c:v>
                </c:pt>
                <c:pt idx="5281">
                  <c:v>Tc_0.01584893</c:v>
                </c:pt>
                <c:pt idx="5282">
                  <c:v>Tc_0.01995262</c:v>
                </c:pt>
                <c:pt idx="5283">
                  <c:v>Tc_0.02511886</c:v>
                </c:pt>
                <c:pt idx="5284">
                  <c:v>Tc_0.03162278</c:v>
                </c:pt>
                <c:pt idx="5285">
                  <c:v>Tc_0.03981072</c:v>
                </c:pt>
                <c:pt idx="5286">
                  <c:v>Tc_0.05011872</c:v>
                </c:pt>
                <c:pt idx="5287">
                  <c:v>Tc_0.06309573</c:v>
                </c:pt>
                <c:pt idx="5288">
                  <c:v>Tc_0.07943282</c:v>
                </c:pt>
                <c:pt idx="5289">
                  <c:v>Tc_0.1</c:v>
                </c:pt>
                <c:pt idx="5290">
                  <c:v>Tc_0.1258925</c:v>
                </c:pt>
                <c:pt idx="5291">
                  <c:v>Tc_0.1584893</c:v>
                </c:pt>
                <c:pt idx="5292">
                  <c:v>Tc_0.1995262</c:v>
                </c:pt>
                <c:pt idx="5293">
                  <c:v>Tc_0.2511886</c:v>
                </c:pt>
                <c:pt idx="5294">
                  <c:v>Tc_0.3162278</c:v>
                </c:pt>
                <c:pt idx="5295">
                  <c:v>Tc_0.3981072</c:v>
                </c:pt>
                <c:pt idx="5296">
                  <c:v>Tc_0.5011872</c:v>
                </c:pt>
                <c:pt idx="5297">
                  <c:v>Tc_0.6309573</c:v>
                </c:pt>
                <c:pt idx="5298">
                  <c:v>Tc_0.7943282</c:v>
                </c:pt>
                <c:pt idx="5299">
                  <c:v>Tc_1</c:v>
                </c:pt>
                <c:pt idx="5300">
                  <c:v>Tc_1.258925</c:v>
                </c:pt>
                <c:pt idx="5301">
                  <c:v>Tc_1.584893</c:v>
                </c:pt>
                <c:pt idx="5302">
                  <c:v>Tc_1.995262</c:v>
                </c:pt>
                <c:pt idx="5303">
                  <c:v>Tc_2.511886</c:v>
                </c:pt>
                <c:pt idx="5304">
                  <c:v>Tc_3.162278</c:v>
                </c:pt>
                <c:pt idx="5305">
                  <c:v>Tc_3.981072</c:v>
                </c:pt>
                <c:pt idx="5306">
                  <c:v>Tc_5.011872</c:v>
                </c:pt>
                <c:pt idx="5307">
                  <c:v>Tc_6.309573</c:v>
                </c:pt>
                <c:pt idx="5308">
                  <c:v>Tc_7.943282</c:v>
                </c:pt>
                <c:pt idx="5309">
                  <c:v>Tc_10</c:v>
                </c:pt>
                <c:pt idx="5310">
                  <c:v>Tc_12.58925</c:v>
                </c:pt>
                <c:pt idx="5311">
                  <c:v>Tc_15.84893</c:v>
                </c:pt>
                <c:pt idx="5312">
                  <c:v>Tc_19.95262</c:v>
                </c:pt>
                <c:pt idx="5313">
                  <c:v>Tc_25.11886</c:v>
                </c:pt>
                <c:pt idx="5314">
                  <c:v>Tc_31.62278</c:v>
                </c:pt>
                <c:pt idx="5315">
                  <c:v>Tc_39.81072</c:v>
                </c:pt>
                <c:pt idx="5316">
                  <c:v>Tc_50.11872</c:v>
                </c:pt>
                <c:pt idx="5317">
                  <c:v>Tc_63.09573</c:v>
                </c:pt>
                <c:pt idx="5318">
                  <c:v>Tc_79.43282</c:v>
                </c:pt>
                <c:pt idx="5319">
                  <c:v>Tc_100</c:v>
                </c:pt>
                <c:pt idx="5320">
                  <c:v>Tc_125.8925</c:v>
                </c:pt>
                <c:pt idx="5321">
                  <c:v>Tc_158.4893</c:v>
                </c:pt>
                <c:pt idx="5322">
                  <c:v>Tc_199.5262</c:v>
                </c:pt>
                <c:pt idx="5323">
                  <c:v>Tc_251.1886</c:v>
                </c:pt>
                <c:pt idx="5324">
                  <c:v>Tc_316.2278</c:v>
                </c:pt>
                <c:pt idx="5325">
                  <c:v>Tc_398.1072</c:v>
                </c:pt>
                <c:pt idx="5326">
                  <c:v>Tc_501.1872</c:v>
                </c:pt>
                <c:pt idx="5327">
                  <c:v>Tc_630.9573</c:v>
                </c:pt>
                <c:pt idx="5328">
                  <c:v>Tc_794.3282</c:v>
                </c:pt>
                <c:pt idx="5329">
                  <c:v>Tc_1000</c:v>
                </c:pt>
                <c:pt idx="5330">
                  <c:v>Tc_1258.925</c:v>
                </c:pt>
                <c:pt idx="5331">
                  <c:v>Tc_1584.893</c:v>
                </c:pt>
                <c:pt idx="5332">
                  <c:v>Tc_1995.262</c:v>
                </c:pt>
                <c:pt idx="5333">
                  <c:v>Tc_2511.886</c:v>
                </c:pt>
                <c:pt idx="5334">
                  <c:v>Tc_3162.278</c:v>
                </c:pt>
                <c:pt idx="5335">
                  <c:v>Tc_3981.072</c:v>
                </c:pt>
                <c:pt idx="5336">
                  <c:v>Tc_5011.872</c:v>
                </c:pt>
                <c:pt idx="5337">
                  <c:v>Tc_6309.573</c:v>
                </c:pt>
                <c:pt idx="5338">
                  <c:v>Tc_7943.282</c:v>
                </c:pt>
                <c:pt idx="5339">
                  <c:v>Tc_10000</c:v>
                </c:pt>
                <c:pt idx="5340">
                  <c:v>Tc_12589.25</c:v>
                </c:pt>
                <c:pt idx="5341">
                  <c:v>Tc_15848.93</c:v>
                </c:pt>
                <c:pt idx="5342">
                  <c:v>Tc_19952.62</c:v>
                </c:pt>
                <c:pt idx="5343">
                  <c:v>Tc_25118.86</c:v>
                </c:pt>
                <c:pt idx="5344">
                  <c:v>Tc_31622.78</c:v>
                </c:pt>
                <c:pt idx="5345">
                  <c:v>Tc_39810.72</c:v>
                </c:pt>
                <c:pt idx="5346">
                  <c:v>Tc_50118.72</c:v>
                </c:pt>
                <c:pt idx="5347">
                  <c:v>Tc_63095.73</c:v>
                </c:pt>
                <c:pt idx="5348">
                  <c:v>Tc_79432.82</c:v>
                </c:pt>
                <c:pt idx="5349">
                  <c:v>Tc_100000</c:v>
                </c:pt>
                <c:pt idx="5350">
                  <c:v>Tc_125892.5</c:v>
                </c:pt>
                <c:pt idx="5351">
                  <c:v>Tc_158489.3</c:v>
                </c:pt>
                <c:pt idx="5352">
                  <c:v>Tc_199526.2</c:v>
                </c:pt>
                <c:pt idx="5353">
                  <c:v>Tc_251188.6</c:v>
                </c:pt>
                <c:pt idx="5354">
                  <c:v>Tc_316227.8</c:v>
                </c:pt>
                <c:pt idx="5355">
                  <c:v>Tc_398107.2</c:v>
                </c:pt>
                <c:pt idx="5356">
                  <c:v>Tc_501187.2</c:v>
                </c:pt>
                <c:pt idx="5357">
                  <c:v>Tc_630957.3</c:v>
                </c:pt>
                <c:pt idx="5358">
                  <c:v>Tc_794328.2</c:v>
                </c:pt>
                <c:pt idx="5359">
                  <c:v>Tc_1000000</c:v>
                </c:pt>
                <c:pt idx="5360">
                  <c:v>Tc_1258925</c:v>
                </c:pt>
                <c:pt idx="5361">
                  <c:v>Tc_1584893</c:v>
                </c:pt>
                <c:pt idx="5362">
                  <c:v>Tc_1995262</c:v>
                </c:pt>
                <c:pt idx="5363">
                  <c:v>Tc_2511886</c:v>
                </c:pt>
                <c:pt idx="5364">
                  <c:v>Tc_3162278</c:v>
                </c:pt>
                <c:pt idx="5365">
                  <c:v>Tc_3981072</c:v>
                </c:pt>
                <c:pt idx="5366">
                  <c:v>Tc_5011872</c:v>
                </c:pt>
                <c:pt idx="5367">
                  <c:v>Tc_6309573</c:v>
                </c:pt>
                <c:pt idx="5368">
                  <c:v>Tc_7943282</c:v>
                </c:pt>
                <c:pt idx="5369">
                  <c:v>Tc_10000000</c:v>
                </c:pt>
                <c:pt idx="5370">
                  <c:v>Tc_12589250</c:v>
                </c:pt>
                <c:pt idx="5371">
                  <c:v>Tc_15848930</c:v>
                </c:pt>
                <c:pt idx="5372">
                  <c:v>Tc_19952620</c:v>
                </c:pt>
                <c:pt idx="5373">
                  <c:v>Ru_</c:v>
                </c:pt>
                <c:pt idx="5374">
                  <c:v>Energy[eV]_Elastic[mb]</c:v>
                </c:pt>
                <c:pt idx="5375">
                  <c:v>Ru_0.00001258925</c:v>
                </c:pt>
                <c:pt idx="5376">
                  <c:v>Ru_0.00001584893</c:v>
                </c:pt>
                <c:pt idx="5377">
                  <c:v>Ru_0.00001995262</c:v>
                </c:pt>
                <c:pt idx="5378">
                  <c:v>Ru_0.00002511886</c:v>
                </c:pt>
                <c:pt idx="5379">
                  <c:v>Ru_0.00003162278</c:v>
                </c:pt>
                <c:pt idx="5380">
                  <c:v>Ru_0.00003981072</c:v>
                </c:pt>
                <c:pt idx="5381">
                  <c:v>Ru_0.00005011872</c:v>
                </c:pt>
                <c:pt idx="5382">
                  <c:v>Ru_0.00006309573</c:v>
                </c:pt>
                <c:pt idx="5383">
                  <c:v>Ru_0.00007943282</c:v>
                </c:pt>
                <c:pt idx="5384">
                  <c:v>Ru_0.0001</c:v>
                </c:pt>
                <c:pt idx="5385">
                  <c:v>Ru_0.0001258925</c:v>
                </c:pt>
                <c:pt idx="5386">
                  <c:v>Ru_0.0001584893</c:v>
                </c:pt>
                <c:pt idx="5387">
                  <c:v>Ru_0.0001995262</c:v>
                </c:pt>
                <c:pt idx="5388">
                  <c:v>Ru_0.0002511886</c:v>
                </c:pt>
                <c:pt idx="5389">
                  <c:v>Ru_0.0003162278</c:v>
                </c:pt>
                <c:pt idx="5390">
                  <c:v>Ru_0.0003981072</c:v>
                </c:pt>
                <c:pt idx="5391">
                  <c:v>Ru_0.0005011872</c:v>
                </c:pt>
                <c:pt idx="5392">
                  <c:v>Ru_0.0006309573</c:v>
                </c:pt>
                <c:pt idx="5393">
                  <c:v>Ru_0.0007943282</c:v>
                </c:pt>
                <c:pt idx="5394">
                  <c:v>Ru_0.001</c:v>
                </c:pt>
                <c:pt idx="5395">
                  <c:v>Ru_0.001258925</c:v>
                </c:pt>
                <c:pt idx="5396">
                  <c:v>Ru_0.001584893</c:v>
                </c:pt>
                <c:pt idx="5397">
                  <c:v>Ru_0.001995262</c:v>
                </c:pt>
                <c:pt idx="5398">
                  <c:v>Ru_0.002511886</c:v>
                </c:pt>
                <c:pt idx="5399">
                  <c:v>Ru_0.003162278</c:v>
                </c:pt>
                <c:pt idx="5400">
                  <c:v>Ru_0.003981072</c:v>
                </c:pt>
                <c:pt idx="5401">
                  <c:v>Ru_0.005011872</c:v>
                </c:pt>
                <c:pt idx="5402">
                  <c:v>Ru_0.006309573</c:v>
                </c:pt>
                <c:pt idx="5403">
                  <c:v>Ru_0.007943282</c:v>
                </c:pt>
                <c:pt idx="5404">
                  <c:v>Ru_0.01</c:v>
                </c:pt>
                <c:pt idx="5405">
                  <c:v>Ru_0.01258925</c:v>
                </c:pt>
                <c:pt idx="5406">
                  <c:v>Ru_0.01584893</c:v>
                </c:pt>
                <c:pt idx="5407">
                  <c:v>Ru_0.01995262</c:v>
                </c:pt>
                <c:pt idx="5408">
                  <c:v>Ru_0.02511886</c:v>
                </c:pt>
                <c:pt idx="5409">
                  <c:v>Ru_0.03162278</c:v>
                </c:pt>
                <c:pt idx="5410">
                  <c:v>Ru_0.03981072</c:v>
                </c:pt>
                <c:pt idx="5411">
                  <c:v>Ru_0.05011872</c:v>
                </c:pt>
                <c:pt idx="5412">
                  <c:v>Ru_0.06309573</c:v>
                </c:pt>
                <c:pt idx="5413">
                  <c:v>Ru_0.07943282</c:v>
                </c:pt>
                <c:pt idx="5414">
                  <c:v>Ru_0.1</c:v>
                </c:pt>
                <c:pt idx="5415">
                  <c:v>Ru_0.1258925</c:v>
                </c:pt>
                <c:pt idx="5416">
                  <c:v>Ru_0.1584893</c:v>
                </c:pt>
                <c:pt idx="5417">
                  <c:v>Ru_0.1995262</c:v>
                </c:pt>
                <c:pt idx="5418">
                  <c:v>Ru_0.2511886</c:v>
                </c:pt>
                <c:pt idx="5419">
                  <c:v>Ru_0.3162278</c:v>
                </c:pt>
                <c:pt idx="5420">
                  <c:v>Ru_0.3981072</c:v>
                </c:pt>
                <c:pt idx="5421">
                  <c:v>Ru_0.5011872</c:v>
                </c:pt>
                <c:pt idx="5422">
                  <c:v>Ru_0.6309573</c:v>
                </c:pt>
                <c:pt idx="5423">
                  <c:v>Ru_0.7943282</c:v>
                </c:pt>
                <c:pt idx="5424">
                  <c:v>Ru_1</c:v>
                </c:pt>
                <c:pt idx="5425">
                  <c:v>Ru_1.258925</c:v>
                </c:pt>
                <c:pt idx="5426">
                  <c:v>Ru_1.584893</c:v>
                </c:pt>
                <c:pt idx="5427">
                  <c:v>Ru_1.995262</c:v>
                </c:pt>
                <c:pt idx="5428">
                  <c:v>Ru_2.511886</c:v>
                </c:pt>
                <c:pt idx="5429">
                  <c:v>Ru_3.162278</c:v>
                </c:pt>
                <c:pt idx="5430">
                  <c:v>Ru_3.981072</c:v>
                </c:pt>
                <c:pt idx="5431">
                  <c:v>Ru_5.011872</c:v>
                </c:pt>
                <c:pt idx="5432">
                  <c:v>Ru_6.309573</c:v>
                </c:pt>
                <c:pt idx="5433">
                  <c:v>Ru_7.943282</c:v>
                </c:pt>
                <c:pt idx="5434">
                  <c:v>Ru_10</c:v>
                </c:pt>
                <c:pt idx="5435">
                  <c:v>Ru_12.58925</c:v>
                </c:pt>
                <c:pt idx="5436">
                  <c:v>Ru_15.84893</c:v>
                </c:pt>
                <c:pt idx="5437">
                  <c:v>Ru_19.95262</c:v>
                </c:pt>
                <c:pt idx="5438">
                  <c:v>Ru_25.11886</c:v>
                </c:pt>
                <c:pt idx="5439">
                  <c:v>Ru_31.62278</c:v>
                </c:pt>
                <c:pt idx="5440">
                  <c:v>Ru_39.81072</c:v>
                </c:pt>
                <c:pt idx="5441">
                  <c:v>Ru_50.11872</c:v>
                </c:pt>
                <c:pt idx="5442">
                  <c:v>Ru_63.09573</c:v>
                </c:pt>
                <c:pt idx="5443">
                  <c:v>Ru_79.43282</c:v>
                </c:pt>
                <c:pt idx="5444">
                  <c:v>Ru_100</c:v>
                </c:pt>
                <c:pt idx="5445">
                  <c:v>Ru_125.8925</c:v>
                </c:pt>
                <c:pt idx="5446">
                  <c:v>Ru_158.4893</c:v>
                </c:pt>
                <c:pt idx="5447">
                  <c:v>Ru_199.5262</c:v>
                </c:pt>
                <c:pt idx="5448">
                  <c:v>Ru_251.1886</c:v>
                </c:pt>
                <c:pt idx="5449">
                  <c:v>Ru_316.2278</c:v>
                </c:pt>
                <c:pt idx="5450">
                  <c:v>Ru_398.1072</c:v>
                </c:pt>
                <c:pt idx="5451">
                  <c:v>Ru_501.1872</c:v>
                </c:pt>
                <c:pt idx="5452">
                  <c:v>Ru_630.9573</c:v>
                </c:pt>
                <c:pt idx="5453">
                  <c:v>Ru_794.3282</c:v>
                </c:pt>
                <c:pt idx="5454">
                  <c:v>Ru_1000</c:v>
                </c:pt>
                <c:pt idx="5455">
                  <c:v>Ru_1258.925</c:v>
                </c:pt>
                <c:pt idx="5456">
                  <c:v>Ru_1584.893</c:v>
                </c:pt>
                <c:pt idx="5457">
                  <c:v>Ru_1995.262</c:v>
                </c:pt>
                <c:pt idx="5458">
                  <c:v>Ru_2511.886</c:v>
                </c:pt>
                <c:pt idx="5459">
                  <c:v>Ru_3162.278</c:v>
                </c:pt>
                <c:pt idx="5460">
                  <c:v>Ru_3981.072</c:v>
                </c:pt>
                <c:pt idx="5461">
                  <c:v>Ru_5011.872</c:v>
                </c:pt>
                <c:pt idx="5462">
                  <c:v>Ru_6309.573</c:v>
                </c:pt>
                <c:pt idx="5463">
                  <c:v>Ru_7943.282</c:v>
                </c:pt>
                <c:pt idx="5464">
                  <c:v>Ru_10000</c:v>
                </c:pt>
                <c:pt idx="5465">
                  <c:v>Ru_12589.25</c:v>
                </c:pt>
                <c:pt idx="5466">
                  <c:v>Ru_15848.93</c:v>
                </c:pt>
                <c:pt idx="5467">
                  <c:v>Ru_19952.62</c:v>
                </c:pt>
                <c:pt idx="5468">
                  <c:v>Ru_25118.86</c:v>
                </c:pt>
                <c:pt idx="5469">
                  <c:v>Ru_31622.78</c:v>
                </c:pt>
                <c:pt idx="5470">
                  <c:v>Ru_39810.72</c:v>
                </c:pt>
                <c:pt idx="5471">
                  <c:v>Ru_50118.72</c:v>
                </c:pt>
                <c:pt idx="5472">
                  <c:v>Ru_63095.73</c:v>
                </c:pt>
                <c:pt idx="5473">
                  <c:v>Ru_79432.82</c:v>
                </c:pt>
                <c:pt idx="5474">
                  <c:v>Ru_100000</c:v>
                </c:pt>
                <c:pt idx="5475">
                  <c:v>Ru_125892.5</c:v>
                </c:pt>
                <c:pt idx="5476">
                  <c:v>Ru_158489.3</c:v>
                </c:pt>
                <c:pt idx="5477">
                  <c:v>Ru_199526.2</c:v>
                </c:pt>
                <c:pt idx="5478">
                  <c:v>Ru_251188.6</c:v>
                </c:pt>
                <c:pt idx="5479">
                  <c:v>Ru_316227.8</c:v>
                </c:pt>
                <c:pt idx="5480">
                  <c:v>Ru_398107.2</c:v>
                </c:pt>
                <c:pt idx="5481">
                  <c:v>Ru_501187.2</c:v>
                </c:pt>
                <c:pt idx="5482">
                  <c:v>Ru_630957.3</c:v>
                </c:pt>
                <c:pt idx="5483">
                  <c:v>Ru_794328.2</c:v>
                </c:pt>
                <c:pt idx="5484">
                  <c:v>Ru_1000000</c:v>
                </c:pt>
                <c:pt idx="5485">
                  <c:v>Ru_1258925</c:v>
                </c:pt>
                <c:pt idx="5486">
                  <c:v>Ru_1584893</c:v>
                </c:pt>
                <c:pt idx="5487">
                  <c:v>Ru_1995262</c:v>
                </c:pt>
                <c:pt idx="5488">
                  <c:v>Ru_2511886</c:v>
                </c:pt>
                <c:pt idx="5489">
                  <c:v>Ru_3162278</c:v>
                </c:pt>
                <c:pt idx="5490">
                  <c:v>Ru_3981072</c:v>
                </c:pt>
                <c:pt idx="5491">
                  <c:v>Ru_5011872</c:v>
                </c:pt>
                <c:pt idx="5492">
                  <c:v>Ru_6309573</c:v>
                </c:pt>
                <c:pt idx="5493">
                  <c:v>Ru_7943282</c:v>
                </c:pt>
                <c:pt idx="5494">
                  <c:v>Ru_10000000</c:v>
                </c:pt>
                <c:pt idx="5495">
                  <c:v>Ru_12589250</c:v>
                </c:pt>
                <c:pt idx="5496">
                  <c:v>Ru_15848930</c:v>
                </c:pt>
                <c:pt idx="5497">
                  <c:v>Ru_19952620</c:v>
                </c:pt>
                <c:pt idx="5498">
                  <c:v>Rh_</c:v>
                </c:pt>
                <c:pt idx="5499">
                  <c:v>Energy[eV]_Elastic[mb]</c:v>
                </c:pt>
                <c:pt idx="5500">
                  <c:v>Rh_0.00001258925</c:v>
                </c:pt>
                <c:pt idx="5501">
                  <c:v>Rh_0.00001584893</c:v>
                </c:pt>
                <c:pt idx="5502">
                  <c:v>Rh_0.00001995262</c:v>
                </c:pt>
                <c:pt idx="5503">
                  <c:v>Rh_0.00002511886</c:v>
                </c:pt>
                <c:pt idx="5504">
                  <c:v>Rh_0.00003162278</c:v>
                </c:pt>
                <c:pt idx="5505">
                  <c:v>Rh_0.00003981072</c:v>
                </c:pt>
                <c:pt idx="5506">
                  <c:v>Rh_0.00005011872</c:v>
                </c:pt>
                <c:pt idx="5507">
                  <c:v>Rh_0.00006309573</c:v>
                </c:pt>
                <c:pt idx="5508">
                  <c:v>Rh_0.00007943282</c:v>
                </c:pt>
                <c:pt idx="5509">
                  <c:v>Rh_0.0001</c:v>
                </c:pt>
                <c:pt idx="5510">
                  <c:v>Rh_0.0001258925</c:v>
                </c:pt>
                <c:pt idx="5511">
                  <c:v>Rh_0.0001584893</c:v>
                </c:pt>
                <c:pt idx="5512">
                  <c:v>Rh_0.0001995262</c:v>
                </c:pt>
                <c:pt idx="5513">
                  <c:v>Rh_0.0002511886</c:v>
                </c:pt>
                <c:pt idx="5514">
                  <c:v>Rh_0.0003162278</c:v>
                </c:pt>
                <c:pt idx="5515">
                  <c:v>Rh_0.0003981072</c:v>
                </c:pt>
                <c:pt idx="5516">
                  <c:v>Rh_0.0005011872</c:v>
                </c:pt>
                <c:pt idx="5517">
                  <c:v>Rh_0.0006309573</c:v>
                </c:pt>
                <c:pt idx="5518">
                  <c:v>Rh_0.0007943282</c:v>
                </c:pt>
                <c:pt idx="5519">
                  <c:v>Rh_0.001</c:v>
                </c:pt>
                <c:pt idx="5520">
                  <c:v>Rh_0.001258925</c:v>
                </c:pt>
                <c:pt idx="5521">
                  <c:v>Rh_0.001584893</c:v>
                </c:pt>
                <c:pt idx="5522">
                  <c:v>Rh_0.001995262</c:v>
                </c:pt>
                <c:pt idx="5523">
                  <c:v>Rh_0.002511886</c:v>
                </c:pt>
                <c:pt idx="5524">
                  <c:v>Rh_0.003162278</c:v>
                </c:pt>
                <c:pt idx="5525">
                  <c:v>Rh_0.003981072</c:v>
                </c:pt>
                <c:pt idx="5526">
                  <c:v>Rh_0.005011872</c:v>
                </c:pt>
                <c:pt idx="5527">
                  <c:v>Rh_0.006309573</c:v>
                </c:pt>
                <c:pt idx="5528">
                  <c:v>Rh_0.007943282</c:v>
                </c:pt>
                <c:pt idx="5529">
                  <c:v>Rh_0.01</c:v>
                </c:pt>
                <c:pt idx="5530">
                  <c:v>Rh_0.01258925</c:v>
                </c:pt>
                <c:pt idx="5531">
                  <c:v>Rh_0.01584893</c:v>
                </c:pt>
                <c:pt idx="5532">
                  <c:v>Rh_0.01995262</c:v>
                </c:pt>
                <c:pt idx="5533">
                  <c:v>Rh_0.02511886</c:v>
                </c:pt>
                <c:pt idx="5534">
                  <c:v>Rh_0.03162278</c:v>
                </c:pt>
                <c:pt idx="5535">
                  <c:v>Rh_0.03981072</c:v>
                </c:pt>
                <c:pt idx="5536">
                  <c:v>Rh_0.05011872</c:v>
                </c:pt>
                <c:pt idx="5537">
                  <c:v>Rh_0.06309573</c:v>
                </c:pt>
                <c:pt idx="5538">
                  <c:v>Rh_0.07943282</c:v>
                </c:pt>
                <c:pt idx="5539">
                  <c:v>Rh_0.1</c:v>
                </c:pt>
                <c:pt idx="5540">
                  <c:v>Rh_0.1258925</c:v>
                </c:pt>
                <c:pt idx="5541">
                  <c:v>Rh_0.1584893</c:v>
                </c:pt>
                <c:pt idx="5542">
                  <c:v>Rh_0.1995262</c:v>
                </c:pt>
                <c:pt idx="5543">
                  <c:v>Rh_0.2511886</c:v>
                </c:pt>
                <c:pt idx="5544">
                  <c:v>Rh_0.3162278</c:v>
                </c:pt>
                <c:pt idx="5545">
                  <c:v>Rh_0.3981072</c:v>
                </c:pt>
                <c:pt idx="5546">
                  <c:v>Rh_0.5011872</c:v>
                </c:pt>
                <c:pt idx="5547">
                  <c:v>Rh_0.6309573</c:v>
                </c:pt>
                <c:pt idx="5548">
                  <c:v>Rh_0.7943282</c:v>
                </c:pt>
                <c:pt idx="5549">
                  <c:v>Rh_1</c:v>
                </c:pt>
                <c:pt idx="5550">
                  <c:v>Rh_1.258925</c:v>
                </c:pt>
                <c:pt idx="5551">
                  <c:v>Rh_1.584893</c:v>
                </c:pt>
                <c:pt idx="5552">
                  <c:v>Rh_1.995262</c:v>
                </c:pt>
                <c:pt idx="5553">
                  <c:v>Rh_2.511886</c:v>
                </c:pt>
                <c:pt idx="5554">
                  <c:v>Rh_3.162278</c:v>
                </c:pt>
                <c:pt idx="5555">
                  <c:v>Rh_3.981072</c:v>
                </c:pt>
                <c:pt idx="5556">
                  <c:v>Rh_5.011872</c:v>
                </c:pt>
                <c:pt idx="5557">
                  <c:v>Rh_6.309573</c:v>
                </c:pt>
                <c:pt idx="5558">
                  <c:v>Rh_7.943282</c:v>
                </c:pt>
                <c:pt idx="5559">
                  <c:v>Rh_10</c:v>
                </c:pt>
                <c:pt idx="5560">
                  <c:v>Rh_12.58925</c:v>
                </c:pt>
                <c:pt idx="5561">
                  <c:v>Rh_15.84893</c:v>
                </c:pt>
                <c:pt idx="5562">
                  <c:v>Rh_19.95262</c:v>
                </c:pt>
                <c:pt idx="5563">
                  <c:v>Rh_25.11886</c:v>
                </c:pt>
                <c:pt idx="5564">
                  <c:v>Rh_31.62278</c:v>
                </c:pt>
                <c:pt idx="5565">
                  <c:v>Rh_39.81072</c:v>
                </c:pt>
                <c:pt idx="5566">
                  <c:v>Rh_50.11872</c:v>
                </c:pt>
                <c:pt idx="5567">
                  <c:v>Rh_63.09573</c:v>
                </c:pt>
                <c:pt idx="5568">
                  <c:v>Rh_79.43282</c:v>
                </c:pt>
                <c:pt idx="5569">
                  <c:v>Rh_100</c:v>
                </c:pt>
                <c:pt idx="5570">
                  <c:v>Rh_125.8925</c:v>
                </c:pt>
                <c:pt idx="5571">
                  <c:v>Rh_158.4893</c:v>
                </c:pt>
                <c:pt idx="5572">
                  <c:v>Rh_199.5262</c:v>
                </c:pt>
                <c:pt idx="5573">
                  <c:v>Rh_251.1886</c:v>
                </c:pt>
                <c:pt idx="5574">
                  <c:v>Rh_316.2278</c:v>
                </c:pt>
                <c:pt idx="5575">
                  <c:v>Rh_398.1072</c:v>
                </c:pt>
                <c:pt idx="5576">
                  <c:v>Rh_501.1872</c:v>
                </c:pt>
                <c:pt idx="5577">
                  <c:v>Rh_630.9573</c:v>
                </c:pt>
                <c:pt idx="5578">
                  <c:v>Rh_794.3282</c:v>
                </c:pt>
                <c:pt idx="5579">
                  <c:v>Rh_1000</c:v>
                </c:pt>
                <c:pt idx="5580">
                  <c:v>Rh_1258.925</c:v>
                </c:pt>
                <c:pt idx="5581">
                  <c:v>Rh_1584.893</c:v>
                </c:pt>
                <c:pt idx="5582">
                  <c:v>Rh_1995.262</c:v>
                </c:pt>
                <c:pt idx="5583">
                  <c:v>Rh_2511.886</c:v>
                </c:pt>
                <c:pt idx="5584">
                  <c:v>Rh_3162.278</c:v>
                </c:pt>
                <c:pt idx="5585">
                  <c:v>Rh_3981.072</c:v>
                </c:pt>
                <c:pt idx="5586">
                  <c:v>Rh_5011.872</c:v>
                </c:pt>
                <c:pt idx="5587">
                  <c:v>Rh_6309.573</c:v>
                </c:pt>
                <c:pt idx="5588">
                  <c:v>Rh_7943.282</c:v>
                </c:pt>
                <c:pt idx="5589">
                  <c:v>Rh_10000</c:v>
                </c:pt>
                <c:pt idx="5590">
                  <c:v>Rh_12589.25</c:v>
                </c:pt>
                <c:pt idx="5591">
                  <c:v>Rh_15848.93</c:v>
                </c:pt>
                <c:pt idx="5592">
                  <c:v>Rh_19952.62</c:v>
                </c:pt>
                <c:pt idx="5593">
                  <c:v>Rh_25118.86</c:v>
                </c:pt>
                <c:pt idx="5594">
                  <c:v>Rh_31622.78</c:v>
                </c:pt>
                <c:pt idx="5595">
                  <c:v>Rh_39810.72</c:v>
                </c:pt>
                <c:pt idx="5596">
                  <c:v>Rh_50118.72</c:v>
                </c:pt>
                <c:pt idx="5597">
                  <c:v>Rh_63095.73</c:v>
                </c:pt>
                <c:pt idx="5598">
                  <c:v>Rh_79432.82</c:v>
                </c:pt>
                <c:pt idx="5599">
                  <c:v>Rh_100000</c:v>
                </c:pt>
                <c:pt idx="5600">
                  <c:v>Rh_125892.5</c:v>
                </c:pt>
                <c:pt idx="5601">
                  <c:v>Rh_158489.3</c:v>
                </c:pt>
                <c:pt idx="5602">
                  <c:v>Rh_199526.2</c:v>
                </c:pt>
                <c:pt idx="5603">
                  <c:v>Rh_251188.6</c:v>
                </c:pt>
                <c:pt idx="5604">
                  <c:v>Rh_316227.8</c:v>
                </c:pt>
                <c:pt idx="5605">
                  <c:v>Rh_398107.2</c:v>
                </c:pt>
                <c:pt idx="5606">
                  <c:v>Rh_501187.2</c:v>
                </c:pt>
                <c:pt idx="5607">
                  <c:v>Rh_630957.3</c:v>
                </c:pt>
                <c:pt idx="5608">
                  <c:v>Rh_794328.2</c:v>
                </c:pt>
                <c:pt idx="5609">
                  <c:v>Rh_1000000</c:v>
                </c:pt>
                <c:pt idx="5610">
                  <c:v>Rh_1258925</c:v>
                </c:pt>
                <c:pt idx="5611">
                  <c:v>Rh_1584893</c:v>
                </c:pt>
                <c:pt idx="5612">
                  <c:v>Rh_1995262</c:v>
                </c:pt>
                <c:pt idx="5613">
                  <c:v>Rh_2511886</c:v>
                </c:pt>
                <c:pt idx="5614">
                  <c:v>Rh_3162278</c:v>
                </c:pt>
                <c:pt idx="5615">
                  <c:v>Rh_3981072</c:v>
                </c:pt>
                <c:pt idx="5616">
                  <c:v>Rh_5011872</c:v>
                </c:pt>
                <c:pt idx="5617">
                  <c:v>Rh_6309573</c:v>
                </c:pt>
                <c:pt idx="5618">
                  <c:v>Rh_7943282</c:v>
                </c:pt>
                <c:pt idx="5619">
                  <c:v>Rh_10000000</c:v>
                </c:pt>
                <c:pt idx="5620">
                  <c:v>Rh_12589250</c:v>
                </c:pt>
                <c:pt idx="5621">
                  <c:v>Rh_15848930</c:v>
                </c:pt>
                <c:pt idx="5622">
                  <c:v>Rh_19952620</c:v>
                </c:pt>
                <c:pt idx="5623">
                  <c:v>Pd_</c:v>
                </c:pt>
                <c:pt idx="5624">
                  <c:v>Energy[eV]_Elastic[mb]</c:v>
                </c:pt>
                <c:pt idx="5625">
                  <c:v>Pd_0.00001258925</c:v>
                </c:pt>
                <c:pt idx="5626">
                  <c:v>Pd_0.00001584893</c:v>
                </c:pt>
                <c:pt idx="5627">
                  <c:v>Pd_0.00001995262</c:v>
                </c:pt>
                <c:pt idx="5628">
                  <c:v>Pd_0.00002511886</c:v>
                </c:pt>
                <c:pt idx="5629">
                  <c:v>Pd_0.00003162278</c:v>
                </c:pt>
                <c:pt idx="5630">
                  <c:v>Pd_0.00003981072</c:v>
                </c:pt>
                <c:pt idx="5631">
                  <c:v>Pd_0.00005011872</c:v>
                </c:pt>
                <c:pt idx="5632">
                  <c:v>Pd_0.00006309573</c:v>
                </c:pt>
                <c:pt idx="5633">
                  <c:v>Pd_0.00007943282</c:v>
                </c:pt>
                <c:pt idx="5634">
                  <c:v>Pd_0.0001</c:v>
                </c:pt>
                <c:pt idx="5635">
                  <c:v>Pd_0.0001258925</c:v>
                </c:pt>
                <c:pt idx="5636">
                  <c:v>Pd_0.0001584893</c:v>
                </c:pt>
                <c:pt idx="5637">
                  <c:v>Pd_0.0001995262</c:v>
                </c:pt>
                <c:pt idx="5638">
                  <c:v>Pd_0.0002511886</c:v>
                </c:pt>
                <c:pt idx="5639">
                  <c:v>Pd_0.0003162278</c:v>
                </c:pt>
                <c:pt idx="5640">
                  <c:v>Pd_0.0003981072</c:v>
                </c:pt>
                <c:pt idx="5641">
                  <c:v>Pd_0.0005011872</c:v>
                </c:pt>
                <c:pt idx="5642">
                  <c:v>Pd_0.0006309573</c:v>
                </c:pt>
                <c:pt idx="5643">
                  <c:v>Pd_0.0007943282</c:v>
                </c:pt>
                <c:pt idx="5644">
                  <c:v>Pd_0.001</c:v>
                </c:pt>
                <c:pt idx="5645">
                  <c:v>Pd_0.001258925</c:v>
                </c:pt>
                <c:pt idx="5646">
                  <c:v>Pd_0.001584893</c:v>
                </c:pt>
                <c:pt idx="5647">
                  <c:v>Pd_0.001995262</c:v>
                </c:pt>
                <c:pt idx="5648">
                  <c:v>Pd_0.002511886</c:v>
                </c:pt>
                <c:pt idx="5649">
                  <c:v>Pd_0.003162278</c:v>
                </c:pt>
                <c:pt idx="5650">
                  <c:v>Pd_0.003981072</c:v>
                </c:pt>
                <c:pt idx="5651">
                  <c:v>Pd_0.005011872</c:v>
                </c:pt>
                <c:pt idx="5652">
                  <c:v>Pd_0.006309573</c:v>
                </c:pt>
                <c:pt idx="5653">
                  <c:v>Pd_0.007943282</c:v>
                </c:pt>
                <c:pt idx="5654">
                  <c:v>Pd_0.01</c:v>
                </c:pt>
                <c:pt idx="5655">
                  <c:v>Pd_0.01258925</c:v>
                </c:pt>
                <c:pt idx="5656">
                  <c:v>Pd_0.01584893</c:v>
                </c:pt>
                <c:pt idx="5657">
                  <c:v>Pd_0.01995262</c:v>
                </c:pt>
                <c:pt idx="5658">
                  <c:v>Pd_0.02511886</c:v>
                </c:pt>
                <c:pt idx="5659">
                  <c:v>Pd_0.03162278</c:v>
                </c:pt>
                <c:pt idx="5660">
                  <c:v>Pd_0.03981072</c:v>
                </c:pt>
                <c:pt idx="5661">
                  <c:v>Pd_0.05011872</c:v>
                </c:pt>
                <c:pt idx="5662">
                  <c:v>Pd_0.06309573</c:v>
                </c:pt>
                <c:pt idx="5663">
                  <c:v>Pd_0.07943282</c:v>
                </c:pt>
                <c:pt idx="5664">
                  <c:v>Pd_0.1</c:v>
                </c:pt>
                <c:pt idx="5665">
                  <c:v>Pd_0.1258925</c:v>
                </c:pt>
                <c:pt idx="5666">
                  <c:v>Pd_0.1584893</c:v>
                </c:pt>
                <c:pt idx="5667">
                  <c:v>Pd_0.1995262</c:v>
                </c:pt>
                <c:pt idx="5668">
                  <c:v>Pd_0.2511886</c:v>
                </c:pt>
                <c:pt idx="5669">
                  <c:v>Pd_0.3162278</c:v>
                </c:pt>
                <c:pt idx="5670">
                  <c:v>Pd_0.3981072</c:v>
                </c:pt>
                <c:pt idx="5671">
                  <c:v>Pd_0.5011872</c:v>
                </c:pt>
                <c:pt idx="5672">
                  <c:v>Pd_0.6309573</c:v>
                </c:pt>
                <c:pt idx="5673">
                  <c:v>Pd_0.7943282</c:v>
                </c:pt>
                <c:pt idx="5674">
                  <c:v>Pd_1</c:v>
                </c:pt>
                <c:pt idx="5675">
                  <c:v>Pd_1.258925</c:v>
                </c:pt>
                <c:pt idx="5676">
                  <c:v>Pd_1.584893</c:v>
                </c:pt>
                <c:pt idx="5677">
                  <c:v>Pd_1.995262</c:v>
                </c:pt>
                <c:pt idx="5678">
                  <c:v>Pd_2.511886</c:v>
                </c:pt>
                <c:pt idx="5679">
                  <c:v>Pd_3.162278</c:v>
                </c:pt>
                <c:pt idx="5680">
                  <c:v>Pd_3.981072</c:v>
                </c:pt>
                <c:pt idx="5681">
                  <c:v>Pd_5.011872</c:v>
                </c:pt>
                <c:pt idx="5682">
                  <c:v>Pd_6.309573</c:v>
                </c:pt>
                <c:pt idx="5683">
                  <c:v>Pd_7.943282</c:v>
                </c:pt>
                <c:pt idx="5684">
                  <c:v>Pd_10</c:v>
                </c:pt>
                <c:pt idx="5685">
                  <c:v>Pd_12.58925</c:v>
                </c:pt>
                <c:pt idx="5686">
                  <c:v>Pd_15.84893</c:v>
                </c:pt>
                <c:pt idx="5687">
                  <c:v>Pd_19.95262</c:v>
                </c:pt>
                <c:pt idx="5688">
                  <c:v>Pd_25.11886</c:v>
                </c:pt>
                <c:pt idx="5689">
                  <c:v>Pd_31.62278</c:v>
                </c:pt>
                <c:pt idx="5690">
                  <c:v>Pd_39.81072</c:v>
                </c:pt>
                <c:pt idx="5691">
                  <c:v>Pd_50.11872</c:v>
                </c:pt>
                <c:pt idx="5692">
                  <c:v>Pd_63.09573</c:v>
                </c:pt>
                <c:pt idx="5693">
                  <c:v>Pd_79.43282</c:v>
                </c:pt>
                <c:pt idx="5694">
                  <c:v>Pd_100</c:v>
                </c:pt>
                <c:pt idx="5695">
                  <c:v>Pd_125.8925</c:v>
                </c:pt>
                <c:pt idx="5696">
                  <c:v>Pd_158.4893</c:v>
                </c:pt>
                <c:pt idx="5697">
                  <c:v>Pd_199.5262</c:v>
                </c:pt>
                <c:pt idx="5698">
                  <c:v>Pd_251.1886</c:v>
                </c:pt>
                <c:pt idx="5699">
                  <c:v>Pd_316.2278</c:v>
                </c:pt>
                <c:pt idx="5700">
                  <c:v>Pd_398.1072</c:v>
                </c:pt>
                <c:pt idx="5701">
                  <c:v>Pd_501.1872</c:v>
                </c:pt>
                <c:pt idx="5702">
                  <c:v>Pd_630.9573</c:v>
                </c:pt>
                <c:pt idx="5703">
                  <c:v>Pd_794.3282</c:v>
                </c:pt>
                <c:pt idx="5704">
                  <c:v>Pd_1000</c:v>
                </c:pt>
                <c:pt idx="5705">
                  <c:v>Pd_1258.925</c:v>
                </c:pt>
                <c:pt idx="5706">
                  <c:v>Pd_1584.893</c:v>
                </c:pt>
                <c:pt idx="5707">
                  <c:v>Pd_1995.262</c:v>
                </c:pt>
                <c:pt idx="5708">
                  <c:v>Pd_2511.886</c:v>
                </c:pt>
                <c:pt idx="5709">
                  <c:v>Pd_3162.278</c:v>
                </c:pt>
                <c:pt idx="5710">
                  <c:v>Pd_3981.072</c:v>
                </c:pt>
                <c:pt idx="5711">
                  <c:v>Pd_5011.872</c:v>
                </c:pt>
                <c:pt idx="5712">
                  <c:v>Pd_6309.573</c:v>
                </c:pt>
                <c:pt idx="5713">
                  <c:v>Pd_7943.282</c:v>
                </c:pt>
                <c:pt idx="5714">
                  <c:v>Pd_10000</c:v>
                </c:pt>
                <c:pt idx="5715">
                  <c:v>Pd_12589.25</c:v>
                </c:pt>
                <c:pt idx="5716">
                  <c:v>Pd_15848.93</c:v>
                </c:pt>
                <c:pt idx="5717">
                  <c:v>Pd_19952.62</c:v>
                </c:pt>
                <c:pt idx="5718">
                  <c:v>Pd_25118.86</c:v>
                </c:pt>
                <c:pt idx="5719">
                  <c:v>Pd_31622.78</c:v>
                </c:pt>
                <c:pt idx="5720">
                  <c:v>Pd_39810.72</c:v>
                </c:pt>
                <c:pt idx="5721">
                  <c:v>Pd_50118.72</c:v>
                </c:pt>
                <c:pt idx="5722">
                  <c:v>Pd_63095.73</c:v>
                </c:pt>
                <c:pt idx="5723">
                  <c:v>Pd_79432.82</c:v>
                </c:pt>
                <c:pt idx="5724">
                  <c:v>Pd_100000</c:v>
                </c:pt>
                <c:pt idx="5725">
                  <c:v>Pd_125892.5</c:v>
                </c:pt>
                <c:pt idx="5726">
                  <c:v>Pd_158489.3</c:v>
                </c:pt>
                <c:pt idx="5727">
                  <c:v>Pd_199526.2</c:v>
                </c:pt>
                <c:pt idx="5728">
                  <c:v>Pd_251188.6</c:v>
                </c:pt>
                <c:pt idx="5729">
                  <c:v>Pd_316227.8</c:v>
                </c:pt>
                <c:pt idx="5730">
                  <c:v>Pd_398107.2</c:v>
                </c:pt>
                <c:pt idx="5731">
                  <c:v>Pd_501187.2</c:v>
                </c:pt>
                <c:pt idx="5732">
                  <c:v>Pd_630957.3</c:v>
                </c:pt>
                <c:pt idx="5733">
                  <c:v>Pd_794328.2</c:v>
                </c:pt>
                <c:pt idx="5734">
                  <c:v>Pd_1000000</c:v>
                </c:pt>
                <c:pt idx="5735">
                  <c:v>Pd_1258925</c:v>
                </c:pt>
                <c:pt idx="5736">
                  <c:v>Pd_1584893</c:v>
                </c:pt>
                <c:pt idx="5737">
                  <c:v>Pd_1995262</c:v>
                </c:pt>
                <c:pt idx="5738">
                  <c:v>Pd_2511886</c:v>
                </c:pt>
                <c:pt idx="5739">
                  <c:v>Pd_3162278</c:v>
                </c:pt>
                <c:pt idx="5740">
                  <c:v>Pd_3981072</c:v>
                </c:pt>
                <c:pt idx="5741">
                  <c:v>Pd_5011872</c:v>
                </c:pt>
                <c:pt idx="5742">
                  <c:v>Pd_6309573</c:v>
                </c:pt>
                <c:pt idx="5743">
                  <c:v>Pd_7943282</c:v>
                </c:pt>
                <c:pt idx="5744">
                  <c:v>Pd_10000000</c:v>
                </c:pt>
                <c:pt idx="5745">
                  <c:v>Pd_12589250</c:v>
                </c:pt>
                <c:pt idx="5746">
                  <c:v>Pd_15848930</c:v>
                </c:pt>
                <c:pt idx="5747">
                  <c:v>Pd_19952620</c:v>
                </c:pt>
                <c:pt idx="5748">
                  <c:v>Ag_</c:v>
                </c:pt>
                <c:pt idx="5749">
                  <c:v>Energy[eV]_Elastic[mb]</c:v>
                </c:pt>
                <c:pt idx="5750">
                  <c:v>Ag_0.00001258925</c:v>
                </c:pt>
                <c:pt idx="5751">
                  <c:v>Ag_0.00001584893</c:v>
                </c:pt>
                <c:pt idx="5752">
                  <c:v>Ag_0.00001995262</c:v>
                </c:pt>
                <c:pt idx="5753">
                  <c:v>Ag_0.00002511886</c:v>
                </c:pt>
                <c:pt idx="5754">
                  <c:v>Ag_0.00003162278</c:v>
                </c:pt>
                <c:pt idx="5755">
                  <c:v>Ag_0.00003981072</c:v>
                </c:pt>
                <c:pt idx="5756">
                  <c:v>Ag_0.00005011872</c:v>
                </c:pt>
                <c:pt idx="5757">
                  <c:v>Ag_0.00006309573</c:v>
                </c:pt>
                <c:pt idx="5758">
                  <c:v>Ag_0.00007943282</c:v>
                </c:pt>
                <c:pt idx="5759">
                  <c:v>Ag_0.0001</c:v>
                </c:pt>
                <c:pt idx="5760">
                  <c:v>Ag_0.0001258925</c:v>
                </c:pt>
                <c:pt idx="5761">
                  <c:v>Ag_0.0001584893</c:v>
                </c:pt>
                <c:pt idx="5762">
                  <c:v>Ag_0.0001995262</c:v>
                </c:pt>
                <c:pt idx="5763">
                  <c:v>Ag_0.0002511886</c:v>
                </c:pt>
                <c:pt idx="5764">
                  <c:v>Ag_0.0003162278</c:v>
                </c:pt>
                <c:pt idx="5765">
                  <c:v>Ag_0.0003981072</c:v>
                </c:pt>
                <c:pt idx="5766">
                  <c:v>Ag_0.0005011872</c:v>
                </c:pt>
                <c:pt idx="5767">
                  <c:v>Ag_0.0006309573</c:v>
                </c:pt>
                <c:pt idx="5768">
                  <c:v>Ag_0.0007943282</c:v>
                </c:pt>
                <c:pt idx="5769">
                  <c:v>Ag_0.001</c:v>
                </c:pt>
                <c:pt idx="5770">
                  <c:v>Ag_0.001258925</c:v>
                </c:pt>
                <c:pt idx="5771">
                  <c:v>Ag_0.001584893</c:v>
                </c:pt>
                <c:pt idx="5772">
                  <c:v>Ag_0.001995262</c:v>
                </c:pt>
                <c:pt idx="5773">
                  <c:v>Ag_0.002511886</c:v>
                </c:pt>
                <c:pt idx="5774">
                  <c:v>Ag_0.003162278</c:v>
                </c:pt>
                <c:pt idx="5775">
                  <c:v>Ag_0.003981072</c:v>
                </c:pt>
                <c:pt idx="5776">
                  <c:v>Ag_0.005011872</c:v>
                </c:pt>
                <c:pt idx="5777">
                  <c:v>Ag_0.006309573</c:v>
                </c:pt>
                <c:pt idx="5778">
                  <c:v>Ag_0.007943282</c:v>
                </c:pt>
                <c:pt idx="5779">
                  <c:v>Ag_0.01</c:v>
                </c:pt>
                <c:pt idx="5780">
                  <c:v>Ag_0.01258925</c:v>
                </c:pt>
                <c:pt idx="5781">
                  <c:v>Ag_0.01584893</c:v>
                </c:pt>
                <c:pt idx="5782">
                  <c:v>Ag_0.01995262</c:v>
                </c:pt>
                <c:pt idx="5783">
                  <c:v>Ag_0.02511886</c:v>
                </c:pt>
                <c:pt idx="5784">
                  <c:v>Ag_0.03162278</c:v>
                </c:pt>
                <c:pt idx="5785">
                  <c:v>Ag_0.03981072</c:v>
                </c:pt>
                <c:pt idx="5786">
                  <c:v>Ag_0.05011872</c:v>
                </c:pt>
                <c:pt idx="5787">
                  <c:v>Ag_0.06309573</c:v>
                </c:pt>
                <c:pt idx="5788">
                  <c:v>Ag_0.07943282</c:v>
                </c:pt>
                <c:pt idx="5789">
                  <c:v>Ag_0.1</c:v>
                </c:pt>
                <c:pt idx="5790">
                  <c:v>Ag_0.1258925</c:v>
                </c:pt>
                <c:pt idx="5791">
                  <c:v>Ag_0.1584893</c:v>
                </c:pt>
                <c:pt idx="5792">
                  <c:v>Ag_0.1995262</c:v>
                </c:pt>
                <c:pt idx="5793">
                  <c:v>Ag_0.2511886</c:v>
                </c:pt>
                <c:pt idx="5794">
                  <c:v>Ag_0.3162278</c:v>
                </c:pt>
                <c:pt idx="5795">
                  <c:v>Ag_0.3981072</c:v>
                </c:pt>
                <c:pt idx="5796">
                  <c:v>Ag_0.5011872</c:v>
                </c:pt>
                <c:pt idx="5797">
                  <c:v>Ag_0.6309573</c:v>
                </c:pt>
                <c:pt idx="5798">
                  <c:v>Ag_0.7943282</c:v>
                </c:pt>
                <c:pt idx="5799">
                  <c:v>Ag_1</c:v>
                </c:pt>
                <c:pt idx="5800">
                  <c:v>Ag_1.258925</c:v>
                </c:pt>
                <c:pt idx="5801">
                  <c:v>Ag_1.584893</c:v>
                </c:pt>
                <c:pt idx="5802">
                  <c:v>Ag_1.995262</c:v>
                </c:pt>
                <c:pt idx="5803">
                  <c:v>Ag_2.511886</c:v>
                </c:pt>
                <c:pt idx="5804">
                  <c:v>Ag_3.162278</c:v>
                </c:pt>
                <c:pt idx="5805">
                  <c:v>Ag_3.981072</c:v>
                </c:pt>
                <c:pt idx="5806">
                  <c:v>Ag_5.011872</c:v>
                </c:pt>
                <c:pt idx="5807">
                  <c:v>Ag_6.309573</c:v>
                </c:pt>
                <c:pt idx="5808">
                  <c:v>Ag_7.943282</c:v>
                </c:pt>
                <c:pt idx="5809">
                  <c:v>Ag_10</c:v>
                </c:pt>
                <c:pt idx="5810">
                  <c:v>Ag_12.58925</c:v>
                </c:pt>
                <c:pt idx="5811">
                  <c:v>Ag_15.84893</c:v>
                </c:pt>
                <c:pt idx="5812">
                  <c:v>Ag_19.95262</c:v>
                </c:pt>
                <c:pt idx="5813">
                  <c:v>Ag_25.11886</c:v>
                </c:pt>
                <c:pt idx="5814">
                  <c:v>Ag_31.62278</c:v>
                </c:pt>
                <c:pt idx="5815">
                  <c:v>Ag_39.81072</c:v>
                </c:pt>
                <c:pt idx="5816">
                  <c:v>Ag_50.11872</c:v>
                </c:pt>
                <c:pt idx="5817">
                  <c:v>Ag_63.09573</c:v>
                </c:pt>
                <c:pt idx="5818">
                  <c:v>Ag_79.43282</c:v>
                </c:pt>
                <c:pt idx="5819">
                  <c:v>Ag_100</c:v>
                </c:pt>
                <c:pt idx="5820">
                  <c:v>Ag_125.8925</c:v>
                </c:pt>
                <c:pt idx="5821">
                  <c:v>Ag_158.4893</c:v>
                </c:pt>
                <c:pt idx="5822">
                  <c:v>Ag_199.5262</c:v>
                </c:pt>
                <c:pt idx="5823">
                  <c:v>Ag_251.1886</c:v>
                </c:pt>
                <c:pt idx="5824">
                  <c:v>Ag_316.2278</c:v>
                </c:pt>
                <c:pt idx="5825">
                  <c:v>Ag_398.1072</c:v>
                </c:pt>
                <c:pt idx="5826">
                  <c:v>Ag_501.1872</c:v>
                </c:pt>
                <c:pt idx="5827">
                  <c:v>Ag_630.9573</c:v>
                </c:pt>
                <c:pt idx="5828">
                  <c:v>Ag_794.3282</c:v>
                </c:pt>
                <c:pt idx="5829">
                  <c:v>Ag_1000</c:v>
                </c:pt>
                <c:pt idx="5830">
                  <c:v>Ag_1258.925</c:v>
                </c:pt>
                <c:pt idx="5831">
                  <c:v>Ag_1584.893</c:v>
                </c:pt>
                <c:pt idx="5832">
                  <c:v>Ag_1995.262</c:v>
                </c:pt>
                <c:pt idx="5833">
                  <c:v>Ag_2511.886</c:v>
                </c:pt>
                <c:pt idx="5834">
                  <c:v>Ag_3162.278</c:v>
                </c:pt>
                <c:pt idx="5835">
                  <c:v>Ag_3981.072</c:v>
                </c:pt>
                <c:pt idx="5836">
                  <c:v>Ag_5011.872</c:v>
                </c:pt>
                <c:pt idx="5837">
                  <c:v>Ag_6309.573</c:v>
                </c:pt>
                <c:pt idx="5838">
                  <c:v>Ag_7943.282</c:v>
                </c:pt>
                <c:pt idx="5839">
                  <c:v>Ag_10000</c:v>
                </c:pt>
                <c:pt idx="5840">
                  <c:v>Ag_12589.25</c:v>
                </c:pt>
                <c:pt idx="5841">
                  <c:v>Ag_15848.93</c:v>
                </c:pt>
                <c:pt idx="5842">
                  <c:v>Ag_19952.62</c:v>
                </c:pt>
                <c:pt idx="5843">
                  <c:v>Ag_25118.86</c:v>
                </c:pt>
                <c:pt idx="5844">
                  <c:v>Ag_31622.78</c:v>
                </c:pt>
                <c:pt idx="5845">
                  <c:v>Ag_39810.72</c:v>
                </c:pt>
                <c:pt idx="5846">
                  <c:v>Ag_50118.72</c:v>
                </c:pt>
                <c:pt idx="5847">
                  <c:v>Ag_63095.73</c:v>
                </c:pt>
                <c:pt idx="5848">
                  <c:v>Ag_79432.82</c:v>
                </c:pt>
                <c:pt idx="5849">
                  <c:v>Ag_100000</c:v>
                </c:pt>
                <c:pt idx="5850">
                  <c:v>Ag_125892.5</c:v>
                </c:pt>
                <c:pt idx="5851">
                  <c:v>Ag_158489.3</c:v>
                </c:pt>
                <c:pt idx="5852">
                  <c:v>Ag_199526.2</c:v>
                </c:pt>
                <c:pt idx="5853">
                  <c:v>Ag_251188.6</c:v>
                </c:pt>
                <c:pt idx="5854">
                  <c:v>Ag_316227.8</c:v>
                </c:pt>
                <c:pt idx="5855">
                  <c:v>Ag_398107.2</c:v>
                </c:pt>
                <c:pt idx="5856">
                  <c:v>Ag_501187.2</c:v>
                </c:pt>
                <c:pt idx="5857">
                  <c:v>Ag_630957.3</c:v>
                </c:pt>
                <c:pt idx="5858">
                  <c:v>Ag_794328.2</c:v>
                </c:pt>
                <c:pt idx="5859">
                  <c:v>Ag_1000000</c:v>
                </c:pt>
                <c:pt idx="5860">
                  <c:v>Ag_1258925</c:v>
                </c:pt>
                <c:pt idx="5861">
                  <c:v>Ag_1584893</c:v>
                </c:pt>
                <c:pt idx="5862">
                  <c:v>Ag_1995262</c:v>
                </c:pt>
                <c:pt idx="5863">
                  <c:v>Ag_2511886</c:v>
                </c:pt>
                <c:pt idx="5864">
                  <c:v>Ag_3162278</c:v>
                </c:pt>
                <c:pt idx="5865">
                  <c:v>Ag_3981072</c:v>
                </c:pt>
                <c:pt idx="5866">
                  <c:v>Ag_5011872</c:v>
                </c:pt>
                <c:pt idx="5867">
                  <c:v>Ag_6309573</c:v>
                </c:pt>
                <c:pt idx="5868">
                  <c:v>Ag_7943282</c:v>
                </c:pt>
                <c:pt idx="5869">
                  <c:v>Ag_10000000</c:v>
                </c:pt>
                <c:pt idx="5870">
                  <c:v>Ag_12589250</c:v>
                </c:pt>
                <c:pt idx="5871">
                  <c:v>Ag_15848930</c:v>
                </c:pt>
                <c:pt idx="5872">
                  <c:v>Ag_19952620</c:v>
                </c:pt>
                <c:pt idx="5873">
                  <c:v>Cd_</c:v>
                </c:pt>
                <c:pt idx="5874">
                  <c:v>Energy[eV]_Elastic[mb]</c:v>
                </c:pt>
                <c:pt idx="5875">
                  <c:v>Cd_0.00001258925</c:v>
                </c:pt>
                <c:pt idx="5876">
                  <c:v>Cd_0.00001584893</c:v>
                </c:pt>
                <c:pt idx="5877">
                  <c:v>Cd_0.00001995262</c:v>
                </c:pt>
                <c:pt idx="5878">
                  <c:v>Cd_0.00002511886</c:v>
                </c:pt>
                <c:pt idx="5879">
                  <c:v>Cd_0.00003162278</c:v>
                </c:pt>
                <c:pt idx="5880">
                  <c:v>Cd_0.00003981072</c:v>
                </c:pt>
                <c:pt idx="5881">
                  <c:v>Cd_0.00005011872</c:v>
                </c:pt>
                <c:pt idx="5882">
                  <c:v>Cd_0.00006309573</c:v>
                </c:pt>
                <c:pt idx="5883">
                  <c:v>Cd_0.00007943282</c:v>
                </c:pt>
                <c:pt idx="5884">
                  <c:v>Cd_0.0001</c:v>
                </c:pt>
                <c:pt idx="5885">
                  <c:v>Cd_0.0001258925</c:v>
                </c:pt>
                <c:pt idx="5886">
                  <c:v>Cd_0.0001584893</c:v>
                </c:pt>
                <c:pt idx="5887">
                  <c:v>Cd_0.0001995262</c:v>
                </c:pt>
                <c:pt idx="5888">
                  <c:v>Cd_0.0002511886</c:v>
                </c:pt>
                <c:pt idx="5889">
                  <c:v>Cd_0.0003162278</c:v>
                </c:pt>
                <c:pt idx="5890">
                  <c:v>Cd_0.0003981072</c:v>
                </c:pt>
                <c:pt idx="5891">
                  <c:v>Cd_0.0005011872</c:v>
                </c:pt>
                <c:pt idx="5892">
                  <c:v>Cd_0.0006309573</c:v>
                </c:pt>
                <c:pt idx="5893">
                  <c:v>Cd_0.0007943282</c:v>
                </c:pt>
                <c:pt idx="5894">
                  <c:v>Cd_0.001</c:v>
                </c:pt>
                <c:pt idx="5895">
                  <c:v>Cd_0.001258925</c:v>
                </c:pt>
                <c:pt idx="5896">
                  <c:v>Cd_0.001584893</c:v>
                </c:pt>
                <c:pt idx="5897">
                  <c:v>Cd_0.001995262</c:v>
                </c:pt>
                <c:pt idx="5898">
                  <c:v>Cd_0.002511886</c:v>
                </c:pt>
                <c:pt idx="5899">
                  <c:v>Cd_0.003162278</c:v>
                </c:pt>
                <c:pt idx="5900">
                  <c:v>Cd_0.003981072</c:v>
                </c:pt>
                <c:pt idx="5901">
                  <c:v>Cd_0.005011872</c:v>
                </c:pt>
                <c:pt idx="5902">
                  <c:v>Cd_0.006309573</c:v>
                </c:pt>
                <c:pt idx="5903">
                  <c:v>Cd_0.007943282</c:v>
                </c:pt>
                <c:pt idx="5904">
                  <c:v>Cd_0.01</c:v>
                </c:pt>
                <c:pt idx="5905">
                  <c:v>Cd_0.01258925</c:v>
                </c:pt>
                <c:pt idx="5906">
                  <c:v>Cd_0.01584893</c:v>
                </c:pt>
                <c:pt idx="5907">
                  <c:v>Cd_0.01995262</c:v>
                </c:pt>
                <c:pt idx="5908">
                  <c:v>Cd_0.02511886</c:v>
                </c:pt>
                <c:pt idx="5909">
                  <c:v>Cd_0.03162278</c:v>
                </c:pt>
                <c:pt idx="5910">
                  <c:v>Cd_0.03981072</c:v>
                </c:pt>
                <c:pt idx="5911">
                  <c:v>Cd_0.05011872</c:v>
                </c:pt>
                <c:pt idx="5912">
                  <c:v>Cd_0.06309573</c:v>
                </c:pt>
                <c:pt idx="5913">
                  <c:v>Cd_0.07943282</c:v>
                </c:pt>
                <c:pt idx="5914">
                  <c:v>Cd_0.1</c:v>
                </c:pt>
                <c:pt idx="5915">
                  <c:v>Cd_0.1258925</c:v>
                </c:pt>
                <c:pt idx="5916">
                  <c:v>Cd_0.1584893</c:v>
                </c:pt>
                <c:pt idx="5917">
                  <c:v>Cd_0.1995262</c:v>
                </c:pt>
                <c:pt idx="5918">
                  <c:v>Cd_0.2511886</c:v>
                </c:pt>
                <c:pt idx="5919">
                  <c:v>Cd_0.3162278</c:v>
                </c:pt>
                <c:pt idx="5920">
                  <c:v>Cd_0.3981072</c:v>
                </c:pt>
                <c:pt idx="5921">
                  <c:v>Cd_0.5011872</c:v>
                </c:pt>
                <c:pt idx="5922">
                  <c:v>Cd_0.6309573</c:v>
                </c:pt>
                <c:pt idx="5923">
                  <c:v>Cd_0.7943282</c:v>
                </c:pt>
                <c:pt idx="5924">
                  <c:v>Cd_1</c:v>
                </c:pt>
                <c:pt idx="5925">
                  <c:v>Cd_1.258925</c:v>
                </c:pt>
                <c:pt idx="5926">
                  <c:v>Cd_1.584893</c:v>
                </c:pt>
                <c:pt idx="5927">
                  <c:v>Cd_1.995262</c:v>
                </c:pt>
                <c:pt idx="5928">
                  <c:v>Cd_2.511886</c:v>
                </c:pt>
                <c:pt idx="5929">
                  <c:v>Cd_3.162278</c:v>
                </c:pt>
                <c:pt idx="5930">
                  <c:v>Cd_3.981072</c:v>
                </c:pt>
                <c:pt idx="5931">
                  <c:v>Cd_5.011872</c:v>
                </c:pt>
                <c:pt idx="5932">
                  <c:v>Cd_6.309573</c:v>
                </c:pt>
                <c:pt idx="5933">
                  <c:v>Cd_7.943282</c:v>
                </c:pt>
                <c:pt idx="5934">
                  <c:v>Cd_10</c:v>
                </c:pt>
                <c:pt idx="5935">
                  <c:v>Cd_12.58925</c:v>
                </c:pt>
                <c:pt idx="5936">
                  <c:v>Cd_15.84893</c:v>
                </c:pt>
                <c:pt idx="5937">
                  <c:v>Cd_19.95262</c:v>
                </c:pt>
                <c:pt idx="5938">
                  <c:v>Cd_25.11886</c:v>
                </c:pt>
                <c:pt idx="5939">
                  <c:v>Cd_31.62278</c:v>
                </c:pt>
                <c:pt idx="5940">
                  <c:v>Cd_39.81072</c:v>
                </c:pt>
                <c:pt idx="5941">
                  <c:v>Cd_50.11872</c:v>
                </c:pt>
                <c:pt idx="5942">
                  <c:v>Cd_63.09573</c:v>
                </c:pt>
                <c:pt idx="5943">
                  <c:v>Cd_79.43282</c:v>
                </c:pt>
                <c:pt idx="5944">
                  <c:v>Cd_100</c:v>
                </c:pt>
                <c:pt idx="5945">
                  <c:v>Cd_125.8925</c:v>
                </c:pt>
                <c:pt idx="5946">
                  <c:v>Cd_158.4893</c:v>
                </c:pt>
                <c:pt idx="5947">
                  <c:v>Cd_199.5262</c:v>
                </c:pt>
                <c:pt idx="5948">
                  <c:v>Cd_251.1886</c:v>
                </c:pt>
                <c:pt idx="5949">
                  <c:v>Cd_316.2278</c:v>
                </c:pt>
                <c:pt idx="5950">
                  <c:v>Cd_398.1072</c:v>
                </c:pt>
                <c:pt idx="5951">
                  <c:v>Cd_501.1872</c:v>
                </c:pt>
                <c:pt idx="5952">
                  <c:v>Cd_630.9573</c:v>
                </c:pt>
                <c:pt idx="5953">
                  <c:v>Cd_794.3282</c:v>
                </c:pt>
                <c:pt idx="5954">
                  <c:v>Cd_1000</c:v>
                </c:pt>
                <c:pt idx="5955">
                  <c:v>Cd_1258.925</c:v>
                </c:pt>
                <c:pt idx="5956">
                  <c:v>Cd_1584.893</c:v>
                </c:pt>
                <c:pt idx="5957">
                  <c:v>Cd_1995.262</c:v>
                </c:pt>
                <c:pt idx="5958">
                  <c:v>Cd_2511.886</c:v>
                </c:pt>
                <c:pt idx="5959">
                  <c:v>Cd_3162.278</c:v>
                </c:pt>
                <c:pt idx="5960">
                  <c:v>Cd_3981.072</c:v>
                </c:pt>
                <c:pt idx="5961">
                  <c:v>Cd_5011.872</c:v>
                </c:pt>
                <c:pt idx="5962">
                  <c:v>Cd_6309.573</c:v>
                </c:pt>
                <c:pt idx="5963">
                  <c:v>Cd_7943.282</c:v>
                </c:pt>
                <c:pt idx="5964">
                  <c:v>Cd_10000</c:v>
                </c:pt>
                <c:pt idx="5965">
                  <c:v>Cd_12589.25</c:v>
                </c:pt>
                <c:pt idx="5966">
                  <c:v>Cd_15848.93</c:v>
                </c:pt>
                <c:pt idx="5967">
                  <c:v>Cd_19952.62</c:v>
                </c:pt>
                <c:pt idx="5968">
                  <c:v>Cd_25118.86</c:v>
                </c:pt>
                <c:pt idx="5969">
                  <c:v>Cd_31622.78</c:v>
                </c:pt>
                <c:pt idx="5970">
                  <c:v>Cd_39810.72</c:v>
                </c:pt>
                <c:pt idx="5971">
                  <c:v>Cd_50118.72</c:v>
                </c:pt>
                <c:pt idx="5972">
                  <c:v>Cd_63095.73</c:v>
                </c:pt>
                <c:pt idx="5973">
                  <c:v>Cd_79432.82</c:v>
                </c:pt>
                <c:pt idx="5974">
                  <c:v>Cd_100000</c:v>
                </c:pt>
                <c:pt idx="5975">
                  <c:v>Cd_125892.5</c:v>
                </c:pt>
                <c:pt idx="5976">
                  <c:v>Cd_158489.3</c:v>
                </c:pt>
                <c:pt idx="5977">
                  <c:v>Cd_199526.2</c:v>
                </c:pt>
                <c:pt idx="5978">
                  <c:v>Cd_251188.6</c:v>
                </c:pt>
                <c:pt idx="5979">
                  <c:v>Cd_316227.8</c:v>
                </c:pt>
                <c:pt idx="5980">
                  <c:v>Cd_398107.2</c:v>
                </c:pt>
                <c:pt idx="5981">
                  <c:v>Cd_501187.2</c:v>
                </c:pt>
                <c:pt idx="5982">
                  <c:v>Cd_630957.3</c:v>
                </c:pt>
                <c:pt idx="5983">
                  <c:v>Cd_794328.2</c:v>
                </c:pt>
                <c:pt idx="5984">
                  <c:v>Cd_1000000</c:v>
                </c:pt>
                <c:pt idx="5985">
                  <c:v>Cd_1258925</c:v>
                </c:pt>
                <c:pt idx="5986">
                  <c:v>Cd_1584893</c:v>
                </c:pt>
                <c:pt idx="5987">
                  <c:v>Cd_1995262</c:v>
                </c:pt>
                <c:pt idx="5988">
                  <c:v>Cd_2511886</c:v>
                </c:pt>
                <c:pt idx="5989">
                  <c:v>Cd_3162278</c:v>
                </c:pt>
                <c:pt idx="5990">
                  <c:v>Cd_3981072</c:v>
                </c:pt>
                <c:pt idx="5991">
                  <c:v>Cd_5011872</c:v>
                </c:pt>
                <c:pt idx="5992">
                  <c:v>Cd_6309573</c:v>
                </c:pt>
                <c:pt idx="5993">
                  <c:v>Cd_7943282</c:v>
                </c:pt>
                <c:pt idx="5994">
                  <c:v>Cd_10000000</c:v>
                </c:pt>
                <c:pt idx="5995">
                  <c:v>Cd_12589250</c:v>
                </c:pt>
                <c:pt idx="5996">
                  <c:v>Cd_15848930</c:v>
                </c:pt>
                <c:pt idx="5997">
                  <c:v>Cd_19952620</c:v>
                </c:pt>
                <c:pt idx="5998">
                  <c:v>In_</c:v>
                </c:pt>
                <c:pt idx="5999">
                  <c:v>Energy[eV]_Elastic[mb]</c:v>
                </c:pt>
                <c:pt idx="6000">
                  <c:v>In_0.00001258925</c:v>
                </c:pt>
                <c:pt idx="6001">
                  <c:v>In_0.00001584893</c:v>
                </c:pt>
                <c:pt idx="6002">
                  <c:v>In_0.00001995262</c:v>
                </c:pt>
                <c:pt idx="6003">
                  <c:v>In_0.00002511886</c:v>
                </c:pt>
                <c:pt idx="6004">
                  <c:v>In_0.00003162278</c:v>
                </c:pt>
                <c:pt idx="6005">
                  <c:v>In_0.00003981072</c:v>
                </c:pt>
                <c:pt idx="6006">
                  <c:v>In_0.00005011872</c:v>
                </c:pt>
                <c:pt idx="6007">
                  <c:v>In_0.00006309573</c:v>
                </c:pt>
                <c:pt idx="6008">
                  <c:v>In_0.00007943282</c:v>
                </c:pt>
                <c:pt idx="6009">
                  <c:v>In_0.0001</c:v>
                </c:pt>
                <c:pt idx="6010">
                  <c:v>In_0.0001258925</c:v>
                </c:pt>
                <c:pt idx="6011">
                  <c:v>In_0.0001584893</c:v>
                </c:pt>
                <c:pt idx="6012">
                  <c:v>In_0.0001995262</c:v>
                </c:pt>
                <c:pt idx="6013">
                  <c:v>In_0.0002511886</c:v>
                </c:pt>
                <c:pt idx="6014">
                  <c:v>In_0.0003162278</c:v>
                </c:pt>
                <c:pt idx="6015">
                  <c:v>In_0.0003981072</c:v>
                </c:pt>
                <c:pt idx="6016">
                  <c:v>In_0.0005011872</c:v>
                </c:pt>
                <c:pt idx="6017">
                  <c:v>In_0.0006309573</c:v>
                </c:pt>
                <c:pt idx="6018">
                  <c:v>In_0.0007943282</c:v>
                </c:pt>
                <c:pt idx="6019">
                  <c:v>In_0.001</c:v>
                </c:pt>
                <c:pt idx="6020">
                  <c:v>In_0.001258925</c:v>
                </c:pt>
                <c:pt idx="6021">
                  <c:v>In_0.001584893</c:v>
                </c:pt>
                <c:pt idx="6022">
                  <c:v>In_0.001995262</c:v>
                </c:pt>
                <c:pt idx="6023">
                  <c:v>In_0.002511886</c:v>
                </c:pt>
                <c:pt idx="6024">
                  <c:v>In_0.003162278</c:v>
                </c:pt>
                <c:pt idx="6025">
                  <c:v>In_0.003981072</c:v>
                </c:pt>
                <c:pt idx="6026">
                  <c:v>In_0.005011872</c:v>
                </c:pt>
                <c:pt idx="6027">
                  <c:v>In_0.006309573</c:v>
                </c:pt>
                <c:pt idx="6028">
                  <c:v>In_0.007943282</c:v>
                </c:pt>
                <c:pt idx="6029">
                  <c:v>In_0.01</c:v>
                </c:pt>
                <c:pt idx="6030">
                  <c:v>In_0.01258925</c:v>
                </c:pt>
                <c:pt idx="6031">
                  <c:v>In_0.01584893</c:v>
                </c:pt>
                <c:pt idx="6032">
                  <c:v>In_0.01995262</c:v>
                </c:pt>
                <c:pt idx="6033">
                  <c:v>In_0.02511886</c:v>
                </c:pt>
                <c:pt idx="6034">
                  <c:v>In_0.03162278</c:v>
                </c:pt>
                <c:pt idx="6035">
                  <c:v>In_0.03981072</c:v>
                </c:pt>
                <c:pt idx="6036">
                  <c:v>In_0.05011872</c:v>
                </c:pt>
                <c:pt idx="6037">
                  <c:v>In_0.06309573</c:v>
                </c:pt>
                <c:pt idx="6038">
                  <c:v>In_0.07943282</c:v>
                </c:pt>
                <c:pt idx="6039">
                  <c:v>In_0.1</c:v>
                </c:pt>
                <c:pt idx="6040">
                  <c:v>In_0.1258925</c:v>
                </c:pt>
                <c:pt idx="6041">
                  <c:v>In_0.1584893</c:v>
                </c:pt>
                <c:pt idx="6042">
                  <c:v>In_0.1995262</c:v>
                </c:pt>
                <c:pt idx="6043">
                  <c:v>In_0.2511886</c:v>
                </c:pt>
                <c:pt idx="6044">
                  <c:v>In_0.3162278</c:v>
                </c:pt>
                <c:pt idx="6045">
                  <c:v>In_0.3981072</c:v>
                </c:pt>
                <c:pt idx="6046">
                  <c:v>In_0.5011872</c:v>
                </c:pt>
                <c:pt idx="6047">
                  <c:v>In_0.6309573</c:v>
                </c:pt>
                <c:pt idx="6048">
                  <c:v>In_0.7943282</c:v>
                </c:pt>
                <c:pt idx="6049">
                  <c:v>In_1</c:v>
                </c:pt>
                <c:pt idx="6050">
                  <c:v>In_1.258925</c:v>
                </c:pt>
                <c:pt idx="6051">
                  <c:v>In_1.584893</c:v>
                </c:pt>
                <c:pt idx="6052">
                  <c:v>In_1.995262</c:v>
                </c:pt>
                <c:pt idx="6053">
                  <c:v>In_2.511886</c:v>
                </c:pt>
                <c:pt idx="6054">
                  <c:v>In_3.162278</c:v>
                </c:pt>
                <c:pt idx="6055">
                  <c:v>In_3.981072</c:v>
                </c:pt>
                <c:pt idx="6056">
                  <c:v>In_5.011872</c:v>
                </c:pt>
                <c:pt idx="6057">
                  <c:v>In_6.309573</c:v>
                </c:pt>
                <c:pt idx="6058">
                  <c:v>In_7.943282</c:v>
                </c:pt>
                <c:pt idx="6059">
                  <c:v>In_10</c:v>
                </c:pt>
                <c:pt idx="6060">
                  <c:v>In_12.58925</c:v>
                </c:pt>
                <c:pt idx="6061">
                  <c:v>In_15.84893</c:v>
                </c:pt>
                <c:pt idx="6062">
                  <c:v>In_19.95262</c:v>
                </c:pt>
                <c:pt idx="6063">
                  <c:v>In_25.11886</c:v>
                </c:pt>
                <c:pt idx="6064">
                  <c:v>In_31.62278</c:v>
                </c:pt>
                <c:pt idx="6065">
                  <c:v>In_39.81072</c:v>
                </c:pt>
                <c:pt idx="6066">
                  <c:v>In_50.11872</c:v>
                </c:pt>
                <c:pt idx="6067">
                  <c:v>In_63.09573</c:v>
                </c:pt>
                <c:pt idx="6068">
                  <c:v>In_79.43282</c:v>
                </c:pt>
                <c:pt idx="6069">
                  <c:v>In_100</c:v>
                </c:pt>
                <c:pt idx="6070">
                  <c:v>In_125.8925</c:v>
                </c:pt>
                <c:pt idx="6071">
                  <c:v>In_158.4893</c:v>
                </c:pt>
                <c:pt idx="6072">
                  <c:v>In_199.5262</c:v>
                </c:pt>
                <c:pt idx="6073">
                  <c:v>In_251.1886</c:v>
                </c:pt>
                <c:pt idx="6074">
                  <c:v>In_316.2278</c:v>
                </c:pt>
                <c:pt idx="6075">
                  <c:v>In_398.1072</c:v>
                </c:pt>
                <c:pt idx="6076">
                  <c:v>In_501.1872</c:v>
                </c:pt>
                <c:pt idx="6077">
                  <c:v>In_630.9573</c:v>
                </c:pt>
                <c:pt idx="6078">
                  <c:v>In_794.3282</c:v>
                </c:pt>
                <c:pt idx="6079">
                  <c:v>In_1000</c:v>
                </c:pt>
                <c:pt idx="6080">
                  <c:v>In_1258.925</c:v>
                </c:pt>
                <c:pt idx="6081">
                  <c:v>In_1584.893</c:v>
                </c:pt>
                <c:pt idx="6082">
                  <c:v>In_1995.262</c:v>
                </c:pt>
                <c:pt idx="6083">
                  <c:v>In_2511.886</c:v>
                </c:pt>
                <c:pt idx="6084">
                  <c:v>In_3162.278</c:v>
                </c:pt>
                <c:pt idx="6085">
                  <c:v>In_3981.072</c:v>
                </c:pt>
                <c:pt idx="6086">
                  <c:v>In_5011.872</c:v>
                </c:pt>
                <c:pt idx="6087">
                  <c:v>In_6309.573</c:v>
                </c:pt>
                <c:pt idx="6088">
                  <c:v>In_7943.282</c:v>
                </c:pt>
                <c:pt idx="6089">
                  <c:v>In_10000</c:v>
                </c:pt>
                <c:pt idx="6090">
                  <c:v>In_12589.25</c:v>
                </c:pt>
                <c:pt idx="6091">
                  <c:v>In_15848.93</c:v>
                </c:pt>
                <c:pt idx="6092">
                  <c:v>In_19952.62</c:v>
                </c:pt>
                <c:pt idx="6093">
                  <c:v>In_25118.86</c:v>
                </c:pt>
                <c:pt idx="6094">
                  <c:v>In_31622.78</c:v>
                </c:pt>
                <c:pt idx="6095">
                  <c:v>In_39810.72</c:v>
                </c:pt>
                <c:pt idx="6096">
                  <c:v>In_50118.72</c:v>
                </c:pt>
                <c:pt idx="6097">
                  <c:v>In_63095.73</c:v>
                </c:pt>
                <c:pt idx="6098">
                  <c:v>In_79432.82</c:v>
                </c:pt>
                <c:pt idx="6099">
                  <c:v>In_100000</c:v>
                </c:pt>
                <c:pt idx="6100">
                  <c:v>In_125892.5</c:v>
                </c:pt>
                <c:pt idx="6101">
                  <c:v>In_158489.3</c:v>
                </c:pt>
                <c:pt idx="6102">
                  <c:v>In_199526.2</c:v>
                </c:pt>
                <c:pt idx="6103">
                  <c:v>In_251188.6</c:v>
                </c:pt>
                <c:pt idx="6104">
                  <c:v>In_316227.8</c:v>
                </c:pt>
                <c:pt idx="6105">
                  <c:v>In_398107.2</c:v>
                </c:pt>
                <c:pt idx="6106">
                  <c:v>In_501187.2</c:v>
                </c:pt>
                <c:pt idx="6107">
                  <c:v>In_630957.3</c:v>
                </c:pt>
                <c:pt idx="6108">
                  <c:v>In_794328.2</c:v>
                </c:pt>
                <c:pt idx="6109">
                  <c:v>In_1000000</c:v>
                </c:pt>
                <c:pt idx="6110">
                  <c:v>In_1258925</c:v>
                </c:pt>
                <c:pt idx="6111">
                  <c:v>In_1584893</c:v>
                </c:pt>
                <c:pt idx="6112">
                  <c:v>In_1995262</c:v>
                </c:pt>
                <c:pt idx="6113">
                  <c:v>In_2511886</c:v>
                </c:pt>
                <c:pt idx="6114">
                  <c:v>In_3162278</c:v>
                </c:pt>
                <c:pt idx="6115">
                  <c:v>In_3981072</c:v>
                </c:pt>
                <c:pt idx="6116">
                  <c:v>In_5011872</c:v>
                </c:pt>
                <c:pt idx="6117">
                  <c:v>In_6309573</c:v>
                </c:pt>
                <c:pt idx="6118">
                  <c:v>In_7943282</c:v>
                </c:pt>
                <c:pt idx="6119">
                  <c:v>In_10000000</c:v>
                </c:pt>
                <c:pt idx="6120">
                  <c:v>In_12589250</c:v>
                </c:pt>
                <c:pt idx="6121">
                  <c:v>In_15848930</c:v>
                </c:pt>
                <c:pt idx="6122">
                  <c:v>In_19952620</c:v>
                </c:pt>
                <c:pt idx="6123">
                  <c:v>Sn_</c:v>
                </c:pt>
                <c:pt idx="6124">
                  <c:v>Energy[eV]_Elastic[mb]</c:v>
                </c:pt>
                <c:pt idx="6125">
                  <c:v>Sn_0.00001258925</c:v>
                </c:pt>
                <c:pt idx="6126">
                  <c:v>Sn_0.00001584893</c:v>
                </c:pt>
                <c:pt idx="6127">
                  <c:v>Sn_0.00001995262</c:v>
                </c:pt>
                <c:pt idx="6128">
                  <c:v>Sn_0.00002511886</c:v>
                </c:pt>
                <c:pt idx="6129">
                  <c:v>Sn_0.00003162278</c:v>
                </c:pt>
                <c:pt idx="6130">
                  <c:v>Sn_0.00003981072</c:v>
                </c:pt>
                <c:pt idx="6131">
                  <c:v>Sn_0.00005011872</c:v>
                </c:pt>
                <c:pt idx="6132">
                  <c:v>Sn_0.00006309573</c:v>
                </c:pt>
                <c:pt idx="6133">
                  <c:v>Sn_0.00007943282</c:v>
                </c:pt>
                <c:pt idx="6134">
                  <c:v>Sn_0.0001</c:v>
                </c:pt>
                <c:pt idx="6135">
                  <c:v>Sn_0.0001258925</c:v>
                </c:pt>
                <c:pt idx="6136">
                  <c:v>Sn_0.0001584893</c:v>
                </c:pt>
                <c:pt idx="6137">
                  <c:v>Sn_0.0001995262</c:v>
                </c:pt>
                <c:pt idx="6138">
                  <c:v>Sn_0.0002511886</c:v>
                </c:pt>
                <c:pt idx="6139">
                  <c:v>Sn_0.0003162278</c:v>
                </c:pt>
                <c:pt idx="6140">
                  <c:v>Sn_0.0003981072</c:v>
                </c:pt>
                <c:pt idx="6141">
                  <c:v>Sn_0.0005011872</c:v>
                </c:pt>
                <c:pt idx="6142">
                  <c:v>Sn_0.0006309573</c:v>
                </c:pt>
                <c:pt idx="6143">
                  <c:v>Sn_0.0007943282</c:v>
                </c:pt>
                <c:pt idx="6144">
                  <c:v>Sn_0.001</c:v>
                </c:pt>
                <c:pt idx="6145">
                  <c:v>Sn_0.001258925</c:v>
                </c:pt>
                <c:pt idx="6146">
                  <c:v>Sn_0.001584893</c:v>
                </c:pt>
                <c:pt idx="6147">
                  <c:v>Sn_0.001995262</c:v>
                </c:pt>
                <c:pt idx="6148">
                  <c:v>Sn_0.002511886</c:v>
                </c:pt>
                <c:pt idx="6149">
                  <c:v>Sn_0.003162278</c:v>
                </c:pt>
                <c:pt idx="6150">
                  <c:v>Sn_0.003981072</c:v>
                </c:pt>
                <c:pt idx="6151">
                  <c:v>Sn_0.005011872</c:v>
                </c:pt>
                <c:pt idx="6152">
                  <c:v>Sn_0.006309573</c:v>
                </c:pt>
                <c:pt idx="6153">
                  <c:v>Sn_0.007943282</c:v>
                </c:pt>
                <c:pt idx="6154">
                  <c:v>Sn_0.01</c:v>
                </c:pt>
                <c:pt idx="6155">
                  <c:v>Sn_0.01258925</c:v>
                </c:pt>
                <c:pt idx="6156">
                  <c:v>Sn_0.01584893</c:v>
                </c:pt>
                <c:pt idx="6157">
                  <c:v>Sn_0.01995262</c:v>
                </c:pt>
                <c:pt idx="6158">
                  <c:v>Sn_0.02511886</c:v>
                </c:pt>
                <c:pt idx="6159">
                  <c:v>Sn_0.03162278</c:v>
                </c:pt>
                <c:pt idx="6160">
                  <c:v>Sn_0.03981072</c:v>
                </c:pt>
                <c:pt idx="6161">
                  <c:v>Sn_0.05011872</c:v>
                </c:pt>
                <c:pt idx="6162">
                  <c:v>Sn_0.06309573</c:v>
                </c:pt>
                <c:pt idx="6163">
                  <c:v>Sn_0.07943282</c:v>
                </c:pt>
                <c:pt idx="6164">
                  <c:v>Sn_0.1</c:v>
                </c:pt>
                <c:pt idx="6165">
                  <c:v>Sn_0.1258925</c:v>
                </c:pt>
                <c:pt idx="6166">
                  <c:v>Sn_0.1584893</c:v>
                </c:pt>
                <c:pt idx="6167">
                  <c:v>Sn_0.1995262</c:v>
                </c:pt>
                <c:pt idx="6168">
                  <c:v>Sn_0.2511886</c:v>
                </c:pt>
                <c:pt idx="6169">
                  <c:v>Sn_0.3162278</c:v>
                </c:pt>
                <c:pt idx="6170">
                  <c:v>Sn_0.3981072</c:v>
                </c:pt>
                <c:pt idx="6171">
                  <c:v>Sn_0.5011872</c:v>
                </c:pt>
                <c:pt idx="6172">
                  <c:v>Sn_0.6309573</c:v>
                </c:pt>
                <c:pt idx="6173">
                  <c:v>Sn_0.7943282</c:v>
                </c:pt>
                <c:pt idx="6174">
                  <c:v>Sn_1</c:v>
                </c:pt>
                <c:pt idx="6175">
                  <c:v>Sn_1.258925</c:v>
                </c:pt>
                <c:pt idx="6176">
                  <c:v>Sn_1.584893</c:v>
                </c:pt>
                <c:pt idx="6177">
                  <c:v>Sn_1.995262</c:v>
                </c:pt>
                <c:pt idx="6178">
                  <c:v>Sn_2.511886</c:v>
                </c:pt>
                <c:pt idx="6179">
                  <c:v>Sn_3.162278</c:v>
                </c:pt>
                <c:pt idx="6180">
                  <c:v>Sn_3.981072</c:v>
                </c:pt>
                <c:pt idx="6181">
                  <c:v>Sn_5.011872</c:v>
                </c:pt>
                <c:pt idx="6182">
                  <c:v>Sn_6.309573</c:v>
                </c:pt>
                <c:pt idx="6183">
                  <c:v>Sn_7.943282</c:v>
                </c:pt>
                <c:pt idx="6184">
                  <c:v>Sn_10</c:v>
                </c:pt>
                <c:pt idx="6185">
                  <c:v>Sn_12.58925</c:v>
                </c:pt>
                <c:pt idx="6186">
                  <c:v>Sn_15.84893</c:v>
                </c:pt>
                <c:pt idx="6187">
                  <c:v>Sn_19.95262</c:v>
                </c:pt>
                <c:pt idx="6188">
                  <c:v>Sn_25.11886</c:v>
                </c:pt>
                <c:pt idx="6189">
                  <c:v>Sn_31.62278</c:v>
                </c:pt>
                <c:pt idx="6190">
                  <c:v>Sn_39.81072</c:v>
                </c:pt>
                <c:pt idx="6191">
                  <c:v>Sn_50.11872</c:v>
                </c:pt>
                <c:pt idx="6192">
                  <c:v>Sn_63.09573</c:v>
                </c:pt>
                <c:pt idx="6193">
                  <c:v>Sn_79.43282</c:v>
                </c:pt>
                <c:pt idx="6194">
                  <c:v>Sn_100</c:v>
                </c:pt>
                <c:pt idx="6195">
                  <c:v>Sn_125.8925</c:v>
                </c:pt>
                <c:pt idx="6196">
                  <c:v>Sn_158.4893</c:v>
                </c:pt>
                <c:pt idx="6197">
                  <c:v>Sn_199.5262</c:v>
                </c:pt>
                <c:pt idx="6198">
                  <c:v>Sn_251.1886</c:v>
                </c:pt>
                <c:pt idx="6199">
                  <c:v>Sn_316.2278</c:v>
                </c:pt>
                <c:pt idx="6200">
                  <c:v>Sn_398.1072</c:v>
                </c:pt>
                <c:pt idx="6201">
                  <c:v>Sn_501.1872</c:v>
                </c:pt>
                <c:pt idx="6202">
                  <c:v>Sn_630.9573</c:v>
                </c:pt>
                <c:pt idx="6203">
                  <c:v>Sn_794.3282</c:v>
                </c:pt>
                <c:pt idx="6204">
                  <c:v>Sn_1000</c:v>
                </c:pt>
                <c:pt idx="6205">
                  <c:v>Sn_1258.925</c:v>
                </c:pt>
                <c:pt idx="6206">
                  <c:v>Sn_1584.893</c:v>
                </c:pt>
                <c:pt idx="6207">
                  <c:v>Sn_1995.262</c:v>
                </c:pt>
                <c:pt idx="6208">
                  <c:v>Sn_2511.886</c:v>
                </c:pt>
                <c:pt idx="6209">
                  <c:v>Sn_3162.278</c:v>
                </c:pt>
                <c:pt idx="6210">
                  <c:v>Sn_3981.072</c:v>
                </c:pt>
                <c:pt idx="6211">
                  <c:v>Sn_5011.872</c:v>
                </c:pt>
                <c:pt idx="6212">
                  <c:v>Sn_6309.573</c:v>
                </c:pt>
                <c:pt idx="6213">
                  <c:v>Sn_7943.282</c:v>
                </c:pt>
                <c:pt idx="6214">
                  <c:v>Sn_10000</c:v>
                </c:pt>
                <c:pt idx="6215">
                  <c:v>Sn_12589.25</c:v>
                </c:pt>
                <c:pt idx="6216">
                  <c:v>Sn_15848.93</c:v>
                </c:pt>
                <c:pt idx="6217">
                  <c:v>Sn_19952.62</c:v>
                </c:pt>
                <c:pt idx="6218">
                  <c:v>Sn_25118.86</c:v>
                </c:pt>
                <c:pt idx="6219">
                  <c:v>Sn_31622.78</c:v>
                </c:pt>
                <c:pt idx="6220">
                  <c:v>Sn_39810.72</c:v>
                </c:pt>
                <c:pt idx="6221">
                  <c:v>Sn_50118.72</c:v>
                </c:pt>
                <c:pt idx="6222">
                  <c:v>Sn_63095.73</c:v>
                </c:pt>
                <c:pt idx="6223">
                  <c:v>Sn_79432.82</c:v>
                </c:pt>
                <c:pt idx="6224">
                  <c:v>Sn_100000</c:v>
                </c:pt>
                <c:pt idx="6225">
                  <c:v>Sn_125892.5</c:v>
                </c:pt>
                <c:pt idx="6226">
                  <c:v>Sn_158489.3</c:v>
                </c:pt>
                <c:pt idx="6227">
                  <c:v>Sn_199526.2</c:v>
                </c:pt>
                <c:pt idx="6228">
                  <c:v>Sn_251188.6</c:v>
                </c:pt>
                <c:pt idx="6229">
                  <c:v>Sn_316227.8</c:v>
                </c:pt>
                <c:pt idx="6230">
                  <c:v>Sn_398107.2</c:v>
                </c:pt>
                <c:pt idx="6231">
                  <c:v>Sn_501187.2</c:v>
                </c:pt>
                <c:pt idx="6232">
                  <c:v>Sn_630957.3</c:v>
                </c:pt>
                <c:pt idx="6233">
                  <c:v>Sn_794328.2</c:v>
                </c:pt>
                <c:pt idx="6234">
                  <c:v>Sn_1000000</c:v>
                </c:pt>
                <c:pt idx="6235">
                  <c:v>Sn_1258925</c:v>
                </c:pt>
                <c:pt idx="6236">
                  <c:v>Sn_1584893</c:v>
                </c:pt>
                <c:pt idx="6237">
                  <c:v>Sn_1995262</c:v>
                </c:pt>
                <c:pt idx="6238">
                  <c:v>Sn_2511886</c:v>
                </c:pt>
                <c:pt idx="6239">
                  <c:v>Sn_3162278</c:v>
                </c:pt>
                <c:pt idx="6240">
                  <c:v>Sn_3981072</c:v>
                </c:pt>
                <c:pt idx="6241">
                  <c:v>Sn_5011872</c:v>
                </c:pt>
                <c:pt idx="6242">
                  <c:v>Sn_6309573</c:v>
                </c:pt>
                <c:pt idx="6243">
                  <c:v>Sn_7943282</c:v>
                </c:pt>
                <c:pt idx="6244">
                  <c:v>Sn_10000000</c:v>
                </c:pt>
                <c:pt idx="6245">
                  <c:v>Sn_12589250</c:v>
                </c:pt>
                <c:pt idx="6246">
                  <c:v>Sn_15848930</c:v>
                </c:pt>
                <c:pt idx="6247">
                  <c:v>Sn_19952620</c:v>
                </c:pt>
                <c:pt idx="6248">
                  <c:v>Sb_</c:v>
                </c:pt>
                <c:pt idx="6249">
                  <c:v>Energy[eV]_Elastic[mb]</c:v>
                </c:pt>
                <c:pt idx="6250">
                  <c:v>Sb_0.00001258925</c:v>
                </c:pt>
                <c:pt idx="6251">
                  <c:v>Sb_0.00001584893</c:v>
                </c:pt>
                <c:pt idx="6252">
                  <c:v>Sb_0.00001995262</c:v>
                </c:pt>
                <c:pt idx="6253">
                  <c:v>Sb_0.00002511886</c:v>
                </c:pt>
                <c:pt idx="6254">
                  <c:v>Sb_0.00003162278</c:v>
                </c:pt>
                <c:pt idx="6255">
                  <c:v>Sb_0.00003981072</c:v>
                </c:pt>
                <c:pt idx="6256">
                  <c:v>Sb_0.00005011872</c:v>
                </c:pt>
                <c:pt idx="6257">
                  <c:v>Sb_0.00006309573</c:v>
                </c:pt>
                <c:pt idx="6258">
                  <c:v>Sb_0.00007943282</c:v>
                </c:pt>
                <c:pt idx="6259">
                  <c:v>Sb_0.0001</c:v>
                </c:pt>
                <c:pt idx="6260">
                  <c:v>Sb_0.0001258925</c:v>
                </c:pt>
                <c:pt idx="6261">
                  <c:v>Sb_0.0001584893</c:v>
                </c:pt>
                <c:pt idx="6262">
                  <c:v>Sb_0.0001995262</c:v>
                </c:pt>
                <c:pt idx="6263">
                  <c:v>Sb_0.0002511886</c:v>
                </c:pt>
                <c:pt idx="6264">
                  <c:v>Sb_0.0003162278</c:v>
                </c:pt>
                <c:pt idx="6265">
                  <c:v>Sb_0.0003981072</c:v>
                </c:pt>
                <c:pt idx="6266">
                  <c:v>Sb_0.0005011872</c:v>
                </c:pt>
                <c:pt idx="6267">
                  <c:v>Sb_0.0006309573</c:v>
                </c:pt>
                <c:pt idx="6268">
                  <c:v>Sb_0.0007943282</c:v>
                </c:pt>
                <c:pt idx="6269">
                  <c:v>Sb_0.001</c:v>
                </c:pt>
                <c:pt idx="6270">
                  <c:v>Sb_0.001258925</c:v>
                </c:pt>
                <c:pt idx="6271">
                  <c:v>Sb_0.001584893</c:v>
                </c:pt>
                <c:pt idx="6272">
                  <c:v>Sb_0.001995262</c:v>
                </c:pt>
                <c:pt idx="6273">
                  <c:v>Sb_0.002511886</c:v>
                </c:pt>
                <c:pt idx="6274">
                  <c:v>Sb_0.003162278</c:v>
                </c:pt>
                <c:pt idx="6275">
                  <c:v>Sb_0.003981072</c:v>
                </c:pt>
                <c:pt idx="6276">
                  <c:v>Sb_0.005011872</c:v>
                </c:pt>
                <c:pt idx="6277">
                  <c:v>Sb_0.006309573</c:v>
                </c:pt>
                <c:pt idx="6278">
                  <c:v>Sb_0.007943282</c:v>
                </c:pt>
                <c:pt idx="6279">
                  <c:v>Sb_0.01</c:v>
                </c:pt>
                <c:pt idx="6280">
                  <c:v>Sb_0.01258925</c:v>
                </c:pt>
                <c:pt idx="6281">
                  <c:v>Sb_0.01584893</c:v>
                </c:pt>
                <c:pt idx="6282">
                  <c:v>Sb_0.01995262</c:v>
                </c:pt>
                <c:pt idx="6283">
                  <c:v>Sb_0.02511886</c:v>
                </c:pt>
                <c:pt idx="6284">
                  <c:v>Sb_0.03162278</c:v>
                </c:pt>
                <c:pt idx="6285">
                  <c:v>Sb_0.03981072</c:v>
                </c:pt>
                <c:pt idx="6286">
                  <c:v>Sb_0.05011872</c:v>
                </c:pt>
                <c:pt idx="6287">
                  <c:v>Sb_0.06309573</c:v>
                </c:pt>
                <c:pt idx="6288">
                  <c:v>Sb_0.07943282</c:v>
                </c:pt>
                <c:pt idx="6289">
                  <c:v>Sb_0.1</c:v>
                </c:pt>
                <c:pt idx="6290">
                  <c:v>Sb_0.1258925</c:v>
                </c:pt>
                <c:pt idx="6291">
                  <c:v>Sb_0.1584893</c:v>
                </c:pt>
                <c:pt idx="6292">
                  <c:v>Sb_0.1995262</c:v>
                </c:pt>
                <c:pt idx="6293">
                  <c:v>Sb_0.2511886</c:v>
                </c:pt>
                <c:pt idx="6294">
                  <c:v>Sb_0.3162278</c:v>
                </c:pt>
                <c:pt idx="6295">
                  <c:v>Sb_0.3981072</c:v>
                </c:pt>
                <c:pt idx="6296">
                  <c:v>Sb_0.5011872</c:v>
                </c:pt>
                <c:pt idx="6297">
                  <c:v>Sb_0.6309573</c:v>
                </c:pt>
                <c:pt idx="6298">
                  <c:v>Sb_0.7943282</c:v>
                </c:pt>
                <c:pt idx="6299">
                  <c:v>Sb_1</c:v>
                </c:pt>
                <c:pt idx="6300">
                  <c:v>Sb_1.258925</c:v>
                </c:pt>
                <c:pt idx="6301">
                  <c:v>Sb_1.584893</c:v>
                </c:pt>
                <c:pt idx="6302">
                  <c:v>Sb_1.995262</c:v>
                </c:pt>
                <c:pt idx="6303">
                  <c:v>Sb_2.511886</c:v>
                </c:pt>
                <c:pt idx="6304">
                  <c:v>Sb_3.162278</c:v>
                </c:pt>
                <c:pt idx="6305">
                  <c:v>Sb_3.981072</c:v>
                </c:pt>
                <c:pt idx="6306">
                  <c:v>Sb_5.011872</c:v>
                </c:pt>
                <c:pt idx="6307">
                  <c:v>Sb_6.309573</c:v>
                </c:pt>
                <c:pt idx="6308">
                  <c:v>Sb_7.943282</c:v>
                </c:pt>
                <c:pt idx="6309">
                  <c:v>Sb_10</c:v>
                </c:pt>
                <c:pt idx="6310">
                  <c:v>Sb_12.58925</c:v>
                </c:pt>
                <c:pt idx="6311">
                  <c:v>Sb_15.84893</c:v>
                </c:pt>
                <c:pt idx="6312">
                  <c:v>Sb_19.95262</c:v>
                </c:pt>
                <c:pt idx="6313">
                  <c:v>Sb_25.11886</c:v>
                </c:pt>
                <c:pt idx="6314">
                  <c:v>Sb_31.62278</c:v>
                </c:pt>
                <c:pt idx="6315">
                  <c:v>Sb_39.81072</c:v>
                </c:pt>
                <c:pt idx="6316">
                  <c:v>Sb_50.11872</c:v>
                </c:pt>
                <c:pt idx="6317">
                  <c:v>Sb_63.09573</c:v>
                </c:pt>
                <c:pt idx="6318">
                  <c:v>Sb_79.43282</c:v>
                </c:pt>
                <c:pt idx="6319">
                  <c:v>Sb_100</c:v>
                </c:pt>
                <c:pt idx="6320">
                  <c:v>Sb_125.8925</c:v>
                </c:pt>
                <c:pt idx="6321">
                  <c:v>Sb_158.4893</c:v>
                </c:pt>
                <c:pt idx="6322">
                  <c:v>Sb_199.5262</c:v>
                </c:pt>
                <c:pt idx="6323">
                  <c:v>Sb_251.1886</c:v>
                </c:pt>
                <c:pt idx="6324">
                  <c:v>Sb_316.2278</c:v>
                </c:pt>
                <c:pt idx="6325">
                  <c:v>Sb_398.1072</c:v>
                </c:pt>
                <c:pt idx="6326">
                  <c:v>Sb_501.1872</c:v>
                </c:pt>
                <c:pt idx="6327">
                  <c:v>Sb_630.9573</c:v>
                </c:pt>
                <c:pt idx="6328">
                  <c:v>Sb_794.3282</c:v>
                </c:pt>
                <c:pt idx="6329">
                  <c:v>Sb_1000</c:v>
                </c:pt>
                <c:pt idx="6330">
                  <c:v>Sb_1258.925</c:v>
                </c:pt>
                <c:pt idx="6331">
                  <c:v>Sb_1584.893</c:v>
                </c:pt>
                <c:pt idx="6332">
                  <c:v>Sb_1995.262</c:v>
                </c:pt>
                <c:pt idx="6333">
                  <c:v>Sb_2511.886</c:v>
                </c:pt>
                <c:pt idx="6334">
                  <c:v>Sb_3162.278</c:v>
                </c:pt>
                <c:pt idx="6335">
                  <c:v>Sb_3981.072</c:v>
                </c:pt>
                <c:pt idx="6336">
                  <c:v>Sb_5011.872</c:v>
                </c:pt>
                <c:pt idx="6337">
                  <c:v>Sb_6309.573</c:v>
                </c:pt>
                <c:pt idx="6338">
                  <c:v>Sb_7943.282</c:v>
                </c:pt>
                <c:pt idx="6339">
                  <c:v>Sb_10000</c:v>
                </c:pt>
                <c:pt idx="6340">
                  <c:v>Sb_12589.25</c:v>
                </c:pt>
                <c:pt idx="6341">
                  <c:v>Sb_15848.93</c:v>
                </c:pt>
                <c:pt idx="6342">
                  <c:v>Sb_19952.62</c:v>
                </c:pt>
                <c:pt idx="6343">
                  <c:v>Sb_25118.86</c:v>
                </c:pt>
                <c:pt idx="6344">
                  <c:v>Sb_31622.78</c:v>
                </c:pt>
                <c:pt idx="6345">
                  <c:v>Sb_39810.72</c:v>
                </c:pt>
                <c:pt idx="6346">
                  <c:v>Sb_50118.72</c:v>
                </c:pt>
                <c:pt idx="6347">
                  <c:v>Sb_63095.73</c:v>
                </c:pt>
                <c:pt idx="6348">
                  <c:v>Sb_79432.82</c:v>
                </c:pt>
                <c:pt idx="6349">
                  <c:v>Sb_100000</c:v>
                </c:pt>
                <c:pt idx="6350">
                  <c:v>Sb_125892.5</c:v>
                </c:pt>
                <c:pt idx="6351">
                  <c:v>Sb_158489.3</c:v>
                </c:pt>
                <c:pt idx="6352">
                  <c:v>Sb_199526.2</c:v>
                </c:pt>
                <c:pt idx="6353">
                  <c:v>Sb_251188.6</c:v>
                </c:pt>
                <c:pt idx="6354">
                  <c:v>Sb_316227.8</c:v>
                </c:pt>
                <c:pt idx="6355">
                  <c:v>Sb_398107.2</c:v>
                </c:pt>
                <c:pt idx="6356">
                  <c:v>Sb_501187.2</c:v>
                </c:pt>
                <c:pt idx="6357">
                  <c:v>Sb_630957.3</c:v>
                </c:pt>
                <c:pt idx="6358">
                  <c:v>Sb_794328.2</c:v>
                </c:pt>
                <c:pt idx="6359">
                  <c:v>Sb_1000000</c:v>
                </c:pt>
                <c:pt idx="6360">
                  <c:v>Sb_1258925</c:v>
                </c:pt>
                <c:pt idx="6361">
                  <c:v>Sb_1584893</c:v>
                </c:pt>
                <c:pt idx="6362">
                  <c:v>Sb_1995262</c:v>
                </c:pt>
                <c:pt idx="6363">
                  <c:v>Sb_2511886</c:v>
                </c:pt>
                <c:pt idx="6364">
                  <c:v>Sb_3162278</c:v>
                </c:pt>
                <c:pt idx="6365">
                  <c:v>Sb_3981072</c:v>
                </c:pt>
                <c:pt idx="6366">
                  <c:v>Sb_5011872</c:v>
                </c:pt>
                <c:pt idx="6367">
                  <c:v>Sb_6309573</c:v>
                </c:pt>
                <c:pt idx="6368">
                  <c:v>Sb_7943282</c:v>
                </c:pt>
                <c:pt idx="6369">
                  <c:v>Sb_10000000</c:v>
                </c:pt>
                <c:pt idx="6370">
                  <c:v>Sb_12589250</c:v>
                </c:pt>
                <c:pt idx="6371">
                  <c:v>Sb_15848930</c:v>
                </c:pt>
                <c:pt idx="6372">
                  <c:v>Sb_19952620</c:v>
                </c:pt>
                <c:pt idx="6373">
                  <c:v>Te_</c:v>
                </c:pt>
                <c:pt idx="6374">
                  <c:v>Energy[eV]_Elastic[mb]</c:v>
                </c:pt>
                <c:pt idx="6375">
                  <c:v>Te_0.00001258925</c:v>
                </c:pt>
                <c:pt idx="6376">
                  <c:v>Te_0.00001584893</c:v>
                </c:pt>
                <c:pt idx="6377">
                  <c:v>Te_0.00001995262</c:v>
                </c:pt>
                <c:pt idx="6378">
                  <c:v>Te_0.00002511886</c:v>
                </c:pt>
                <c:pt idx="6379">
                  <c:v>Te_0.00003162278</c:v>
                </c:pt>
                <c:pt idx="6380">
                  <c:v>Te_0.00003981072</c:v>
                </c:pt>
                <c:pt idx="6381">
                  <c:v>Te_0.00005011872</c:v>
                </c:pt>
                <c:pt idx="6382">
                  <c:v>Te_0.00006309573</c:v>
                </c:pt>
                <c:pt idx="6383">
                  <c:v>Te_0.00007943282</c:v>
                </c:pt>
                <c:pt idx="6384">
                  <c:v>Te_0.0001</c:v>
                </c:pt>
                <c:pt idx="6385">
                  <c:v>Te_0.0001258925</c:v>
                </c:pt>
                <c:pt idx="6386">
                  <c:v>Te_0.0001584893</c:v>
                </c:pt>
                <c:pt idx="6387">
                  <c:v>Te_0.0001995262</c:v>
                </c:pt>
                <c:pt idx="6388">
                  <c:v>Te_0.0002511886</c:v>
                </c:pt>
                <c:pt idx="6389">
                  <c:v>Te_0.0003162278</c:v>
                </c:pt>
                <c:pt idx="6390">
                  <c:v>Te_0.0003981072</c:v>
                </c:pt>
                <c:pt idx="6391">
                  <c:v>Te_0.0005011872</c:v>
                </c:pt>
                <c:pt idx="6392">
                  <c:v>Te_0.0006309573</c:v>
                </c:pt>
                <c:pt idx="6393">
                  <c:v>Te_0.0007943282</c:v>
                </c:pt>
                <c:pt idx="6394">
                  <c:v>Te_0.001</c:v>
                </c:pt>
                <c:pt idx="6395">
                  <c:v>Te_0.001258925</c:v>
                </c:pt>
                <c:pt idx="6396">
                  <c:v>Te_0.001584893</c:v>
                </c:pt>
                <c:pt idx="6397">
                  <c:v>Te_0.001995262</c:v>
                </c:pt>
                <c:pt idx="6398">
                  <c:v>Te_0.002511886</c:v>
                </c:pt>
                <c:pt idx="6399">
                  <c:v>Te_0.003162278</c:v>
                </c:pt>
                <c:pt idx="6400">
                  <c:v>Te_0.003981072</c:v>
                </c:pt>
                <c:pt idx="6401">
                  <c:v>Te_0.005011872</c:v>
                </c:pt>
                <c:pt idx="6402">
                  <c:v>Te_0.006309573</c:v>
                </c:pt>
                <c:pt idx="6403">
                  <c:v>Te_0.007943282</c:v>
                </c:pt>
                <c:pt idx="6404">
                  <c:v>Te_0.01</c:v>
                </c:pt>
                <c:pt idx="6405">
                  <c:v>Te_0.01258925</c:v>
                </c:pt>
                <c:pt idx="6406">
                  <c:v>Te_0.01584893</c:v>
                </c:pt>
                <c:pt idx="6407">
                  <c:v>Te_0.01995262</c:v>
                </c:pt>
                <c:pt idx="6408">
                  <c:v>Te_0.02511886</c:v>
                </c:pt>
                <c:pt idx="6409">
                  <c:v>Te_0.03162278</c:v>
                </c:pt>
                <c:pt idx="6410">
                  <c:v>Te_0.03981072</c:v>
                </c:pt>
                <c:pt idx="6411">
                  <c:v>Te_0.05011872</c:v>
                </c:pt>
                <c:pt idx="6412">
                  <c:v>Te_0.06309573</c:v>
                </c:pt>
                <c:pt idx="6413">
                  <c:v>Te_0.07943282</c:v>
                </c:pt>
                <c:pt idx="6414">
                  <c:v>Te_0.1</c:v>
                </c:pt>
                <c:pt idx="6415">
                  <c:v>Te_0.1258925</c:v>
                </c:pt>
                <c:pt idx="6416">
                  <c:v>Te_0.1584893</c:v>
                </c:pt>
                <c:pt idx="6417">
                  <c:v>Te_0.1995262</c:v>
                </c:pt>
                <c:pt idx="6418">
                  <c:v>Te_0.2511886</c:v>
                </c:pt>
                <c:pt idx="6419">
                  <c:v>Te_0.3162278</c:v>
                </c:pt>
                <c:pt idx="6420">
                  <c:v>Te_0.3981072</c:v>
                </c:pt>
                <c:pt idx="6421">
                  <c:v>Te_0.5011872</c:v>
                </c:pt>
                <c:pt idx="6422">
                  <c:v>Te_0.6309573</c:v>
                </c:pt>
                <c:pt idx="6423">
                  <c:v>Te_0.7943282</c:v>
                </c:pt>
                <c:pt idx="6424">
                  <c:v>Te_1</c:v>
                </c:pt>
                <c:pt idx="6425">
                  <c:v>Te_1.258925</c:v>
                </c:pt>
                <c:pt idx="6426">
                  <c:v>Te_1.584893</c:v>
                </c:pt>
                <c:pt idx="6427">
                  <c:v>Te_1.995262</c:v>
                </c:pt>
                <c:pt idx="6428">
                  <c:v>Te_2.511886</c:v>
                </c:pt>
                <c:pt idx="6429">
                  <c:v>Te_3.162278</c:v>
                </c:pt>
                <c:pt idx="6430">
                  <c:v>Te_3.981072</c:v>
                </c:pt>
                <c:pt idx="6431">
                  <c:v>Te_5.011872</c:v>
                </c:pt>
                <c:pt idx="6432">
                  <c:v>Te_6.309573</c:v>
                </c:pt>
                <c:pt idx="6433">
                  <c:v>Te_7.943282</c:v>
                </c:pt>
                <c:pt idx="6434">
                  <c:v>Te_10</c:v>
                </c:pt>
                <c:pt idx="6435">
                  <c:v>Te_12.58925</c:v>
                </c:pt>
                <c:pt idx="6436">
                  <c:v>Te_15.84893</c:v>
                </c:pt>
                <c:pt idx="6437">
                  <c:v>Te_19.95262</c:v>
                </c:pt>
                <c:pt idx="6438">
                  <c:v>Te_25.11886</c:v>
                </c:pt>
                <c:pt idx="6439">
                  <c:v>Te_31.62278</c:v>
                </c:pt>
                <c:pt idx="6440">
                  <c:v>Te_39.81072</c:v>
                </c:pt>
                <c:pt idx="6441">
                  <c:v>Te_50.11872</c:v>
                </c:pt>
                <c:pt idx="6442">
                  <c:v>Te_63.09573</c:v>
                </c:pt>
                <c:pt idx="6443">
                  <c:v>Te_79.43282</c:v>
                </c:pt>
                <c:pt idx="6444">
                  <c:v>Te_100</c:v>
                </c:pt>
                <c:pt idx="6445">
                  <c:v>Te_125.8925</c:v>
                </c:pt>
                <c:pt idx="6446">
                  <c:v>Te_158.4893</c:v>
                </c:pt>
                <c:pt idx="6447">
                  <c:v>Te_199.5262</c:v>
                </c:pt>
                <c:pt idx="6448">
                  <c:v>Te_251.1886</c:v>
                </c:pt>
                <c:pt idx="6449">
                  <c:v>Te_316.2278</c:v>
                </c:pt>
                <c:pt idx="6450">
                  <c:v>Te_398.1072</c:v>
                </c:pt>
                <c:pt idx="6451">
                  <c:v>Te_501.1872</c:v>
                </c:pt>
                <c:pt idx="6452">
                  <c:v>Te_630.9573</c:v>
                </c:pt>
                <c:pt idx="6453">
                  <c:v>Te_794.3282</c:v>
                </c:pt>
                <c:pt idx="6454">
                  <c:v>Te_1000</c:v>
                </c:pt>
                <c:pt idx="6455">
                  <c:v>Te_1258.925</c:v>
                </c:pt>
                <c:pt idx="6456">
                  <c:v>Te_1584.893</c:v>
                </c:pt>
                <c:pt idx="6457">
                  <c:v>Te_1995.262</c:v>
                </c:pt>
                <c:pt idx="6458">
                  <c:v>Te_2511.886</c:v>
                </c:pt>
                <c:pt idx="6459">
                  <c:v>Te_3162.278</c:v>
                </c:pt>
                <c:pt idx="6460">
                  <c:v>Te_3981.072</c:v>
                </c:pt>
                <c:pt idx="6461">
                  <c:v>Te_5011.872</c:v>
                </c:pt>
                <c:pt idx="6462">
                  <c:v>Te_6309.573</c:v>
                </c:pt>
                <c:pt idx="6463">
                  <c:v>Te_7943.282</c:v>
                </c:pt>
                <c:pt idx="6464">
                  <c:v>Te_10000</c:v>
                </c:pt>
                <c:pt idx="6465">
                  <c:v>Te_12589.25</c:v>
                </c:pt>
                <c:pt idx="6466">
                  <c:v>Te_15848.93</c:v>
                </c:pt>
                <c:pt idx="6467">
                  <c:v>Te_19952.62</c:v>
                </c:pt>
                <c:pt idx="6468">
                  <c:v>Te_25118.86</c:v>
                </c:pt>
                <c:pt idx="6469">
                  <c:v>Te_31622.78</c:v>
                </c:pt>
                <c:pt idx="6470">
                  <c:v>Te_39810.72</c:v>
                </c:pt>
                <c:pt idx="6471">
                  <c:v>Te_50118.72</c:v>
                </c:pt>
                <c:pt idx="6472">
                  <c:v>Te_63095.73</c:v>
                </c:pt>
                <c:pt idx="6473">
                  <c:v>Te_79432.82</c:v>
                </c:pt>
                <c:pt idx="6474">
                  <c:v>Te_100000</c:v>
                </c:pt>
                <c:pt idx="6475">
                  <c:v>Te_125892.5</c:v>
                </c:pt>
                <c:pt idx="6476">
                  <c:v>Te_158489.3</c:v>
                </c:pt>
                <c:pt idx="6477">
                  <c:v>Te_199526.2</c:v>
                </c:pt>
                <c:pt idx="6478">
                  <c:v>Te_251188.6</c:v>
                </c:pt>
                <c:pt idx="6479">
                  <c:v>Te_316227.8</c:v>
                </c:pt>
                <c:pt idx="6480">
                  <c:v>Te_398107.2</c:v>
                </c:pt>
                <c:pt idx="6481">
                  <c:v>Te_501187.2</c:v>
                </c:pt>
                <c:pt idx="6482">
                  <c:v>Te_630957.3</c:v>
                </c:pt>
                <c:pt idx="6483">
                  <c:v>Te_794328.2</c:v>
                </c:pt>
                <c:pt idx="6484">
                  <c:v>Te_1000000</c:v>
                </c:pt>
                <c:pt idx="6485">
                  <c:v>Te_1258925</c:v>
                </c:pt>
                <c:pt idx="6486">
                  <c:v>Te_1584893</c:v>
                </c:pt>
                <c:pt idx="6487">
                  <c:v>Te_1995262</c:v>
                </c:pt>
                <c:pt idx="6488">
                  <c:v>Te_2511886</c:v>
                </c:pt>
                <c:pt idx="6489">
                  <c:v>Te_3162278</c:v>
                </c:pt>
                <c:pt idx="6490">
                  <c:v>Te_3981072</c:v>
                </c:pt>
                <c:pt idx="6491">
                  <c:v>Te_5011872</c:v>
                </c:pt>
                <c:pt idx="6492">
                  <c:v>Te_6309573</c:v>
                </c:pt>
                <c:pt idx="6493">
                  <c:v>Te_7943282</c:v>
                </c:pt>
                <c:pt idx="6494">
                  <c:v>Te_10000000</c:v>
                </c:pt>
                <c:pt idx="6495">
                  <c:v>Te_12589250</c:v>
                </c:pt>
                <c:pt idx="6496">
                  <c:v>Te_15848930</c:v>
                </c:pt>
                <c:pt idx="6497">
                  <c:v>Te_19952620</c:v>
                </c:pt>
                <c:pt idx="6498">
                  <c:v>I_</c:v>
                </c:pt>
                <c:pt idx="6499">
                  <c:v>Energy[eV]_Elastic[mb]</c:v>
                </c:pt>
                <c:pt idx="6500">
                  <c:v>I_0.00001258925</c:v>
                </c:pt>
                <c:pt idx="6501">
                  <c:v>I_0.00001584893</c:v>
                </c:pt>
                <c:pt idx="6502">
                  <c:v>I_0.00001995262</c:v>
                </c:pt>
                <c:pt idx="6503">
                  <c:v>I_0.00002511886</c:v>
                </c:pt>
                <c:pt idx="6504">
                  <c:v>I_0.00003162278</c:v>
                </c:pt>
                <c:pt idx="6505">
                  <c:v>I_0.00003981072</c:v>
                </c:pt>
                <c:pt idx="6506">
                  <c:v>I_0.00005011872</c:v>
                </c:pt>
                <c:pt idx="6507">
                  <c:v>I_0.00006309573</c:v>
                </c:pt>
                <c:pt idx="6508">
                  <c:v>I_0.00007943282</c:v>
                </c:pt>
                <c:pt idx="6509">
                  <c:v>I_0.0001</c:v>
                </c:pt>
                <c:pt idx="6510">
                  <c:v>I_0.0001258925</c:v>
                </c:pt>
                <c:pt idx="6511">
                  <c:v>I_0.0001584893</c:v>
                </c:pt>
                <c:pt idx="6512">
                  <c:v>I_0.0001995262</c:v>
                </c:pt>
                <c:pt idx="6513">
                  <c:v>I_0.0002511886</c:v>
                </c:pt>
                <c:pt idx="6514">
                  <c:v>I_0.0003162278</c:v>
                </c:pt>
                <c:pt idx="6515">
                  <c:v>I_0.0003981072</c:v>
                </c:pt>
                <c:pt idx="6516">
                  <c:v>I_0.0005011872</c:v>
                </c:pt>
                <c:pt idx="6517">
                  <c:v>I_0.0006309573</c:v>
                </c:pt>
                <c:pt idx="6518">
                  <c:v>I_0.0007943282</c:v>
                </c:pt>
                <c:pt idx="6519">
                  <c:v>I_0.001</c:v>
                </c:pt>
                <c:pt idx="6520">
                  <c:v>I_0.001258925</c:v>
                </c:pt>
                <c:pt idx="6521">
                  <c:v>I_0.001584893</c:v>
                </c:pt>
                <c:pt idx="6522">
                  <c:v>I_0.001995262</c:v>
                </c:pt>
                <c:pt idx="6523">
                  <c:v>I_0.002511886</c:v>
                </c:pt>
                <c:pt idx="6524">
                  <c:v>I_0.003162278</c:v>
                </c:pt>
                <c:pt idx="6525">
                  <c:v>I_0.003981072</c:v>
                </c:pt>
                <c:pt idx="6526">
                  <c:v>I_0.005011872</c:v>
                </c:pt>
                <c:pt idx="6527">
                  <c:v>I_0.006309573</c:v>
                </c:pt>
                <c:pt idx="6528">
                  <c:v>I_0.007943282</c:v>
                </c:pt>
                <c:pt idx="6529">
                  <c:v>I_0.01</c:v>
                </c:pt>
                <c:pt idx="6530">
                  <c:v>I_0.01258925</c:v>
                </c:pt>
                <c:pt idx="6531">
                  <c:v>I_0.01584893</c:v>
                </c:pt>
                <c:pt idx="6532">
                  <c:v>I_0.01995262</c:v>
                </c:pt>
                <c:pt idx="6533">
                  <c:v>I_0.02511886</c:v>
                </c:pt>
                <c:pt idx="6534">
                  <c:v>I_0.03162278</c:v>
                </c:pt>
                <c:pt idx="6535">
                  <c:v>I_0.03981072</c:v>
                </c:pt>
                <c:pt idx="6536">
                  <c:v>I_0.05011872</c:v>
                </c:pt>
                <c:pt idx="6537">
                  <c:v>I_0.06309573</c:v>
                </c:pt>
                <c:pt idx="6538">
                  <c:v>I_0.07943282</c:v>
                </c:pt>
                <c:pt idx="6539">
                  <c:v>I_0.1</c:v>
                </c:pt>
                <c:pt idx="6540">
                  <c:v>I_0.1258925</c:v>
                </c:pt>
                <c:pt idx="6541">
                  <c:v>I_0.1584893</c:v>
                </c:pt>
                <c:pt idx="6542">
                  <c:v>I_0.1995262</c:v>
                </c:pt>
                <c:pt idx="6543">
                  <c:v>I_0.2511886</c:v>
                </c:pt>
                <c:pt idx="6544">
                  <c:v>I_0.3162278</c:v>
                </c:pt>
                <c:pt idx="6545">
                  <c:v>I_0.3981072</c:v>
                </c:pt>
                <c:pt idx="6546">
                  <c:v>I_0.5011872</c:v>
                </c:pt>
                <c:pt idx="6547">
                  <c:v>I_0.6309573</c:v>
                </c:pt>
                <c:pt idx="6548">
                  <c:v>I_0.7943282</c:v>
                </c:pt>
                <c:pt idx="6549">
                  <c:v>I_1</c:v>
                </c:pt>
                <c:pt idx="6550">
                  <c:v>I_1.258925</c:v>
                </c:pt>
                <c:pt idx="6551">
                  <c:v>I_1.584893</c:v>
                </c:pt>
                <c:pt idx="6552">
                  <c:v>I_1.995262</c:v>
                </c:pt>
                <c:pt idx="6553">
                  <c:v>I_2.511886</c:v>
                </c:pt>
                <c:pt idx="6554">
                  <c:v>I_3.162278</c:v>
                </c:pt>
                <c:pt idx="6555">
                  <c:v>I_3.981072</c:v>
                </c:pt>
                <c:pt idx="6556">
                  <c:v>I_5.011872</c:v>
                </c:pt>
                <c:pt idx="6557">
                  <c:v>I_6.309573</c:v>
                </c:pt>
                <c:pt idx="6558">
                  <c:v>I_7.943282</c:v>
                </c:pt>
                <c:pt idx="6559">
                  <c:v>I_10</c:v>
                </c:pt>
                <c:pt idx="6560">
                  <c:v>I_12.58925</c:v>
                </c:pt>
                <c:pt idx="6561">
                  <c:v>I_15.84893</c:v>
                </c:pt>
                <c:pt idx="6562">
                  <c:v>I_19.95262</c:v>
                </c:pt>
                <c:pt idx="6563">
                  <c:v>I_25.11886</c:v>
                </c:pt>
                <c:pt idx="6564">
                  <c:v>I_31.62278</c:v>
                </c:pt>
                <c:pt idx="6565">
                  <c:v>I_39.81072</c:v>
                </c:pt>
                <c:pt idx="6566">
                  <c:v>I_50.11872</c:v>
                </c:pt>
                <c:pt idx="6567">
                  <c:v>I_63.09573</c:v>
                </c:pt>
                <c:pt idx="6568">
                  <c:v>I_79.43282</c:v>
                </c:pt>
                <c:pt idx="6569">
                  <c:v>I_100</c:v>
                </c:pt>
                <c:pt idx="6570">
                  <c:v>I_125.8925</c:v>
                </c:pt>
                <c:pt idx="6571">
                  <c:v>I_158.4893</c:v>
                </c:pt>
                <c:pt idx="6572">
                  <c:v>I_199.5262</c:v>
                </c:pt>
                <c:pt idx="6573">
                  <c:v>I_251.1886</c:v>
                </c:pt>
                <c:pt idx="6574">
                  <c:v>I_316.2278</c:v>
                </c:pt>
                <c:pt idx="6575">
                  <c:v>I_398.1072</c:v>
                </c:pt>
                <c:pt idx="6576">
                  <c:v>I_501.1872</c:v>
                </c:pt>
                <c:pt idx="6577">
                  <c:v>I_630.9573</c:v>
                </c:pt>
                <c:pt idx="6578">
                  <c:v>I_794.3282</c:v>
                </c:pt>
                <c:pt idx="6579">
                  <c:v>I_1000</c:v>
                </c:pt>
                <c:pt idx="6580">
                  <c:v>I_1258.925</c:v>
                </c:pt>
                <c:pt idx="6581">
                  <c:v>I_1584.893</c:v>
                </c:pt>
                <c:pt idx="6582">
                  <c:v>I_1995.262</c:v>
                </c:pt>
                <c:pt idx="6583">
                  <c:v>I_2511.886</c:v>
                </c:pt>
                <c:pt idx="6584">
                  <c:v>I_3162.278</c:v>
                </c:pt>
                <c:pt idx="6585">
                  <c:v>I_3981.072</c:v>
                </c:pt>
                <c:pt idx="6586">
                  <c:v>I_5011.872</c:v>
                </c:pt>
                <c:pt idx="6587">
                  <c:v>I_6309.573</c:v>
                </c:pt>
                <c:pt idx="6588">
                  <c:v>I_7943.282</c:v>
                </c:pt>
                <c:pt idx="6589">
                  <c:v>I_10000</c:v>
                </c:pt>
                <c:pt idx="6590">
                  <c:v>I_12589.25</c:v>
                </c:pt>
                <c:pt idx="6591">
                  <c:v>I_15848.93</c:v>
                </c:pt>
                <c:pt idx="6592">
                  <c:v>I_19952.62</c:v>
                </c:pt>
                <c:pt idx="6593">
                  <c:v>I_25118.86</c:v>
                </c:pt>
                <c:pt idx="6594">
                  <c:v>I_31622.78</c:v>
                </c:pt>
                <c:pt idx="6595">
                  <c:v>I_39810.72</c:v>
                </c:pt>
                <c:pt idx="6596">
                  <c:v>I_50118.72</c:v>
                </c:pt>
                <c:pt idx="6597">
                  <c:v>I_63095.73</c:v>
                </c:pt>
                <c:pt idx="6598">
                  <c:v>I_79432.82</c:v>
                </c:pt>
                <c:pt idx="6599">
                  <c:v>I_100000</c:v>
                </c:pt>
                <c:pt idx="6600">
                  <c:v>I_125892.5</c:v>
                </c:pt>
                <c:pt idx="6601">
                  <c:v>I_158489.3</c:v>
                </c:pt>
                <c:pt idx="6602">
                  <c:v>I_199526.2</c:v>
                </c:pt>
                <c:pt idx="6603">
                  <c:v>I_251188.6</c:v>
                </c:pt>
                <c:pt idx="6604">
                  <c:v>I_316227.8</c:v>
                </c:pt>
                <c:pt idx="6605">
                  <c:v>I_398107.2</c:v>
                </c:pt>
                <c:pt idx="6606">
                  <c:v>I_501187.2</c:v>
                </c:pt>
                <c:pt idx="6607">
                  <c:v>I_630957.3</c:v>
                </c:pt>
                <c:pt idx="6608">
                  <c:v>I_794328.2</c:v>
                </c:pt>
                <c:pt idx="6609">
                  <c:v>I_1000000</c:v>
                </c:pt>
                <c:pt idx="6610">
                  <c:v>I_1258925</c:v>
                </c:pt>
                <c:pt idx="6611">
                  <c:v>I_1584893</c:v>
                </c:pt>
                <c:pt idx="6612">
                  <c:v>I_1995262</c:v>
                </c:pt>
                <c:pt idx="6613">
                  <c:v>I_2511886</c:v>
                </c:pt>
                <c:pt idx="6614">
                  <c:v>I_3162278</c:v>
                </c:pt>
                <c:pt idx="6615">
                  <c:v>I_3981072</c:v>
                </c:pt>
                <c:pt idx="6616">
                  <c:v>I_5011872</c:v>
                </c:pt>
                <c:pt idx="6617">
                  <c:v>I_6309573</c:v>
                </c:pt>
                <c:pt idx="6618">
                  <c:v>I_7943282</c:v>
                </c:pt>
                <c:pt idx="6619">
                  <c:v>I_10000000</c:v>
                </c:pt>
                <c:pt idx="6620">
                  <c:v>I_12589250</c:v>
                </c:pt>
                <c:pt idx="6621">
                  <c:v>I_15848930</c:v>
                </c:pt>
                <c:pt idx="6622">
                  <c:v>I_19952620</c:v>
                </c:pt>
                <c:pt idx="6623">
                  <c:v>Xe_</c:v>
                </c:pt>
                <c:pt idx="6624">
                  <c:v>Energy[eV]_Elastic[mb]</c:v>
                </c:pt>
                <c:pt idx="6625">
                  <c:v>Xe_0.00001258925</c:v>
                </c:pt>
                <c:pt idx="6626">
                  <c:v>Xe_0.00001584893</c:v>
                </c:pt>
                <c:pt idx="6627">
                  <c:v>Xe_0.00001995262</c:v>
                </c:pt>
                <c:pt idx="6628">
                  <c:v>Xe_0.00002511886</c:v>
                </c:pt>
                <c:pt idx="6629">
                  <c:v>Xe_0.00003162278</c:v>
                </c:pt>
                <c:pt idx="6630">
                  <c:v>Xe_0.00003981072</c:v>
                </c:pt>
                <c:pt idx="6631">
                  <c:v>Xe_0.00005011872</c:v>
                </c:pt>
                <c:pt idx="6632">
                  <c:v>Xe_0.00006309573</c:v>
                </c:pt>
                <c:pt idx="6633">
                  <c:v>Xe_0.00007943282</c:v>
                </c:pt>
                <c:pt idx="6634">
                  <c:v>Xe_0.0001</c:v>
                </c:pt>
                <c:pt idx="6635">
                  <c:v>Xe_0.0001258925</c:v>
                </c:pt>
                <c:pt idx="6636">
                  <c:v>Xe_0.0001584893</c:v>
                </c:pt>
                <c:pt idx="6637">
                  <c:v>Xe_0.0001995262</c:v>
                </c:pt>
                <c:pt idx="6638">
                  <c:v>Xe_0.0002511886</c:v>
                </c:pt>
                <c:pt idx="6639">
                  <c:v>Xe_0.0003162278</c:v>
                </c:pt>
                <c:pt idx="6640">
                  <c:v>Xe_0.0003981072</c:v>
                </c:pt>
                <c:pt idx="6641">
                  <c:v>Xe_0.0005011872</c:v>
                </c:pt>
                <c:pt idx="6642">
                  <c:v>Xe_0.0006309573</c:v>
                </c:pt>
                <c:pt idx="6643">
                  <c:v>Xe_0.0007943282</c:v>
                </c:pt>
                <c:pt idx="6644">
                  <c:v>Xe_0.001</c:v>
                </c:pt>
                <c:pt idx="6645">
                  <c:v>Xe_0.001258925</c:v>
                </c:pt>
                <c:pt idx="6646">
                  <c:v>Xe_0.001584893</c:v>
                </c:pt>
                <c:pt idx="6647">
                  <c:v>Xe_0.001995262</c:v>
                </c:pt>
                <c:pt idx="6648">
                  <c:v>Xe_0.002511886</c:v>
                </c:pt>
                <c:pt idx="6649">
                  <c:v>Xe_0.003162278</c:v>
                </c:pt>
                <c:pt idx="6650">
                  <c:v>Xe_0.003981072</c:v>
                </c:pt>
                <c:pt idx="6651">
                  <c:v>Xe_0.005011872</c:v>
                </c:pt>
                <c:pt idx="6652">
                  <c:v>Xe_0.006309573</c:v>
                </c:pt>
                <c:pt idx="6653">
                  <c:v>Xe_0.007943282</c:v>
                </c:pt>
                <c:pt idx="6654">
                  <c:v>Xe_0.01</c:v>
                </c:pt>
                <c:pt idx="6655">
                  <c:v>Xe_0.01258925</c:v>
                </c:pt>
                <c:pt idx="6656">
                  <c:v>Xe_0.01584893</c:v>
                </c:pt>
                <c:pt idx="6657">
                  <c:v>Xe_0.01995262</c:v>
                </c:pt>
                <c:pt idx="6658">
                  <c:v>Xe_0.02511886</c:v>
                </c:pt>
                <c:pt idx="6659">
                  <c:v>Xe_0.03162278</c:v>
                </c:pt>
                <c:pt idx="6660">
                  <c:v>Xe_0.03981072</c:v>
                </c:pt>
                <c:pt idx="6661">
                  <c:v>Xe_0.05011872</c:v>
                </c:pt>
                <c:pt idx="6662">
                  <c:v>Xe_0.06309573</c:v>
                </c:pt>
                <c:pt idx="6663">
                  <c:v>Xe_0.07943282</c:v>
                </c:pt>
                <c:pt idx="6664">
                  <c:v>Xe_0.1</c:v>
                </c:pt>
                <c:pt idx="6665">
                  <c:v>Xe_0.1258925</c:v>
                </c:pt>
                <c:pt idx="6666">
                  <c:v>Xe_0.1584893</c:v>
                </c:pt>
                <c:pt idx="6667">
                  <c:v>Xe_0.1995262</c:v>
                </c:pt>
                <c:pt idx="6668">
                  <c:v>Xe_0.2511886</c:v>
                </c:pt>
                <c:pt idx="6669">
                  <c:v>Xe_0.3162278</c:v>
                </c:pt>
                <c:pt idx="6670">
                  <c:v>Xe_0.3981072</c:v>
                </c:pt>
                <c:pt idx="6671">
                  <c:v>Xe_0.5011872</c:v>
                </c:pt>
                <c:pt idx="6672">
                  <c:v>Xe_0.6309573</c:v>
                </c:pt>
                <c:pt idx="6673">
                  <c:v>Xe_0.7943282</c:v>
                </c:pt>
                <c:pt idx="6674">
                  <c:v>Xe_1</c:v>
                </c:pt>
                <c:pt idx="6675">
                  <c:v>Xe_1.258925</c:v>
                </c:pt>
                <c:pt idx="6676">
                  <c:v>Xe_1.584893</c:v>
                </c:pt>
                <c:pt idx="6677">
                  <c:v>Xe_1.995262</c:v>
                </c:pt>
                <c:pt idx="6678">
                  <c:v>Xe_2.511886</c:v>
                </c:pt>
                <c:pt idx="6679">
                  <c:v>Xe_3.162278</c:v>
                </c:pt>
                <c:pt idx="6680">
                  <c:v>Xe_3.981072</c:v>
                </c:pt>
                <c:pt idx="6681">
                  <c:v>Xe_5.011872</c:v>
                </c:pt>
                <c:pt idx="6682">
                  <c:v>Xe_6.309573</c:v>
                </c:pt>
                <c:pt idx="6683">
                  <c:v>Xe_7.943282</c:v>
                </c:pt>
                <c:pt idx="6684">
                  <c:v>Xe_10</c:v>
                </c:pt>
                <c:pt idx="6685">
                  <c:v>Xe_12.58925</c:v>
                </c:pt>
                <c:pt idx="6686">
                  <c:v>Xe_15.84893</c:v>
                </c:pt>
                <c:pt idx="6687">
                  <c:v>Xe_19.95262</c:v>
                </c:pt>
                <c:pt idx="6688">
                  <c:v>Xe_25.11886</c:v>
                </c:pt>
                <c:pt idx="6689">
                  <c:v>Xe_31.62278</c:v>
                </c:pt>
                <c:pt idx="6690">
                  <c:v>Xe_39.81072</c:v>
                </c:pt>
                <c:pt idx="6691">
                  <c:v>Xe_50.11872</c:v>
                </c:pt>
                <c:pt idx="6692">
                  <c:v>Xe_63.09573</c:v>
                </c:pt>
                <c:pt idx="6693">
                  <c:v>Xe_79.43282</c:v>
                </c:pt>
                <c:pt idx="6694">
                  <c:v>Xe_100</c:v>
                </c:pt>
                <c:pt idx="6695">
                  <c:v>Xe_125.8925</c:v>
                </c:pt>
                <c:pt idx="6696">
                  <c:v>Xe_158.4893</c:v>
                </c:pt>
                <c:pt idx="6697">
                  <c:v>Xe_199.5262</c:v>
                </c:pt>
                <c:pt idx="6698">
                  <c:v>Xe_251.1886</c:v>
                </c:pt>
                <c:pt idx="6699">
                  <c:v>Xe_316.2278</c:v>
                </c:pt>
                <c:pt idx="6700">
                  <c:v>Xe_398.1072</c:v>
                </c:pt>
                <c:pt idx="6701">
                  <c:v>Xe_501.1872</c:v>
                </c:pt>
                <c:pt idx="6702">
                  <c:v>Xe_630.9573</c:v>
                </c:pt>
                <c:pt idx="6703">
                  <c:v>Xe_794.3282</c:v>
                </c:pt>
                <c:pt idx="6704">
                  <c:v>Xe_1000</c:v>
                </c:pt>
                <c:pt idx="6705">
                  <c:v>Xe_1258.925</c:v>
                </c:pt>
                <c:pt idx="6706">
                  <c:v>Xe_1584.893</c:v>
                </c:pt>
                <c:pt idx="6707">
                  <c:v>Xe_1995.262</c:v>
                </c:pt>
                <c:pt idx="6708">
                  <c:v>Xe_2511.886</c:v>
                </c:pt>
                <c:pt idx="6709">
                  <c:v>Xe_3162.278</c:v>
                </c:pt>
                <c:pt idx="6710">
                  <c:v>Xe_3981.072</c:v>
                </c:pt>
                <c:pt idx="6711">
                  <c:v>Xe_5011.872</c:v>
                </c:pt>
                <c:pt idx="6712">
                  <c:v>Xe_6309.573</c:v>
                </c:pt>
                <c:pt idx="6713">
                  <c:v>Xe_7943.282</c:v>
                </c:pt>
                <c:pt idx="6714">
                  <c:v>Xe_10000</c:v>
                </c:pt>
                <c:pt idx="6715">
                  <c:v>Xe_12589.25</c:v>
                </c:pt>
                <c:pt idx="6716">
                  <c:v>Xe_15848.93</c:v>
                </c:pt>
                <c:pt idx="6717">
                  <c:v>Xe_19952.62</c:v>
                </c:pt>
                <c:pt idx="6718">
                  <c:v>Xe_25118.86</c:v>
                </c:pt>
                <c:pt idx="6719">
                  <c:v>Xe_31622.78</c:v>
                </c:pt>
                <c:pt idx="6720">
                  <c:v>Xe_39810.72</c:v>
                </c:pt>
                <c:pt idx="6721">
                  <c:v>Xe_50118.72</c:v>
                </c:pt>
                <c:pt idx="6722">
                  <c:v>Xe_63095.73</c:v>
                </c:pt>
                <c:pt idx="6723">
                  <c:v>Xe_79432.82</c:v>
                </c:pt>
                <c:pt idx="6724">
                  <c:v>Xe_100000</c:v>
                </c:pt>
                <c:pt idx="6725">
                  <c:v>Xe_125892.5</c:v>
                </c:pt>
                <c:pt idx="6726">
                  <c:v>Xe_158489.3</c:v>
                </c:pt>
                <c:pt idx="6727">
                  <c:v>Xe_199526.2</c:v>
                </c:pt>
                <c:pt idx="6728">
                  <c:v>Xe_251188.6</c:v>
                </c:pt>
                <c:pt idx="6729">
                  <c:v>Xe_316227.8</c:v>
                </c:pt>
                <c:pt idx="6730">
                  <c:v>Xe_398107.2</c:v>
                </c:pt>
                <c:pt idx="6731">
                  <c:v>Xe_501187.2</c:v>
                </c:pt>
                <c:pt idx="6732">
                  <c:v>Xe_630957.3</c:v>
                </c:pt>
                <c:pt idx="6733">
                  <c:v>Xe_794328.2</c:v>
                </c:pt>
                <c:pt idx="6734">
                  <c:v>Xe_1000000</c:v>
                </c:pt>
                <c:pt idx="6735">
                  <c:v>Xe_1258925</c:v>
                </c:pt>
                <c:pt idx="6736">
                  <c:v>Xe_1584893</c:v>
                </c:pt>
                <c:pt idx="6737">
                  <c:v>Xe_1995262</c:v>
                </c:pt>
                <c:pt idx="6738">
                  <c:v>Xe_2511886</c:v>
                </c:pt>
                <c:pt idx="6739">
                  <c:v>Xe_3162278</c:v>
                </c:pt>
                <c:pt idx="6740">
                  <c:v>Xe_3981072</c:v>
                </c:pt>
                <c:pt idx="6741">
                  <c:v>Xe_5011872</c:v>
                </c:pt>
                <c:pt idx="6742">
                  <c:v>Xe_6309573</c:v>
                </c:pt>
                <c:pt idx="6743">
                  <c:v>Xe_7943282</c:v>
                </c:pt>
                <c:pt idx="6744">
                  <c:v>Xe_10000000</c:v>
                </c:pt>
                <c:pt idx="6745">
                  <c:v>Xe_12589250</c:v>
                </c:pt>
                <c:pt idx="6746">
                  <c:v>Xe_15848930</c:v>
                </c:pt>
                <c:pt idx="6747">
                  <c:v>Xe_19952620</c:v>
                </c:pt>
                <c:pt idx="6748">
                  <c:v>Cs_</c:v>
                </c:pt>
                <c:pt idx="6749">
                  <c:v>Energy[eV]_Elastic[mb]</c:v>
                </c:pt>
                <c:pt idx="6750">
                  <c:v>Cs_0.00001258925</c:v>
                </c:pt>
                <c:pt idx="6751">
                  <c:v>Cs_0.00001584893</c:v>
                </c:pt>
                <c:pt idx="6752">
                  <c:v>Cs_0.00001995262</c:v>
                </c:pt>
                <c:pt idx="6753">
                  <c:v>Cs_0.00002511886</c:v>
                </c:pt>
                <c:pt idx="6754">
                  <c:v>Cs_0.00003162278</c:v>
                </c:pt>
                <c:pt idx="6755">
                  <c:v>Cs_0.00003981072</c:v>
                </c:pt>
                <c:pt idx="6756">
                  <c:v>Cs_0.00005011872</c:v>
                </c:pt>
                <c:pt idx="6757">
                  <c:v>Cs_0.00006309573</c:v>
                </c:pt>
                <c:pt idx="6758">
                  <c:v>Cs_0.00007943282</c:v>
                </c:pt>
                <c:pt idx="6759">
                  <c:v>Cs_0.0001</c:v>
                </c:pt>
                <c:pt idx="6760">
                  <c:v>Cs_0.0001258925</c:v>
                </c:pt>
                <c:pt idx="6761">
                  <c:v>Cs_0.0001584893</c:v>
                </c:pt>
                <c:pt idx="6762">
                  <c:v>Cs_0.0001995262</c:v>
                </c:pt>
                <c:pt idx="6763">
                  <c:v>Cs_0.0002511886</c:v>
                </c:pt>
                <c:pt idx="6764">
                  <c:v>Cs_0.0003162278</c:v>
                </c:pt>
                <c:pt idx="6765">
                  <c:v>Cs_0.0003981072</c:v>
                </c:pt>
                <c:pt idx="6766">
                  <c:v>Cs_0.0005011872</c:v>
                </c:pt>
                <c:pt idx="6767">
                  <c:v>Cs_0.0006309573</c:v>
                </c:pt>
                <c:pt idx="6768">
                  <c:v>Cs_0.0007943282</c:v>
                </c:pt>
                <c:pt idx="6769">
                  <c:v>Cs_0.001</c:v>
                </c:pt>
                <c:pt idx="6770">
                  <c:v>Cs_0.001258925</c:v>
                </c:pt>
                <c:pt idx="6771">
                  <c:v>Cs_0.001584893</c:v>
                </c:pt>
                <c:pt idx="6772">
                  <c:v>Cs_0.001995262</c:v>
                </c:pt>
                <c:pt idx="6773">
                  <c:v>Cs_0.002511886</c:v>
                </c:pt>
                <c:pt idx="6774">
                  <c:v>Cs_0.003162278</c:v>
                </c:pt>
                <c:pt idx="6775">
                  <c:v>Cs_0.003981072</c:v>
                </c:pt>
                <c:pt idx="6776">
                  <c:v>Cs_0.005011872</c:v>
                </c:pt>
                <c:pt idx="6777">
                  <c:v>Cs_0.006309573</c:v>
                </c:pt>
                <c:pt idx="6778">
                  <c:v>Cs_0.007943282</c:v>
                </c:pt>
                <c:pt idx="6779">
                  <c:v>Cs_0.01</c:v>
                </c:pt>
                <c:pt idx="6780">
                  <c:v>Cs_0.01258925</c:v>
                </c:pt>
                <c:pt idx="6781">
                  <c:v>Cs_0.01584893</c:v>
                </c:pt>
                <c:pt idx="6782">
                  <c:v>Cs_0.01995262</c:v>
                </c:pt>
                <c:pt idx="6783">
                  <c:v>Cs_0.02511886</c:v>
                </c:pt>
                <c:pt idx="6784">
                  <c:v>Cs_0.03162278</c:v>
                </c:pt>
                <c:pt idx="6785">
                  <c:v>Cs_0.03981072</c:v>
                </c:pt>
                <c:pt idx="6786">
                  <c:v>Cs_0.05011872</c:v>
                </c:pt>
                <c:pt idx="6787">
                  <c:v>Cs_0.06309573</c:v>
                </c:pt>
                <c:pt idx="6788">
                  <c:v>Cs_0.07943282</c:v>
                </c:pt>
                <c:pt idx="6789">
                  <c:v>Cs_0.1</c:v>
                </c:pt>
                <c:pt idx="6790">
                  <c:v>Cs_0.1258925</c:v>
                </c:pt>
                <c:pt idx="6791">
                  <c:v>Cs_0.1584893</c:v>
                </c:pt>
                <c:pt idx="6792">
                  <c:v>Cs_0.1995262</c:v>
                </c:pt>
                <c:pt idx="6793">
                  <c:v>Cs_0.2511886</c:v>
                </c:pt>
                <c:pt idx="6794">
                  <c:v>Cs_0.3162278</c:v>
                </c:pt>
                <c:pt idx="6795">
                  <c:v>Cs_0.3981072</c:v>
                </c:pt>
                <c:pt idx="6796">
                  <c:v>Cs_0.5011872</c:v>
                </c:pt>
                <c:pt idx="6797">
                  <c:v>Cs_0.6309573</c:v>
                </c:pt>
                <c:pt idx="6798">
                  <c:v>Cs_0.7943282</c:v>
                </c:pt>
                <c:pt idx="6799">
                  <c:v>Cs_1</c:v>
                </c:pt>
                <c:pt idx="6800">
                  <c:v>Cs_1.258925</c:v>
                </c:pt>
                <c:pt idx="6801">
                  <c:v>Cs_1.584893</c:v>
                </c:pt>
                <c:pt idx="6802">
                  <c:v>Cs_1.995262</c:v>
                </c:pt>
                <c:pt idx="6803">
                  <c:v>Cs_2.511886</c:v>
                </c:pt>
                <c:pt idx="6804">
                  <c:v>Cs_3.162278</c:v>
                </c:pt>
                <c:pt idx="6805">
                  <c:v>Cs_3.981072</c:v>
                </c:pt>
                <c:pt idx="6806">
                  <c:v>Cs_5.011872</c:v>
                </c:pt>
                <c:pt idx="6807">
                  <c:v>Cs_6.309573</c:v>
                </c:pt>
                <c:pt idx="6808">
                  <c:v>Cs_7.943282</c:v>
                </c:pt>
                <c:pt idx="6809">
                  <c:v>Cs_10</c:v>
                </c:pt>
                <c:pt idx="6810">
                  <c:v>Cs_12.58925</c:v>
                </c:pt>
                <c:pt idx="6811">
                  <c:v>Cs_15.84893</c:v>
                </c:pt>
                <c:pt idx="6812">
                  <c:v>Cs_19.95262</c:v>
                </c:pt>
                <c:pt idx="6813">
                  <c:v>Cs_25.11886</c:v>
                </c:pt>
                <c:pt idx="6814">
                  <c:v>Cs_31.62278</c:v>
                </c:pt>
                <c:pt idx="6815">
                  <c:v>Cs_39.81072</c:v>
                </c:pt>
                <c:pt idx="6816">
                  <c:v>Cs_50.11872</c:v>
                </c:pt>
                <c:pt idx="6817">
                  <c:v>Cs_63.09573</c:v>
                </c:pt>
                <c:pt idx="6818">
                  <c:v>Cs_79.43282</c:v>
                </c:pt>
                <c:pt idx="6819">
                  <c:v>Cs_100</c:v>
                </c:pt>
                <c:pt idx="6820">
                  <c:v>Cs_125.8925</c:v>
                </c:pt>
                <c:pt idx="6821">
                  <c:v>Cs_158.4893</c:v>
                </c:pt>
                <c:pt idx="6822">
                  <c:v>Cs_199.5262</c:v>
                </c:pt>
                <c:pt idx="6823">
                  <c:v>Cs_251.1886</c:v>
                </c:pt>
                <c:pt idx="6824">
                  <c:v>Cs_316.2278</c:v>
                </c:pt>
                <c:pt idx="6825">
                  <c:v>Cs_398.1072</c:v>
                </c:pt>
                <c:pt idx="6826">
                  <c:v>Cs_501.1872</c:v>
                </c:pt>
                <c:pt idx="6827">
                  <c:v>Cs_630.9573</c:v>
                </c:pt>
                <c:pt idx="6828">
                  <c:v>Cs_794.3282</c:v>
                </c:pt>
                <c:pt idx="6829">
                  <c:v>Cs_1000</c:v>
                </c:pt>
                <c:pt idx="6830">
                  <c:v>Cs_1258.925</c:v>
                </c:pt>
                <c:pt idx="6831">
                  <c:v>Cs_1584.893</c:v>
                </c:pt>
                <c:pt idx="6832">
                  <c:v>Cs_1995.262</c:v>
                </c:pt>
                <c:pt idx="6833">
                  <c:v>Cs_2511.886</c:v>
                </c:pt>
                <c:pt idx="6834">
                  <c:v>Cs_3162.278</c:v>
                </c:pt>
                <c:pt idx="6835">
                  <c:v>Cs_3981.072</c:v>
                </c:pt>
                <c:pt idx="6836">
                  <c:v>Cs_5011.872</c:v>
                </c:pt>
                <c:pt idx="6837">
                  <c:v>Cs_6309.573</c:v>
                </c:pt>
                <c:pt idx="6838">
                  <c:v>Cs_7943.282</c:v>
                </c:pt>
                <c:pt idx="6839">
                  <c:v>Cs_10000</c:v>
                </c:pt>
                <c:pt idx="6840">
                  <c:v>Cs_12589.25</c:v>
                </c:pt>
                <c:pt idx="6841">
                  <c:v>Cs_15848.93</c:v>
                </c:pt>
                <c:pt idx="6842">
                  <c:v>Cs_19952.62</c:v>
                </c:pt>
                <c:pt idx="6843">
                  <c:v>Cs_25118.86</c:v>
                </c:pt>
                <c:pt idx="6844">
                  <c:v>Cs_31622.78</c:v>
                </c:pt>
                <c:pt idx="6845">
                  <c:v>Cs_39810.72</c:v>
                </c:pt>
                <c:pt idx="6846">
                  <c:v>Cs_50118.72</c:v>
                </c:pt>
                <c:pt idx="6847">
                  <c:v>Cs_63095.73</c:v>
                </c:pt>
                <c:pt idx="6848">
                  <c:v>Cs_79432.82</c:v>
                </c:pt>
                <c:pt idx="6849">
                  <c:v>Cs_100000</c:v>
                </c:pt>
                <c:pt idx="6850">
                  <c:v>Cs_125892.5</c:v>
                </c:pt>
                <c:pt idx="6851">
                  <c:v>Cs_158489.3</c:v>
                </c:pt>
                <c:pt idx="6852">
                  <c:v>Cs_199526.2</c:v>
                </c:pt>
                <c:pt idx="6853">
                  <c:v>Cs_251188.6</c:v>
                </c:pt>
                <c:pt idx="6854">
                  <c:v>Cs_316227.8</c:v>
                </c:pt>
                <c:pt idx="6855">
                  <c:v>Cs_398107.2</c:v>
                </c:pt>
                <c:pt idx="6856">
                  <c:v>Cs_501187.2</c:v>
                </c:pt>
                <c:pt idx="6857">
                  <c:v>Cs_630957.3</c:v>
                </c:pt>
                <c:pt idx="6858">
                  <c:v>Cs_794328.2</c:v>
                </c:pt>
                <c:pt idx="6859">
                  <c:v>Cs_1000000</c:v>
                </c:pt>
                <c:pt idx="6860">
                  <c:v>Cs_1258925</c:v>
                </c:pt>
                <c:pt idx="6861">
                  <c:v>Cs_1584893</c:v>
                </c:pt>
                <c:pt idx="6862">
                  <c:v>Cs_1995262</c:v>
                </c:pt>
                <c:pt idx="6863">
                  <c:v>Cs_2511886</c:v>
                </c:pt>
                <c:pt idx="6864">
                  <c:v>Cs_3162278</c:v>
                </c:pt>
                <c:pt idx="6865">
                  <c:v>Cs_3981072</c:v>
                </c:pt>
                <c:pt idx="6866">
                  <c:v>Cs_5011872</c:v>
                </c:pt>
                <c:pt idx="6867">
                  <c:v>Cs_6309573</c:v>
                </c:pt>
                <c:pt idx="6868">
                  <c:v>Cs_7943282</c:v>
                </c:pt>
                <c:pt idx="6869">
                  <c:v>Cs_10000000</c:v>
                </c:pt>
                <c:pt idx="6870">
                  <c:v>Cs_12589250</c:v>
                </c:pt>
                <c:pt idx="6871">
                  <c:v>Cs_15848930</c:v>
                </c:pt>
                <c:pt idx="6872">
                  <c:v>Cs_19952620</c:v>
                </c:pt>
                <c:pt idx="6873">
                  <c:v>Ba_</c:v>
                </c:pt>
                <c:pt idx="6874">
                  <c:v>Energy[eV]_Elastic[mb]</c:v>
                </c:pt>
                <c:pt idx="6875">
                  <c:v>Ba_0.00001258925</c:v>
                </c:pt>
                <c:pt idx="6876">
                  <c:v>Ba_0.00001584893</c:v>
                </c:pt>
                <c:pt idx="6877">
                  <c:v>Ba_0.00001995262</c:v>
                </c:pt>
                <c:pt idx="6878">
                  <c:v>Ba_0.00002511886</c:v>
                </c:pt>
                <c:pt idx="6879">
                  <c:v>Ba_0.00003162278</c:v>
                </c:pt>
                <c:pt idx="6880">
                  <c:v>Ba_0.00003981072</c:v>
                </c:pt>
                <c:pt idx="6881">
                  <c:v>Ba_0.00005011872</c:v>
                </c:pt>
                <c:pt idx="6882">
                  <c:v>Ba_0.00006309573</c:v>
                </c:pt>
                <c:pt idx="6883">
                  <c:v>Ba_0.00007943282</c:v>
                </c:pt>
                <c:pt idx="6884">
                  <c:v>Ba_0.0001</c:v>
                </c:pt>
                <c:pt idx="6885">
                  <c:v>Ba_0.0001258925</c:v>
                </c:pt>
                <c:pt idx="6886">
                  <c:v>Ba_0.0001584893</c:v>
                </c:pt>
                <c:pt idx="6887">
                  <c:v>Ba_0.0001995262</c:v>
                </c:pt>
                <c:pt idx="6888">
                  <c:v>Ba_0.0002511886</c:v>
                </c:pt>
                <c:pt idx="6889">
                  <c:v>Ba_0.0003162278</c:v>
                </c:pt>
                <c:pt idx="6890">
                  <c:v>Ba_0.0003981072</c:v>
                </c:pt>
                <c:pt idx="6891">
                  <c:v>Ba_0.0005011872</c:v>
                </c:pt>
                <c:pt idx="6892">
                  <c:v>Ba_0.0006309573</c:v>
                </c:pt>
                <c:pt idx="6893">
                  <c:v>Ba_0.0007943282</c:v>
                </c:pt>
                <c:pt idx="6894">
                  <c:v>Ba_0.001</c:v>
                </c:pt>
                <c:pt idx="6895">
                  <c:v>Ba_0.001258925</c:v>
                </c:pt>
                <c:pt idx="6896">
                  <c:v>Ba_0.001584893</c:v>
                </c:pt>
                <c:pt idx="6897">
                  <c:v>Ba_0.001995262</c:v>
                </c:pt>
                <c:pt idx="6898">
                  <c:v>Ba_0.002511886</c:v>
                </c:pt>
                <c:pt idx="6899">
                  <c:v>Ba_0.003162278</c:v>
                </c:pt>
                <c:pt idx="6900">
                  <c:v>Ba_0.003981072</c:v>
                </c:pt>
                <c:pt idx="6901">
                  <c:v>Ba_0.005011872</c:v>
                </c:pt>
                <c:pt idx="6902">
                  <c:v>Ba_0.006309573</c:v>
                </c:pt>
                <c:pt idx="6903">
                  <c:v>Ba_0.007943282</c:v>
                </c:pt>
                <c:pt idx="6904">
                  <c:v>Ba_0.01</c:v>
                </c:pt>
                <c:pt idx="6905">
                  <c:v>Ba_0.01258925</c:v>
                </c:pt>
                <c:pt idx="6906">
                  <c:v>Ba_0.01584893</c:v>
                </c:pt>
                <c:pt idx="6907">
                  <c:v>Ba_0.01995262</c:v>
                </c:pt>
                <c:pt idx="6908">
                  <c:v>Ba_0.02511886</c:v>
                </c:pt>
                <c:pt idx="6909">
                  <c:v>Ba_0.03162278</c:v>
                </c:pt>
                <c:pt idx="6910">
                  <c:v>Ba_0.03981072</c:v>
                </c:pt>
                <c:pt idx="6911">
                  <c:v>Ba_0.05011872</c:v>
                </c:pt>
                <c:pt idx="6912">
                  <c:v>Ba_0.06309573</c:v>
                </c:pt>
                <c:pt idx="6913">
                  <c:v>Ba_0.07943282</c:v>
                </c:pt>
                <c:pt idx="6914">
                  <c:v>Ba_0.1</c:v>
                </c:pt>
                <c:pt idx="6915">
                  <c:v>Ba_0.1258925</c:v>
                </c:pt>
                <c:pt idx="6916">
                  <c:v>Ba_0.1584893</c:v>
                </c:pt>
                <c:pt idx="6917">
                  <c:v>Ba_0.1995262</c:v>
                </c:pt>
                <c:pt idx="6918">
                  <c:v>Ba_0.2511886</c:v>
                </c:pt>
                <c:pt idx="6919">
                  <c:v>Ba_0.3162278</c:v>
                </c:pt>
                <c:pt idx="6920">
                  <c:v>Ba_0.3981072</c:v>
                </c:pt>
                <c:pt idx="6921">
                  <c:v>Ba_0.5011872</c:v>
                </c:pt>
                <c:pt idx="6922">
                  <c:v>Ba_0.6309573</c:v>
                </c:pt>
                <c:pt idx="6923">
                  <c:v>Ba_0.7943282</c:v>
                </c:pt>
                <c:pt idx="6924">
                  <c:v>Ba_1</c:v>
                </c:pt>
                <c:pt idx="6925">
                  <c:v>Ba_1.258925</c:v>
                </c:pt>
                <c:pt idx="6926">
                  <c:v>Ba_1.584893</c:v>
                </c:pt>
                <c:pt idx="6927">
                  <c:v>Ba_1.995262</c:v>
                </c:pt>
                <c:pt idx="6928">
                  <c:v>Ba_2.511886</c:v>
                </c:pt>
                <c:pt idx="6929">
                  <c:v>Ba_3.162278</c:v>
                </c:pt>
                <c:pt idx="6930">
                  <c:v>Ba_3.981072</c:v>
                </c:pt>
                <c:pt idx="6931">
                  <c:v>Ba_5.011872</c:v>
                </c:pt>
                <c:pt idx="6932">
                  <c:v>Ba_6.309573</c:v>
                </c:pt>
                <c:pt idx="6933">
                  <c:v>Ba_7.943282</c:v>
                </c:pt>
                <c:pt idx="6934">
                  <c:v>Ba_10</c:v>
                </c:pt>
                <c:pt idx="6935">
                  <c:v>Ba_12.58925</c:v>
                </c:pt>
                <c:pt idx="6936">
                  <c:v>Ba_15.84893</c:v>
                </c:pt>
                <c:pt idx="6937">
                  <c:v>Ba_19.95262</c:v>
                </c:pt>
                <c:pt idx="6938">
                  <c:v>Ba_25.11886</c:v>
                </c:pt>
                <c:pt idx="6939">
                  <c:v>Ba_31.62278</c:v>
                </c:pt>
                <c:pt idx="6940">
                  <c:v>Ba_39.81072</c:v>
                </c:pt>
                <c:pt idx="6941">
                  <c:v>Ba_50.11872</c:v>
                </c:pt>
                <c:pt idx="6942">
                  <c:v>Ba_63.09573</c:v>
                </c:pt>
                <c:pt idx="6943">
                  <c:v>Ba_79.43282</c:v>
                </c:pt>
                <c:pt idx="6944">
                  <c:v>Ba_100</c:v>
                </c:pt>
                <c:pt idx="6945">
                  <c:v>Ba_125.8925</c:v>
                </c:pt>
                <c:pt idx="6946">
                  <c:v>Ba_158.4893</c:v>
                </c:pt>
                <c:pt idx="6947">
                  <c:v>Ba_199.5262</c:v>
                </c:pt>
                <c:pt idx="6948">
                  <c:v>Ba_251.1886</c:v>
                </c:pt>
                <c:pt idx="6949">
                  <c:v>Ba_316.2278</c:v>
                </c:pt>
                <c:pt idx="6950">
                  <c:v>Ba_398.1072</c:v>
                </c:pt>
                <c:pt idx="6951">
                  <c:v>Ba_501.1872</c:v>
                </c:pt>
                <c:pt idx="6952">
                  <c:v>Ba_630.9573</c:v>
                </c:pt>
                <c:pt idx="6953">
                  <c:v>Ba_794.3282</c:v>
                </c:pt>
                <c:pt idx="6954">
                  <c:v>Ba_1000</c:v>
                </c:pt>
                <c:pt idx="6955">
                  <c:v>Ba_1258.925</c:v>
                </c:pt>
                <c:pt idx="6956">
                  <c:v>Ba_1584.893</c:v>
                </c:pt>
                <c:pt idx="6957">
                  <c:v>Ba_1995.262</c:v>
                </c:pt>
                <c:pt idx="6958">
                  <c:v>Ba_2511.886</c:v>
                </c:pt>
                <c:pt idx="6959">
                  <c:v>Ba_3162.278</c:v>
                </c:pt>
                <c:pt idx="6960">
                  <c:v>Ba_3981.072</c:v>
                </c:pt>
                <c:pt idx="6961">
                  <c:v>Ba_5011.872</c:v>
                </c:pt>
                <c:pt idx="6962">
                  <c:v>Ba_6309.573</c:v>
                </c:pt>
                <c:pt idx="6963">
                  <c:v>Ba_7943.282</c:v>
                </c:pt>
                <c:pt idx="6964">
                  <c:v>Ba_10000</c:v>
                </c:pt>
                <c:pt idx="6965">
                  <c:v>Ba_12589.25</c:v>
                </c:pt>
                <c:pt idx="6966">
                  <c:v>Ba_15848.93</c:v>
                </c:pt>
                <c:pt idx="6967">
                  <c:v>Ba_19952.62</c:v>
                </c:pt>
                <c:pt idx="6968">
                  <c:v>Ba_25118.86</c:v>
                </c:pt>
                <c:pt idx="6969">
                  <c:v>Ba_31622.78</c:v>
                </c:pt>
                <c:pt idx="6970">
                  <c:v>Ba_39810.72</c:v>
                </c:pt>
                <c:pt idx="6971">
                  <c:v>Ba_50118.72</c:v>
                </c:pt>
                <c:pt idx="6972">
                  <c:v>Ba_63095.73</c:v>
                </c:pt>
                <c:pt idx="6973">
                  <c:v>Ba_79432.82</c:v>
                </c:pt>
                <c:pt idx="6974">
                  <c:v>Ba_100000</c:v>
                </c:pt>
                <c:pt idx="6975">
                  <c:v>Ba_125892.5</c:v>
                </c:pt>
                <c:pt idx="6976">
                  <c:v>Ba_158489.3</c:v>
                </c:pt>
                <c:pt idx="6977">
                  <c:v>Ba_199526.2</c:v>
                </c:pt>
                <c:pt idx="6978">
                  <c:v>Ba_251188.6</c:v>
                </c:pt>
                <c:pt idx="6979">
                  <c:v>Ba_316227.8</c:v>
                </c:pt>
                <c:pt idx="6980">
                  <c:v>Ba_398107.2</c:v>
                </c:pt>
                <c:pt idx="6981">
                  <c:v>Ba_501187.2</c:v>
                </c:pt>
                <c:pt idx="6982">
                  <c:v>Ba_630957.3</c:v>
                </c:pt>
                <c:pt idx="6983">
                  <c:v>Ba_794328.2</c:v>
                </c:pt>
                <c:pt idx="6984">
                  <c:v>Ba_1000000</c:v>
                </c:pt>
                <c:pt idx="6985">
                  <c:v>Ba_1258925</c:v>
                </c:pt>
                <c:pt idx="6986">
                  <c:v>Ba_1584893</c:v>
                </c:pt>
                <c:pt idx="6987">
                  <c:v>Ba_1995262</c:v>
                </c:pt>
                <c:pt idx="6988">
                  <c:v>Ba_2511886</c:v>
                </c:pt>
                <c:pt idx="6989">
                  <c:v>Ba_3162278</c:v>
                </c:pt>
                <c:pt idx="6990">
                  <c:v>Ba_3981072</c:v>
                </c:pt>
                <c:pt idx="6991">
                  <c:v>Ba_5011872</c:v>
                </c:pt>
                <c:pt idx="6992">
                  <c:v>Ba_6309573</c:v>
                </c:pt>
                <c:pt idx="6993">
                  <c:v>Ba_7943282</c:v>
                </c:pt>
                <c:pt idx="6994">
                  <c:v>Ba_10000000</c:v>
                </c:pt>
                <c:pt idx="6995">
                  <c:v>Ba_12589250</c:v>
                </c:pt>
                <c:pt idx="6996">
                  <c:v>Ba_15848930</c:v>
                </c:pt>
                <c:pt idx="6997">
                  <c:v>Ba_19952620</c:v>
                </c:pt>
                <c:pt idx="6998">
                  <c:v>La_</c:v>
                </c:pt>
                <c:pt idx="6999">
                  <c:v>Energy[eV]_Elastic[mb]</c:v>
                </c:pt>
                <c:pt idx="7000">
                  <c:v>La_0.00001258925</c:v>
                </c:pt>
                <c:pt idx="7001">
                  <c:v>La_0.00001584893</c:v>
                </c:pt>
                <c:pt idx="7002">
                  <c:v>La_0.00001995262</c:v>
                </c:pt>
                <c:pt idx="7003">
                  <c:v>La_0.00002511886</c:v>
                </c:pt>
                <c:pt idx="7004">
                  <c:v>La_0.00003162278</c:v>
                </c:pt>
                <c:pt idx="7005">
                  <c:v>La_0.00003981072</c:v>
                </c:pt>
                <c:pt idx="7006">
                  <c:v>La_0.00005011872</c:v>
                </c:pt>
                <c:pt idx="7007">
                  <c:v>La_0.00006309573</c:v>
                </c:pt>
                <c:pt idx="7008">
                  <c:v>La_0.00007943282</c:v>
                </c:pt>
                <c:pt idx="7009">
                  <c:v>La_0.0001</c:v>
                </c:pt>
                <c:pt idx="7010">
                  <c:v>La_0.0001258925</c:v>
                </c:pt>
                <c:pt idx="7011">
                  <c:v>La_0.0001584893</c:v>
                </c:pt>
                <c:pt idx="7012">
                  <c:v>La_0.0001995262</c:v>
                </c:pt>
                <c:pt idx="7013">
                  <c:v>La_0.0002511886</c:v>
                </c:pt>
                <c:pt idx="7014">
                  <c:v>La_0.0003162278</c:v>
                </c:pt>
                <c:pt idx="7015">
                  <c:v>La_0.0003981072</c:v>
                </c:pt>
                <c:pt idx="7016">
                  <c:v>La_0.0005011872</c:v>
                </c:pt>
                <c:pt idx="7017">
                  <c:v>La_0.0006309573</c:v>
                </c:pt>
                <c:pt idx="7018">
                  <c:v>La_0.0007943282</c:v>
                </c:pt>
                <c:pt idx="7019">
                  <c:v>La_0.001</c:v>
                </c:pt>
                <c:pt idx="7020">
                  <c:v>La_0.001258925</c:v>
                </c:pt>
                <c:pt idx="7021">
                  <c:v>La_0.001584893</c:v>
                </c:pt>
                <c:pt idx="7022">
                  <c:v>La_0.001995262</c:v>
                </c:pt>
                <c:pt idx="7023">
                  <c:v>La_0.002511886</c:v>
                </c:pt>
                <c:pt idx="7024">
                  <c:v>La_0.003162278</c:v>
                </c:pt>
                <c:pt idx="7025">
                  <c:v>La_0.003981072</c:v>
                </c:pt>
                <c:pt idx="7026">
                  <c:v>La_0.005011872</c:v>
                </c:pt>
                <c:pt idx="7027">
                  <c:v>La_0.006309573</c:v>
                </c:pt>
                <c:pt idx="7028">
                  <c:v>La_0.007943282</c:v>
                </c:pt>
                <c:pt idx="7029">
                  <c:v>La_0.01</c:v>
                </c:pt>
                <c:pt idx="7030">
                  <c:v>La_0.01258925</c:v>
                </c:pt>
                <c:pt idx="7031">
                  <c:v>La_0.01584893</c:v>
                </c:pt>
                <c:pt idx="7032">
                  <c:v>La_0.01995262</c:v>
                </c:pt>
                <c:pt idx="7033">
                  <c:v>La_0.02511886</c:v>
                </c:pt>
                <c:pt idx="7034">
                  <c:v>La_0.03162278</c:v>
                </c:pt>
                <c:pt idx="7035">
                  <c:v>La_0.03981072</c:v>
                </c:pt>
                <c:pt idx="7036">
                  <c:v>La_0.05011872</c:v>
                </c:pt>
                <c:pt idx="7037">
                  <c:v>La_0.06309573</c:v>
                </c:pt>
                <c:pt idx="7038">
                  <c:v>La_0.07943282</c:v>
                </c:pt>
                <c:pt idx="7039">
                  <c:v>La_0.1</c:v>
                </c:pt>
                <c:pt idx="7040">
                  <c:v>La_0.1258925</c:v>
                </c:pt>
                <c:pt idx="7041">
                  <c:v>La_0.1584893</c:v>
                </c:pt>
                <c:pt idx="7042">
                  <c:v>La_0.1995262</c:v>
                </c:pt>
                <c:pt idx="7043">
                  <c:v>La_0.2511886</c:v>
                </c:pt>
                <c:pt idx="7044">
                  <c:v>La_0.3162278</c:v>
                </c:pt>
                <c:pt idx="7045">
                  <c:v>La_0.3981072</c:v>
                </c:pt>
                <c:pt idx="7046">
                  <c:v>La_0.5011872</c:v>
                </c:pt>
                <c:pt idx="7047">
                  <c:v>La_0.6309573</c:v>
                </c:pt>
                <c:pt idx="7048">
                  <c:v>La_0.7943282</c:v>
                </c:pt>
                <c:pt idx="7049">
                  <c:v>La_1</c:v>
                </c:pt>
                <c:pt idx="7050">
                  <c:v>La_1.258925</c:v>
                </c:pt>
                <c:pt idx="7051">
                  <c:v>La_1.584893</c:v>
                </c:pt>
                <c:pt idx="7052">
                  <c:v>La_1.995262</c:v>
                </c:pt>
                <c:pt idx="7053">
                  <c:v>La_2.511886</c:v>
                </c:pt>
                <c:pt idx="7054">
                  <c:v>La_3.162278</c:v>
                </c:pt>
                <c:pt idx="7055">
                  <c:v>La_3.981072</c:v>
                </c:pt>
                <c:pt idx="7056">
                  <c:v>La_5.011872</c:v>
                </c:pt>
                <c:pt idx="7057">
                  <c:v>La_6.309573</c:v>
                </c:pt>
                <c:pt idx="7058">
                  <c:v>La_7.943282</c:v>
                </c:pt>
                <c:pt idx="7059">
                  <c:v>La_10</c:v>
                </c:pt>
                <c:pt idx="7060">
                  <c:v>La_12.58925</c:v>
                </c:pt>
                <c:pt idx="7061">
                  <c:v>La_15.84893</c:v>
                </c:pt>
                <c:pt idx="7062">
                  <c:v>La_19.95262</c:v>
                </c:pt>
                <c:pt idx="7063">
                  <c:v>La_25.11886</c:v>
                </c:pt>
                <c:pt idx="7064">
                  <c:v>La_31.62278</c:v>
                </c:pt>
                <c:pt idx="7065">
                  <c:v>La_39.81072</c:v>
                </c:pt>
                <c:pt idx="7066">
                  <c:v>La_50.11872</c:v>
                </c:pt>
                <c:pt idx="7067">
                  <c:v>La_63.09573</c:v>
                </c:pt>
                <c:pt idx="7068">
                  <c:v>La_79.43282</c:v>
                </c:pt>
                <c:pt idx="7069">
                  <c:v>La_100</c:v>
                </c:pt>
                <c:pt idx="7070">
                  <c:v>La_125.8925</c:v>
                </c:pt>
                <c:pt idx="7071">
                  <c:v>La_158.4893</c:v>
                </c:pt>
                <c:pt idx="7072">
                  <c:v>La_199.5262</c:v>
                </c:pt>
                <c:pt idx="7073">
                  <c:v>La_251.1886</c:v>
                </c:pt>
                <c:pt idx="7074">
                  <c:v>La_316.2278</c:v>
                </c:pt>
                <c:pt idx="7075">
                  <c:v>La_398.1072</c:v>
                </c:pt>
                <c:pt idx="7076">
                  <c:v>La_501.1872</c:v>
                </c:pt>
                <c:pt idx="7077">
                  <c:v>La_630.9573</c:v>
                </c:pt>
                <c:pt idx="7078">
                  <c:v>La_794.3282</c:v>
                </c:pt>
                <c:pt idx="7079">
                  <c:v>La_1000</c:v>
                </c:pt>
                <c:pt idx="7080">
                  <c:v>La_1258.925</c:v>
                </c:pt>
                <c:pt idx="7081">
                  <c:v>La_1584.893</c:v>
                </c:pt>
                <c:pt idx="7082">
                  <c:v>La_1995.262</c:v>
                </c:pt>
                <c:pt idx="7083">
                  <c:v>La_2511.886</c:v>
                </c:pt>
                <c:pt idx="7084">
                  <c:v>La_3162.278</c:v>
                </c:pt>
                <c:pt idx="7085">
                  <c:v>La_3981.072</c:v>
                </c:pt>
                <c:pt idx="7086">
                  <c:v>La_5011.872</c:v>
                </c:pt>
                <c:pt idx="7087">
                  <c:v>La_6309.573</c:v>
                </c:pt>
                <c:pt idx="7088">
                  <c:v>La_7943.282</c:v>
                </c:pt>
                <c:pt idx="7089">
                  <c:v>La_10000</c:v>
                </c:pt>
                <c:pt idx="7090">
                  <c:v>La_12589.25</c:v>
                </c:pt>
                <c:pt idx="7091">
                  <c:v>La_15848.93</c:v>
                </c:pt>
                <c:pt idx="7092">
                  <c:v>La_19952.62</c:v>
                </c:pt>
                <c:pt idx="7093">
                  <c:v>La_25118.86</c:v>
                </c:pt>
                <c:pt idx="7094">
                  <c:v>La_31622.78</c:v>
                </c:pt>
                <c:pt idx="7095">
                  <c:v>La_39810.72</c:v>
                </c:pt>
                <c:pt idx="7096">
                  <c:v>La_50118.72</c:v>
                </c:pt>
                <c:pt idx="7097">
                  <c:v>La_63095.73</c:v>
                </c:pt>
                <c:pt idx="7098">
                  <c:v>La_79432.82</c:v>
                </c:pt>
                <c:pt idx="7099">
                  <c:v>La_100000</c:v>
                </c:pt>
                <c:pt idx="7100">
                  <c:v>La_125892.5</c:v>
                </c:pt>
                <c:pt idx="7101">
                  <c:v>La_158489.3</c:v>
                </c:pt>
                <c:pt idx="7102">
                  <c:v>La_199526.2</c:v>
                </c:pt>
                <c:pt idx="7103">
                  <c:v>La_251188.6</c:v>
                </c:pt>
                <c:pt idx="7104">
                  <c:v>La_316227.8</c:v>
                </c:pt>
                <c:pt idx="7105">
                  <c:v>La_398107.2</c:v>
                </c:pt>
                <c:pt idx="7106">
                  <c:v>La_501187.2</c:v>
                </c:pt>
                <c:pt idx="7107">
                  <c:v>La_630957.3</c:v>
                </c:pt>
                <c:pt idx="7108">
                  <c:v>La_794328.2</c:v>
                </c:pt>
                <c:pt idx="7109">
                  <c:v>La_1000000</c:v>
                </c:pt>
                <c:pt idx="7110">
                  <c:v>La_1258925</c:v>
                </c:pt>
                <c:pt idx="7111">
                  <c:v>La_1584893</c:v>
                </c:pt>
                <c:pt idx="7112">
                  <c:v>La_1995262</c:v>
                </c:pt>
                <c:pt idx="7113">
                  <c:v>La_2511886</c:v>
                </c:pt>
                <c:pt idx="7114">
                  <c:v>La_3162278</c:v>
                </c:pt>
                <c:pt idx="7115">
                  <c:v>La_3981072</c:v>
                </c:pt>
                <c:pt idx="7116">
                  <c:v>La_5011872</c:v>
                </c:pt>
                <c:pt idx="7117">
                  <c:v>La_6309573</c:v>
                </c:pt>
                <c:pt idx="7118">
                  <c:v>La_7943282</c:v>
                </c:pt>
                <c:pt idx="7119">
                  <c:v>La_10000000</c:v>
                </c:pt>
                <c:pt idx="7120">
                  <c:v>La_12589250</c:v>
                </c:pt>
                <c:pt idx="7121">
                  <c:v>La_15848930</c:v>
                </c:pt>
                <c:pt idx="7122">
                  <c:v>La_19952620</c:v>
                </c:pt>
                <c:pt idx="7123">
                  <c:v>Ce_</c:v>
                </c:pt>
                <c:pt idx="7124">
                  <c:v>Energy[eV]_Elastic[mb]</c:v>
                </c:pt>
                <c:pt idx="7125">
                  <c:v>Ce_0.00001258925</c:v>
                </c:pt>
                <c:pt idx="7126">
                  <c:v>Ce_0.00001584893</c:v>
                </c:pt>
                <c:pt idx="7127">
                  <c:v>Ce_0.00001995262</c:v>
                </c:pt>
                <c:pt idx="7128">
                  <c:v>Ce_0.00002511886</c:v>
                </c:pt>
                <c:pt idx="7129">
                  <c:v>Ce_0.00003162278</c:v>
                </c:pt>
                <c:pt idx="7130">
                  <c:v>Ce_0.00003981072</c:v>
                </c:pt>
                <c:pt idx="7131">
                  <c:v>Ce_0.00005011872</c:v>
                </c:pt>
                <c:pt idx="7132">
                  <c:v>Ce_0.00006309573</c:v>
                </c:pt>
                <c:pt idx="7133">
                  <c:v>Ce_0.00007943282</c:v>
                </c:pt>
                <c:pt idx="7134">
                  <c:v>Ce_0.0001</c:v>
                </c:pt>
                <c:pt idx="7135">
                  <c:v>Ce_0.0001258925</c:v>
                </c:pt>
                <c:pt idx="7136">
                  <c:v>Ce_0.0001584893</c:v>
                </c:pt>
                <c:pt idx="7137">
                  <c:v>Ce_0.0001995262</c:v>
                </c:pt>
                <c:pt idx="7138">
                  <c:v>Ce_0.0002511886</c:v>
                </c:pt>
                <c:pt idx="7139">
                  <c:v>Ce_0.0003162278</c:v>
                </c:pt>
                <c:pt idx="7140">
                  <c:v>Ce_0.0003981072</c:v>
                </c:pt>
                <c:pt idx="7141">
                  <c:v>Ce_0.0005011872</c:v>
                </c:pt>
                <c:pt idx="7142">
                  <c:v>Ce_0.0006309573</c:v>
                </c:pt>
                <c:pt idx="7143">
                  <c:v>Ce_0.0007943282</c:v>
                </c:pt>
                <c:pt idx="7144">
                  <c:v>Ce_0.001</c:v>
                </c:pt>
                <c:pt idx="7145">
                  <c:v>Ce_0.001258925</c:v>
                </c:pt>
                <c:pt idx="7146">
                  <c:v>Ce_0.001584893</c:v>
                </c:pt>
                <c:pt idx="7147">
                  <c:v>Ce_0.001995262</c:v>
                </c:pt>
                <c:pt idx="7148">
                  <c:v>Ce_0.002511886</c:v>
                </c:pt>
                <c:pt idx="7149">
                  <c:v>Ce_0.003162278</c:v>
                </c:pt>
                <c:pt idx="7150">
                  <c:v>Ce_0.003981072</c:v>
                </c:pt>
                <c:pt idx="7151">
                  <c:v>Ce_0.005011872</c:v>
                </c:pt>
                <c:pt idx="7152">
                  <c:v>Ce_0.006309573</c:v>
                </c:pt>
                <c:pt idx="7153">
                  <c:v>Ce_0.007943282</c:v>
                </c:pt>
                <c:pt idx="7154">
                  <c:v>Ce_0.01</c:v>
                </c:pt>
                <c:pt idx="7155">
                  <c:v>Ce_0.01258925</c:v>
                </c:pt>
                <c:pt idx="7156">
                  <c:v>Ce_0.01584893</c:v>
                </c:pt>
                <c:pt idx="7157">
                  <c:v>Ce_0.01995262</c:v>
                </c:pt>
                <c:pt idx="7158">
                  <c:v>Ce_0.02511886</c:v>
                </c:pt>
                <c:pt idx="7159">
                  <c:v>Ce_0.03162278</c:v>
                </c:pt>
                <c:pt idx="7160">
                  <c:v>Ce_0.03981072</c:v>
                </c:pt>
                <c:pt idx="7161">
                  <c:v>Ce_0.05011872</c:v>
                </c:pt>
                <c:pt idx="7162">
                  <c:v>Ce_0.06309573</c:v>
                </c:pt>
                <c:pt idx="7163">
                  <c:v>Ce_0.07943282</c:v>
                </c:pt>
                <c:pt idx="7164">
                  <c:v>Ce_0.1</c:v>
                </c:pt>
                <c:pt idx="7165">
                  <c:v>Ce_0.1258925</c:v>
                </c:pt>
                <c:pt idx="7166">
                  <c:v>Ce_0.1584893</c:v>
                </c:pt>
                <c:pt idx="7167">
                  <c:v>Ce_0.1995262</c:v>
                </c:pt>
                <c:pt idx="7168">
                  <c:v>Ce_0.2511886</c:v>
                </c:pt>
                <c:pt idx="7169">
                  <c:v>Ce_0.3162278</c:v>
                </c:pt>
                <c:pt idx="7170">
                  <c:v>Ce_0.3981072</c:v>
                </c:pt>
                <c:pt idx="7171">
                  <c:v>Ce_0.5011872</c:v>
                </c:pt>
                <c:pt idx="7172">
                  <c:v>Ce_0.6309573</c:v>
                </c:pt>
                <c:pt idx="7173">
                  <c:v>Ce_0.7943282</c:v>
                </c:pt>
                <c:pt idx="7174">
                  <c:v>Ce_1</c:v>
                </c:pt>
                <c:pt idx="7175">
                  <c:v>Ce_1.258925</c:v>
                </c:pt>
                <c:pt idx="7176">
                  <c:v>Ce_1.584893</c:v>
                </c:pt>
                <c:pt idx="7177">
                  <c:v>Ce_1.995262</c:v>
                </c:pt>
                <c:pt idx="7178">
                  <c:v>Ce_2.511886</c:v>
                </c:pt>
                <c:pt idx="7179">
                  <c:v>Ce_3.162278</c:v>
                </c:pt>
                <c:pt idx="7180">
                  <c:v>Ce_3.981072</c:v>
                </c:pt>
                <c:pt idx="7181">
                  <c:v>Ce_5.011872</c:v>
                </c:pt>
                <c:pt idx="7182">
                  <c:v>Ce_6.309573</c:v>
                </c:pt>
                <c:pt idx="7183">
                  <c:v>Ce_7.943282</c:v>
                </c:pt>
                <c:pt idx="7184">
                  <c:v>Ce_10</c:v>
                </c:pt>
                <c:pt idx="7185">
                  <c:v>Ce_12.58925</c:v>
                </c:pt>
                <c:pt idx="7186">
                  <c:v>Ce_15.84893</c:v>
                </c:pt>
                <c:pt idx="7187">
                  <c:v>Ce_19.95262</c:v>
                </c:pt>
                <c:pt idx="7188">
                  <c:v>Ce_25.11886</c:v>
                </c:pt>
                <c:pt idx="7189">
                  <c:v>Ce_31.62278</c:v>
                </c:pt>
                <c:pt idx="7190">
                  <c:v>Ce_39.81072</c:v>
                </c:pt>
                <c:pt idx="7191">
                  <c:v>Ce_50.11872</c:v>
                </c:pt>
                <c:pt idx="7192">
                  <c:v>Ce_63.09573</c:v>
                </c:pt>
                <c:pt idx="7193">
                  <c:v>Ce_79.43282</c:v>
                </c:pt>
                <c:pt idx="7194">
                  <c:v>Ce_100</c:v>
                </c:pt>
                <c:pt idx="7195">
                  <c:v>Ce_125.8925</c:v>
                </c:pt>
                <c:pt idx="7196">
                  <c:v>Ce_158.4893</c:v>
                </c:pt>
                <c:pt idx="7197">
                  <c:v>Ce_199.5262</c:v>
                </c:pt>
                <c:pt idx="7198">
                  <c:v>Ce_251.1886</c:v>
                </c:pt>
                <c:pt idx="7199">
                  <c:v>Ce_316.2278</c:v>
                </c:pt>
                <c:pt idx="7200">
                  <c:v>Ce_398.1072</c:v>
                </c:pt>
                <c:pt idx="7201">
                  <c:v>Ce_501.1872</c:v>
                </c:pt>
                <c:pt idx="7202">
                  <c:v>Ce_630.9573</c:v>
                </c:pt>
                <c:pt idx="7203">
                  <c:v>Ce_794.3282</c:v>
                </c:pt>
                <c:pt idx="7204">
                  <c:v>Ce_1000</c:v>
                </c:pt>
                <c:pt idx="7205">
                  <c:v>Ce_1258.925</c:v>
                </c:pt>
                <c:pt idx="7206">
                  <c:v>Ce_1584.893</c:v>
                </c:pt>
                <c:pt idx="7207">
                  <c:v>Ce_1995.262</c:v>
                </c:pt>
                <c:pt idx="7208">
                  <c:v>Ce_2511.886</c:v>
                </c:pt>
                <c:pt idx="7209">
                  <c:v>Ce_3162.278</c:v>
                </c:pt>
                <c:pt idx="7210">
                  <c:v>Ce_3981.072</c:v>
                </c:pt>
                <c:pt idx="7211">
                  <c:v>Ce_5011.872</c:v>
                </c:pt>
                <c:pt idx="7212">
                  <c:v>Ce_6309.573</c:v>
                </c:pt>
                <c:pt idx="7213">
                  <c:v>Ce_7943.282</c:v>
                </c:pt>
                <c:pt idx="7214">
                  <c:v>Ce_10000</c:v>
                </c:pt>
                <c:pt idx="7215">
                  <c:v>Ce_12589.25</c:v>
                </c:pt>
                <c:pt idx="7216">
                  <c:v>Ce_15848.93</c:v>
                </c:pt>
                <c:pt idx="7217">
                  <c:v>Ce_19952.62</c:v>
                </c:pt>
                <c:pt idx="7218">
                  <c:v>Ce_25118.86</c:v>
                </c:pt>
                <c:pt idx="7219">
                  <c:v>Ce_31622.78</c:v>
                </c:pt>
                <c:pt idx="7220">
                  <c:v>Ce_39810.72</c:v>
                </c:pt>
                <c:pt idx="7221">
                  <c:v>Ce_50118.72</c:v>
                </c:pt>
                <c:pt idx="7222">
                  <c:v>Ce_63095.73</c:v>
                </c:pt>
                <c:pt idx="7223">
                  <c:v>Ce_79432.82</c:v>
                </c:pt>
                <c:pt idx="7224">
                  <c:v>Ce_100000</c:v>
                </c:pt>
                <c:pt idx="7225">
                  <c:v>Ce_125892.5</c:v>
                </c:pt>
                <c:pt idx="7226">
                  <c:v>Ce_158489.3</c:v>
                </c:pt>
                <c:pt idx="7227">
                  <c:v>Ce_199526.2</c:v>
                </c:pt>
                <c:pt idx="7228">
                  <c:v>Ce_251188.6</c:v>
                </c:pt>
                <c:pt idx="7229">
                  <c:v>Ce_316227.8</c:v>
                </c:pt>
                <c:pt idx="7230">
                  <c:v>Ce_398107.2</c:v>
                </c:pt>
                <c:pt idx="7231">
                  <c:v>Ce_501187.2</c:v>
                </c:pt>
                <c:pt idx="7232">
                  <c:v>Ce_630957.3</c:v>
                </c:pt>
                <c:pt idx="7233">
                  <c:v>Ce_794328.2</c:v>
                </c:pt>
                <c:pt idx="7234">
                  <c:v>Ce_1000000</c:v>
                </c:pt>
                <c:pt idx="7235">
                  <c:v>Ce_1258925</c:v>
                </c:pt>
                <c:pt idx="7236">
                  <c:v>Ce_1584893</c:v>
                </c:pt>
                <c:pt idx="7237">
                  <c:v>Ce_1995262</c:v>
                </c:pt>
                <c:pt idx="7238">
                  <c:v>Ce_2511886</c:v>
                </c:pt>
                <c:pt idx="7239">
                  <c:v>Ce_3162278</c:v>
                </c:pt>
                <c:pt idx="7240">
                  <c:v>Ce_3981072</c:v>
                </c:pt>
                <c:pt idx="7241">
                  <c:v>Ce_5011872</c:v>
                </c:pt>
                <c:pt idx="7242">
                  <c:v>Ce_6309573</c:v>
                </c:pt>
                <c:pt idx="7243">
                  <c:v>Ce_7943282</c:v>
                </c:pt>
                <c:pt idx="7244">
                  <c:v>Ce_10000000</c:v>
                </c:pt>
                <c:pt idx="7245">
                  <c:v>Ce_12589250</c:v>
                </c:pt>
                <c:pt idx="7246">
                  <c:v>Ce_15848930</c:v>
                </c:pt>
                <c:pt idx="7247">
                  <c:v>Ce_19952620</c:v>
                </c:pt>
                <c:pt idx="7248">
                  <c:v>Pr_</c:v>
                </c:pt>
                <c:pt idx="7249">
                  <c:v>Energy[eV]_Elastic[mb]</c:v>
                </c:pt>
                <c:pt idx="7250">
                  <c:v>Pr_0.00001258925</c:v>
                </c:pt>
                <c:pt idx="7251">
                  <c:v>Pr_0.00001584893</c:v>
                </c:pt>
                <c:pt idx="7252">
                  <c:v>Pr_0.00001995262</c:v>
                </c:pt>
                <c:pt idx="7253">
                  <c:v>Pr_0.00002511886</c:v>
                </c:pt>
                <c:pt idx="7254">
                  <c:v>Pr_0.00003162278</c:v>
                </c:pt>
                <c:pt idx="7255">
                  <c:v>Pr_0.00003981072</c:v>
                </c:pt>
                <c:pt idx="7256">
                  <c:v>Pr_0.00005011872</c:v>
                </c:pt>
                <c:pt idx="7257">
                  <c:v>Pr_0.00006309573</c:v>
                </c:pt>
                <c:pt idx="7258">
                  <c:v>Pr_0.00007943282</c:v>
                </c:pt>
                <c:pt idx="7259">
                  <c:v>Pr_0.0001</c:v>
                </c:pt>
                <c:pt idx="7260">
                  <c:v>Pr_0.0001258925</c:v>
                </c:pt>
                <c:pt idx="7261">
                  <c:v>Pr_0.0001584893</c:v>
                </c:pt>
                <c:pt idx="7262">
                  <c:v>Pr_0.0001995262</c:v>
                </c:pt>
                <c:pt idx="7263">
                  <c:v>Pr_0.0002511886</c:v>
                </c:pt>
                <c:pt idx="7264">
                  <c:v>Pr_0.0003162278</c:v>
                </c:pt>
                <c:pt idx="7265">
                  <c:v>Pr_0.0003981072</c:v>
                </c:pt>
                <c:pt idx="7266">
                  <c:v>Pr_0.0005011872</c:v>
                </c:pt>
                <c:pt idx="7267">
                  <c:v>Pr_0.0006309573</c:v>
                </c:pt>
                <c:pt idx="7268">
                  <c:v>Pr_0.0007943282</c:v>
                </c:pt>
                <c:pt idx="7269">
                  <c:v>Pr_0.001</c:v>
                </c:pt>
                <c:pt idx="7270">
                  <c:v>Pr_0.001258925</c:v>
                </c:pt>
                <c:pt idx="7271">
                  <c:v>Pr_0.001584893</c:v>
                </c:pt>
                <c:pt idx="7272">
                  <c:v>Pr_0.001995262</c:v>
                </c:pt>
                <c:pt idx="7273">
                  <c:v>Pr_0.002511886</c:v>
                </c:pt>
                <c:pt idx="7274">
                  <c:v>Pr_0.003162278</c:v>
                </c:pt>
                <c:pt idx="7275">
                  <c:v>Pr_0.003981072</c:v>
                </c:pt>
                <c:pt idx="7276">
                  <c:v>Pr_0.005011872</c:v>
                </c:pt>
                <c:pt idx="7277">
                  <c:v>Pr_0.006309573</c:v>
                </c:pt>
                <c:pt idx="7278">
                  <c:v>Pr_0.007943282</c:v>
                </c:pt>
                <c:pt idx="7279">
                  <c:v>Pr_0.01</c:v>
                </c:pt>
                <c:pt idx="7280">
                  <c:v>Pr_0.01258925</c:v>
                </c:pt>
                <c:pt idx="7281">
                  <c:v>Pr_0.01584893</c:v>
                </c:pt>
                <c:pt idx="7282">
                  <c:v>Pr_0.01995262</c:v>
                </c:pt>
                <c:pt idx="7283">
                  <c:v>Pr_0.02511886</c:v>
                </c:pt>
                <c:pt idx="7284">
                  <c:v>Pr_0.03162278</c:v>
                </c:pt>
                <c:pt idx="7285">
                  <c:v>Pr_0.03981072</c:v>
                </c:pt>
                <c:pt idx="7286">
                  <c:v>Pr_0.05011872</c:v>
                </c:pt>
                <c:pt idx="7287">
                  <c:v>Pr_0.06309573</c:v>
                </c:pt>
                <c:pt idx="7288">
                  <c:v>Pr_0.07943282</c:v>
                </c:pt>
                <c:pt idx="7289">
                  <c:v>Pr_0.1</c:v>
                </c:pt>
                <c:pt idx="7290">
                  <c:v>Pr_0.1258925</c:v>
                </c:pt>
                <c:pt idx="7291">
                  <c:v>Pr_0.1584893</c:v>
                </c:pt>
                <c:pt idx="7292">
                  <c:v>Pr_0.1995262</c:v>
                </c:pt>
                <c:pt idx="7293">
                  <c:v>Pr_0.2511886</c:v>
                </c:pt>
                <c:pt idx="7294">
                  <c:v>Pr_0.3162278</c:v>
                </c:pt>
                <c:pt idx="7295">
                  <c:v>Pr_0.3981072</c:v>
                </c:pt>
                <c:pt idx="7296">
                  <c:v>Pr_0.5011872</c:v>
                </c:pt>
                <c:pt idx="7297">
                  <c:v>Pr_0.6309573</c:v>
                </c:pt>
                <c:pt idx="7298">
                  <c:v>Pr_0.7943282</c:v>
                </c:pt>
                <c:pt idx="7299">
                  <c:v>Pr_1</c:v>
                </c:pt>
                <c:pt idx="7300">
                  <c:v>Pr_1.258925</c:v>
                </c:pt>
                <c:pt idx="7301">
                  <c:v>Pr_1.584893</c:v>
                </c:pt>
                <c:pt idx="7302">
                  <c:v>Pr_1.995262</c:v>
                </c:pt>
                <c:pt idx="7303">
                  <c:v>Pr_2.511886</c:v>
                </c:pt>
                <c:pt idx="7304">
                  <c:v>Pr_3.162278</c:v>
                </c:pt>
                <c:pt idx="7305">
                  <c:v>Pr_3.981072</c:v>
                </c:pt>
                <c:pt idx="7306">
                  <c:v>Pr_5.011872</c:v>
                </c:pt>
                <c:pt idx="7307">
                  <c:v>Pr_6.309573</c:v>
                </c:pt>
                <c:pt idx="7308">
                  <c:v>Pr_7.943282</c:v>
                </c:pt>
                <c:pt idx="7309">
                  <c:v>Pr_10</c:v>
                </c:pt>
                <c:pt idx="7310">
                  <c:v>Pr_12.58925</c:v>
                </c:pt>
                <c:pt idx="7311">
                  <c:v>Pr_15.84893</c:v>
                </c:pt>
                <c:pt idx="7312">
                  <c:v>Pr_19.95262</c:v>
                </c:pt>
                <c:pt idx="7313">
                  <c:v>Pr_25.11886</c:v>
                </c:pt>
                <c:pt idx="7314">
                  <c:v>Pr_31.62278</c:v>
                </c:pt>
                <c:pt idx="7315">
                  <c:v>Pr_39.81072</c:v>
                </c:pt>
                <c:pt idx="7316">
                  <c:v>Pr_50.11872</c:v>
                </c:pt>
                <c:pt idx="7317">
                  <c:v>Pr_63.09573</c:v>
                </c:pt>
                <c:pt idx="7318">
                  <c:v>Pr_79.43282</c:v>
                </c:pt>
                <c:pt idx="7319">
                  <c:v>Pr_100</c:v>
                </c:pt>
                <c:pt idx="7320">
                  <c:v>Pr_125.8925</c:v>
                </c:pt>
                <c:pt idx="7321">
                  <c:v>Pr_158.4893</c:v>
                </c:pt>
                <c:pt idx="7322">
                  <c:v>Pr_199.5262</c:v>
                </c:pt>
                <c:pt idx="7323">
                  <c:v>Pr_251.1886</c:v>
                </c:pt>
                <c:pt idx="7324">
                  <c:v>Pr_316.2278</c:v>
                </c:pt>
                <c:pt idx="7325">
                  <c:v>Pr_398.1072</c:v>
                </c:pt>
                <c:pt idx="7326">
                  <c:v>Pr_501.1872</c:v>
                </c:pt>
                <c:pt idx="7327">
                  <c:v>Pr_630.9573</c:v>
                </c:pt>
                <c:pt idx="7328">
                  <c:v>Pr_794.3282</c:v>
                </c:pt>
                <c:pt idx="7329">
                  <c:v>Pr_1000</c:v>
                </c:pt>
                <c:pt idx="7330">
                  <c:v>Pr_1258.925</c:v>
                </c:pt>
                <c:pt idx="7331">
                  <c:v>Pr_1584.893</c:v>
                </c:pt>
                <c:pt idx="7332">
                  <c:v>Pr_1995.262</c:v>
                </c:pt>
                <c:pt idx="7333">
                  <c:v>Pr_2511.886</c:v>
                </c:pt>
                <c:pt idx="7334">
                  <c:v>Pr_3162.278</c:v>
                </c:pt>
                <c:pt idx="7335">
                  <c:v>Pr_3981.072</c:v>
                </c:pt>
                <c:pt idx="7336">
                  <c:v>Pr_5011.872</c:v>
                </c:pt>
                <c:pt idx="7337">
                  <c:v>Pr_6309.573</c:v>
                </c:pt>
                <c:pt idx="7338">
                  <c:v>Pr_7943.282</c:v>
                </c:pt>
                <c:pt idx="7339">
                  <c:v>Pr_10000</c:v>
                </c:pt>
                <c:pt idx="7340">
                  <c:v>Pr_12589.25</c:v>
                </c:pt>
                <c:pt idx="7341">
                  <c:v>Pr_15848.93</c:v>
                </c:pt>
                <c:pt idx="7342">
                  <c:v>Pr_19952.62</c:v>
                </c:pt>
                <c:pt idx="7343">
                  <c:v>Pr_25118.86</c:v>
                </c:pt>
                <c:pt idx="7344">
                  <c:v>Pr_31622.78</c:v>
                </c:pt>
                <c:pt idx="7345">
                  <c:v>Pr_39810.72</c:v>
                </c:pt>
                <c:pt idx="7346">
                  <c:v>Pr_50118.72</c:v>
                </c:pt>
                <c:pt idx="7347">
                  <c:v>Pr_63095.73</c:v>
                </c:pt>
                <c:pt idx="7348">
                  <c:v>Pr_79432.82</c:v>
                </c:pt>
                <c:pt idx="7349">
                  <c:v>Pr_100000</c:v>
                </c:pt>
                <c:pt idx="7350">
                  <c:v>Pr_125892.5</c:v>
                </c:pt>
                <c:pt idx="7351">
                  <c:v>Pr_158489.3</c:v>
                </c:pt>
                <c:pt idx="7352">
                  <c:v>Pr_199526.2</c:v>
                </c:pt>
                <c:pt idx="7353">
                  <c:v>Pr_251188.6</c:v>
                </c:pt>
                <c:pt idx="7354">
                  <c:v>Pr_316227.8</c:v>
                </c:pt>
                <c:pt idx="7355">
                  <c:v>Pr_398107.2</c:v>
                </c:pt>
                <c:pt idx="7356">
                  <c:v>Pr_501187.2</c:v>
                </c:pt>
                <c:pt idx="7357">
                  <c:v>Pr_630957.3</c:v>
                </c:pt>
                <c:pt idx="7358">
                  <c:v>Pr_794328.2</c:v>
                </c:pt>
                <c:pt idx="7359">
                  <c:v>Pr_1000000</c:v>
                </c:pt>
                <c:pt idx="7360">
                  <c:v>Pr_1258925</c:v>
                </c:pt>
                <c:pt idx="7361">
                  <c:v>Pr_1584893</c:v>
                </c:pt>
                <c:pt idx="7362">
                  <c:v>Pr_1995262</c:v>
                </c:pt>
                <c:pt idx="7363">
                  <c:v>Pr_2511886</c:v>
                </c:pt>
                <c:pt idx="7364">
                  <c:v>Pr_3162278</c:v>
                </c:pt>
                <c:pt idx="7365">
                  <c:v>Pr_3981072</c:v>
                </c:pt>
                <c:pt idx="7366">
                  <c:v>Pr_5011872</c:v>
                </c:pt>
                <c:pt idx="7367">
                  <c:v>Pr_6309573</c:v>
                </c:pt>
                <c:pt idx="7368">
                  <c:v>Pr_7943282</c:v>
                </c:pt>
                <c:pt idx="7369">
                  <c:v>Pr_10000000</c:v>
                </c:pt>
                <c:pt idx="7370">
                  <c:v>Pr_12589250</c:v>
                </c:pt>
                <c:pt idx="7371">
                  <c:v>Pr_15848930</c:v>
                </c:pt>
                <c:pt idx="7372">
                  <c:v>Pr_19952620</c:v>
                </c:pt>
                <c:pt idx="7373">
                  <c:v>Nd_</c:v>
                </c:pt>
                <c:pt idx="7374">
                  <c:v>Energy[eV]_Elastic[mb]</c:v>
                </c:pt>
                <c:pt idx="7375">
                  <c:v>Nd_0.00001258925</c:v>
                </c:pt>
                <c:pt idx="7376">
                  <c:v>Nd_0.00001584893</c:v>
                </c:pt>
                <c:pt idx="7377">
                  <c:v>Nd_0.00001995262</c:v>
                </c:pt>
                <c:pt idx="7378">
                  <c:v>Nd_0.00002511886</c:v>
                </c:pt>
                <c:pt idx="7379">
                  <c:v>Nd_0.00003162278</c:v>
                </c:pt>
                <c:pt idx="7380">
                  <c:v>Nd_0.00003981072</c:v>
                </c:pt>
                <c:pt idx="7381">
                  <c:v>Nd_0.00005011872</c:v>
                </c:pt>
                <c:pt idx="7382">
                  <c:v>Nd_0.00006309573</c:v>
                </c:pt>
                <c:pt idx="7383">
                  <c:v>Nd_0.00007943282</c:v>
                </c:pt>
                <c:pt idx="7384">
                  <c:v>Nd_0.0001</c:v>
                </c:pt>
                <c:pt idx="7385">
                  <c:v>Nd_0.0001258925</c:v>
                </c:pt>
                <c:pt idx="7386">
                  <c:v>Nd_0.0001584893</c:v>
                </c:pt>
                <c:pt idx="7387">
                  <c:v>Nd_0.0001995262</c:v>
                </c:pt>
                <c:pt idx="7388">
                  <c:v>Nd_0.0002511886</c:v>
                </c:pt>
                <c:pt idx="7389">
                  <c:v>Nd_0.0003162278</c:v>
                </c:pt>
                <c:pt idx="7390">
                  <c:v>Nd_0.0003981072</c:v>
                </c:pt>
                <c:pt idx="7391">
                  <c:v>Nd_0.0005011872</c:v>
                </c:pt>
                <c:pt idx="7392">
                  <c:v>Nd_0.0006309573</c:v>
                </c:pt>
                <c:pt idx="7393">
                  <c:v>Nd_0.0007943282</c:v>
                </c:pt>
                <c:pt idx="7394">
                  <c:v>Nd_0.001</c:v>
                </c:pt>
                <c:pt idx="7395">
                  <c:v>Nd_0.001258925</c:v>
                </c:pt>
                <c:pt idx="7396">
                  <c:v>Nd_0.001584893</c:v>
                </c:pt>
                <c:pt idx="7397">
                  <c:v>Nd_0.001995262</c:v>
                </c:pt>
                <c:pt idx="7398">
                  <c:v>Nd_0.002511886</c:v>
                </c:pt>
                <c:pt idx="7399">
                  <c:v>Nd_0.003162278</c:v>
                </c:pt>
                <c:pt idx="7400">
                  <c:v>Nd_0.003981072</c:v>
                </c:pt>
                <c:pt idx="7401">
                  <c:v>Nd_0.005011872</c:v>
                </c:pt>
                <c:pt idx="7402">
                  <c:v>Nd_0.006309573</c:v>
                </c:pt>
                <c:pt idx="7403">
                  <c:v>Nd_0.007943282</c:v>
                </c:pt>
                <c:pt idx="7404">
                  <c:v>Nd_0.01</c:v>
                </c:pt>
                <c:pt idx="7405">
                  <c:v>Nd_0.01258925</c:v>
                </c:pt>
                <c:pt idx="7406">
                  <c:v>Nd_0.01584893</c:v>
                </c:pt>
                <c:pt idx="7407">
                  <c:v>Nd_0.01995262</c:v>
                </c:pt>
                <c:pt idx="7408">
                  <c:v>Nd_0.02511886</c:v>
                </c:pt>
                <c:pt idx="7409">
                  <c:v>Nd_0.03162278</c:v>
                </c:pt>
                <c:pt idx="7410">
                  <c:v>Nd_0.03981072</c:v>
                </c:pt>
                <c:pt idx="7411">
                  <c:v>Nd_0.05011872</c:v>
                </c:pt>
                <c:pt idx="7412">
                  <c:v>Nd_0.06309573</c:v>
                </c:pt>
                <c:pt idx="7413">
                  <c:v>Nd_0.07943282</c:v>
                </c:pt>
                <c:pt idx="7414">
                  <c:v>Nd_0.1</c:v>
                </c:pt>
                <c:pt idx="7415">
                  <c:v>Nd_0.1258925</c:v>
                </c:pt>
                <c:pt idx="7416">
                  <c:v>Nd_0.1584893</c:v>
                </c:pt>
                <c:pt idx="7417">
                  <c:v>Nd_0.1995262</c:v>
                </c:pt>
                <c:pt idx="7418">
                  <c:v>Nd_0.2511886</c:v>
                </c:pt>
                <c:pt idx="7419">
                  <c:v>Nd_0.3162278</c:v>
                </c:pt>
                <c:pt idx="7420">
                  <c:v>Nd_0.3981072</c:v>
                </c:pt>
                <c:pt idx="7421">
                  <c:v>Nd_0.5011872</c:v>
                </c:pt>
                <c:pt idx="7422">
                  <c:v>Nd_0.6309573</c:v>
                </c:pt>
                <c:pt idx="7423">
                  <c:v>Nd_0.7943282</c:v>
                </c:pt>
                <c:pt idx="7424">
                  <c:v>Nd_1</c:v>
                </c:pt>
                <c:pt idx="7425">
                  <c:v>Nd_1.258925</c:v>
                </c:pt>
                <c:pt idx="7426">
                  <c:v>Nd_1.584893</c:v>
                </c:pt>
                <c:pt idx="7427">
                  <c:v>Nd_1.995262</c:v>
                </c:pt>
                <c:pt idx="7428">
                  <c:v>Nd_2.511886</c:v>
                </c:pt>
                <c:pt idx="7429">
                  <c:v>Nd_3.162278</c:v>
                </c:pt>
                <c:pt idx="7430">
                  <c:v>Nd_3.981072</c:v>
                </c:pt>
                <c:pt idx="7431">
                  <c:v>Nd_5.011872</c:v>
                </c:pt>
                <c:pt idx="7432">
                  <c:v>Nd_6.309573</c:v>
                </c:pt>
                <c:pt idx="7433">
                  <c:v>Nd_7.943282</c:v>
                </c:pt>
                <c:pt idx="7434">
                  <c:v>Nd_10</c:v>
                </c:pt>
                <c:pt idx="7435">
                  <c:v>Nd_12.58925</c:v>
                </c:pt>
                <c:pt idx="7436">
                  <c:v>Nd_15.84893</c:v>
                </c:pt>
                <c:pt idx="7437">
                  <c:v>Nd_19.95262</c:v>
                </c:pt>
                <c:pt idx="7438">
                  <c:v>Nd_25.11886</c:v>
                </c:pt>
                <c:pt idx="7439">
                  <c:v>Nd_31.62278</c:v>
                </c:pt>
                <c:pt idx="7440">
                  <c:v>Nd_39.81072</c:v>
                </c:pt>
                <c:pt idx="7441">
                  <c:v>Nd_50.11872</c:v>
                </c:pt>
                <c:pt idx="7442">
                  <c:v>Nd_63.09573</c:v>
                </c:pt>
                <c:pt idx="7443">
                  <c:v>Nd_79.43282</c:v>
                </c:pt>
                <c:pt idx="7444">
                  <c:v>Nd_100</c:v>
                </c:pt>
                <c:pt idx="7445">
                  <c:v>Nd_125.8925</c:v>
                </c:pt>
                <c:pt idx="7446">
                  <c:v>Nd_158.4893</c:v>
                </c:pt>
                <c:pt idx="7447">
                  <c:v>Nd_199.5262</c:v>
                </c:pt>
                <c:pt idx="7448">
                  <c:v>Nd_251.1886</c:v>
                </c:pt>
                <c:pt idx="7449">
                  <c:v>Nd_316.2278</c:v>
                </c:pt>
                <c:pt idx="7450">
                  <c:v>Nd_398.1072</c:v>
                </c:pt>
                <c:pt idx="7451">
                  <c:v>Nd_501.1872</c:v>
                </c:pt>
                <c:pt idx="7452">
                  <c:v>Nd_630.9573</c:v>
                </c:pt>
                <c:pt idx="7453">
                  <c:v>Nd_794.3282</c:v>
                </c:pt>
                <c:pt idx="7454">
                  <c:v>Nd_1000</c:v>
                </c:pt>
                <c:pt idx="7455">
                  <c:v>Nd_1258.925</c:v>
                </c:pt>
                <c:pt idx="7456">
                  <c:v>Nd_1584.893</c:v>
                </c:pt>
                <c:pt idx="7457">
                  <c:v>Nd_1995.262</c:v>
                </c:pt>
                <c:pt idx="7458">
                  <c:v>Nd_2511.886</c:v>
                </c:pt>
                <c:pt idx="7459">
                  <c:v>Nd_3162.278</c:v>
                </c:pt>
                <c:pt idx="7460">
                  <c:v>Nd_3981.072</c:v>
                </c:pt>
                <c:pt idx="7461">
                  <c:v>Nd_5011.872</c:v>
                </c:pt>
                <c:pt idx="7462">
                  <c:v>Nd_6309.573</c:v>
                </c:pt>
                <c:pt idx="7463">
                  <c:v>Nd_7943.282</c:v>
                </c:pt>
                <c:pt idx="7464">
                  <c:v>Nd_10000</c:v>
                </c:pt>
                <c:pt idx="7465">
                  <c:v>Nd_12589.25</c:v>
                </c:pt>
                <c:pt idx="7466">
                  <c:v>Nd_15848.93</c:v>
                </c:pt>
                <c:pt idx="7467">
                  <c:v>Nd_19952.62</c:v>
                </c:pt>
                <c:pt idx="7468">
                  <c:v>Nd_25118.86</c:v>
                </c:pt>
                <c:pt idx="7469">
                  <c:v>Nd_31622.78</c:v>
                </c:pt>
                <c:pt idx="7470">
                  <c:v>Nd_39810.72</c:v>
                </c:pt>
                <c:pt idx="7471">
                  <c:v>Nd_50118.72</c:v>
                </c:pt>
                <c:pt idx="7472">
                  <c:v>Nd_63095.73</c:v>
                </c:pt>
                <c:pt idx="7473">
                  <c:v>Nd_79432.82</c:v>
                </c:pt>
                <c:pt idx="7474">
                  <c:v>Nd_100000</c:v>
                </c:pt>
                <c:pt idx="7475">
                  <c:v>Nd_125892.5</c:v>
                </c:pt>
                <c:pt idx="7476">
                  <c:v>Nd_158489.3</c:v>
                </c:pt>
                <c:pt idx="7477">
                  <c:v>Nd_199526.2</c:v>
                </c:pt>
                <c:pt idx="7478">
                  <c:v>Nd_251188.6</c:v>
                </c:pt>
                <c:pt idx="7479">
                  <c:v>Nd_316227.8</c:v>
                </c:pt>
                <c:pt idx="7480">
                  <c:v>Nd_398107.2</c:v>
                </c:pt>
                <c:pt idx="7481">
                  <c:v>Nd_501187.2</c:v>
                </c:pt>
                <c:pt idx="7482">
                  <c:v>Nd_630957.3</c:v>
                </c:pt>
                <c:pt idx="7483">
                  <c:v>Nd_794328.2</c:v>
                </c:pt>
                <c:pt idx="7484">
                  <c:v>Nd_1000000</c:v>
                </c:pt>
                <c:pt idx="7485">
                  <c:v>Nd_1258925</c:v>
                </c:pt>
                <c:pt idx="7486">
                  <c:v>Nd_1584893</c:v>
                </c:pt>
                <c:pt idx="7487">
                  <c:v>Nd_1995262</c:v>
                </c:pt>
                <c:pt idx="7488">
                  <c:v>Nd_2511886</c:v>
                </c:pt>
                <c:pt idx="7489">
                  <c:v>Nd_3162278</c:v>
                </c:pt>
                <c:pt idx="7490">
                  <c:v>Nd_3981072</c:v>
                </c:pt>
                <c:pt idx="7491">
                  <c:v>Nd_5011872</c:v>
                </c:pt>
                <c:pt idx="7492">
                  <c:v>Nd_6309573</c:v>
                </c:pt>
                <c:pt idx="7493">
                  <c:v>Nd_7943282</c:v>
                </c:pt>
                <c:pt idx="7494">
                  <c:v>Nd_10000000</c:v>
                </c:pt>
                <c:pt idx="7495">
                  <c:v>Nd_12589250</c:v>
                </c:pt>
                <c:pt idx="7496">
                  <c:v>Nd_15848930</c:v>
                </c:pt>
                <c:pt idx="7497">
                  <c:v>Nd_19952620</c:v>
                </c:pt>
                <c:pt idx="7498">
                  <c:v>Pm_</c:v>
                </c:pt>
                <c:pt idx="7499">
                  <c:v>Energy[eV]_Elastic[mb]</c:v>
                </c:pt>
                <c:pt idx="7500">
                  <c:v>Pm_0.00001258925</c:v>
                </c:pt>
                <c:pt idx="7501">
                  <c:v>Pm_0.00001584893</c:v>
                </c:pt>
                <c:pt idx="7502">
                  <c:v>Pm_0.00001995262</c:v>
                </c:pt>
                <c:pt idx="7503">
                  <c:v>Pm_0.00002511886</c:v>
                </c:pt>
                <c:pt idx="7504">
                  <c:v>Pm_0.00003162278</c:v>
                </c:pt>
                <c:pt idx="7505">
                  <c:v>Pm_0.00003981072</c:v>
                </c:pt>
                <c:pt idx="7506">
                  <c:v>Pm_0.00005011872</c:v>
                </c:pt>
                <c:pt idx="7507">
                  <c:v>Pm_0.00006309573</c:v>
                </c:pt>
                <c:pt idx="7508">
                  <c:v>Pm_0.00007943282</c:v>
                </c:pt>
                <c:pt idx="7509">
                  <c:v>Pm_0.0001</c:v>
                </c:pt>
                <c:pt idx="7510">
                  <c:v>Pm_0.0001258925</c:v>
                </c:pt>
                <c:pt idx="7511">
                  <c:v>Pm_0.0001584893</c:v>
                </c:pt>
                <c:pt idx="7512">
                  <c:v>Pm_0.0001995262</c:v>
                </c:pt>
                <c:pt idx="7513">
                  <c:v>Pm_0.0002511886</c:v>
                </c:pt>
                <c:pt idx="7514">
                  <c:v>Pm_0.0003162278</c:v>
                </c:pt>
                <c:pt idx="7515">
                  <c:v>Pm_0.0003981072</c:v>
                </c:pt>
                <c:pt idx="7516">
                  <c:v>Pm_0.0005011872</c:v>
                </c:pt>
                <c:pt idx="7517">
                  <c:v>Pm_0.0006309573</c:v>
                </c:pt>
                <c:pt idx="7518">
                  <c:v>Pm_0.0007943282</c:v>
                </c:pt>
                <c:pt idx="7519">
                  <c:v>Pm_0.001</c:v>
                </c:pt>
                <c:pt idx="7520">
                  <c:v>Pm_0.001258925</c:v>
                </c:pt>
                <c:pt idx="7521">
                  <c:v>Pm_0.001584893</c:v>
                </c:pt>
                <c:pt idx="7522">
                  <c:v>Pm_0.001995262</c:v>
                </c:pt>
                <c:pt idx="7523">
                  <c:v>Pm_0.002511886</c:v>
                </c:pt>
                <c:pt idx="7524">
                  <c:v>Pm_0.003162278</c:v>
                </c:pt>
                <c:pt idx="7525">
                  <c:v>Pm_0.003981072</c:v>
                </c:pt>
                <c:pt idx="7526">
                  <c:v>Pm_0.005011872</c:v>
                </c:pt>
                <c:pt idx="7527">
                  <c:v>Pm_0.006309573</c:v>
                </c:pt>
                <c:pt idx="7528">
                  <c:v>Pm_0.007943282</c:v>
                </c:pt>
                <c:pt idx="7529">
                  <c:v>Pm_0.01</c:v>
                </c:pt>
                <c:pt idx="7530">
                  <c:v>Pm_0.01258925</c:v>
                </c:pt>
                <c:pt idx="7531">
                  <c:v>Pm_0.01584893</c:v>
                </c:pt>
                <c:pt idx="7532">
                  <c:v>Pm_0.01995262</c:v>
                </c:pt>
                <c:pt idx="7533">
                  <c:v>Pm_0.02511886</c:v>
                </c:pt>
                <c:pt idx="7534">
                  <c:v>Pm_0.03162278</c:v>
                </c:pt>
                <c:pt idx="7535">
                  <c:v>Pm_0.03981072</c:v>
                </c:pt>
                <c:pt idx="7536">
                  <c:v>Pm_0.05011872</c:v>
                </c:pt>
                <c:pt idx="7537">
                  <c:v>Pm_0.06309573</c:v>
                </c:pt>
                <c:pt idx="7538">
                  <c:v>Pm_0.07943282</c:v>
                </c:pt>
                <c:pt idx="7539">
                  <c:v>Pm_0.1</c:v>
                </c:pt>
                <c:pt idx="7540">
                  <c:v>Pm_0.1258925</c:v>
                </c:pt>
                <c:pt idx="7541">
                  <c:v>Pm_0.1584893</c:v>
                </c:pt>
                <c:pt idx="7542">
                  <c:v>Pm_0.1995262</c:v>
                </c:pt>
                <c:pt idx="7543">
                  <c:v>Pm_0.2511886</c:v>
                </c:pt>
                <c:pt idx="7544">
                  <c:v>Pm_0.3162278</c:v>
                </c:pt>
                <c:pt idx="7545">
                  <c:v>Pm_0.3981072</c:v>
                </c:pt>
                <c:pt idx="7546">
                  <c:v>Pm_0.5011872</c:v>
                </c:pt>
                <c:pt idx="7547">
                  <c:v>Pm_0.6309573</c:v>
                </c:pt>
                <c:pt idx="7548">
                  <c:v>Pm_0.7943282</c:v>
                </c:pt>
                <c:pt idx="7549">
                  <c:v>Pm_1</c:v>
                </c:pt>
                <c:pt idx="7550">
                  <c:v>Pm_1.258925</c:v>
                </c:pt>
                <c:pt idx="7551">
                  <c:v>Pm_1.584893</c:v>
                </c:pt>
                <c:pt idx="7552">
                  <c:v>Pm_1.995262</c:v>
                </c:pt>
                <c:pt idx="7553">
                  <c:v>Pm_2.511886</c:v>
                </c:pt>
                <c:pt idx="7554">
                  <c:v>Pm_3.162278</c:v>
                </c:pt>
                <c:pt idx="7555">
                  <c:v>Pm_3.981072</c:v>
                </c:pt>
                <c:pt idx="7556">
                  <c:v>Pm_5.011872</c:v>
                </c:pt>
                <c:pt idx="7557">
                  <c:v>Pm_6.309573</c:v>
                </c:pt>
                <c:pt idx="7558">
                  <c:v>Pm_7.943282</c:v>
                </c:pt>
                <c:pt idx="7559">
                  <c:v>Pm_10</c:v>
                </c:pt>
                <c:pt idx="7560">
                  <c:v>Pm_12.58925</c:v>
                </c:pt>
                <c:pt idx="7561">
                  <c:v>Pm_15.84893</c:v>
                </c:pt>
                <c:pt idx="7562">
                  <c:v>Pm_19.95262</c:v>
                </c:pt>
                <c:pt idx="7563">
                  <c:v>Pm_25.11886</c:v>
                </c:pt>
                <c:pt idx="7564">
                  <c:v>Pm_31.62278</c:v>
                </c:pt>
                <c:pt idx="7565">
                  <c:v>Pm_39.81072</c:v>
                </c:pt>
                <c:pt idx="7566">
                  <c:v>Pm_50.11872</c:v>
                </c:pt>
                <c:pt idx="7567">
                  <c:v>Pm_63.09573</c:v>
                </c:pt>
                <c:pt idx="7568">
                  <c:v>Pm_79.43282</c:v>
                </c:pt>
                <c:pt idx="7569">
                  <c:v>Pm_100</c:v>
                </c:pt>
                <c:pt idx="7570">
                  <c:v>Pm_125.8925</c:v>
                </c:pt>
                <c:pt idx="7571">
                  <c:v>Pm_158.4893</c:v>
                </c:pt>
                <c:pt idx="7572">
                  <c:v>Pm_199.5262</c:v>
                </c:pt>
                <c:pt idx="7573">
                  <c:v>Pm_251.1886</c:v>
                </c:pt>
                <c:pt idx="7574">
                  <c:v>Pm_316.2278</c:v>
                </c:pt>
                <c:pt idx="7575">
                  <c:v>Pm_398.1072</c:v>
                </c:pt>
                <c:pt idx="7576">
                  <c:v>Pm_501.1872</c:v>
                </c:pt>
                <c:pt idx="7577">
                  <c:v>Pm_630.9573</c:v>
                </c:pt>
                <c:pt idx="7578">
                  <c:v>Pm_794.3282</c:v>
                </c:pt>
                <c:pt idx="7579">
                  <c:v>Pm_1000</c:v>
                </c:pt>
                <c:pt idx="7580">
                  <c:v>Pm_1258.925</c:v>
                </c:pt>
                <c:pt idx="7581">
                  <c:v>Pm_1584.893</c:v>
                </c:pt>
                <c:pt idx="7582">
                  <c:v>Pm_1995.262</c:v>
                </c:pt>
                <c:pt idx="7583">
                  <c:v>Pm_2511.886</c:v>
                </c:pt>
                <c:pt idx="7584">
                  <c:v>Pm_3162.278</c:v>
                </c:pt>
                <c:pt idx="7585">
                  <c:v>Pm_3981.072</c:v>
                </c:pt>
                <c:pt idx="7586">
                  <c:v>Pm_5011.872</c:v>
                </c:pt>
                <c:pt idx="7587">
                  <c:v>Pm_6309.573</c:v>
                </c:pt>
                <c:pt idx="7588">
                  <c:v>Pm_7943.282</c:v>
                </c:pt>
                <c:pt idx="7589">
                  <c:v>Pm_10000</c:v>
                </c:pt>
                <c:pt idx="7590">
                  <c:v>Pm_12589.25</c:v>
                </c:pt>
                <c:pt idx="7591">
                  <c:v>Pm_15848.93</c:v>
                </c:pt>
                <c:pt idx="7592">
                  <c:v>Pm_19952.62</c:v>
                </c:pt>
                <c:pt idx="7593">
                  <c:v>Pm_25118.86</c:v>
                </c:pt>
                <c:pt idx="7594">
                  <c:v>Pm_31622.78</c:v>
                </c:pt>
                <c:pt idx="7595">
                  <c:v>Pm_39810.72</c:v>
                </c:pt>
                <c:pt idx="7596">
                  <c:v>Pm_50118.72</c:v>
                </c:pt>
                <c:pt idx="7597">
                  <c:v>Pm_63095.73</c:v>
                </c:pt>
                <c:pt idx="7598">
                  <c:v>Pm_79432.82</c:v>
                </c:pt>
                <c:pt idx="7599">
                  <c:v>Pm_100000</c:v>
                </c:pt>
                <c:pt idx="7600">
                  <c:v>Pm_125892.5</c:v>
                </c:pt>
                <c:pt idx="7601">
                  <c:v>Pm_158489.3</c:v>
                </c:pt>
                <c:pt idx="7602">
                  <c:v>Pm_199526.2</c:v>
                </c:pt>
                <c:pt idx="7603">
                  <c:v>Pm_251188.6</c:v>
                </c:pt>
                <c:pt idx="7604">
                  <c:v>Pm_316227.8</c:v>
                </c:pt>
                <c:pt idx="7605">
                  <c:v>Pm_398107.2</c:v>
                </c:pt>
                <c:pt idx="7606">
                  <c:v>Pm_501187.2</c:v>
                </c:pt>
                <c:pt idx="7607">
                  <c:v>Pm_630957.3</c:v>
                </c:pt>
                <c:pt idx="7608">
                  <c:v>Pm_794328.2</c:v>
                </c:pt>
                <c:pt idx="7609">
                  <c:v>Pm_1000000</c:v>
                </c:pt>
                <c:pt idx="7610">
                  <c:v>Pm_1258925</c:v>
                </c:pt>
                <c:pt idx="7611">
                  <c:v>Pm_1584893</c:v>
                </c:pt>
                <c:pt idx="7612">
                  <c:v>Pm_1995262</c:v>
                </c:pt>
                <c:pt idx="7613">
                  <c:v>Pm_2511886</c:v>
                </c:pt>
                <c:pt idx="7614">
                  <c:v>Pm_3162278</c:v>
                </c:pt>
                <c:pt idx="7615">
                  <c:v>Pm_3981072</c:v>
                </c:pt>
                <c:pt idx="7616">
                  <c:v>Pm_5011872</c:v>
                </c:pt>
                <c:pt idx="7617">
                  <c:v>Pm_6309573</c:v>
                </c:pt>
                <c:pt idx="7618">
                  <c:v>Pm_7943282</c:v>
                </c:pt>
                <c:pt idx="7619">
                  <c:v>Pm_10000000</c:v>
                </c:pt>
                <c:pt idx="7620">
                  <c:v>Pm_12589250</c:v>
                </c:pt>
                <c:pt idx="7621">
                  <c:v>Pm_15848930</c:v>
                </c:pt>
                <c:pt idx="7622">
                  <c:v>Pm_19952620</c:v>
                </c:pt>
                <c:pt idx="7623">
                  <c:v>Sm_</c:v>
                </c:pt>
                <c:pt idx="7624">
                  <c:v>Energy[eV]_Elastic[mb]</c:v>
                </c:pt>
                <c:pt idx="7625">
                  <c:v>Sm_0.00001258925</c:v>
                </c:pt>
                <c:pt idx="7626">
                  <c:v>Sm_0.00001584893</c:v>
                </c:pt>
                <c:pt idx="7627">
                  <c:v>Sm_0.00001995262</c:v>
                </c:pt>
                <c:pt idx="7628">
                  <c:v>Sm_0.00002511886</c:v>
                </c:pt>
                <c:pt idx="7629">
                  <c:v>Sm_0.00003162278</c:v>
                </c:pt>
                <c:pt idx="7630">
                  <c:v>Sm_0.00003981072</c:v>
                </c:pt>
                <c:pt idx="7631">
                  <c:v>Sm_0.00005011872</c:v>
                </c:pt>
                <c:pt idx="7632">
                  <c:v>Sm_0.00006309573</c:v>
                </c:pt>
                <c:pt idx="7633">
                  <c:v>Sm_0.00007943282</c:v>
                </c:pt>
                <c:pt idx="7634">
                  <c:v>Sm_0.0001</c:v>
                </c:pt>
                <c:pt idx="7635">
                  <c:v>Sm_0.0001258925</c:v>
                </c:pt>
                <c:pt idx="7636">
                  <c:v>Sm_0.0001584893</c:v>
                </c:pt>
                <c:pt idx="7637">
                  <c:v>Sm_0.0001995262</c:v>
                </c:pt>
                <c:pt idx="7638">
                  <c:v>Sm_0.0002511886</c:v>
                </c:pt>
                <c:pt idx="7639">
                  <c:v>Sm_0.0003162278</c:v>
                </c:pt>
                <c:pt idx="7640">
                  <c:v>Sm_0.0003981072</c:v>
                </c:pt>
                <c:pt idx="7641">
                  <c:v>Sm_0.0005011872</c:v>
                </c:pt>
                <c:pt idx="7642">
                  <c:v>Sm_0.0006309573</c:v>
                </c:pt>
                <c:pt idx="7643">
                  <c:v>Sm_0.0007943282</c:v>
                </c:pt>
                <c:pt idx="7644">
                  <c:v>Sm_0.001</c:v>
                </c:pt>
                <c:pt idx="7645">
                  <c:v>Sm_0.001258925</c:v>
                </c:pt>
                <c:pt idx="7646">
                  <c:v>Sm_0.001584893</c:v>
                </c:pt>
                <c:pt idx="7647">
                  <c:v>Sm_0.001995262</c:v>
                </c:pt>
                <c:pt idx="7648">
                  <c:v>Sm_0.002511886</c:v>
                </c:pt>
                <c:pt idx="7649">
                  <c:v>Sm_0.003162278</c:v>
                </c:pt>
                <c:pt idx="7650">
                  <c:v>Sm_0.003981072</c:v>
                </c:pt>
                <c:pt idx="7651">
                  <c:v>Sm_0.005011872</c:v>
                </c:pt>
                <c:pt idx="7652">
                  <c:v>Sm_0.006309573</c:v>
                </c:pt>
                <c:pt idx="7653">
                  <c:v>Sm_0.007943282</c:v>
                </c:pt>
                <c:pt idx="7654">
                  <c:v>Sm_0.01</c:v>
                </c:pt>
                <c:pt idx="7655">
                  <c:v>Sm_0.01258925</c:v>
                </c:pt>
                <c:pt idx="7656">
                  <c:v>Sm_0.01584893</c:v>
                </c:pt>
                <c:pt idx="7657">
                  <c:v>Sm_0.01995262</c:v>
                </c:pt>
                <c:pt idx="7658">
                  <c:v>Sm_0.02511886</c:v>
                </c:pt>
                <c:pt idx="7659">
                  <c:v>Sm_0.03162278</c:v>
                </c:pt>
                <c:pt idx="7660">
                  <c:v>Sm_0.03981072</c:v>
                </c:pt>
                <c:pt idx="7661">
                  <c:v>Sm_0.05011872</c:v>
                </c:pt>
                <c:pt idx="7662">
                  <c:v>Sm_0.06309573</c:v>
                </c:pt>
                <c:pt idx="7663">
                  <c:v>Sm_0.07943282</c:v>
                </c:pt>
                <c:pt idx="7664">
                  <c:v>Sm_0.1</c:v>
                </c:pt>
                <c:pt idx="7665">
                  <c:v>Sm_0.1258925</c:v>
                </c:pt>
                <c:pt idx="7666">
                  <c:v>Sm_0.1584893</c:v>
                </c:pt>
                <c:pt idx="7667">
                  <c:v>Sm_0.1995262</c:v>
                </c:pt>
                <c:pt idx="7668">
                  <c:v>Sm_0.2511886</c:v>
                </c:pt>
                <c:pt idx="7669">
                  <c:v>Sm_0.3162278</c:v>
                </c:pt>
                <c:pt idx="7670">
                  <c:v>Sm_0.3981072</c:v>
                </c:pt>
                <c:pt idx="7671">
                  <c:v>Sm_0.5011872</c:v>
                </c:pt>
                <c:pt idx="7672">
                  <c:v>Sm_0.6309573</c:v>
                </c:pt>
                <c:pt idx="7673">
                  <c:v>Sm_0.7943282</c:v>
                </c:pt>
                <c:pt idx="7674">
                  <c:v>Sm_1</c:v>
                </c:pt>
                <c:pt idx="7675">
                  <c:v>Sm_1.258925</c:v>
                </c:pt>
                <c:pt idx="7676">
                  <c:v>Sm_1.584893</c:v>
                </c:pt>
                <c:pt idx="7677">
                  <c:v>Sm_1.995262</c:v>
                </c:pt>
                <c:pt idx="7678">
                  <c:v>Sm_2.511886</c:v>
                </c:pt>
                <c:pt idx="7679">
                  <c:v>Sm_3.162278</c:v>
                </c:pt>
                <c:pt idx="7680">
                  <c:v>Sm_3.981072</c:v>
                </c:pt>
                <c:pt idx="7681">
                  <c:v>Sm_5.011872</c:v>
                </c:pt>
                <c:pt idx="7682">
                  <c:v>Sm_6.309573</c:v>
                </c:pt>
                <c:pt idx="7683">
                  <c:v>Sm_7.943282</c:v>
                </c:pt>
                <c:pt idx="7684">
                  <c:v>Sm_10</c:v>
                </c:pt>
                <c:pt idx="7685">
                  <c:v>Sm_12.58925</c:v>
                </c:pt>
                <c:pt idx="7686">
                  <c:v>Sm_15.84893</c:v>
                </c:pt>
                <c:pt idx="7687">
                  <c:v>Sm_19.95262</c:v>
                </c:pt>
                <c:pt idx="7688">
                  <c:v>Sm_25.11886</c:v>
                </c:pt>
                <c:pt idx="7689">
                  <c:v>Sm_31.62278</c:v>
                </c:pt>
                <c:pt idx="7690">
                  <c:v>Sm_39.81072</c:v>
                </c:pt>
                <c:pt idx="7691">
                  <c:v>Sm_50.11872</c:v>
                </c:pt>
                <c:pt idx="7692">
                  <c:v>Sm_63.09573</c:v>
                </c:pt>
                <c:pt idx="7693">
                  <c:v>Sm_79.43282</c:v>
                </c:pt>
                <c:pt idx="7694">
                  <c:v>Sm_100</c:v>
                </c:pt>
                <c:pt idx="7695">
                  <c:v>Sm_125.8925</c:v>
                </c:pt>
                <c:pt idx="7696">
                  <c:v>Sm_158.4893</c:v>
                </c:pt>
                <c:pt idx="7697">
                  <c:v>Sm_199.5262</c:v>
                </c:pt>
                <c:pt idx="7698">
                  <c:v>Sm_251.1886</c:v>
                </c:pt>
                <c:pt idx="7699">
                  <c:v>Sm_316.2278</c:v>
                </c:pt>
                <c:pt idx="7700">
                  <c:v>Sm_398.1072</c:v>
                </c:pt>
                <c:pt idx="7701">
                  <c:v>Sm_501.1872</c:v>
                </c:pt>
                <c:pt idx="7702">
                  <c:v>Sm_630.9573</c:v>
                </c:pt>
                <c:pt idx="7703">
                  <c:v>Sm_794.3282</c:v>
                </c:pt>
                <c:pt idx="7704">
                  <c:v>Sm_1000</c:v>
                </c:pt>
                <c:pt idx="7705">
                  <c:v>Sm_1258.925</c:v>
                </c:pt>
                <c:pt idx="7706">
                  <c:v>Sm_1584.893</c:v>
                </c:pt>
                <c:pt idx="7707">
                  <c:v>Sm_1995.262</c:v>
                </c:pt>
                <c:pt idx="7708">
                  <c:v>Sm_2511.886</c:v>
                </c:pt>
                <c:pt idx="7709">
                  <c:v>Sm_3162.278</c:v>
                </c:pt>
                <c:pt idx="7710">
                  <c:v>Sm_3981.072</c:v>
                </c:pt>
                <c:pt idx="7711">
                  <c:v>Sm_5011.872</c:v>
                </c:pt>
                <c:pt idx="7712">
                  <c:v>Sm_6309.573</c:v>
                </c:pt>
                <c:pt idx="7713">
                  <c:v>Sm_7943.282</c:v>
                </c:pt>
                <c:pt idx="7714">
                  <c:v>Sm_10000</c:v>
                </c:pt>
                <c:pt idx="7715">
                  <c:v>Sm_12589.25</c:v>
                </c:pt>
                <c:pt idx="7716">
                  <c:v>Sm_15848.93</c:v>
                </c:pt>
                <c:pt idx="7717">
                  <c:v>Sm_19952.62</c:v>
                </c:pt>
                <c:pt idx="7718">
                  <c:v>Sm_25118.86</c:v>
                </c:pt>
                <c:pt idx="7719">
                  <c:v>Sm_31622.78</c:v>
                </c:pt>
                <c:pt idx="7720">
                  <c:v>Sm_39810.72</c:v>
                </c:pt>
                <c:pt idx="7721">
                  <c:v>Sm_50118.72</c:v>
                </c:pt>
                <c:pt idx="7722">
                  <c:v>Sm_63095.73</c:v>
                </c:pt>
                <c:pt idx="7723">
                  <c:v>Sm_79432.82</c:v>
                </c:pt>
                <c:pt idx="7724">
                  <c:v>Sm_100000</c:v>
                </c:pt>
                <c:pt idx="7725">
                  <c:v>Sm_125892.5</c:v>
                </c:pt>
                <c:pt idx="7726">
                  <c:v>Sm_158489.3</c:v>
                </c:pt>
                <c:pt idx="7727">
                  <c:v>Sm_199526.2</c:v>
                </c:pt>
                <c:pt idx="7728">
                  <c:v>Sm_251188.6</c:v>
                </c:pt>
                <c:pt idx="7729">
                  <c:v>Sm_316227.8</c:v>
                </c:pt>
                <c:pt idx="7730">
                  <c:v>Sm_398107.2</c:v>
                </c:pt>
                <c:pt idx="7731">
                  <c:v>Sm_501187.2</c:v>
                </c:pt>
                <c:pt idx="7732">
                  <c:v>Sm_630957.3</c:v>
                </c:pt>
                <c:pt idx="7733">
                  <c:v>Sm_794328.2</c:v>
                </c:pt>
                <c:pt idx="7734">
                  <c:v>Sm_1000000</c:v>
                </c:pt>
                <c:pt idx="7735">
                  <c:v>Sm_1258925</c:v>
                </c:pt>
                <c:pt idx="7736">
                  <c:v>Sm_1584893</c:v>
                </c:pt>
                <c:pt idx="7737">
                  <c:v>Sm_1995262</c:v>
                </c:pt>
                <c:pt idx="7738">
                  <c:v>Sm_2511886</c:v>
                </c:pt>
                <c:pt idx="7739">
                  <c:v>Sm_3162278</c:v>
                </c:pt>
                <c:pt idx="7740">
                  <c:v>Sm_3981072</c:v>
                </c:pt>
                <c:pt idx="7741">
                  <c:v>Sm_5011872</c:v>
                </c:pt>
                <c:pt idx="7742">
                  <c:v>Sm_6309573</c:v>
                </c:pt>
                <c:pt idx="7743">
                  <c:v>Sm_7943282</c:v>
                </c:pt>
                <c:pt idx="7744">
                  <c:v>Sm_10000000</c:v>
                </c:pt>
                <c:pt idx="7745">
                  <c:v>Sm_12589250</c:v>
                </c:pt>
                <c:pt idx="7746">
                  <c:v>Sm_15848930</c:v>
                </c:pt>
                <c:pt idx="7747">
                  <c:v>Sm_19952620</c:v>
                </c:pt>
                <c:pt idx="7748">
                  <c:v>Eu_</c:v>
                </c:pt>
                <c:pt idx="7749">
                  <c:v>Energy[eV]_Elastic[mb]</c:v>
                </c:pt>
                <c:pt idx="7750">
                  <c:v>Eu_0.00001258925</c:v>
                </c:pt>
                <c:pt idx="7751">
                  <c:v>Eu_0.00001584893</c:v>
                </c:pt>
                <c:pt idx="7752">
                  <c:v>Eu_0.00001995262</c:v>
                </c:pt>
                <c:pt idx="7753">
                  <c:v>Eu_0.00002511886</c:v>
                </c:pt>
                <c:pt idx="7754">
                  <c:v>Eu_0.00003162278</c:v>
                </c:pt>
                <c:pt idx="7755">
                  <c:v>Eu_0.00003981072</c:v>
                </c:pt>
                <c:pt idx="7756">
                  <c:v>Eu_0.00005011872</c:v>
                </c:pt>
                <c:pt idx="7757">
                  <c:v>Eu_0.00006309573</c:v>
                </c:pt>
                <c:pt idx="7758">
                  <c:v>Eu_0.00007943282</c:v>
                </c:pt>
                <c:pt idx="7759">
                  <c:v>Eu_0.0001</c:v>
                </c:pt>
                <c:pt idx="7760">
                  <c:v>Eu_0.0001258925</c:v>
                </c:pt>
                <c:pt idx="7761">
                  <c:v>Eu_0.0001584893</c:v>
                </c:pt>
                <c:pt idx="7762">
                  <c:v>Eu_0.0001995262</c:v>
                </c:pt>
                <c:pt idx="7763">
                  <c:v>Eu_0.0002511886</c:v>
                </c:pt>
                <c:pt idx="7764">
                  <c:v>Eu_0.0003162278</c:v>
                </c:pt>
                <c:pt idx="7765">
                  <c:v>Eu_0.0003981072</c:v>
                </c:pt>
                <c:pt idx="7766">
                  <c:v>Eu_0.0005011872</c:v>
                </c:pt>
                <c:pt idx="7767">
                  <c:v>Eu_0.0006309573</c:v>
                </c:pt>
                <c:pt idx="7768">
                  <c:v>Eu_0.0007943282</c:v>
                </c:pt>
                <c:pt idx="7769">
                  <c:v>Eu_0.001</c:v>
                </c:pt>
                <c:pt idx="7770">
                  <c:v>Eu_0.001258925</c:v>
                </c:pt>
                <c:pt idx="7771">
                  <c:v>Eu_0.001584893</c:v>
                </c:pt>
                <c:pt idx="7772">
                  <c:v>Eu_0.001995262</c:v>
                </c:pt>
                <c:pt idx="7773">
                  <c:v>Eu_0.002511886</c:v>
                </c:pt>
                <c:pt idx="7774">
                  <c:v>Eu_0.003162278</c:v>
                </c:pt>
                <c:pt idx="7775">
                  <c:v>Eu_0.003981072</c:v>
                </c:pt>
                <c:pt idx="7776">
                  <c:v>Eu_0.005011872</c:v>
                </c:pt>
                <c:pt idx="7777">
                  <c:v>Eu_0.006309573</c:v>
                </c:pt>
                <c:pt idx="7778">
                  <c:v>Eu_0.007943282</c:v>
                </c:pt>
                <c:pt idx="7779">
                  <c:v>Eu_0.01</c:v>
                </c:pt>
                <c:pt idx="7780">
                  <c:v>Eu_0.01258925</c:v>
                </c:pt>
                <c:pt idx="7781">
                  <c:v>Eu_0.01584893</c:v>
                </c:pt>
                <c:pt idx="7782">
                  <c:v>Eu_0.01995262</c:v>
                </c:pt>
                <c:pt idx="7783">
                  <c:v>Eu_0.02511886</c:v>
                </c:pt>
                <c:pt idx="7784">
                  <c:v>Eu_0.03162278</c:v>
                </c:pt>
                <c:pt idx="7785">
                  <c:v>Eu_0.03981072</c:v>
                </c:pt>
                <c:pt idx="7786">
                  <c:v>Eu_0.05011872</c:v>
                </c:pt>
                <c:pt idx="7787">
                  <c:v>Eu_0.06309573</c:v>
                </c:pt>
                <c:pt idx="7788">
                  <c:v>Eu_0.07943282</c:v>
                </c:pt>
                <c:pt idx="7789">
                  <c:v>Eu_0.1</c:v>
                </c:pt>
                <c:pt idx="7790">
                  <c:v>Eu_0.1258925</c:v>
                </c:pt>
                <c:pt idx="7791">
                  <c:v>Eu_0.1584893</c:v>
                </c:pt>
                <c:pt idx="7792">
                  <c:v>Eu_0.1995262</c:v>
                </c:pt>
                <c:pt idx="7793">
                  <c:v>Eu_0.2511886</c:v>
                </c:pt>
                <c:pt idx="7794">
                  <c:v>Eu_0.3162278</c:v>
                </c:pt>
                <c:pt idx="7795">
                  <c:v>Eu_0.3981072</c:v>
                </c:pt>
                <c:pt idx="7796">
                  <c:v>Eu_0.5011872</c:v>
                </c:pt>
                <c:pt idx="7797">
                  <c:v>Eu_0.6309573</c:v>
                </c:pt>
                <c:pt idx="7798">
                  <c:v>Eu_0.7943282</c:v>
                </c:pt>
                <c:pt idx="7799">
                  <c:v>Eu_1</c:v>
                </c:pt>
                <c:pt idx="7800">
                  <c:v>Eu_1.258925</c:v>
                </c:pt>
                <c:pt idx="7801">
                  <c:v>Eu_1.584893</c:v>
                </c:pt>
                <c:pt idx="7802">
                  <c:v>Eu_1.995262</c:v>
                </c:pt>
                <c:pt idx="7803">
                  <c:v>Eu_2.511886</c:v>
                </c:pt>
                <c:pt idx="7804">
                  <c:v>Eu_3.162278</c:v>
                </c:pt>
                <c:pt idx="7805">
                  <c:v>Eu_3.981072</c:v>
                </c:pt>
                <c:pt idx="7806">
                  <c:v>Eu_5.011872</c:v>
                </c:pt>
                <c:pt idx="7807">
                  <c:v>Eu_6.309573</c:v>
                </c:pt>
                <c:pt idx="7808">
                  <c:v>Eu_7.943282</c:v>
                </c:pt>
                <c:pt idx="7809">
                  <c:v>Eu_10</c:v>
                </c:pt>
                <c:pt idx="7810">
                  <c:v>Eu_12.58925</c:v>
                </c:pt>
                <c:pt idx="7811">
                  <c:v>Eu_15.84893</c:v>
                </c:pt>
                <c:pt idx="7812">
                  <c:v>Eu_19.95262</c:v>
                </c:pt>
                <c:pt idx="7813">
                  <c:v>Eu_25.11886</c:v>
                </c:pt>
                <c:pt idx="7814">
                  <c:v>Eu_31.62278</c:v>
                </c:pt>
                <c:pt idx="7815">
                  <c:v>Eu_39.81072</c:v>
                </c:pt>
                <c:pt idx="7816">
                  <c:v>Eu_50.11872</c:v>
                </c:pt>
                <c:pt idx="7817">
                  <c:v>Eu_63.09573</c:v>
                </c:pt>
                <c:pt idx="7818">
                  <c:v>Eu_79.43282</c:v>
                </c:pt>
                <c:pt idx="7819">
                  <c:v>Eu_100</c:v>
                </c:pt>
                <c:pt idx="7820">
                  <c:v>Eu_125.8925</c:v>
                </c:pt>
                <c:pt idx="7821">
                  <c:v>Eu_158.4893</c:v>
                </c:pt>
                <c:pt idx="7822">
                  <c:v>Eu_199.5262</c:v>
                </c:pt>
                <c:pt idx="7823">
                  <c:v>Eu_251.1886</c:v>
                </c:pt>
                <c:pt idx="7824">
                  <c:v>Eu_316.2278</c:v>
                </c:pt>
                <c:pt idx="7825">
                  <c:v>Eu_398.1072</c:v>
                </c:pt>
                <c:pt idx="7826">
                  <c:v>Eu_501.1872</c:v>
                </c:pt>
                <c:pt idx="7827">
                  <c:v>Eu_630.9573</c:v>
                </c:pt>
                <c:pt idx="7828">
                  <c:v>Eu_794.3282</c:v>
                </c:pt>
                <c:pt idx="7829">
                  <c:v>Eu_1000</c:v>
                </c:pt>
                <c:pt idx="7830">
                  <c:v>Eu_1258.925</c:v>
                </c:pt>
                <c:pt idx="7831">
                  <c:v>Eu_1584.893</c:v>
                </c:pt>
                <c:pt idx="7832">
                  <c:v>Eu_1995.262</c:v>
                </c:pt>
                <c:pt idx="7833">
                  <c:v>Eu_2511.886</c:v>
                </c:pt>
                <c:pt idx="7834">
                  <c:v>Eu_3162.278</c:v>
                </c:pt>
                <c:pt idx="7835">
                  <c:v>Eu_3981.072</c:v>
                </c:pt>
                <c:pt idx="7836">
                  <c:v>Eu_5011.872</c:v>
                </c:pt>
                <c:pt idx="7837">
                  <c:v>Eu_6309.573</c:v>
                </c:pt>
                <c:pt idx="7838">
                  <c:v>Eu_7943.282</c:v>
                </c:pt>
                <c:pt idx="7839">
                  <c:v>Eu_10000</c:v>
                </c:pt>
                <c:pt idx="7840">
                  <c:v>Eu_12589.25</c:v>
                </c:pt>
                <c:pt idx="7841">
                  <c:v>Eu_15848.93</c:v>
                </c:pt>
                <c:pt idx="7842">
                  <c:v>Eu_19952.62</c:v>
                </c:pt>
                <c:pt idx="7843">
                  <c:v>Eu_25118.86</c:v>
                </c:pt>
                <c:pt idx="7844">
                  <c:v>Eu_31622.78</c:v>
                </c:pt>
                <c:pt idx="7845">
                  <c:v>Eu_39810.72</c:v>
                </c:pt>
                <c:pt idx="7846">
                  <c:v>Eu_50118.72</c:v>
                </c:pt>
                <c:pt idx="7847">
                  <c:v>Eu_63095.73</c:v>
                </c:pt>
                <c:pt idx="7848">
                  <c:v>Eu_79432.82</c:v>
                </c:pt>
                <c:pt idx="7849">
                  <c:v>Eu_100000</c:v>
                </c:pt>
                <c:pt idx="7850">
                  <c:v>Eu_125892.5</c:v>
                </c:pt>
                <c:pt idx="7851">
                  <c:v>Eu_158489.3</c:v>
                </c:pt>
                <c:pt idx="7852">
                  <c:v>Eu_199526.2</c:v>
                </c:pt>
                <c:pt idx="7853">
                  <c:v>Eu_251188.6</c:v>
                </c:pt>
                <c:pt idx="7854">
                  <c:v>Eu_316227.8</c:v>
                </c:pt>
                <c:pt idx="7855">
                  <c:v>Eu_398107.2</c:v>
                </c:pt>
                <c:pt idx="7856">
                  <c:v>Eu_501187.2</c:v>
                </c:pt>
                <c:pt idx="7857">
                  <c:v>Eu_630957.3</c:v>
                </c:pt>
                <c:pt idx="7858">
                  <c:v>Eu_794328.2</c:v>
                </c:pt>
                <c:pt idx="7859">
                  <c:v>Eu_1000000</c:v>
                </c:pt>
                <c:pt idx="7860">
                  <c:v>Eu_1258925</c:v>
                </c:pt>
                <c:pt idx="7861">
                  <c:v>Eu_1584893</c:v>
                </c:pt>
                <c:pt idx="7862">
                  <c:v>Eu_1995262</c:v>
                </c:pt>
                <c:pt idx="7863">
                  <c:v>Eu_2511886</c:v>
                </c:pt>
                <c:pt idx="7864">
                  <c:v>Eu_3162278</c:v>
                </c:pt>
                <c:pt idx="7865">
                  <c:v>Eu_3981072</c:v>
                </c:pt>
                <c:pt idx="7866">
                  <c:v>Eu_5011872</c:v>
                </c:pt>
                <c:pt idx="7867">
                  <c:v>Eu_6309573</c:v>
                </c:pt>
                <c:pt idx="7868">
                  <c:v>Eu_7943282</c:v>
                </c:pt>
                <c:pt idx="7869">
                  <c:v>Eu_10000000</c:v>
                </c:pt>
                <c:pt idx="7870">
                  <c:v>Eu_12589250</c:v>
                </c:pt>
                <c:pt idx="7871">
                  <c:v>Eu_15848930</c:v>
                </c:pt>
                <c:pt idx="7872">
                  <c:v>Eu_19952620</c:v>
                </c:pt>
                <c:pt idx="7873">
                  <c:v>Gd_</c:v>
                </c:pt>
                <c:pt idx="7874">
                  <c:v>Energy[eV]_Elastic[mb]</c:v>
                </c:pt>
                <c:pt idx="7875">
                  <c:v>Gd_0.00001258925</c:v>
                </c:pt>
                <c:pt idx="7876">
                  <c:v>Gd_0.00001584893</c:v>
                </c:pt>
                <c:pt idx="7877">
                  <c:v>Gd_0.00001995262</c:v>
                </c:pt>
                <c:pt idx="7878">
                  <c:v>Gd_0.00002511886</c:v>
                </c:pt>
                <c:pt idx="7879">
                  <c:v>Gd_0.00003162278</c:v>
                </c:pt>
                <c:pt idx="7880">
                  <c:v>Gd_0.00003981072</c:v>
                </c:pt>
                <c:pt idx="7881">
                  <c:v>Gd_0.00005011872</c:v>
                </c:pt>
                <c:pt idx="7882">
                  <c:v>Gd_0.00006309573</c:v>
                </c:pt>
                <c:pt idx="7883">
                  <c:v>Gd_0.00007943282</c:v>
                </c:pt>
                <c:pt idx="7884">
                  <c:v>Gd_0.0001</c:v>
                </c:pt>
                <c:pt idx="7885">
                  <c:v>Gd_0.0001258925</c:v>
                </c:pt>
                <c:pt idx="7886">
                  <c:v>Gd_0.0001584893</c:v>
                </c:pt>
                <c:pt idx="7887">
                  <c:v>Gd_0.0001995262</c:v>
                </c:pt>
                <c:pt idx="7888">
                  <c:v>Gd_0.0002511886</c:v>
                </c:pt>
                <c:pt idx="7889">
                  <c:v>Gd_0.0003162278</c:v>
                </c:pt>
                <c:pt idx="7890">
                  <c:v>Gd_0.0003981072</c:v>
                </c:pt>
                <c:pt idx="7891">
                  <c:v>Gd_0.0005011872</c:v>
                </c:pt>
                <c:pt idx="7892">
                  <c:v>Gd_0.0006309573</c:v>
                </c:pt>
                <c:pt idx="7893">
                  <c:v>Gd_0.0007943282</c:v>
                </c:pt>
                <c:pt idx="7894">
                  <c:v>Gd_0.001</c:v>
                </c:pt>
                <c:pt idx="7895">
                  <c:v>Gd_0.001258925</c:v>
                </c:pt>
                <c:pt idx="7896">
                  <c:v>Gd_0.001584893</c:v>
                </c:pt>
                <c:pt idx="7897">
                  <c:v>Gd_0.001995262</c:v>
                </c:pt>
                <c:pt idx="7898">
                  <c:v>Gd_0.002511886</c:v>
                </c:pt>
                <c:pt idx="7899">
                  <c:v>Gd_0.003162278</c:v>
                </c:pt>
                <c:pt idx="7900">
                  <c:v>Gd_0.003981072</c:v>
                </c:pt>
                <c:pt idx="7901">
                  <c:v>Gd_0.005011872</c:v>
                </c:pt>
                <c:pt idx="7902">
                  <c:v>Gd_0.006309573</c:v>
                </c:pt>
                <c:pt idx="7903">
                  <c:v>Gd_0.007943282</c:v>
                </c:pt>
                <c:pt idx="7904">
                  <c:v>Gd_0.01</c:v>
                </c:pt>
                <c:pt idx="7905">
                  <c:v>Gd_0.01258925</c:v>
                </c:pt>
                <c:pt idx="7906">
                  <c:v>Gd_0.01584893</c:v>
                </c:pt>
                <c:pt idx="7907">
                  <c:v>Gd_0.01995262</c:v>
                </c:pt>
                <c:pt idx="7908">
                  <c:v>Gd_0.02511886</c:v>
                </c:pt>
                <c:pt idx="7909">
                  <c:v>Gd_0.03162278</c:v>
                </c:pt>
                <c:pt idx="7910">
                  <c:v>Gd_0.03981072</c:v>
                </c:pt>
                <c:pt idx="7911">
                  <c:v>Gd_0.05011872</c:v>
                </c:pt>
                <c:pt idx="7912">
                  <c:v>Gd_0.06309573</c:v>
                </c:pt>
                <c:pt idx="7913">
                  <c:v>Gd_0.07943282</c:v>
                </c:pt>
                <c:pt idx="7914">
                  <c:v>Gd_0.1</c:v>
                </c:pt>
                <c:pt idx="7915">
                  <c:v>Gd_0.1258925</c:v>
                </c:pt>
                <c:pt idx="7916">
                  <c:v>Gd_0.1584893</c:v>
                </c:pt>
                <c:pt idx="7917">
                  <c:v>Gd_0.1995262</c:v>
                </c:pt>
                <c:pt idx="7918">
                  <c:v>Gd_0.2511886</c:v>
                </c:pt>
                <c:pt idx="7919">
                  <c:v>Gd_0.3162278</c:v>
                </c:pt>
                <c:pt idx="7920">
                  <c:v>Gd_0.3981072</c:v>
                </c:pt>
                <c:pt idx="7921">
                  <c:v>Gd_0.5011872</c:v>
                </c:pt>
                <c:pt idx="7922">
                  <c:v>Gd_0.6309573</c:v>
                </c:pt>
                <c:pt idx="7923">
                  <c:v>Gd_0.7943282</c:v>
                </c:pt>
                <c:pt idx="7924">
                  <c:v>Gd_1</c:v>
                </c:pt>
                <c:pt idx="7925">
                  <c:v>Gd_1.258925</c:v>
                </c:pt>
                <c:pt idx="7926">
                  <c:v>Gd_1.584893</c:v>
                </c:pt>
                <c:pt idx="7927">
                  <c:v>Gd_1.995262</c:v>
                </c:pt>
                <c:pt idx="7928">
                  <c:v>Gd_2.511886</c:v>
                </c:pt>
                <c:pt idx="7929">
                  <c:v>Gd_3.162278</c:v>
                </c:pt>
                <c:pt idx="7930">
                  <c:v>Gd_3.981072</c:v>
                </c:pt>
                <c:pt idx="7931">
                  <c:v>Gd_5.011872</c:v>
                </c:pt>
                <c:pt idx="7932">
                  <c:v>Gd_6.309573</c:v>
                </c:pt>
                <c:pt idx="7933">
                  <c:v>Gd_7.943282</c:v>
                </c:pt>
                <c:pt idx="7934">
                  <c:v>Gd_10</c:v>
                </c:pt>
                <c:pt idx="7935">
                  <c:v>Gd_12.58925</c:v>
                </c:pt>
                <c:pt idx="7936">
                  <c:v>Gd_15.84893</c:v>
                </c:pt>
                <c:pt idx="7937">
                  <c:v>Gd_19.95262</c:v>
                </c:pt>
                <c:pt idx="7938">
                  <c:v>Gd_25.11886</c:v>
                </c:pt>
                <c:pt idx="7939">
                  <c:v>Gd_31.62278</c:v>
                </c:pt>
                <c:pt idx="7940">
                  <c:v>Gd_39.81072</c:v>
                </c:pt>
                <c:pt idx="7941">
                  <c:v>Gd_50.11872</c:v>
                </c:pt>
                <c:pt idx="7942">
                  <c:v>Gd_63.09573</c:v>
                </c:pt>
                <c:pt idx="7943">
                  <c:v>Gd_79.43282</c:v>
                </c:pt>
                <c:pt idx="7944">
                  <c:v>Gd_100</c:v>
                </c:pt>
                <c:pt idx="7945">
                  <c:v>Gd_125.8925</c:v>
                </c:pt>
                <c:pt idx="7946">
                  <c:v>Gd_158.4893</c:v>
                </c:pt>
                <c:pt idx="7947">
                  <c:v>Gd_199.5262</c:v>
                </c:pt>
                <c:pt idx="7948">
                  <c:v>Gd_251.1886</c:v>
                </c:pt>
                <c:pt idx="7949">
                  <c:v>Gd_316.2278</c:v>
                </c:pt>
                <c:pt idx="7950">
                  <c:v>Gd_398.1072</c:v>
                </c:pt>
                <c:pt idx="7951">
                  <c:v>Gd_501.1872</c:v>
                </c:pt>
                <c:pt idx="7952">
                  <c:v>Gd_630.9573</c:v>
                </c:pt>
                <c:pt idx="7953">
                  <c:v>Gd_794.3282</c:v>
                </c:pt>
                <c:pt idx="7954">
                  <c:v>Gd_1000</c:v>
                </c:pt>
                <c:pt idx="7955">
                  <c:v>Gd_1258.925</c:v>
                </c:pt>
                <c:pt idx="7956">
                  <c:v>Gd_1584.893</c:v>
                </c:pt>
                <c:pt idx="7957">
                  <c:v>Gd_1995.262</c:v>
                </c:pt>
                <c:pt idx="7958">
                  <c:v>Gd_2511.886</c:v>
                </c:pt>
                <c:pt idx="7959">
                  <c:v>Gd_3162.278</c:v>
                </c:pt>
                <c:pt idx="7960">
                  <c:v>Gd_3981.072</c:v>
                </c:pt>
                <c:pt idx="7961">
                  <c:v>Gd_5011.872</c:v>
                </c:pt>
                <c:pt idx="7962">
                  <c:v>Gd_6309.573</c:v>
                </c:pt>
                <c:pt idx="7963">
                  <c:v>Gd_7943.282</c:v>
                </c:pt>
                <c:pt idx="7964">
                  <c:v>Gd_10000</c:v>
                </c:pt>
                <c:pt idx="7965">
                  <c:v>Gd_12589.25</c:v>
                </c:pt>
                <c:pt idx="7966">
                  <c:v>Gd_15848.93</c:v>
                </c:pt>
                <c:pt idx="7967">
                  <c:v>Gd_19952.62</c:v>
                </c:pt>
                <c:pt idx="7968">
                  <c:v>Gd_25118.86</c:v>
                </c:pt>
                <c:pt idx="7969">
                  <c:v>Gd_31622.78</c:v>
                </c:pt>
                <c:pt idx="7970">
                  <c:v>Gd_39810.72</c:v>
                </c:pt>
                <c:pt idx="7971">
                  <c:v>Gd_50118.72</c:v>
                </c:pt>
                <c:pt idx="7972">
                  <c:v>Gd_63095.73</c:v>
                </c:pt>
                <c:pt idx="7973">
                  <c:v>Gd_79432.82</c:v>
                </c:pt>
                <c:pt idx="7974">
                  <c:v>Gd_100000</c:v>
                </c:pt>
                <c:pt idx="7975">
                  <c:v>Gd_125892.5</c:v>
                </c:pt>
                <c:pt idx="7976">
                  <c:v>Gd_158489.3</c:v>
                </c:pt>
                <c:pt idx="7977">
                  <c:v>Gd_199526.2</c:v>
                </c:pt>
                <c:pt idx="7978">
                  <c:v>Gd_251188.6</c:v>
                </c:pt>
                <c:pt idx="7979">
                  <c:v>Gd_316227.8</c:v>
                </c:pt>
                <c:pt idx="7980">
                  <c:v>Gd_398107.2</c:v>
                </c:pt>
                <c:pt idx="7981">
                  <c:v>Gd_501187.2</c:v>
                </c:pt>
                <c:pt idx="7982">
                  <c:v>Gd_630957.3</c:v>
                </c:pt>
                <c:pt idx="7983">
                  <c:v>Gd_794328.2</c:v>
                </c:pt>
                <c:pt idx="7984">
                  <c:v>Gd_1000000</c:v>
                </c:pt>
                <c:pt idx="7985">
                  <c:v>Gd_1258925</c:v>
                </c:pt>
                <c:pt idx="7986">
                  <c:v>Gd_1584893</c:v>
                </c:pt>
                <c:pt idx="7987">
                  <c:v>Gd_1995262</c:v>
                </c:pt>
                <c:pt idx="7988">
                  <c:v>Gd_2511886</c:v>
                </c:pt>
                <c:pt idx="7989">
                  <c:v>Gd_3162278</c:v>
                </c:pt>
                <c:pt idx="7990">
                  <c:v>Gd_3981072</c:v>
                </c:pt>
                <c:pt idx="7991">
                  <c:v>Gd_5011872</c:v>
                </c:pt>
                <c:pt idx="7992">
                  <c:v>Gd_6309573</c:v>
                </c:pt>
                <c:pt idx="7993">
                  <c:v>Gd_7943282</c:v>
                </c:pt>
                <c:pt idx="7994">
                  <c:v>Gd_10000000</c:v>
                </c:pt>
                <c:pt idx="7995">
                  <c:v>Gd_12589250</c:v>
                </c:pt>
                <c:pt idx="7996">
                  <c:v>Gd_15848930</c:v>
                </c:pt>
                <c:pt idx="7997">
                  <c:v>Gd_19952620</c:v>
                </c:pt>
                <c:pt idx="7998">
                  <c:v>Tb_</c:v>
                </c:pt>
                <c:pt idx="7999">
                  <c:v>Energy[eV]_Elastic[mb]</c:v>
                </c:pt>
                <c:pt idx="8000">
                  <c:v>Tb_0.00001258925</c:v>
                </c:pt>
                <c:pt idx="8001">
                  <c:v>Tb_0.00001584893</c:v>
                </c:pt>
                <c:pt idx="8002">
                  <c:v>Tb_0.00001995262</c:v>
                </c:pt>
                <c:pt idx="8003">
                  <c:v>Tb_0.00002511886</c:v>
                </c:pt>
                <c:pt idx="8004">
                  <c:v>Tb_0.00003162278</c:v>
                </c:pt>
                <c:pt idx="8005">
                  <c:v>Tb_0.00003981072</c:v>
                </c:pt>
                <c:pt idx="8006">
                  <c:v>Tb_0.00005011872</c:v>
                </c:pt>
                <c:pt idx="8007">
                  <c:v>Tb_0.00006309573</c:v>
                </c:pt>
                <c:pt idx="8008">
                  <c:v>Tb_0.00007943282</c:v>
                </c:pt>
                <c:pt idx="8009">
                  <c:v>Tb_0.0001</c:v>
                </c:pt>
                <c:pt idx="8010">
                  <c:v>Tb_0.0001258925</c:v>
                </c:pt>
                <c:pt idx="8011">
                  <c:v>Tb_0.0001584893</c:v>
                </c:pt>
                <c:pt idx="8012">
                  <c:v>Tb_0.0001995262</c:v>
                </c:pt>
                <c:pt idx="8013">
                  <c:v>Tb_0.0002511886</c:v>
                </c:pt>
                <c:pt idx="8014">
                  <c:v>Tb_0.0003162278</c:v>
                </c:pt>
                <c:pt idx="8015">
                  <c:v>Tb_0.0003981072</c:v>
                </c:pt>
                <c:pt idx="8016">
                  <c:v>Tb_0.0005011872</c:v>
                </c:pt>
                <c:pt idx="8017">
                  <c:v>Tb_0.0006309573</c:v>
                </c:pt>
                <c:pt idx="8018">
                  <c:v>Tb_0.0007943282</c:v>
                </c:pt>
                <c:pt idx="8019">
                  <c:v>Tb_0.001</c:v>
                </c:pt>
                <c:pt idx="8020">
                  <c:v>Tb_0.001258925</c:v>
                </c:pt>
                <c:pt idx="8021">
                  <c:v>Tb_0.001584893</c:v>
                </c:pt>
                <c:pt idx="8022">
                  <c:v>Tb_0.001995262</c:v>
                </c:pt>
                <c:pt idx="8023">
                  <c:v>Tb_0.002511886</c:v>
                </c:pt>
                <c:pt idx="8024">
                  <c:v>Tb_0.003162278</c:v>
                </c:pt>
                <c:pt idx="8025">
                  <c:v>Tb_0.003981072</c:v>
                </c:pt>
                <c:pt idx="8026">
                  <c:v>Tb_0.005011872</c:v>
                </c:pt>
                <c:pt idx="8027">
                  <c:v>Tb_0.006309573</c:v>
                </c:pt>
                <c:pt idx="8028">
                  <c:v>Tb_0.007943282</c:v>
                </c:pt>
                <c:pt idx="8029">
                  <c:v>Tb_0.01</c:v>
                </c:pt>
                <c:pt idx="8030">
                  <c:v>Tb_0.01258925</c:v>
                </c:pt>
                <c:pt idx="8031">
                  <c:v>Tb_0.01584893</c:v>
                </c:pt>
                <c:pt idx="8032">
                  <c:v>Tb_0.01995262</c:v>
                </c:pt>
                <c:pt idx="8033">
                  <c:v>Tb_0.02511886</c:v>
                </c:pt>
                <c:pt idx="8034">
                  <c:v>Tb_0.03162278</c:v>
                </c:pt>
                <c:pt idx="8035">
                  <c:v>Tb_0.03981072</c:v>
                </c:pt>
                <c:pt idx="8036">
                  <c:v>Tb_0.05011872</c:v>
                </c:pt>
                <c:pt idx="8037">
                  <c:v>Tb_0.06309573</c:v>
                </c:pt>
                <c:pt idx="8038">
                  <c:v>Tb_0.07943282</c:v>
                </c:pt>
                <c:pt idx="8039">
                  <c:v>Tb_0.1</c:v>
                </c:pt>
                <c:pt idx="8040">
                  <c:v>Tb_0.1258925</c:v>
                </c:pt>
                <c:pt idx="8041">
                  <c:v>Tb_0.1584893</c:v>
                </c:pt>
                <c:pt idx="8042">
                  <c:v>Tb_0.1995262</c:v>
                </c:pt>
                <c:pt idx="8043">
                  <c:v>Tb_0.2511886</c:v>
                </c:pt>
                <c:pt idx="8044">
                  <c:v>Tb_0.3162278</c:v>
                </c:pt>
                <c:pt idx="8045">
                  <c:v>Tb_0.3981072</c:v>
                </c:pt>
                <c:pt idx="8046">
                  <c:v>Tb_0.5011872</c:v>
                </c:pt>
                <c:pt idx="8047">
                  <c:v>Tb_0.6309573</c:v>
                </c:pt>
                <c:pt idx="8048">
                  <c:v>Tb_0.7943282</c:v>
                </c:pt>
                <c:pt idx="8049">
                  <c:v>Tb_1</c:v>
                </c:pt>
                <c:pt idx="8050">
                  <c:v>Tb_1.258925</c:v>
                </c:pt>
                <c:pt idx="8051">
                  <c:v>Tb_1.584893</c:v>
                </c:pt>
                <c:pt idx="8052">
                  <c:v>Tb_1.995262</c:v>
                </c:pt>
                <c:pt idx="8053">
                  <c:v>Tb_2.511886</c:v>
                </c:pt>
                <c:pt idx="8054">
                  <c:v>Tb_3.162278</c:v>
                </c:pt>
                <c:pt idx="8055">
                  <c:v>Tb_3.981072</c:v>
                </c:pt>
                <c:pt idx="8056">
                  <c:v>Tb_5.011872</c:v>
                </c:pt>
                <c:pt idx="8057">
                  <c:v>Tb_6.309573</c:v>
                </c:pt>
                <c:pt idx="8058">
                  <c:v>Tb_7.943282</c:v>
                </c:pt>
                <c:pt idx="8059">
                  <c:v>Tb_10</c:v>
                </c:pt>
                <c:pt idx="8060">
                  <c:v>Tb_12.58925</c:v>
                </c:pt>
                <c:pt idx="8061">
                  <c:v>Tb_15.84893</c:v>
                </c:pt>
                <c:pt idx="8062">
                  <c:v>Tb_19.95262</c:v>
                </c:pt>
                <c:pt idx="8063">
                  <c:v>Tb_25.11886</c:v>
                </c:pt>
                <c:pt idx="8064">
                  <c:v>Tb_31.62278</c:v>
                </c:pt>
                <c:pt idx="8065">
                  <c:v>Tb_39.81072</c:v>
                </c:pt>
                <c:pt idx="8066">
                  <c:v>Tb_50.11872</c:v>
                </c:pt>
                <c:pt idx="8067">
                  <c:v>Tb_63.09573</c:v>
                </c:pt>
                <c:pt idx="8068">
                  <c:v>Tb_79.43282</c:v>
                </c:pt>
                <c:pt idx="8069">
                  <c:v>Tb_100</c:v>
                </c:pt>
                <c:pt idx="8070">
                  <c:v>Tb_125.8925</c:v>
                </c:pt>
                <c:pt idx="8071">
                  <c:v>Tb_158.4893</c:v>
                </c:pt>
                <c:pt idx="8072">
                  <c:v>Tb_199.5262</c:v>
                </c:pt>
                <c:pt idx="8073">
                  <c:v>Tb_251.1886</c:v>
                </c:pt>
                <c:pt idx="8074">
                  <c:v>Tb_316.2278</c:v>
                </c:pt>
                <c:pt idx="8075">
                  <c:v>Tb_398.1072</c:v>
                </c:pt>
                <c:pt idx="8076">
                  <c:v>Tb_501.1872</c:v>
                </c:pt>
                <c:pt idx="8077">
                  <c:v>Tb_630.9573</c:v>
                </c:pt>
                <c:pt idx="8078">
                  <c:v>Tb_794.3282</c:v>
                </c:pt>
                <c:pt idx="8079">
                  <c:v>Tb_1000</c:v>
                </c:pt>
                <c:pt idx="8080">
                  <c:v>Tb_1258.925</c:v>
                </c:pt>
                <c:pt idx="8081">
                  <c:v>Tb_1584.893</c:v>
                </c:pt>
                <c:pt idx="8082">
                  <c:v>Tb_1995.262</c:v>
                </c:pt>
                <c:pt idx="8083">
                  <c:v>Tb_2511.886</c:v>
                </c:pt>
                <c:pt idx="8084">
                  <c:v>Tb_3162.278</c:v>
                </c:pt>
                <c:pt idx="8085">
                  <c:v>Tb_3981.072</c:v>
                </c:pt>
                <c:pt idx="8086">
                  <c:v>Tb_5011.872</c:v>
                </c:pt>
                <c:pt idx="8087">
                  <c:v>Tb_6309.573</c:v>
                </c:pt>
                <c:pt idx="8088">
                  <c:v>Tb_7943.282</c:v>
                </c:pt>
                <c:pt idx="8089">
                  <c:v>Tb_10000</c:v>
                </c:pt>
                <c:pt idx="8090">
                  <c:v>Tb_12589.25</c:v>
                </c:pt>
                <c:pt idx="8091">
                  <c:v>Tb_15848.93</c:v>
                </c:pt>
                <c:pt idx="8092">
                  <c:v>Tb_19952.62</c:v>
                </c:pt>
                <c:pt idx="8093">
                  <c:v>Tb_25118.86</c:v>
                </c:pt>
                <c:pt idx="8094">
                  <c:v>Tb_31622.78</c:v>
                </c:pt>
                <c:pt idx="8095">
                  <c:v>Tb_39810.72</c:v>
                </c:pt>
                <c:pt idx="8096">
                  <c:v>Tb_50118.72</c:v>
                </c:pt>
                <c:pt idx="8097">
                  <c:v>Tb_63095.73</c:v>
                </c:pt>
                <c:pt idx="8098">
                  <c:v>Tb_79432.82</c:v>
                </c:pt>
                <c:pt idx="8099">
                  <c:v>Tb_100000</c:v>
                </c:pt>
                <c:pt idx="8100">
                  <c:v>Tb_125892.5</c:v>
                </c:pt>
                <c:pt idx="8101">
                  <c:v>Tb_158489.3</c:v>
                </c:pt>
                <c:pt idx="8102">
                  <c:v>Tb_199526.2</c:v>
                </c:pt>
                <c:pt idx="8103">
                  <c:v>Tb_251188.6</c:v>
                </c:pt>
                <c:pt idx="8104">
                  <c:v>Tb_316227.8</c:v>
                </c:pt>
                <c:pt idx="8105">
                  <c:v>Tb_398107.2</c:v>
                </c:pt>
                <c:pt idx="8106">
                  <c:v>Tb_501187.2</c:v>
                </c:pt>
                <c:pt idx="8107">
                  <c:v>Tb_630957.3</c:v>
                </c:pt>
                <c:pt idx="8108">
                  <c:v>Tb_794328.2</c:v>
                </c:pt>
                <c:pt idx="8109">
                  <c:v>Tb_1000000</c:v>
                </c:pt>
                <c:pt idx="8110">
                  <c:v>Tb_1258925</c:v>
                </c:pt>
                <c:pt idx="8111">
                  <c:v>Tb_1584893</c:v>
                </c:pt>
                <c:pt idx="8112">
                  <c:v>Tb_1995262</c:v>
                </c:pt>
                <c:pt idx="8113">
                  <c:v>Tb_2511886</c:v>
                </c:pt>
                <c:pt idx="8114">
                  <c:v>Tb_3162278</c:v>
                </c:pt>
                <c:pt idx="8115">
                  <c:v>Tb_3981072</c:v>
                </c:pt>
                <c:pt idx="8116">
                  <c:v>Tb_5011872</c:v>
                </c:pt>
                <c:pt idx="8117">
                  <c:v>Tb_6309573</c:v>
                </c:pt>
                <c:pt idx="8118">
                  <c:v>Tb_7943282</c:v>
                </c:pt>
                <c:pt idx="8119">
                  <c:v>Tb_10000000</c:v>
                </c:pt>
                <c:pt idx="8120">
                  <c:v>Tb_12589250</c:v>
                </c:pt>
                <c:pt idx="8121">
                  <c:v>Tb_15848930</c:v>
                </c:pt>
                <c:pt idx="8122">
                  <c:v>Tb_19952620</c:v>
                </c:pt>
                <c:pt idx="8123">
                  <c:v>Dy_</c:v>
                </c:pt>
                <c:pt idx="8124">
                  <c:v>Energy[eV]_Elastic[mb]</c:v>
                </c:pt>
                <c:pt idx="8125">
                  <c:v>Dy_0.00001258925</c:v>
                </c:pt>
                <c:pt idx="8126">
                  <c:v>Dy_0.00001584893</c:v>
                </c:pt>
                <c:pt idx="8127">
                  <c:v>Dy_0.00001995262</c:v>
                </c:pt>
                <c:pt idx="8128">
                  <c:v>Dy_0.00002511886</c:v>
                </c:pt>
                <c:pt idx="8129">
                  <c:v>Dy_0.00003162278</c:v>
                </c:pt>
                <c:pt idx="8130">
                  <c:v>Dy_0.00003981072</c:v>
                </c:pt>
                <c:pt idx="8131">
                  <c:v>Dy_0.00005011872</c:v>
                </c:pt>
                <c:pt idx="8132">
                  <c:v>Dy_0.00006309573</c:v>
                </c:pt>
                <c:pt idx="8133">
                  <c:v>Dy_0.00007943282</c:v>
                </c:pt>
                <c:pt idx="8134">
                  <c:v>Dy_0.0001</c:v>
                </c:pt>
                <c:pt idx="8135">
                  <c:v>Dy_0.0001258925</c:v>
                </c:pt>
                <c:pt idx="8136">
                  <c:v>Dy_0.0001584893</c:v>
                </c:pt>
                <c:pt idx="8137">
                  <c:v>Dy_0.0001995262</c:v>
                </c:pt>
                <c:pt idx="8138">
                  <c:v>Dy_0.0002511886</c:v>
                </c:pt>
                <c:pt idx="8139">
                  <c:v>Dy_0.0003162278</c:v>
                </c:pt>
                <c:pt idx="8140">
                  <c:v>Dy_0.0003981072</c:v>
                </c:pt>
                <c:pt idx="8141">
                  <c:v>Dy_0.0005011872</c:v>
                </c:pt>
                <c:pt idx="8142">
                  <c:v>Dy_0.0006309573</c:v>
                </c:pt>
                <c:pt idx="8143">
                  <c:v>Dy_0.0007943282</c:v>
                </c:pt>
                <c:pt idx="8144">
                  <c:v>Dy_0.001</c:v>
                </c:pt>
                <c:pt idx="8145">
                  <c:v>Dy_0.001258925</c:v>
                </c:pt>
                <c:pt idx="8146">
                  <c:v>Dy_0.001584893</c:v>
                </c:pt>
                <c:pt idx="8147">
                  <c:v>Dy_0.001995262</c:v>
                </c:pt>
                <c:pt idx="8148">
                  <c:v>Dy_0.002511886</c:v>
                </c:pt>
                <c:pt idx="8149">
                  <c:v>Dy_0.003162278</c:v>
                </c:pt>
                <c:pt idx="8150">
                  <c:v>Dy_0.003981072</c:v>
                </c:pt>
                <c:pt idx="8151">
                  <c:v>Dy_0.005011872</c:v>
                </c:pt>
                <c:pt idx="8152">
                  <c:v>Dy_0.006309573</c:v>
                </c:pt>
                <c:pt idx="8153">
                  <c:v>Dy_0.007943282</c:v>
                </c:pt>
                <c:pt idx="8154">
                  <c:v>Dy_0.01</c:v>
                </c:pt>
                <c:pt idx="8155">
                  <c:v>Dy_0.01258925</c:v>
                </c:pt>
                <c:pt idx="8156">
                  <c:v>Dy_0.01584893</c:v>
                </c:pt>
                <c:pt idx="8157">
                  <c:v>Dy_0.01995262</c:v>
                </c:pt>
                <c:pt idx="8158">
                  <c:v>Dy_0.02511886</c:v>
                </c:pt>
                <c:pt idx="8159">
                  <c:v>Dy_0.03162278</c:v>
                </c:pt>
                <c:pt idx="8160">
                  <c:v>Dy_0.03981072</c:v>
                </c:pt>
                <c:pt idx="8161">
                  <c:v>Dy_0.05011872</c:v>
                </c:pt>
                <c:pt idx="8162">
                  <c:v>Dy_0.06309573</c:v>
                </c:pt>
                <c:pt idx="8163">
                  <c:v>Dy_0.07943282</c:v>
                </c:pt>
                <c:pt idx="8164">
                  <c:v>Dy_0.1</c:v>
                </c:pt>
                <c:pt idx="8165">
                  <c:v>Dy_0.1258925</c:v>
                </c:pt>
                <c:pt idx="8166">
                  <c:v>Dy_0.1584893</c:v>
                </c:pt>
                <c:pt idx="8167">
                  <c:v>Dy_0.1995262</c:v>
                </c:pt>
                <c:pt idx="8168">
                  <c:v>Dy_0.2511886</c:v>
                </c:pt>
                <c:pt idx="8169">
                  <c:v>Dy_0.3162278</c:v>
                </c:pt>
                <c:pt idx="8170">
                  <c:v>Dy_0.3981072</c:v>
                </c:pt>
                <c:pt idx="8171">
                  <c:v>Dy_0.5011872</c:v>
                </c:pt>
                <c:pt idx="8172">
                  <c:v>Dy_0.6309573</c:v>
                </c:pt>
                <c:pt idx="8173">
                  <c:v>Dy_0.7943282</c:v>
                </c:pt>
                <c:pt idx="8174">
                  <c:v>Dy_1</c:v>
                </c:pt>
                <c:pt idx="8175">
                  <c:v>Dy_1.258925</c:v>
                </c:pt>
                <c:pt idx="8176">
                  <c:v>Dy_1.584893</c:v>
                </c:pt>
                <c:pt idx="8177">
                  <c:v>Dy_1.995262</c:v>
                </c:pt>
                <c:pt idx="8178">
                  <c:v>Dy_2.511886</c:v>
                </c:pt>
                <c:pt idx="8179">
                  <c:v>Dy_3.162278</c:v>
                </c:pt>
                <c:pt idx="8180">
                  <c:v>Dy_3.981072</c:v>
                </c:pt>
                <c:pt idx="8181">
                  <c:v>Dy_5.011872</c:v>
                </c:pt>
                <c:pt idx="8182">
                  <c:v>Dy_6.309573</c:v>
                </c:pt>
                <c:pt idx="8183">
                  <c:v>Dy_7.943282</c:v>
                </c:pt>
                <c:pt idx="8184">
                  <c:v>Dy_10</c:v>
                </c:pt>
                <c:pt idx="8185">
                  <c:v>Dy_12.58925</c:v>
                </c:pt>
                <c:pt idx="8186">
                  <c:v>Dy_15.84893</c:v>
                </c:pt>
                <c:pt idx="8187">
                  <c:v>Dy_19.95262</c:v>
                </c:pt>
                <c:pt idx="8188">
                  <c:v>Dy_25.11886</c:v>
                </c:pt>
                <c:pt idx="8189">
                  <c:v>Dy_31.62278</c:v>
                </c:pt>
                <c:pt idx="8190">
                  <c:v>Dy_39.81072</c:v>
                </c:pt>
                <c:pt idx="8191">
                  <c:v>Dy_50.11872</c:v>
                </c:pt>
                <c:pt idx="8192">
                  <c:v>Dy_63.09573</c:v>
                </c:pt>
                <c:pt idx="8193">
                  <c:v>Dy_79.43282</c:v>
                </c:pt>
                <c:pt idx="8194">
                  <c:v>Dy_100</c:v>
                </c:pt>
                <c:pt idx="8195">
                  <c:v>Dy_125.8925</c:v>
                </c:pt>
                <c:pt idx="8196">
                  <c:v>Dy_158.4893</c:v>
                </c:pt>
                <c:pt idx="8197">
                  <c:v>Dy_199.5262</c:v>
                </c:pt>
                <c:pt idx="8198">
                  <c:v>Dy_251.1886</c:v>
                </c:pt>
                <c:pt idx="8199">
                  <c:v>Dy_316.2278</c:v>
                </c:pt>
                <c:pt idx="8200">
                  <c:v>Dy_398.1072</c:v>
                </c:pt>
                <c:pt idx="8201">
                  <c:v>Dy_501.1872</c:v>
                </c:pt>
                <c:pt idx="8202">
                  <c:v>Dy_630.9573</c:v>
                </c:pt>
                <c:pt idx="8203">
                  <c:v>Dy_794.3282</c:v>
                </c:pt>
                <c:pt idx="8204">
                  <c:v>Dy_1000</c:v>
                </c:pt>
                <c:pt idx="8205">
                  <c:v>Dy_1258.925</c:v>
                </c:pt>
                <c:pt idx="8206">
                  <c:v>Dy_1584.893</c:v>
                </c:pt>
                <c:pt idx="8207">
                  <c:v>Dy_1995.262</c:v>
                </c:pt>
                <c:pt idx="8208">
                  <c:v>Dy_2511.886</c:v>
                </c:pt>
                <c:pt idx="8209">
                  <c:v>Dy_3162.278</c:v>
                </c:pt>
                <c:pt idx="8210">
                  <c:v>Dy_3981.072</c:v>
                </c:pt>
                <c:pt idx="8211">
                  <c:v>Dy_5011.872</c:v>
                </c:pt>
                <c:pt idx="8212">
                  <c:v>Dy_6309.573</c:v>
                </c:pt>
                <c:pt idx="8213">
                  <c:v>Dy_7943.282</c:v>
                </c:pt>
                <c:pt idx="8214">
                  <c:v>Dy_10000</c:v>
                </c:pt>
                <c:pt idx="8215">
                  <c:v>Dy_12589.25</c:v>
                </c:pt>
                <c:pt idx="8216">
                  <c:v>Dy_15848.93</c:v>
                </c:pt>
                <c:pt idx="8217">
                  <c:v>Dy_19952.62</c:v>
                </c:pt>
                <c:pt idx="8218">
                  <c:v>Dy_25118.86</c:v>
                </c:pt>
                <c:pt idx="8219">
                  <c:v>Dy_31622.78</c:v>
                </c:pt>
                <c:pt idx="8220">
                  <c:v>Dy_39810.72</c:v>
                </c:pt>
                <c:pt idx="8221">
                  <c:v>Dy_50118.72</c:v>
                </c:pt>
                <c:pt idx="8222">
                  <c:v>Dy_63095.73</c:v>
                </c:pt>
                <c:pt idx="8223">
                  <c:v>Dy_79432.82</c:v>
                </c:pt>
                <c:pt idx="8224">
                  <c:v>Dy_100000</c:v>
                </c:pt>
                <c:pt idx="8225">
                  <c:v>Dy_125892.5</c:v>
                </c:pt>
                <c:pt idx="8226">
                  <c:v>Dy_158489.3</c:v>
                </c:pt>
                <c:pt idx="8227">
                  <c:v>Dy_199526.2</c:v>
                </c:pt>
                <c:pt idx="8228">
                  <c:v>Dy_251188.6</c:v>
                </c:pt>
                <c:pt idx="8229">
                  <c:v>Dy_316227.8</c:v>
                </c:pt>
                <c:pt idx="8230">
                  <c:v>Dy_398107.2</c:v>
                </c:pt>
                <c:pt idx="8231">
                  <c:v>Dy_501187.2</c:v>
                </c:pt>
                <c:pt idx="8232">
                  <c:v>Dy_630957.3</c:v>
                </c:pt>
                <c:pt idx="8233">
                  <c:v>Dy_794328.2</c:v>
                </c:pt>
                <c:pt idx="8234">
                  <c:v>Dy_1000000</c:v>
                </c:pt>
                <c:pt idx="8235">
                  <c:v>Dy_1258925</c:v>
                </c:pt>
                <c:pt idx="8236">
                  <c:v>Dy_1584893</c:v>
                </c:pt>
                <c:pt idx="8237">
                  <c:v>Dy_1995262</c:v>
                </c:pt>
                <c:pt idx="8238">
                  <c:v>Dy_2511886</c:v>
                </c:pt>
                <c:pt idx="8239">
                  <c:v>Dy_3162278</c:v>
                </c:pt>
                <c:pt idx="8240">
                  <c:v>Dy_3981072</c:v>
                </c:pt>
                <c:pt idx="8241">
                  <c:v>Dy_5011872</c:v>
                </c:pt>
                <c:pt idx="8242">
                  <c:v>Dy_6309573</c:v>
                </c:pt>
                <c:pt idx="8243">
                  <c:v>Dy_7943282</c:v>
                </c:pt>
                <c:pt idx="8244">
                  <c:v>Dy_10000000</c:v>
                </c:pt>
                <c:pt idx="8245">
                  <c:v>Dy_12589250</c:v>
                </c:pt>
                <c:pt idx="8246">
                  <c:v>Dy_15848930</c:v>
                </c:pt>
                <c:pt idx="8247">
                  <c:v>Dy_19952620</c:v>
                </c:pt>
                <c:pt idx="8248">
                  <c:v>Ho_</c:v>
                </c:pt>
                <c:pt idx="8249">
                  <c:v>Energy[eV]_Elastic[mb]</c:v>
                </c:pt>
                <c:pt idx="8250">
                  <c:v>Ho_0.00001258925</c:v>
                </c:pt>
                <c:pt idx="8251">
                  <c:v>Ho_0.00001584893</c:v>
                </c:pt>
                <c:pt idx="8252">
                  <c:v>Ho_0.00001995262</c:v>
                </c:pt>
                <c:pt idx="8253">
                  <c:v>Ho_0.00002511886</c:v>
                </c:pt>
                <c:pt idx="8254">
                  <c:v>Ho_0.00003162278</c:v>
                </c:pt>
                <c:pt idx="8255">
                  <c:v>Ho_0.00003981072</c:v>
                </c:pt>
                <c:pt idx="8256">
                  <c:v>Ho_0.00005011872</c:v>
                </c:pt>
                <c:pt idx="8257">
                  <c:v>Ho_0.00006309573</c:v>
                </c:pt>
                <c:pt idx="8258">
                  <c:v>Ho_0.00007943282</c:v>
                </c:pt>
                <c:pt idx="8259">
                  <c:v>Ho_0.0001</c:v>
                </c:pt>
                <c:pt idx="8260">
                  <c:v>Ho_0.0001258925</c:v>
                </c:pt>
                <c:pt idx="8261">
                  <c:v>Ho_0.0001584893</c:v>
                </c:pt>
                <c:pt idx="8262">
                  <c:v>Ho_0.0001995262</c:v>
                </c:pt>
                <c:pt idx="8263">
                  <c:v>Ho_0.0002511886</c:v>
                </c:pt>
                <c:pt idx="8264">
                  <c:v>Ho_0.0003162278</c:v>
                </c:pt>
                <c:pt idx="8265">
                  <c:v>Ho_0.0003981072</c:v>
                </c:pt>
                <c:pt idx="8266">
                  <c:v>Ho_0.0005011872</c:v>
                </c:pt>
                <c:pt idx="8267">
                  <c:v>Ho_0.0006309573</c:v>
                </c:pt>
                <c:pt idx="8268">
                  <c:v>Ho_0.0007943282</c:v>
                </c:pt>
                <c:pt idx="8269">
                  <c:v>Ho_0.001</c:v>
                </c:pt>
                <c:pt idx="8270">
                  <c:v>Ho_0.001258925</c:v>
                </c:pt>
                <c:pt idx="8271">
                  <c:v>Ho_0.001584893</c:v>
                </c:pt>
                <c:pt idx="8272">
                  <c:v>Ho_0.001995262</c:v>
                </c:pt>
                <c:pt idx="8273">
                  <c:v>Ho_0.002511886</c:v>
                </c:pt>
                <c:pt idx="8274">
                  <c:v>Ho_0.003162278</c:v>
                </c:pt>
                <c:pt idx="8275">
                  <c:v>Ho_0.003981072</c:v>
                </c:pt>
                <c:pt idx="8276">
                  <c:v>Ho_0.005011872</c:v>
                </c:pt>
                <c:pt idx="8277">
                  <c:v>Ho_0.006309573</c:v>
                </c:pt>
                <c:pt idx="8278">
                  <c:v>Ho_0.007943282</c:v>
                </c:pt>
                <c:pt idx="8279">
                  <c:v>Ho_0.01</c:v>
                </c:pt>
                <c:pt idx="8280">
                  <c:v>Ho_0.01258925</c:v>
                </c:pt>
                <c:pt idx="8281">
                  <c:v>Ho_0.01584893</c:v>
                </c:pt>
                <c:pt idx="8282">
                  <c:v>Ho_0.01995262</c:v>
                </c:pt>
                <c:pt idx="8283">
                  <c:v>Ho_0.02511886</c:v>
                </c:pt>
                <c:pt idx="8284">
                  <c:v>Ho_0.03162278</c:v>
                </c:pt>
                <c:pt idx="8285">
                  <c:v>Ho_0.03981072</c:v>
                </c:pt>
                <c:pt idx="8286">
                  <c:v>Ho_0.05011872</c:v>
                </c:pt>
                <c:pt idx="8287">
                  <c:v>Ho_0.06309573</c:v>
                </c:pt>
                <c:pt idx="8288">
                  <c:v>Ho_0.07943282</c:v>
                </c:pt>
                <c:pt idx="8289">
                  <c:v>Ho_0.1</c:v>
                </c:pt>
                <c:pt idx="8290">
                  <c:v>Ho_0.1258925</c:v>
                </c:pt>
                <c:pt idx="8291">
                  <c:v>Ho_0.1584893</c:v>
                </c:pt>
                <c:pt idx="8292">
                  <c:v>Ho_0.1995262</c:v>
                </c:pt>
                <c:pt idx="8293">
                  <c:v>Ho_0.2511886</c:v>
                </c:pt>
                <c:pt idx="8294">
                  <c:v>Ho_0.3162278</c:v>
                </c:pt>
                <c:pt idx="8295">
                  <c:v>Ho_0.3981072</c:v>
                </c:pt>
                <c:pt idx="8296">
                  <c:v>Ho_0.5011872</c:v>
                </c:pt>
                <c:pt idx="8297">
                  <c:v>Ho_0.6309573</c:v>
                </c:pt>
                <c:pt idx="8298">
                  <c:v>Ho_0.7943282</c:v>
                </c:pt>
                <c:pt idx="8299">
                  <c:v>Ho_1</c:v>
                </c:pt>
                <c:pt idx="8300">
                  <c:v>Ho_1.258925</c:v>
                </c:pt>
                <c:pt idx="8301">
                  <c:v>Ho_1.584893</c:v>
                </c:pt>
                <c:pt idx="8302">
                  <c:v>Ho_1.995262</c:v>
                </c:pt>
                <c:pt idx="8303">
                  <c:v>Ho_2.511886</c:v>
                </c:pt>
                <c:pt idx="8304">
                  <c:v>Ho_3.162278</c:v>
                </c:pt>
                <c:pt idx="8305">
                  <c:v>Ho_3.981072</c:v>
                </c:pt>
                <c:pt idx="8306">
                  <c:v>Ho_5.011872</c:v>
                </c:pt>
                <c:pt idx="8307">
                  <c:v>Ho_6.309573</c:v>
                </c:pt>
                <c:pt idx="8308">
                  <c:v>Ho_7.943282</c:v>
                </c:pt>
                <c:pt idx="8309">
                  <c:v>Ho_10</c:v>
                </c:pt>
                <c:pt idx="8310">
                  <c:v>Ho_12.58925</c:v>
                </c:pt>
                <c:pt idx="8311">
                  <c:v>Ho_15.84893</c:v>
                </c:pt>
                <c:pt idx="8312">
                  <c:v>Ho_19.95262</c:v>
                </c:pt>
                <c:pt idx="8313">
                  <c:v>Ho_25.11886</c:v>
                </c:pt>
                <c:pt idx="8314">
                  <c:v>Ho_31.62278</c:v>
                </c:pt>
                <c:pt idx="8315">
                  <c:v>Ho_39.81072</c:v>
                </c:pt>
                <c:pt idx="8316">
                  <c:v>Ho_50.11872</c:v>
                </c:pt>
                <c:pt idx="8317">
                  <c:v>Ho_63.09573</c:v>
                </c:pt>
                <c:pt idx="8318">
                  <c:v>Ho_79.43282</c:v>
                </c:pt>
                <c:pt idx="8319">
                  <c:v>Ho_100</c:v>
                </c:pt>
                <c:pt idx="8320">
                  <c:v>Ho_125.8925</c:v>
                </c:pt>
                <c:pt idx="8321">
                  <c:v>Ho_158.4893</c:v>
                </c:pt>
                <c:pt idx="8322">
                  <c:v>Ho_199.5262</c:v>
                </c:pt>
                <c:pt idx="8323">
                  <c:v>Ho_251.1886</c:v>
                </c:pt>
                <c:pt idx="8324">
                  <c:v>Ho_316.2278</c:v>
                </c:pt>
                <c:pt idx="8325">
                  <c:v>Ho_398.1072</c:v>
                </c:pt>
                <c:pt idx="8326">
                  <c:v>Ho_501.1872</c:v>
                </c:pt>
                <c:pt idx="8327">
                  <c:v>Ho_630.9573</c:v>
                </c:pt>
                <c:pt idx="8328">
                  <c:v>Ho_794.3282</c:v>
                </c:pt>
                <c:pt idx="8329">
                  <c:v>Ho_1000</c:v>
                </c:pt>
                <c:pt idx="8330">
                  <c:v>Ho_1258.925</c:v>
                </c:pt>
                <c:pt idx="8331">
                  <c:v>Ho_1584.893</c:v>
                </c:pt>
                <c:pt idx="8332">
                  <c:v>Ho_1995.262</c:v>
                </c:pt>
                <c:pt idx="8333">
                  <c:v>Ho_2511.886</c:v>
                </c:pt>
                <c:pt idx="8334">
                  <c:v>Ho_3162.278</c:v>
                </c:pt>
                <c:pt idx="8335">
                  <c:v>Ho_3981.072</c:v>
                </c:pt>
                <c:pt idx="8336">
                  <c:v>Ho_5011.872</c:v>
                </c:pt>
                <c:pt idx="8337">
                  <c:v>Ho_6309.573</c:v>
                </c:pt>
                <c:pt idx="8338">
                  <c:v>Ho_7943.282</c:v>
                </c:pt>
                <c:pt idx="8339">
                  <c:v>Ho_10000</c:v>
                </c:pt>
                <c:pt idx="8340">
                  <c:v>Ho_12589.25</c:v>
                </c:pt>
                <c:pt idx="8341">
                  <c:v>Ho_15848.93</c:v>
                </c:pt>
                <c:pt idx="8342">
                  <c:v>Ho_19952.62</c:v>
                </c:pt>
                <c:pt idx="8343">
                  <c:v>Ho_25118.86</c:v>
                </c:pt>
                <c:pt idx="8344">
                  <c:v>Ho_31622.78</c:v>
                </c:pt>
                <c:pt idx="8345">
                  <c:v>Ho_39810.72</c:v>
                </c:pt>
                <c:pt idx="8346">
                  <c:v>Ho_50118.72</c:v>
                </c:pt>
                <c:pt idx="8347">
                  <c:v>Ho_63095.73</c:v>
                </c:pt>
                <c:pt idx="8348">
                  <c:v>Ho_79432.82</c:v>
                </c:pt>
                <c:pt idx="8349">
                  <c:v>Ho_100000</c:v>
                </c:pt>
                <c:pt idx="8350">
                  <c:v>Ho_125892.5</c:v>
                </c:pt>
                <c:pt idx="8351">
                  <c:v>Ho_158489.3</c:v>
                </c:pt>
                <c:pt idx="8352">
                  <c:v>Ho_199526.2</c:v>
                </c:pt>
                <c:pt idx="8353">
                  <c:v>Ho_251188.6</c:v>
                </c:pt>
                <c:pt idx="8354">
                  <c:v>Ho_316227.8</c:v>
                </c:pt>
                <c:pt idx="8355">
                  <c:v>Ho_398107.2</c:v>
                </c:pt>
                <c:pt idx="8356">
                  <c:v>Ho_501187.2</c:v>
                </c:pt>
                <c:pt idx="8357">
                  <c:v>Ho_630957.3</c:v>
                </c:pt>
                <c:pt idx="8358">
                  <c:v>Ho_794328.2</c:v>
                </c:pt>
                <c:pt idx="8359">
                  <c:v>Ho_1000000</c:v>
                </c:pt>
                <c:pt idx="8360">
                  <c:v>Ho_1258925</c:v>
                </c:pt>
                <c:pt idx="8361">
                  <c:v>Ho_1584893</c:v>
                </c:pt>
                <c:pt idx="8362">
                  <c:v>Ho_1995262</c:v>
                </c:pt>
                <c:pt idx="8363">
                  <c:v>Ho_2511886</c:v>
                </c:pt>
                <c:pt idx="8364">
                  <c:v>Ho_3162278</c:v>
                </c:pt>
                <c:pt idx="8365">
                  <c:v>Ho_3981072</c:v>
                </c:pt>
                <c:pt idx="8366">
                  <c:v>Ho_5011872</c:v>
                </c:pt>
                <c:pt idx="8367">
                  <c:v>Ho_6309573</c:v>
                </c:pt>
                <c:pt idx="8368">
                  <c:v>Ho_7943282</c:v>
                </c:pt>
                <c:pt idx="8369">
                  <c:v>Ho_10000000</c:v>
                </c:pt>
                <c:pt idx="8370">
                  <c:v>Ho_12589250</c:v>
                </c:pt>
                <c:pt idx="8371">
                  <c:v>Ho_15848930</c:v>
                </c:pt>
                <c:pt idx="8372">
                  <c:v>Ho_19952620</c:v>
                </c:pt>
                <c:pt idx="8373">
                  <c:v>Er_</c:v>
                </c:pt>
                <c:pt idx="8374">
                  <c:v>Energy[eV]_Elastic[mb]</c:v>
                </c:pt>
                <c:pt idx="8375">
                  <c:v>Er_0.00001258925</c:v>
                </c:pt>
                <c:pt idx="8376">
                  <c:v>Er_0.00001584893</c:v>
                </c:pt>
                <c:pt idx="8377">
                  <c:v>Er_0.00001995262</c:v>
                </c:pt>
                <c:pt idx="8378">
                  <c:v>Er_0.00002511886</c:v>
                </c:pt>
                <c:pt idx="8379">
                  <c:v>Er_0.00003162278</c:v>
                </c:pt>
                <c:pt idx="8380">
                  <c:v>Er_0.00003981072</c:v>
                </c:pt>
                <c:pt idx="8381">
                  <c:v>Er_0.00005011872</c:v>
                </c:pt>
                <c:pt idx="8382">
                  <c:v>Er_0.00006309573</c:v>
                </c:pt>
                <c:pt idx="8383">
                  <c:v>Er_0.00007943282</c:v>
                </c:pt>
                <c:pt idx="8384">
                  <c:v>Er_0.0001</c:v>
                </c:pt>
                <c:pt idx="8385">
                  <c:v>Er_0.0001258925</c:v>
                </c:pt>
                <c:pt idx="8386">
                  <c:v>Er_0.0001584893</c:v>
                </c:pt>
                <c:pt idx="8387">
                  <c:v>Er_0.0001995262</c:v>
                </c:pt>
                <c:pt idx="8388">
                  <c:v>Er_0.0002511886</c:v>
                </c:pt>
                <c:pt idx="8389">
                  <c:v>Er_0.0003162278</c:v>
                </c:pt>
                <c:pt idx="8390">
                  <c:v>Er_0.0003981072</c:v>
                </c:pt>
                <c:pt idx="8391">
                  <c:v>Er_0.0005011872</c:v>
                </c:pt>
                <c:pt idx="8392">
                  <c:v>Er_0.0006309573</c:v>
                </c:pt>
                <c:pt idx="8393">
                  <c:v>Er_0.0007943282</c:v>
                </c:pt>
                <c:pt idx="8394">
                  <c:v>Er_0.001</c:v>
                </c:pt>
                <c:pt idx="8395">
                  <c:v>Er_0.001258925</c:v>
                </c:pt>
                <c:pt idx="8396">
                  <c:v>Er_0.001584893</c:v>
                </c:pt>
                <c:pt idx="8397">
                  <c:v>Er_0.001995262</c:v>
                </c:pt>
                <c:pt idx="8398">
                  <c:v>Er_0.002511886</c:v>
                </c:pt>
                <c:pt idx="8399">
                  <c:v>Er_0.003162278</c:v>
                </c:pt>
                <c:pt idx="8400">
                  <c:v>Er_0.003981072</c:v>
                </c:pt>
                <c:pt idx="8401">
                  <c:v>Er_0.005011872</c:v>
                </c:pt>
                <c:pt idx="8402">
                  <c:v>Er_0.006309573</c:v>
                </c:pt>
                <c:pt idx="8403">
                  <c:v>Er_0.007943282</c:v>
                </c:pt>
                <c:pt idx="8404">
                  <c:v>Er_0.01</c:v>
                </c:pt>
                <c:pt idx="8405">
                  <c:v>Er_0.01258925</c:v>
                </c:pt>
                <c:pt idx="8406">
                  <c:v>Er_0.01584893</c:v>
                </c:pt>
                <c:pt idx="8407">
                  <c:v>Er_0.01995262</c:v>
                </c:pt>
                <c:pt idx="8408">
                  <c:v>Er_0.02511886</c:v>
                </c:pt>
                <c:pt idx="8409">
                  <c:v>Er_0.03162278</c:v>
                </c:pt>
                <c:pt idx="8410">
                  <c:v>Er_0.03981072</c:v>
                </c:pt>
                <c:pt idx="8411">
                  <c:v>Er_0.05011872</c:v>
                </c:pt>
                <c:pt idx="8412">
                  <c:v>Er_0.06309573</c:v>
                </c:pt>
                <c:pt idx="8413">
                  <c:v>Er_0.07943282</c:v>
                </c:pt>
                <c:pt idx="8414">
                  <c:v>Er_0.1</c:v>
                </c:pt>
                <c:pt idx="8415">
                  <c:v>Er_0.1258925</c:v>
                </c:pt>
                <c:pt idx="8416">
                  <c:v>Er_0.1584893</c:v>
                </c:pt>
                <c:pt idx="8417">
                  <c:v>Er_0.1995262</c:v>
                </c:pt>
                <c:pt idx="8418">
                  <c:v>Er_0.2511886</c:v>
                </c:pt>
                <c:pt idx="8419">
                  <c:v>Er_0.3162278</c:v>
                </c:pt>
                <c:pt idx="8420">
                  <c:v>Er_0.3981072</c:v>
                </c:pt>
                <c:pt idx="8421">
                  <c:v>Er_0.5011872</c:v>
                </c:pt>
                <c:pt idx="8422">
                  <c:v>Er_0.6309573</c:v>
                </c:pt>
                <c:pt idx="8423">
                  <c:v>Er_0.7943282</c:v>
                </c:pt>
                <c:pt idx="8424">
                  <c:v>Er_1</c:v>
                </c:pt>
                <c:pt idx="8425">
                  <c:v>Er_1.258925</c:v>
                </c:pt>
                <c:pt idx="8426">
                  <c:v>Er_1.584893</c:v>
                </c:pt>
                <c:pt idx="8427">
                  <c:v>Er_1.995262</c:v>
                </c:pt>
                <c:pt idx="8428">
                  <c:v>Er_2.511886</c:v>
                </c:pt>
                <c:pt idx="8429">
                  <c:v>Er_3.162278</c:v>
                </c:pt>
                <c:pt idx="8430">
                  <c:v>Er_3.981072</c:v>
                </c:pt>
                <c:pt idx="8431">
                  <c:v>Er_5.011872</c:v>
                </c:pt>
                <c:pt idx="8432">
                  <c:v>Er_6.309573</c:v>
                </c:pt>
                <c:pt idx="8433">
                  <c:v>Er_7.943282</c:v>
                </c:pt>
                <c:pt idx="8434">
                  <c:v>Er_10</c:v>
                </c:pt>
                <c:pt idx="8435">
                  <c:v>Er_12.58925</c:v>
                </c:pt>
                <c:pt idx="8436">
                  <c:v>Er_15.84893</c:v>
                </c:pt>
                <c:pt idx="8437">
                  <c:v>Er_19.95262</c:v>
                </c:pt>
                <c:pt idx="8438">
                  <c:v>Er_25.11886</c:v>
                </c:pt>
                <c:pt idx="8439">
                  <c:v>Er_31.62278</c:v>
                </c:pt>
                <c:pt idx="8440">
                  <c:v>Er_39.81072</c:v>
                </c:pt>
                <c:pt idx="8441">
                  <c:v>Er_50.11872</c:v>
                </c:pt>
                <c:pt idx="8442">
                  <c:v>Er_63.09573</c:v>
                </c:pt>
                <c:pt idx="8443">
                  <c:v>Er_79.43282</c:v>
                </c:pt>
                <c:pt idx="8444">
                  <c:v>Er_100</c:v>
                </c:pt>
                <c:pt idx="8445">
                  <c:v>Er_125.8925</c:v>
                </c:pt>
                <c:pt idx="8446">
                  <c:v>Er_158.4893</c:v>
                </c:pt>
                <c:pt idx="8447">
                  <c:v>Er_199.5262</c:v>
                </c:pt>
                <c:pt idx="8448">
                  <c:v>Er_251.1886</c:v>
                </c:pt>
                <c:pt idx="8449">
                  <c:v>Er_316.2278</c:v>
                </c:pt>
                <c:pt idx="8450">
                  <c:v>Er_398.1072</c:v>
                </c:pt>
                <c:pt idx="8451">
                  <c:v>Er_501.1872</c:v>
                </c:pt>
                <c:pt idx="8452">
                  <c:v>Er_630.9573</c:v>
                </c:pt>
                <c:pt idx="8453">
                  <c:v>Er_794.3282</c:v>
                </c:pt>
                <c:pt idx="8454">
                  <c:v>Er_1000</c:v>
                </c:pt>
                <c:pt idx="8455">
                  <c:v>Er_1258.925</c:v>
                </c:pt>
                <c:pt idx="8456">
                  <c:v>Er_1584.893</c:v>
                </c:pt>
                <c:pt idx="8457">
                  <c:v>Er_1995.262</c:v>
                </c:pt>
                <c:pt idx="8458">
                  <c:v>Er_2511.886</c:v>
                </c:pt>
                <c:pt idx="8459">
                  <c:v>Er_3162.278</c:v>
                </c:pt>
                <c:pt idx="8460">
                  <c:v>Er_3981.072</c:v>
                </c:pt>
                <c:pt idx="8461">
                  <c:v>Er_5011.872</c:v>
                </c:pt>
                <c:pt idx="8462">
                  <c:v>Er_6309.573</c:v>
                </c:pt>
                <c:pt idx="8463">
                  <c:v>Er_7943.282</c:v>
                </c:pt>
                <c:pt idx="8464">
                  <c:v>Er_10000</c:v>
                </c:pt>
                <c:pt idx="8465">
                  <c:v>Er_12589.25</c:v>
                </c:pt>
                <c:pt idx="8466">
                  <c:v>Er_15848.93</c:v>
                </c:pt>
                <c:pt idx="8467">
                  <c:v>Er_19952.62</c:v>
                </c:pt>
                <c:pt idx="8468">
                  <c:v>Er_25118.86</c:v>
                </c:pt>
                <c:pt idx="8469">
                  <c:v>Er_31622.78</c:v>
                </c:pt>
                <c:pt idx="8470">
                  <c:v>Er_39810.72</c:v>
                </c:pt>
                <c:pt idx="8471">
                  <c:v>Er_50118.72</c:v>
                </c:pt>
                <c:pt idx="8472">
                  <c:v>Er_63095.73</c:v>
                </c:pt>
                <c:pt idx="8473">
                  <c:v>Er_79432.82</c:v>
                </c:pt>
                <c:pt idx="8474">
                  <c:v>Er_100000</c:v>
                </c:pt>
                <c:pt idx="8475">
                  <c:v>Er_125892.5</c:v>
                </c:pt>
                <c:pt idx="8476">
                  <c:v>Er_158489.3</c:v>
                </c:pt>
                <c:pt idx="8477">
                  <c:v>Er_199526.2</c:v>
                </c:pt>
                <c:pt idx="8478">
                  <c:v>Er_251188.6</c:v>
                </c:pt>
                <c:pt idx="8479">
                  <c:v>Er_316227.8</c:v>
                </c:pt>
                <c:pt idx="8480">
                  <c:v>Er_398107.2</c:v>
                </c:pt>
                <c:pt idx="8481">
                  <c:v>Er_501187.2</c:v>
                </c:pt>
                <c:pt idx="8482">
                  <c:v>Er_630957.3</c:v>
                </c:pt>
                <c:pt idx="8483">
                  <c:v>Er_794328.2</c:v>
                </c:pt>
                <c:pt idx="8484">
                  <c:v>Er_1000000</c:v>
                </c:pt>
                <c:pt idx="8485">
                  <c:v>Er_1258925</c:v>
                </c:pt>
                <c:pt idx="8486">
                  <c:v>Er_1584893</c:v>
                </c:pt>
                <c:pt idx="8487">
                  <c:v>Er_1995262</c:v>
                </c:pt>
                <c:pt idx="8488">
                  <c:v>Er_2511886</c:v>
                </c:pt>
                <c:pt idx="8489">
                  <c:v>Er_3162278</c:v>
                </c:pt>
                <c:pt idx="8490">
                  <c:v>Er_3981072</c:v>
                </c:pt>
                <c:pt idx="8491">
                  <c:v>Er_5011872</c:v>
                </c:pt>
                <c:pt idx="8492">
                  <c:v>Er_6309573</c:v>
                </c:pt>
                <c:pt idx="8493">
                  <c:v>Er_7943282</c:v>
                </c:pt>
                <c:pt idx="8494">
                  <c:v>Er_10000000</c:v>
                </c:pt>
                <c:pt idx="8495">
                  <c:v>Er_12589250</c:v>
                </c:pt>
                <c:pt idx="8496">
                  <c:v>Er_15848930</c:v>
                </c:pt>
                <c:pt idx="8497">
                  <c:v>Er_19952620</c:v>
                </c:pt>
                <c:pt idx="8498">
                  <c:v>Tm_</c:v>
                </c:pt>
                <c:pt idx="8499">
                  <c:v>Energy[eV]_Elastic[mb]</c:v>
                </c:pt>
                <c:pt idx="8500">
                  <c:v>Tm_0.00001258925</c:v>
                </c:pt>
                <c:pt idx="8501">
                  <c:v>Tm_0.00001584893</c:v>
                </c:pt>
                <c:pt idx="8502">
                  <c:v>Tm_0.00001995262</c:v>
                </c:pt>
                <c:pt idx="8503">
                  <c:v>Tm_0.00002511886</c:v>
                </c:pt>
                <c:pt idx="8504">
                  <c:v>Tm_0.00003162278</c:v>
                </c:pt>
                <c:pt idx="8505">
                  <c:v>Tm_0.00003981072</c:v>
                </c:pt>
                <c:pt idx="8506">
                  <c:v>Tm_0.00005011872</c:v>
                </c:pt>
                <c:pt idx="8507">
                  <c:v>Tm_0.00006309573</c:v>
                </c:pt>
                <c:pt idx="8508">
                  <c:v>Tm_0.00007943282</c:v>
                </c:pt>
                <c:pt idx="8509">
                  <c:v>Tm_0.0001</c:v>
                </c:pt>
                <c:pt idx="8510">
                  <c:v>Tm_0.0001258925</c:v>
                </c:pt>
                <c:pt idx="8511">
                  <c:v>Tm_0.0001584893</c:v>
                </c:pt>
                <c:pt idx="8512">
                  <c:v>Tm_0.0001995262</c:v>
                </c:pt>
                <c:pt idx="8513">
                  <c:v>Tm_0.0002511886</c:v>
                </c:pt>
                <c:pt idx="8514">
                  <c:v>Tm_0.0003162278</c:v>
                </c:pt>
                <c:pt idx="8515">
                  <c:v>Tm_0.0003981072</c:v>
                </c:pt>
                <c:pt idx="8516">
                  <c:v>Tm_0.0005011872</c:v>
                </c:pt>
                <c:pt idx="8517">
                  <c:v>Tm_0.0006309573</c:v>
                </c:pt>
                <c:pt idx="8518">
                  <c:v>Tm_0.0007943282</c:v>
                </c:pt>
                <c:pt idx="8519">
                  <c:v>Tm_0.001</c:v>
                </c:pt>
                <c:pt idx="8520">
                  <c:v>Tm_0.001258925</c:v>
                </c:pt>
                <c:pt idx="8521">
                  <c:v>Tm_0.001584893</c:v>
                </c:pt>
                <c:pt idx="8522">
                  <c:v>Tm_0.001995262</c:v>
                </c:pt>
                <c:pt idx="8523">
                  <c:v>Tm_0.002511886</c:v>
                </c:pt>
                <c:pt idx="8524">
                  <c:v>Tm_0.003162278</c:v>
                </c:pt>
                <c:pt idx="8525">
                  <c:v>Tm_0.003981072</c:v>
                </c:pt>
                <c:pt idx="8526">
                  <c:v>Tm_0.005011872</c:v>
                </c:pt>
                <c:pt idx="8527">
                  <c:v>Tm_0.006309573</c:v>
                </c:pt>
                <c:pt idx="8528">
                  <c:v>Tm_0.007943282</c:v>
                </c:pt>
                <c:pt idx="8529">
                  <c:v>Tm_0.01</c:v>
                </c:pt>
                <c:pt idx="8530">
                  <c:v>Tm_0.01258925</c:v>
                </c:pt>
                <c:pt idx="8531">
                  <c:v>Tm_0.01584893</c:v>
                </c:pt>
                <c:pt idx="8532">
                  <c:v>Tm_0.01995262</c:v>
                </c:pt>
                <c:pt idx="8533">
                  <c:v>Tm_0.02511886</c:v>
                </c:pt>
                <c:pt idx="8534">
                  <c:v>Tm_0.03162278</c:v>
                </c:pt>
                <c:pt idx="8535">
                  <c:v>Tm_0.03981072</c:v>
                </c:pt>
                <c:pt idx="8536">
                  <c:v>Tm_0.05011872</c:v>
                </c:pt>
                <c:pt idx="8537">
                  <c:v>Tm_0.06309573</c:v>
                </c:pt>
                <c:pt idx="8538">
                  <c:v>Tm_0.07943282</c:v>
                </c:pt>
                <c:pt idx="8539">
                  <c:v>Tm_0.1</c:v>
                </c:pt>
                <c:pt idx="8540">
                  <c:v>Tm_0.1258925</c:v>
                </c:pt>
                <c:pt idx="8541">
                  <c:v>Tm_0.1584893</c:v>
                </c:pt>
                <c:pt idx="8542">
                  <c:v>Tm_0.1995262</c:v>
                </c:pt>
                <c:pt idx="8543">
                  <c:v>Tm_0.2511886</c:v>
                </c:pt>
                <c:pt idx="8544">
                  <c:v>Tm_0.3162278</c:v>
                </c:pt>
                <c:pt idx="8545">
                  <c:v>Tm_0.3981072</c:v>
                </c:pt>
                <c:pt idx="8546">
                  <c:v>Tm_0.5011872</c:v>
                </c:pt>
                <c:pt idx="8547">
                  <c:v>Tm_0.6309573</c:v>
                </c:pt>
                <c:pt idx="8548">
                  <c:v>Tm_0.7943282</c:v>
                </c:pt>
                <c:pt idx="8549">
                  <c:v>Tm_1</c:v>
                </c:pt>
                <c:pt idx="8550">
                  <c:v>Tm_1.258925</c:v>
                </c:pt>
                <c:pt idx="8551">
                  <c:v>Tm_1.584893</c:v>
                </c:pt>
                <c:pt idx="8552">
                  <c:v>Tm_1.995262</c:v>
                </c:pt>
                <c:pt idx="8553">
                  <c:v>Tm_2.511886</c:v>
                </c:pt>
                <c:pt idx="8554">
                  <c:v>Tm_3.162278</c:v>
                </c:pt>
                <c:pt idx="8555">
                  <c:v>Tm_3.981072</c:v>
                </c:pt>
                <c:pt idx="8556">
                  <c:v>Tm_5.011872</c:v>
                </c:pt>
                <c:pt idx="8557">
                  <c:v>Tm_6.309573</c:v>
                </c:pt>
                <c:pt idx="8558">
                  <c:v>Tm_7.943282</c:v>
                </c:pt>
                <c:pt idx="8559">
                  <c:v>Tm_10</c:v>
                </c:pt>
                <c:pt idx="8560">
                  <c:v>Tm_12.58925</c:v>
                </c:pt>
                <c:pt idx="8561">
                  <c:v>Tm_15.84893</c:v>
                </c:pt>
                <c:pt idx="8562">
                  <c:v>Tm_19.95262</c:v>
                </c:pt>
                <c:pt idx="8563">
                  <c:v>Tm_25.11886</c:v>
                </c:pt>
                <c:pt idx="8564">
                  <c:v>Tm_31.62278</c:v>
                </c:pt>
                <c:pt idx="8565">
                  <c:v>Tm_39.81072</c:v>
                </c:pt>
                <c:pt idx="8566">
                  <c:v>Tm_50.11872</c:v>
                </c:pt>
                <c:pt idx="8567">
                  <c:v>Tm_63.09573</c:v>
                </c:pt>
                <c:pt idx="8568">
                  <c:v>Tm_79.43282</c:v>
                </c:pt>
                <c:pt idx="8569">
                  <c:v>Tm_100</c:v>
                </c:pt>
                <c:pt idx="8570">
                  <c:v>Tm_125.8925</c:v>
                </c:pt>
                <c:pt idx="8571">
                  <c:v>Tm_158.4893</c:v>
                </c:pt>
                <c:pt idx="8572">
                  <c:v>Tm_199.5262</c:v>
                </c:pt>
                <c:pt idx="8573">
                  <c:v>Tm_251.1886</c:v>
                </c:pt>
                <c:pt idx="8574">
                  <c:v>Tm_316.2278</c:v>
                </c:pt>
                <c:pt idx="8575">
                  <c:v>Tm_398.1072</c:v>
                </c:pt>
                <c:pt idx="8576">
                  <c:v>Tm_501.1872</c:v>
                </c:pt>
                <c:pt idx="8577">
                  <c:v>Tm_630.9573</c:v>
                </c:pt>
                <c:pt idx="8578">
                  <c:v>Tm_794.3282</c:v>
                </c:pt>
                <c:pt idx="8579">
                  <c:v>Tm_1000</c:v>
                </c:pt>
                <c:pt idx="8580">
                  <c:v>Tm_1258.925</c:v>
                </c:pt>
                <c:pt idx="8581">
                  <c:v>Tm_1584.893</c:v>
                </c:pt>
                <c:pt idx="8582">
                  <c:v>Tm_1995.262</c:v>
                </c:pt>
                <c:pt idx="8583">
                  <c:v>Tm_2511.886</c:v>
                </c:pt>
                <c:pt idx="8584">
                  <c:v>Tm_3162.278</c:v>
                </c:pt>
                <c:pt idx="8585">
                  <c:v>Tm_3981.072</c:v>
                </c:pt>
                <c:pt idx="8586">
                  <c:v>Tm_5011.872</c:v>
                </c:pt>
                <c:pt idx="8587">
                  <c:v>Tm_6309.573</c:v>
                </c:pt>
                <c:pt idx="8588">
                  <c:v>Tm_7943.282</c:v>
                </c:pt>
                <c:pt idx="8589">
                  <c:v>Tm_10000</c:v>
                </c:pt>
                <c:pt idx="8590">
                  <c:v>Tm_12589.25</c:v>
                </c:pt>
                <c:pt idx="8591">
                  <c:v>Tm_15848.93</c:v>
                </c:pt>
                <c:pt idx="8592">
                  <c:v>Tm_19952.62</c:v>
                </c:pt>
                <c:pt idx="8593">
                  <c:v>Tm_25118.86</c:v>
                </c:pt>
                <c:pt idx="8594">
                  <c:v>Tm_31622.78</c:v>
                </c:pt>
                <c:pt idx="8595">
                  <c:v>Tm_39810.72</c:v>
                </c:pt>
                <c:pt idx="8596">
                  <c:v>Tm_50118.72</c:v>
                </c:pt>
                <c:pt idx="8597">
                  <c:v>Tm_63095.73</c:v>
                </c:pt>
                <c:pt idx="8598">
                  <c:v>Tm_79432.82</c:v>
                </c:pt>
                <c:pt idx="8599">
                  <c:v>Tm_100000</c:v>
                </c:pt>
                <c:pt idx="8600">
                  <c:v>Tm_125892.5</c:v>
                </c:pt>
                <c:pt idx="8601">
                  <c:v>Tm_158489.3</c:v>
                </c:pt>
                <c:pt idx="8602">
                  <c:v>Tm_199526.2</c:v>
                </c:pt>
                <c:pt idx="8603">
                  <c:v>Tm_251188.6</c:v>
                </c:pt>
                <c:pt idx="8604">
                  <c:v>Tm_316227.8</c:v>
                </c:pt>
                <c:pt idx="8605">
                  <c:v>Tm_398107.2</c:v>
                </c:pt>
                <c:pt idx="8606">
                  <c:v>Tm_501187.2</c:v>
                </c:pt>
                <c:pt idx="8607">
                  <c:v>Tm_630957.3</c:v>
                </c:pt>
                <c:pt idx="8608">
                  <c:v>Tm_794328.2</c:v>
                </c:pt>
                <c:pt idx="8609">
                  <c:v>Tm_1000000</c:v>
                </c:pt>
                <c:pt idx="8610">
                  <c:v>Tm_1258925</c:v>
                </c:pt>
                <c:pt idx="8611">
                  <c:v>Tm_1584893</c:v>
                </c:pt>
                <c:pt idx="8612">
                  <c:v>Tm_1995262</c:v>
                </c:pt>
                <c:pt idx="8613">
                  <c:v>Tm_2511886</c:v>
                </c:pt>
                <c:pt idx="8614">
                  <c:v>Tm_3162278</c:v>
                </c:pt>
                <c:pt idx="8615">
                  <c:v>Tm_3981072</c:v>
                </c:pt>
                <c:pt idx="8616">
                  <c:v>Tm_5011872</c:v>
                </c:pt>
                <c:pt idx="8617">
                  <c:v>Tm_6309573</c:v>
                </c:pt>
                <c:pt idx="8618">
                  <c:v>Tm_7943282</c:v>
                </c:pt>
                <c:pt idx="8619">
                  <c:v>Tm_10000000</c:v>
                </c:pt>
                <c:pt idx="8620">
                  <c:v>Tm_12589250</c:v>
                </c:pt>
                <c:pt idx="8621">
                  <c:v>Tm_15848930</c:v>
                </c:pt>
                <c:pt idx="8622">
                  <c:v>Tm_19952620</c:v>
                </c:pt>
                <c:pt idx="8623">
                  <c:v>Yb_</c:v>
                </c:pt>
                <c:pt idx="8624">
                  <c:v>Energy[eV]_Elastic[mb]</c:v>
                </c:pt>
                <c:pt idx="8625">
                  <c:v>Yb_0.00001258925</c:v>
                </c:pt>
                <c:pt idx="8626">
                  <c:v>Yb_0.00001584893</c:v>
                </c:pt>
                <c:pt idx="8627">
                  <c:v>Yb_0.00001995262</c:v>
                </c:pt>
                <c:pt idx="8628">
                  <c:v>Yb_0.00002511886</c:v>
                </c:pt>
                <c:pt idx="8629">
                  <c:v>Yb_0.00003162278</c:v>
                </c:pt>
                <c:pt idx="8630">
                  <c:v>Yb_0.00003981072</c:v>
                </c:pt>
                <c:pt idx="8631">
                  <c:v>Yb_0.00005011872</c:v>
                </c:pt>
                <c:pt idx="8632">
                  <c:v>Yb_0.00006309573</c:v>
                </c:pt>
                <c:pt idx="8633">
                  <c:v>Yb_0.00007943282</c:v>
                </c:pt>
                <c:pt idx="8634">
                  <c:v>Yb_0.0001</c:v>
                </c:pt>
                <c:pt idx="8635">
                  <c:v>Yb_0.0001258925</c:v>
                </c:pt>
                <c:pt idx="8636">
                  <c:v>Yb_0.0001584893</c:v>
                </c:pt>
                <c:pt idx="8637">
                  <c:v>Yb_0.0001995262</c:v>
                </c:pt>
                <c:pt idx="8638">
                  <c:v>Yb_0.0002511886</c:v>
                </c:pt>
                <c:pt idx="8639">
                  <c:v>Yb_0.0003162278</c:v>
                </c:pt>
                <c:pt idx="8640">
                  <c:v>Yb_0.0003981072</c:v>
                </c:pt>
                <c:pt idx="8641">
                  <c:v>Yb_0.0005011872</c:v>
                </c:pt>
                <c:pt idx="8642">
                  <c:v>Yb_0.0006309573</c:v>
                </c:pt>
                <c:pt idx="8643">
                  <c:v>Yb_0.0007943282</c:v>
                </c:pt>
                <c:pt idx="8644">
                  <c:v>Yb_0.001</c:v>
                </c:pt>
                <c:pt idx="8645">
                  <c:v>Yb_0.001258925</c:v>
                </c:pt>
                <c:pt idx="8646">
                  <c:v>Yb_0.001584893</c:v>
                </c:pt>
                <c:pt idx="8647">
                  <c:v>Yb_0.001995262</c:v>
                </c:pt>
                <c:pt idx="8648">
                  <c:v>Yb_0.002511886</c:v>
                </c:pt>
                <c:pt idx="8649">
                  <c:v>Yb_0.003162278</c:v>
                </c:pt>
                <c:pt idx="8650">
                  <c:v>Yb_0.003981072</c:v>
                </c:pt>
                <c:pt idx="8651">
                  <c:v>Yb_0.005011872</c:v>
                </c:pt>
                <c:pt idx="8652">
                  <c:v>Yb_0.006309573</c:v>
                </c:pt>
                <c:pt idx="8653">
                  <c:v>Yb_0.007943282</c:v>
                </c:pt>
                <c:pt idx="8654">
                  <c:v>Yb_0.01</c:v>
                </c:pt>
                <c:pt idx="8655">
                  <c:v>Yb_0.01258925</c:v>
                </c:pt>
                <c:pt idx="8656">
                  <c:v>Yb_0.01584893</c:v>
                </c:pt>
                <c:pt idx="8657">
                  <c:v>Yb_0.01995262</c:v>
                </c:pt>
                <c:pt idx="8658">
                  <c:v>Yb_0.02511886</c:v>
                </c:pt>
                <c:pt idx="8659">
                  <c:v>Yb_0.03162278</c:v>
                </c:pt>
                <c:pt idx="8660">
                  <c:v>Yb_0.03981072</c:v>
                </c:pt>
                <c:pt idx="8661">
                  <c:v>Yb_0.05011872</c:v>
                </c:pt>
                <c:pt idx="8662">
                  <c:v>Yb_0.06309573</c:v>
                </c:pt>
                <c:pt idx="8663">
                  <c:v>Yb_0.07943282</c:v>
                </c:pt>
                <c:pt idx="8664">
                  <c:v>Yb_0.1</c:v>
                </c:pt>
                <c:pt idx="8665">
                  <c:v>Yb_0.1258925</c:v>
                </c:pt>
                <c:pt idx="8666">
                  <c:v>Yb_0.1584893</c:v>
                </c:pt>
                <c:pt idx="8667">
                  <c:v>Yb_0.1995262</c:v>
                </c:pt>
                <c:pt idx="8668">
                  <c:v>Yb_0.2511886</c:v>
                </c:pt>
                <c:pt idx="8669">
                  <c:v>Yb_0.3162278</c:v>
                </c:pt>
                <c:pt idx="8670">
                  <c:v>Yb_0.3981072</c:v>
                </c:pt>
                <c:pt idx="8671">
                  <c:v>Yb_0.5011872</c:v>
                </c:pt>
                <c:pt idx="8672">
                  <c:v>Yb_0.6309573</c:v>
                </c:pt>
                <c:pt idx="8673">
                  <c:v>Yb_0.7943282</c:v>
                </c:pt>
                <c:pt idx="8674">
                  <c:v>Yb_1</c:v>
                </c:pt>
                <c:pt idx="8675">
                  <c:v>Yb_1.258925</c:v>
                </c:pt>
                <c:pt idx="8676">
                  <c:v>Yb_1.584893</c:v>
                </c:pt>
                <c:pt idx="8677">
                  <c:v>Yb_1.995262</c:v>
                </c:pt>
                <c:pt idx="8678">
                  <c:v>Yb_2.511886</c:v>
                </c:pt>
                <c:pt idx="8679">
                  <c:v>Yb_3.162278</c:v>
                </c:pt>
                <c:pt idx="8680">
                  <c:v>Yb_3.981072</c:v>
                </c:pt>
                <c:pt idx="8681">
                  <c:v>Yb_5.011872</c:v>
                </c:pt>
                <c:pt idx="8682">
                  <c:v>Yb_6.309573</c:v>
                </c:pt>
                <c:pt idx="8683">
                  <c:v>Yb_7.943282</c:v>
                </c:pt>
                <c:pt idx="8684">
                  <c:v>Yb_10</c:v>
                </c:pt>
                <c:pt idx="8685">
                  <c:v>Yb_12.58925</c:v>
                </c:pt>
                <c:pt idx="8686">
                  <c:v>Yb_15.84893</c:v>
                </c:pt>
                <c:pt idx="8687">
                  <c:v>Yb_19.95262</c:v>
                </c:pt>
                <c:pt idx="8688">
                  <c:v>Yb_25.11886</c:v>
                </c:pt>
                <c:pt idx="8689">
                  <c:v>Yb_31.62278</c:v>
                </c:pt>
                <c:pt idx="8690">
                  <c:v>Yb_39.81072</c:v>
                </c:pt>
                <c:pt idx="8691">
                  <c:v>Yb_50.11872</c:v>
                </c:pt>
                <c:pt idx="8692">
                  <c:v>Yb_63.09573</c:v>
                </c:pt>
                <c:pt idx="8693">
                  <c:v>Yb_79.43282</c:v>
                </c:pt>
                <c:pt idx="8694">
                  <c:v>Yb_100</c:v>
                </c:pt>
                <c:pt idx="8695">
                  <c:v>Yb_125.8925</c:v>
                </c:pt>
                <c:pt idx="8696">
                  <c:v>Yb_158.4893</c:v>
                </c:pt>
                <c:pt idx="8697">
                  <c:v>Yb_199.5262</c:v>
                </c:pt>
                <c:pt idx="8698">
                  <c:v>Yb_251.1886</c:v>
                </c:pt>
                <c:pt idx="8699">
                  <c:v>Yb_316.2278</c:v>
                </c:pt>
                <c:pt idx="8700">
                  <c:v>Yb_398.1072</c:v>
                </c:pt>
                <c:pt idx="8701">
                  <c:v>Yb_501.1872</c:v>
                </c:pt>
                <c:pt idx="8702">
                  <c:v>Yb_630.9573</c:v>
                </c:pt>
                <c:pt idx="8703">
                  <c:v>Yb_794.3282</c:v>
                </c:pt>
                <c:pt idx="8704">
                  <c:v>Yb_1000</c:v>
                </c:pt>
                <c:pt idx="8705">
                  <c:v>Yb_1258.925</c:v>
                </c:pt>
                <c:pt idx="8706">
                  <c:v>Yb_1584.893</c:v>
                </c:pt>
                <c:pt idx="8707">
                  <c:v>Yb_1995.262</c:v>
                </c:pt>
                <c:pt idx="8708">
                  <c:v>Yb_2511.886</c:v>
                </c:pt>
                <c:pt idx="8709">
                  <c:v>Yb_3162.278</c:v>
                </c:pt>
                <c:pt idx="8710">
                  <c:v>Yb_3981.072</c:v>
                </c:pt>
                <c:pt idx="8711">
                  <c:v>Yb_5011.872</c:v>
                </c:pt>
                <c:pt idx="8712">
                  <c:v>Yb_6309.573</c:v>
                </c:pt>
                <c:pt idx="8713">
                  <c:v>Yb_7943.282</c:v>
                </c:pt>
                <c:pt idx="8714">
                  <c:v>Yb_10000</c:v>
                </c:pt>
                <c:pt idx="8715">
                  <c:v>Yb_12589.25</c:v>
                </c:pt>
                <c:pt idx="8716">
                  <c:v>Yb_15848.93</c:v>
                </c:pt>
                <c:pt idx="8717">
                  <c:v>Yb_19952.62</c:v>
                </c:pt>
                <c:pt idx="8718">
                  <c:v>Yb_25118.86</c:v>
                </c:pt>
                <c:pt idx="8719">
                  <c:v>Yb_31622.78</c:v>
                </c:pt>
                <c:pt idx="8720">
                  <c:v>Yb_39810.72</c:v>
                </c:pt>
                <c:pt idx="8721">
                  <c:v>Yb_50118.72</c:v>
                </c:pt>
                <c:pt idx="8722">
                  <c:v>Yb_63095.73</c:v>
                </c:pt>
                <c:pt idx="8723">
                  <c:v>Yb_79432.82</c:v>
                </c:pt>
                <c:pt idx="8724">
                  <c:v>Yb_100000</c:v>
                </c:pt>
                <c:pt idx="8725">
                  <c:v>Yb_125892.5</c:v>
                </c:pt>
                <c:pt idx="8726">
                  <c:v>Yb_158489.3</c:v>
                </c:pt>
                <c:pt idx="8727">
                  <c:v>Yb_199526.2</c:v>
                </c:pt>
                <c:pt idx="8728">
                  <c:v>Yb_251188.6</c:v>
                </c:pt>
                <c:pt idx="8729">
                  <c:v>Yb_316227.8</c:v>
                </c:pt>
                <c:pt idx="8730">
                  <c:v>Yb_398107.2</c:v>
                </c:pt>
                <c:pt idx="8731">
                  <c:v>Yb_501187.2</c:v>
                </c:pt>
                <c:pt idx="8732">
                  <c:v>Yb_630957.3</c:v>
                </c:pt>
                <c:pt idx="8733">
                  <c:v>Yb_794328.2</c:v>
                </c:pt>
                <c:pt idx="8734">
                  <c:v>Yb_1000000</c:v>
                </c:pt>
                <c:pt idx="8735">
                  <c:v>Yb_1258925</c:v>
                </c:pt>
                <c:pt idx="8736">
                  <c:v>Yb_1584893</c:v>
                </c:pt>
                <c:pt idx="8737">
                  <c:v>Yb_1995262</c:v>
                </c:pt>
                <c:pt idx="8738">
                  <c:v>Yb_2511886</c:v>
                </c:pt>
                <c:pt idx="8739">
                  <c:v>Yb_3162278</c:v>
                </c:pt>
                <c:pt idx="8740">
                  <c:v>Yb_3981072</c:v>
                </c:pt>
                <c:pt idx="8741">
                  <c:v>Yb_5011872</c:v>
                </c:pt>
                <c:pt idx="8742">
                  <c:v>Yb_6309573</c:v>
                </c:pt>
                <c:pt idx="8743">
                  <c:v>Yb_7943282</c:v>
                </c:pt>
                <c:pt idx="8744">
                  <c:v>Yb_10000000</c:v>
                </c:pt>
                <c:pt idx="8745">
                  <c:v>Yb_12589250</c:v>
                </c:pt>
                <c:pt idx="8746">
                  <c:v>Yb_15848930</c:v>
                </c:pt>
                <c:pt idx="8747">
                  <c:v>Yb_19952620</c:v>
                </c:pt>
                <c:pt idx="8748">
                  <c:v>Lu_</c:v>
                </c:pt>
                <c:pt idx="8749">
                  <c:v>Energy[eV]_Elastic[mb]</c:v>
                </c:pt>
                <c:pt idx="8750">
                  <c:v>Lu_0.00001258925</c:v>
                </c:pt>
                <c:pt idx="8751">
                  <c:v>Lu_0.00001584893</c:v>
                </c:pt>
                <c:pt idx="8752">
                  <c:v>Lu_0.00001995262</c:v>
                </c:pt>
                <c:pt idx="8753">
                  <c:v>Lu_0.00002511886</c:v>
                </c:pt>
                <c:pt idx="8754">
                  <c:v>Lu_0.00003162278</c:v>
                </c:pt>
                <c:pt idx="8755">
                  <c:v>Lu_0.00003981072</c:v>
                </c:pt>
                <c:pt idx="8756">
                  <c:v>Lu_0.00005011872</c:v>
                </c:pt>
                <c:pt idx="8757">
                  <c:v>Lu_0.00006309573</c:v>
                </c:pt>
                <c:pt idx="8758">
                  <c:v>Lu_0.00007943282</c:v>
                </c:pt>
                <c:pt idx="8759">
                  <c:v>Lu_0.0001</c:v>
                </c:pt>
                <c:pt idx="8760">
                  <c:v>Lu_0.0001258925</c:v>
                </c:pt>
                <c:pt idx="8761">
                  <c:v>Lu_0.0001584893</c:v>
                </c:pt>
                <c:pt idx="8762">
                  <c:v>Lu_0.0001995262</c:v>
                </c:pt>
                <c:pt idx="8763">
                  <c:v>Lu_0.0002511886</c:v>
                </c:pt>
                <c:pt idx="8764">
                  <c:v>Lu_0.0003162278</c:v>
                </c:pt>
                <c:pt idx="8765">
                  <c:v>Lu_0.0003981072</c:v>
                </c:pt>
                <c:pt idx="8766">
                  <c:v>Lu_0.0005011872</c:v>
                </c:pt>
                <c:pt idx="8767">
                  <c:v>Lu_0.0006309573</c:v>
                </c:pt>
                <c:pt idx="8768">
                  <c:v>Lu_0.0007943282</c:v>
                </c:pt>
                <c:pt idx="8769">
                  <c:v>Lu_0.001</c:v>
                </c:pt>
                <c:pt idx="8770">
                  <c:v>Lu_0.001258925</c:v>
                </c:pt>
                <c:pt idx="8771">
                  <c:v>Lu_0.001584893</c:v>
                </c:pt>
                <c:pt idx="8772">
                  <c:v>Lu_0.001995262</c:v>
                </c:pt>
                <c:pt idx="8773">
                  <c:v>Lu_0.002511886</c:v>
                </c:pt>
                <c:pt idx="8774">
                  <c:v>Lu_0.003162278</c:v>
                </c:pt>
                <c:pt idx="8775">
                  <c:v>Lu_0.003981072</c:v>
                </c:pt>
                <c:pt idx="8776">
                  <c:v>Lu_0.005011872</c:v>
                </c:pt>
                <c:pt idx="8777">
                  <c:v>Lu_0.006309573</c:v>
                </c:pt>
                <c:pt idx="8778">
                  <c:v>Lu_0.007943282</c:v>
                </c:pt>
                <c:pt idx="8779">
                  <c:v>Lu_0.01</c:v>
                </c:pt>
                <c:pt idx="8780">
                  <c:v>Lu_0.01258925</c:v>
                </c:pt>
                <c:pt idx="8781">
                  <c:v>Lu_0.01584893</c:v>
                </c:pt>
                <c:pt idx="8782">
                  <c:v>Lu_0.01995262</c:v>
                </c:pt>
                <c:pt idx="8783">
                  <c:v>Lu_0.02511886</c:v>
                </c:pt>
                <c:pt idx="8784">
                  <c:v>Lu_0.03162278</c:v>
                </c:pt>
                <c:pt idx="8785">
                  <c:v>Lu_0.03981072</c:v>
                </c:pt>
                <c:pt idx="8786">
                  <c:v>Lu_0.05011872</c:v>
                </c:pt>
                <c:pt idx="8787">
                  <c:v>Lu_0.06309573</c:v>
                </c:pt>
                <c:pt idx="8788">
                  <c:v>Lu_0.07943282</c:v>
                </c:pt>
                <c:pt idx="8789">
                  <c:v>Lu_0.1</c:v>
                </c:pt>
                <c:pt idx="8790">
                  <c:v>Lu_0.1258925</c:v>
                </c:pt>
                <c:pt idx="8791">
                  <c:v>Lu_0.1584893</c:v>
                </c:pt>
                <c:pt idx="8792">
                  <c:v>Lu_0.1995262</c:v>
                </c:pt>
                <c:pt idx="8793">
                  <c:v>Lu_0.2511886</c:v>
                </c:pt>
                <c:pt idx="8794">
                  <c:v>Lu_0.3162278</c:v>
                </c:pt>
                <c:pt idx="8795">
                  <c:v>Lu_0.3981072</c:v>
                </c:pt>
                <c:pt idx="8796">
                  <c:v>Lu_0.5011872</c:v>
                </c:pt>
                <c:pt idx="8797">
                  <c:v>Lu_0.6309573</c:v>
                </c:pt>
                <c:pt idx="8798">
                  <c:v>Lu_0.7943282</c:v>
                </c:pt>
                <c:pt idx="8799">
                  <c:v>Lu_1</c:v>
                </c:pt>
                <c:pt idx="8800">
                  <c:v>Lu_1.258925</c:v>
                </c:pt>
                <c:pt idx="8801">
                  <c:v>Lu_1.584893</c:v>
                </c:pt>
                <c:pt idx="8802">
                  <c:v>Lu_1.995262</c:v>
                </c:pt>
                <c:pt idx="8803">
                  <c:v>Lu_2.511886</c:v>
                </c:pt>
                <c:pt idx="8804">
                  <c:v>Lu_3.162278</c:v>
                </c:pt>
                <c:pt idx="8805">
                  <c:v>Lu_3.981072</c:v>
                </c:pt>
                <c:pt idx="8806">
                  <c:v>Lu_5.011872</c:v>
                </c:pt>
                <c:pt idx="8807">
                  <c:v>Lu_6.309573</c:v>
                </c:pt>
                <c:pt idx="8808">
                  <c:v>Lu_7.943282</c:v>
                </c:pt>
                <c:pt idx="8809">
                  <c:v>Lu_10</c:v>
                </c:pt>
                <c:pt idx="8810">
                  <c:v>Lu_12.58925</c:v>
                </c:pt>
                <c:pt idx="8811">
                  <c:v>Lu_15.84893</c:v>
                </c:pt>
                <c:pt idx="8812">
                  <c:v>Lu_19.95262</c:v>
                </c:pt>
                <c:pt idx="8813">
                  <c:v>Lu_25.11886</c:v>
                </c:pt>
                <c:pt idx="8814">
                  <c:v>Lu_31.62278</c:v>
                </c:pt>
                <c:pt idx="8815">
                  <c:v>Lu_39.81072</c:v>
                </c:pt>
                <c:pt idx="8816">
                  <c:v>Lu_50.11872</c:v>
                </c:pt>
                <c:pt idx="8817">
                  <c:v>Lu_63.09573</c:v>
                </c:pt>
                <c:pt idx="8818">
                  <c:v>Lu_79.43282</c:v>
                </c:pt>
                <c:pt idx="8819">
                  <c:v>Lu_100</c:v>
                </c:pt>
                <c:pt idx="8820">
                  <c:v>Lu_125.8925</c:v>
                </c:pt>
                <c:pt idx="8821">
                  <c:v>Lu_158.4893</c:v>
                </c:pt>
                <c:pt idx="8822">
                  <c:v>Lu_199.5262</c:v>
                </c:pt>
                <c:pt idx="8823">
                  <c:v>Lu_251.1886</c:v>
                </c:pt>
                <c:pt idx="8824">
                  <c:v>Lu_316.2278</c:v>
                </c:pt>
                <c:pt idx="8825">
                  <c:v>Lu_398.1072</c:v>
                </c:pt>
                <c:pt idx="8826">
                  <c:v>Lu_501.1872</c:v>
                </c:pt>
                <c:pt idx="8827">
                  <c:v>Lu_630.9573</c:v>
                </c:pt>
                <c:pt idx="8828">
                  <c:v>Lu_794.3282</c:v>
                </c:pt>
                <c:pt idx="8829">
                  <c:v>Lu_1000</c:v>
                </c:pt>
                <c:pt idx="8830">
                  <c:v>Lu_1258.925</c:v>
                </c:pt>
                <c:pt idx="8831">
                  <c:v>Lu_1584.893</c:v>
                </c:pt>
                <c:pt idx="8832">
                  <c:v>Lu_1995.262</c:v>
                </c:pt>
                <c:pt idx="8833">
                  <c:v>Lu_2511.886</c:v>
                </c:pt>
                <c:pt idx="8834">
                  <c:v>Lu_3162.278</c:v>
                </c:pt>
                <c:pt idx="8835">
                  <c:v>Lu_3981.072</c:v>
                </c:pt>
                <c:pt idx="8836">
                  <c:v>Lu_5011.872</c:v>
                </c:pt>
                <c:pt idx="8837">
                  <c:v>Lu_6309.573</c:v>
                </c:pt>
                <c:pt idx="8838">
                  <c:v>Lu_7943.282</c:v>
                </c:pt>
                <c:pt idx="8839">
                  <c:v>Lu_10000</c:v>
                </c:pt>
                <c:pt idx="8840">
                  <c:v>Lu_12589.25</c:v>
                </c:pt>
                <c:pt idx="8841">
                  <c:v>Lu_15848.93</c:v>
                </c:pt>
                <c:pt idx="8842">
                  <c:v>Lu_19952.62</c:v>
                </c:pt>
                <c:pt idx="8843">
                  <c:v>Lu_25118.86</c:v>
                </c:pt>
                <c:pt idx="8844">
                  <c:v>Lu_31622.78</c:v>
                </c:pt>
                <c:pt idx="8845">
                  <c:v>Lu_39810.72</c:v>
                </c:pt>
                <c:pt idx="8846">
                  <c:v>Lu_50118.72</c:v>
                </c:pt>
                <c:pt idx="8847">
                  <c:v>Lu_63095.73</c:v>
                </c:pt>
                <c:pt idx="8848">
                  <c:v>Lu_79432.82</c:v>
                </c:pt>
                <c:pt idx="8849">
                  <c:v>Lu_100000</c:v>
                </c:pt>
                <c:pt idx="8850">
                  <c:v>Lu_125892.5</c:v>
                </c:pt>
                <c:pt idx="8851">
                  <c:v>Lu_158489.3</c:v>
                </c:pt>
                <c:pt idx="8852">
                  <c:v>Lu_199526.2</c:v>
                </c:pt>
                <c:pt idx="8853">
                  <c:v>Lu_251188.6</c:v>
                </c:pt>
                <c:pt idx="8854">
                  <c:v>Lu_316227.8</c:v>
                </c:pt>
                <c:pt idx="8855">
                  <c:v>Lu_398107.2</c:v>
                </c:pt>
                <c:pt idx="8856">
                  <c:v>Lu_501187.2</c:v>
                </c:pt>
                <c:pt idx="8857">
                  <c:v>Lu_630957.3</c:v>
                </c:pt>
                <c:pt idx="8858">
                  <c:v>Lu_794328.2</c:v>
                </c:pt>
                <c:pt idx="8859">
                  <c:v>Lu_1000000</c:v>
                </c:pt>
                <c:pt idx="8860">
                  <c:v>Lu_1258925</c:v>
                </c:pt>
                <c:pt idx="8861">
                  <c:v>Lu_1584893</c:v>
                </c:pt>
                <c:pt idx="8862">
                  <c:v>Lu_1995262</c:v>
                </c:pt>
                <c:pt idx="8863">
                  <c:v>Lu_2511886</c:v>
                </c:pt>
                <c:pt idx="8864">
                  <c:v>Lu_3162278</c:v>
                </c:pt>
                <c:pt idx="8865">
                  <c:v>Lu_3981072</c:v>
                </c:pt>
                <c:pt idx="8866">
                  <c:v>Lu_5011872</c:v>
                </c:pt>
                <c:pt idx="8867">
                  <c:v>Lu_6309573</c:v>
                </c:pt>
                <c:pt idx="8868">
                  <c:v>Lu_7943282</c:v>
                </c:pt>
                <c:pt idx="8869">
                  <c:v>Lu_10000000</c:v>
                </c:pt>
                <c:pt idx="8870">
                  <c:v>Lu_12589250</c:v>
                </c:pt>
                <c:pt idx="8871">
                  <c:v>Lu_15848930</c:v>
                </c:pt>
                <c:pt idx="8872">
                  <c:v>Lu_19952620</c:v>
                </c:pt>
                <c:pt idx="8873">
                  <c:v>Hf_</c:v>
                </c:pt>
                <c:pt idx="8874">
                  <c:v>Energy[eV]_Elastic[mb]</c:v>
                </c:pt>
                <c:pt idx="8875">
                  <c:v>Hf_0.00001258925</c:v>
                </c:pt>
                <c:pt idx="8876">
                  <c:v>Hf_0.00001584893</c:v>
                </c:pt>
                <c:pt idx="8877">
                  <c:v>Hf_0.00001995262</c:v>
                </c:pt>
                <c:pt idx="8878">
                  <c:v>Hf_0.00002511886</c:v>
                </c:pt>
                <c:pt idx="8879">
                  <c:v>Hf_0.00003162278</c:v>
                </c:pt>
                <c:pt idx="8880">
                  <c:v>Hf_0.00003981072</c:v>
                </c:pt>
                <c:pt idx="8881">
                  <c:v>Hf_0.00005011872</c:v>
                </c:pt>
                <c:pt idx="8882">
                  <c:v>Hf_0.00006309573</c:v>
                </c:pt>
                <c:pt idx="8883">
                  <c:v>Hf_0.00007943282</c:v>
                </c:pt>
                <c:pt idx="8884">
                  <c:v>Hf_0.0001</c:v>
                </c:pt>
                <c:pt idx="8885">
                  <c:v>Hf_0.0001258925</c:v>
                </c:pt>
                <c:pt idx="8886">
                  <c:v>Hf_0.0001584893</c:v>
                </c:pt>
                <c:pt idx="8887">
                  <c:v>Hf_0.0001995262</c:v>
                </c:pt>
                <c:pt idx="8888">
                  <c:v>Hf_0.0002511886</c:v>
                </c:pt>
                <c:pt idx="8889">
                  <c:v>Hf_0.0003162278</c:v>
                </c:pt>
                <c:pt idx="8890">
                  <c:v>Hf_0.0003981072</c:v>
                </c:pt>
                <c:pt idx="8891">
                  <c:v>Hf_0.0005011872</c:v>
                </c:pt>
                <c:pt idx="8892">
                  <c:v>Hf_0.0006309573</c:v>
                </c:pt>
                <c:pt idx="8893">
                  <c:v>Hf_0.0007943282</c:v>
                </c:pt>
                <c:pt idx="8894">
                  <c:v>Hf_0.001</c:v>
                </c:pt>
                <c:pt idx="8895">
                  <c:v>Hf_0.001258925</c:v>
                </c:pt>
                <c:pt idx="8896">
                  <c:v>Hf_0.001584893</c:v>
                </c:pt>
                <c:pt idx="8897">
                  <c:v>Hf_0.001995262</c:v>
                </c:pt>
                <c:pt idx="8898">
                  <c:v>Hf_0.002511886</c:v>
                </c:pt>
                <c:pt idx="8899">
                  <c:v>Hf_0.003162278</c:v>
                </c:pt>
                <c:pt idx="8900">
                  <c:v>Hf_0.003981072</c:v>
                </c:pt>
                <c:pt idx="8901">
                  <c:v>Hf_0.005011872</c:v>
                </c:pt>
                <c:pt idx="8902">
                  <c:v>Hf_0.006309573</c:v>
                </c:pt>
                <c:pt idx="8903">
                  <c:v>Hf_0.007943282</c:v>
                </c:pt>
                <c:pt idx="8904">
                  <c:v>Hf_0.01</c:v>
                </c:pt>
                <c:pt idx="8905">
                  <c:v>Hf_0.01258925</c:v>
                </c:pt>
                <c:pt idx="8906">
                  <c:v>Hf_0.01584893</c:v>
                </c:pt>
                <c:pt idx="8907">
                  <c:v>Hf_0.01995262</c:v>
                </c:pt>
                <c:pt idx="8908">
                  <c:v>Hf_0.02511886</c:v>
                </c:pt>
                <c:pt idx="8909">
                  <c:v>Hf_0.03162278</c:v>
                </c:pt>
                <c:pt idx="8910">
                  <c:v>Hf_0.03981072</c:v>
                </c:pt>
                <c:pt idx="8911">
                  <c:v>Hf_0.05011872</c:v>
                </c:pt>
                <c:pt idx="8912">
                  <c:v>Hf_0.06309573</c:v>
                </c:pt>
                <c:pt idx="8913">
                  <c:v>Hf_0.07943282</c:v>
                </c:pt>
                <c:pt idx="8914">
                  <c:v>Hf_0.1</c:v>
                </c:pt>
                <c:pt idx="8915">
                  <c:v>Hf_0.1258925</c:v>
                </c:pt>
                <c:pt idx="8916">
                  <c:v>Hf_0.1584893</c:v>
                </c:pt>
                <c:pt idx="8917">
                  <c:v>Hf_0.1995262</c:v>
                </c:pt>
                <c:pt idx="8918">
                  <c:v>Hf_0.2511886</c:v>
                </c:pt>
                <c:pt idx="8919">
                  <c:v>Hf_0.3162278</c:v>
                </c:pt>
                <c:pt idx="8920">
                  <c:v>Hf_0.3981072</c:v>
                </c:pt>
                <c:pt idx="8921">
                  <c:v>Hf_0.5011872</c:v>
                </c:pt>
                <c:pt idx="8922">
                  <c:v>Hf_0.6309573</c:v>
                </c:pt>
                <c:pt idx="8923">
                  <c:v>Hf_0.7943282</c:v>
                </c:pt>
                <c:pt idx="8924">
                  <c:v>Hf_1</c:v>
                </c:pt>
                <c:pt idx="8925">
                  <c:v>Hf_1.258925</c:v>
                </c:pt>
                <c:pt idx="8926">
                  <c:v>Hf_1.584893</c:v>
                </c:pt>
                <c:pt idx="8927">
                  <c:v>Hf_1.995262</c:v>
                </c:pt>
                <c:pt idx="8928">
                  <c:v>Hf_2.511886</c:v>
                </c:pt>
                <c:pt idx="8929">
                  <c:v>Hf_3.162278</c:v>
                </c:pt>
                <c:pt idx="8930">
                  <c:v>Hf_3.981072</c:v>
                </c:pt>
                <c:pt idx="8931">
                  <c:v>Hf_5.011872</c:v>
                </c:pt>
                <c:pt idx="8932">
                  <c:v>Hf_6.309573</c:v>
                </c:pt>
                <c:pt idx="8933">
                  <c:v>Hf_7.943282</c:v>
                </c:pt>
                <c:pt idx="8934">
                  <c:v>Hf_10</c:v>
                </c:pt>
                <c:pt idx="8935">
                  <c:v>Hf_12.58925</c:v>
                </c:pt>
                <c:pt idx="8936">
                  <c:v>Hf_15.84893</c:v>
                </c:pt>
                <c:pt idx="8937">
                  <c:v>Hf_19.95262</c:v>
                </c:pt>
                <c:pt idx="8938">
                  <c:v>Hf_25.11886</c:v>
                </c:pt>
                <c:pt idx="8939">
                  <c:v>Hf_31.62278</c:v>
                </c:pt>
                <c:pt idx="8940">
                  <c:v>Hf_39.81072</c:v>
                </c:pt>
                <c:pt idx="8941">
                  <c:v>Hf_50.11872</c:v>
                </c:pt>
                <c:pt idx="8942">
                  <c:v>Hf_63.09573</c:v>
                </c:pt>
                <c:pt idx="8943">
                  <c:v>Hf_79.43282</c:v>
                </c:pt>
                <c:pt idx="8944">
                  <c:v>Hf_100</c:v>
                </c:pt>
                <c:pt idx="8945">
                  <c:v>Hf_125.8925</c:v>
                </c:pt>
                <c:pt idx="8946">
                  <c:v>Hf_158.4893</c:v>
                </c:pt>
                <c:pt idx="8947">
                  <c:v>Hf_199.5262</c:v>
                </c:pt>
                <c:pt idx="8948">
                  <c:v>Hf_251.1886</c:v>
                </c:pt>
                <c:pt idx="8949">
                  <c:v>Hf_316.2278</c:v>
                </c:pt>
                <c:pt idx="8950">
                  <c:v>Hf_398.1072</c:v>
                </c:pt>
                <c:pt idx="8951">
                  <c:v>Hf_501.1872</c:v>
                </c:pt>
                <c:pt idx="8952">
                  <c:v>Hf_630.9573</c:v>
                </c:pt>
                <c:pt idx="8953">
                  <c:v>Hf_794.3282</c:v>
                </c:pt>
                <c:pt idx="8954">
                  <c:v>Hf_1000</c:v>
                </c:pt>
                <c:pt idx="8955">
                  <c:v>Hf_1258.925</c:v>
                </c:pt>
                <c:pt idx="8956">
                  <c:v>Hf_1584.893</c:v>
                </c:pt>
                <c:pt idx="8957">
                  <c:v>Hf_1995.262</c:v>
                </c:pt>
                <c:pt idx="8958">
                  <c:v>Hf_2511.886</c:v>
                </c:pt>
                <c:pt idx="8959">
                  <c:v>Hf_3162.278</c:v>
                </c:pt>
                <c:pt idx="8960">
                  <c:v>Hf_3981.072</c:v>
                </c:pt>
                <c:pt idx="8961">
                  <c:v>Hf_5011.872</c:v>
                </c:pt>
                <c:pt idx="8962">
                  <c:v>Hf_6309.573</c:v>
                </c:pt>
                <c:pt idx="8963">
                  <c:v>Hf_7943.282</c:v>
                </c:pt>
                <c:pt idx="8964">
                  <c:v>Hf_10000</c:v>
                </c:pt>
                <c:pt idx="8965">
                  <c:v>Hf_12589.25</c:v>
                </c:pt>
                <c:pt idx="8966">
                  <c:v>Hf_15848.93</c:v>
                </c:pt>
                <c:pt idx="8967">
                  <c:v>Hf_19952.62</c:v>
                </c:pt>
                <c:pt idx="8968">
                  <c:v>Hf_25118.86</c:v>
                </c:pt>
                <c:pt idx="8969">
                  <c:v>Hf_31622.78</c:v>
                </c:pt>
                <c:pt idx="8970">
                  <c:v>Hf_39810.72</c:v>
                </c:pt>
                <c:pt idx="8971">
                  <c:v>Hf_50118.72</c:v>
                </c:pt>
                <c:pt idx="8972">
                  <c:v>Hf_63095.73</c:v>
                </c:pt>
                <c:pt idx="8973">
                  <c:v>Hf_79432.82</c:v>
                </c:pt>
                <c:pt idx="8974">
                  <c:v>Hf_100000</c:v>
                </c:pt>
                <c:pt idx="8975">
                  <c:v>Hf_125892.5</c:v>
                </c:pt>
                <c:pt idx="8976">
                  <c:v>Hf_158489.3</c:v>
                </c:pt>
                <c:pt idx="8977">
                  <c:v>Hf_199526.2</c:v>
                </c:pt>
                <c:pt idx="8978">
                  <c:v>Hf_251188.6</c:v>
                </c:pt>
                <c:pt idx="8979">
                  <c:v>Hf_316227.8</c:v>
                </c:pt>
                <c:pt idx="8980">
                  <c:v>Hf_398107.2</c:v>
                </c:pt>
                <c:pt idx="8981">
                  <c:v>Hf_501187.2</c:v>
                </c:pt>
                <c:pt idx="8982">
                  <c:v>Hf_630957.3</c:v>
                </c:pt>
                <c:pt idx="8983">
                  <c:v>Hf_794328.2</c:v>
                </c:pt>
                <c:pt idx="8984">
                  <c:v>Hf_1000000</c:v>
                </c:pt>
                <c:pt idx="8985">
                  <c:v>Hf_1258925</c:v>
                </c:pt>
                <c:pt idx="8986">
                  <c:v>Hf_1584893</c:v>
                </c:pt>
                <c:pt idx="8987">
                  <c:v>Hf_1995262</c:v>
                </c:pt>
                <c:pt idx="8988">
                  <c:v>Hf_2511886</c:v>
                </c:pt>
                <c:pt idx="8989">
                  <c:v>Hf_3162278</c:v>
                </c:pt>
                <c:pt idx="8990">
                  <c:v>Hf_3981072</c:v>
                </c:pt>
                <c:pt idx="8991">
                  <c:v>Hf_5011872</c:v>
                </c:pt>
                <c:pt idx="8992">
                  <c:v>Hf_6309573</c:v>
                </c:pt>
                <c:pt idx="8993">
                  <c:v>Hf_7943282</c:v>
                </c:pt>
                <c:pt idx="8994">
                  <c:v>Hf_10000000</c:v>
                </c:pt>
                <c:pt idx="8995">
                  <c:v>Hf_12589250</c:v>
                </c:pt>
                <c:pt idx="8996">
                  <c:v>Hf_15848930</c:v>
                </c:pt>
                <c:pt idx="8997">
                  <c:v>Hf_19952620</c:v>
                </c:pt>
                <c:pt idx="8998">
                  <c:v>Ta_</c:v>
                </c:pt>
                <c:pt idx="8999">
                  <c:v>Energy[eV]_Elastic[mb]</c:v>
                </c:pt>
                <c:pt idx="9000">
                  <c:v>Ta_0.00001258925</c:v>
                </c:pt>
                <c:pt idx="9001">
                  <c:v>Ta_0.00001584893</c:v>
                </c:pt>
                <c:pt idx="9002">
                  <c:v>Ta_0.00001995262</c:v>
                </c:pt>
                <c:pt idx="9003">
                  <c:v>Ta_0.00002511886</c:v>
                </c:pt>
                <c:pt idx="9004">
                  <c:v>Ta_0.00003162278</c:v>
                </c:pt>
                <c:pt idx="9005">
                  <c:v>Ta_0.00003981072</c:v>
                </c:pt>
                <c:pt idx="9006">
                  <c:v>Ta_0.00005011872</c:v>
                </c:pt>
                <c:pt idx="9007">
                  <c:v>Ta_0.00006309573</c:v>
                </c:pt>
                <c:pt idx="9008">
                  <c:v>Ta_0.00007943282</c:v>
                </c:pt>
                <c:pt idx="9009">
                  <c:v>Ta_0.0001</c:v>
                </c:pt>
                <c:pt idx="9010">
                  <c:v>Ta_0.0001258925</c:v>
                </c:pt>
                <c:pt idx="9011">
                  <c:v>Ta_0.0001584893</c:v>
                </c:pt>
                <c:pt idx="9012">
                  <c:v>Ta_0.0001995262</c:v>
                </c:pt>
                <c:pt idx="9013">
                  <c:v>Ta_0.0002511886</c:v>
                </c:pt>
                <c:pt idx="9014">
                  <c:v>Ta_0.0003162278</c:v>
                </c:pt>
                <c:pt idx="9015">
                  <c:v>Ta_0.0003981072</c:v>
                </c:pt>
                <c:pt idx="9016">
                  <c:v>Ta_0.0005011872</c:v>
                </c:pt>
                <c:pt idx="9017">
                  <c:v>Ta_0.0006309573</c:v>
                </c:pt>
                <c:pt idx="9018">
                  <c:v>Ta_0.0007943282</c:v>
                </c:pt>
                <c:pt idx="9019">
                  <c:v>Ta_0.001</c:v>
                </c:pt>
                <c:pt idx="9020">
                  <c:v>Ta_0.001258925</c:v>
                </c:pt>
                <c:pt idx="9021">
                  <c:v>Ta_0.001584893</c:v>
                </c:pt>
                <c:pt idx="9022">
                  <c:v>Ta_0.001995262</c:v>
                </c:pt>
                <c:pt idx="9023">
                  <c:v>Ta_0.002511886</c:v>
                </c:pt>
                <c:pt idx="9024">
                  <c:v>Ta_0.003162278</c:v>
                </c:pt>
                <c:pt idx="9025">
                  <c:v>Ta_0.003981072</c:v>
                </c:pt>
                <c:pt idx="9026">
                  <c:v>Ta_0.005011872</c:v>
                </c:pt>
                <c:pt idx="9027">
                  <c:v>Ta_0.006309573</c:v>
                </c:pt>
                <c:pt idx="9028">
                  <c:v>Ta_0.007943282</c:v>
                </c:pt>
                <c:pt idx="9029">
                  <c:v>Ta_0.01</c:v>
                </c:pt>
                <c:pt idx="9030">
                  <c:v>Ta_0.01258925</c:v>
                </c:pt>
                <c:pt idx="9031">
                  <c:v>Ta_0.01584893</c:v>
                </c:pt>
                <c:pt idx="9032">
                  <c:v>Ta_0.01995262</c:v>
                </c:pt>
                <c:pt idx="9033">
                  <c:v>Ta_0.02511886</c:v>
                </c:pt>
                <c:pt idx="9034">
                  <c:v>Ta_0.03162278</c:v>
                </c:pt>
                <c:pt idx="9035">
                  <c:v>Ta_0.03981072</c:v>
                </c:pt>
                <c:pt idx="9036">
                  <c:v>Ta_0.05011872</c:v>
                </c:pt>
                <c:pt idx="9037">
                  <c:v>Ta_0.06309573</c:v>
                </c:pt>
                <c:pt idx="9038">
                  <c:v>Ta_0.07943282</c:v>
                </c:pt>
                <c:pt idx="9039">
                  <c:v>Ta_0.1</c:v>
                </c:pt>
                <c:pt idx="9040">
                  <c:v>Ta_0.1258925</c:v>
                </c:pt>
                <c:pt idx="9041">
                  <c:v>Ta_0.1584893</c:v>
                </c:pt>
                <c:pt idx="9042">
                  <c:v>Ta_0.1995262</c:v>
                </c:pt>
                <c:pt idx="9043">
                  <c:v>Ta_0.2511886</c:v>
                </c:pt>
                <c:pt idx="9044">
                  <c:v>Ta_0.3162278</c:v>
                </c:pt>
                <c:pt idx="9045">
                  <c:v>Ta_0.3981072</c:v>
                </c:pt>
                <c:pt idx="9046">
                  <c:v>Ta_0.5011872</c:v>
                </c:pt>
                <c:pt idx="9047">
                  <c:v>Ta_0.6309573</c:v>
                </c:pt>
                <c:pt idx="9048">
                  <c:v>Ta_0.7943282</c:v>
                </c:pt>
                <c:pt idx="9049">
                  <c:v>Ta_1</c:v>
                </c:pt>
                <c:pt idx="9050">
                  <c:v>Ta_1.258925</c:v>
                </c:pt>
                <c:pt idx="9051">
                  <c:v>Ta_1.584893</c:v>
                </c:pt>
                <c:pt idx="9052">
                  <c:v>Ta_1.995262</c:v>
                </c:pt>
                <c:pt idx="9053">
                  <c:v>Ta_2.511886</c:v>
                </c:pt>
                <c:pt idx="9054">
                  <c:v>Ta_3.162278</c:v>
                </c:pt>
                <c:pt idx="9055">
                  <c:v>Ta_3.981072</c:v>
                </c:pt>
                <c:pt idx="9056">
                  <c:v>Ta_5.011872</c:v>
                </c:pt>
                <c:pt idx="9057">
                  <c:v>Ta_6.309573</c:v>
                </c:pt>
                <c:pt idx="9058">
                  <c:v>Ta_7.943282</c:v>
                </c:pt>
                <c:pt idx="9059">
                  <c:v>Ta_10</c:v>
                </c:pt>
                <c:pt idx="9060">
                  <c:v>Ta_12.58925</c:v>
                </c:pt>
                <c:pt idx="9061">
                  <c:v>Ta_15.84893</c:v>
                </c:pt>
                <c:pt idx="9062">
                  <c:v>Ta_19.95262</c:v>
                </c:pt>
                <c:pt idx="9063">
                  <c:v>Ta_25.11886</c:v>
                </c:pt>
                <c:pt idx="9064">
                  <c:v>Ta_31.62278</c:v>
                </c:pt>
                <c:pt idx="9065">
                  <c:v>Ta_39.81072</c:v>
                </c:pt>
                <c:pt idx="9066">
                  <c:v>Ta_50.11872</c:v>
                </c:pt>
                <c:pt idx="9067">
                  <c:v>Ta_63.09573</c:v>
                </c:pt>
                <c:pt idx="9068">
                  <c:v>Ta_79.43282</c:v>
                </c:pt>
                <c:pt idx="9069">
                  <c:v>Ta_100</c:v>
                </c:pt>
                <c:pt idx="9070">
                  <c:v>Ta_125.8925</c:v>
                </c:pt>
                <c:pt idx="9071">
                  <c:v>Ta_158.4893</c:v>
                </c:pt>
                <c:pt idx="9072">
                  <c:v>Ta_199.5262</c:v>
                </c:pt>
                <c:pt idx="9073">
                  <c:v>Ta_251.1886</c:v>
                </c:pt>
                <c:pt idx="9074">
                  <c:v>Ta_316.2278</c:v>
                </c:pt>
                <c:pt idx="9075">
                  <c:v>Ta_398.1072</c:v>
                </c:pt>
                <c:pt idx="9076">
                  <c:v>Ta_501.1872</c:v>
                </c:pt>
                <c:pt idx="9077">
                  <c:v>Ta_630.9573</c:v>
                </c:pt>
                <c:pt idx="9078">
                  <c:v>Ta_794.3282</c:v>
                </c:pt>
                <c:pt idx="9079">
                  <c:v>Ta_1000</c:v>
                </c:pt>
                <c:pt idx="9080">
                  <c:v>Ta_1258.925</c:v>
                </c:pt>
                <c:pt idx="9081">
                  <c:v>Ta_1584.893</c:v>
                </c:pt>
                <c:pt idx="9082">
                  <c:v>Ta_1995.262</c:v>
                </c:pt>
                <c:pt idx="9083">
                  <c:v>Ta_2511.886</c:v>
                </c:pt>
                <c:pt idx="9084">
                  <c:v>Ta_3162.278</c:v>
                </c:pt>
                <c:pt idx="9085">
                  <c:v>Ta_3981.072</c:v>
                </c:pt>
                <c:pt idx="9086">
                  <c:v>Ta_5011.872</c:v>
                </c:pt>
                <c:pt idx="9087">
                  <c:v>Ta_6309.573</c:v>
                </c:pt>
                <c:pt idx="9088">
                  <c:v>Ta_7943.282</c:v>
                </c:pt>
                <c:pt idx="9089">
                  <c:v>Ta_10000</c:v>
                </c:pt>
                <c:pt idx="9090">
                  <c:v>Ta_12589.25</c:v>
                </c:pt>
                <c:pt idx="9091">
                  <c:v>Ta_15848.93</c:v>
                </c:pt>
                <c:pt idx="9092">
                  <c:v>Ta_19952.62</c:v>
                </c:pt>
                <c:pt idx="9093">
                  <c:v>Ta_25118.86</c:v>
                </c:pt>
                <c:pt idx="9094">
                  <c:v>Ta_31622.78</c:v>
                </c:pt>
                <c:pt idx="9095">
                  <c:v>Ta_39810.72</c:v>
                </c:pt>
                <c:pt idx="9096">
                  <c:v>Ta_50118.72</c:v>
                </c:pt>
                <c:pt idx="9097">
                  <c:v>Ta_63095.73</c:v>
                </c:pt>
                <c:pt idx="9098">
                  <c:v>Ta_79432.82</c:v>
                </c:pt>
                <c:pt idx="9099">
                  <c:v>Ta_100000</c:v>
                </c:pt>
                <c:pt idx="9100">
                  <c:v>Ta_125892.5</c:v>
                </c:pt>
                <c:pt idx="9101">
                  <c:v>Ta_158489.3</c:v>
                </c:pt>
                <c:pt idx="9102">
                  <c:v>Ta_199526.2</c:v>
                </c:pt>
                <c:pt idx="9103">
                  <c:v>Ta_251188.6</c:v>
                </c:pt>
                <c:pt idx="9104">
                  <c:v>Ta_316227.8</c:v>
                </c:pt>
                <c:pt idx="9105">
                  <c:v>Ta_398107.2</c:v>
                </c:pt>
                <c:pt idx="9106">
                  <c:v>Ta_501187.2</c:v>
                </c:pt>
                <c:pt idx="9107">
                  <c:v>Ta_630957.3</c:v>
                </c:pt>
                <c:pt idx="9108">
                  <c:v>Ta_794328.2</c:v>
                </c:pt>
                <c:pt idx="9109">
                  <c:v>Ta_1000000</c:v>
                </c:pt>
                <c:pt idx="9110">
                  <c:v>Ta_1258925</c:v>
                </c:pt>
                <c:pt idx="9111">
                  <c:v>Ta_1584893</c:v>
                </c:pt>
                <c:pt idx="9112">
                  <c:v>Ta_1995262</c:v>
                </c:pt>
                <c:pt idx="9113">
                  <c:v>Ta_2511886</c:v>
                </c:pt>
                <c:pt idx="9114">
                  <c:v>Ta_3162278</c:v>
                </c:pt>
                <c:pt idx="9115">
                  <c:v>Ta_3981072</c:v>
                </c:pt>
                <c:pt idx="9116">
                  <c:v>Ta_5011872</c:v>
                </c:pt>
                <c:pt idx="9117">
                  <c:v>Ta_6309573</c:v>
                </c:pt>
                <c:pt idx="9118">
                  <c:v>Ta_7943282</c:v>
                </c:pt>
                <c:pt idx="9119">
                  <c:v>Ta_10000000</c:v>
                </c:pt>
                <c:pt idx="9120">
                  <c:v>Ta_12589250</c:v>
                </c:pt>
                <c:pt idx="9121">
                  <c:v>Ta_15848930</c:v>
                </c:pt>
                <c:pt idx="9122">
                  <c:v>Ta_19952620</c:v>
                </c:pt>
                <c:pt idx="9123">
                  <c:v>W_</c:v>
                </c:pt>
                <c:pt idx="9124">
                  <c:v>Energy[eV]_Elastic[mb]</c:v>
                </c:pt>
                <c:pt idx="9125">
                  <c:v>W_0.00001258925</c:v>
                </c:pt>
                <c:pt idx="9126">
                  <c:v>W_0.00001584893</c:v>
                </c:pt>
                <c:pt idx="9127">
                  <c:v>W_0.00001995262</c:v>
                </c:pt>
                <c:pt idx="9128">
                  <c:v>W_0.00002511886</c:v>
                </c:pt>
                <c:pt idx="9129">
                  <c:v>W_0.00003162278</c:v>
                </c:pt>
                <c:pt idx="9130">
                  <c:v>W_0.00003981072</c:v>
                </c:pt>
                <c:pt idx="9131">
                  <c:v>W_0.00005011872</c:v>
                </c:pt>
                <c:pt idx="9132">
                  <c:v>W_0.00006309573</c:v>
                </c:pt>
                <c:pt idx="9133">
                  <c:v>W_0.00007943282</c:v>
                </c:pt>
                <c:pt idx="9134">
                  <c:v>W_0.0001</c:v>
                </c:pt>
                <c:pt idx="9135">
                  <c:v>W_0.0001258925</c:v>
                </c:pt>
                <c:pt idx="9136">
                  <c:v>W_0.0001584893</c:v>
                </c:pt>
                <c:pt idx="9137">
                  <c:v>W_0.0001995262</c:v>
                </c:pt>
                <c:pt idx="9138">
                  <c:v>W_0.0002511886</c:v>
                </c:pt>
                <c:pt idx="9139">
                  <c:v>W_0.0003162278</c:v>
                </c:pt>
                <c:pt idx="9140">
                  <c:v>W_0.0003981072</c:v>
                </c:pt>
                <c:pt idx="9141">
                  <c:v>W_0.0005011872</c:v>
                </c:pt>
                <c:pt idx="9142">
                  <c:v>W_0.0006309573</c:v>
                </c:pt>
                <c:pt idx="9143">
                  <c:v>W_0.0007943282</c:v>
                </c:pt>
                <c:pt idx="9144">
                  <c:v>W_0.001</c:v>
                </c:pt>
                <c:pt idx="9145">
                  <c:v>W_0.001258925</c:v>
                </c:pt>
                <c:pt idx="9146">
                  <c:v>W_0.001584893</c:v>
                </c:pt>
                <c:pt idx="9147">
                  <c:v>W_0.001995262</c:v>
                </c:pt>
                <c:pt idx="9148">
                  <c:v>W_0.002511886</c:v>
                </c:pt>
                <c:pt idx="9149">
                  <c:v>W_0.003162278</c:v>
                </c:pt>
                <c:pt idx="9150">
                  <c:v>W_0.003981072</c:v>
                </c:pt>
                <c:pt idx="9151">
                  <c:v>W_0.005011872</c:v>
                </c:pt>
                <c:pt idx="9152">
                  <c:v>W_0.006309573</c:v>
                </c:pt>
                <c:pt idx="9153">
                  <c:v>W_0.007943282</c:v>
                </c:pt>
                <c:pt idx="9154">
                  <c:v>W_0.01</c:v>
                </c:pt>
                <c:pt idx="9155">
                  <c:v>W_0.01258925</c:v>
                </c:pt>
                <c:pt idx="9156">
                  <c:v>W_0.01584893</c:v>
                </c:pt>
                <c:pt idx="9157">
                  <c:v>W_0.01995262</c:v>
                </c:pt>
                <c:pt idx="9158">
                  <c:v>W_0.02511886</c:v>
                </c:pt>
                <c:pt idx="9159">
                  <c:v>W_0.03162278</c:v>
                </c:pt>
                <c:pt idx="9160">
                  <c:v>W_0.03981072</c:v>
                </c:pt>
                <c:pt idx="9161">
                  <c:v>W_0.05011872</c:v>
                </c:pt>
                <c:pt idx="9162">
                  <c:v>W_0.06309573</c:v>
                </c:pt>
                <c:pt idx="9163">
                  <c:v>W_0.07943282</c:v>
                </c:pt>
                <c:pt idx="9164">
                  <c:v>W_0.1</c:v>
                </c:pt>
                <c:pt idx="9165">
                  <c:v>W_0.1258925</c:v>
                </c:pt>
                <c:pt idx="9166">
                  <c:v>W_0.1584893</c:v>
                </c:pt>
                <c:pt idx="9167">
                  <c:v>W_0.1995262</c:v>
                </c:pt>
                <c:pt idx="9168">
                  <c:v>W_0.2511886</c:v>
                </c:pt>
                <c:pt idx="9169">
                  <c:v>W_0.3162278</c:v>
                </c:pt>
                <c:pt idx="9170">
                  <c:v>W_0.3981072</c:v>
                </c:pt>
                <c:pt idx="9171">
                  <c:v>W_0.5011872</c:v>
                </c:pt>
                <c:pt idx="9172">
                  <c:v>W_0.6309573</c:v>
                </c:pt>
                <c:pt idx="9173">
                  <c:v>W_0.7943282</c:v>
                </c:pt>
                <c:pt idx="9174">
                  <c:v>W_1</c:v>
                </c:pt>
                <c:pt idx="9175">
                  <c:v>W_1.258925</c:v>
                </c:pt>
                <c:pt idx="9176">
                  <c:v>W_1.584893</c:v>
                </c:pt>
                <c:pt idx="9177">
                  <c:v>W_1.995262</c:v>
                </c:pt>
                <c:pt idx="9178">
                  <c:v>W_2.511886</c:v>
                </c:pt>
                <c:pt idx="9179">
                  <c:v>W_3.162278</c:v>
                </c:pt>
                <c:pt idx="9180">
                  <c:v>W_3.981072</c:v>
                </c:pt>
                <c:pt idx="9181">
                  <c:v>W_5.011872</c:v>
                </c:pt>
                <c:pt idx="9182">
                  <c:v>W_6.309573</c:v>
                </c:pt>
                <c:pt idx="9183">
                  <c:v>W_7.943282</c:v>
                </c:pt>
                <c:pt idx="9184">
                  <c:v>W_10</c:v>
                </c:pt>
                <c:pt idx="9185">
                  <c:v>W_12.58925</c:v>
                </c:pt>
                <c:pt idx="9186">
                  <c:v>W_15.84893</c:v>
                </c:pt>
                <c:pt idx="9187">
                  <c:v>W_19.95262</c:v>
                </c:pt>
                <c:pt idx="9188">
                  <c:v>W_25.11886</c:v>
                </c:pt>
                <c:pt idx="9189">
                  <c:v>W_31.62278</c:v>
                </c:pt>
                <c:pt idx="9190">
                  <c:v>W_39.81072</c:v>
                </c:pt>
                <c:pt idx="9191">
                  <c:v>W_50.11872</c:v>
                </c:pt>
                <c:pt idx="9192">
                  <c:v>W_63.09573</c:v>
                </c:pt>
                <c:pt idx="9193">
                  <c:v>W_79.43282</c:v>
                </c:pt>
                <c:pt idx="9194">
                  <c:v>W_100</c:v>
                </c:pt>
                <c:pt idx="9195">
                  <c:v>W_125.8925</c:v>
                </c:pt>
                <c:pt idx="9196">
                  <c:v>W_158.4893</c:v>
                </c:pt>
                <c:pt idx="9197">
                  <c:v>W_199.5262</c:v>
                </c:pt>
                <c:pt idx="9198">
                  <c:v>W_251.1886</c:v>
                </c:pt>
                <c:pt idx="9199">
                  <c:v>W_316.2278</c:v>
                </c:pt>
                <c:pt idx="9200">
                  <c:v>W_398.1072</c:v>
                </c:pt>
                <c:pt idx="9201">
                  <c:v>W_501.1872</c:v>
                </c:pt>
                <c:pt idx="9202">
                  <c:v>W_630.9573</c:v>
                </c:pt>
                <c:pt idx="9203">
                  <c:v>W_794.3282</c:v>
                </c:pt>
                <c:pt idx="9204">
                  <c:v>W_1000</c:v>
                </c:pt>
                <c:pt idx="9205">
                  <c:v>W_1258.925</c:v>
                </c:pt>
                <c:pt idx="9206">
                  <c:v>W_1584.893</c:v>
                </c:pt>
                <c:pt idx="9207">
                  <c:v>W_1995.262</c:v>
                </c:pt>
                <c:pt idx="9208">
                  <c:v>W_2511.886</c:v>
                </c:pt>
                <c:pt idx="9209">
                  <c:v>W_3162.278</c:v>
                </c:pt>
                <c:pt idx="9210">
                  <c:v>W_3981.072</c:v>
                </c:pt>
                <c:pt idx="9211">
                  <c:v>W_5011.872</c:v>
                </c:pt>
                <c:pt idx="9212">
                  <c:v>W_6309.573</c:v>
                </c:pt>
                <c:pt idx="9213">
                  <c:v>W_7943.282</c:v>
                </c:pt>
                <c:pt idx="9214">
                  <c:v>W_10000</c:v>
                </c:pt>
                <c:pt idx="9215">
                  <c:v>W_12589.25</c:v>
                </c:pt>
                <c:pt idx="9216">
                  <c:v>W_15848.93</c:v>
                </c:pt>
                <c:pt idx="9217">
                  <c:v>W_19952.62</c:v>
                </c:pt>
                <c:pt idx="9218">
                  <c:v>W_25118.86</c:v>
                </c:pt>
                <c:pt idx="9219">
                  <c:v>W_31622.78</c:v>
                </c:pt>
                <c:pt idx="9220">
                  <c:v>W_39810.72</c:v>
                </c:pt>
                <c:pt idx="9221">
                  <c:v>W_50118.72</c:v>
                </c:pt>
                <c:pt idx="9222">
                  <c:v>W_63095.73</c:v>
                </c:pt>
                <c:pt idx="9223">
                  <c:v>W_79432.82</c:v>
                </c:pt>
                <c:pt idx="9224">
                  <c:v>W_100000</c:v>
                </c:pt>
                <c:pt idx="9225">
                  <c:v>W_125892.5</c:v>
                </c:pt>
                <c:pt idx="9226">
                  <c:v>W_158489.3</c:v>
                </c:pt>
                <c:pt idx="9227">
                  <c:v>W_199526.2</c:v>
                </c:pt>
                <c:pt idx="9228">
                  <c:v>W_251188.6</c:v>
                </c:pt>
                <c:pt idx="9229">
                  <c:v>W_316227.8</c:v>
                </c:pt>
                <c:pt idx="9230">
                  <c:v>W_398107.2</c:v>
                </c:pt>
                <c:pt idx="9231">
                  <c:v>W_501187.2</c:v>
                </c:pt>
                <c:pt idx="9232">
                  <c:v>W_630957.3</c:v>
                </c:pt>
                <c:pt idx="9233">
                  <c:v>W_794328.2</c:v>
                </c:pt>
                <c:pt idx="9234">
                  <c:v>W_1000000</c:v>
                </c:pt>
                <c:pt idx="9235">
                  <c:v>W_1258925</c:v>
                </c:pt>
                <c:pt idx="9236">
                  <c:v>W_1584893</c:v>
                </c:pt>
                <c:pt idx="9237">
                  <c:v>W_1995262</c:v>
                </c:pt>
                <c:pt idx="9238">
                  <c:v>W_2511886</c:v>
                </c:pt>
                <c:pt idx="9239">
                  <c:v>W_3162278</c:v>
                </c:pt>
                <c:pt idx="9240">
                  <c:v>W_3981072</c:v>
                </c:pt>
                <c:pt idx="9241">
                  <c:v>W_5011872</c:v>
                </c:pt>
                <c:pt idx="9242">
                  <c:v>W_6309573</c:v>
                </c:pt>
                <c:pt idx="9243">
                  <c:v>W_7943282</c:v>
                </c:pt>
                <c:pt idx="9244">
                  <c:v>W_10000000</c:v>
                </c:pt>
                <c:pt idx="9245">
                  <c:v>W_12589250</c:v>
                </c:pt>
                <c:pt idx="9246">
                  <c:v>W_15848930</c:v>
                </c:pt>
                <c:pt idx="9247">
                  <c:v>W_19952620</c:v>
                </c:pt>
                <c:pt idx="9248">
                  <c:v>Re_</c:v>
                </c:pt>
                <c:pt idx="9249">
                  <c:v>Energy[eV]_Elastic[mb]</c:v>
                </c:pt>
                <c:pt idx="9250">
                  <c:v>Re_0.00001258925</c:v>
                </c:pt>
                <c:pt idx="9251">
                  <c:v>Re_0.00001584893</c:v>
                </c:pt>
                <c:pt idx="9252">
                  <c:v>Re_0.00001995262</c:v>
                </c:pt>
                <c:pt idx="9253">
                  <c:v>Re_0.00002511886</c:v>
                </c:pt>
                <c:pt idx="9254">
                  <c:v>Re_0.00003162278</c:v>
                </c:pt>
                <c:pt idx="9255">
                  <c:v>Re_0.00003981072</c:v>
                </c:pt>
                <c:pt idx="9256">
                  <c:v>Re_0.00005011872</c:v>
                </c:pt>
                <c:pt idx="9257">
                  <c:v>Re_0.00006309573</c:v>
                </c:pt>
                <c:pt idx="9258">
                  <c:v>Re_0.00007943282</c:v>
                </c:pt>
                <c:pt idx="9259">
                  <c:v>Re_0.0001</c:v>
                </c:pt>
                <c:pt idx="9260">
                  <c:v>Re_0.0001258925</c:v>
                </c:pt>
                <c:pt idx="9261">
                  <c:v>Re_0.0001584893</c:v>
                </c:pt>
                <c:pt idx="9262">
                  <c:v>Re_0.0001995262</c:v>
                </c:pt>
                <c:pt idx="9263">
                  <c:v>Re_0.0002511886</c:v>
                </c:pt>
                <c:pt idx="9264">
                  <c:v>Re_0.0003162278</c:v>
                </c:pt>
                <c:pt idx="9265">
                  <c:v>Re_0.0003981072</c:v>
                </c:pt>
                <c:pt idx="9266">
                  <c:v>Re_0.0005011872</c:v>
                </c:pt>
                <c:pt idx="9267">
                  <c:v>Re_0.0006309573</c:v>
                </c:pt>
                <c:pt idx="9268">
                  <c:v>Re_0.0007943282</c:v>
                </c:pt>
                <c:pt idx="9269">
                  <c:v>Re_0.001</c:v>
                </c:pt>
                <c:pt idx="9270">
                  <c:v>Re_0.001258925</c:v>
                </c:pt>
                <c:pt idx="9271">
                  <c:v>Re_0.001584893</c:v>
                </c:pt>
                <c:pt idx="9272">
                  <c:v>Re_0.001995262</c:v>
                </c:pt>
                <c:pt idx="9273">
                  <c:v>Re_0.002511886</c:v>
                </c:pt>
                <c:pt idx="9274">
                  <c:v>Re_0.003162278</c:v>
                </c:pt>
                <c:pt idx="9275">
                  <c:v>Re_0.003981072</c:v>
                </c:pt>
                <c:pt idx="9276">
                  <c:v>Re_0.005011872</c:v>
                </c:pt>
                <c:pt idx="9277">
                  <c:v>Re_0.006309573</c:v>
                </c:pt>
                <c:pt idx="9278">
                  <c:v>Re_0.007943282</c:v>
                </c:pt>
                <c:pt idx="9279">
                  <c:v>Re_0.01</c:v>
                </c:pt>
                <c:pt idx="9280">
                  <c:v>Re_0.01258925</c:v>
                </c:pt>
                <c:pt idx="9281">
                  <c:v>Re_0.01584893</c:v>
                </c:pt>
                <c:pt idx="9282">
                  <c:v>Re_0.01995262</c:v>
                </c:pt>
                <c:pt idx="9283">
                  <c:v>Re_0.02511886</c:v>
                </c:pt>
                <c:pt idx="9284">
                  <c:v>Re_0.03162278</c:v>
                </c:pt>
                <c:pt idx="9285">
                  <c:v>Re_0.03981072</c:v>
                </c:pt>
                <c:pt idx="9286">
                  <c:v>Re_0.05011872</c:v>
                </c:pt>
                <c:pt idx="9287">
                  <c:v>Re_0.06309573</c:v>
                </c:pt>
                <c:pt idx="9288">
                  <c:v>Re_0.07943282</c:v>
                </c:pt>
                <c:pt idx="9289">
                  <c:v>Re_0.1</c:v>
                </c:pt>
                <c:pt idx="9290">
                  <c:v>Re_0.1258925</c:v>
                </c:pt>
                <c:pt idx="9291">
                  <c:v>Re_0.1584893</c:v>
                </c:pt>
                <c:pt idx="9292">
                  <c:v>Re_0.1995262</c:v>
                </c:pt>
                <c:pt idx="9293">
                  <c:v>Re_0.2511886</c:v>
                </c:pt>
                <c:pt idx="9294">
                  <c:v>Re_0.3162278</c:v>
                </c:pt>
                <c:pt idx="9295">
                  <c:v>Re_0.3981072</c:v>
                </c:pt>
                <c:pt idx="9296">
                  <c:v>Re_0.5011872</c:v>
                </c:pt>
                <c:pt idx="9297">
                  <c:v>Re_0.6309573</c:v>
                </c:pt>
                <c:pt idx="9298">
                  <c:v>Re_0.7943282</c:v>
                </c:pt>
                <c:pt idx="9299">
                  <c:v>Re_1</c:v>
                </c:pt>
                <c:pt idx="9300">
                  <c:v>Re_1.258925</c:v>
                </c:pt>
                <c:pt idx="9301">
                  <c:v>Re_1.584893</c:v>
                </c:pt>
                <c:pt idx="9302">
                  <c:v>Re_1.995262</c:v>
                </c:pt>
                <c:pt idx="9303">
                  <c:v>Re_2.511886</c:v>
                </c:pt>
                <c:pt idx="9304">
                  <c:v>Re_3.162278</c:v>
                </c:pt>
                <c:pt idx="9305">
                  <c:v>Re_3.981072</c:v>
                </c:pt>
                <c:pt idx="9306">
                  <c:v>Re_5.011872</c:v>
                </c:pt>
                <c:pt idx="9307">
                  <c:v>Re_6.309573</c:v>
                </c:pt>
                <c:pt idx="9308">
                  <c:v>Re_7.943282</c:v>
                </c:pt>
                <c:pt idx="9309">
                  <c:v>Re_10</c:v>
                </c:pt>
                <c:pt idx="9310">
                  <c:v>Re_12.58925</c:v>
                </c:pt>
                <c:pt idx="9311">
                  <c:v>Re_15.84893</c:v>
                </c:pt>
                <c:pt idx="9312">
                  <c:v>Re_19.95262</c:v>
                </c:pt>
                <c:pt idx="9313">
                  <c:v>Re_25.11886</c:v>
                </c:pt>
                <c:pt idx="9314">
                  <c:v>Re_31.62278</c:v>
                </c:pt>
                <c:pt idx="9315">
                  <c:v>Re_39.81072</c:v>
                </c:pt>
                <c:pt idx="9316">
                  <c:v>Re_50.11872</c:v>
                </c:pt>
                <c:pt idx="9317">
                  <c:v>Re_63.09573</c:v>
                </c:pt>
                <c:pt idx="9318">
                  <c:v>Re_79.43282</c:v>
                </c:pt>
                <c:pt idx="9319">
                  <c:v>Re_100</c:v>
                </c:pt>
                <c:pt idx="9320">
                  <c:v>Re_125.8925</c:v>
                </c:pt>
                <c:pt idx="9321">
                  <c:v>Re_158.4893</c:v>
                </c:pt>
                <c:pt idx="9322">
                  <c:v>Re_199.5262</c:v>
                </c:pt>
                <c:pt idx="9323">
                  <c:v>Re_251.1886</c:v>
                </c:pt>
                <c:pt idx="9324">
                  <c:v>Re_316.2278</c:v>
                </c:pt>
                <c:pt idx="9325">
                  <c:v>Re_398.1072</c:v>
                </c:pt>
                <c:pt idx="9326">
                  <c:v>Re_501.1872</c:v>
                </c:pt>
                <c:pt idx="9327">
                  <c:v>Re_630.9573</c:v>
                </c:pt>
                <c:pt idx="9328">
                  <c:v>Re_794.3282</c:v>
                </c:pt>
                <c:pt idx="9329">
                  <c:v>Re_1000</c:v>
                </c:pt>
                <c:pt idx="9330">
                  <c:v>Re_1258.925</c:v>
                </c:pt>
                <c:pt idx="9331">
                  <c:v>Re_1584.893</c:v>
                </c:pt>
                <c:pt idx="9332">
                  <c:v>Re_1995.262</c:v>
                </c:pt>
                <c:pt idx="9333">
                  <c:v>Re_2511.886</c:v>
                </c:pt>
                <c:pt idx="9334">
                  <c:v>Re_3162.278</c:v>
                </c:pt>
                <c:pt idx="9335">
                  <c:v>Re_3981.072</c:v>
                </c:pt>
                <c:pt idx="9336">
                  <c:v>Re_5011.872</c:v>
                </c:pt>
                <c:pt idx="9337">
                  <c:v>Re_6309.573</c:v>
                </c:pt>
                <c:pt idx="9338">
                  <c:v>Re_7943.282</c:v>
                </c:pt>
                <c:pt idx="9339">
                  <c:v>Re_10000</c:v>
                </c:pt>
                <c:pt idx="9340">
                  <c:v>Re_12589.25</c:v>
                </c:pt>
                <c:pt idx="9341">
                  <c:v>Re_15848.93</c:v>
                </c:pt>
                <c:pt idx="9342">
                  <c:v>Re_19952.62</c:v>
                </c:pt>
                <c:pt idx="9343">
                  <c:v>Re_25118.86</c:v>
                </c:pt>
                <c:pt idx="9344">
                  <c:v>Re_31622.78</c:v>
                </c:pt>
                <c:pt idx="9345">
                  <c:v>Re_39810.72</c:v>
                </c:pt>
                <c:pt idx="9346">
                  <c:v>Re_50118.72</c:v>
                </c:pt>
                <c:pt idx="9347">
                  <c:v>Re_63095.73</c:v>
                </c:pt>
                <c:pt idx="9348">
                  <c:v>Re_79432.82</c:v>
                </c:pt>
                <c:pt idx="9349">
                  <c:v>Re_100000</c:v>
                </c:pt>
                <c:pt idx="9350">
                  <c:v>Re_125892.5</c:v>
                </c:pt>
                <c:pt idx="9351">
                  <c:v>Re_158489.3</c:v>
                </c:pt>
                <c:pt idx="9352">
                  <c:v>Re_199526.2</c:v>
                </c:pt>
                <c:pt idx="9353">
                  <c:v>Re_251188.6</c:v>
                </c:pt>
                <c:pt idx="9354">
                  <c:v>Re_316227.8</c:v>
                </c:pt>
                <c:pt idx="9355">
                  <c:v>Re_398107.2</c:v>
                </c:pt>
                <c:pt idx="9356">
                  <c:v>Re_501187.2</c:v>
                </c:pt>
                <c:pt idx="9357">
                  <c:v>Re_630957.3</c:v>
                </c:pt>
                <c:pt idx="9358">
                  <c:v>Re_794328.2</c:v>
                </c:pt>
                <c:pt idx="9359">
                  <c:v>Re_1000000</c:v>
                </c:pt>
                <c:pt idx="9360">
                  <c:v>Re_1258925</c:v>
                </c:pt>
                <c:pt idx="9361">
                  <c:v>Re_1584893</c:v>
                </c:pt>
                <c:pt idx="9362">
                  <c:v>Re_1995262</c:v>
                </c:pt>
                <c:pt idx="9363">
                  <c:v>Re_2511886</c:v>
                </c:pt>
                <c:pt idx="9364">
                  <c:v>Re_3162278</c:v>
                </c:pt>
                <c:pt idx="9365">
                  <c:v>Re_3981072</c:v>
                </c:pt>
                <c:pt idx="9366">
                  <c:v>Re_5011872</c:v>
                </c:pt>
                <c:pt idx="9367">
                  <c:v>Re_6309573</c:v>
                </c:pt>
                <c:pt idx="9368">
                  <c:v>Re_7943282</c:v>
                </c:pt>
                <c:pt idx="9369">
                  <c:v>Re_10000000</c:v>
                </c:pt>
                <c:pt idx="9370">
                  <c:v>Re_12589250</c:v>
                </c:pt>
                <c:pt idx="9371">
                  <c:v>Re_15848930</c:v>
                </c:pt>
                <c:pt idx="9372">
                  <c:v>Re_19952620</c:v>
                </c:pt>
                <c:pt idx="9373">
                  <c:v>Os_</c:v>
                </c:pt>
                <c:pt idx="9374">
                  <c:v>Energy[eV]_Elastic[mb]</c:v>
                </c:pt>
                <c:pt idx="9375">
                  <c:v>Os_0.00001258925</c:v>
                </c:pt>
                <c:pt idx="9376">
                  <c:v>Os_0.00001584893</c:v>
                </c:pt>
                <c:pt idx="9377">
                  <c:v>Os_0.00001995262</c:v>
                </c:pt>
                <c:pt idx="9378">
                  <c:v>Os_0.00002511886</c:v>
                </c:pt>
                <c:pt idx="9379">
                  <c:v>Os_0.00003162278</c:v>
                </c:pt>
                <c:pt idx="9380">
                  <c:v>Os_0.00003981072</c:v>
                </c:pt>
                <c:pt idx="9381">
                  <c:v>Os_0.00005011872</c:v>
                </c:pt>
                <c:pt idx="9382">
                  <c:v>Os_0.00006309573</c:v>
                </c:pt>
                <c:pt idx="9383">
                  <c:v>Os_0.00007943282</c:v>
                </c:pt>
                <c:pt idx="9384">
                  <c:v>Os_0.0001</c:v>
                </c:pt>
                <c:pt idx="9385">
                  <c:v>Os_0.0001258925</c:v>
                </c:pt>
                <c:pt idx="9386">
                  <c:v>Os_0.0001584893</c:v>
                </c:pt>
                <c:pt idx="9387">
                  <c:v>Os_0.0001995262</c:v>
                </c:pt>
                <c:pt idx="9388">
                  <c:v>Os_0.0002511886</c:v>
                </c:pt>
                <c:pt idx="9389">
                  <c:v>Os_0.0003162278</c:v>
                </c:pt>
                <c:pt idx="9390">
                  <c:v>Os_0.0003981072</c:v>
                </c:pt>
                <c:pt idx="9391">
                  <c:v>Os_0.0005011872</c:v>
                </c:pt>
                <c:pt idx="9392">
                  <c:v>Os_0.0006309573</c:v>
                </c:pt>
                <c:pt idx="9393">
                  <c:v>Os_0.0007943282</c:v>
                </c:pt>
                <c:pt idx="9394">
                  <c:v>Os_0.001</c:v>
                </c:pt>
                <c:pt idx="9395">
                  <c:v>Os_0.001258925</c:v>
                </c:pt>
                <c:pt idx="9396">
                  <c:v>Os_0.001584893</c:v>
                </c:pt>
                <c:pt idx="9397">
                  <c:v>Os_0.001995262</c:v>
                </c:pt>
                <c:pt idx="9398">
                  <c:v>Os_0.002511886</c:v>
                </c:pt>
                <c:pt idx="9399">
                  <c:v>Os_0.003162278</c:v>
                </c:pt>
                <c:pt idx="9400">
                  <c:v>Os_0.003981072</c:v>
                </c:pt>
                <c:pt idx="9401">
                  <c:v>Os_0.005011872</c:v>
                </c:pt>
                <c:pt idx="9402">
                  <c:v>Os_0.006309573</c:v>
                </c:pt>
                <c:pt idx="9403">
                  <c:v>Os_0.007943282</c:v>
                </c:pt>
                <c:pt idx="9404">
                  <c:v>Os_0.01</c:v>
                </c:pt>
                <c:pt idx="9405">
                  <c:v>Os_0.01258925</c:v>
                </c:pt>
                <c:pt idx="9406">
                  <c:v>Os_0.01584893</c:v>
                </c:pt>
                <c:pt idx="9407">
                  <c:v>Os_0.01995262</c:v>
                </c:pt>
                <c:pt idx="9408">
                  <c:v>Os_0.02511886</c:v>
                </c:pt>
                <c:pt idx="9409">
                  <c:v>Os_0.03162278</c:v>
                </c:pt>
                <c:pt idx="9410">
                  <c:v>Os_0.03981072</c:v>
                </c:pt>
                <c:pt idx="9411">
                  <c:v>Os_0.05011872</c:v>
                </c:pt>
                <c:pt idx="9412">
                  <c:v>Os_0.06309573</c:v>
                </c:pt>
                <c:pt idx="9413">
                  <c:v>Os_0.07943282</c:v>
                </c:pt>
                <c:pt idx="9414">
                  <c:v>Os_0.1</c:v>
                </c:pt>
                <c:pt idx="9415">
                  <c:v>Os_0.1258925</c:v>
                </c:pt>
                <c:pt idx="9416">
                  <c:v>Os_0.1584893</c:v>
                </c:pt>
                <c:pt idx="9417">
                  <c:v>Os_0.1995262</c:v>
                </c:pt>
                <c:pt idx="9418">
                  <c:v>Os_0.2511886</c:v>
                </c:pt>
                <c:pt idx="9419">
                  <c:v>Os_0.3162278</c:v>
                </c:pt>
                <c:pt idx="9420">
                  <c:v>Os_0.3981072</c:v>
                </c:pt>
                <c:pt idx="9421">
                  <c:v>Os_0.5011872</c:v>
                </c:pt>
                <c:pt idx="9422">
                  <c:v>Os_0.6309573</c:v>
                </c:pt>
                <c:pt idx="9423">
                  <c:v>Os_0.7943282</c:v>
                </c:pt>
                <c:pt idx="9424">
                  <c:v>Os_1</c:v>
                </c:pt>
                <c:pt idx="9425">
                  <c:v>Os_1.258925</c:v>
                </c:pt>
                <c:pt idx="9426">
                  <c:v>Os_1.584893</c:v>
                </c:pt>
                <c:pt idx="9427">
                  <c:v>Os_1.995262</c:v>
                </c:pt>
                <c:pt idx="9428">
                  <c:v>Os_2.511886</c:v>
                </c:pt>
                <c:pt idx="9429">
                  <c:v>Os_3.162278</c:v>
                </c:pt>
                <c:pt idx="9430">
                  <c:v>Os_3.981072</c:v>
                </c:pt>
                <c:pt idx="9431">
                  <c:v>Os_5.011872</c:v>
                </c:pt>
                <c:pt idx="9432">
                  <c:v>Os_6.309573</c:v>
                </c:pt>
                <c:pt idx="9433">
                  <c:v>Os_7.943282</c:v>
                </c:pt>
                <c:pt idx="9434">
                  <c:v>Os_10</c:v>
                </c:pt>
                <c:pt idx="9435">
                  <c:v>Os_12.58925</c:v>
                </c:pt>
                <c:pt idx="9436">
                  <c:v>Os_15.84893</c:v>
                </c:pt>
                <c:pt idx="9437">
                  <c:v>Os_19.95262</c:v>
                </c:pt>
                <c:pt idx="9438">
                  <c:v>Os_25.11886</c:v>
                </c:pt>
                <c:pt idx="9439">
                  <c:v>Os_31.62278</c:v>
                </c:pt>
                <c:pt idx="9440">
                  <c:v>Os_39.81072</c:v>
                </c:pt>
                <c:pt idx="9441">
                  <c:v>Os_50.11872</c:v>
                </c:pt>
                <c:pt idx="9442">
                  <c:v>Os_63.09573</c:v>
                </c:pt>
                <c:pt idx="9443">
                  <c:v>Os_79.43282</c:v>
                </c:pt>
                <c:pt idx="9444">
                  <c:v>Os_100</c:v>
                </c:pt>
                <c:pt idx="9445">
                  <c:v>Os_125.8925</c:v>
                </c:pt>
                <c:pt idx="9446">
                  <c:v>Os_158.4893</c:v>
                </c:pt>
                <c:pt idx="9447">
                  <c:v>Os_199.5262</c:v>
                </c:pt>
                <c:pt idx="9448">
                  <c:v>Os_251.1886</c:v>
                </c:pt>
                <c:pt idx="9449">
                  <c:v>Os_316.2278</c:v>
                </c:pt>
                <c:pt idx="9450">
                  <c:v>Os_398.1072</c:v>
                </c:pt>
                <c:pt idx="9451">
                  <c:v>Os_501.1872</c:v>
                </c:pt>
                <c:pt idx="9452">
                  <c:v>Os_630.9573</c:v>
                </c:pt>
                <c:pt idx="9453">
                  <c:v>Os_794.3282</c:v>
                </c:pt>
                <c:pt idx="9454">
                  <c:v>Os_1000</c:v>
                </c:pt>
                <c:pt idx="9455">
                  <c:v>Os_1258.925</c:v>
                </c:pt>
                <c:pt idx="9456">
                  <c:v>Os_1584.893</c:v>
                </c:pt>
                <c:pt idx="9457">
                  <c:v>Os_1995.262</c:v>
                </c:pt>
                <c:pt idx="9458">
                  <c:v>Os_2511.886</c:v>
                </c:pt>
                <c:pt idx="9459">
                  <c:v>Os_3162.278</c:v>
                </c:pt>
                <c:pt idx="9460">
                  <c:v>Os_3981.072</c:v>
                </c:pt>
                <c:pt idx="9461">
                  <c:v>Os_5011.872</c:v>
                </c:pt>
                <c:pt idx="9462">
                  <c:v>Os_6309.573</c:v>
                </c:pt>
                <c:pt idx="9463">
                  <c:v>Os_7943.282</c:v>
                </c:pt>
                <c:pt idx="9464">
                  <c:v>Os_10000</c:v>
                </c:pt>
                <c:pt idx="9465">
                  <c:v>Os_12589.25</c:v>
                </c:pt>
                <c:pt idx="9466">
                  <c:v>Os_15848.93</c:v>
                </c:pt>
                <c:pt idx="9467">
                  <c:v>Os_19952.62</c:v>
                </c:pt>
                <c:pt idx="9468">
                  <c:v>Os_25118.86</c:v>
                </c:pt>
                <c:pt idx="9469">
                  <c:v>Os_31622.78</c:v>
                </c:pt>
                <c:pt idx="9470">
                  <c:v>Os_39810.72</c:v>
                </c:pt>
                <c:pt idx="9471">
                  <c:v>Os_50118.72</c:v>
                </c:pt>
                <c:pt idx="9472">
                  <c:v>Os_63095.73</c:v>
                </c:pt>
                <c:pt idx="9473">
                  <c:v>Os_79432.82</c:v>
                </c:pt>
                <c:pt idx="9474">
                  <c:v>Os_100000</c:v>
                </c:pt>
                <c:pt idx="9475">
                  <c:v>Os_125892.5</c:v>
                </c:pt>
                <c:pt idx="9476">
                  <c:v>Os_158489.3</c:v>
                </c:pt>
                <c:pt idx="9477">
                  <c:v>Os_199526.2</c:v>
                </c:pt>
                <c:pt idx="9478">
                  <c:v>Os_251188.6</c:v>
                </c:pt>
                <c:pt idx="9479">
                  <c:v>Os_316227.8</c:v>
                </c:pt>
                <c:pt idx="9480">
                  <c:v>Os_398107.2</c:v>
                </c:pt>
                <c:pt idx="9481">
                  <c:v>Os_501187.2</c:v>
                </c:pt>
                <c:pt idx="9482">
                  <c:v>Os_630957.3</c:v>
                </c:pt>
                <c:pt idx="9483">
                  <c:v>Os_794328.2</c:v>
                </c:pt>
                <c:pt idx="9484">
                  <c:v>Os_1000000</c:v>
                </c:pt>
                <c:pt idx="9485">
                  <c:v>Os_1258925</c:v>
                </c:pt>
                <c:pt idx="9486">
                  <c:v>Os_1584893</c:v>
                </c:pt>
                <c:pt idx="9487">
                  <c:v>Os_1995262</c:v>
                </c:pt>
                <c:pt idx="9488">
                  <c:v>Os_2511886</c:v>
                </c:pt>
                <c:pt idx="9489">
                  <c:v>Os_3162278</c:v>
                </c:pt>
                <c:pt idx="9490">
                  <c:v>Os_3981072</c:v>
                </c:pt>
                <c:pt idx="9491">
                  <c:v>Os_5011872</c:v>
                </c:pt>
                <c:pt idx="9492">
                  <c:v>Os_6309573</c:v>
                </c:pt>
                <c:pt idx="9493">
                  <c:v>Os_7943282</c:v>
                </c:pt>
                <c:pt idx="9494">
                  <c:v>Os_10000000</c:v>
                </c:pt>
                <c:pt idx="9495">
                  <c:v>Os_12589250</c:v>
                </c:pt>
                <c:pt idx="9496">
                  <c:v>Os_15848930</c:v>
                </c:pt>
                <c:pt idx="9497">
                  <c:v>Os_19952620</c:v>
                </c:pt>
                <c:pt idx="9498">
                  <c:v>Ir_</c:v>
                </c:pt>
                <c:pt idx="9499">
                  <c:v>Energy[eV]_Elastic[mb]</c:v>
                </c:pt>
                <c:pt idx="9500">
                  <c:v>Ir_0.00001258925</c:v>
                </c:pt>
                <c:pt idx="9501">
                  <c:v>Ir_0.00001584893</c:v>
                </c:pt>
                <c:pt idx="9502">
                  <c:v>Ir_0.00001995262</c:v>
                </c:pt>
                <c:pt idx="9503">
                  <c:v>Ir_0.00002511886</c:v>
                </c:pt>
                <c:pt idx="9504">
                  <c:v>Ir_0.00003162278</c:v>
                </c:pt>
                <c:pt idx="9505">
                  <c:v>Ir_0.00003981072</c:v>
                </c:pt>
                <c:pt idx="9506">
                  <c:v>Ir_0.00005011872</c:v>
                </c:pt>
                <c:pt idx="9507">
                  <c:v>Ir_0.00006309573</c:v>
                </c:pt>
                <c:pt idx="9508">
                  <c:v>Ir_0.00007943282</c:v>
                </c:pt>
                <c:pt idx="9509">
                  <c:v>Ir_0.0001</c:v>
                </c:pt>
                <c:pt idx="9510">
                  <c:v>Ir_0.0001258925</c:v>
                </c:pt>
                <c:pt idx="9511">
                  <c:v>Ir_0.0001584893</c:v>
                </c:pt>
                <c:pt idx="9512">
                  <c:v>Ir_0.0001995262</c:v>
                </c:pt>
                <c:pt idx="9513">
                  <c:v>Ir_0.0002511886</c:v>
                </c:pt>
                <c:pt idx="9514">
                  <c:v>Ir_0.0003162278</c:v>
                </c:pt>
                <c:pt idx="9515">
                  <c:v>Ir_0.0003981072</c:v>
                </c:pt>
                <c:pt idx="9516">
                  <c:v>Ir_0.0005011872</c:v>
                </c:pt>
                <c:pt idx="9517">
                  <c:v>Ir_0.0006309573</c:v>
                </c:pt>
                <c:pt idx="9518">
                  <c:v>Ir_0.0007943282</c:v>
                </c:pt>
                <c:pt idx="9519">
                  <c:v>Ir_0.001</c:v>
                </c:pt>
                <c:pt idx="9520">
                  <c:v>Ir_0.001258925</c:v>
                </c:pt>
                <c:pt idx="9521">
                  <c:v>Ir_0.001584893</c:v>
                </c:pt>
                <c:pt idx="9522">
                  <c:v>Ir_0.001995262</c:v>
                </c:pt>
                <c:pt idx="9523">
                  <c:v>Ir_0.002511886</c:v>
                </c:pt>
                <c:pt idx="9524">
                  <c:v>Ir_0.003162278</c:v>
                </c:pt>
                <c:pt idx="9525">
                  <c:v>Ir_0.003981072</c:v>
                </c:pt>
                <c:pt idx="9526">
                  <c:v>Ir_0.005011872</c:v>
                </c:pt>
                <c:pt idx="9527">
                  <c:v>Ir_0.006309573</c:v>
                </c:pt>
                <c:pt idx="9528">
                  <c:v>Ir_0.007943282</c:v>
                </c:pt>
                <c:pt idx="9529">
                  <c:v>Ir_0.01</c:v>
                </c:pt>
                <c:pt idx="9530">
                  <c:v>Ir_0.01258925</c:v>
                </c:pt>
                <c:pt idx="9531">
                  <c:v>Ir_0.01584893</c:v>
                </c:pt>
                <c:pt idx="9532">
                  <c:v>Ir_0.01995262</c:v>
                </c:pt>
                <c:pt idx="9533">
                  <c:v>Ir_0.02511886</c:v>
                </c:pt>
                <c:pt idx="9534">
                  <c:v>Ir_0.03162278</c:v>
                </c:pt>
                <c:pt idx="9535">
                  <c:v>Ir_0.03981072</c:v>
                </c:pt>
                <c:pt idx="9536">
                  <c:v>Ir_0.05011872</c:v>
                </c:pt>
                <c:pt idx="9537">
                  <c:v>Ir_0.06309573</c:v>
                </c:pt>
                <c:pt idx="9538">
                  <c:v>Ir_0.07943282</c:v>
                </c:pt>
                <c:pt idx="9539">
                  <c:v>Ir_0.1</c:v>
                </c:pt>
                <c:pt idx="9540">
                  <c:v>Ir_0.1258925</c:v>
                </c:pt>
                <c:pt idx="9541">
                  <c:v>Ir_0.1584893</c:v>
                </c:pt>
                <c:pt idx="9542">
                  <c:v>Ir_0.1995262</c:v>
                </c:pt>
                <c:pt idx="9543">
                  <c:v>Ir_0.2511886</c:v>
                </c:pt>
                <c:pt idx="9544">
                  <c:v>Ir_0.3162278</c:v>
                </c:pt>
                <c:pt idx="9545">
                  <c:v>Ir_0.3981072</c:v>
                </c:pt>
                <c:pt idx="9546">
                  <c:v>Ir_0.5011872</c:v>
                </c:pt>
                <c:pt idx="9547">
                  <c:v>Ir_0.6309573</c:v>
                </c:pt>
                <c:pt idx="9548">
                  <c:v>Ir_0.7943282</c:v>
                </c:pt>
                <c:pt idx="9549">
                  <c:v>Ir_1</c:v>
                </c:pt>
                <c:pt idx="9550">
                  <c:v>Ir_1.258925</c:v>
                </c:pt>
                <c:pt idx="9551">
                  <c:v>Ir_1.584893</c:v>
                </c:pt>
                <c:pt idx="9552">
                  <c:v>Ir_1.995262</c:v>
                </c:pt>
                <c:pt idx="9553">
                  <c:v>Ir_2.511886</c:v>
                </c:pt>
                <c:pt idx="9554">
                  <c:v>Ir_3.162278</c:v>
                </c:pt>
                <c:pt idx="9555">
                  <c:v>Ir_3.981072</c:v>
                </c:pt>
                <c:pt idx="9556">
                  <c:v>Ir_5.011872</c:v>
                </c:pt>
                <c:pt idx="9557">
                  <c:v>Ir_6.309573</c:v>
                </c:pt>
                <c:pt idx="9558">
                  <c:v>Ir_7.943282</c:v>
                </c:pt>
                <c:pt idx="9559">
                  <c:v>Ir_10</c:v>
                </c:pt>
                <c:pt idx="9560">
                  <c:v>Ir_12.58925</c:v>
                </c:pt>
                <c:pt idx="9561">
                  <c:v>Ir_15.84893</c:v>
                </c:pt>
                <c:pt idx="9562">
                  <c:v>Ir_19.95262</c:v>
                </c:pt>
                <c:pt idx="9563">
                  <c:v>Ir_25.11886</c:v>
                </c:pt>
                <c:pt idx="9564">
                  <c:v>Ir_31.62278</c:v>
                </c:pt>
                <c:pt idx="9565">
                  <c:v>Ir_39.81072</c:v>
                </c:pt>
                <c:pt idx="9566">
                  <c:v>Ir_50.11872</c:v>
                </c:pt>
                <c:pt idx="9567">
                  <c:v>Ir_63.09573</c:v>
                </c:pt>
                <c:pt idx="9568">
                  <c:v>Ir_79.43282</c:v>
                </c:pt>
                <c:pt idx="9569">
                  <c:v>Ir_100</c:v>
                </c:pt>
                <c:pt idx="9570">
                  <c:v>Ir_125.8925</c:v>
                </c:pt>
                <c:pt idx="9571">
                  <c:v>Ir_158.4893</c:v>
                </c:pt>
                <c:pt idx="9572">
                  <c:v>Ir_199.5262</c:v>
                </c:pt>
                <c:pt idx="9573">
                  <c:v>Ir_251.1886</c:v>
                </c:pt>
                <c:pt idx="9574">
                  <c:v>Ir_316.2278</c:v>
                </c:pt>
                <c:pt idx="9575">
                  <c:v>Ir_398.1072</c:v>
                </c:pt>
                <c:pt idx="9576">
                  <c:v>Ir_501.1872</c:v>
                </c:pt>
                <c:pt idx="9577">
                  <c:v>Ir_630.9573</c:v>
                </c:pt>
                <c:pt idx="9578">
                  <c:v>Ir_794.3282</c:v>
                </c:pt>
                <c:pt idx="9579">
                  <c:v>Ir_1000</c:v>
                </c:pt>
                <c:pt idx="9580">
                  <c:v>Ir_1258.925</c:v>
                </c:pt>
                <c:pt idx="9581">
                  <c:v>Ir_1584.893</c:v>
                </c:pt>
                <c:pt idx="9582">
                  <c:v>Ir_1995.262</c:v>
                </c:pt>
                <c:pt idx="9583">
                  <c:v>Ir_2511.886</c:v>
                </c:pt>
                <c:pt idx="9584">
                  <c:v>Ir_3162.278</c:v>
                </c:pt>
                <c:pt idx="9585">
                  <c:v>Ir_3981.072</c:v>
                </c:pt>
                <c:pt idx="9586">
                  <c:v>Ir_5011.872</c:v>
                </c:pt>
                <c:pt idx="9587">
                  <c:v>Ir_6309.573</c:v>
                </c:pt>
                <c:pt idx="9588">
                  <c:v>Ir_7943.282</c:v>
                </c:pt>
                <c:pt idx="9589">
                  <c:v>Ir_10000</c:v>
                </c:pt>
                <c:pt idx="9590">
                  <c:v>Ir_12589.25</c:v>
                </c:pt>
                <c:pt idx="9591">
                  <c:v>Ir_15848.93</c:v>
                </c:pt>
                <c:pt idx="9592">
                  <c:v>Ir_19952.62</c:v>
                </c:pt>
                <c:pt idx="9593">
                  <c:v>Ir_25118.86</c:v>
                </c:pt>
                <c:pt idx="9594">
                  <c:v>Ir_31622.78</c:v>
                </c:pt>
                <c:pt idx="9595">
                  <c:v>Ir_39810.72</c:v>
                </c:pt>
                <c:pt idx="9596">
                  <c:v>Ir_50118.72</c:v>
                </c:pt>
                <c:pt idx="9597">
                  <c:v>Ir_63095.73</c:v>
                </c:pt>
                <c:pt idx="9598">
                  <c:v>Ir_79432.82</c:v>
                </c:pt>
                <c:pt idx="9599">
                  <c:v>Ir_100000</c:v>
                </c:pt>
                <c:pt idx="9600">
                  <c:v>Ir_125892.5</c:v>
                </c:pt>
                <c:pt idx="9601">
                  <c:v>Ir_158489.3</c:v>
                </c:pt>
                <c:pt idx="9602">
                  <c:v>Ir_199526.2</c:v>
                </c:pt>
                <c:pt idx="9603">
                  <c:v>Ir_251188.6</c:v>
                </c:pt>
                <c:pt idx="9604">
                  <c:v>Ir_316227.8</c:v>
                </c:pt>
                <c:pt idx="9605">
                  <c:v>Ir_398107.2</c:v>
                </c:pt>
                <c:pt idx="9606">
                  <c:v>Ir_501187.2</c:v>
                </c:pt>
                <c:pt idx="9607">
                  <c:v>Ir_630957.3</c:v>
                </c:pt>
                <c:pt idx="9608">
                  <c:v>Ir_794328.2</c:v>
                </c:pt>
                <c:pt idx="9609">
                  <c:v>Ir_1000000</c:v>
                </c:pt>
                <c:pt idx="9610">
                  <c:v>Ir_1258925</c:v>
                </c:pt>
                <c:pt idx="9611">
                  <c:v>Ir_1584893</c:v>
                </c:pt>
                <c:pt idx="9612">
                  <c:v>Ir_1995262</c:v>
                </c:pt>
                <c:pt idx="9613">
                  <c:v>Ir_2511886</c:v>
                </c:pt>
                <c:pt idx="9614">
                  <c:v>Ir_3162278</c:v>
                </c:pt>
                <c:pt idx="9615">
                  <c:v>Ir_3981072</c:v>
                </c:pt>
                <c:pt idx="9616">
                  <c:v>Ir_5011872</c:v>
                </c:pt>
                <c:pt idx="9617">
                  <c:v>Ir_6309573</c:v>
                </c:pt>
                <c:pt idx="9618">
                  <c:v>Ir_7943282</c:v>
                </c:pt>
                <c:pt idx="9619">
                  <c:v>Ir_10000000</c:v>
                </c:pt>
                <c:pt idx="9620">
                  <c:v>Ir_12589250</c:v>
                </c:pt>
                <c:pt idx="9621">
                  <c:v>Ir_15848930</c:v>
                </c:pt>
                <c:pt idx="9622">
                  <c:v>Ir_19952620</c:v>
                </c:pt>
                <c:pt idx="9623">
                  <c:v>Pt_</c:v>
                </c:pt>
                <c:pt idx="9624">
                  <c:v>Energy[eV]_Elastic[mb]</c:v>
                </c:pt>
                <c:pt idx="9625">
                  <c:v>Pt_0.00001258925</c:v>
                </c:pt>
                <c:pt idx="9626">
                  <c:v>Pt_0.00001584893</c:v>
                </c:pt>
                <c:pt idx="9627">
                  <c:v>Pt_0.00001995262</c:v>
                </c:pt>
                <c:pt idx="9628">
                  <c:v>Pt_0.00002511886</c:v>
                </c:pt>
                <c:pt idx="9629">
                  <c:v>Pt_0.00003162278</c:v>
                </c:pt>
                <c:pt idx="9630">
                  <c:v>Pt_0.00003981072</c:v>
                </c:pt>
                <c:pt idx="9631">
                  <c:v>Pt_0.00005011872</c:v>
                </c:pt>
                <c:pt idx="9632">
                  <c:v>Pt_0.00006309573</c:v>
                </c:pt>
                <c:pt idx="9633">
                  <c:v>Pt_0.00007943282</c:v>
                </c:pt>
                <c:pt idx="9634">
                  <c:v>Pt_0.0001</c:v>
                </c:pt>
                <c:pt idx="9635">
                  <c:v>Pt_0.0001258925</c:v>
                </c:pt>
                <c:pt idx="9636">
                  <c:v>Pt_0.0001584893</c:v>
                </c:pt>
                <c:pt idx="9637">
                  <c:v>Pt_0.0001995262</c:v>
                </c:pt>
                <c:pt idx="9638">
                  <c:v>Pt_0.0002511886</c:v>
                </c:pt>
                <c:pt idx="9639">
                  <c:v>Pt_0.0003162278</c:v>
                </c:pt>
                <c:pt idx="9640">
                  <c:v>Pt_0.0003981072</c:v>
                </c:pt>
                <c:pt idx="9641">
                  <c:v>Pt_0.0005011872</c:v>
                </c:pt>
                <c:pt idx="9642">
                  <c:v>Pt_0.0006309573</c:v>
                </c:pt>
                <c:pt idx="9643">
                  <c:v>Pt_0.0007943282</c:v>
                </c:pt>
                <c:pt idx="9644">
                  <c:v>Pt_0.001</c:v>
                </c:pt>
                <c:pt idx="9645">
                  <c:v>Pt_0.001258925</c:v>
                </c:pt>
                <c:pt idx="9646">
                  <c:v>Pt_0.001584893</c:v>
                </c:pt>
                <c:pt idx="9647">
                  <c:v>Pt_0.001995262</c:v>
                </c:pt>
                <c:pt idx="9648">
                  <c:v>Pt_0.002511886</c:v>
                </c:pt>
                <c:pt idx="9649">
                  <c:v>Pt_0.003162278</c:v>
                </c:pt>
                <c:pt idx="9650">
                  <c:v>Pt_0.003981072</c:v>
                </c:pt>
                <c:pt idx="9651">
                  <c:v>Pt_0.005011872</c:v>
                </c:pt>
                <c:pt idx="9652">
                  <c:v>Pt_0.006309573</c:v>
                </c:pt>
                <c:pt idx="9653">
                  <c:v>Pt_0.007943282</c:v>
                </c:pt>
                <c:pt idx="9654">
                  <c:v>Pt_0.01</c:v>
                </c:pt>
                <c:pt idx="9655">
                  <c:v>Pt_0.01258925</c:v>
                </c:pt>
                <c:pt idx="9656">
                  <c:v>Pt_0.01584893</c:v>
                </c:pt>
                <c:pt idx="9657">
                  <c:v>Pt_0.01995262</c:v>
                </c:pt>
                <c:pt idx="9658">
                  <c:v>Pt_0.02511886</c:v>
                </c:pt>
                <c:pt idx="9659">
                  <c:v>Pt_0.03162278</c:v>
                </c:pt>
                <c:pt idx="9660">
                  <c:v>Pt_0.03981072</c:v>
                </c:pt>
                <c:pt idx="9661">
                  <c:v>Pt_0.05011872</c:v>
                </c:pt>
                <c:pt idx="9662">
                  <c:v>Pt_0.06309573</c:v>
                </c:pt>
                <c:pt idx="9663">
                  <c:v>Pt_0.07943282</c:v>
                </c:pt>
                <c:pt idx="9664">
                  <c:v>Pt_0.1</c:v>
                </c:pt>
                <c:pt idx="9665">
                  <c:v>Pt_0.1258925</c:v>
                </c:pt>
                <c:pt idx="9666">
                  <c:v>Pt_0.1584893</c:v>
                </c:pt>
                <c:pt idx="9667">
                  <c:v>Pt_0.1995262</c:v>
                </c:pt>
                <c:pt idx="9668">
                  <c:v>Pt_0.2511886</c:v>
                </c:pt>
                <c:pt idx="9669">
                  <c:v>Pt_0.3162278</c:v>
                </c:pt>
                <c:pt idx="9670">
                  <c:v>Pt_0.3981072</c:v>
                </c:pt>
                <c:pt idx="9671">
                  <c:v>Pt_0.5011872</c:v>
                </c:pt>
                <c:pt idx="9672">
                  <c:v>Pt_0.6309573</c:v>
                </c:pt>
                <c:pt idx="9673">
                  <c:v>Pt_0.7943282</c:v>
                </c:pt>
                <c:pt idx="9674">
                  <c:v>Pt_1</c:v>
                </c:pt>
                <c:pt idx="9675">
                  <c:v>Pt_1.258925</c:v>
                </c:pt>
                <c:pt idx="9676">
                  <c:v>Pt_1.584893</c:v>
                </c:pt>
                <c:pt idx="9677">
                  <c:v>Pt_1.995262</c:v>
                </c:pt>
                <c:pt idx="9678">
                  <c:v>Pt_2.511886</c:v>
                </c:pt>
                <c:pt idx="9679">
                  <c:v>Pt_3.162278</c:v>
                </c:pt>
                <c:pt idx="9680">
                  <c:v>Pt_3.981072</c:v>
                </c:pt>
                <c:pt idx="9681">
                  <c:v>Pt_5.011872</c:v>
                </c:pt>
                <c:pt idx="9682">
                  <c:v>Pt_6.309573</c:v>
                </c:pt>
                <c:pt idx="9683">
                  <c:v>Pt_7.943282</c:v>
                </c:pt>
                <c:pt idx="9684">
                  <c:v>Pt_10</c:v>
                </c:pt>
                <c:pt idx="9685">
                  <c:v>Pt_12.58925</c:v>
                </c:pt>
                <c:pt idx="9686">
                  <c:v>Pt_15.84893</c:v>
                </c:pt>
                <c:pt idx="9687">
                  <c:v>Pt_19.95262</c:v>
                </c:pt>
                <c:pt idx="9688">
                  <c:v>Pt_25.11886</c:v>
                </c:pt>
                <c:pt idx="9689">
                  <c:v>Pt_31.62278</c:v>
                </c:pt>
                <c:pt idx="9690">
                  <c:v>Pt_39.81072</c:v>
                </c:pt>
                <c:pt idx="9691">
                  <c:v>Pt_50.11872</c:v>
                </c:pt>
                <c:pt idx="9692">
                  <c:v>Pt_63.09573</c:v>
                </c:pt>
                <c:pt idx="9693">
                  <c:v>Pt_79.43282</c:v>
                </c:pt>
                <c:pt idx="9694">
                  <c:v>Pt_100</c:v>
                </c:pt>
                <c:pt idx="9695">
                  <c:v>Pt_125.8925</c:v>
                </c:pt>
                <c:pt idx="9696">
                  <c:v>Pt_158.4893</c:v>
                </c:pt>
                <c:pt idx="9697">
                  <c:v>Pt_199.5262</c:v>
                </c:pt>
                <c:pt idx="9698">
                  <c:v>Pt_251.1886</c:v>
                </c:pt>
                <c:pt idx="9699">
                  <c:v>Pt_316.2278</c:v>
                </c:pt>
                <c:pt idx="9700">
                  <c:v>Pt_398.1072</c:v>
                </c:pt>
                <c:pt idx="9701">
                  <c:v>Pt_501.1872</c:v>
                </c:pt>
                <c:pt idx="9702">
                  <c:v>Pt_630.9573</c:v>
                </c:pt>
                <c:pt idx="9703">
                  <c:v>Pt_794.3282</c:v>
                </c:pt>
                <c:pt idx="9704">
                  <c:v>Pt_1000</c:v>
                </c:pt>
                <c:pt idx="9705">
                  <c:v>Pt_1258.925</c:v>
                </c:pt>
                <c:pt idx="9706">
                  <c:v>Pt_1584.893</c:v>
                </c:pt>
                <c:pt idx="9707">
                  <c:v>Pt_1995.262</c:v>
                </c:pt>
                <c:pt idx="9708">
                  <c:v>Pt_2511.886</c:v>
                </c:pt>
                <c:pt idx="9709">
                  <c:v>Pt_3162.278</c:v>
                </c:pt>
                <c:pt idx="9710">
                  <c:v>Pt_3981.072</c:v>
                </c:pt>
                <c:pt idx="9711">
                  <c:v>Pt_5011.872</c:v>
                </c:pt>
                <c:pt idx="9712">
                  <c:v>Pt_6309.573</c:v>
                </c:pt>
                <c:pt idx="9713">
                  <c:v>Pt_7943.282</c:v>
                </c:pt>
                <c:pt idx="9714">
                  <c:v>Pt_10000</c:v>
                </c:pt>
                <c:pt idx="9715">
                  <c:v>Pt_12589.25</c:v>
                </c:pt>
                <c:pt idx="9716">
                  <c:v>Pt_15848.93</c:v>
                </c:pt>
                <c:pt idx="9717">
                  <c:v>Pt_19952.62</c:v>
                </c:pt>
                <c:pt idx="9718">
                  <c:v>Pt_25118.86</c:v>
                </c:pt>
                <c:pt idx="9719">
                  <c:v>Pt_31622.78</c:v>
                </c:pt>
                <c:pt idx="9720">
                  <c:v>Pt_39810.72</c:v>
                </c:pt>
                <c:pt idx="9721">
                  <c:v>Pt_50118.72</c:v>
                </c:pt>
                <c:pt idx="9722">
                  <c:v>Pt_63095.73</c:v>
                </c:pt>
                <c:pt idx="9723">
                  <c:v>Pt_79432.82</c:v>
                </c:pt>
                <c:pt idx="9724">
                  <c:v>Pt_100000</c:v>
                </c:pt>
                <c:pt idx="9725">
                  <c:v>Pt_125892.5</c:v>
                </c:pt>
                <c:pt idx="9726">
                  <c:v>Pt_158489.3</c:v>
                </c:pt>
                <c:pt idx="9727">
                  <c:v>Pt_199526.2</c:v>
                </c:pt>
                <c:pt idx="9728">
                  <c:v>Pt_251188.6</c:v>
                </c:pt>
                <c:pt idx="9729">
                  <c:v>Pt_316227.8</c:v>
                </c:pt>
                <c:pt idx="9730">
                  <c:v>Pt_398107.2</c:v>
                </c:pt>
                <c:pt idx="9731">
                  <c:v>Pt_501187.2</c:v>
                </c:pt>
                <c:pt idx="9732">
                  <c:v>Pt_630957.3</c:v>
                </c:pt>
                <c:pt idx="9733">
                  <c:v>Pt_794328.2</c:v>
                </c:pt>
                <c:pt idx="9734">
                  <c:v>Pt_1000000</c:v>
                </c:pt>
                <c:pt idx="9735">
                  <c:v>Pt_1258925</c:v>
                </c:pt>
                <c:pt idx="9736">
                  <c:v>Pt_1584893</c:v>
                </c:pt>
                <c:pt idx="9737">
                  <c:v>Pt_1995262</c:v>
                </c:pt>
                <c:pt idx="9738">
                  <c:v>Pt_2511886</c:v>
                </c:pt>
                <c:pt idx="9739">
                  <c:v>Pt_3162278</c:v>
                </c:pt>
                <c:pt idx="9740">
                  <c:v>Pt_3981072</c:v>
                </c:pt>
                <c:pt idx="9741">
                  <c:v>Pt_5011872</c:v>
                </c:pt>
                <c:pt idx="9742">
                  <c:v>Pt_6309573</c:v>
                </c:pt>
                <c:pt idx="9743">
                  <c:v>Pt_7943282</c:v>
                </c:pt>
                <c:pt idx="9744">
                  <c:v>Pt_10000000</c:v>
                </c:pt>
                <c:pt idx="9745">
                  <c:v>Pt_12589250</c:v>
                </c:pt>
                <c:pt idx="9746">
                  <c:v>Pt_15848930</c:v>
                </c:pt>
                <c:pt idx="9747">
                  <c:v>Pt_19952620</c:v>
                </c:pt>
                <c:pt idx="9748">
                  <c:v>Au_</c:v>
                </c:pt>
                <c:pt idx="9749">
                  <c:v>Energy[eV]_Elastic[mb]</c:v>
                </c:pt>
                <c:pt idx="9750">
                  <c:v>Au_0.00001258925</c:v>
                </c:pt>
                <c:pt idx="9751">
                  <c:v>Au_0.00001584893</c:v>
                </c:pt>
                <c:pt idx="9752">
                  <c:v>Au_0.00001995262</c:v>
                </c:pt>
                <c:pt idx="9753">
                  <c:v>Au_0.00002511886</c:v>
                </c:pt>
                <c:pt idx="9754">
                  <c:v>Au_0.00003162278</c:v>
                </c:pt>
                <c:pt idx="9755">
                  <c:v>Au_0.00003981072</c:v>
                </c:pt>
                <c:pt idx="9756">
                  <c:v>Au_0.00005011872</c:v>
                </c:pt>
                <c:pt idx="9757">
                  <c:v>Au_0.00006309573</c:v>
                </c:pt>
                <c:pt idx="9758">
                  <c:v>Au_0.00007943282</c:v>
                </c:pt>
                <c:pt idx="9759">
                  <c:v>Au_0.0001</c:v>
                </c:pt>
                <c:pt idx="9760">
                  <c:v>Au_0.0001258925</c:v>
                </c:pt>
                <c:pt idx="9761">
                  <c:v>Au_0.0001584893</c:v>
                </c:pt>
                <c:pt idx="9762">
                  <c:v>Au_0.0001995262</c:v>
                </c:pt>
                <c:pt idx="9763">
                  <c:v>Au_0.0002511886</c:v>
                </c:pt>
                <c:pt idx="9764">
                  <c:v>Au_0.0003162278</c:v>
                </c:pt>
                <c:pt idx="9765">
                  <c:v>Au_0.0003981072</c:v>
                </c:pt>
                <c:pt idx="9766">
                  <c:v>Au_0.0005011872</c:v>
                </c:pt>
                <c:pt idx="9767">
                  <c:v>Au_0.0006309573</c:v>
                </c:pt>
                <c:pt idx="9768">
                  <c:v>Au_0.0007943282</c:v>
                </c:pt>
                <c:pt idx="9769">
                  <c:v>Au_0.001</c:v>
                </c:pt>
                <c:pt idx="9770">
                  <c:v>Au_0.001258925</c:v>
                </c:pt>
                <c:pt idx="9771">
                  <c:v>Au_0.001584893</c:v>
                </c:pt>
                <c:pt idx="9772">
                  <c:v>Au_0.001995262</c:v>
                </c:pt>
                <c:pt idx="9773">
                  <c:v>Au_0.002511886</c:v>
                </c:pt>
                <c:pt idx="9774">
                  <c:v>Au_0.003162278</c:v>
                </c:pt>
                <c:pt idx="9775">
                  <c:v>Au_0.003981072</c:v>
                </c:pt>
                <c:pt idx="9776">
                  <c:v>Au_0.005011872</c:v>
                </c:pt>
                <c:pt idx="9777">
                  <c:v>Au_0.006309573</c:v>
                </c:pt>
                <c:pt idx="9778">
                  <c:v>Au_0.007943282</c:v>
                </c:pt>
                <c:pt idx="9779">
                  <c:v>Au_0.01</c:v>
                </c:pt>
                <c:pt idx="9780">
                  <c:v>Au_0.01258925</c:v>
                </c:pt>
                <c:pt idx="9781">
                  <c:v>Au_0.01584893</c:v>
                </c:pt>
                <c:pt idx="9782">
                  <c:v>Au_0.01995262</c:v>
                </c:pt>
                <c:pt idx="9783">
                  <c:v>Au_0.02511886</c:v>
                </c:pt>
                <c:pt idx="9784">
                  <c:v>Au_0.03162278</c:v>
                </c:pt>
                <c:pt idx="9785">
                  <c:v>Au_0.03981072</c:v>
                </c:pt>
                <c:pt idx="9786">
                  <c:v>Au_0.05011872</c:v>
                </c:pt>
                <c:pt idx="9787">
                  <c:v>Au_0.06309573</c:v>
                </c:pt>
                <c:pt idx="9788">
                  <c:v>Au_0.07943282</c:v>
                </c:pt>
                <c:pt idx="9789">
                  <c:v>Au_0.1</c:v>
                </c:pt>
                <c:pt idx="9790">
                  <c:v>Au_0.1258925</c:v>
                </c:pt>
                <c:pt idx="9791">
                  <c:v>Au_0.1584893</c:v>
                </c:pt>
                <c:pt idx="9792">
                  <c:v>Au_0.1995262</c:v>
                </c:pt>
                <c:pt idx="9793">
                  <c:v>Au_0.2511886</c:v>
                </c:pt>
                <c:pt idx="9794">
                  <c:v>Au_0.3162278</c:v>
                </c:pt>
                <c:pt idx="9795">
                  <c:v>Au_0.3981072</c:v>
                </c:pt>
                <c:pt idx="9796">
                  <c:v>Au_0.5011872</c:v>
                </c:pt>
                <c:pt idx="9797">
                  <c:v>Au_0.6309573</c:v>
                </c:pt>
                <c:pt idx="9798">
                  <c:v>Au_0.7943282</c:v>
                </c:pt>
                <c:pt idx="9799">
                  <c:v>Au_1</c:v>
                </c:pt>
                <c:pt idx="9800">
                  <c:v>Au_1.258925</c:v>
                </c:pt>
                <c:pt idx="9801">
                  <c:v>Au_1.584893</c:v>
                </c:pt>
                <c:pt idx="9802">
                  <c:v>Au_1.995262</c:v>
                </c:pt>
                <c:pt idx="9803">
                  <c:v>Au_2.511886</c:v>
                </c:pt>
                <c:pt idx="9804">
                  <c:v>Au_3.162278</c:v>
                </c:pt>
                <c:pt idx="9805">
                  <c:v>Au_3.981072</c:v>
                </c:pt>
                <c:pt idx="9806">
                  <c:v>Au_5.011872</c:v>
                </c:pt>
                <c:pt idx="9807">
                  <c:v>Au_6.309573</c:v>
                </c:pt>
                <c:pt idx="9808">
                  <c:v>Au_7.943282</c:v>
                </c:pt>
                <c:pt idx="9809">
                  <c:v>Au_10</c:v>
                </c:pt>
                <c:pt idx="9810">
                  <c:v>Au_12.58925</c:v>
                </c:pt>
                <c:pt idx="9811">
                  <c:v>Au_15.84893</c:v>
                </c:pt>
                <c:pt idx="9812">
                  <c:v>Au_19.95262</c:v>
                </c:pt>
                <c:pt idx="9813">
                  <c:v>Au_25.11886</c:v>
                </c:pt>
                <c:pt idx="9814">
                  <c:v>Au_31.62278</c:v>
                </c:pt>
                <c:pt idx="9815">
                  <c:v>Au_39.81072</c:v>
                </c:pt>
                <c:pt idx="9816">
                  <c:v>Au_50.11872</c:v>
                </c:pt>
                <c:pt idx="9817">
                  <c:v>Au_63.09573</c:v>
                </c:pt>
                <c:pt idx="9818">
                  <c:v>Au_79.43282</c:v>
                </c:pt>
                <c:pt idx="9819">
                  <c:v>Au_100</c:v>
                </c:pt>
                <c:pt idx="9820">
                  <c:v>Au_125.8925</c:v>
                </c:pt>
                <c:pt idx="9821">
                  <c:v>Au_158.4893</c:v>
                </c:pt>
                <c:pt idx="9822">
                  <c:v>Au_199.5262</c:v>
                </c:pt>
                <c:pt idx="9823">
                  <c:v>Au_251.1886</c:v>
                </c:pt>
                <c:pt idx="9824">
                  <c:v>Au_316.2278</c:v>
                </c:pt>
                <c:pt idx="9825">
                  <c:v>Au_398.1072</c:v>
                </c:pt>
                <c:pt idx="9826">
                  <c:v>Au_501.1872</c:v>
                </c:pt>
                <c:pt idx="9827">
                  <c:v>Au_630.9573</c:v>
                </c:pt>
                <c:pt idx="9828">
                  <c:v>Au_794.3282</c:v>
                </c:pt>
                <c:pt idx="9829">
                  <c:v>Au_1000</c:v>
                </c:pt>
                <c:pt idx="9830">
                  <c:v>Au_1258.925</c:v>
                </c:pt>
                <c:pt idx="9831">
                  <c:v>Au_1584.893</c:v>
                </c:pt>
                <c:pt idx="9832">
                  <c:v>Au_1995.262</c:v>
                </c:pt>
                <c:pt idx="9833">
                  <c:v>Au_2511.886</c:v>
                </c:pt>
                <c:pt idx="9834">
                  <c:v>Au_3162.278</c:v>
                </c:pt>
                <c:pt idx="9835">
                  <c:v>Au_3981.072</c:v>
                </c:pt>
                <c:pt idx="9836">
                  <c:v>Au_5011.872</c:v>
                </c:pt>
                <c:pt idx="9837">
                  <c:v>Au_6309.573</c:v>
                </c:pt>
                <c:pt idx="9838">
                  <c:v>Au_7943.282</c:v>
                </c:pt>
                <c:pt idx="9839">
                  <c:v>Au_10000</c:v>
                </c:pt>
                <c:pt idx="9840">
                  <c:v>Au_12589.25</c:v>
                </c:pt>
                <c:pt idx="9841">
                  <c:v>Au_15848.93</c:v>
                </c:pt>
                <c:pt idx="9842">
                  <c:v>Au_19952.62</c:v>
                </c:pt>
                <c:pt idx="9843">
                  <c:v>Au_25118.86</c:v>
                </c:pt>
                <c:pt idx="9844">
                  <c:v>Au_31622.78</c:v>
                </c:pt>
                <c:pt idx="9845">
                  <c:v>Au_39810.72</c:v>
                </c:pt>
                <c:pt idx="9846">
                  <c:v>Au_50118.72</c:v>
                </c:pt>
                <c:pt idx="9847">
                  <c:v>Au_63095.73</c:v>
                </c:pt>
                <c:pt idx="9848">
                  <c:v>Au_79432.82</c:v>
                </c:pt>
                <c:pt idx="9849">
                  <c:v>Au_100000</c:v>
                </c:pt>
                <c:pt idx="9850">
                  <c:v>Au_125892.5</c:v>
                </c:pt>
                <c:pt idx="9851">
                  <c:v>Au_158489.3</c:v>
                </c:pt>
                <c:pt idx="9852">
                  <c:v>Au_199526.2</c:v>
                </c:pt>
                <c:pt idx="9853">
                  <c:v>Au_251188.6</c:v>
                </c:pt>
                <c:pt idx="9854">
                  <c:v>Au_316227.8</c:v>
                </c:pt>
                <c:pt idx="9855">
                  <c:v>Au_398107.2</c:v>
                </c:pt>
                <c:pt idx="9856">
                  <c:v>Au_501187.2</c:v>
                </c:pt>
                <c:pt idx="9857">
                  <c:v>Au_630957.3</c:v>
                </c:pt>
                <c:pt idx="9858">
                  <c:v>Au_794328.2</c:v>
                </c:pt>
                <c:pt idx="9859">
                  <c:v>Au_1000000</c:v>
                </c:pt>
                <c:pt idx="9860">
                  <c:v>Au_1258925</c:v>
                </c:pt>
                <c:pt idx="9861">
                  <c:v>Au_1584893</c:v>
                </c:pt>
                <c:pt idx="9862">
                  <c:v>Au_1995262</c:v>
                </c:pt>
                <c:pt idx="9863">
                  <c:v>Au_2511886</c:v>
                </c:pt>
                <c:pt idx="9864">
                  <c:v>Au_3162278</c:v>
                </c:pt>
                <c:pt idx="9865">
                  <c:v>Au_3981072</c:v>
                </c:pt>
                <c:pt idx="9866">
                  <c:v>Au_5011872</c:v>
                </c:pt>
                <c:pt idx="9867">
                  <c:v>Au_6309573</c:v>
                </c:pt>
                <c:pt idx="9868">
                  <c:v>Au_7943282</c:v>
                </c:pt>
                <c:pt idx="9869">
                  <c:v>Au_10000000</c:v>
                </c:pt>
                <c:pt idx="9870">
                  <c:v>Au_12589250</c:v>
                </c:pt>
                <c:pt idx="9871">
                  <c:v>Au_15848930</c:v>
                </c:pt>
                <c:pt idx="9872">
                  <c:v>Au_19952620</c:v>
                </c:pt>
                <c:pt idx="9873">
                  <c:v>Hg_</c:v>
                </c:pt>
                <c:pt idx="9874">
                  <c:v>Energy[eV]_Elastic[mb]</c:v>
                </c:pt>
                <c:pt idx="9875">
                  <c:v>Hg_0.00001258925</c:v>
                </c:pt>
                <c:pt idx="9876">
                  <c:v>Hg_0.00001584893</c:v>
                </c:pt>
                <c:pt idx="9877">
                  <c:v>Hg_0.00001995262</c:v>
                </c:pt>
                <c:pt idx="9878">
                  <c:v>Hg_0.00002511886</c:v>
                </c:pt>
                <c:pt idx="9879">
                  <c:v>Hg_0.00003162278</c:v>
                </c:pt>
                <c:pt idx="9880">
                  <c:v>Hg_0.00003981072</c:v>
                </c:pt>
                <c:pt idx="9881">
                  <c:v>Hg_0.00005011872</c:v>
                </c:pt>
                <c:pt idx="9882">
                  <c:v>Hg_0.00006309573</c:v>
                </c:pt>
                <c:pt idx="9883">
                  <c:v>Hg_0.00007943282</c:v>
                </c:pt>
                <c:pt idx="9884">
                  <c:v>Hg_0.0001</c:v>
                </c:pt>
                <c:pt idx="9885">
                  <c:v>Hg_0.0001258925</c:v>
                </c:pt>
                <c:pt idx="9886">
                  <c:v>Hg_0.0001584893</c:v>
                </c:pt>
                <c:pt idx="9887">
                  <c:v>Hg_0.0001995262</c:v>
                </c:pt>
                <c:pt idx="9888">
                  <c:v>Hg_0.0002511886</c:v>
                </c:pt>
                <c:pt idx="9889">
                  <c:v>Hg_0.0003162278</c:v>
                </c:pt>
                <c:pt idx="9890">
                  <c:v>Hg_0.0003981072</c:v>
                </c:pt>
                <c:pt idx="9891">
                  <c:v>Hg_0.0005011872</c:v>
                </c:pt>
                <c:pt idx="9892">
                  <c:v>Hg_0.0006309573</c:v>
                </c:pt>
                <c:pt idx="9893">
                  <c:v>Hg_0.0007943282</c:v>
                </c:pt>
                <c:pt idx="9894">
                  <c:v>Hg_0.001</c:v>
                </c:pt>
                <c:pt idx="9895">
                  <c:v>Hg_0.001258925</c:v>
                </c:pt>
                <c:pt idx="9896">
                  <c:v>Hg_0.001584893</c:v>
                </c:pt>
                <c:pt idx="9897">
                  <c:v>Hg_0.001995262</c:v>
                </c:pt>
                <c:pt idx="9898">
                  <c:v>Hg_0.002511886</c:v>
                </c:pt>
                <c:pt idx="9899">
                  <c:v>Hg_0.003162278</c:v>
                </c:pt>
                <c:pt idx="9900">
                  <c:v>Hg_0.003981072</c:v>
                </c:pt>
                <c:pt idx="9901">
                  <c:v>Hg_0.005011872</c:v>
                </c:pt>
                <c:pt idx="9902">
                  <c:v>Hg_0.006309573</c:v>
                </c:pt>
                <c:pt idx="9903">
                  <c:v>Hg_0.007943282</c:v>
                </c:pt>
                <c:pt idx="9904">
                  <c:v>Hg_0.01</c:v>
                </c:pt>
                <c:pt idx="9905">
                  <c:v>Hg_0.01258925</c:v>
                </c:pt>
                <c:pt idx="9906">
                  <c:v>Hg_0.01584893</c:v>
                </c:pt>
                <c:pt idx="9907">
                  <c:v>Hg_0.01995262</c:v>
                </c:pt>
                <c:pt idx="9908">
                  <c:v>Hg_0.02511886</c:v>
                </c:pt>
                <c:pt idx="9909">
                  <c:v>Hg_0.03162278</c:v>
                </c:pt>
                <c:pt idx="9910">
                  <c:v>Hg_0.03981072</c:v>
                </c:pt>
                <c:pt idx="9911">
                  <c:v>Hg_0.05011872</c:v>
                </c:pt>
                <c:pt idx="9912">
                  <c:v>Hg_0.06309573</c:v>
                </c:pt>
                <c:pt idx="9913">
                  <c:v>Hg_0.07943282</c:v>
                </c:pt>
                <c:pt idx="9914">
                  <c:v>Hg_0.1</c:v>
                </c:pt>
                <c:pt idx="9915">
                  <c:v>Hg_0.1258925</c:v>
                </c:pt>
                <c:pt idx="9916">
                  <c:v>Hg_0.1584893</c:v>
                </c:pt>
                <c:pt idx="9917">
                  <c:v>Hg_0.1995262</c:v>
                </c:pt>
                <c:pt idx="9918">
                  <c:v>Hg_0.2511886</c:v>
                </c:pt>
                <c:pt idx="9919">
                  <c:v>Hg_0.3162278</c:v>
                </c:pt>
                <c:pt idx="9920">
                  <c:v>Hg_0.3981072</c:v>
                </c:pt>
                <c:pt idx="9921">
                  <c:v>Hg_0.5011872</c:v>
                </c:pt>
                <c:pt idx="9922">
                  <c:v>Hg_0.6309573</c:v>
                </c:pt>
                <c:pt idx="9923">
                  <c:v>Hg_0.7943282</c:v>
                </c:pt>
                <c:pt idx="9924">
                  <c:v>Hg_1</c:v>
                </c:pt>
                <c:pt idx="9925">
                  <c:v>Hg_1.258925</c:v>
                </c:pt>
                <c:pt idx="9926">
                  <c:v>Hg_1.584893</c:v>
                </c:pt>
                <c:pt idx="9927">
                  <c:v>Hg_1.995262</c:v>
                </c:pt>
                <c:pt idx="9928">
                  <c:v>Hg_2.511886</c:v>
                </c:pt>
                <c:pt idx="9929">
                  <c:v>Hg_3.162278</c:v>
                </c:pt>
                <c:pt idx="9930">
                  <c:v>Hg_3.981072</c:v>
                </c:pt>
                <c:pt idx="9931">
                  <c:v>Hg_5.011872</c:v>
                </c:pt>
                <c:pt idx="9932">
                  <c:v>Hg_6.309573</c:v>
                </c:pt>
                <c:pt idx="9933">
                  <c:v>Hg_7.943282</c:v>
                </c:pt>
                <c:pt idx="9934">
                  <c:v>Hg_10</c:v>
                </c:pt>
                <c:pt idx="9935">
                  <c:v>Hg_12.58925</c:v>
                </c:pt>
                <c:pt idx="9936">
                  <c:v>Hg_15.84893</c:v>
                </c:pt>
                <c:pt idx="9937">
                  <c:v>Hg_19.95262</c:v>
                </c:pt>
                <c:pt idx="9938">
                  <c:v>Hg_25.11886</c:v>
                </c:pt>
                <c:pt idx="9939">
                  <c:v>Hg_31.62278</c:v>
                </c:pt>
                <c:pt idx="9940">
                  <c:v>Hg_39.81072</c:v>
                </c:pt>
                <c:pt idx="9941">
                  <c:v>Hg_50.11872</c:v>
                </c:pt>
                <c:pt idx="9942">
                  <c:v>Hg_63.09573</c:v>
                </c:pt>
                <c:pt idx="9943">
                  <c:v>Hg_79.43282</c:v>
                </c:pt>
                <c:pt idx="9944">
                  <c:v>Hg_100</c:v>
                </c:pt>
                <c:pt idx="9945">
                  <c:v>Hg_125.8925</c:v>
                </c:pt>
                <c:pt idx="9946">
                  <c:v>Hg_158.4893</c:v>
                </c:pt>
                <c:pt idx="9947">
                  <c:v>Hg_199.5262</c:v>
                </c:pt>
                <c:pt idx="9948">
                  <c:v>Hg_251.1886</c:v>
                </c:pt>
                <c:pt idx="9949">
                  <c:v>Hg_316.2278</c:v>
                </c:pt>
                <c:pt idx="9950">
                  <c:v>Hg_398.1072</c:v>
                </c:pt>
                <c:pt idx="9951">
                  <c:v>Hg_501.1872</c:v>
                </c:pt>
                <c:pt idx="9952">
                  <c:v>Hg_630.9573</c:v>
                </c:pt>
                <c:pt idx="9953">
                  <c:v>Hg_794.3282</c:v>
                </c:pt>
                <c:pt idx="9954">
                  <c:v>Hg_1000</c:v>
                </c:pt>
                <c:pt idx="9955">
                  <c:v>Hg_1258.925</c:v>
                </c:pt>
                <c:pt idx="9956">
                  <c:v>Hg_1584.893</c:v>
                </c:pt>
                <c:pt idx="9957">
                  <c:v>Hg_1995.262</c:v>
                </c:pt>
                <c:pt idx="9958">
                  <c:v>Hg_2511.886</c:v>
                </c:pt>
                <c:pt idx="9959">
                  <c:v>Hg_3162.278</c:v>
                </c:pt>
                <c:pt idx="9960">
                  <c:v>Hg_3981.072</c:v>
                </c:pt>
                <c:pt idx="9961">
                  <c:v>Hg_5011.872</c:v>
                </c:pt>
                <c:pt idx="9962">
                  <c:v>Hg_6309.573</c:v>
                </c:pt>
                <c:pt idx="9963">
                  <c:v>Hg_7943.282</c:v>
                </c:pt>
                <c:pt idx="9964">
                  <c:v>Hg_10000</c:v>
                </c:pt>
                <c:pt idx="9965">
                  <c:v>Hg_12589.25</c:v>
                </c:pt>
                <c:pt idx="9966">
                  <c:v>Hg_15848.93</c:v>
                </c:pt>
                <c:pt idx="9967">
                  <c:v>Hg_19952.62</c:v>
                </c:pt>
                <c:pt idx="9968">
                  <c:v>Hg_25118.86</c:v>
                </c:pt>
                <c:pt idx="9969">
                  <c:v>Hg_31622.78</c:v>
                </c:pt>
                <c:pt idx="9970">
                  <c:v>Hg_39810.72</c:v>
                </c:pt>
                <c:pt idx="9971">
                  <c:v>Hg_50118.72</c:v>
                </c:pt>
                <c:pt idx="9972">
                  <c:v>Hg_63095.73</c:v>
                </c:pt>
                <c:pt idx="9973">
                  <c:v>Hg_79432.82</c:v>
                </c:pt>
                <c:pt idx="9974">
                  <c:v>Hg_100000</c:v>
                </c:pt>
                <c:pt idx="9975">
                  <c:v>Hg_125892.5</c:v>
                </c:pt>
                <c:pt idx="9976">
                  <c:v>Hg_158489.3</c:v>
                </c:pt>
                <c:pt idx="9977">
                  <c:v>Hg_199526.2</c:v>
                </c:pt>
                <c:pt idx="9978">
                  <c:v>Hg_251188.6</c:v>
                </c:pt>
                <c:pt idx="9979">
                  <c:v>Hg_316227.8</c:v>
                </c:pt>
                <c:pt idx="9980">
                  <c:v>Hg_398107.2</c:v>
                </c:pt>
                <c:pt idx="9981">
                  <c:v>Hg_501187.2</c:v>
                </c:pt>
                <c:pt idx="9982">
                  <c:v>Hg_630957.3</c:v>
                </c:pt>
                <c:pt idx="9983">
                  <c:v>Hg_794328.2</c:v>
                </c:pt>
                <c:pt idx="9984">
                  <c:v>Hg_1000000</c:v>
                </c:pt>
                <c:pt idx="9985">
                  <c:v>Hg_1258925</c:v>
                </c:pt>
                <c:pt idx="9986">
                  <c:v>Hg_1584893</c:v>
                </c:pt>
                <c:pt idx="9987">
                  <c:v>Hg_1995262</c:v>
                </c:pt>
                <c:pt idx="9988">
                  <c:v>Hg_2511886</c:v>
                </c:pt>
                <c:pt idx="9989">
                  <c:v>Hg_3162278</c:v>
                </c:pt>
                <c:pt idx="9990">
                  <c:v>Hg_3981072</c:v>
                </c:pt>
                <c:pt idx="9991">
                  <c:v>Hg_5011872</c:v>
                </c:pt>
                <c:pt idx="9992">
                  <c:v>Hg_6309573</c:v>
                </c:pt>
                <c:pt idx="9993">
                  <c:v>Hg_7943282</c:v>
                </c:pt>
                <c:pt idx="9994">
                  <c:v>Hg_10000000</c:v>
                </c:pt>
                <c:pt idx="9995">
                  <c:v>Hg_12589250</c:v>
                </c:pt>
                <c:pt idx="9996">
                  <c:v>Hg_15848930</c:v>
                </c:pt>
                <c:pt idx="9997">
                  <c:v>Hg_19952620</c:v>
                </c:pt>
                <c:pt idx="9998">
                  <c:v>Tl_</c:v>
                </c:pt>
                <c:pt idx="9999">
                  <c:v>Energy[eV]_Elastic[mb]</c:v>
                </c:pt>
                <c:pt idx="10000">
                  <c:v>Tl_0.00001258925</c:v>
                </c:pt>
                <c:pt idx="10001">
                  <c:v>Tl_0.00001584893</c:v>
                </c:pt>
                <c:pt idx="10002">
                  <c:v>Tl_0.00001995262</c:v>
                </c:pt>
                <c:pt idx="10003">
                  <c:v>Tl_0.00002511886</c:v>
                </c:pt>
                <c:pt idx="10004">
                  <c:v>Tl_0.00003162278</c:v>
                </c:pt>
                <c:pt idx="10005">
                  <c:v>Tl_0.00003981072</c:v>
                </c:pt>
                <c:pt idx="10006">
                  <c:v>Tl_0.00005011872</c:v>
                </c:pt>
                <c:pt idx="10007">
                  <c:v>Tl_0.00006309573</c:v>
                </c:pt>
                <c:pt idx="10008">
                  <c:v>Tl_0.00007943282</c:v>
                </c:pt>
                <c:pt idx="10009">
                  <c:v>Tl_0.0001</c:v>
                </c:pt>
                <c:pt idx="10010">
                  <c:v>Tl_0.0001258925</c:v>
                </c:pt>
                <c:pt idx="10011">
                  <c:v>Tl_0.0001584893</c:v>
                </c:pt>
                <c:pt idx="10012">
                  <c:v>Tl_0.0001995262</c:v>
                </c:pt>
                <c:pt idx="10013">
                  <c:v>Tl_0.0002511886</c:v>
                </c:pt>
                <c:pt idx="10014">
                  <c:v>Tl_0.0003162278</c:v>
                </c:pt>
                <c:pt idx="10015">
                  <c:v>Tl_0.0003981072</c:v>
                </c:pt>
                <c:pt idx="10016">
                  <c:v>Tl_0.0005011872</c:v>
                </c:pt>
                <c:pt idx="10017">
                  <c:v>Tl_0.0006309573</c:v>
                </c:pt>
                <c:pt idx="10018">
                  <c:v>Tl_0.0007943282</c:v>
                </c:pt>
                <c:pt idx="10019">
                  <c:v>Tl_0.001</c:v>
                </c:pt>
                <c:pt idx="10020">
                  <c:v>Tl_0.001258925</c:v>
                </c:pt>
                <c:pt idx="10021">
                  <c:v>Tl_0.001584893</c:v>
                </c:pt>
                <c:pt idx="10022">
                  <c:v>Tl_0.001995262</c:v>
                </c:pt>
                <c:pt idx="10023">
                  <c:v>Tl_0.002511886</c:v>
                </c:pt>
                <c:pt idx="10024">
                  <c:v>Tl_0.003162278</c:v>
                </c:pt>
                <c:pt idx="10025">
                  <c:v>Tl_0.003981072</c:v>
                </c:pt>
                <c:pt idx="10026">
                  <c:v>Tl_0.005011872</c:v>
                </c:pt>
                <c:pt idx="10027">
                  <c:v>Tl_0.006309573</c:v>
                </c:pt>
                <c:pt idx="10028">
                  <c:v>Tl_0.007943282</c:v>
                </c:pt>
                <c:pt idx="10029">
                  <c:v>Tl_0.01</c:v>
                </c:pt>
                <c:pt idx="10030">
                  <c:v>Tl_0.01258925</c:v>
                </c:pt>
                <c:pt idx="10031">
                  <c:v>Tl_0.01584893</c:v>
                </c:pt>
                <c:pt idx="10032">
                  <c:v>Tl_0.01995262</c:v>
                </c:pt>
                <c:pt idx="10033">
                  <c:v>Tl_0.02511886</c:v>
                </c:pt>
                <c:pt idx="10034">
                  <c:v>Tl_0.03162278</c:v>
                </c:pt>
                <c:pt idx="10035">
                  <c:v>Tl_0.03981072</c:v>
                </c:pt>
                <c:pt idx="10036">
                  <c:v>Tl_0.05011872</c:v>
                </c:pt>
                <c:pt idx="10037">
                  <c:v>Tl_0.06309573</c:v>
                </c:pt>
                <c:pt idx="10038">
                  <c:v>Tl_0.07943282</c:v>
                </c:pt>
                <c:pt idx="10039">
                  <c:v>Tl_0.1</c:v>
                </c:pt>
                <c:pt idx="10040">
                  <c:v>Tl_0.1258925</c:v>
                </c:pt>
                <c:pt idx="10041">
                  <c:v>Tl_0.1584893</c:v>
                </c:pt>
                <c:pt idx="10042">
                  <c:v>Tl_0.1995262</c:v>
                </c:pt>
                <c:pt idx="10043">
                  <c:v>Tl_0.2511886</c:v>
                </c:pt>
                <c:pt idx="10044">
                  <c:v>Tl_0.3162278</c:v>
                </c:pt>
                <c:pt idx="10045">
                  <c:v>Tl_0.3981072</c:v>
                </c:pt>
                <c:pt idx="10046">
                  <c:v>Tl_0.5011872</c:v>
                </c:pt>
                <c:pt idx="10047">
                  <c:v>Tl_0.6309573</c:v>
                </c:pt>
                <c:pt idx="10048">
                  <c:v>Tl_0.7943282</c:v>
                </c:pt>
                <c:pt idx="10049">
                  <c:v>Tl_1</c:v>
                </c:pt>
                <c:pt idx="10050">
                  <c:v>Tl_1.258925</c:v>
                </c:pt>
                <c:pt idx="10051">
                  <c:v>Tl_1.584893</c:v>
                </c:pt>
                <c:pt idx="10052">
                  <c:v>Tl_1.995262</c:v>
                </c:pt>
                <c:pt idx="10053">
                  <c:v>Tl_2.511886</c:v>
                </c:pt>
                <c:pt idx="10054">
                  <c:v>Tl_3.162278</c:v>
                </c:pt>
                <c:pt idx="10055">
                  <c:v>Tl_3.981072</c:v>
                </c:pt>
                <c:pt idx="10056">
                  <c:v>Tl_5.011872</c:v>
                </c:pt>
                <c:pt idx="10057">
                  <c:v>Tl_6.309573</c:v>
                </c:pt>
                <c:pt idx="10058">
                  <c:v>Tl_7.943282</c:v>
                </c:pt>
                <c:pt idx="10059">
                  <c:v>Tl_10</c:v>
                </c:pt>
                <c:pt idx="10060">
                  <c:v>Tl_12.58925</c:v>
                </c:pt>
                <c:pt idx="10061">
                  <c:v>Tl_15.84893</c:v>
                </c:pt>
                <c:pt idx="10062">
                  <c:v>Tl_19.95262</c:v>
                </c:pt>
                <c:pt idx="10063">
                  <c:v>Tl_25.11886</c:v>
                </c:pt>
                <c:pt idx="10064">
                  <c:v>Tl_31.62278</c:v>
                </c:pt>
                <c:pt idx="10065">
                  <c:v>Tl_39.81072</c:v>
                </c:pt>
                <c:pt idx="10066">
                  <c:v>Tl_50.11872</c:v>
                </c:pt>
                <c:pt idx="10067">
                  <c:v>Tl_63.09573</c:v>
                </c:pt>
                <c:pt idx="10068">
                  <c:v>Tl_79.43282</c:v>
                </c:pt>
                <c:pt idx="10069">
                  <c:v>Tl_100</c:v>
                </c:pt>
                <c:pt idx="10070">
                  <c:v>Tl_125.8925</c:v>
                </c:pt>
                <c:pt idx="10071">
                  <c:v>Tl_158.4893</c:v>
                </c:pt>
                <c:pt idx="10072">
                  <c:v>Tl_199.5262</c:v>
                </c:pt>
                <c:pt idx="10073">
                  <c:v>Tl_251.1886</c:v>
                </c:pt>
                <c:pt idx="10074">
                  <c:v>Tl_316.2278</c:v>
                </c:pt>
                <c:pt idx="10075">
                  <c:v>Tl_398.1072</c:v>
                </c:pt>
                <c:pt idx="10076">
                  <c:v>Tl_501.1872</c:v>
                </c:pt>
                <c:pt idx="10077">
                  <c:v>Tl_630.9573</c:v>
                </c:pt>
                <c:pt idx="10078">
                  <c:v>Tl_794.3282</c:v>
                </c:pt>
                <c:pt idx="10079">
                  <c:v>Tl_1000</c:v>
                </c:pt>
                <c:pt idx="10080">
                  <c:v>Tl_1258.925</c:v>
                </c:pt>
                <c:pt idx="10081">
                  <c:v>Tl_1584.893</c:v>
                </c:pt>
                <c:pt idx="10082">
                  <c:v>Tl_1995.262</c:v>
                </c:pt>
                <c:pt idx="10083">
                  <c:v>Tl_2511.886</c:v>
                </c:pt>
                <c:pt idx="10084">
                  <c:v>Tl_3162.278</c:v>
                </c:pt>
                <c:pt idx="10085">
                  <c:v>Tl_3981.072</c:v>
                </c:pt>
                <c:pt idx="10086">
                  <c:v>Tl_5011.872</c:v>
                </c:pt>
                <c:pt idx="10087">
                  <c:v>Tl_6309.573</c:v>
                </c:pt>
                <c:pt idx="10088">
                  <c:v>Tl_7943.282</c:v>
                </c:pt>
                <c:pt idx="10089">
                  <c:v>Tl_10000</c:v>
                </c:pt>
                <c:pt idx="10090">
                  <c:v>Tl_12589.25</c:v>
                </c:pt>
                <c:pt idx="10091">
                  <c:v>Tl_15848.93</c:v>
                </c:pt>
                <c:pt idx="10092">
                  <c:v>Tl_19952.62</c:v>
                </c:pt>
                <c:pt idx="10093">
                  <c:v>Tl_25118.86</c:v>
                </c:pt>
                <c:pt idx="10094">
                  <c:v>Tl_31622.78</c:v>
                </c:pt>
                <c:pt idx="10095">
                  <c:v>Tl_39810.72</c:v>
                </c:pt>
                <c:pt idx="10096">
                  <c:v>Tl_50118.72</c:v>
                </c:pt>
                <c:pt idx="10097">
                  <c:v>Tl_63095.73</c:v>
                </c:pt>
                <c:pt idx="10098">
                  <c:v>Tl_79432.82</c:v>
                </c:pt>
                <c:pt idx="10099">
                  <c:v>Tl_100000</c:v>
                </c:pt>
                <c:pt idx="10100">
                  <c:v>Tl_125892.5</c:v>
                </c:pt>
                <c:pt idx="10101">
                  <c:v>Tl_158489.3</c:v>
                </c:pt>
                <c:pt idx="10102">
                  <c:v>Tl_199526.2</c:v>
                </c:pt>
                <c:pt idx="10103">
                  <c:v>Tl_251188.6</c:v>
                </c:pt>
                <c:pt idx="10104">
                  <c:v>Tl_316227.8</c:v>
                </c:pt>
                <c:pt idx="10105">
                  <c:v>Tl_398107.2</c:v>
                </c:pt>
                <c:pt idx="10106">
                  <c:v>Tl_501187.2</c:v>
                </c:pt>
                <c:pt idx="10107">
                  <c:v>Tl_630957.3</c:v>
                </c:pt>
                <c:pt idx="10108">
                  <c:v>Tl_794328.2</c:v>
                </c:pt>
                <c:pt idx="10109">
                  <c:v>Tl_1000000</c:v>
                </c:pt>
                <c:pt idx="10110">
                  <c:v>Tl_1258925</c:v>
                </c:pt>
                <c:pt idx="10111">
                  <c:v>Tl_1584893</c:v>
                </c:pt>
                <c:pt idx="10112">
                  <c:v>Tl_1995262</c:v>
                </c:pt>
                <c:pt idx="10113">
                  <c:v>Tl_2511886</c:v>
                </c:pt>
                <c:pt idx="10114">
                  <c:v>Tl_3162278</c:v>
                </c:pt>
                <c:pt idx="10115">
                  <c:v>Tl_3981072</c:v>
                </c:pt>
                <c:pt idx="10116">
                  <c:v>Tl_5011872</c:v>
                </c:pt>
                <c:pt idx="10117">
                  <c:v>Tl_6309573</c:v>
                </c:pt>
                <c:pt idx="10118">
                  <c:v>Tl_7943282</c:v>
                </c:pt>
                <c:pt idx="10119">
                  <c:v>Tl_10000000</c:v>
                </c:pt>
                <c:pt idx="10120">
                  <c:v>Tl_12589250</c:v>
                </c:pt>
                <c:pt idx="10121">
                  <c:v>Tl_15848930</c:v>
                </c:pt>
                <c:pt idx="10122">
                  <c:v>Tl_19952620</c:v>
                </c:pt>
                <c:pt idx="10123">
                  <c:v>Pb_</c:v>
                </c:pt>
                <c:pt idx="10124">
                  <c:v>Energy[eV]_Elastic[mb]</c:v>
                </c:pt>
                <c:pt idx="10125">
                  <c:v>Pb_0.00001258925</c:v>
                </c:pt>
                <c:pt idx="10126">
                  <c:v>Pb_0.00001584893</c:v>
                </c:pt>
                <c:pt idx="10127">
                  <c:v>Pb_0.00001995262</c:v>
                </c:pt>
                <c:pt idx="10128">
                  <c:v>Pb_0.00002511886</c:v>
                </c:pt>
                <c:pt idx="10129">
                  <c:v>Pb_0.00003162278</c:v>
                </c:pt>
                <c:pt idx="10130">
                  <c:v>Pb_0.00003981072</c:v>
                </c:pt>
                <c:pt idx="10131">
                  <c:v>Pb_0.00005011872</c:v>
                </c:pt>
                <c:pt idx="10132">
                  <c:v>Pb_0.00006309573</c:v>
                </c:pt>
                <c:pt idx="10133">
                  <c:v>Pb_0.00007943282</c:v>
                </c:pt>
                <c:pt idx="10134">
                  <c:v>Pb_0.0001</c:v>
                </c:pt>
                <c:pt idx="10135">
                  <c:v>Pb_0.0001258925</c:v>
                </c:pt>
                <c:pt idx="10136">
                  <c:v>Pb_0.0001584893</c:v>
                </c:pt>
                <c:pt idx="10137">
                  <c:v>Pb_0.0001995262</c:v>
                </c:pt>
                <c:pt idx="10138">
                  <c:v>Pb_0.0002511886</c:v>
                </c:pt>
                <c:pt idx="10139">
                  <c:v>Pb_0.0003162278</c:v>
                </c:pt>
                <c:pt idx="10140">
                  <c:v>Pb_0.0003981072</c:v>
                </c:pt>
                <c:pt idx="10141">
                  <c:v>Pb_0.0005011872</c:v>
                </c:pt>
                <c:pt idx="10142">
                  <c:v>Pb_0.0006309573</c:v>
                </c:pt>
                <c:pt idx="10143">
                  <c:v>Pb_0.0007943282</c:v>
                </c:pt>
                <c:pt idx="10144">
                  <c:v>Pb_0.001</c:v>
                </c:pt>
                <c:pt idx="10145">
                  <c:v>Pb_0.001258925</c:v>
                </c:pt>
                <c:pt idx="10146">
                  <c:v>Pb_0.001584893</c:v>
                </c:pt>
                <c:pt idx="10147">
                  <c:v>Pb_0.001995262</c:v>
                </c:pt>
                <c:pt idx="10148">
                  <c:v>Pb_0.002511886</c:v>
                </c:pt>
                <c:pt idx="10149">
                  <c:v>Pb_0.003162278</c:v>
                </c:pt>
                <c:pt idx="10150">
                  <c:v>Pb_0.003981072</c:v>
                </c:pt>
                <c:pt idx="10151">
                  <c:v>Pb_0.005011872</c:v>
                </c:pt>
                <c:pt idx="10152">
                  <c:v>Pb_0.006309573</c:v>
                </c:pt>
                <c:pt idx="10153">
                  <c:v>Pb_0.007943282</c:v>
                </c:pt>
                <c:pt idx="10154">
                  <c:v>Pb_0.01</c:v>
                </c:pt>
                <c:pt idx="10155">
                  <c:v>Pb_0.01258925</c:v>
                </c:pt>
                <c:pt idx="10156">
                  <c:v>Pb_0.01584893</c:v>
                </c:pt>
                <c:pt idx="10157">
                  <c:v>Pb_0.01995262</c:v>
                </c:pt>
                <c:pt idx="10158">
                  <c:v>Pb_0.02511886</c:v>
                </c:pt>
                <c:pt idx="10159">
                  <c:v>Pb_0.03162278</c:v>
                </c:pt>
                <c:pt idx="10160">
                  <c:v>Pb_0.03981072</c:v>
                </c:pt>
                <c:pt idx="10161">
                  <c:v>Pb_0.05011872</c:v>
                </c:pt>
                <c:pt idx="10162">
                  <c:v>Pb_0.06309573</c:v>
                </c:pt>
                <c:pt idx="10163">
                  <c:v>Pb_0.07943282</c:v>
                </c:pt>
                <c:pt idx="10164">
                  <c:v>Pb_0.1</c:v>
                </c:pt>
                <c:pt idx="10165">
                  <c:v>Pb_0.1258925</c:v>
                </c:pt>
                <c:pt idx="10166">
                  <c:v>Pb_0.1584893</c:v>
                </c:pt>
                <c:pt idx="10167">
                  <c:v>Pb_0.1995262</c:v>
                </c:pt>
                <c:pt idx="10168">
                  <c:v>Pb_0.2511886</c:v>
                </c:pt>
                <c:pt idx="10169">
                  <c:v>Pb_0.3162278</c:v>
                </c:pt>
                <c:pt idx="10170">
                  <c:v>Pb_0.3981072</c:v>
                </c:pt>
                <c:pt idx="10171">
                  <c:v>Pb_0.5011872</c:v>
                </c:pt>
                <c:pt idx="10172">
                  <c:v>Pb_0.6309573</c:v>
                </c:pt>
                <c:pt idx="10173">
                  <c:v>Pb_0.7943282</c:v>
                </c:pt>
                <c:pt idx="10174">
                  <c:v>Pb_1</c:v>
                </c:pt>
                <c:pt idx="10175">
                  <c:v>Pb_1.258925</c:v>
                </c:pt>
                <c:pt idx="10176">
                  <c:v>Pb_1.584893</c:v>
                </c:pt>
                <c:pt idx="10177">
                  <c:v>Pb_1.995262</c:v>
                </c:pt>
                <c:pt idx="10178">
                  <c:v>Pb_2.511886</c:v>
                </c:pt>
                <c:pt idx="10179">
                  <c:v>Pb_3.162278</c:v>
                </c:pt>
                <c:pt idx="10180">
                  <c:v>Pb_3.981072</c:v>
                </c:pt>
                <c:pt idx="10181">
                  <c:v>Pb_5.011872</c:v>
                </c:pt>
                <c:pt idx="10182">
                  <c:v>Pb_6.309573</c:v>
                </c:pt>
                <c:pt idx="10183">
                  <c:v>Pb_7.943282</c:v>
                </c:pt>
                <c:pt idx="10184">
                  <c:v>Pb_10</c:v>
                </c:pt>
                <c:pt idx="10185">
                  <c:v>Pb_12.58925</c:v>
                </c:pt>
                <c:pt idx="10186">
                  <c:v>Pb_15.84893</c:v>
                </c:pt>
                <c:pt idx="10187">
                  <c:v>Pb_19.95262</c:v>
                </c:pt>
                <c:pt idx="10188">
                  <c:v>Pb_25.11886</c:v>
                </c:pt>
                <c:pt idx="10189">
                  <c:v>Pb_31.62278</c:v>
                </c:pt>
                <c:pt idx="10190">
                  <c:v>Pb_39.81072</c:v>
                </c:pt>
                <c:pt idx="10191">
                  <c:v>Pb_50.11872</c:v>
                </c:pt>
                <c:pt idx="10192">
                  <c:v>Pb_63.09573</c:v>
                </c:pt>
                <c:pt idx="10193">
                  <c:v>Pb_79.43282</c:v>
                </c:pt>
                <c:pt idx="10194">
                  <c:v>Pb_100</c:v>
                </c:pt>
                <c:pt idx="10195">
                  <c:v>Pb_125.8925</c:v>
                </c:pt>
                <c:pt idx="10196">
                  <c:v>Pb_158.4893</c:v>
                </c:pt>
                <c:pt idx="10197">
                  <c:v>Pb_199.5262</c:v>
                </c:pt>
                <c:pt idx="10198">
                  <c:v>Pb_251.1886</c:v>
                </c:pt>
                <c:pt idx="10199">
                  <c:v>Pb_316.2278</c:v>
                </c:pt>
                <c:pt idx="10200">
                  <c:v>Pb_398.1072</c:v>
                </c:pt>
                <c:pt idx="10201">
                  <c:v>Pb_501.1872</c:v>
                </c:pt>
                <c:pt idx="10202">
                  <c:v>Pb_630.9573</c:v>
                </c:pt>
                <c:pt idx="10203">
                  <c:v>Pb_794.3282</c:v>
                </c:pt>
                <c:pt idx="10204">
                  <c:v>Pb_1000</c:v>
                </c:pt>
                <c:pt idx="10205">
                  <c:v>Pb_1258.925</c:v>
                </c:pt>
                <c:pt idx="10206">
                  <c:v>Pb_1584.893</c:v>
                </c:pt>
                <c:pt idx="10207">
                  <c:v>Pb_1995.262</c:v>
                </c:pt>
                <c:pt idx="10208">
                  <c:v>Pb_2511.886</c:v>
                </c:pt>
                <c:pt idx="10209">
                  <c:v>Pb_3162.278</c:v>
                </c:pt>
                <c:pt idx="10210">
                  <c:v>Pb_3981.072</c:v>
                </c:pt>
                <c:pt idx="10211">
                  <c:v>Pb_5011.872</c:v>
                </c:pt>
                <c:pt idx="10212">
                  <c:v>Pb_6309.573</c:v>
                </c:pt>
                <c:pt idx="10213">
                  <c:v>Pb_7943.282</c:v>
                </c:pt>
                <c:pt idx="10214">
                  <c:v>Pb_10000</c:v>
                </c:pt>
                <c:pt idx="10215">
                  <c:v>Pb_12589.25</c:v>
                </c:pt>
                <c:pt idx="10216">
                  <c:v>Pb_15848.93</c:v>
                </c:pt>
                <c:pt idx="10217">
                  <c:v>Pb_19952.62</c:v>
                </c:pt>
                <c:pt idx="10218">
                  <c:v>Pb_25118.86</c:v>
                </c:pt>
                <c:pt idx="10219">
                  <c:v>Pb_31622.78</c:v>
                </c:pt>
                <c:pt idx="10220">
                  <c:v>Pb_39810.72</c:v>
                </c:pt>
                <c:pt idx="10221">
                  <c:v>Pb_50118.72</c:v>
                </c:pt>
                <c:pt idx="10222">
                  <c:v>Pb_63095.73</c:v>
                </c:pt>
                <c:pt idx="10223">
                  <c:v>Pb_79432.82</c:v>
                </c:pt>
                <c:pt idx="10224">
                  <c:v>Pb_100000</c:v>
                </c:pt>
                <c:pt idx="10225">
                  <c:v>Pb_125892.5</c:v>
                </c:pt>
                <c:pt idx="10226">
                  <c:v>Pb_158489.3</c:v>
                </c:pt>
                <c:pt idx="10227">
                  <c:v>Pb_199526.2</c:v>
                </c:pt>
                <c:pt idx="10228">
                  <c:v>Pb_251188.6</c:v>
                </c:pt>
                <c:pt idx="10229">
                  <c:v>Pb_316227.8</c:v>
                </c:pt>
                <c:pt idx="10230">
                  <c:v>Pb_398107.2</c:v>
                </c:pt>
                <c:pt idx="10231">
                  <c:v>Pb_501187.2</c:v>
                </c:pt>
                <c:pt idx="10232">
                  <c:v>Pb_630957.3</c:v>
                </c:pt>
                <c:pt idx="10233">
                  <c:v>Pb_794328.2</c:v>
                </c:pt>
                <c:pt idx="10234">
                  <c:v>Pb_1000000</c:v>
                </c:pt>
                <c:pt idx="10235">
                  <c:v>Pb_1258925</c:v>
                </c:pt>
                <c:pt idx="10236">
                  <c:v>Pb_1584893</c:v>
                </c:pt>
                <c:pt idx="10237">
                  <c:v>Pb_1995262</c:v>
                </c:pt>
                <c:pt idx="10238">
                  <c:v>Pb_2511886</c:v>
                </c:pt>
                <c:pt idx="10239">
                  <c:v>Pb_3162278</c:v>
                </c:pt>
                <c:pt idx="10240">
                  <c:v>Pb_3981072</c:v>
                </c:pt>
                <c:pt idx="10241">
                  <c:v>Pb_5011872</c:v>
                </c:pt>
                <c:pt idx="10242">
                  <c:v>Pb_6309573</c:v>
                </c:pt>
                <c:pt idx="10243">
                  <c:v>Pb_7943282</c:v>
                </c:pt>
                <c:pt idx="10244">
                  <c:v>Pb_10000000</c:v>
                </c:pt>
                <c:pt idx="10245">
                  <c:v>Pb_12589250</c:v>
                </c:pt>
                <c:pt idx="10246">
                  <c:v>Pb_15848930</c:v>
                </c:pt>
                <c:pt idx="10247">
                  <c:v>Pb_19952620</c:v>
                </c:pt>
                <c:pt idx="10248">
                  <c:v>Bi_</c:v>
                </c:pt>
                <c:pt idx="10249">
                  <c:v>Energy[eV]_Elastic[mb]</c:v>
                </c:pt>
                <c:pt idx="10250">
                  <c:v>Bi_0.00001258925</c:v>
                </c:pt>
                <c:pt idx="10251">
                  <c:v>Bi_0.00001584893</c:v>
                </c:pt>
                <c:pt idx="10252">
                  <c:v>Bi_0.00001995262</c:v>
                </c:pt>
                <c:pt idx="10253">
                  <c:v>Bi_0.00002511886</c:v>
                </c:pt>
                <c:pt idx="10254">
                  <c:v>Bi_0.00003162278</c:v>
                </c:pt>
                <c:pt idx="10255">
                  <c:v>Bi_0.00003981072</c:v>
                </c:pt>
                <c:pt idx="10256">
                  <c:v>Bi_0.00005011872</c:v>
                </c:pt>
                <c:pt idx="10257">
                  <c:v>Bi_0.00006309573</c:v>
                </c:pt>
                <c:pt idx="10258">
                  <c:v>Bi_0.00007943282</c:v>
                </c:pt>
                <c:pt idx="10259">
                  <c:v>Bi_0.0001</c:v>
                </c:pt>
                <c:pt idx="10260">
                  <c:v>Bi_0.0001258925</c:v>
                </c:pt>
                <c:pt idx="10261">
                  <c:v>Bi_0.0001584893</c:v>
                </c:pt>
                <c:pt idx="10262">
                  <c:v>Bi_0.0001995262</c:v>
                </c:pt>
                <c:pt idx="10263">
                  <c:v>Bi_0.0002511886</c:v>
                </c:pt>
                <c:pt idx="10264">
                  <c:v>Bi_0.0003162278</c:v>
                </c:pt>
                <c:pt idx="10265">
                  <c:v>Bi_0.0003981072</c:v>
                </c:pt>
                <c:pt idx="10266">
                  <c:v>Bi_0.0005011872</c:v>
                </c:pt>
                <c:pt idx="10267">
                  <c:v>Bi_0.0006309573</c:v>
                </c:pt>
                <c:pt idx="10268">
                  <c:v>Bi_0.0007943282</c:v>
                </c:pt>
                <c:pt idx="10269">
                  <c:v>Bi_0.001</c:v>
                </c:pt>
                <c:pt idx="10270">
                  <c:v>Bi_0.001258925</c:v>
                </c:pt>
                <c:pt idx="10271">
                  <c:v>Bi_0.001584893</c:v>
                </c:pt>
                <c:pt idx="10272">
                  <c:v>Bi_0.001995262</c:v>
                </c:pt>
                <c:pt idx="10273">
                  <c:v>Bi_0.002511886</c:v>
                </c:pt>
                <c:pt idx="10274">
                  <c:v>Bi_0.003162278</c:v>
                </c:pt>
                <c:pt idx="10275">
                  <c:v>Bi_0.003981072</c:v>
                </c:pt>
                <c:pt idx="10276">
                  <c:v>Bi_0.005011872</c:v>
                </c:pt>
                <c:pt idx="10277">
                  <c:v>Bi_0.006309573</c:v>
                </c:pt>
                <c:pt idx="10278">
                  <c:v>Bi_0.007943282</c:v>
                </c:pt>
                <c:pt idx="10279">
                  <c:v>Bi_0.01</c:v>
                </c:pt>
                <c:pt idx="10280">
                  <c:v>Bi_0.01258925</c:v>
                </c:pt>
                <c:pt idx="10281">
                  <c:v>Bi_0.01584893</c:v>
                </c:pt>
                <c:pt idx="10282">
                  <c:v>Bi_0.01995262</c:v>
                </c:pt>
                <c:pt idx="10283">
                  <c:v>Bi_0.02511886</c:v>
                </c:pt>
                <c:pt idx="10284">
                  <c:v>Bi_0.03162278</c:v>
                </c:pt>
                <c:pt idx="10285">
                  <c:v>Bi_0.03981072</c:v>
                </c:pt>
                <c:pt idx="10286">
                  <c:v>Bi_0.05011872</c:v>
                </c:pt>
                <c:pt idx="10287">
                  <c:v>Bi_0.06309573</c:v>
                </c:pt>
                <c:pt idx="10288">
                  <c:v>Bi_0.07943282</c:v>
                </c:pt>
                <c:pt idx="10289">
                  <c:v>Bi_0.1</c:v>
                </c:pt>
                <c:pt idx="10290">
                  <c:v>Bi_0.1258925</c:v>
                </c:pt>
                <c:pt idx="10291">
                  <c:v>Bi_0.1584893</c:v>
                </c:pt>
                <c:pt idx="10292">
                  <c:v>Bi_0.1995262</c:v>
                </c:pt>
                <c:pt idx="10293">
                  <c:v>Bi_0.2511886</c:v>
                </c:pt>
                <c:pt idx="10294">
                  <c:v>Bi_0.3162278</c:v>
                </c:pt>
                <c:pt idx="10295">
                  <c:v>Bi_0.3981072</c:v>
                </c:pt>
                <c:pt idx="10296">
                  <c:v>Bi_0.5011872</c:v>
                </c:pt>
                <c:pt idx="10297">
                  <c:v>Bi_0.6309573</c:v>
                </c:pt>
                <c:pt idx="10298">
                  <c:v>Bi_0.7943282</c:v>
                </c:pt>
                <c:pt idx="10299">
                  <c:v>Bi_1</c:v>
                </c:pt>
                <c:pt idx="10300">
                  <c:v>Bi_1.258925</c:v>
                </c:pt>
                <c:pt idx="10301">
                  <c:v>Bi_1.584893</c:v>
                </c:pt>
                <c:pt idx="10302">
                  <c:v>Bi_1.995262</c:v>
                </c:pt>
                <c:pt idx="10303">
                  <c:v>Bi_2.511886</c:v>
                </c:pt>
                <c:pt idx="10304">
                  <c:v>Bi_3.162278</c:v>
                </c:pt>
                <c:pt idx="10305">
                  <c:v>Bi_3.981072</c:v>
                </c:pt>
                <c:pt idx="10306">
                  <c:v>Bi_5.011872</c:v>
                </c:pt>
                <c:pt idx="10307">
                  <c:v>Bi_6.309573</c:v>
                </c:pt>
                <c:pt idx="10308">
                  <c:v>Bi_7.943282</c:v>
                </c:pt>
                <c:pt idx="10309">
                  <c:v>Bi_10</c:v>
                </c:pt>
                <c:pt idx="10310">
                  <c:v>Bi_12.58925</c:v>
                </c:pt>
                <c:pt idx="10311">
                  <c:v>Bi_15.84893</c:v>
                </c:pt>
                <c:pt idx="10312">
                  <c:v>Bi_19.95262</c:v>
                </c:pt>
                <c:pt idx="10313">
                  <c:v>Bi_25.11886</c:v>
                </c:pt>
                <c:pt idx="10314">
                  <c:v>Bi_31.62278</c:v>
                </c:pt>
                <c:pt idx="10315">
                  <c:v>Bi_39.81072</c:v>
                </c:pt>
                <c:pt idx="10316">
                  <c:v>Bi_50.11872</c:v>
                </c:pt>
                <c:pt idx="10317">
                  <c:v>Bi_63.09573</c:v>
                </c:pt>
                <c:pt idx="10318">
                  <c:v>Bi_79.43282</c:v>
                </c:pt>
                <c:pt idx="10319">
                  <c:v>Bi_100</c:v>
                </c:pt>
                <c:pt idx="10320">
                  <c:v>Bi_125.8925</c:v>
                </c:pt>
                <c:pt idx="10321">
                  <c:v>Bi_158.4893</c:v>
                </c:pt>
                <c:pt idx="10322">
                  <c:v>Bi_199.5262</c:v>
                </c:pt>
                <c:pt idx="10323">
                  <c:v>Bi_251.1886</c:v>
                </c:pt>
                <c:pt idx="10324">
                  <c:v>Bi_316.2278</c:v>
                </c:pt>
                <c:pt idx="10325">
                  <c:v>Bi_398.1072</c:v>
                </c:pt>
                <c:pt idx="10326">
                  <c:v>Bi_501.1872</c:v>
                </c:pt>
                <c:pt idx="10327">
                  <c:v>Bi_630.9573</c:v>
                </c:pt>
                <c:pt idx="10328">
                  <c:v>Bi_794.3282</c:v>
                </c:pt>
                <c:pt idx="10329">
                  <c:v>Bi_1000</c:v>
                </c:pt>
                <c:pt idx="10330">
                  <c:v>Bi_1258.925</c:v>
                </c:pt>
                <c:pt idx="10331">
                  <c:v>Bi_1584.893</c:v>
                </c:pt>
                <c:pt idx="10332">
                  <c:v>Bi_1995.262</c:v>
                </c:pt>
                <c:pt idx="10333">
                  <c:v>Bi_2511.886</c:v>
                </c:pt>
                <c:pt idx="10334">
                  <c:v>Bi_3162.278</c:v>
                </c:pt>
                <c:pt idx="10335">
                  <c:v>Bi_3981.072</c:v>
                </c:pt>
                <c:pt idx="10336">
                  <c:v>Bi_5011.872</c:v>
                </c:pt>
                <c:pt idx="10337">
                  <c:v>Bi_6309.573</c:v>
                </c:pt>
                <c:pt idx="10338">
                  <c:v>Bi_7943.282</c:v>
                </c:pt>
                <c:pt idx="10339">
                  <c:v>Bi_10000</c:v>
                </c:pt>
                <c:pt idx="10340">
                  <c:v>Bi_12589.25</c:v>
                </c:pt>
                <c:pt idx="10341">
                  <c:v>Bi_15848.93</c:v>
                </c:pt>
                <c:pt idx="10342">
                  <c:v>Bi_19952.62</c:v>
                </c:pt>
                <c:pt idx="10343">
                  <c:v>Bi_25118.86</c:v>
                </c:pt>
                <c:pt idx="10344">
                  <c:v>Bi_31622.78</c:v>
                </c:pt>
                <c:pt idx="10345">
                  <c:v>Bi_39810.72</c:v>
                </c:pt>
                <c:pt idx="10346">
                  <c:v>Bi_50118.72</c:v>
                </c:pt>
                <c:pt idx="10347">
                  <c:v>Bi_63095.73</c:v>
                </c:pt>
                <c:pt idx="10348">
                  <c:v>Bi_79432.82</c:v>
                </c:pt>
                <c:pt idx="10349">
                  <c:v>Bi_100000</c:v>
                </c:pt>
                <c:pt idx="10350">
                  <c:v>Bi_125892.5</c:v>
                </c:pt>
                <c:pt idx="10351">
                  <c:v>Bi_158489.3</c:v>
                </c:pt>
                <c:pt idx="10352">
                  <c:v>Bi_199526.2</c:v>
                </c:pt>
                <c:pt idx="10353">
                  <c:v>Bi_251188.6</c:v>
                </c:pt>
                <c:pt idx="10354">
                  <c:v>Bi_316227.8</c:v>
                </c:pt>
                <c:pt idx="10355">
                  <c:v>Bi_398107.2</c:v>
                </c:pt>
                <c:pt idx="10356">
                  <c:v>Bi_501187.2</c:v>
                </c:pt>
                <c:pt idx="10357">
                  <c:v>Bi_630957.3</c:v>
                </c:pt>
                <c:pt idx="10358">
                  <c:v>Bi_794328.2</c:v>
                </c:pt>
                <c:pt idx="10359">
                  <c:v>Bi_1000000</c:v>
                </c:pt>
                <c:pt idx="10360">
                  <c:v>Bi_1258925</c:v>
                </c:pt>
                <c:pt idx="10361">
                  <c:v>Bi_1584893</c:v>
                </c:pt>
                <c:pt idx="10362">
                  <c:v>Bi_1995262</c:v>
                </c:pt>
                <c:pt idx="10363">
                  <c:v>Bi_2511886</c:v>
                </c:pt>
                <c:pt idx="10364">
                  <c:v>Bi_3162278</c:v>
                </c:pt>
                <c:pt idx="10365">
                  <c:v>Bi_3981072</c:v>
                </c:pt>
                <c:pt idx="10366">
                  <c:v>Bi_5011872</c:v>
                </c:pt>
                <c:pt idx="10367">
                  <c:v>Bi_6309573</c:v>
                </c:pt>
                <c:pt idx="10368">
                  <c:v>Bi_7943282</c:v>
                </c:pt>
                <c:pt idx="10369">
                  <c:v>Bi_10000000</c:v>
                </c:pt>
                <c:pt idx="10370">
                  <c:v>Bi_12589250</c:v>
                </c:pt>
                <c:pt idx="10371">
                  <c:v>Bi_15848930</c:v>
                </c:pt>
                <c:pt idx="10372">
                  <c:v>Bi_19952620</c:v>
                </c:pt>
                <c:pt idx="10373">
                  <c:v>Po_</c:v>
                </c:pt>
                <c:pt idx="10374">
                  <c:v>Energy[eV]_Elastic[mb]</c:v>
                </c:pt>
                <c:pt idx="10375">
                  <c:v>Po_0.00001258925</c:v>
                </c:pt>
                <c:pt idx="10376">
                  <c:v>Po_0.00001584893</c:v>
                </c:pt>
                <c:pt idx="10377">
                  <c:v>Po_0.00001995262</c:v>
                </c:pt>
                <c:pt idx="10378">
                  <c:v>Po_0.00002511886</c:v>
                </c:pt>
                <c:pt idx="10379">
                  <c:v>Po_0.00003162278</c:v>
                </c:pt>
                <c:pt idx="10380">
                  <c:v>Po_0.00003981072</c:v>
                </c:pt>
                <c:pt idx="10381">
                  <c:v>Po_0.00005011872</c:v>
                </c:pt>
                <c:pt idx="10382">
                  <c:v>Po_0.00006309573</c:v>
                </c:pt>
                <c:pt idx="10383">
                  <c:v>Po_0.00007943282</c:v>
                </c:pt>
                <c:pt idx="10384">
                  <c:v>Po_0.0001</c:v>
                </c:pt>
                <c:pt idx="10385">
                  <c:v>Po_0.0001258925</c:v>
                </c:pt>
                <c:pt idx="10386">
                  <c:v>Po_0.0001584893</c:v>
                </c:pt>
                <c:pt idx="10387">
                  <c:v>Po_0.0001995262</c:v>
                </c:pt>
                <c:pt idx="10388">
                  <c:v>Po_0.0002511886</c:v>
                </c:pt>
                <c:pt idx="10389">
                  <c:v>Po_0.0003162278</c:v>
                </c:pt>
                <c:pt idx="10390">
                  <c:v>Po_0.0003981072</c:v>
                </c:pt>
                <c:pt idx="10391">
                  <c:v>Po_0.0005011872</c:v>
                </c:pt>
                <c:pt idx="10392">
                  <c:v>Po_0.0006309573</c:v>
                </c:pt>
                <c:pt idx="10393">
                  <c:v>Po_0.0007943282</c:v>
                </c:pt>
                <c:pt idx="10394">
                  <c:v>Po_0.001</c:v>
                </c:pt>
                <c:pt idx="10395">
                  <c:v>Po_0.001258925</c:v>
                </c:pt>
                <c:pt idx="10396">
                  <c:v>Po_0.001584893</c:v>
                </c:pt>
                <c:pt idx="10397">
                  <c:v>Po_0.001995262</c:v>
                </c:pt>
                <c:pt idx="10398">
                  <c:v>Po_0.002511886</c:v>
                </c:pt>
                <c:pt idx="10399">
                  <c:v>Po_0.003162278</c:v>
                </c:pt>
                <c:pt idx="10400">
                  <c:v>Po_0.003981072</c:v>
                </c:pt>
                <c:pt idx="10401">
                  <c:v>Po_0.005011872</c:v>
                </c:pt>
                <c:pt idx="10402">
                  <c:v>Po_0.006309573</c:v>
                </c:pt>
                <c:pt idx="10403">
                  <c:v>Po_0.007943282</c:v>
                </c:pt>
                <c:pt idx="10404">
                  <c:v>Po_0.01</c:v>
                </c:pt>
                <c:pt idx="10405">
                  <c:v>Po_0.01258925</c:v>
                </c:pt>
                <c:pt idx="10406">
                  <c:v>Po_0.01584893</c:v>
                </c:pt>
                <c:pt idx="10407">
                  <c:v>Po_0.01995262</c:v>
                </c:pt>
                <c:pt idx="10408">
                  <c:v>Po_0.02511886</c:v>
                </c:pt>
                <c:pt idx="10409">
                  <c:v>Po_0.03162278</c:v>
                </c:pt>
                <c:pt idx="10410">
                  <c:v>Po_0.03981072</c:v>
                </c:pt>
                <c:pt idx="10411">
                  <c:v>Po_0.05011872</c:v>
                </c:pt>
                <c:pt idx="10412">
                  <c:v>Po_0.06309573</c:v>
                </c:pt>
                <c:pt idx="10413">
                  <c:v>Po_0.07943282</c:v>
                </c:pt>
                <c:pt idx="10414">
                  <c:v>Po_0.1</c:v>
                </c:pt>
                <c:pt idx="10415">
                  <c:v>Po_0.1258925</c:v>
                </c:pt>
                <c:pt idx="10416">
                  <c:v>Po_0.1584893</c:v>
                </c:pt>
                <c:pt idx="10417">
                  <c:v>Po_0.1995262</c:v>
                </c:pt>
                <c:pt idx="10418">
                  <c:v>Po_0.2511886</c:v>
                </c:pt>
                <c:pt idx="10419">
                  <c:v>Po_0.3162278</c:v>
                </c:pt>
                <c:pt idx="10420">
                  <c:v>Po_0.3981072</c:v>
                </c:pt>
                <c:pt idx="10421">
                  <c:v>Po_0.5011872</c:v>
                </c:pt>
                <c:pt idx="10422">
                  <c:v>Po_0.6309573</c:v>
                </c:pt>
                <c:pt idx="10423">
                  <c:v>Po_0.7943282</c:v>
                </c:pt>
                <c:pt idx="10424">
                  <c:v>Po_1</c:v>
                </c:pt>
                <c:pt idx="10425">
                  <c:v>Po_1.258925</c:v>
                </c:pt>
                <c:pt idx="10426">
                  <c:v>Po_1.584893</c:v>
                </c:pt>
                <c:pt idx="10427">
                  <c:v>Po_1.995262</c:v>
                </c:pt>
                <c:pt idx="10428">
                  <c:v>Po_2.511886</c:v>
                </c:pt>
                <c:pt idx="10429">
                  <c:v>Po_3.162278</c:v>
                </c:pt>
                <c:pt idx="10430">
                  <c:v>Po_3.981072</c:v>
                </c:pt>
                <c:pt idx="10431">
                  <c:v>Po_5.011872</c:v>
                </c:pt>
                <c:pt idx="10432">
                  <c:v>Po_6.309573</c:v>
                </c:pt>
                <c:pt idx="10433">
                  <c:v>Po_7.943282</c:v>
                </c:pt>
                <c:pt idx="10434">
                  <c:v>Po_10</c:v>
                </c:pt>
                <c:pt idx="10435">
                  <c:v>Po_12.58925</c:v>
                </c:pt>
                <c:pt idx="10436">
                  <c:v>Po_15.84893</c:v>
                </c:pt>
                <c:pt idx="10437">
                  <c:v>Po_19.95262</c:v>
                </c:pt>
                <c:pt idx="10438">
                  <c:v>Po_25.11886</c:v>
                </c:pt>
                <c:pt idx="10439">
                  <c:v>Po_31.62278</c:v>
                </c:pt>
                <c:pt idx="10440">
                  <c:v>Po_39.81072</c:v>
                </c:pt>
                <c:pt idx="10441">
                  <c:v>Po_50.11872</c:v>
                </c:pt>
                <c:pt idx="10442">
                  <c:v>Po_63.09573</c:v>
                </c:pt>
                <c:pt idx="10443">
                  <c:v>Po_79.43282</c:v>
                </c:pt>
                <c:pt idx="10444">
                  <c:v>Po_100</c:v>
                </c:pt>
                <c:pt idx="10445">
                  <c:v>Po_125.8925</c:v>
                </c:pt>
                <c:pt idx="10446">
                  <c:v>Po_158.4893</c:v>
                </c:pt>
                <c:pt idx="10447">
                  <c:v>Po_199.5262</c:v>
                </c:pt>
                <c:pt idx="10448">
                  <c:v>Po_251.1886</c:v>
                </c:pt>
                <c:pt idx="10449">
                  <c:v>Po_316.2278</c:v>
                </c:pt>
                <c:pt idx="10450">
                  <c:v>Po_398.1072</c:v>
                </c:pt>
                <c:pt idx="10451">
                  <c:v>Po_501.1872</c:v>
                </c:pt>
                <c:pt idx="10452">
                  <c:v>Po_630.9573</c:v>
                </c:pt>
                <c:pt idx="10453">
                  <c:v>Po_794.3282</c:v>
                </c:pt>
                <c:pt idx="10454">
                  <c:v>Po_1000</c:v>
                </c:pt>
                <c:pt idx="10455">
                  <c:v>Po_1258.925</c:v>
                </c:pt>
                <c:pt idx="10456">
                  <c:v>Po_1584.893</c:v>
                </c:pt>
                <c:pt idx="10457">
                  <c:v>Po_1995.262</c:v>
                </c:pt>
                <c:pt idx="10458">
                  <c:v>Po_2511.886</c:v>
                </c:pt>
                <c:pt idx="10459">
                  <c:v>Po_3162.278</c:v>
                </c:pt>
                <c:pt idx="10460">
                  <c:v>Po_3981.072</c:v>
                </c:pt>
                <c:pt idx="10461">
                  <c:v>Po_5011.872</c:v>
                </c:pt>
                <c:pt idx="10462">
                  <c:v>Po_6309.573</c:v>
                </c:pt>
                <c:pt idx="10463">
                  <c:v>Po_7943.282</c:v>
                </c:pt>
                <c:pt idx="10464">
                  <c:v>Po_10000</c:v>
                </c:pt>
                <c:pt idx="10465">
                  <c:v>Po_12589.25</c:v>
                </c:pt>
                <c:pt idx="10466">
                  <c:v>Po_15848.93</c:v>
                </c:pt>
                <c:pt idx="10467">
                  <c:v>Po_19952.62</c:v>
                </c:pt>
                <c:pt idx="10468">
                  <c:v>Po_25118.86</c:v>
                </c:pt>
                <c:pt idx="10469">
                  <c:v>Po_31622.78</c:v>
                </c:pt>
                <c:pt idx="10470">
                  <c:v>Po_39810.72</c:v>
                </c:pt>
                <c:pt idx="10471">
                  <c:v>Po_50118.72</c:v>
                </c:pt>
                <c:pt idx="10472">
                  <c:v>Po_63095.73</c:v>
                </c:pt>
                <c:pt idx="10473">
                  <c:v>Po_79432.82</c:v>
                </c:pt>
                <c:pt idx="10474">
                  <c:v>Po_100000</c:v>
                </c:pt>
                <c:pt idx="10475">
                  <c:v>Po_125892.5</c:v>
                </c:pt>
                <c:pt idx="10476">
                  <c:v>Po_158489.3</c:v>
                </c:pt>
                <c:pt idx="10477">
                  <c:v>Po_199526.2</c:v>
                </c:pt>
                <c:pt idx="10478">
                  <c:v>Po_251188.6</c:v>
                </c:pt>
                <c:pt idx="10479">
                  <c:v>Po_316227.8</c:v>
                </c:pt>
                <c:pt idx="10480">
                  <c:v>Po_398107.2</c:v>
                </c:pt>
                <c:pt idx="10481">
                  <c:v>Po_501187.2</c:v>
                </c:pt>
                <c:pt idx="10482">
                  <c:v>Po_630957.3</c:v>
                </c:pt>
                <c:pt idx="10483">
                  <c:v>Po_794328.2</c:v>
                </c:pt>
                <c:pt idx="10484">
                  <c:v>Po_1000000</c:v>
                </c:pt>
                <c:pt idx="10485">
                  <c:v>Po_1258925</c:v>
                </c:pt>
                <c:pt idx="10486">
                  <c:v>Po_1584893</c:v>
                </c:pt>
                <c:pt idx="10487">
                  <c:v>Po_1995262</c:v>
                </c:pt>
                <c:pt idx="10488">
                  <c:v>Po_2511886</c:v>
                </c:pt>
                <c:pt idx="10489">
                  <c:v>Po_3162278</c:v>
                </c:pt>
                <c:pt idx="10490">
                  <c:v>Po_3981072</c:v>
                </c:pt>
                <c:pt idx="10491">
                  <c:v>Po_5011872</c:v>
                </c:pt>
                <c:pt idx="10492">
                  <c:v>Po_6309573</c:v>
                </c:pt>
                <c:pt idx="10493">
                  <c:v>Po_7943282</c:v>
                </c:pt>
                <c:pt idx="10494">
                  <c:v>Po_10000000</c:v>
                </c:pt>
                <c:pt idx="10495">
                  <c:v>Po_12589250</c:v>
                </c:pt>
                <c:pt idx="10496">
                  <c:v>Po_15848930</c:v>
                </c:pt>
                <c:pt idx="10497">
                  <c:v>Po_19952620</c:v>
                </c:pt>
                <c:pt idx="10498">
                  <c:v>At_</c:v>
                </c:pt>
                <c:pt idx="10499">
                  <c:v>Energy[eV]_Elastic[mb]</c:v>
                </c:pt>
                <c:pt idx="10500">
                  <c:v>At_0.00001258925</c:v>
                </c:pt>
                <c:pt idx="10501">
                  <c:v>At_0.00001584893</c:v>
                </c:pt>
                <c:pt idx="10502">
                  <c:v>At_0.00001995262</c:v>
                </c:pt>
                <c:pt idx="10503">
                  <c:v>At_0.00002511886</c:v>
                </c:pt>
                <c:pt idx="10504">
                  <c:v>At_0.00003162278</c:v>
                </c:pt>
                <c:pt idx="10505">
                  <c:v>At_0.00003981072</c:v>
                </c:pt>
                <c:pt idx="10506">
                  <c:v>At_0.00005011872</c:v>
                </c:pt>
                <c:pt idx="10507">
                  <c:v>At_0.00006309573</c:v>
                </c:pt>
                <c:pt idx="10508">
                  <c:v>At_0.00007943282</c:v>
                </c:pt>
                <c:pt idx="10509">
                  <c:v>At_0.0001</c:v>
                </c:pt>
                <c:pt idx="10510">
                  <c:v>At_0.0001258925</c:v>
                </c:pt>
                <c:pt idx="10511">
                  <c:v>At_0.0001584893</c:v>
                </c:pt>
                <c:pt idx="10512">
                  <c:v>At_0.0001995262</c:v>
                </c:pt>
                <c:pt idx="10513">
                  <c:v>At_0.0002511886</c:v>
                </c:pt>
                <c:pt idx="10514">
                  <c:v>At_0.0003162278</c:v>
                </c:pt>
                <c:pt idx="10515">
                  <c:v>At_0.0003981072</c:v>
                </c:pt>
                <c:pt idx="10516">
                  <c:v>At_0.0005011872</c:v>
                </c:pt>
                <c:pt idx="10517">
                  <c:v>At_0.0006309573</c:v>
                </c:pt>
                <c:pt idx="10518">
                  <c:v>At_0.0007943282</c:v>
                </c:pt>
                <c:pt idx="10519">
                  <c:v>At_0.001</c:v>
                </c:pt>
                <c:pt idx="10520">
                  <c:v>At_0.001258925</c:v>
                </c:pt>
                <c:pt idx="10521">
                  <c:v>At_0.001584893</c:v>
                </c:pt>
                <c:pt idx="10522">
                  <c:v>At_0.001995262</c:v>
                </c:pt>
                <c:pt idx="10523">
                  <c:v>At_0.002511886</c:v>
                </c:pt>
                <c:pt idx="10524">
                  <c:v>At_0.003162278</c:v>
                </c:pt>
                <c:pt idx="10525">
                  <c:v>At_0.003981072</c:v>
                </c:pt>
                <c:pt idx="10526">
                  <c:v>At_0.005011872</c:v>
                </c:pt>
                <c:pt idx="10527">
                  <c:v>At_0.006309573</c:v>
                </c:pt>
                <c:pt idx="10528">
                  <c:v>At_0.007943282</c:v>
                </c:pt>
                <c:pt idx="10529">
                  <c:v>At_0.01</c:v>
                </c:pt>
                <c:pt idx="10530">
                  <c:v>At_0.01258925</c:v>
                </c:pt>
                <c:pt idx="10531">
                  <c:v>At_0.01584893</c:v>
                </c:pt>
                <c:pt idx="10532">
                  <c:v>At_0.01995262</c:v>
                </c:pt>
                <c:pt idx="10533">
                  <c:v>At_0.02511886</c:v>
                </c:pt>
                <c:pt idx="10534">
                  <c:v>At_0.03162278</c:v>
                </c:pt>
                <c:pt idx="10535">
                  <c:v>At_0.03981072</c:v>
                </c:pt>
                <c:pt idx="10536">
                  <c:v>At_0.05011872</c:v>
                </c:pt>
                <c:pt idx="10537">
                  <c:v>At_0.06309573</c:v>
                </c:pt>
                <c:pt idx="10538">
                  <c:v>At_0.07943282</c:v>
                </c:pt>
                <c:pt idx="10539">
                  <c:v>At_0.1</c:v>
                </c:pt>
                <c:pt idx="10540">
                  <c:v>At_0.1258925</c:v>
                </c:pt>
                <c:pt idx="10541">
                  <c:v>At_0.1584893</c:v>
                </c:pt>
                <c:pt idx="10542">
                  <c:v>At_0.1995262</c:v>
                </c:pt>
                <c:pt idx="10543">
                  <c:v>At_0.2511886</c:v>
                </c:pt>
                <c:pt idx="10544">
                  <c:v>At_0.3162278</c:v>
                </c:pt>
                <c:pt idx="10545">
                  <c:v>At_0.3981072</c:v>
                </c:pt>
                <c:pt idx="10546">
                  <c:v>At_0.5011872</c:v>
                </c:pt>
                <c:pt idx="10547">
                  <c:v>At_0.6309573</c:v>
                </c:pt>
                <c:pt idx="10548">
                  <c:v>At_0.7943282</c:v>
                </c:pt>
                <c:pt idx="10549">
                  <c:v>At_1</c:v>
                </c:pt>
                <c:pt idx="10550">
                  <c:v>At_1.258925</c:v>
                </c:pt>
                <c:pt idx="10551">
                  <c:v>At_1.584893</c:v>
                </c:pt>
                <c:pt idx="10552">
                  <c:v>At_1.995262</c:v>
                </c:pt>
                <c:pt idx="10553">
                  <c:v>At_2.511886</c:v>
                </c:pt>
                <c:pt idx="10554">
                  <c:v>At_3.162278</c:v>
                </c:pt>
                <c:pt idx="10555">
                  <c:v>At_3.981072</c:v>
                </c:pt>
                <c:pt idx="10556">
                  <c:v>At_5.011872</c:v>
                </c:pt>
                <c:pt idx="10557">
                  <c:v>At_6.309573</c:v>
                </c:pt>
                <c:pt idx="10558">
                  <c:v>At_7.943282</c:v>
                </c:pt>
                <c:pt idx="10559">
                  <c:v>At_10</c:v>
                </c:pt>
                <c:pt idx="10560">
                  <c:v>At_12.58925</c:v>
                </c:pt>
                <c:pt idx="10561">
                  <c:v>At_15.84893</c:v>
                </c:pt>
                <c:pt idx="10562">
                  <c:v>At_19.95262</c:v>
                </c:pt>
                <c:pt idx="10563">
                  <c:v>At_25.11886</c:v>
                </c:pt>
                <c:pt idx="10564">
                  <c:v>At_31.62278</c:v>
                </c:pt>
                <c:pt idx="10565">
                  <c:v>At_39.81072</c:v>
                </c:pt>
                <c:pt idx="10566">
                  <c:v>At_50.11872</c:v>
                </c:pt>
                <c:pt idx="10567">
                  <c:v>At_63.09573</c:v>
                </c:pt>
                <c:pt idx="10568">
                  <c:v>At_79.43282</c:v>
                </c:pt>
                <c:pt idx="10569">
                  <c:v>At_100</c:v>
                </c:pt>
                <c:pt idx="10570">
                  <c:v>At_125.8925</c:v>
                </c:pt>
                <c:pt idx="10571">
                  <c:v>At_158.4893</c:v>
                </c:pt>
                <c:pt idx="10572">
                  <c:v>At_199.5262</c:v>
                </c:pt>
                <c:pt idx="10573">
                  <c:v>At_251.1886</c:v>
                </c:pt>
                <c:pt idx="10574">
                  <c:v>At_316.2278</c:v>
                </c:pt>
                <c:pt idx="10575">
                  <c:v>At_398.1072</c:v>
                </c:pt>
                <c:pt idx="10576">
                  <c:v>At_501.1872</c:v>
                </c:pt>
                <c:pt idx="10577">
                  <c:v>At_630.9573</c:v>
                </c:pt>
                <c:pt idx="10578">
                  <c:v>At_794.3282</c:v>
                </c:pt>
                <c:pt idx="10579">
                  <c:v>At_1000</c:v>
                </c:pt>
                <c:pt idx="10580">
                  <c:v>At_1258.925</c:v>
                </c:pt>
                <c:pt idx="10581">
                  <c:v>At_1584.893</c:v>
                </c:pt>
                <c:pt idx="10582">
                  <c:v>At_1995.262</c:v>
                </c:pt>
                <c:pt idx="10583">
                  <c:v>At_2511.886</c:v>
                </c:pt>
                <c:pt idx="10584">
                  <c:v>At_3162.278</c:v>
                </c:pt>
                <c:pt idx="10585">
                  <c:v>At_3981.072</c:v>
                </c:pt>
                <c:pt idx="10586">
                  <c:v>At_5011.872</c:v>
                </c:pt>
                <c:pt idx="10587">
                  <c:v>At_6309.573</c:v>
                </c:pt>
                <c:pt idx="10588">
                  <c:v>At_7943.282</c:v>
                </c:pt>
                <c:pt idx="10589">
                  <c:v>At_10000</c:v>
                </c:pt>
                <c:pt idx="10590">
                  <c:v>At_12589.25</c:v>
                </c:pt>
                <c:pt idx="10591">
                  <c:v>At_15848.93</c:v>
                </c:pt>
                <c:pt idx="10592">
                  <c:v>At_19952.62</c:v>
                </c:pt>
                <c:pt idx="10593">
                  <c:v>At_25118.86</c:v>
                </c:pt>
                <c:pt idx="10594">
                  <c:v>At_31622.78</c:v>
                </c:pt>
                <c:pt idx="10595">
                  <c:v>At_39810.72</c:v>
                </c:pt>
                <c:pt idx="10596">
                  <c:v>At_50118.72</c:v>
                </c:pt>
                <c:pt idx="10597">
                  <c:v>At_63095.73</c:v>
                </c:pt>
                <c:pt idx="10598">
                  <c:v>At_79432.82</c:v>
                </c:pt>
                <c:pt idx="10599">
                  <c:v>At_100000</c:v>
                </c:pt>
                <c:pt idx="10600">
                  <c:v>At_125892.5</c:v>
                </c:pt>
                <c:pt idx="10601">
                  <c:v>At_158489.3</c:v>
                </c:pt>
                <c:pt idx="10602">
                  <c:v>At_199526.2</c:v>
                </c:pt>
                <c:pt idx="10603">
                  <c:v>At_251188.6</c:v>
                </c:pt>
                <c:pt idx="10604">
                  <c:v>At_316227.8</c:v>
                </c:pt>
                <c:pt idx="10605">
                  <c:v>At_398107.2</c:v>
                </c:pt>
                <c:pt idx="10606">
                  <c:v>At_501187.2</c:v>
                </c:pt>
                <c:pt idx="10607">
                  <c:v>At_630957.3</c:v>
                </c:pt>
                <c:pt idx="10608">
                  <c:v>At_794328.2</c:v>
                </c:pt>
                <c:pt idx="10609">
                  <c:v>At_1000000</c:v>
                </c:pt>
                <c:pt idx="10610">
                  <c:v>At_1258925</c:v>
                </c:pt>
                <c:pt idx="10611">
                  <c:v>At_1584893</c:v>
                </c:pt>
                <c:pt idx="10612">
                  <c:v>At_1995262</c:v>
                </c:pt>
                <c:pt idx="10613">
                  <c:v>At_2511886</c:v>
                </c:pt>
                <c:pt idx="10614">
                  <c:v>At_3162278</c:v>
                </c:pt>
                <c:pt idx="10615">
                  <c:v>At_3981072</c:v>
                </c:pt>
                <c:pt idx="10616">
                  <c:v>At_5011872</c:v>
                </c:pt>
                <c:pt idx="10617">
                  <c:v>At_6309573</c:v>
                </c:pt>
                <c:pt idx="10618">
                  <c:v>At_7943282</c:v>
                </c:pt>
                <c:pt idx="10619">
                  <c:v>At_10000000</c:v>
                </c:pt>
                <c:pt idx="10620">
                  <c:v>At_12589250</c:v>
                </c:pt>
                <c:pt idx="10621">
                  <c:v>At_15848930</c:v>
                </c:pt>
                <c:pt idx="10622">
                  <c:v>At_19952620</c:v>
                </c:pt>
                <c:pt idx="10623">
                  <c:v>Rn_</c:v>
                </c:pt>
                <c:pt idx="10624">
                  <c:v>Energy[eV]_Elastic[mb]</c:v>
                </c:pt>
                <c:pt idx="10625">
                  <c:v>Rn_0.00001258925</c:v>
                </c:pt>
                <c:pt idx="10626">
                  <c:v>Rn_0.00001584893</c:v>
                </c:pt>
                <c:pt idx="10627">
                  <c:v>Rn_0.00001995262</c:v>
                </c:pt>
                <c:pt idx="10628">
                  <c:v>Rn_0.00002511886</c:v>
                </c:pt>
                <c:pt idx="10629">
                  <c:v>Rn_0.00003162278</c:v>
                </c:pt>
                <c:pt idx="10630">
                  <c:v>Rn_0.00003981072</c:v>
                </c:pt>
                <c:pt idx="10631">
                  <c:v>Rn_0.00005011872</c:v>
                </c:pt>
                <c:pt idx="10632">
                  <c:v>Rn_0.00006309573</c:v>
                </c:pt>
                <c:pt idx="10633">
                  <c:v>Rn_0.00007943282</c:v>
                </c:pt>
                <c:pt idx="10634">
                  <c:v>Rn_0.0001</c:v>
                </c:pt>
                <c:pt idx="10635">
                  <c:v>Rn_0.0001258925</c:v>
                </c:pt>
                <c:pt idx="10636">
                  <c:v>Rn_0.0001584893</c:v>
                </c:pt>
                <c:pt idx="10637">
                  <c:v>Rn_0.0001995262</c:v>
                </c:pt>
                <c:pt idx="10638">
                  <c:v>Rn_0.0002511886</c:v>
                </c:pt>
                <c:pt idx="10639">
                  <c:v>Rn_0.0003162278</c:v>
                </c:pt>
                <c:pt idx="10640">
                  <c:v>Rn_0.0003981072</c:v>
                </c:pt>
                <c:pt idx="10641">
                  <c:v>Rn_0.0005011872</c:v>
                </c:pt>
                <c:pt idx="10642">
                  <c:v>Rn_0.0006309573</c:v>
                </c:pt>
                <c:pt idx="10643">
                  <c:v>Rn_0.0007943282</c:v>
                </c:pt>
                <c:pt idx="10644">
                  <c:v>Rn_0.001</c:v>
                </c:pt>
                <c:pt idx="10645">
                  <c:v>Rn_0.001258925</c:v>
                </c:pt>
                <c:pt idx="10646">
                  <c:v>Rn_0.001584893</c:v>
                </c:pt>
                <c:pt idx="10647">
                  <c:v>Rn_0.001995262</c:v>
                </c:pt>
                <c:pt idx="10648">
                  <c:v>Rn_0.002511886</c:v>
                </c:pt>
                <c:pt idx="10649">
                  <c:v>Rn_0.003162278</c:v>
                </c:pt>
                <c:pt idx="10650">
                  <c:v>Rn_0.003981072</c:v>
                </c:pt>
                <c:pt idx="10651">
                  <c:v>Rn_0.005011872</c:v>
                </c:pt>
                <c:pt idx="10652">
                  <c:v>Rn_0.006309573</c:v>
                </c:pt>
                <c:pt idx="10653">
                  <c:v>Rn_0.007943282</c:v>
                </c:pt>
                <c:pt idx="10654">
                  <c:v>Rn_0.01</c:v>
                </c:pt>
                <c:pt idx="10655">
                  <c:v>Rn_0.01258925</c:v>
                </c:pt>
                <c:pt idx="10656">
                  <c:v>Rn_0.01584893</c:v>
                </c:pt>
                <c:pt idx="10657">
                  <c:v>Rn_0.01995262</c:v>
                </c:pt>
                <c:pt idx="10658">
                  <c:v>Rn_0.02511886</c:v>
                </c:pt>
                <c:pt idx="10659">
                  <c:v>Rn_0.03162278</c:v>
                </c:pt>
                <c:pt idx="10660">
                  <c:v>Rn_0.03981072</c:v>
                </c:pt>
                <c:pt idx="10661">
                  <c:v>Rn_0.05011872</c:v>
                </c:pt>
                <c:pt idx="10662">
                  <c:v>Rn_0.06309573</c:v>
                </c:pt>
                <c:pt idx="10663">
                  <c:v>Rn_0.07943282</c:v>
                </c:pt>
                <c:pt idx="10664">
                  <c:v>Rn_0.1</c:v>
                </c:pt>
                <c:pt idx="10665">
                  <c:v>Rn_0.1258925</c:v>
                </c:pt>
                <c:pt idx="10666">
                  <c:v>Rn_0.1584893</c:v>
                </c:pt>
                <c:pt idx="10667">
                  <c:v>Rn_0.1995262</c:v>
                </c:pt>
                <c:pt idx="10668">
                  <c:v>Rn_0.2511886</c:v>
                </c:pt>
                <c:pt idx="10669">
                  <c:v>Rn_0.3162278</c:v>
                </c:pt>
                <c:pt idx="10670">
                  <c:v>Rn_0.3981072</c:v>
                </c:pt>
                <c:pt idx="10671">
                  <c:v>Rn_0.5011872</c:v>
                </c:pt>
                <c:pt idx="10672">
                  <c:v>Rn_0.6309573</c:v>
                </c:pt>
                <c:pt idx="10673">
                  <c:v>Rn_0.7943282</c:v>
                </c:pt>
                <c:pt idx="10674">
                  <c:v>Rn_1</c:v>
                </c:pt>
                <c:pt idx="10675">
                  <c:v>Rn_1.258925</c:v>
                </c:pt>
                <c:pt idx="10676">
                  <c:v>Rn_1.584893</c:v>
                </c:pt>
                <c:pt idx="10677">
                  <c:v>Rn_1.995262</c:v>
                </c:pt>
                <c:pt idx="10678">
                  <c:v>Rn_2.511886</c:v>
                </c:pt>
                <c:pt idx="10679">
                  <c:v>Rn_3.162278</c:v>
                </c:pt>
                <c:pt idx="10680">
                  <c:v>Rn_3.981072</c:v>
                </c:pt>
                <c:pt idx="10681">
                  <c:v>Rn_5.011872</c:v>
                </c:pt>
                <c:pt idx="10682">
                  <c:v>Rn_6.309573</c:v>
                </c:pt>
                <c:pt idx="10683">
                  <c:v>Rn_7.943282</c:v>
                </c:pt>
                <c:pt idx="10684">
                  <c:v>Rn_10</c:v>
                </c:pt>
                <c:pt idx="10685">
                  <c:v>Rn_12.58925</c:v>
                </c:pt>
                <c:pt idx="10686">
                  <c:v>Rn_15.84893</c:v>
                </c:pt>
                <c:pt idx="10687">
                  <c:v>Rn_19.95262</c:v>
                </c:pt>
                <c:pt idx="10688">
                  <c:v>Rn_25.11886</c:v>
                </c:pt>
                <c:pt idx="10689">
                  <c:v>Rn_31.62278</c:v>
                </c:pt>
                <c:pt idx="10690">
                  <c:v>Rn_39.81072</c:v>
                </c:pt>
                <c:pt idx="10691">
                  <c:v>Rn_50.11872</c:v>
                </c:pt>
                <c:pt idx="10692">
                  <c:v>Rn_63.09573</c:v>
                </c:pt>
                <c:pt idx="10693">
                  <c:v>Rn_79.43282</c:v>
                </c:pt>
                <c:pt idx="10694">
                  <c:v>Rn_100</c:v>
                </c:pt>
                <c:pt idx="10695">
                  <c:v>Rn_125.8925</c:v>
                </c:pt>
                <c:pt idx="10696">
                  <c:v>Rn_158.4893</c:v>
                </c:pt>
                <c:pt idx="10697">
                  <c:v>Rn_199.5262</c:v>
                </c:pt>
                <c:pt idx="10698">
                  <c:v>Rn_251.1886</c:v>
                </c:pt>
                <c:pt idx="10699">
                  <c:v>Rn_316.2278</c:v>
                </c:pt>
                <c:pt idx="10700">
                  <c:v>Rn_398.1072</c:v>
                </c:pt>
                <c:pt idx="10701">
                  <c:v>Rn_501.1872</c:v>
                </c:pt>
                <c:pt idx="10702">
                  <c:v>Rn_630.9573</c:v>
                </c:pt>
                <c:pt idx="10703">
                  <c:v>Rn_794.3282</c:v>
                </c:pt>
                <c:pt idx="10704">
                  <c:v>Rn_1000</c:v>
                </c:pt>
                <c:pt idx="10705">
                  <c:v>Rn_1258.925</c:v>
                </c:pt>
                <c:pt idx="10706">
                  <c:v>Rn_1584.893</c:v>
                </c:pt>
                <c:pt idx="10707">
                  <c:v>Rn_1995.262</c:v>
                </c:pt>
                <c:pt idx="10708">
                  <c:v>Rn_2511.886</c:v>
                </c:pt>
                <c:pt idx="10709">
                  <c:v>Rn_3162.278</c:v>
                </c:pt>
                <c:pt idx="10710">
                  <c:v>Rn_3981.072</c:v>
                </c:pt>
                <c:pt idx="10711">
                  <c:v>Rn_5011.872</c:v>
                </c:pt>
                <c:pt idx="10712">
                  <c:v>Rn_6309.573</c:v>
                </c:pt>
                <c:pt idx="10713">
                  <c:v>Rn_7943.282</c:v>
                </c:pt>
                <c:pt idx="10714">
                  <c:v>Rn_10000</c:v>
                </c:pt>
                <c:pt idx="10715">
                  <c:v>Rn_12589.25</c:v>
                </c:pt>
                <c:pt idx="10716">
                  <c:v>Rn_15848.93</c:v>
                </c:pt>
                <c:pt idx="10717">
                  <c:v>Rn_19952.62</c:v>
                </c:pt>
                <c:pt idx="10718">
                  <c:v>Rn_25118.86</c:v>
                </c:pt>
                <c:pt idx="10719">
                  <c:v>Rn_31622.78</c:v>
                </c:pt>
                <c:pt idx="10720">
                  <c:v>Rn_39810.72</c:v>
                </c:pt>
                <c:pt idx="10721">
                  <c:v>Rn_50118.72</c:v>
                </c:pt>
                <c:pt idx="10722">
                  <c:v>Rn_63095.73</c:v>
                </c:pt>
                <c:pt idx="10723">
                  <c:v>Rn_79432.82</c:v>
                </c:pt>
                <c:pt idx="10724">
                  <c:v>Rn_100000</c:v>
                </c:pt>
                <c:pt idx="10725">
                  <c:v>Rn_125892.5</c:v>
                </c:pt>
                <c:pt idx="10726">
                  <c:v>Rn_158489.3</c:v>
                </c:pt>
                <c:pt idx="10727">
                  <c:v>Rn_199526.2</c:v>
                </c:pt>
                <c:pt idx="10728">
                  <c:v>Rn_251188.6</c:v>
                </c:pt>
                <c:pt idx="10729">
                  <c:v>Rn_316227.8</c:v>
                </c:pt>
                <c:pt idx="10730">
                  <c:v>Rn_398107.2</c:v>
                </c:pt>
                <c:pt idx="10731">
                  <c:v>Rn_501187.2</c:v>
                </c:pt>
                <c:pt idx="10732">
                  <c:v>Rn_630957.3</c:v>
                </c:pt>
                <c:pt idx="10733">
                  <c:v>Rn_794328.2</c:v>
                </c:pt>
                <c:pt idx="10734">
                  <c:v>Rn_1000000</c:v>
                </c:pt>
                <c:pt idx="10735">
                  <c:v>Rn_1258925</c:v>
                </c:pt>
                <c:pt idx="10736">
                  <c:v>Rn_1584893</c:v>
                </c:pt>
                <c:pt idx="10737">
                  <c:v>Rn_1995262</c:v>
                </c:pt>
                <c:pt idx="10738">
                  <c:v>Rn_2511886</c:v>
                </c:pt>
                <c:pt idx="10739">
                  <c:v>Rn_3162278</c:v>
                </c:pt>
                <c:pt idx="10740">
                  <c:v>Rn_3981072</c:v>
                </c:pt>
                <c:pt idx="10741">
                  <c:v>Rn_5011872</c:v>
                </c:pt>
                <c:pt idx="10742">
                  <c:v>Rn_6309573</c:v>
                </c:pt>
                <c:pt idx="10743">
                  <c:v>Rn_7943282</c:v>
                </c:pt>
                <c:pt idx="10744">
                  <c:v>Rn_10000000</c:v>
                </c:pt>
                <c:pt idx="10745">
                  <c:v>Rn_12589250</c:v>
                </c:pt>
                <c:pt idx="10746">
                  <c:v>Rn_15848930</c:v>
                </c:pt>
                <c:pt idx="10747">
                  <c:v>Rn_19952620</c:v>
                </c:pt>
                <c:pt idx="10748">
                  <c:v>Fr_</c:v>
                </c:pt>
                <c:pt idx="10749">
                  <c:v>Energy[eV]_Elastic[mb]</c:v>
                </c:pt>
                <c:pt idx="10750">
                  <c:v>Fr_0.00001258925</c:v>
                </c:pt>
                <c:pt idx="10751">
                  <c:v>Fr_0.00001584893</c:v>
                </c:pt>
                <c:pt idx="10752">
                  <c:v>Fr_0.00001995262</c:v>
                </c:pt>
                <c:pt idx="10753">
                  <c:v>Fr_0.00002511886</c:v>
                </c:pt>
                <c:pt idx="10754">
                  <c:v>Fr_0.00003162278</c:v>
                </c:pt>
                <c:pt idx="10755">
                  <c:v>Fr_0.00003981072</c:v>
                </c:pt>
                <c:pt idx="10756">
                  <c:v>Fr_0.00005011872</c:v>
                </c:pt>
                <c:pt idx="10757">
                  <c:v>Fr_0.00006309573</c:v>
                </c:pt>
                <c:pt idx="10758">
                  <c:v>Fr_0.00007943282</c:v>
                </c:pt>
                <c:pt idx="10759">
                  <c:v>Fr_0.0001</c:v>
                </c:pt>
                <c:pt idx="10760">
                  <c:v>Fr_0.0001258925</c:v>
                </c:pt>
                <c:pt idx="10761">
                  <c:v>Fr_0.0001584893</c:v>
                </c:pt>
                <c:pt idx="10762">
                  <c:v>Fr_0.0001995262</c:v>
                </c:pt>
                <c:pt idx="10763">
                  <c:v>Fr_0.0002511886</c:v>
                </c:pt>
                <c:pt idx="10764">
                  <c:v>Fr_0.0003162278</c:v>
                </c:pt>
                <c:pt idx="10765">
                  <c:v>Fr_0.0003981072</c:v>
                </c:pt>
                <c:pt idx="10766">
                  <c:v>Fr_0.0005011872</c:v>
                </c:pt>
                <c:pt idx="10767">
                  <c:v>Fr_0.0006309573</c:v>
                </c:pt>
                <c:pt idx="10768">
                  <c:v>Fr_0.0007943282</c:v>
                </c:pt>
                <c:pt idx="10769">
                  <c:v>Fr_0.001</c:v>
                </c:pt>
                <c:pt idx="10770">
                  <c:v>Fr_0.001258925</c:v>
                </c:pt>
                <c:pt idx="10771">
                  <c:v>Fr_0.001584893</c:v>
                </c:pt>
                <c:pt idx="10772">
                  <c:v>Fr_0.001995262</c:v>
                </c:pt>
                <c:pt idx="10773">
                  <c:v>Fr_0.002511886</c:v>
                </c:pt>
                <c:pt idx="10774">
                  <c:v>Fr_0.003162278</c:v>
                </c:pt>
                <c:pt idx="10775">
                  <c:v>Fr_0.003981072</c:v>
                </c:pt>
                <c:pt idx="10776">
                  <c:v>Fr_0.005011872</c:v>
                </c:pt>
                <c:pt idx="10777">
                  <c:v>Fr_0.006309573</c:v>
                </c:pt>
                <c:pt idx="10778">
                  <c:v>Fr_0.007943282</c:v>
                </c:pt>
                <c:pt idx="10779">
                  <c:v>Fr_0.01</c:v>
                </c:pt>
                <c:pt idx="10780">
                  <c:v>Fr_0.01258925</c:v>
                </c:pt>
                <c:pt idx="10781">
                  <c:v>Fr_0.01584893</c:v>
                </c:pt>
                <c:pt idx="10782">
                  <c:v>Fr_0.01995262</c:v>
                </c:pt>
                <c:pt idx="10783">
                  <c:v>Fr_0.02511886</c:v>
                </c:pt>
                <c:pt idx="10784">
                  <c:v>Fr_0.03162278</c:v>
                </c:pt>
                <c:pt idx="10785">
                  <c:v>Fr_0.03981072</c:v>
                </c:pt>
                <c:pt idx="10786">
                  <c:v>Fr_0.05011872</c:v>
                </c:pt>
                <c:pt idx="10787">
                  <c:v>Fr_0.06309573</c:v>
                </c:pt>
                <c:pt idx="10788">
                  <c:v>Fr_0.07943282</c:v>
                </c:pt>
                <c:pt idx="10789">
                  <c:v>Fr_0.1</c:v>
                </c:pt>
                <c:pt idx="10790">
                  <c:v>Fr_0.1258925</c:v>
                </c:pt>
                <c:pt idx="10791">
                  <c:v>Fr_0.1584893</c:v>
                </c:pt>
                <c:pt idx="10792">
                  <c:v>Fr_0.1995262</c:v>
                </c:pt>
                <c:pt idx="10793">
                  <c:v>Fr_0.2511886</c:v>
                </c:pt>
                <c:pt idx="10794">
                  <c:v>Fr_0.3162278</c:v>
                </c:pt>
                <c:pt idx="10795">
                  <c:v>Fr_0.3981072</c:v>
                </c:pt>
                <c:pt idx="10796">
                  <c:v>Fr_0.5011872</c:v>
                </c:pt>
                <c:pt idx="10797">
                  <c:v>Fr_0.6309573</c:v>
                </c:pt>
                <c:pt idx="10798">
                  <c:v>Fr_0.7943282</c:v>
                </c:pt>
                <c:pt idx="10799">
                  <c:v>Fr_1</c:v>
                </c:pt>
                <c:pt idx="10800">
                  <c:v>Fr_1.258925</c:v>
                </c:pt>
                <c:pt idx="10801">
                  <c:v>Fr_1.584893</c:v>
                </c:pt>
                <c:pt idx="10802">
                  <c:v>Fr_1.995262</c:v>
                </c:pt>
                <c:pt idx="10803">
                  <c:v>Fr_2.511886</c:v>
                </c:pt>
                <c:pt idx="10804">
                  <c:v>Fr_3.162278</c:v>
                </c:pt>
                <c:pt idx="10805">
                  <c:v>Fr_3.981072</c:v>
                </c:pt>
                <c:pt idx="10806">
                  <c:v>Fr_5.011872</c:v>
                </c:pt>
                <c:pt idx="10807">
                  <c:v>Fr_6.309573</c:v>
                </c:pt>
                <c:pt idx="10808">
                  <c:v>Fr_7.943282</c:v>
                </c:pt>
                <c:pt idx="10809">
                  <c:v>Fr_10</c:v>
                </c:pt>
                <c:pt idx="10810">
                  <c:v>Fr_12.58925</c:v>
                </c:pt>
                <c:pt idx="10811">
                  <c:v>Fr_15.84893</c:v>
                </c:pt>
                <c:pt idx="10812">
                  <c:v>Fr_19.95262</c:v>
                </c:pt>
                <c:pt idx="10813">
                  <c:v>Fr_25.11886</c:v>
                </c:pt>
                <c:pt idx="10814">
                  <c:v>Fr_31.62278</c:v>
                </c:pt>
                <c:pt idx="10815">
                  <c:v>Fr_39.81072</c:v>
                </c:pt>
                <c:pt idx="10816">
                  <c:v>Fr_50.11872</c:v>
                </c:pt>
                <c:pt idx="10817">
                  <c:v>Fr_63.09573</c:v>
                </c:pt>
                <c:pt idx="10818">
                  <c:v>Fr_79.43282</c:v>
                </c:pt>
                <c:pt idx="10819">
                  <c:v>Fr_100</c:v>
                </c:pt>
                <c:pt idx="10820">
                  <c:v>Fr_125.8925</c:v>
                </c:pt>
                <c:pt idx="10821">
                  <c:v>Fr_158.4893</c:v>
                </c:pt>
                <c:pt idx="10822">
                  <c:v>Fr_199.5262</c:v>
                </c:pt>
                <c:pt idx="10823">
                  <c:v>Fr_251.1886</c:v>
                </c:pt>
                <c:pt idx="10824">
                  <c:v>Fr_316.2278</c:v>
                </c:pt>
                <c:pt idx="10825">
                  <c:v>Fr_398.1072</c:v>
                </c:pt>
                <c:pt idx="10826">
                  <c:v>Fr_501.1872</c:v>
                </c:pt>
                <c:pt idx="10827">
                  <c:v>Fr_630.9573</c:v>
                </c:pt>
                <c:pt idx="10828">
                  <c:v>Fr_794.3282</c:v>
                </c:pt>
                <c:pt idx="10829">
                  <c:v>Fr_1000</c:v>
                </c:pt>
                <c:pt idx="10830">
                  <c:v>Fr_1258.925</c:v>
                </c:pt>
                <c:pt idx="10831">
                  <c:v>Fr_1584.893</c:v>
                </c:pt>
                <c:pt idx="10832">
                  <c:v>Fr_1995.262</c:v>
                </c:pt>
                <c:pt idx="10833">
                  <c:v>Fr_2511.886</c:v>
                </c:pt>
                <c:pt idx="10834">
                  <c:v>Fr_3162.278</c:v>
                </c:pt>
                <c:pt idx="10835">
                  <c:v>Fr_3981.072</c:v>
                </c:pt>
                <c:pt idx="10836">
                  <c:v>Fr_5011.872</c:v>
                </c:pt>
                <c:pt idx="10837">
                  <c:v>Fr_6309.573</c:v>
                </c:pt>
                <c:pt idx="10838">
                  <c:v>Fr_7943.282</c:v>
                </c:pt>
                <c:pt idx="10839">
                  <c:v>Fr_10000</c:v>
                </c:pt>
                <c:pt idx="10840">
                  <c:v>Fr_12589.25</c:v>
                </c:pt>
                <c:pt idx="10841">
                  <c:v>Fr_15848.93</c:v>
                </c:pt>
                <c:pt idx="10842">
                  <c:v>Fr_19952.62</c:v>
                </c:pt>
                <c:pt idx="10843">
                  <c:v>Fr_25118.86</c:v>
                </c:pt>
                <c:pt idx="10844">
                  <c:v>Fr_31622.78</c:v>
                </c:pt>
                <c:pt idx="10845">
                  <c:v>Fr_39810.72</c:v>
                </c:pt>
                <c:pt idx="10846">
                  <c:v>Fr_50118.72</c:v>
                </c:pt>
                <c:pt idx="10847">
                  <c:v>Fr_63095.73</c:v>
                </c:pt>
                <c:pt idx="10848">
                  <c:v>Fr_79432.82</c:v>
                </c:pt>
                <c:pt idx="10849">
                  <c:v>Fr_100000</c:v>
                </c:pt>
                <c:pt idx="10850">
                  <c:v>Fr_125892.5</c:v>
                </c:pt>
                <c:pt idx="10851">
                  <c:v>Fr_158489.3</c:v>
                </c:pt>
                <c:pt idx="10852">
                  <c:v>Fr_199526.2</c:v>
                </c:pt>
                <c:pt idx="10853">
                  <c:v>Fr_251188.6</c:v>
                </c:pt>
                <c:pt idx="10854">
                  <c:v>Fr_316227.8</c:v>
                </c:pt>
                <c:pt idx="10855">
                  <c:v>Fr_398107.2</c:v>
                </c:pt>
                <c:pt idx="10856">
                  <c:v>Fr_501187.2</c:v>
                </c:pt>
                <c:pt idx="10857">
                  <c:v>Fr_630957.3</c:v>
                </c:pt>
                <c:pt idx="10858">
                  <c:v>Fr_794328.2</c:v>
                </c:pt>
                <c:pt idx="10859">
                  <c:v>Fr_1000000</c:v>
                </c:pt>
                <c:pt idx="10860">
                  <c:v>Fr_1258925</c:v>
                </c:pt>
                <c:pt idx="10861">
                  <c:v>Fr_1584893</c:v>
                </c:pt>
                <c:pt idx="10862">
                  <c:v>Fr_1995262</c:v>
                </c:pt>
                <c:pt idx="10863">
                  <c:v>Fr_2511886</c:v>
                </c:pt>
                <c:pt idx="10864">
                  <c:v>Fr_3162278</c:v>
                </c:pt>
                <c:pt idx="10865">
                  <c:v>Fr_3981072</c:v>
                </c:pt>
                <c:pt idx="10866">
                  <c:v>Fr_5011872</c:v>
                </c:pt>
                <c:pt idx="10867">
                  <c:v>Fr_6309573</c:v>
                </c:pt>
                <c:pt idx="10868">
                  <c:v>Fr_7943282</c:v>
                </c:pt>
                <c:pt idx="10869">
                  <c:v>Fr_10000000</c:v>
                </c:pt>
                <c:pt idx="10870">
                  <c:v>Fr_12589250</c:v>
                </c:pt>
                <c:pt idx="10871">
                  <c:v>Fr_15848930</c:v>
                </c:pt>
                <c:pt idx="10872">
                  <c:v>Fr_19952620</c:v>
                </c:pt>
                <c:pt idx="10873">
                  <c:v>Ra_</c:v>
                </c:pt>
                <c:pt idx="10874">
                  <c:v>Energy[eV]_Elastic[mb]</c:v>
                </c:pt>
                <c:pt idx="10875">
                  <c:v>Ra_0.00001258925</c:v>
                </c:pt>
                <c:pt idx="10876">
                  <c:v>Ra_0.00001584893</c:v>
                </c:pt>
                <c:pt idx="10877">
                  <c:v>Ra_0.00001995262</c:v>
                </c:pt>
                <c:pt idx="10878">
                  <c:v>Ra_0.00002511886</c:v>
                </c:pt>
                <c:pt idx="10879">
                  <c:v>Ra_0.00003162278</c:v>
                </c:pt>
                <c:pt idx="10880">
                  <c:v>Ra_0.00003981072</c:v>
                </c:pt>
                <c:pt idx="10881">
                  <c:v>Ra_0.00005011872</c:v>
                </c:pt>
                <c:pt idx="10882">
                  <c:v>Ra_0.00006309573</c:v>
                </c:pt>
                <c:pt idx="10883">
                  <c:v>Ra_0.00007943282</c:v>
                </c:pt>
                <c:pt idx="10884">
                  <c:v>Ra_0.0001</c:v>
                </c:pt>
                <c:pt idx="10885">
                  <c:v>Ra_0.0001258925</c:v>
                </c:pt>
                <c:pt idx="10886">
                  <c:v>Ra_0.0001584893</c:v>
                </c:pt>
                <c:pt idx="10887">
                  <c:v>Ra_0.0001995262</c:v>
                </c:pt>
                <c:pt idx="10888">
                  <c:v>Ra_0.0002511886</c:v>
                </c:pt>
                <c:pt idx="10889">
                  <c:v>Ra_0.0003162278</c:v>
                </c:pt>
                <c:pt idx="10890">
                  <c:v>Ra_0.0003981072</c:v>
                </c:pt>
                <c:pt idx="10891">
                  <c:v>Ra_0.0005011872</c:v>
                </c:pt>
                <c:pt idx="10892">
                  <c:v>Ra_0.0006309573</c:v>
                </c:pt>
                <c:pt idx="10893">
                  <c:v>Ra_0.0007943282</c:v>
                </c:pt>
                <c:pt idx="10894">
                  <c:v>Ra_0.001</c:v>
                </c:pt>
                <c:pt idx="10895">
                  <c:v>Ra_0.001258925</c:v>
                </c:pt>
                <c:pt idx="10896">
                  <c:v>Ra_0.001584893</c:v>
                </c:pt>
                <c:pt idx="10897">
                  <c:v>Ra_0.001995262</c:v>
                </c:pt>
                <c:pt idx="10898">
                  <c:v>Ra_0.002511886</c:v>
                </c:pt>
                <c:pt idx="10899">
                  <c:v>Ra_0.003162278</c:v>
                </c:pt>
                <c:pt idx="10900">
                  <c:v>Ra_0.003981072</c:v>
                </c:pt>
                <c:pt idx="10901">
                  <c:v>Ra_0.005011872</c:v>
                </c:pt>
                <c:pt idx="10902">
                  <c:v>Ra_0.006309573</c:v>
                </c:pt>
                <c:pt idx="10903">
                  <c:v>Ra_0.007943282</c:v>
                </c:pt>
                <c:pt idx="10904">
                  <c:v>Ra_0.01</c:v>
                </c:pt>
                <c:pt idx="10905">
                  <c:v>Ra_0.01258925</c:v>
                </c:pt>
                <c:pt idx="10906">
                  <c:v>Ra_0.01584893</c:v>
                </c:pt>
                <c:pt idx="10907">
                  <c:v>Ra_0.01995262</c:v>
                </c:pt>
                <c:pt idx="10908">
                  <c:v>Ra_0.02511886</c:v>
                </c:pt>
                <c:pt idx="10909">
                  <c:v>Ra_0.03162278</c:v>
                </c:pt>
                <c:pt idx="10910">
                  <c:v>Ra_0.03981072</c:v>
                </c:pt>
                <c:pt idx="10911">
                  <c:v>Ra_0.05011872</c:v>
                </c:pt>
                <c:pt idx="10912">
                  <c:v>Ra_0.06309573</c:v>
                </c:pt>
                <c:pt idx="10913">
                  <c:v>Ra_0.07943282</c:v>
                </c:pt>
                <c:pt idx="10914">
                  <c:v>Ra_0.1</c:v>
                </c:pt>
                <c:pt idx="10915">
                  <c:v>Ra_0.1258925</c:v>
                </c:pt>
                <c:pt idx="10916">
                  <c:v>Ra_0.1584893</c:v>
                </c:pt>
                <c:pt idx="10917">
                  <c:v>Ra_0.1995262</c:v>
                </c:pt>
                <c:pt idx="10918">
                  <c:v>Ra_0.2511886</c:v>
                </c:pt>
                <c:pt idx="10919">
                  <c:v>Ra_0.3162278</c:v>
                </c:pt>
                <c:pt idx="10920">
                  <c:v>Ra_0.3981072</c:v>
                </c:pt>
                <c:pt idx="10921">
                  <c:v>Ra_0.5011872</c:v>
                </c:pt>
                <c:pt idx="10922">
                  <c:v>Ra_0.6309573</c:v>
                </c:pt>
                <c:pt idx="10923">
                  <c:v>Ra_0.7943282</c:v>
                </c:pt>
                <c:pt idx="10924">
                  <c:v>Ra_1</c:v>
                </c:pt>
                <c:pt idx="10925">
                  <c:v>Ra_1.258925</c:v>
                </c:pt>
                <c:pt idx="10926">
                  <c:v>Ra_1.584893</c:v>
                </c:pt>
                <c:pt idx="10927">
                  <c:v>Ra_1.995262</c:v>
                </c:pt>
                <c:pt idx="10928">
                  <c:v>Ra_2.511886</c:v>
                </c:pt>
                <c:pt idx="10929">
                  <c:v>Ra_3.162278</c:v>
                </c:pt>
                <c:pt idx="10930">
                  <c:v>Ra_3.981072</c:v>
                </c:pt>
                <c:pt idx="10931">
                  <c:v>Ra_5.011872</c:v>
                </c:pt>
                <c:pt idx="10932">
                  <c:v>Ra_6.309573</c:v>
                </c:pt>
                <c:pt idx="10933">
                  <c:v>Ra_7.943282</c:v>
                </c:pt>
                <c:pt idx="10934">
                  <c:v>Ra_10</c:v>
                </c:pt>
                <c:pt idx="10935">
                  <c:v>Ra_12.58925</c:v>
                </c:pt>
                <c:pt idx="10936">
                  <c:v>Ra_15.84893</c:v>
                </c:pt>
                <c:pt idx="10937">
                  <c:v>Ra_19.95262</c:v>
                </c:pt>
                <c:pt idx="10938">
                  <c:v>Ra_25.11886</c:v>
                </c:pt>
                <c:pt idx="10939">
                  <c:v>Ra_31.62278</c:v>
                </c:pt>
                <c:pt idx="10940">
                  <c:v>Ra_39.81072</c:v>
                </c:pt>
                <c:pt idx="10941">
                  <c:v>Ra_50.11872</c:v>
                </c:pt>
                <c:pt idx="10942">
                  <c:v>Ra_63.09573</c:v>
                </c:pt>
                <c:pt idx="10943">
                  <c:v>Ra_79.43282</c:v>
                </c:pt>
                <c:pt idx="10944">
                  <c:v>Ra_100</c:v>
                </c:pt>
                <c:pt idx="10945">
                  <c:v>Ra_125.8925</c:v>
                </c:pt>
                <c:pt idx="10946">
                  <c:v>Ra_158.4893</c:v>
                </c:pt>
                <c:pt idx="10947">
                  <c:v>Ra_199.5262</c:v>
                </c:pt>
                <c:pt idx="10948">
                  <c:v>Ra_251.1886</c:v>
                </c:pt>
                <c:pt idx="10949">
                  <c:v>Ra_316.2278</c:v>
                </c:pt>
                <c:pt idx="10950">
                  <c:v>Ra_398.1072</c:v>
                </c:pt>
                <c:pt idx="10951">
                  <c:v>Ra_501.1872</c:v>
                </c:pt>
                <c:pt idx="10952">
                  <c:v>Ra_630.9573</c:v>
                </c:pt>
                <c:pt idx="10953">
                  <c:v>Ra_794.3282</c:v>
                </c:pt>
                <c:pt idx="10954">
                  <c:v>Ra_1000</c:v>
                </c:pt>
                <c:pt idx="10955">
                  <c:v>Ra_1258.925</c:v>
                </c:pt>
                <c:pt idx="10956">
                  <c:v>Ra_1584.893</c:v>
                </c:pt>
                <c:pt idx="10957">
                  <c:v>Ra_1995.262</c:v>
                </c:pt>
                <c:pt idx="10958">
                  <c:v>Ra_2511.886</c:v>
                </c:pt>
                <c:pt idx="10959">
                  <c:v>Ra_3162.278</c:v>
                </c:pt>
                <c:pt idx="10960">
                  <c:v>Ra_3981.072</c:v>
                </c:pt>
                <c:pt idx="10961">
                  <c:v>Ra_5011.872</c:v>
                </c:pt>
                <c:pt idx="10962">
                  <c:v>Ra_6309.573</c:v>
                </c:pt>
                <c:pt idx="10963">
                  <c:v>Ra_7943.282</c:v>
                </c:pt>
                <c:pt idx="10964">
                  <c:v>Ra_10000</c:v>
                </c:pt>
                <c:pt idx="10965">
                  <c:v>Ra_12589.25</c:v>
                </c:pt>
                <c:pt idx="10966">
                  <c:v>Ra_15848.93</c:v>
                </c:pt>
                <c:pt idx="10967">
                  <c:v>Ra_19952.62</c:v>
                </c:pt>
                <c:pt idx="10968">
                  <c:v>Ra_25118.86</c:v>
                </c:pt>
                <c:pt idx="10969">
                  <c:v>Ra_31622.78</c:v>
                </c:pt>
                <c:pt idx="10970">
                  <c:v>Ra_39810.72</c:v>
                </c:pt>
                <c:pt idx="10971">
                  <c:v>Ra_50118.72</c:v>
                </c:pt>
                <c:pt idx="10972">
                  <c:v>Ra_63095.73</c:v>
                </c:pt>
                <c:pt idx="10973">
                  <c:v>Ra_79432.82</c:v>
                </c:pt>
                <c:pt idx="10974">
                  <c:v>Ra_100000</c:v>
                </c:pt>
                <c:pt idx="10975">
                  <c:v>Ra_125892.5</c:v>
                </c:pt>
                <c:pt idx="10976">
                  <c:v>Ra_158489.3</c:v>
                </c:pt>
                <c:pt idx="10977">
                  <c:v>Ra_199526.2</c:v>
                </c:pt>
                <c:pt idx="10978">
                  <c:v>Ra_251188.6</c:v>
                </c:pt>
                <c:pt idx="10979">
                  <c:v>Ra_316227.8</c:v>
                </c:pt>
                <c:pt idx="10980">
                  <c:v>Ra_398107.2</c:v>
                </c:pt>
                <c:pt idx="10981">
                  <c:v>Ra_501187.2</c:v>
                </c:pt>
                <c:pt idx="10982">
                  <c:v>Ra_630957.3</c:v>
                </c:pt>
                <c:pt idx="10983">
                  <c:v>Ra_794328.2</c:v>
                </c:pt>
                <c:pt idx="10984">
                  <c:v>Ra_1000000</c:v>
                </c:pt>
                <c:pt idx="10985">
                  <c:v>Ra_1258925</c:v>
                </c:pt>
                <c:pt idx="10986">
                  <c:v>Ra_1584893</c:v>
                </c:pt>
                <c:pt idx="10987">
                  <c:v>Ra_1995262</c:v>
                </c:pt>
                <c:pt idx="10988">
                  <c:v>Ra_2511886</c:v>
                </c:pt>
                <c:pt idx="10989">
                  <c:v>Ra_3162278</c:v>
                </c:pt>
                <c:pt idx="10990">
                  <c:v>Ra_3981072</c:v>
                </c:pt>
                <c:pt idx="10991">
                  <c:v>Ra_5011872</c:v>
                </c:pt>
                <c:pt idx="10992">
                  <c:v>Ra_6309573</c:v>
                </c:pt>
                <c:pt idx="10993">
                  <c:v>Ra_7943282</c:v>
                </c:pt>
                <c:pt idx="10994">
                  <c:v>Ra_10000000</c:v>
                </c:pt>
                <c:pt idx="10995">
                  <c:v>Ra_12589250</c:v>
                </c:pt>
                <c:pt idx="10996">
                  <c:v>Ra_15848930</c:v>
                </c:pt>
                <c:pt idx="10997">
                  <c:v>Ra_19952620</c:v>
                </c:pt>
                <c:pt idx="10998">
                  <c:v>Ac_</c:v>
                </c:pt>
                <c:pt idx="10999">
                  <c:v>Energy[eV]_Elastic[mb]</c:v>
                </c:pt>
                <c:pt idx="11000">
                  <c:v>Ac_0.00001258925</c:v>
                </c:pt>
                <c:pt idx="11001">
                  <c:v>Ac_0.00001584893</c:v>
                </c:pt>
                <c:pt idx="11002">
                  <c:v>Ac_0.00001995262</c:v>
                </c:pt>
                <c:pt idx="11003">
                  <c:v>Ac_0.00002511886</c:v>
                </c:pt>
                <c:pt idx="11004">
                  <c:v>Ac_0.00003162278</c:v>
                </c:pt>
                <c:pt idx="11005">
                  <c:v>Ac_0.00003981072</c:v>
                </c:pt>
                <c:pt idx="11006">
                  <c:v>Ac_0.00005011872</c:v>
                </c:pt>
                <c:pt idx="11007">
                  <c:v>Ac_0.00006309573</c:v>
                </c:pt>
                <c:pt idx="11008">
                  <c:v>Ac_0.00007943282</c:v>
                </c:pt>
                <c:pt idx="11009">
                  <c:v>Ac_0.0001</c:v>
                </c:pt>
                <c:pt idx="11010">
                  <c:v>Ac_0.0001258925</c:v>
                </c:pt>
                <c:pt idx="11011">
                  <c:v>Ac_0.0001584893</c:v>
                </c:pt>
                <c:pt idx="11012">
                  <c:v>Ac_0.0001995262</c:v>
                </c:pt>
                <c:pt idx="11013">
                  <c:v>Ac_0.0002511886</c:v>
                </c:pt>
                <c:pt idx="11014">
                  <c:v>Ac_0.0003162278</c:v>
                </c:pt>
                <c:pt idx="11015">
                  <c:v>Ac_0.0003981072</c:v>
                </c:pt>
                <c:pt idx="11016">
                  <c:v>Ac_0.0005011872</c:v>
                </c:pt>
                <c:pt idx="11017">
                  <c:v>Ac_0.0006309573</c:v>
                </c:pt>
                <c:pt idx="11018">
                  <c:v>Ac_0.0007943282</c:v>
                </c:pt>
                <c:pt idx="11019">
                  <c:v>Ac_0.001</c:v>
                </c:pt>
                <c:pt idx="11020">
                  <c:v>Ac_0.001258925</c:v>
                </c:pt>
                <c:pt idx="11021">
                  <c:v>Ac_0.001584893</c:v>
                </c:pt>
                <c:pt idx="11022">
                  <c:v>Ac_0.001995262</c:v>
                </c:pt>
                <c:pt idx="11023">
                  <c:v>Ac_0.002511886</c:v>
                </c:pt>
                <c:pt idx="11024">
                  <c:v>Ac_0.003162278</c:v>
                </c:pt>
                <c:pt idx="11025">
                  <c:v>Ac_0.003981072</c:v>
                </c:pt>
                <c:pt idx="11026">
                  <c:v>Ac_0.005011872</c:v>
                </c:pt>
                <c:pt idx="11027">
                  <c:v>Ac_0.006309573</c:v>
                </c:pt>
                <c:pt idx="11028">
                  <c:v>Ac_0.007943282</c:v>
                </c:pt>
                <c:pt idx="11029">
                  <c:v>Ac_0.01</c:v>
                </c:pt>
                <c:pt idx="11030">
                  <c:v>Ac_0.01258925</c:v>
                </c:pt>
                <c:pt idx="11031">
                  <c:v>Ac_0.01584893</c:v>
                </c:pt>
                <c:pt idx="11032">
                  <c:v>Ac_0.01995262</c:v>
                </c:pt>
                <c:pt idx="11033">
                  <c:v>Ac_0.02511886</c:v>
                </c:pt>
                <c:pt idx="11034">
                  <c:v>Ac_0.03162278</c:v>
                </c:pt>
                <c:pt idx="11035">
                  <c:v>Ac_0.03981072</c:v>
                </c:pt>
                <c:pt idx="11036">
                  <c:v>Ac_0.05011872</c:v>
                </c:pt>
                <c:pt idx="11037">
                  <c:v>Ac_0.06309573</c:v>
                </c:pt>
                <c:pt idx="11038">
                  <c:v>Ac_0.07943282</c:v>
                </c:pt>
                <c:pt idx="11039">
                  <c:v>Ac_0.1</c:v>
                </c:pt>
                <c:pt idx="11040">
                  <c:v>Ac_0.1258925</c:v>
                </c:pt>
                <c:pt idx="11041">
                  <c:v>Ac_0.1584893</c:v>
                </c:pt>
                <c:pt idx="11042">
                  <c:v>Ac_0.1995262</c:v>
                </c:pt>
                <c:pt idx="11043">
                  <c:v>Ac_0.2511886</c:v>
                </c:pt>
                <c:pt idx="11044">
                  <c:v>Ac_0.3162278</c:v>
                </c:pt>
                <c:pt idx="11045">
                  <c:v>Ac_0.3981072</c:v>
                </c:pt>
                <c:pt idx="11046">
                  <c:v>Ac_0.5011872</c:v>
                </c:pt>
                <c:pt idx="11047">
                  <c:v>Ac_0.6309573</c:v>
                </c:pt>
                <c:pt idx="11048">
                  <c:v>Ac_0.7943282</c:v>
                </c:pt>
                <c:pt idx="11049">
                  <c:v>Ac_1</c:v>
                </c:pt>
                <c:pt idx="11050">
                  <c:v>Ac_1.258925</c:v>
                </c:pt>
                <c:pt idx="11051">
                  <c:v>Ac_1.584893</c:v>
                </c:pt>
                <c:pt idx="11052">
                  <c:v>Ac_1.995262</c:v>
                </c:pt>
                <c:pt idx="11053">
                  <c:v>Ac_2.511886</c:v>
                </c:pt>
                <c:pt idx="11054">
                  <c:v>Ac_3.162278</c:v>
                </c:pt>
                <c:pt idx="11055">
                  <c:v>Ac_3.981072</c:v>
                </c:pt>
                <c:pt idx="11056">
                  <c:v>Ac_5.011872</c:v>
                </c:pt>
                <c:pt idx="11057">
                  <c:v>Ac_6.309573</c:v>
                </c:pt>
                <c:pt idx="11058">
                  <c:v>Ac_7.943282</c:v>
                </c:pt>
                <c:pt idx="11059">
                  <c:v>Ac_10</c:v>
                </c:pt>
                <c:pt idx="11060">
                  <c:v>Ac_12.58925</c:v>
                </c:pt>
                <c:pt idx="11061">
                  <c:v>Ac_15.84893</c:v>
                </c:pt>
                <c:pt idx="11062">
                  <c:v>Ac_19.95262</c:v>
                </c:pt>
                <c:pt idx="11063">
                  <c:v>Ac_25.11886</c:v>
                </c:pt>
                <c:pt idx="11064">
                  <c:v>Ac_31.62278</c:v>
                </c:pt>
                <c:pt idx="11065">
                  <c:v>Ac_39.81072</c:v>
                </c:pt>
                <c:pt idx="11066">
                  <c:v>Ac_50.11872</c:v>
                </c:pt>
                <c:pt idx="11067">
                  <c:v>Ac_63.09573</c:v>
                </c:pt>
                <c:pt idx="11068">
                  <c:v>Ac_79.43282</c:v>
                </c:pt>
                <c:pt idx="11069">
                  <c:v>Ac_100</c:v>
                </c:pt>
                <c:pt idx="11070">
                  <c:v>Ac_125.8925</c:v>
                </c:pt>
                <c:pt idx="11071">
                  <c:v>Ac_158.4893</c:v>
                </c:pt>
                <c:pt idx="11072">
                  <c:v>Ac_199.5262</c:v>
                </c:pt>
                <c:pt idx="11073">
                  <c:v>Ac_251.1886</c:v>
                </c:pt>
                <c:pt idx="11074">
                  <c:v>Ac_316.2278</c:v>
                </c:pt>
                <c:pt idx="11075">
                  <c:v>Ac_398.1072</c:v>
                </c:pt>
                <c:pt idx="11076">
                  <c:v>Ac_501.1872</c:v>
                </c:pt>
                <c:pt idx="11077">
                  <c:v>Ac_630.9573</c:v>
                </c:pt>
                <c:pt idx="11078">
                  <c:v>Ac_794.3282</c:v>
                </c:pt>
                <c:pt idx="11079">
                  <c:v>Ac_1000</c:v>
                </c:pt>
                <c:pt idx="11080">
                  <c:v>Ac_1258.925</c:v>
                </c:pt>
                <c:pt idx="11081">
                  <c:v>Ac_1584.893</c:v>
                </c:pt>
                <c:pt idx="11082">
                  <c:v>Ac_1995.262</c:v>
                </c:pt>
                <c:pt idx="11083">
                  <c:v>Ac_2511.886</c:v>
                </c:pt>
                <c:pt idx="11084">
                  <c:v>Ac_3162.278</c:v>
                </c:pt>
                <c:pt idx="11085">
                  <c:v>Ac_3981.072</c:v>
                </c:pt>
                <c:pt idx="11086">
                  <c:v>Ac_5011.872</c:v>
                </c:pt>
                <c:pt idx="11087">
                  <c:v>Ac_6309.573</c:v>
                </c:pt>
                <c:pt idx="11088">
                  <c:v>Ac_7943.282</c:v>
                </c:pt>
                <c:pt idx="11089">
                  <c:v>Ac_10000</c:v>
                </c:pt>
                <c:pt idx="11090">
                  <c:v>Ac_12589.25</c:v>
                </c:pt>
                <c:pt idx="11091">
                  <c:v>Ac_15848.93</c:v>
                </c:pt>
                <c:pt idx="11092">
                  <c:v>Ac_19952.62</c:v>
                </c:pt>
                <c:pt idx="11093">
                  <c:v>Ac_25118.86</c:v>
                </c:pt>
                <c:pt idx="11094">
                  <c:v>Ac_31622.78</c:v>
                </c:pt>
                <c:pt idx="11095">
                  <c:v>Ac_39810.72</c:v>
                </c:pt>
                <c:pt idx="11096">
                  <c:v>Ac_50118.72</c:v>
                </c:pt>
                <c:pt idx="11097">
                  <c:v>Ac_63095.73</c:v>
                </c:pt>
                <c:pt idx="11098">
                  <c:v>Ac_79432.82</c:v>
                </c:pt>
                <c:pt idx="11099">
                  <c:v>Ac_100000</c:v>
                </c:pt>
                <c:pt idx="11100">
                  <c:v>Ac_125892.5</c:v>
                </c:pt>
                <c:pt idx="11101">
                  <c:v>Ac_158489.3</c:v>
                </c:pt>
                <c:pt idx="11102">
                  <c:v>Ac_199526.2</c:v>
                </c:pt>
                <c:pt idx="11103">
                  <c:v>Ac_251188.6</c:v>
                </c:pt>
                <c:pt idx="11104">
                  <c:v>Ac_316227.8</c:v>
                </c:pt>
                <c:pt idx="11105">
                  <c:v>Ac_398107.2</c:v>
                </c:pt>
                <c:pt idx="11106">
                  <c:v>Ac_501187.2</c:v>
                </c:pt>
                <c:pt idx="11107">
                  <c:v>Ac_630957.3</c:v>
                </c:pt>
                <c:pt idx="11108">
                  <c:v>Ac_794328.2</c:v>
                </c:pt>
                <c:pt idx="11109">
                  <c:v>Ac_1000000</c:v>
                </c:pt>
                <c:pt idx="11110">
                  <c:v>Ac_1258925</c:v>
                </c:pt>
                <c:pt idx="11111">
                  <c:v>Ac_1584893</c:v>
                </c:pt>
                <c:pt idx="11112">
                  <c:v>Ac_1995262</c:v>
                </c:pt>
                <c:pt idx="11113">
                  <c:v>Ac_2511886</c:v>
                </c:pt>
                <c:pt idx="11114">
                  <c:v>Ac_3162278</c:v>
                </c:pt>
                <c:pt idx="11115">
                  <c:v>Ac_3981072</c:v>
                </c:pt>
                <c:pt idx="11116">
                  <c:v>Ac_5011872</c:v>
                </c:pt>
                <c:pt idx="11117">
                  <c:v>Ac_6309573</c:v>
                </c:pt>
                <c:pt idx="11118">
                  <c:v>Ac_7943282</c:v>
                </c:pt>
                <c:pt idx="11119">
                  <c:v>Ac_10000000</c:v>
                </c:pt>
                <c:pt idx="11120">
                  <c:v>Ac_12589250</c:v>
                </c:pt>
                <c:pt idx="11121">
                  <c:v>Ac_15848930</c:v>
                </c:pt>
                <c:pt idx="11122">
                  <c:v>Ac_19952620</c:v>
                </c:pt>
                <c:pt idx="11123">
                  <c:v>Th_</c:v>
                </c:pt>
                <c:pt idx="11124">
                  <c:v>Energy[eV]_Elastic[mb]</c:v>
                </c:pt>
                <c:pt idx="11125">
                  <c:v>Th_0.00001258925</c:v>
                </c:pt>
                <c:pt idx="11126">
                  <c:v>Th_0.00001584893</c:v>
                </c:pt>
                <c:pt idx="11127">
                  <c:v>Th_0.00001995262</c:v>
                </c:pt>
                <c:pt idx="11128">
                  <c:v>Th_0.00002511886</c:v>
                </c:pt>
                <c:pt idx="11129">
                  <c:v>Th_0.00003162278</c:v>
                </c:pt>
                <c:pt idx="11130">
                  <c:v>Th_0.00003981072</c:v>
                </c:pt>
                <c:pt idx="11131">
                  <c:v>Th_0.00005011872</c:v>
                </c:pt>
                <c:pt idx="11132">
                  <c:v>Th_0.00006309573</c:v>
                </c:pt>
                <c:pt idx="11133">
                  <c:v>Th_0.00007943282</c:v>
                </c:pt>
                <c:pt idx="11134">
                  <c:v>Th_0.0001</c:v>
                </c:pt>
                <c:pt idx="11135">
                  <c:v>Th_0.0001258925</c:v>
                </c:pt>
                <c:pt idx="11136">
                  <c:v>Th_0.0001584893</c:v>
                </c:pt>
                <c:pt idx="11137">
                  <c:v>Th_0.0001995262</c:v>
                </c:pt>
                <c:pt idx="11138">
                  <c:v>Th_0.0002511886</c:v>
                </c:pt>
                <c:pt idx="11139">
                  <c:v>Th_0.0003162278</c:v>
                </c:pt>
                <c:pt idx="11140">
                  <c:v>Th_0.0003981072</c:v>
                </c:pt>
                <c:pt idx="11141">
                  <c:v>Th_0.0005011872</c:v>
                </c:pt>
                <c:pt idx="11142">
                  <c:v>Th_0.0006309573</c:v>
                </c:pt>
                <c:pt idx="11143">
                  <c:v>Th_0.0007943282</c:v>
                </c:pt>
                <c:pt idx="11144">
                  <c:v>Th_0.001</c:v>
                </c:pt>
                <c:pt idx="11145">
                  <c:v>Th_0.001258925</c:v>
                </c:pt>
                <c:pt idx="11146">
                  <c:v>Th_0.001584893</c:v>
                </c:pt>
                <c:pt idx="11147">
                  <c:v>Th_0.001995262</c:v>
                </c:pt>
                <c:pt idx="11148">
                  <c:v>Th_0.002511886</c:v>
                </c:pt>
                <c:pt idx="11149">
                  <c:v>Th_0.003162278</c:v>
                </c:pt>
                <c:pt idx="11150">
                  <c:v>Th_0.003981072</c:v>
                </c:pt>
                <c:pt idx="11151">
                  <c:v>Th_0.005011872</c:v>
                </c:pt>
                <c:pt idx="11152">
                  <c:v>Th_0.006309573</c:v>
                </c:pt>
                <c:pt idx="11153">
                  <c:v>Th_0.007943282</c:v>
                </c:pt>
                <c:pt idx="11154">
                  <c:v>Th_0.01</c:v>
                </c:pt>
                <c:pt idx="11155">
                  <c:v>Th_0.01258925</c:v>
                </c:pt>
                <c:pt idx="11156">
                  <c:v>Th_0.01584893</c:v>
                </c:pt>
                <c:pt idx="11157">
                  <c:v>Th_0.01995262</c:v>
                </c:pt>
                <c:pt idx="11158">
                  <c:v>Th_0.02511886</c:v>
                </c:pt>
                <c:pt idx="11159">
                  <c:v>Th_0.03162278</c:v>
                </c:pt>
                <c:pt idx="11160">
                  <c:v>Th_0.03981072</c:v>
                </c:pt>
                <c:pt idx="11161">
                  <c:v>Th_0.05011872</c:v>
                </c:pt>
                <c:pt idx="11162">
                  <c:v>Th_0.06309573</c:v>
                </c:pt>
                <c:pt idx="11163">
                  <c:v>Th_0.07943282</c:v>
                </c:pt>
                <c:pt idx="11164">
                  <c:v>Th_0.1</c:v>
                </c:pt>
                <c:pt idx="11165">
                  <c:v>Th_0.1258925</c:v>
                </c:pt>
                <c:pt idx="11166">
                  <c:v>Th_0.1584893</c:v>
                </c:pt>
                <c:pt idx="11167">
                  <c:v>Th_0.1995262</c:v>
                </c:pt>
                <c:pt idx="11168">
                  <c:v>Th_0.2511886</c:v>
                </c:pt>
                <c:pt idx="11169">
                  <c:v>Th_0.3162278</c:v>
                </c:pt>
                <c:pt idx="11170">
                  <c:v>Th_0.3981072</c:v>
                </c:pt>
                <c:pt idx="11171">
                  <c:v>Th_0.5011872</c:v>
                </c:pt>
                <c:pt idx="11172">
                  <c:v>Th_0.6309573</c:v>
                </c:pt>
                <c:pt idx="11173">
                  <c:v>Th_0.7943282</c:v>
                </c:pt>
                <c:pt idx="11174">
                  <c:v>Th_1</c:v>
                </c:pt>
                <c:pt idx="11175">
                  <c:v>Th_1.258925</c:v>
                </c:pt>
                <c:pt idx="11176">
                  <c:v>Th_1.584893</c:v>
                </c:pt>
                <c:pt idx="11177">
                  <c:v>Th_1.995262</c:v>
                </c:pt>
                <c:pt idx="11178">
                  <c:v>Th_2.511886</c:v>
                </c:pt>
                <c:pt idx="11179">
                  <c:v>Th_3.162278</c:v>
                </c:pt>
                <c:pt idx="11180">
                  <c:v>Th_3.981072</c:v>
                </c:pt>
                <c:pt idx="11181">
                  <c:v>Th_5.011872</c:v>
                </c:pt>
                <c:pt idx="11182">
                  <c:v>Th_6.309573</c:v>
                </c:pt>
                <c:pt idx="11183">
                  <c:v>Th_7.943282</c:v>
                </c:pt>
                <c:pt idx="11184">
                  <c:v>Th_10</c:v>
                </c:pt>
                <c:pt idx="11185">
                  <c:v>Th_12.58925</c:v>
                </c:pt>
                <c:pt idx="11186">
                  <c:v>Th_15.84893</c:v>
                </c:pt>
                <c:pt idx="11187">
                  <c:v>Th_19.95262</c:v>
                </c:pt>
                <c:pt idx="11188">
                  <c:v>Th_25.11886</c:v>
                </c:pt>
                <c:pt idx="11189">
                  <c:v>Th_31.62278</c:v>
                </c:pt>
                <c:pt idx="11190">
                  <c:v>Th_39.81072</c:v>
                </c:pt>
                <c:pt idx="11191">
                  <c:v>Th_50.11872</c:v>
                </c:pt>
                <c:pt idx="11192">
                  <c:v>Th_63.09573</c:v>
                </c:pt>
                <c:pt idx="11193">
                  <c:v>Th_79.43282</c:v>
                </c:pt>
                <c:pt idx="11194">
                  <c:v>Th_100</c:v>
                </c:pt>
                <c:pt idx="11195">
                  <c:v>Th_125.8925</c:v>
                </c:pt>
                <c:pt idx="11196">
                  <c:v>Th_158.4893</c:v>
                </c:pt>
                <c:pt idx="11197">
                  <c:v>Th_199.5262</c:v>
                </c:pt>
                <c:pt idx="11198">
                  <c:v>Th_251.1886</c:v>
                </c:pt>
                <c:pt idx="11199">
                  <c:v>Th_316.2278</c:v>
                </c:pt>
                <c:pt idx="11200">
                  <c:v>Th_398.1072</c:v>
                </c:pt>
                <c:pt idx="11201">
                  <c:v>Th_501.1872</c:v>
                </c:pt>
                <c:pt idx="11202">
                  <c:v>Th_630.9573</c:v>
                </c:pt>
                <c:pt idx="11203">
                  <c:v>Th_794.3282</c:v>
                </c:pt>
                <c:pt idx="11204">
                  <c:v>Th_1000</c:v>
                </c:pt>
                <c:pt idx="11205">
                  <c:v>Th_1258.925</c:v>
                </c:pt>
                <c:pt idx="11206">
                  <c:v>Th_1584.893</c:v>
                </c:pt>
                <c:pt idx="11207">
                  <c:v>Th_1995.262</c:v>
                </c:pt>
                <c:pt idx="11208">
                  <c:v>Th_2511.886</c:v>
                </c:pt>
                <c:pt idx="11209">
                  <c:v>Th_3162.278</c:v>
                </c:pt>
                <c:pt idx="11210">
                  <c:v>Th_3981.072</c:v>
                </c:pt>
                <c:pt idx="11211">
                  <c:v>Th_5011.872</c:v>
                </c:pt>
                <c:pt idx="11212">
                  <c:v>Th_6309.573</c:v>
                </c:pt>
                <c:pt idx="11213">
                  <c:v>Th_7943.282</c:v>
                </c:pt>
                <c:pt idx="11214">
                  <c:v>Th_10000</c:v>
                </c:pt>
                <c:pt idx="11215">
                  <c:v>Th_12589.25</c:v>
                </c:pt>
                <c:pt idx="11216">
                  <c:v>Th_15848.93</c:v>
                </c:pt>
                <c:pt idx="11217">
                  <c:v>Th_19952.62</c:v>
                </c:pt>
                <c:pt idx="11218">
                  <c:v>Th_25118.86</c:v>
                </c:pt>
                <c:pt idx="11219">
                  <c:v>Th_31622.78</c:v>
                </c:pt>
                <c:pt idx="11220">
                  <c:v>Th_39810.72</c:v>
                </c:pt>
                <c:pt idx="11221">
                  <c:v>Th_50118.72</c:v>
                </c:pt>
                <c:pt idx="11222">
                  <c:v>Th_63095.73</c:v>
                </c:pt>
                <c:pt idx="11223">
                  <c:v>Th_79432.82</c:v>
                </c:pt>
                <c:pt idx="11224">
                  <c:v>Th_100000</c:v>
                </c:pt>
                <c:pt idx="11225">
                  <c:v>Th_125892.5</c:v>
                </c:pt>
                <c:pt idx="11226">
                  <c:v>Th_158489.3</c:v>
                </c:pt>
                <c:pt idx="11227">
                  <c:v>Th_199526.2</c:v>
                </c:pt>
                <c:pt idx="11228">
                  <c:v>Th_251188.6</c:v>
                </c:pt>
                <c:pt idx="11229">
                  <c:v>Th_316227.8</c:v>
                </c:pt>
                <c:pt idx="11230">
                  <c:v>Th_398107.2</c:v>
                </c:pt>
                <c:pt idx="11231">
                  <c:v>Th_501187.2</c:v>
                </c:pt>
                <c:pt idx="11232">
                  <c:v>Th_630957.3</c:v>
                </c:pt>
                <c:pt idx="11233">
                  <c:v>Th_794328.2</c:v>
                </c:pt>
                <c:pt idx="11234">
                  <c:v>Th_1000000</c:v>
                </c:pt>
                <c:pt idx="11235">
                  <c:v>Th_1258925</c:v>
                </c:pt>
                <c:pt idx="11236">
                  <c:v>Th_1584893</c:v>
                </c:pt>
                <c:pt idx="11237">
                  <c:v>Th_1995262</c:v>
                </c:pt>
                <c:pt idx="11238">
                  <c:v>Th_2511886</c:v>
                </c:pt>
                <c:pt idx="11239">
                  <c:v>Th_3162278</c:v>
                </c:pt>
                <c:pt idx="11240">
                  <c:v>Th_3981072</c:v>
                </c:pt>
                <c:pt idx="11241">
                  <c:v>Th_5011872</c:v>
                </c:pt>
                <c:pt idx="11242">
                  <c:v>Th_6309573</c:v>
                </c:pt>
                <c:pt idx="11243">
                  <c:v>Th_7943282</c:v>
                </c:pt>
                <c:pt idx="11244">
                  <c:v>Th_10000000</c:v>
                </c:pt>
                <c:pt idx="11245">
                  <c:v>Th_12589250</c:v>
                </c:pt>
                <c:pt idx="11246">
                  <c:v>Th_15848930</c:v>
                </c:pt>
                <c:pt idx="11247">
                  <c:v>Th_19952620</c:v>
                </c:pt>
                <c:pt idx="11248">
                  <c:v>Pa_</c:v>
                </c:pt>
                <c:pt idx="11249">
                  <c:v>Energy[eV]_Elastic[mb]</c:v>
                </c:pt>
                <c:pt idx="11250">
                  <c:v>Pa_0.00001258925</c:v>
                </c:pt>
                <c:pt idx="11251">
                  <c:v>Pa_0.00001584893</c:v>
                </c:pt>
                <c:pt idx="11252">
                  <c:v>Pa_0.00001995262</c:v>
                </c:pt>
                <c:pt idx="11253">
                  <c:v>Pa_0.00002511886</c:v>
                </c:pt>
                <c:pt idx="11254">
                  <c:v>Pa_0.00003162278</c:v>
                </c:pt>
                <c:pt idx="11255">
                  <c:v>Pa_0.00003981072</c:v>
                </c:pt>
                <c:pt idx="11256">
                  <c:v>Pa_0.00005011872</c:v>
                </c:pt>
                <c:pt idx="11257">
                  <c:v>Pa_0.00006309573</c:v>
                </c:pt>
                <c:pt idx="11258">
                  <c:v>Pa_0.00007943282</c:v>
                </c:pt>
                <c:pt idx="11259">
                  <c:v>Pa_0.0001</c:v>
                </c:pt>
                <c:pt idx="11260">
                  <c:v>Pa_0.0001258925</c:v>
                </c:pt>
                <c:pt idx="11261">
                  <c:v>Pa_0.0001584893</c:v>
                </c:pt>
                <c:pt idx="11262">
                  <c:v>Pa_0.0001995262</c:v>
                </c:pt>
                <c:pt idx="11263">
                  <c:v>Pa_0.0002511886</c:v>
                </c:pt>
                <c:pt idx="11264">
                  <c:v>Pa_0.0003162278</c:v>
                </c:pt>
                <c:pt idx="11265">
                  <c:v>Pa_0.0003981072</c:v>
                </c:pt>
                <c:pt idx="11266">
                  <c:v>Pa_0.0005011872</c:v>
                </c:pt>
                <c:pt idx="11267">
                  <c:v>Pa_0.0006309573</c:v>
                </c:pt>
                <c:pt idx="11268">
                  <c:v>Pa_0.0007943282</c:v>
                </c:pt>
                <c:pt idx="11269">
                  <c:v>Pa_0.001</c:v>
                </c:pt>
                <c:pt idx="11270">
                  <c:v>Pa_0.001258925</c:v>
                </c:pt>
                <c:pt idx="11271">
                  <c:v>Pa_0.001584893</c:v>
                </c:pt>
                <c:pt idx="11272">
                  <c:v>Pa_0.001995262</c:v>
                </c:pt>
                <c:pt idx="11273">
                  <c:v>Pa_0.002511886</c:v>
                </c:pt>
                <c:pt idx="11274">
                  <c:v>Pa_0.003162278</c:v>
                </c:pt>
                <c:pt idx="11275">
                  <c:v>Pa_0.003981072</c:v>
                </c:pt>
                <c:pt idx="11276">
                  <c:v>Pa_0.005011872</c:v>
                </c:pt>
                <c:pt idx="11277">
                  <c:v>Pa_0.006309573</c:v>
                </c:pt>
                <c:pt idx="11278">
                  <c:v>Pa_0.007943282</c:v>
                </c:pt>
                <c:pt idx="11279">
                  <c:v>Pa_0.01</c:v>
                </c:pt>
                <c:pt idx="11280">
                  <c:v>Pa_0.01258925</c:v>
                </c:pt>
                <c:pt idx="11281">
                  <c:v>Pa_0.01584893</c:v>
                </c:pt>
                <c:pt idx="11282">
                  <c:v>Pa_0.01995262</c:v>
                </c:pt>
                <c:pt idx="11283">
                  <c:v>Pa_0.02511886</c:v>
                </c:pt>
                <c:pt idx="11284">
                  <c:v>Pa_0.03162278</c:v>
                </c:pt>
                <c:pt idx="11285">
                  <c:v>Pa_0.03981072</c:v>
                </c:pt>
                <c:pt idx="11286">
                  <c:v>Pa_0.05011872</c:v>
                </c:pt>
                <c:pt idx="11287">
                  <c:v>Pa_0.06309573</c:v>
                </c:pt>
                <c:pt idx="11288">
                  <c:v>Pa_0.07943282</c:v>
                </c:pt>
                <c:pt idx="11289">
                  <c:v>Pa_0.1</c:v>
                </c:pt>
                <c:pt idx="11290">
                  <c:v>Pa_0.1258925</c:v>
                </c:pt>
                <c:pt idx="11291">
                  <c:v>Pa_0.1584893</c:v>
                </c:pt>
                <c:pt idx="11292">
                  <c:v>Pa_0.1995262</c:v>
                </c:pt>
                <c:pt idx="11293">
                  <c:v>Pa_0.2511886</c:v>
                </c:pt>
                <c:pt idx="11294">
                  <c:v>Pa_0.3162278</c:v>
                </c:pt>
                <c:pt idx="11295">
                  <c:v>Pa_0.3981072</c:v>
                </c:pt>
                <c:pt idx="11296">
                  <c:v>Pa_0.5011872</c:v>
                </c:pt>
                <c:pt idx="11297">
                  <c:v>Pa_0.6309573</c:v>
                </c:pt>
                <c:pt idx="11298">
                  <c:v>Pa_0.7943282</c:v>
                </c:pt>
                <c:pt idx="11299">
                  <c:v>Pa_1</c:v>
                </c:pt>
                <c:pt idx="11300">
                  <c:v>Pa_1.258925</c:v>
                </c:pt>
                <c:pt idx="11301">
                  <c:v>Pa_1.584893</c:v>
                </c:pt>
                <c:pt idx="11302">
                  <c:v>Pa_1.995262</c:v>
                </c:pt>
                <c:pt idx="11303">
                  <c:v>Pa_2.511886</c:v>
                </c:pt>
                <c:pt idx="11304">
                  <c:v>Pa_3.162278</c:v>
                </c:pt>
                <c:pt idx="11305">
                  <c:v>Pa_3.981072</c:v>
                </c:pt>
                <c:pt idx="11306">
                  <c:v>Pa_5.011872</c:v>
                </c:pt>
                <c:pt idx="11307">
                  <c:v>Pa_6.309573</c:v>
                </c:pt>
                <c:pt idx="11308">
                  <c:v>Pa_7.943282</c:v>
                </c:pt>
                <c:pt idx="11309">
                  <c:v>Pa_10</c:v>
                </c:pt>
                <c:pt idx="11310">
                  <c:v>Pa_12.58925</c:v>
                </c:pt>
                <c:pt idx="11311">
                  <c:v>Pa_15.84893</c:v>
                </c:pt>
                <c:pt idx="11312">
                  <c:v>Pa_19.95262</c:v>
                </c:pt>
                <c:pt idx="11313">
                  <c:v>Pa_25.11886</c:v>
                </c:pt>
                <c:pt idx="11314">
                  <c:v>Pa_31.62278</c:v>
                </c:pt>
                <c:pt idx="11315">
                  <c:v>Pa_39.81072</c:v>
                </c:pt>
                <c:pt idx="11316">
                  <c:v>Pa_50.11872</c:v>
                </c:pt>
                <c:pt idx="11317">
                  <c:v>Pa_63.09573</c:v>
                </c:pt>
                <c:pt idx="11318">
                  <c:v>Pa_79.43282</c:v>
                </c:pt>
                <c:pt idx="11319">
                  <c:v>Pa_100</c:v>
                </c:pt>
                <c:pt idx="11320">
                  <c:v>Pa_125.8925</c:v>
                </c:pt>
                <c:pt idx="11321">
                  <c:v>Pa_158.4893</c:v>
                </c:pt>
                <c:pt idx="11322">
                  <c:v>Pa_199.5262</c:v>
                </c:pt>
                <c:pt idx="11323">
                  <c:v>Pa_251.1886</c:v>
                </c:pt>
                <c:pt idx="11324">
                  <c:v>Pa_316.2278</c:v>
                </c:pt>
                <c:pt idx="11325">
                  <c:v>Pa_398.1072</c:v>
                </c:pt>
                <c:pt idx="11326">
                  <c:v>Pa_501.1872</c:v>
                </c:pt>
                <c:pt idx="11327">
                  <c:v>Pa_630.9573</c:v>
                </c:pt>
                <c:pt idx="11328">
                  <c:v>Pa_794.3282</c:v>
                </c:pt>
                <c:pt idx="11329">
                  <c:v>Pa_1000</c:v>
                </c:pt>
                <c:pt idx="11330">
                  <c:v>Pa_1258.925</c:v>
                </c:pt>
                <c:pt idx="11331">
                  <c:v>Pa_1584.893</c:v>
                </c:pt>
                <c:pt idx="11332">
                  <c:v>Pa_1995.262</c:v>
                </c:pt>
                <c:pt idx="11333">
                  <c:v>Pa_2511.886</c:v>
                </c:pt>
                <c:pt idx="11334">
                  <c:v>Pa_3162.278</c:v>
                </c:pt>
                <c:pt idx="11335">
                  <c:v>Pa_3981.072</c:v>
                </c:pt>
                <c:pt idx="11336">
                  <c:v>Pa_5011.872</c:v>
                </c:pt>
                <c:pt idx="11337">
                  <c:v>Pa_6309.573</c:v>
                </c:pt>
                <c:pt idx="11338">
                  <c:v>Pa_7943.282</c:v>
                </c:pt>
                <c:pt idx="11339">
                  <c:v>Pa_10000</c:v>
                </c:pt>
                <c:pt idx="11340">
                  <c:v>Pa_12589.25</c:v>
                </c:pt>
                <c:pt idx="11341">
                  <c:v>Pa_15848.93</c:v>
                </c:pt>
                <c:pt idx="11342">
                  <c:v>Pa_19952.62</c:v>
                </c:pt>
                <c:pt idx="11343">
                  <c:v>Pa_25118.86</c:v>
                </c:pt>
                <c:pt idx="11344">
                  <c:v>Pa_31622.78</c:v>
                </c:pt>
                <c:pt idx="11345">
                  <c:v>Pa_39810.72</c:v>
                </c:pt>
                <c:pt idx="11346">
                  <c:v>Pa_50118.72</c:v>
                </c:pt>
                <c:pt idx="11347">
                  <c:v>Pa_63095.73</c:v>
                </c:pt>
                <c:pt idx="11348">
                  <c:v>Pa_79432.82</c:v>
                </c:pt>
                <c:pt idx="11349">
                  <c:v>Pa_100000</c:v>
                </c:pt>
                <c:pt idx="11350">
                  <c:v>Pa_125892.5</c:v>
                </c:pt>
                <c:pt idx="11351">
                  <c:v>Pa_158489.3</c:v>
                </c:pt>
                <c:pt idx="11352">
                  <c:v>Pa_199526.2</c:v>
                </c:pt>
                <c:pt idx="11353">
                  <c:v>Pa_251188.6</c:v>
                </c:pt>
                <c:pt idx="11354">
                  <c:v>Pa_316227.8</c:v>
                </c:pt>
                <c:pt idx="11355">
                  <c:v>Pa_398107.2</c:v>
                </c:pt>
                <c:pt idx="11356">
                  <c:v>Pa_501187.2</c:v>
                </c:pt>
                <c:pt idx="11357">
                  <c:v>Pa_630957.3</c:v>
                </c:pt>
                <c:pt idx="11358">
                  <c:v>Pa_794328.2</c:v>
                </c:pt>
                <c:pt idx="11359">
                  <c:v>Pa_1000000</c:v>
                </c:pt>
                <c:pt idx="11360">
                  <c:v>Pa_1258925</c:v>
                </c:pt>
                <c:pt idx="11361">
                  <c:v>Pa_1584893</c:v>
                </c:pt>
                <c:pt idx="11362">
                  <c:v>Pa_1995262</c:v>
                </c:pt>
                <c:pt idx="11363">
                  <c:v>Pa_2511886</c:v>
                </c:pt>
                <c:pt idx="11364">
                  <c:v>Pa_3162278</c:v>
                </c:pt>
                <c:pt idx="11365">
                  <c:v>Pa_3981072</c:v>
                </c:pt>
                <c:pt idx="11366">
                  <c:v>Pa_5011872</c:v>
                </c:pt>
                <c:pt idx="11367">
                  <c:v>Pa_6309573</c:v>
                </c:pt>
                <c:pt idx="11368">
                  <c:v>Pa_7943282</c:v>
                </c:pt>
                <c:pt idx="11369">
                  <c:v>Pa_10000000</c:v>
                </c:pt>
                <c:pt idx="11370">
                  <c:v>Pa_12589250</c:v>
                </c:pt>
                <c:pt idx="11371">
                  <c:v>Pa_15848930</c:v>
                </c:pt>
                <c:pt idx="11372">
                  <c:v>Pa_19952620</c:v>
                </c:pt>
                <c:pt idx="11373">
                  <c:v>U_</c:v>
                </c:pt>
                <c:pt idx="11374">
                  <c:v>Energy[eV]_Elastic[mb]</c:v>
                </c:pt>
                <c:pt idx="11375">
                  <c:v>U_0.00001258925</c:v>
                </c:pt>
                <c:pt idx="11376">
                  <c:v>U_0.00001584893</c:v>
                </c:pt>
                <c:pt idx="11377">
                  <c:v>U_0.00001995262</c:v>
                </c:pt>
                <c:pt idx="11378">
                  <c:v>U_0.00002511886</c:v>
                </c:pt>
                <c:pt idx="11379">
                  <c:v>U_0.00003162278</c:v>
                </c:pt>
                <c:pt idx="11380">
                  <c:v>U_0.00003981072</c:v>
                </c:pt>
                <c:pt idx="11381">
                  <c:v>U_0.00005011872</c:v>
                </c:pt>
                <c:pt idx="11382">
                  <c:v>U_0.00006309573</c:v>
                </c:pt>
                <c:pt idx="11383">
                  <c:v>U_0.00007943282</c:v>
                </c:pt>
                <c:pt idx="11384">
                  <c:v>U_0.0001</c:v>
                </c:pt>
                <c:pt idx="11385">
                  <c:v>U_0.0001258925</c:v>
                </c:pt>
                <c:pt idx="11386">
                  <c:v>U_0.0001584893</c:v>
                </c:pt>
                <c:pt idx="11387">
                  <c:v>U_0.0001995262</c:v>
                </c:pt>
                <c:pt idx="11388">
                  <c:v>U_0.0002511886</c:v>
                </c:pt>
                <c:pt idx="11389">
                  <c:v>U_0.0003162278</c:v>
                </c:pt>
                <c:pt idx="11390">
                  <c:v>U_0.0003981072</c:v>
                </c:pt>
                <c:pt idx="11391">
                  <c:v>U_0.0005011872</c:v>
                </c:pt>
                <c:pt idx="11392">
                  <c:v>U_0.0006309573</c:v>
                </c:pt>
                <c:pt idx="11393">
                  <c:v>U_0.0007943282</c:v>
                </c:pt>
                <c:pt idx="11394">
                  <c:v>U_0.001</c:v>
                </c:pt>
                <c:pt idx="11395">
                  <c:v>U_0.001258925</c:v>
                </c:pt>
                <c:pt idx="11396">
                  <c:v>U_0.001584893</c:v>
                </c:pt>
                <c:pt idx="11397">
                  <c:v>U_0.001995262</c:v>
                </c:pt>
                <c:pt idx="11398">
                  <c:v>U_0.002511886</c:v>
                </c:pt>
                <c:pt idx="11399">
                  <c:v>U_0.003162278</c:v>
                </c:pt>
                <c:pt idx="11400">
                  <c:v>U_0.003981072</c:v>
                </c:pt>
                <c:pt idx="11401">
                  <c:v>U_0.005011872</c:v>
                </c:pt>
                <c:pt idx="11402">
                  <c:v>U_0.006309573</c:v>
                </c:pt>
                <c:pt idx="11403">
                  <c:v>U_0.007943282</c:v>
                </c:pt>
                <c:pt idx="11404">
                  <c:v>U_0.01</c:v>
                </c:pt>
                <c:pt idx="11405">
                  <c:v>U_0.01258925</c:v>
                </c:pt>
                <c:pt idx="11406">
                  <c:v>U_0.01584893</c:v>
                </c:pt>
                <c:pt idx="11407">
                  <c:v>U_0.01995262</c:v>
                </c:pt>
                <c:pt idx="11408">
                  <c:v>U_0.02511886</c:v>
                </c:pt>
                <c:pt idx="11409">
                  <c:v>U_0.03162278</c:v>
                </c:pt>
                <c:pt idx="11410">
                  <c:v>U_0.03981072</c:v>
                </c:pt>
                <c:pt idx="11411">
                  <c:v>U_0.05011872</c:v>
                </c:pt>
                <c:pt idx="11412">
                  <c:v>U_0.06309573</c:v>
                </c:pt>
                <c:pt idx="11413">
                  <c:v>U_0.07943282</c:v>
                </c:pt>
                <c:pt idx="11414">
                  <c:v>U_0.1</c:v>
                </c:pt>
                <c:pt idx="11415">
                  <c:v>U_0.1258925</c:v>
                </c:pt>
                <c:pt idx="11416">
                  <c:v>U_0.1584893</c:v>
                </c:pt>
                <c:pt idx="11417">
                  <c:v>U_0.1995262</c:v>
                </c:pt>
                <c:pt idx="11418">
                  <c:v>U_0.2511886</c:v>
                </c:pt>
                <c:pt idx="11419">
                  <c:v>U_0.3162278</c:v>
                </c:pt>
                <c:pt idx="11420">
                  <c:v>U_0.3981072</c:v>
                </c:pt>
                <c:pt idx="11421">
                  <c:v>U_0.5011872</c:v>
                </c:pt>
                <c:pt idx="11422">
                  <c:v>U_0.6309573</c:v>
                </c:pt>
                <c:pt idx="11423">
                  <c:v>U_0.7943282</c:v>
                </c:pt>
                <c:pt idx="11424">
                  <c:v>U_1</c:v>
                </c:pt>
                <c:pt idx="11425">
                  <c:v>U_1.258925</c:v>
                </c:pt>
                <c:pt idx="11426">
                  <c:v>U_1.584893</c:v>
                </c:pt>
                <c:pt idx="11427">
                  <c:v>U_1.995262</c:v>
                </c:pt>
                <c:pt idx="11428">
                  <c:v>U_2.511886</c:v>
                </c:pt>
                <c:pt idx="11429">
                  <c:v>U_3.162278</c:v>
                </c:pt>
                <c:pt idx="11430">
                  <c:v>U_3.981072</c:v>
                </c:pt>
                <c:pt idx="11431">
                  <c:v>U_5.011872</c:v>
                </c:pt>
                <c:pt idx="11432">
                  <c:v>U_6.309573</c:v>
                </c:pt>
                <c:pt idx="11433">
                  <c:v>U_7.943282</c:v>
                </c:pt>
                <c:pt idx="11434">
                  <c:v>U_10</c:v>
                </c:pt>
                <c:pt idx="11435">
                  <c:v>U_12.58925</c:v>
                </c:pt>
                <c:pt idx="11436">
                  <c:v>U_15.84893</c:v>
                </c:pt>
                <c:pt idx="11437">
                  <c:v>U_19.95262</c:v>
                </c:pt>
                <c:pt idx="11438">
                  <c:v>U_25.11886</c:v>
                </c:pt>
                <c:pt idx="11439">
                  <c:v>U_31.62278</c:v>
                </c:pt>
                <c:pt idx="11440">
                  <c:v>U_39.81072</c:v>
                </c:pt>
                <c:pt idx="11441">
                  <c:v>U_50.11872</c:v>
                </c:pt>
                <c:pt idx="11442">
                  <c:v>U_63.09573</c:v>
                </c:pt>
                <c:pt idx="11443">
                  <c:v>U_79.43282</c:v>
                </c:pt>
                <c:pt idx="11444">
                  <c:v>U_100</c:v>
                </c:pt>
                <c:pt idx="11445">
                  <c:v>U_125.8925</c:v>
                </c:pt>
                <c:pt idx="11446">
                  <c:v>U_158.4893</c:v>
                </c:pt>
                <c:pt idx="11447">
                  <c:v>U_199.5262</c:v>
                </c:pt>
                <c:pt idx="11448">
                  <c:v>U_251.1886</c:v>
                </c:pt>
                <c:pt idx="11449">
                  <c:v>U_316.2278</c:v>
                </c:pt>
                <c:pt idx="11450">
                  <c:v>U_398.1072</c:v>
                </c:pt>
                <c:pt idx="11451">
                  <c:v>U_501.1872</c:v>
                </c:pt>
                <c:pt idx="11452">
                  <c:v>U_630.9573</c:v>
                </c:pt>
                <c:pt idx="11453">
                  <c:v>U_794.3282</c:v>
                </c:pt>
                <c:pt idx="11454">
                  <c:v>U_1000</c:v>
                </c:pt>
                <c:pt idx="11455">
                  <c:v>U_1258.925</c:v>
                </c:pt>
                <c:pt idx="11456">
                  <c:v>U_1584.893</c:v>
                </c:pt>
                <c:pt idx="11457">
                  <c:v>U_1995.262</c:v>
                </c:pt>
                <c:pt idx="11458">
                  <c:v>U_2511.886</c:v>
                </c:pt>
                <c:pt idx="11459">
                  <c:v>U_3162.278</c:v>
                </c:pt>
                <c:pt idx="11460">
                  <c:v>U_3981.072</c:v>
                </c:pt>
                <c:pt idx="11461">
                  <c:v>U_5011.872</c:v>
                </c:pt>
                <c:pt idx="11462">
                  <c:v>U_6309.573</c:v>
                </c:pt>
                <c:pt idx="11463">
                  <c:v>U_7943.282</c:v>
                </c:pt>
                <c:pt idx="11464">
                  <c:v>U_10000</c:v>
                </c:pt>
                <c:pt idx="11465">
                  <c:v>U_12589.25</c:v>
                </c:pt>
                <c:pt idx="11466">
                  <c:v>U_15848.93</c:v>
                </c:pt>
                <c:pt idx="11467">
                  <c:v>U_19952.62</c:v>
                </c:pt>
                <c:pt idx="11468">
                  <c:v>U_25118.86</c:v>
                </c:pt>
                <c:pt idx="11469">
                  <c:v>U_31622.78</c:v>
                </c:pt>
                <c:pt idx="11470">
                  <c:v>U_39810.72</c:v>
                </c:pt>
                <c:pt idx="11471">
                  <c:v>U_50118.72</c:v>
                </c:pt>
                <c:pt idx="11472">
                  <c:v>U_63095.73</c:v>
                </c:pt>
                <c:pt idx="11473">
                  <c:v>U_79432.82</c:v>
                </c:pt>
                <c:pt idx="11474">
                  <c:v>U_100000</c:v>
                </c:pt>
                <c:pt idx="11475">
                  <c:v>U_125892.5</c:v>
                </c:pt>
                <c:pt idx="11476">
                  <c:v>U_158489.3</c:v>
                </c:pt>
                <c:pt idx="11477">
                  <c:v>U_199526.2</c:v>
                </c:pt>
                <c:pt idx="11478">
                  <c:v>U_251188.6</c:v>
                </c:pt>
                <c:pt idx="11479">
                  <c:v>U_316227.8</c:v>
                </c:pt>
                <c:pt idx="11480">
                  <c:v>U_398107.2</c:v>
                </c:pt>
                <c:pt idx="11481">
                  <c:v>U_501187.2</c:v>
                </c:pt>
                <c:pt idx="11482">
                  <c:v>U_630957.3</c:v>
                </c:pt>
                <c:pt idx="11483">
                  <c:v>U_794328.2</c:v>
                </c:pt>
                <c:pt idx="11484">
                  <c:v>U_1000000</c:v>
                </c:pt>
                <c:pt idx="11485">
                  <c:v>U_1258925</c:v>
                </c:pt>
                <c:pt idx="11486">
                  <c:v>U_1584893</c:v>
                </c:pt>
                <c:pt idx="11487">
                  <c:v>U_1995262</c:v>
                </c:pt>
                <c:pt idx="11488">
                  <c:v>U_2511886</c:v>
                </c:pt>
                <c:pt idx="11489">
                  <c:v>U_3162278</c:v>
                </c:pt>
                <c:pt idx="11490">
                  <c:v>U_3981072</c:v>
                </c:pt>
                <c:pt idx="11491">
                  <c:v>U_5011872</c:v>
                </c:pt>
                <c:pt idx="11492">
                  <c:v>U_6309573</c:v>
                </c:pt>
                <c:pt idx="11493">
                  <c:v>U_7943282</c:v>
                </c:pt>
                <c:pt idx="11494">
                  <c:v>U_10000000</c:v>
                </c:pt>
                <c:pt idx="11495">
                  <c:v>U_12589250</c:v>
                </c:pt>
                <c:pt idx="11496">
                  <c:v>U_15848930</c:v>
                </c:pt>
                <c:pt idx="11497">
                  <c:v>U_19952620</c:v>
                </c:pt>
              </c:strCache>
            </c:strRef>
          </c:cat>
          <c:val>
            <c:numRef>
              <c:f>Sheet3!$E$2:$E$11500</c:f>
              <c:numCache>
                <c:formatCode>0.00E+00</c:formatCode>
                <c:ptCount val="1149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0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0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  <c:pt idx="3684">
                  <c:v>0</c:v>
                </c:pt>
                <c:pt idx="3685">
                  <c:v>0</c:v>
                </c:pt>
                <c:pt idx="3686">
                  <c:v>0</c:v>
                </c:pt>
                <c:pt idx="3687">
                  <c:v>0</c:v>
                </c:pt>
                <c:pt idx="3688">
                  <c:v>0</c:v>
                </c:pt>
                <c:pt idx="3689">
                  <c:v>0</c:v>
                </c:pt>
                <c:pt idx="3690">
                  <c:v>0</c:v>
                </c:pt>
                <c:pt idx="3691">
                  <c:v>0</c:v>
                </c:pt>
                <c:pt idx="3692">
                  <c:v>0</c:v>
                </c:pt>
                <c:pt idx="3693">
                  <c:v>0</c:v>
                </c:pt>
                <c:pt idx="3694">
                  <c:v>0</c:v>
                </c:pt>
                <c:pt idx="3695">
                  <c:v>0</c:v>
                </c:pt>
                <c:pt idx="3696">
                  <c:v>0</c:v>
                </c:pt>
                <c:pt idx="3697">
                  <c:v>0</c:v>
                </c:pt>
                <c:pt idx="3698">
                  <c:v>0</c:v>
                </c:pt>
                <c:pt idx="3699">
                  <c:v>0</c:v>
                </c:pt>
                <c:pt idx="3700">
                  <c:v>0</c:v>
                </c:pt>
                <c:pt idx="3701">
                  <c:v>0</c:v>
                </c:pt>
                <c:pt idx="3702">
                  <c:v>0</c:v>
                </c:pt>
                <c:pt idx="3703">
                  <c:v>0</c:v>
                </c:pt>
                <c:pt idx="3704">
                  <c:v>0</c:v>
                </c:pt>
                <c:pt idx="3705">
                  <c:v>0</c:v>
                </c:pt>
                <c:pt idx="3706">
                  <c:v>0</c:v>
                </c:pt>
                <c:pt idx="3707">
                  <c:v>0</c:v>
                </c:pt>
                <c:pt idx="3708">
                  <c:v>0</c:v>
                </c:pt>
                <c:pt idx="3709">
                  <c:v>0</c:v>
                </c:pt>
                <c:pt idx="3710">
                  <c:v>0</c:v>
                </c:pt>
                <c:pt idx="3711">
                  <c:v>0</c:v>
                </c:pt>
                <c:pt idx="3712">
                  <c:v>0</c:v>
                </c:pt>
                <c:pt idx="3713">
                  <c:v>0</c:v>
                </c:pt>
                <c:pt idx="3714">
                  <c:v>0</c:v>
                </c:pt>
                <c:pt idx="3715">
                  <c:v>0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0</c:v>
                </c:pt>
                <c:pt idx="3727">
                  <c:v>0</c:v>
                </c:pt>
                <c:pt idx="3728">
                  <c:v>0</c:v>
                </c:pt>
                <c:pt idx="3729">
                  <c:v>0</c:v>
                </c:pt>
                <c:pt idx="3730">
                  <c:v>0</c:v>
                </c:pt>
                <c:pt idx="3731">
                  <c:v>0</c:v>
                </c:pt>
                <c:pt idx="3732">
                  <c:v>0</c:v>
                </c:pt>
                <c:pt idx="3733">
                  <c:v>0</c:v>
                </c:pt>
                <c:pt idx="3734">
                  <c:v>0</c:v>
                </c:pt>
                <c:pt idx="3735">
                  <c:v>0</c:v>
                </c:pt>
                <c:pt idx="3736">
                  <c:v>0</c:v>
                </c:pt>
                <c:pt idx="3737">
                  <c:v>0</c:v>
                </c:pt>
                <c:pt idx="3738">
                  <c:v>0</c:v>
                </c:pt>
                <c:pt idx="3739">
                  <c:v>0</c:v>
                </c:pt>
                <c:pt idx="3740">
                  <c:v>0</c:v>
                </c:pt>
                <c:pt idx="3741">
                  <c:v>0</c:v>
                </c:pt>
                <c:pt idx="3742">
                  <c:v>0</c:v>
                </c:pt>
                <c:pt idx="3743">
                  <c:v>0</c:v>
                </c:pt>
                <c:pt idx="3744">
                  <c:v>0</c:v>
                </c:pt>
                <c:pt idx="3745">
                  <c:v>0</c:v>
                </c:pt>
                <c:pt idx="3746">
                  <c:v>0</c:v>
                </c:pt>
                <c:pt idx="3747">
                  <c:v>0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0</c:v>
                </c:pt>
                <c:pt idx="3760">
                  <c:v>0</c:v>
                </c:pt>
                <c:pt idx="3761">
                  <c:v>0</c:v>
                </c:pt>
                <c:pt idx="3762">
                  <c:v>0</c:v>
                </c:pt>
                <c:pt idx="3763">
                  <c:v>0</c:v>
                </c:pt>
                <c:pt idx="3764">
                  <c:v>0</c:v>
                </c:pt>
                <c:pt idx="3765">
                  <c:v>0</c:v>
                </c:pt>
                <c:pt idx="3766">
                  <c:v>0</c:v>
                </c:pt>
                <c:pt idx="3767">
                  <c:v>0</c:v>
                </c:pt>
                <c:pt idx="3768">
                  <c:v>0</c:v>
                </c:pt>
                <c:pt idx="3769">
                  <c:v>0</c:v>
                </c:pt>
                <c:pt idx="3770">
                  <c:v>0</c:v>
                </c:pt>
                <c:pt idx="3771">
                  <c:v>0</c:v>
                </c:pt>
                <c:pt idx="3772">
                  <c:v>0</c:v>
                </c:pt>
                <c:pt idx="3773">
                  <c:v>0</c:v>
                </c:pt>
                <c:pt idx="3774">
                  <c:v>0</c:v>
                </c:pt>
                <c:pt idx="3775">
                  <c:v>0</c:v>
                </c:pt>
                <c:pt idx="3776">
                  <c:v>0</c:v>
                </c:pt>
                <c:pt idx="3777">
                  <c:v>0</c:v>
                </c:pt>
                <c:pt idx="3778">
                  <c:v>0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</c:v>
                </c:pt>
                <c:pt idx="3784">
                  <c:v>0</c:v>
                </c:pt>
                <c:pt idx="3785">
                  <c:v>0</c:v>
                </c:pt>
                <c:pt idx="3786">
                  <c:v>0</c:v>
                </c:pt>
                <c:pt idx="3787">
                  <c:v>0</c:v>
                </c:pt>
                <c:pt idx="3788">
                  <c:v>0</c:v>
                </c:pt>
                <c:pt idx="3789">
                  <c:v>0</c:v>
                </c:pt>
                <c:pt idx="3790">
                  <c:v>0</c:v>
                </c:pt>
                <c:pt idx="3791">
                  <c:v>0</c:v>
                </c:pt>
                <c:pt idx="3792">
                  <c:v>0</c:v>
                </c:pt>
                <c:pt idx="3793">
                  <c:v>0</c:v>
                </c:pt>
                <c:pt idx="3794">
                  <c:v>0</c:v>
                </c:pt>
                <c:pt idx="3795">
                  <c:v>0</c:v>
                </c:pt>
                <c:pt idx="3796">
                  <c:v>0</c:v>
                </c:pt>
                <c:pt idx="3797">
                  <c:v>0</c:v>
                </c:pt>
                <c:pt idx="3798">
                  <c:v>0</c:v>
                </c:pt>
                <c:pt idx="3799">
                  <c:v>0</c:v>
                </c:pt>
                <c:pt idx="3800">
                  <c:v>0</c:v>
                </c:pt>
                <c:pt idx="3801">
                  <c:v>0</c:v>
                </c:pt>
                <c:pt idx="3802">
                  <c:v>0</c:v>
                </c:pt>
                <c:pt idx="3803">
                  <c:v>0</c:v>
                </c:pt>
                <c:pt idx="3804">
                  <c:v>0</c:v>
                </c:pt>
                <c:pt idx="3805">
                  <c:v>0</c:v>
                </c:pt>
                <c:pt idx="3806">
                  <c:v>0</c:v>
                </c:pt>
                <c:pt idx="3807">
                  <c:v>0</c:v>
                </c:pt>
                <c:pt idx="3808">
                  <c:v>0</c:v>
                </c:pt>
                <c:pt idx="3809">
                  <c:v>0</c:v>
                </c:pt>
                <c:pt idx="3810">
                  <c:v>0</c:v>
                </c:pt>
                <c:pt idx="3811">
                  <c:v>0</c:v>
                </c:pt>
                <c:pt idx="3812">
                  <c:v>0</c:v>
                </c:pt>
                <c:pt idx="3813">
                  <c:v>0</c:v>
                </c:pt>
                <c:pt idx="3814">
                  <c:v>0</c:v>
                </c:pt>
                <c:pt idx="3815">
                  <c:v>0</c:v>
                </c:pt>
                <c:pt idx="3816">
                  <c:v>0</c:v>
                </c:pt>
                <c:pt idx="3817">
                  <c:v>0</c:v>
                </c:pt>
                <c:pt idx="3818">
                  <c:v>0</c:v>
                </c:pt>
                <c:pt idx="3819">
                  <c:v>0</c:v>
                </c:pt>
                <c:pt idx="3820">
                  <c:v>0</c:v>
                </c:pt>
                <c:pt idx="3821">
                  <c:v>0</c:v>
                </c:pt>
                <c:pt idx="3822">
                  <c:v>0</c:v>
                </c:pt>
                <c:pt idx="3823">
                  <c:v>0</c:v>
                </c:pt>
                <c:pt idx="3824">
                  <c:v>0</c:v>
                </c:pt>
                <c:pt idx="3825">
                  <c:v>0</c:v>
                </c:pt>
                <c:pt idx="3826">
                  <c:v>0</c:v>
                </c:pt>
                <c:pt idx="3827">
                  <c:v>0</c:v>
                </c:pt>
                <c:pt idx="3828">
                  <c:v>0</c:v>
                </c:pt>
                <c:pt idx="3829">
                  <c:v>0</c:v>
                </c:pt>
                <c:pt idx="3830">
                  <c:v>0</c:v>
                </c:pt>
                <c:pt idx="3831">
                  <c:v>0</c:v>
                </c:pt>
                <c:pt idx="3832">
                  <c:v>0</c:v>
                </c:pt>
                <c:pt idx="3833">
                  <c:v>0</c:v>
                </c:pt>
                <c:pt idx="3834">
                  <c:v>0</c:v>
                </c:pt>
                <c:pt idx="3835">
                  <c:v>0</c:v>
                </c:pt>
                <c:pt idx="3836">
                  <c:v>0</c:v>
                </c:pt>
                <c:pt idx="3837">
                  <c:v>0</c:v>
                </c:pt>
                <c:pt idx="3838">
                  <c:v>0</c:v>
                </c:pt>
                <c:pt idx="3839">
                  <c:v>0</c:v>
                </c:pt>
                <c:pt idx="3840">
                  <c:v>0</c:v>
                </c:pt>
                <c:pt idx="3841">
                  <c:v>0</c:v>
                </c:pt>
                <c:pt idx="3842">
                  <c:v>0</c:v>
                </c:pt>
                <c:pt idx="3843">
                  <c:v>0</c:v>
                </c:pt>
                <c:pt idx="3844">
                  <c:v>0</c:v>
                </c:pt>
                <c:pt idx="3845">
                  <c:v>0</c:v>
                </c:pt>
                <c:pt idx="3846">
                  <c:v>0</c:v>
                </c:pt>
                <c:pt idx="3847">
                  <c:v>0</c:v>
                </c:pt>
                <c:pt idx="3848">
                  <c:v>0</c:v>
                </c:pt>
                <c:pt idx="3849">
                  <c:v>0</c:v>
                </c:pt>
                <c:pt idx="3850">
                  <c:v>0</c:v>
                </c:pt>
                <c:pt idx="3851">
                  <c:v>0</c:v>
                </c:pt>
                <c:pt idx="3852">
                  <c:v>0</c:v>
                </c:pt>
                <c:pt idx="3853">
                  <c:v>0</c:v>
                </c:pt>
                <c:pt idx="3854">
                  <c:v>0</c:v>
                </c:pt>
                <c:pt idx="3855">
                  <c:v>0</c:v>
                </c:pt>
                <c:pt idx="3856">
                  <c:v>0</c:v>
                </c:pt>
                <c:pt idx="3857">
                  <c:v>0</c:v>
                </c:pt>
                <c:pt idx="3858">
                  <c:v>0</c:v>
                </c:pt>
                <c:pt idx="3859">
                  <c:v>0</c:v>
                </c:pt>
                <c:pt idx="3860">
                  <c:v>0</c:v>
                </c:pt>
                <c:pt idx="3861">
                  <c:v>0</c:v>
                </c:pt>
                <c:pt idx="3862">
                  <c:v>0</c:v>
                </c:pt>
                <c:pt idx="3863">
                  <c:v>0</c:v>
                </c:pt>
                <c:pt idx="3864">
                  <c:v>0</c:v>
                </c:pt>
                <c:pt idx="3865">
                  <c:v>0</c:v>
                </c:pt>
                <c:pt idx="3866">
                  <c:v>0</c:v>
                </c:pt>
                <c:pt idx="3867">
                  <c:v>0</c:v>
                </c:pt>
                <c:pt idx="3868">
                  <c:v>0</c:v>
                </c:pt>
                <c:pt idx="3869">
                  <c:v>0</c:v>
                </c:pt>
                <c:pt idx="3870">
                  <c:v>0</c:v>
                </c:pt>
                <c:pt idx="3871">
                  <c:v>0</c:v>
                </c:pt>
                <c:pt idx="3872">
                  <c:v>0</c:v>
                </c:pt>
                <c:pt idx="3873">
                  <c:v>0</c:v>
                </c:pt>
                <c:pt idx="3874">
                  <c:v>0</c:v>
                </c:pt>
                <c:pt idx="3875">
                  <c:v>0</c:v>
                </c:pt>
                <c:pt idx="3876">
                  <c:v>0</c:v>
                </c:pt>
                <c:pt idx="3877">
                  <c:v>0</c:v>
                </c:pt>
                <c:pt idx="3878">
                  <c:v>0</c:v>
                </c:pt>
                <c:pt idx="3879">
                  <c:v>0</c:v>
                </c:pt>
                <c:pt idx="3880">
                  <c:v>0</c:v>
                </c:pt>
                <c:pt idx="3881">
                  <c:v>0</c:v>
                </c:pt>
                <c:pt idx="3882">
                  <c:v>0</c:v>
                </c:pt>
                <c:pt idx="3883">
                  <c:v>0</c:v>
                </c:pt>
                <c:pt idx="3884">
                  <c:v>0</c:v>
                </c:pt>
                <c:pt idx="3885">
                  <c:v>0</c:v>
                </c:pt>
                <c:pt idx="3886">
                  <c:v>0</c:v>
                </c:pt>
                <c:pt idx="3887">
                  <c:v>0</c:v>
                </c:pt>
                <c:pt idx="3888">
                  <c:v>0</c:v>
                </c:pt>
                <c:pt idx="3889">
                  <c:v>0</c:v>
                </c:pt>
                <c:pt idx="3890">
                  <c:v>0</c:v>
                </c:pt>
                <c:pt idx="3891">
                  <c:v>0</c:v>
                </c:pt>
                <c:pt idx="3892">
                  <c:v>0</c:v>
                </c:pt>
                <c:pt idx="3893">
                  <c:v>0</c:v>
                </c:pt>
                <c:pt idx="3894">
                  <c:v>0</c:v>
                </c:pt>
                <c:pt idx="3895">
                  <c:v>0</c:v>
                </c:pt>
                <c:pt idx="3896">
                  <c:v>0</c:v>
                </c:pt>
                <c:pt idx="3897">
                  <c:v>0</c:v>
                </c:pt>
                <c:pt idx="3898">
                  <c:v>0</c:v>
                </c:pt>
                <c:pt idx="3899">
                  <c:v>0</c:v>
                </c:pt>
                <c:pt idx="3900">
                  <c:v>0</c:v>
                </c:pt>
                <c:pt idx="3901">
                  <c:v>0</c:v>
                </c:pt>
                <c:pt idx="3902">
                  <c:v>0</c:v>
                </c:pt>
                <c:pt idx="3903">
                  <c:v>0</c:v>
                </c:pt>
                <c:pt idx="3904">
                  <c:v>0</c:v>
                </c:pt>
                <c:pt idx="3905">
                  <c:v>0</c:v>
                </c:pt>
                <c:pt idx="3906">
                  <c:v>0</c:v>
                </c:pt>
                <c:pt idx="3907">
                  <c:v>0</c:v>
                </c:pt>
                <c:pt idx="3908">
                  <c:v>0</c:v>
                </c:pt>
                <c:pt idx="3909">
                  <c:v>0</c:v>
                </c:pt>
                <c:pt idx="3910">
                  <c:v>0</c:v>
                </c:pt>
                <c:pt idx="3911">
                  <c:v>0</c:v>
                </c:pt>
                <c:pt idx="3912">
                  <c:v>0</c:v>
                </c:pt>
                <c:pt idx="3913">
                  <c:v>0</c:v>
                </c:pt>
                <c:pt idx="3914">
                  <c:v>0</c:v>
                </c:pt>
                <c:pt idx="3915">
                  <c:v>0</c:v>
                </c:pt>
                <c:pt idx="3916">
                  <c:v>0</c:v>
                </c:pt>
                <c:pt idx="3917">
                  <c:v>0</c:v>
                </c:pt>
                <c:pt idx="3918">
                  <c:v>0</c:v>
                </c:pt>
                <c:pt idx="3919">
                  <c:v>0</c:v>
                </c:pt>
                <c:pt idx="3920">
                  <c:v>0</c:v>
                </c:pt>
                <c:pt idx="3921">
                  <c:v>0</c:v>
                </c:pt>
                <c:pt idx="3922">
                  <c:v>0</c:v>
                </c:pt>
                <c:pt idx="3923">
                  <c:v>0</c:v>
                </c:pt>
                <c:pt idx="3924">
                  <c:v>0</c:v>
                </c:pt>
                <c:pt idx="3925">
                  <c:v>0</c:v>
                </c:pt>
                <c:pt idx="3926">
                  <c:v>0</c:v>
                </c:pt>
                <c:pt idx="3927">
                  <c:v>0</c:v>
                </c:pt>
                <c:pt idx="3928">
                  <c:v>0</c:v>
                </c:pt>
                <c:pt idx="3929">
                  <c:v>0</c:v>
                </c:pt>
                <c:pt idx="3930">
                  <c:v>0</c:v>
                </c:pt>
                <c:pt idx="3931">
                  <c:v>0</c:v>
                </c:pt>
                <c:pt idx="3932">
                  <c:v>0</c:v>
                </c:pt>
                <c:pt idx="3933">
                  <c:v>0</c:v>
                </c:pt>
                <c:pt idx="3934">
                  <c:v>0</c:v>
                </c:pt>
                <c:pt idx="3935">
                  <c:v>0</c:v>
                </c:pt>
                <c:pt idx="3936">
                  <c:v>0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</c:v>
                </c:pt>
                <c:pt idx="4026">
                  <c:v>0</c:v>
                </c:pt>
                <c:pt idx="4027">
                  <c:v>0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</c:v>
                </c:pt>
                <c:pt idx="4034">
                  <c:v>0</c:v>
                </c:pt>
                <c:pt idx="4035">
                  <c:v>0</c:v>
                </c:pt>
                <c:pt idx="4036">
                  <c:v>0</c:v>
                </c:pt>
                <c:pt idx="4037">
                  <c:v>0</c:v>
                </c:pt>
                <c:pt idx="4038">
                  <c:v>0</c:v>
                </c:pt>
                <c:pt idx="4039">
                  <c:v>0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</c:v>
                </c:pt>
                <c:pt idx="4051">
                  <c:v>0</c:v>
                </c:pt>
                <c:pt idx="4052">
                  <c:v>0</c:v>
                </c:pt>
                <c:pt idx="4053">
                  <c:v>0</c:v>
                </c:pt>
                <c:pt idx="4054">
                  <c:v>0</c:v>
                </c:pt>
                <c:pt idx="4055">
                  <c:v>0</c:v>
                </c:pt>
                <c:pt idx="4056">
                  <c:v>0</c:v>
                </c:pt>
                <c:pt idx="4057">
                  <c:v>0</c:v>
                </c:pt>
                <c:pt idx="4058">
                  <c:v>0</c:v>
                </c:pt>
                <c:pt idx="4059">
                  <c:v>0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</c:v>
                </c:pt>
                <c:pt idx="4065">
                  <c:v>0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</c:v>
                </c:pt>
                <c:pt idx="4071">
                  <c:v>0</c:v>
                </c:pt>
                <c:pt idx="4072">
                  <c:v>0</c:v>
                </c:pt>
                <c:pt idx="4073">
                  <c:v>0</c:v>
                </c:pt>
                <c:pt idx="4074">
                  <c:v>0</c:v>
                </c:pt>
                <c:pt idx="4075">
                  <c:v>0</c:v>
                </c:pt>
                <c:pt idx="4076">
                  <c:v>0</c:v>
                </c:pt>
                <c:pt idx="4077">
                  <c:v>0</c:v>
                </c:pt>
                <c:pt idx="4078">
                  <c:v>0</c:v>
                </c:pt>
                <c:pt idx="4079">
                  <c:v>0</c:v>
                </c:pt>
                <c:pt idx="4080">
                  <c:v>0</c:v>
                </c:pt>
                <c:pt idx="4081">
                  <c:v>0</c:v>
                </c:pt>
                <c:pt idx="4082">
                  <c:v>0</c:v>
                </c:pt>
                <c:pt idx="4083">
                  <c:v>0</c:v>
                </c:pt>
                <c:pt idx="4084">
                  <c:v>0</c:v>
                </c:pt>
                <c:pt idx="4085">
                  <c:v>0</c:v>
                </c:pt>
                <c:pt idx="4086">
                  <c:v>0</c:v>
                </c:pt>
                <c:pt idx="4087">
                  <c:v>0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</c:v>
                </c:pt>
                <c:pt idx="4092">
                  <c:v>0</c:v>
                </c:pt>
                <c:pt idx="4093">
                  <c:v>0</c:v>
                </c:pt>
                <c:pt idx="4094">
                  <c:v>0</c:v>
                </c:pt>
                <c:pt idx="4095">
                  <c:v>0</c:v>
                </c:pt>
                <c:pt idx="4096">
                  <c:v>0</c:v>
                </c:pt>
                <c:pt idx="4097">
                  <c:v>0</c:v>
                </c:pt>
                <c:pt idx="4098">
                  <c:v>0</c:v>
                </c:pt>
                <c:pt idx="4099">
                  <c:v>0</c:v>
                </c:pt>
                <c:pt idx="4100">
                  <c:v>0</c:v>
                </c:pt>
                <c:pt idx="4101">
                  <c:v>0</c:v>
                </c:pt>
                <c:pt idx="4102">
                  <c:v>0</c:v>
                </c:pt>
                <c:pt idx="4103">
                  <c:v>0</c:v>
                </c:pt>
                <c:pt idx="4104">
                  <c:v>0</c:v>
                </c:pt>
                <c:pt idx="4105">
                  <c:v>0</c:v>
                </c:pt>
                <c:pt idx="4106">
                  <c:v>0</c:v>
                </c:pt>
                <c:pt idx="4107">
                  <c:v>0</c:v>
                </c:pt>
                <c:pt idx="4108">
                  <c:v>0</c:v>
                </c:pt>
                <c:pt idx="4109">
                  <c:v>0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</c:v>
                </c:pt>
                <c:pt idx="4116">
                  <c:v>0</c:v>
                </c:pt>
                <c:pt idx="4117">
                  <c:v>0</c:v>
                </c:pt>
                <c:pt idx="4118">
                  <c:v>0</c:v>
                </c:pt>
                <c:pt idx="4119">
                  <c:v>0</c:v>
                </c:pt>
                <c:pt idx="4120">
                  <c:v>0</c:v>
                </c:pt>
                <c:pt idx="4121">
                  <c:v>0</c:v>
                </c:pt>
                <c:pt idx="4122">
                  <c:v>0</c:v>
                </c:pt>
                <c:pt idx="4123">
                  <c:v>0</c:v>
                </c:pt>
                <c:pt idx="4124">
                  <c:v>0</c:v>
                </c:pt>
                <c:pt idx="4125">
                  <c:v>0</c:v>
                </c:pt>
                <c:pt idx="4126">
                  <c:v>0</c:v>
                </c:pt>
                <c:pt idx="4127">
                  <c:v>0</c:v>
                </c:pt>
                <c:pt idx="4128">
                  <c:v>0</c:v>
                </c:pt>
                <c:pt idx="4129">
                  <c:v>0</c:v>
                </c:pt>
                <c:pt idx="4130">
                  <c:v>0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</c:v>
                </c:pt>
                <c:pt idx="4136">
                  <c:v>0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0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</c:v>
                </c:pt>
                <c:pt idx="4147">
                  <c:v>0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</c:v>
                </c:pt>
                <c:pt idx="4152">
                  <c:v>0</c:v>
                </c:pt>
                <c:pt idx="4153">
                  <c:v>0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0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0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0</c:v>
                </c:pt>
                <c:pt idx="4169">
                  <c:v>0</c:v>
                </c:pt>
                <c:pt idx="4170">
                  <c:v>0</c:v>
                </c:pt>
                <c:pt idx="4171">
                  <c:v>0</c:v>
                </c:pt>
                <c:pt idx="4172">
                  <c:v>0</c:v>
                </c:pt>
                <c:pt idx="4173">
                  <c:v>0</c:v>
                </c:pt>
                <c:pt idx="4174">
                  <c:v>0</c:v>
                </c:pt>
                <c:pt idx="4175">
                  <c:v>0</c:v>
                </c:pt>
                <c:pt idx="4176">
                  <c:v>0</c:v>
                </c:pt>
                <c:pt idx="4177">
                  <c:v>0</c:v>
                </c:pt>
                <c:pt idx="4178">
                  <c:v>0</c:v>
                </c:pt>
                <c:pt idx="4179">
                  <c:v>0</c:v>
                </c:pt>
                <c:pt idx="4180">
                  <c:v>0</c:v>
                </c:pt>
                <c:pt idx="4181">
                  <c:v>0</c:v>
                </c:pt>
                <c:pt idx="4182">
                  <c:v>0</c:v>
                </c:pt>
                <c:pt idx="4183">
                  <c:v>0</c:v>
                </c:pt>
                <c:pt idx="4184">
                  <c:v>0</c:v>
                </c:pt>
                <c:pt idx="4185">
                  <c:v>0</c:v>
                </c:pt>
                <c:pt idx="4186">
                  <c:v>0</c:v>
                </c:pt>
                <c:pt idx="4187">
                  <c:v>0</c:v>
                </c:pt>
                <c:pt idx="4188">
                  <c:v>0</c:v>
                </c:pt>
                <c:pt idx="4189">
                  <c:v>0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</c:v>
                </c:pt>
                <c:pt idx="4199">
                  <c:v>0</c:v>
                </c:pt>
                <c:pt idx="4200">
                  <c:v>0</c:v>
                </c:pt>
                <c:pt idx="4201">
                  <c:v>0</c:v>
                </c:pt>
                <c:pt idx="4202">
                  <c:v>0</c:v>
                </c:pt>
                <c:pt idx="4203">
                  <c:v>0</c:v>
                </c:pt>
                <c:pt idx="4204">
                  <c:v>0</c:v>
                </c:pt>
                <c:pt idx="4205">
                  <c:v>0</c:v>
                </c:pt>
                <c:pt idx="4206">
                  <c:v>0</c:v>
                </c:pt>
                <c:pt idx="4207">
                  <c:v>0</c:v>
                </c:pt>
                <c:pt idx="4208">
                  <c:v>0</c:v>
                </c:pt>
                <c:pt idx="4209">
                  <c:v>0</c:v>
                </c:pt>
                <c:pt idx="4210">
                  <c:v>0</c:v>
                </c:pt>
                <c:pt idx="4211">
                  <c:v>0</c:v>
                </c:pt>
                <c:pt idx="4212">
                  <c:v>0</c:v>
                </c:pt>
                <c:pt idx="4213">
                  <c:v>0</c:v>
                </c:pt>
                <c:pt idx="4214">
                  <c:v>0</c:v>
                </c:pt>
                <c:pt idx="4215">
                  <c:v>0</c:v>
                </c:pt>
                <c:pt idx="4216">
                  <c:v>0</c:v>
                </c:pt>
                <c:pt idx="4217">
                  <c:v>0</c:v>
                </c:pt>
                <c:pt idx="4218">
                  <c:v>0</c:v>
                </c:pt>
                <c:pt idx="4219">
                  <c:v>0</c:v>
                </c:pt>
                <c:pt idx="4220">
                  <c:v>0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</c:v>
                </c:pt>
                <c:pt idx="4225">
                  <c:v>0</c:v>
                </c:pt>
                <c:pt idx="4226">
                  <c:v>0</c:v>
                </c:pt>
                <c:pt idx="4227">
                  <c:v>0</c:v>
                </c:pt>
                <c:pt idx="4228">
                  <c:v>0</c:v>
                </c:pt>
                <c:pt idx="4229">
                  <c:v>0</c:v>
                </c:pt>
                <c:pt idx="4230">
                  <c:v>0</c:v>
                </c:pt>
                <c:pt idx="4231">
                  <c:v>0</c:v>
                </c:pt>
                <c:pt idx="4232">
                  <c:v>0</c:v>
                </c:pt>
                <c:pt idx="4233">
                  <c:v>0</c:v>
                </c:pt>
                <c:pt idx="4234">
                  <c:v>0</c:v>
                </c:pt>
                <c:pt idx="4235">
                  <c:v>0</c:v>
                </c:pt>
                <c:pt idx="4236">
                  <c:v>0</c:v>
                </c:pt>
                <c:pt idx="4237">
                  <c:v>0</c:v>
                </c:pt>
                <c:pt idx="4238">
                  <c:v>0</c:v>
                </c:pt>
                <c:pt idx="4239">
                  <c:v>0</c:v>
                </c:pt>
                <c:pt idx="4240">
                  <c:v>0</c:v>
                </c:pt>
                <c:pt idx="4241">
                  <c:v>0</c:v>
                </c:pt>
                <c:pt idx="4242">
                  <c:v>0</c:v>
                </c:pt>
                <c:pt idx="4243">
                  <c:v>0</c:v>
                </c:pt>
                <c:pt idx="4244">
                  <c:v>0</c:v>
                </c:pt>
                <c:pt idx="4245">
                  <c:v>0</c:v>
                </c:pt>
                <c:pt idx="4246">
                  <c:v>0</c:v>
                </c:pt>
                <c:pt idx="4247">
                  <c:v>0</c:v>
                </c:pt>
                <c:pt idx="4248">
                  <c:v>0</c:v>
                </c:pt>
                <c:pt idx="4249">
                  <c:v>0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</c:v>
                </c:pt>
                <c:pt idx="4254">
                  <c:v>0</c:v>
                </c:pt>
                <c:pt idx="4255">
                  <c:v>0</c:v>
                </c:pt>
                <c:pt idx="4256">
                  <c:v>0</c:v>
                </c:pt>
                <c:pt idx="4257">
                  <c:v>0</c:v>
                </c:pt>
                <c:pt idx="4258">
                  <c:v>0</c:v>
                </c:pt>
                <c:pt idx="4259">
                  <c:v>0</c:v>
                </c:pt>
                <c:pt idx="4260">
                  <c:v>0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</c:v>
                </c:pt>
                <c:pt idx="4270">
                  <c:v>0</c:v>
                </c:pt>
                <c:pt idx="4271">
                  <c:v>0</c:v>
                </c:pt>
                <c:pt idx="4272">
                  <c:v>0</c:v>
                </c:pt>
                <c:pt idx="4273">
                  <c:v>0</c:v>
                </c:pt>
                <c:pt idx="4274">
                  <c:v>0</c:v>
                </c:pt>
                <c:pt idx="4275">
                  <c:v>0</c:v>
                </c:pt>
                <c:pt idx="4276">
                  <c:v>0</c:v>
                </c:pt>
                <c:pt idx="4277">
                  <c:v>0</c:v>
                </c:pt>
                <c:pt idx="4278">
                  <c:v>0</c:v>
                </c:pt>
                <c:pt idx="4279">
                  <c:v>0</c:v>
                </c:pt>
                <c:pt idx="4280">
                  <c:v>0</c:v>
                </c:pt>
                <c:pt idx="4281">
                  <c:v>0</c:v>
                </c:pt>
                <c:pt idx="4282">
                  <c:v>0</c:v>
                </c:pt>
                <c:pt idx="4283">
                  <c:v>0</c:v>
                </c:pt>
                <c:pt idx="4284">
                  <c:v>0</c:v>
                </c:pt>
                <c:pt idx="4285">
                  <c:v>0</c:v>
                </c:pt>
                <c:pt idx="4286">
                  <c:v>0</c:v>
                </c:pt>
                <c:pt idx="4287">
                  <c:v>0</c:v>
                </c:pt>
                <c:pt idx="4288">
                  <c:v>0</c:v>
                </c:pt>
                <c:pt idx="4289">
                  <c:v>0</c:v>
                </c:pt>
                <c:pt idx="4290">
                  <c:v>0</c:v>
                </c:pt>
                <c:pt idx="4291">
                  <c:v>0</c:v>
                </c:pt>
                <c:pt idx="4292">
                  <c:v>0</c:v>
                </c:pt>
                <c:pt idx="4293">
                  <c:v>0</c:v>
                </c:pt>
                <c:pt idx="4294">
                  <c:v>0</c:v>
                </c:pt>
                <c:pt idx="4295">
                  <c:v>0</c:v>
                </c:pt>
                <c:pt idx="4296">
                  <c:v>0</c:v>
                </c:pt>
                <c:pt idx="4297">
                  <c:v>0</c:v>
                </c:pt>
                <c:pt idx="4298">
                  <c:v>0</c:v>
                </c:pt>
                <c:pt idx="4299">
                  <c:v>0</c:v>
                </c:pt>
                <c:pt idx="4300">
                  <c:v>0</c:v>
                </c:pt>
                <c:pt idx="4301">
                  <c:v>0</c:v>
                </c:pt>
                <c:pt idx="4302">
                  <c:v>0</c:v>
                </c:pt>
                <c:pt idx="4303">
                  <c:v>0</c:v>
                </c:pt>
                <c:pt idx="4304">
                  <c:v>0</c:v>
                </c:pt>
                <c:pt idx="4305">
                  <c:v>0</c:v>
                </c:pt>
                <c:pt idx="4306">
                  <c:v>0</c:v>
                </c:pt>
                <c:pt idx="4307">
                  <c:v>0</c:v>
                </c:pt>
                <c:pt idx="4308">
                  <c:v>0</c:v>
                </c:pt>
                <c:pt idx="4309">
                  <c:v>0</c:v>
                </c:pt>
                <c:pt idx="4310">
                  <c:v>0</c:v>
                </c:pt>
                <c:pt idx="4311">
                  <c:v>0</c:v>
                </c:pt>
                <c:pt idx="4312">
                  <c:v>0</c:v>
                </c:pt>
                <c:pt idx="4313">
                  <c:v>0</c:v>
                </c:pt>
                <c:pt idx="4314">
                  <c:v>0</c:v>
                </c:pt>
                <c:pt idx="4315">
                  <c:v>0</c:v>
                </c:pt>
                <c:pt idx="4316">
                  <c:v>0</c:v>
                </c:pt>
                <c:pt idx="4317">
                  <c:v>0</c:v>
                </c:pt>
                <c:pt idx="4318">
                  <c:v>0</c:v>
                </c:pt>
                <c:pt idx="4319">
                  <c:v>0</c:v>
                </c:pt>
                <c:pt idx="4320">
                  <c:v>0</c:v>
                </c:pt>
                <c:pt idx="4321">
                  <c:v>0</c:v>
                </c:pt>
                <c:pt idx="4322">
                  <c:v>0</c:v>
                </c:pt>
                <c:pt idx="4323">
                  <c:v>0</c:v>
                </c:pt>
                <c:pt idx="4324">
                  <c:v>0</c:v>
                </c:pt>
                <c:pt idx="4325">
                  <c:v>0</c:v>
                </c:pt>
                <c:pt idx="4326">
                  <c:v>0</c:v>
                </c:pt>
                <c:pt idx="4327">
                  <c:v>0</c:v>
                </c:pt>
                <c:pt idx="4328">
                  <c:v>0</c:v>
                </c:pt>
                <c:pt idx="4329">
                  <c:v>0</c:v>
                </c:pt>
                <c:pt idx="4330">
                  <c:v>0</c:v>
                </c:pt>
                <c:pt idx="4331">
                  <c:v>0</c:v>
                </c:pt>
                <c:pt idx="4332">
                  <c:v>0</c:v>
                </c:pt>
                <c:pt idx="4333">
                  <c:v>0</c:v>
                </c:pt>
                <c:pt idx="4334">
                  <c:v>0</c:v>
                </c:pt>
                <c:pt idx="4335">
                  <c:v>0</c:v>
                </c:pt>
                <c:pt idx="4336">
                  <c:v>0</c:v>
                </c:pt>
                <c:pt idx="4337">
                  <c:v>0</c:v>
                </c:pt>
                <c:pt idx="4338">
                  <c:v>0</c:v>
                </c:pt>
                <c:pt idx="4339">
                  <c:v>0</c:v>
                </c:pt>
                <c:pt idx="4340">
                  <c:v>0</c:v>
                </c:pt>
                <c:pt idx="4341">
                  <c:v>0</c:v>
                </c:pt>
                <c:pt idx="4342">
                  <c:v>0</c:v>
                </c:pt>
                <c:pt idx="4343">
                  <c:v>0</c:v>
                </c:pt>
                <c:pt idx="4344">
                  <c:v>0</c:v>
                </c:pt>
                <c:pt idx="4345">
                  <c:v>0</c:v>
                </c:pt>
                <c:pt idx="4346">
                  <c:v>0</c:v>
                </c:pt>
                <c:pt idx="4347">
                  <c:v>0</c:v>
                </c:pt>
                <c:pt idx="4348">
                  <c:v>0</c:v>
                </c:pt>
                <c:pt idx="4349">
                  <c:v>0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</c:v>
                </c:pt>
                <c:pt idx="4354">
                  <c:v>0</c:v>
                </c:pt>
                <c:pt idx="4355">
                  <c:v>0</c:v>
                </c:pt>
                <c:pt idx="4356">
                  <c:v>0</c:v>
                </c:pt>
                <c:pt idx="4357">
                  <c:v>0</c:v>
                </c:pt>
                <c:pt idx="4358">
                  <c:v>0</c:v>
                </c:pt>
                <c:pt idx="4359">
                  <c:v>0</c:v>
                </c:pt>
                <c:pt idx="4360">
                  <c:v>0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</c:v>
                </c:pt>
                <c:pt idx="4366">
                  <c:v>0</c:v>
                </c:pt>
                <c:pt idx="4367">
                  <c:v>0</c:v>
                </c:pt>
                <c:pt idx="4368">
                  <c:v>0</c:v>
                </c:pt>
                <c:pt idx="4369">
                  <c:v>0</c:v>
                </c:pt>
                <c:pt idx="4370">
                  <c:v>0</c:v>
                </c:pt>
                <c:pt idx="4371">
                  <c:v>0</c:v>
                </c:pt>
                <c:pt idx="4372">
                  <c:v>0</c:v>
                </c:pt>
                <c:pt idx="4373">
                  <c:v>0</c:v>
                </c:pt>
                <c:pt idx="4374">
                  <c:v>0</c:v>
                </c:pt>
                <c:pt idx="4375">
                  <c:v>0</c:v>
                </c:pt>
                <c:pt idx="4376">
                  <c:v>0</c:v>
                </c:pt>
                <c:pt idx="4377">
                  <c:v>0</c:v>
                </c:pt>
                <c:pt idx="4378">
                  <c:v>0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</c:v>
                </c:pt>
                <c:pt idx="4383">
                  <c:v>0</c:v>
                </c:pt>
                <c:pt idx="4384">
                  <c:v>0</c:v>
                </c:pt>
                <c:pt idx="4385">
                  <c:v>0</c:v>
                </c:pt>
                <c:pt idx="4386">
                  <c:v>0</c:v>
                </c:pt>
                <c:pt idx="4387">
                  <c:v>0</c:v>
                </c:pt>
                <c:pt idx="4388">
                  <c:v>0</c:v>
                </c:pt>
                <c:pt idx="4389">
                  <c:v>0</c:v>
                </c:pt>
                <c:pt idx="4390">
                  <c:v>0</c:v>
                </c:pt>
                <c:pt idx="4391">
                  <c:v>0</c:v>
                </c:pt>
                <c:pt idx="4392">
                  <c:v>0</c:v>
                </c:pt>
                <c:pt idx="4393">
                  <c:v>0</c:v>
                </c:pt>
                <c:pt idx="4394">
                  <c:v>0</c:v>
                </c:pt>
                <c:pt idx="4395">
                  <c:v>0</c:v>
                </c:pt>
                <c:pt idx="4396">
                  <c:v>0</c:v>
                </c:pt>
                <c:pt idx="4397">
                  <c:v>0</c:v>
                </c:pt>
                <c:pt idx="4398">
                  <c:v>0</c:v>
                </c:pt>
                <c:pt idx="4399">
                  <c:v>0</c:v>
                </c:pt>
                <c:pt idx="4400">
                  <c:v>0</c:v>
                </c:pt>
                <c:pt idx="4401">
                  <c:v>0</c:v>
                </c:pt>
                <c:pt idx="4402">
                  <c:v>0</c:v>
                </c:pt>
                <c:pt idx="4403">
                  <c:v>0</c:v>
                </c:pt>
                <c:pt idx="4404">
                  <c:v>0</c:v>
                </c:pt>
                <c:pt idx="4405">
                  <c:v>0</c:v>
                </c:pt>
                <c:pt idx="4406">
                  <c:v>0</c:v>
                </c:pt>
                <c:pt idx="4407">
                  <c:v>0</c:v>
                </c:pt>
                <c:pt idx="4408">
                  <c:v>0</c:v>
                </c:pt>
                <c:pt idx="4409">
                  <c:v>0</c:v>
                </c:pt>
                <c:pt idx="4410">
                  <c:v>0</c:v>
                </c:pt>
                <c:pt idx="4411">
                  <c:v>0</c:v>
                </c:pt>
                <c:pt idx="4412">
                  <c:v>0</c:v>
                </c:pt>
                <c:pt idx="4413">
                  <c:v>0</c:v>
                </c:pt>
                <c:pt idx="4414">
                  <c:v>0</c:v>
                </c:pt>
                <c:pt idx="4415">
                  <c:v>0</c:v>
                </c:pt>
                <c:pt idx="4416">
                  <c:v>0</c:v>
                </c:pt>
                <c:pt idx="4417">
                  <c:v>0</c:v>
                </c:pt>
                <c:pt idx="4418">
                  <c:v>0</c:v>
                </c:pt>
                <c:pt idx="4419">
                  <c:v>0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</c:v>
                </c:pt>
                <c:pt idx="4425">
                  <c:v>0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</c:v>
                </c:pt>
                <c:pt idx="4430">
                  <c:v>0</c:v>
                </c:pt>
                <c:pt idx="4431">
                  <c:v>0</c:v>
                </c:pt>
                <c:pt idx="4432">
                  <c:v>0</c:v>
                </c:pt>
                <c:pt idx="4433">
                  <c:v>0</c:v>
                </c:pt>
                <c:pt idx="4434">
                  <c:v>0</c:v>
                </c:pt>
                <c:pt idx="4435">
                  <c:v>0</c:v>
                </c:pt>
                <c:pt idx="4436">
                  <c:v>0</c:v>
                </c:pt>
                <c:pt idx="4437">
                  <c:v>0</c:v>
                </c:pt>
                <c:pt idx="4438">
                  <c:v>0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</c:v>
                </c:pt>
                <c:pt idx="4449">
                  <c:v>0</c:v>
                </c:pt>
                <c:pt idx="4450">
                  <c:v>0</c:v>
                </c:pt>
                <c:pt idx="4451">
                  <c:v>0</c:v>
                </c:pt>
                <c:pt idx="4452">
                  <c:v>0</c:v>
                </c:pt>
                <c:pt idx="4453">
                  <c:v>0</c:v>
                </c:pt>
                <c:pt idx="4454">
                  <c:v>0</c:v>
                </c:pt>
                <c:pt idx="4455">
                  <c:v>0</c:v>
                </c:pt>
                <c:pt idx="4456">
                  <c:v>0</c:v>
                </c:pt>
                <c:pt idx="4457">
                  <c:v>0</c:v>
                </c:pt>
                <c:pt idx="4458">
                  <c:v>0</c:v>
                </c:pt>
                <c:pt idx="4459">
                  <c:v>0</c:v>
                </c:pt>
                <c:pt idx="4460">
                  <c:v>0</c:v>
                </c:pt>
                <c:pt idx="4461">
                  <c:v>0</c:v>
                </c:pt>
                <c:pt idx="4462">
                  <c:v>0</c:v>
                </c:pt>
                <c:pt idx="4463">
                  <c:v>0</c:v>
                </c:pt>
                <c:pt idx="4464">
                  <c:v>0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</c:v>
                </c:pt>
                <c:pt idx="4469">
                  <c:v>0</c:v>
                </c:pt>
                <c:pt idx="4470">
                  <c:v>0</c:v>
                </c:pt>
                <c:pt idx="4471">
                  <c:v>0</c:v>
                </c:pt>
                <c:pt idx="4472">
                  <c:v>0</c:v>
                </c:pt>
                <c:pt idx="4473">
                  <c:v>0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</c:v>
                </c:pt>
                <c:pt idx="4478">
                  <c:v>0</c:v>
                </c:pt>
                <c:pt idx="4479">
                  <c:v>0</c:v>
                </c:pt>
                <c:pt idx="4480">
                  <c:v>0</c:v>
                </c:pt>
                <c:pt idx="4481">
                  <c:v>0</c:v>
                </c:pt>
                <c:pt idx="4482">
                  <c:v>0</c:v>
                </c:pt>
                <c:pt idx="4483">
                  <c:v>0</c:v>
                </c:pt>
                <c:pt idx="4484">
                  <c:v>0</c:v>
                </c:pt>
                <c:pt idx="4485">
                  <c:v>0</c:v>
                </c:pt>
                <c:pt idx="4486">
                  <c:v>0</c:v>
                </c:pt>
                <c:pt idx="4487">
                  <c:v>0</c:v>
                </c:pt>
                <c:pt idx="4488">
                  <c:v>0</c:v>
                </c:pt>
                <c:pt idx="4489">
                  <c:v>0</c:v>
                </c:pt>
                <c:pt idx="4490">
                  <c:v>0</c:v>
                </c:pt>
                <c:pt idx="4491">
                  <c:v>0</c:v>
                </c:pt>
                <c:pt idx="4492">
                  <c:v>0</c:v>
                </c:pt>
                <c:pt idx="4493">
                  <c:v>0</c:v>
                </c:pt>
                <c:pt idx="4494">
                  <c:v>0</c:v>
                </c:pt>
                <c:pt idx="4495">
                  <c:v>0</c:v>
                </c:pt>
                <c:pt idx="4496">
                  <c:v>0</c:v>
                </c:pt>
                <c:pt idx="4497">
                  <c:v>0</c:v>
                </c:pt>
                <c:pt idx="4498">
                  <c:v>0</c:v>
                </c:pt>
                <c:pt idx="4499">
                  <c:v>0</c:v>
                </c:pt>
                <c:pt idx="4500">
                  <c:v>0</c:v>
                </c:pt>
                <c:pt idx="4501">
                  <c:v>0</c:v>
                </c:pt>
                <c:pt idx="4502">
                  <c:v>0</c:v>
                </c:pt>
                <c:pt idx="4503">
                  <c:v>0</c:v>
                </c:pt>
                <c:pt idx="4504">
                  <c:v>0</c:v>
                </c:pt>
                <c:pt idx="4505">
                  <c:v>0</c:v>
                </c:pt>
                <c:pt idx="4506">
                  <c:v>0</c:v>
                </c:pt>
                <c:pt idx="4507">
                  <c:v>0</c:v>
                </c:pt>
                <c:pt idx="4508">
                  <c:v>0</c:v>
                </c:pt>
                <c:pt idx="4509">
                  <c:v>0</c:v>
                </c:pt>
                <c:pt idx="4510">
                  <c:v>0</c:v>
                </c:pt>
                <c:pt idx="4511">
                  <c:v>0</c:v>
                </c:pt>
                <c:pt idx="4512">
                  <c:v>0</c:v>
                </c:pt>
                <c:pt idx="4513">
                  <c:v>0</c:v>
                </c:pt>
                <c:pt idx="4514">
                  <c:v>0</c:v>
                </c:pt>
                <c:pt idx="4515">
                  <c:v>0</c:v>
                </c:pt>
                <c:pt idx="4516">
                  <c:v>0</c:v>
                </c:pt>
                <c:pt idx="4517">
                  <c:v>0</c:v>
                </c:pt>
                <c:pt idx="4518">
                  <c:v>0</c:v>
                </c:pt>
                <c:pt idx="4519">
                  <c:v>0</c:v>
                </c:pt>
                <c:pt idx="4520">
                  <c:v>0</c:v>
                </c:pt>
                <c:pt idx="4521">
                  <c:v>0</c:v>
                </c:pt>
                <c:pt idx="4522">
                  <c:v>0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</c:v>
                </c:pt>
                <c:pt idx="4528">
                  <c:v>0</c:v>
                </c:pt>
                <c:pt idx="4529">
                  <c:v>0</c:v>
                </c:pt>
                <c:pt idx="4530">
                  <c:v>0</c:v>
                </c:pt>
                <c:pt idx="4531">
                  <c:v>0</c:v>
                </c:pt>
                <c:pt idx="4532">
                  <c:v>0</c:v>
                </c:pt>
                <c:pt idx="4533">
                  <c:v>0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</c:v>
                </c:pt>
                <c:pt idx="4538">
                  <c:v>0</c:v>
                </c:pt>
                <c:pt idx="4539">
                  <c:v>0</c:v>
                </c:pt>
                <c:pt idx="4540">
                  <c:v>0</c:v>
                </c:pt>
                <c:pt idx="4541">
                  <c:v>0</c:v>
                </c:pt>
                <c:pt idx="4542">
                  <c:v>0</c:v>
                </c:pt>
                <c:pt idx="4543">
                  <c:v>0</c:v>
                </c:pt>
                <c:pt idx="4544">
                  <c:v>0</c:v>
                </c:pt>
                <c:pt idx="4545">
                  <c:v>0</c:v>
                </c:pt>
                <c:pt idx="4546">
                  <c:v>0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</c:v>
                </c:pt>
                <c:pt idx="4552">
                  <c:v>0</c:v>
                </c:pt>
                <c:pt idx="4553">
                  <c:v>0</c:v>
                </c:pt>
                <c:pt idx="4554">
                  <c:v>0</c:v>
                </c:pt>
                <c:pt idx="4555">
                  <c:v>0</c:v>
                </c:pt>
                <c:pt idx="4556">
                  <c:v>0</c:v>
                </c:pt>
                <c:pt idx="4557">
                  <c:v>0</c:v>
                </c:pt>
                <c:pt idx="4558">
                  <c:v>0</c:v>
                </c:pt>
                <c:pt idx="4559">
                  <c:v>0</c:v>
                </c:pt>
                <c:pt idx="4560">
                  <c:v>0</c:v>
                </c:pt>
                <c:pt idx="4561">
                  <c:v>0</c:v>
                </c:pt>
                <c:pt idx="4562">
                  <c:v>0</c:v>
                </c:pt>
                <c:pt idx="4563">
                  <c:v>0</c:v>
                </c:pt>
                <c:pt idx="4564">
                  <c:v>0</c:v>
                </c:pt>
                <c:pt idx="4565">
                  <c:v>0</c:v>
                </c:pt>
                <c:pt idx="4566">
                  <c:v>0</c:v>
                </c:pt>
                <c:pt idx="4567">
                  <c:v>0</c:v>
                </c:pt>
                <c:pt idx="4568">
                  <c:v>0</c:v>
                </c:pt>
                <c:pt idx="4569">
                  <c:v>0</c:v>
                </c:pt>
                <c:pt idx="4570">
                  <c:v>0</c:v>
                </c:pt>
                <c:pt idx="4571">
                  <c:v>0</c:v>
                </c:pt>
                <c:pt idx="4572">
                  <c:v>0</c:v>
                </c:pt>
                <c:pt idx="4573">
                  <c:v>0</c:v>
                </c:pt>
                <c:pt idx="4574">
                  <c:v>0</c:v>
                </c:pt>
                <c:pt idx="4575">
                  <c:v>0</c:v>
                </c:pt>
                <c:pt idx="4576">
                  <c:v>0</c:v>
                </c:pt>
                <c:pt idx="4577">
                  <c:v>0</c:v>
                </c:pt>
                <c:pt idx="4578">
                  <c:v>0</c:v>
                </c:pt>
                <c:pt idx="4579">
                  <c:v>0</c:v>
                </c:pt>
                <c:pt idx="4580">
                  <c:v>0</c:v>
                </c:pt>
                <c:pt idx="4581">
                  <c:v>0</c:v>
                </c:pt>
                <c:pt idx="4582">
                  <c:v>0</c:v>
                </c:pt>
                <c:pt idx="4583">
                  <c:v>0</c:v>
                </c:pt>
                <c:pt idx="4584">
                  <c:v>0</c:v>
                </c:pt>
                <c:pt idx="4585">
                  <c:v>0</c:v>
                </c:pt>
                <c:pt idx="4586">
                  <c:v>0</c:v>
                </c:pt>
                <c:pt idx="4587">
                  <c:v>0</c:v>
                </c:pt>
                <c:pt idx="4588">
                  <c:v>0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</c:v>
                </c:pt>
                <c:pt idx="4593">
                  <c:v>0</c:v>
                </c:pt>
                <c:pt idx="4594">
                  <c:v>0</c:v>
                </c:pt>
                <c:pt idx="4595">
                  <c:v>0</c:v>
                </c:pt>
                <c:pt idx="4596">
                  <c:v>0</c:v>
                </c:pt>
                <c:pt idx="4597">
                  <c:v>0</c:v>
                </c:pt>
                <c:pt idx="4598">
                  <c:v>0</c:v>
                </c:pt>
                <c:pt idx="4599">
                  <c:v>0</c:v>
                </c:pt>
                <c:pt idx="4600">
                  <c:v>0</c:v>
                </c:pt>
                <c:pt idx="4601">
                  <c:v>0</c:v>
                </c:pt>
                <c:pt idx="4602">
                  <c:v>0</c:v>
                </c:pt>
                <c:pt idx="4603">
                  <c:v>0</c:v>
                </c:pt>
                <c:pt idx="4604">
                  <c:v>0</c:v>
                </c:pt>
                <c:pt idx="4605">
                  <c:v>0</c:v>
                </c:pt>
                <c:pt idx="4606">
                  <c:v>0</c:v>
                </c:pt>
                <c:pt idx="4607">
                  <c:v>0</c:v>
                </c:pt>
                <c:pt idx="4608">
                  <c:v>0</c:v>
                </c:pt>
                <c:pt idx="4609">
                  <c:v>0</c:v>
                </c:pt>
                <c:pt idx="4610">
                  <c:v>0</c:v>
                </c:pt>
                <c:pt idx="4611">
                  <c:v>0</c:v>
                </c:pt>
                <c:pt idx="4612">
                  <c:v>0</c:v>
                </c:pt>
                <c:pt idx="4613">
                  <c:v>0</c:v>
                </c:pt>
                <c:pt idx="4614">
                  <c:v>0</c:v>
                </c:pt>
                <c:pt idx="4615">
                  <c:v>0</c:v>
                </c:pt>
                <c:pt idx="4616">
                  <c:v>0</c:v>
                </c:pt>
                <c:pt idx="4617">
                  <c:v>0</c:v>
                </c:pt>
                <c:pt idx="4618">
                  <c:v>0</c:v>
                </c:pt>
                <c:pt idx="4619">
                  <c:v>0</c:v>
                </c:pt>
                <c:pt idx="4620">
                  <c:v>0</c:v>
                </c:pt>
                <c:pt idx="4621">
                  <c:v>0</c:v>
                </c:pt>
                <c:pt idx="4622">
                  <c:v>0</c:v>
                </c:pt>
                <c:pt idx="4623">
                  <c:v>0</c:v>
                </c:pt>
                <c:pt idx="4624">
                  <c:v>0</c:v>
                </c:pt>
                <c:pt idx="4625">
                  <c:v>0</c:v>
                </c:pt>
                <c:pt idx="4626">
                  <c:v>0</c:v>
                </c:pt>
                <c:pt idx="4627">
                  <c:v>0</c:v>
                </c:pt>
                <c:pt idx="4628">
                  <c:v>0</c:v>
                </c:pt>
                <c:pt idx="4629">
                  <c:v>0</c:v>
                </c:pt>
                <c:pt idx="4630">
                  <c:v>0</c:v>
                </c:pt>
                <c:pt idx="4631">
                  <c:v>0</c:v>
                </c:pt>
                <c:pt idx="4632">
                  <c:v>0</c:v>
                </c:pt>
                <c:pt idx="4633">
                  <c:v>0</c:v>
                </c:pt>
                <c:pt idx="4634">
                  <c:v>0</c:v>
                </c:pt>
                <c:pt idx="4635">
                  <c:v>0</c:v>
                </c:pt>
                <c:pt idx="4636">
                  <c:v>0</c:v>
                </c:pt>
                <c:pt idx="4637">
                  <c:v>0</c:v>
                </c:pt>
                <c:pt idx="4638">
                  <c:v>0</c:v>
                </c:pt>
                <c:pt idx="4639">
                  <c:v>0</c:v>
                </c:pt>
                <c:pt idx="4640">
                  <c:v>0</c:v>
                </c:pt>
                <c:pt idx="4641">
                  <c:v>0</c:v>
                </c:pt>
                <c:pt idx="4642">
                  <c:v>0</c:v>
                </c:pt>
                <c:pt idx="4643">
                  <c:v>0</c:v>
                </c:pt>
                <c:pt idx="4644">
                  <c:v>0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</c:v>
                </c:pt>
                <c:pt idx="4649">
                  <c:v>0</c:v>
                </c:pt>
                <c:pt idx="4650">
                  <c:v>0</c:v>
                </c:pt>
                <c:pt idx="4651">
                  <c:v>0</c:v>
                </c:pt>
                <c:pt idx="4652">
                  <c:v>0</c:v>
                </c:pt>
                <c:pt idx="4653">
                  <c:v>0</c:v>
                </c:pt>
                <c:pt idx="4654">
                  <c:v>0</c:v>
                </c:pt>
                <c:pt idx="4655">
                  <c:v>0</c:v>
                </c:pt>
                <c:pt idx="4656">
                  <c:v>0</c:v>
                </c:pt>
                <c:pt idx="4657">
                  <c:v>0</c:v>
                </c:pt>
                <c:pt idx="4658">
                  <c:v>0</c:v>
                </c:pt>
                <c:pt idx="4659">
                  <c:v>0</c:v>
                </c:pt>
                <c:pt idx="4660">
                  <c:v>0</c:v>
                </c:pt>
                <c:pt idx="4661">
                  <c:v>0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</c:v>
                </c:pt>
                <c:pt idx="4666">
                  <c:v>0</c:v>
                </c:pt>
                <c:pt idx="4667">
                  <c:v>0</c:v>
                </c:pt>
                <c:pt idx="4668">
                  <c:v>0</c:v>
                </c:pt>
                <c:pt idx="4669">
                  <c:v>0</c:v>
                </c:pt>
                <c:pt idx="4670">
                  <c:v>0</c:v>
                </c:pt>
                <c:pt idx="4671">
                  <c:v>0</c:v>
                </c:pt>
                <c:pt idx="4672">
                  <c:v>0</c:v>
                </c:pt>
                <c:pt idx="4673">
                  <c:v>0</c:v>
                </c:pt>
                <c:pt idx="4674">
                  <c:v>0</c:v>
                </c:pt>
                <c:pt idx="4675">
                  <c:v>0</c:v>
                </c:pt>
                <c:pt idx="4676">
                  <c:v>0</c:v>
                </c:pt>
                <c:pt idx="4677">
                  <c:v>0</c:v>
                </c:pt>
                <c:pt idx="4678">
                  <c:v>0</c:v>
                </c:pt>
                <c:pt idx="4679">
                  <c:v>0</c:v>
                </c:pt>
                <c:pt idx="4680">
                  <c:v>0</c:v>
                </c:pt>
                <c:pt idx="4681">
                  <c:v>0</c:v>
                </c:pt>
                <c:pt idx="4682">
                  <c:v>0</c:v>
                </c:pt>
                <c:pt idx="4683">
                  <c:v>0</c:v>
                </c:pt>
                <c:pt idx="4684">
                  <c:v>0</c:v>
                </c:pt>
                <c:pt idx="4685">
                  <c:v>0</c:v>
                </c:pt>
                <c:pt idx="4686">
                  <c:v>0</c:v>
                </c:pt>
                <c:pt idx="4687">
                  <c:v>0</c:v>
                </c:pt>
                <c:pt idx="4688">
                  <c:v>0</c:v>
                </c:pt>
                <c:pt idx="4689">
                  <c:v>0</c:v>
                </c:pt>
                <c:pt idx="4690">
                  <c:v>0</c:v>
                </c:pt>
                <c:pt idx="4691">
                  <c:v>0</c:v>
                </c:pt>
                <c:pt idx="4692">
                  <c:v>0</c:v>
                </c:pt>
                <c:pt idx="4693">
                  <c:v>0</c:v>
                </c:pt>
                <c:pt idx="4694">
                  <c:v>0</c:v>
                </c:pt>
                <c:pt idx="4695">
                  <c:v>0</c:v>
                </c:pt>
                <c:pt idx="4696">
                  <c:v>0</c:v>
                </c:pt>
                <c:pt idx="4697">
                  <c:v>0</c:v>
                </c:pt>
                <c:pt idx="4698">
                  <c:v>0</c:v>
                </c:pt>
                <c:pt idx="4699">
                  <c:v>0</c:v>
                </c:pt>
                <c:pt idx="4700">
                  <c:v>0</c:v>
                </c:pt>
                <c:pt idx="4701">
                  <c:v>0</c:v>
                </c:pt>
                <c:pt idx="4702">
                  <c:v>0</c:v>
                </c:pt>
                <c:pt idx="4703">
                  <c:v>0</c:v>
                </c:pt>
                <c:pt idx="4704">
                  <c:v>0</c:v>
                </c:pt>
                <c:pt idx="4705">
                  <c:v>0</c:v>
                </c:pt>
                <c:pt idx="4706">
                  <c:v>0</c:v>
                </c:pt>
                <c:pt idx="4707">
                  <c:v>0</c:v>
                </c:pt>
                <c:pt idx="4708">
                  <c:v>0</c:v>
                </c:pt>
                <c:pt idx="4709">
                  <c:v>0</c:v>
                </c:pt>
                <c:pt idx="4710">
                  <c:v>0</c:v>
                </c:pt>
                <c:pt idx="4711">
                  <c:v>0</c:v>
                </c:pt>
                <c:pt idx="4712">
                  <c:v>0</c:v>
                </c:pt>
                <c:pt idx="4713">
                  <c:v>0</c:v>
                </c:pt>
                <c:pt idx="4714">
                  <c:v>0</c:v>
                </c:pt>
                <c:pt idx="4715">
                  <c:v>0</c:v>
                </c:pt>
                <c:pt idx="4716">
                  <c:v>0</c:v>
                </c:pt>
                <c:pt idx="4717">
                  <c:v>0</c:v>
                </c:pt>
                <c:pt idx="4718">
                  <c:v>0</c:v>
                </c:pt>
                <c:pt idx="4719">
                  <c:v>0</c:v>
                </c:pt>
                <c:pt idx="4720">
                  <c:v>0</c:v>
                </c:pt>
                <c:pt idx="4721">
                  <c:v>0</c:v>
                </c:pt>
                <c:pt idx="4722">
                  <c:v>0</c:v>
                </c:pt>
                <c:pt idx="4723">
                  <c:v>0</c:v>
                </c:pt>
                <c:pt idx="4724">
                  <c:v>0</c:v>
                </c:pt>
                <c:pt idx="4725">
                  <c:v>0</c:v>
                </c:pt>
                <c:pt idx="4726">
                  <c:v>0</c:v>
                </c:pt>
                <c:pt idx="4727">
                  <c:v>0</c:v>
                </c:pt>
                <c:pt idx="4728">
                  <c:v>0</c:v>
                </c:pt>
                <c:pt idx="4729">
                  <c:v>0</c:v>
                </c:pt>
                <c:pt idx="4730">
                  <c:v>0</c:v>
                </c:pt>
                <c:pt idx="4731">
                  <c:v>0</c:v>
                </c:pt>
                <c:pt idx="4732">
                  <c:v>0</c:v>
                </c:pt>
                <c:pt idx="4733">
                  <c:v>0</c:v>
                </c:pt>
                <c:pt idx="4734">
                  <c:v>0</c:v>
                </c:pt>
                <c:pt idx="4735">
                  <c:v>0</c:v>
                </c:pt>
                <c:pt idx="4736">
                  <c:v>0</c:v>
                </c:pt>
                <c:pt idx="4737">
                  <c:v>0</c:v>
                </c:pt>
                <c:pt idx="4738">
                  <c:v>0</c:v>
                </c:pt>
                <c:pt idx="4739">
                  <c:v>0</c:v>
                </c:pt>
                <c:pt idx="4740">
                  <c:v>0</c:v>
                </c:pt>
                <c:pt idx="4741">
                  <c:v>0</c:v>
                </c:pt>
                <c:pt idx="4742">
                  <c:v>0</c:v>
                </c:pt>
                <c:pt idx="4743">
                  <c:v>0</c:v>
                </c:pt>
                <c:pt idx="4744">
                  <c:v>0</c:v>
                </c:pt>
                <c:pt idx="4745">
                  <c:v>0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</c:v>
                </c:pt>
                <c:pt idx="4750">
                  <c:v>0</c:v>
                </c:pt>
                <c:pt idx="4751">
                  <c:v>0</c:v>
                </c:pt>
                <c:pt idx="4752">
                  <c:v>0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</c:v>
                </c:pt>
                <c:pt idx="4757">
                  <c:v>0</c:v>
                </c:pt>
                <c:pt idx="4758">
                  <c:v>0</c:v>
                </c:pt>
                <c:pt idx="4759">
                  <c:v>0</c:v>
                </c:pt>
                <c:pt idx="4760">
                  <c:v>0</c:v>
                </c:pt>
                <c:pt idx="4761">
                  <c:v>0</c:v>
                </c:pt>
                <c:pt idx="4762">
                  <c:v>0</c:v>
                </c:pt>
                <c:pt idx="4763">
                  <c:v>0</c:v>
                </c:pt>
                <c:pt idx="4764">
                  <c:v>0</c:v>
                </c:pt>
                <c:pt idx="4765">
                  <c:v>0</c:v>
                </c:pt>
                <c:pt idx="4766">
                  <c:v>0</c:v>
                </c:pt>
                <c:pt idx="4767">
                  <c:v>0</c:v>
                </c:pt>
                <c:pt idx="4768">
                  <c:v>0</c:v>
                </c:pt>
                <c:pt idx="4769">
                  <c:v>0</c:v>
                </c:pt>
                <c:pt idx="4770">
                  <c:v>0</c:v>
                </c:pt>
                <c:pt idx="4771">
                  <c:v>0</c:v>
                </c:pt>
                <c:pt idx="4772">
                  <c:v>0</c:v>
                </c:pt>
                <c:pt idx="4773">
                  <c:v>0</c:v>
                </c:pt>
                <c:pt idx="4774">
                  <c:v>0</c:v>
                </c:pt>
                <c:pt idx="4775">
                  <c:v>0</c:v>
                </c:pt>
                <c:pt idx="4776">
                  <c:v>0</c:v>
                </c:pt>
                <c:pt idx="4777">
                  <c:v>0</c:v>
                </c:pt>
                <c:pt idx="4778">
                  <c:v>0</c:v>
                </c:pt>
                <c:pt idx="4779">
                  <c:v>0</c:v>
                </c:pt>
                <c:pt idx="4780">
                  <c:v>0</c:v>
                </c:pt>
                <c:pt idx="4781">
                  <c:v>0</c:v>
                </c:pt>
                <c:pt idx="4782">
                  <c:v>0</c:v>
                </c:pt>
                <c:pt idx="4783">
                  <c:v>0</c:v>
                </c:pt>
                <c:pt idx="4784">
                  <c:v>0</c:v>
                </c:pt>
                <c:pt idx="4785">
                  <c:v>0</c:v>
                </c:pt>
                <c:pt idx="4786">
                  <c:v>0</c:v>
                </c:pt>
                <c:pt idx="4787">
                  <c:v>0</c:v>
                </c:pt>
                <c:pt idx="4788">
                  <c:v>0</c:v>
                </c:pt>
                <c:pt idx="4789">
                  <c:v>0</c:v>
                </c:pt>
                <c:pt idx="4790">
                  <c:v>0</c:v>
                </c:pt>
                <c:pt idx="4791">
                  <c:v>0</c:v>
                </c:pt>
                <c:pt idx="4792">
                  <c:v>0</c:v>
                </c:pt>
                <c:pt idx="4793">
                  <c:v>0</c:v>
                </c:pt>
                <c:pt idx="4794">
                  <c:v>0</c:v>
                </c:pt>
                <c:pt idx="4795">
                  <c:v>0</c:v>
                </c:pt>
                <c:pt idx="4796">
                  <c:v>0</c:v>
                </c:pt>
                <c:pt idx="4797">
                  <c:v>0</c:v>
                </c:pt>
                <c:pt idx="4798">
                  <c:v>0</c:v>
                </c:pt>
                <c:pt idx="4799">
                  <c:v>0</c:v>
                </c:pt>
                <c:pt idx="4800">
                  <c:v>0</c:v>
                </c:pt>
                <c:pt idx="4801">
                  <c:v>0</c:v>
                </c:pt>
                <c:pt idx="4802">
                  <c:v>0</c:v>
                </c:pt>
                <c:pt idx="4803">
                  <c:v>0</c:v>
                </c:pt>
                <c:pt idx="4804">
                  <c:v>0</c:v>
                </c:pt>
                <c:pt idx="4805">
                  <c:v>0</c:v>
                </c:pt>
                <c:pt idx="4806">
                  <c:v>0</c:v>
                </c:pt>
                <c:pt idx="4807">
                  <c:v>0</c:v>
                </c:pt>
                <c:pt idx="4808">
                  <c:v>0</c:v>
                </c:pt>
                <c:pt idx="4809">
                  <c:v>0</c:v>
                </c:pt>
                <c:pt idx="4810">
                  <c:v>0</c:v>
                </c:pt>
                <c:pt idx="4811">
                  <c:v>0</c:v>
                </c:pt>
                <c:pt idx="4812">
                  <c:v>0</c:v>
                </c:pt>
                <c:pt idx="4813">
                  <c:v>0</c:v>
                </c:pt>
                <c:pt idx="4814">
                  <c:v>0</c:v>
                </c:pt>
                <c:pt idx="4815">
                  <c:v>0</c:v>
                </c:pt>
                <c:pt idx="4816">
                  <c:v>0</c:v>
                </c:pt>
                <c:pt idx="4817">
                  <c:v>0</c:v>
                </c:pt>
                <c:pt idx="4818">
                  <c:v>0</c:v>
                </c:pt>
                <c:pt idx="4819">
                  <c:v>0</c:v>
                </c:pt>
                <c:pt idx="4820">
                  <c:v>0</c:v>
                </c:pt>
                <c:pt idx="4821">
                  <c:v>0</c:v>
                </c:pt>
                <c:pt idx="4822">
                  <c:v>0</c:v>
                </c:pt>
                <c:pt idx="4823">
                  <c:v>0</c:v>
                </c:pt>
                <c:pt idx="4824">
                  <c:v>0</c:v>
                </c:pt>
                <c:pt idx="4825">
                  <c:v>0</c:v>
                </c:pt>
                <c:pt idx="4826">
                  <c:v>0</c:v>
                </c:pt>
                <c:pt idx="4827">
                  <c:v>0</c:v>
                </c:pt>
                <c:pt idx="4828">
                  <c:v>0</c:v>
                </c:pt>
                <c:pt idx="4829">
                  <c:v>0</c:v>
                </c:pt>
                <c:pt idx="4830">
                  <c:v>0</c:v>
                </c:pt>
                <c:pt idx="4831">
                  <c:v>0</c:v>
                </c:pt>
                <c:pt idx="4832">
                  <c:v>0</c:v>
                </c:pt>
                <c:pt idx="4833">
                  <c:v>0</c:v>
                </c:pt>
                <c:pt idx="4834">
                  <c:v>0</c:v>
                </c:pt>
                <c:pt idx="4835">
                  <c:v>0</c:v>
                </c:pt>
                <c:pt idx="4836">
                  <c:v>0</c:v>
                </c:pt>
                <c:pt idx="4837">
                  <c:v>0</c:v>
                </c:pt>
                <c:pt idx="4838">
                  <c:v>0</c:v>
                </c:pt>
                <c:pt idx="4839">
                  <c:v>0</c:v>
                </c:pt>
                <c:pt idx="4840">
                  <c:v>0</c:v>
                </c:pt>
                <c:pt idx="4841">
                  <c:v>0</c:v>
                </c:pt>
                <c:pt idx="4842">
                  <c:v>0</c:v>
                </c:pt>
                <c:pt idx="4843">
                  <c:v>0</c:v>
                </c:pt>
                <c:pt idx="4844">
                  <c:v>0</c:v>
                </c:pt>
                <c:pt idx="4845">
                  <c:v>0</c:v>
                </c:pt>
                <c:pt idx="4846">
                  <c:v>0</c:v>
                </c:pt>
                <c:pt idx="4847">
                  <c:v>0</c:v>
                </c:pt>
                <c:pt idx="4848">
                  <c:v>0</c:v>
                </c:pt>
                <c:pt idx="4849">
                  <c:v>0</c:v>
                </c:pt>
                <c:pt idx="4850">
                  <c:v>0</c:v>
                </c:pt>
                <c:pt idx="4851">
                  <c:v>0</c:v>
                </c:pt>
                <c:pt idx="4852">
                  <c:v>0</c:v>
                </c:pt>
                <c:pt idx="4853">
                  <c:v>0</c:v>
                </c:pt>
                <c:pt idx="4854">
                  <c:v>0</c:v>
                </c:pt>
                <c:pt idx="4855">
                  <c:v>0</c:v>
                </c:pt>
                <c:pt idx="4856">
                  <c:v>0</c:v>
                </c:pt>
                <c:pt idx="4857">
                  <c:v>0</c:v>
                </c:pt>
                <c:pt idx="4858">
                  <c:v>0</c:v>
                </c:pt>
                <c:pt idx="4859">
                  <c:v>0</c:v>
                </c:pt>
                <c:pt idx="4860">
                  <c:v>0</c:v>
                </c:pt>
                <c:pt idx="4861">
                  <c:v>0</c:v>
                </c:pt>
                <c:pt idx="4862">
                  <c:v>0</c:v>
                </c:pt>
                <c:pt idx="4863">
                  <c:v>0</c:v>
                </c:pt>
                <c:pt idx="4864">
                  <c:v>0</c:v>
                </c:pt>
                <c:pt idx="4865">
                  <c:v>0</c:v>
                </c:pt>
                <c:pt idx="4866">
                  <c:v>0</c:v>
                </c:pt>
                <c:pt idx="4867">
                  <c:v>0</c:v>
                </c:pt>
                <c:pt idx="4868">
                  <c:v>0</c:v>
                </c:pt>
                <c:pt idx="4869">
                  <c:v>0</c:v>
                </c:pt>
                <c:pt idx="4870">
                  <c:v>0</c:v>
                </c:pt>
                <c:pt idx="4871">
                  <c:v>0</c:v>
                </c:pt>
                <c:pt idx="4872">
                  <c:v>0</c:v>
                </c:pt>
                <c:pt idx="4873">
                  <c:v>0</c:v>
                </c:pt>
                <c:pt idx="4874">
                  <c:v>0</c:v>
                </c:pt>
                <c:pt idx="4875">
                  <c:v>0</c:v>
                </c:pt>
                <c:pt idx="4876">
                  <c:v>0</c:v>
                </c:pt>
                <c:pt idx="4877">
                  <c:v>0</c:v>
                </c:pt>
                <c:pt idx="4878">
                  <c:v>0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</c:v>
                </c:pt>
                <c:pt idx="4883">
                  <c:v>0</c:v>
                </c:pt>
                <c:pt idx="4884">
                  <c:v>0</c:v>
                </c:pt>
                <c:pt idx="4885">
                  <c:v>0</c:v>
                </c:pt>
                <c:pt idx="4886">
                  <c:v>0</c:v>
                </c:pt>
                <c:pt idx="4887">
                  <c:v>0</c:v>
                </c:pt>
                <c:pt idx="4888">
                  <c:v>0</c:v>
                </c:pt>
                <c:pt idx="4889">
                  <c:v>0</c:v>
                </c:pt>
                <c:pt idx="4890">
                  <c:v>0</c:v>
                </c:pt>
                <c:pt idx="4891">
                  <c:v>0</c:v>
                </c:pt>
                <c:pt idx="4892">
                  <c:v>0</c:v>
                </c:pt>
                <c:pt idx="4893">
                  <c:v>0</c:v>
                </c:pt>
                <c:pt idx="4894">
                  <c:v>0</c:v>
                </c:pt>
                <c:pt idx="4895">
                  <c:v>0</c:v>
                </c:pt>
                <c:pt idx="4896">
                  <c:v>0</c:v>
                </c:pt>
                <c:pt idx="4897">
                  <c:v>0</c:v>
                </c:pt>
                <c:pt idx="4898">
                  <c:v>0</c:v>
                </c:pt>
                <c:pt idx="4899">
                  <c:v>0</c:v>
                </c:pt>
                <c:pt idx="4900">
                  <c:v>0</c:v>
                </c:pt>
                <c:pt idx="4901">
                  <c:v>0</c:v>
                </c:pt>
                <c:pt idx="4902">
                  <c:v>0</c:v>
                </c:pt>
                <c:pt idx="4903">
                  <c:v>0</c:v>
                </c:pt>
                <c:pt idx="4904">
                  <c:v>0</c:v>
                </c:pt>
                <c:pt idx="4905">
                  <c:v>0</c:v>
                </c:pt>
                <c:pt idx="4906">
                  <c:v>0</c:v>
                </c:pt>
                <c:pt idx="4907">
                  <c:v>0</c:v>
                </c:pt>
                <c:pt idx="4908">
                  <c:v>0</c:v>
                </c:pt>
                <c:pt idx="4909">
                  <c:v>0</c:v>
                </c:pt>
                <c:pt idx="4910">
                  <c:v>0</c:v>
                </c:pt>
                <c:pt idx="4911">
                  <c:v>0</c:v>
                </c:pt>
                <c:pt idx="4912">
                  <c:v>0</c:v>
                </c:pt>
                <c:pt idx="4913">
                  <c:v>0</c:v>
                </c:pt>
                <c:pt idx="4914">
                  <c:v>0</c:v>
                </c:pt>
                <c:pt idx="4915">
                  <c:v>0</c:v>
                </c:pt>
                <c:pt idx="4916">
                  <c:v>0</c:v>
                </c:pt>
                <c:pt idx="4917">
                  <c:v>0</c:v>
                </c:pt>
                <c:pt idx="4918">
                  <c:v>0</c:v>
                </c:pt>
                <c:pt idx="4919">
                  <c:v>0</c:v>
                </c:pt>
                <c:pt idx="4920">
                  <c:v>0</c:v>
                </c:pt>
                <c:pt idx="4921">
                  <c:v>0</c:v>
                </c:pt>
                <c:pt idx="4922">
                  <c:v>0</c:v>
                </c:pt>
                <c:pt idx="4923">
                  <c:v>0</c:v>
                </c:pt>
                <c:pt idx="4924">
                  <c:v>0</c:v>
                </c:pt>
                <c:pt idx="4925">
                  <c:v>0</c:v>
                </c:pt>
                <c:pt idx="4926">
                  <c:v>0</c:v>
                </c:pt>
                <c:pt idx="4927">
                  <c:v>0</c:v>
                </c:pt>
                <c:pt idx="4928">
                  <c:v>0</c:v>
                </c:pt>
                <c:pt idx="4929">
                  <c:v>0</c:v>
                </c:pt>
                <c:pt idx="4930">
                  <c:v>0</c:v>
                </c:pt>
                <c:pt idx="4931">
                  <c:v>0</c:v>
                </c:pt>
                <c:pt idx="4932">
                  <c:v>0</c:v>
                </c:pt>
                <c:pt idx="4933">
                  <c:v>0</c:v>
                </c:pt>
                <c:pt idx="4934">
                  <c:v>0</c:v>
                </c:pt>
                <c:pt idx="4935">
                  <c:v>0</c:v>
                </c:pt>
                <c:pt idx="4936">
                  <c:v>0</c:v>
                </c:pt>
                <c:pt idx="4937">
                  <c:v>0</c:v>
                </c:pt>
                <c:pt idx="4938">
                  <c:v>0</c:v>
                </c:pt>
                <c:pt idx="4939">
                  <c:v>0</c:v>
                </c:pt>
                <c:pt idx="4940">
                  <c:v>0</c:v>
                </c:pt>
                <c:pt idx="4941">
                  <c:v>0</c:v>
                </c:pt>
                <c:pt idx="4942">
                  <c:v>0</c:v>
                </c:pt>
                <c:pt idx="4943">
                  <c:v>0</c:v>
                </c:pt>
                <c:pt idx="4944">
                  <c:v>0</c:v>
                </c:pt>
                <c:pt idx="4945">
                  <c:v>0</c:v>
                </c:pt>
                <c:pt idx="4946">
                  <c:v>0</c:v>
                </c:pt>
                <c:pt idx="4947">
                  <c:v>0</c:v>
                </c:pt>
                <c:pt idx="4948">
                  <c:v>0</c:v>
                </c:pt>
                <c:pt idx="4949">
                  <c:v>0</c:v>
                </c:pt>
                <c:pt idx="4950">
                  <c:v>0</c:v>
                </c:pt>
                <c:pt idx="4951">
                  <c:v>0</c:v>
                </c:pt>
                <c:pt idx="4952">
                  <c:v>0</c:v>
                </c:pt>
                <c:pt idx="4953">
                  <c:v>0</c:v>
                </c:pt>
                <c:pt idx="4954">
                  <c:v>0</c:v>
                </c:pt>
                <c:pt idx="4955">
                  <c:v>0</c:v>
                </c:pt>
                <c:pt idx="4956">
                  <c:v>0</c:v>
                </c:pt>
                <c:pt idx="4957">
                  <c:v>0</c:v>
                </c:pt>
                <c:pt idx="4958">
                  <c:v>0</c:v>
                </c:pt>
                <c:pt idx="4959">
                  <c:v>0</c:v>
                </c:pt>
                <c:pt idx="4960">
                  <c:v>0</c:v>
                </c:pt>
                <c:pt idx="4961">
                  <c:v>0</c:v>
                </c:pt>
                <c:pt idx="4962">
                  <c:v>0</c:v>
                </c:pt>
                <c:pt idx="4963">
                  <c:v>0</c:v>
                </c:pt>
                <c:pt idx="4964">
                  <c:v>0</c:v>
                </c:pt>
                <c:pt idx="4965">
                  <c:v>0</c:v>
                </c:pt>
                <c:pt idx="4966">
                  <c:v>0</c:v>
                </c:pt>
                <c:pt idx="4967">
                  <c:v>0</c:v>
                </c:pt>
                <c:pt idx="4968">
                  <c:v>0</c:v>
                </c:pt>
                <c:pt idx="4969">
                  <c:v>0</c:v>
                </c:pt>
                <c:pt idx="4970">
                  <c:v>0</c:v>
                </c:pt>
                <c:pt idx="4971">
                  <c:v>0</c:v>
                </c:pt>
                <c:pt idx="4972">
                  <c:v>0</c:v>
                </c:pt>
                <c:pt idx="4973">
                  <c:v>0</c:v>
                </c:pt>
                <c:pt idx="4974">
                  <c:v>0</c:v>
                </c:pt>
                <c:pt idx="4975">
                  <c:v>0</c:v>
                </c:pt>
                <c:pt idx="4976">
                  <c:v>0</c:v>
                </c:pt>
                <c:pt idx="4977">
                  <c:v>0</c:v>
                </c:pt>
                <c:pt idx="4978">
                  <c:v>0</c:v>
                </c:pt>
                <c:pt idx="4979">
                  <c:v>0</c:v>
                </c:pt>
                <c:pt idx="4980">
                  <c:v>0</c:v>
                </c:pt>
                <c:pt idx="4981">
                  <c:v>0</c:v>
                </c:pt>
                <c:pt idx="4982">
                  <c:v>0</c:v>
                </c:pt>
                <c:pt idx="4983">
                  <c:v>0</c:v>
                </c:pt>
                <c:pt idx="4984">
                  <c:v>0</c:v>
                </c:pt>
                <c:pt idx="4985">
                  <c:v>0</c:v>
                </c:pt>
                <c:pt idx="4986">
                  <c:v>0</c:v>
                </c:pt>
                <c:pt idx="4987">
                  <c:v>0</c:v>
                </c:pt>
                <c:pt idx="4988">
                  <c:v>0</c:v>
                </c:pt>
                <c:pt idx="4989">
                  <c:v>0</c:v>
                </c:pt>
                <c:pt idx="4990">
                  <c:v>0</c:v>
                </c:pt>
                <c:pt idx="4991">
                  <c:v>0</c:v>
                </c:pt>
                <c:pt idx="4992">
                  <c:v>0</c:v>
                </c:pt>
                <c:pt idx="4993">
                  <c:v>0</c:v>
                </c:pt>
                <c:pt idx="4994">
                  <c:v>0</c:v>
                </c:pt>
                <c:pt idx="4995">
                  <c:v>0</c:v>
                </c:pt>
                <c:pt idx="4996">
                  <c:v>0</c:v>
                </c:pt>
                <c:pt idx="4997">
                  <c:v>0</c:v>
                </c:pt>
                <c:pt idx="4998">
                  <c:v>0</c:v>
                </c:pt>
                <c:pt idx="4999">
                  <c:v>0</c:v>
                </c:pt>
                <c:pt idx="5000">
                  <c:v>0</c:v>
                </c:pt>
                <c:pt idx="5001">
                  <c:v>0</c:v>
                </c:pt>
                <c:pt idx="5002">
                  <c:v>0</c:v>
                </c:pt>
                <c:pt idx="5003">
                  <c:v>0</c:v>
                </c:pt>
                <c:pt idx="5004">
                  <c:v>0</c:v>
                </c:pt>
                <c:pt idx="5005">
                  <c:v>0</c:v>
                </c:pt>
                <c:pt idx="5006">
                  <c:v>0</c:v>
                </c:pt>
                <c:pt idx="5007">
                  <c:v>0</c:v>
                </c:pt>
                <c:pt idx="5008">
                  <c:v>0</c:v>
                </c:pt>
                <c:pt idx="5009">
                  <c:v>0</c:v>
                </c:pt>
                <c:pt idx="5010">
                  <c:v>0</c:v>
                </c:pt>
                <c:pt idx="5011">
                  <c:v>0</c:v>
                </c:pt>
                <c:pt idx="5012">
                  <c:v>0</c:v>
                </c:pt>
                <c:pt idx="5013">
                  <c:v>0</c:v>
                </c:pt>
                <c:pt idx="5014">
                  <c:v>0</c:v>
                </c:pt>
                <c:pt idx="5015">
                  <c:v>0</c:v>
                </c:pt>
                <c:pt idx="5016">
                  <c:v>0</c:v>
                </c:pt>
                <c:pt idx="5017">
                  <c:v>0</c:v>
                </c:pt>
                <c:pt idx="5018">
                  <c:v>0</c:v>
                </c:pt>
                <c:pt idx="5019">
                  <c:v>0</c:v>
                </c:pt>
                <c:pt idx="5020">
                  <c:v>0</c:v>
                </c:pt>
                <c:pt idx="5021">
                  <c:v>0</c:v>
                </c:pt>
                <c:pt idx="5022">
                  <c:v>0</c:v>
                </c:pt>
                <c:pt idx="5023">
                  <c:v>0</c:v>
                </c:pt>
                <c:pt idx="5024">
                  <c:v>0</c:v>
                </c:pt>
                <c:pt idx="5025">
                  <c:v>0</c:v>
                </c:pt>
                <c:pt idx="5026">
                  <c:v>0</c:v>
                </c:pt>
                <c:pt idx="5027">
                  <c:v>0</c:v>
                </c:pt>
                <c:pt idx="5028">
                  <c:v>0</c:v>
                </c:pt>
                <c:pt idx="5029">
                  <c:v>0</c:v>
                </c:pt>
                <c:pt idx="5030">
                  <c:v>0</c:v>
                </c:pt>
                <c:pt idx="5031">
                  <c:v>0</c:v>
                </c:pt>
                <c:pt idx="5032">
                  <c:v>0</c:v>
                </c:pt>
                <c:pt idx="5033">
                  <c:v>0</c:v>
                </c:pt>
                <c:pt idx="5034">
                  <c:v>0</c:v>
                </c:pt>
                <c:pt idx="5035">
                  <c:v>0</c:v>
                </c:pt>
                <c:pt idx="5036">
                  <c:v>0</c:v>
                </c:pt>
                <c:pt idx="5037">
                  <c:v>0</c:v>
                </c:pt>
                <c:pt idx="5038">
                  <c:v>0</c:v>
                </c:pt>
                <c:pt idx="5039">
                  <c:v>0</c:v>
                </c:pt>
                <c:pt idx="5040">
                  <c:v>0</c:v>
                </c:pt>
                <c:pt idx="5041">
                  <c:v>0</c:v>
                </c:pt>
                <c:pt idx="5042">
                  <c:v>0</c:v>
                </c:pt>
                <c:pt idx="5043">
                  <c:v>0</c:v>
                </c:pt>
                <c:pt idx="5044">
                  <c:v>0</c:v>
                </c:pt>
                <c:pt idx="5045">
                  <c:v>0</c:v>
                </c:pt>
                <c:pt idx="5046">
                  <c:v>0</c:v>
                </c:pt>
                <c:pt idx="5047">
                  <c:v>0</c:v>
                </c:pt>
                <c:pt idx="5048">
                  <c:v>0</c:v>
                </c:pt>
                <c:pt idx="5049">
                  <c:v>0</c:v>
                </c:pt>
                <c:pt idx="5050">
                  <c:v>0</c:v>
                </c:pt>
                <c:pt idx="5051">
                  <c:v>0</c:v>
                </c:pt>
                <c:pt idx="5052">
                  <c:v>0</c:v>
                </c:pt>
                <c:pt idx="5053">
                  <c:v>0</c:v>
                </c:pt>
                <c:pt idx="5054">
                  <c:v>0</c:v>
                </c:pt>
                <c:pt idx="5055">
                  <c:v>0</c:v>
                </c:pt>
                <c:pt idx="5056">
                  <c:v>0</c:v>
                </c:pt>
                <c:pt idx="5057">
                  <c:v>0</c:v>
                </c:pt>
                <c:pt idx="5058">
                  <c:v>0</c:v>
                </c:pt>
                <c:pt idx="5059">
                  <c:v>0</c:v>
                </c:pt>
                <c:pt idx="5060">
                  <c:v>0</c:v>
                </c:pt>
                <c:pt idx="5061">
                  <c:v>0</c:v>
                </c:pt>
                <c:pt idx="5062">
                  <c:v>0</c:v>
                </c:pt>
                <c:pt idx="5063">
                  <c:v>0</c:v>
                </c:pt>
                <c:pt idx="5064">
                  <c:v>0</c:v>
                </c:pt>
                <c:pt idx="5065">
                  <c:v>0</c:v>
                </c:pt>
                <c:pt idx="5066">
                  <c:v>0</c:v>
                </c:pt>
                <c:pt idx="5067">
                  <c:v>0</c:v>
                </c:pt>
                <c:pt idx="5068">
                  <c:v>0</c:v>
                </c:pt>
                <c:pt idx="5069">
                  <c:v>0</c:v>
                </c:pt>
                <c:pt idx="5070">
                  <c:v>0</c:v>
                </c:pt>
                <c:pt idx="5071">
                  <c:v>0</c:v>
                </c:pt>
                <c:pt idx="5072">
                  <c:v>0</c:v>
                </c:pt>
                <c:pt idx="5073">
                  <c:v>0</c:v>
                </c:pt>
                <c:pt idx="5074">
                  <c:v>0</c:v>
                </c:pt>
                <c:pt idx="5075">
                  <c:v>0</c:v>
                </c:pt>
                <c:pt idx="5076">
                  <c:v>0</c:v>
                </c:pt>
                <c:pt idx="5077">
                  <c:v>0</c:v>
                </c:pt>
                <c:pt idx="5078">
                  <c:v>0</c:v>
                </c:pt>
                <c:pt idx="5079">
                  <c:v>0</c:v>
                </c:pt>
                <c:pt idx="5080">
                  <c:v>0</c:v>
                </c:pt>
                <c:pt idx="5081">
                  <c:v>0</c:v>
                </c:pt>
                <c:pt idx="5082">
                  <c:v>0</c:v>
                </c:pt>
                <c:pt idx="5083">
                  <c:v>0</c:v>
                </c:pt>
                <c:pt idx="5084">
                  <c:v>0</c:v>
                </c:pt>
                <c:pt idx="5085">
                  <c:v>0</c:v>
                </c:pt>
                <c:pt idx="5086">
                  <c:v>0</c:v>
                </c:pt>
                <c:pt idx="5087">
                  <c:v>0</c:v>
                </c:pt>
                <c:pt idx="5088">
                  <c:v>0</c:v>
                </c:pt>
                <c:pt idx="5089">
                  <c:v>0</c:v>
                </c:pt>
                <c:pt idx="5090">
                  <c:v>0</c:v>
                </c:pt>
                <c:pt idx="5091">
                  <c:v>0</c:v>
                </c:pt>
                <c:pt idx="5092">
                  <c:v>0</c:v>
                </c:pt>
                <c:pt idx="5093">
                  <c:v>0</c:v>
                </c:pt>
                <c:pt idx="5094">
                  <c:v>0</c:v>
                </c:pt>
                <c:pt idx="5095">
                  <c:v>0</c:v>
                </c:pt>
                <c:pt idx="5096">
                  <c:v>0</c:v>
                </c:pt>
                <c:pt idx="5097">
                  <c:v>0</c:v>
                </c:pt>
                <c:pt idx="5098">
                  <c:v>0</c:v>
                </c:pt>
                <c:pt idx="5099">
                  <c:v>0</c:v>
                </c:pt>
                <c:pt idx="5100">
                  <c:v>0</c:v>
                </c:pt>
                <c:pt idx="5101">
                  <c:v>0</c:v>
                </c:pt>
                <c:pt idx="5102">
                  <c:v>0</c:v>
                </c:pt>
                <c:pt idx="5103">
                  <c:v>0</c:v>
                </c:pt>
                <c:pt idx="5104">
                  <c:v>0</c:v>
                </c:pt>
                <c:pt idx="5105">
                  <c:v>0</c:v>
                </c:pt>
                <c:pt idx="5106">
                  <c:v>0</c:v>
                </c:pt>
                <c:pt idx="5107">
                  <c:v>0</c:v>
                </c:pt>
                <c:pt idx="5108">
                  <c:v>0</c:v>
                </c:pt>
                <c:pt idx="5109">
                  <c:v>0</c:v>
                </c:pt>
                <c:pt idx="5110">
                  <c:v>0</c:v>
                </c:pt>
                <c:pt idx="5111">
                  <c:v>0</c:v>
                </c:pt>
                <c:pt idx="5112">
                  <c:v>0</c:v>
                </c:pt>
                <c:pt idx="5113">
                  <c:v>0</c:v>
                </c:pt>
                <c:pt idx="5114">
                  <c:v>0</c:v>
                </c:pt>
                <c:pt idx="5115">
                  <c:v>0</c:v>
                </c:pt>
                <c:pt idx="5116">
                  <c:v>0</c:v>
                </c:pt>
                <c:pt idx="5117">
                  <c:v>0</c:v>
                </c:pt>
                <c:pt idx="5118">
                  <c:v>0</c:v>
                </c:pt>
                <c:pt idx="5119">
                  <c:v>0</c:v>
                </c:pt>
                <c:pt idx="5120">
                  <c:v>0</c:v>
                </c:pt>
                <c:pt idx="5121">
                  <c:v>0</c:v>
                </c:pt>
                <c:pt idx="5122">
                  <c:v>0</c:v>
                </c:pt>
                <c:pt idx="5123">
                  <c:v>0</c:v>
                </c:pt>
                <c:pt idx="5124">
                  <c:v>0</c:v>
                </c:pt>
                <c:pt idx="5125">
                  <c:v>0</c:v>
                </c:pt>
                <c:pt idx="5126">
                  <c:v>0</c:v>
                </c:pt>
                <c:pt idx="5127">
                  <c:v>0</c:v>
                </c:pt>
                <c:pt idx="5128">
                  <c:v>0</c:v>
                </c:pt>
                <c:pt idx="5129">
                  <c:v>0</c:v>
                </c:pt>
                <c:pt idx="5130">
                  <c:v>0</c:v>
                </c:pt>
                <c:pt idx="5131">
                  <c:v>0</c:v>
                </c:pt>
                <c:pt idx="5132">
                  <c:v>0</c:v>
                </c:pt>
                <c:pt idx="5133">
                  <c:v>0</c:v>
                </c:pt>
                <c:pt idx="5134">
                  <c:v>0</c:v>
                </c:pt>
                <c:pt idx="5135">
                  <c:v>0</c:v>
                </c:pt>
                <c:pt idx="5136">
                  <c:v>0</c:v>
                </c:pt>
                <c:pt idx="5137">
                  <c:v>0</c:v>
                </c:pt>
                <c:pt idx="5138">
                  <c:v>0</c:v>
                </c:pt>
                <c:pt idx="5139">
                  <c:v>0</c:v>
                </c:pt>
                <c:pt idx="5140">
                  <c:v>0</c:v>
                </c:pt>
                <c:pt idx="5141">
                  <c:v>0</c:v>
                </c:pt>
                <c:pt idx="5142">
                  <c:v>0</c:v>
                </c:pt>
                <c:pt idx="5143">
                  <c:v>0</c:v>
                </c:pt>
                <c:pt idx="5144">
                  <c:v>0</c:v>
                </c:pt>
                <c:pt idx="5145">
                  <c:v>0</c:v>
                </c:pt>
                <c:pt idx="5146">
                  <c:v>0</c:v>
                </c:pt>
                <c:pt idx="5147">
                  <c:v>0</c:v>
                </c:pt>
                <c:pt idx="5148">
                  <c:v>0</c:v>
                </c:pt>
                <c:pt idx="5149">
                  <c:v>0</c:v>
                </c:pt>
                <c:pt idx="5150">
                  <c:v>0</c:v>
                </c:pt>
                <c:pt idx="5151">
                  <c:v>0</c:v>
                </c:pt>
                <c:pt idx="5152">
                  <c:v>0</c:v>
                </c:pt>
                <c:pt idx="5153">
                  <c:v>0</c:v>
                </c:pt>
                <c:pt idx="5154">
                  <c:v>0</c:v>
                </c:pt>
                <c:pt idx="5155">
                  <c:v>0</c:v>
                </c:pt>
                <c:pt idx="5156">
                  <c:v>0</c:v>
                </c:pt>
                <c:pt idx="5157">
                  <c:v>0</c:v>
                </c:pt>
                <c:pt idx="5158">
                  <c:v>0</c:v>
                </c:pt>
                <c:pt idx="5159">
                  <c:v>0</c:v>
                </c:pt>
                <c:pt idx="5160">
                  <c:v>0</c:v>
                </c:pt>
                <c:pt idx="5161">
                  <c:v>0</c:v>
                </c:pt>
                <c:pt idx="5162">
                  <c:v>0</c:v>
                </c:pt>
                <c:pt idx="5163">
                  <c:v>0</c:v>
                </c:pt>
                <c:pt idx="5164">
                  <c:v>0</c:v>
                </c:pt>
                <c:pt idx="5165">
                  <c:v>0</c:v>
                </c:pt>
                <c:pt idx="5166">
                  <c:v>0</c:v>
                </c:pt>
                <c:pt idx="5167">
                  <c:v>0</c:v>
                </c:pt>
                <c:pt idx="5168">
                  <c:v>0</c:v>
                </c:pt>
                <c:pt idx="5169">
                  <c:v>0</c:v>
                </c:pt>
                <c:pt idx="5170">
                  <c:v>0</c:v>
                </c:pt>
                <c:pt idx="5171">
                  <c:v>0</c:v>
                </c:pt>
                <c:pt idx="5172">
                  <c:v>0</c:v>
                </c:pt>
                <c:pt idx="5173">
                  <c:v>0</c:v>
                </c:pt>
                <c:pt idx="5174">
                  <c:v>0</c:v>
                </c:pt>
                <c:pt idx="5175">
                  <c:v>0</c:v>
                </c:pt>
                <c:pt idx="5176">
                  <c:v>0</c:v>
                </c:pt>
                <c:pt idx="5177">
                  <c:v>0</c:v>
                </c:pt>
                <c:pt idx="5178">
                  <c:v>0</c:v>
                </c:pt>
                <c:pt idx="5179">
                  <c:v>0</c:v>
                </c:pt>
                <c:pt idx="5180">
                  <c:v>0</c:v>
                </c:pt>
                <c:pt idx="5181">
                  <c:v>0</c:v>
                </c:pt>
                <c:pt idx="5182">
                  <c:v>0</c:v>
                </c:pt>
                <c:pt idx="5183">
                  <c:v>0</c:v>
                </c:pt>
                <c:pt idx="5184">
                  <c:v>0</c:v>
                </c:pt>
                <c:pt idx="5185">
                  <c:v>0</c:v>
                </c:pt>
                <c:pt idx="5186">
                  <c:v>0</c:v>
                </c:pt>
                <c:pt idx="5187">
                  <c:v>0</c:v>
                </c:pt>
                <c:pt idx="5188">
                  <c:v>0</c:v>
                </c:pt>
                <c:pt idx="5189">
                  <c:v>0</c:v>
                </c:pt>
                <c:pt idx="5190">
                  <c:v>0</c:v>
                </c:pt>
                <c:pt idx="5191">
                  <c:v>0</c:v>
                </c:pt>
                <c:pt idx="5192">
                  <c:v>0</c:v>
                </c:pt>
                <c:pt idx="5193">
                  <c:v>0</c:v>
                </c:pt>
                <c:pt idx="5194">
                  <c:v>0</c:v>
                </c:pt>
                <c:pt idx="5195">
                  <c:v>0</c:v>
                </c:pt>
                <c:pt idx="5196">
                  <c:v>0</c:v>
                </c:pt>
                <c:pt idx="5197">
                  <c:v>0</c:v>
                </c:pt>
                <c:pt idx="5198">
                  <c:v>0</c:v>
                </c:pt>
                <c:pt idx="5199">
                  <c:v>0</c:v>
                </c:pt>
                <c:pt idx="5200">
                  <c:v>0</c:v>
                </c:pt>
                <c:pt idx="5201">
                  <c:v>0</c:v>
                </c:pt>
                <c:pt idx="5202">
                  <c:v>0</c:v>
                </c:pt>
                <c:pt idx="5203">
                  <c:v>0</c:v>
                </c:pt>
                <c:pt idx="5204">
                  <c:v>0</c:v>
                </c:pt>
                <c:pt idx="5205">
                  <c:v>0</c:v>
                </c:pt>
                <c:pt idx="5206">
                  <c:v>0</c:v>
                </c:pt>
                <c:pt idx="5207">
                  <c:v>0</c:v>
                </c:pt>
                <c:pt idx="5208">
                  <c:v>0</c:v>
                </c:pt>
                <c:pt idx="5209">
                  <c:v>0</c:v>
                </c:pt>
                <c:pt idx="5210">
                  <c:v>0</c:v>
                </c:pt>
                <c:pt idx="5211">
                  <c:v>0</c:v>
                </c:pt>
                <c:pt idx="5212">
                  <c:v>0</c:v>
                </c:pt>
                <c:pt idx="5213">
                  <c:v>0</c:v>
                </c:pt>
                <c:pt idx="5214">
                  <c:v>0</c:v>
                </c:pt>
                <c:pt idx="5215">
                  <c:v>0</c:v>
                </c:pt>
                <c:pt idx="5216">
                  <c:v>0</c:v>
                </c:pt>
                <c:pt idx="5217">
                  <c:v>0</c:v>
                </c:pt>
                <c:pt idx="5218">
                  <c:v>0</c:v>
                </c:pt>
                <c:pt idx="5219">
                  <c:v>0</c:v>
                </c:pt>
                <c:pt idx="5220">
                  <c:v>0</c:v>
                </c:pt>
                <c:pt idx="5221">
                  <c:v>0</c:v>
                </c:pt>
                <c:pt idx="5222">
                  <c:v>0</c:v>
                </c:pt>
                <c:pt idx="5223">
                  <c:v>0</c:v>
                </c:pt>
                <c:pt idx="5224">
                  <c:v>0</c:v>
                </c:pt>
                <c:pt idx="5225">
                  <c:v>0</c:v>
                </c:pt>
                <c:pt idx="5226">
                  <c:v>0</c:v>
                </c:pt>
                <c:pt idx="5227">
                  <c:v>0</c:v>
                </c:pt>
                <c:pt idx="5228">
                  <c:v>0</c:v>
                </c:pt>
                <c:pt idx="5229">
                  <c:v>0</c:v>
                </c:pt>
                <c:pt idx="5230">
                  <c:v>0</c:v>
                </c:pt>
                <c:pt idx="5231">
                  <c:v>0</c:v>
                </c:pt>
                <c:pt idx="5232">
                  <c:v>0</c:v>
                </c:pt>
                <c:pt idx="5233">
                  <c:v>0</c:v>
                </c:pt>
                <c:pt idx="5234">
                  <c:v>0</c:v>
                </c:pt>
                <c:pt idx="5235">
                  <c:v>0</c:v>
                </c:pt>
                <c:pt idx="5236">
                  <c:v>0</c:v>
                </c:pt>
                <c:pt idx="5237">
                  <c:v>0</c:v>
                </c:pt>
                <c:pt idx="5238">
                  <c:v>0</c:v>
                </c:pt>
                <c:pt idx="5239">
                  <c:v>0</c:v>
                </c:pt>
                <c:pt idx="5240">
                  <c:v>0</c:v>
                </c:pt>
                <c:pt idx="5241">
                  <c:v>0</c:v>
                </c:pt>
                <c:pt idx="5242">
                  <c:v>0</c:v>
                </c:pt>
                <c:pt idx="5243">
                  <c:v>0</c:v>
                </c:pt>
                <c:pt idx="5244">
                  <c:v>0</c:v>
                </c:pt>
                <c:pt idx="5245">
                  <c:v>0</c:v>
                </c:pt>
                <c:pt idx="5246">
                  <c:v>0</c:v>
                </c:pt>
                <c:pt idx="5247">
                  <c:v>0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</c:v>
                </c:pt>
                <c:pt idx="5252">
                  <c:v>0</c:v>
                </c:pt>
                <c:pt idx="5253">
                  <c:v>0</c:v>
                </c:pt>
                <c:pt idx="5254">
                  <c:v>0</c:v>
                </c:pt>
                <c:pt idx="5255">
                  <c:v>0</c:v>
                </c:pt>
                <c:pt idx="5256">
                  <c:v>0</c:v>
                </c:pt>
                <c:pt idx="5257">
                  <c:v>0</c:v>
                </c:pt>
                <c:pt idx="5258">
                  <c:v>0</c:v>
                </c:pt>
                <c:pt idx="5259">
                  <c:v>0</c:v>
                </c:pt>
                <c:pt idx="5260">
                  <c:v>0</c:v>
                </c:pt>
                <c:pt idx="5261">
                  <c:v>0</c:v>
                </c:pt>
                <c:pt idx="5262">
                  <c:v>0</c:v>
                </c:pt>
                <c:pt idx="5263">
                  <c:v>0</c:v>
                </c:pt>
                <c:pt idx="5264">
                  <c:v>0</c:v>
                </c:pt>
                <c:pt idx="5265">
                  <c:v>0</c:v>
                </c:pt>
                <c:pt idx="5266">
                  <c:v>0</c:v>
                </c:pt>
                <c:pt idx="5267">
                  <c:v>0</c:v>
                </c:pt>
                <c:pt idx="5268">
                  <c:v>0</c:v>
                </c:pt>
                <c:pt idx="5269">
                  <c:v>0</c:v>
                </c:pt>
                <c:pt idx="5270">
                  <c:v>0</c:v>
                </c:pt>
                <c:pt idx="5271">
                  <c:v>0</c:v>
                </c:pt>
                <c:pt idx="5272">
                  <c:v>0</c:v>
                </c:pt>
                <c:pt idx="5273">
                  <c:v>0</c:v>
                </c:pt>
                <c:pt idx="5274">
                  <c:v>0</c:v>
                </c:pt>
                <c:pt idx="5275">
                  <c:v>0</c:v>
                </c:pt>
                <c:pt idx="5276">
                  <c:v>0</c:v>
                </c:pt>
                <c:pt idx="5277">
                  <c:v>0</c:v>
                </c:pt>
                <c:pt idx="5278">
                  <c:v>0</c:v>
                </c:pt>
                <c:pt idx="5279">
                  <c:v>0</c:v>
                </c:pt>
                <c:pt idx="5280">
                  <c:v>0</c:v>
                </c:pt>
                <c:pt idx="5281">
                  <c:v>0</c:v>
                </c:pt>
                <c:pt idx="5282">
                  <c:v>0</c:v>
                </c:pt>
                <c:pt idx="5283">
                  <c:v>0</c:v>
                </c:pt>
                <c:pt idx="5284">
                  <c:v>0</c:v>
                </c:pt>
                <c:pt idx="5285">
                  <c:v>0</c:v>
                </c:pt>
                <c:pt idx="5286">
                  <c:v>0</c:v>
                </c:pt>
                <c:pt idx="5287">
                  <c:v>0</c:v>
                </c:pt>
                <c:pt idx="5288">
                  <c:v>0</c:v>
                </c:pt>
                <c:pt idx="5289">
                  <c:v>0</c:v>
                </c:pt>
                <c:pt idx="5290">
                  <c:v>0</c:v>
                </c:pt>
                <c:pt idx="5291">
                  <c:v>0</c:v>
                </c:pt>
                <c:pt idx="5292">
                  <c:v>0</c:v>
                </c:pt>
                <c:pt idx="5293">
                  <c:v>0</c:v>
                </c:pt>
                <c:pt idx="5294">
                  <c:v>0</c:v>
                </c:pt>
                <c:pt idx="5295">
                  <c:v>0</c:v>
                </c:pt>
                <c:pt idx="5296">
                  <c:v>0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</c:v>
                </c:pt>
                <c:pt idx="5302">
                  <c:v>0</c:v>
                </c:pt>
                <c:pt idx="5303">
                  <c:v>0</c:v>
                </c:pt>
                <c:pt idx="5304">
                  <c:v>0</c:v>
                </c:pt>
                <c:pt idx="5305">
                  <c:v>0</c:v>
                </c:pt>
                <c:pt idx="5306">
                  <c:v>0</c:v>
                </c:pt>
                <c:pt idx="5307">
                  <c:v>0</c:v>
                </c:pt>
                <c:pt idx="5308">
                  <c:v>0</c:v>
                </c:pt>
                <c:pt idx="5309">
                  <c:v>0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</c:v>
                </c:pt>
                <c:pt idx="5314">
                  <c:v>0</c:v>
                </c:pt>
                <c:pt idx="5315">
                  <c:v>0</c:v>
                </c:pt>
                <c:pt idx="5316">
                  <c:v>0</c:v>
                </c:pt>
                <c:pt idx="5317">
                  <c:v>0</c:v>
                </c:pt>
                <c:pt idx="5318">
                  <c:v>0</c:v>
                </c:pt>
                <c:pt idx="5319">
                  <c:v>0</c:v>
                </c:pt>
                <c:pt idx="5320">
                  <c:v>0</c:v>
                </c:pt>
                <c:pt idx="5321">
                  <c:v>0</c:v>
                </c:pt>
                <c:pt idx="5322">
                  <c:v>0</c:v>
                </c:pt>
                <c:pt idx="5323">
                  <c:v>0</c:v>
                </c:pt>
                <c:pt idx="5324">
                  <c:v>0</c:v>
                </c:pt>
                <c:pt idx="5325">
                  <c:v>0</c:v>
                </c:pt>
                <c:pt idx="5326">
                  <c:v>0</c:v>
                </c:pt>
                <c:pt idx="5327">
                  <c:v>0</c:v>
                </c:pt>
                <c:pt idx="5328">
                  <c:v>0</c:v>
                </c:pt>
                <c:pt idx="5329">
                  <c:v>0</c:v>
                </c:pt>
                <c:pt idx="5330">
                  <c:v>0</c:v>
                </c:pt>
                <c:pt idx="5331">
                  <c:v>0</c:v>
                </c:pt>
                <c:pt idx="5332">
                  <c:v>0</c:v>
                </c:pt>
                <c:pt idx="5333">
                  <c:v>0</c:v>
                </c:pt>
                <c:pt idx="5334">
                  <c:v>0</c:v>
                </c:pt>
                <c:pt idx="5335">
                  <c:v>0</c:v>
                </c:pt>
                <c:pt idx="5336">
                  <c:v>0</c:v>
                </c:pt>
                <c:pt idx="5337">
                  <c:v>0</c:v>
                </c:pt>
                <c:pt idx="5338">
                  <c:v>0</c:v>
                </c:pt>
                <c:pt idx="5339">
                  <c:v>0</c:v>
                </c:pt>
                <c:pt idx="5340">
                  <c:v>0</c:v>
                </c:pt>
                <c:pt idx="5341">
                  <c:v>0</c:v>
                </c:pt>
                <c:pt idx="5342">
                  <c:v>0</c:v>
                </c:pt>
                <c:pt idx="5343">
                  <c:v>0</c:v>
                </c:pt>
                <c:pt idx="5344">
                  <c:v>0</c:v>
                </c:pt>
                <c:pt idx="5345">
                  <c:v>0</c:v>
                </c:pt>
                <c:pt idx="5346">
                  <c:v>0</c:v>
                </c:pt>
                <c:pt idx="5347">
                  <c:v>0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</c:v>
                </c:pt>
                <c:pt idx="5352">
                  <c:v>0</c:v>
                </c:pt>
                <c:pt idx="5353">
                  <c:v>0</c:v>
                </c:pt>
                <c:pt idx="5354">
                  <c:v>0</c:v>
                </c:pt>
                <c:pt idx="5355">
                  <c:v>0</c:v>
                </c:pt>
                <c:pt idx="5356">
                  <c:v>0</c:v>
                </c:pt>
                <c:pt idx="5357">
                  <c:v>0</c:v>
                </c:pt>
                <c:pt idx="5358">
                  <c:v>0</c:v>
                </c:pt>
                <c:pt idx="5359">
                  <c:v>0</c:v>
                </c:pt>
                <c:pt idx="5360">
                  <c:v>0</c:v>
                </c:pt>
                <c:pt idx="5361">
                  <c:v>0</c:v>
                </c:pt>
                <c:pt idx="5362">
                  <c:v>0</c:v>
                </c:pt>
                <c:pt idx="5363">
                  <c:v>0</c:v>
                </c:pt>
                <c:pt idx="5364">
                  <c:v>0</c:v>
                </c:pt>
                <c:pt idx="5365">
                  <c:v>0</c:v>
                </c:pt>
                <c:pt idx="5366">
                  <c:v>0</c:v>
                </c:pt>
                <c:pt idx="5367">
                  <c:v>0</c:v>
                </c:pt>
                <c:pt idx="5368">
                  <c:v>0</c:v>
                </c:pt>
                <c:pt idx="5369">
                  <c:v>0</c:v>
                </c:pt>
                <c:pt idx="5370">
                  <c:v>0</c:v>
                </c:pt>
                <c:pt idx="5371">
                  <c:v>0</c:v>
                </c:pt>
                <c:pt idx="5372">
                  <c:v>0</c:v>
                </c:pt>
                <c:pt idx="5373">
                  <c:v>0</c:v>
                </c:pt>
                <c:pt idx="5374">
                  <c:v>0</c:v>
                </c:pt>
                <c:pt idx="5375">
                  <c:v>0</c:v>
                </c:pt>
                <c:pt idx="5376">
                  <c:v>0</c:v>
                </c:pt>
                <c:pt idx="5377">
                  <c:v>0</c:v>
                </c:pt>
                <c:pt idx="5378">
                  <c:v>0</c:v>
                </c:pt>
                <c:pt idx="5379">
                  <c:v>0</c:v>
                </c:pt>
                <c:pt idx="5380">
                  <c:v>0</c:v>
                </c:pt>
                <c:pt idx="5381">
                  <c:v>0</c:v>
                </c:pt>
                <c:pt idx="5382">
                  <c:v>0</c:v>
                </c:pt>
                <c:pt idx="5383">
                  <c:v>0</c:v>
                </c:pt>
                <c:pt idx="5384">
                  <c:v>0</c:v>
                </c:pt>
                <c:pt idx="5385">
                  <c:v>0</c:v>
                </c:pt>
                <c:pt idx="5386">
                  <c:v>0</c:v>
                </c:pt>
                <c:pt idx="5387">
                  <c:v>0</c:v>
                </c:pt>
                <c:pt idx="5388">
                  <c:v>0</c:v>
                </c:pt>
                <c:pt idx="5389">
                  <c:v>0</c:v>
                </c:pt>
                <c:pt idx="5390">
                  <c:v>0</c:v>
                </c:pt>
                <c:pt idx="5391">
                  <c:v>0</c:v>
                </c:pt>
                <c:pt idx="5392">
                  <c:v>0</c:v>
                </c:pt>
                <c:pt idx="5393">
                  <c:v>0</c:v>
                </c:pt>
                <c:pt idx="5394">
                  <c:v>0</c:v>
                </c:pt>
                <c:pt idx="5395">
                  <c:v>0</c:v>
                </c:pt>
                <c:pt idx="5396">
                  <c:v>0</c:v>
                </c:pt>
                <c:pt idx="5397">
                  <c:v>0</c:v>
                </c:pt>
                <c:pt idx="5398">
                  <c:v>0</c:v>
                </c:pt>
                <c:pt idx="5399">
                  <c:v>0</c:v>
                </c:pt>
                <c:pt idx="5400">
                  <c:v>0</c:v>
                </c:pt>
                <c:pt idx="5401">
                  <c:v>0</c:v>
                </c:pt>
                <c:pt idx="5402">
                  <c:v>0</c:v>
                </c:pt>
                <c:pt idx="5403">
                  <c:v>0</c:v>
                </c:pt>
                <c:pt idx="5404">
                  <c:v>0</c:v>
                </c:pt>
                <c:pt idx="5405">
                  <c:v>0</c:v>
                </c:pt>
                <c:pt idx="5406">
                  <c:v>0</c:v>
                </c:pt>
                <c:pt idx="5407">
                  <c:v>0</c:v>
                </c:pt>
                <c:pt idx="5408">
                  <c:v>0</c:v>
                </c:pt>
                <c:pt idx="5409">
                  <c:v>0</c:v>
                </c:pt>
                <c:pt idx="5410">
                  <c:v>0</c:v>
                </c:pt>
                <c:pt idx="5411">
                  <c:v>0</c:v>
                </c:pt>
                <c:pt idx="5412">
                  <c:v>0</c:v>
                </c:pt>
                <c:pt idx="5413">
                  <c:v>0</c:v>
                </c:pt>
                <c:pt idx="5414">
                  <c:v>0</c:v>
                </c:pt>
                <c:pt idx="5415">
                  <c:v>0</c:v>
                </c:pt>
                <c:pt idx="5416">
                  <c:v>0</c:v>
                </c:pt>
                <c:pt idx="5417">
                  <c:v>0</c:v>
                </c:pt>
                <c:pt idx="5418">
                  <c:v>0</c:v>
                </c:pt>
                <c:pt idx="5419">
                  <c:v>0</c:v>
                </c:pt>
                <c:pt idx="5420">
                  <c:v>0</c:v>
                </c:pt>
                <c:pt idx="5421">
                  <c:v>0</c:v>
                </c:pt>
                <c:pt idx="5422">
                  <c:v>0</c:v>
                </c:pt>
                <c:pt idx="5423">
                  <c:v>0</c:v>
                </c:pt>
                <c:pt idx="5424">
                  <c:v>0</c:v>
                </c:pt>
                <c:pt idx="5425">
                  <c:v>0</c:v>
                </c:pt>
                <c:pt idx="5426">
                  <c:v>0</c:v>
                </c:pt>
                <c:pt idx="5427">
                  <c:v>0</c:v>
                </c:pt>
                <c:pt idx="5428">
                  <c:v>0</c:v>
                </c:pt>
                <c:pt idx="5429">
                  <c:v>0</c:v>
                </c:pt>
                <c:pt idx="5430">
                  <c:v>0</c:v>
                </c:pt>
                <c:pt idx="5431">
                  <c:v>0</c:v>
                </c:pt>
                <c:pt idx="5432">
                  <c:v>0</c:v>
                </c:pt>
                <c:pt idx="5433">
                  <c:v>0</c:v>
                </c:pt>
                <c:pt idx="5434">
                  <c:v>0</c:v>
                </c:pt>
                <c:pt idx="5435">
                  <c:v>0</c:v>
                </c:pt>
                <c:pt idx="5436">
                  <c:v>0</c:v>
                </c:pt>
                <c:pt idx="5437">
                  <c:v>0</c:v>
                </c:pt>
                <c:pt idx="5438">
                  <c:v>0</c:v>
                </c:pt>
                <c:pt idx="5439">
                  <c:v>0</c:v>
                </c:pt>
                <c:pt idx="5440">
                  <c:v>0</c:v>
                </c:pt>
                <c:pt idx="5441">
                  <c:v>0</c:v>
                </c:pt>
                <c:pt idx="5442">
                  <c:v>0</c:v>
                </c:pt>
                <c:pt idx="5443">
                  <c:v>0</c:v>
                </c:pt>
                <c:pt idx="5444">
                  <c:v>0</c:v>
                </c:pt>
                <c:pt idx="5445">
                  <c:v>0</c:v>
                </c:pt>
                <c:pt idx="5446">
                  <c:v>0</c:v>
                </c:pt>
                <c:pt idx="5447">
                  <c:v>0</c:v>
                </c:pt>
                <c:pt idx="5448">
                  <c:v>0</c:v>
                </c:pt>
                <c:pt idx="5449">
                  <c:v>0</c:v>
                </c:pt>
                <c:pt idx="5450">
                  <c:v>0</c:v>
                </c:pt>
                <c:pt idx="5451">
                  <c:v>0</c:v>
                </c:pt>
                <c:pt idx="5452">
                  <c:v>0</c:v>
                </c:pt>
                <c:pt idx="5453">
                  <c:v>0</c:v>
                </c:pt>
                <c:pt idx="5454">
                  <c:v>0</c:v>
                </c:pt>
                <c:pt idx="5455">
                  <c:v>0</c:v>
                </c:pt>
                <c:pt idx="5456">
                  <c:v>0</c:v>
                </c:pt>
                <c:pt idx="5457">
                  <c:v>0</c:v>
                </c:pt>
                <c:pt idx="5458">
                  <c:v>0</c:v>
                </c:pt>
                <c:pt idx="5459">
                  <c:v>0</c:v>
                </c:pt>
                <c:pt idx="5460">
                  <c:v>0</c:v>
                </c:pt>
                <c:pt idx="5461">
                  <c:v>0</c:v>
                </c:pt>
                <c:pt idx="5462">
                  <c:v>0</c:v>
                </c:pt>
                <c:pt idx="5463">
                  <c:v>0</c:v>
                </c:pt>
                <c:pt idx="5464">
                  <c:v>0</c:v>
                </c:pt>
                <c:pt idx="5465">
                  <c:v>0</c:v>
                </c:pt>
                <c:pt idx="5466">
                  <c:v>0</c:v>
                </c:pt>
                <c:pt idx="5467">
                  <c:v>0</c:v>
                </c:pt>
                <c:pt idx="5468">
                  <c:v>0</c:v>
                </c:pt>
                <c:pt idx="5469">
                  <c:v>0</c:v>
                </c:pt>
                <c:pt idx="5470">
                  <c:v>0</c:v>
                </c:pt>
                <c:pt idx="5471">
                  <c:v>0</c:v>
                </c:pt>
                <c:pt idx="5472">
                  <c:v>0</c:v>
                </c:pt>
                <c:pt idx="5473">
                  <c:v>0</c:v>
                </c:pt>
                <c:pt idx="5474">
                  <c:v>0</c:v>
                </c:pt>
                <c:pt idx="5475">
                  <c:v>0</c:v>
                </c:pt>
                <c:pt idx="5476">
                  <c:v>0</c:v>
                </c:pt>
                <c:pt idx="5477">
                  <c:v>0</c:v>
                </c:pt>
                <c:pt idx="5478">
                  <c:v>0</c:v>
                </c:pt>
                <c:pt idx="5479">
                  <c:v>0</c:v>
                </c:pt>
                <c:pt idx="5480">
                  <c:v>0</c:v>
                </c:pt>
                <c:pt idx="5481">
                  <c:v>0</c:v>
                </c:pt>
                <c:pt idx="5482">
                  <c:v>0</c:v>
                </c:pt>
                <c:pt idx="5483">
                  <c:v>0</c:v>
                </c:pt>
                <c:pt idx="5484">
                  <c:v>0</c:v>
                </c:pt>
                <c:pt idx="5485">
                  <c:v>0</c:v>
                </c:pt>
                <c:pt idx="5486">
                  <c:v>0</c:v>
                </c:pt>
                <c:pt idx="5487">
                  <c:v>0</c:v>
                </c:pt>
                <c:pt idx="5488">
                  <c:v>0</c:v>
                </c:pt>
                <c:pt idx="5489">
                  <c:v>0</c:v>
                </c:pt>
                <c:pt idx="5490">
                  <c:v>0</c:v>
                </c:pt>
                <c:pt idx="5491">
                  <c:v>0</c:v>
                </c:pt>
                <c:pt idx="5492">
                  <c:v>0</c:v>
                </c:pt>
                <c:pt idx="5493">
                  <c:v>0</c:v>
                </c:pt>
                <c:pt idx="5494">
                  <c:v>0</c:v>
                </c:pt>
                <c:pt idx="5495">
                  <c:v>0</c:v>
                </c:pt>
                <c:pt idx="5496">
                  <c:v>0</c:v>
                </c:pt>
                <c:pt idx="5497">
                  <c:v>0</c:v>
                </c:pt>
                <c:pt idx="5498">
                  <c:v>0</c:v>
                </c:pt>
                <c:pt idx="5499">
                  <c:v>0</c:v>
                </c:pt>
                <c:pt idx="5500">
                  <c:v>0</c:v>
                </c:pt>
                <c:pt idx="5501">
                  <c:v>0</c:v>
                </c:pt>
                <c:pt idx="5502">
                  <c:v>0</c:v>
                </c:pt>
                <c:pt idx="5503">
                  <c:v>0</c:v>
                </c:pt>
                <c:pt idx="5504">
                  <c:v>0</c:v>
                </c:pt>
                <c:pt idx="5505">
                  <c:v>0</c:v>
                </c:pt>
                <c:pt idx="5506">
                  <c:v>0</c:v>
                </c:pt>
                <c:pt idx="5507">
                  <c:v>0</c:v>
                </c:pt>
                <c:pt idx="5508">
                  <c:v>0</c:v>
                </c:pt>
                <c:pt idx="5509">
                  <c:v>0</c:v>
                </c:pt>
                <c:pt idx="5510">
                  <c:v>0</c:v>
                </c:pt>
                <c:pt idx="5511">
                  <c:v>0</c:v>
                </c:pt>
                <c:pt idx="5512">
                  <c:v>0</c:v>
                </c:pt>
                <c:pt idx="5513">
                  <c:v>0</c:v>
                </c:pt>
                <c:pt idx="5514">
                  <c:v>0</c:v>
                </c:pt>
                <c:pt idx="5515">
                  <c:v>0</c:v>
                </c:pt>
                <c:pt idx="5516">
                  <c:v>0</c:v>
                </c:pt>
                <c:pt idx="5517">
                  <c:v>0</c:v>
                </c:pt>
                <c:pt idx="5518">
                  <c:v>0</c:v>
                </c:pt>
                <c:pt idx="5519">
                  <c:v>0</c:v>
                </c:pt>
                <c:pt idx="5520">
                  <c:v>0</c:v>
                </c:pt>
                <c:pt idx="5521">
                  <c:v>0</c:v>
                </c:pt>
                <c:pt idx="5522">
                  <c:v>0</c:v>
                </c:pt>
                <c:pt idx="5523">
                  <c:v>0</c:v>
                </c:pt>
                <c:pt idx="5524">
                  <c:v>0</c:v>
                </c:pt>
                <c:pt idx="5525">
                  <c:v>0</c:v>
                </c:pt>
                <c:pt idx="5526">
                  <c:v>0</c:v>
                </c:pt>
                <c:pt idx="5527">
                  <c:v>0</c:v>
                </c:pt>
                <c:pt idx="5528">
                  <c:v>0</c:v>
                </c:pt>
                <c:pt idx="5529">
                  <c:v>0</c:v>
                </c:pt>
                <c:pt idx="5530">
                  <c:v>0</c:v>
                </c:pt>
                <c:pt idx="5531">
                  <c:v>0</c:v>
                </c:pt>
                <c:pt idx="5532">
                  <c:v>0</c:v>
                </c:pt>
                <c:pt idx="5533">
                  <c:v>0</c:v>
                </c:pt>
                <c:pt idx="5534">
                  <c:v>0</c:v>
                </c:pt>
                <c:pt idx="5535">
                  <c:v>0</c:v>
                </c:pt>
                <c:pt idx="5536">
                  <c:v>0</c:v>
                </c:pt>
                <c:pt idx="5537">
                  <c:v>0</c:v>
                </c:pt>
                <c:pt idx="5538">
                  <c:v>0</c:v>
                </c:pt>
                <c:pt idx="5539">
                  <c:v>0</c:v>
                </c:pt>
                <c:pt idx="5540">
                  <c:v>0</c:v>
                </c:pt>
                <c:pt idx="5541">
                  <c:v>0</c:v>
                </c:pt>
                <c:pt idx="5542">
                  <c:v>0</c:v>
                </c:pt>
                <c:pt idx="5543">
                  <c:v>0</c:v>
                </c:pt>
                <c:pt idx="5544">
                  <c:v>0</c:v>
                </c:pt>
                <c:pt idx="5545">
                  <c:v>0</c:v>
                </c:pt>
                <c:pt idx="5546">
                  <c:v>0</c:v>
                </c:pt>
                <c:pt idx="5547">
                  <c:v>0</c:v>
                </c:pt>
                <c:pt idx="5548">
                  <c:v>0</c:v>
                </c:pt>
                <c:pt idx="5549">
                  <c:v>0</c:v>
                </c:pt>
                <c:pt idx="5550">
                  <c:v>0</c:v>
                </c:pt>
                <c:pt idx="5551">
                  <c:v>0</c:v>
                </c:pt>
                <c:pt idx="5552">
                  <c:v>0</c:v>
                </c:pt>
                <c:pt idx="5553">
                  <c:v>0</c:v>
                </c:pt>
                <c:pt idx="5554">
                  <c:v>0</c:v>
                </c:pt>
                <c:pt idx="5555">
                  <c:v>0</c:v>
                </c:pt>
                <c:pt idx="5556">
                  <c:v>0</c:v>
                </c:pt>
                <c:pt idx="5557">
                  <c:v>0</c:v>
                </c:pt>
                <c:pt idx="5558">
                  <c:v>0</c:v>
                </c:pt>
                <c:pt idx="5559">
                  <c:v>0</c:v>
                </c:pt>
                <c:pt idx="5560">
                  <c:v>0</c:v>
                </c:pt>
                <c:pt idx="5561">
                  <c:v>0</c:v>
                </c:pt>
                <c:pt idx="5562">
                  <c:v>0</c:v>
                </c:pt>
                <c:pt idx="5563">
                  <c:v>0</c:v>
                </c:pt>
                <c:pt idx="5564">
                  <c:v>0</c:v>
                </c:pt>
                <c:pt idx="5565">
                  <c:v>0</c:v>
                </c:pt>
                <c:pt idx="5566">
                  <c:v>0</c:v>
                </c:pt>
                <c:pt idx="5567">
                  <c:v>0</c:v>
                </c:pt>
                <c:pt idx="5568">
                  <c:v>0</c:v>
                </c:pt>
                <c:pt idx="5569">
                  <c:v>0</c:v>
                </c:pt>
                <c:pt idx="5570">
                  <c:v>0</c:v>
                </c:pt>
                <c:pt idx="5571">
                  <c:v>0</c:v>
                </c:pt>
                <c:pt idx="5572">
                  <c:v>0</c:v>
                </c:pt>
                <c:pt idx="5573">
                  <c:v>0</c:v>
                </c:pt>
                <c:pt idx="5574">
                  <c:v>0</c:v>
                </c:pt>
                <c:pt idx="5575">
                  <c:v>0</c:v>
                </c:pt>
                <c:pt idx="5576">
                  <c:v>0</c:v>
                </c:pt>
                <c:pt idx="5577">
                  <c:v>0</c:v>
                </c:pt>
                <c:pt idx="5578">
                  <c:v>0</c:v>
                </c:pt>
                <c:pt idx="5579">
                  <c:v>0</c:v>
                </c:pt>
                <c:pt idx="5580">
                  <c:v>0</c:v>
                </c:pt>
                <c:pt idx="5581">
                  <c:v>0</c:v>
                </c:pt>
                <c:pt idx="5582">
                  <c:v>0</c:v>
                </c:pt>
                <c:pt idx="5583">
                  <c:v>0</c:v>
                </c:pt>
                <c:pt idx="5584">
                  <c:v>0</c:v>
                </c:pt>
                <c:pt idx="5585">
                  <c:v>0</c:v>
                </c:pt>
                <c:pt idx="5586">
                  <c:v>0</c:v>
                </c:pt>
                <c:pt idx="5587">
                  <c:v>0</c:v>
                </c:pt>
                <c:pt idx="5588">
                  <c:v>0</c:v>
                </c:pt>
                <c:pt idx="5589">
                  <c:v>0</c:v>
                </c:pt>
                <c:pt idx="5590">
                  <c:v>0</c:v>
                </c:pt>
                <c:pt idx="5591">
                  <c:v>0</c:v>
                </c:pt>
                <c:pt idx="5592">
                  <c:v>0</c:v>
                </c:pt>
                <c:pt idx="5593">
                  <c:v>0</c:v>
                </c:pt>
                <c:pt idx="5594">
                  <c:v>0</c:v>
                </c:pt>
                <c:pt idx="5595">
                  <c:v>0</c:v>
                </c:pt>
                <c:pt idx="5596">
                  <c:v>0</c:v>
                </c:pt>
                <c:pt idx="5597">
                  <c:v>0</c:v>
                </c:pt>
                <c:pt idx="5598">
                  <c:v>0</c:v>
                </c:pt>
                <c:pt idx="5599">
                  <c:v>0</c:v>
                </c:pt>
                <c:pt idx="5600">
                  <c:v>0</c:v>
                </c:pt>
                <c:pt idx="5601">
                  <c:v>0</c:v>
                </c:pt>
                <c:pt idx="5602">
                  <c:v>0</c:v>
                </c:pt>
                <c:pt idx="5603">
                  <c:v>0</c:v>
                </c:pt>
                <c:pt idx="5604">
                  <c:v>0</c:v>
                </c:pt>
                <c:pt idx="5605">
                  <c:v>0</c:v>
                </c:pt>
                <c:pt idx="5606">
                  <c:v>0</c:v>
                </c:pt>
                <c:pt idx="5607">
                  <c:v>0</c:v>
                </c:pt>
                <c:pt idx="5608">
                  <c:v>0</c:v>
                </c:pt>
                <c:pt idx="5609">
                  <c:v>0</c:v>
                </c:pt>
                <c:pt idx="5610">
                  <c:v>0</c:v>
                </c:pt>
                <c:pt idx="5611">
                  <c:v>0</c:v>
                </c:pt>
                <c:pt idx="5612">
                  <c:v>0</c:v>
                </c:pt>
                <c:pt idx="5613">
                  <c:v>0</c:v>
                </c:pt>
                <c:pt idx="5614">
                  <c:v>0</c:v>
                </c:pt>
                <c:pt idx="5615">
                  <c:v>0</c:v>
                </c:pt>
                <c:pt idx="5616">
                  <c:v>0</c:v>
                </c:pt>
                <c:pt idx="5617">
                  <c:v>0</c:v>
                </c:pt>
                <c:pt idx="5618">
                  <c:v>0</c:v>
                </c:pt>
                <c:pt idx="5619">
                  <c:v>0</c:v>
                </c:pt>
                <c:pt idx="5620">
                  <c:v>0</c:v>
                </c:pt>
                <c:pt idx="5621">
                  <c:v>0</c:v>
                </c:pt>
                <c:pt idx="5622">
                  <c:v>0</c:v>
                </c:pt>
                <c:pt idx="5623">
                  <c:v>0</c:v>
                </c:pt>
                <c:pt idx="5624">
                  <c:v>0</c:v>
                </c:pt>
                <c:pt idx="5625">
                  <c:v>0</c:v>
                </c:pt>
                <c:pt idx="5626">
                  <c:v>0</c:v>
                </c:pt>
                <c:pt idx="5627">
                  <c:v>0</c:v>
                </c:pt>
                <c:pt idx="5628">
                  <c:v>0</c:v>
                </c:pt>
                <c:pt idx="5629">
                  <c:v>0</c:v>
                </c:pt>
                <c:pt idx="5630">
                  <c:v>0</c:v>
                </c:pt>
                <c:pt idx="5631">
                  <c:v>0</c:v>
                </c:pt>
                <c:pt idx="5632">
                  <c:v>0</c:v>
                </c:pt>
                <c:pt idx="5633">
                  <c:v>0</c:v>
                </c:pt>
                <c:pt idx="5634">
                  <c:v>0</c:v>
                </c:pt>
                <c:pt idx="5635">
                  <c:v>0</c:v>
                </c:pt>
                <c:pt idx="5636">
                  <c:v>0</c:v>
                </c:pt>
                <c:pt idx="5637">
                  <c:v>0</c:v>
                </c:pt>
                <c:pt idx="5638">
                  <c:v>0</c:v>
                </c:pt>
                <c:pt idx="5639">
                  <c:v>0</c:v>
                </c:pt>
                <c:pt idx="5640">
                  <c:v>0</c:v>
                </c:pt>
                <c:pt idx="5641">
                  <c:v>0</c:v>
                </c:pt>
                <c:pt idx="5642">
                  <c:v>0</c:v>
                </c:pt>
                <c:pt idx="5643">
                  <c:v>0</c:v>
                </c:pt>
                <c:pt idx="5644">
                  <c:v>0</c:v>
                </c:pt>
                <c:pt idx="5645">
                  <c:v>0</c:v>
                </c:pt>
                <c:pt idx="5646">
                  <c:v>0</c:v>
                </c:pt>
                <c:pt idx="5647">
                  <c:v>0</c:v>
                </c:pt>
                <c:pt idx="5648">
                  <c:v>0</c:v>
                </c:pt>
                <c:pt idx="5649">
                  <c:v>0</c:v>
                </c:pt>
                <c:pt idx="5650">
                  <c:v>0</c:v>
                </c:pt>
                <c:pt idx="5651">
                  <c:v>0</c:v>
                </c:pt>
                <c:pt idx="5652">
                  <c:v>0</c:v>
                </c:pt>
                <c:pt idx="5653">
                  <c:v>0</c:v>
                </c:pt>
                <c:pt idx="5654">
                  <c:v>0</c:v>
                </c:pt>
                <c:pt idx="5655">
                  <c:v>0</c:v>
                </c:pt>
                <c:pt idx="5656">
                  <c:v>0</c:v>
                </c:pt>
                <c:pt idx="5657">
                  <c:v>0</c:v>
                </c:pt>
                <c:pt idx="5658">
                  <c:v>0</c:v>
                </c:pt>
                <c:pt idx="5659">
                  <c:v>0</c:v>
                </c:pt>
                <c:pt idx="5660">
                  <c:v>0</c:v>
                </c:pt>
                <c:pt idx="5661">
                  <c:v>0</c:v>
                </c:pt>
                <c:pt idx="5662">
                  <c:v>0</c:v>
                </c:pt>
                <c:pt idx="5663">
                  <c:v>0</c:v>
                </c:pt>
                <c:pt idx="5664">
                  <c:v>0</c:v>
                </c:pt>
                <c:pt idx="5665">
                  <c:v>0</c:v>
                </c:pt>
                <c:pt idx="5666">
                  <c:v>0</c:v>
                </c:pt>
                <c:pt idx="5667">
                  <c:v>0</c:v>
                </c:pt>
                <c:pt idx="5668">
                  <c:v>0</c:v>
                </c:pt>
                <c:pt idx="5669">
                  <c:v>0</c:v>
                </c:pt>
                <c:pt idx="5670">
                  <c:v>0</c:v>
                </c:pt>
                <c:pt idx="5671">
                  <c:v>0</c:v>
                </c:pt>
                <c:pt idx="5672">
                  <c:v>0</c:v>
                </c:pt>
                <c:pt idx="5673">
                  <c:v>0</c:v>
                </c:pt>
                <c:pt idx="5674">
                  <c:v>0</c:v>
                </c:pt>
                <c:pt idx="5675">
                  <c:v>0</c:v>
                </c:pt>
                <c:pt idx="5676">
                  <c:v>0</c:v>
                </c:pt>
                <c:pt idx="5677">
                  <c:v>0</c:v>
                </c:pt>
                <c:pt idx="5678">
                  <c:v>0</c:v>
                </c:pt>
                <c:pt idx="5679">
                  <c:v>0</c:v>
                </c:pt>
                <c:pt idx="5680">
                  <c:v>0</c:v>
                </c:pt>
                <c:pt idx="5681">
                  <c:v>0</c:v>
                </c:pt>
                <c:pt idx="5682">
                  <c:v>0</c:v>
                </c:pt>
                <c:pt idx="5683">
                  <c:v>0</c:v>
                </c:pt>
                <c:pt idx="5684">
                  <c:v>0</c:v>
                </c:pt>
                <c:pt idx="5685">
                  <c:v>0</c:v>
                </c:pt>
                <c:pt idx="5686">
                  <c:v>0</c:v>
                </c:pt>
                <c:pt idx="5687">
                  <c:v>0</c:v>
                </c:pt>
                <c:pt idx="5688">
                  <c:v>0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</c:v>
                </c:pt>
                <c:pt idx="5693">
                  <c:v>0</c:v>
                </c:pt>
                <c:pt idx="5694">
                  <c:v>0</c:v>
                </c:pt>
                <c:pt idx="5695">
                  <c:v>0</c:v>
                </c:pt>
                <c:pt idx="5696">
                  <c:v>0</c:v>
                </c:pt>
                <c:pt idx="5697">
                  <c:v>0</c:v>
                </c:pt>
                <c:pt idx="5698">
                  <c:v>0</c:v>
                </c:pt>
                <c:pt idx="5699">
                  <c:v>0</c:v>
                </c:pt>
                <c:pt idx="5700">
                  <c:v>0</c:v>
                </c:pt>
                <c:pt idx="5701">
                  <c:v>0</c:v>
                </c:pt>
                <c:pt idx="5702">
                  <c:v>0</c:v>
                </c:pt>
                <c:pt idx="5703">
                  <c:v>0</c:v>
                </c:pt>
                <c:pt idx="5704">
                  <c:v>0</c:v>
                </c:pt>
                <c:pt idx="5705">
                  <c:v>0</c:v>
                </c:pt>
                <c:pt idx="5706">
                  <c:v>0</c:v>
                </c:pt>
                <c:pt idx="5707">
                  <c:v>0</c:v>
                </c:pt>
                <c:pt idx="5708">
                  <c:v>0</c:v>
                </c:pt>
                <c:pt idx="5709">
                  <c:v>0</c:v>
                </c:pt>
                <c:pt idx="5710">
                  <c:v>0</c:v>
                </c:pt>
                <c:pt idx="5711">
                  <c:v>0</c:v>
                </c:pt>
                <c:pt idx="5712">
                  <c:v>0</c:v>
                </c:pt>
                <c:pt idx="5713">
                  <c:v>0</c:v>
                </c:pt>
                <c:pt idx="5714">
                  <c:v>0</c:v>
                </c:pt>
                <c:pt idx="5715">
                  <c:v>0</c:v>
                </c:pt>
                <c:pt idx="5716">
                  <c:v>0</c:v>
                </c:pt>
                <c:pt idx="5717">
                  <c:v>0</c:v>
                </c:pt>
                <c:pt idx="5718">
                  <c:v>0</c:v>
                </c:pt>
                <c:pt idx="5719">
                  <c:v>0</c:v>
                </c:pt>
                <c:pt idx="5720">
                  <c:v>0</c:v>
                </c:pt>
                <c:pt idx="5721">
                  <c:v>0</c:v>
                </c:pt>
                <c:pt idx="5722">
                  <c:v>0</c:v>
                </c:pt>
                <c:pt idx="5723">
                  <c:v>0</c:v>
                </c:pt>
                <c:pt idx="5724">
                  <c:v>0</c:v>
                </c:pt>
                <c:pt idx="5725">
                  <c:v>0</c:v>
                </c:pt>
                <c:pt idx="5726">
                  <c:v>0</c:v>
                </c:pt>
                <c:pt idx="5727">
                  <c:v>0</c:v>
                </c:pt>
                <c:pt idx="5728">
                  <c:v>0</c:v>
                </c:pt>
                <c:pt idx="5729">
                  <c:v>0</c:v>
                </c:pt>
                <c:pt idx="5730">
                  <c:v>0</c:v>
                </c:pt>
                <c:pt idx="5731">
                  <c:v>0</c:v>
                </c:pt>
                <c:pt idx="5732">
                  <c:v>0</c:v>
                </c:pt>
                <c:pt idx="5733">
                  <c:v>0</c:v>
                </c:pt>
                <c:pt idx="5734">
                  <c:v>0</c:v>
                </c:pt>
                <c:pt idx="5735">
                  <c:v>0</c:v>
                </c:pt>
                <c:pt idx="5736">
                  <c:v>0</c:v>
                </c:pt>
                <c:pt idx="5737">
                  <c:v>0</c:v>
                </c:pt>
                <c:pt idx="5738">
                  <c:v>0</c:v>
                </c:pt>
                <c:pt idx="5739">
                  <c:v>0</c:v>
                </c:pt>
                <c:pt idx="5740">
                  <c:v>0</c:v>
                </c:pt>
                <c:pt idx="5741">
                  <c:v>0</c:v>
                </c:pt>
                <c:pt idx="5742">
                  <c:v>0</c:v>
                </c:pt>
                <c:pt idx="5743">
                  <c:v>0</c:v>
                </c:pt>
                <c:pt idx="5744">
                  <c:v>0</c:v>
                </c:pt>
                <c:pt idx="5745">
                  <c:v>0</c:v>
                </c:pt>
                <c:pt idx="5746">
                  <c:v>0</c:v>
                </c:pt>
                <c:pt idx="5747">
                  <c:v>0</c:v>
                </c:pt>
                <c:pt idx="5748">
                  <c:v>0</c:v>
                </c:pt>
                <c:pt idx="5749">
                  <c:v>0</c:v>
                </c:pt>
                <c:pt idx="5750">
                  <c:v>0</c:v>
                </c:pt>
                <c:pt idx="5751">
                  <c:v>0</c:v>
                </c:pt>
                <c:pt idx="5752">
                  <c:v>0</c:v>
                </c:pt>
                <c:pt idx="5753">
                  <c:v>0</c:v>
                </c:pt>
                <c:pt idx="5754">
                  <c:v>0</c:v>
                </c:pt>
                <c:pt idx="5755">
                  <c:v>0</c:v>
                </c:pt>
                <c:pt idx="5756">
                  <c:v>0</c:v>
                </c:pt>
                <c:pt idx="5757">
                  <c:v>0</c:v>
                </c:pt>
                <c:pt idx="5758">
                  <c:v>0</c:v>
                </c:pt>
                <c:pt idx="5759">
                  <c:v>0</c:v>
                </c:pt>
                <c:pt idx="5760">
                  <c:v>0</c:v>
                </c:pt>
                <c:pt idx="5761">
                  <c:v>0</c:v>
                </c:pt>
                <c:pt idx="5762">
                  <c:v>0</c:v>
                </c:pt>
                <c:pt idx="5763">
                  <c:v>0</c:v>
                </c:pt>
                <c:pt idx="5764">
                  <c:v>0</c:v>
                </c:pt>
                <c:pt idx="5765">
                  <c:v>0</c:v>
                </c:pt>
                <c:pt idx="5766">
                  <c:v>0</c:v>
                </c:pt>
                <c:pt idx="5767">
                  <c:v>0</c:v>
                </c:pt>
                <c:pt idx="5768">
                  <c:v>0</c:v>
                </c:pt>
                <c:pt idx="5769">
                  <c:v>0</c:v>
                </c:pt>
                <c:pt idx="5770">
                  <c:v>0</c:v>
                </c:pt>
                <c:pt idx="5771">
                  <c:v>0</c:v>
                </c:pt>
                <c:pt idx="5772">
                  <c:v>0</c:v>
                </c:pt>
                <c:pt idx="5773">
                  <c:v>0</c:v>
                </c:pt>
                <c:pt idx="5774">
                  <c:v>0</c:v>
                </c:pt>
                <c:pt idx="5775">
                  <c:v>0</c:v>
                </c:pt>
                <c:pt idx="5776">
                  <c:v>0</c:v>
                </c:pt>
                <c:pt idx="5777">
                  <c:v>0</c:v>
                </c:pt>
                <c:pt idx="5778">
                  <c:v>0</c:v>
                </c:pt>
                <c:pt idx="5779">
                  <c:v>0</c:v>
                </c:pt>
                <c:pt idx="5780">
                  <c:v>0</c:v>
                </c:pt>
                <c:pt idx="5781">
                  <c:v>0</c:v>
                </c:pt>
                <c:pt idx="5782">
                  <c:v>0</c:v>
                </c:pt>
                <c:pt idx="5783">
                  <c:v>0</c:v>
                </c:pt>
                <c:pt idx="5784">
                  <c:v>0</c:v>
                </c:pt>
                <c:pt idx="5785">
                  <c:v>0</c:v>
                </c:pt>
                <c:pt idx="5786">
                  <c:v>0</c:v>
                </c:pt>
                <c:pt idx="5787">
                  <c:v>0</c:v>
                </c:pt>
                <c:pt idx="5788">
                  <c:v>0</c:v>
                </c:pt>
                <c:pt idx="5789">
                  <c:v>0</c:v>
                </c:pt>
                <c:pt idx="5790">
                  <c:v>0</c:v>
                </c:pt>
                <c:pt idx="5791">
                  <c:v>0</c:v>
                </c:pt>
                <c:pt idx="5792">
                  <c:v>0</c:v>
                </c:pt>
                <c:pt idx="5793">
                  <c:v>0</c:v>
                </c:pt>
                <c:pt idx="5794">
                  <c:v>0</c:v>
                </c:pt>
                <c:pt idx="5795">
                  <c:v>0</c:v>
                </c:pt>
                <c:pt idx="5796">
                  <c:v>0</c:v>
                </c:pt>
                <c:pt idx="5797">
                  <c:v>0</c:v>
                </c:pt>
                <c:pt idx="5798">
                  <c:v>0</c:v>
                </c:pt>
                <c:pt idx="5799">
                  <c:v>0</c:v>
                </c:pt>
                <c:pt idx="5800">
                  <c:v>0</c:v>
                </c:pt>
                <c:pt idx="5801">
                  <c:v>0</c:v>
                </c:pt>
                <c:pt idx="5802">
                  <c:v>0</c:v>
                </c:pt>
                <c:pt idx="5803">
                  <c:v>0</c:v>
                </c:pt>
                <c:pt idx="5804">
                  <c:v>0</c:v>
                </c:pt>
                <c:pt idx="5805">
                  <c:v>0</c:v>
                </c:pt>
                <c:pt idx="5806">
                  <c:v>0</c:v>
                </c:pt>
                <c:pt idx="5807">
                  <c:v>0</c:v>
                </c:pt>
                <c:pt idx="5808">
                  <c:v>0</c:v>
                </c:pt>
                <c:pt idx="5809">
                  <c:v>0</c:v>
                </c:pt>
                <c:pt idx="5810">
                  <c:v>0</c:v>
                </c:pt>
                <c:pt idx="5811">
                  <c:v>0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</c:v>
                </c:pt>
                <c:pt idx="5816">
                  <c:v>0</c:v>
                </c:pt>
                <c:pt idx="5817">
                  <c:v>0</c:v>
                </c:pt>
                <c:pt idx="5818">
                  <c:v>0</c:v>
                </c:pt>
                <c:pt idx="5819">
                  <c:v>0</c:v>
                </c:pt>
                <c:pt idx="5820">
                  <c:v>0</c:v>
                </c:pt>
                <c:pt idx="5821">
                  <c:v>0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</c:v>
                </c:pt>
                <c:pt idx="5826">
                  <c:v>0</c:v>
                </c:pt>
                <c:pt idx="5827">
                  <c:v>0</c:v>
                </c:pt>
                <c:pt idx="5828">
                  <c:v>0</c:v>
                </c:pt>
                <c:pt idx="5829">
                  <c:v>0</c:v>
                </c:pt>
                <c:pt idx="5830">
                  <c:v>0</c:v>
                </c:pt>
                <c:pt idx="5831">
                  <c:v>0</c:v>
                </c:pt>
                <c:pt idx="5832">
                  <c:v>0</c:v>
                </c:pt>
                <c:pt idx="5833">
                  <c:v>0</c:v>
                </c:pt>
                <c:pt idx="5834">
                  <c:v>0</c:v>
                </c:pt>
                <c:pt idx="5835">
                  <c:v>0</c:v>
                </c:pt>
                <c:pt idx="5836">
                  <c:v>0</c:v>
                </c:pt>
                <c:pt idx="5837">
                  <c:v>0</c:v>
                </c:pt>
                <c:pt idx="5838">
                  <c:v>0</c:v>
                </c:pt>
                <c:pt idx="5839">
                  <c:v>0</c:v>
                </c:pt>
                <c:pt idx="5840">
                  <c:v>0</c:v>
                </c:pt>
                <c:pt idx="5841">
                  <c:v>0</c:v>
                </c:pt>
                <c:pt idx="5842">
                  <c:v>0</c:v>
                </c:pt>
                <c:pt idx="5843">
                  <c:v>0</c:v>
                </c:pt>
                <c:pt idx="5844">
                  <c:v>0</c:v>
                </c:pt>
                <c:pt idx="5845">
                  <c:v>0</c:v>
                </c:pt>
                <c:pt idx="5846">
                  <c:v>0</c:v>
                </c:pt>
                <c:pt idx="5847">
                  <c:v>0</c:v>
                </c:pt>
                <c:pt idx="5848">
                  <c:v>0</c:v>
                </c:pt>
                <c:pt idx="5849">
                  <c:v>0</c:v>
                </c:pt>
                <c:pt idx="5850">
                  <c:v>0</c:v>
                </c:pt>
                <c:pt idx="5851">
                  <c:v>0</c:v>
                </c:pt>
                <c:pt idx="5852">
                  <c:v>0</c:v>
                </c:pt>
                <c:pt idx="5853">
                  <c:v>0</c:v>
                </c:pt>
                <c:pt idx="5854">
                  <c:v>0</c:v>
                </c:pt>
                <c:pt idx="5855">
                  <c:v>0</c:v>
                </c:pt>
                <c:pt idx="5856">
                  <c:v>0</c:v>
                </c:pt>
                <c:pt idx="5857">
                  <c:v>0</c:v>
                </c:pt>
                <c:pt idx="5858">
                  <c:v>0</c:v>
                </c:pt>
                <c:pt idx="5859">
                  <c:v>0</c:v>
                </c:pt>
                <c:pt idx="5860">
                  <c:v>0</c:v>
                </c:pt>
                <c:pt idx="5861">
                  <c:v>0</c:v>
                </c:pt>
                <c:pt idx="5862">
                  <c:v>0</c:v>
                </c:pt>
                <c:pt idx="5863">
                  <c:v>0</c:v>
                </c:pt>
                <c:pt idx="5864">
                  <c:v>0</c:v>
                </c:pt>
                <c:pt idx="5865">
                  <c:v>0</c:v>
                </c:pt>
                <c:pt idx="5866">
                  <c:v>0</c:v>
                </c:pt>
                <c:pt idx="5867">
                  <c:v>0</c:v>
                </c:pt>
                <c:pt idx="5868">
                  <c:v>0</c:v>
                </c:pt>
                <c:pt idx="5869">
                  <c:v>0</c:v>
                </c:pt>
                <c:pt idx="5870">
                  <c:v>0</c:v>
                </c:pt>
                <c:pt idx="5871">
                  <c:v>0</c:v>
                </c:pt>
                <c:pt idx="5872">
                  <c:v>0</c:v>
                </c:pt>
                <c:pt idx="5873">
                  <c:v>0</c:v>
                </c:pt>
                <c:pt idx="5874">
                  <c:v>0</c:v>
                </c:pt>
                <c:pt idx="5875">
                  <c:v>0</c:v>
                </c:pt>
                <c:pt idx="5876">
                  <c:v>0</c:v>
                </c:pt>
                <c:pt idx="5877">
                  <c:v>0</c:v>
                </c:pt>
                <c:pt idx="5878">
                  <c:v>0</c:v>
                </c:pt>
                <c:pt idx="5879">
                  <c:v>0</c:v>
                </c:pt>
                <c:pt idx="5880">
                  <c:v>0</c:v>
                </c:pt>
                <c:pt idx="5881">
                  <c:v>0</c:v>
                </c:pt>
                <c:pt idx="5882">
                  <c:v>0</c:v>
                </c:pt>
                <c:pt idx="5883">
                  <c:v>0</c:v>
                </c:pt>
                <c:pt idx="5884">
                  <c:v>0</c:v>
                </c:pt>
                <c:pt idx="5885">
                  <c:v>0</c:v>
                </c:pt>
                <c:pt idx="5886">
                  <c:v>0</c:v>
                </c:pt>
                <c:pt idx="5887">
                  <c:v>0</c:v>
                </c:pt>
                <c:pt idx="5888">
                  <c:v>0</c:v>
                </c:pt>
                <c:pt idx="5889">
                  <c:v>0</c:v>
                </c:pt>
                <c:pt idx="5890">
                  <c:v>0</c:v>
                </c:pt>
                <c:pt idx="5891">
                  <c:v>0</c:v>
                </c:pt>
                <c:pt idx="5892">
                  <c:v>0</c:v>
                </c:pt>
                <c:pt idx="5893">
                  <c:v>0</c:v>
                </c:pt>
                <c:pt idx="5894">
                  <c:v>0</c:v>
                </c:pt>
                <c:pt idx="5895">
                  <c:v>0</c:v>
                </c:pt>
                <c:pt idx="5896">
                  <c:v>0</c:v>
                </c:pt>
                <c:pt idx="5897">
                  <c:v>0</c:v>
                </c:pt>
                <c:pt idx="5898">
                  <c:v>0</c:v>
                </c:pt>
                <c:pt idx="5899">
                  <c:v>0</c:v>
                </c:pt>
                <c:pt idx="5900">
                  <c:v>0</c:v>
                </c:pt>
                <c:pt idx="5901">
                  <c:v>0</c:v>
                </c:pt>
                <c:pt idx="5902">
                  <c:v>0</c:v>
                </c:pt>
                <c:pt idx="5903">
                  <c:v>0</c:v>
                </c:pt>
                <c:pt idx="5904">
                  <c:v>0</c:v>
                </c:pt>
                <c:pt idx="5905">
                  <c:v>0</c:v>
                </c:pt>
                <c:pt idx="5906">
                  <c:v>0</c:v>
                </c:pt>
                <c:pt idx="5907">
                  <c:v>0</c:v>
                </c:pt>
                <c:pt idx="5908">
                  <c:v>0</c:v>
                </c:pt>
                <c:pt idx="5909">
                  <c:v>0</c:v>
                </c:pt>
                <c:pt idx="5910">
                  <c:v>0</c:v>
                </c:pt>
                <c:pt idx="5911">
                  <c:v>0</c:v>
                </c:pt>
                <c:pt idx="5912">
                  <c:v>0</c:v>
                </c:pt>
                <c:pt idx="5913">
                  <c:v>0</c:v>
                </c:pt>
                <c:pt idx="5914">
                  <c:v>0</c:v>
                </c:pt>
                <c:pt idx="5915">
                  <c:v>0</c:v>
                </c:pt>
                <c:pt idx="5916">
                  <c:v>0</c:v>
                </c:pt>
                <c:pt idx="5917">
                  <c:v>0</c:v>
                </c:pt>
                <c:pt idx="5918">
                  <c:v>0</c:v>
                </c:pt>
                <c:pt idx="5919">
                  <c:v>0</c:v>
                </c:pt>
                <c:pt idx="5920">
                  <c:v>0</c:v>
                </c:pt>
                <c:pt idx="5921">
                  <c:v>0</c:v>
                </c:pt>
                <c:pt idx="5922">
                  <c:v>0</c:v>
                </c:pt>
                <c:pt idx="5923">
                  <c:v>0</c:v>
                </c:pt>
                <c:pt idx="5924">
                  <c:v>0</c:v>
                </c:pt>
                <c:pt idx="5925">
                  <c:v>0</c:v>
                </c:pt>
                <c:pt idx="5926">
                  <c:v>0</c:v>
                </c:pt>
                <c:pt idx="5927">
                  <c:v>0</c:v>
                </c:pt>
                <c:pt idx="5928">
                  <c:v>0</c:v>
                </c:pt>
                <c:pt idx="5929">
                  <c:v>0</c:v>
                </c:pt>
                <c:pt idx="5930">
                  <c:v>0</c:v>
                </c:pt>
                <c:pt idx="5931">
                  <c:v>0</c:v>
                </c:pt>
                <c:pt idx="5932">
                  <c:v>0</c:v>
                </c:pt>
                <c:pt idx="5933">
                  <c:v>0</c:v>
                </c:pt>
                <c:pt idx="5934">
                  <c:v>0</c:v>
                </c:pt>
                <c:pt idx="5935">
                  <c:v>0</c:v>
                </c:pt>
                <c:pt idx="5936">
                  <c:v>0</c:v>
                </c:pt>
                <c:pt idx="5937">
                  <c:v>0</c:v>
                </c:pt>
                <c:pt idx="5938">
                  <c:v>0</c:v>
                </c:pt>
                <c:pt idx="5939">
                  <c:v>0</c:v>
                </c:pt>
                <c:pt idx="5940">
                  <c:v>0</c:v>
                </c:pt>
                <c:pt idx="5941">
                  <c:v>0</c:v>
                </c:pt>
                <c:pt idx="5942">
                  <c:v>0</c:v>
                </c:pt>
                <c:pt idx="5943">
                  <c:v>0</c:v>
                </c:pt>
                <c:pt idx="5944">
                  <c:v>0</c:v>
                </c:pt>
                <c:pt idx="5945">
                  <c:v>0</c:v>
                </c:pt>
                <c:pt idx="5946">
                  <c:v>0</c:v>
                </c:pt>
                <c:pt idx="5947">
                  <c:v>0</c:v>
                </c:pt>
                <c:pt idx="5948">
                  <c:v>0</c:v>
                </c:pt>
                <c:pt idx="5949">
                  <c:v>0</c:v>
                </c:pt>
                <c:pt idx="5950">
                  <c:v>0</c:v>
                </c:pt>
                <c:pt idx="5951">
                  <c:v>0</c:v>
                </c:pt>
                <c:pt idx="5952">
                  <c:v>0</c:v>
                </c:pt>
                <c:pt idx="5953">
                  <c:v>0</c:v>
                </c:pt>
                <c:pt idx="5954">
                  <c:v>0</c:v>
                </c:pt>
                <c:pt idx="5955">
                  <c:v>0</c:v>
                </c:pt>
                <c:pt idx="5956">
                  <c:v>0</c:v>
                </c:pt>
                <c:pt idx="5957">
                  <c:v>0</c:v>
                </c:pt>
                <c:pt idx="5958">
                  <c:v>0</c:v>
                </c:pt>
                <c:pt idx="5959">
                  <c:v>0</c:v>
                </c:pt>
                <c:pt idx="5960">
                  <c:v>0</c:v>
                </c:pt>
                <c:pt idx="5961">
                  <c:v>0</c:v>
                </c:pt>
                <c:pt idx="5962">
                  <c:v>0</c:v>
                </c:pt>
                <c:pt idx="5963">
                  <c:v>0</c:v>
                </c:pt>
                <c:pt idx="5964">
                  <c:v>0</c:v>
                </c:pt>
                <c:pt idx="5965">
                  <c:v>0</c:v>
                </c:pt>
                <c:pt idx="5966">
                  <c:v>0</c:v>
                </c:pt>
                <c:pt idx="5967">
                  <c:v>0</c:v>
                </c:pt>
                <c:pt idx="5968">
                  <c:v>0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</c:v>
                </c:pt>
                <c:pt idx="5975">
                  <c:v>0</c:v>
                </c:pt>
                <c:pt idx="5976">
                  <c:v>0</c:v>
                </c:pt>
                <c:pt idx="5977">
                  <c:v>0</c:v>
                </c:pt>
                <c:pt idx="5978">
                  <c:v>0</c:v>
                </c:pt>
                <c:pt idx="5979">
                  <c:v>0</c:v>
                </c:pt>
                <c:pt idx="5980">
                  <c:v>0</c:v>
                </c:pt>
                <c:pt idx="5981">
                  <c:v>0</c:v>
                </c:pt>
                <c:pt idx="5982">
                  <c:v>0</c:v>
                </c:pt>
                <c:pt idx="5983">
                  <c:v>0</c:v>
                </c:pt>
                <c:pt idx="5984">
                  <c:v>0</c:v>
                </c:pt>
                <c:pt idx="5985">
                  <c:v>0</c:v>
                </c:pt>
                <c:pt idx="5986">
                  <c:v>0</c:v>
                </c:pt>
                <c:pt idx="5987">
                  <c:v>0</c:v>
                </c:pt>
                <c:pt idx="5988">
                  <c:v>0</c:v>
                </c:pt>
                <c:pt idx="5989">
                  <c:v>0</c:v>
                </c:pt>
                <c:pt idx="5990">
                  <c:v>0</c:v>
                </c:pt>
                <c:pt idx="5991">
                  <c:v>0</c:v>
                </c:pt>
                <c:pt idx="5992">
                  <c:v>0</c:v>
                </c:pt>
                <c:pt idx="5993">
                  <c:v>0</c:v>
                </c:pt>
                <c:pt idx="5994">
                  <c:v>0</c:v>
                </c:pt>
                <c:pt idx="5995">
                  <c:v>0</c:v>
                </c:pt>
                <c:pt idx="5996">
                  <c:v>0</c:v>
                </c:pt>
                <c:pt idx="5997">
                  <c:v>0</c:v>
                </c:pt>
                <c:pt idx="5998">
                  <c:v>0</c:v>
                </c:pt>
                <c:pt idx="5999">
                  <c:v>0</c:v>
                </c:pt>
                <c:pt idx="6000">
                  <c:v>0</c:v>
                </c:pt>
                <c:pt idx="6001">
                  <c:v>0</c:v>
                </c:pt>
                <c:pt idx="6002">
                  <c:v>0</c:v>
                </c:pt>
                <c:pt idx="6003">
                  <c:v>0</c:v>
                </c:pt>
                <c:pt idx="6004">
                  <c:v>0</c:v>
                </c:pt>
                <c:pt idx="6005">
                  <c:v>0</c:v>
                </c:pt>
                <c:pt idx="6006">
                  <c:v>0</c:v>
                </c:pt>
                <c:pt idx="6007">
                  <c:v>0</c:v>
                </c:pt>
                <c:pt idx="6008">
                  <c:v>0</c:v>
                </c:pt>
                <c:pt idx="6009">
                  <c:v>0</c:v>
                </c:pt>
                <c:pt idx="6010">
                  <c:v>0</c:v>
                </c:pt>
                <c:pt idx="6011">
                  <c:v>0</c:v>
                </c:pt>
                <c:pt idx="6012">
                  <c:v>0</c:v>
                </c:pt>
                <c:pt idx="6013">
                  <c:v>0</c:v>
                </c:pt>
                <c:pt idx="6014">
                  <c:v>0</c:v>
                </c:pt>
                <c:pt idx="6015">
                  <c:v>0</c:v>
                </c:pt>
                <c:pt idx="6016">
                  <c:v>0</c:v>
                </c:pt>
                <c:pt idx="6017">
                  <c:v>0</c:v>
                </c:pt>
                <c:pt idx="6018">
                  <c:v>0</c:v>
                </c:pt>
                <c:pt idx="6019">
                  <c:v>0</c:v>
                </c:pt>
                <c:pt idx="6020">
                  <c:v>0</c:v>
                </c:pt>
                <c:pt idx="6021">
                  <c:v>0</c:v>
                </c:pt>
                <c:pt idx="6022">
                  <c:v>0</c:v>
                </c:pt>
                <c:pt idx="6023">
                  <c:v>0</c:v>
                </c:pt>
                <c:pt idx="6024">
                  <c:v>0</c:v>
                </c:pt>
                <c:pt idx="6025">
                  <c:v>0</c:v>
                </c:pt>
                <c:pt idx="6026">
                  <c:v>0</c:v>
                </c:pt>
                <c:pt idx="6027">
                  <c:v>0</c:v>
                </c:pt>
                <c:pt idx="6028">
                  <c:v>0</c:v>
                </c:pt>
                <c:pt idx="6029">
                  <c:v>0</c:v>
                </c:pt>
                <c:pt idx="6030">
                  <c:v>0</c:v>
                </c:pt>
                <c:pt idx="6031">
                  <c:v>0</c:v>
                </c:pt>
                <c:pt idx="6032">
                  <c:v>0</c:v>
                </c:pt>
                <c:pt idx="6033">
                  <c:v>0</c:v>
                </c:pt>
                <c:pt idx="6034">
                  <c:v>0</c:v>
                </c:pt>
                <c:pt idx="6035">
                  <c:v>0</c:v>
                </c:pt>
                <c:pt idx="6036">
                  <c:v>0</c:v>
                </c:pt>
                <c:pt idx="6037">
                  <c:v>0</c:v>
                </c:pt>
                <c:pt idx="6038">
                  <c:v>0</c:v>
                </c:pt>
                <c:pt idx="6039">
                  <c:v>0</c:v>
                </c:pt>
                <c:pt idx="6040">
                  <c:v>0</c:v>
                </c:pt>
                <c:pt idx="6041">
                  <c:v>0</c:v>
                </c:pt>
                <c:pt idx="6042">
                  <c:v>0</c:v>
                </c:pt>
                <c:pt idx="6043">
                  <c:v>0</c:v>
                </c:pt>
                <c:pt idx="6044">
                  <c:v>0</c:v>
                </c:pt>
                <c:pt idx="6045">
                  <c:v>0</c:v>
                </c:pt>
                <c:pt idx="6046">
                  <c:v>0</c:v>
                </c:pt>
                <c:pt idx="6047">
                  <c:v>0</c:v>
                </c:pt>
                <c:pt idx="6048">
                  <c:v>0</c:v>
                </c:pt>
                <c:pt idx="6049">
                  <c:v>0</c:v>
                </c:pt>
                <c:pt idx="6050">
                  <c:v>0</c:v>
                </c:pt>
                <c:pt idx="6051">
                  <c:v>0</c:v>
                </c:pt>
                <c:pt idx="6052">
                  <c:v>0</c:v>
                </c:pt>
                <c:pt idx="6053">
                  <c:v>0</c:v>
                </c:pt>
                <c:pt idx="6054">
                  <c:v>0</c:v>
                </c:pt>
                <c:pt idx="6055">
                  <c:v>0</c:v>
                </c:pt>
                <c:pt idx="6056">
                  <c:v>0</c:v>
                </c:pt>
                <c:pt idx="6057">
                  <c:v>0</c:v>
                </c:pt>
                <c:pt idx="6058">
                  <c:v>0</c:v>
                </c:pt>
                <c:pt idx="6059">
                  <c:v>0</c:v>
                </c:pt>
                <c:pt idx="6060">
                  <c:v>0</c:v>
                </c:pt>
                <c:pt idx="6061">
                  <c:v>0</c:v>
                </c:pt>
                <c:pt idx="6062">
                  <c:v>0</c:v>
                </c:pt>
                <c:pt idx="6063">
                  <c:v>0</c:v>
                </c:pt>
                <c:pt idx="6064">
                  <c:v>0</c:v>
                </c:pt>
                <c:pt idx="6065">
                  <c:v>0</c:v>
                </c:pt>
                <c:pt idx="6066">
                  <c:v>0</c:v>
                </c:pt>
                <c:pt idx="6067">
                  <c:v>0</c:v>
                </c:pt>
                <c:pt idx="6068">
                  <c:v>0</c:v>
                </c:pt>
                <c:pt idx="6069">
                  <c:v>0</c:v>
                </c:pt>
                <c:pt idx="6070">
                  <c:v>0</c:v>
                </c:pt>
                <c:pt idx="6071">
                  <c:v>0</c:v>
                </c:pt>
                <c:pt idx="6072">
                  <c:v>0</c:v>
                </c:pt>
                <c:pt idx="6073">
                  <c:v>0</c:v>
                </c:pt>
                <c:pt idx="6074">
                  <c:v>0</c:v>
                </c:pt>
                <c:pt idx="6075">
                  <c:v>0</c:v>
                </c:pt>
                <c:pt idx="6076">
                  <c:v>0</c:v>
                </c:pt>
                <c:pt idx="6077">
                  <c:v>0</c:v>
                </c:pt>
                <c:pt idx="6078">
                  <c:v>0</c:v>
                </c:pt>
                <c:pt idx="6079">
                  <c:v>0</c:v>
                </c:pt>
                <c:pt idx="6080">
                  <c:v>0</c:v>
                </c:pt>
                <c:pt idx="6081">
                  <c:v>0</c:v>
                </c:pt>
                <c:pt idx="6082">
                  <c:v>0</c:v>
                </c:pt>
                <c:pt idx="6083">
                  <c:v>0</c:v>
                </c:pt>
                <c:pt idx="6084">
                  <c:v>0</c:v>
                </c:pt>
                <c:pt idx="6085">
                  <c:v>0</c:v>
                </c:pt>
                <c:pt idx="6086">
                  <c:v>0</c:v>
                </c:pt>
                <c:pt idx="6087">
                  <c:v>0</c:v>
                </c:pt>
                <c:pt idx="6088">
                  <c:v>0</c:v>
                </c:pt>
                <c:pt idx="6089">
                  <c:v>0</c:v>
                </c:pt>
                <c:pt idx="6090">
                  <c:v>0</c:v>
                </c:pt>
                <c:pt idx="6091">
                  <c:v>0</c:v>
                </c:pt>
                <c:pt idx="6092">
                  <c:v>0</c:v>
                </c:pt>
                <c:pt idx="6093">
                  <c:v>0</c:v>
                </c:pt>
                <c:pt idx="6094">
                  <c:v>0</c:v>
                </c:pt>
                <c:pt idx="6095">
                  <c:v>0</c:v>
                </c:pt>
                <c:pt idx="6096">
                  <c:v>0</c:v>
                </c:pt>
                <c:pt idx="6097">
                  <c:v>0</c:v>
                </c:pt>
                <c:pt idx="6098">
                  <c:v>0</c:v>
                </c:pt>
                <c:pt idx="6099">
                  <c:v>0</c:v>
                </c:pt>
                <c:pt idx="6100">
                  <c:v>0</c:v>
                </c:pt>
                <c:pt idx="6101">
                  <c:v>0</c:v>
                </c:pt>
                <c:pt idx="6102">
                  <c:v>0</c:v>
                </c:pt>
                <c:pt idx="6103">
                  <c:v>0</c:v>
                </c:pt>
                <c:pt idx="6104">
                  <c:v>0</c:v>
                </c:pt>
                <c:pt idx="6105">
                  <c:v>0</c:v>
                </c:pt>
                <c:pt idx="6106">
                  <c:v>0</c:v>
                </c:pt>
                <c:pt idx="6107">
                  <c:v>0</c:v>
                </c:pt>
                <c:pt idx="6108">
                  <c:v>0</c:v>
                </c:pt>
                <c:pt idx="6109">
                  <c:v>0</c:v>
                </c:pt>
                <c:pt idx="6110">
                  <c:v>0</c:v>
                </c:pt>
                <c:pt idx="6111">
                  <c:v>0</c:v>
                </c:pt>
                <c:pt idx="6112">
                  <c:v>0</c:v>
                </c:pt>
                <c:pt idx="6113">
                  <c:v>0</c:v>
                </c:pt>
                <c:pt idx="6114">
                  <c:v>0</c:v>
                </c:pt>
                <c:pt idx="6115">
                  <c:v>0</c:v>
                </c:pt>
                <c:pt idx="6116">
                  <c:v>0</c:v>
                </c:pt>
                <c:pt idx="6117">
                  <c:v>0</c:v>
                </c:pt>
                <c:pt idx="6118">
                  <c:v>0</c:v>
                </c:pt>
                <c:pt idx="6119">
                  <c:v>0</c:v>
                </c:pt>
                <c:pt idx="6120">
                  <c:v>0</c:v>
                </c:pt>
                <c:pt idx="6121">
                  <c:v>0</c:v>
                </c:pt>
                <c:pt idx="6122">
                  <c:v>0</c:v>
                </c:pt>
                <c:pt idx="6123">
                  <c:v>0</c:v>
                </c:pt>
                <c:pt idx="6124">
                  <c:v>0</c:v>
                </c:pt>
                <c:pt idx="6125">
                  <c:v>0</c:v>
                </c:pt>
                <c:pt idx="6126">
                  <c:v>0</c:v>
                </c:pt>
                <c:pt idx="6127">
                  <c:v>0</c:v>
                </c:pt>
                <c:pt idx="6128">
                  <c:v>0</c:v>
                </c:pt>
                <c:pt idx="6129">
                  <c:v>0</c:v>
                </c:pt>
                <c:pt idx="6130">
                  <c:v>0</c:v>
                </c:pt>
                <c:pt idx="6131">
                  <c:v>0</c:v>
                </c:pt>
                <c:pt idx="6132">
                  <c:v>0</c:v>
                </c:pt>
                <c:pt idx="6133">
                  <c:v>0</c:v>
                </c:pt>
                <c:pt idx="6134">
                  <c:v>0</c:v>
                </c:pt>
                <c:pt idx="6135">
                  <c:v>0</c:v>
                </c:pt>
                <c:pt idx="6136">
                  <c:v>0</c:v>
                </c:pt>
                <c:pt idx="6137">
                  <c:v>0</c:v>
                </c:pt>
                <c:pt idx="6138">
                  <c:v>0</c:v>
                </c:pt>
                <c:pt idx="6139">
                  <c:v>0</c:v>
                </c:pt>
                <c:pt idx="6140">
                  <c:v>0</c:v>
                </c:pt>
                <c:pt idx="6141">
                  <c:v>0</c:v>
                </c:pt>
                <c:pt idx="6142">
                  <c:v>0</c:v>
                </c:pt>
                <c:pt idx="6143">
                  <c:v>0</c:v>
                </c:pt>
                <c:pt idx="6144">
                  <c:v>0</c:v>
                </c:pt>
                <c:pt idx="6145">
                  <c:v>0</c:v>
                </c:pt>
                <c:pt idx="6146">
                  <c:v>0</c:v>
                </c:pt>
                <c:pt idx="6147">
                  <c:v>0</c:v>
                </c:pt>
                <c:pt idx="6148">
                  <c:v>0</c:v>
                </c:pt>
                <c:pt idx="6149">
                  <c:v>0</c:v>
                </c:pt>
                <c:pt idx="6150">
                  <c:v>0</c:v>
                </c:pt>
                <c:pt idx="6151">
                  <c:v>0</c:v>
                </c:pt>
                <c:pt idx="6152">
                  <c:v>0</c:v>
                </c:pt>
                <c:pt idx="6153">
                  <c:v>0</c:v>
                </c:pt>
                <c:pt idx="6154">
                  <c:v>0</c:v>
                </c:pt>
                <c:pt idx="6155">
                  <c:v>0</c:v>
                </c:pt>
                <c:pt idx="6156">
                  <c:v>0</c:v>
                </c:pt>
                <c:pt idx="6157">
                  <c:v>0</c:v>
                </c:pt>
                <c:pt idx="6158">
                  <c:v>0</c:v>
                </c:pt>
                <c:pt idx="6159">
                  <c:v>0</c:v>
                </c:pt>
                <c:pt idx="6160">
                  <c:v>0</c:v>
                </c:pt>
                <c:pt idx="6161">
                  <c:v>0</c:v>
                </c:pt>
                <c:pt idx="6162">
                  <c:v>0</c:v>
                </c:pt>
                <c:pt idx="6163">
                  <c:v>0</c:v>
                </c:pt>
                <c:pt idx="6164">
                  <c:v>0</c:v>
                </c:pt>
                <c:pt idx="6165">
                  <c:v>0</c:v>
                </c:pt>
                <c:pt idx="6166">
                  <c:v>0</c:v>
                </c:pt>
                <c:pt idx="6167">
                  <c:v>0</c:v>
                </c:pt>
                <c:pt idx="6168">
                  <c:v>0</c:v>
                </c:pt>
                <c:pt idx="6169">
                  <c:v>0</c:v>
                </c:pt>
                <c:pt idx="6170">
                  <c:v>0</c:v>
                </c:pt>
                <c:pt idx="6171">
                  <c:v>0</c:v>
                </c:pt>
                <c:pt idx="6172">
                  <c:v>0</c:v>
                </c:pt>
                <c:pt idx="6173">
                  <c:v>0</c:v>
                </c:pt>
                <c:pt idx="6174">
                  <c:v>0</c:v>
                </c:pt>
                <c:pt idx="6175">
                  <c:v>0</c:v>
                </c:pt>
                <c:pt idx="6176">
                  <c:v>0</c:v>
                </c:pt>
                <c:pt idx="6177">
                  <c:v>0</c:v>
                </c:pt>
                <c:pt idx="6178">
                  <c:v>0</c:v>
                </c:pt>
                <c:pt idx="6179">
                  <c:v>0</c:v>
                </c:pt>
                <c:pt idx="6180">
                  <c:v>0</c:v>
                </c:pt>
                <c:pt idx="6181">
                  <c:v>0</c:v>
                </c:pt>
                <c:pt idx="6182">
                  <c:v>0</c:v>
                </c:pt>
                <c:pt idx="6183">
                  <c:v>0</c:v>
                </c:pt>
                <c:pt idx="6184">
                  <c:v>0</c:v>
                </c:pt>
                <c:pt idx="6185">
                  <c:v>0</c:v>
                </c:pt>
                <c:pt idx="6186">
                  <c:v>0</c:v>
                </c:pt>
                <c:pt idx="6187">
                  <c:v>0</c:v>
                </c:pt>
                <c:pt idx="6188">
                  <c:v>0</c:v>
                </c:pt>
                <c:pt idx="6189">
                  <c:v>0</c:v>
                </c:pt>
                <c:pt idx="6190">
                  <c:v>0</c:v>
                </c:pt>
                <c:pt idx="6191">
                  <c:v>0</c:v>
                </c:pt>
                <c:pt idx="6192">
                  <c:v>0</c:v>
                </c:pt>
                <c:pt idx="6193">
                  <c:v>0</c:v>
                </c:pt>
                <c:pt idx="6194">
                  <c:v>0</c:v>
                </c:pt>
                <c:pt idx="6195">
                  <c:v>0</c:v>
                </c:pt>
                <c:pt idx="6196">
                  <c:v>0</c:v>
                </c:pt>
                <c:pt idx="6197">
                  <c:v>0</c:v>
                </c:pt>
                <c:pt idx="6198">
                  <c:v>0</c:v>
                </c:pt>
                <c:pt idx="6199">
                  <c:v>0</c:v>
                </c:pt>
                <c:pt idx="6200">
                  <c:v>0</c:v>
                </c:pt>
                <c:pt idx="6201">
                  <c:v>0</c:v>
                </c:pt>
                <c:pt idx="6202">
                  <c:v>0</c:v>
                </c:pt>
                <c:pt idx="6203">
                  <c:v>0</c:v>
                </c:pt>
                <c:pt idx="6204">
                  <c:v>0</c:v>
                </c:pt>
                <c:pt idx="6205">
                  <c:v>0</c:v>
                </c:pt>
                <c:pt idx="6206">
                  <c:v>0</c:v>
                </c:pt>
                <c:pt idx="6207">
                  <c:v>0</c:v>
                </c:pt>
                <c:pt idx="6208">
                  <c:v>0</c:v>
                </c:pt>
                <c:pt idx="6209">
                  <c:v>0</c:v>
                </c:pt>
                <c:pt idx="6210">
                  <c:v>0</c:v>
                </c:pt>
                <c:pt idx="6211">
                  <c:v>0</c:v>
                </c:pt>
                <c:pt idx="6212">
                  <c:v>0</c:v>
                </c:pt>
                <c:pt idx="6213">
                  <c:v>0</c:v>
                </c:pt>
                <c:pt idx="6214">
                  <c:v>0</c:v>
                </c:pt>
                <c:pt idx="6215">
                  <c:v>0</c:v>
                </c:pt>
                <c:pt idx="6216">
                  <c:v>0</c:v>
                </c:pt>
                <c:pt idx="6217">
                  <c:v>0</c:v>
                </c:pt>
                <c:pt idx="6218">
                  <c:v>0</c:v>
                </c:pt>
                <c:pt idx="6219">
                  <c:v>0</c:v>
                </c:pt>
                <c:pt idx="6220">
                  <c:v>0</c:v>
                </c:pt>
                <c:pt idx="6221">
                  <c:v>0</c:v>
                </c:pt>
                <c:pt idx="6222">
                  <c:v>0</c:v>
                </c:pt>
                <c:pt idx="6223">
                  <c:v>0</c:v>
                </c:pt>
                <c:pt idx="6224">
                  <c:v>0</c:v>
                </c:pt>
                <c:pt idx="6225">
                  <c:v>0</c:v>
                </c:pt>
                <c:pt idx="6226">
                  <c:v>0</c:v>
                </c:pt>
                <c:pt idx="6227">
                  <c:v>0</c:v>
                </c:pt>
                <c:pt idx="6228">
                  <c:v>0</c:v>
                </c:pt>
                <c:pt idx="6229">
                  <c:v>0</c:v>
                </c:pt>
                <c:pt idx="6230">
                  <c:v>0</c:v>
                </c:pt>
                <c:pt idx="6231">
                  <c:v>0</c:v>
                </c:pt>
                <c:pt idx="6232">
                  <c:v>0</c:v>
                </c:pt>
                <c:pt idx="6233">
                  <c:v>0</c:v>
                </c:pt>
                <c:pt idx="6234">
                  <c:v>0</c:v>
                </c:pt>
                <c:pt idx="6235">
                  <c:v>0</c:v>
                </c:pt>
                <c:pt idx="6236">
                  <c:v>0</c:v>
                </c:pt>
                <c:pt idx="6237">
                  <c:v>0</c:v>
                </c:pt>
                <c:pt idx="6238">
                  <c:v>0</c:v>
                </c:pt>
                <c:pt idx="6239">
                  <c:v>0</c:v>
                </c:pt>
                <c:pt idx="6240">
                  <c:v>0</c:v>
                </c:pt>
                <c:pt idx="6241">
                  <c:v>0</c:v>
                </c:pt>
                <c:pt idx="6242">
                  <c:v>0</c:v>
                </c:pt>
                <c:pt idx="6243">
                  <c:v>0</c:v>
                </c:pt>
                <c:pt idx="6244">
                  <c:v>0</c:v>
                </c:pt>
                <c:pt idx="6245">
                  <c:v>0</c:v>
                </c:pt>
                <c:pt idx="6246">
                  <c:v>0</c:v>
                </c:pt>
                <c:pt idx="6247">
                  <c:v>0</c:v>
                </c:pt>
                <c:pt idx="6248">
                  <c:v>0</c:v>
                </c:pt>
                <c:pt idx="6249">
                  <c:v>0</c:v>
                </c:pt>
                <c:pt idx="6250">
                  <c:v>0</c:v>
                </c:pt>
                <c:pt idx="6251">
                  <c:v>0</c:v>
                </c:pt>
                <c:pt idx="6252">
                  <c:v>0</c:v>
                </c:pt>
                <c:pt idx="6253">
                  <c:v>0</c:v>
                </c:pt>
                <c:pt idx="6254">
                  <c:v>0</c:v>
                </c:pt>
                <c:pt idx="6255">
                  <c:v>0</c:v>
                </c:pt>
                <c:pt idx="6256">
                  <c:v>0</c:v>
                </c:pt>
                <c:pt idx="6257">
                  <c:v>0</c:v>
                </c:pt>
                <c:pt idx="6258">
                  <c:v>0</c:v>
                </c:pt>
                <c:pt idx="6259">
                  <c:v>0</c:v>
                </c:pt>
                <c:pt idx="6260">
                  <c:v>0</c:v>
                </c:pt>
                <c:pt idx="6261">
                  <c:v>0</c:v>
                </c:pt>
                <c:pt idx="6262">
                  <c:v>0</c:v>
                </c:pt>
                <c:pt idx="6263">
                  <c:v>0</c:v>
                </c:pt>
                <c:pt idx="6264">
                  <c:v>0</c:v>
                </c:pt>
                <c:pt idx="6265">
                  <c:v>0</c:v>
                </c:pt>
                <c:pt idx="6266">
                  <c:v>0</c:v>
                </c:pt>
                <c:pt idx="6267">
                  <c:v>0</c:v>
                </c:pt>
                <c:pt idx="6268">
                  <c:v>0</c:v>
                </c:pt>
                <c:pt idx="6269">
                  <c:v>0</c:v>
                </c:pt>
                <c:pt idx="6270">
                  <c:v>0</c:v>
                </c:pt>
                <c:pt idx="6271">
                  <c:v>0</c:v>
                </c:pt>
                <c:pt idx="6272">
                  <c:v>0</c:v>
                </c:pt>
                <c:pt idx="6273">
                  <c:v>0</c:v>
                </c:pt>
                <c:pt idx="6274">
                  <c:v>0</c:v>
                </c:pt>
                <c:pt idx="6275">
                  <c:v>0</c:v>
                </c:pt>
                <c:pt idx="6276">
                  <c:v>0</c:v>
                </c:pt>
                <c:pt idx="6277">
                  <c:v>0</c:v>
                </c:pt>
                <c:pt idx="6278">
                  <c:v>0</c:v>
                </c:pt>
                <c:pt idx="6279">
                  <c:v>0</c:v>
                </c:pt>
                <c:pt idx="6280">
                  <c:v>0</c:v>
                </c:pt>
                <c:pt idx="6281">
                  <c:v>0</c:v>
                </c:pt>
                <c:pt idx="6282">
                  <c:v>0</c:v>
                </c:pt>
                <c:pt idx="6283">
                  <c:v>0</c:v>
                </c:pt>
                <c:pt idx="6284">
                  <c:v>0</c:v>
                </c:pt>
                <c:pt idx="6285">
                  <c:v>0</c:v>
                </c:pt>
                <c:pt idx="6286">
                  <c:v>0</c:v>
                </c:pt>
                <c:pt idx="6287">
                  <c:v>0</c:v>
                </c:pt>
                <c:pt idx="6288">
                  <c:v>0</c:v>
                </c:pt>
                <c:pt idx="6289">
                  <c:v>0</c:v>
                </c:pt>
                <c:pt idx="6290">
                  <c:v>0</c:v>
                </c:pt>
                <c:pt idx="6291">
                  <c:v>0</c:v>
                </c:pt>
                <c:pt idx="6292">
                  <c:v>0</c:v>
                </c:pt>
                <c:pt idx="6293">
                  <c:v>0</c:v>
                </c:pt>
                <c:pt idx="6294">
                  <c:v>0</c:v>
                </c:pt>
                <c:pt idx="6295">
                  <c:v>0</c:v>
                </c:pt>
                <c:pt idx="6296">
                  <c:v>0</c:v>
                </c:pt>
                <c:pt idx="6297">
                  <c:v>0</c:v>
                </c:pt>
                <c:pt idx="6298">
                  <c:v>0</c:v>
                </c:pt>
                <c:pt idx="6299">
                  <c:v>0</c:v>
                </c:pt>
                <c:pt idx="6300">
                  <c:v>0</c:v>
                </c:pt>
                <c:pt idx="6301">
                  <c:v>0</c:v>
                </c:pt>
                <c:pt idx="6302">
                  <c:v>0</c:v>
                </c:pt>
                <c:pt idx="6303">
                  <c:v>0</c:v>
                </c:pt>
                <c:pt idx="6304">
                  <c:v>0</c:v>
                </c:pt>
                <c:pt idx="6305">
                  <c:v>0</c:v>
                </c:pt>
                <c:pt idx="6306">
                  <c:v>0</c:v>
                </c:pt>
                <c:pt idx="6307">
                  <c:v>0</c:v>
                </c:pt>
                <c:pt idx="6308">
                  <c:v>0</c:v>
                </c:pt>
                <c:pt idx="6309">
                  <c:v>0</c:v>
                </c:pt>
                <c:pt idx="6310">
                  <c:v>0</c:v>
                </c:pt>
                <c:pt idx="6311">
                  <c:v>0</c:v>
                </c:pt>
                <c:pt idx="6312">
                  <c:v>0</c:v>
                </c:pt>
                <c:pt idx="6313">
                  <c:v>0</c:v>
                </c:pt>
                <c:pt idx="6314">
                  <c:v>0</c:v>
                </c:pt>
                <c:pt idx="6315">
                  <c:v>0</c:v>
                </c:pt>
                <c:pt idx="6316">
                  <c:v>0</c:v>
                </c:pt>
                <c:pt idx="6317">
                  <c:v>0</c:v>
                </c:pt>
                <c:pt idx="6318">
                  <c:v>0</c:v>
                </c:pt>
                <c:pt idx="6319">
                  <c:v>0</c:v>
                </c:pt>
                <c:pt idx="6320">
                  <c:v>0</c:v>
                </c:pt>
                <c:pt idx="6321">
                  <c:v>0</c:v>
                </c:pt>
                <c:pt idx="6322">
                  <c:v>0</c:v>
                </c:pt>
                <c:pt idx="6323">
                  <c:v>0</c:v>
                </c:pt>
                <c:pt idx="6324">
                  <c:v>0</c:v>
                </c:pt>
                <c:pt idx="6325">
                  <c:v>0</c:v>
                </c:pt>
                <c:pt idx="6326">
                  <c:v>0</c:v>
                </c:pt>
                <c:pt idx="6327">
                  <c:v>0</c:v>
                </c:pt>
                <c:pt idx="6328">
                  <c:v>0</c:v>
                </c:pt>
                <c:pt idx="6329">
                  <c:v>0</c:v>
                </c:pt>
                <c:pt idx="6330">
                  <c:v>0</c:v>
                </c:pt>
                <c:pt idx="6331">
                  <c:v>0</c:v>
                </c:pt>
                <c:pt idx="6332">
                  <c:v>0</c:v>
                </c:pt>
                <c:pt idx="6333">
                  <c:v>0</c:v>
                </c:pt>
                <c:pt idx="6334">
                  <c:v>0</c:v>
                </c:pt>
                <c:pt idx="6335">
                  <c:v>0</c:v>
                </c:pt>
                <c:pt idx="6336">
                  <c:v>0</c:v>
                </c:pt>
                <c:pt idx="6337">
                  <c:v>0</c:v>
                </c:pt>
                <c:pt idx="6338">
                  <c:v>0</c:v>
                </c:pt>
                <c:pt idx="6339">
                  <c:v>0</c:v>
                </c:pt>
                <c:pt idx="6340">
                  <c:v>0</c:v>
                </c:pt>
                <c:pt idx="6341">
                  <c:v>0</c:v>
                </c:pt>
                <c:pt idx="6342">
                  <c:v>0</c:v>
                </c:pt>
                <c:pt idx="6343">
                  <c:v>0</c:v>
                </c:pt>
                <c:pt idx="6344">
                  <c:v>0</c:v>
                </c:pt>
                <c:pt idx="6345">
                  <c:v>0</c:v>
                </c:pt>
                <c:pt idx="6346">
                  <c:v>0</c:v>
                </c:pt>
                <c:pt idx="6347">
                  <c:v>0</c:v>
                </c:pt>
                <c:pt idx="6348">
                  <c:v>0</c:v>
                </c:pt>
                <c:pt idx="6349">
                  <c:v>0</c:v>
                </c:pt>
                <c:pt idx="6350">
                  <c:v>0</c:v>
                </c:pt>
                <c:pt idx="6351">
                  <c:v>0</c:v>
                </c:pt>
                <c:pt idx="6352">
                  <c:v>0</c:v>
                </c:pt>
                <c:pt idx="6353">
                  <c:v>0</c:v>
                </c:pt>
                <c:pt idx="6354">
                  <c:v>0</c:v>
                </c:pt>
                <c:pt idx="6355">
                  <c:v>0</c:v>
                </c:pt>
                <c:pt idx="6356">
                  <c:v>0</c:v>
                </c:pt>
                <c:pt idx="6357">
                  <c:v>0</c:v>
                </c:pt>
                <c:pt idx="6358">
                  <c:v>0</c:v>
                </c:pt>
                <c:pt idx="6359">
                  <c:v>0</c:v>
                </c:pt>
                <c:pt idx="6360">
                  <c:v>0</c:v>
                </c:pt>
                <c:pt idx="6361">
                  <c:v>0</c:v>
                </c:pt>
                <c:pt idx="6362">
                  <c:v>0</c:v>
                </c:pt>
                <c:pt idx="6363">
                  <c:v>0</c:v>
                </c:pt>
                <c:pt idx="6364">
                  <c:v>0</c:v>
                </c:pt>
                <c:pt idx="6365">
                  <c:v>0</c:v>
                </c:pt>
                <c:pt idx="6366">
                  <c:v>0</c:v>
                </c:pt>
                <c:pt idx="6367">
                  <c:v>0</c:v>
                </c:pt>
                <c:pt idx="6368">
                  <c:v>0</c:v>
                </c:pt>
                <c:pt idx="6369">
                  <c:v>0</c:v>
                </c:pt>
                <c:pt idx="6370">
                  <c:v>0</c:v>
                </c:pt>
                <c:pt idx="6371">
                  <c:v>0</c:v>
                </c:pt>
                <c:pt idx="6372">
                  <c:v>0</c:v>
                </c:pt>
                <c:pt idx="6373">
                  <c:v>0</c:v>
                </c:pt>
                <c:pt idx="6374">
                  <c:v>0</c:v>
                </c:pt>
                <c:pt idx="6375">
                  <c:v>0</c:v>
                </c:pt>
                <c:pt idx="6376">
                  <c:v>0</c:v>
                </c:pt>
                <c:pt idx="6377">
                  <c:v>0</c:v>
                </c:pt>
                <c:pt idx="6378">
                  <c:v>0</c:v>
                </c:pt>
                <c:pt idx="6379">
                  <c:v>0</c:v>
                </c:pt>
                <c:pt idx="6380">
                  <c:v>0</c:v>
                </c:pt>
                <c:pt idx="6381">
                  <c:v>0</c:v>
                </c:pt>
                <c:pt idx="6382">
                  <c:v>0</c:v>
                </c:pt>
                <c:pt idx="6383">
                  <c:v>0</c:v>
                </c:pt>
                <c:pt idx="6384">
                  <c:v>0</c:v>
                </c:pt>
                <c:pt idx="6385">
                  <c:v>0</c:v>
                </c:pt>
                <c:pt idx="6386">
                  <c:v>0</c:v>
                </c:pt>
                <c:pt idx="6387">
                  <c:v>0</c:v>
                </c:pt>
                <c:pt idx="6388">
                  <c:v>0</c:v>
                </c:pt>
                <c:pt idx="6389">
                  <c:v>0</c:v>
                </c:pt>
                <c:pt idx="6390">
                  <c:v>0</c:v>
                </c:pt>
                <c:pt idx="6391">
                  <c:v>0</c:v>
                </c:pt>
                <c:pt idx="6392">
                  <c:v>0</c:v>
                </c:pt>
                <c:pt idx="6393">
                  <c:v>0</c:v>
                </c:pt>
                <c:pt idx="6394">
                  <c:v>0</c:v>
                </c:pt>
                <c:pt idx="6395">
                  <c:v>0</c:v>
                </c:pt>
                <c:pt idx="6396">
                  <c:v>0</c:v>
                </c:pt>
                <c:pt idx="6397">
                  <c:v>0</c:v>
                </c:pt>
                <c:pt idx="6398">
                  <c:v>0</c:v>
                </c:pt>
                <c:pt idx="6399">
                  <c:v>0</c:v>
                </c:pt>
                <c:pt idx="6400">
                  <c:v>0</c:v>
                </c:pt>
                <c:pt idx="6401">
                  <c:v>0</c:v>
                </c:pt>
                <c:pt idx="6402">
                  <c:v>0</c:v>
                </c:pt>
                <c:pt idx="6403">
                  <c:v>0</c:v>
                </c:pt>
                <c:pt idx="6404">
                  <c:v>0</c:v>
                </c:pt>
                <c:pt idx="6405">
                  <c:v>0</c:v>
                </c:pt>
                <c:pt idx="6406">
                  <c:v>0</c:v>
                </c:pt>
                <c:pt idx="6407">
                  <c:v>0</c:v>
                </c:pt>
                <c:pt idx="6408">
                  <c:v>0</c:v>
                </c:pt>
                <c:pt idx="6409">
                  <c:v>0</c:v>
                </c:pt>
                <c:pt idx="6410">
                  <c:v>0</c:v>
                </c:pt>
                <c:pt idx="6411">
                  <c:v>0</c:v>
                </c:pt>
                <c:pt idx="6412">
                  <c:v>0</c:v>
                </c:pt>
                <c:pt idx="6413">
                  <c:v>0</c:v>
                </c:pt>
                <c:pt idx="6414">
                  <c:v>0</c:v>
                </c:pt>
                <c:pt idx="6415">
                  <c:v>0</c:v>
                </c:pt>
                <c:pt idx="6416">
                  <c:v>0</c:v>
                </c:pt>
                <c:pt idx="6417">
                  <c:v>0</c:v>
                </c:pt>
                <c:pt idx="6418">
                  <c:v>0</c:v>
                </c:pt>
                <c:pt idx="6419">
                  <c:v>0</c:v>
                </c:pt>
                <c:pt idx="6420">
                  <c:v>0</c:v>
                </c:pt>
                <c:pt idx="6421">
                  <c:v>0</c:v>
                </c:pt>
                <c:pt idx="6422">
                  <c:v>0</c:v>
                </c:pt>
                <c:pt idx="6423">
                  <c:v>0</c:v>
                </c:pt>
                <c:pt idx="6424">
                  <c:v>0</c:v>
                </c:pt>
                <c:pt idx="6425">
                  <c:v>0</c:v>
                </c:pt>
                <c:pt idx="6426">
                  <c:v>0</c:v>
                </c:pt>
                <c:pt idx="6427">
                  <c:v>0</c:v>
                </c:pt>
                <c:pt idx="6428">
                  <c:v>0</c:v>
                </c:pt>
                <c:pt idx="6429">
                  <c:v>0</c:v>
                </c:pt>
                <c:pt idx="6430">
                  <c:v>0</c:v>
                </c:pt>
                <c:pt idx="6431">
                  <c:v>0</c:v>
                </c:pt>
                <c:pt idx="6432">
                  <c:v>0</c:v>
                </c:pt>
                <c:pt idx="6433">
                  <c:v>0</c:v>
                </c:pt>
                <c:pt idx="6434">
                  <c:v>0</c:v>
                </c:pt>
                <c:pt idx="6435">
                  <c:v>0</c:v>
                </c:pt>
                <c:pt idx="6436">
                  <c:v>0</c:v>
                </c:pt>
                <c:pt idx="6437">
                  <c:v>0</c:v>
                </c:pt>
                <c:pt idx="6438">
                  <c:v>0</c:v>
                </c:pt>
                <c:pt idx="6439">
                  <c:v>0</c:v>
                </c:pt>
                <c:pt idx="6440">
                  <c:v>0</c:v>
                </c:pt>
                <c:pt idx="6441">
                  <c:v>0</c:v>
                </c:pt>
                <c:pt idx="6442">
                  <c:v>0</c:v>
                </c:pt>
                <c:pt idx="6443">
                  <c:v>0</c:v>
                </c:pt>
                <c:pt idx="6444">
                  <c:v>0</c:v>
                </c:pt>
                <c:pt idx="6445">
                  <c:v>0</c:v>
                </c:pt>
                <c:pt idx="6446">
                  <c:v>0</c:v>
                </c:pt>
                <c:pt idx="6447">
                  <c:v>0</c:v>
                </c:pt>
                <c:pt idx="6448">
                  <c:v>0</c:v>
                </c:pt>
                <c:pt idx="6449">
                  <c:v>0</c:v>
                </c:pt>
                <c:pt idx="6450">
                  <c:v>0</c:v>
                </c:pt>
                <c:pt idx="6451">
                  <c:v>0</c:v>
                </c:pt>
                <c:pt idx="6452">
                  <c:v>0</c:v>
                </c:pt>
                <c:pt idx="6453">
                  <c:v>0</c:v>
                </c:pt>
                <c:pt idx="6454">
                  <c:v>0</c:v>
                </c:pt>
                <c:pt idx="6455">
                  <c:v>0</c:v>
                </c:pt>
                <c:pt idx="6456">
                  <c:v>0</c:v>
                </c:pt>
                <c:pt idx="6457">
                  <c:v>0</c:v>
                </c:pt>
                <c:pt idx="6458">
                  <c:v>0</c:v>
                </c:pt>
                <c:pt idx="6459">
                  <c:v>0</c:v>
                </c:pt>
                <c:pt idx="6460">
                  <c:v>0</c:v>
                </c:pt>
                <c:pt idx="6461">
                  <c:v>0</c:v>
                </c:pt>
                <c:pt idx="6462">
                  <c:v>0</c:v>
                </c:pt>
                <c:pt idx="6463">
                  <c:v>0</c:v>
                </c:pt>
                <c:pt idx="6464">
                  <c:v>0</c:v>
                </c:pt>
                <c:pt idx="6465">
                  <c:v>0</c:v>
                </c:pt>
                <c:pt idx="6466">
                  <c:v>0</c:v>
                </c:pt>
                <c:pt idx="6467">
                  <c:v>0</c:v>
                </c:pt>
                <c:pt idx="6468">
                  <c:v>0</c:v>
                </c:pt>
                <c:pt idx="6469">
                  <c:v>0</c:v>
                </c:pt>
                <c:pt idx="6470">
                  <c:v>0</c:v>
                </c:pt>
                <c:pt idx="6471">
                  <c:v>0</c:v>
                </c:pt>
                <c:pt idx="6472">
                  <c:v>0</c:v>
                </c:pt>
                <c:pt idx="6473">
                  <c:v>0</c:v>
                </c:pt>
                <c:pt idx="6474">
                  <c:v>0</c:v>
                </c:pt>
                <c:pt idx="6475">
                  <c:v>0</c:v>
                </c:pt>
                <c:pt idx="6476">
                  <c:v>0</c:v>
                </c:pt>
                <c:pt idx="6477">
                  <c:v>0</c:v>
                </c:pt>
                <c:pt idx="6478">
                  <c:v>0</c:v>
                </c:pt>
                <c:pt idx="6479">
                  <c:v>0</c:v>
                </c:pt>
                <c:pt idx="6480">
                  <c:v>0</c:v>
                </c:pt>
                <c:pt idx="6481">
                  <c:v>0</c:v>
                </c:pt>
                <c:pt idx="6482">
                  <c:v>0</c:v>
                </c:pt>
                <c:pt idx="6483">
                  <c:v>0</c:v>
                </c:pt>
                <c:pt idx="6484">
                  <c:v>0</c:v>
                </c:pt>
                <c:pt idx="6485">
                  <c:v>0</c:v>
                </c:pt>
                <c:pt idx="6486">
                  <c:v>0</c:v>
                </c:pt>
                <c:pt idx="6487">
                  <c:v>0</c:v>
                </c:pt>
                <c:pt idx="6488">
                  <c:v>0</c:v>
                </c:pt>
                <c:pt idx="6489">
                  <c:v>0</c:v>
                </c:pt>
                <c:pt idx="6490">
                  <c:v>0</c:v>
                </c:pt>
                <c:pt idx="6491">
                  <c:v>0</c:v>
                </c:pt>
                <c:pt idx="6492">
                  <c:v>0</c:v>
                </c:pt>
                <c:pt idx="6493">
                  <c:v>0</c:v>
                </c:pt>
                <c:pt idx="6494">
                  <c:v>0</c:v>
                </c:pt>
                <c:pt idx="6495">
                  <c:v>0</c:v>
                </c:pt>
                <c:pt idx="6496">
                  <c:v>0</c:v>
                </c:pt>
                <c:pt idx="6497">
                  <c:v>0</c:v>
                </c:pt>
                <c:pt idx="6498">
                  <c:v>0</c:v>
                </c:pt>
                <c:pt idx="6499">
                  <c:v>0</c:v>
                </c:pt>
                <c:pt idx="6500">
                  <c:v>0</c:v>
                </c:pt>
                <c:pt idx="6501">
                  <c:v>0</c:v>
                </c:pt>
                <c:pt idx="6502">
                  <c:v>0</c:v>
                </c:pt>
                <c:pt idx="6503">
                  <c:v>0</c:v>
                </c:pt>
                <c:pt idx="6504">
                  <c:v>0</c:v>
                </c:pt>
                <c:pt idx="6505">
                  <c:v>0</c:v>
                </c:pt>
                <c:pt idx="6506">
                  <c:v>0</c:v>
                </c:pt>
                <c:pt idx="6507">
                  <c:v>0</c:v>
                </c:pt>
                <c:pt idx="6508">
                  <c:v>0</c:v>
                </c:pt>
                <c:pt idx="6509">
                  <c:v>0</c:v>
                </c:pt>
                <c:pt idx="6510">
                  <c:v>0</c:v>
                </c:pt>
                <c:pt idx="6511">
                  <c:v>0</c:v>
                </c:pt>
                <c:pt idx="6512">
                  <c:v>0</c:v>
                </c:pt>
                <c:pt idx="6513">
                  <c:v>0</c:v>
                </c:pt>
                <c:pt idx="6514">
                  <c:v>0</c:v>
                </c:pt>
                <c:pt idx="6515">
                  <c:v>0</c:v>
                </c:pt>
                <c:pt idx="6516">
                  <c:v>0</c:v>
                </c:pt>
                <c:pt idx="6517">
                  <c:v>0</c:v>
                </c:pt>
                <c:pt idx="6518">
                  <c:v>0</c:v>
                </c:pt>
                <c:pt idx="6519">
                  <c:v>0</c:v>
                </c:pt>
                <c:pt idx="6520">
                  <c:v>0</c:v>
                </c:pt>
                <c:pt idx="6521">
                  <c:v>0</c:v>
                </c:pt>
                <c:pt idx="6522">
                  <c:v>0</c:v>
                </c:pt>
                <c:pt idx="6523">
                  <c:v>0</c:v>
                </c:pt>
                <c:pt idx="6524">
                  <c:v>0</c:v>
                </c:pt>
                <c:pt idx="6525">
                  <c:v>0</c:v>
                </c:pt>
                <c:pt idx="6526">
                  <c:v>0</c:v>
                </c:pt>
                <c:pt idx="6527">
                  <c:v>0</c:v>
                </c:pt>
                <c:pt idx="6528">
                  <c:v>0</c:v>
                </c:pt>
                <c:pt idx="6529">
                  <c:v>0</c:v>
                </c:pt>
                <c:pt idx="6530">
                  <c:v>0</c:v>
                </c:pt>
                <c:pt idx="6531">
                  <c:v>0</c:v>
                </c:pt>
                <c:pt idx="6532">
                  <c:v>0</c:v>
                </c:pt>
                <c:pt idx="6533">
                  <c:v>0</c:v>
                </c:pt>
                <c:pt idx="6534">
                  <c:v>0</c:v>
                </c:pt>
                <c:pt idx="6535">
                  <c:v>0</c:v>
                </c:pt>
                <c:pt idx="6536">
                  <c:v>0</c:v>
                </c:pt>
                <c:pt idx="6537">
                  <c:v>0</c:v>
                </c:pt>
                <c:pt idx="6538">
                  <c:v>0</c:v>
                </c:pt>
                <c:pt idx="6539">
                  <c:v>0</c:v>
                </c:pt>
                <c:pt idx="6540">
                  <c:v>0</c:v>
                </c:pt>
                <c:pt idx="6541">
                  <c:v>0</c:v>
                </c:pt>
                <c:pt idx="6542">
                  <c:v>0</c:v>
                </c:pt>
                <c:pt idx="6543">
                  <c:v>0</c:v>
                </c:pt>
                <c:pt idx="6544">
                  <c:v>0</c:v>
                </c:pt>
                <c:pt idx="6545">
                  <c:v>0</c:v>
                </c:pt>
                <c:pt idx="6546">
                  <c:v>0</c:v>
                </c:pt>
                <c:pt idx="6547">
                  <c:v>0</c:v>
                </c:pt>
                <c:pt idx="6548">
                  <c:v>0</c:v>
                </c:pt>
                <c:pt idx="6549">
                  <c:v>0</c:v>
                </c:pt>
                <c:pt idx="6550">
                  <c:v>0</c:v>
                </c:pt>
                <c:pt idx="6551">
                  <c:v>0</c:v>
                </c:pt>
                <c:pt idx="6552">
                  <c:v>0</c:v>
                </c:pt>
                <c:pt idx="6553">
                  <c:v>0</c:v>
                </c:pt>
                <c:pt idx="6554">
                  <c:v>0</c:v>
                </c:pt>
                <c:pt idx="6555">
                  <c:v>0</c:v>
                </c:pt>
                <c:pt idx="6556">
                  <c:v>0</c:v>
                </c:pt>
                <c:pt idx="6557">
                  <c:v>0</c:v>
                </c:pt>
                <c:pt idx="6558">
                  <c:v>0</c:v>
                </c:pt>
                <c:pt idx="6559">
                  <c:v>0</c:v>
                </c:pt>
                <c:pt idx="6560">
                  <c:v>0</c:v>
                </c:pt>
                <c:pt idx="6561">
                  <c:v>0</c:v>
                </c:pt>
                <c:pt idx="6562">
                  <c:v>0</c:v>
                </c:pt>
                <c:pt idx="6563">
                  <c:v>0</c:v>
                </c:pt>
                <c:pt idx="6564">
                  <c:v>0</c:v>
                </c:pt>
                <c:pt idx="6565">
                  <c:v>0</c:v>
                </c:pt>
                <c:pt idx="6566">
                  <c:v>0</c:v>
                </c:pt>
                <c:pt idx="6567">
                  <c:v>0</c:v>
                </c:pt>
                <c:pt idx="6568">
                  <c:v>0</c:v>
                </c:pt>
                <c:pt idx="6569">
                  <c:v>0</c:v>
                </c:pt>
                <c:pt idx="6570">
                  <c:v>0</c:v>
                </c:pt>
                <c:pt idx="6571">
                  <c:v>0</c:v>
                </c:pt>
                <c:pt idx="6572">
                  <c:v>0</c:v>
                </c:pt>
                <c:pt idx="6573">
                  <c:v>0</c:v>
                </c:pt>
                <c:pt idx="6574">
                  <c:v>0</c:v>
                </c:pt>
                <c:pt idx="6575">
                  <c:v>0</c:v>
                </c:pt>
                <c:pt idx="6576">
                  <c:v>0</c:v>
                </c:pt>
                <c:pt idx="6577">
                  <c:v>0</c:v>
                </c:pt>
                <c:pt idx="6578">
                  <c:v>0</c:v>
                </c:pt>
                <c:pt idx="6579">
                  <c:v>0</c:v>
                </c:pt>
                <c:pt idx="6580">
                  <c:v>0</c:v>
                </c:pt>
                <c:pt idx="6581">
                  <c:v>0</c:v>
                </c:pt>
                <c:pt idx="6582">
                  <c:v>0</c:v>
                </c:pt>
                <c:pt idx="6583">
                  <c:v>0</c:v>
                </c:pt>
                <c:pt idx="6584">
                  <c:v>0</c:v>
                </c:pt>
                <c:pt idx="6585">
                  <c:v>0</c:v>
                </c:pt>
                <c:pt idx="6586">
                  <c:v>0</c:v>
                </c:pt>
                <c:pt idx="6587">
                  <c:v>0</c:v>
                </c:pt>
                <c:pt idx="6588">
                  <c:v>0</c:v>
                </c:pt>
                <c:pt idx="6589">
                  <c:v>0</c:v>
                </c:pt>
                <c:pt idx="6590">
                  <c:v>0</c:v>
                </c:pt>
                <c:pt idx="6591">
                  <c:v>0</c:v>
                </c:pt>
                <c:pt idx="6592">
                  <c:v>0</c:v>
                </c:pt>
                <c:pt idx="6593">
                  <c:v>0</c:v>
                </c:pt>
                <c:pt idx="6594">
                  <c:v>0</c:v>
                </c:pt>
                <c:pt idx="6595">
                  <c:v>0</c:v>
                </c:pt>
                <c:pt idx="6596">
                  <c:v>0</c:v>
                </c:pt>
                <c:pt idx="6597">
                  <c:v>0</c:v>
                </c:pt>
                <c:pt idx="6598">
                  <c:v>0</c:v>
                </c:pt>
                <c:pt idx="6599">
                  <c:v>0</c:v>
                </c:pt>
                <c:pt idx="6600">
                  <c:v>0</c:v>
                </c:pt>
                <c:pt idx="6601">
                  <c:v>0</c:v>
                </c:pt>
                <c:pt idx="6602">
                  <c:v>0</c:v>
                </c:pt>
                <c:pt idx="6603">
                  <c:v>0</c:v>
                </c:pt>
                <c:pt idx="6604">
                  <c:v>0</c:v>
                </c:pt>
                <c:pt idx="6605">
                  <c:v>0</c:v>
                </c:pt>
                <c:pt idx="6606">
                  <c:v>0</c:v>
                </c:pt>
                <c:pt idx="6607">
                  <c:v>0</c:v>
                </c:pt>
                <c:pt idx="6608">
                  <c:v>0</c:v>
                </c:pt>
                <c:pt idx="6609">
                  <c:v>0</c:v>
                </c:pt>
                <c:pt idx="6610">
                  <c:v>0</c:v>
                </c:pt>
                <c:pt idx="6611">
                  <c:v>0</c:v>
                </c:pt>
                <c:pt idx="6612">
                  <c:v>0</c:v>
                </c:pt>
                <c:pt idx="6613">
                  <c:v>0</c:v>
                </c:pt>
                <c:pt idx="6614">
                  <c:v>0</c:v>
                </c:pt>
                <c:pt idx="6615">
                  <c:v>0</c:v>
                </c:pt>
                <c:pt idx="6616">
                  <c:v>0</c:v>
                </c:pt>
                <c:pt idx="6617">
                  <c:v>0</c:v>
                </c:pt>
                <c:pt idx="6618">
                  <c:v>0</c:v>
                </c:pt>
                <c:pt idx="6619">
                  <c:v>0</c:v>
                </c:pt>
                <c:pt idx="6620">
                  <c:v>0</c:v>
                </c:pt>
                <c:pt idx="6621">
                  <c:v>0</c:v>
                </c:pt>
                <c:pt idx="6622">
                  <c:v>0</c:v>
                </c:pt>
                <c:pt idx="6623">
                  <c:v>0</c:v>
                </c:pt>
                <c:pt idx="6624">
                  <c:v>0</c:v>
                </c:pt>
                <c:pt idx="6625">
                  <c:v>0</c:v>
                </c:pt>
                <c:pt idx="6626">
                  <c:v>0</c:v>
                </c:pt>
                <c:pt idx="6627">
                  <c:v>0</c:v>
                </c:pt>
                <c:pt idx="6628">
                  <c:v>0</c:v>
                </c:pt>
                <c:pt idx="6629">
                  <c:v>0</c:v>
                </c:pt>
                <c:pt idx="6630">
                  <c:v>0</c:v>
                </c:pt>
                <c:pt idx="6631">
                  <c:v>0</c:v>
                </c:pt>
                <c:pt idx="6632">
                  <c:v>0</c:v>
                </c:pt>
                <c:pt idx="6633">
                  <c:v>0</c:v>
                </c:pt>
                <c:pt idx="6634">
                  <c:v>0</c:v>
                </c:pt>
                <c:pt idx="6635">
                  <c:v>0</c:v>
                </c:pt>
                <c:pt idx="6636">
                  <c:v>0</c:v>
                </c:pt>
                <c:pt idx="6637">
                  <c:v>0</c:v>
                </c:pt>
                <c:pt idx="6638">
                  <c:v>0</c:v>
                </c:pt>
                <c:pt idx="6639">
                  <c:v>0</c:v>
                </c:pt>
                <c:pt idx="6640">
                  <c:v>0</c:v>
                </c:pt>
                <c:pt idx="6641">
                  <c:v>0</c:v>
                </c:pt>
                <c:pt idx="6642">
                  <c:v>0</c:v>
                </c:pt>
                <c:pt idx="6643">
                  <c:v>0</c:v>
                </c:pt>
                <c:pt idx="6644">
                  <c:v>0</c:v>
                </c:pt>
                <c:pt idx="6645">
                  <c:v>0</c:v>
                </c:pt>
                <c:pt idx="6646">
                  <c:v>0</c:v>
                </c:pt>
                <c:pt idx="6647">
                  <c:v>0</c:v>
                </c:pt>
                <c:pt idx="6648">
                  <c:v>0</c:v>
                </c:pt>
                <c:pt idx="6649">
                  <c:v>0</c:v>
                </c:pt>
                <c:pt idx="6650">
                  <c:v>0</c:v>
                </c:pt>
                <c:pt idx="6651">
                  <c:v>0</c:v>
                </c:pt>
                <c:pt idx="6652">
                  <c:v>0</c:v>
                </c:pt>
                <c:pt idx="6653">
                  <c:v>0</c:v>
                </c:pt>
                <c:pt idx="6654">
                  <c:v>0</c:v>
                </c:pt>
                <c:pt idx="6655">
                  <c:v>0</c:v>
                </c:pt>
                <c:pt idx="6656">
                  <c:v>0</c:v>
                </c:pt>
                <c:pt idx="6657">
                  <c:v>0</c:v>
                </c:pt>
                <c:pt idx="6658">
                  <c:v>0</c:v>
                </c:pt>
                <c:pt idx="6659">
                  <c:v>0</c:v>
                </c:pt>
                <c:pt idx="6660">
                  <c:v>0</c:v>
                </c:pt>
                <c:pt idx="6661">
                  <c:v>0</c:v>
                </c:pt>
                <c:pt idx="6662">
                  <c:v>0</c:v>
                </c:pt>
                <c:pt idx="6663">
                  <c:v>0</c:v>
                </c:pt>
                <c:pt idx="6664">
                  <c:v>0</c:v>
                </c:pt>
                <c:pt idx="6665">
                  <c:v>0</c:v>
                </c:pt>
                <c:pt idx="6666">
                  <c:v>0</c:v>
                </c:pt>
                <c:pt idx="6667">
                  <c:v>0</c:v>
                </c:pt>
                <c:pt idx="6668">
                  <c:v>0</c:v>
                </c:pt>
                <c:pt idx="6669">
                  <c:v>0</c:v>
                </c:pt>
                <c:pt idx="6670">
                  <c:v>0</c:v>
                </c:pt>
                <c:pt idx="6671">
                  <c:v>0</c:v>
                </c:pt>
                <c:pt idx="6672">
                  <c:v>0</c:v>
                </c:pt>
                <c:pt idx="6673">
                  <c:v>0</c:v>
                </c:pt>
                <c:pt idx="6674">
                  <c:v>0</c:v>
                </c:pt>
                <c:pt idx="6675">
                  <c:v>0</c:v>
                </c:pt>
                <c:pt idx="6676">
                  <c:v>0</c:v>
                </c:pt>
                <c:pt idx="6677">
                  <c:v>0</c:v>
                </c:pt>
                <c:pt idx="6678">
                  <c:v>0</c:v>
                </c:pt>
                <c:pt idx="6679">
                  <c:v>0</c:v>
                </c:pt>
                <c:pt idx="6680">
                  <c:v>0</c:v>
                </c:pt>
                <c:pt idx="6681">
                  <c:v>0</c:v>
                </c:pt>
                <c:pt idx="6682">
                  <c:v>0</c:v>
                </c:pt>
                <c:pt idx="6683">
                  <c:v>0</c:v>
                </c:pt>
                <c:pt idx="6684">
                  <c:v>0</c:v>
                </c:pt>
                <c:pt idx="6685">
                  <c:v>0</c:v>
                </c:pt>
                <c:pt idx="6686">
                  <c:v>0</c:v>
                </c:pt>
                <c:pt idx="6687">
                  <c:v>0</c:v>
                </c:pt>
                <c:pt idx="6688">
                  <c:v>0</c:v>
                </c:pt>
                <c:pt idx="6689">
                  <c:v>0</c:v>
                </c:pt>
                <c:pt idx="6690">
                  <c:v>0</c:v>
                </c:pt>
                <c:pt idx="6691">
                  <c:v>0</c:v>
                </c:pt>
                <c:pt idx="6692">
                  <c:v>0</c:v>
                </c:pt>
                <c:pt idx="6693">
                  <c:v>0</c:v>
                </c:pt>
                <c:pt idx="6694">
                  <c:v>0</c:v>
                </c:pt>
                <c:pt idx="6695">
                  <c:v>0</c:v>
                </c:pt>
                <c:pt idx="6696">
                  <c:v>0</c:v>
                </c:pt>
                <c:pt idx="6697">
                  <c:v>0</c:v>
                </c:pt>
                <c:pt idx="6698">
                  <c:v>0</c:v>
                </c:pt>
                <c:pt idx="6699">
                  <c:v>0</c:v>
                </c:pt>
                <c:pt idx="6700">
                  <c:v>0</c:v>
                </c:pt>
                <c:pt idx="6701">
                  <c:v>0</c:v>
                </c:pt>
                <c:pt idx="6702">
                  <c:v>0</c:v>
                </c:pt>
                <c:pt idx="6703">
                  <c:v>0</c:v>
                </c:pt>
                <c:pt idx="6704">
                  <c:v>0</c:v>
                </c:pt>
                <c:pt idx="6705">
                  <c:v>0</c:v>
                </c:pt>
                <c:pt idx="6706">
                  <c:v>0</c:v>
                </c:pt>
                <c:pt idx="6707">
                  <c:v>0</c:v>
                </c:pt>
                <c:pt idx="6708">
                  <c:v>0</c:v>
                </c:pt>
                <c:pt idx="6709">
                  <c:v>0</c:v>
                </c:pt>
                <c:pt idx="6710">
                  <c:v>0</c:v>
                </c:pt>
                <c:pt idx="6711">
                  <c:v>0</c:v>
                </c:pt>
                <c:pt idx="6712">
                  <c:v>0</c:v>
                </c:pt>
                <c:pt idx="6713">
                  <c:v>0</c:v>
                </c:pt>
                <c:pt idx="6714">
                  <c:v>0</c:v>
                </c:pt>
                <c:pt idx="6715">
                  <c:v>0</c:v>
                </c:pt>
                <c:pt idx="6716">
                  <c:v>0</c:v>
                </c:pt>
                <c:pt idx="6717">
                  <c:v>0</c:v>
                </c:pt>
                <c:pt idx="6718">
                  <c:v>0</c:v>
                </c:pt>
                <c:pt idx="6719">
                  <c:v>0</c:v>
                </c:pt>
                <c:pt idx="6720">
                  <c:v>0</c:v>
                </c:pt>
                <c:pt idx="6721">
                  <c:v>0</c:v>
                </c:pt>
                <c:pt idx="6722">
                  <c:v>0</c:v>
                </c:pt>
                <c:pt idx="6723">
                  <c:v>0</c:v>
                </c:pt>
                <c:pt idx="6724">
                  <c:v>0</c:v>
                </c:pt>
                <c:pt idx="6725">
                  <c:v>0</c:v>
                </c:pt>
                <c:pt idx="6726">
                  <c:v>0</c:v>
                </c:pt>
                <c:pt idx="6727">
                  <c:v>0</c:v>
                </c:pt>
                <c:pt idx="6728">
                  <c:v>0</c:v>
                </c:pt>
                <c:pt idx="6729">
                  <c:v>0</c:v>
                </c:pt>
                <c:pt idx="6730">
                  <c:v>0</c:v>
                </c:pt>
                <c:pt idx="6731">
                  <c:v>0</c:v>
                </c:pt>
                <c:pt idx="6732">
                  <c:v>0</c:v>
                </c:pt>
                <c:pt idx="6733">
                  <c:v>0</c:v>
                </c:pt>
                <c:pt idx="6734">
                  <c:v>0</c:v>
                </c:pt>
                <c:pt idx="6735">
                  <c:v>0</c:v>
                </c:pt>
                <c:pt idx="6736">
                  <c:v>0</c:v>
                </c:pt>
                <c:pt idx="6737">
                  <c:v>0</c:v>
                </c:pt>
                <c:pt idx="6738">
                  <c:v>0</c:v>
                </c:pt>
                <c:pt idx="6739">
                  <c:v>0</c:v>
                </c:pt>
                <c:pt idx="6740">
                  <c:v>0</c:v>
                </c:pt>
                <c:pt idx="6741">
                  <c:v>0</c:v>
                </c:pt>
                <c:pt idx="6742">
                  <c:v>0</c:v>
                </c:pt>
                <c:pt idx="6743">
                  <c:v>0</c:v>
                </c:pt>
                <c:pt idx="6744">
                  <c:v>0</c:v>
                </c:pt>
                <c:pt idx="6745">
                  <c:v>0</c:v>
                </c:pt>
                <c:pt idx="6746">
                  <c:v>0</c:v>
                </c:pt>
                <c:pt idx="6747">
                  <c:v>0</c:v>
                </c:pt>
                <c:pt idx="6748">
                  <c:v>0</c:v>
                </c:pt>
                <c:pt idx="6749">
                  <c:v>0</c:v>
                </c:pt>
                <c:pt idx="6750">
                  <c:v>0</c:v>
                </c:pt>
                <c:pt idx="6751">
                  <c:v>0</c:v>
                </c:pt>
                <c:pt idx="6752">
                  <c:v>0</c:v>
                </c:pt>
                <c:pt idx="6753">
                  <c:v>0</c:v>
                </c:pt>
                <c:pt idx="6754">
                  <c:v>0</c:v>
                </c:pt>
                <c:pt idx="6755">
                  <c:v>0</c:v>
                </c:pt>
                <c:pt idx="6756">
                  <c:v>0</c:v>
                </c:pt>
                <c:pt idx="6757">
                  <c:v>0</c:v>
                </c:pt>
                <c:pt idx="6758">
                  <c:v>0</c:v>
                </c:pt>
                <c:pt idx="6759">
                  <c:v>0</c:v>
                </c:pt>
                <c:pt idx="6760">
                  <c:v>0</c:v>
                </c:pt>
                <c:pt idx="6761">
                  <c:v>0</c:v>
                </c:pt>
                <c:pt idx="6762">
                  <c:v>0</c:v>
                </c:pt>
                <c:pt idx="6763">
                  <c:v>0</c:v>
                </c:pt>
                <c:pt idx="6764">
                  <c:v>0</c:v>
                </c:pt>
                <c:pt idx="6765">
                  <c:v>0</c:v>
                </c:pt>
                <c:pt idx="6766">
                  <c:v>0</c:v>
                </c:pt>
                <c:pt idx="6767">
                  <c:v>0</c:v>
                </c:pt>
                <c:pt idx="6768">
                  <c:v>0</c:v>
                </c:pt>
                <c:pt idx="6769">
                  <c:v>0</c:v>
                </c:pt>
                <c:pt idx="6770">
                  <c:v>0</c:v>
                </c:pt>
                <c:pt idx="6771">
                  <c:v>0</c:v>
                </c:pt>
                <c:pt idx="6772">
                  <c:v>0</c:v>
                </c:pt>
                <c:pt idx="6773">
                  <c:v>0</c:v>
                </c:pt>
                <c:pt idx="6774">
                  <c:v>0</c:v>
                </c:pt>
                <c:pt idx="6775">
                  <c:v>0</c:v>
                </c:pt>
                <c:pt idx="6776">
                  <c:v>0</c:v>
                </c:pt>
                <c:pt idx="6777">
                  <c:v>0</c:v>
                </c:pt>
                <c:pt idx="6778">
                  <c:v>0</c:v>
                </c:pt>
                <c:pt idx="6779">
                  <c:v>0</c:v>
                </c:pt>
                <c:pt idx="6780">
                  <c:v>0</c:v>
                </c:pt>
                <c:pt idx="6781">
                  <c:v>0</c:v>
                </c:pt>
                <c:pt idx="6782">
                  <c:v>0</c:v>
                </c:pt>
                <c:pt idx="6783">
                  <c:v>0</c:v>
                </c:pt>
                <c:pt idx="6784">
                  <c:v>0</c:v>
                </c:pt>
                <c:pt idx="6785">
                  <c:v>0</c:v>
                </c:pt>
                <c:pt idx="6786">
                  <c:v>0</c:v>
                </c:pt>
                <c:pt idx="6787">
                  <c:v>0</c:v>
                </c:pt>
                <c:pt idx="6788">
                  <c:v>0</c:v>
                </c:pt>
                <c:pt idx="6789">
                  <c:v>0</c:v>
                </c:pt>
                <c:pt idx="6790">
                  <c:v>0</c:v>
                </c:pt>
                <c:pt idx="6791">
                  <c:v>0</c:v>
                </c:pt>
                <c:pt idx="6792">
                  <c:v>0</c:v>
                </c:pt>
                <c:pt idx="6793">
                  <c:v>0</c:v>
                </c:pt>
                <c:pt idx="6794">
                  <c:v>0</c:v>
                </c:pt>
                <c:pt idx="6795">
                  <c:v>0</c:v>
                </c:pt>
                <c:pt idx="6796">
                  <c:v>0</c:v>
                </c:pt>
                <c:pt idx="6797">
                  <c:v>0</c:v>
                </c:pt>
                <c:pt idx="6798">
                  <c:v>0</c:v>
                </c:pt>
                <c:pt idx="6799">
                  <c:v>0</c:v>
                </c:pt>
                <c:pt idx="6800">
                  <c:v>0</c:v>
                </c:pt>
                <c:pt idx="6801">
                  <c:v>0</c:v>
                </c:pt>
                <c:pt idx="6802">
                  <c:v>0</c:v>
                </c:pt>
                <c:pt idx="6803">
                  <c:v>0</c:v>
                </c:pt>
                <c:pt idx="6804">
                  <c:v>0</c:v>
                </c:pt>
                <c:pt idx="6805">
                  <c:v>0</c:v>
                </c:pt>
                <c:pt idx="6806">
                  <c:v>0</c:v>
                </c:pt>
                <c:pt idx="6807">
                  <c:v>0</c:v>
                </c:pt>
                <c:pt idx="6808">
                  <c:v>0</c:v>
                </c:pt>
                <c:pt idx="6809">
                  <c:v>0</c:v>
                </c:pt>
                <c:pt idx="6810">
                  <c:v>0</c:v>
                </c:pt>
                <c:pt idx="6811">
                  <c:v>0</c:v>
                </c:pt>
                <c:pt idx="6812">
                  <c:v>0</c:v>
                </c:pt>
                <c:pt idx="6813">
                  <c:v>0</c:v>
                </c:pt>
                <c:pt idx="6814">
                  <c:v>0</c:v>
                </c:pt>
                <c:pt idx="6815">
                  <c:v>0</c:v>
                </c:pt>
                <c:pt idx="6816">
                  <c:v>0</c:v>
                </c:pt>
                <c:pt idx="6817">
                  <c:v>0</c:v>
                </c:pt>
                <c:pt idx="6818">
                  <c:v>0</c:v>
                </c:pt>
                <c:pt idx="6819">
                  <c:v>0</c:v>
                </c:pt>
                <c:pt idx="6820">
                  <c:v>0</c:v>
                </c:pt>
                <c:pt idx="6821">
                  <c:v>0</c:v>
                </c:pt>
                <c:pt idx="6822">
                  <c:v>0</c:v>
                </c:pt>
                <c:pt idx="6823">
                  <c:v>0</c:v>
                </c:pt>
                <c:pt idx="6824">
                  <c:v>0</c:v>
                </c:pt>
                <c:pt idx="6825">
                  <c:v>0</c:v>
                </c:pt>
                <c:pt idx="6826">
                  <c:v>0</c:v>
                </c:pt>
                <c:pt idx="6827">
                  <c:v>0</c:v>
                </c:pt>
                <c:pt idx="6828">
                  <c:v>0</c:v>
                </c:pt>
                <c:pt idx="6829">
                  <c:v>0</c:v>
                </c:pt>
                <c:pt idx="6830">
                  <c:v>0</c:v>
                </c:pt>
                <c:pt idx="6831">
                  <c:v>0</c:v>
                </c:pt>
                <c:pt idx="6832">
                  <c:v>0</c:v>
                </c:pt>
                <c:pt idx="6833">
                  <c:v>0</c:v>
                </c:pt>
                <c:pt idx="6834">
                  <c:v>0</c:v>
                </c:pt>
                <c:pt idx="6835">
                  <c:v>0</c:v>
                </c:pt>
                <c:pt idx="6836">
                  <c:v>0</c:v>
                </c:pt>
                <c:pt idx="6837">
                  <c:v>0</c:v>
                </c:pt>
                <c:pt idx="6838">
                  <c:v>0</c:v>
                </c:pt>
                <c:pt idx="6839">
                  <c:v>0</c:v>
                </c:pt>
                <c:pt idx="6840">
                  <c:v>0</c:v>
                </c:pt>
                <c:pt idx="6841">
                  <c:v>0</c:v>
                </c:pt>
                <c:pt idx="6842">
                  <c:v>0</c:v>
                </c:pt>
                <c:pt idx="6843">
                  <c:v>0</c:v>
                </c:pt>
                <c:pt idx="6844">
                  <c:v>0</c:v>
                </c:pt>
                <c:pt idx="6845">
                  <c:v>0</c:v>
                </c:pt>
                <c:pt idx="6846">
                  <c:v>0</c:v>
                </c:pt>
                <c:pt idx="6847">
                  <c:v>0</c:v>
                </c:pt>
                <c:pt idx="6848">
                  <c:v>0</c:v>
                </c:pt>
                <c:pt idx="6849">
                  <c:v>0</c:v>
                </c:pt>
                <c:pt idx="6850">
                  <c:v>0</c:v>
                </c:pt>
                <c:pt idx="6851">
                  <c:v>0</c:v>
                </c:pt>
                <c:pt idx="6852">
                  <c:v>0</c:v>
                </c:pt>
                <c:pt idx="6853">
                  <c:v>0</c:v>
                </c:pt>
                <c:pt idx="6854">
                  <c:v>0</c:v>
                </c:pt>
                <c:pt idx="6855">
                  <c:v>0</c:v>
                </c:pt>
                <c:pt idx="6856">
                  <c:v>0</c:v>
                </c:pt>
                <c:pt idx="6857">
                  <c:v>0</c:v>
                </c:pt>
                <c:pt idx="6858">
                  <c:v>0</c:v>
                </c:pt>
                <c:pt idx="6859">
                  <c:v>0</c:v>
                </c:pt>
                <c:pt idx="6860">
                  <c:v>0</c:v>
                </c:pt>
                <c:pt idx="6861">
                  <c:v>0</c:v>
                </c:pt>
                <c:pt idx="6862">
                  <c:v>0</c:v>
                </c:pt>
                <c:pt idx="6863">
                  <c:v>0</c:v>
                </c:pt>
                <c:pt idx="6864">
                  <c:v>0</c:v>
                </c:pt>
                <c:pt idx="6865">
                  <c:v>0</c:v>
                </c:pt>
                <c:pt idx="6866">
                  <c:v>0</c:v>
                </c:pt>
                <c:pt idx="6867">
                  <c:v>0</c:v>
                </c:pt>
                <c:pt idx="6868">
                  <c:v>0</c:v>
                </c:pt>
                <c:pt idx="6869">
                  <c:v>0</c:v>
                </c:pt>
                <c:pt idx="6870">
                  <c:v>0</c:v>
                </c:pt>
                <c:pt idx="6871">
                  <c:v>0</c:v>
                </c:pt>
                <c:pt idx="6872">
                  <c:v>0</c:v>
                </c:pt>
                <c:pt idx="6873">
                  <c:v>0</c:v>
                </c:pt>
                <c:pt idx="6874">
                  <c:v>0</c:v>
                </c:pt>
                <c:pt idx="6875">
                  <c:v>0</c:v>
                </c:pt>
                <c:pt idx="6876">
                  <c:v>0</c:v>
                </c:pt>
                <c:pt idx="6877">
                  <c:v>0</c:v>
                </c:pt>
                <c:pt idx="6878">
                  <c:v>0</c:v>
                </c:pt>
                <c:pt idx="6879">
                  <c:v>0</c:v>
                </c:pt>
                <c:pt idx="6880">
                  <c:v>0</c:v>
                </c:pt>
                <c:pt idx="6881">
                  <c:v>0</c:v>
                </c:pt>
                <c:pt idx="6882">
                  <c:v>0</c:v>
                </c:pt>
                <c:pt idx="6883">
                  <c:v>0</c:v>
                </c:pt>
                <c:pt idx="6884">
                  <c:v>0</c:v>
                </c:pt>
                <c:pt idx="6885">
                  <c:v>0</c:v>
                </c:pt>
                <c:pt idx="6886">
                  <c:v>0</c:v>
                </c:pt>
                <c:pt idx="6887">
                  <c:v>0</c:v>
                </c:pt>
                <c:pt idx="6888">
                  <c:v>0</c:v>
                </c:pt>
                <c:pt idx="6889">
                  <c:v>0</c:v>
                </c:pt>
                <c:pt idx="6890">
                  <c:v>0</c:v>
                </c:pt>
                <c:pt idx="6891">
                  <c:v>0</c:v>
                </c:pt>
                <c:pt idx="6892">
                  <c:v>0</c:v>
                </c:pt>
                <c:pt idx="6893">
                  <c:v>0</c:v>
                </c:pt>
                <c:pt idx="6894">
                  <c:v>0</c:v>
                </c:pt>
                <c:pt idx="6895">
                  <c:v>0</c:v>
                </c:pt>
                <c:pt idx="6896">
                  <c:v>0</c:v>
                </c:pt>
                <c:pt idx="6897">
                  <c:v>0</c:v>
                </c:pt>
                <c:pt idx="6898">
                  <c:v>0</c:v>
                </c:pt>
                <c:pt idx="6899">
                  <c:v>0</c:v>
                </c:pt>
                <c:pt idx="6900">
                  <c:v>0</c:v>
                </c:pt>
                <c:pt idx="6901">
                  <c:v>0</c:v>
                </c:pt>
                <c:pt idx="6902">
                  <c:v>0</c:v>
                </c:pt>
                <c:pt idx="6903">
                  <c:v>0</c:v>
                </c:pt>
                <c:pt idx="6904">
                  <c:v>0</c:v>
                </c:pt>
                <c:pt idx="6905">
                  <c:v>0</c:v>
                </c:pt>
                <c:pt idx="6906">
                  <c:v>0</c:v>
                </c:pt>
                <c:pt idx="6907">
                  <c:v>0</c:v>
                </c:pt>
                <c:pt idx="6908">
                  <c:v>0</c:v>
                </c:pt>
                <c:pt idx="6909">
                  <c:v>0</c:v>
                </c:pt>
                <c:pt idx="6910">
                  <c:v>0</c:v>
                </c:pt>
                <c:pt idx="6911">
                  <c:v>0</c:v>
                </c:pt>
                <c:pt idx="6912">
                  <c:v>0</c:v>
                </c:pt>
                <c:pt idx="6913">
                  <c:v>0</c:v>
                </c:pt>
                <c:pt idx="6914">
                  <c:v>0</c:v>
                </c:pt>
                <c:pt idx="6915">
                  <c:v>0</c:v>
                </c:pt>
                <c:pt idx="6916">
                  <c:v>0</c:v>
                </c:pt>
                <c:pt idx="6917">
                  <c:v>0</c:v>
                </c:pt>
                <c:pt idx="6918">
                  <c:v>0</c:v>
                </c:pt>
                <c:pt idx="6919">
                  <c:v>0</c:v>
                </c:pt>
                <c:pt idx="6920">
                  <c:v>0</c:v>
                </c:pt>
                <c:pt idx="6921">
                  <c:v>0</c:v>
                </c:pt>
                <c:pt idx="6922">
                  <c:v>0</c:v>
                </c:pt>
                <c:pt idx="6923">
                  <c:v>0</c:v>
                </c:pt>
                <c:pt idx="6924">
                  <c:v>0</c:v>
                </c:pt>
                <c:pt idx="6925">
                  <c:v>0</c:v>
                </c:pt>
                <c:pt idx="6926">
                  <c:v>0</c:v>
                </c:pt>
                <c:pt idx="6927">
                  <c:v>0</c:v>
                </c:pt>
                <c:pt idx="6928">
                  <c:v>0</c:v>
                </c:pt>
                <c:pt idx="6929">
                  <c:v>0</c:v>
                </c:pt>
                <c:pt idx="6930">
                  <c:v>0</c:v>
                </c:pt>
                <c:pt idx="6931">
                  <c:v>0</c:v>
                </c:pt>
                <c:pt idx="6932">
                  <c:v>0</c:v>
                </c:pt>
                <c:pt idx="6933">
                  <c:v>0</c:v>
                </c:pt>
                <c:pt idx="6934">
                  <c:v>0</c:v>
                </c:pt>
                <c:pt idx="6935">
                  <c:v>0</c:v>
                </c:pt>
                <c:pt idx="6936">
                  <c:v>0</c:v>
                </c:pt>
                <c:pt idx="6937">
                  <c:v>0</c:v>
                </c:pt>
                <c:pt idx="6938">
                  <c:v>0</c:v>
                </c:pt>
                <c:pt idx="6939">
                  <c:v>0</c:v>
                </c:pt>
                <c:pt idx="6940">
                  <c:v>0</c:v>
                </c:pt>
                <c:pt idx="6941">
                  <c:v>0</c:v>
                </c:pt>
                <c:pt idx="6942">
                  <c:v>0</c:v>
                </c:pt>
                <c:pt idx="6943">
                  <c:v>0</c:v>
                </c:pt>
                <c:pt idx="6944">
                  <c:v>0</c:v>
                </c:pt>
                <c:pt idx="6945">
                  <c:v>0</c:v>
                </c:pt>
                <c:pt idx="6946">
                  <c:v>0</c:v>
                </c:pt>
                <c:pt idx="6947">
                  <c:v>0</c:v>
                </c:pt>
                <c:pt idx="6948">
                  <c:v>0</c:v>
                </c:pt>
                <c:pt idx="6949">
                  <c:v>0</c:v>
                </c:pt>
                <c:pt idx="6950">
                  <c:v>0</c:v>
                </c:pt>
                <c:pt idx="6951">
                  <c:v>0</c:v>
                </c:pt>
                <c:pt idx="6952">
                  <c:v>0</c:v>
                </c:pt>
                <c:pt idx="6953">
                  <c:v>0</c:v>
                </c:pt>
                <c:pt idx="6954">
                  <c:v>0</c:v>
                </c:pt>
                <c:pt idx="6955">
                  <c:v>0</c:v>
                </c:pt>
                <c:pt idx="6956">
                  <c:v>0</c:v>
                </c:pt>
                <c:pt idx="6957">
                  <c:v>0</c:v>
                </c:pt>
                <c:pt idx="6958">
                  <c:v>0</c:v>
                </c:pt>
                <c:pt idx="6959">
                  <c:v>0</c:v>
                </c:pt>
                <c:pt idx="6960">
                  <c:v>0</c:v>
                </c:pt>
                <c:pt idx="6961">
                  <c:v>0</c:v>
                </c:pt>
                <c:pt idx="6962">
                  <c:v>0</c:v>
                </c:pt>
                <c:pt idx="6963">
                  <c:v>0</c:v>
                </c:pt>
                <c:pt idx="6964">
                  <c:v>0</c:v>
                </c:pt>
                <c:pt idx="6965">
                  <c:v>0</c:v>
                </c:pt>
                <c:pt idx="6966">
                  <c:v>0</c:v>
                </c:pt>
                <c:pt idx="6967">
                  <c:v>0</c:v>
                </c:pt>
                <c:pt idx="6968">
                  <c:v>0</c:v>
                </c:pt>
                <c:pt idx="6969">
                  <c:v>0</c:v>
                </c:pt>
                <c:pt idx="6970">
                  <c:v>0</c:v>
                </c:pt>
                <c:pt idx="6971">
                  <c:v>0</c:v>
                </c:pt>
                <c:pt idx="6972">
                  <c:v>0</c:v>
                </c:pt>
                <c:pt idx="6973">
                  <c:v>0</c:v>
                </c:pt>
                <c:pt idx="6974">
                  <c:v>0</c:v>
                </c:pt>
                <c:pt idx="6975">
                  <c:v>0</c:v>
                </c:pt>
                <c:pt idx="6976">
                  <c:v>0</c:v>
                </c:pt>
                <c:pt idx="6977">
                  <c:v>0</c:v>
                </c:pt>
                <c:pt idx="6978">
                  <c:v>0</c:v>
                </c:pt>
                <c:pt idx="6979">
                  <c:v>0</c:v>
                </c:pt>
                <c:pt idx="6980">
                  <c:v>0</c:v>
                </c:pt>
                <c:pt idx="6981">
                  <c:v>0</c:v>
                </c:pt>
                <c:pt idx="6982">
                  <c:v>0</c:v>
                </c:pt>
                <c:pt idx="6983">
                  <c:v>0</c:v>
                </c:pt>
                <c:pt idx="6984">
                  <c:v>0</c:v>
                </c:pt>
                <c:pt idx="6985">
                  <c:v>0</c:v>
                </c:pt>
                <c:pt idx="6986">
                  <c:v>0</c:v>
                </c:pt>
                <c:pt idx="6987">
                  <c:v>0</c:v>
                </c:pt>
                <c:pt idx="6988">
                  <c:v>0</c:v>
                </c:pt>
                <c:pt idx="6989">
                  <c:v>0</c:v>
                </c:pt>
                <c:pt idx="6990">
                  <c:v>0</c:v>
                </c:pt>
                <c:pt idx="6991">
                  <c:v>0</c:v>
                </c:pt>
                <c:pt idx="6992">
                  <c:v>0</c:v>
                </c:pt>
                <c:pt idx="6993">
                  <c:v>0</c:v>
                </c:pt>
                <c:pt idx="6994">
                  <c:v>0</c:v>
                </c:pt>
                <c:pt idx="6995">
                  <c:v>0</c:v>
                </c:pt>
                <c:pt idx="6996">
                  <c:v>0</c:v>
                </c:pt>
                <c:pt idx="6997">
                  <c:v>0</c:v>
                </c:pt>
                <c:pt idx="6998">
                  <c:v>0</c:v>
                </c:pt>
                <c:pt idx="6999">
                  <c:v>0</c:v>
                </c:pt>
                <c:pt idx="7000">
                  <c:v>0</c:v>
                </c:pt>
                <c:pt idx="7001">
                  <c:v>0</c:v>
                </c:pt>
                <c:pt idx="7002">
                  <c:v>0</c:v>
                </c:pt>
                <c:pt idx="7003">
                  <c:v>0</c:v>
                </c:pt>
                <c:pt idx="7004">
                  <c:v>0</c:v>
                </c:pt>
                <c:pt idx="7005">
                  <c:v>0</c:v>
                </c:pt>
                <c:pt idx="7006">
                  <c:v>0</c:v>
                </c:pt>
                <c:pt idx="7007">
                  <c:v>0</c:v>
                </c:pt>
                <c:pt idx="7008">
                  <c:v>0</c:v>
                </c:pt>
                <c:pt idx="7009">
                  <c:v>0</c:v>
                </c:pt>
                <c:pt idx="7010">
                  <c:v>0</c:v>
                </c:pt>
                <c:pt idx="7011">
                  <c:v>0</c:v>
                </c:pt>
                <c:pt idx="7012">
                  <c:v>0</c:v>
                </c:pt>
                <c:pt idx="7013">
                  <c:v>0</c:v>
                </c:pt>
                <c:pt idx="7014">
                  <c:v>0</c:v>
                </c:pt>
                <c:pt idx="7015">
                  <c:v>0</c:v>
                </c:pt>
                <c:pt idx="7016">
                  <c:v>0</c:v>
                </c:pt>
                <c:pt idx="7017">
                  <c:v>0</c:v>
                </c:pt>
                <c:pt idx="7018">
                  <c:v>0</c:v>
                </c:pt>
                <c:pt idx="7019">
                  <c:v>0</c:v>
                </c:pt>
                <c:pt idx="7020">
                  <c:v>0</c:v>
                </c:pt>
                <c:pt idx="7021">
                  <c:v>0</c:v>
                </c:pt>
                <c:pt idx="7022">
                  <c:v>0</c:v>
                </c:pt>
                <c:pt idx="7023">
                  <c:v>0</c:v>
                </c:pt>
                <c:pt idx="7024">
                  <c:v>0</c:v>
                </c:pt>
                <c:pt idx="7025">
                  <c:v>0</c:v>
                </c:pt>
                <c:pt idx="7026">
                  <c:v>0</c:v>
                </c:pt>
                <c:pt idx="7027">
                  <c:v>0</c:v>
                </c:pt>
                <c:pt idx="7028">
                  <c:v>0</c:v>
                </c:pt>
                <c:pt idx="7029">
                  <c:v>0</c:v>
                </c:pt>
                <c:pt idx="7030">
                  <c:v>0</c:v>
                </c:pt>
                <c:pt idx="7031">
                  <c:v>0</c:v>
                </c:pt>
                <c:pt idx="7032">
                  <c:v>0</c:v>
                </c:pt>
                <c:pt idx="7033">
                  <c:v>0</c:v>
                </c:pt>
                <c:pt idx="7034">
                  <c:v>0</c:v>
                </c:pt>
                <c:pt idx="7035">
                  <c:v>0</c:v>
                </c:pt>
                <c:pt idx="7036">
                  <c:v>0</c:v>
                </c:pt>
                <c:pt idx="7037">
                  <c:v>0</c:v>
                </c:pt>
                <c:pt idx="7038">
                  <c:v>0</c:v>
                </c:pt>
                <c:pt idx="7039">
                  <c:v>0</c:v>
                </c:pt>
                <c:pt idx="7040">
                  <c:v>0</c:v>
                </c:pt>
                <c:pt idx="7041">
                  <c:v>0</c:v>
                </c:pt>
                <c:pt idx="7042">
                  <c:v>0</c:v>
                </c:pt>
                <c:pt idx="7043">
                  <c:v>0</c:v>
                </c:pt>
                <c:pt idx="7044">
                  <c:v>0</c:v>
                </c:pt>
                <c:pt idx="7045">
                  <c:v>0</c:v>
                </c:pt>
                <c:pt idx="7046">
                  <c:v>0</c:v>
                </c:pt>
                <c:pt idx="7047">
                  <c:v>0</c:v>
                </c:pt>
                <c:pt idx="7048">
                  <c:v>0</c:v>
                </c:pt>
                <c:pt idx="7049">
                  <c:v>0</c:v>
                </c:pt>
                <c:pt idx="7050">
                  <c:v>0</c:v>
                </c:pt>
                <c:pt idx="7051">
                  <c:v>0</c:v>
                </c:pt>
                <c:pt idx="7052">
                  <c:v>0</c:v>
                </c:pt>
                <c:pt idx="7053">
                  <c:v>0</c:v>
                </c:pt>
                <c:pt idx="7054">
                  <c:v>0</c:v>
                </c:pt>
                <c:pt idx="7055">
                  <c:v>0</c:v>
                </c:pt>
                <c:pt idx="7056">
                  <c:v>0</c:v>
                </c:pt>
                <c:pt idx="7057">
                  <c:v>0</c:v>
                </c:pt>
                <c:pt idx="7058">
                  <c:v>0</c:v>
                </c:pt>
                <c:pt idx="7059">
                  <c:v>0</c:v>
                </c:pt>
                <c:pt idx="7060">
                  <c:v>0</c:v>
                </c:pt>
                <c:pt idx="7061">
                  <c:v>0</c:v>
                </c:pt>
                <c:pt idx="7062">
                  <c:v>0</c:v>
                </c:pt>
                <c:pt idx="7063">
                  <c:v>0</c:v>
                </c:pt>
                <c:pt idx="7064">
                  <c:v>0</c:v>
                </c:pt>
                <c:pt idx="7065">
                  <c:v>0</c:v>
                </c:pt>
                <c:pt idx="7066">
                  <c:v>0</c:v>
                </c:pt>
                <c:pt idx="7067">
                  <c:v>0</c:v>
                </c:pt>
                <c:pt idx="7068">
                  <c:v>0</c:v>
                </c:pt>
                <c:pt idx="7069">
                  <c:v>0</c:v>
                </c:pt>
                <c:pt idx="7070">
                  <c:v>0</c:v>
                </c:pt>
                <c:pt idx="7071">
                  <c:v>0</c:v>
                </c:pt>
                <c:pt idx="7072">
                  <c:v>0</c:v>
                </c:pt>
                <c:pt idx="7073">
                  <c:v>0</c:v>
                </c:pt>
                <c:pt idx="7074">
                  <c:v>0</c:v>
                </c:pt>
                <c:pt idx="7075">
                  <c:v>0</c:v>
                </c:pt>
                <c:pt idx="7076">
                  <c:v>0</c:v>
                </c:pt>
                <c:pt idx="7077">
                  <c:v>0</c:v>
                </c:pt>
                <c:pt idx="7078">
                  <c:v>0</c:v>
                </c:pt>
                <c:pt idx="7079">
                  <c:v>0</c:v>
                </c:pt>
                <c:pt idx="7080">
                  <c:v>0</c:v>
                </c:pt>
                <c:pt idx="7081">
                  <c:v>0</c:v>
                </c:pt>
                <c:pt idx="7082">
                  <c:v>0</c:v>
                </c:pt>
                <c:pt idx="7083">
                  <c:v>0</c:v>
                </c:pt>
                <c:pt idx="7084">
                  <c:v>0</c:v>
                </c:pt>
                <c:pt idx="7085">
                  <c:v>0</c:v>
                </c:pt>
                <c:pt idx="7086">
                  <c:v>0</c:v>
                </c:pt>
                <c:pt idx="7087">
                  <c:v>0</c:v>
                </c:pt>
                <c:pt idx="7088">
                  <c:v>0</c:v>
                </c:pt>
                <c:pt idx="7089">
                  <c:v>0</c:v>
                </c:pt>
                <c:pt idx="7090">
                  <c:v>0</c:v>
                </c:pt>
                <c:pt idx="7091">
                  <c:v>0</c:v>
                </c:pt>
                <c:pt idx="7092">
                  <c:v>0</c:v>
                </c:pt>
                <c:pt idx="7093">
                  <c:v>0</c:v>
                </c:pt>
                <c:pt idx="7094">
                  <c:v>0</c:v>
                </c:pt>
                <c:pt idx="7095">
                  <c:v>0</c:v>
                </c:pt>
                <c:pt idx="7096">
                  <c:v>0</c:v>
                </c:pt>
                <c:pt idx="7097">
                  <c:v>0</c:v>
                </c:pt>
                <c:pt idx="7098">
                  <c:v>0</c:v>
                </c:pt>
                <c:pt idx="7099">
                  <c:v>0</c:v>
                </c:pt>
                <c:pt idx="7100">
                  <c:v>0</c:v>
                </c:pt>
                <c:pt idx="7101">
                  <c:v>0</c:v>
                </c:pt>
                <c:pt idx="7102">
                  <c:v>0</c:v>
                </c:pt>
                <c:pt idx="7103">
                  <c:v>0</c:v>
                </c:pt>
                <c:pt idx="7104">
                  <c:v>0</c:v>
                </c:pt>
                <c:pt idx="7105">
                  <c:v>0</c:v>
                </c:pt>
                <c:pt idx="7106">
                  <c:v>0</c:v>
                </c:pt>
                <c:pt idx="7107">
                  <c:v>0</c:v>
                </c:pt>
                <c:pt idx="7108">
                  <c:v>0</c:v>
                </c:pt>
                <c:pt idx="7109">
                  <c:v>0</c:v>
                </c:pt>
                <c:pt idx="7110">
                  <c:v>0</c:v>
                </c:pt>
                <c:pt idx="7111">
                  <c:v>0</c:v>
                </c:pt>
                <c:pt idx="7112">
                  <c:v>0</c:v>
                </c:pt>
                <c:pt idx="7113">
                  <c:v>0</c:v>
                </c:pt>
                <c:pt idx="7114">
                  <c:v>0</c:v>
                </c:pt>
                <c:pt idx="7115">
                  <c:v>0</c:v>
                </c:pt>
                <c:pt idx="7116">
                  <c:v>0</c:v>
                </c:pt>
                <c:pt idx="7117">
                  <c:v>0</c:v>
                </c:pt>
                <c:pt idx="7118">
                  <c:v>0</c:v>
                </c:pt>
                <c:pt idx="7119">
                  <c:v>0</c:v>
                </c:pt>
                <c:pt idx="7120">
                  <c:v>0</c:v>
                </c:pt>
                <c:pt idx="7121">
                  <c:v>0</c:v>
                </c:pt>
                <c:pt idx="7122">
                  <c:v>0</c:v>
                </c:pt>
                <c:pt idx="7123">
                  <c:v>0</c:v>
                </c:pt>
                <c:pt idx="7124">
                  <c:v>0</c:v>
                </c:pt>
                <c:pt idx="7125">
                  <c:v>0</c:v>
                </c:pt>
                <c:pt idx="7126">
                  <c:v>0</c:v>
                </c:pt>
                <c:pt idx="7127">
                  <c:v>0</c:v>
                </c:pt>
                <c:pt idx="7128">
                  <c:v>0</c:v>
                </c:pt>
                <c:pt idx="7129">
                  <c:v>0</c:v>
                </c:pt>
                <c:pt idx="7130">
                  <c:v>0</c:v>
                </c:pt>
                <c:pt idx="7131">
                  <c:v>0</c:v>
                </c:pt>
                <c:pt idx="7132">
                  <c:v>0</c:v>
                </c:pt>
                <c:pt idx="7133">
                  <c:v>0</c:v>
                </c:pt>
                <c:pt idx="7134">
                  <c:v>0</c:v>
                </c:pt>
                <c:pt idx="7135">
                  <c:v>0</c:v>
                </c:pt>
                <c:pt idx="7136">
                  <c:v>0</c:v>
                </c:pt>
                <c:pt idx="7137">
                  <c:v>0</c:v>
                </c:pt>
                <c:pt idx="7138">
                  <c:v>0</c:v>
                </c:pt>
                <c:pt idx="7139">
                  <c:v>0</c:v>
                </c:pt>
                <c:pt idx="7140">
                  <c:v>0</c:v>
                </c:pt>
                <c:pt idx="7141">
                  <c:v>0</c:v>
                </c:pt>
                <c:pt idx="7142">
                  <c:v>0</c:v>
                </c:pt>
                <c:pt idx="7143">
                  <c:v>0</c:v>
                </c:pt>
                <c:pt idx="7144">
                  <c:v>0</c:v>
                </c:pt>
                <c:pt idx="7145">
                  <c:v>0</c:v>
                </c:pt>
                <c:pt idx="7146">
                  <c:v>0</c:v>
                </c:pt>
                <c:pt idx="7147">
                  <c:v>0</c:v>
                </c:pt>
                <c:pt idx="7148">
                  <c:v>0</c:v>
                </c:pt>
                <c:pt idx="7149">
                  <c:v>0</c:v>
                </c:pt>
                <c:pt idx="7150">
                  <c:v>0</c:v>
                </c:pt>
                <c:pt idx="7151">
                  <c:v>0</c:v>
                </c:pt>
                <c:pt idx="7152">
                  <c:v>0</c:v>
                </c:pt>
                <c:pt idx="7153">
                  <c:v>0</c:v>
                </c:pt>
                <c:pt idx="7154">
                  <c:v>0</c:v>
                </c:pt>
                <c:pt idx="7155">
                  <c:v>0</c:v>
                </c:pt>
                <c:pt idx="7156">
                  <c:v>0</c:v>
                </c:pt>
                <c:pt idx="7157">
                  <c:v>0</c:v>
                </c:pt>
                <c:pt idx="7158">
                  <c:v>0</c:v>
                </c:pt>
                <c:pt idx="7159">
                  <c:v>0</c:v>
                </c:pt>
                <c:pt idx="7160">
                  <c:v>0</c:v>
                </c:pt>
                <c:pt idx="7161">
                  <c:v>0</c:v>
                </c:pt>
                <c:pt idx="7162">
                  <c:v>0</c:v>
                </c:pt>
                <c:pt idx="7163">
                  <c:v>0</c:v>
                </c:pt>
                <c:pt idx="7164">
                  <c:v>0</c:v>
                </c:pt>
                <c:pt idx="7165">
                  <c:v>0</c:v>
                </c:pt>
                <c:pt idx="7166">
                  <c:v>0</c:v>
                </c:pt>
                <c:pt idx="7167">
                  <c:v>0</c:v>
                </c:pt>
                <c:pt idx="7168">
                  <c:v>0</c:v>
                </c:pt>
                <c:pt idx="7169">
                  <c:v>0</c:v>
                </c:pt>
                <c:pt idx="7170">
                  <c:v>0</c:v>
                </c:pt>
                <c:pt idx="7171">
                  <c:v>0</c:v>
                </c:pt>
                <c:pt idx="7172">
                  <c:v>0</c:v>
                </c:pt>
                <c:pt idx="7173">
                  <c:v>0</c:v>
                </c:pt>
                <c:pt idx="7174">
                  <c:v>0</c:v>
                </c:pt>
                <c:pt idx="7175">
                  <c:v>0</c:v>
                </c:pt>
                <c:pt idx="7176">
                  <c:v>0</c:v>
                </c:pt>
                <c:pt idx="7177">
                  <c:v>0</c:v>
                </c:pt>
                <c:pt idx="7178">
                  <c:v>0</c:v>
                </c:pt>
                <c:pt idx="7179">
                  <c:v>0</c:v>
                </c:pt>
                <c:pt idx="7180">
                  <c:v>0</c:v>
                </c:pt>
                <c:pt idx="7181">
                  <c:v>0</c:v>
                </c:pt>
                <c:pt idx="7182">
                  <c:v>0</c:v>
                </c:pt>
                <c:pt idx="7183">
                  <c:v>0</c:v>
                </c:pt>
                <c:pt idx="7184">
                  <c:v>0</c:v>
                </c:pt>
                <c:pt idx="7185">
                  <c:v>0</c:v>
                </c:pt>
                <c:pt idx="7186">
                  <c:v>0</c:v>
                </c:pt>
                <c:pt idx="7187">
                  <c:v>0</c:v>
                </c:pt>
                <c:pt idx="7188">
                  <c:v>0</c:v>
                </c:pt>
                <c:pt idx="7189">
                  <c:v>0</c:v>
                </c:pt>
                <c:pt idx="7190">
                  <c:v>0</c:v>
                </c:pt>
                <c:pt idx="7191">
                  <c:v>0</c:v>
                </c:pt>
                <c:pt idx="7192">
                  <c:v>0</c:v>
                </c:pt>
                <c:pt idx="7193">
                  <c:v>0</c:v>
                </c:pt>
                <c:pt idx="7194">
                  <c:v>0</c:v>
                </c:pt>
                <c:pt idx="7195">
                  <c:v>0</c:v>
                </c:pt>
                <c:pt idx="7196">
                  <c:v>0</c:v>
                </c:pt>
                <c:pt idx="7197">
                  <c:v>0</c:v>
                </c:pt>
                <c:pt idx="7198">
                  <c:v>0</c:v>
                </c:pt>
                <c:pt idx="7199">
                  <c:v>0</c:v>
                </c:pt>
                <c:pt idx="7200">
                  <c:v>0</c:v>
                </c:pt>
                <c:pt idx="7201">
                  <c:v>0</c:v>
                </c:pt>
                <c:pt idx="7202">
                  <c:v>0</c:v>
                </c:pt>
                <c:pt idx="7203">
                  <c:v>0</c:v>
                </c:pt>
                <c:pt idx="7204">
                  <c:v>0</c:v>
                </c:pt>
                <c:pt idx="7205">
                  <c:v>0</c:v>
                </c:pt>
                <c:pt idx="7206">
                  <c:v>0</c:v>
                </c:pt>
                <c:pt idx="7207">
                  <c:v>0</c:v>
                </c:pt>
                <c:pt idx="7208">
                  <c:v>0</c:v>
                </c:pt>
                <c:pt idx="7209">
                  <c:v>0</c:v>
                </c:pt>
                <c:pt idx="7210">
                  <c:v>0</c:v>
                </c:pt>
                <c:pt idx="7211">
                  <c:v>0</c:v>
                </c:pt>
                <c:pt idx="7212">
                  <c:v>0</c:v>
                </c:pt>
                <c:pt idx="7213">
                  <c:v>0</c:v>
                </c:pt>
                <c:pt idx="7214">
                  <c:v>0</c:v>
                </c:pt>
                <c:pt idx="7215">
                  <c:v>0</c:v>
                </c:pt>
                <c:pt idx="7216">
                  <c:v>0</c:v>
                </c:pt>
                <c:pt idx="7217">
                  <c:v>0</c:v>
                </c:pt>
                <c:pt idx="7218">
                  <c:v>0</c:v>
                </c:pt>
                <c:pt idx="7219">
                  <c:v>0</c:v>
                </c:pt>
                <c:pt idx="7220">
                  <c:v>0</c:v>
                </c:pt>
                <c:pt idx="7221">
                  <c:v>0</c:v>
                </c:pt>
                <c:pt idx="7222">
                  <c:v>0</c:v>
                </c:pt>
                <c:pt idx="7223">
                  <c:v>0</c:v>
                </c:pt>
                <c:pt idx="7224">
                  <c:v>0</c:v>
                </c:pt>
                <c:pt idx="7225">
                  <c:v>0</c:v>
                </c:pt>
                <c:pt idx="7226">
                  <c:v>0</c:v>
                </c:pt>
                <c:pt idx="7227">
                  <c:v>0</c:v>
                </c:pt>
                <c:pt idx="7228">
                  <c:v>0</c:v>
                </c:pt>
                <c:pt idx="7229">
                  <c:v>0</c:v>
                </c:pt>
                <c:pt idx="7230">
                  <c:v>0</c:v>
                </c:pt>
                <c:pt idx="7231">
                  <c:v>0</c:v>
                </c:pt>
                <c:pt idx="7232">
                  <c:v>0</c:v>
                </c:pt>
                <c:pt idx="7233">
                  <c:v>0</c:v>
                </c:pt>
                <c:pt idx="7234">
                  <c:v>0</c:v>
                </c:pt>
                <c:pt idx="7235">
                  <c:v>0</c:v>
                </c:pt>
                <c:pt idx="7236">
                  <c:v>0</c:v>
                </c:pt>
                <c:pt idx="7237">
                  <c:v>0</c:v>
                </c:pt>
                <c:pt idx="7238">
                  <c:v>0</c:v>
                </c:pt>
                <c:pt idx="7239">
                  <c:v>0</c:v>
                </c:pt>
                <c:pt idx="7240">
                  <c:v>0</c:v>
                </c:pt>
                <c:pt idx="7241">
                  <c:v>0</c:v>
                </c:pt>
                <c:pt idx="7242">
                  <c:v>0</c:v>
                </c:pt>
                <c:pt idx="7243">
                  <c:v>0</c:v>
                </c:pt>
                <c:pt idx="7244">
                  <c:v>0</c:v>
                </c:pt>
                <c:pt idx="7245">
                  <c:v>0</c:v>
                </c:pt>
                <c:pt idx="7246">
                  <c:v>0</c:v>
                </c:pt>
                <c:pt idx="7247">
                  <c:v>0</c:v>
                </c:pt>
                <c:pt idx="7248">
                  <c:v>0</c:v>
                </c:pt>
                <c:pt idx="7249">
                  <c:v>0</c:v>
                </c:pt>
                <c:pt idx="7250">
                  <c:v>0</c:v>
                </c:pt>
                <c:pt idx="7251">
                  <c:v>0</c:v>
                </c:pt>
                <c:pt idx="7252">
                  <c:v>0</c:v>
                </c:pt>
                <c:pt idx="7253">
                  <c:v>0</c:v>
                </c:pt>
                <c:pt idx="7254">
                  <c:v>0</c:v>
                </c:pt>
                <c:pt idx="7255">
                  <c:v>0</c:v>
                </c:pt>
                <c:pt idx="7256">
                  <c:v>0</c:v>
                </c:pt>
                <c:pt idx="7257">
                  <c:v>0</c:v>
                </c:pt>
                <c:pt idx="7258">
                  <c:v>0</c:v>
                </c:pt>
                <c:pt idx="7259">
                  <c:v>0</c:v>
                </c:pt>
                <c:pt idx="7260">
                  <c:v>0</c:v>
                </c:pt>
                <c:pt idx="7261">
                  <c:v>0</c:v>
                </c:pt>
                <c:pt idx="7262">
                  <c:v>0</c:v>
                </c:pt>
                <c:pt idx="7263">
                  <c:v>0</c:v>
                </c:pt>
                <c:pt idx="7264">
                  <c:v>0</c:v>
                </c:pt>
                <c:pt idx="7265">
                  <c:v>0</c:v>
                </c:pt>
                <c:pt idx="7266">
                  <c:v>0</c:v>
                </c:pt>
                <c:pt idx="7267">
                  <c:v>0</c:v>
                </c:pt>
                <c:pt idx="7268">
                  <c:v>0</c:v>
                </c:pt>
                <c:pt idx="7269">
                  <c:v>0</c:v>
                </c:pt>
                <c:pt idx="7270">
                  <c:v>0</c:v>
                </c:pt>
                <c:pt idx="7271">
                  <c:v>0</c:v>
                </c:pt>
                <c:pt idx="7272">
                  <c:v>0</c:v>
                </c:pt>
                <c:pt idx="7273">
                  <c:v>0</c:v>
                </c:pt>
                <c:pt idx="7274">
                  <c:v>0</c:v>
                </c:pt>
                <c:pt idx="7275">
                  <c:v>0</c:v>
                </c:pt>
                <c:pt idx="7276">
                  <c:v>0</c:v>
                </c:pt>
                <c:pt idx="7277">
                  <c:v>0</c:v>
                </c:pt>
                <c:pt idx="7278">
                  <c:v>0</c:v>
                </c:pt>
                <c:pt idx="7279">
                  <c:v>0</c:v>
                </c:pt>
                <c:pt idx="7280">
                  <c:v>0</c:v>
                </c:pt>
                <c:pt idx="7281">
                  <c:v>0</c:v>
                </c:pt>
                <c:pt idx="7282">
                  <c:v>0</c:v>
                </c:pt>
                <c:pt idx="7283">
                  <c:v>0</c:v>
                </c:pt>
                <c:pt idx="7284">
                  <c:v>0</c:v>
                </c:pt>
                <c:pt idx="7285">
                  <c:v>0</c:v>
                </c:pt>
                <c:pt idx="7286">
                  <c:v>0</c:v>
                </c:pt>
                <c:pt idx="7287">
                  <c:v>0</c:v>
                </c:pt>
                <c:pt idx="7288">
                  <c:v>0</c:v>
                </c:pt>
                <c:pt idx="7289">
                  <c:v>0</c:v>
                </c:pt>
                <c:pt idx="7290">
                  <c:v>0</c:v>
                </c:pt>
                <c:pt idx="7291">
                  <c:v>0</c:v>
                </c:pt>
                <c:pt idx="7292">
                  <c:v>0</c:v>
                </c:pt>
                <c:pt idx="7293">
                  <c:v>0</c:v>
                </c:pt>
                <c:pt idx="7294">
                  <c:v>0</c:v>
                </c:pt>
                <c:pt idx="7295">
                  <c:v>0</c:v>
                </c:pt>
                <c:pt idx="7296">
                  <c:v>0</c:v>
                </c:pt>
                <c:pt idx="7297">
                  <c:v>0</c:v>
                </c:pt>
                <c:pt idx="7298">
                  <c:v>0</c:v>
                </c:pt>
                <c:pt idx="7299">
                  <c:v>0</c:v>
                </c:pt>
                <c:pt idx="7300">
                  <c:v>0</c:v>
                </c:pt>
                <c:pt idx="7301">
                  <c:v>0</c:v>
                </c:pt>
                <c:pt idx="7302">
                  <c:v>0</c:v>
                </c:pt>
                <c:pt idx="7303">
                  <c:v>0</c:v>
                </c:pt>
                <c:pt idx="7304">
                  <c:v>0</c:v>
                </c:pt>
                <c:pt idx="7305">
                  <c:v>0</c:v>
                </c:pt>
                <c:pt idx="7306">
                  <c:v>0</c:v>
                </c:pt>
                <c:pt idx="7307">
                  <c:v>0</c:v>
                </c:pt>
                <c:pt idx="7308">
                  <c:v>0</c:v>
                </c:pt>
                <c:pt idx="7309">
                  <c:v>0</c:v>
                </c:pt>
                <c:pt idx="7310">
                  <c:v>0</c:v>
                </c:pt>
                <c:pt idx="7311">
                  <c:v>0</c:v>
                </c:pt>
                <c:pt idx="7312">
                  <c:v>0</c:v>
                </c:pt>
                <c:pt idx="7313">
                  <c:v>0</c:v>
                </c:pt>
                <c:pt idx="7314">
                  <c:v>0</c:v>
                </c:pt>
                <c:pt idx="7315">
                  <c:v>0</c:v>
                </c:pt>
                <c:pt idx="7316">
                  <c:v>0</c:v>
                </c:pt>
                <c:pt idx="7317">
                  <c:v>0</c:v>
                </c:pt>
                <c:pt idx="7318">
                  <c:v>0</c:v>
                </c:pt>
                <c:pt idx="7319">
                  <c:v>0</c:v>
                </c:pt>
                <c:pt idx="7320">
                  <c:v>0</c:v>
                </c:pt>
                <c:pt idx="7321">
                  <c:v>0</c:v>
                </c:pt>
                <c:pt idx="7322">
                  <c:v>0</c:v>
                </c:pt>
                <c:pt idx="7323">
                  <c:v>0</c:v>
                </c:pt>
                <c:pt idx="7324">
                  <c:v>0</c:v>
                </c:pt>
                <c:pt idx="7325">
                  <c:v>0</c:v>
                </c:pt>
                <c:pt idx="7326">
                  <c:v>0</c:v>
                </c:pt>
                <c:pt idx="7327">
                  <c:v>0</c:v>
                </c:pt>
                <c:pt idx="7328">
                  <c:v>0</c:v>
                </c:pt>
                <c:pt idx="7329">
                  <c:v>0</c:v>
                </c:pt>
                <c:pt idx="7330">
                  <c:v>0</c:v>
                </c:pt>
                <c:pt idx="7331">
                  <c:v>0</c:v>
                </c:pt>
                <c:pt idx="7332">
                  <c:v>0</c:v>
                </c:pt>
                <c:pt idx="7333">
                  <c:v>0</c:v>
                </c:pt>
                <c:pt idx="7334">
                  <c:v>0</c:v>
                </c:pt>
                <c:pt idx="7335">
                  <c:v>0</c:v>
                </c:pt>
                <c:pt idx="7336">
                  <c:v>0</c:v>
                </c:pt>
                <c:pt idx="7337">
                  <c:v>0</c:v>
                </c:pt>
                <c:pt idx="7338">
                  <c:v>0</c:v>
                </c:pt>
                <c:pt idx="7339">
                  <c:v>0</c:v>
                </c:pt>
                <c:pt idx="7340">
                  <c:v>0</c:v>
                </c:pt>
                <c:pt idx="7341">
                  <c:v>0</c:v>
                </c:pt>
                <c:pt idx="7342">
                  <c:v>0</c:v>
                </c:pt>
                <c:pt idx="7343">
                  <c:v>0</c:v>
                </c:pt>
                <c:pt idx="7344">
                  <c:v>0</c:v>
                </c:pt>
                <c:pt idx="7345">
                  <c:v>0</c:v>
                </c:pt>
                <c:pt idx="7346">
                  <c:v>0</c:v>
                </c:pt>
                <c:pt idx="7347">
                  <c:v>0</c:v>
                </c:pt>
                <c:pt idx="7348">
                  <c:v>0</c:v>
                </c:pt>
                <c:pt idx="7349">
                  <c:v>0</c:v>
                </c:pt>
                <c:pt idx="7350">
                  <c:v>0</c:v>
                </c:pt>
                <c:pt idx="7351">
                  <c:v>0</c:v>
                </c:pt>
                <c:pt idx="7352">
                  <c:v>0</c:v>
                </c:pt>
                <c:pt idx="7353">
                  <c:v>0</c:v>
                </c:pt>
                <c:pt idx="7354">
                  <c:v>0</c:v>
                </c:pt>
                <c:pt idx="7355">
                  <c:v>0</c:v>
                </c:pt>
                <c:pt idx="7356">
                  <c:v>0</c:v>
                </c:pt>
                <c:pt idx="7357">
                  <c:v>0</c:v>
                </c:pt>
                <c:pt idx="7358">
                  <c:v>0</c:v>
                </c:pt>
                <c:pt idx="7359">
                  <c:v>0</c:v>
                </c:pt>
                <c:pt idx="7360">
                  <c:v>0</c:v>
                </c:pt>
                <c:pt idx="7361">
                  <c:v>0</c:v>
                </c:pt>
                <c:pt idx="7362">
                  <c:v>0</c:v>
                </c:pt>
                <c:pt idx="7363">
                  <c:v>0</c:v>
                </c:pt>
                <c:pt idx="7364">
                  <c:v>0</c:v>
                </c:pt>
                <c:pt idx="7365">
                  <c:v>0</c:v>
                </c:pt>
                <c:pt idx="7366">
                  <c:v>0</c:v>
                </c:pt>
                <c:pt idx="7367">
                  <c:v>0</c:v>
                </c:pt>
                <c:pt idx="7368">
                  <c:v>0</c:v>
                </c:pt>
                <c:pt idx="7369">
                  <c:v>0</c:v>
                </c:pt>
                <c:pt idx="7370">
                  <c:v>0</c:v>
                </c:pt>
                <c:pt idx="7371">
                  <c:v>0</c:v>
                </c:pt>
                <c:pt idx="7372">
                  <c:v>0</c:v>
                </c:pt>
                <c:pt idx="7373">
                  <c:v>0</c:v>
                </c:pt>
                <c:pt idx="7374">
                  <c:v>0</c:v>
                </c:pt>
                <c:pt idx="7375">
                  <c:v>0</c:v>
                </c:pt>
                <c:pt idx="7376">
                  <c:v>0</c:v>
                </c:pt>
                <c:pt idx="7377">
                  <c:v>0</c:v>
                </c:pt>
                <c:pt idx="7378">
                  <c:v>0</c:v>
                </c:pt>
                <c:pt idx="7379">
                  <c:v>0</c:v>
                </c:pt>
                <c:pt idx="7380">
                  <c:v>0</c:v>
                </c:pt>
                <c:pt idx="7381">
                  <c:v>0</c:v>
                </c:pt>
                <c:pt idx="7382">
                  <c:v>0</c:v>
                </c:pt>
                <c:pt idx="7383">
                  <c:v>0</c:v>
                </c:pt>
                <c:pt idx="7384">
                  <c:v>0</c:v>
                </c:pt>
                <c:pt idx="7385">
                  <c:v>0</c:v>
                </c:pt>
                <c:pt idx="7386">
                  <c:v>0</c:v>
                </c:pt>
                <c:pt idx="7387">
                  <c:v>0</c:v>
                </c:pt>
                <c:pt idx="7388">
                  <c:v>0</c:v>
                </c:pt>
                <c:pt idx="7389">
                  <c:v>0</c:v>
                </c:pt>
                <c:pt idx="7390">
                  <c:v>0</c:v>
                </c:pt>
                <c:pt idx="7391">
                  <c:v>0</c:v>
                </c:pt>
                <c:pt idx="7392">
                  <c:v>0</c:v>
                </c:pt>
                <c:pt idx="7393">
                  <c:v>0</c:v>
                </c:pt>
                <c:pt idx="7394">
                  <c:v>0</c:v>
                </c:pt>
                <c:pt idx="7395">
                  <c:v>0</c:v>
                </c:pt>
                <c:pt idx="7396">
                  <c:v>0</c:v>
                </c:pt>
                <c:pt idx="7397">
                  <c:v>0</c:v>
                </c:pt>
                <c:pt idx="7398">
                  <c:v>0</c:v>
                </c:pt>
                <c:pt idx="7399">
                  <c:v>0</c:v>
                </c:pt>
                <c:pt idx="7400">
                  <c:v>0</c:v>
                </c:pt>
                <c:pt idx="7401">
                  <c:v>0</c:v>
                </c:pt>
                <c:pt idx="7402">
                  <c:v>0</c:v>
                </c:pt>
                <c:pt idx="7403">
                  <c:v>0</c:v>
                </c:pt>
                <c:pt idx="7404">
                  <c:v>0</c:v>
                </c:pt>
                <c:pt idx="7405">
                  <c:v>0</c:v>
                </c:pt>
                <c:pt idx="7406">
                  <c:v>0</c:v>
                </c:pt>
                <c:pt idx="7407">
                  <c:v>0</c:v>
                </c:pt>
                <c:pt idx="7408">
                  <c:v>0</c:v>
                </c:pt>
                <c:pt idx="7409">
                  <c:v>0</c:v>
                </c:pt>
                <c:pt idx="7410">
                  <c:v>0</c:v>
                </c:pt>
                <c:pt idx="7411">
                  <c:v>0</c:v>
                </c:pt>
                <c:pt idx="7412">
                  <c:v>0</c:v>
                </c:pt>
                <c:pt idx="7413">
                  <c:v>0</c:v>
                </c:pt>
                <c:pt idx="7414">
                  <c:v>0</c:v>
                </c:pt>
                <c:pt idx="7415">
                  <c:v>0</c:v>
                </c:pt>
                <c:pt idx="7416">
                  <c:v>0</c:v>
                </c:pt>
                <c:pt idx="7417">
                  <c:v>0</c:v>
                </c:pt>
                <c:pt idx="7418">
                  <c:v>0</c:v>
                </c:pt>
                <c:pt idx="7419">
                  <c:v>0</c:v>
                </c:pt>
                <c:pt idx="7420">
                  <c:v>0</c:v>
                </c:pt>
                <c:pt idx="7421">
                  <c:v>0</c:v>
                </c:pt>
                <c:pt idx="7422">
                  <c:v>0</c:v>
                </c:pt>
                <c:pt idx="7423">
                  <c:v>0</c:v>
                </c:pt>
                <c:pt idx="7424">
                  <c:v>0</c:v>
                </c:pt>
                <c:pt idx="7425">
                  <c:v>0</c:v>
                </c:pt>
                <c:pt idx="7426">
                  <c:v>0</c:v>
                </c:pt>
                <c:pt idx="7427">
                  <c:v>0</c:v>
                </c:pt>
                <c:pt idx="7428">
                  <c:v>0</c:v>
                </c:pt>
                <c:pt idx="7429">
                  <c:v>0</c:v>
                </c:pt>
                <c:pt idx="7430">
                  <c:v>0</c:v>
                </c:pt>
                <c:pt idx="7431">
                  <c:v>0</c:v>
                </c:pt>
                <c:pt idx="7432">
                  <c:v>0</c:v>
                </c:pt>
                <c:pt idx="7433">
                  <c:v>0</c:v>
                </c:pt>
                <c:pt idx="7434">
                  <c:v>0</c:v>
                </c:pt>
                <c:pt idx="7435">
                  <c:v>0</c:v>
                </c:pt>
                <c:pt idx="7436">
                  <c:v>0</c:v>
                </c:pt>
                <c:pt idx="7437">
                  <c:v>0</c:v>
                </c:pt>
                <c:pt idx="7438">
                  <c:v>0</c:v>
                </c:pt>
                <c:pt idx="7439">
                  <c:v>0</c:v>
                </c:pt>
                <c:pt idx="7440">
                  <c:v>0</c:v>
                </c:pt>
                <c:pt idx="7441">
                  <c:v>0</c:v>
                </c:pt>
                <c:pt idx="7442">
                  <c:v>0</c:v>
                </c:pt>
                <c:pt idx="7443">
                  <c:v>0</c:v>
                </c:pt>
                <c:pt idx="7444">
                  <c:v>0</c:v>
                </c:pt>
                <c:pt idx="7445">
                  <c:v>0</c:v>
                </c:pt>
                <c:pt idx="7446">
                  <c:v>0</c:v>
                </c:pt>
                <c:pt idx="7447">
                  <c:v>0</c:v>
                </c:pt>
                <c:pt idx="7448">
                  <c:v>0</c:v>
                </c:pt>
                <c:pt idx="7449">
                  <c:v>0</c:v>
                </c:pt>
                <c:pt idx="7450">
                  <c:v>0</c:v>
                </c:pt>
                <c:pt idx="7451">
                  <c:v>0</c:v>
                </c:pt>
                <c:pt idx="7452">
                  <c:v>0</c:v>
                </c:pt>
                <c:pt idx="7453">
                  <c:v>0</c:v>
                </c:pt>
                <c:pt idx="7454">
                  <c:v>0</c:v>
                </c:pt>
                <c:pt idx="7455">
                  <c:v>0</c:v>
                </c:pt>
                <c:pt idx="7456">
                  <c:v>0</c:v>
                </c:pt>
                <c:pt idx="7457">
                  <c:v>0</c:v>
                </c:pt>
                <c:pt idx="7458">
                  <c:v>0</c:v>
                </c:pt>
                <c:pt idx="7459">
                  <c:v>0</c:v>
                </c:pt>
                <c:pt idx="7460">
                  <c:v>0</c:v>
                </c:pt>
                <c:pt idx="7461">
                  <c:v>0</c:v>
                </c:pt>
                <c:pt idx="7462">
                  <c:v>0</c:v>
                </c:pt>
                <c:pt idx="7463">
                  <c:v>0</c:v>
                </c:pt>
                <c:pt idx="7464">
                  <c:v>0</c:v>
                </c:pt>
                <c:pt idx="7465">
                  <c:v>0</c:v>
                </c:pt>
                <c:pt idx="7466">
                  <c:v>0</c:v>
                </c:pt>
                <c:pt idx="7467">
                  <c:v>0</c:v>
                </c:pt>
                <c:pt idx="7468">
                  <c:v>0</c:v>
                </c:pt>
                <c:pt idx="7469">
                  <c:v>0</c:v>
                </c:pt>
                <c:pt idx="7470">
                  <c:v>0</c:v>
                </c:pt>
                <c:pt idx="7471">
                  <c:v>0</c:v>
                </c:pt>
                <c:pt idx="7472">
                  <c:v>0</c:v>
                </c:pt>
                <c:pt idx="7473">
                  <c:v>0</c:v>
                </c:pt>
                <c:pt idx="7474">
                  <c:v>0</c:v>
                </c:pt>
                <c:pt idx="7475">
                  <c:v>0</c:v>
                </c:pt>
                <c:pt idx="7476">
                  <c:v>0</c:v>
                </c:pt>
                <c:pt idx="7477">
                  <c:v>0</c:v>
                </c:pt>
                <c:pt idx="7478">
                  <c:v>0</c:v>
                </c:pt>
                <c:pt idx="7479">
                  <c:v>0</c:v>
                </c:pt>
                <c:pt idx="7480">
                  <c:v>0</c:v>
                </c:pt>
                <c:pt idx="7481">
                  <c:v>0</c:v>
                </c:pt>
                <c:pt idx="7482">
                  <c:v>0</c:v>
                </c:pt>
                <c:pt idx="7483">
                  <c:v>0</c:v>
                </c:pt>
                <c:pt idx="7484">
                  <c:v>0</c:v>
                </c:pt>
                <c:pt idx="7485">
                  <c:v>0</c:v>
                </c:pt>
                <c:pt idx="7486">
                  <c:v>0</c:v>
                </c:pt>
                <c:pt idx="7487">
                  <c:v>0</c:v>
                </c:pt>
                <c:pt idx="7488">
                  <c:v>0</c:v>
                </c:pt>
                <c:pt idx="7489">
                  <c:v>0</c:v>
                </c:pt>
                <c:pt idx="7490">
                  <c:v>0</c:v>
                </c:pt>
                <c:pt idx="7491">
                  <c:v>0</c:v>
                </c:pt>
                <c:pt idx="7492">
                  <c:v>0</c:v>
                </c:pt>
                <c:pt idx="7493">
                  <c:v>0</c:v>
                </c:pt>
                <c:pt idx="7494">
                  <c:v>0</c:v>
                </c:pt>
                <c:pt idx="7495">
                  <c:v>0</c:v>
                </c:pt>
                <c:pt idx="7496">
                  <c:v>0</c:v>
                </c:pt>
                <c:pt idx="7497">
                  <c:v>0</c:v>
                </c:pt>
                <c:pt idx="7498">
                  <c:v>0</c:v>
                </c:pt>
                <c:pt idx="7499">
                  <c:v>0</c:v>
                </c:pt>
                <c:pt idx="7500">
                  <c:v>0</c:v>
                </c:pt>
                <c:pt idx="7501">
                  <c:v>0</c:v>
                </c:pt>
                <c:pt idx="7502">
                  <c:v>0</c:v>
                </c:pt>
                <c:pt idx="7503">
                  <c:v>0</c:v>
                </c:pt>
                <c:pt idx="7504">
                  <c:v>0</c:v>
                </c:pt>
                <c:pt idx="7505">
                  <c:v>0</c:v>
                </c:pt>
                <c:pt idx="7506">
                  <c:v>0</c:v>
                </c:pt>
                <c:pt idx="7507">
                  <c:v>0</c:v>
                </c:pt>
                <c:pt idx="7508">
                  <c:v>0</c:v>
                </c:pt>
                <c:pt idx="7509">
                  <c:v>0</c:v>
                </c:pt>
                <c:pt idx="7510">
                  <c:v>0</c:v>
                </c:pt>
                <c:pt idx="7511">
                  <c:v>0</c:v>
                </c:pt>
                <c:pt idx="7512">
                  <c:v>0</c:v>
                </c:pt>
                <c:pt idx="7513">
                  <c:v>0</c:v>
                </c:pt>
                <c:pt idx="7514">
                  <c:v>0</c:v>
                </c:pt>
                <c:pt idx="7515">
                  <c:v>0</c:v>
                </c:pt>
                <c:pt idx="7516">
                  <c:v>0</c:v>
                </c:pt>
                <c:pt idx="7517">
                  <c:v>0</c:v>
                </c:pt>
                <c:pt idx="7518">
                  <c:v>0</c:v>
                </c:pt>
                <c:pt idx="7519">
                  <c:v>0</c:v>
                </c:pt>
                <c:pt idx="7520">
                  <c:v>0</c:v>
                </c:pt>
                <c:pt idx="7521">
                  <c:v>0</c:v>
                </c:pt>
                <c:pt idx="7522">
                  <c:v>0</c:v>
                </c:pt>
                <c:pt idx="7523">
                  <c:v>0</c:v>
                </c:pt>
                <c:pt idx="7524">
                  <c:v>0</c:v>
                </c:pt>
                <c:pt idx="7525">
                  <c:v>0</c:v>
                </c:pt>
                <c:pt idx="7526">
                  <c:v>0</c:v>
                </c:pt>
                <c:pt idx="7527">
                  <c:v>0</c:v>
                </c:pt>
                <c:pt idx="7528">
                  <c:v>0</c:v>
                </c:pt>
                <c:pt idx="7529">
                  <c:v>0</c:v>
                </c:pt>
                <c:pt idx="7530">
                  <c:v>0</c:v>
                </c:pt>
                <c:pt idx="7531">
                  <c:v>0</c:v>
                </c:pt>
                <c:pt idx="7532">
                  <c:v>0</c:v>
                </c:pt>
                <c:pt idx="7533">
                  <c:v>0</c:v>
                </c:pt>
                <c:pt idx="7534">
                  <c:v>0</c:v>
                </c:pt>
                <c:pt idx="7535">
                  <c:v>0</c:v>
                </c:pt>
                <c:pt idx="7536">
                  <c:v>0</c:v>
                </c:pt>
                <c:pt idx="7537">
                  <c:v>0</c:v>
                </c:pt>
                <c:pt idx="7538">
                  <c:v>0</c:v>
                </c:pt>
                <c:pt idx="7539">
                  <c:v>0</c:v>
                </c:pt>
                <c:pt idx="7540">
                  <c:v>0</c:v>
                </c:pt>
                <c:pt idx="7541">
                  <c:v>0</c:v>
                </c:pt>
                <c:pt idx="7542">
                  <c:v>0</c:v>
                </c:pt>
                <c:pt idx="7543">
                  <c:v>0</c:v>
                </c:pt>
                <c:pt idx="7544">
                  <c:v>0</c:v>
                </c:pt>
                <c:pt idx="7545">
                  <c:v>0</c:v>
                </c:pt>
                <c:pt idx="7546">
                  <c:v>0</c:v>
                </c:pt>
                <c:pt idx="7547">
                  <c:v>0</c:v>
                </c:pt>
                <c:pt idx="7548">
                  <c:v>0</c:v>
                </c:pt>
                <c:pt idx="7549">
                  <c:v>0</c:v>
                </c:pt>
                <c:pt idx="7550">
                  <c:v>0</c:v>
                </c:pt>
                <c:pt idx="7551">
                  <c:v>0</c:v>
                </c:pt>
                <c:pt idx="7552">
                  <c:v>0</c:v>
                </c:pt>
                <c:pt idx="7553">
                  <c:v>0</c:v>
                </c:pt>
                <c:pt idx="7554">
                  <c:v>0</c:v>
                </c:pt>
                <c:pt idx="7555">
                  <c:v>0</c:v>
                </c:pt>
                <c:pt idx="7556">
                  <c:v>0</c:v>
                </c:pt>
                <c:pt idx="7557">
                  <c:v>0</c:v>
                </c:pt>
                <c:pt idx="7558">
                  <c:v>0</c:v>
                </c:pt>
                <c:pt idx="7559">
                  <c:v>0</c:v>
                </c:pt>
                <c:pt idx="7560">
                  <c:v>0</c:v>
                </c:pt>
                <c:pt idx="7561">
                  <c:v>0</c:v>
                </c:pt>
                <c:pt idx="7562">
                  <c:v>0</c:v>
                </c:pt>
                <c:pt idx="7563">
                  <c:v>0</c:v>
                </c:pt>
                <c:pt idx="7564">
                  <c:v>0</c:v>
                </c:pt>
                <c:pt idx="7565">
                  <c:v>0</c:v>
                </c:pt>
                <c:pt idx="7566">
                  <c:v>0</c:v>
                </c:pt>
                <c:pt idx="7567">
                  <c:v>0</c:v>
                </c:pt>
                <c:pt idx="7568">
                  <c:v>0</c:v>
                </c:pt>
                <c:pt idx="7569">
                  <c:v>0</c:v>
                </c:pt>
                <c:pt idx="7570">
                  <c:v>0</c:v>
                </c:pt>
                <c:pt idx="7571">
                  <c:v>0</c:v>
                </c:pt>
                <c:pt idx="7572">
                  <c:v>0</c:v>
                </c:pt>
                <c:pt idx="7573">
                  <c:v>0</c:v>
                </c:pt>
                <c:pt idx="7574">
                  <c:v>0</c:v>
                </c:pt>
                <c:pt idx="7575">
                  <c:v>0</c:v>
                </c:pt>
                <c:pt idx="7576">
                  <c:v>0</c:v>
                </c:pt>
                <c:pt idx="7577">
                  <c:v>0</c:v>
                </c:pt>
                <c:pt idx="7578">
                  <c:v>0</c:v>
                </c:pt>
                <c:pt idx="7579">
                  <c:v>0</c:v>
                </c:pt>
                <c:pt idx="7580">
                  <c:v>0</c:v>
                </c:pt>
                <c:pt idx="7581">
                  <c:v>0</c:v>
                </c:pt>
                <c:pt idx="7582">
                  <c:v>0</c:v>
                </c:pt>
                <c:pt idx="7583">
                  <c:v>0</c:v>
                </c:pt>
                <c:pt idx="7584">
                  <c:v>0</c:v>
                </c:pt>
                <c:pt idx="7585">
                  <c:v>0</c:v>
                </c:pt>
                <c:pt idx="7586">
                  <c:v>0</c:v>
                </c:pt>
                <c:pt idx="7587">
                  <c:v>0</c:v>
                </c:pt>
                <c:pt idx="7588">
                  <c:v>0</c:v>
                </c:pt>
                <c:pt idx="7589">
                  <c:v>0</c:v>
                </c:pt>
                <c:pt idx="7590">
                  <c:v>0</c:v>
                </c:pt>
                <c:pt idx="7591">
                  <c:v>0</c:v>
                </c:pt>
                <c:pt idx="7592">
                  <c:v>0</c:v>
                </c:pt>
                <c:pt idx="7593">
                  <c:v>0</c:v>
                </c:pt>
                <c:pt idx="7594">
                  <c:v>0</c:v>
                </c:pt>
                <c:pt idx="7595">
                  <c:v>0</c:v>
                </c:pt>
                <c:pt idx="7596">
                  <c:v>0</c:v>
                </c:pt>
                <c:pt idx="7597">
                  <c:v>0</c:v>
                </c:pt>
                <c:pt idx="7598">
                  <c:v>0</c:v>
                </c:pt>
                <c:pt idx="7599">
                  <c:v>0</c:v>
                </c:pt>
                <c:pt idx="7600">
                  <c:v>0</c:v>
                </c:pt>
                <c:pt idx="7601">
                  <c:v>0</c:v>
                </c:pt>
                <c:pt idx="7602">
                  <c:v>0</c:v>
                </c:pt>
                <c:pt idx="7603">
                  <c:v>0</c:v>
                </c:pt>
                <c:pt idx="7604">
                  <c:v>0</c:v>
                </c:pt>
                <c:pt idx="7605">
                  <c:v>0</c:v>
                </c:pt>
                <c:pt idx="7606">
                  <c:v>0</c:v>
                </c:pt>
                <c:pt idx="7607">
                  <c:v>0</c:v>
                </c:pt>
                <c:pt idx="7608">
                  <c:v>0</c:v>
                </c:pt>
                <c:pt idx="7609">
                  <c:v>0</c:v>
                </c:pt>
                <c:pt idx="7610">
                  <c:v>0</c:v>
                </c:pt>
                <c:pt idx="7611">
                  <c:v>0</c:v>
                </c:pt>
                <c:pt idx="7612">
                  <c:v>0</c:v>
                </c:pt>
                <c:pt idx="7613">
                  <c:v>0</c:v>
                </c:pt>
                <c:pt idx="7614">
                  <c:v>0</c:v>
                </c:pt>
                <c:pt idx="7615">
                  <c:v>0</c:v>
                </c:pt>
                <c:pt idx="7616">
                  <c:v>0</c:v>
                </c:pt>
                <c:pt idx="7617">
                  <c:v>0</c:v>
                </c:pt>
                <c:pt idx="7618">
                  <c:v>0</c:v>
                </c:pt>
                <c:pt idx="7619">
                  <c:v>0</c:v>
                </c:pt>
                <c:pt idx="7620">
                  <c:v>0</c:v>
                </c:pt>
                <c:pt idx="7621">
                  <c:v>0</c:v>
                </c:pt>
                <c:pt idx="7622">
                  <c:v>0</c:v>
                </c:pt>
                <c:pt idx="7623">
                  <c:v>0</c:v>
                </c:pt>
                <c:pt idx="7624">
                  <c:v>0</c:v>
                </c:pt>
                <c:pt idx="7625">
                  <c:v>0</c:v>
                </c:pt>
                <c:pt idx="7626">
                  <c:v>0</c:v>
                </c:pt>
                <c:pt idx="7627">
                  <c:v>0</c:v>
                </c:pt>
                <c:pt idx="7628">
                  <c:v>0</c:v>
                </c:pt>
                <c:pt idx="7629">
                  <c:v>0</c:v>
                </c:pt>
                <c:pt idx="7630">
                  <c:v>0</c:v>
                </c:pt>
                <c:pt idx="7631">
                  <c:v>0</c:v>
                </c:pt>
                <c:pt idx="7632">
                  <c:v>0</c:v>
                </c:pt>
                <c:pt idx="7633">
                  <c:v>0</c:v>
                </c:pt>
                <c:pt idx="7634">
                  <c:v>0</c:v>
                </c:pt>
                <c:pt idx="7635">
                  <c:v>0</c:v>
                </c:pt>
                <c:pt idx="7636">
                  <c:v>0</c:v>
                </c:pt>
                <c:pt idx="7637">
                  <c:v>0</c:v>
                </c:pt>
                <c:pt idx="7638">
                  <c:v>0</c:v>
                </c:pt>
                <c:pt idx="7639">
                  <c:v>0</c:v>
                </c:pt>
                <c:pt idx="7640">
                  <c:v>0</c:v>
                </c:pt>
                <c:pt idx="7641">
                  <c:v>0</c:v>
                </c:pt>
                <c:pt idx="7642">
                  <c:v>0</c:v>
                </c:pt>
                <c:pt idx="7643">
                  <c:v>0</c:v>
                </c:pt>
                <c:pt idx="7644">
                  <c:v>0</c:v>
                </c:pt>
                <c:pt idx="7645">
                  <c:v>0</c:v>
                </c:pt>
                <c:pt idx="7646">
                  <c:v>0</c:v>
                </c:pt>
                <c:pt idx="7647">
                  <c:v>0</c:v>
                </c:pt>
                <c:pt idx="7648">
                  <c:v>0</c:v>
                </c:pt>
                <c:pt idx="7649">
                  <c:v>0</c:v>
                </c:pt>
                <c:pt idx="7650">
                  <c:v>0</c:v>
                </c:pt>
                <c:pt idx="7651">
                  <c:v>0</c:v>
                </c:pt>
                <c:pt idx="7652">
                  <c:v>0</c:v>
                </c:pt>
                <c:pt idx="7653">
                  <c:v>0</c:v>
                </c:pt>
                <c:pt idx="7654">
                  <c:v>0</c:v>
                </c:pt>
                <c:pt idx="7655">
                  <c:v>0</c:v>
                </c:pt>
                <c:pt idx="7656">
                  <c:v>0</c:v>
                </c:pt>
                <c:pt idx="7657">
                  <c:v>0</c:v>
                </c:pt>
                <c:pt idx="7658">
                  <c:v>0</c:v>
                </c:pt>
                <c:pt idx="7659">
                  <c:v>0</c:v>
                </c:pt>
                <c:pt idx="7660">
                  <c:v>0</c:v>
                </c:pt>
                <c:pt idx="7661">
                  <c:v>0</c:v>
                </c:pt>
                <c:pt idx="7662">
                  <c:v>0</c:v>
                </c:pt>
                <c:pt idx="7663">
                  <c:v>0</c:v>
                </c:pt>
                <c:pt idx="7664">
                  <c:v>0</c:v>
                </c:pt>
                <c:pt idx="7665">
                  <c:v>0</c:v>
                </c:pt>
                <c:pt idx="7666">
                  <c:v>0</c:v>
                </c:pt>
                <c:pt idx="7667">
                  <c:v>0</c:v>
                </c:pt>
                <c:pt idx="7668">
                  <c:v>0</c:v>
                </c:pt>
                <c:pt idx="7669">
                  <c:v>0</c:v>
                </c:pt>
                <c:pt idx="7670">
                  <c:v>0</c:v>
                </c:pt>
                <c:pt idx="7671">
                  <c:v>0</c:v>
                </c:pt>
                <c:pt idx="7672">
                  <c:v>0</c:v>
                </c:pt>
                <c:pt idx="7673">
                  <c:v>0</c:v>
                </c:pt>
                <c:pt idx="7674">
                  <c:v>0</c:v>
                </c:pt>
                <c:pt idx="7675">
                  <c:v>0</c:v>
                </c:pt>
                <c:pt idx="7676">
                  <c:v>0</c:v>
                </c:pt>
                <c:pt idx="7677">
                  <c:v>0</c:v>
                </c:pt>
                <c:pt idx="7678">
                  <c:v>0</c:v>
                </c:pt>
                <c:pt idx="7679">
                  <c:v>0</c:v>
                </c:pt>
                <c:pt idx="7680">
                  <c:v>0</c:v>
                </c:pt>
                <c:pt idx="7681">
                  <c:v>0</c:v>
                </c:pt>
                <c:pt idx="7682">
                  <c:v>0</c:v>
                </c:pt>
                <c:pt idx="7683">
                  <c:v>0</c:v>
                </c:pt>
                <c:pt idx="7684">
                  <c:v>0</c:v>
                </c:pt>
                <c:pt idx="7685">
                  <c:v>0</c:v>
                </c:pt>
                <c:pt idx="7686">
                  <c:v>0</c:v>
                </c:pt>
                <c:pt idx="7687">
                  <c:v>0</c:v>
                </c:pt>
                <c:pt idx="7688">
                  <c:v>0</c:v>
                </c:pt>
                <c:pt idx="7689">
                  <c:v>0</c:v>
                </c:pt>
                <c:pt idx="7690">
                  <c:v>0</c:v>
                </c:pt>
                <c:pt idx="7691">
                  <c:v>0</c:v>
                </c:pt>
                <c:pt idx="7692">
                  <c:v>0</c:v>
                </c:pt>
                <c:pt idx="7693">
                  <c:v>0</c:v>
                </c:pt>
                <c:pt idx="7694">
                  <c:v>0</c:v>
                </c:pt>
                <c:pt idx="7695">
                  <c:v>0</c:v>
                </c:pt>
                <c:pt idx="7696">
                  <c:v>0</c:v>
                </c:pt>
                <c:pt idx="7697">
                  <c:v>0</c:v>
                </c:pt>
                <c:pt idx="7698">
                  <c:v>0</c:v>
                </c:pt>
                <c:pt idx="7699">
                  <c:v>0</c:v>
                </c:pt>
                <c:pt idx="7700">
                  <c:v>0</c:v>
                </c:pt>
                <c:pt idx="7701">
                  <c:v>0</c:v>
                </c:pt>
                <c:pt idx="7702">
                  <c:v>0</c:v>
                </c:pt>
                <c:pt idx="7703">
                  <c:v>0</c:v>
                </c:pt>
                <c:pt idx="7704">
                  <c:v>0</c:v>
                </c:pt>
                <c:pt idx="7705">
                  <c:v>0</c:v>
                </c:pt>
                <c:pt idx="7706">
                  <c:v>0</c:v>
                </c:pt>
                <c:pt idx="7707">
                  <c:v>0</c:v>
                </c:pt>
                <c:pt idx="7708">
                  <c:v>0</c:v>
                </c:pt>
                <c:pt idx="7709">
                  <c:v>0</c:v>
                </c:pt>
                <c:pt idx="7710">
                  <c:v>0</c:v>
                </c:pt>
                <c:pt idx="7711">
                  <c:v>0</c:v>
                </c:pt>
                <c:pt idx="7712">
                  <c:v>0</c:v>
                </c:pt>
                <c:pt idx="7713">
                  <c:v>0</c:v>
                </c:pt>
                <c:pt idx="7714">
                  <c:v>0</c:v>
                </c:pt>
                <c:pt idx="7715">
                  <c:v>0</c:v>
                </c:pt>
                <c:pt idx="7716">
                  <c:v>0</c:v>
                </c:pt>
                <c:pt idx="7717">
                  <c:v>0</c:v>
                </c:pt>
                <c:pt idx="7718">
                  <c:v>0</c:v>
                </c:pt>
                <c:pt idx="7719">
                  <c:v>0</c:v>
                </c:pt>
                <c:pt idx="7720">
                  <c:v>0</c:v>
                </c:pt>
                <c:pt idx="7721">
                  <c:v>0</c:v>
                </c:pt>
                <c:pt idx="7722">
                  <c:v>0</c:v>
                </c:pt>
                <c:pt idx="7723">
                  <c:v>0</c:v>
                </c:pt>
                <c:pt idx="7724">
                  <c:v>0</c:v>
                </c:pt>
                <c:pt idx="7725">
                  <c:v>0</c:v>
                </c:pt>
                <c:pt idx="7726">
                  <c:v>0</c:v>
                </c:pt>
                <c:pt idx="7727">
                  <c:v>0</c:v>
                </c:pt>
                <c:pt idx="7728">
                  <c:v>0</c:v>
                </c:pt>
                <c:pt idx="7729">
                  <c:v>0</c:v>
                </c:pt>
                <c:pt idx="7730">
                  <c:v>0</c:v>
                </c:pt>
                <c:pt idx="7731">
                  <c:v>0</c:v>
                </c:pt>
                <c:pt idx="7732">
                  <c:v>0</c:v>
                </c:pt>
                <c:pt idx="7733">
                  <c:v>0</c:v>
                </c:pt>
                <c:pt idx="7734">
                  <c:v>0</c:v>
                </c:pt>
                <c:pt idx="7735">
                  <c:v>0</c:v>
                </c:pt>
                <c:pt idx="7736">
                  <c:v>0</c:v>
                </c:pt>
                <c:pt idx="7737">
                  <c:v>0</c:v>
                </c:pt>
                <c:pt idx="7738">
                  <c:v>0</c:v>
                </c:pt>
                <c:pt idx="7739">
                  <c:v>0</c:v>
                </c:pt>
                <c:pt idx="7740">
                  <c:v>0</c:v>
                </c:pt>
                <c:pt idx="7741">
                  <c:v>0</c:v>
                </c:pt>
                <c:pt idx="7742">
                  <c:v>0</c:v>
                </c:pt>
                <c:pt idx="7743">
                  <c:v>0</c:v>
                </c:pt>
                <c:pt idx="7744">
                  <c:v>0</c:v>
                </c:pt>
                <c:pt idx="7745">
                  <c:v>0</c:v>
                </c:pt>
                <c:pt idx="7746">
                  <c:v>0</c:v>
                </c:pt>
                <c:pt idx="7747">
                  <c:v>0</c:v>
                </c:pt>
                <c:pt idx="7748">
                  <c:v>0</c:v>
                </c:pt>
                <c:pt idx="7749">
                  <c:v>0</c:v>
                </c:pt>
                <c:pt idx="7750">
                  <c:v>0</c:v>
                </c:pt>
                <c:pt idx="7751">
                  <c:v>0</c:v>
                </c:pt>
                <c:pt idx="7752">
                  <c:v>0</c:v>
                </c:pt>
                <c:pt idx="7753">
                  <c:v>0</c:v>
                </c:pt>
                <c:pt idx="7754">
                  <c:v>0</c:v>
                </c:pt>
                <c:pt idx="7755">
                  <c:v>0</c:v>
                </c:pt>
                <c:pt idx="7756">
                  <c:v>0</c:v>
                </c:pt>
                <c:pt idx="7757">
                  <c:v>0</c:v>
                </c:pt>
                <c:pt idx="7758">
                  <c:v>0</c:v>
                </c:pt>
                <c:pt idx="7759">
                  <c:v>0</c:v>
                </c:pt>
                <c:pt idx="7760">
                  <c:v>0</c:v>
                </c:pt>
                <c:pt idx="7761">
                  <c:v>0</c:v>
                </c:pt>
                <c:pt idx="7762">
                  <c:v>0</c:v>
                </c:pt>
                <c:pt idx="7763">
                  <c:v>0</c:v>
                </c:pt>
                <c:pt idx="7764">
                  <c:v>0</c:v>
                </c:pt>
                <c:pt idx="7765">
                  <c:v>0</c:v>
                </c:pt>
                <c:pt idx="7766">
                  <c:v>0</c:v>
                </c:pt>
                <c:pt idx="7767">
                  <c:v>0</c:v>
                </c:pt>
                <c:pt idx="7768">
                  <c:v>0</c:v>
                </c:pt>
                <c:pt idx="7769">
                  <c:v>0</c:v>
                </c:pt>
                <c:pt idx="7770">
                  <c:v>0</c:v>
                </c:pt>
                <c:pt idx="7771">
                  <c:v>0</c:v>
                </c:pt>
                <c:pt idx="7772">
                  <c:v>0</c:v>
                </c:pt>
                <c:pt idx="7773">
                  <c:v>0</c:v>
                </c:pt>
                <c:pt idx="7774">
                  <c:v>0</c:v>
                </c:pt>
                <c:pt idx="7775">
                  <c:v>0</c:v>
                </c:pt>
                <c:pt idx="7776">
                  <c:v>0</c:v>
                </c:pt>
                <c:pt idx="7777">
                  <c:v>0</c:v>
                </c:pt>
                <c:pt idx="7778">
                  <c:v>0</c:v>
                </c:pt>
                <c:pt idx="7779">
                  <c:v>0</c:v>
                </c:pt>
                <c:pt idx="7780">
                  <c:v>0</c:v>
                </c:pt>
                <c:pt idx="7781">
                  <c:v>0</c:v>
                </c:pt>
                <c:pt idx="7782">
                  <c:v>0</c:v>
                </c:pt>
                <c:pt idx="7783">
                  <c:v>0</c:v>
                </c:pt>
                <c:pt idx="7784">
                  <c:v>0</c:v>
                </c:pt>
                <c:pt idx="7785">
                  <c:v>0</c:v>
                </c:pt>
                <c:pt idx="7786">
                  <c:v>0</c:v>
                </c:pt>
                <c:pt idx="7787">
                  <c:v>0</c:v>
                </c:pt>
                <c:pt idx="7788">
                  <c:v>0</c:v>
                </c:pt>
                <c:pt idx="7789">
                  <c:v>0</c:v>
                </c:pt>
                <c:pt idx="7790">
                  <c:v>0</c:v>
                </c:pt>
                <c:pt idx="7791">
                  <c:v>0</c:v>
                </c:pt>
                <c:pt idx="7792">
                  <c:v>0</c:v>
                </c:pt>
                <c:pt idx="7793">
                  <c:v>0</c:v>
                </c:pt>
                <c:pt idx="7794">
                  <c:v>0</c:v>
                </c:pt>
                <c:pt idx="7795">
                  <c:v>0</c:v>
                </c:pt>
                <c:pt idx="7796">
                  <c:v>0</c:v>
                </c:pt>
                <c:pt idx="7797">
                  <c:v>0</c:v>
                </c:pt>
                <c:pt idx="7798">
                  <c:v>0</c:v>
                </c:pt>
                <c:pt idx="7799">
                  <c:v>0</c:v>
                </c:pt>
                <c:pt idx="7800">
                  <c:v>0</c:v>
                </c:pt>
                <c:pt idx="7801">
                  <c:v>0</c:v>
                </c:pt>
                <c:pt idx="7802">
                  <c:v>0</c:v>
                </c:pt>
                <c:pt idx="7803">
                  <c:v>0</c:v>
                </c:pt>
                <c:pt idx="7804">
                  <c:v>0</c:v>
                </c:pt>
                <c:pt idx="7805">
                  <c:v>0</c:v>
                </c:pt>
                <c:pt idx="7806">
                  <c:v>0</c:v>
                </c:pt>
                <c:pt idx="7807">
                  <c:v>0</c:v>
                </c:pt>
                <c:pt idx="7808">
                  <c:v>0</c:v>
                </c:pt>
                <c:pt idx="7809">
                  <c:v>0</c:v>
                </c:pt>
                <c:pt idx="7810">
                  <c:v>0</c:v>
                </c:pt>
                <c:pt idx="7811">
                  <c:v>0</c:v>
                </c:pt>
                <c:pt idx="7812">
                  <c:v>0</c:v>
                </c:pt>
                <c:pt idx="7813">
                  <c:v>0</c:v>
                </c:pt>
                <c:pt idx="7814">
                  <c:v>0</c:v>
                </c:pt>
                <c:pt idx="7815">
                  <c:v>0</c:v>
                </c:pt>
                <c:pt idx="7816">
                  <c:v>0</c:v>
                </c:pt>
                <c:pt idx="7817">
                  <c:v>0</c:v>
                </c:pt>
                <c:pt idx="7818">
                  <c:v>0</c:v>
                </c:pt>
                <c:pt idx="7819">
                  <c:v>0</c:v>
                </c:pt>
                <c:pt idx="7820">
                  <c:v>0</c:v>
                </c:pt>
                <c:pt idx="7821">
                  <c:v>0</c:v>
                </c:pt>
                <c:pt idx="7822">
                  <c:v>0</c:v>
                </c:pt>
                <c:pt idx="7823">
                  <c:v>0</c:v>
                </c:pt>
                <c:pt idx="7824">
                  <c:v>0</c:v>
                </c:pt>
                <c:pt idx="7825">
                  <c:v>0</c:v>
                </c:pt>
                <c:pt idx="7826">
                  <c:v>0</c:v>
                </c:pt>
                <c:pt idx="7827">
                  <c:v>0</c:v>
                </c:pt>
                <c:pt idx="7828">
                  <c:v>0</c:v>
                </c:pt>
                <c:pt idx="7829">
                  <c:v>0</c:v>
                </c:pt>
                <c:pt idx="7830">
                  <c:v>0</c:v>
                </c:pt>
                <c:pt idx="7831">
                  <c:v>0</c:v>
                </c:pt>
                <c:pt idx="7832">
                  <c:v>0</c:v>
                </c:pt>
                <c:pt idx="7833">
                  <c:v>0</c:v>
                </c:pt>
                <c:pt idx="7834">
                  <c:v>0</c:v>
                </c:pt>
                <c:pt idx="7835">
                  <c:v>0</c:v>
                </c:pt>
                <c:pt idx="7836">
                  <c:v>0</c:v>
                </c:pt>
                <c:pt idx="7837">
                  <c:v>0</c:v>
                </c:pt>
                <c:pt idx="7838">
                  <c:v>0</c:v>
                </c:pt>
                <c:pt idx="7839">
                  <c:v>0</c:v>
                </c:pt>
                <c:pt idx="7840">
                  <c:v>0</c:v>
                </c:pt>
                <c:pt idx="7841">
                  <c:v>0</c:v>
                </c:pt>
                <c:pt idx="7842">
                  <c:v>0</c:v>
                </c:pt>
                <c:pt idx="7843">
                  <c:v>0</c:v>
                </c:pt>
                <c:pt idx="7844">
                  <c:v>0</c:v>
                </c:pt>
                <c:pt idx="7845">
                  <c:v>0</c:v>
                </c:pt>
                <c:pt idx="7846">
                  <c:v>0</c:v>
                </c:pt>
                <c:pt idx="7847">
                  <c:v>0</c:v>
                </c:pt>
                <c:pt idx="7848">
                  <c:v>0</c:v>
                </c:pt>
                <c:pt idx="7849">
                  <c:v>0</c:v>
                </c:pt>
                <c:pt idx="7850">
                  <c:v>0</c:v>
                </c:pt>
                <c:pt idx="7851">
                  <c:v>0</c:v>
                </c:pt>
                <c:pt idx="7852">
                  <c:v>0</c:v>
                </c:pt>
                <c:pt idx="7853">
                  <c:v>0</c:v>
                </c:pt>
                <c:pt idx="7854">
                  <c:v>0</c:v>
                </c:pt>
                <c:pt idx="7855">
                  <c:v>0</c:v>
                </c:pt>
                <c:pt idx="7856">
                  <c:v>0</c:v>
                </c:pt>
                <c:pt idx="7857">
                  <c:v>0</c:v>
                </c:pt>
                <c:pt idx="7858">
                  <c:v>0</c:v>
                </c:pt>
                <c:pt idx="7859">
                  <c:v>0</c:v>
                </c:pt>
                <c:pt idx="7860">
                  <c:v>0</c:v>
                </c:pt>
                <c:pt idx="7861">
                  <c:v>0</c:v>
                </c:pt>
                <c:pt idx="7862">
                  <c:v>0</c:v>
                </c:pt>
                <c:pt idx="7863">
                  <c:v>0</c:v>
                </c:pt>
                <c:pt idx="7864">
                  <c:v>0</c:v>
                </c:pt>
                <c:pt idx="7865">
                  <c:v>0</c:v>
                </c:pt>
                <c:pt idx="7866">
                  <c:v>0</c:v>
                </c:pt>
                <c:pt idx="7867">
                  <c:v>0</c:v>
                </c:pt>
                <c:pt idx="7868">
                  <c:v>0</c:v>
                </c:pt>
                <c:pt idx="7869">
                  <c:v>0</c:v>
                </c:pt>
                <c:pt idx="7870">
                  <c:v>0</c:v>
                </c:pt>
                <c:pt idx="7871">
                  <c:v>0</c:v>
                </c:pt>
                <c:pt idx="7872">
                  <c:v>0</c:v>
                </c:pt>
                <c:pt idx="7873">
                  <c:v>0</c:v>
                </c:pt>
                <c:pt idx="7874">
                  <c:v>0</c:v>
                </c:pt>
                <c:pt idx="7875">
                  <c:v>0</c:v>
                </c:pt>
                <c:pt idx="7876">
                  <c:v>0</c:v>
                </c:pt>
                <c:pt idx="7877">
                  <c:v>0</c:v>
                </c:pt>
                <c:pt idx="7878">
                  <c:v>0</c:v>
                </c:pt>
                <c:pt idx="7879">
                  <c:v>0</c:v>
                </c:pt>
                <c:pt idx="7880">
                  <c:v>0</c:v>
                </c:pt>
                <c:pt idx="7881">
                  <c:v>0</c:v>
                </c:pt>
                <c:pt idx="7882">
                  <c:v>0</c:v>
                </c:pt>
                <c:pt idx="7883">
                  <c:v>0</c:v>
                </c:pt>
                <c:pt idx="7884">
                  <c:v>0</c:v>
                </c:pt>
                <c:pt idx="7885">
                  <c:v>0</c:v>
                </c:pt>
                <c:pt idx="7886">
                  <c:v>0</c:v>
                </c:pt>
                <c:pt idx="7887">
                  <c:v>0</c:v>
                </c:pt>
                <c:pt idx="7888">
                  <c:v>0</c:v>
                </c:pt>
                <c:pt idx="7889">
                  <c:v>0</c:v>
                </c:pt>
                <c:pt idx="7890">
                  <c:v>0</c:v>
                </c:pt>
                <c:pt idx="7891">
                  <c:v>0</c:v>
                </c:pt>
                <c:pt idx="7892">
                  <c:v>0</c:v>
                </c:pt>
                <c:pt idx="7893">
                  <c:v>0</c:v>
                </c:pt>
                <c:pt idx="7894">
                  <c:v>0</c:v>
                </c:pt>
                <c:pt idx="7895">
                  <c:v>0</c:v>
                </c:pt>
                <c:pt idx="7896">
                  <c:v>0</c:v>
                </c:pt>
                <c:pt idx="7897">
                  <c:v>0</c:v>
                </c:pt>
                <c:pt idx="7898">
                  <c:v>0</c:v>
                </c:pt>
                <c:pt idx="7899">
                  <c:v>0</c:v>
                </c:pt>
                <c:pt idx="7900">
                  <c:v>0</c:v>
                </c:pt>
                <c:pt idx="7901">
                  <c:v>0</c:v>
                </c:pt>
                <c:pt idx="7902">
                  <c:v>0</c:v>
                </c:pt>
                <c:pt idx="7903">
                  <c:v>0</c:v>
                </c:pt>
                <c:pt idx="7904">
                  <c:v>0</c:v>
                </c:pt>
                <c:pt idx="7905">
                  <c:v>0</c:v>
                </c:pt>
                <c:pt idx="7906">
                  <c:v>0</c:v>
                </c:pt>
                <c:pt idx="7907">
                  <c:v>0</c:v>
                </c:pt>
                <c:pt idx="7908">
                  <c:v>0</c:v>
                </c:pt>
                <c:pt idx="7909">
                  <c:v>0</c:v>
                </c:pt>
                <c:pt idx="7910">
                  <c:v>0</c:v>
                </c:pt>
                <c:pt idx="7911">
                  <c:v>0</c:v>
                </c:pt>
                <c:pt idx="7912">
                  <c:v>0</c:v>
                </c:pt>
                <c:pt idx="7913">
                  <c:v>0</c:v>
                </c:pt>
                <c:pt idx="7914">
                  <c:v>0</c:v>
                </c:pt>
                <c:pt idx="7915">
                  <c:v>0</c:v>
                </c:pt>
                <c:pt idx="7916">
                  <c:v>0</c:v>
                </c:pt>
                <c:pt idx="7917">
                  <c:v>0</c:v>
                </c:pt>
                <c:pt idx="7918">
                  <c:v>0</c:v>
                </c:pt>
                <c:pt idx="7919">
                  <c:v>0</c:v>
                </c:pt>
                <c:pt idx="7920">
                  <c:v>0</c:v>
                </c:pt>
                <c:pt idx="7921">
                  <c:v>0</c:v>
                </c:pt>
                <c:pt idx="7922">
                  <c:v>0</c:v>
                </c:pt>
                <c:pt idx="7923">
                  <c:v>0</c:v>
                </c:pt>
                <c:pt idx="7924">
                  <c:v>0</c:v>
                </c:pt>
                <c:pt idx="7925">
                  <c:v>0</c:v>
                </c:pt>
                <c:pt idx="7926">
                  <c:v>0</c:v>
                </c:pt>
                <c:pt idx="7927">
                  <c:v>0</c:v>
                </c:pt>
                <c:pt idx="7928">
                  <c:v>0</c:v>
                </c:pt>
                <c:pt idx="7929">
                  <c:v>0</c:v>
                </c:pt>
                <c:pt idx="7930">
                  <c:v>0</c:v>
                </c:pt>
                <c:pt idx="7931">
                  <c:v>0</c:v>
                </c:pt>
                <c:pt idx="7932">
                  <c:v>0</c:v>
                </c:pt>
                <c:pt idx="7933">
                  <c:v>0</c:v>
                </c:pt>
                <c:pt idx="7934">
                  <c:v>0</c:v>
                </c:pt>
                <c:pt idx="7935">
                  <c:v>0</c:v>
                </c:pt>
                <c:pt idx="7936">
                  <c:v>0</c:v>
                </c:pt>
                <c:pt idx="7937">
                  <c:v>0</c:v>
                </c:pt>
                <c:pt idx="7938">
                  <c:v>0</c:v>
                </c:pt>
                <c:pt idx="7939">
                  <c:v>0</c:v>
                </c:pt>
                <c:pt idx="7940">
                  <c:v>0</c:v>
                </c:pt>
                <c:pt idx="7941">
                  <c:v>0</c:v>
                </c:pt>
                <c:pt idx="7942">
                  <c:v>0</c:v>
                </c:pt>
                <c:pt idx="7943">
                  <c:v>0</c:v>
                </c:pt>
                <c:pt idx="7944">
                  <c:v>0</c:v>
                </c:pt>
                <c:pt idx="7945">
                  <c:v>0</c:v>
                </c:pt>
                <c:pt idx="7946">
                  <c:v>0</c:v>
                </c:pt>
                <c:pt idx="7947">
                  <c:v>0</c:v>
                </c:pt>
                <c:pt idx="7948">
                  <c:v>0</c:v>
                </c:pt>
                <c:pt idx="7949">
                  <c:v>0</c:v>
                </c:pt>
                <c:pt idx="7950">
                  <c:v>0</c:v>
                </c:pt>
                <c:pt idx="7951">
                  <c:v>0</c:v>
                </c:pt>
                <c:pt idx="7952">
                  <c:v>0</c:v>
                </c:pt>
                <c:pt idx="7953">
                  <c:v>0</c:v>
                </c:pt>
                <c:pt idx="7954">
                  <c:v>0</c:v>
                </c:pt>
                <c:pt idx="7955">
                  <c:v>0</c:v>
                </c:pt>
                <c:pt idx="7956">
                  <c:v>0</c:v>
                </c:pt>
                <c:pt idx="7957">
                  <c:v>0</c:v>
                </c:pt>
                <c:pt idx="7958">
                  <c:v>0</c:v>
                </c:pt>
                <c:pt idx="7959">
                  <c:v>0</c:v>
                </c:pt>
                <c:pt idx="7960">
                  <c:v>0</c:v>
                </c:pt>
                <c:pt idx="7961">
                  <c:v>0</c:v>
                </c:pt>
                <c:pt idx="7962">
                  <c:v>0</c:v>
                </c:pt>
                <c:pt idx="7963">
                  <c:v>0</c:v>
                </c:pt>
                <c:pt idx="7964">
                  <c:v>0</c:v>
                </c:pt>
                <c:pt idx="7965">
                  <c:v>0</c:v>
                </c:pt>
                <c:pt idx="7966">
                  <c:v>0</c:v>
                </c:pt>
                <c:pt idx="7967">
                  <c:v>0</c:v>
                </c:pt>
                <c:pt idx="7968">
                  <c:v>0</c:v>
                </c:pt>
                <c:pt idx="7969">
                  <c:v>0</c:v>
                </c:pt>
                <c:pt idx="7970">
                  <c:v>0</c:v>
                </c:pt>
                <c:pt idx="7971">
                  <c:v>0</c:v>
                </c:pt>
                <c:pt idx="7972">
                  <c:v>0</c:v>
                </c:pt>
                <c:pt idx="7973">
                  <c:v>0</c:v>
                </c:pt>
                <c:pt idx="7974">
                  <c:v>0</c:v>
                </c:pt>
                <c:pt idx="7975">
                  <c:v>0</c:v>
                </c:pt>
                <c:pt idx="7976">
                  <c:v>0</c:v>
                </c:pt>
                <c:pt idx="7977">
                  <c:v>0</c:v>
                </c:pt>
                <c:pt idx="7978">
                  <c:v>0</c:v>
                </c:pt>
                <c:pt idx="7979">
                  <c:v>0</c:v>
                </c:pt>
                <c:pt idx="7980">
                  <c:v>0</c:v>
                </c:pt>
                <c:pt idx="7981">
                  <c:v>0</c:v>
                </c:pt>
                <c:pt idx="7982">
                  <c:v>0</c:v>
                </c:pt>
                <c:pt idx="7983">
                  <c:v>0</c:v>
                </c:pt>
                <c:pt idx="7984">
                  <c:v>0</c:v>
                </c:pt>
                <c:pt idx="7985">
                  <c:v>0</c:v>
                </c:pt>
                <c:pt idx="7986">
                  <c:v>0</c:v>
                </c:pt>
                <c:pt idx="7987">
                  <c:v>0</c:v>
                </c:pt>
                <c:pt idx="7988">
                  <c:v>0</c:v>
                </c:pt>
                <c:pt idx="7989">
                  <c:v>0</c:v>
                </c:pt>
                <c:pt idx="7990">
                  <c:v>0</c:v>
                </c:pt>
                <c:pt idx="7991">
                  <c:v>0</c:v>
                </c:pt>
                <c:pt idx="7992">
                  <c:v>0</c:v>
                </c:pt>
                <c:pt idx="7993">
                  <c:v>0</c:v>
                </c:pt>
                <c:pt idx="7994">
                  <c:v>0</c:v>
                </c:pt>
                <c:pt idx="7995">
                  <c:v>0</c:v>
                </c:pt>
                <c:pt idx="7996">
                  <c:v>0</c:v>
                </c:pt>
                <c:pt idx="7997">
                  <c:v>0</c:v>
                </c:pt>
                <c:pt idx="7998">
                  <c:v>0</c:v>
                </c:pt>
                <c:pt idx="7999">
                  <c:v>0</c:v>
                </c:pt>
                <c:pt idx="8000">
                  <c:v>0</c:v>
                </c:pt>
                <c:pt idx="8001">
                  <c:v>0</c:v>
                </c:pt>
                <c:pt idx="8002">
                  <c:v>0</c:v>
                </c:pt>
                <c:pt idx="8003">
                  <c:v>0</c:v>
                </c:pt>
                <c:pt idx="8004">
                  <c:v>0</c:v>
                </c:pt>
                <c:pt idx="8005">
                  <c:v>0</c:v>
                </c:pt>
                <c:pt idx="8006">
                  <c:v>0</c:v>
                </c:pt>
                <c:pt idx="8007">
                  <c:v>0</c:v>
                </c:pt>
                <c:pt idx="8008">
                  <c:v>0</c:v>
                </c:pt>
                <c:pt idx="8009">
                  <c:v>0</c:v>
                </c:pt>
                <c:pt idx="8010">
                  <c:v>0</c:v>
                </c:pt>
                <c:pt idx="8011">
                  <c:v>0</c:v>
                </c:pt>
                <c:pt idx="8012">
                  <c:v>0</c:v>
                </c:pt>
                <c:pt idx="8013">
                  <c:v>0</c:v>
                </c:pt>
                <c:pt idx="8014">
                  <c:v>0</c:v>
                </c:pt>
                <c:pt idx="8015">
                  <c:v>0</c:v>
                </c:pt>
                <c:pt idx="8016">
                  <c:v>0</c:v>
                </c:pt>
                <c:pt idx="8017">
                  <c:v>0</c:v>
                </c:pt>
                <c:pt idx="8018">
                  <c:v>0</c:v>
                </c:pt>
                <c:pt idx="8019">
                  <c:v>0</c:v>
                </c:pt>
                <c:pt idx="8020">
                  <c:v>0</c:v>
                </c:pt>
                <c:pt idx="8021">
                  <c:v>0</c:v>
                </c:pt>
                <c:pt idx="8022">
                  <c:v>0</c:v>
                </c:pt>
                <c:pt idx="8023">
                  <c:v>0</c:v>
                </c:pt>
                <c:pt idx="8024">
                  <c:v>0</c:v>
                </c:pt>
                <c:pt idx="8025">
                  <c:v>0</c:v>
                </c:pt>
                <c:pt idx="8026">
                  <c:v>0</c:v>
                </c:pt>
                <c:pt idx="8027">
                  <c:v>0</c:v>
                </c:pt>
                <c:pt idx="8028">
                  <c:v>0</c:v>
                </c:pt>
                <c:pt idx="8029">
                  <c:v>0</c:v>
                </c:pt>
                <c:pt idx="8030">
                  <c:v>0</c:v>
                </c:pt>
                <c:pt idx="8031">
                  <c:v>0</c:v>
                </c:pt>
                <c:pt idx="8032">
                  <c:v>0</c:v>
                </c:pt>
                <c:pt idx="8033">
                  <c:v>0</c:v>
                </c:pt>
                <c:pt idx="8034">
                  <c:v>0</c:v>
                </c:pt>
                <c:pt idx="8035">
                  <c:v>0</c:v>
                </c:pt>
                <c:pt idx="8036">
                  <c:v>0</c:v>
                </c:pt>
                <c:pt idx="8037">
                  <c:v>0</c:v>
                </c:pt>
                <c:pt idx="8038">
                  <c:v>0</c:v>
                </c:pt>
                <c:pt idx="8039">
                  <c:v>0</c:v>
                </c:pt>
                <c:pt idx="8040">
                  <c:v>0</c:v>
                </c:pt>
                <c:pt idx="8041">
                  <c:v>0</c:v>
                </c:pt>
                <c:pt idx="8042">
                  <c:v>0</c:v>
                </c:pt>
                <c:pt idx="8043">
                  <c:v>0</c:v>
                </c:pt>
                <c:pt idx="8044">
                  <c:v>0</c:v>
                </c:pt>
                <c:pt idx="8045">
                  <c:v>0</c:v>
                </c:pt>
                <c:pt idx="8046">
                  <c:v>0</c:v>
                </c:pt>
                <c:pt idx="8047">
                  <c:v>0</c:v>
                </c:pt>
                <c:pt idx="8048">
                  <c:v>0</c:v>
                </c:pt>
                <c:pt idx="8049">
                  <c:v>0</c:v>
                </c:pt>
                <c:pt idx="8050">
                  <c:v>0</c:v>
                </c:pt>
                <c:pt idx="8051">
                  <c:v>0</c:v>
                </c:pt>
                <c:pt idx="8052">
                  <c:v>0</c:v>
                </c:pt>
                <c:pt idx="8053">
                  <c:v>0</c:v>
                </c:pt>
                <c:pt idx="8054">
                  <c:v>0</c:v>
                </c:pt>
                <c:pt idx="8055">
                  <c:v>0</c:v>
                </c:pt>
                <c:pt idx="8056">
                  <c:v>0</c:v>
                </c:pt>
                <c:pt idx="8057">
                  <c:v>0</c:v>
                </c:pt>
                <c:pt idx="8058">
                  <c:v>0</c:v>
                </c:pt>
                <c:pt idx="8059">
                  <c:v>0</c:v>
                </c:pt>
                <c:pt idx="8060">
                  <c:v>0</c:v>
                </c:pt>
                <c:pt idx="8061">
                  <c:v>0</c:v>
                </c:pt>
                <c:pt idx="8062">
                  <c:v>0</c:v>
                </c:pt>
                <c:pt idx="8063">
                  <c:v>0</c:v>
                </c:pt>
                <c:pt idx="8064">
                  <c:v>0</c:v>
                </c:pt>
                <c:pt idx="8065">
                  <c:v>0</c:v>
                </c:pt>
                <c:pt idx="8066">
                  <c:v>0</c:v>
                </c:pt>
                <c:pt idx="8067">
                  <c:v>0</c:v>
                </c:pt>
                <c:pt idx="8068">
                  <c:v>0</c:v>
                </c:pt>
                <c:pt idx="8069">
                  <c:v>0</c:v>
                </c:pt>
                <c:pt idx="8070">
                  <c:v>0</c:v>
                </c:pt>
                <c:pt idx="8071">
                  <c:v>0</c:v>
                </c:pt>
                <c:pt idx="8072">
                  <c:v>0</c:v>
                </c:pt>
                <c:pt idx="8073">
                  <c:v>0</c:v>
                </c:pt>
                <c:pt idx="8074">
                  <c:v>0</c:v>
                </c:pt>
                <c:pt idx="8075">
                  <c:v>0</c:v>
                </c:pt>
                <c:pt idx="8076">
                  <c:v>0</c:v>
                </c:pt>
                <c:pt idx="8077">
                  <c:v>0</c:v>
                </c:pt>
                <c:pt idx="8078">
                  <c:v>0</c:v>
                </c:pt>
                <c:pt idx="8079">
                  <c:v>0</c:v>
                </c:pt>
                <c:pt idx="8080">
                  <c:v>0</c:v>
                </c:pt>
                <c:pt idx="8081">
                  <c:v>0</c:v>
                </c:pt>
                <c:pt idx="8082">
                  <c:v>0</c:v>
                </c:pt>
                <c:pt idx="8083">
                  <c:v>0</c:v>
                </c:pt>
                <c:pt idx="8084">
                  <c:v>0</c:v>
                </c:pt>
                <c:pt idx="8085">
                  <c:v>0</c:v>
                </c:pt>
                <c:pt idx="8086">
                  <c:v>0</c:v>
                </c:pt>
                <c:pt idx="8087">
                  <c:v>0</c:v>
                </c:pt>
                <c:pt idx="8088">
                  <c:v>0</c:v>
                </c:pt>
                <c:pt idx="8089">
                  <c:v>0</c:v>
                </c:pt>
                <c:pt idx="8090">
                  <c:v>0</c:v>
                </c:pt>
                <c:pt idx="8091">
                  <c:v>0</c:v>
                </c:pt>
                <c:pt idx="8092">
                  <c:v>0</c:v>
                </c:pt>
                <c:pt idx="8093">
                  <c:v>0</c:v>
                </c:pt>
                <c:pt idx="8094">
                  <c:v>0</c:v>
                </c:pt>
                <c:pt idx="8095">
                  <c:v>0</c:v>
                </c:pt>
                <c:pt idx="8096">
                  <c:v>0</c:v>
                </c:pt>
                <c:pt idx="8097">
                  <c:v>0</c:v>
                </c:pt>
                <c:pt idx="8098">
                  <c:v>0</c:v>
                </c:pt>
                <c:pt idx="8099">
                  <c:v>0</c:v>
                </c:pt>
                <c:pt idx="8100">
                  <c:v>0</c:v>
                </c:pt>
                <c:pt idx="8101">
                  <c:v>0</c:v>
                </c:pt>
                <c:pt idx="8102">
                  <c:v>0</c:v>
                </c:pt>
                <c:pt idx="8103">
                  <c:v>0</c:v>
                </c:pt>
                <c:pt idx="8104">
                  <c:v>0</c:v>
                </c:pt>
                <c:pt idx="8105">
                  <c:v>0</c:v>
                </c:pt>
                <c:pt idx="8106">
                  <c:v>0</c:v>
                </c:pt>
                <c:pt idx="8107">
                  <c:v>0</c:v>
                </c:pt>
                <c:pt idx="8108">
                  <c:v>0</c:v>
                </c:pt>
                <c:pt idx="8109">
                  <c:v>0</c:v>
                </c:pt>
                <c:pt idx="8110">
                  <c:v>0</c:v>
                </c:pt>
                <c:pt idx="8111">
                  <c:v>0</c:v>
                </c:pt>
                <c:pt idx="8112">
                  <c:v>0</c:v>
                </c:pt>
                <c:pt idx="8113">
                  <c:v>0</c:v>
                </c:pt>
                <c:pt idx="8114">
                  <c:v>0</c:v>
                </c:pt>
                <c:pt idx="8115">
                  <c:v>0</c:v>
                </c:pt>
                <c:pt idx="8116">
                  <c:v>0</c:v>
                </c:pt>
                <c:pt idx="8117">
                  <c:v>0</c:v>
                </c:pt>
                <c:pt idx="8118">
                  <c:v>0</c:v>
                </c:pt>
                <c:pt idx="8119">
                  <c:v>0</c:v>
                </c:pt>
                <c:pt idx="8120">
                  <c:v>0</c:v>
                </c:pt>
                <c:pt idx="8121">
                  <c:v>0</c:v>
                </c:pt>
                <c:pt idx="8122">
                  <c:v>0</c:v>
                </c:pt>
                <c:pt idx="8123">
                  <c:v>0</c:v>
                </c:pt>
                <c:pt idx="8124">
                  <c:v>0</c:v>
                </c:pt>
                <c:pt idx="8125">
                  <c:v>0</c:v>
                </c:pt>
                <c:pt idx="8126">
                  <c:v>0</c:v>
                </c:pt>
                <c:pt idx="8127">
                  <c:v>0</c:v>
                </c:pt>
                <c:pt idx="8128">
                  <c:v>0</c:v>
                </c:pt>
                <c:pt idx="8129">
                  <c:v>0</c:v>
                </c:pt>
                <c:pt idx="8130">
                  <c:v>0</c:v>
                </c:pt>
                <c:pt idx="8131">
                  <c:v>0</c:v>
                </c:pt>
                <c:pt idx="8132">
                  <c:v>0</c:v>
                </c:pt>
                <c:pt idx="8133">
                  <c:v>0</c:v>
                </c:pt>
                <c:pt idx="8134">
                  <c:v>0</c:v>
                </c:pt>
                <c:pt idx="8135">
                  <c:v>0</c:v>
                </c:pt>
                <c:pt idx="8136">
                  <c:v>0</c:v>
                </c:pt>
                <c:pt idx="8137">
                  <c:v>0</c:v>
                </c:pt>
                <c:pt idx="8138">
                  <c:v>0</c:v>
                </c:pt>
                <c:pt idx="8139">
                  <c:v>0</c:v>
                </c:pt>
                <c:pt idx="8140">
                  <c:v>0</c:v>
                </c:pt>
                <c:pt idx="8141">
                  <c:v>0</c:v>
                </c:pt>
                <c:pt idx="8142">
                  <c:v>0</c:v>
                </c:pt>
                <c:pt idx="8143">
                  <c:v>0</c:v>
                </c:pt>
                <c:pt idx="8144">
                  <c:v>0</c:v>
                </c:pt>
                <c:pt idx="8145">
                  <c:v>0</c:v>
                </c:pt>
                <c:pt idx="8146">
                  <c:v>0</c:v>
                </c:pt>
                <c:pt idx="8147">
                  <c:v>0</c:v>
                </c:pt>
                <c:pt idx="8148">
                  <c:v>0</c:v>
                </c:pt>
                <c:pt idx="8149">
                  <c:v>0</c:v>
                </c:pt>
                <c:pt idx="8150">
                  <c:v>0</c:v>
                </c:pt>
                <c:pt idx="8151">
                  <c:v>0</c:v>
                </c:pt>
                <c:pt idx="8152">
                  <c:v>0</c:v>
                </c:pt>
                <c:pt idx="8153">
                  <c:v>0</c:v>
                </c:pt>
                <c:pt idx="8154">
                  <c:v>0</c:v>
                </c:pt>
                <c:pt idx="8155">
                  <c:v>0</c:v>
                </c:pt>
                <c:pt idx="8156">
                  <c:v>0</c:v>
                </c:pt>
                <c:pt idx="8157">
                  <c:v>0</c:v>
                </c:pt>
                <c:pt idx="8158">
                  <c:v>0</c:v>
                </c:pt>
                <c:pt idx="8159">
                  <c:v>0</c:v>
                </c:pt>
                <c:pt idx="8160">
                  <c:v>0</c:v>
                </c:pt>
                <c:pt idx="8161">
                  <c:v>0</c:v>
                </c:pt>
                <c:pt idx="8162">
                  <c:v>0</c:v>
                </c:pt>
                <c:pt idx="8163">
                  <c:v>0</c:v>
                </c:pt>
                <c:pt idx="8164">
                  <c:v>0</c:v>
                </c:pt>
                <c:pt idx="8165">
                  <c:v>0</c:v>
                </c:pt>
                <c:pt idx="8166">
                  <c:v>0</c:v>
                </c:pt>
                <c:pt idx="8167">
                  <c:v>0</c:v>
                </c:pt>
                <c:pt idx="8168">
                  <c:v>0</c:v>
                </c:pt>
                <c:pt idx="8169">
                  <c:v>0</c:v>
                </c:pt>
                <c:pt idx="8170">
                  <c:v>0</c:v>
                </c:pt>
                <c:pt idx="8171">
                  <c:v>0</c:v>
                </c:pt>
                <c:pt idx="8172">
                  <c:v>0</c:v>
                </c:pt>
                <c:pt idx="8173">
                  <c:v>0</c:v>
                </c:pt>
                <c:pt idx="8174">
                  <c:v>0</c:v>
                </c:pt>
                <c:pt idx="8175">
                  <c:v>0</c:v>
                </c:pt>
                <c:pt idx="8176">
                  <c:v>0</c:v>
                </c:pt>
                <c:pt idx="8177">
                  <c:v>0</c:v>
                </c:pt>
                <c:pt idx="8178">
                  <c:v>0</c:v>
                </c:pt>
                <c:pt idx="8179">
                  <c:v>0</c:v>
                </c:pt>
                <c:pt idx="8180">
                  <c:v>0</c:v>
                </c:pt>
                <c:pt idx="8181">
                  <c:v>0</c:v>
                </c:pt>
                <c:pt idx="8182">
                  <c:v>0</c:v>
                </c:pt>
                <c:pt idx="8183">
                  <c:v>0</c:v>
                </c:pt>
                <c:pt idx="8184">
                  <c:v>0</c:v>
                </c:pt>
                <c:pt idx="8185">
                  <c:v>0</c:v>
                </c:pt>
                <c:pt idx="8186">
                  <c:v>0</c:v>
                </c:pt>
                <c:pt idx="8187">
                  <c:v>0</c:v>
                </c:pt>
                <c:pt idx="8188">
                  <c:v>0</c:v>
                </c:pt>
                <c:pt idx="8189">
                  <c:v>0</c:v>
                </c:pt>
                <c:pt idx="8190">
                  <c:v>0</c:v>
                </c:pt>
                <c:pt idx="8191">
                  <c:v>0</c:v>
                </c:pt>
                <c:pt idx="8192">
                  <c:v>0</c:v>
                </c:pt>
                <c:pt idx="8193">
                  <c:v>0</c:v>
                </c:pt>
                <c:pt idx="8194">
                  <c:v>0</c:v>
                </c:pt>
                <c:pt idx="8195">
                  <c:v>0</c:v>
                </c:pt>
                <c:pt idx="8196">
                  <c:v>0</c:v>
                </c:pt>
                <c:pt idx="8197">
                  <c:v>0</c:v>
                </c:pt>
                <c:pt idx="8198">
                  <c:v>0</c:v>
                </c:pt>
                <c:pt idx="8199">
                  <c:v>0</c:v>
                </c:pt>
                <c:pt idx="8200">
                  <c:v>0</c:v>
                </c:pt>
                <c:pt idx="8201">
                  <c:v>0</c:v>
                </c:pt>
                <c:pt idx="8202">
                  <c:v>0</c:v>
                </c:pt>
                <c:pt idx="8203">
                  <c:v>0</c:v>
                </c:pt>
                <c:pt idx="8204">
                  <c:v>0</c:v>
                </c:pt>
                <c:pt idx="8205">
                  <c:v>0</c:v>
                </c:pt>
                <c:pt idx="8206">
                  <c:v>0</c:v>
                </c:pt>
                <c:pt idx="8207">
                  <c:v>0</c:v>
                </c:pt>
                <c:pt idx="8208">
                  <c:v>0</c:v>
                </c:pt>
                <c:pt idx="8209">
                  <c:v>0</c:v>
                </c:pt>
                <c:pt idx="8210">
                  <c:v>0</c:v>
                </c:pt>
                <c:pt idx="8211">
                  <c:v>0</c:v>
                </c:pt>
                <c:pt idx="8212">
                  <c:v>0</c:v>
                </c:pt>
                <c:pt idx="8213">
                  <c:v>0</c:v>
                </c:pt>
                <c:pt idx="8214">
                  <c:v>0</c:v>
                </c:pt>
                <c:pt idx="8215">
                  <c:v>0</c:v>
                </c:pt>
                <c:pt idx="8216">
                  <c:v>0</c:v>
                </c:pt>
                <c:pt idx="8217">
                  <c:v>0</c:v>
                </c:pt>
                <c:pt idx="8218">
                  <c:v>0</c:v>
                </c:pt>
                <c:pt idx="8219">
                  <c:v>0</c:v>
                </c:pt>
                <c:pt idx="8220">
                  <c:v>0</c:v>
                </c:pt>
                <c:pt idx="8221">
                  <c:v>0</c:v>
                </c:pt>
                <c:pt idx="8222">
                  <c:v>0</c:v>
                </c:pt>
                <c:pt idx="8223">
                  <c:v>0</c:v>
                </c:pt>
                <c:pt idx="8224">
                  <c:v>0</c:v>
                </c:pt>
                <c:pt idx="8225">
                  <c:v>0</c:v>
                </c:pt>
                <c:pt idx="8226">
                  <c:v>0</c:v>
                </c:pt>
                <c:pt idx="8227">
                  <c:v>0</c:v>
                </c:pt>
                <c:pt idx="8228">
                  <c:v>0</c:v>
                </c:pt>
                <c:pt idx="8229">
                  <c:v>0</c:v>
                </c:pt>
                <c:pt idx="8230">
                  <c:v>0</c:v>
                </c:pt>
                <c:pt idx="8231">
                  <c:v>0</c:v>
                </c:pt>
                <c:pt idx="8232">
                  <c:v>0</c:v>
                </c:pt>
                <c:pt idx="8233">
                  <c:v>0</c:v>
                </c:pt>
                <c:pt idx="8234">
                  <c:v>0</c:v>
                </c:pt>
                <c:pt idx="8235">
                  <c:v>0</c:v>
                </c:pt>
                <c:pt idx="8236">
                  <c:v>0</c:v>
                </c:pt>
                <c:pt idx="8237">
                  <c:v>0</c:v>
                </c:pt>
                <c:pt idx="8238">
                  <c:v>0</c:v>
                </c:pt>
                <c:pt idx="8239">
                  <c:v>0</c:v>
                </c:pt>
                <c:pt idx="8240">
                  <c:v>0</c:v>
                </c:pt>
                <c:pt idx="8241">
                  <c:v>0</c:v>
                </c:pt>
                <c:pt idx="8242">
                  <c:v>0</c:v>
                </c:pt>
                <c:pt idx="8243">
                  <c:v>0</c:v>
                </c:pt>
                <c:pt idx="8244">
                  <c:v>0</c:v>
                </c:pt>
                <c:pt idx="8245">
                  <c:v>0</c:v>
                </c:pt>
                <c:pt idx="8246">
                  <c:v>0</c:v>
                </c:pt>
                <c:pt idx="8247">
                  <c:v>0</c:v>
                </c:pt>
                <c:pt idx="8248">
                  <c:v>0</c:v>
                </c:pt>
                <c:pt idx="8249">
                  <c:v>0</c:v>
                </c:pt>
                <c:pt idx="8250">
                  <c:v>0</c:v>
                </c:pt>
                <c:pt idx="8251">
                  <c:v>0</c:v>
                </c:pt>
                <c:pt idx="8252">
                  <c:v>0</c:v>
                </c:pt>
                <c:pt idx="8253">
                  <c:v>0</c:v>
                </c:pt>
                <c:pt idx="8254">
                  <c:v>0</c:v>
                </c:pt>
                <c:pt idx="8255">
                  <c:v>0</c:v>
                </c:pt>
                <c:pt idx="8256">
                  <c:v>0</c:v>
                </c:pt>
                <c:pt idx="8257">
                  <c:v>0</c:v>
                </c:pt>
                <c:pt idx="8258">
                  <c:v>0</c:v>
                </c:pt>
                <c:pt idx="8259">
                  <c:v>0</c:v>
                </c:pt>
                <c:pt idx="8260">
                  <c:v>0</c:v>
                </c:pt>
                <c:pt idx="8261">
                  <c:v>0</c:v>
                </c:pt>
                <c:pt idx="8262">
                  <c:v>0</c:v>
                </c:pt>
                <c:pt idx="8263">
                  <c:v>0</c:v>
                </c:pt>
                <c:pt idx="8264">
                  <c:v>0</c:v>
                </c:pt>
                <c:pt idx="8265">
                  <c:v>0</c:v>
                </c:pt>
                <c:pt idx="8266">
                  <c:v>0</c:v>
                </c:pt>
                <c:pt idx="8267">
                  <c:v>0</c:v>
                </c:pt>
                <c:pt idx="8268">
                  <c:v>0</c:v>
                </c:pt>
                <c:pt idx="8269">
                  <c:v>0</c:v>
                </c:pt>
                <c:pt idx="8270">
                  <c:v>0</c:v>
                </c:pt>
                <c:pt idx="8271">
                  <c:v>0</c:v>
                </c:pt>
                <c:pt idx="8272">
                  <c:v>0</c:v>
                </c:pt>
                <c:pt idx="8273">
                  <c:v>0</c:v>
                </c:pt>
                <c:pt idx="8274">
                  <c:v>0</c:v>
                </c:pt>
                <c:pt idx="8275">
                  <c:v>0</c:v>
                </c:pt>
                <c:pt idx="8276">
                  <c:v>0</c:v>
                </c:pt>
                <c:pt idx="8277">
                  <c:v>0</c:v>
                </c:pt>
                <c:pt idx="8278">
                  <c:v>0</c:v>
                </c:pt>
                <c:pt idx="8279">
                  <c:v>0</c:v>
                </c:pt>
                <c:pt idx="8280">
                  <c:v>0</c:v>
                </c:pt>
                <c:pt idx="8281">
                  <c:v>0</c:v>
                </c:pt>
                <c:pt idx="8282">
                  <c:v>0</c:v>
                </c:pt>
                <c:pt idx="8283">
                  <c:v>0</c:v>
                </c:pt>
                <c:pt idx="8284">
                  <c:v>0</c:v>
                </c:pt>
                <c:pt idx="8285">
                  <c:v>0</c:v>
                </c:pt>
                <c:pt idx="8286">
                  <c:v>0</c:v>
                </c:pt>
                <c:pt idx="8287">
                  <c:v>0</c:v>
                </c:pt>
                <c:pt idx="8288">
                  <c:v>0</c:v>
                </c:pt>
                <c:pt idx="8289">
                  <c:v>0</c:v>
                </c:pt>
                <c:pt idx="8290">
                  <c:v>0</c:v>
                </c:pt>
                <c:pt idx="8291">
                  <c:v>0</c:v>
                </c:pt>
                <c:pt idx="8292">
                  <c:v>0</c:v>
                </c:pt>
                <c:pt idx="8293">
                  <c:v>0</c:v>
                </c:pt>
                <c:pt idx="8294">
                  <c:v>0</c:v>
                </c:pt>
                <c:pt idx="8295">
                  <c:v>0</c:v>
                </c:pt>
                <c:pt idx="8296">
                  <c:v>0</c:v>
                </c:pt>
                <c:pt idx="8297">
                  <c:v>0</c:v>
                </c:pt>
                <c:pt idx="8298">
                  <c:v>0</c:v>
                </c:pt>
                <c:pt idx="8299">
                  <c:v>0</c:v>
                </c:pt>
                <c:pt idx="8300">
                  <c:v>0</c:v>
                </c:pt>
                <c:pt idx="8301">
                  <c:v>0</c:v>
                </c:pt>
                <c:pt idx="8302">
                  <c:v>0</c:v>
                </c:pt>
                <c:pt idx="8303">
                  <c:v>0</c:v>
                </c:pt>
                <c:pt idx="8304">
                  <c:v>0</c:v>
                </c:pt>
                <c:pt idx="8305">
                  <c:v>0</c:v>
                </c:pt>
                <c:pt idx="8306">
                  <c:v>0</c:v>
                </c:pt>
                <c:pt idx="8307">
                  <c:v>0</c:v>
                </c:pt>
                <c:pt idx="8308">
                  <c:v>0</c:v>
                </c:pt>
                <c:pt idx="8309">
                  <c:v>0</c:v>
                </c:pt>
                <c:pt idx="8310">
                  <c:v>0</c:v>
                </c:pt>
                <c:pt idx="8311">
                  <c:v>0</c:v>
                </c:pt>
                <c:pt idx="8312">
                  <c:v>0</c:v>
                </c:pt>
                <c:pt idx="8313">
                  <c:v>0</c:v>
                </c:pt>
                <c:pt idx="8314">
                  <c:v>0</c:v>
                </c:pt>
                <c:pt idx="8315">
                  <c:v>0</c:v>
                </c:pt>
                <c:pt idx="8316">
                  <c:v>0</c:v>
                </c:pt>
                <c:pt idx="8317">
                  <c:v>0</c:v>
                </c:pt>
                <c:pt idx="8318">
                  <c:v>0</c:v>
                </c:pt>
                <c:pt idx="8319">
                  <c:v>0</c:v>
                </c:pt>
                <c:pt idx="8320">
                  <c:v>0</c:v>
                </c:pt>
                <c:pt idx="8321">
                  <c:v>0</c:v>
                </c:pt>
                <c:pt idx="8322">
                  <c:v>0</c:v>
                </c:pt>
                <c:pt idx="8323">
                  <c:v>0</c:v>
                </c:pt>
                <c:pt idx="8324">
                  <c:v>0</c:v>
                </c:pt>
                <c:pt idx="8325">
                  <c:v>0</c:v>
                </c:pt>
                <c:pt idx="8326">
                  <c:v>0</c:v>
                </c:pt>
                <c:pt idx="8327">
                  <c:v>0</c:v>
                </c:pt>
                <c:pt idx="8328">
                  <c:v>0</c:v>
                </c:pt>
                <c:pt idx="8329">
                  <c:v>0</c:v>
                </c:pt>
                <c:pt idx="8330">
                  <c:v>0</c:v>
                </c:pt>
                <c:pt idx="8331">
                  <c:v>0</c:v>
                </c:pt>
                <c:pt idx="8332">
                  <c:v>0</c:v>
                </c:pt>
                <c:pt idx="8333">
                  <c:v>0</c:v>
                </c:pt>
                <c:pt idx="8334">
                  <c:v>0</c:v>
                </c:pt>
                <c:pt idx="8335">
                  <c:v>0</c:v>
                </c:pt>
                <c:pt idx="8336">
                  <c:v>0</c:v>
                </c:pt>
                <c:pt idx="8337">
                  <c:v>0</c:v>
                </c:pt>
                <c:pt idx="8338">
                  <c:v>0</c:v>
                </c:pt>
                <c:pt idx="8339">
                  <c:v>0</c:v>
                </c:pt>
                <c:pt idx="8340">
                  <c:v>0</c:v>
                </c:pt>
                <c:pt idx="8341">
                  <c:v>0</c:v>
                </c:pt>
                <c:pt idx="8342">
                  <c:v>0</c:v>
                </c:pt>
                <c:pt idx="8343">
                  <c:v>0</c:v>
                </c:pt>
                <c:pt idx="8344">
                  <c:v>0</c:v>
                </c:pt>
                <c:pt idx="8345">
                  <c:v>0</c:v>
                </c:pt>
                <c:pt idx="8346">
                  <c:v>0</c:v>
                </c:pt>
                <c:pt idx="8347">
                  <c:v>0</c:v>
                </c:pt>
                <c:pt idx="8348">
                  <c:v>0</c:v>
                </c:pt>
                <c:pt idx="8349">
                  <c:v>0</c:v>
                </c:pt>
                <c:pt idx="8350">
                  <c:v>0</c:v>
                </c:pt>
                <c:pt idx="8351">
                  <c:v>0</c:v>
                </c:pt>
                <c:pt idx="8352">
                  <c:v>0</c:v>
                </c:pt>
                <c:pt idx="8353">
                  <c:v>0</c:v>
                </c:pt>
                <c:pt idx="8354">
                  <c:v>0</c:v>
                </c:pt>
                <c:pt idx="8355">
                  <c:v>0</c:v>
                </c:pt>
                <c:pt idx="8356">
                  <c:v>0</c:v>
                </c:pt>
                <c:pt idx="8357">
                  <c:v>0</c:v>
                </c:pt>
                <c:pt idx="8358">
                  <c:v>0</c:v>
                </c:pt>
                <c:pt idx="8359">
                  <c:v>0</c:v>
                </c:pt>
                <c:pt idx="8360">
                  <c:v>0</c:v>
                </c:pt>
                <c:pt idx="8361">
                  <c:v>0</c:v>
                </c:pt>
                <c:pt idx="8362">
                  <c:v>0</c:v>
                </c:pt>
                <c:pt idx="8363">
                  <c:v>0</c:v>
                </c:pt>
                <c:pt idx="8364">
                  <c:v>0</c:v>
                </c:pt>
                <c:pt idx="8365">
                  <c:v>0</c:v>
                </c:pt>
                <c:pt idx="8366">
                  <c:v>0</c:v>
                </c:pt>
                <c:pt idx="8367">
                  <c:v>0</c:v>
                </c:pt>
                <c:pt idx="8368">
                  <c:v>0</c:v>
                </c:pt>
                <c:pt idx="8369">
                  <c:v>0</c:v>
                </c:pt>
                <c:pt idx="8370">
                  <c:v>0</c:v>
                </c:pt>
                <c:pt idx="8371">
                  <c:v>0</c:v>
                </c:pt>
                <c:pt idx="8372">
                  <c:v>0</c:v>
                </c:pt>
                <c:pt idx="8373">
                  <c:v>0</c:v>
                </c:pt>
                <c:pt idx="8374">
                  <c:v>0</c:v>
                </c:pt>
                <c:pt idx="8375">
                  <c:v>0</c:v>
                </c:pt>
                <c:pt idx="8376">
                  <c:v>0</c:v>
                </c:pt>
                <c:pt idx="8377">
                  <c:v>0</c:v>
                </c:pt>
                <c:pt idx="8378">
                  <c:v>0</c:v>
                </c:pt>
                <c:pt idx="8379">
                  <c:v>0</c:v>
                </c:pt>
                <c:pt idx="8380">
                  <c:v>0</c:v>
                </c:pt>
                <c:pt idx="8381">
                  <c:v>0</c:v>
                </c:pt>
                <c:pt idx="8382">
                  <c:v>0</c:v>
                </c:pt>
                <c:pt idx="8383">
                  <c:v>0</c:v>
                </c:pt>
                <c:pt idx="8384">
                  <c:v>0</c:v>
                </c:pt>
                <c:pt idx="8385">
                  <c:v>0</c:v>
                </c:pt>
                <c:pt idx="8386">
                  <c:v>0</c:v>
                </c:pt>
                <c:pt idx="8387">
                  <c:v>0</c:v>
                </c:pt>
                <c:pt idx="8388">
                  <c:v>0</c:v>
                </c:pt>
                <c:pt idx="8389">
                  <c:v>0</c:v>
                </c:pt>
                <c:pt idx="8390">
                  <c:v>0</c:v>
                </c:pt>
                <c:pt idx="8391">
                  <c:v>0</c:v>
                </c:pt>
                <c:pt idx="8392">
                  <c:v>0</c:v>
                </c:pt>
                <c:pt idx="8393">
                  <c:v>0</c:v>
                </c:pt>
                <c:pt idx="8394">
                  <c:v>0</c:v>
                </c:pt>
                <c:pt idx="8395">
                  <c:v>0</c:v>
                </c:pt>
                <c:pt idx="8396">
                  <c:v>0</c:v>
                </c:pt>
                <c:pt idx="8397">
                  <c:v>0</c:v>
                </c:pt>
                <c:pt idx="8398">
                  <c:v>0</c:v>
                </c:pt>
                <c:pt idx="8399">
                  <c:v>0</c:v>
                </c:pt>
                <c:pt idx="8400">
                  <c:v>0</c:v>
                </c:pt>
                <c:pt idx="8401">
                  <c:v>0</c:v>
                </c:pt>
                <c:pt idx="8402">
                  <c:v>0</c:v>
                </c:pt>
                <c:pt idx="8403">
                  <c:v>0</c:v>
                </c:pt>
                <c:pt idx="8404">
                  <c:v>0</c:v>
                </c:pt>
                <c:pt idx="8405">
                  <c:v>0</c:v>
                </c:pt>
                <c:pt idx="8406">
                  <c:v>0</c:v>
                </c:pt>
                <c:pt idx="8407">
                  <c:v>0</c:v>
                </c:pt>
                <c:pt idx="8408">
                  <c:v>0</c:v>
                </c:pt>
                <c:pt idx="8409">
                  <c:v>0</c:v>
                </c:pt>
                <c:pt idx="8410">
                  <c:v>0</c:v>
                </c:pt>
                <c:pt idx="8411">
                  <c:v>0</c:v>
                </c:pt>
                <c:pt idx="8412">
                  <c:v>0</c:v>
                </c:pt>
                <c:pt idx="8413">
                  <c:v>0</c:v>
                </c:pt>
                <c:pt idx="8414">
                  <c:v>0</c:v>
                </c:pt>
                <c:pt idx="8415">
                  <c:v>0</c:v>
                </c:pt>
                <c:pt idx="8416">
                  <c:v>0</c:v>
                </c:pt>
                <c:pt idx="8417">
                  <c:v>0</c:v>
                </c:pt>
                <c:pt idx="8418">
                  <c:v>0</c:v>
                </c:pt>
                <c:pt idx="8419">
                  <c:v>0</c:v>
                </c:pt>
                <c:pt idx="8420">
                  <c:v>0</c:v>
                </c:pt>
                <c:pt idx="8421">
                  <c:v>0</c:v>
                </c:pt>
                <c:pt idx="8422">
                  <c:v>0</c:v>
                </c:pt>
                <c:pt idx="8423">
                  <c:v>0</c:v>
                </c:pt>
                <c:pt idx="8424">
                  <c:v>0</c:v>
                </c:pt>
                <c:pt idx="8425">
                  <c:v>0</c:v>
                </c:pt>
                <c:pt idx="8426">
                  <c:v>0</c:v>
                </c:pt>
                <c:pt idx="8427">
                  <c:v>0</c:v>
                </c:pt>
                <c:pt idx="8428">
                  <c:v>0</c:v>
                </c:pt>
                <c:pt idx="8429">
                  <c:v>0</c:v>
                </c:pt>
                <c:pt idx="8430">
                  <c:v>0</c:v>
                </c:pt>
                <c:pt idx="8431">
                  <c:v>0</c:v>
                </c:pt>
                <c:pt idx="8432">
                  <c:v>0</c:v>
                </c:pt>
                <c:pt idx="8433">
                  <c:v>0</c:v>
                </c:pt>
                <c:pt idx="8434">
                  <c:v>0</c:v>
                </c:pt>
                <c:pt idx="8435">
                  <c:v>0</c:v>
                </c:pt>
                <c:pt idx="8436">
                  <c:v>0</c:v>
                </c:pt>
                <c:pt idx="8437">
                  <c:v>0</c:v>
                </c:pt>
                <c:pt idx="8438">
                  <c:v>0</c:v>
                </c:pt>
                <c:pt idx="8439">
                  <c:v>0</c:v>
                </c:pt>
                <c:pt idx="8440">
                  <c:v>0</c:v>
                </c:pt>
                <c:pt idx="8441">
                  <c:v>0</c:v>
                </c:pt>
                <c:pt idx="8442">
                  <c:v>0</c:v>
                </c:pt>
                <c:pt idx="8443">
                  <c:v>0</c:v>
                </c:pt>
                <c:pt idx="8444">
                  <c:v>0</c:v>
                </c:pt>
                <c:pt idx="8445">
                  <c:v>0</c:v>
                </c:pt>
                <c:pt idx="8446">
                  <c:v>0</c:v>
                </c:pt>
                <c:pt idx="8447">
                  <c:v>0</c:v>
                </c:pt>
                <c:pt idx="8448">
                  <c:v>0</c:v>
                </c:pt>
                <c:pt idx="8449">
                  <c:v>0</c:v>
                </c:pt>
                <c:pt idx="8450">
                  <c:v>0</c:v>
                </c:pt>
                <c:pt idx="8451">
                  <c:v>0</c:v>
                </c:pt>
                <c:pt idx="8452">
                  <c:v>0</c:v>
                </c:pt>
                <c:pt idx="8453">
                  <c:v>0</c:v>
                </c:pt>
                <c:pt idx="8454">
                  <c:v>0</c:v>
                </c:pt>
                <c:pt idx="8455">
                  <c:v>0</c:v>
                </c:pt>
                <c:pt idx="8456">
                  <c:v>0</c:v>
                </c:pt>
                <c:pt idx="8457">
                  <c:v>0</c:v>
                </c:pt>
                <c:pt idx="8458">
                  <c:v>0</c:v>
                </c:pt>
                <c:pt idx="8459">
                  <c:v>0</c:v>
                </c:pt>
                <c:pt idx="8460">
                  <c:v>0</c:v>
                </c:pt>
                <c:pt idx="8461">
                  <c:v>0</c:v>
                </c:pt>
                <c:pt idx="8462">
                  <c:v>0</c:v>
                </c:pt>
                <c:pt idx="8463">
                  <c:v>0</c:v>
                </c:pt>
                <c:pt idx="8464">
                  <c:v>0</c:v>
                </c:pt>
                <c:pt idx="8465">
                  <c:v>0</c:v>
                </c:pt>
                <c:pt idx="8466">
                  <c:v>0</c:v>
                </c:pt>
                <c:pt idx="8467">
                  <c:v>0</c:v>
                </c:pt>
                <c:pt idx="8468">
                  <c:v>0</c:v>
                </c:pt>
                <c:pt idx="8469">
                  <c:v>0</c:v>
                </c:pt>
                <c:pt idx="8470">
                  <c:v>0</c:v>
                </c:pt>
                <c:pt idx="8471">
                  <c:v>0</c:v>
                </c:pt>
                <c:pt idx="8472">
                  <c:v>0</c:v>
                </c:pt>
                <c:pt idx="8473">
                  <c:v>0</c:v>
                </c:pt>
                <c:pt idx="8474">
                  <c:v>0</c:v>
                </c:pt>
                <c:pt idx="8475">
                  <c:v>0</c:v>
                </c:pt>
                <c:pt idx="8476">
                  <c:v>0</c:v>
                </c:pt>
                <c:pt idx="8477">
                  <c:v>0</c:v>
                </c:pt>
                <c:pt idx="8478">
                  <c:v>0</c:v>
                </c:pt>
                <c:pt idx="8479">
                  <c:v>0</c:v>
                </c:pt>
                <c:pt idx="8480">
                  <c:v>0</c:v>
                </c:pt>
                <c:pt idx="8481">
                  <c:v>0</c:v>
                </c:pt>
                <c:pt idx="8482">
                  <c:v>0</c:v>
                </c:pt>
                <c:pt idx="8483">
                  <c:v>0</c:v>
                </c:pt>
                <c:pt idx="8484">
                  <c:v>0</c:v>
                </c:pt>
                <c:pt idx="8485">
                  <c:v>0</c:v>
                </c:pt>
                <c:pt idx="8486">
                  <c:v>0</c:v>
                </c:pt>
                <c:pt idx="8487">
                  <c:v>0</c:v>
                </c:pt>
                <c:pt idx="8488">
                  <c:v>0</c:v>
                </c:pt>
                <c:pt idx="8489">
                  <c:v>0</c:v>
                </c:pt>
                <c:pt idx="8490">
                  <c:v>0</c:v>
                </c:pt>
                <c:pt idx="8491">
                  <c:v>0</c:v>
                </c:pt>
                <c:pt idx="8492">
                  <c:v>0</c:v>
                </c:pt>
                <c:pt idx="8493">
                  <c:v>0</c:v>
                </c:pt>
                <c:pt idx="8494">
                  <c:v>0</c:v>
                </c:pt>
                <c:pt idx="8495">
                  <c:v>0</c:v>
                </c:pt>
                <c:pt idx="8496">
                  <c:v>0</c:v>
                </c:pt>
                <c:pt idx="8497">
                  <c:v>0</c:v>
                </c:pt>
                <c:pt idx="8498">
                  <c:v>0</c:v>
                </c:pt>
                <c:pt idx="8499">
                  <c:v>0</c:v>
                </c:pt>
                <c:pt idx="8500">
                  <c:v>0</c:v>
                </c:pt>
                <c:pt idx="8501">
                  <c:v>0</c:v>
                </c:pt>
                <c:pt idx="8502">
                  <c:v>0</c:v>
                </c:pt>
                <c:pt idx="8503">
                  <c:v>0</c:v>
                </c:pt>
                <c:pt idx="8504">
                  <c:v>0</c:v>
                </c:pt>
                <c:pt idx="8505">
                  <c:v>0</c:v>
                </c:pt>
                <c:pt idx="8506">
                  <c:v>0</c:v>
                </c:pt>
                <c:pt idx="8507">
                  <c:v>0</c:v>
                </c:pt>
                <c:pt idx="8508">
                  <c:v>0</c:v>
                </c:pt>
                <c:pt idx="8509">
                  <c:v>0</c:v>
                </c:pt>
                <c:pt idx="8510">
                  <c:v>0</c:v>
                </c:pt>
                <c:pt idx="8511">
                  <c:v>0</c:v>
                </c:pt>
                <c:pt idx="8512">
                  <c:v>0</c:v>
                </c:pt>
                <c:pt idx="8513">
                  <c:v>0</c:v>
                </c:pt>
                <c:pt idx="8514">
                  <c:v>0</c:v>
                </c:pt>
                <c:pt idx="8515">
                  <c:v>0</c:v>
                </c:pt>
                <c:pt idx="8516">
                  <c:v>0</c:v>
                </c:pt>
                <c:pt idx="8517">
                  <c:v>0</c:v>
                </c:pt>
                <c:pt idx="8518">
                  <c:v>0</c:v>
                </c:pt>
                <c:pt idx="8519">
                  <c:v>0</c:v>
                </c:pt>
                <c:pt idx="8520">
                  <c:v>0</c:v>
                </c:pt>
                <c:pt idx="8521">
                  <c:v>0</c:v>
                </c:pt>
                <c:pt idx="8522">
                  <c:v>0</c:v>
                </c:pt>
                <c:pt idx="8523">
                  <c:v>0</c:v>
                </c:pt>
                <c:pt idx="8524">
                  <c:v>0</c:v>
                </c:pt>
                <c:pt idx="8525">
                  <c:v>0</c:v>
                </c:pt>
                <c:pt idx="8526">
                  <c:v>0</c:v>
                </c:pt>
                <c:pt idx="8527">
                  <c:v>0</c:v>
                </c:pt>
                <c:pt idx="8528">
                  <c:v>0</c:v>
                </c:pt>
                <c:pt idx="8529">
                  <c:v>0</c:v>
                </c:pt>
                <c:pt idx="8530">
                  <c:v>0</c:v>
                </c:pt>
                <c:pt idx="8531">
                  <c:v>0</c:v>
                </c:pt>
                <c:pt idx="8532">
                  <c:v>0</c:v>
                </c:pt>
                <c:pt idx="8533">
                  <c:v>0</c:v>
                </c:pt>
                <c:pt idx="8534">
                  <c:v>0</c:v>
                </c:pt>
                <c:pt idx="8535">
                  <c:v>0</c:v>
                </c:pt>
                <c:pt idx="8536">
                  <c:v>0</c:v>
                </c:pt>
                <c:pt idx="8537">
                  <c:v>0</c:v>
                </c:pt>
                <c:pt idx="8538">
                  <c:v>0</c:v>
                </c:pt>
                <c:pt idx="8539">
                  <c:v>0</c:v>
                </c:pt>
                <c:pt idx="8540">
                  <c:v>0</c:v>
                </c:pt>
                <c:pt idx="8541">
                  <c:v>0</c:v>
                </c:pt>
                <c:pt idx="8542">
                  <c:v>0</c:v>
                </c:pt>
                <c:pt idx="8543">
                  <c:v>0</c:v>
                </c:pt>
                <c:pt idx="8544">
                  <c:v>0</c:v>
                </c:pt>
                <c:pt idx="8545">
                  <c:v>0</c:v>
                </c:pt>
                <c:pt idx="8546">
                  <c:v>0</c:v>
                </c:pt>
                <c:pt idx="8547">
                  <c:v>0</c:v>
                </c:pt>
                <c:pt idx="8548">
                  <c:v>0</c:v>
                </c:pt>
                <c:pt idx="8549">
                  <c:v>0</c:v>
                </c:pt>
                <c:pt idx="8550">
                  <c:v>0</c:v>
                </c:pt>
                <c:pt idx="8551">
                  <c:v>0</c:v>
                </c:pt>
                <c:pt idx="8552">
                  <c:v>0</c:v>
                </c:pt>
                <c:pt idx="8553">
                  <c:v>0</c:v>
                </c:pt>
                <c:pt idx="8554">
                  <c:v>0</c:v>
                </c:pt>
                <c:pt idx="8555">
                  <c:v>0</c:v>
                </c:pt>
                <c:pt idx="8556">
                  <c:v>0</c:v>
                </c:pt>
                <c:pt idx="8557">
                  <c:v>0</c:v>
                </c:pt>
                <c:pt idx="8558">
                  <c:v>0</c:v>
                </c:pt>
                <c:pt idx="8559">
                  <c:v>0</c:v>
                </c:pt>
                <c:pt idx="8560">
                  <c:v>0</c:v>
                </c:pt>
                <c:pt idx="8561">
                  <c:v>0</c:v>
                </c:pt>
                <c:pt idx="8562">
                  <c:v>0</c:v>
                </c:pt>
                <c:pt idx="8563">
                  <c:v>0</c:v>
                </c:pt>
                <c:pt idx="8564">
                  <c:v>0</c:v>
                </c:pt>
                <c:pt idx="8565">
                  <c:v>0</c:v>
                </c:pt>
                <c:pt idx="8566">
                  <c:v>0</c:v>
                </c:pt>
                <c:pt idx="8567">
                  <c:v>0</c:v>
                </c:pt>
                <c:pt idx="8568">
                  <c:v>0</c:v>
                </c:pt>
                <c:pt idx="8569">
                  <c:v>0</c:v>
                </c:pt>
                <c:pt idx="8570">
                  <c:v>0</c:v>
                </c:pt>
                <c:pt idx="8571">
                  <c:v>0</c:v>
                </c:pt>
                <c:pt idx="8572">
                  <c:v>0</c:v>
                </c:pt>
                <c:pt idx="8573">
                  <c:v>0</c:v>
                </c:pt>
                <c:pt idx="8574">
                  <c:v>0</c:v>
                </c:pt>
                <c:pt idx="8575">
                  <c:v>0</c:v>
                </c:pt>
                <c:pt idx="8576">
                  <c:v>0</c:v>
                </c:pt>
                <c:pt idx="8577">
                  <c:v>0</c:v>
                </c:pt>
                <c:pt idx="8578">
                  <c:v>0</c:v>
                </c:pt>
                <c:pt idx="8579">
                  <c:v>0</c:v>
                </c:pt>
                <c:pt idx="8580">
                  <c:v>0</c:v>
                </c:pt>
                <c:pt idx="8581">
                  <c:v>0</c:v>
                </c:pt>
                <c:pt idx="8582">
                  <c:v>0</c:v>
                </c:pt>
                <c:pt idx="8583">
                  <c:v>0</c:v>
                </c:pt>
                <c:pt idx="8584">
                  <c:v>0</c:v>
                </c:pt>
                <c:pt idx="8585">
                  <c:v>0</c:v>
                </c:pt>
                <c:pt idx="8586">
                  <c:v>0</c:v>
                </c:pt>
                <c:pt idx="8587">
                  <c:v>0</c:v>
                </c:pt>
                <c:pt idx="8588">
                  <c:v>0</c:v>
                </c:pt>
                <c:pt idx="8589">
                  <c:v>0</c:v>
                </c:pt>
                <c:pt idx="8590">
                  <c:v>0</c:v>
                </c:pt>
                <c:pt idx="8591">
                  <c:v>0</c:v>
                </c:pt>
                <c:pt idx="8592">
                  <c:v>0</c:v>
                </c:pt>
                <c:pt idx="8593">
                  <c:v>0</c:v>
                </c:pt>
                <c:pt idx="8594">
                  <c:v>0</c:v>
                </c:pt>
                <c:pt idx="8595">
                  <c:v>0</c:v>
                </c:pt>
                <c:pt idx="8596">
                  <c:v>0</c:v>
                </c:pt>
                <c:pt idx="8597">
                  <c:v>0</c:v>
                </c:pt>
                <c:pt idx="8598">
                  <c:v>0</c:v>
                </c:pt>
                <c:pt idx="8599">
                  <c:v>0</c:v>
                </c:pt>
                <c:pt idx="8600">
                  <c:v>0</c:v>
                </c:pt>
                <c:pt idx="8601">
                  <c:v>0</c:v>
                </c:pt>
                <c:pt idx="8602">
                  <c:v>0</c:v>
                </c:pt>
                <c:pt idx="8603">
                  <c:v>0</c:v>
                </c:pt>
                <c:pt idx="8604">
                  <c:v>0</c:v>
                </c:pt>
                <c:pt idx="8605">
                  <c:v>0</c:v>
                </c:pt>
                <c:pt idx="8606">
                  <c:v>0</c:v>
                </c:pt>
                <c:pt idx="8607">
                  <c:v>0</c:v>
                </c:pt>
                <c:pt idx="8608">
                  <c:v>0</c:v>
                </c:pt>
                <c:pt idx="8609">
                  <c:v>0</c:v>
                </c:pt>
                <c:pt idx="8610">
                  <c:v>0</c:v>
                </c:pt>
                <c:pt idx="8611">
                  <c:v>0</c:v>
                </c:pt>
                <c:pt idx="8612">
                  <c:v>0</c:v>
                </c:pt>
                <c:pt idx="8613">
                  <c:v>0</c:v>
                </c:pt>
                <c:pt idx="8614">
                  <c:v>0</c:v>
                </c:pt>
                <c:pt idx="8615">
                  <c:v>0</c:v>
                </c:pt>
                <c:pt idx="8616">
                  <c:v>0</c:v>
                </c:pt>
                <c:pt idx="8617">
                  <c:v>0</c:v>
                </c:pt>
                <c:pt idx="8618">
                  <c:v>0</c:v>
                </c:pt>
                <c:pt idx="8619">
                  <c:v>0</c:v>
                </c:pt>
                <c:pt idx="8620">
                  <c:v>0</c:v>
                </c:pt>
                <c:pt idx="8621">
                  <c:v>0</c:v>
                </c:pt>
                <c:pt idx="8622">
                  <c:v>0</c:v>
                </c:pt>
                <c:pt idx="8623">
                  <c:v>0</c:v>
                </c:pt>
                <c:pt idx="8624">
                  <c:v>0</c:v>
                </c:pt>
                <c:pt idx="8625">
                  <c:v>0</c:v>
                </c:pt>
                <c:pt idx="8626">
                  <c:v>0</c:v>
                </c:pt>
                <c:pt idx="8627">
                  <c:v>0</c:v>
                </c:pt>
                <c:pt idx="8628">
                  <c:v>0</c:v>
                </c:pt>
                <c:pt idx="8629">
                  <c:v>0</c:v>
                </c:pt>
                <c:pt idx="8630">
                  <c:v>0</c:v>
                </c:pt>
                <c:pt idx="8631">
                  <c:v>0</c:v>
                </c:pt>
                <c:pt idx="8632">
                  <c:v>0</c:v>
                </c:pt>
                <c:pt idx="8633">
                  <c:v>0</c:v>
                </c:pt>
                <c:pt idx="8634">
                  <c:v>0</c:v>
                </c:pt>
                <c:pt idx="8635">
                  <c:v>0</c:v>
                </c:pt>
                <c:pt idx="8636">
                  <c:v>0</c:v>
                </c:pt>
                <c:pt idx="8637">
                  <c:v>0</c:v>
                </c:pt>
                <c:pt idx="8638">
                  <c:v>0</c:v>
                </c:pt>
                <c:pt idx="8639">
                  <c:v>0</c:v>
                </c:pt>
                <c:pt idx="8640">
                  <c:v>0</c:v>
                </c:pt>
                <c:pt idx="8641">
                  <c:v>0</c:v>
                </c:pt>
                <c:pt idx="8642">
                  <c:v>0</c:v>
                </c:pt>
                <c:pt idx="8643">
                  <c:v>0</c:v>
                </c:pt>
                <c:pt idx="8644">
                  <c:v>0</c:v>
                </c:pt>
                <c:pt idx="8645">
                  <c:v>0</c:v>
                </c:pt>
                <c:pt idx="8646">
                  <c:v>0</c:v>
                </c:pt>
                <c:pt idx="8647">
                  <c:v>0</c:v>
                </c:pt>
                <c:pt idx="8648">
                  <c:v>0</c:v>
                </c:pt>
                <c:pt idx="8649">
                  <c:v>0</c:v>
                </c:pt>
                <c:pt idx="8650">
                  <c:v>0</c:v>
                </c:pt>
                <c:pt idx="8651">
                  <c:v>0</c:v>
                </c:pt>
                <c:pt idx="8652">
                  <c:v>0</c:v>
                </c:pt>
                <c:pt idx="8653">
                  <c:v>0</c:v>
                </c:pt>
                <c:pt idx="8654">
                  <c:v>0</c:v>
                </c:pt>
                <c:pt idx="8655">
                  <c:v>0</c:v>
                </c:pt>
                <c:pt idx="8656">
                  <c:v>0</c:v>
                </c:pt>
                <c:pt idx="8657">
                  <c:v>0</c:v>
                </c:pt>
                <c:pt idx="8658">
                  <c:v>0</c:v>
                </c:pt>
                <c:pt idx="8659">
                  <c:v>0</c:v>
                </c:pt>
                <c:pt idx="8660">
                  <c:v>0</c:v>
                </c:pt>
                <c:pt idx="8661">
                  <c:v>0</c:v>
                </c:pt>
                <c:pt idx="8662">
                  <c:v>0</c:v>
                </c:pt>
                <c:pt idx="8663">
                  <c:v>0</c:v>
                </c:pt>
                <c:pt idx="8664">
                  <c:v>0</c:v>
                </c:pt>
                <c:pt idx="8665">
                  <c:v>0</c:v>
                </c:pt>
                <c:pt idx="8666">
                  <c:v>0</c:v>
                </c:pt>
                <c:pt idx="8667">
                  <c:v>0</c:v>
                </c:pt>
                <c:pt idx="8668">
                  <c:v>0</c:v>
                </c:pt>
                <c:pt idx="8669">
                  <c:v>0</c:v>
                </c:pt>
                <c:pt idx="8670">
                  <c:v>0</c:v>
                </c:pt>
                <c:pt idx="8671">
                  <c:v>0</c:v>
                </c:pt>
                <c:pt idx="8672">
                  <c:v>0</c:v>
                </c:pt>
                <c:pt idx="8673">
                  <c:v>0</c:v>
                </c:pt>
                <c:pt idx="8674">
                  <c:v>0</c:v>
                </c:pt>
                <c:pt idx="8675">
                  <c:v>0</c:v>
                </c:pt>
                <c:pt idx="8676">
                  <c:v>0</c:v>
                </c:pt>
                <c:pt idx="8677">
                  <c:v>0</c:v>
                </c:pt>
                <c:pt idx="8678">
                  <c:v>0</c:v>
                </c:pt>
                <c:pt idx="8679">
                  <c:v>0</c:v>
                </c:pt>
                <c:pt idx="8680">
                  <c:v>0</c:v>
                </c:pt>
                <c:pt idx="8681">
                  <c:v>0</c:v>
                </c:pt>
                <c:pt idx="8682">
                  <c:v>0</c:v>
                </c:pt>
                <c:pt idx="8683">
                  <c:v>0</c:v>
                </c:pt>
                <c:pt idx="8684">
                  <c:v>0</c:v>
                </c:pt>
                <c:pt idx="8685">
                  <c:v>0</c:v>
                </c:pt>
                <c:pt idx="8686">
                  <c:v>0</c:v>
                </c:pt>
                <c:pt idx="8687">
                  <c:v>0</c:v>
                </c:pt>
                <c:pt idx="8688">
                  <c:v>0</c:v>
                </c:pt>
                <c:pt idx="8689">
                  <c:v>0</c:v>
                </c:pt>
                <c:pt idx="8690">
                  <c:v>0</c:v>
                </c:pt>
                <c:pt idx="8691">
                  <c:v>0</c:v>
                </c:pt>
                <c:pt idx="8692">
                  <c:v>0</c:v>
                </c:pt>
                <c:pt idx="8693">
                  <c:v>0</c:v>
                </c:pt>
                <c:pt idx="8694">
                  <c:v>0</c:v>
                </c:pt>
                <c:pt idx="8695">
                  <c:v>0</c:v>
                </c:pt>
                <c:pt idx="8696">
                  <c:v>0</c:v>
                </c:pt>
                <c:pt idx="8697">
                  <c:v>0</c:v>
                </c:pt>
                <c:pt idx="8698">
                  <c:v>0</c:v>
                </c:pt>
                <c:pt idx="8699">
                  <c:v>0</c:v>
                </c:pt>
                <c:pt idx="8700">
                  <c:v>0</c:v>
                </c:pt>
                <c:pt idx="8701">
                  <c:v>0</c:v>
                </c:pt>
                <c:pt idx="8702">
                  <c:v>0</c:v>
                </c:pt>
                <c:pt idx="8703">
                  <c:v>0</c:v>
                </c:pt>
                <c:pt idx="8704">
                  <c:v>0</c:v>
                </c:pt>
                <c:pt idx="8705">
                  <c:v>0</c:v>
                </c:pt>
                <c:pt idx="8706">
                  <c:v>0</c:v>
                </c:pt>
                <c:pt idx="8707">
                  <c:v>0</c:v>
                </c:pt>
                <c:pt idx="8708">
                  <c:v>0</c:v>
                </c:pt>
                <c:pt idx="8709">
                  <c:v>0</c:v>
                </c:pt>
                <c:pt idx="8710">
                  <c:v>0</c:v>
                </c:pt>
                <c:pt idx="8711">
                  <c:v>0</c:v>
                </c:pt>
                <c:pt idx="8712">
                  <c:v>0</c:v>
                </c:pt>
                <c:pt idx="8713">
                  <c:v>0</c:v>
                </c:pt>
                <c:pt idx="8714">
                  <c:v>0</c:v>
                </c:pt>
                <c:pt idx="8715">
                  <c:v>0</c:v>
                </c:pt>
                <c:pt idx="8716">
                  <c:v>0</c:v>
                </c:pt>
                <c:pt idx="8717">
                  <c:v>0</c:v>
                </c:pt>
                <c:pt idx="8718">
                  <c:v>0</c:v>
                </c:pt>
                <c:pt idx="8719">
                  <c:v>0</c:v>
                </c:pt>
                <c:pt idx="8720">
                  <c:v>0</c:v>
                </c:pt>
                <c:pt idx="8721">
                  <c:v>0</c:v>
                </c:pt>
                <c:pt idx="8722">
                  <c:v>0</c:v>
                </c:pt>
                <c:pt idx="8723">
                  <c:v>0</c:v>
                </c:pt>
                <c:pt idx="8724">
                  <c:v>0</c:v>
                </c:pt>
                <c:pt idx="8725">
                  <c:v>0</c:v>
                </c:pt>
                <c:pt idx="8726">
                  <c:v>0</c:v>
                </c:pt>
                <c:pt idx="8727">
                  <c:v>0</c:v>
                </c:pt>
                <c:pt idx="8728">
                  <c:v>0</c:v>
                </c:pt>
                <c:pt idx="8729">
                  <c:v>0</c:v>
                </c:pt>
                <c:pt idx="8730">
                  <c:v>0</c:v>
                </c:pt>
                <c:pt idx="8731">
                  <c:v>0</c:v>
                </c:pt>
                <c:pt idx="8732">
                  <c:v>0</c:v>
                </c:pt>
                <c:pt idx="8733">
                  <c:v>0</c:v>
                </c:pt>
                <c:pt idx="8734">
                  <c:v>0</c:v>
                </c:pt>
                <c:pt idx="8735">
                  <c:v>0</c:v>
                </c:pt>
                <c:pt idx="8736">
                  <c:v>0</c:v>
                </c:pt>
                <c:pt idx="8737">
                  <c:v>0</c:v>
                </c:pt>
                <c:pt idx="8738">
                  <c:v>0</c:v>
                </c:pt>
                <c:pt idx="8739">
                  <c:v>0</c:v>
                </c:pt>
                <c:pt idx="8740">
                  <c:v>0</c:v>
                </c:pt>
                <c:pt idx="8741">
                  <c:v>0</c:v>
                </c:pt>
                <c:pt idx="8742">
                  <c:v>0</c:v>
                </c:pt>
                <c:pt idx="8743">
                  <c:v>0</c:v>
                </c:pt>
                <c:pt idx="8744">
                  <c:v>0</c:v>
                </c:pt>
                <c:pt idx="8745">
                  <c:v>0</c:v>
                </c:pt>
                <c:pt idx="8746">
                  <c:v>0</c:v>
                </c:pt>
                <c:pt idx="8747">
                  <c:v>0</c:v>
                </c:pt>
                <c:pt idx="8748">
                  <c:v>0</c:v>
                </c:pt>
                <c:pt idx="8749">
                  <c:v>0</c:v>
                </c:pt>
                <c:pt idx="8750">
                  <c:v>0</c:v>
                </c:pt>
                <c:pt idx="8751">
                  <c:v>0</c:v>
                </c:pt>
                <c:pt idx="8752">
                  <c:v>0</c:v>
                </c:pt>
                <c:pt idx="8753">
                  <c:v>0</c:v>
                </c:pt>
                <c:pt idx="8754">
                  <c:v>0</c:v>
                </c:pt>
                <c:pt idx="8755">
                  <c:v>0</c:v>
                </c:pt>
                <c:pt idx="8756">
                  <c:v>0</c:v>
                </c:pt>
                <c:pt idx="8757">
                  <c:v>0</c:v>
                </c:pt>
                <c:pt idx="8758">
                  <c:v>0</c:v>
                </c:pt>
                <c:pt idx="8759">
                  <c:v>0</c:v>
                </c:pt>
                <c:pt idx="8760">
                  <c:v>0</c:v>
                </c:pt>
                <c:pt idx="8761">
                  <c:v>0</c:v>
                </c:pt>
                <c:pt idx="8762">
                  <c:v>0</c:v>
                </c:pt>
                <c:pt idx="8763">
                  <c:v>0</c:v>
                </c:pt>
                <c:pt idx="8764">
                  <c:v>0</c:v>
                </c:pt>
                <c:pt idx="8765">
                  <c:v>0</c:v>
                </c:pt>
                <c:pt idx="8766">
                  <c:v>0</c:v>
                </c:pt>
                <c:pt idx="8767">
                  <c:v>0</c:v>
                </c:pt>
                <c:pt idx="8768">
                  <c:v>0</c:v>
                </c:pt>
                <c:pt idx="8769">
                  <c:v>0</c:v>
                </c:pt>
                <c:pt idx="8770">
                  <c:v>0</c:v>
                </c:pt>
                <c:pt idx="8771">
                  <c:v>0</c:v>
                </c:pt>
                <c:pt idx="8772">
                  <c:v>0</c:v>
                </c:pt>
                <c:pt idx="8773">
                  <c:v>0</c:v>
                </c:pt>
                <c:pt idx="8774">
                  <c:v>0</c:v>
                </c:pt>
                <c:pt idx="8775">
                  <c:v>0</c:v>
                </c:pt>
                <c:pt idx="8776">
                  <c:v>0</c:v>
                </c:pt>
                <c:pt idx="8777">
                  <c:v>0</c:v>
                </c:pt>
                <c:pt idx="8778">
                  <c:v>0</c:v>
                </c:pt>
                <c:pt idx="8779">
                  <c:v>0</c:v>
                </c:pt>
                <c:pt idx="8780">
                  <c:v>0</c:v>
                </c:pt>
                <c:pt idx="8781">
                  <c:v>0</c:v>
                </c:pt>
                <c:pt idx="8782">
                  <c:v>0</c:v>
                </c:pt>
                <c:pt idx="8783">
                  <c:v>0</c:v>
                </c:pt>
                <c:pt idx="8784">
                  <c:v>0</c:v>
                </c:pt>
                <c:pt idx="8785">
                  <c:v>0</c:v>
                </c:pt>
                <c:pt idx="8786">
                  <c:v>0</c:v>
                </c:pt>
                <c:pt idx="8787">
                  <c:v>0</c:v>
                </c:pt>
                <c:pt idx="8788">
                  <c:v>0</c:v>
                </c:pt>
                <c:pt idx="8789">
                  <c:v>0</c:v>
                </c:pt>
                <c:pt idx="8790">
                  <c:v>0</c:v>
                </c:pt>
                <c:pt idx="8791">
                  <c:v>0</c:v>
                </c:pt>
                <c:pt idx="8792">
                  <c:v>0</c:v>
                </c:pt>
                <c:pt idx="8793">
                  <c:v>0</c:v>
                </c:pt>
                <c:pt idx="8794">
                  <c:v>0</c:v>
                </c:pt>
                <c:pt idx="8795">
                  <c:v>0</c:v>
                </c:pt>
                <c:pt idx="8796">
                  <c:v>0</c:v>
                </c:pt>
                <c:pt idx="8797">
                  <c:v>0</c:v>
                </c:pt>
                <c:pt idx="8798">
                  <c:v>0</c:v>
                </c:pt>
                <c:pt idx="8799">
                  <c:v>0</c:v>
                </c:pt>
                <c:pt idx="8800">
                  <c:v>0</c:v>
                </c:pt>
                <c:pt idx="8801">
                  <c:v>0</c:v>
                </c:pt>
                <c:pt idx="8802">
                  <c:v>0</c:v>
                </c:pt>
                <c:pt idx="8803">
                  <c:v>0</c:v>
                </c:pt>
                <c:pt idx="8804">
                  <c:v>0</c:v>
                </c:pt>
                <c:pt idx="8805">
                  <c:v>0</c:v>
                </c:pt>
                <c:pt idx="8806">
                  <c:v>0</c:v>
                </c:pt>
                <c:pt idx="8807">
                  <c:v>0</c:v>
                </c:pt>
                <c:pt idx="8808">
                  <c:v>0</c:v>
                </c:pt>
                <c:pt idx="8809">
                  <c:v>0</c:v>
                </c:pt>
                <c:pt idx="8810">
                  <c:v>0</c:v>
                </c:pt>
                <c:pt idx="8811">
                  <c:v>0</c:v>
                </c:pt>
                <c:pt idx="8812">
                  <c:v>0</c:v>
                </c:pt>
                <c:pt idx="8813">
                  <c:v>0</c:v>
                </c:pt>
                <c:pt idx="8814">
                  <c:v>0</c:v>
                </c:pt>
                <c:pt idx="8815">
                  <c:v>0</c:v>
                </c:pt>
                <c:pt idx="8816">
                  <c:v>0</c:v>
                </c:pt>
                <c:pt idx="8817">
                  <c:v>0</c:v>
                </c:pt>
                <c:pt idx="8818">
                  <c:v>0</c:v>
                </c:pt>
                <c:pt idx="8819">
                  <c:v>0</c:v>
                </c:pt>
                <c:pt idx="8820">
                  <c:v>0</c:v>
                </c:pt>
                <c:pt idx="8821">
                  <c:v>0</c:v>
                </c:pt>
                <c:pt idx="8822">
                  <c:v>0</c:v>
                </c:pt>
                <c:pt idx="8823">
                  <c:v>0</c:v>
                </c:pt>
                <c:pt idx="8824">
                  <c:v>0</c:v>
                </c:pt>
                <c:pt idx="8825">
                  <c:v>0</c:v>
                </c:pt>
                <c:pt idx="8826">
                  <c:v>0</c:v>
                </c:pt>
                <c:pt idx="8827">
                  <c:v>0</c:v>
                </c:pt>
                <c:pt idx="8828">
                  <c:v>0</c:v>
                </c:pt>
                <c:pt idx="8829">
                  <c:v>0</c:v>
                </c:pt>
                <c:pt idx="8830">
                  <c:v>0</c:v>
                </c:pt>
                <c:pt idx="8831">
                  <c:v>0</c:v>
                </c:pt>
                <c:pt idx="8832">
                  <c:v>0</c:v>
                </c:pt>
                <c:pt idx="8833">
                  <c:v>0</c:v>
                </c:pt>
                <c:pt idx="8834">
                  <c:v>0</c:v>
                </c:pt>
                <c:pt idx="8835">
                  <c:v>0</c:v>
                </c:pt>
                <c:pt idx="8836">
                  <c:v>0</c:v>
                </c:pt>
                <c:pt idx="8837">
                  <c:v>0</c:v>
                </c:pt>
                <c:pt idx="8838">
                  <c:v>0</c:v>
                </c:pt>
                <c:pt idx="8839">
                  <c:v>0</c:v>
                </c:pt>
                <c:pt idx="8840">
                  <c:v>0</c:v>
                </c:pt>
                <c:pt idx="8841">
                  <c:v>0</c:v>
                </c:pt>
                <c:pt idx="8842">
                  <c:v>0</c:v>
                </c:pt>
                <c:pt idx="8843">
                  <c:v>0</c:v>
                </c:pt>
                <c:pt idx="8844">
                  <c:v>0</c:v>
                </c:pt>
                <c:pt idx="8845">
                  <c:v>0</c:v>
                </c:pt>
                <c:pt idx="8846">
                  <c:v>0</c:v>
                </c:pt>
                <c:pt idx="8847">
                  <c:v>0</c:v>
                </c:pt>
                <c:pt idx="8848">
                  <c:v>0</c:v>
                </c:pt>
                <c:pt idx="8849">
                  <c:v>0</c:v>
                </c:pt>
                <c:pt idx="8850">
                  <c:v>0</c:v>
                </c:pt>
                <c:pt idx="8851">
                  <c:v>0</c:v>
                </c:pt>
                <c:pt idx="8852">
                  <c:v>0</c:v>
                </c:pt>
                <c:pt idx="8853">
                  <c:v>0</c:v>
                </c:pt>
                <c:pt idx="8854">
                  <c:v>0</c:v>
                </c:pt>
                <c:pt idx="8855">
                  <c:v>0</c:v>
                </c:pt>
                <c:pt idx="8856">
                  <c:v>0</c:v>
                </c:pt>
                <c:pt idx="8857">
                  <c:v>0</c:v>
                </c:pt>
                <c:pt idx="8858">
                  <c:v>0</c:v>
                </c:pt>
                <c:pt idx="8859">
                  <c:v>0</c:v>
                </c:pt>
                <c:pt idx="8860">
                  <c:v>0</c:v>
                </c:pt>
                <c:pt idx="8861">
                  <c:v>0</c:v>
                </c:pt>
                <c:pt idx="8862">
                  <c:v>0</c:v>
                </c:pt>
                <c:pt idx="8863">
                  <c:v>0</c:v>
                </c:pt>
                <c:pt idx="8864">
                  <c:v>0</c:v>
                </c:pt>
                <c:pt idx="8865">
                  <c:v>0</c:v>
                </c:pt>
                <c:pt idx="8866">
                  <c:v>0</c:v>
                </c:pt>
                <c:pt idx="8867">
                  <c:v>0</c:v>
                </c:pt>
                <c:pt idx="8868">
                  <c:v>0</c:v>
                </c:pt>
                <c:pt idx="8869">
                  <c:v>0</c:v>
                </c:pt>
                <c:pt idx="8870">
                  <c:v>0</c:v>
                </c:pt>
                <c:pt idx="8871">
                  <c:v>0</c:v>
                </c:pt>
                <c:pt idx="8872">
                  <c:v>0</c:v>
                </c:pt>
                <c:pt idx="8873">
                  <c:v>0</c:v>
                </c:pt>
                <c:pt idx="8874">
                  <c:v>0</c:v>
                </c:pt>
                <c:pt idx="8875">
                  <c:v>0</c:v>
                </c:pt>
                <c:pt idx="8876">
                  <c:v>0</c:v>
                </c:pt>
                <c:pt idx="8877">
                  <c:v>0</c:v>
                </c:pt>
                <c:pt idx="8878">
                  <c:v>0</c:v>
                </c:pt>
                <c:pt idx="8879">
                  <c:v>0</c:v>
                </c:pt>
                <c:pt idx="8880">
                  <c:v>0</c:v>
                </c:pt>
                <c:pt idx="8881">
                  <c:v>0</c:v>
                </c:pt>
                <c:pt idx="8882">
                  <c:v>0</c:v>
                </c:pt>
                <c:pt idx="8883">
                  <c:v>0</c:v>
                </c:pt>
                <c:pt idx="8884">
                  <c:v>0</c:v>
                </c:pt>
                <c:pt idx="8885">
                  <c:v>0</c:v>
                </c:pt>
                <c:pt idx="8886">
                  <c:v>0</c:v>
                </c:pt>
                <c:pt idx="8887">
                  <c:v>0</c:v>
                </c:pt>
                <c:pt idx="8888">
                  <c:v>0</c:v>
                </c:pt>
                <c:pt idx="8889">
                  <c:v>0</c:v>
                </c:pt>
                <c:pt idx="8890">
                  <c:v>0</c:v>
                </c:pt>
                <c:pt idx="8891">
                  <c:v>0</c:v>
                </c:pt>
                <c:pt idx="8892">
                  <c:v>0</c:v>
                </c:pt>
                <c:pt idx="8893">
                  <c:v>0</c:v>
                </c:pt>
                <c:pt idx="8894">
                  <c:v>0</c:v>
                </c:pt>
                <c:pt idx="8895">
                  <c:v>0</c:v>
                </c:pt>
                <c:pt idx="8896">
                  <c:v>0</c:v>
                </c:pt>
                <c:pt idx="8897">
                  <c:v>0</c:v>
                </c:pt>
                <c:pt idx="8898">
                  <c:v>0</c:v>
                </c:pt>
                <c:pt idx="8899">
                  <c:v>0</c:v>
                </c:pt>
                <c:pt idx="8900">
                  <c:v>0</c:v>
                </c:pt>
                <c:pt idx="8901">
                  <c:v>0</c:v>
                </c:pt>
                <c:pt idx="8902">
                  <c:v>0</c:v>
                </c:pt>
                <c:pt idx="8903">
                  <c:v>0</c:v>
                </c:pt>
                <c:pt idx="8904">
                  <c:v>0</c:v>
                </c:pt>
                <c:pt idx="8905">
                  <c:v>0</c:v>
                </c:pt>
                <c:pt idx="8906">
                  <c:v>0</c:v>
                </c:pt>
                <c:pt idx="8907">
                  <c:v>0</c:v>
                </c:pt>
                <c:pt idx="8908">
                  <c:v>0</c:v>
                </c:pt>
                <c:pt idx="8909">
                  <c:v>0</c:v>
                </c:pt>
                <c:pt idx="8910">
                  <c:v>0</c:v>
                </c:pt>
                <c:pt idx="8911">
                  <c:v>0</c:v>
                </c:pt>
                <c:pt idx="8912">
                  <c:v>0</c:v>
                </c:pt>
                <c:pt idx="8913">
                  <c:v>0</c:v>
                </c:pt>
                <c:pt idx="8914">
                  <c:v>0</c:v>
                </c:pt>
                <c:pt idx="8915">
                  <c:v>0</c:v>
                </c:pt>
                <c:pt idx="8916">
                  <c:v>0</c:v>
                </c:pt>
                <c:pt idx="8917">
                  <c:v>0</c:v>
                </c:pt>
                <c:pt idx="8918">
                  <c:v>0</c:v>
                </c:pt>
                <c:pt idx="8919">
                  <c:v>0</c:v>
                </c:pt>
                <c:pt idx="8920">
                  <c:v>0</c:v>
                </c:pt>
                <c:pt idx="8921">
                  <c:v>0</c:v>
                </c:pt>
                <c:pt idx="8922">
                  <c:v>0</c:v>
                </c:pt>
                <c:pt idx="8923">
                  <c:v>0</c:v>
                </c:pt>
                <c:pt idx="8924">
                  <c:v>0</c:v>
                </c:pt>
                <c:pt idx="8925">
                  <c:v>0</c:v>
                </c:pt>
                <c:pt idx="8926">
                  <c:v>0</c:v>
                </c:pt>
                <c:pt idx="8927">
                  <c:v>0</c:v>
                </c:pt>
                <c:pt idx="8928">
                  <c:v>0</c:v>
                </c:pt>
                <c:pt idx="8929">
                  <c:v>0</c:v>
                </c:pt>
                <c:pt idx="8930">
                  <c:v>0</c:v>
                </c:pt>
                <c:pt idx="8931">
                  <c:v>0</c:v>
                </c:pt>
                <c:pt idx="8932">
                  <c:v>0</c:v>
                </c:pt>
                <c:pt idx="8933">
                  <c:v>0</c:v>
                </c:pt>
                <c:pt idx="8934">
                  <c:v>0</c:v>
                </c:pt>
                <c:pt idx="8935">
                  <c:v>0</c:v>
                </c:pt>
                <c:pt idx="8936">
                  <c:v>0</c:v>
                </c:pt>
                <c:pt idx="8937">
                  <c:v>0</c:v>
                </c:pt>
                <c:pt idx="8938">
                  <c:v>0</c:v>
                </c:pt>
                <c:pt idx="8939">
                  <c:v>0</c:v>
                </c:pt>
                <c:pt idx="8940">
                  <c:v>0</c:v>
                </c:pt>
                <c:pt idx="8941">
                  <c:v>0</c:v>
                </c:pt>
                <c:pt idx="8942">
                  <c:v>0</c:v>
                </c:pt>
                <c:pt idx="8943">
                  <c:v>0</c:v>
                </c:pt>
                <c:pt idx="8944">
                  <c:v>0</c:v>
                </c:pt>
                <c:pt idx="8945">
                  <c:v>0</c:v>
                </c:pt>
                <c:pt idx="8946">
                  <c:v>0</c:v>
                </c:pt>
                <c:pt idx="8947">
                  <c:v>0</c:v>
                </c:pt>
                <c:pt idx="8948">
                  <c:v>0</c:v>
                </c:pt>
                <c:pt idx="8949">
                  <c:v>0</c:v>
                </c:pt>
                <c:pt idx="8950">
                  <c:v>0</c:v>
                </c:pt>
                <c:pt idx="8951">
                  <c:v>0</c:v>
                </c:pt>
                <c:pt idx="8952">
                  <c:v>0</c:v>
                </c:pt>
                <c:pt idx="8953">
                  <c:v>0</c:v>
                </c:pt>
                <c:pt idx="8954">
                  <c:v>0</c:v>
                </c:pt>
                <c:pt idx="8955">
                  <c:v>0</c:v>
                </c:pt>
                <c:pt idx="8956">
                  <c:v>0</c:v>
                </c:pt>
                <c:pt idx="8957">
                  <c:v>0</c:v>
                </c:pt>
                <c:pt idx="8958">
                  <c:v>0</c:v>
                </c:pt>
                <c:pt idx="8959">
                  <c:v>0</c:v>
                </c:pt>
                <c:pt idx="8960">
                  <c:v>0</c:v>
                </c:pt>
                <c:pt idx="8961">
                  <c:v>0</c:v>
                </c:pt>
                <c:pt idx="8962">
                  <c:v>0</c:v>
                </c:pt>
                <c:pt idx="8963">
                  <c:v>0</c:v>
                </c:pt>
                <c:pt idx="8964">
                  <c:v>0</c:v>
                </c:pt>
                <c:pt idx="8965">
                  <c:v>0</c:v>
                </c:pt>
                <c:pt idx="8966">
                  <c:v>0</c:v>
                </c:pt>
                <c:pt idx="8967">
                  <c:v>0</c:v>
                </c:pt>
                <c:pt idx="8968">
                  <c:v>0</c:v>
                </c:pt>
                <c:pt idx="8969">
                  <c:v>0</c:v>
                </c:pt>
                <c:pt idx="8970">
                  <c:v>0</c:v>
                </c:pt>
                <c:pt idx="8971">
                  <c:v>0</c:v>
                </c:pt>
                <c:pt idx="8972">
                  <c:v>0</c:v>
                </c:pt>
                <c:pt idx="8973">
                  <c:v>0</c:v>
                </c:pt>
                <c:pt idx="8974">
                  <c:v>0</c:v>
                </c:pt>
                <c:pt idx="8975">
                  <c:v>0</c:v>
                </c:pt>
                <c:pt idx="8976">
                  <c:v>0</c:v>
                </c:pt>
                <c:pt idx="8977">
                  <c:v>0</c:v>
                </c:pt>
                <c:pt idx="8978">
                  <c:v>0</c:v>
                </c:pt>
                <c:pt idx="8979">
                  <c:v>0</c:v>
                </c:pt>
                <c:pt idx="8980">
                  <c:v>0</c:v>
                </c:pt>
                <c:pt idx="8981">
                  <c:v>0</c:v>
                </c:pt>
                <c:pt idx="8982">
                  <c:v>0</c:v>
                </c:pt>
                <c:pt idx="8983">
                  <c:v>0</c:v>
                </c:pt>
                <c:pt idx="8984">
                  <c:v>0</c:v>
                </c:pt>
                <c:pt idx="8985">
                  <c:v>0</c:v>
                </c:pt>
                <c:pt idx="8986">
                  <c:v>0</c:v>
                </c:pt>
                <c:pt idx="8987">
                  <c:v>0</c:v>
                </c:pt>
                <c:pt idx="8988">
                  <c:v>0</c:v>
                </c:pt>
                <c:pt idx="8989">
                  <c:v>0</c:v>
                </c:pt>
                <c:pt idx="8990">
                  <c:v>0</c:v>
                </c:pt>
                <c:pt idx="8991">
                  <c:v>0</c:v>
                </c:pt>
                <c:pt idx="8992">
                  <c:v>0</c:v>
                </c:pt>
                <c:pt idx="8993">
                  <c:v>0</c:v>
                </c:pt>
                <c:pt idx="8994">
                  <c:v>0</c:v>
                </c:pt>
                <c:pt idx="8995">
                  <c:v>0</c:v>
                </c:pt>
                <c:pt idx="8996">
                  <c:v>0</c:v>
                </c:pt>
                <c:pt idx="8997">
                  <c:v>0</c:v>
                </c:pt>
                <c:pt idx="8998">
                  <c:v>0</c:v>
                </c:pt>
                <c:pt idx="8999">
                  <c:v>0</c:v>
                </c:pt>
                <c:pt idx="9000">
                  <c:v>0</c:v>
                </c:pt>
                <c:pt idx="9001">
                  <c:v>0</c:v>
                </c:pt>
                <c:pt idx="9002">
                  <c:v>0</c:v>
                </c:pt>
                <c:pt idx="9003">
                  <c:v>0</c:v>
                </c:pt>
                <c:pt idx="9004">
                  <c:v>0</c:v>
                </c:pt>
                <c:pt idx="9005">
                  <c:v>0</c:v>
                </c:pt>
                <c:pt idx="9006">
                  <c:v>0</c:v>
                </c:pt>
                <c:pt idx="9007">
                  <c:v>0</c:v>
                </c:pt>
                <c:pt idx="9008">
                  <c:v>0</c:v>
                </c:pt>
                <c:pt idx="9009">
                  <c:v>0</c:v>
                </c:pt>
                <c:pt idx="9010">
                  <c:v>0</c:v>
                </c:pt>
                <c:pt idx="9011">
                  <c:v>0</c:v>
                </c:pt>
                <c:pt idx="9012">
                  <c:v>0</c:v>
                </c:pt>
                <c:pt idx="9013">
                  <c:v>0</c:v>
                </c:pt>
                <c:pt idx="9014">
                  <c:v>0</c:v>
                </c:pt>
                <c:pt idx="9015">
                  <c:v>0</c:v>
                </c:pt>
                <c:pt idx="9016">
                  <c:v>0</c:v>
                </c:pt>
                <c:pt idx="9017">
                  <c:v>0</c:v>
                </c:pt>
                <c:pt idx="9018">
                  <c:v>0</c:v>
                </c:pt>
                <c:pt idx="9019">
                  <c:v>0</c:v>
                </c:pt>
                <c:pt idx="9020">
                  <c:v>0</c:v>
                </c:pt>
                <c:pt idx="9021">
                  <c:v>0</c:v>
                </c:pt>
                <c:pt idx="9022">
                  <c:v>0</c:v>
                </c:pt>
                <c:pt idx="9023">
                  <c:v>0</c:v>
                </c:pt>
                <c:pt idx="9024">
                  <c:v>0</c:v>
                </c:pt>
                <c:pt idx="9025">
                  <c:v>0</c:v>
                </c:pt>
                <c:pt idx="9026">
                  <c:v>0</c:v>
                </c:pt>
                <c:pt idx="9027">
                  <c:v>0</c:v>
                </c:pt>
                <c:pt idx="9028">
                  <c:v>0</c:v>
                </c:pt>
                <c:pt idx="9029">
                  <c:v>0</c:v>
                </c:pt>
                <c:pt idx="9030">
                  <c:v>0</c:v>
                </c:pt>
                <c:pt idx="9031">
                  <c:v>0</c:v>
                </c:pt>
                <c:pt idx="9032">
                  <c:v>0</c:v>
                </c:pt>
                <c:pt idx="9033">
                  <c:v>0</c:v>
                </c:pt>
                <c:pt idx="9034">
                  <c:v>0</c:v>
                </c:pt>
                <c:pt idx="9035">
                  <c:v>0</c:v>
                </c:pt>
                <c:pt idx="9036">
                  <c:v>0</c:v>
                </c:pt>
                <c:pt idx="9037">
                  <c:v>0</c:v>
                </c:pt>
                <c:pt idx="9038">
                  <c:v>0</c:v>
                </c:pt>
                <c:pt idx="9039">
                  <c:v>0</c:v>
                </c:pt>
                <c:pt idx="9040">
                  <c:v>0</c:v>
                </c:pt>
                <c:pt idx="9041">
                  <c:v>0</c:v>
                </c:pt>
                <c:pt idx="9042">
                  <c:v>0</c:v>
                </c:pt>
                <c:pt idx="9043">
                  <c:v>0</c:v>
                </c:pt>
                <c:pt idx="9044">
                  <c:v>0</c:v>
                </c:pt>
                <c:pt idx="9045">
                  <c:v>0</c:v>
                </c:pt>
                <c:pt idx="9046">
                  <c:v>0</c:v>
                </c:pt>
                <c:pt idx="9047">
                  <c:v>0</c:v>
                </c:pt>
                <c:pt idx="9048">
                  <c:v>0</c:v>
                </c:pt>
                <c:pt idx="9049">
                  <c:v>0</c:v>
                </c:pt>
                <c:pt idx="9050">
                  <c:v>0</c:v>
                </c:pt>
                <c:pt idx="9051">
                  <c:v>0</c:v>
                </c:pt>
                <c:pt idx="9052">
                  <c:v>0</c:v>
                </c:pt>
                <c:pt idx="9053">
                  <c:v>0</c:v>
                </c:pt>
                <c:pt idx="9054">
                  <c:v>0</c:v>
                </c:pt>
                <c:pt idx="9055">
                  <c:v>0</c:v>
                </c:pt>
                <c:pt idx="9056">
                  <c:v>0</c:v>
                </c:pt>
                <c:pt idx="9057">
                  <c:v>0</c:v>
                </c:pt>
                <c:pt idx="9058">
                  <c:v>0</c:v>
                </c:pt>
                <c:pt idx="9059">
                  <c:v>0</c:v>
                </c:pt>
                <c:pt idx="9060">
                  <c:v>0</c:v>
                </c:pt>
                <c:pt idx="9061">
                  <c:v>0</c:v>
                </c:pt>
                <c:pt idx="9062">
                  <c:v>0</c:v>
                </c:pt>
                <c:pt idx="9063">
                  <c:v>0</c:v>
                </c:pt>
                <c:pt idx="9064">
                  <c:v>0</c:v>
                </c:pt>
                <c:pt idx="9065">
                  <c:v>0</c:v>
                </c:pt>
                <c:pt idx="9066">
                  <c:v>0</c:v>
                </c:pt>
                <c:pt idx="9067">
                  <c:v>0</c:v>
                </c:pt>
                <c:pt idx="9068">
                  <c:v>0</c:v>
                </c:pt>
                <c:pt idx="9069">
                  <c:v>0</c:v>
                </c:pt>
                <c:pt idx="9070">
                  <c:v>0</c:v>
                </c:pt>
                <c:pt idx="9071">
                  <c:v>0</c:v>
                </c:pt>
                <c:pt idx="9072">
                  <c:v>0</c:v>
                </c:pt>
                <c:pt idx="9073">
                  <c:v>0</c:v>
                </c:pt>
                <c:pt idx="9074">
                  <c:v>0</c:v>
                </c:pt>
                <c:pt idx="9075">
                  <c:v>0</c:v>
                </c:pt>
                <c:pt idx="9076">
                  <c:v>0</c:v>
                </c:pt>
                <c:pt idx="9077">
                  <c:v>0</c:v>
                </c:pt>
                <c:pt idx="9078">
                  <c:v>0</c:v>
                </c:pt>
                <c:pt idx="9079">
                  <c:v>0</c:v>
                </c:pt>
                <c:pt idx="9080">
                  <c:v>0</c:v>
                </c:pt>
                <c:pt idx="9081">
                  <c:v>0</c:v>
                </c:pt>
                <c:pt idx="9082">
                  <c:v>0</c:v>
                </c:pt>
                <c:pt idx="9083">
                  <c:v>0</c:v>
                </c:pt>
                <c:pt idx="9084">
                  <c:v>0</c:v>
                </c:pt>
                <c:pt idx="9085">
                  <c:v>0</c:v>
                </c:pt>
                <c:pt idx="9086">
                  <c:v>0</c:v>
                </c:pt>
                <c:pt idx="9087">
                  <c:v>0</c:v>
                </c:pt>
                <c:pt idx="9088">
                  <c:v>0</c:v>
                </c:pt>
                <c:pt idx="9089">
                  <c:v>0</c:v>
                </c:pt>
                <c:pt idx="9090">
                  <c:v>0</c:v>
                </c:pt>
                <c:pt idx="9091">
                  <c:v>0</c:v>
                </c:pt>
                <c:pt idx="9092">
                  <c:v>0</c:v>
                </c:pt>
                <c:pt idx="9093">
                  <c:v>0</c:v>
                </c:pt>
                <c:pt idx="9094">
                  <c:v>0</c:v>
                </c:pt>
                <c:pt idx="9095">
                  <c:v>0</c:v>
                </c:pt>
                <c:pt idx="9096">
                  <c:v>0</c:v>
                </c:pt>
                <c:pt idx="9097">
                  <c:v>0</c:v>
                </c:pt>
                <c:pt idx="9098">
                  <c:v>0</c:v>
                </c:pt>
                <c:pt idx="9099">
                  <c:v>0</c:v>
                </c:pt>
                <c:pt idx="9100">
                  <c:v>0</c:v>
                </c:pt>
                <c:pt idx="9101">
                  <c:v>0</c:v>
                </c:pt>
                <c:pt idx="9102">
                  <c:v>0</c:v>
                </c:pt>
                <c:pt idx="9103">
                  <c:v>0</c:v>
                </c:pt>
                <c:pt idx="9104">
                  <c:v>0</c:v>
                </c:pt>
                <c:pt idx="9105">
                  <c:v>0</c:v>
                </c:pt>
                <c:pt idx="9106">
                  <c:v>0</c:v>
                </c:pt>
                <c:pt idx="9107">
                  <c:v>0</c:v>
                </c:pt>
                <c:pt idx="9108">
                  <c:v>0</c:v>
                </c:pt>
                <c:pt idx="9109">
                  <c:v>0</c:v>
                </c:pt>
                <c:pt idx="9110">
                  <c:v>0</c:v>
                </c:pt>
                <c:pt idx="9111">
                  <c:v>0</c:v>
                </c:pt>
                <c:pt idx="9112">
                  <c:v>0</c:v>
                </c:pt>
                <c:pt idx="9113">
                  <c:v>0</c:v>
                </c:pt>
                <c:pt idx="9114">
                  <c:v>0</c:v>
                </c:pt>
                <c:pt idx="9115">
                  <c:v>0</c:v>
                </c:pt>
                <c:pt idx="9116">
                  <c:v>0</c:v>
                </c:pt>
                <c:pt idx="9117">
                  <c:v>0</c:v>
                </c:pt>
                <c:pt idx="9118">
                  <c:v>0</c:v>
                </c:pt>
                <c:pt idx="9119">
                  <c:v>0</c:v>
                </c:pt>
                <c:pt idx="9120">
                  <c:v>0</c:v>
                </c:pt>
                <c:pt idx="9121">
                  <c:v>0</c:v>
                </c:pt>
                <c:pt idx="9122">
                  <c:v>0</c:v>
                </c:pt>
                <c:pt idx="9123">
                  <c:v>0</c:v>
                </c:pt>
                <c:pt idx="9124">
                  <c:v>0</c:v>
                </c:pt>
                <c:pt idx="9125">
                  <c:v>0</c:v>
                </c:pt>
                <c:pt idx="9126">
                  <c:v>0</c:v>
                </c:pt>
                <c:pt idx="9127">
                  <c:v>0</c:v>
                </c:pt>
                <c:pt idx="9128">
                  <c:v>0</c:v>
                </c:pt>
                <c:pt idx="9129">
                  <c:v>0</c:v>
                </c:pt>
                <c:pt idx="9130">
                  <c:v>0</c:v>
                </c:pt>
                <c:pt idx="9131">
                  <c:v>0</c:v>
                </c:pt>
                <c:pt idx="9132">
                  <c:v>0</c:v>
                </c:pt>
                <c:pt idx="9133">
                  <c:v>0</c:v>
                </c:pt>
                <c:pt idx="9134">
                  <c:v>0</c:v>
                </c:pt>
                <c:pt idx="9135">
                  <c:v>0</c:v>
                </c:pt>
                <c:pt idx="9136">
                  <c:v>0</c:v>
                </c:pt>
                <c:pt idx="9137">
                  <c:v>0</c:v>
                </c:pt>
                <c:pt idx="9138">
                  <c:v>0</c:v>
                </c:pt>
                <c:pt idx="9139">
                  <c:v>0</c:v>
                </c:pt>
                <c:pt idx="9140">
                  <c:v>0</c:v>
                </c:pt>
                <c:pt idx="9141">
                  <c:v>0</c:v>
                </c:pt>
                <c:pt idx="9142">
                  <c:v>0</c:v>
                </c:pt>
                <c:pt idx="9143">
                  <c:v>0</c:v>
                </c:pt>
                <c:pt idx="9144">
                  <c:v>0</c:v>
                </c:pt>
                <c:pt idx="9145">
                  <c:v>0</c:v>
                </c:pt>
                <c:pt idx="9146">
                  <c:v>0</c:v>
                </c:pt>
                <c:pt idx="9147">
                  <c:v>0</c:v>
                </c:pt>
                <c:pt idx="9148">
                  <c:v>0</c:v>
                </c:pt>
                <c:pt idx="9149">
                  <c:v>0</c:v>
                </c:pt>
                <c:pt idx="9150">
                  <c:v>0</c:v>
                </c:pt>
                <c:pt idx="9151">
                  <c:v>0</c:v>
                </c:pt>
                <c:pt idx="9152">
                  <c:v>0</c:v>
                </c:pt>
                <c:pt idx="9153">
                  <c:v>0</c:v>
                </c:pt>
                <c:pt idx="9154">
                  <c:v>0</c:v>
                </c:pt>
                <c:pt idx="9155">
                  <c:v>0</c:v>
                </c:pt>
                <c:pt idx="9156">
                  <c:v>0</c:v>
                </c:pt>
                <c:pt idx="9157">
                  <c:v>0</c:v>
                </c:pt>
                <c:pt idx="9158">
                  <c:v>0</c:v>
                </c:pt>
                <c:pt idx="9159">
                  <c:v>0</c:v>
                </c:pt>
                <c:pt idx="9160">
                  <c:v>0</c:v>
                </c:pt>
                <c:pt idx="9161">
                  <c:v>0</c:v>
                </c:pt>
                <c:pt idx="9162">
                  <c:v>0</c:v>
                </c:pt>
                <c:pt idx="9163">
                  <c:v>0</c:v>
                </c:pt>
                <c:pt idx="9164">
                  <c:v>0</c:v>
                </c:pt>
                <c:pt idx="9165">
                  <c:v>0</c:v>
                </c:pt>
                <c:pt idx="9166">
                  <c:v>0</c:v>
                </c:pt>
                <c:pt idx="9167">
                  <c:v>0</c:v>
                </c:pt>
                <c:pt idx="9168">
                  <c:v>0</c:v>
                </c:pt>
                <c:pt idx="9169">
                  <c:v>0</c:v>
                </c:pt>
                <c:pt idx="9170">
                  <c:v>0</c:v>
                </c:pt>
                <c:pt idx="9171">
                  <c:v>0</c:v>
                </c:pt>
                <c:pt idx="9172">
                  <c:v>0</c:v>
                </c:pt>
                <c:pt idx="9173">
                  <c:v>0</c:v>
                </c:pt>
                <c:pt idx="9174">
                  <c:v>0</c:v>
                </c:pt>
                <c:pt idx="9175">
                  <c:v>0</c:v>
                </c:pt>
                <c:pt idx="9176">
                  <c:v>0</c:v>
                </c:pt>
                <c:pt idx="9177">
                  <c:v>0</c:v>
                </c:pt>
                <c:pt idx="9178">
                  <c:v>0</c:v>
                </c:pt>
                <c:pt idx="9179">
                  <c:v>0</c:v>
                </c:pt>
                <c:pt idx="9180">
                  <c:v>0</c:v>
                </c:pt>
                <c:pt idx="9181">
                  <c:v>0</c:v>
                </c:pt>
                <c:pt idx="9182">
                  <c:v>0</c:v>
                </c:pt>
                <c:pt idx="9183">
                  <c:v>0</c:v>
                </c:pt>
                <c:pt idx="9184">
                  <c:v>0</c:v>
                </c:pt>
                <c:pt idx="9185">
                  <c:v>0</c:v>
                </c:pt>
                <c:pt idx="9186">
                  <c:v>0</c:v>
                </c:pt>
                <c:pt idx="9187">
                  <c:v>0</c:v>
                </c:pt>
                <c:pt idx="9188">
                  <c:v>0</c:v>
                </c:pt>
                <c:pt idx="9189">
                  <c:v>0</c:v>
                </c:pt>
                <c:pt idx="9190">
                  <c:v>0</c:v>
                </c:pt>
                <c:pt idx="9191">
                  <c:v>0</c:v>
                </c:pt>
                <c:pt idx="9192">
                  <c:v>0</c:v>
                </c:pt>
                <c:pt idx="9193">
                  <c:v>0</c:v>
                </c:pt>
                <c:pt idx="9194">
                  <c:v>0</c:v>
                </c:pt>
                <c:pt idx="9195">
                  <c:v>0</c:v>
                </c:pt>
                <c:pt idx="9196">
                  <c:v>0</c:v>
                </c:pt>
                <c:pt idx="9197">
                  <c:v>0</c:v>
                </c:pt>
                <c:pt idx="9198">
                  <c:v>0</c:v>
                </c:pt>
                <c:pt idx="9199">
                  <c:v>0</c:v>
                </c:pt>
                <c:pt idx="9200">
                  <c:v>0</c:v>
                </c:pt>
                <c:pt idx="9201">
                  <c:v>0</c:v>
                </c:pt>
                <c:pt idx="9202">
                  <c:v>0</c:v>
                </c:pt>
                <c:pt idx="9203">
                  <c:v>0</c:v>
                </c:pt>
                <c:pt idx="9204">
                  <c:v>0</c:v>
                </c:pt>
                <c:pt idx="9205">
                  <c:v>0</c:v>
                </c:pt>
                <c:pt idx="9206">
                  <c:v>0</c:v>
                </c:pt>
                <c:pt idx="9207">
                  <c:v>0</c:v>
                </c:pt>
                <c:pt idx="9208">
                  <c:v>0</c:v>
                </c:pt>
                <c:pt idx="9209">
                  <c:v>0</c:v>
                </c:pt>
                <c:pt idx="9210">
                  <c:v>0</c:v>
                </c:pt>
                <c:pt idx="9211">
                  <c:v>0</c:v>
                </c:pt>
                <c:pt idx="9212">
                  <c:v>0</c:v>
                </c:pt>
                <c:pt idx="9213">
                  <c:v>0</c:v>
                </c:pt>
                <c:pt idx="9214">
                  <c:v>0</c:v>
                </c:pt>
                <c:pt idx="9215">
                  <c:v>0</c:v>
                </c:pt>
                <c:pt idx="9216">
                  <c:v>0</c:v>
                </c:pt>
                <c:pt idx="9217">
                  <c:v>0</c:v>
                </c:pt>
                <c:pt idx="9218">
                  <c:v>0</c:v>
                </c:pt>
                <c:pt idx="9219">
                  <c:v>0</c:v>
                </c:pt>
                <c:pt idx="9220">
                  <c:v>0</c:v>
                </c:pt>
                <c:pt idx="9221">
                  <c:v>0</c:v>
                </c:pt>
                <c:pt idx="9222">
                  <c:v>0</c:v>
                </c:pt>
                <c:pt idx="9223">
                  <c:v>0</c:v>
                </c:pt>
                <c:pt idx="9224">
                  <c:v>0</c:v>
                </c:pt>
                <c:pt idx="9225">
                  <c:v>0</c:v>
                </c:pt>
                <c:pt idx="9226">
                  <c:v>0</c:v>
                </c:pt>
                <c:pt idx="9227">
                  <c:v>0</c:v>
                </c:pt>
                <c:pt idx="9228">
                  <c:v>0</c:v>
                </c:pt>
                <c:pt idx="9229">
                  <c:v>0</c:v>
                </c:pt>
                <c:pt idx="9230">
                  <c:v>0</c:v>
                </c:pt>
                <c:pt idx="9231">
                  <c:v>0</c:v>
                </c:pt>
                <c:pt idx="9232">
                  <c:v>0</c:v>
                </c:pt>
                <c:pt idx="9233">
                  <c:v>0</c:v>
                </c:pt>
                <c:pt idx="9234">
                  <c:v>0</c:v>
                </c:pt>
                <c:pt idx="9235">
                  <c:v>0</c:v>
                </c:pt>
                <c:pt idx="9236">
                  <c:v>0</c:v>
                </c:pt>
                <c:pt idx="9237">
                  <c:v>0</c:v>
                </c:pt>
                <c:pt idx="9238">
                  <c:v>0</c:v>
                </c:pt>
                <c:pt idx="9239">
                  <c:v>0</c:v>
                </c:pt>
                <c:pt idx="9240">
                  <c:v>0</c:v>
                </c:pt>
                <c:pt idx="9241">
                  <c:v>0</c:v>
                </c:pt>
                <c:pt idx="9242">
                  <c:v>0</c:v>
                </c:pt>
                <c:pt idx="9243">
                  <c:v>0</c:v>
                </c:pt>
                <c:pt idx="9244">
                  <c:v>0</c:v>
                </c:pt>
                <c:pt idx="9245">
                  <c:v>0</c:v>
                </c:pt>
                <c:pt idx="9246">
                  <c:v>0</c:v>
                </c:pt>
                <c:pt idx="9247">
                  <c:v>0</c:v>
                </c:pt>
                <c:pt idx="9248">
                  <c:v>0</c:v>
                </c:pt>
                <c:pt idx="9249">
                  <c:v>0</c:v>
                </c:pt>
                <c:pt idx="9250">
                  <c:v>0</c:v>
                </c:pt>
                <c:pt idx="9251">
                  <c:v>0</c:v>
                </c:pt>
                <c:pt idx="9252">
                  <c:v>0</c:v>
                </c:pt>
                <c:pt idx="9253">
                  <c:v>0</c:v>
                </c:pt>
                <c:pt idx="9254">
                  <c:v>0</c:v>
                </c:pt>
                <c:pt idx="9255">
                  <c:v>0</c:v>
                </c:pt>
                <c:pt idx="9256">
                  <c:v>0</c:v>
                </c:pt>
                <c:pt idx="9257">
                  <c:v>0</c:v>
                </c:pt>
                <c:pt idx="9258">
                  <c:v>0</c:v>
                </c:pt>
                <c:pt idx="9259">
                  <c:v>0</c:v>
                </c:pt>
                <c:pt idx="9260">
                  <c:v>0</c:v>
                </c:pt>
                <c:pt idx="9261">
                  <c:v>0</c:v>
                </c:pt>
                <c:pt idx="9262">
                  <c:v>0</c:v>
                </c:pt>
                <c:pt idx="9263">
                  <c:v>0</c:v>
                </c:pt>
                <c:pt idx="9264">
                  <c:v>0</c:v>
                </c:pt>
                <c:pt idx="9265">
                  <c:v>0</c:v>
                </c:pt>
                <c:pt idx="9266">
                  <c:v>0</c:v>
                </c:pt>
                <c:pt idx="9267">
                  <c:v>0</c:v>
                </c:pt>
                <c:pt idx="9268">
                  <c:v>0</c:v>
                </c:pt>
                <c:pt idx="9269">
                  <c:v>0</c:v>
                </c:pt>
                <c:pt idx="9270">
                  <c:v>0</c:v>
                </c:pt>
                <c:pt idx="9271">
                  <c:v>0</c:v>
                </c:pt>
                <c:pt idx="9272">
                  <c:v>0</c:v>
                </c:pt>
                <c:pt idx="9273">
                  <c:v>0</c:v>
                </c:pt>
                <c:pt idx="9274">
                  <c:v>0</c:v>
                </c:pt>
                <c:pt idx="9275">
                  <c:v>0</c:v>
                </c:pt>
                <c:pt idx="9276">
                  <c:v>0</c:v>
                </c:pt>
                <c:pt idx="9277">
                  <c:v>0</c:v>
                </c:pt>
                <c:pt idx="9278">
                  <c:v>0</c:v>
                </c:pt>
                <c:pt idx="9279">
                  <c:v>0</c:v>
                </c:pt>
                <c:pt idx="9280">
                  <c:v>0</c:v>
                </c:pt>
                <c:pt idx="9281">
                  <c:v>0</c:v>
                </c:pt>
                <c:pt idx="9282">
                  <c:v>0</c:v>
                </c:pt>
                <c:pt idx="9283">
                  <c:v>0</c:v>
                </c:pt>
                <c:pt idx="9284">
                  <c:v>0</c:v>
                </c:pt>
                <c:pt idx="9285">
                  <c:v>0</c:v>
                </c:pt>
                <c:pt idx="9286">
                  <c:v>0</c:v>
                </c:pt>
                <c:pt idx="9287">
                  <c:v>0</c:v>
                </c:pt>
                <c:pt idx="9288">
                  <c:v>0</c:v>
                </c:pt>
                <c:pt idx="9289">
                  <c:v>0</c:v>
                </c:pt>
                <c:pt idx="9290">
                  <c:v>0</c:v>
                </c:pt>
                <c:pt idx="9291">
                  <c:v>0</c:v>
                </c:pt>
                <c:pt idx="9292">
                  <c:v>0</c:v>
                </c:pt>
                <c:pt idx="9293">
                  <c:v>0</c:v>
                </c:pt>
                <c:pt idx="9294">
                  <c:v>0</c:v>
                </c:pt>
                <c:pt idx="9295">
                  <c:v>0</c:v>
                </c:pt>
                <c:pt idx="9296">
                  <c:v>0</c:v>
                </c:pt>
                <c:pt idx="9297">
                  <c:v>0</c:v>
                </c:pt>
                <c:pt idx="9298">
                  <c:v>0</c:v>
                </c:pt>
                <c:pt idx="9299">
                  <c:v>0</c:v>
                </c:pt>
                <c:pt idx="9300">
                  <c:v>0</c:v>
                </c:pt>
                <c:pt idx="9301">
                  <c:v>0</c:v>
                </c:pt>
                <c:pt idx="9302">
                  <c:v>0</c:v>
                </c:pt>
                <c:pt idx="9303">
                  <c:v>0</c:v>
                </c:pt>
                <c:pt idx="9304">
                  <c:v>0</c:v>
                </c:pt>
                <c:pt idx="9305">
                  <c:v>0</c:v>
                </c:pt>
                <c:pt idx="9306">
                  <c:v>0</c:v>
                </c:pt>
                <c:pt idx="9307">
                  <c:v>0</c:v>
                </c:pt>
                <c:pt idx="9308">
                  <c:v>0</c:v>
                </c:pt>
                <c:pt idx="9309">
                  <c:v>0</c:v>
                </c:pt>
                <c:pt idx="9310">
                  <c:v>0</c:v>
                </c:pt>
                <c:pt idx="9311">
                  <c:v>0</c:v>
                </c:pt>
                <c:pt idx="9312">
                  <c:v>0</c:v>
                </c:pt>
                <c:pt idx="9313">
                  <c:v>0</c:v>
                </c:pt>
                <c:pt idx="9314">
                  <c:v>0</c:v>
                </c:pt>
                <c:pt idx="9315">
                  <c:v>0</c:v>
                </c:pt>
                <c:pt idx="9316">
                  <c:v>0</c:v>
                </c:pt>
                <c:pt idx="9317">
                  <c:v>0</c:v>
                </c:pt>
                <c:pt idx="9318">
                  <c:v>0</c:v>
                </c:pt>
                <c:pt idx="9319">
                  <c:v>0</c:v>
                </c:pt>
                <c:pt idx="9320">
                  <c:v>0</c:v>
                </c:pt>
                <c:pt idx="9321">
                  <c:v>0</c:v>
                </c:pt>
                <c:pt idx="9322">
                  <c:v>0</c:v>
                </c:pt>
                <c:pt idx="9323">
                  <c:v>0</c:v>
                </c:pt>
                <c:pt idx="9324">
                  <c:v>0</c:v>
                </c:pt>
                <c:pt idx="9325">
                  <c:v>0</c:v>
                </c:pt>
                <c:pt idx="9326">
                  <c:v>0</c:v>
                </c:pt>
                <c:pt idx="9327">
                  <c:v>0</c:v>
                </c:pt>
                <c:pt idx="9328">
                  <c:v>0</c:v>
                </c:pt>
                <c:pt idx="9329">
                  <c:v>0</c:v>
                </c:pt>
                <c:pt idx="9330">
                  <c:v>0</c:v>
                </c:pt>
                <c:pt idx="9331">
                  <c:v>0</c:v>
                </c:pt>
                <c:pt idx="9332">
                  <c:v>0</c:v>
                </c:pt>
                <c:pt idx="9333">
                  <c:v>0</c:v>
                </c:pt>
                <c:pt idx="9334">
                  <c:v>0</c:v>
                </c:pt>
                <c:pt idx="9335">
                  <c:v>0</c:v>
                </c:pt>
                <c:pt idx="9336">
                  <c:v>0</c:v>
                </c:pt>
                <c:pt idx="9337">
                  <c:v>0</c:v>
                </c:pt>
                <c:pt idx="9338">
                  <c:v>0</c:v>
                </c:pt>
                <c:pt idx="9339">
                  <c:v>0</c:v>
                </c:pt>
                <c:pt idx="9340">
                  <c:v>0</c:v>
                </c:pt>
                <c:pt idx="9341">
                  <c:v>0</c:v>
                </c:pt>
                <c:pt idx="9342">
                  <c:v>0</c:v>
                </c:pt>
                <c:pt idx="9343">
                  <c:v>0</c:v>
                </c:pt>
                <c:pt idx="9344">
                  <c:v>0</c:v>
                </c:pt>
                <c:pt idx="9345">
                  <c:v>0</c:v>
                </c:pt>
                <c:pt idx="9346">
                  <c:v>0</c:v>
                </c:pt>
                <c:pt idx="9347">
                  <c:v>0</c:v>
                </c:pt>
                <c:pt idx="9348">
                  <c:v>0</c:v>
                </c:pt>
                <c:pt idx="9349">
                  <c:v>0</c:v>
                </c:pt>
                <c:pt idx="9350">
                  <c:v>0</c:v>
                </c:pt>
                <c:pt idx="9351">
                  <c:v>0</c:v>
                </c:pt>
                <c:pt idx="9352">
                  <c:v>0</c:v>
                </c:pt>
                <c:pt idx="9353">
                  <c:v>0</c:v>
                </c:pt>
                <c:pt idx="9354">
                  <c:v>0</c:v>
                </c:pt>
                <c:pt idx="9355">
                  <c:v>0</c:v>
                </c:pt>
                <c:pt idx="9356">
                  <c:v>0</c:v>
                </c:pt>
                <c:pt idx="9357">
                  <c:v>0</c:v>
                </c:pt>
                <c:pt idx="9358">
                  <c:v>0</c:v>
                </c:pt>
                <c:pt idx="9359">
                  <c:v>0</c:v>
                </c:pt>
                <c:pt idx="9360">
                  <c:v>0</c:v>
                </c:pt>
                <c:pt idx="9361">
                  <c:v>0</c:v>
                </c:pt>
                <c:pt idx="9362">
                  <c:v>0</c:v>
                </c:pt>
                <c:pt idx="9363">
                  <c:v>0</c:v>
                </c:pt>
                <c:pt idx="9364">
                  <c:v>0</c:v>
                </c:pt>
                <c:pt idx="9365">
                  <c:v>0</c:v>
                </c:pt>
                <c:pt idx="9366">
                  <c:v>0</c:v>
                </c:pt>
                <c:pt idx="9367">
                  <c:v>0</c:v>
                </c:pt>
                <c:pt idx="9368">
                  <c:v>0</c:v>
                </c:pt>
                <c:pt idx="9369">
                  <c:v>0</c:v>
                </c:pt>
                <c:pt idx="9370">
                  <c:v>0</c:v>
                </c:pt>
                <c:pt idx="9371">
                  <c:v>0</c:v>
                </c:pt>
                <c:pt idx="9372">
                  <c:v>0</c:v>
                </c:pt>
                <c:pt idx="9373">
                  <c:v>0</c:v>
                </c:pt>
                <c:pt idx="9374">
                  <c:v>0</c:v>
                </c:pt>
                <c:pt idx="9375">
                  <c:v>0</c:v>
                </c:pt>
                <c:pt idx="9376">
                  <c:v>0</c:v>
                </c:pt>
                <c:pt idx="9377">
                  <c:v>0</c:v>
                </c:pt>
                <c:pt idx="9378">
                  <c:v>0</c:v>
                </c:pt>
                <c:pt idx="9379">
                  <c:v>0</c:v>
                </c:pt>
                <c:pt idx="9380">
                  <c:v>0</c:v>
                </c:pt>
                <c:pt idx="9381">
                  <c:v>0</c:v>
                </c:pt>
                <c:pt idx="9382">
                  <c:v>0</c:v>
                </c:pt>
                <c:pt idx="9383">
                  <c:v>0</c:v>
                </c:pt>
                <c:pt idx="9384">
                  <c:v>0</c:v>
                </c:pt>
                <c:pt idx="9385">
                  <c:v>0</c:v>
                </c:pt>
                <c:pt idx="9386">
                  <c:v>0</c:v>
                </c:pt>
                <c:pt idx="9387">
                  <c:v>0</c:v>
                </c:pt>
                <c:pt idx="9388">
                  <c:v>0</c:v>
                </c:pt>
                <c:pt idx="9389">
                  <c:v>0</c:v>
                </c:pt>
                <c:pt idx="9390">
                  <c:v>0</c:v>
                </c:pt>
                <c:pt idx="9391">
                  <c:v>0</c:v>
                </c:pt>
                <c:pt idx="9392">
                  <c:v>0</c:v>
                </c:pt>
                <c:pt idx="9393">
                  <c:v>0</c:v>
                </c:pt>
                <c:pt idx="9394">
                  <c:v>0</c:v>
                </c:pt>
                <c:pt idx="9395">
                  <c:v>0</c:v>
                </c:pt>
                <c:pt idx="9396">
                  <c:v>0</c:v>
                </c:pt>
                <c:pt idx="9397">
                  <c:v>0</c:v>
                </c:pt>
                <c:pt idx="9398">
                  <c:v>0</c:v>
                </c:pt>
                <c:pt idx="9399">
                  <c:v>0</c:v>
                </c:pt>
                <c:pt idx="9400">
                  <c:v>0</c:v>
                </c:pt>
                <c:pt idx="9401">
                  <c:v>0</c:v>
                </c:pt>
                <c:pt idx="9402">
                  <c:v>0</c:v>
                </c:pt>
                <c:pt idx="9403">
                  <c:v>0</c:v>
                </c:pt>
                <c:pt idx="9404">
                  <c:v>0</c:v>
                </c:pt>
                <c:pt idx="9405">
                  <c:v>0</c:v>
                </c:pt>
                <c:pt idx="9406">
                  <c:v>0</c:v>
                </c:pt>
                <c:pt idx="9407">
                  <c:v>0</c:v>
                </c:pt>
                <c:pt idx="9408">
                  <c:v>0</c:v>
                </c:pt>
                <c:pt idx="9409">
                  <c:v>0</c:v>
                </c:pt>
                <c:pt idx="9410">
                  <c:v>0</c:v>
                </c:pt>
                <c:pt idx="9411">
                  <c:v>0</c:v>
                </c:pt>
                <c:pt idx="9412">
                  <c:v>0</c:v>
                </c:pt>
                <c:pt idx="9413">
                  <c:v>0</c:v>
                </c:pt>
                <c:pt idx="9414">
                  <c:v>0</c:v>
                </c:pt>
                <c:pt idx="9415">
                  <c:v>0</c:v>
                </c:pt>
                <c:pt idx="9416">
                  <c:v>0</c:v>
                </c:pt>
                <c:pt idx="9417">
                  <c:v>0</c:v>
                </c:pt>
                <c:pt idx="9418">
                  <c:v>0</c:v>
                </c:pt>
                <c:pt idx="9419">
                  <c:v>0</c:v>
                </c:pt>
                <c:pt idx="9420">
                  <c:v>0</c:v>
                </c:pt>
                <c:pt idx="9421">
                  <c:v>0</c:v>
                </c:pt>
                <c:pt idx="9422">
                  <c:v>0</c:v>
                </c:pt>
                <c:pt idx="9423">
                  <c:v>0</c:v>
                </c:pt>
                <c:pt idx="9424">
                  <c:v>0</c:v>
                </c:pt>
                <c:pt idx="9425">
                  <c:v>0</c:v>
                </c:pt>
                <c:pt idx="9426">
                  <c:v>0</c:v>
                </c:pt>
                <c:pt idx="9427">
                  <c:v>0</c:v>
                </c:pt>
                <c:pt idx="9428">
                  <c:v>0</c:v>
                </c:pt>
                <c:pt idx="9429">
                  <c:v>0</c:v>
                </c:pt>
                <c:pt idx="9430">
                  <c:v>0</c:v>
                </c:pt>
                <c:pt idx="9431">
                  <c:v>0</c:v>
                </c:pt>
                <c:pt idx="9432">
                  <c:v>0</c:v>
                </c:pt>
                <c:pt idx="9433">
                  <c:v>0</c:v>
                </c:pt>
                <c:pt idx="9434">
                  <c:v>0</c:v>
                </c:pt>
                <c:pt idx="9435">
                  <c:v>0</c:v>
                </c:pt>
                <c:pt idx="9436">
                  <c:v>0</c:v>
                </c:pt>
                <c:pt idx="9437">
                  <c:v>0</c:v>
                </c:pt>
                <c:pt idx="9438">
                  <c:v>0</c:v>
                </c:pt>
                <c:pt idx="9439">
                  <c:v>0</c:v>
                </c:pt>
                <c:pt idx="9440">
                  <c:v>0</c:v>
                </c:pt>
                <c:pt idx="9441">
                  <c:v>0</c:v>
                </c:pt>
                <c:pt idx="9442">
                  <c:v>0</c:v>
                </c:pt>
                <c:pt idx="9443">
                  <c:v>0</c:v>
                </c:pt>
                <c:pt idx="9444">
                  <c:v>0</c:v>
                </c:pt>
                <c:pt idx="9445">
                  <c:v>0</c:v>
                </c:pt>
                <c:pt idx="9446">
                  <c:v>0</c:v>
                </c:pt>
                <c:pt idx="9447">
                  <c:v>0</c:v>
                </c:pt>
                <c:pt idx="9448">
                  <c:v>0</c:v>
                </c:pt>
                <c:pt idx="9449">
                  <c:v>0</c:v>
                </c:pt>
                <c:pt idx="9450">
                  <c:v>0</c:v>
                </c:pt>
                <c:pt idx="9451">
                  <c:v>0</c:v>
                </c:pt>
                <c:pt idx="9452">
                  <c:v>0</c:v>
                </c:pt>
                <c:pt idx="9453">
                  <c:v>0</c:v>
                </c:pt>
                <c:pt idx="9454">
                  <c:v>0</c:v>
                </c:pt>
                <c:pt idx="9455">
                  <c:v>0</c:v>
                </c:pt>
                <c:pt idx="9456">
                  <c:v>0</c:v>
                </c:pt>
                <c:pt idx="9457">
                  <c:v>0</c:v>
                </c:pt>
                <c:pt idx="9458">
                  <c:v>0</c:v>
                </c:pt>
                <c:pt idx="9459">
                  <c:v>0</c:v>
                </c:pt>
                <c:pt idx="9460">
                  <c:v>0</c:v>
                </c:pt>
                <c:pt idx="9461">
                  <c:v>0</c:v>
                </c:pt>
                <c:pt idx="9462">
                  <c:v>0</c:v>
                </c:pt>
                <c:pt idx="9463">
                  <c:v>0</c:v>
                </c:pt>
                <c:pt idx="9464">
                  <c:v>0</c:v>
                </c:pt>
                <c:pt idx="9465">
                  <c:v>0</c:v>
                </c:pt>
                <c:pt idx="9466">
                  <c:v>0</c:v>
                </c:pt>
                <c:pt idx="9467">
                  <c:v>0</c:v>
                </c:pt>
                <c:pt idx="9468">
                  <c:v>0</c:v>
                </c:pt>
                <c:pt idx="9469">
                  <c:v>0</c:v>
                </c:pt>
                <c:pt idx="9470">
                  <c:v>0</c:v>
                </c:pt>
                <c:pt idx="9471">
                  <c:v>0</c:v>
                </c:pt>
                <c:pt idx="9472">
                  <c:v>0</c:v>
                </c:pt>
                <c:pt idx="9473">
                  <c:v>0</c:v>
                </c:pt>
                <c:pt idx="9474">
                  <c:v>0</c:v>
                </c:pt>
                <c:pt idx="9475">
                  <c:v>0</c:v>
                </c:pt>
                <c:pt idx="9476">
                  <c:v>0</c:v>
                </c:pt>
                <c:pt idx="9477">
                  <c:v>0</c:v>
                </c:pt>
                <c:pt idx="9478">
                  <c:v>0</c:v>
                </c:pt>
                <c:pt idx="9479">
                  <c:v>0</c:v>
                </c:pt>
                <c:pt idx="9480">
                  <c:v>0</c:v>
                </c:pt>
                <c:pt idx="9481">
                  <c:v>0</c:v>
                </c:pt>
                <c:pt idx="9482">
                  <c:v>0</c:v>
                </c:pt>
                <c:pt idx="9483">
                  <c:v>0</c:v>
                </c:pt>
                <c:pt idx="9484">
                  <c:v>0</c:v>
                </c:pt>
                <c:pt idx="9485">
                  <c:v>0</c:v>
                </c:pt>
                <c:pt idx="9486">
                  <c:v>0</c:v>
                </c:pt>
                <c:pt idx="9487">
                  <c:v>0</c:v>
                </c:pt>
                <c:pt idx="9488">
                  <c:v>0</c:v>
                </c:pt>
                <c:pt idx="9489">
                  <c:v>0</c:v>
                </c:pt>
                <c:pt idx="9490">
                  <c:v>0</c:v>
                </c:pt>
                <c:pt idx="9491">
                  <c:v>0</c:v>
                </c:pt>
                <c:pt idx="9492">
                  <c:v>0</c:v>
                </c:pt>
                <c:pt idx="9493">
                  <c:v>0</c:v>
                </c:pt>
                <c:pt idx="9494">
                  <c:v>0</c:v>
                </c:pt>
                <c:pt idx="9495">
                  <c:v>0</c:v>
                </c:pt>
                <c:pt idx="9496">
                  <c:v>0</c:v>
                </c:pt>
                <c:pt idx="9497">
                  <c:v>0</c:v>
                </c:pt>
                <c:pt idx="9498">
                  <c:v>0</c:v>
                </c:pt>
                <c:pt idx="9499">
                  <c:v>0</c:v>
                </c:pt>
                <c:pt idx="9500">
                  <c:v>0</c:v>
                </c:pt>
                <c:pt idx="9501">
                  <c:v>0</c:v>
                </c:pt>
                <c:pt idx="9502">
                  <c:v>0</c:v>
                </c:pt>
                <c:pt idx="9503">
                  <c:v>0</c:v>
                </c:pt>
                <c:pt idx="9504">
                  <c:v>0</c:v>
                </c:pt>
                <c:pt idx="9505">
                  <c:v>0</c:v>
                </c:pt>
                <c:pt idx="9506">
                  <c:v>0</c:v>
                </c:pt>
                <c:pt idx="9507">
                  <c:v>0</c:v>
                </c:pt>
                <c:pt idx="9508">
                  <c:v>0</c:v>
                </c:pt>
                <c:pt idx="9509">
                  <c:v>0</c:v>
                </c:pt>
                <c:pt idx="9510">
                  <c:v>0</c:v>
                </c:pt>
                <c:pt idx="9511">
                  <c:v>0</c:v>
                </c:pt>
                <c:pt idx="9512">
                  <c:v>0</c:v>
                </c:pt>
                <c:pt idx="9513">
                  <c:v>0</c:v>
                </c:pt>
                <c:pt idx="9514">
                  <c:v>0</c:v>
                </c:pt>
                <c:pt idx="9515">
                  <c:v>0</c:v>
                </c:pt>
                <c:pt idx="9516">
                  <c:v>0</c:v>
                </c:pt>
                <c:pt idx="9517">
                  <c:v>0</c:v>
                </c:pt>
                <c:pt idx="9518">
                  <c:v>0</c:v>
                </c:pt>
                <c:pt idx="9519">
                  <c:v>0</c:v>
                </c:pt>
                <c:pt idx="9520">
                  <c:v>0</c:v>
                </c:pt>
                <c:pt idx="9521">
                  <c:v>0</c:v>
                </c:pt>
                <c:pt idx="9522">
                  <c:v>0</c:v>
                </c:pt>
                <c:pt idx="9523">
                  <c:v>0</c:v>
                </c:pt>
                <c:pt idx="9524">
                  <c:v>0</c:v>
                </c:pt>
                <c:pt idx="9525">
                  <c:v>0</c:v>
                </c:pt>
                <c:pt idx="9526">
                  <c:v>0</c:v>
                </c:pt>
                <c:pt idx="9527">
                  <c:v>0</c:v>
                </c:pt>
                <c:pt idx="9528">
                  <c:v>0</c:v>
                </c:pt>
                <c:pt idx="9529">
                  <c:v>0</c:v>
                </c:pt>
                <c:pt idx="9530">
                  <c:v>0</c:v>
                </c:pt>
                <c:pt idx="9531">
                  <c:v>0</c:v>
                </c:pt>
                <c:pt idx="9532">
                  <c:v>0</c:v>
                </c:pt>
                <c:pt idx="9533">
                  <c:v>0</c:v>
                </c:pt>
                <c:pt idx="9534">
                  <c:v>0</c:v>
                </c:pt>
                <c:pt idx="9535">
                  <c:v>0</c:v>
                </c:pt>
                <c:pt idx="9536">
                  <c:v>0</c:v>
                </c:pt>
                <c:pt idx="9537">
                  <c:v>0</c:v>
                </c:pt>
                <c:pt idx="9538">
                  <c:v>0</c:v>
                </c:pt>
                <c:pt idx="9539">
                  <c:v>0</c:v>
                </c:pt>
                <c:pt idx="9540">
                  <c:v>0</c:v>
                </c:pt>
                <c:pt idx="9541">
                  <c:v>0</c:v>
                </c:pt>
                <c:pt idx="9542">
                  <c:v>0</c:v>
                </c:pt>
                <c:pt idx="9543">
                  <c:v>0</c:v>
                </c:pt>
                <c:pt idx="9544">
                  <c:v>0</c:v>
                </c:pt>
                <c:pt idx="9545">
                  <c:v>0</c:v>
                </c:pt>
                <c:pt idx="9546">
                  <c:v>0</c:v>
                </c:pt>
                <c:pt idx="9547">
                  <c:v>0</c:v>
                </c:pt>
                <c:pt idx="9548">
                  <c:v>0</c:v>
                </c:pt>
                <c:pt idx="9549">
                  <c:v>0</c:v>
                </c:pt>
                <c:pt idx="9550">
                  <c:v>0</c:v>
                </c:pt>
                <c:pt idx="9551">
                  <c:v>0</c:v>
                </c:pt>
                <c:pt idx="9552">
                  <c:v>0</c:v>
                </c:pt>
                <c:pt idx="9553">
                  <c:v>0</c:v>
                </c:pt>
                <c:pt idx="9554">
                  <c:v>0</c:v>
                </c:pt>
                <c:pt idx="9555">
                  <c:v>0</c:v>
                </c:pt>
                <c:pt idx="9556">
                  <c:v>0</c:v>
                </c:pt>
                <c:pt idx="9557">
                  <c:v>0</c:v>
                </c:pt>
                <c:pt idx="9558">
                  <c:v>0</c:v>
                </c:pt>
                <c:pt idx="9559">
                  <c:v>0</c:v>
                </c:pt>
                <c:pt idx="9560">
                  <c:v>0</c:v>
                </c:pt>
                <c:pt idx="9561">
                  <c:v>0</c:v>
                </c:pt>
                <c:pt idx="9562">
                  <c:v>0</c:v>
                </c:pt>
                <c:pt idx="9563">
                  <c:v>0</c:v>
                </c:pt>
                <c:pt idx="9564">
                  <c:v>0</c:v>
                </c:pt>
                <c:pt idx="9565">
                  <c:v>0</c:v>
                </c:pt>
                <c:pt idx="9566">
                  <c:v>0</c:v>
                </c:pt>
                <c:pt idx="9567">
                  <c:v>0</c:v>
                </c:pt>
                <c:pt idx="9568">
                  <c:v>0</c:v>
                </c:pt>
                <c:pt idx="9569">
                  <c:v>0</c:v>
                </c:pt>
                <c:pt idx="9570">
                  <c:v>0</c:v>
                </c:pt>
                <c:pt idx="9571">
                  <c:v>0</c:v>
                </c:pt>
                <c:pt idx="9572">
                  <c:v>0</c:v>
                </c:pt>
                <c:pt idx="9573">
                  <c:v>0</c:v>
                </c:pt>
                <c:pt idx="9574">
                  <c:v>0</c:v>
                </c:pt>
                <c:pt idx="9575">
                  <c:v>0</c:v>
                </c:pt>
                <c:pt idx="9576">
                  <c:v>0</c:v>
                </c:pt>
                <c:pt idx="9577">
                  <c:v>0</c:v>
                </c:pt>
                <c:pt idx="9578">
                  <c:v>0</c:v>
                </c:pt>
                <c:pt idx="9579">
                  <c:v>0</c:v>
                </c:pt>
                <c:pt idx="9580">
                  <c:v>0</c:v>
                </c:pt>
                <c:pt idx="9581">
                  <c:v>0</c:v>
                </c:pt>
                <c:pt idx="9582">
                  <c:v>0</c:v>
                </c:pt>
                <c:pt idx="9583">
                  <c:v>0</c:v>
                </c:pt>
                <c:pt idx="9584">
                  <c:v>0</c:v>
                </c:pt>
                <c:pt idx="9585">
                  <c:v>0</c:v>
                </c:pt>
                <c:pt idx="9586">
                  <c:v>0</c:v>
                </c:pt>
                <c:pt idx="9587">
                  <c:v>0</c:v>
                </c:pt>
                <c:pt idx="9588">
                  <c:v>0</c:v>
                </c:pt>
                <c:pt idx="9589">
                  <c:v>0</c:v>
                </c:pt>
                <c:pt idx="9590">
                  <c:v>0</c:v>
                </c:pt>
                <c:pt idx="9591">
                  <c:v>0</c:v>
                </c:pt>
                <c:pt idx="9592">
                  <c:v>0</c:v>
                </c:pt>
                <c:pt idx="9593">
                  <c:v>0</c:v>
                </c:pt>
                <c:pt idx="9594">
                  <c:v>0</c:v>
                </c:pt>
                <c:pt idx="9595">
                  <c:v>0</c:v>
                </c:pt>
                <c:pt idx="9596">
                  <c:v>0</c:v>
                </c:pt>
                <c:pt idx="9597">
                  <c:v>0</c:v>
                </c:pt>
                <c:pt idx="9598">
                  <c:v>0</c:v>
                </c:pt>
                <c:pt idx="9599">
                  <c:v>0</c:v>
                </c:pt>
                <c:pt idx="9600">
                  <c:v>0</c:v>
                </c:pt>
                <c:pt idx="9601">
                  <c:v>0</c:v>
                </c:pt>
                <c:pt idx="9602">
                  <c:v>0</c:v>
                </c:pt>
                <c:pt idx="9603">
                  <c:v>0</c:v>
                </c:pt>
                <c:pt idx="9604">
                  <c:v>0</c:v>
                </c:pt>
                <c:pt idx="9605">
                  <c:v>0</c:v>
                </c:pt>
                <c:pt idx="9606">
                  <c:v>0</c:v>
                </c:pt>
                <c:pt idx="9607">
                  <c:v>0</c:v>
                </c:pt>
                <c:pt idx="9608">
                  <c:v>0</c:v>
                </c:pt>
                <c:pt idx="9609">
                  <c:v>0</c:v>
                </c:pt>
                <c:pt idx="9610">
                  <c:v>0</c:v>
                </c:pt>
                <c:pt idx="9611">
                  <c:v>0</c:v>
                </c:pt>
                <c:pt idx="9612">
                  <c:v>0</c:v>
                </c:pt>
                <c:pt idx="9613">
                  <c:v>0</c:v>
                </c:pt>
                <c:pt idx="9614">
                  <c:v>0</c:v>
                </c:pt>
                <c:pt idx="9615">
                  <c:v>0</c:v>
                </c:pt>
                <c:pt idx="9616">
                  <c:v>0</c:v>
                </c:pt>
                <c:pt idx="9617">
                  <c:v>0</c:v>
                </c:pt>
                <c:pt idx="9618">
                  <c:v>0</c:v>
                </c:pt>
                <c:pt idx="9619">
                  <c:v>0</c:v>
                </c:pt>
                <c:pt idx="9620">
                  <c:v>0</c:v>
                </c:pt>
                <c:pt idx="9621">
                  <c:v>0</c:v>
                </c:pt>
                <c:pt idx="9622">
                  <c:v>0</c:v>
                </c:pt>
                <c:pt idx="9623">
                  <c:v>0</c:v>
                </c:pt>
                <c:pt idx="9624">
                  <c:v>0</c:v>
                </c:pt>
                <c:pt idx="9625">
                  <c:v>0</c:v>
                </c:pt>
                <c:pt idx="9626">
                  <c:v>0</c:v>
                </c:pt>
                <c:pt idx="9627">
                  <c:v>0</c:v>
                </c:pt>
                <c:pt idx="9628">
                  <c:v>0</c:v>
                </c:pt>
                <c:pt idx="9629">
                  <c:v>0</c:v>
                </c:pt>
                <c:pt idx="9630">
                  <c:v>0</c:v>
                </c:pt>
                <c:pt idx="9631">
                  <c:v>0</c:v>
                </c:pt>
                <c:pt idx="9632">
                  <c:v>0</c:v>
                </c:pt>
                <c:pt idx="9633">
                  <c:v>0</c:v>
                </c:pt>
                <c:pt idx="9634">
                  <c:v>0</c:v>
                </c:pt>
                <c:pt idx="9635">
                  <c:v>0</c:v>
                </c:pt>
                <c:pt idx="9636">
                  <c:v>0</c:v>
                </c:pt>
                <c:pt idx="9637">
                  <c:v>0</c:v>
                </c:pt>
                <c:pt idx="9638">
                  <c:v>0</c:v>
                </c:pt>
                <c:pt idx="9639">
                  <c:v>0</c:v>
                </c:pt>
                <c:pt idx="9640">
                  <c:v>0</c:v>
                </c:pt>
                <c:pt idx="9641">
                  <c:v>0</c:v>
                </c:pt>
                <c:pt idx="9642">
                  <c:v>0</c:v>
                </c:pt>
                <c:pt idx="9643">
                  <c:v>0</c:v>
                </c:pt>
                <c:pt idx="9644">
                  <c:v>0</c:v>
                </c:pt>
                <c:pt idx="9645">
                  <c:v>0</c:v>
                </c:pt>
                <c:pt idx="9646">
                  <c:v>0</c:v>
                </c:pt>
                <c:pt idx="9647">
                  <c:v>0</c:v>
                </c:pt>
                <c:pt idx="9648">
                  <c:v>0</c:v>
                </c:pt>
                <c:pt idx="9649">
                  <c:v>0</c:v>
                </c:pt>
                <c:pt idx="9650">
                  <c:v>0</c:v>
                </c:pt>
                <c:pt idx="9651">
                  <c:v>0</c:v>
                </c:pt>
                <c:pt idx="9652">
                  <c:v>0</c:v>
                </c:pt>
                <c:pt idx="9653">
                  <c:v>0</c:v>
                </c:pt>
                <c:pt idx="9654">
                  <c:v>0</c:v>
                </c:pt>
                <c:pt idx="9655">
                  <c:v>0</c:v>
                </c:pt>
                <c:pt idx="9656">
                  <c:v>0</c:v>
                </c:pt>
                <c:pt idx="9657">
                  <c:v>0</c:v>
                </c:pt>
                <c:pt idx="9658">
                  <c:v>0</c:v>
                </c:pt>
                <c:pt idx="9659">
                  <c:v>0</c:v>
                </c:pt>
                <c:pt idx="9660">
                  <c:v>0</c:v>
                </c:pt>
                <c:pt idx="9661">
                  <c:v>0</c:v>
                </c:pt>
                <c:pt idx="9662">
                  <c:v>0</c:v>
                </c:pt>
                <c:pt idx="9663">
                  <c:v>0</c:v>
                </c:pt>
                <c:pt idx="9664">
                  <c:v>0</c:v>
                </c:pt>
                <c:pt idx="9665">
                  <c:v>0</c:v>
                </c:pt>
                <c:pt idx="9666">
                  <c:v>0</c:v>
                </c:pt>
                <c:pt idx="9667">
                  <c:v>0</c:v>
                </c:pt>
                <c:pt idx="9668">
                  <c:v>0</c:v>
                </c:pt>
                <c:pt idx="9669">
                  <c:v>0</c:v>
                </c:pt>
                <c:pt idx="9670">
                  <c:v>0</c:v>
                </c:pt>
                <c:pt idx="9671">
                  <c:v>0</c:v>
                </c:pt>
                <c:pt idx="9672">
                  <c:v>0</c:v>
                </c:pt>
                <c:pt idx="9673">
                  <c:v>0</c:v>
                </c:pt>
                <c:pt idx="9674">
                  <c:v>0</c:v>
                </c:pt>
                <c:pt idx="9675">
                  <c:v>0</c:v>
                </c:pt>
                <c:pt idx="9676">
                  <c:v>0</c:v>
                </c:pt>
                <c:pt idx="9677">
                  <c:v>0</c:v>
                </c:pt>
                <c:pt idx="9678">
                  <c:v>0</c:v>
                </c:pt>
                <c:pt idx="9679">
                  <c:v>0</c:v>
                </c:pt>
                <c:pt idx="9680">
                  <c:v>0</c:v>
                </c:pt>
                <c:pt idx="9681">
                  <c:v>0</c:v>
                </c:pt>
                <c:pt idx="9682">
                  <c:v>0</c:v>
                </c:pt>
                <c:pt idx="9683">
                  <c:v>0</c:v>
                </c:pt>
                <c:pt idx="9684">
                  <c:v>0</c:v>
                </c:pt>
                <c:pt idx="9685">
                  <c:v>0</c:v>
                </c:pt>
                <c:pt idx="9686">
                  <c:v>0</c:v>
                </c:pt>
                <c:pt idx="9687">
                  <c:v>0</c:v>
                </c:pt>
                <c:pt idx="9688">
                  <c:v>0</c:v>
                </c:pt>
                <c:pt idx="9689">
                  <c:v>0</c:v>
                </c:pt>
                <c:pt idx="9690">
                  <c:v>0</c:v>
                </c:pt>
                <c:pt idx="9691">
                  <c:v>0</c:v>
                </c:pt>
                <c:pt idx="9692">
                  <c:v>0</c:v>
                </c:pt>
                <c:pt idx="9693">
                  <c:v>0</c:v>
                </c:pt>
                <c:pt idx="9694">
                  <c:v>0</c:v>
                </c:pt>
                <c:pt idx="9695">
                  <c:v>0</c:v>
                </c:pt>
                <c:pt idx="9696">
                  <c:v>0</c:v>
                </c:pt>
                <c:pt idx="9697">
                  <c:v>0</c:v>
                </c:pt>
                <c:pt idx="9698">
                  <c:v>0</c:v>
                </c:pt>
                <c:pt idx="9699">
                  <c:v>0</c:v>
                </c:pt>
                <c:pt idx="9700">
                  <c:v>0</c:v>
                </c:pt>
                <c:pt idx="9701">
                  <c:v>0</c:v>
                </c:pt>
                <c:pt idx="9702">
                  <c:v>0</c:v>
                </c:pt>
                <c:pt idx="9703">
                  <c:v>0</c:v>
                </c:pt>
                <c:pt idx="9704">
                  <c:v>0</c:v>
                </c:pt>
                <c:pt idx="9705">
                  <c:v>0</c:v>
                </c:pt>
                <c:pt idx="9706">
                  <c:v>0</c:v>
                </c:pt>
                <c:pt idx="9707">
                  <c:v>0</c:v>
                </c:pt>
                <c:pt idx="9708">
                  <c:v>0</c:v>
                </c:pt>
                <c:pt idx="9709">
                  <c:v>0</c:v>
                </c:pt>
                <c:pt idx="9710">
                  <c:v>0</c:v>
                </c:pt>
                <c:pt idx="9711">
                  <c:v>0</c:v>
                </c:pt>
                <c:pt idx="9712">
                  <c:v>0</c:v>
                </c:pt>
                <c:pt idx="9713">
                  <c:v>0</c:v>
                </c:pt>
                <c:pt idx="9714">
                  <c:v>0</c:v>
                </c:pt>
                <c:pt idx="9715">
                  <c:v>0</c:v>
                </c:pt>
                <c:pt idx="9716">
                  <c:v>0</c:v>
                </c:pt>
                <c:pt idx="9717">
                  <c:v>0</c:v>
                </c:pt>
                <c:pt idx="9718">
                  <c:v>0</c:v>
                </c:pt>
                <c:pt idx="9719">
                  <c:v>0</c:v>
                </c:pt>
                <c:pt idx="9720">
                  <c:v>0</c:v>
                </c:pt>
                <c:pt idx="9721">
                  <c:v>0</c:v>
                </c:pt>
                <c:pt idx="9722">
                  <c:v>0</c:v>
                </c:pt>
                <c:pt idx="9723">
                  <c:v>0</c:v>
                </c:pt>
                <c:pt idx="9724">
                  <c:v>0</c:v>
                </c:pt>
                <c:pt idx="9725">
                  <c:v>0</c:v>
                </c:pt>
                <c:pt idx="9726">
                  <c:v>0</c:v>
                </c:pt>
                <c:pt idx="9727">
                  <c:v>0</c:v>
                </c:pt>
                <c:pt idx="9728">
                  <c:v>0</c:v>
                </c:pt>
                <c:pt idx="9729">
                  <c:v>0</c:v>
                </c:pt>
                <c:pt idx="9730">
                  <c:v>0</c:v>
                </c:pt>
                <c:pt idx="9731">
                  <c:v>0</c:v>
                </c:pt>
                <c:pt idx="9732">
                  <c:v>0</c:v>
                </c:pt>
                <c:pt idx="9733">
                  <c:v>0</c:v>
                </c:pt>
                <c:pt idx="9734">
                  <c:v>0</c:v>
                </c:pt>
                <c:pt idx="9735">
                  <c:v>0</c:v>
                </c:pt>
                <c:pt idx="9736">
                  <c:v>0</c:v>
                </c:pt>
                <c:pt idx="9737">
                  <c:v>0</c:v>
                </c:pt>
                <c:pt idx="9738">
                  <c:v>0</c:v>
                </c:pt>
                <c:pt idx="9739">
                  <c:v>0</c:v>
                </c:pt>
                <c:pt idx="9740">
                  <c:v>0</c:v>
                </c:pt>
                <c:pt idx="9741">
                  <c:v>0</c:v>
                </c:pt>
                <c:pt idx="9742">
                  <c:v>0</c:v>
                </c:pt>
                <c:pt idx="9743">
                  <c:v>0</c:v>
                </c:pt>
                <c:pt idx="9744">
                  <c:v>0</c:v>
                </c:pt>
                <c:pt idx="9745">
                  <c:v>0</c:v>
                </c:pt>
                <c:pt idx="9746">
                  <c:v>0</c:v>
                </c:pt>
                <c:pt idx="9747">
                  <c:v>0</c:v>
                </c:pt>
                <c:pt idx="9748">
                  <c:v>0</c:v>
                </c:pt>
                <c:pt idx="9749">
                  <c:v>0</c:v>
                </c:pt>
                <c:pt idx="9750">
                  <c:v>0</c:v>
                </c:pt>
                <c:pt idx="9751">
                  <c:v>0</c:v>
                </c:pt>
                <c:pt idx="9752">
                  <c:v>0</c:v>
                </c:pt>
                <c:pt idx="9753">
                  <c:v>0</c:v>
                </c:pt>
                <c:pt idx="9754">
                  <c:v>0</c:v>
                </c:pt>
                <c:pt idx="9755">
                  <c:v>0</c:v>
                </c:pt>
                <c:pt idx="9756">
                  <c:v>0</c:v>
                </c:pt>
                <c:pt idx="9757">
                  <c:v>0</c:v>
                </c:pt>
                <c:pt idx="9758">
                  <c:v>0</c:v>
                </c:pt>
                <c:pt idx="9759">
                  <c:v>0</c:v>
                </c:pt>
                <c:pt idx="9760">
                  <c:v>0</c:v>
                </c:pt>
                <c:pt idx="9761">
                  <c:v>0</c:v>
                </c:pt>
                <c:pt idx="9762">
                  <c:v>0</c:v>
                </c:pt>
                <c:pt idx="9763">
                  <c:v>0</c:v>
                </c:pt>
                <c:pt idx="9764">
                  <c:v>0</c:v>
                </c:pt>
                <c:pt idx="9765">
                  <c:v>0</c:v>
                </c:pt>
                <c:pt idx="9766">
                  <c:v>0</c:v>
                </c:pt>
                <c:pt idx="9767">
                  <c:v>0</c:v>
                </c:pt>
                <c:pt idx="9768">
                  <c:v>0</c:v>
                </c:pt>
                <c:pt idx="9769">
                  <c:v>0</c:v>
                </c:pt>
                <c:pt idx="9770">
                  <c:v>0</c:v>
                </c:pt>
                <c:pt idx="9771">
                  <c:v>0</c:v>
                </c:pt>
                <c:pt idx="9772">
                  <c:v>0</c:v>
                </c:pt>
                <c:pt idx="9773">
                  <c:v>0</c:v>
                </c:pt>
                <c:pt idx="9774">
                  <c:v>0</c:v>
                </c:pt>
                <c:pt idx="9775">
                  <c:v>0</c:v>
                </c:pt>
                <c:pt idx="9776">
                  <c:v>0</c:v>
                </c:pt>
                <c:pt idx="9777">
                  <c:v>0</c:v>
                </c:pt>
                <c:pt idx="9778">
                  <c:v>0</c:v>
                </c:pt>
                <c:pt idx="9779">
                  <c:v>0</c:v>
                </c:pt>
                <c:pt idx="9780">
                  <c:v>0</c:v>
                </c:pt>
                <c:pt idx="9781">
                  <c:v>0</c:v>
                </c:pt>
                <c:pt idx="9782">
                  <c:v>0</c:v>
                </c:pt>
                <c:pt idx="9783">
                  <c:v>0</c:v>
                </c:pt>
                <c:pt idx="9784">
                  <c:v>0</c:v>
                </c:pt>
                <c:pt idx="9785">
                  <c:v>0</c:v>
                </c:pt>
                <c:pt idx="9786">
                  <c:v>0</c:v>
                </c:pt>
                <c:pt idx="9787">
                  <c:v>0</c:v>
                </c:pt>
                <c:pt idx="9788">
                  <c:v>0</c:v>
                </c:pt>
                <c:pt idx="9789">
                  <c:v>0</c:v>
                </c:pt>
                <c:pt idx="9790">
                  <c:v>0</c:v>
                </c:pt>
                <c:pt idx="9791">
                  <c:v>0</c:v>
                </c:pt>
                <c:pt idx="9792">
                  <c:v>0</c:v>
                </c:pt>
                <c:pt idx="9793">
                  <c:v>0</c:v>
                </c:pt>
                <c:pt idx="9794">
                  <c:v>0</c:v>
                </c:pt>
                <c:pt idx="9795">
                  <c:v>0</c:v>
                </c:pt>
                <c:pt idx="9796">
                  <c:v>0</c:v>
                </c:pt>
                <c:pt idx="9797">
                  <c:v>0</c:v>
                </c:pt>
                <c:pt idx="9798">
                  <c:v>0</c:v>
                </c:pt>
                <c:pt idx="9799">
                  <c:v>0</c:v>
                </c:pt>
                <c:pt idx="9800">
                  <c:v>0</c:v>
                </c:pt>
                <c:pt idx="9801">
                  <c:v>0</c:v>
                </c:pt>
                <c:pt idx="9802">
                  <c:v>0</c:v>
                </c:pt>
                <c:pt idx="9803">
                  <c:v>0</c:v>
                </c:pt>
                <c:pt idx="9804">
                  <c:v>0</c:v>
                </c:pt>
                <c:pt idx="9805">
                  <c:v>0</c:v>
                </c:pt>
                <c:pt idx="9806">
                  <c:v>0</c:v>
                </c:pt>
                <c:pt idx="9807">
                  <c:v>0</c:v>
                </c:pt>
                <c:pt idx="9808">
                  <c:v>0</c:v>
                </c:pt>
                <c:pt idx="9809">
                  <c:v>0</c:v>
                </c:pt>
                <c:pt idx="9810">
                  <c:v>0</c:v>
                </c:pt>
                <c:pt idx="9811">
                  <c:v>0</c:v>
                </c:pt>
                <c:pt idx="9812">
                  <c:v>0</c:v>
                </c:pt>
                <c:pt idx="9813">
                  <c:v>0</c:v>
                </c:pt>
                <c:pt idx="9814">
                  <c:v>0</c:v>
                </c:pt>
                <c:pt idx="9815">
                  <c:v>0</c:v>
                </c:pt>
                <c:pt idx="9816">
                  <c:v>0</c:v>
                </c:pt>
                <c:pt idx="9817">
                  <c:v>0</c:v>
                </c:pt>
                <c:pt idx="9818">
                  <c:v>0</c:v>
                </c:pt>
                <c:pt idx="9819">
                  <c:v>0</c:v>
                </c:pt>
                <c:pt idx="9820">
                  <c:v>0</c:v>
                </c:pt>
                <c:pt idx="9821">
                  <c:v>0</c:v>
                </c:pt>
                <c:pt idx="9822">
                  <c:v>0</c:v>
                </c:pt>
                <c:pt idx="9823">
                  <c:v>0</c:v>
                </c:pt>
                <c:pt idx="9824">
                  <c:v>0</c:v>
                </c:pt>
                <c:pt idx="9825">
                  <c:v>0</c:v>
                </c:pt>
                <c:pt idx="9826">
                  <c:v>0</c:v>
                </c:pt>
                <c:pt idx="9827">
                  <c:v>0</c:v>
                </c:pt>
                <c:pt idx="9828">
                  <c:v>0</c:v>
                </c:pt>
                <c:pt idx="9829">
                  <c:v>0</c:v>
                </c:pt>
                <c:pt idx="9830">
                  <c:v>0</c:v>
                </c:pt>
                <c:pt idx="9831">
                  <c:v>0</c:v>
                </c:pt>
                <c:pt idx="9832">
                  <c:v>0</c:v>
                </c:pt>
                <c:pt idx="9833">
                  <c:v>0</c:v>
                </c:pt>
                <c:pt idx="9834">
                  <c:v>0</c:v>
                </c:pt>
                <c:pt idx="9835">
                  <c:v>0</c:v>
                </c:pt>
                <c:pt idx="9836">
                  <c:v>0</c:v>
                </c:pt>
                <c:pt idx="9837">
                  <c:v>0</c:v>
                </c:pt>
                <c:pt idx="9838">
                  <c:v>0</c:v>
                </c:pt>
                <c:pt idx="9839">
                  <c:v>0</c:v>
                </c:pt>
                <c:pt idx="9840">
                  <c:v>0</c:v>
                </c:pt>
                <c:pt idx="9841">
                  <c:v>0</c:v>
                </c:pt>
                <c:pt idx="9842">
                  <c:v>0</c:v>
                </c:pt>
                <c:pt idx="9843">
                  <c:v>0</c:v>
                </c:pt>
                <c:pt idx="9844">
                  <c:v>0</c:v>
                </c:pt>
                <c:pt idx="9845">
                  <c:v>0</c:v>
                </c:pt>
                <c:pt idx="9846">
                  <c:v>0</c:v>
                </c:pt>
                <c:pt idx="9847">
                  <c:v>0</c:v>
                </c:pt>
                <c:pt idx="9848">
                  <c:v>0</c:v>
                </c:pt>
                <c:pt idx="9849">
                  <c:v>0</c:v>
                </c:pt>
                <c:pt idx="9850">
                  <c:v>0</c:v>
                </c:pt>
                <c:pt idx="9851">
                  <c:v>0</c:v>
                </c:pt>
                <c:pt idx="9852">
                  <c:v>0</c:v>
                </c:pt>
                <c:pt idx="9853">
                  <c:v>0</c:v>
                </c:pt>
                <c:pt idx="9854">
                  <c:v>0</c:v>
                </c:pt>
                <c:pt idx="9855">
                  <c:v>0</c:v>
                </c:pt>
                <c:pt idx="9856">
                  <c:v>0</c:v>
                </c:pt>
                <c:pt idx="9857">
                  <c:v>0</c:v>
                </c:pt>
                <c:pt idx="9858">
                  <c:v>0</c:v>
                </c:pt>
                <c:pt idx="9859">
                  <c:v>0</c:v>
                </c:pt>
                <c:pt idx="9860">
                  <c:v>0</c:v>
                </c:pt>
                <c:pt idx="9861">
                  <c:v>0</c:v>
                </c:pt>
                <c:pt idx="9862">
                  <c:v>0</c:v>
                </c:pt>
                <c:pt idx="9863">
                  <c:v>0</c:v>
                </c:pt>
                <c:pt idx="9864">
                  <c:v>0</c:v>
                </c:pt>
                <c:pt idx="9865">
                  <c:v>0</c:v>
                </c:pt>
                <c:pt idx="9866">
                  <c:v>0</c:v>
                </c:pt>
                <c:pt idx="9867">
                  <c:v>0</c:v>
                </c:pt>
                <c:pt idx="9868">
                  <c:v>0</c:v>
                </c:pt>
                <c:pt idx="9869">
                  <c:v>0</c:v>
                </c:pt>
                <c:pt idx="9870">
                  <c:v>0</c:v>
                </c:pt>
                <c:pt idx="9871">
                  <c:v>0</c:v>
                </c:pt>
                <c:pt idx="9872">
                  <c:v>0</c:v>
                </c:pt>
                <c:pt idx="9873">
                  <c:v>0</c:v>
                </c:pt>
                <c:pt idx="9874">
                  <c:v>0</c:v>
                </c:pt>
                <c:pt idx="9875">
                  <c:v>0</c:v>
                </c:pt>
                <c:pt idx="9876">
                  <c:v>0</c:v>
                </c:pt>
                <c:pt idx="9877">
                  <c:v>0</c:v>
                </c:pt>
                <c:pt idx="9878">
                  <c:v>0</c:v>
                </c:pt>
                <c:pt idx="9879">
                  <c:v>0</c:v>
                </c:pt>
                <c:pt idx="9880">
                  <c:v>0</c:v>
                </c:pt>
                <c:pt idx="9881">
                  <c:v>0</c:v>
                </c:pt>
                <c:pt idx="9882">
                  <c:v>0</c:v>
                </c:pt>
                <c:pt idx="9883">
                  <c:v>0</c:v>
                </c:pt>
                <c:pt idx="9884">
                  <c:v>0</c:v>
                </c:pt>
                <c:pt idx="9885">
                  <c:v>0</c:v>
                </c:pt>
                <c:pt idx="9886">
                  <c:v>0</c:v>
                </c:pt>
                <c:pt idx="9887">
                  <c:v>0</c:v>
                </c:pt>
                <c:pt idx="9888">
                  <c:v>0</c:v>
                </c:pt>
                <c:pt idx="9889">
                  <c:v>0</c:v>
                </c:pt>
                <c:pt idx="9890">
                  <c:v>0</c:v>
                </c:pt>
                <c:pt idx="9891">
                  <c:v>0</c:v>
                </c:pt>
                <c:pt idx="9892">
                  <c:v>0</c:v>
                </c:pt>
                <c:pt idx="9893">
                  <c:v>0</c:v>
                </c:pt>
                <c:pt idx="9894">
                  <c:v>0</c:v>
                </c:pt>
                <c:pt idx="9895">
                  <c:v>0</c:v>
                </c:pt>
                <c:pt idx="9896">
                  <c:v>0</c:v>
                </c:pt>
                <c:pt idx="9897">
                  <c:v>0</c:v>
                </c:pt>
                <c:pt idx="9898">
                  <c:v>0</c:v>
                </c:pt>
                <c:pt idx="9899">
                  <c:v>0</c:v>
                </c:pt>
                <c:pt idx="9900">
                  <c:v>0</c:v>
                </c:pt>
                <c:pt idx="9901">
                  <c:v>0</c:v>
                </c:pt>
                <c:pt idx="9902">
                  <c:v>0</c:v>
                </c:pt>
                <c:pt idx="9903">
                  <c:v>0</c:v>
                </c:pt>
                <c:pt idx="9904">
                  <c:v>0</c:v>
                </c:pt>
                <c:pt idx="9905">
                  <c:v>0</c:v>
                </c:pt>
                <c:pt idx="9906">
                  <c:v>0</c:v>
                </c:pt>
                <c:pt idx="9907">
                  <c:v>0</c:v>
                </c:pt>
                <c:pt idx="9908">
                  <c:v>0</c:v>
                </c:pt>
                <c:pt idx="9909">
                  <c:v>0</c:v>
                </c:pt>
                <c:pt idx="9910">
                  <c:v>0</c:v>
                </c:pt>
                <c:pt idx="9911">
                  <c:v>0</c:v>
                </c:pt>
                <c:pt idx="9912">
                  <c:v>0</c:v>
                </c:pt>
                <c:pt idx="9913">
                  <c:v>0</c:v>
                </c:pt>
                <c:pt idx="9914">
                  <c:v>0</c:v>
                </c:pt>
                <c:pt idx="9915">
                  <c:v>0</c:v>
                </c:pt>
                <c:pt idx="9916">
                  <c:v>0</c:v>
                </c:pt>
                <c:pt idx="9917">
                  <c:v>0</c:v>
                </c:pt>
                <c:pt idx="9918">
                  <c:v>0</c:v>
                </c:pt>
                <c:pt idx="9919">
                  <c:v>0</c:v>
                </c:pt>
                <c:pt idx="9920">
                  <c:v>0</c:v>
                </c:pt>
                <c:pt idx="9921">
                  <c:v>0</c:v>
                </c:pt>
                <c:pt idx="9922">
                  <c:v>0</c:v>
                </c:pt>
                <c:pt idx="9923">
                  <c:v>0</c:v>
                </c:pt>
                <c:pt idx="9924">
                  <c:v>0</c:v>
                </c:pt>
                <c:pt idx="9925">
                  <c:v>0</c:v>
                </c:pt>
                <c:pt idx="9926">
                  <c:v>0</c:v>
                </c:pt>
                <c:pt idx="9927">
                  <c:v>0</c:v>
                </c:pt>
                <c:pt idx="9928">
                  <c:v>0</c:v>
                </c:pt>
                <c:pt idx="9929">
                  <c:v>0</c:v>
                </c:pt>
                <c:pt idx="9930">
                  <c:v>0</c:v>
                </c:pt>
                <c:pt idx="9931">
                  <c:v>0</c:v>
                </c:pt>
                <c:pt idx="9932">
                  <c:v>0</c:v>
                </c:pt>
                <c:pt idx="9933">
                  <c:v>0</c:v>
                </c:pt>
                <c:pt idx="9934">
                  <c:v>0</c:v>
                </c:pt>
                <c:pt idx="9935">
                  <c:v>0</c:v>
                </c:pt>
                <c:pt idx="9936">
                  <c:v>0</c:v>
                </c:pt>
                <c:pt idx="9937">
                  <c:v>0</c:v>
                </c:pt>
                <c:pt idx="9938">
                  <c:v>0</c:v>
                </c:pt>
                <c:pt idx="9939">
                  <c:v>0</c:v>
                </c:pt>
                <c:pt idx="9940">
                  <c:v>0</c:v>
                </c:pt>
                <c:pt idx="9941">
                  <c:v>0</c:v>
                </c:pt>
                <c:pt idx="9942">
                  <c:v>0</c:v>
                </c:pt>
                <c:pt idx="9943">
                  <c:v>0</c:v>
                </c:pt>
                <c:pt idx="9944">
                  <c:v>0</c:v>
                </c:pt>
                <c:pt idx="9945">
                  <c:v>0</c:v>
                </c:pt>
                <c:pt idx="9946">
                  <c:v>0</c:v>
                </c:pt>
                <c:pt idx="9947">
                  <c:v>0</c:v>
                </c:pt>
                <c:pt idx="9948">
                  <c:v>0</c:v>
                </c:pt>
                <c:pt idx="9949">
                  <c:v>0</c:v>
                </c:pt>
                <c:pt idx="9950">
                  <c:v>0</c:v>
                </c:pt>
                <c:pt idx="9951">
                  <c:v>0</c:v>
                </c:pt>
                <c:pt idx="9952">
                  <c:v>0</c:v>
                </c:pt>
                <c:pt idx="9953">
                  <c:v>0</c:v>
                </c:pt>
                <c:pt idx="9954">
                  <c:v>0</c:v>
                </c:pt>
                <c:pt idx="9955">
                  <c:v>0</c:v>
                </c:pt>
                <c:pt idx="9956">
                  <c:v>0</c:v>
                </c:pt>
                <c:pt idx="9957">
                  <c:v>0</c:v>
                </c:pt>
                <c:pt idx="9958">
                  <c:v>0</c:v>
                </c:pt>
                <c:pt idx="9959">
                  <c:v>0</c:v>
                </c:pt>
                <c:pt idx="9960">
                  <c:v>0</c:v>
                </c:pt>
                <c:pt idx="9961">
                  <c:v>0</c:v>
                </c:pt>
                <c:pt idx="9962">
                  <c:v>0</c:v>
                </c:pt>
                <c:pt idx="9963">
                  <c:v>0</c:v>
                </c:pt>
                <c:pt idx="9964">
                  <c:v>0</c:v>
                </c:pt>
                <c:pt idx="9965">
                  <c:v>0</c:v>
                </c:pt>
                <c:pt idx="9966">
                  <c:v>0</c:v>
                </c:pt>
                <c:pt idx="9967">
                  <c:v>0</c:v>
                </c:pt>
                <c:pt idx="9968">
                  <c:v>0</c:v>
                </c:pt>
                <c:pt idx="9969">
                  <c:v>0</c:v>
                </c:pt>
                <c:pt idx="9970">
                  <c:v>0</c:v>
                </c:pt>
                <c:pt idx="9971">
                  <c:v>0</c:v>
                </c:pt>
                <c:pt idx="9972">
                  <c:v>0</c:v>
                </c:pt>
                <c:pt idx="9973">
                  <c:v>0</c:v>
                </c:pt>
                <c:pt idx="9974">
                  <c:v>0</c:v>
                </c:pt>
                <c:pt idx="9975">
                  <c:v>0</c:v>
                </c:pt>
                <c:pt idx="9976">
                  <c:v>0</c:v>
                </c:pt>
                <c:pt idx="9977">
                  <c:v>0</c:v>
                </c:pt>
                <c:pt idx="9978">
                  <c:v>0</c:v>
                </c:pt>
                <c:pt idx="9979">
                  <c:v>0</c:v>
                </c:pt>
                <c:pt idx="9980">
                  <c:v>0</c:v>
                </c:pt>
                <c:pt idx="9981">
                  <c:v>0</c:v>
                </c:pt>
                <c:pt idx="9982">
                  <c:v>0</c:v>
                </c:pt>
                <c:pt idx="9983">
                  <c:v>0</c:v>
                </c:pt>
                <c:pt idx="9984">
                  <c:v>0</c:v>
                </c:pt>
                <c:pt idx="9985">
                  <c:v>0</c:v>
                </c:pt>
                <c:pt idx="9986">
                  <c:v>0</c:v>
                </c:pt>
                <c:pt idx="9987">
                  <c:v>0</c:v>
                </c:pt>
                <c:pt idx="9988">
                  <c:v>0</c:v>
                </c:pt>
                <c:pt idx="9989">
                  <c:v>0</c:v>
                </c:pt>
                <c:pt idx="9990">
                  <c:v>0</c:v>
                </c:pt>
                <c:pt idx="9991">
                  <c:v>0</c:v>
                </c:pt>
                <c:pt idx="9992">
                  <c:v>0</c:v>
                </c:pt>
                <c:pt idx="9993">
                  <c:v>0</c:v>
                </c:pt>
                <c:pt idx="9994">
                  <c:v>0</c:v>
                </c:pt>
                <c:pt idx="9995">
                  <c:v>0</c:v>
                </c:pt>
                <c:pt idx="9996">
                  <c:v>0</c:v>
                </c:pt>
                <c:pt idx="9997">
                  <c:v>0</c:v>
                </c:pt>
                <c:pt idx="9998">
                  <c:v>0</c:v>
                </c:pt>
                <c:pt idx="9999">
                  <c:v>0</c:v>
                </c:pt>
                <c:pt idx="10000">
                  <c:v>0</c:v>
                </c:pt>
                <c:pt idx="10001">
                  <c:v>0</c:v>
                </c:pt>
                <c:pt idx="10002">
                  <c:v>0</c:v>
                </c:pt>
                <c:pt idx="10003">
                  <c:v>0</c:v>
                </c:pt>
                <c:pt idx="10004">
                  <c:v>0</c:v>
                </c:pt>
                <c:pt idx="10005">
                  <c:v>0</c:v>
                </c:pt>
                <c:pt idx="10006">
                  <c:v>0</c:v>
                </c:pt>
                <c:pt idx="10007">
                  <c:v>0</c:v>
                </c:pt>
                <c:pt idx="10008">
                  <c:v>0</c:v>
                </c:pt>
                <c:pt idx="10009">
                  <c:v>0</c:v>
                </c:pt>
                <c:pt idx="10010">
                  <c:v>0</c:v>
                </c:pt>
                <c:pt idx="10011">
                  <c:v>0</c:v>
                </c:pt>
                <c:pt idx="10012">
                  <c:v>0</c:v>
                </c:pt>
                <c:pt idx="10013">
                  <c:v>0</c:v>
                </c:pt>
                <c:pt idx="10014">
                  <c:v>0</c:v>
                </c:pt>
                <c:pt idx="10015">
                  <c:v>0</c:v>
                </c:pt>
                <c:pt idx="10016">
                  <c:v>0</c:v>
                </c:pt>
                <c:pt idx="10017">
                  <c:v>0</c:v>
                </c:pt>
                <c:pt idx="10018">
                  <c:v>0</c:v>
                </c:pt>
                <c:pt idx="10019">
                  <c:v>0</c:v>
                </c:pt>
                <c:pt idx="10020">
                  <c:v>0</c:v>
                </c:pt>
                <c:pt idx="10021">
                  <c:v>0</c:v>
                </c:pt>
                <c:pt idx="10022">
                  <c:v>0</c:v>
                </c:pt>
                <c:pt idx="10023">
                  <c:v>0</c:v>
                </c:pt>
                <c:pt idx="10024">
                  <c:v>0</c:v>
                </c:pt>
                <c:pt idx="10025">
                  <c:v>0</c:v>
                </c:pt>
                <c:pt idx="10026">
                  <c:v>0</c:v>
                </c:pt>
                <c:pt idx="10027">
                  <c:v>0</c:v>
                </c:pt>
                <c:pt idx="10028">
                  <c:v>0</c:v>
                </c:pt>
                <c:pt idx="10029">
                  <c:v>0</c:v>
                </c:pt>
                <c:pt idx="10030">
                  <c:v>0</c:v>
                </c:pt>
                <c:pt idx="10031">
                  <c:v>0</c:v>
                </c:pt>
                <c:pt idx="10032">
                  <c:v>0</c:v>
                </c:pt>
                <c:pt idx="10033">
                  <c:v>0</c:v>
                </c:pt>
                <c:pt idx="10034">
                  <c:v>0</c:v>
                </c:pt>
                <c:pt idx="10035">
                  <c:v>0</c:v>
                </c:pt>
                <c:pt idx="10036">
                  <c:v>0</c:v>
                </c:pt>
                <c:pt idx="10037">
                  <c:v>0</c:v>
                </c:pt>
                <c:pt idx="10038">
                  <c:v>0</c:v>
                </c:pt>
                <c:pt idx="10039">
                  <c:v>0</c:v>
                </c:pt>
                <c:pt idx="10040">
                  <c:v>0</c:v>
                </c:pt>
                <c:pt idx="10041">
                  <c:v>0</c:v>
                </c:pt>
                <c:pt idx="10042">
                  <c:v>0</c:v>
                </c:pt>
                <c:pt idx="10043">
                  <c:v>0</c:v>
                </c:pt>
                <c:pt idx="10044">
                  <c:v>0</c:v>
                </c:pt>
                <c:pt idx="10045">
                  <c:v>0</c:v>
                </c:pt>
                <c:pt idx="10046">
                  <c:v>0</c:v>
                </c:pt>
                <c:pt idx="10047">
                  <c:v>0</c:v>
                </c:pt>
                <c:pt idx="10048">
                  <c:v>0</c:v>
                </c:pt>
                <c:pt idx="10049">
                  <c:v>0</c:v>
                </c:pt>
                <c:pt idx="10050">
                  <c:v>0</c:v>
                </c:pt>
                <c:pt idx="10051">
                  <c:v>0</c:v>
                </c:pt>
                <c:pt idx="10052">
                  <c:v>0</c:v>
                </c:pt>
                <c:pt idx="10053">
                  <c:v>0</c:v>
                </c:pt>
                <c:pt idx="10054">
                  <c:v>0</c:v>
                </c:pt>
                <c:pt idx="10055">
                  <c:v>0</c:v>
                </c:pt>
                <c:pt idx="10056">
                  <c:v>0</c:v>
                </c:pt>
                <c:pt idx="10057">
                  <c:v>0</c:v>
                </c:pt>
                <c:pt idx="10058">
                  <c:v>0</c:v>
                </c:pt>
                <c:pt idx="10059">
                  <c:v>0</c:v>
                </c:pt>
                <c:pt idx="10060">
                  <c:v>0</c:v>
                </c:pt>
                <c:pt idx="10061">
                  <c:v>0</c:v>
                </c:pt>
                <c:pt idx="10062">
                  <c:v>0</c:v>
                </c:pt>
                <c:pt idx="10063">
                  <c:v>0</c:v>
                </c:pt>
                <c:pt idx="10064">
                  <c:v>0</c:v>
                </c:pt>
                <c:pt idx="10065">
                  <c:v>0</c:v>
                </c:pt>
                <c:pt idx="10066">
                  <c:v>0</c:v>
                </c:pt>
                <c:pt idx="10067">
                  <c:v>0</c:v>
                </c:pt>
                <c:pt idx="10068">
                  <c:v>0</c:v>
                </c:pt>
                <c:pt idx="10069">
                  <c:v>0</c:v>
                </c:pt>
                <c:pt idx="10070">
                  <c:v>0</c:v>
                </c:pt>
                <c:pt idx="10071">
                  <c:v>0</c:v>
                </c:pt>
                <c:pt idx="10072">
                  <c:v>0</c:v>
                </c:pt>
                <c:pt idx="10073">
                  <c:v>0</c:v>
                </c:pt>
                <c:pt idx="10074">
                  <c:v>0</c:v>
                </c:pt>
                <c:pt idx="10075">
                  <c:v>0</c:v>
                </c:pt>
                <c:pt idx="10076">
                  <c:v>0</c:v>
                </c:pt>
                <c:pt idx="10077">
                  <c:v>0</c:v>
                </c:pt>
                <c:pt idx="10078">
                  <c:v>0</c:v>
                </c:pt>
                <c:pt idx="10079">
                  <c:v>0</c:v>
                </c:pt>
                <c:pt idx="10080">
                  <c:v>0</c:v>
                </c:pt>
                <c:pt idx="10081">
                  <c:v>0</c:v>
                </c:pt>
                <c:pt idx="10082">
                  <c:v>0</c:v>
                </c:pt>
                <c:pt idx="10083">
                  <c:v>0</c:v>
                </c:pt>
                <c:pt idx="10084">
                  <c:v>0</c:v>
                </c:pt>
                <c:pt idx="10085">
                  <c:v>0</c:v>
                </c:pt>
                <c:pt idx="10086">
                  <c:v>0</c:v>
                </c:pt>
                <c:pt idx="10087">
                  <c:v>0</c:v>
                </c:pt>
                <c:pt idx="10088">
                  <c:v>0</c:v>
                </c:pt>
                <c:pt idx="10089">
                  <c:v>0</c:v>
                </c:pt>
                <c:pt idx="10090">
                  <c:v>0</c:v>
                </c:pt>
                <c:pt idx="10091">
                  <c:v>0</c:v>
                </c:pt>
                <c:pt idx="10092">
                  <c:v>0</c:v>
                </c:pt>
                <c:pt idx="10093">
                  <c:v>0</c:v>
                </c:pt>
                <c:pt idx="10094">
                  <c:v>0</c:v>
                </c:pt>
                <c:pt idx="10095">
                  <c:v>0</c:v>
                </c:pt>
                <c:pt idx="10096">
                  <c:v>0</c:v>
                </c:pt>
                <c:pt idx="10097">
                  <c:v>0</c:v>
                </c:pt>
                <c:pt idx="10098">
                  <c:v>0</c:v>
                </c:pt>
                <c:pt idx="10099">
                  <c:v>0</c:v>
                </c:pt>
                <c:pt idx="10100">
                  <c:v>0</c:v>
                </c:pt>
                <c:pt idx="10101">
                  <c:v>0</c:v>
                </c:pt>
                <c:pt idx="10102">
                  <c:v>0</c:v>
                </c:pt>
                <c:pt idx="10103">
                  <c:v>0</c:v>
                </c:pt>
                <c:pt idx="10104">
                  <c:v>0</c:v>
                </c:pt>
                <c:pt idx="10105">
                  <c:v>0</c:v>
                </c:pt>
                <c:pt idx="10106">
                  <c:v>0</c:v>
                </c:pt>
                <c:pt idx="10107">
                  <c:v>0</c:v>
                </c:pt>
                <c:pt idx="10108">
                  <c:v>0</c:v>
                </c:pt>
                <c:pt idx="10109">
                  <c:v>0</c:v>
                </c:pt>
                <c:pt idx="10110">
                  <c:v>0</c:v>
                </c:pt>
                <c:pt idx="10111">
                  <c:v>0</c:v>
                </c:pt>
                <c:pt idx="10112">
                  <c:v>0</c:v>
                </c:pt>
                <c:pt idx="10113">
                  <c:v>0</c:v>
                </c:pt>
                <c:pt idx="10114">
                  <c:v>0</c:v>
                </c:pt>
                <c:pt idx="10115">
                  <c:v>0</c:v>
                </c:pt>
                <c:pt idx="10116">
                  <c:v>0</c:v>
                </c:pt>
                <c:pt idx="10117">
                  <c:v>0</c:v>
                </c:pt>
                <c:pt idx="10118">
                  <c:v>0</c:v>
                </c:pt>
                <c:pt idx="10119">
                  <c:v>0</c:v>
                </c:pt>
                <c:pt idx="10120">
                  <c:v>0</c:v>
                </c:pt>
                <c:pt idx="10121">
                  <c:v>0</c:v>
                </c:pt>
                <c:pt idx="10122">
                  <c:v>0</c:v>
                </c:pt>
                <c:pt idx="10123">
                  <c:v>0</c:v>
                </c:pt>
                <c:pt idx="10124">
                  <c:v>0</c:v>
                </c:pt>
                <c:pt idx="10125">
                  <c:v>0</c:v>
                </c:pt>
                <c:pt idx="10126">
                  <c:v>0</c:v>
                </c:pt>
                <c:pt idx="10127">
                  <c:v>0</c:v>
                </c:pt>
                <c:pt idx="10128">
                  <c:v>0</c:v>
                </c:pt>
                <c:pt idx="10129">
                  <c:v>0</c:v>
                </c:pt>
                <c:pt idx="10130">
                  <c:v>0</c:v>
                </c:pt>
                <c:pt idx="10131">
                  <c:v>0</c:v>
                </c:pt>
                <c:pt idx="10132">
                  <c:v>0</c:v>
                </c:pt>
                <c:pt idx="10133">
                  <c:v>0</c:v>
                </c:pt>
                <c:pt idx="10134">
                  <c:v>0</c:v>
                </c:pt>
                <c:pt idx="10135">
                  <c:v>0</c:v>
                </c:pt>
                <c:pt idx="10136">
                  <c:v>0</c:v>
                </c:pt>
                <c:pt idx="10137">
                  <c:v>0</c:v>
                </c:pt>
                <c:pt idx="10138">
                  <c:v>0</c:v>
                </c:pt>
                <c:pt idx="10139">
                  <c:v>0</c:v>
                </c:pt>
                <c:pt idx="10140">
                  <c:v>0</c:v>
                </c:pt>
                <c:pt idx="10141">
                  <c:v>0</c:v>
                </c:pt>
                <c:pt idx="10142">
                  <c:v>0</c:v>
                </c:pt>
                <c:pt idx="10143">
                  <c:v>0</c:v>
                </c:pt>
                <c:pt idx="10144">
                  <c:v>0</c:v>
                </c:pt>
                <c:pt idx="10145">
                  <c:v>0</c:v>
                </c:pt>
                <c:pt idx="10146">
                  <c:v>0</c:v>
                </c:pt>
                <c:pt idx="10147">
                  <c:v>0</c:v>
                </c:pt>
                <c:pt idx="10148">
                  <c:v>0</c:v>
                </c:pt>
                <c:pt idx="10149">
                  <c:v>0</c:v>
                </c:pt>
                <c:pt idx="10150">
                  <c:v>0</c:v>
                </c:pt>
                <c:pt idx="10151">
                  <c:v>0</c:v>
                </c:pt>
                <c:pt idx="10152">
                  <c:v>0</c:v>
                </c:pt>
                <c:pt idx="10153">
                  <c:v>0</c:v>
                </c:pt>
                <c:pt idx="10154">
                  <c:v>0</c:v>
                </c:pt>
                <c:pt idx="10155">
                  <c:v>0</c:v>
                </c:pt>
                <c:pt idx="10156">
                  <c:v>0</c:v>
                </c:pt>
                <c:pt idx="10157">
                  <c:v>0</c:v>
                </c:pt>
                <c:pt idx="10158">
                  <c:v>0</c:v>
                </c:pt>
                <c:pt idx="10159">
                  <c:v>0</c:v>
                </c:pt>
                <c:pt idx="10160">
                  <c:v>0</c:v>
                </c:pt>
                <c:pt idx="10161">
                  <c:v>0</c:v>
                </c:pt>
                <c:pt idx="10162">
                  <c:v>0</c:v>
                </c:pt>
                <c:pt idx="10163">
                  <c:v>0</c:v>
                </c:pt>
                <c:pt idx="10164">
                  <c:v>0</c:v>
                </c:pt>
                <c:pt idx="10165">
                  <c:v>0</c:v>
                </c:pt>
                <c:pt idx="10166">
                  <c:v>0</c:v>
                </c:pt>
                <c:pt idx="10167">
                  <c:v>0</c:v>
                </c:pt>
                <c:pt idx="10168">
                  <c:v>0</c:v>
                </c:pt>
                <c:pt idx="10169">
                  <c:v>0</c:v>
                </c:pt>
                <c:pt idx="10170">
                  <c:v>0</c:v>
                </c:pt>
                <c:pt idx="10171">
                  <c:v>0</c:v>
                </c:pt>
                <c:pt idx="10172">
                  <c:v>0</c:v>
                </c:pt>
                <c:pt idx="10173">
                  <c:v>0</c:v>
                </c:pt>
                <c:pt idx="10174">
                  <c:v>0</c:v>
                </c:pt>
                <c:pt idx="10175">
                  <c:v>0</c:v>
                </c:pt>
                <c:pt idx="10176">
                  <c:v>0</c:v>
                </c:pt>
                <c:pt idx="10177">
                  <c:v>0</c:v>
                </c:pt>
                <c:pt idx="10178">
                  <c:v>0</c:v>
                </c:pt>
                <c:pt idx="10179">
                  <c:v>0</c:v>
                </c:pt>
                <c:pt idx="10180">
                  <c:v>0</c:v>
                </c:pt>
                <c:pt idx="10181">
                  <c:v>0</c:v>
                </c:pt>
                <c:pt idx="10182">
                  <c:v>0</c:v>
                </c:pt>
                <c:pt idx="10183">
                  <c:v>0</c:v>
                </c:pt>
                <c:pt idx="10184">
                  <c:v>0</c:v>
                </c:pt>
                <c:pt idx="10185">
                  <c:v>0</c:v>
                </c:pt>
                <c:pt idx="10186">
                  <c:v>0</c:v>
                </c:pt>
                <c:pt idx="10187">
                  <c:v>0</c:v>
                </c:pt>
                <c:pt idx="10188">
                  <c:v>0</c:v>
                </c:pt>
                <c:pt idx="10189">
                  <c:v>0</c:v>
                </c:pt>
                <c:pt idx="10190">
                  <c:v>0</c:v>
                </c:pt>
                <c:pt idx="10191">
                  <c:v>0</c:v>
                </c:pt>
                <c:pt idx="10192">
                  <c:v>0</c:v>
                </c:pt>
                <c:pt idx="10193">
                  <c:v>0</c:v>
                </c:pt>
                <c:pt idx="10194">
                  <c:v>0</c:v>
                </c:pt>
                <c:pt idx="10195">
                  <c:v>0</c:v>
                </c:pt>
                <c:pt idx="10196">
                  <c:v>0</c:v>
                </c:pt>
                <c:pt idx="10197">
                  <c:v>0</c:v>
                </c:pt>
                <c:pt idx="10198">
                  <c:v>0</c:v>
                </c:pt>
                <c:pt idx="10199">
                  <c:v>0</c:v>
                </c:pt>
                <c:pt idx="10200">
                  <c:v>0</c:v>
                </c:pt>
                <c:pt idx="10201">
                  <c:v>0</c:v>
                </c:pt>
                <c:pt idx="10202">
                  <c:v>0</c:v>
                </c:pt>
                <c:pt idx="10203">
                  <c:v>0</c:v>
                </c:pt>
                <c:pt idx="10204">
                  <c:v>0</c:v>
                </c:pt>
                <c:pt idx="10205">
                  <c:v>0</c:v>
                </c:pt>
                <c:pt idx="10206">
                  <c:v>0</c:v>
                </c:pt>
                <c:pt idx="10207">
                  <c:v>0</c:v>
                </c:pt>
                <c:pt idx="10208">
                  <c:v>0</c:v>
                </c:pt>
                <c:pt idx="10209">
                  <c:v>0</c:v>
                </c:pt>
                <c:pt idx="10210">
                  <c:v>0</c:v>
                </c:pt>
                <c:pt idx="10211">
                  <c:v>0</c:v>
                </c:pt>
                <c:pt idx="10212">
                  <c:v>0</c:v>
                </c:pt>
                <c:pt idx="10213">
                  <c:v>0</c:v>
                </c:pt>
                <c:pt idx="10214">
                  <c:v>0</c:v>
                </c:pt>
                <c:pt idx="10215">
                  <c:v>0</c:v>
                </c:pt>
                <c:pt idx="10216">
                  <c:v>0</c:v>
                </c:pt>
                <c:pt idx="10217">
                  <c:v>0</c:v>
                </c:pt>
                <c:pt idx="10218">
                  <c:v>0</c:v>
                </c:pt>
                <c:pt idx="10219">
                  <c:v>0</c:v>
                </c:pt>
                <c:pt idx="10220">
                  <c:v>0</c:v>
                </c:pt>
                <c:pt idx="10221">
                  <c:v>0</c:v>
                </c:pt>
                <c:pt idx="10222">
                  <c:v>0</c:v>
                </c:pt>
                <c:pt idx="10223">
                  <c:v>0</c:v>
                </c:pt>
                <c:pt idx="10224">
                  <c:v>0</c:v>
                </c:pt>
                <c:pt idx="10225">
                  <c:v>0</c:v>
                </c:pt>
                <c:pt idx="10226">
                  <c:v>0</c:v>
                </c:pt>
                <c:pt idx="10227">
                  <c:v>0</c:v>
                </c:pt>
                <c:pt idx="10228">
                  <c:v>0</c:v>
                </c:pt>
                <c:pt idx="10229">
                  <c:v>0</c:v>
                </c:pt>
                <c:pt idx="10230">
                  <c:v>0</c:v>
                </c:pt>
                <c:pt idx="10231">
                  <c:v>0</c:v>
                </c:pt>
                <c:pt idx="10232">
                  <c:v>0</c:v>
                </c:pt>
                <c:pt idx="10233">
                  <c:v>0</c:v>
                </c:pt>
                <c:pt idx="10234">
                  <c:v>0</c:v>
                </c:pt>
                <c:pt idx="10235">
                  <c:v>0</c:v>
                </c:pt>
                <c:pt idx="10236">
                  <c:v>0</c:v>
                </c:pt>
                <c:pt idx="10237">
                  <c:v>0</c:v>
                </c:pt>
                <c:pt idx="10238">
                  <c:v>0</c:v>
                </c:pt>
                <c:pt idx="10239">
                  <c:v>0</c:v>
                </c:pt>
                <c:pt idx="10240">
                  <c:v>0</c:v>
                </c:pt>
                <c:pt idx="10241">
                  <c:v>0</c:v>
                </c:pt>
                <c:pt idx="10242">
                  <c:v>0</c:v>
                </c:pt>
                <c:pt idx="10243">
                  <c:v>0</c:v>
                </c:pt>
                <c:pt idx="10244">
                  <c:v>0</c:v>
                </c:pt>
                <c:pt idx="10245">
                  <c:v>0</c:v>
                </c:pt>
                <c:pt idx="10246">
                  <c:v>0</c:v>
                </c:pt>
                <c:pt idx="10247">
                  <c:v>0</c:v>
                </c:pt>
                <c:pt idx="10248">
                  <c:v>0</c:v>
                </c:pt>
                <c:pt idx="10249">
                  <c:v>0</c:v>
                </c:pt>
                <c:pt idx="10250">
                  <c:v>0</c:v>
                </c:pt>
                <c:pt idx="10251">
                  <c:v>0</c:v>
                </c:pt>
                <c:pt idx="10252">
                  <c:v>0</c:v>
                </c:pt>
                <c:pt idx="10253">
                  <c:v>0</c:v>
                </c:pt>
                <c:pt idx="10254">
                  <c:v>0</c:v>
                </c:pt>
                <c:pt idx="10255">
                  <c:v>0</c:v>
                </c:pt>
                <c:pt idx="10256">
                  <c:v>0</c:v>
                </c:pt>
                <c:pt idx="10257">
                  <c:v>0</c:v>
                </c:pt>
                <c:pt idx="10258">
                  <c:v>0</c:v>
                </c:pt>
                <c:pt idx="10259">
                  <c:v>0</c:v>
                </c:pt>
                <c:pt idx="10260">
                  <c:v>0</c:v>
                </c:pt>
                <c:pt idx="10261">
                  <c:v>0</c:v>
                </c:pt>
                <c:pt idx="10262">
                  <c:v>0</c:v>
                </c:pt>
                <c:pt idx="10263">
                  <c:v>0</c:v>
                </c:pt>
                <c:pt idx="10264">
                  <c:v>0</c:v>
                </c:pt>
                <c:pt idx="10265">
                  <c:v>0</c:v>
                </c:pt>
                <c:pt idx="10266">
                  <c:v>0</c:v>
                </c:pt>
                <c:pt idx="10267">
                  <c:v>0</c:v>
                </c:pt>
                <c:pt idx="10268">
                  <c:v>0</c:v>
                </c:pt>
                <c:pt idx="10269">
                  <c:v>0</c:v>
                </c:pt>
                <c:pt idx="10270">
                  <c:v>0</c:v>
                </c:pt>
                <c:pt idx="10271">
                  <c:v>0</c:v>
                </c:pt>
                <c:pt idx="10272">
                  <c:v>0</c:v>
                </c:pt>
                <c:pt idx="10273">
                  <c:v>0</c:v>
                </c:pt>
                <c:pt idx="10274">
                  <c:v>0</c:v>
                </c:pt>
                <c:pt idx="10275">
                  <c:v>0</c:v>
                </c:pt>
                <c:pt idx="10276">
                  <c:v>0</c:v>
                </c:pt>
                <c:pt idx="10277">
                  <c:v>0</c:v>
                </c:pt>
                <c:pt idx="10278">
                  <c:v>0</c:v>
                </c:pt>
                <c:pt idx="10279">
                  <c:v>0</c:v>
                </c:pt>
                <c:pt idx="10280">
                  <c:v>0</c:v>
                </c:pt>
                <c:pt idx="10281">
                  <c:v>0</c:v>
                </c:pt>
                <c:pt idx="10282">
                  <c:v>0</c:v>
                </c:pt>
                <c:pt idx="10283">
                  <c:v>0</c:v>
                </c:pt>
                <c:pt idx="10284">
                  <c:v>0</c:v>
                </c:pt>
                <c:pt idx="10285">
                  <c:v>0</c:v>
                </c:pt>
                <c:pt idx="10286">
                  <c:v>0</c:v>
                </c:pt>
                <c:pt idx="10287">
                  <c:v>0</c:v>
                </c:pt>
                <c:pt idx="10288">
                  <c:v>0</c:v>
                </c:pt>
                <c:pt idx="10289">
                  <c:v>0</c:v>
                </c:pt>
                <c:pt idx="10290">
                  <c:v>0</c:v>
                </c:pt>
                <c:pt idx="10291">
                  <c:v>0</c:v>
                </c:pt>
                <c:pt idx="10292">
                  <c:v>0</c:v>
                </c:pt>
                <c:pt idx="10293">
                  <c:v>0</c:v>
                </c:pt>
                <c:pt idx="10294">
                  <c:v>0</c:v>
                </c:pt>
                <c:pt idx="10295">
                  <c:v>0</c:v>
                </c:pt>
                <c:pt idx="10296">
                  <c:v>0</c:v>
                </c:pt>
                <c:pt idx="10297">
                  <c:v>0</c:v>
                </c:pt>
                <c:pt idx="10298">
                  <c:v>0</c:v>
                </c:pt>
                <c:pt idx="10299">
                  <c:v>0</c:v>
                </c:pt>
                <c:pt idx="10300">
                  <c:v>0</c:v>
                </c:pt>
                <c:pt idx="10301">
                  <c:v>0</c:v>
                </c:pt>
                <c:pt idx="10302">
                  <c:v>0</c:v>
                </c:pt>
                <c:pt idx="10303">
                  <c:v>0</c:v>
                </c:pt>
                <c:pt idx="10304">
                  <c:v>0</c:v>
                </c:pt>
                <c:pt idx="10305">
                  <c:v>0</c:v>
                </c:pt>
                <c:pt idx="10306">
                  <c:v>0</c:v>
                </c:pt>
                <c:pt idx="10307">
                  <c:v>0</c:v>
                </c:pt>
                <c:pt idx="10308">
                  <c:v>0</c:v>
                </c:pt>
                <c:pt idx="10309">
                  <c:v>0</c:v>
                </c:pt>
                <c:pt idx="10310">
                  <c:v>0</c:v>
                </c:pt>
                <c:pt idx="10311">
                  <c:v>0</c:v>
                </c:pt>
                <c:pt idx="10312">
                  <c:v>0</c:v>
                </c:pt>
                <c:pt idx="10313">
                  <c:v>0</c:v>
                </c:pt>
                <c:pt idx="10314">
                  <c:v>0</c:v>
                </c:pt>
                <c:pt idx="10315">
                  <c:v>0</c:v>
                </c:pt>
                <c:pt idx="10316">
                  <c:v>0</c:v>
                </c:pt>
                <c:pt idx="10317">
                  <c:v>0</c:v>
                </c:pt>
                <c:pt idx="10318">
                  <c:v>0</c:v>
                </c:pt>
                <c:pt idx="10319">
                  <c:v>0</c:v>
                </c:pt>
                <c:pt idx="10320">
                  <c:v>0</c:v>
                </c:pt>
                <c:pt idx="10321">
                  <c:v>0</c:v>
                </c:pt>
                <c:pt idx="10322">
                  <c:v>0</c:v>
                </c:pt>
                <c:pt idx="10323">
                  <c:v>0</c:v>
                </c:pt>
                <c:pt idx="10324">
                  <c:v>0</c:v>
                </c:pt>
                <c:pt idx="10325">
                  <c:v>0</c:v>
                </c:pt>
                <c:pt idx="10326">
                  <c:v>0</c:v>
                </c:pt>
                <c:pt idx="10327">
                  <c:v>0</c:v>
                </c:pt>
                <c:pt idx="10328">
                  <c:v>0</c:v>
                </c:pt>
                <c:pt idx="10329">
                  <c:v>0</c:v>
                </c:pt>
                <c:pt idx="10330">
                  <c:v>0</c:v>
                </c:pt>
                <c:pt idx="10331">
                  <c:v>0</c:v>
                </c:pt>
                <c:pt idx="10332">
                  <c:v>0</c:v>
                </c:pt>
                <c:pt idx="10333">
                  <c:v>0</c:v>
                </c:pt>
                <c:pt idx="10334">
                  <c:v>0</c:v>
                </c:pt>
                <c:pt idx="10335">
                  <c:v>0</c:v>
                </c:pt>
                <c:pt idx="10336">
                  <c:v>0</c:v>
                </c:pt>
                <c:pt idx="10337">
                  <c:v>0</c:v>
                </c:pt>
                <c:pt idx="10338">
                  <c:v>0</c:v>
                </c:pt>
                <c:pt idx="10339">
                  <c:v>0</c:v>
                </c:pt>
                <c:pt idx="10340">
                  <c:v>0</c:v>
                </c:pt>
                <c:pt idx="10341">
                  <c:v>0</c:v>
                </c:pt>
                <c:pt idx="10342">
                  <c:v>0</c:v>
                </c:pt>
                <c:pt idx="10343">
                  <c:v>0</c:v>
                </c:pt>
                <c:pt idx="10344">
                  <c:v>0</c:v>
                </c:pt>
                <c:pt idx="10345">
                  <c:v>0</c:v>
                </c:pt>
                <c:pt idx="10346">
                  <c:v>0</c:v>
                </c:pt>
                <c:pt idx="10347">
                  <c:v>0</c:v>
                </c:pt>
                <c:pt idx="10348">
                  <c:v>0</c:v>
                </c:pt>
                <c:pt idx="10349">
                  <c:v>0</c:v>
                </c:pt>
                <c:pt idx="10350">
                  <c:v>0</c:v>
                </c:pt>
                <c:pt idx="10351">
                  <c:v>0</c:v>
                </c:pt>
                <c:pt idx="10352">
                  <c:v>0</c:v>
                </c:pt>
                <c:pt idx="10353">
                  <c:v>0</c:v>
                </c:pt>
                <c:pt idx="10354">
                  <c:v>0</c:v>
                </c:pt>
                <c:pt idx="10355">
                  <c:v>0</c:v>
                </c:pt>
                <c:pt idx="10356">
                  <c:v>0</c:v>
                </c:pt>
                <c:pt idx="10357">
                  <c:v>0</c:v>
                </c:pt>
                <c:pt idx="10358">
                  <c:v>0</c:v>
                </c:pt>
                <c:pt idx="10359">
                  <c:v>0</c:v>
                </c:pt>
                <c:pt idx="10360">
                  <c:v>0</c:v>
                </c:pt>
                <c:pt idx="10361">
                  <c:v>0</c:v>
                </c:pt>
                <c:pt idx="10362">
                  <c:v>0</c:v>
                </c:pt>
                <c:pt idx="10363">
                  <c:v>0</c:v>
                </c:pt>
                <c:pt idx="10364">
                  <c:v>0</c:v>
                </c:pt>
                <c:pt idx="10365">
                  <c:v>0</c:v>
                </c:pt>
                <c:pt idx="10366">
                  <c:v>0</c:v>
                </c:pt>
                <c:pt idx="10367">
                  <c:v>0</c:v>
                </c:pt>
                <c:pt idx="10368">
                  <c:v>0</c:v>
                </c:pt>
                <c:pt idx="10369">
                  <c:v>0</c:v>
                </c:pt>
                <c:pt idx="10370">
                  <c:v>0</c:v>
                </c:pt>
                <c:pt idx="10371">
                  <c:v>0</c:v>
                </c:pt>
                <c:pt idx="10372">
                  <c:v>0</c:v>
                </c:pt>
                <c:pt idx="10373">
                  <c:v>0</c:v>
                </c:pt>
                <c:pt idx="10374">
                  <c:v>0</c:v>
                </c:pt>
                <c:pt idx="10375">
                  <c:v>0</c:v>
                </c:pt>
                <c:pt idx="10376">
                  <c:v>0</c:v>
                </c:pt>
                <c:pt idx="10377">
                  <c:v>0</c:v>
                </c:pt>
                <c:pt idx="10378">
                  <c:v>0</c:v>
                </c:pt>
                <c:pt idx="10379">
                  <c:v>0</c:v>
                </c:pt>
                <c:pt idx="10380">
                  <c:v>0</c:v>
                </c:pt>
                <c:pt idx="10381">
                  <c:v>0</c:v>
                </c:pt>
                <c:pt idx="10382">
                  <c:v>0</c:v>
                </c:pt>
                <c:pt idx="10383">
                  <c:v>0</c:v>
                </c:pt>
                <c:pt idx="10384">
                  <c:v>0</c:v>
                </c:pt>
                <c:pt idx="10385">
                  <c:v>0</c:v>
                </c:pt>
                <c:pt idx="10386">
                  <c:v>0</c:v>
                </c:pt>
                <c:pt idx="10387">
                  <c:v>0</c:v>
                </c:pt>
                <c:pt idx="10388">
                  <c:v>0</c:v>
                </c:pt>
                <c:pt idx="10389">
                  <c:v>0</c:v>
                </c:pt>
                <c:pt idx="10390">
                  <c:v>0</c:v>
                </c:pt>
                <c:pt idx="10391">
                  <c:v>0</c:v>
                </c:pt>
                <c:pt idx="10392">
                  <c:v>0</c:v>
                </c:pt>
                <c:pt idx="10393">
                  <c:v>0</c:v>
                </c:pt>
                <c:pt idx="10394">
                  <c:v>0</c:v>
                </c:pt>
                <c:pt idx="10395">
                  <c:v>0</c:v>
                </c:pt>
                <c:pt idx="10396">
                  <c:v>0</c:v>
                </c:pt>
                <c:pt idx="10397">
                  <c:v>0</c:v>
                </c:pt>
                <c:pt idx="10398">
                  <c:v>0</c:v>
                </c:pt>
                <c:pt idx="10399">
                  <c:v>0</c:v>
                </c:pt>
                <c:pt idx="10400">
                  <c:v>0</c:v>
                </c:pt>
                <c:pt idx="10401">
                  <c:v>0</c:v>
                </c:pt>
                <c:pt idx="10402">
                  <c:v>0</c:v>
                </c:pt>
                <c:pt idx="10403">
                  <c:v>0</c:v>
                </c:pt>
                <c:pt idx="10404">
                  <c:v>0</c:v>
                </c:pt>
                <c:pt idx="10405">
                  <c:v>0</c:v>
                </c:pt>
                <c:pt idx="10406">
                  <c:v>0</c:v>
                </c:pt>
                <c:pt idx="10407">
                  <c:v>0</c:v>
                </c:pt>
                <c:pt idx="10408">
                  <c:v>0</c:v>
                </c:pt>
                <c:pt idx="10409">
                  <c:v>0</c:v>
                </c:pt>
                <c:pt idx="10410">
                  <c:v>0</c:v>
                </c:pt>
                <c:pt idx="10411">
                  <c:v>0</c:v>
                </c:pt>
                <c:pt idx="10412">
                  <c:v>0</c:v>
                </c:pt>
                <c:pt idx="10413">
                  <c:v>0</c:v>
                </c:pt>
                <c:pt idx="10414">
                  <c:v>0</c:v>
                </c:pt>
                <c:pt idx="10415">
                  <c:v>0</c:v>
                </c:pt>
                <c:pt idx="10416">
                  <c:v>0</c:v>
                </c:pt>
                <c:pt idx="10417">
                  <c:v>0</c:v>
                </c:pt>
                <c:pt idx="10418">
                  <c:v>0</c:v>
                </c:pt>
                <c:pt idx="10419">
                  <c:v>0</c:v>
                </c:pt>
                <c:pt idx="10420">
                  <c:v>0</c:v>
                </c:pt>
                <c:pt idx="10421">
                  <c:v>0</c:v>
                </c:pt>
                <c:pt idx="10422">
                  <c:v>0</c:v>
                </c:pt>
                <c:pt idx="10423">
                  <c:v>0</c:v>
                </c:pt>
                <c:pt idx="10424">
                  <c:v>0</c:v>
                </c:pt>
                <c:pt idx="10425">
                  <c:v>0</c:v>
                </c:pt>
                <c:pt idx="10426">
                  <c:v>0</c:v>
                </c:pt>
                <c:pt idx="10427">
                  <c:v>0</c:v>
                </c:pt>
                <c:pt idx="10428">
                  <c:v>0</c:v>
                </c:pt>
                <c:pt idx="10429">
                  <c:v>0</c:v>
                </c:pt>
                <c:pt idx="10430">
                  <c:v>0</c:v>
                </c:pt>
                <c:pt idx="10431">
                  <c:v>0</c:v>
                </c:pt>
                <c:pt idx="10432">
                  <c:v>0</c:v>
                </c:pt>
                <c:pt idx="10433">
                  <c:v>0</c:v>
                </c:pt>
                <c:pt idx="10434">
                  <c:v>0</c:v>
                </c:pt>
                <c:pt idx="10435">
                  <c:v>0</c:v>
                </c:pt>
                <c:pt idx="10436">
                  <c:v>0</c:v>
                </c:pt>
                <c:pt idx="10437">
                  <c:v>0</c:v>
                </c:pt>
                <c:pt idx="10438">
                  <c:v>0</c:v>
                </c:pt>
                <c:pt idx="10439">
                  <c:v>0</c:v>
                </c:pt>
                <c:pt idx="10440">
                  <c:v>0</c:v>
                </c:pt>
                <c:pt idx="10441">
                  <c:v>0</c:v>
                </c:pt>
                <c:pt idx="10442">
                  <c:v>0</c:v>
                </c:pt>
                <c:pt idx="10443">
                  <c:v>0</c:v>
                </c:pt>
                <c:pt idx="10444">
                  <c:v>0</c:v>
                </c:pt>
                <c:pt idx="10445">
                  <c:v>0</c:v>
                </c:pt>
                <c:pt idx="10446">
                  <c:v>0</c:v>
                </c:pt>
                <c:pt idx="10447">
                  <c:v>0</c:v>
                </c:pt>
                <c:pt idx="10448">
                  <c:v>0</c:v>
                </c:pt>
                <c:pt idx="10449">
                  <c:v>0</c:v>
                </c:pt>
                <c:pt idx="10450">
                  <c:v>0</c:v>
                </c:pt>
                <c:pt idx="10451">
                  <c:v>0</c:v>
                </c:pt>
                <c:pt idx="10452">
                  <c:v>0</c:v>
                </c:pt>
                <c:pt idx="10453">
                  <c:v>0</c:v>
                </c:pt>
                <c:pt idx="10454">
                  <c:v>0</c:v>
                </c:pt>
                <c:pt idx="10455">
                  <c:v>0</c:v>
                </c:pt>
                <c:pt idx="10456">
                  <c:v>0</c:v>
                </c:pt>
                <c:pt idx="10457">
                  <c:v>0</c:v>
                </c:pt>
                <c:pt idx="10458">
                  <c:v>0</c:v>
                </c:pt>
                <c:pt idx="10459">
                  <c:v>0</c:v>
                </c:pt>
                <c:pt idx="10460">
                  <c:v>0</c:v>
                </c:pt>
                <c:pt idx="10461">
                  <c:v>0</c:v>
                </c:pt>
                <c:pt idx="10462">
                  <c:v>0</c:v>
                </c:pt>
                <c:pt idx="10463">
                  <c:v>0</c:v>
                </c:pt>
                <c:pt idx="10464">
                  <c:v>0</c:v>
                </c:pt>
                <c:pt idx="10465">
                  <c:v>0</c:v>
                </c:pt>
                <c:pt idx="10466">
                  <c:v>0</c:v>
                </c:pt>
                <c:pt idx="10467">
                  <c:v>0</c:v>
                </c:pt>
                <c:pt idx="10468">
                  <c:v>0</c:v>
                </c:pt>
                <c:pt idx="10469">
                  <c:v>0</c:v>
                </c:pt>
                <c:pt idx="10470">
                  <c:v>0</c:v>
                </c:pt>
                <c:pt idx="10471">
                  <c:v>0</c:v>
                </c:pt>
                <c:pt idx="10472">
                  <c:v>0</c:v>
                </c:pt>
                <c:pt idx="10473">
                  <c:v>0</c:v>
                </c:pt>
                <c:pt idx="10474">
                  <c:v>0</c:v>
                </c:pt>
                <c:pt idx="10475">
                  <c:v>0</c:v>
                </c:pt>
                <c:pt idx="10476">
                  <c:v>0</c:v>
                </c:pt>
                <c:pt idx="10477">
                  <c:v>0</c:v>
                </c:pt>
                <c:pt idx="10478">
                  <c:v>0</c:v>
                </c:pt>
                <c:pt idx="10479">
                  <c:v>0</c:v>
                </c:pt>
                <c:pt idx="10480">
                  <c:v>0</c:v>
                </c:pt>
                <c:pt idx="10481">
                  <c:v>0</c:v>
                </c:pt>
                <c:pt idx="10482">
                  <c:v>0</c:v>
                </c:pt>
                <c:pt idx="10483">
                  <c:v>0</c:v>
                </c:pt>
                <c:pt idx="10484">
                  <c:v>0</c:v>
                </c:pt>
                <c:pt idx="10485">
                  <c:v>0</c:v>
                </c:pt>
                <c:pt idx="10486">
                  <c:v>0</c:v>
                </c:pt>
                <c:pt idx="10487">
                  <c:v>0</c:v>
                </c:pt>
                <c:pt idx="10488">
                  <c:v>0</c:v>
                </c:pt>
                <c:pt idx="10489">
                  <c:v>0</c:v>
                </c:pt>
                <c:pt idx="10490">
                  <c:v>0</c:v>
                </c:pt>
                <c:pt idx="10491">
                  <c:v>0</c:v>
                </c:pt>
                <c:pt idx="10492">
                  <c:v>0</c:v>
                </c:pt>
                <c:pt idx="10493">
                  <c:v>0</c:v>
                </c:pt>
                <c:pt idx="10494">
                  <c:v>0</c:v>
                </c:pt>
                <c:pt idx="10495">
                  <c:v>0</c:v>
                </c:pt>
                <c:pt idx="10496">
                  <c:v>0</c:v>
                </c:pt>
                <c:pt idx="10497">
                  <c:v>0</c:v>
                </c:pt>
                <c:pt idx="10498">
                  <c:v>0</c:v>
                </c:pt>
                <c:pt idx="10499">
                  <c:v>0</c:v>
                </c:pt>
                <c:pt idx="10500">
                  <c:v>0</c:v>
                </c:pt>
                <c:pt idx="10501">
                  <c:v>0</c:v>
                </c:pt>
                <c:pt idx="10502">
                  <c:v>0</c:v>
                </c:pt>
                <c:pt idx="10503">
                  <c:v>0</c:v>
                </c:pt>
                <c:pt idx="10504">
                  <c:v>0</c:v>
                </c:pt>
                <c:pt idx="10505">
                  <c:v>0</c:v>
                </c:pt>
                <c:pt idx="10506">
                  <c:v>0</c:v>
                </c:pt>
                <c:pt idx="10507">
                  <c:v>0</c:v>
                </c:pt>
                <c:pt idx="10508">
                  <c:v>0</c:v>
                </c:pt>
                <c:pt idx="10509">
                  <c:v>0</c:v>
                </c:pt>
                <c:pt idx="10510">
                  <c:v>0</c:v>
                </c:pt>
                <c:pt idx="10511">
                  <c:v>0</c:v>
                </c:pt>
                <c:pt idx="10512">
                  <c:v>0</c:v>
                </c:pt>
                <c:pt idx="10513">
                  <c:v>0</c:v>
                </c:pt>
                <c:pt idx="10514">
                  <c:v>0</c:v>
                </c:pt>
                <c:pt idx="10515">
                  <c:v>0</c:v>
                </c:pt>
                <c:pt idx="10516">
                  <c:v>0</c:v>
                </c:pt>
                <c:pt idx="10517">
                  <c:v>0</c:v>
                </c:pt>
                <c:pt idx="10518">
                  <c:v>0</c:v>
                </c:pt>
                <c:pt idx="10519">
                  <c:v>0</c:v>
                </c:pt>
                <c:pt idx="10520">
                  <c:v>0</c:v>
                </c:pt>
                <c:pt idx="10521">
                  <c:v>0</c:v>
                </c:pt>
                <c:pt idx="10522">
                  <c:v>0</c:v>
                </c:pt>
                <c:pt idx="10523">
                  <c:v>0</c:v>
                </c:pt>
                <c:pt idx="10524">
                  <c:v>0</c:v>
                </c:pt>
                <c:pt idx="10525">
                  <c:v>0</c:v>
                </c:pt>
                <c:pt idx="10526">
                  <c:v>0</c:v>
                </c:pt>
                <c:pt idx="10527">
                  <c:v>0</c:v>
                </c:pt>
                <c:pt idx="10528">
                  <c:v>0</c:v>
                </c:pt>
                <c:pt idx="10529">
                  <c:v>0</c:v>
                </c:pt>
                <c:pt idx="10530">
                  <c:v>0</c:v>
                </c:pt>
                <c:pt idx="10531">
                  <c:v>0</c:v>
                </c:pt>
                <c:pt idx="10532">
                  <c:v>0</c:v>
                </c:pt>
                <c:pt idx="10533">
                  <c:v>0</c:v>
                </c:pt>
                <c:pt idx="10534">
                  <c:v>0</c:v>
                </c:pt>
                <c:pt idx="10535">
                  <c:v>0</c:v>
                </c:pt>
                <c:pt idx="10536">
                  <c:v>0</c:v>
                </c:pt>
                <c:pt idx="10537">
                  <c:v>0</c:v>
                </c:pt>
                <c:pt idx="10538">
                  <c:v>0</c:v>
                </c:pt>
                <c:pt idx="10539">
                  <c:v>0</c:v>
                </c:pt>
                <c:pt idx="10540">
                  <c:v>0</c:v>
                </c:pt>
                <c:pt idx="10541">
                  <c:v>0</c:v>
                </c:pt>
                <c:pt idx="10542">
                  <c:v>0</c:v>
                </c:pt>
                <c:pt idx="10543">
                  <c:v>0</c:v>
                </c:pt>
                <c:pt idx="10544">
                  <c:v>0</c:v>
                </c:pt>
                <c:pt idx="10545">
                  <c:v>0</c:v>
                </c:pt>
                <c:pt idx="10546">
                  <c:v>0</c:v>
                </c:pt>
                <c:pt idx="10547">
                  <c:v>0</c:v>
                </c:pt>
                <c:pt idx="10548">
                  <c:v>0</c:v>
                </c:pt>
                <c:pt idx="10549">
                  <c:v>0</c:v>
                </c:pt>
                <c:pt idx="10550">
                  <c:v>0</c:v>
                </c:pt>
                <c:pt idx="10551">
                  <c:v>0</c:v>
                </c:pt>
                <c:pt idx="10552">
                  <c:v>0</c:v>
                </c:pt>
                <c:pt idx="10553">
                  <c:v>0</c:v>
                </c:pt>
                <c:pt idx="10554">
                  <c:v>0</c:v>
                </c:pt>
                <c:pt idx="10555">
                  <c:v>0</c:v>
                </c:pt>
                <c:pt idx="10556">
                  <c:v>0</c:v>
                </c:pt>
                <c:pt idx="10557">
                  <c:v>0</c:v>
                </c:pt>
                <c:pt idx="10558">
                  <c:v>0</c:v>
                </c:pt>
                <c:pt idx="10559">
                  <c:v>0</c:v>
                </c:pt>
                <c:pt idx="10560">
                  <c:v>0</c:v>
                </c:pt>
                <c:pt idx="10561">
                  <c:v>0</c:v>
                </c:pt>
                <c:pt idx="10562">
                  <c:v>0</c:v>
                </c:pt>
                <c:pt idx="10563">
                  <c:v>0</c:v>
                </c:pt>
                <c:pt idx="10564">
                  <c:v>0</c:v>
                </c:pt>
                <c:pt idx="10565">
                  <c:v>0</c:v>
                </c:pt>
                <c:pt idx="10566">
                  <c:v>0</c:v>
                </c:pt>
                <c:pt idx="10567">
                  <c:v>0</c:v>
                </c:pt>
                <c:pt idx="10568">
                  <c:v>0</c:v>
                </c:pt>
                <c:pt idx="10569">
                  <c:v>0</c:v>
                </c:pt>
                <c:pt idx="10570">
                  <c:v>0</c:v>
                </c:pt>
                <c:pt idx="10571">
                  <c:v>0</c:v>
                </c:pt>
                <c:pt idx="10572">
                  <c:v>0</c:v>
                </c:pt>
                <c:pt idx="10573">
                  <c:v>0</c:v>
                </c:pt>
                <c:pt idx="10574">
                  <c:v>0</c:v>
                </c:pt>
                <c:pt idx="10575">
                  <c:v>0</c:v>
                </c:pt>
                <c:pt idx="10576">
                  <c:v>0</c:v>
                </c:pt>
                <c:pt idx="10577">
                  <c:v>0</c:v>
                </c:pt>
                <c:pt idx="10578">
                  <c:v>0</c:v>
                </c:pt>
                <c:pt idx="10579">
                  <c:v>0</c:v>
                </c:pt>
                <c:pt idx="10580">
                  <c:v>0</c:v>
                </c:pt>
                <c:pt idx="10581">
                  <c:v>0</c:v>
                </c:pt>
                <c:pt idx="10582">
                  <c:v>0</c:v>
                </c:pt>
                <c:pt idx="10583">
                  <c:v>0</c:v>
                </c:pt>
                <c:pt idx="10584">
                  <c:v>0</c:v>
                </c:pt>
                <c:pt idx="10585">
                  <c:v>0</c:v>
                </c:pt>
                <c:pt idx="10586">
                  <c:v>0</c:v>
                </c:pt>
                <c:pt idx="10587">
                  <c:v>0</c:v>
                </c:pt>
                <c:pt idx="10588">
                  <c:v>0</c:v>
                </c:pt>
                <c:pt idx="10589">
                  <c:v>0</c:v>
                </c:pt>
                <c:pt idx="10590">
                  <c:v>0</c:v>
                </c:pt>
                <c:pt idx="10591">
                  <c:v>0</c:v>
                </c:pt>
                <c:pt idx="10592">
                  <c:v>0</c:v>
                </c:pt>
                <c:pt idx="10593">
                  <c:v>0</c:v>
                </c:pt>
                <c:pt idx="10594">
                  <c:v>0</c:v>
                </c:pt>
                <c:pt idx="10595">
                  <c:v>0</c:v>
                </c:pt>
                <c:pt idx="10596">
                  <c:v>0</c:v>
                </c:pt>
                <c:pt idx="10597">
                  <c:v>0</c:v>
                </c:pt>
                <c:pt idx="10598">
                  <c:v>0</c:v>
                </c:pt>
                <c:pt idx="10599">
                  <c:v>0</c:v>
                </c:pt>
                <c:pt idx="10600">
                  <c:v>0</c:v>
                </c:pt>
                <c:pt idx="10601">
                  <c:v>0</c:v>
                </c:pt>
                <c:pt idx="10602">
                  <c:v>0</c:v>
                </c:pt>
                <c:pt idx="10603">
                  <c:v>0</c:v>
                </c:pt>
                <c:pt idx="10604">
                  <c:v>0</c:v>
                </c:pt>
                <c:pt idx="10605">
                  <c:v>0</c:v>
                </c:pt>
                <c:pt idx="10606">
                  <c:v>0</c:v>
                </c:pt>
                <c:pt idx="10607">
                  <c:v>0</c:v>
                </c:pt>
                <c:pt idx="10608">
                  <c:v>0</c:v>
                </c:pt>
                <c:pt idx="10609">
                  <c:v>0</c:v>
                </c:pt>
                <c:pt idx="10610">
                  <c:v>0</c:v>
                </c:pt>
                <c:pt idx="10611">
                  <c:v>0</c:v>
                </c:pt>
                <c:pt idx="10612">
                  <c:v>0</c:v>
                </c:pt>
                <c:pt idx="10613">
                  <c:v>0</c:v>
                </c:pt>
                <c:pt idx="10614">
                  <c:v>0</c:v>
                </c:pt>
                <c:pt idx="10615">
                  <c:v>0</c:v>
                </c:pt>
                <c:pt idx="10616">
                  <c:v>0</c:v>
                </c:pt>
                <c:pt idx="10617">
                  <c:v>0</c:v>
                </c:pt>
                <c:pt idx="10618">
                  <c:v>0</c:v>
                </c:pt>
                <c:pt idx="10619">
                  <c:v>0</c:v>
                </c:pt>
                <c:pt idx="10620">
                  <c:v>0</c:v>
                </c:pt>
                <c:pt idx="10621">
                  <c:v>0</c:v>
                </c:pt>
                <c:pt idx="10622">
                  <c:v>0</c:v>
                </c:pt>
                <c:pt idx="10623">
                  <c:v>0</c:v>
                </c:pt>
                <c:pt idx="10624">
                  <c:v>0</c:v>
                </c:pt>
                <c:pt idx="10625">
                  <c:v>0</c:v>
                </c:pt>
                <c:pt idx="10626">
                  <c:v>0</c:v>
                </c:pt>
                <c:pt idx="10627">
                  <c:v>0</c:v>
                </c:pt>
                <c:pt idx="10628">
                  <c:v>0</c:v>
                </c:pt>
                <c:pt idx="10629">
                  <c:v>0</c:v>
                </c:pt>
                <c:pt idx="10630">
                  <c:v>0</c:v>
                </c:pt>
                <c:pt idx="10631">
                  <c:v>0</c:v>
                </c:pt>
                <c:pt idx="10632">
                  <c:v>0</c:v>
                </c:pt>
                <c:pt idx="10633">
                  <c:v>0</c:v>
                </c:pt>
                <c:pt idx="10634">
                  <c:v>0</c:v>
                </c:pt>
                <c:pt idx="10635">
                  <c:v>0</c:v>
                </c:pt>
                <c:pt idx="10636">
                  <c:v>0</c:v>
                </c:pt>
                <c:pt idx="10637">
                  <c:v>0</c:v>
                </c:pt>
                <c:pt idx="10638">
                  <c:v>0</c:v>
                </c:pt>
                <c:pt idx="10639">
                  <c:v>0</c:v>
                </c:pt>
                <c:pt idx="10640">
                  <c:v>0</c:v>
                </c:pt>
                <c:pt idx="10641">
                  <c:v>0</c:v>
                </c:pt>
                <c:pt idx="10642">
                  <c:v>0</c:v>
                </c:pt>
                <c:pt idx="10643">
                  <c:v>0</c:v>
                </c:pt>
                <c:pt idx="10644">
                  <c:v>0</c:v>
                </c:pt>
                <c:pt idx="10645">
                  <c:v>0</c:v>
                </c:pt>
                <c:pt idx="10646">
                  <c:v>0</c:v>
                </c:pt>
                <c:pt idx="10647">
                  <c:v>0</c:v>
                </c:pt>
                <c:pt idx="10648">
                  <c:v>0</c:v>
                </c:pt>
                <c:pt idx="10649">
                  <c:v>0</c:v>
                </c:pt>
                <c:pt idx="10650">
                  <c:v>0</c:v>
                </c:pt>
                <c:pt idx="10651">
                  <c:v>0</c:v>
                </c:pt>
                <c:pt idx="10652">
                  <c:v>0</c:v>
                </c:pt>
                <c:pt idx="10653">
                  <c:v>0</c:v>
                </c:pt>
                <c:pt idx="10654">
                  <c:v>0</c:v>
                </c:pt>
                <c:pt idx="10655">
                  <c:v>0</c:v>
                </c:pt>
                <c:pt idx="10656">
                  <c:v>0</c:v>
                </c:pt>
                <c:pt idx="10657">
                  <c:v>0</c:v>
                </c:pt>
                <c:pt idx="10658">
                  <c:v>0</c:v>
                </c:pt>
                <c:pt idx="10659">
                  <c:v>0</c:v>
                </c:pt>
                <c:pt idx="10660">
                  <c:v>0</c:v>
                </c:pt>
                <c:pt idx="10661">
                  <c:v>0</c:v>
                </c:pt>
                <c:pt idx="10662">
                  <c:v>0</c:v>
                </c:pt>
                <c:pt idx="10663">
                  <c:v>0</c:v>
                </c:pt>
                <c:pt idx="10664">
                  <c:v>0</c:v>
                </c:pt>
                <c:pt idx="10665">
                  <c:v>0</c:v>
                </c:pt>
                <c:pt idx="10666">
                  <c:v>0</c:v>
                </c:pt>
                <c:pt idx="10667">
                  <c:v>0</c:v>
                </c:pt>
                <c:pt idx="10668">
                  <c:v>0</c:v>
                </c:pt>
                <c:pt idx="10669">
                  <c:v>0</c:v>
                </c:pt>
                <c:pt idx="10670">
                  <c:v>0</c:v>
                </c:pt>
                <c:pt idx="10671">
                  <c:v>0</c:v>
                </c:pt>
                <c:pt idx="10672">
                  <c:v>0</c:v>
                </c:pt>
                <c:pt idx="10673">
                  <c:v>0</c:v>
                </c:pt>
                <c:pt idx="10674">
                  <c:v>0</c:v>
                </c:pt>
                <c:pt idx="10675">
                  <c:v>0</c:v>
                </c:pt>
                <c:pt idx="10676">
                  <c:v>0</c:v>
                </c:pt>
                <c:pt idx="10677">
                  <c:v>0</c:v>
                </c:pt>
                <c:pt idx="10678">
                  <c:v>0</c:v>
                </c:pt>
                <c:pt idx="10679">
                  <c:v>0</c:v>
                </c:pt>
                <c:pt idx="10680">
                  <c:v>0</c:v>
                </c:pt>
                <c:pt idx="10681">
                  <c:v>0</c:v>
                </c:pt>
                <c:pt idx="10682">
                  <c:v>0</c:v>
                </c:pt>
                <c:pt idx="10683">
                  <c:v>0</c:v>
                </c:pt>
                <c:pt idx="10684">
                  <c:v>0</c:v>
                </c:pt>
                <c:pt idx="10685">
                  <c:v>0</c:v>
                </c:pt>
                <c:pt idx="10686">
                  <c:v>0</c:v>
                </c:pt>
                <c:pt idx="10687">
                  <c:v>0</c:v>
                </c:pt>
                <c:pt idx="10688">
                  <c:v>0</c:v>
                </c:pt>
                <c:pt idx="10689">
                  <c:v>0</c:v>
                </c:pt>
                <c:pt idx="10690">
                  <c:v>0</c:v>
                </c:pt>
                <c:pt idx="10691">
                  <c:v>0</c:v>
                </c:pt>
                <c:pt idx="10692">
                  <c:v>0</c:v>
                </c:pt>
                <c:pt idx="10693">
                  <c:v>0</c:v>
                </c:pt>
                <c:pt idx="10694">
                  <c:v>0</c:v>
                </c:pt>
                <c:pt idx="10695">
                  <c:v>0</c:v>
                </c:pt>
                <c:pt idx="10696">
                  <c:v>0</c:v>
                </c:pt>
                <c:pt idx="10697">
                  <c:v>0</c:v>
                </c:pt>
                <c:pt idx="10698">
                  <c:v>0</c:v>
                </c:pt>
                <c:pt idx="10699">
                  <c:v>0</c:v>
                </c:pt>
                <c:pt idx="10700">
                  <c:v>0</c:v>
                </c:pt>
                <c:pt idx="10701">
                  <c:v>0</c:v>
                </c:pt>
                <c:pt idx="10702">
                  <c:v>0</c:v>
                </c:pt>
                <c:pt idx="10703">
                  <c:v>0</c:v>
                </c:pt>
                <c:pt idx="10704">
                  <c:v>0</c:v>
                </c:pt>
                <c:pt idx="10705">
                  <c:v>0</c:v>
                </c:pt>
                <c:pt idx="10706">
                  <c:v>0</c:v>
                </c:pt>
                <c:pt idx="10707">
                  <c:v>0</c:v>
                </c:pt>
                <c:pt idx="10708">
                  <c:v>0</c:v>
                </c:pt>
                <c:pt idx="10709">
                  <c:v>0</c:v>
                </c:pt>
                <c:pt idx="10710">
                  <c:v>0</c:v>
                </c:pt>
                <c:pt idx="10711">
                  <c:v>0</c:v>
                </c:pt>
                <c:pt idx="10712">
                  <c:v>0</c:v>
                </c:pt>
                <c:pt idx="10713">
                  <c:v>0</c:v>
                </c:pt>
                <c:pt idx="10714">
                  <c:v>0</c:v>
                </c:pt>
                <c:pt idx="10715">
                  <c:v>0</c:v>
                </c:pt>
                <c:pt idx="10716">
                  <c:v>0</c:v>
                </c:pt>
                <c:pt idx="10717">
                  <c:v>0</c:v>
                </c:pt>
                <c:pt idx="10718">
                  <c:v>0</c:v>
                </c:pt>
                <c:pt idx="10719">
                  <c:v>0</c:v>
                </c:pt>
                <c:pt idx="10720">
                  <c:v>0</c:v>
                </c:pt>
                <c:pt idx="10721">
                  <c:v>0</c:v>
                </c:pt>
                <c:pt idx="10722">
                  <c:v>0</c:v>
                </c:pt>
                <c:pt idx="10723">
                  <c:v>0</c:v>
                </c:pt>
                <c:pt idx="10724">
                  <c:v>0</c:v>
                </c:pt>
                <c:pt idx="10725">
                  <c:v>0</c:v>
                </c:pt>
                <c:pt idx="10726">
                  <c:v>0</c:v>
                </c:pt>
                <c:pt idx="10727">
                  <c:v>0</c:v>
                </c:pt>
                <c:pt idx="10728">
                  <c:v>0</c:v>
                </c:pt>
                <c:pt idx="10729">
                  <c:v>0</c:v>
                </c:pt>
                <c:pt idx="10730">
                  <c:v>0</c:v>
                </c:pt>
                <c:pt idx="10731">
                  <c:v>0</c:v>
                </c:pt>
                <c:pt idx="10732">
                  <c:v>0</c:v>
                </c:pt>
                <c:pt idx="10733">
                  <c:v>0</c:v>
                </c:pt>
                <c:pt idx="10734">
                  <c:v>0</c:v>
                </c:pt>
                <c:pt idx="10735">
                  <c:v>0</c:v>
                </c:pt>
                <c:pt idx="10736">
                  <c:v>0</c:v>
                </c:pt>
                <c:pt idx="10737">
                  <c:v>0</c:v>
                </c:pt>
                <c:pt idx="10738">
                  <c:v>0</c:v>
                </c:pt>
                <c:pt idx="10739">
                  <c:v>0</c:v>
                </c:pt>
                <c:pt idx="10740">
                  <c:v>0</c:v>
                </c:pt>
                <c:pt idx="10741">
                  <c:v>0</c:v>
                </c:pt>
                <c:pt idx="10742">
                  <c:v>0</c:v>
                </c:pt>
                <c:pt idx="10743">
                  <c:v>0</c:v>
                </c:pt>
                <c:pt idx="10744">
                  <c:v>0</c:v>
                </c:pt>
                <c:pt idx="10745">
                  <c:v>0</c:v>
                </c:pt>
                <c:pt idx="10746">
                  <c:v>0</c:v>
                </c:pt>
                <c:pt idx="10747">
                  <c:v>0</c:v>
                </c:pt>
                <c:pt idx="10748">
                  <c:v>0</c:v>
                </c:pt>
                <c:pt idx="10749">
                  <c:v>0</c:v>
                </c:pt>
                <c:pt idx="10750">
                  <c:v>0</c:v>
                </c:pt>
                <c:pt idx="10751">
                  <c:v>0</c:v>
                </c:pt>
                <c:pt idx="10752">
                  <c:v>0</c:v>
                </c:pt>
                <c:pt idx="10753">
                  <c:v>0</c:v>
                </c:pt>
                <c:pt idx="10754">
                  <c:v>0</c:v>
                </c:pt>
                <c:pt idx="10755">
                  <c:v>0</c:v>
                </c:pt>
                <c:pt idx="10756">
                  <c:v>0</c:v>
                </c:pt>
                <c:pt idx="10757">
                  <c:v>0</c:v>
                </c:pt>
                <c:pt idx="10758">
                  <c:v>0</c:v>
                </c:pt>
                <c:pt idx="10759">
                  <c:v>0</c:v>
                </c:pt>
                <c:pt idx="10760">
                  <c:v>0</c:v>
                </c:pt>
                <c:pt idx="10761">
                  <c:v>0</c:v>
                </c:pt>
                <c:pt idx="10762">
                  <c:v>0</c:v>
                </c:pt>
                <c:pt idx="10763">
                  <c:v>0</c:v>
                </c:pt>
                <c:pt idx="10764">
                  <c:v>0</c:v>
                </c:pt>
                <c:pt idx="10765">
                  <c:v>0</c:v>
                </c:pt>
                <c:pt idx="10766">
                  <c:v>0</c:v>
                </c:pt>
                <c:pt idx="10767">
                  <c:v>0</c:v>
                </c:pt>
                <c:pt idx="10768">
                  <c:v>0</c:v>
                </c:pt>
                <c:pt idx="10769">
                  <c:v>0</c:v>
                </c:pt>
                <c:pt idx="10770">
                  <c:v>0</c:v>
                </c:pt>
                <c:pt idx="10771">
                  <c:v>0</c:v>
                </c:pt>
                <c:pt idx="10772">
                  <c:v>0</c:v>
                </c:pt>
                <c:pt idx="10773">
                  <c:v>0</c:v>
                </c:pt>
                <c:pt idx="10774">
                  <c:v>0</c:v>
                </c:pt>
                <c:pt idx="10775">
                  <c:v>0</c:v>
                </c:pt>
                <c:pt idx="10776">
                  <c:v>0</c:v>
                </c:pt>
                <c:pt idx="10777">
                  <c:v>0</c:v>
                </c:pt>
                <c:pt idx="10778">
                  <c:v>0</c:v>
                </c:pt>
                <c:pt idx="10779">
                  <c:v>0</c:v>
                </c:pt>
                <c:pt idx="10780">
                  <c:v>0</c:v>
                </c:pt>
                <c:pt idx="10781">
                  <c:v>0</c:v>
                </c:pt>
                <c:pt idx="10782">
                  <c:v>0</c:v>
                </c:pt>
                <c:pt idx="10783">
                  <c:v>0</c:v>
                </c:pt>
                <c:pt idx="10784">
                  <c:v>0</c:v>
                </c:pt>
                <c:pt idx="10785">
                  <c:v>0</c:v>
                </c:pt>
                <c:pt idx="10786">
                  <c:v>0</c:v>
                </c:pt>
                <c:pt idx="10787">
                  <c:v>0</c:v>
                </c:pt>
                <c:pt idx="10788">
                  <c:v>0</c:v>
                </c:pt>
                <c:pt idx="10789">
                  <c:v>0</c:v>
                </c:pt>
                <c:pt idx="10790">
                  <c:v>0</c:v>
                </c:pt>
                <c:pt idx="10791">
                  <c:v>0</c:v>
                </c:pt>
                <c:pt idx="10792">
                  <c:v>0</c:v>
                </c:pt>
                <c:pt idx="10793">
                  <c:v>0</c:v>
                </c:pt>
                <c:pt idx="10794">
                  <c:v>0</c:v>
                </c:pt>
                <c:pt idx="10795">
                  <c:v>0</c:v>
                </c:pt>
                <c:pt idx="10796">
                  <c:v>0</c:v>
                </c:pt>
                <c:pt idx="10797">
                  <c:v>0</c:v>
                </c:pt>
                <c:pt idx="10798">
                  <c:v>0</c:v>
                </c:pt>
                <c:pt idx="10799">
                  <c:v>0</c:v>
                </c:pt>
                <c:pt idx="10800">
                  <c:v>0</c:v>
                </c:pt>
                <c:pt idx="10801">
                  <c:v>0</c:v>
                </c:pt>
                <c:pt idx="10802">
                  <c:v>0</c:v>
                </c:pt>
                <c:pt idx="10803">
                  <c:v>0</c:v>
                </c:pt>
                <c:pt idx="10804">
                  <c:v>0</c:v>
                </c:pt>
                <c:pt idx="10805">
                  <c:v>0</c:v>
                </c:pt>
                <c:pt idx="10806">
                  <c:v>0</c:v>
                </c:pt>
                <c:pt idx="10807">
                  <c:v>0</c:v>
                </c:pt>
                <c:pt idx="10808">
                  <c:v>0</c:v>
                </c:pt>
                <c:pt idx="10809">
                  <c:v>0</c:v>
                </c:pt>
                <c:pt idx="10810">
                  <c:v>0</c:v>
                </c:pt>
                <c:pt idx="10811">
                  <c:v>0</c:v>
                </c:pt>
                <c:pt idx="10812">
                  <c:v>0</c:v>
                </c:pt>
                <c:pt idx="10813">
                  <c:v>0</c:v>
                </c:pt>
                <c:pt idx="10814">
                  <c:v>0</c:v>
                </c:pt>
                <c:pt idx="10815">
                  <c:v>0</c:v>
                </c:pt>
                <c:pt idx="10816">
                  <c:v>0</c:v>
                </c:pt>
                <c:pt idx="10817">
                  <c:v>0</c:v>
                </c:pt>
                <c:pt idx="10818">
                  <c:v>0</c:v>
                </c:pt>
                <c:pt idx="10819">
                  <c:v>0</c:v>
                </c:pt>
                <c:pt idx="10820">
                  <c:v>0</c:v>
                </c:pt>
                <c:pt idx="10821">
                  <c:v>0</c:v>
                </c:pt>
                <c:pt idx="10822">
                  <c:v>0</c:v>
                </c:pt>
                <c:pt idx="10823">
                  <c:v>0</c:v>
                </c:pt>
                <c:pt idx="10824">
                  <c:v>0</c:v>
                </c:pt>
                <c:pt idx="10825">
                  <c:v>0</c:v>
                </c:pt>
                <c:pt idx="10826">
                  <c:v>0</c:v>
                </c:pt>
                <c:pt idx="10827">
                  <c:v>0</c:v>
                </c:pt>
                <c:pt idx="10828">
                  <c:v>0</c:v>
                </c:pt>
                <c:pt idx="10829">
                  <c:v>0</c:v>
                </c:pt>
                <c:pt idx="10830">
                  <c:v>0</c:v>
                </c:pt>
                <c:pt idx="10831">
                  <c:v>0</c:v>
                </c:pt>
                <c:pt idx="10832">
                  <c:v>0</c:v>
                </c:pt>
                <c:pt idx="10833">
                  <c:v>0</c:v>
                </c:pt>
                <c:pt idx="10834">
                  <c:v>0</c:v>
                </c:pt>
                <c:pt idx="10835">
                  <c:v>0</c:v>
                </c:pt>
                <c:pt idx="10836">
                  <c:v>0</c:v>
                </c:pt>
                <c:pt idx="10837">
                  <c:v>0</c:v>
                </c:pt>
                <c:pt idx="10838">
                  <c:v>0</c:v>
                </c:pt>
                <c:pt idx="10839">
                  <c:v>0</c:v>
                </c:pt>
                <c:pt idx="10840">
                  <c:v>0</c:v>
                </c:pt>
                <c:pt idx="10841">
                  <c:v>0</c:v>
                </c:pt>
                <c:pt idx="10842">
                  <c:v>0</c:v>
                </c:pt>
                <c:pt idx="10843">
                  <c:v>0</c:v>
                </c:pt>
                <c:pt idx="10844">
                  <c:v>0</c:v>
                </c:pt>
                <c:pt idx="10845">
                  <c:v>0</c:v>
                </c:pt>
                <c:pt idx="10846">
                  <c:v>0</c:v>
                </c:pt>
                <c:pt idx="10847">
                  <c:v>0</c:v>
                </c:pt>
                <c:pt idx="10848">
                  <c:v>0</c:v>
                </c:pt>
                <c:pt idx="10849">
                  <c:v>0</c:v>
                </c:pt>
                <c:pt idx="10850">
                  <c:v>0</c:v>
                </c:pt>
                <c:pt idx="10851">
                  <c:v>0</c:v>
                </c:pt>
                <c:pt idx="10852">
                  <c:v>0</c:v>
                </c:pt>
                <c:pt idx="10853">
                  <c:v>0</c:v>
                </c:pt>
                <c:pt idx="10854">
                  <c:v>0</c:v>
                </c:pt>
                <c:pt idx="10855">
                  <c:v>0</c:v>
                </c:pt>
                <c:pt idx="10856">
                  <c:v>0</c:v>
                </c:pt>
                <c:pt idx="10857">
                  <c:v>0</c:v>
                </c:pt>
                <c:pt idx="10858">
                  <c:v>0</c:v>
                </c:pt>
                <c:pt idx="10859">
                  <c:v>0</c:v>
                </c:pt>
                <c:pt idx="10860">
                  <c:v>0</c:v>
                </c:pt>
                <c:pt idx="10861">
                  <c:v>0</c:v>
                </c:pt>
                <c:pt idx="10862">
                  <c:v>0</c:v>
                </c:pt>
                <c:pt idx="10863">
                  <c:v>0</c:v>
                </c:pt>
                <c:pt idx="10864">
                  <c:v>0</c:v>
                </c:pt>
                <c:pt idx="10865">
                  <c:v>0</c:v>
                </c:pt>
                <c:pt idx="10866">
                  <c:v>0</c:v>
                </c:pt>
                <c:pt idx="10867">
                  <c:v>0</c:v>
                </c:pt>
                <c:pt idx="10868">
                  <c:v>0</c:v>
                </c:pt>
                <c:pt idx="10869">
                  <c:v>0</c:v>
                </c:pt>
                <c:pt idx="10870">
                  <c:v>0</c:v>
                </c:pt>
                <c:pt idx="10871">
                  <c:v>0</c:v>
                </c:pt>
                <c:pt idx="10872">
                  <c:v>0</c:v>
                </c:pt>
                <c:pt idx="10873">
                  <c:v>0</c:v>
                </c:pt>
                <c:pt idx="10874">
                  <c:v>0</c:v>
                </c:pt>
                <c:pt idx="10875">
                  <c:v>0</c:v>
                </c:pt>
                <c:pt idx="10876">
                  <c:v>0</c:v>
                </c:pt>
                <c:pt idx="10877">
                  <c:v>0</c:v>
                </c:pt>
                <c:pt idx="10878">
                  <c:v>0</c:v>
                </c:pt>
                <c:pt idx="10879">
                  <c:v>0</c:v>
                </c:pt>
                <c:pt idx="10880">
                  <c:v>0</c:v>
                </c:pt>
                <c:pt idx="10881">
                  <c:v>0</c:v>
                </c:pt>
                <c:pt idx="10882">
                  <c:v>0</c:v>
                </c:pt>
                <c:pt idx="10883">
                  <c:v>0</c:v>
                </c:pt>
                <c:pt idx="10884">
                  <c:v>0</c:v>
                </c:pt>
                <c:pt idx="10885">
                  <c:v>0</c:v>
                </c:pt>
                <c:pt idx="10886">
                  <c:v>0</c:v>
                </c:pt>
                <c:pt idx="10887">
                  <c:v>0</c:v>
                </c:pt>
                <c:pt idx="10888">
                  <c:v>0</c:v>
                </c:pt>
                <c:pt idx="10889">
                  <c:v>0</c:v>
                </c:pt>
                <c:pt idx="10890">
                  <c:v>0</c:v>
                </c:pt>
                <c:pt idx="10891">
                  <c:v>0</c:v>
                </c:pt>
                <c:pt idx="10892">
                  <c:v>0</c:v>
                </c:pt>
                <c:pt idx="10893">
                  <c:v>0</c:v>
                </c:pt>
                <c:pt idx="10894">
                  <c:v>0</c:v>
                </c:pt>
                <c:pt idx="10895">
                  <c:v>0</c:v>
                </c:pt>
                <c:pt idx="10896">
                  <c:v>0</c:v>
                </c:pt>
                <c:pt idx="10897">
                  <c:v>0</c:v>
                </c:pt>
                <c:pt idx="10898">
                  <c:v>0</c:v>
                </c:pt>
                <c:pt idx="10899">
                  <c:v>0</c:v>
                </c:pt>
                <c:pt idx="10900">
                  <c:v>0</c:v>
                </c:pt>
                <c:pt idx="10901">
                  <c:v>0</c:v>
                </c:pt>
                <c:pt idx="10902">
                  <c:v>0</c:v>
                </c:pt>
                <c:pt idx="10903">
                  <c:v>0</c:v>
                </c:pt>
                <c:pt idx="10904">
                  <c:v>0</c:v>
                </c:pt>
                <c:pt idx="10905">
                  <c:v>0</c:v>
                </c:pt>
                <c:pt idx="10906">
                  <c:v>0</c:v>
                </c:pt>
                <c:pt idx="10907">
                  <c:v>0</c:v>
                </c:pt>
                <c:pt idx="10908">
                  <c:v>0</c:v>
                </c:pt>
                <c:pt idx="10909">
                  <c:v>0</c:v>
                </c:pt>
                <c:pt idx="10910">
                  <c:v>0</c:v>
                </c:pt>
                <c:pt idx="10911">
                  <c:v>0</c:v>
                </c:pt>
                <c:pt idx="10912">
                  <c:v>0</c:v>
                </c:pt>
                <c:pt idx="10913">
                  <c:v>0</c:v>
                </c:pt>
                <c:pt idx="10914">
                  <c:v>0</c:v>
                </c:pt>
                <c:pt idx="10915">
                  <c:v>0</c:v>
                </c:pt>
                <c:pt idx="10916">
                  <c:v>0</c:v>
                </c:pt>
                <c:pt idx="10917">
                  <c:v>0</c:v>
                </c:pt>
                <c:pt idx="10918">
                  <c:v>0</c:v>
                </c:pt>
                <c:pt idx="10919">
                  <c:v>0</c:v>
                </c:pt>
                <c:pt idx="10920">
                  <c:v>0</c:v>
                </c:pt>
                <c:pt idx="10921">
                  <c:v>0</c:v>
                </c:pt>
                <c:pt idx="10922">
                  <c:v>0</c:v>
                </c:pt>
                <c:pt idx="10923">
                  <c:v>0</c:v>
                </c:pt>
                <c:pt idx="10924">
                  <c:v>0</c:v>
                </c:pt>
                <c:pt idx="10925">
                  <c:v>0</c:v>
                </c:pt>
                <c:pt idx="10926">
                  <c:v>0</c:v>
                </c:pt>
                <c:pt idx="10927">
                  <c:v>0</c:v>
                </c:pt>
                <c:pt idx="10928">
                  <c:v>0</c:v>
                </c:pt>
                <c:pt idx="10929">
                  <c:v>0</c:v>
                </c:pt>
                <c:pt idx="10930">
                  <c:v>0</c:v>
                </c:pt>
                <c:pt idx="10931">
                  <c:v>0</c:v>
                </c:pt>
                <c:pt idx="10932">
                  <c:v>0</c:v>
                </c:pt>
                <c:pt idx="10933">
                  <c:v>0</c:v>
                </c:pt>
                <c:pt idx="10934">
                  <c:v>0</c:v>
                </c:pt>
                <c:pt idx="10935">
                  <c:v>0</c:v>
                </c:pt>
                <c:pt idx="10936">
                  <c:v>0</c:v>
                </c:pt>
                <c:pt idx="10937">
                  <c:v>0</c:v>
                </c:pt>
                <c:pt idx="10938">
                  <c:v>0</c:v>
                </c:pt>
                <c:pt idx="10939">
                  <c:v>0</c:v>
                </c:pt>
                <c:pt idx="10940">
                  <c:v>0</c:v>
                </c:pt>
                <c:pt idx="10941">
                  <c:v>0</c:v>
                </c:pt>
                <c:pt idx="10942">
                  <c:v>0</c:v>
                </c:pt>
                <c:pt idx="10943">
                  <c:v>0</c:v>
                </c:pt>
                <c:pt idx="10944">
                  <c:v>0</c:v>
                </c:pt>
                <c:pt idx="10945">
                  <c:v>0</c:v>
                </c:pt>
                <c:pt idx="10946">
                  <c:v>0</c:v>
                </c:pt>
                <c:pt idx="10947">
                  <c:v>0</c:v>
                </c:pt>
                <c:pt idx="10948">
                  <c:v>0</c:v>
                </c:pt>
                <c:pt idx="10949">
                  <c:v>0</c:v>
                </c:pt>
                <c:pt idx="10950">
                  <c:v>0</c:v>
                </c:pt>
                <c:pt idx="10951">
                  <c:v>0</c:v>
                </c:pt>
                <c:pt idx="10952">
                  <c:v>0</c:v>
                </c:pt>
                <c:pt idx="10953">
                  <c:v>0</c:v>
                </c:pt>
                <c:pt idx="10954">
                  <c:v>0</c:v>
                </c:pt>
                <c:pt idx="10955">
                  <c:v>0</c:v>
                </c:pt>
                <c:pt idx="10956">
                  <c:v>0</c:v>
                </c:pt>
                <c:pt idx="10957">
                  <c:v>0</c:v>
                </c:pt>
                <c:pt idx="10958">
                  <c:v>0</c:v>
                </c:pt>
                <c:pt idx="10959">
                  <c:v>0</c:v>
                </c:pt>
                <c:pt idx="10960">
                  <c:v>0</c:v>
                </c:pt>
                <c:pt idx="10961">
                  <c:v>0</c:v>
                </c:pt>
                <c:pt idx="10962">
                  <c:v>0</c:v>
                </c:pt>
                <c:pt idx="10963">
                  <c:v>0</c:v>
                </c:pt>
                <c:pt idx="10964">
                  <c:v>0</c:v>
                </c:pt>
                <c:pt idx="10965">
                  <c:v>0</c:v>
                </c:pt>
                <c:pt idx="10966">
                  <c:v>0</c:v>
                </c:pt>
                <c:pt idx="10967">
                  <c:v>0</c:v>
                </c:pt>
                <c:pt idx="10968">
                  <c:v>0</c:v>
                </c:pt>
                <c:pt idx="10969">
                  <c:v>0</c:v>
                </c:pt>
                <c:pt idx="10970">
                  <c:v>0</c:v>
                </c:pt>
                <c:pt idx="10971">
                  <c:v>0</c:v>
                </c:pt>
                <c:pt idx="10972">
                  <c:v>0</c:v>
                </c:pt>
                <c:pt idx="10973">
                  <c:v>0</c:v>
                </c:pt>
                <c:pt idx="10974">
                  <c:v>0</c:v>
                </c:pt>
                <c:pt idx="10975">
                  <c:v>0</c:v>
                </c:pt>
                <c:pt idx="10976">
                  <c:v>0</c:v>
                </c:pt>
                <c:pt idx="10977">
                  <c:v>0</c:v>
                </c:pt>
                <c:pt idx="10978">
                  <c:v>0</c:v>
                </c:pt>
                <c:pt idx="10979">
                  <c:v>0</c:v>
                </c:pt>
                <c:pt idx="10980">
                  <c:v>0</c:v>
                </c:pt>
                <c:pt idx="10981">
                  <c:v>0</c:v>
                </c:pt>
                <c:pt idx="10982">
                  <c:v>0</c:v>
                </c:pt>
                <c:pt idx="10983">
                  <c:v>0</c:v>
                </c:pt>
                <c:pt idx="10984">
                  <c:v>0</c:v>
                </c:pt>
                <c:pt idx="10985">
                  <c:v>0</c:v>
                </c:pt>
                <c:pt idx="10986">
                  <c:v>0</c:v>
                </c:pt>
                <c:pt idx="10987">
                  <c:v>0</c:v>
                </c:pt>
                <c:pt idx="10988">
                  <c:v>0</c:v>
                </c:pt>
                <c:pt idx="10989">
                  <c:v>0</c:v>
                </c:pt>
                <c:pt idx="10990">
                  <c:v>0</c:v>
                </c:pt>
                <c:pt idx="10991">
                  <c:v>0</c:v>
                </c:pt>
                <c:pt idx="10992">
                  <c:v>0</c:v>
                </c:pt>
                <c:pt idx="10993">
                  <c:v>0</c:v>
                </c:pt>
                <c:pt idx="10994">
                  <c:v>0</c:v>
                </c:pt>
                <c:pt idx="10995">
                  <c:v>0</c:v>
                </c:pt>
                <c:pt idx="10996">
                  <c:v>0</c:v>
                </c:pt>
                <c:pt idx="10997">
                  <c:v>0</c:v>
                </c:pt>
                <c:pt idx="10998">
                  <c:v>0</c:v>
                </c:pt>
                <c:pt idx="10999">
                  <c:v>0</c:v>
                </c:pt>
                <c:pt idx="11000">
                  <c:v>0</c:v>
                </c:pt>
                <c:pt idx="11001">
                  <c:v>0</c:v>
                </c:pt>
                <c:pt idx="11002">
                  <c:v>0</c:v>
                </c:pt>
                <c:pt idx="11003">
                  <c:v>0</c:v>
                </c:pt>
                <c:pt idx="11004">
                  <c:v>0</c:v>
                </c:pt>
                <c:pt idx="11005">
                  <c:v>0</c:v>
                </c:pt>
                <c:pt idx="11006">
                  <c:v>0</c:v>
                </c:pt>
                <c:pt idx="11007">
                  <c:v>0</c:v>
                </c:pt>
                <c:pt idx="11008">
                  <c:v>0</c:v>
                </c:pt>
                <c:pt idx="11009">
                  <c:v>0</c:v>
                </c:pt>
                <c:pt idx="11010">
                  <c:v>0</c:v>
                </c:pt>
                <c:pt idx="11011">
                  <c:v>0</c:v>
                </c:pt>
                <c:pt idx="11012">
                  <c:v>0</c:v>
                </c:pt>
                <c:pt idx="11013">
                  <c:v>0</c:v>
                </c:pt>
                <c:pt idx="11014">
                  <c:v>0</c:v>
                </c:pt>
                <c:pt idx="11015">
                  <c:v>0</c:v>
                </c:pt>
                <c:pt idx="11016">
                  <c:v>0</c:v>
                </c:pt>
                <c:pt idx="11017">
                  <c:v>0</c:v>
                </c:pt>
                <c:pt idx="11018">
                  <c:v>0</c:v>
                </c:pt>
                <c:pt idx="11019">
                  <c:v>0</c:v>
                </c:pt>
                <c:pt idx="11020">
                  <c:v>0</c:v>
                </c:pt>
                <c:pt idx="11021">
                  <c:v>0</c:v>
                </c:pt>
                <c:pt idx="11022">
                  <c:v>0</c:v>
                </c:pt>
                <c:pt idx="11023">
                  <c:v>0</c:v>
                </c:pt>
                <c:pt idx="11024">
                  <c:v>0</c:v>
                </c:pt>
                <c:pt idx="11025">
                  <c:v>0</c:v>
                </c:pt>
                <c:pt idx="11026">
                  <c:v>0</c:v>
                </c:pt>
                <c:pt idx="11027">
                  <c:v>0</c:v>
                </c:pt>
                <c:pt idx="11028">
                  <c:v>0</c:v>
                </c:pt>
                <c:pt idx="11029">
                  <c:v>0</c:v>
                </c:pt>
                <c:pt idx="11030">
                  <c:v>0</c:v>
                </c:pt>
                <c:pt idx="11031">
                  <c:v>0</c:v>
                </c:pt>
                <c:pt idx="11032">
                  <c:v>0</c:v>
                </c:pt>
                <c:pt idx="11033">
                  <c:v>0</c:v>
                </c:pt>
                <c:pt idx="11034">
                  <c:v>0</c:v>
                </c:pt>
                <c:pt idx="11035">
                  <c:v>0</c:v>
                </c:pt>
                <c:pt idx="11036">
                  <c:v>0</c:v>
                </c:pt>
                <c:pt idx="11037">
                  <c:v>0</c:v>
                </c:pt>
                <c:pt idx="11038">
                  <c:v>0</c:v>
                </c:pt>
                <c:pt idx="11039">
                  <c:v>0</c:v>
                </c:pt>
                <c:pt idx="11040">
                  <c:v>0</c:v>
                </c:pt>
                <c:pt idx="11041">
                  <c:v>0</c:v>
                </c:pt>
                <c:pt idx="11042">
                  <c:v>0</c:v>
                </c:pt>
                <c:pt idx="11043">
                  <c:v>0</c:v>
                </c:pt>
                <c:pt idx="11044">
                  <c:v>0</c:v>
                </c:pt>
                <c:pt idx="11045">
                  <c:v>0</c:v>
                </c:pt>
                <c:pt idx="11046">
                  <c:v>0</c:v>
                </c:pt>
                <c:pt idx="11047">
                  <c:v>0</c:v>
                </c:pt>
                <c:pt idx="11048">
                  <c:v>0</c:v>
                </c:pt>
                <c:pt idx="11049">
                  <c:v>0</c:v>
                </c:pt>
                <c:pt idx="11050">
                  <c:v>0</c:v>
                </c:pt>
                <c:pt idx="11051">
                  <c:v>0</c:v>
                </c:pt>
                <c:pt idx="11052">
                  <c:v>0</c:v>
                </c:pt>
                <c:pt idx="11053">
                  <c:v>0</c:v>
                </c:pt>
                <c:pt idx="11054">
                  <c:v>0</c:v>
                </c:pt>
                <c:pt idx="11055">
                  <c:v>0</c:v>
                </c:pt>
                <c:pt idx="11056">
                  <c:v>0</c:v>
                </c:pt>
                <c:pt idx="11057">
                  <c:v>0</c:v>
                </c:pt>
                <c:pt idx="11058">
                  <c:v>0</c:v>
                </c:pt>
                <c:pt idx="11059">
                  <c:v>0</c:v>
                </c:pt>
                <c:pt idx="11060">
                  <c:v>0</c:v>
                </c:pt>
                <c:pt idx="11061">
                  <c:v>0</c:v>
                </c:pt>
                <c:pt idx="11062">
                  <c:v>0</c:v>
                </c:pt>
                <c:pt idx="11063">
                  <c:v>0</c:v>
                </c:pt>
                <c:pt idx="11064">
                  <c:v>0</c:v>
                </c:pt>
                <c:pt idx="11065">
                  <c:v>0</c:v>
                </c:pt>
                <c:pt idx="11066">
                  <c:v>0</c:v>
                </c:pt>
                <c:pt idx="11067">
                  <c:v>0</c:v>
                </c:pt>
                <c:pt idx="11068">
                  <c:v>0</c:v>
                </c:pt>
                <c:pt idx="11069">
                  <c:v>0</c:v>
                </c:pt>
                <c:pt idx="11070">
                  <c:v>0</c:v>
                </c:pt>
                <c:pt idx="11071">
                  <c:v>0</c:v>
                </c:pt>
                <c:pt idx="11072">
                  <c:v>0</c:v>
                </c:pt>
                <c:pt idx="11073">
                  <c:v>0</c:v>
                </c:pt>
                <c:pt idx="11074">
                  <c:v>0</c:v>
                </c:pt>
                <c:pt idx="11075">
                  <c:v>0</c:v>
                </c:pt>
                <c:pt idx="11076">
                  <c:v>0</c:v>
                </c:pt>
                <c:pt idx="11077">
                  <c:v>0</c:v>
                </c:pt>
                <c:pt idx="11078">
                  <c:v>0</c:v>
                </c:pt>
                <c:pt idx="11079">
                  <c:v>0</c:v>
                </c:pt>
                <c:pt idx="11080">
                  <c:v>0</c:v>
                </c:pt>
                <c:pt idx="11081">
                  <c:v>0</c:v>
                </c:pt>
                <c:pt idx="11082">
                  <c:v>0</c:v>
                </c:pt>
                <c:pt idx="11083">
                  <c:v>0</c:v>
                </c:pt>
                <c:pt idx="11084">
                  <c:v>0</c:v>
                </c:pt>
                <c:pt idx="11085">
                  <c:v>0</c:v>
                </c:pt>
                <c:pt idx="11086">
                  <c:v>0</c:v>
                </c:pt>
                <c:pt idx="11087">
                  <c:v>0</c:v>
                </c:pt>
                <c:pt idx="11088">
                  <c:v>0</c:v>
                </c:pt>
                <c:pt idx="11089">
                  <c:v>0</c:v>
                </c:pt>
                <c:pt idx="11090">
                  <c:v>0</c:v>
                </c:pt>
                <c:pt idx="11091">
                  <c:v>0</c:v>
                </c:pt>
                <c:pt idx="11092">
                  <c:v>0</c:v>
                </c:pt>
                <c:pt idx="11093">
                  <c:v>0</c:v>
                </c:pt>
                <c:pt idx="11094">
                  <c:v>0</c:v>
                </c:pt>
                <c:pt idx="11095">
                  <c:v>0</c:v>
                </c:pt>
                <c:pt idx="11096">
                  <c:v>0</c:v>
                </c:pt>
                <c:pt idx="11097">
                  <c:v>0</c:v>
                </c:pt>
                <c:pt idx="11098">
                  <c:v>0</c:v>
                </c:pt>
                <c:pt idx="11099">
                  <c:v>0</c:v>
                </c:pt>
                <c:pt idx="11100">
                  <c:v>0</c:v>
                </c:pt>
                <c:pt idx="11101">
                  <c:v>0</c:v>
                </c:pt>
                <c:pt idx="11102">
                  <c:v>0</c:v>
                </c:pt>
                <c:pt idx="11103">
                  <c:v>0</c:v>
                </c:pt>
                <c:pt idx="11104">
                  <c:v>0</c:v>
                </c:pt>
                <c:pt idx="11105">
                  <c:v>0</c:v>
                </c:pt>
                <c:pt idx="11106">
                  <c:v>0</c:v>
                </c:pt>
                <c:pt idx="11107">
                  <c:v>0</c:v>
                </c:pt>
                <c:pt idx="11108">
                  <c:v>0</c:v>
                </c:pt>
                <c:pt idx="11109">
                  <c:v>0</c:v>
                </c:pt>
                <c:pt idx="11110">
                  <c:v>0</c:v>
                </c:pt>
                <c:pt idx="11111">
                  <c:v>0</c:v>
                </c:pt>
                <c:pt idx="11112">
                  <c:v>0</c:v>
                </c:pt>
                <c:pt idx="11113">
                  <c:v>0</c:v>
                </c:pt>
                <c:pt idx="11114">
                  <c:v>0</c:v>
                </c:pt>
                <c:pt idx="11115">
                  <c:v>0</c:v>
                </c:pt>
                <c:pt idx="11116">
                  <c:v>0</c:v>
                </c:pt>
                <c:pt idx="11117">
                  <c:v>0</c:v>
                </c:pt>
                <c:pt idx="11118">
                  <c:v>0</c:v>
                </c:pt>
                <c:pt idx="11119">
                  <c:v>0</c:v>
                </c:pt>
                <c:pt idx="11120">
                  <c:v>0</c:v>
                </c:pt>
                <c:pt idx="11121">
                  <c:v>0</c:v>
                </c:pt>
                <c:pt idx="11122">
                  <c:v>0</c:v>
                </c:pt>
                <c:pt idx="11123">
                  <c:v>0</c:v>
                </c:pt>
                <c:pt idx="11124">
                  <c:v>0</c:v>
                </c:pt>
                <c:pt idx="11125">
                  <c:v>0</c:v>
                </c:pt>
                <c:pt idx="11126">
                  <c:v>0</c:v>
                </c:pt>
                <c:pt idx="11127">
                  <c:v>0</c:v>
                </c:pt>
                <c:pt idx="11128">
                  <c:v>0</c:v>
                </c:pt>
                <c:pt idx="11129">
                  <c:v>0</c:v>
                </c:pt>
                <c:pt idx="11130">
                  <c:v>0</c:v>
                </c:pt>
                <c:pt idx="11131">
                  <c:v>0</c:v>
                </c:pt>
                <c:pt idx="11132">
                  <c:v>0</c:v>
                </c:pt>
                <c:pt idx="11133">
                  <c:v>0</c:v>
                </c:pt>
                <c:pt idx="11134">
                  <c:v>0</c:v>
                </c:pt>
                <c:pt idx="11135">
                  <c:v>0</c:v>
                </c:pt>
                <c:pt idx="11136">
                  <c:v>0</c:v>
                </c:pt>
                <c:pt idx="11137">
                  <c:v>0</c:v>
                </c:pt>
                <c:pt idx="11138">
                  <c:v>0</c:v>
                </c:pt>
                <c:pt idx="11139">
                  <c:v>0</c:v>
                </c:pt>
                <c:pt idx="11140">
                  <c:v>0</c:v>
                </c:pt>
                <c:pt idx="11141">
                  <c:v>0</c:v>
                </c:pt>
                <c:pt idx="11142">
                  <c:v>0</c:v>
                </c:pt>
                <c:pt idx="11143">
                  <c:v>0</c:v>
                </c:pt>
                <c:pt idx="11144">
                  <c:v>0</c:v>
                </c:pt>
                <c:pt idx="11145">
                  <c:v>0</c:v>
                </c:pt>
                <c:pt idx="11146">
                  <c:v>0</c:v>
                </c:pt>
                <c:pt idx="11147">
                  <c:v>0</c:v>
                </c:pt>
                <c:pt idx="11148">
                  <c:v>0</c:v>
                </c:pt>
                <c:pt idx="11149">
                  <c:v>0</c:v>
                </c:pt>
                <c:pt idx="11150">
                  <c:v>0</c:v>
                </c:pt>
                <c:pt idx="11151">
                  <c:v>0</c:v>
                </c:pt>
                <c:pt idx="11152">
                  <c:v>0</c:v>
                </c:pt>
                <c:pt idx="11153">
                  <c:v>0</c:v>
                </c:pt>
                <c:pt idx="11154">
                  <c:v>0</c:v>
                </c:pt>
                <c:pt idx="11155">
                  <c:v>0</c:v>
                </c:pt>
                <c:pt idx="11156">
                  <c:v>0</c:v>
                </c:pt>
                <c:pt idx="11157">
                  <c:v>0</c:v>
                </c:pt>
                <c:pt idx="11158">
                  <c:v>0</c:v>
                </c:pt>
                <c:pt idx="11159">
                  <c:v>0</c:v>
                </c:pt>
                <c:pt idx="11160">
                  <c:v>0</c:v>
                </c:pt>
                <c:pt idx="11161">
                  <c:v>0</c:v>
                </c:pt>
                <c:pt idx="11162">
                  <c:v>0</c:v>
                </c:pt>
                <c:pt idx="11163">
                  <c:v>0</c:v>
                </c:pt>
                <c:pt idx="11164">
                  <c:v>0</c:v>
                </c:pt>
                <c:pt idx="11165">
                  <c:v>0</c:v>
                </c:pt>
                <c:pt idx="11166">
                  <c:v>0</c:v>
                </c:pt>
                <c:pt idx="11167">
                  <c:v>0</c:v>
                </c:pt>
                <c:pt idx="11168">
                  <c:v>0</c:v>
                </c:pt>
                <c:pt idx="11169">
                  <c:v>0</c:v>
                </c:pt>
                <c:pt idx="11170">
                  <c:v>0</c:v>
                </c:pt>
                <c:pt idx="11171">
                  <c:v>0</c:v>
                </c:pt>
                <c:pt idx="11172">
                  <c:v>0</c:v>
                </c:pt>
                <c:pt idx="11173">
                  <c:v>0</c:v>
                </c:pt>
                <c:pt idx="11174">
                  <c:v>0</c:v>
                </c:pt>
                <c:pt idx="11175">
                  <c:v>0</c:v>
                </c:pt>
                <c:pt idx="11176">
                  <c:v>0</c:v>
                </c:pt>
                <c:pt idx="11177">
                  <c:v>0</c:v>
                </c:pt>
                <c:pt idx="11178">
                  <c:v>0</c:v>
                </c:pt>
                <c:pt idx="11179">
                  <c:v>0</c:v>
                </c:pt>
                <c:pt idx="11180">
                  <c:v>0</c:v>
                </c:pt>
                <c:pt idx="11181">
                  <c:v>0</c:v>
                </c:pt>
                <c:pt idx="11182">
                  <c:v>0</c:v>
                </c:pt>
                <c:pt idx="11183">
                  <c:v>0</c:v>
                </c:pt>
                <c:pt idx="11184">
                  <c:v>0</c:v>
                </c:pt>
                <c:pt idx="11185">
                  <c:v>0</c:v>
                </c:pt>
                <c:pt idx="11186">
                  <c:v>0</c:v>
                </c:pt>
                <c:pt idx="11187">
                  <c:v>0</c:v>
                </c:pt>
                <c:pt idx="11188">
                  <c:v>0</c:v>
                </c:pt>
                <c:pt idx="11189">
                  <c:v>0</c:v>
                </c:pt>
                <c:pt idx="11190">
                  <c:v>0</c:v>
                </c:pt>
                <c:pt idx="11191">
                  <c:v>0</c:v>
                </c:pt>
                <c:pt idx="11192">
                  <c:v>0</c:v>
                </c:pt>
                <c:pt idx="11193">
                  <c:v>0</c:v>
                </c:pt>
                <c:pt idx="11194">
                  <c:v>0</c:v>
                </c:pt>
                <c:pt idx="11195">
                  <c:v>0</c:v>
                </c:pt>
                <c:pt idx="11196">
                  <c:v>0</c:v>
                </c:pt>
                <c:pt idx="11197">
                  <c:v>0</c:v>
                </c:pt>
                <c:pt idx="11198">
                  <c:v>0</c:v>
                </c:pt>
                <c:pt idx="11199">
                  <c:v>0</c:v>
                </c:pt>
                <c:pt idx="11200">
                  <c:v>0</c:v>
                </c:pt>
                <c:pt idx="11201">
                  <c:v>0</c:v>
                </c:pt>
                <c:pt idx="11202">
                  <c:v>0</c:v>
                </c:pt>
                <c:pt idx="11203">
                  <c:v>0</c:v>
                </c:pt>
                <c:pt idx="11204">
                  <c:v>0</c:v>
                </c:pt>
                <c:pt idx="11205">
                  <c:v>0</c:v>
                </c:pt>
                <c:pt idx="11206">
                  <c:v>0</c:v>
                </c:pt>
                <c:pt idx="11207">
                  <c:v>0</c:v>
                </c:pt>
                <c:pt idx="11208">
                  <c:v>0</c:v>
                </c:pt>
                <c:pt idx="11209">
                  <c:v>0</c:v>
                </c:pt>
                <c:pt idx="11210">
                  <c:v>0</c:v>
                </c:pt>
                <c:pt idx="11211">
                  <c:v>0</c:v>
                </c:pt>
                <c:pt idx="11212">
                  <c:v>0</c:v>
                </c:pt>
                <c:pt idx="11213">
                  <c:v>0</c:v>
                </c:pt>
                <c:pt idx="11214">
                  <c:v>0</c:v>
                </c:pt>
                <c:pt idx="11215">
                  <c:v>0</c:v>
                </c:pt>
                <c:pt idx="11216">
                  <c:v>0</c:v>
                </c:pt>
                <c:pt idx="11217">
                  <c:v>0</c:v>
                </c:pt>
                <c:pt idx="11218">
                  <c:v>0</c:v>
                </c:pt>
                <c:pt idx="11219">
                  <c:v>0</c:v>
                </c:pt>
                <c:pt idx="11220">
                  <c:v>0</c:v>
                </c:pt>
                <c:pt idx="11221">
                  <c:v>0</c:v>
                </c:pt>
                <c:pt idx="11222">
                  <c:v>0</c:v>
                </c:pt>
                <c:pt idx="11223">
                  <c:v>0</c:v>
                </c:pt>
                <c:pt idx="11224">
                  <c:v>0</c:v>
                </c:pt>
                <c:pt idx="11225">
                  <c:v>0</c:v>
                </c:pt>
                <c:pt idx="11226">
                  <c:v>0</c:v>
                </c:pt>
                <c:pt idx="11227">
                  <c:v>0</c:v>
                </c:pt>
                <c:pt idx="11228">
                  <c:v>0</c:v>
                </c:pt>
                <c:pt idx="11229">
                  <c:v>0</c:v>
                </c:pt>
                <c:pt idx="11230">
                  <c:v>0</c:v>
                </c:pt>
                <c:pt idx="11231">
                  <c:v>0</c:v>
                </c:pt>
                <c:pt idx="11232">
                  <c:v>0</c:v>
                </c:pt>
                <c:pt idx="11233">
                  <c:v>0</c:v>
                </c:pt>
                <c:pt idx="11234">
                  <c:v>0</c:v>
                </c:pt>
                <c:pt idx="11235">
                  <c:v>7.4280650000000106E-3</c:v>
                </c:pt>
                <c:pt idx="11236">
                  <c:v>5.3111676555838407E-2</c:v>
                </c:pt>
                <c:pt idx="11237">
                  <c:v>5.9615020192489904E-2</c:v>
                </c:pt>
                <c:pt idx="11238">
                  <c:v>6.1237780618890313E-2</c:v>
                </c:pt>
                <c:pt idx="11239">
                  <c:v>7.0405664797167603E-2</c:v>
                </c:pt>
                <c:pt idx="11240">
                  <c:v>7.2452591321113188E-2</c:v>
                </c:pt>
                <c:pt idx="11241">
                  <c:v>7.4841629049664432E-2</c:v>
                </c:pt>
                <c:pt idx="11242">
                  <c:v>0.10733766740724371</c:v>
                </c:pt>
                <c:pt idx="11243">
                  <c:v>0.15595731892262746</c:v>
                </c:pt>
                <c:pt idx="11244">
                  <c:v>0.12304697113044619</c:v>
                </c:pt>
                <c:pt idx="11245">
                  <c:v>0.13421745799924101</c:v>
                </c:pt>
                <c:pt idx="11246">
                  <c:v>0.178605745081689</c:v>
                </c:pt>
                <c:pt idx="11247">
                  <c:v>0.25155048870306618</c:v>
                </c:pt>
                <c:pt idx="11248">
                  <c:v>0</c:v>
                </c:pt>
                <c:pt idx="11249">
                  <c:v>0</c:v>
                </c:pt>
                <c:pt idx="11250">
                  <c:v>0</c:v>
                </c:pt>
                <c:pt idx="11251">
                  <c:v>0</c:v>
                </c:pt>
                <c:pt idx="11252">
                  <c:v>0</c:v>
                </c:pt>
                <c:pt idx="11253">
                  <c:v>0</c:v>
                </c:pt>
                <c:pt idx="11254">
                  <c:v>0</c:v>
                </c:pt>
                <c:pt idx="11255">
                  <c:v>0</c:v>
                </c:pt>
                <c:pt idx="11256">
                  <c:v>0</c:v>
                </c:pt>
                <c:pt idx="11257">
                  <c:v>0</c:v>
                </c:pt>
                <c:pt idx="11258">
                  <c:v>0</c:v>
                </c:pt>
                <c:pt idx="11259">
                  <c:v>0</c:v>
                </c:pt>
                <c:pt idx="11260">
                  <c:v>0</c:v>
                </c:pt>
                <c:pt idx="11261">
                  <c:v>0</c:v>
                </c:pt>
                <c:pt idx="11262">
                  <c:v>0</c:v>
                </c:pt>
                <c:pt idx="11263">
                  <c:v>0</c:v>
                </c:pt>
                <c:pt idx="11264">
                  <c:v>0</c:v>
                </c:pt>
                <c:pt idx="11265">
                  <c:v>0</c:v>
                </c:pt>
                <c:pt idx="11266">
                  <c:v>0</c:v>
                </c:pt>
                <c:pt idx="11267">
                  <c:v>0</c:v>
                </c:pt>
                <c:pt idx="11268">
                  <c:v>0</c:v>
                </c:pt>
                <c:pt idx="11269">
                  <c:v>0</c:v>
                </c:pt>
                <c:pt idx="11270">
                  <c:v>0</c:v>
                </c:pt>
                <c:pt idx="11271">
                  <c:v>0</c:v>
                </c:pt>
                <c:pt idx="11272">
                  <c:v>0</c:v>
                </c:pt>
                <c:pt idx="11273">
                  <c:v>0</c:v>
                </c:pt>
                <c:pt idx="11274">
                  <c:v>0</c:v>
                </c:pt>
                <c:pt idx="11275">
                  <c:v>0</c:v>
                </c:pt>
                <c:pt idx="11276">
                  <c:v>0</c:v>
                </c:pt>
                <c:pt idx="11277">
                  <c:v>0</c:v>
                </c:pt>
                <c:pt idx="11278">
                  <c:v>0</c:v>
                </c:pt>
                <c:pt idx="11279">
                  <c:v>0</c:v>
                </c:pt>
                <c:pt idx="11280">
                  <c:v>0</c:v>
                </c:pt>
                <c:pt idx="11281">
                  <c:v>0</c:v>
                </c:pt>
                <c:pt idx="11282">
                  <c:v>0</c:v>
                </c:pt>
                <c:pt idx="11283">
                  <c:v>0</c:v>
                </c:pt>
                <c:pt idx="11284">
                  <c:v>0</c:v>
                </c:pt>
                <c:pt idx="11285">
                  <c:v>0</c:v>
                </c:pt>
                <c:pt idx="11286">
                  <c:v>0</c:v>
                </c:pt>
                <c:pt idx="11287">
                  <c:v>0</c:v>
                </c:pt>
                <c:pt idx="11288">
                  <c:v>0</c:v>
                </c:pt>
                <c:pt idx="11289">
                  <c:v>0</c:v>
                </c:pt>
                <c:pt idx="11290">
                  <c:v>0</c:v>
                </c:pt>
                <c:pt idx="11291">
                  <c:v>0</c:v>
                </c:pt>
                <c:pt idx="11292">
                  <c:v>0</c:v>
                </c:pt>
                <c:pt idx="11293">
                  <c:v>0</c:v>
                </c:pt>
                <c:pt idx="11294">
                  <c:v>0</c:v>
                </c:pt>
                <c:pt idx="11295">
                  <c:v>0</c:v>
                </c:pt>
                <c:pt idx="11296">
                  <c:v>0</c:v>
                </c:pt>
                <c:pt idx="11297">
                  <c:v>0</c:v>
                </c:pt>
                <c:pt idx="11298">
                  <c:v>0</c:v>
                </c:pt>
                <c:pt idx="11299">
                  <c:v>0</c:v>
                </c:pt>
                <c:pt idx="11300">
                  <c:v>0</c:v>
                </c:pt>
                <c:pt idx="11301">
                  <c:v>0</c:v>
                </c:pt>
                <c:pt idx="11302">
                  <c:v>0</c:v>
                </c:pt>
                <c:pt idx="11303">
                  <c:v>0</c:v>
                </c:pt>
                <c:pt idx="11304">
                  <c:v>0</c:v>
                </c:pt>
                <c:pt idx="11305">
                  <c:v>0</c:v>
                </c:pt>
                <c:pt idx="11306">
                  <c:v>0</c:v>
                </c:pt>
                <c:pt idx="11307">
                  <c:v>0</c:v>
                </c:pt>
                <c:pt idx="11308">
                  <c:v>0</c:v>
                </c:pt>
                <c:pt idx="11309">
                  <c:v>0</c:v>
                </c:pt>
                <c:pt idx="11310">
                  <c:v>0</c:v>
                </c:pt>
                <c:pt idx="11311">
                  <c:v>0</c:v>
                </c:pt>
                <c:pt idx="11312">
                  <c:v>0</c:v>
                </c:pt>
                <c:pt idx="11313">
                  <c:v>0</c:v>
                </c:pt>
                <c:pt idx="11314">
                  <c:v>0</c:v>
                </c:pt>
                <c:pt idx="11315">
                  <c:v>0</c:v>
                </c:pt>
                <c:pt idx="11316">
                  <c:v>0</c:v>
                </c:pt>
                <c:pt idx="11317">
                  <c:v>0</c:v>
                </c:pt>
                <c:pt idx="11318">
                  <c:v>0</c:v>
                </c:pt>
                <c:pt idx="11319">
                  <c:v>0</c:v>
                </c:pt>
                <c:pt idx="11320">
                  <c:v>0</c:v>
                </c:pt>
                <c:pt idx="11321">
                  <c:v>0</c:v>
                </c:pt>
                <c:pt idx="11322">
                  <c:v>0</c:v>
                </c:pt>
                <c:pt idx="11323">
                  <c:v>0</c:v>
                </c:pt>
                <c:pt idx="11324">
                  <c:v>0</c:v>
                </c:pt>
                <c:pt idx="11325">
                  <c:v>0</c:v>
                </c:pt>
                <c:pt idx="11326">
                  <c:v>0</c:v>
                </c:pt>
                <c:pt idx="11327">
                  <c:v>0</c:v>
                </c:pt>
                <c:pt idx="11328">
                  <c:v>0</c:v>
                </c:pt>
                <c:pt idx="11329">
                  <c:v>0</c:v>
                </c:pt>
                <c:pt idx="11330">
                  <c:v>0</c:v>
                </c:pt>
                <c:pt idx="11331">
                  <c:v>0</c:v>
                </c:pt>
                <c:pt idx="11332">
                  <c:v>0</c:v>
                </c:pt>
                <c:pt idx="11333">
                  <c:v>0</c:v>
                </c:pt>
                <c:pt idx="11334">
                  <c:v>0</c:v>
                </c:pt>
                <c:pt idx="11335">
                  <c:v>0</c:v>
                </c:pt>
                <c:pt idx="11336">
                  <c:v>0</c:v>
                </c:pt>
                <c:pt idx="11337">
                  <c:v>0</c:v>
                </c:pt>
                <c:pt idx="11338">
                  <c:v>0</c:v>
                </c:pt>
                <c:pt idx="11339">
                  <c:v>0</c:v>
                </c:pt>
                <c:pt idx="11340">
                  <c:v>0</c:v>
                </c:pt>
                <c:pt idx="11341">
                  <c:v>0</c:v>
                </c:pt>
                <c:pt idx="11342">
                  <c:v>0</c:v>
                </c:pt>
                <c:pt idx="11343">
                  <c:v>0</c:v>
                </c:pt>
                <c:pt idx="11344">
                  <c:v>0</c:v>
                </c:pt>
                <c:pt idx="11345">
                  <c:v>0</c:v>
                </c:pt>
                <c:pt idx="11346">
                  <c:v>0</c:v>
                </c:pt>
                <c:pt idx="11347">
                  <c:v>0</c:v>
                </c:pt>
                <c:pt idx="11348">
                  <c:v>0</c:v>
                </c:pt>
                <c:pt idx="11349">
                  <c:v>0</c:v>
                </c:pt>
                <c:pt idx="11350">
                  <c:v>0</c:v>
                </c:pt>
                <c:pt idx="11351">
                  <c:v>0</c:v>
                </c:pt>
                <c:pt idx="11352">
                  <c:v>0</c:v>
                </c:pt>
                <c:pt idx="11353">
                  <c:v>0</c:v>
                </c:pt>
                <c:pt idx="11354">
                  <c:v>0</c:v>
                </c:pt>
                <c:pt idx="11355">
                  <c:v>0</c:v>
                </c:pt>
                <c:pt idx="11356">
                  <c:v>0</c:v>
                </c:pt>
                <c:pt idx="11357">
                  <c:v>0</c:v>
                </c:pt>
                <c:pt idx="11358">
                  <c:v>0</c:v>
                </c:pt>
                <c:pt idx="11359">
                  <c:v>0</c:v>
                </c:pt>
                <c:pt idx="11360">
                  <c:v>0</c:v>
                </c:pt>
                <c:pt idx="11361">
                  <c:v>0</c:v>
                </c:pt>
                <c:pt idx="11362">
                  <c:v>0</c:v>
                </c:pt>
                <c:pt idx="11363">
                  <c:v>0</c:v>
                </c:pt>
                <c:pt idx="11364">
                  <c:v>0</c:v>
                </c:pt>
                <c:pt idx="11365">
                  <c:v>0</c:v>
                </c:pt>
                <c:pt idx="11366">
                  <c:v>0</c:v>
                </c:pt>
                <c:pt idx="11367">
                  <c:v>0</c:v>
                </c:pt>
                <c:pt idx="11368">
                  <c:v>0</c:v>
                </c:pt>
                <c:pt idx="11369">
                  <c:v>0</c:v>
                </c:pt>
                <c:pt idx="11370">
                  <c:v>0</c:v>
                </c:pt>
                <c:pt idx="11371">
                  <c:v>0</c:v>
                </c:pt>
                <c:pt idx="11372">
                  <c:v>0</c:v>
                </c:pt>
                <c:pt idx="11373">
                  <c:v>0</c:v>
                </c:pt>
                <c:pt idx="11374">
                  <c:v>0</c:v>
                </c:pt>
                <c:pt idx="11375">
                  <c:v>0</c:v>
                </c:pt>
                <c:pt idx="11376">
                  <c:v>0</c:v>
                </c:pt>
                <c:pt idx="11377">
                  <c:v>0</c:v>
                </c:pt>
                <c:pt idx="11378">
                  <c:v>0</c:v>
                </c:pt>
                <c:pt idx="11379">
                  <c:v>0</c:v>
                </c:pt>
                <c:pt idx="11380">
                  <c:v>0</c:v>
                </c:pt>
                <c:pt idx="11381">
                  <c:v>0</c:v>
                </c:pt>
                <c:pt idx="11382">
                  <c:v>0</c:v>
                </c:pt>
                <c:pt idx="11383">
                  <c:v>0</c:v>
                </c:pt>
                <c:pt idx="11384">
                  <c:v>1.0591047827100228</c:v>
                </c:pt>
                <c:pt idx="11385">
                  <c:v>1.0527872647329521</c:v>
                </c:pt>
                <c:pt idx="11386">
                  <c:v>1.0528902340144697</c:v>
                </c:pt>
                <c:pt idx="11387">
                  <c:v>1.0521395311330282</c:v>
                </c:pt>
                <c:pt idx="11388">
                  <c:v>1.0541511825045622</c:v>
                </c:pt>
                <c:pt idx="11389">
                  <c:v>1.0530794680799938</c:v>
                </c:pt>
                <c:pt idx="11390">
                  <c:v>1.0480237619922901</c:v>
                </c:pt>
                <c:pt idx="11391">
                  <c:v>1.0479379919238501</c:v>
                </c:pt>
                <c:pt idx="11392">
                  <c:v>1.0441299457051274</c:v>
                </c:pt>
                <c:pt idx="11393">
                  <c:v>1.0407352297246157</c:v>
                </c:pt>
                <c:pt idx="11394">
                  <c:v>1.0313902639476378</c:v>
                </c:pt>
                <c:pt idx="11395">
                  <c:v>1.0246485586487561</c:v>
                </c:pt>
                <c:pt idx="11396">
                  <c:v>1.0180560923604898</c:v>
                </c:pt>
                <c:pt idx="11397">
                  <c:v>1.0155557253518421</c:v>
                </c:pt>
                <c:pt idx="11398">
                  <c:v>1.0113231423400857</c:v>
                </c:pt>
                <c:pt idx="11399">
                  <c:v>1.0167961805356418</c:v>
                </c:pt>
                <c:pt idx="11400">
                  <c:v>1.0352534659457768</c:v>
                </c:pt>
                <c:pt idx="11401">
                  <c:v>1.0285486454802459</c:v>
                </c:pt>
                <c:pt idx="11402">
                  <c:v>1.0227982559472593</c:v>
                </c:pt>
                <c:pt idx="11403">
                  <c:v>1.0187243101325654</c:v>
                </c:pt>
                <c:pt idx="11404">
                  <c:v>1.0069956112175558</c:v>
                </c:pt>
                <c:pt idx="11405">
                  <c:v>1.0066020926955332</c:v>
                </c:pt>
                <c:pt idx="11406">
                  <c:v>1.0213570970597659</c:v>
                </c:pt>
                <c:pt idx="11407">
                  <c:v>1.0167335748800321</c:v>
                </c:pt>
                <c:pt idx="11408">
                  <c:v>1.0212977192736226</c:v>
                </c:pt>
                <c:pt idx="11409">
                  <c:v>0.99861761315329201</c:v>
                </c:pt>
                <c:pt idx="11410">
                  <c:v>1.0077629954738718</c:v>
                </c:pt>
                <c:pt idx="11411">
                  <c:v>1.0075140074868858</c:v>
                </c:pt>
                <c:pt idx="11412">
                  <c:v>0.9817293790865208</c:v>
                </c:pt>
                <c:pt idx="11413">
                  <c:v>0.99563752635603242</c:v>
                </c:pt>
                <c:pt idx="11414">
                  <c:v>0.99184892160867932</c:v>
                </c:pt>
                <c:pt idx="11415">
                  <c:v>0.98648799470692727</c:v>
                </c:pt>
                <c:pt idx="11416">
                  <c:v>1.0113616626281643</c:v>
                </c:pt>
                <c:pt idx="11417">
                  <c:v>1.0076441941046093</c:v>
                </c:pt>
                <c:pt idx="11418">
                  <c:v>0.98381690922772524</c:v>
                </c:pt>
                <c:pt idx="11419">
                  <c:v>0.9562215999661986</c:v>
                </c:pt>
                <c:pt idx="11420">
                  <c:v>1.0832449259885277</c:v>
                </c:pt>
                <c:pt idx="11421">
                  <c:v>1.0193061469198694</c:v>
                </c:pt>
                <c:pt idx="11422">
                  <c:v>1.0154443890123492</c:v>
                </c:pt>
                <c:pt idx="11423">
                  <c:v>1.0307869537079852</c:v>
                </c:pt>
                <c:pt idx="11424">
                  <c:v>1.0435434471942762</c:v>
                </c:pt>
                <c:pt idx="11425">
                  <c:v>0.95961480666798948</c:v>
                </c:pt>
                <c:pt idx="11426">
                  <c:v>1.0711765799774151</c:v>
                </c:pt>
                <c:pt idx="11427">
                  <c:v>1.0114323163676548</c:v>
                </c:pt>
                <c:pt idx="11428">
                  <c:v>0.97457581676932559</c:v>
                </c:pt>
                <c:pt idx="11429">
                  <c:v>0.88716197406855368</c:v>
                </c:pt>
                <c:pt idx="11430">
                  <c:v>0.99665363173425148</c:v>
                </c:pt>
                <c:pt idx="11431">
                  <c:v>0.95708158754419592</c:v>
                </c:pt>
                <c:pt idx="11432">
                  <c:v>1.3298555402678041</c:v>
                </c:pt>
                <c:pt idx="11433">
                  <c:v>1.3839335955652599</c:v>
                </c:pt>
                <c:pt idx="11434">
                  <c:v>1.1834711195967178</c:v>
                </c:pt>
                <c:pt idx="11435">
                  <c:v>2.2419635295040843</c:v>
                </c:pt>
                <c:pt idx="11436">
                  <c:v>1.4796114041114738</c:v>
                </c:pt>
                <c:pt idx="11437">
                  <c:v>1.1353681742673907</c:v>
                </c:pt>
                <c:pt idx="11438">
                  <c:v>1.0130615815312385</c:v>
                </c:pt>
                <c:pt idx="11439">
                  <c:v>1.697540367090637</c:v>
                </c:pt>
                <c:pt idx="11440">
                  <c:v>1.0477551972177117</c:v>
                </c:pt>
                <c:pt idx="11441">
                  <c:v>0.97667343668753015</c:v>
                </c:pt>
                <c:pt idx="11442">
                  <c:v>1.2551496651419818</c:v>
                </c:pt>
                <c:pt idx="11443">
                  <c:v>1.013607222813812</c:v>
                </c:pt>
                <c:pt idx="11444">
                  <c:v>2.7878063047917152</c:v>
                </c:pt>
                <c:pt idx="11445">
                  <c:v>0.6206350440418924</c:v>
                </c:pt>
                <c:pt idx="11446">
                  <c:v>0.81472077358551953</c:v>
                </c:pt>
                <c:pt idx="11447">
                  <c:v>1.9001228436885502</c:v>
                </c:pt>
                <c:pt idx="11448">
                  <c:v>1.5600383870159718</c:v>
                </c:pt>
                <c:pt idx="11449">
                  <c:v>0.80484481089882498</c:v>
                </c:pt>
                <c:pt idx="11450">
                  <c:v>2.2464543125421246</c:v>
                </c:pt>
                <c:pt idx="11451">
                  <c:v>1.2626043565876575</c:v>
                </c:pt>
                <c:pt idx="11452">
                  <c:v>1.1778032835519676</c:v>
                </c:pt>
                <c:pt idx="11453">
                  <c:v>0.86209554126068388</c:v>
                </c:pt>
                <c:pt idx="11454">
                  <c:v>0.98846434840529951</c:v>
                </c:pt>
                <c:pt idx="11455">
                  <c:v>0.91857293106823257</c:v>
                </c:pt>
                <c:pt idx="11456">
                  <c:v>1.0600268451977939</c:v>
                </c:pt>
                <c:pt idx="11457">
                  <c:v>1.0506539724968307</c:v>
                </c:pt>
                <c:pt idx="11458">
                  <c:v>0.97934562622329913</c:v>
                </c:pt>
                <c:pt idx="11459">
                  <c:v>1.0377635845047959</c:v>
                </c:pt>
                <c:pt idx="11460">
                  <c:v>1.0240963023308014</c:v>
                </c:pt>
                <c:pt idx="11461">
                  <c:v>1.1840339010958085</c:v>
                </c:pt>
                <c:pt idx="11462">
                  <c:v>1.1697870944362394</c:v>
                </c:pt>
                <c:pt idx="11463">
                  <c:v>1.2030434408990336</c:v>
                </c:pt>
                <c:pt idx="11464">
                  <c:v>1.1059993750502344</c:v>
                </c:pt>
                <c:pt idx="11465">
                  <c:v>1.1158386637546918</c:v>
                </c:pt>
                <c:pt idx="11466">
                  <c:v>1.1040762098140313</c:v>
                </c:pt>
                <c:pt idx="11467">
                  <c:v>1.0691171741871541</c:v>
                </c:pt>
                <c:pt idx="11468">
                  <c:v>1.1258274958264232</c:v>
                </c:pt>
                <c:pt idx="11469">
                  <c:v>1.040302069054118</c:v>
                </c:pt>
                <c:pt idx="11470">
                  <c:v>1.0149787977229856</c:v>
                </c:pt>
                <c:pt idx="11471">
                  <c:v>1.0269224907360579</c:v>
                </c:pt>
                <c:pt idx="11472">
                  <c:v>1.0087013790805073</c:v>
                </c:pt>
                <c:pt idx="11473">
                  <c:v>1.0049589203836342</c:v>
                </c:pt>
                <c:pt idx="11474">
                  <c:v>1.001326392444464</c:v>
                </c:pt>
                <c:pt idx="11475">
                  <c:v>0.99704980952653832</c:v>
                </c:pt>
                <c:pt idx="11476">
                  <c:v>0.99416151905005157</c:v>
                </c:pt>
                <c:pt idx="11477">
                  <c:v>1.0106257380199248</c:v>
                </c:pt>
                <c:pt idx="11478">
                  <c:v>0.98567978302978765</c:v>
                </c:pt>
                <c:pt idx="11479">
                  <c:v>0.98186637973154756</c:v>
                </c:pt>
                <c:pt idx="11480">
                  <c:v>0.96811140170909193</c:v>
                </c:pt>
                <c:pt idx="11481">
                  <c:v>0.97934556807221851</c:v>
                </c:pt>
                <c:pt idx="11482">
                  <c:v>1.0095125804519371</c:v>
                </c:pt>
                <c:pt idx="11483">
                  <c:v>1.0216150255507044</c:v>
                </c:pt>
                <c:pt idx="11484">
                  <c:v>0.98223942104348572</c:v>
                </c:pt>
                <c:pt idx="11485">
                  <c:v>1.1506231199968378</c:v>
                </c:pt>
                <c:pt idx="11486">
                  <c:v>1.0143359197866821</c:v>
                </c:pt>
                <c:pt idx="11487">
                  <c:v>1.0362471973249618</c:v>
                </c:pt>
                <c:pt idx="11488">
                  <c:v>1.0252069131356538</c:v>
                </c:pt>
                <c:pt idx="11489">
                  <c:v>1.0423521083881686</c:v>
                </c:pt>
                <c:pt idx="11490">
                  <c:v>1.0012566990454959</c:v>
                </c:pt>
                <c:pt idx="11491">
                  <c:v>0.99547246714268856</c:v>
                </c:pt>
                <c:pt idx="11492">
                  <c:v>1.0458998554676904</c:v>
                </c:pt>
                <c:pt idx="11493">
                  <c:v>0.98423917568894259</c:v>
                </c:pt>
                <c:pt idx="11494">
                  <c:v>1.0042580001938601</c:v>
                </c:pt>
                <c:pt idx="11495">
                  <c:v>0.97810172944914764</c:v>
                </c:pt>
                <c:pt idx="11496">
                  <c:v>0.98118868097022871</c:v>
                </c:pt>
                <c:pt idx="11497">
                  <c:v>1.0166218050956586</c:v>
                </c:pt>
              </c:numCache>
            </c:numRef>
          </c:val>
        </c:ser>
        <c:marker val="1"/>
        <c:axId val="131872256"/>
        <c:axId val="131873792"/>
      </c:lineChart>
      <c:catAx>
        <c:axId val="131872256"/>
        <c:scaling>
          <c:orientation val="minMax"/>
        </c:scaling>
        <c:axPos val="b"/>
        <c:majorTickMark val="none"/>
        <c:tickLblPos val="nextTo"/>
        <c:crossAx val="131873792"/>
        <c:crossesAt val="1.0000000000000005E-2"/>
        <c:auto val="1"/>
        <c:lblAlgn val="ctr"/>
        <c:lblOffset val="100"/>
        <c:tickLblSkip val="125"/>
      </c:catAx>
      <c:valAx>
        <c:axId val="131873792"/>
        <c:scaling>
          <c:logBase val="10"/>
          <c:orientation val="minMax"/>
          <c:max val="100"/>
          <c:min val="1.0000000000000005E-2"/>
        </c:scaling>
        <c:axPos val="l"/>
        <c:majorGridlines/>
        <c:numFmt formatCode="0.00E+00" sourceLinked="1"/>
        <c:majorTickMark val="none"/>
        <c:tickLblPos val="nextTo"/>
        <c:crossAx val="1318722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QGSP_BERT_LEND </a:t>
            </a:r>
          </a:p>
          <a:p>
            <a:pPr>
              <a:defRPr/>
            </a:pPr>
            <a:r>
              <a:rPr lang="en-US" dirty="0" err="1"/>
              <a:t>neutorn</a:t>
            </a:r>
            <a:endParaRPr lang="en-US" dirty="0"/>
          </a:p>
        </c:rich>
      </c:tx>
      <c:layout/>
    </c:title>
    <c:view3D>
      <c:rotX val="90"/>
      <c:rotY val="0"/>
      <c:perspective val="0"/>
    </c:view3D>
    <c:plotArea>
      <c:layout/>
      <c:surfaceChart>
        <c:ser>
          <c:idx val="0"/>
          <c:order val="0"/>
          <c:tx>
            <c:strRef>
              <c:f>plot_data_c!$A$2</c:f>
              <c:strCache>
                <c:ptCount val="1"/>
                <c:pt idx="0">
                  <c:v>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plot_data_c!$B$2:$IG$2</c:f>
              <c:numCache>
                <c:formatCode>General</c:formatCode>
                <c:ptCount val="240"/>
                <c:pt idx="0">
                  <c:v>8.9831000000000182E-3</c:v>
                </c:pt>
                <c:pt idx="1">
                  <c:v>8.5271300000000008E-3</c:v>
                </c:pt>
                <c:pt idx="2">
                  <c:v>8.2738500000000027E-3</c:v>
                </c:pt>
                <c:pt idx="3">
                  <c:v>7.8759099999999999E-3</c:v>
                </c:pt>
                <c:pt idx="4">
                  <c:v>7.1342500000000034E-3</c:v>
                </c:pt>
                <c:pt idx="5">
                  <c:v>6.8569199999999999E-3</c:v>
                </c:pt>
                <c:pt idx="6">
                  <c:v>6.5984199999999998E-3</c:v>
                </c:pt>
                <c:pt idx="7">
                  <c:v>6.4543600000000131E-3</c:v>
                </c:pt>
                <c:pt idx="8">
                  <c:v>6.4547900000000089E-3</c:v>
                </c:pt>
                <c:pt idx="9">
                  <c:v>6.3427700000000089E-3</c:v>
                </c:pt>
                <c:pt idx="10">
                  <c:v>6.043300000000011E-3</c:v>
                </c:pt>
                <c:pt idx="11">
                  <c:v>5.9017400000000182E-3</c:v>
                </c:pt>
                <c:pt idx="12">
                  <c:v>5.8368800000000078E-3</c:v>
                </c:pt>
                <c:pt idx="13">
                  <c:v>5.9604800000000024E-3</c:v>
                </c:pt>
                <c:pt idx="14">
                  <c:v>5.8445199999999998E-3</c:v>
                </c:pt>
                <c:pt idx="15">
                  <c:v>6.00272000000001E-3</c:v>
                </c:pt>
                <c:pt idx="16">
                  <c:v>5.943210000000013E-3</c:v>
                </c:pt>
                <c:pt idx="17">
                  <c:v>5.9646300000000003E-3</c:v>
                </c:pt>
                <c:pt idx="18">
                  <c:v>5.9620300000000001E-3</c:v>
                </c:pt>
                <c:pt idx="19">
                  <c:v>5.978120000000013E-3</c:v>
                </c:pt>
                <c:pt idx="20">
                  <c:v>6.0207600000000078E-3</c:v>
                </c:pt>
                <c:pt idx="21">
                  <c:v>6.07151000000001E-3</c:v>
                </c:pt>
                <c:pt idx="22">
                  <c:v>6.1151499999999998E-3</c:v>
                </c:pt>
                <c:pt idx="23">
                  <c:v>6.1673000000000014E-3</c:v>
                </c:pt>
                <c:pt idx="24">
                  <c:v>6.2671100000000002E-3</c:v>
                </c:pt>
                <c:pt idx="25">
                  <c:v>6.4681300000000034E-3</c:v>
                </c:pt>
                <c:pt idx="26">
                  <c:v>6.7110200000000111E-3</c:v>
                </c:pt>
                <c:pt idx="27">
                  <c:v>7.001720000000016E-3</c:v>
                </c:pt>
                <c:pt idx="28">
                  <c:v>7.3635100000000002E-3</c:v>
                </c:pt>
                <c:pt idx="29">
                  <c:v>7.67105000000001E-3</c:v>
                </c:pt>
                <c:pt idx="30">
                  <c:v>8.2028200000000048E-3</c:v>
                </c:pt>
                <c:pt idx="31">
                  <c:v>8.9662100000000178E-3</c:v>
                </c:pt>
                <c:pt idx="32">
                  <c:v>1.0271499999999999E-2</c:v>
                </c:pt>
                <c:pt idx="33">
                  <c:v>1.2078299999999974E-2</c:v>
                </c:pt>
                <c:pt idx="34">
                  <c:v>1.5712900000000002E-2</c:v>
                </c:pt>
                <c:pt idx="35">
                  <c:v>2.3013900000000011E-2</c:v>
                </c:pt>
                <c:pt idx="36">
                  <c:v>3.5155199999999998E-2</c:v>
                </c:pt>
                <c:pt idx="37">
                  <c:v>4.46282E-2</c:v>
                </c:pt>
                <c:pt idx="38">
                  <c:v>5.62065E-2</c:v>
                </c:pt>
                <c:pt idx="39">
                  <c:v>6.3705899999999996E-2</c:v>
                </c:pt>
                <c:pt idx="40">
                  <c:v>7.29437E-2</c:v>
                </c:pt>
                <c:pt idx="41">
                  <c:v>8.4516600000000025E-2</c:v>
                </c:pt>
                <c:pt idx="42">
                  <c:v>9.9217800000000023E-2</c:v>
                </c:pt>
                <c:pt idx="43">
                  <c:v>0.118802</c:v>
                </c:pt>
                <c:pt idx="44">
                  <c:v>0.147373</c:v>
                </c:pt>
                <c:pt idx="45">
                  <c:v>0.25607600000000008</c:v>
                </c:pt>
                <c:pt idx="46">
                  <c:v>0.41137100000000032</c:v>
                </c:pt>
                <c:pt idx="47">
                  <c:v>0.72082000000000113</c:v>
                </c:pt>
                <c:pt idx="48">
                  <c:v>1.03331</c:v>
                </c:pt>
                <c:pt idx="49">
                  <c:v>1.20038</c:v>
                </c:pt>
                <c:pt idx="50">
                  <c:v>1.2915699999999979</c:v>
                </c:pt>
                <c:pt idx="51">
                  <c:v>1.400889999999998</c:v>
                </c:pt>
                <c:pt idx="52">
                  <c:v>1.4335699999999969</c:v>
                </c:pt>
                <c:pt idx="53">
                  <c:v>1.29409</c:v>
                </c:pt>
                <c:pt idx="54">
                  <c:v>1.09998</c:v>
                </c:pt>
                <c:pt idx="55">
                  <c:v>0.89626399999999851</c:v>
                </c:pt>
                <c:pt idx="56">
                  <c:v>0.70786000000000004</c:v>
                </c:pt>
                <c:pt idx="57">
                  <c:v>0.63218300000000005</c:v>
                </c:pt>
                <c:pt idx="58">
                  <c:v>0.56204200000000004</c:v>
                </c:pt>
                <c:pt idx="59">
                  <c:v>0.49230800000000063</c:v>
                </c:pt>
                <c:pt idx="60">
                  <c:v>0.407115</c:v>
                </c:pt>
                <c:pt idx="61">
                  <c:v>0.31987900000000064</c:v>
                </c:pt>
                <c:pt idx="62">
                  <c:v>0.27806600000000031</c:v>
                </c:pt>
                <c:pt idx="63">
                  <c:v>0.24522700000000028</c:v>
                </c:pt>
                <c:pt idx="64">
                  <c:v>0.20519899999999999</c:v>
                </c:pt>
                <c:pt idx="65">
                  <c:v>0.15658100000000025</c:v>
                </c:pt>
                <c:pt idx="66">
                  <c:v>0.13226099999999999</c:v>
                </c:pt>
                <c:pt idx="67">
                  <c:v>0.10883900000000002</c:v>
                </c:pt>
                <c:pt idx="68">
                  <c:v>0.10651300000000002</c:v>
                </c:pt>
                <c:pt idx="69">
                  <c:v>0.12035999999999986</c:v>
                </c:pt>
                <c:pt idx="70">
                  <c:v>0.12723300000000001</c:v>
                </c:pt>
                <c:pt idx="71">
                  <c:v>0.12783900000000001</c:v>
                </c:pt>
                <c:pt idx="72">
                  <c:v>0.126305</c:v>
                </c:pt>
                <c:pt idx="73">
                  <c:v>0.12395299999999998</c:v>
                </c:pt>
                <c:pt idx="74">
                  <c:v>0.12103700000000002</c:v>
                </c:pt>
                <c:pt idx="75">
                  <c:v>0.1182240000000002</c:v>
                </c:pt>
                <c:pt idx="76">
                  <c:v>0.115346</c:v>
                </c:pt>
                <c:pt idx="77">
                  <c:v>0.11120600000000012</c:v>
                </c:pt>
                <c:pt idx="78">
                  <c:v>0.10832100000000013</c:v>
                </c:pt>
                <c:pt idx="79">
                  <c:v>0.10566399999999999</c:v>
                </c:pt>
                <c:pt idx="80">
                  <c:v>0.10267999999999998</c:v>
                </c:pt>
                <c:pt idx="81">
                  <c:v>0.100607</c:v>
                </c:pt>
                <c:pt idx="82">
                  <c:v>9.8172300000000046E-2</c:v>
                </c:pt>
                <c:pt idx="83">
                  <c:v>9.6819000000000002E-2</c:v>
                </c:pt>
                <c:pt idx="84">
                  <c:v>9.4199400000000044E-2</c:v>
                </c:pt>
                <c:pt idx="85">
                  <c:v>9.1240000000000002E-2</c:v>
                </c:pt>
                <c:pt idx="86">
                  <c:v>8.8297600000000045E-2</c:v>
                </c:pt>
                <c:pt idx="87">
                  <c:v>8.5027500000000047E-2</c:v>
                </c:pt>
                <c:pt idx="88">
                  <c:v>8.0952200000000002E-2</c:v>
                </c:pt>
                <c:pt idx="89">
                  <c:v>7.8848500000000002E-2</c:v>
                </c:pt>
                <c:pt idx="90">
                  <c:v>7.6208399999999996E-2</c:v>
                </c:pt>
                <c:pt idx="91">
                  <c:v>7.1945999999999996E-2</c:v>
                </c:pt>
                <c:pt idx="92">
                  <c:v>6.9627400000000034E-2</c:v>
                </c:pt>
                <c:pt idx="93">
                  <c:v>6.741500000000003E-2</c:v>
                </c:pt>
                <c:pt idx="94">
                  <c:v>6.5581799999999996E-2</c:v>
                </c:pt>
                <c:pt idx="95">
                  <c:v>6.3750899999999999E-2</c:v>
                </c:pt>
                <c:pt idx="96">
                  <c:v>6.2242899999999997E-2</c:v>
                </c:pt>
                <c:pt idx="97">
                  <c:v>6.0828700000000013E-2</c:v>
                </c:pt>
                <c:pt idx="98">
                  <c:v>5.9543700000000012E-2</c:v>
                </c:pt>
                <c:pt idx="99">
                  <c:v>5.8216800000000013E-2</c:v>
                </c:pt>
                <c:pt idx="100">
                  <c:v>5.7091600000000117E-2</c:v>
                </c:pt>
                <c:pt idx="101">
                  <c:v>5.6089E-2</c:v>
                </c:pt>
                <c:pt idx="102">
                  <c:v>5.4842300000000024E-2</c:v>
                </c:pt>
                <c:pt idx="103">
                  <c:v>5.4419300000000032E-2</c:v>
                </c:pt>
                <c:pt idx="104">
                  <c:v>5.3049899999999955E-2</c:v>
                </c:pt>
                <c:pt idx="105">
                  <c:v>5.1456200000000014E-2</c:v>
                </c:pt>
                <c:pt idx="106">
                  <c:v>5.0048799999999997E-2</c:v>
                </c:pt>
                <c:pt idx="107">
                  <c:v>4.9213600000000121E-2</c:v>
                </c:pt>
                <c:pt idx="108">
                  <c:v>4.7929199999999977E-2</c:v>
                </c:pt>
                <c:pt idx="109">
                  <c:v>4.6415400000000002E-2</c:v>
                </c:pt>
                <c:pt idx="110">
                  <c:v>4.5685400000000001E-2</c:v>
                </c:pt>
                <c:pt idx="111">
                  <c:v>4.4479700000000004E-2</c:v>
                </c:pt>
                <c:pt idx="112">
                  <c:v>4.3272799999999986E-2</c:v>
                </c:pt>
                <c:pt idx="113">
                  <c:v>4.2359700000000014E-2</c:v>
                </c:pt>
                <c:pt idx="114">
                  <c:v>4.1174899999999945E-2</c:v>
                </c:pt>
                <c:pt idx="115">
                  <c:v>3.9889700000000056E-2</c:v>
                </c:pt>
                <c:pt idx="116">
                  <c:v>3.887710000000006E-2</c:v>
                </c:pt>
                <c:pt idx="117">
                  <c:v>3.779990000000006E-2</c:v>
                </c:pt>
                <c:pt idx="118">
                  <c:v>3.6505900000000056E-2</c:v>
                </c:pt>
                <c:pt idx="119">
                  <c:v>3.57641E-2</c:v>
                </c:pt>
                <c:pt idx="120">
                  <c:v>3.4938999999999998E-2</c:v>
                </c:pt>
                <c:pt idx="121">
                  <c:v>3.381300000000001E-2</c:v>
                </c:pt>
                <c:pt idx="122">
                  <c:v>3.2553200000000011E-2</c:v>
                </c:pt>
                <c:pt idx="123">
                  <c:v>3.0987799999999999E-2</c:v>
                </c:pt>
                <c:pt idx="124">
                  <c:v>2.9602799999999999E-2</c:v>
                </c:pt>
                <c:pt idx="125">
                  <c:v>2.7671100000000091E-2</c:v>
                </c:pt>
                <c:pt idx="126">
                  <c:v>2.677310000000005E-2</c:v>
                </c:pt>
                <c:pt idx="127">
                  <c:v>2.7026399999999999E-2</c:v>
                </c:pt>
                <c:pt idx="128">
                  <c:v>2.85422E-2</c:v>
                </c:pt>
                <c:pt idx="129">
                  <c:v>2.95366E-2</c:v>
                </c:pt>
                <c:pt idx="130">
                  <c:v>3.0061100000000038E-2</c:v>
                </c:pt>
                <c:pt idx="131">
                  <c:v>3.2829799999999999E-2</c:v>
                </c:pt>
                <c:pt idx="132">
                  <c:v>3.5793800000000001E-2</c:v>
                </c:pt>
                <c:pt idx="133">
                  <c:v>3.1239300000000084E-2</c:v>
                </c:pt>
                <c:pt idx="134">
                  <c:v>2.9957999999999999E-2</c:v>
                </c:pt>
                <c:pt idx="135">
                  <c:v>2.9219499999999989E-2</c:v>
                </c:pt>
                <c:pt idx="136">
                  <c:v>2.8697100000000038E-2</c:v>
                </c:pt>
                <c:pt idx="137">
                  <c:v>2.8381E-2</c:v>
                </c:pt>
                <c:pt idx="138">
                  <c:v>2.8126499999999943E-2</c:v>
                </c:pt>
                <c:pt idx="139">
                  <c:v>2.788370000000007E-2</c:v>
                </c:pt>
                <c:pt idx="140">
                  <c:v>2.7614699999999999E-2</c:v>
                </c:pt>
                <c:pt idx="141">
                  <c:v>2.7333900000000071E-2</c:v>
                </c:pt>
                <c:pt idx="142">
                  <c:v>2.7170099999999999E-2</c:v>
                </c:pt>
                <c:pt idx="143">
                  <c:v>2.7168000000000001E-2</c:v>
                </c:pt>
                <c:pt idx="144">
                  <c:v>2.6837100000000075E-2</c:v>
                </c:pt>
                <c:pt idx="145">
                  <c:v>2.6836100000000047E-2</c:v>
                </c:pt>
                <c:pt idx="146">
                  <c:v>2.6791900000000046E-2</c:v>
                </c:pt>
                <c:pt idx="147">
                  <c:v>2.6859400000000002E-2</c:v>
                </c:pt>
                <c:pt idx="148">
                  <c:v>2.6661700000000045E-2</c:v>
                </c:pt>
                <c:pt idx="149">
                  <c:v>2.6550299999999999E-2</c:v>
                </c:pt>
                <c:pt idx="150">
                  <c:v>2.65185E-2</c:v>
                </c:pt>
                <c:pt idx="151">
                  <c:v>2.6515799999999999E-2</c:v>
                </c:pt>
                <c:pt idx="152">
                  <c:v>2.6781500000000038E-2</c:v>
                </c:pt>
                <c:pt idx="153">
                  <c:v>2.7014900000000043E-2</c:v>
                </c:pt>
                <c:pt idx="154">
                  <c:v>2.7171400000000012E-2</c:v>
                </c:pt>
                <c:pt idx="155">
                  <c:v>2.7800499999999999E-2</c:v>
                </c:pt>
                <c:pt idx="156">
                  <c:v>2.84616E-2</c:v>
                </c:pt>
                <c:pt idx="157">
                  <c:v>2.8929699999999978E-2</c:v>
                </c:pt>
                <c:pt idx="158">
                  <c:v>2.960200000000001E-2</c:v>
                </c:pt>
                <c:pt idx="159">
                  <c:v>3.03643E-2</c:v>
                </c:pt>
                <c:pt idx="160">
                  <c:v>3.156090000000001E-2</c:v>
                </c:pt>
                <c:pt idx="161">
                  <c:v>3.3031400000000002E-2</c:v>
                </c:pt>
                <c:pt idx="162">
                  <c:v>3.4791099999999998E-2</c:v>
                </c:pt>
                <c:pt idx="163">
                  <c:v>3.613320000000006E-2</c:v>
                </c:pt>
                <c:pt idx="164">
                  <c:v>3.7831200000000106E-2</c:v>
                </c:pt>
                <c:pt idx="165">
                  <c:v>4.0297899999999998E-2</c:v>
                </c:pt>
                <c:pt idx="166">
                  <c:v>4.238670000000011E-2</c:v>
                </c:pt>
                <c:pt idx="167">
                  <c:v>4.5264100000000002E-2</c:v>
                </c:pt>
                <c:pt idx="168">
                  <c:v>4.8321599999999999E-2</c:v>
                </c:pt>
                <c:pt idx="169">
                  <c:v>5.1845199999999945E-2</c:v>
                </c:pt>
                <c:pt idx="170">
                  <c:v>5.6003200000000003E-2</c:v>
                </c:pt>
                <c:pt idx="171">
                  <c:v>6.0200700000000003E-2</c:v>
                </c:pt>
                <c:pt idx="172">
                  <c:v>6.5336900000000142E-2</c:v>
                </c:pt>
                <c:pt idx="173">
                  <c:v>7.1396600000000157E-2</c:v>
                </c:pt>
                <c:pt idx="174">
                  <c:v>7.7457000000000123E-2</c:v>
                </c:pt>
                <c:pt idx="175">
                  <c:v>8.5204600000000005E-2</c:v>
                </c:pt>
                <c:pt idx="176">
                  <c:v>9.4137300000000187E-2</c:v>
                </c:pt>
                <c:pt idx="177">
                  <c:v>0.10329900000000013</c:v>
                </c:pt>
                <c:pt idx="178">
                  <c:v>0.11357500000000002</c:v>
                </c:pt>
                <c:pt idx="179">
                  <c:v>0.12545700000000001</c:v>
                </c:pt>
                <c:pt idx="180">
                  <c:v>0.13853499999999999</c:v>
                </c:pt>
                <c:pt idx="181">
                  <c:v>0.15361100000000025</c:v>
                </c:pt>
                <c:pt idx="182">
                  <c:v>0.17055999999999999</c:v>
                </c:pt>
                <c:pt idx="183">
                  <c:v>0.18872100000000028</c:v>
                </c:pt>
                <c:pt idx="184">
                  <c:v>0.21554000000000031</c:v>
                </c:pt>
                <c:pt idx="185">
                  <c:v>0.29361300000000001</c:v>
                </c:pt>
                <c:pt idx="186">
                  <c:v>0.32937900000000087</c:v>
                </c:pt>
                <c:pt idx="187">
                  <c:v>0.38680900000000057</c:v>
                </c:pt>
                <c:pt idx="188">
                  <c:v>0.51954999999999996</c:v>
                </c:pt>
                <c:pt idx="189">
                  <c:v>0.95488499999999998</c:v>
                </c:pt>
                <c:pt idx="190">
                  <c:v>2.1376499999999967</c:v>
                </c:pt>
                <c:pt idx="191">
                  <c:v>3.8682300000000001</c:v>
                </c:pt>
                <c:pt idx="192">
                  <c:v>4.8039899999999918</c:v>
                </c:pt>
                <c:pt idx="193">
                  <c:v>5.0646699999999996</c:v>
                </c:pt>
                <c:pt idx="194">
                  <c:v>4.8776900000000003</c:v>
                </c:pt>
                <c:pt idx="195">
                  <c:v>4.4283999999999999</c:v>
                </c:pt>
                <c:pt idx="196">
                  <c:v>3.8503099999999977</c:v>
                </c:pt>
                <c:pt idx="197">
                  <c:v>3.2440099999999998</c:v>
                </c:pt>
                <c:pt idx="198">
                  <c:v>2.6785600000000001</c:v>
                </c:pt>
                <c:pt idx="199">
                  <c:v>2.1835700000000045</c:v>
                </c:pt>
                <c:pt idx="200">
                  <c:v>1.7590699999999977</c:v>
                </c:pt>
                <c:pt idx="201">
                  <c:v>1.4094399999999974</c:v>
                </c:pt>
                <c:pt idx="202">
                  <c:v>1.13165</c:v>
                </c:pt>
                <c:pt idx="203">
                  <c:v>0.91235500000000003</c:v>
                </c:pt>
                <c:pt idx="204">
                  <c:v>0.73126999999999998</c:v>
                </c:pt>
                <c:pt idx="205">
                  <c:v>0.58264700000000003</c:v>
                </c:pt>
                <c:pt idx="206">
                  <c:v>0.450596</c:v>
                </c:pt>
                <c:pt idx="207">
                  <c:v>0.31190000000000057</c:v>
                </c:pt>
                <c:pt idx="208">
                  <c:v>0.116577</c:v>
                </c:pt>
                <c:pt idx="209">
                  <c:v>4.6193600000000078E-2</c:v>
                </c:pt>
                <c:pt idx="210">
                  <c:v>3.2152E-2</c:v>
                </c:pt>
                <c:pt idx="211">
                  <c:v>2.5178200000000001E-2</c:v>
                </c:pt>
                <c:pt idx="212">
                  <c:v>2.1019200000000012E-2</c:v>
                </c:pt>
                <c:pt idx="213">
                  <c:v>1.8599800000000003E-2</c:v>
                </c:pt>
                <c:pt idx="214">
                  <c:v>1.692800000000003E-2</c:v>
                </c:pt>
                <c:pt idx="215">
                  <c:v>1.59796E-2</c:v>
                </c:pt>
                <c:pt idx="216">
                  <c:v>1.5879999999999998E-2</c:v>
                </c:pt>
                <c:pt idx="217">
                  <c:v>1.6377200000000001E-2</c:v>
                </c:pt>
                <c:pt idx="218">
                  <c:v>1.8568000000000001E-2</c:v>
                </c:pt>
                <c:pt idx="219">
                  <c:v>2.3479000000000038E-2</c:v>
                </c:pt>
                <c:pt idx="220">
                  <c:v>4.7544999999999997E-2</c:v>
                </c:pt>
                <c:pt idx="221">
                  <c:v>6.3397600000000137E-2</c:v>
                </c:pt>
                <c:pt idx="222">
                  <c:v>6.6442100000000004E-2</c:v>
                </c:pt>
                <c:pt idx="223">
                  <c:v>6.5599000000000018E-2</c:v>
                </c:pt>
                <c:pt idx="224">
                  <c:v>6.3564000000000009E-2</c:v>
                </c:pt>
                <c:pt idx="225">
                  <c:v>6.5631300000000004E-2</c:v>
                </c:pt>
                <c:pt idx="226">
                  <c:v>6.3705899999999996E-2</c:v>
                </c:pt>
                <c:pt idx="227">
                  <c:v>5.8334900000000078E-2</c:v>
                </c:pt>
                <c:pt idx="228">
                  <c:v>5.2111600000000091E-2</c:v>
                </c:pt>
                <c:pt idx="229">
                  <c:v>4.6895700000000012E-2</c:v>
                </c:pt>
                <c:pt idx="230">
                  <c:v>4.2584200000000003E-2</c:v>
                </c:pt>
                <c:pt idx="231">
                  <c:v>3.8930899999999997E-2</c:v>
                </c:pt>
                <c:pt idx="232">
                  <c:v>3.5924999999999999E-2</c:v>
                </c:pt>
                <c:pt idx="233">
                  <c:v>3.3788499999999978E-2</c:v>
                </c:pt>
                <c:pt idx="234">
                  <c:v>3.1608499999999998E-2</c:v>
                </c:pt>
                <c:pt idx="235">
                  <c:v>2.9839600000000046E-2</c:v>
                </c:pt>
                <c:pt idx="236">
                  <c:v>2.6772700000000038E-2</c:v>
                </c:pt>
                <c:pt idx="237">
                  <c:v>2.4839600000000045E-2</c:v>
                </c:pt>
                <c:pt idx="238">
                  <c:v>2.3185399999999998E-2</c:v>
                </c:pt>
                <c:pt idx="239">
                  <c:v>2.2418000000000011E-2</c:v>
                </c:pt>
              </c:numCache>
            </c:numRef>
          </c:val>
        </c:ser>
        <c:ser>
          <c:idx val="1"/>
          <c:order val="1"/>
          <c:tx>
            <c:strRef>
              <c:f>plot_data_c!$A$3</c:f>
              <c:strCache>
                <c:ptCount val="1"/>
                <c:pt idx="0">
                  <c:v>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plot_data_c!$B$3:$IG$3</c:f>
              <c:numCache>
                <c:formatCode>General</c:formatCode>
                <c:ptCount val="240"/>
                <c:pt idx="0">
                  <c:v>3.7021666666666735E-3</c:v>
                </c:pt>
                <c:pt idx="1">
                  <c:v>3.731366666666674E-3</c:v>
                </c:pt>
                <c:pt idx="2">
                  <c:v>3.670900000000006E-3</c:v>
                </c:pt>
                <c:pt idx="3">
                  <c:v>3.597866666666671E-3</c:v>
                </c:pt>
                <c:pt idx="4">
                  <c:v>3.520500000000005E-3</c:v>
                </c:pt>
                <c:pt idx="5">
                  <c:v>3.4266000000000001E-3</c:v>
                </c:pt>
                <c:pt idx="6">
                  <c:v>3.3937666666666692E-3</c:v>
                </c:pt>
                <c:pt idx="7">
                  <c:v>3.341733333333337E-3</c:v>
                </c:pt>
                <c:pt idx="8">
                  <c:v>3.3717333333333332E-3</c:v>
                </c:pt>
                <c:pt idx="9">
                  <c:v>3.3674666666666706E-3</c:v>
                </c:pt>
                <c:pt idx="10">
                  <c:v>3.2858033333333352E-3</c:v>
                </c:pt>
                <c:pt idx="11">
                  <c:v>3.2555700000000041E-3</c:v>
                </c:pt>
                <c:pt idx="12">
                  <c:v>3.2897066666666749E-3</c:v>
                </c:pt>
                <c:pt idx="13">
                  <c:v>3.2810433333333375E-3</c:v>
                </c:pt>
                <c:pt idx="14">
                  <c:v>3.2887100000000094E-3</c:v>
                </c:pt>
                <c:pt idx="15">
                  <c:v>3.3729666666666692E-3</c:v>
                </c:pt>
                <c:pt idx="16">
                  <c:v>3.4309666666666682E-3</c:v>
                </c:pt>
                <c:pt idx="17">
                  <c:v>3.4579333333333395E-3</c:v>
                </c:pt>
                <c:pt idx="18">
                  <c:v>3.5036000000000069E-3</c:v>
                </c:pt>
                <c:pt idx="19">
                  <c:v>3.5975666666666754E-3</c:v>
                </c:pt>
                <c:pt idx="20">
                  <c:v>3.6572333333333385E-3</c:v>
                </c:pt>
                <c:pt idx="21">
                  <c:v>3.6972666666666748E-3</c:v>
                </c:pt>
                <c:pt idx="22">
                  <c:v>3.7756000000000044E-3</c:v>
                </c:pt>
                <c:pt idx="23">
                  <c:v>3.8966333333333332E-3</c:v>
                </c:pt>
                <c:pt idx="24">
                  <c:v>4.0664333333333465E-3</c:v>
                </c:pt>
                <c:pt idx="25">
                  <c:v>4.2477333333333436E-3</c:v>
                </c:pt>
                <c:pt idx="26">
                  <c:v>4.4936333333333526E-3</c:v>
                </c:pt>
                <c:pt idx="27">
                  <c:v>4.7187333333333489E-3</c:v>
                </c:pt>
                <c:pt idx="28">
                  <c:v>5.1102333333333475E-3</c:v>
                </c:pt>
                <c:pt idx="29">
                  <c:v>5.5425333333333441E-3</c:v>
                </c:pt>
                <c:pt idx="30">
                  <c:v>6.0158666666666714E-3</c:v>
                </c:pt>
                <c:pt idx="31">
                  <c:v>6.689700000000012E-3</c:v>
                </c:pt>
                <c:pt idx="32">
                  <c:v>7.5842333333333506E-3</c:v>
                </c:pt>
                <c:pt idx="33">
                  <c:v>8.9275000000000066E-3</c:v>
                </c:pt>
                <c:pt idx="34">
                  <c:v>1.1387600000000001E-2</c:v>
                </c:pt>
                <c:pt idx="35">
                  <c:v>1.9527166666666717E-2</c:v>
                </c:pt>
                <c:pt idx="36">
                  <c:v>3.129093333333334E-2</c:v>
                </c:pt>
                <c:pt idx="37">
                  <c:v>4.1849999999999977E-2</c:v>
                </c:pt>
                <c:pt idx="38">
                  <c:v>5.3192666666666714E-2</c:v>
                </c:pt>
                <c:pt idx="39">
                  <c:v>6.0530000000000014E-2</c:v>
                </c:pt>
                <c:pt idx="40">
                  <c:v>7.0289333333333384E-2</c:v>
                </c:pt>
                <c:pt idx="41">
                  <c:v>8.1291000000000002E-2</c:v>
                </c:pt>
                <c:pt idx="42">
                  <c:v>9.4530333333333591E-2</c:v>
                </c:pt>
                <c:pt idx="43">
                  <c:v>0.11106866666666665</c:v>
                </c:pt>
                <c:pt idx="44">
                  <c:v>0.12865599999999988</c:v>
                </c:pt>
                <c:pt idx="45">
                  <c:v>0.21302266666666669</c:v>
                </c:pt>
                <c:pt idx="46">
                  <c:v>0.33678333333333338</c:v>
                </c:pt>
                <c:pt idx="47">
                  <c:v>0.58528999999999887</c:v>
                </c:pt>
                <c:pt idx="48">
                  <c:v>0.85886000000000062</c:v>
                </c:pt>
                <c:pt idx="49">
                  <c:v>0.98834</c:v>
                </c:pt>
                <c:pt idx="50">
                  <c:v>1.0466266666666666</c:v>
                </c:pt>
                <c:pt idx="51">
                  <c:v>1.1635233333333332</c:v>
                </c:pt>
                <c:pt idx="52">
                  <c:v>1.2003366666666666</c:v>
                </c:pt>
                <c:pt idx="53">
                  <c:v>1.0388933333333334</c:v>
                </c:pt>
                <c:pt idx="54">
                  <c:v>0.84821000000000002</c:v>
                </c:pt>
                <c:pt idx="55">
                  <c:v>0.66685666666666765</c:v>
                </c:pt>
                <c:pt idx="56">
                  <c:v>0.52883999999999998</c:v>
                </c:pt>
                <c:pt idx="57">
                  <c:v>0.46832666666666761</c:v>
                </c:pt>
                <c:pt idx="58">
                  <c:v>0.41268666666666742</c:v>
                </c:pt>
                <c:pt idx="59">
                  <c:v>0.36246666666666755</c:v>
                </c:pt>
                <c:pt idx="60">
                  <c:v>0.29989733333333335</c:v>
                </c:pt>
                <c:pt idx="61">
                  <c:v>0.24163133333333359</c:v>
                </c:pt>
                <c:pt idx="62">
                  <c:v>0.21121600000000032</c:v>
                </c:pt>
                <c:pt idx="63">
                  <c:v>0.19014766666666669</c:v>
                </c:pt>
                <c:pt idx="64">
                  <c:v>0.16292133333333358</c:v>
                </c:pt>
                <c:pt idx="65">
                  <c:v>0.13117399999999987</c:v>
                </c:pt>
                <c:pt idx="66">
                  <c:v>0.11072533333333347</c:v>
                </c:pt>
                <c:pt idx="67">
                  <c:v>8.9236000000000065E-2</c:v>
                </c:pt>
                <c:pt idx="68">
                  <c:v>9.6664000000000236E-2</c:v>
                </c:pt>
                <c:pt idx="69">
                  <c:v>0.11723299999999999</c:v>
                </c:pt>
                <c:pt idx="70">
                  <c:v>0.12156400000000016</c:v>
                </c:pt>
                <c:pt idx="71">
                  <c:v>0.12119333333333349</c:v>
                </c:pt>
                <c:pt idx="72">
                  <c:v>0.11915400000000002</c:v>
                </c:pt>
                <c:pt idx="73">
                  <c:v>0.11660300000000012</c:v>
                </c:pt>
                <c:pt idx="74">
                  <c:v>0.11368433333333333</c:v>
                </c:pt>
                <c:pt idx="75">
                  <c:v>0.111082</c:v>
                </c:pt>
                <c:pt idx="76">
                  <c:v>0.10828599999999999</c:v>
                </c:pt>
                <c:pt idx="77">
                  <c:v>0.10527833333333332</c:v>
                </c:pt>
                <c:pt idx="78">
                  <c:v>0.10269200000000016</c:v>
                </c:pt>
                <c:pt idx="79">
                  <c:v>0.10032600000000012</c:v>
                </c:pt>
                <c:pt idx="80">
                  <c:v>9.7982999999999987E-2</c:v>
                </c:pt>
                <c:pt idx="81">
                  <c:v>9.6222000000000016E-2</c:v>
                </c:pt>
                <c:pt idx="82">
                  <c:v>9.4742333333333512E-2</c:v>
                </c:pt>
                <c:pt idx="83">
                  <c:v>9.3180333333333365E-2</c:v>
                </c:pt>
                <c:pt idx="84">
                  <c:v>9.1427000000000022E-2</c:v>
                </c:pt>
                <c:pt idx="85">
                  <c:v>8.8902333333333527E-2</c:v>
                </c:pt>
                <c:pt idx="86">
                  <c:v>8.5735000000000214E-2</c:v>
                </c:pt>
                <c:pt idx="87">
                  <c:v>8.3189666666666703E-2</c:v>
                </c:pt>
                <c:pt idx="88">
                  <c:v>7.8485666666666662E-2</c:v>
                </c:pt>
                <c:pt idx="89">
                  <c:v>7.3840333333333424E-2</c:v>
                </c:pt>
                <c:pt idx="90">
                  <c:v>7.1270666666666663E-2</c:v>
                </c:pt>
                <c:pt idx="91">
                  <c:v>6.929733333333353E-2</c:v>
                </c:pt>
                <c:pt idx="92">
                  <c:v>6.7431666666666681E-2</c:v>
                </c:pt>
                <c:pt idx="93">
                  <c:v>6.5282666666666683E-2</c:v>
                </c:pt>
                <c:pt idx="94">
                  <c:v>6.3632000000000022E-2</c:v>
                </c:pt>
                <c:pt idx="95">
                  <c:v>6.1888000000000012E-2</c:v>
                </c:pt>
                <c:pt idx="96">
                  <c:v>6.0284333333333426E-2</c:v>
                </c:pt>
                <c:pt idx="97">
                  <c:v>5.8938666666666674E-2</c:v>
                </c:pt>
                <c:pt idx="98">
                  <c:v>5.7759333333333461E-2</c:v>
                </c:pt>
                <c:pt idx="99">
                  <c:v>5.6868000000000002E-2</c:v>
                </c:pt>
                <c:pt idx="100">
                  <c:v>5.5653000000000001E-2</c:v>
                </c:pt>
                <c:pt idx="101">
                  <c:v>5.4673666666666683E-2</c:v>
                </c:pt>
                <c:pt idx="102">
                  <c:v>5.3721666666666681E-2</c:v>
                </c:pt>
                <c:pt idx="103">
                  <c:v>5.2535333333333427E-2</c:v>
                </c:pt>
                <c:pt idx="104">
                  <c:v>5.1152000000000003E-2</c:v>
                </c:pt>
                <c:pt idx="105">
                  <c:v>5.0021000000000003E-2</c:v>
                </c:pt>
                <c:pt idx="106">
                  <c:v>4.904133333333343E-2</c:v>
                </c:pt>
                <c:pt idx="107">
                  <c:v>4.7888999999999994E-2</c:v>
                </c:pt>
                <c:pt idx="108">
                  <c:v>4.6604666666666662E-2</c:v>
                </c:pt>
                <c:pt idx="109">
                  <c:v>4.5424666666666683E-2</c:v>
                </c:pt>
                <c:pt idx="110">
                  <c:v>4.4201000000000004E-2</c:v>
                </c:pt>
                <c:pt idx="111">
                  <c:v>4.3189333333333392E-2</c:v>
                </c:pt>
                <c:pt idx="112">
                  <c:v>4.2162333333333503E-2</c:v>
                </c:pt>
                <c:pt idx="113">
                  <c:v>4.1137666666666663E-2</c:v>
                </c:pt>
                <c:pt idx="114">
                  <c:v>3.9857666666666729E-2</c:v>
                </c:pt>
                <c:pt idx="115">
                  <c:v>3.891066666666667E-2</c:v>
                </c:pt>
                <c:pt idx="116">
                  <c:v>3.7534333333333392E-2</c:v>
                </c:pt>
                <c:pt idx="117">
                  <c:v>3.6690666666666691E-2</c:v>
                </c:pt>
                <c:pt idx="118">
                  <c:v>3.56413333333334E-2</c:v>
                </c:pt>
                <c:pt idx="119">
                  <c:v>3.4653333333333342E-2</c:v>
                </c:pt>
                <c:pt idx="120">
                  <c:v>3.3612666666666666E-2</c:v>
                </c:pt>
                <c:pt idx="121">
                  <c:v>3.2553633333333332E-2</c:v>
                </c:pt>
                <c:pt idx="122">
                  <c:v>3.1258066666666681E-2</c:v>
                </c:pt>
                <c:pt idx="123">
                  <c:v>3.0104233333333331E-2</c:v>
                </c:pt>
                <c:pt idx="124">
                  <c:v>2.8579233333333332E-2</c:v>
                </c:pt>
                <c:pt idx="125">
                  <c:v>2.621003333333333E-2</c:v>
                </c:pt>
                <c:pt idx="126">
                  <c:v>2.4731433333333334E-2</c:v>
                </c:pt>
                <c:pt idx="127">
                  <c:v>2.5781266666666722E-2</c:v>
                </c:pt>
                <c:pt idx="128">
                  <c:v>2.7601366666666773E-2</c:v>
                </c:pt>
                <c:pt idx="129">
                  <c:v>2.8643266666666722E-2</c:v>
                </c:pt>
                <c:pt idx="130">
                  <c:v>2.923770000000005E-2</c:v>
                </c:pt>
                <c:pt idx="131">
                  <c:v>2.9407900000000046E-2</c:v>
                </c:pt>
                <c:pt idx="132">
                  <c:v>2.9661133333333336E-2</c:v>
                </c:pt>
                <c:pt idx="133">
                  <c:v>2.9286033333333336E-2</c:v>
                </c:pt>
                <c:pt idx="134">
                  <c:v>2.8575799999999998E-2</c:v>
                </c:pt>
                <c:pt idx="135">
                  <c:v>2.7829433333333341E-2</c:v>
                </c:pt>
                <c:pt idx="136">
                  <c:v>2.746196666666675E-2</c:v>
                </c:pt>
                <c:pt idx="137">
                  <c:v>2.7069133333333342E-2</c:v>
                </c:pt>
                <c:pt idx="138">
                  <c:v>2.6766066666666671E-2</c:v>
                </c:pt>
                <c:pt idx="139">
                  <c:v>2.6566599999999968E-2</c:v>
                </c:pt>
                <c:pt idx="140">
                  <c:v>2.6352133333333336E-2</c:v>
                </c:pt>
                <c:pt idx="141">
                  <c:v>2.5948533333333329E-2</c:v>
                </c:pt>
                <c:pt idx="142">
                  <c:v>2.5716433333333327E-2</c:v>
                </c:pt>
                <c:pt idx="143">
                  <c:v>2.5627966666666696E-2</c:v>
                </c:pt>
                <c:pt idx="144">
                  <c:v>2.5569066666666671E-2</c:v>
                </c:pt>
                <c:pt idx="145">
                  <c:v>2.5531499999999999E-2</c:v>
                </c:pt>
                <c:pt idx="146">
                  <c:v>2.5574266666666682E-2</c:v>
                </c:pt>
                <c:pt idx="147">
                  <c:v>2.568300000000005E-2</c:v>
                </c:pt>
                <c:pt idx="148">
                  <c:v>2.5510133333333334E-2</c:v>
                </c:pt>
                <c:pt idx="149">
                  <c:v>2.5588E-2</c:v>
                </c:pt>
                <c:pt idx="150">
                  <c:v>2.5615366666666736E-2</c:v>
                </c:pt>
                <c:pt idx="151">
                  <c:v>2.5631766666666746E-2</c:v>
                </c:pt>
                <c:pt idx="152">
                  <c:v>2.582570000000001E-2</c:v>
                </c:pt>
                <c:pt idx="153">
                  <c:v>2.6230900000000057E-2</c:v>
                </c:pt>
                <c:pt idx="154">
                  <c:v>2.6465066666666696E-2</c:v>
                </c:pt>
                <c:pt idx="155">
                  <c:v>2.7077933333333391E-2</c:v>
                </c:pt>
                <c:pt idx="156">
                  <c:v>2.764756666666672E-2</c:v>
                </c:pt>
                <c:pt idx="157">
                  <c:v>2.8340766666666666E-2</c:v>
                </c:pt>
                <c:pt idx="158">
                  <c:v>2.9017999999999999E-2</c:v>
                </c:pt>
                <c:pt idx="159">
                  <c:v>3.0038066666666682E-2</c:v>
                </c:pt>
                <c:pt idx="160">
                  <c:v>3.1082033333333332E-2</c:v>
                </c:pt>
                <c:pt idx="161">
                  <c:v>3.2387433333333333E-2</c:v>
                </c:pt>
                <c:pt idx="162">
                  <c:v>3.3963E-2</c:v>
                </c:pt>
                <c:pt idx="163">
                  <c:v>3.5708000000000004E-2</c:v>
                </c:pt>
                <c:pt idx="164">
                  <c:v>3.7439000000000083E-2</c:v>
                </c:pt>
                <c:pt idx="165">
                  <c:v>3.9548333333333331E-2</c:v>
                </c:pt>
                <c:pt idx="166">
                  <c:v>4.2039333333333449E-2</c:v>
                </c:pt>
                <c:pt idx="167">
                  <c:v>4.4998666666666749E-2</c:v>
                </c:pt>
                <c:pt idx="168">
                  <c:v>4.8174333333333402E-2</c:v>
                </c:pt>
                <c:pt idx="169">
                  <c:v>5.1658999999999997E-2</c:v>
                </c:pt>
                <c:pt idx="170">
                  <c:v>5.5655333333333334E-2</c:v>
                </c:pt>
                <c:pt idx="171">
                  <c:v>6.0196333333333497E-2</c:v>
                </c:pt>
                <c:pt idx="172">
                  <c:v>6.5481000000000011E-2</c:v>
                </c:pt>
                <c:pt idx="173">
                  <c:v>7.1362666666666713E-2</c:v>
                </c:pt>
                <c:pt idx="174">
                  <c:v>7.7953000000000022E-2</c:v>
                </c:pt>
                <c:pt idx="175">
                  <c:v>8.5258000000000028E-2</c:v>
                </c:pt>
                <c:pt idx="176">
                  <c:v>9.3671666666666861E-2</c:v>
                </c:pt>
                <c:pt idx="177">
                  <c:v>0.10304999999999995</c:v>
                </c:pt>
                <c:pt idx="178">
                  <c:v>0.11418099999999998</c:v>
                </c:pt>
                <c:pt idx="179">
                  <c:v>0.12612666666666639</c:v>
                </c:pt>
                <c:pt idx="180">
                  <c:v>0.13978133333333362</c:v>
                </c:pt>
                <c:pt idx="181">
                  <c:v>0.15598700000000038</c:v>
                </c:pt>
                <c:pt idx="182">
                  <c:v>0.17415833333333341</c:v>
                </c:pt>
                <c:pt idx="183">
                  <c:v>0.19617466666666644</c:v>
                </c:pt>
                <c:pt idx="184">
                  <c:v>0.22725633333333359</c:v>
                </c:pt>
                <c:pt idx="185">
                  <c:v>0.27336633333333332</c:v>
                </c:pt>
                <c:pt idx="186">
                  <c:v>0.32803566666666722</c:v>
                </c:pt>
                <c:pt idx="187">
                  <c:v>0.40012333333333333</c:v>
                </c:pt>
                <c:pt idx="188">
                  <c:v>0.50893666666666659</c:v>
                </c:pt>
                <c:pt idx="189">
                  <c:v>0.69603999999999999</c:v>
                </c:pt>
                <c:pt idx="190">
                  <c:v>1.0925400000000001</c:v>
                </c:pt>
                <c:pt idx="191">
                  <c:v>2.0314266666666669</c:v>
                </c:pt>
                <c:pt idx="192">
                  <c:v>2.6369199999999977</c:v>
                </c:pt>
                <c:pt idx="193">
                  <c:v>2.8661300000000001</c:v>
                </c:pt>
                <c:pt idx="194">
                  <c:v>2.8299099999999977</c:v>
                </c:pt>
                <c:pt idx="195">
                  <c:v>2.6231366666666749</c:v>
                </c:pt>
                <c:pt idx="196">
                  <c:v>2.3244899999999977</c:v>
                </c:pt>
                <c:pt idx="197">
                  <c:v>1.9906366666666688</c:v>
                </c:pt>
                <c:pt idx="198">
                  <c:v>1.6680533333333361</c:v>
                </c:pt>
                <c:pt idx="199">
                  <c:v>1.3732633333333333</c:v>
                </c:pt>
                <c:pt idx="200">
                  <c:v>1.116023333333334</c:v>
                </c:pt>
                <c:pt idx="201">
                  <c:v>0.90081666666666649</c:v>
                </c:pt>
                <c:pt idx="202">
                  <c:v>0.72542666666666678</c:v>
                </c:pt>
                <c:pt idx="203">
                  <c:v>0.5827266666666665</c:v>
                </c:pt>
                <c:pt idx="204">
                  <c:v>0.46518333333333334</c:v>
                </c:pt>
                <c:pt idx="205">
                  <c:v>0.3674033333333333</c:v>
                </c:pt>
                <c:pt idx="206">
                  <c:v>0.27777166666666681</c:v>
                </c:pt>
                <c:pt idx="207">
                  <c:v>0.18165866666666666</c:v>
                </c:pt>
                <c:pt idx="208">
                  <c:v>6.5773666666666702E-2</c:v>
                </c:pt>
                <c:pt idx="209">
                  <c:v>3.576E-2</c:v>
                </c:pt>
                <c:pt idx="210">
                  <c:v>2.7768899999999989E-2</c:v>
                </c:pt>
                <c:pt idx="211">
                  <c:v>2.2451000000000047E-2</c:v>
                </c:pt>
                <c:pt idx="212">
                  <c:v>1.9098533333333365E-2</c:v>
                </c:pt>
                <c:pt idx="213">
                  <c:v>1.7006366666666665E-2</c:v>
                </c:pt>
                <c:pt idx="214">
                  <c:v>1.5470266666666671E-2</c:v>
                </c:pt>
                <c:pt idx="215">
                  <c:v>1.4686233333333333E-2</c:v>
                </c:pt>
                <c:pt idx="216">
                  <c:v>1.4483166666666689E-2</c:v>
                </c:pt>
                <c:pt idx="217">
                  <c:v>1.48985E-2</c:v>
                </c:pt>
                <c:pt idx="218">
                  <c:v>1.6076400000000001E-2</c:v>
                </c:pt>
                <c:pt idx="219">
                  <c:v>1.9147933333333349E-2</c:v>
                </c:pt>
                <c:pt idx="220">
                  <c:v>3.3486999999999996E-2</c:v>
                </c:pt>
                <c:pt idx="221">
                  <c:v>4.2690333333333455E-2</c:v>
                </c:pt>
                <c:pt idx="222">
                  <c:v>4.4334666666666751E-2</c:v>
                </c:pt>
                <c:pt idx="223">
                  <c:v>4.3035000000000004E-2</c:v>
                </c:pt>
                <c:pt idx="224">
                  <c:v>4.1057333333333425E-2</c:v>
                </c:pt>
                <c:pt idx="225">
                  <c:v>3.956966666666667E-2</c:v>
                </c:pt>
                <c:pt idx="226">
                  <c:v>3.7827333333333352E-2</c:v>
                </c:pt>
                <c:pt idx="227">
                  <c:v>3.4859000000000001E-2</c:v>
                </c:pt>
                <c:pt idx="228">
                  <c:v>3.1482666666666728E-2</c:v>
                </c:pt>
                <c:pt idx="229">
                  <c:v>2.8351999999999999E-2</c:v>
                </c:pt>
                <c:pt idx="230">
                  <c:v>2.6010633333333335E-2</c:v>
                </c:pt>
                <c:pt idx="231">
                  <c:v>2.3510233333333328E-2</c:v>
                </c:pt>
                <c:pt idx="232">
                  <c:v>2.1684100000000012E-2</c:v>
                </c:pt>
                <c:pt idx="233">
                  <c:v>2.0063100000000011E-2</c:v>
                </c:pt>
                <c:pt idx="234">
                  <c:v>1.872216666666671E-2</c:v>
                </c:pt>
                <c:pt idx="235">
                  <c:v>1.7504833333333341E-2</c:v>
                </c:pt>
                <c:pt idx="236">
                  <c:v>1.6032633333333341E-2</c:v>
                </c:pt>
                <c:pt idx="237">
                  <c:v>1.5134166666666667E-2</c:v>
                </c:pt>
                <c:pt idx="238">
                  <c:v>1.3997600000000001E-2</c:v>
                </c:pt>
                <c:pt idx="239">
                  <c:v>1.332783333333336E-2</c:v>
                </c:pt>
              </c:numCache>
            </c:numRef>
          </c:val>
        </c:ser>
        <c:ser>
          <c:idx val="2"/>
          <c:order val="2"/>
          <c:tx>
            <c:strRef>
              <c:f>plot_data_c!$A$4</c:f>
              <c:strCache>
                <c:ptCount val="1"/>
                <c:pt idx="0">
                  <c:v>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plot_data_c!$B$4:$IG$4</c:f>
              <c:numCache>
                <c:formatCode>General</c:formatCode>
                <c:ptCount val="240"/>
                <c:pt idx="0">
                  <c:v>3.0515400000000002E-3</c:v>
                </c:pt>
                <c:pt idx="1">
                  <c:v>3.0249600000000045E-3</c:v>
                </c:pt>
                <c:pt idx="2">
                  <c:v>3.0355400000000002E-3</c:v>
                </c:pt>
                <c:pt idx="3">
                  <c:v>3.0438600000000054E-3</c:v>
                </c:pt>
                <c:pt idx="4">
                  <c:v>3.0285400000000045E-3</c:v>
                </c:pt>
                <c:pt idx="5">
                  <c:v>3.0221600000000012E-3</c:v>
                </c:pt>
                <c:pt idx="6">
                  <c:v>3.0524800000000002E-3</c:v>
                </c:pt>
                <c:pt idx="7">
                  <c:v>3.0761199999999999E-3</c:v>
                </c:pt>
                <c:pt idx="8">
                  <c:v>3.1242000000000045E-3</c:v>
                </c:pt>
                <c:pt idx="9">
                  <c:v>3.0987200000000045E-3</c:v>
                </c:pt>
                <c:pt idx="10">
                  <c:v>3.0658400000000002E-3</c:v>
                </c:pt>
                <c:pt idx="11">
                  <c:v>3.081560000000004E-3</c:v>
                </c:pt>
                <c:pt idx="12">
                  <c:v>3.0735000000000055E-3</c:v>
                </c:pt>
                <c:pt idx="13">
                  <c:v>3.129920000000007E-3</c:v>
                </c:pt>
                <c:pt idx="14">
                  <c:v>3.141480000000006E-3</c:v>
                </c:pt>
                <c:pt idx="15">
                  <c:v>3.1477400000000078E-3</c:v>
                </c:pt>
                <c:pt idx="16">
                  <c:v>3.2054800000000045E-3</c:v>
                </c:pt>
                <c:pt idx="17">
                  <c:v>3.2665200000000089E-3</c:v>
                </c:pt>
                <c:pt idx="18">
                  <c:v>3.2817000000000067E-3</c:v>
                </c:pt>
                <c:pt idx="19">
                  <c:v>3.3110800000000001E-3</c:v>
                </c:pt>
                <c:pt idx="20">
                  <c:v>3.4738799999999999E-3</c:v>
                </c:pt>
                <c:pt idx="21">
                  <c:v>3.5677200000000103E-3</c:v>
                </c:pt>
                <c:pt idx="22">
                  <c:v>3.6049800000000089E-3</c:v>
                </c:pt>
                <c:pt idx="23">
                  <c:v>3.7370200000000089E-3</c:v>
                </c:pt>
                <c:pt idx="24">
                  <c:v>3.8425200000000055E-3</c:v>
                </c:pt>
                <c:pt idx="25">
                  <c:v>3.9882800000000081E-3</c:v>
                </c:pt>
                <c:pt idx="26">
                  <c:v>4.1612400000000079E-3</c:v>
                </c:pt>
                <c:pt idx="27">
                  <c:v>4.3905999999999997E-3</c:v>
                </c:pt>
                <c:pt idx="28">
                  <c:v>4.6706400000000106E-3</c:v>
                </c:pt>
                <c:pt idx="29">
                  <c:v>4.9912600000000199E-3</c:v>
                </c:pt>
                <c:pt idx="30">
                  <c:v>5.3625600000000023E-3</c:v>
                </c:pt>
                <c:pt idx="31">
                  <c:v>5.85748E-3</c:v>
                </c:pt>
                <c:pt idx="32">
                  <c:v>6.3496800000000129E-3</c:v>
                </c:pt>
                <c:pt idx="33">
                  <c:v>7.0767200000000172E-3</c:v>
                </c:pt>
                <c:pt idx="34">
                  <c:v>7.8376400000000155E-3</c:v>
                </c:pt>
                <c:pt idx="35">
                  <c:v>2.31138E-2</c:v>
                </c:pt>
                <c:pt idx="36">
                  <c:v>3.4811400000000006E-2</c:v>
                </c:pt>
                <c:pt idx="37">
                  <c:v>4.8667400000000013E-2</c:v>
                </c:pt>
                <c:pt idx="38">
                  <c:v>6.339300000000013E-2</c:v>
                </c:pt>
                <c:pt idx="39">
                  <c:v>7.2606400000000113E-2</c:v>
                </c:pt>
                <c:pt idx="40">
                  <c:v>8.3719800000000066E-2</c:v>
                </c:pt>
                <c:pt idx="41">
                  <c:v>9.6520600000000067E-2</c:v>
                </c:pt>
                <c:pt idx="42">
                  <c:v>0.10903499999999999</c:v>
                </c:pt>
                <c:pt idx="43">
                  <c:v>0.1265318</c:v>
                </c:pt>
                <c:pt idx="44">
                  <c:v>0.15143240000000044</c:v>
                </c:pt>
                <c:pt idx="45">
                  <c:v>0.18987979999999999</c:v>
                </c:pt>
                <c:pt idx="46">
                  <c:v>0.25722800000000001</c:v>
                </c:pt>
                <c:pt idx="47">
                  <c:v>0.403248</c:v>
                </c:pt>
                <c:pt idx="48">
                  <c:v>0.56614199999999992</c:v>
                </c:pt>
                <c:pt idx="49">
                  <c:v>0.64754599999999995</c:v>
                </c:pt>
                <c:pt idx="50">
                  <c:v>0.68300400000000061</c:v>
                </c:pt>
                <c:pt idx="51">
                  <c:v>0.73113400000000062</c:v>
                </c:pt>
                <c:pt idx="52">
                  <c:v>0.69959199999999999</c:v>
                </c:pt>
                <c:pt idx="53">
                  <c:v>0.58905000000000007</c:v>
                </c:pt>
                <c:pt idx="54">
                  <c:v>0.46853600000000001</c:v>
                </c:pt>
                <c:pt idx="55">
                  <c:v>0.36461400000000038</c:v>
                </c:pt>
                <c:pt idx="56">
                  <c:v>0.29828400000000038</c:v>
                </c:pt>
                <c:pt idx="57">
                  <c:v>0.24621200000000037</c:v>
                </c:pt>
                <c:pt idx="58">
                  <c:v>0.20926800000000034</c:v>
                </c:pt>
                <c:pt idx="59">
                  <c:v>0.18047920000000031</c:v>
                </c:pt>
                <c:pt idx="60">
                  <c:v>0.15772300000000028</c:v>
                </c:pt>
                <c:pt idx="61">
                  <c:v>0.14161459999999998</c:v>
                </c:pt>
                <c:pt idx="62">
                  <c:v>0.12345399999999998</c:v>
                </c:pt>
                <c:pt idx="63">
                  <c:v>0.11160220000000012</c:v>
                </c:pt>
                <c:pt idx="64">
                  <c:v>9.8891200000000068E-2</c:v>
                </c:pt>
                <c:pt idx="65">
                  <c:v>8.5866800000000187E-2</c:v>
                </c:pt>
                <c:pt idx="66">
                  <c:v>7.8030800000000011E-2</c:v>
                </c:pt>
                <c:pt idx="67">
                  <c:v>7.0572200000000002E-2</c:v>
                </c:pt>
                <c:pt idx="68">
                  <c:v>7.8114799999999998E-2</c:v>
                </c:pt>
                <c:pt idx="69">
                  <c:v>8.6226800000000048E-2</c:v>
                </c:pt>
                <c:pt idx="70">
                  <c:v>8.7407599999999988E-2</c:v>
                </c:pt>
                <c:pt idx="71">
                  <c:v>8.5050400000000068E-2</c:v>
                </c:pt>
                <c:pt idx="72">
                  <c:v>8.2003400000000004E-2</c:v>
                </c:pt>
                <c:pt idx="73">
                  <c:v>7.9239199999999996E-2</c:v>
                </c:pt>
                <c:pt idx="74">
                  <c:v>7.7518000000000031E-2</c:v>
                </c:pt>
                <c:pt idx="75">
                  <c:v>7.5913399999999992E-2</c:v>
                </c:pt>
                <c:pt idx="76">
                  <c:v>7.3854799999999998E-2</c:v>
                </c:pt>
                <c:pt idx="77">
                  <c:v>7.1827799999999997E-2</c:v>
                </c:pt>
                <c:pt idx="78">
                  <c:v>7.0183799999999991E-2</c:v>
                </c:pt>
                <c:pt idx="79">
                  <c:v>6.8892200000000139E-2</c:v>
                </c:pt>
                <c:pt idx="80">
                  <c:v>6.7954000000000001E-2</c:v>
                </c:pt>
                <c:pt idx="81">
                  <c:v>6.7044400000000004E-2</c:v>
                </c:pt>
                <c:pt idx="82">
                  <c:v>6.6517000000000021E-2</c:v>
                </c:pt>
                <c:pt idx="83">
                  <c:v>6.609580000000001E-2</c:v>
                </c:pt>
                <c:pt idx="84">
                  <c:v>6.5691200000000019E-2</c:v>
                </c:pt>
                <c:pt idx="85">
                  <c:v>6.4444199999999993E-2</c:v>
                </c:pt>
                <c:pt idx="86">
                  <c:v>6.2645599999999996E-2</c:v>
                </c:pt>
                <c:pt idx="87">
                  <c:v>6.1088600000000014E-2</c:v>
                </c:pt>
                <c:pt idx="88">
                  <c:v>5.9756600000000187E-2</c:v>
                </c:pt>
                <c:pt idx="89">
                  <c:v>5.5929399999999976E-2</c:v>
                </c:pt>
                <c:pt idx="90">
                  <c:v>5.3964400000000023E-2</c:v>
                </c:pt>
                <c:pt idx="91">
                  <c:v>5.2955200000000001E-2</c:v>
                </c:pt>
                <c:pt idx="92">
                  <c:v>5.2196800000000078E-2</c:v>
                </c:pt>
                <c:pt idx="93">
                  <c:v>5.1183599999999996E-2</c:v>
                </c:pt>
                <c:pt idx="94">
                  <c:v>5.0627200000000004E-2</c:v>
                </c:pt>
                <c:pt idx="95">
                  <c:v>4.9505800000000003E-2</c:v>
                </c:pt>
                <c:pt idx="96">
                  <c:v>4.8983199999999998E-2</c:v>
                </c:pt>
                <c:pt idx="97">
                  <c:v>4.7948000000000011E-2</c:v>
                </c:pt>
                <c:pt idx="98">
                  <c:v>4.739400000000011E-2</c:v>
                </c:pt>
                <c:pt idx="99">
                  <c:v>4.7071399999999985E-2</c:v>
                </c:pt>
                <c:pt idx="100">
                  <c:v>4.6443999999999999E-2</c:v>
                </c:pt>
                <c:pt idx="101">
                  <c:v>4.6192800000000013E-2</c:v>
                </c:pt>
                <c:pt idx="102">
                  <c:v>4.5584800000000002E-2</c:v>
                </c:pt>
                <c:pt idx="103">
                  <c:v>4.4826000000000102E-2</c:v>
                </c:pt>
                <c:pt idx="104">
                  <c:v>4.3989E-2</c:v>
                </c:pt>
                <c:pt idx="105">
                  <c:v>4.3445400000000002E-2</c:v>
                </c:pt>
                <c:pt idx="106">
                  <c:v>4.2761600000000108E-2</c:v>
                </c:pt>
                <c:pt idx="107">
                  <c:v>4.1991399999999977E-2</c:v>
                </c:pt>
                <c:pt idx="108">
                  <c:v>4.1268799999999987E-2</c:v>
                </c:pt>
                <c:pt idx="109">
                  <c:v>4.0437000000000077E-2</c:v>
                </c:pt>
                <c:pt idx="110">
                  <c:v>3.9747199999999996E-2</c:v>
                </c:pt>
                <c:pt idx="111">
                  <c:v>3.925420000000001E-2</c:v>
                </c:pt>
                <c:pt idx="112">
                  <c:v>3.8414199999999996E-2</c:v>
                </c:pt>
                <c:pt idx="113">
                  <c:v>3.7638200000000059E-2</c:v>
                </c:pt>
                <c:pt idx="114">
                  <c:v>3.7004999999999996E-2</c:v>
                </c:pt>
                <c:pt idx="115">
                  <c:v>3.600700000000006E-2</c:v>
                </c:pt>
                <c:pt idx="116">
                  <c:v>3.5106199999999997E-2</c:v>
                </c:pt>
                <c:pt idx="117">
                  <c:v>3.43334E-2</c:v>
                </c:pt>
                <c:pt idx="118">
                  <c:v>3.3534399999999999E-2</c:v>
                </c:pt>
                <c:pt idx="119">
                  <c:v>3.2795800000000055E-2</c:v>
                </c:pt>
                <c:pt idx="120">
                  <c:v>3.1718800000000005E-2</c:v>
                </c:pt>
                <c:pt idx="121">
                  <c:v>3.0703200000000049E-2</c:v>
                </c:pt>
                <c:pt idx="122">
                  <c:v>2.9905800000000038E-2</c:v>
                </c:pt>
                <c:pt idx="123">
                  <c:v>2.8860000000000004E-2</c:v>
                </c:pt>
                <c:pt idx="124">
                  <c:v>2.7712000000000001E-2</c:v>
                </c:pt>
                <c:pt idx="125">
                  <c:v>2.4954599999999987E-2</c:v>
                </c:pt>
                <c:pt idx="126">
                  <c:v>2.1486000000000002E-2</c:v>
                </c:pt>
                <c:pt idx="127">
                  <c:v>2.4907199999999997E-2</c:v>
                </c:pt>
                <c:pt idx="128">
                  <c:v>2.7764399999999998E-2</c:v>
                </c:pt>
                <c:pt idx="129">
                  <c:v>2.8432800000000012E-2</c:v>
                </c:pt>
                <c:pt idx="130">
                  <c:v>2.880340000000001E-2</c:v>
                </c:pt>
                <c:pt idx="131">
                  <c:v>2.8794599999999958E-2</c:v>
                </c:pt>
                <c:pt idx="132">
                  <c:v>2.87846E-2</c:v>
                </c:pt>
                <c:pt idx="133">
                  <c:v>2.8445400000000006E-2</c:v>
                </c:pt>
                <c:pt idx="134">
                  <c:v>2.79784E-2</c:v>
                </c:pt>
                <c:pt idx="135">
                  <c:v>2.7734599999999998E-2</c:v>
                </c:pt>
                <c:pt idx="136">
                  <c:v>2.7254800000000048E-2</c:v>
                </c:pt>
                <c:pt idx="137">
                  <c:v>2.685320000000007E-2</c:v>
                </c:pt>
                <c:pt idx="138">
                  <c:v>2.654960000000001E-2</c:v>
                </c:pt>
                <c:pt idx="139">
                  <c:v>2.6380599999999997E-2</c:v>
                </c:pt>
                <c:pt idx="140">
                  <c:v>2.6176399999999999E-2</c:v>
                </c:pt>
                <c:pt idx="141">
                  <c:v>2.5937599999999998E-2</c:v>
                </c:pt>
                <c:pt idx="142">
                  <c:v>2.5579200000000048E-2</c:v>
                </c:pt>
                <c:pt idx="143">
                  <c:v>2.5609800000000044E-2</c:v>
                </c:pt>
                <c:pt idx="144">
                  <c:v>2.5523399999999998E-2</c:v>
                </c:pt>
                <c:pt idx="145">
                  <c:v>2.5493800000000046E-2</c:v>
                </c:pt>
                <c:pt idx="146">
                  <c:v>2.5597999999999999E-2</c:v>
                </c:pt>
                <c:pt idx="147">
                  <c:v>2.5681000000000051E-2</c:v>
                </c:pt>
                <c:pt idx="148">
                  <c:v>2.5724000000000004E-2</c:v>
                </c:pt>
                <c:pt idx="149">
                  <c:v>2.5790800000000006E-2</c:v>
                </c:pt>
                <c:pt idx="150">
                  <c:v>2.5815200000000055E-2</c:v>
                </c:pt>
                <c:pt idx="151">
                  <c:v>2.6172000000000011E-2</c:v>
                </c:pt>
                <c:pt idx="152">
                  <c:v>2.6305000000000002E-2</c:v>
                </c:pt>
                <c:pt idx="153">
                  <c:v>2.6607000000000047E-2</c:v>
                </c:pt>
                <c:pt idx="154">
                  <c:v>2.6951599999999999E-2</c:v>
                </c:pt>
                <c:pt idx="155">
                  <c:v>2.7570000000000039E-2</c:v>
                </c:pt>
                <c:pt idx="156">
                  <c:v>2.8134199999999998E-2</c:v>
                </c:pt>
                <c:pt idx="157">
                  <c:v>2.8723399999999993E-2</c:v>
                </c:pt>
                <c:pt idx="158">
                  <c:v>2.9430400000000002E-2</c:v>
                </c:pt>
                <c:pt idx="159">
                  <c:v>3.0329000000000002E-2</c:v>
                </c:pt>
                <c:pt idx="160">
                  <c:v>3.1564200000000001E-2</c:v>
                </c:pt>
                <c:pt idx="161">
                  <c:v>3.3003800000000041E-2</c:v>
                </c:pt>
                <c:pt idx="162">
                  <c:v>3.4456199999999999E-2</c:v>
                </c:pt>
                <c:pt idx="163">
                  <c:v>3.6099800000000064E-2</c:v>
                </c:pt>
                <c:pt idx="164">
                  <c:v>3.8005400000000002E-2</c:v>
                </c:pt>
                <c:pt idx="165">
                  <c:v>4.0123399999999997E-2</c:v>
                </c:pt>
                <c:pt idx="166">
                  <c:v>4.2495199999999997E-2</c:v>
                </c:pt>
                <c:pt idx="167">
                  <c:v>4.5367000000000109E-2</c:v>
                </c:pt>
                <c:pt idx="168">
                  <c:v>4.8734800000000002E-2</c:v>
                </c:pt>
                <c:pt idx="169">
                  <c:v>5.2185000000000002E-2</c:v>
                </c:pt>
                <c:pt idx="170">
                  <c:v>5.6295999999999999E-2</c:v>
                </c:pt>
                <c:pt idx="171">
                  <c:v>6.0575599999999986E-2</c:v>
                </c:pt>
                <c:pt idx="172">
                  <c:v>6.5795000000000034E-2</c:v>
                </c:pt>
                <c:pt idx="173">
                  <c:v>7.1644600000000003E-2</c:v>
                </c:pt>
                <c:pt idx="174">
                  <c:v>7.8222800000000009E-2</c:v>
                </c:pt>
                <c:pt idx="175">
                  <c:v>8.5718600000000006E-2</c:v>
                </c:pt>
                <c:pt idx="176">
                  <c:v>9.4106400000000048E-2</c:v>
                </c:pt>
                <c:pt idx="177">
                  <c:v>0.1037244000000002</c:v>
                </c:pt>
                <c:pt idx="178">
                  <c:v>0.11476280000000012</c:v>
                </c:pt>
                <c:pt idx="179">
                  <c:v>0.12698240000000025</c:v>
                </c:pt>
                <c:pt idx="180">
                  <c:v>0.14141320000000043</c:v>
                </c:pt>
                <c:pt idx="181">
                  <c:v>0.15769020000000028</c:v>
                </c:pt>
                <c:pt idx="182">
                  <c:v>0.17619360000000001</c:v>
                </c:pt>
                <c:pt idx="183">
                  <c:v>0.19772899999999999</c:v>
                </c:pt>
                <c:pt idx="184">
                  <c:v>0.222804</c:v>
                </c:pt>
                <c:pt idx="185">
                  <c:v>0.25269400000000003</c:v>
                </c:pt>
                <c:pt idx="186">
                  <c:v>0.3177720000000005</c:v>
                </c:pt>
                <c:pt idx="187">
                  <c:v>0.40992400000000057</c:v>
                </c:pt>
                <c:pt idx="188">
                  <c:v>0.51290800000000003</c:v>
                </c:pt>
                <c:pt idx="189">
                  <c:v>0.63430000000000064</c:v>
                </c:pt>
                <c:pt idx="190">
                  <c:v>0.76793800000000112</c:v>
                </c:pt>
                <c:pt idx="191">
                  <c:v>1.1395939999999998</c:v>
                </c:pt>
                <c:pt idx="192">
                  <c:v>1.4450719999999981</c:v>
                </c:pt>
                <c:pt idx="193">
                  <c:v>1.600438</c:v>
                </c:pt>
                <c:pt idx="194">
                  <c:v>1.626538</c:v>
                </c:pt>
                <c:pt idx="195">
                  <c:v>1.5527939999999998</c:v>
                </c:pt>
                <c:pt idx="196">
                  <c:v>1.4188559999999999</c:v>
                </c:pt>
                <c:pt idx="197">
                  <c:v>1.2535839999999998</c:v>
                </c:pt>
                <c:pt idx="198">
                  <c:v>1.0754159999999999</c:v>
                </c:pt>
                <c:pt idx="199">
                  <c:v>0.90630000000000011</c:v>
                </c:pt>
                <c:pt idx="200">
                  <c:v>0.75183600000000061</c:v>
                </c:pt>
                <c:pt idx="201">
                  <c:v>0.61784800000000173</c:v>
                </c:pt>
                <c:pt idx="202">
                  <c:v>0.50337999999999949</c:v>
                </c:pt>
                <c:pt idx="203">
                  <c:v>0.4069180000000005</c:v>
                </c:pt>
                <c:pt idx="204">
                  <c:v>0.3255420000000005</c:v>
                </c:pt>
                <c:pt idx="205">
                  <c:v>0.25440600000000002</c:v>
                </c:pt>
                <c:pt idx="206">
                  <c:v>0.18939240000000043</c:v>
                </c:pt>
                <c:pt idx="207">
                  <c:v>0.121341</c:v>
                </c:pt>
                <c:pt idx="208">
                  <c:v>4.9686400000000103E-2</c:v>
                </c:pt>
                <c:pt idx="209">
                  <c:v>3.0572599999999998E-2</c:v>
                </c:pt>
                <c:pt idx="210">
                  <c:v>2.5003800000000059E-2</c:v>
                </c:pt>
                <c:pt idx="211">
                  <c:v>2.1129800000000001E-2</c:v>
                </c:pt>
                <c:pt idx="212">
                  <c:v>1.8389520000000031E-2</c:v>
                </c:pt>
                <c:pt idx="213">
                  <c:v>1.6437840000000002E-2</c:v>
                </c:pt>
                <c:pt idx="214">
                  <c:v>1.5163340000000001E-2</c:v>
                </c:pt>
                <c:pt idx="215">
                  <c:v>1.4342639999999999E-2</c:v>
                </c:pt>
                <c:pt idx="216">
                  <c:v>1.4014159999999999E-2</c:v>
                </c:pt>
                <c:pt idx="217">
                  <c:v>1.3956399999999999E-2</c:v>
                </c:pt>
                <c:pt idx="218">
                  <c:v>1.442886E-2</c:v>
                </c:pt>
                <c:pt idx="219">
                  <c:v>1.5626620000000001E-2</c:v>
                </c:pt>
                <c:pt idx="220">
                  <c:v>2.0849400000000011E-2</c:v>
                </c:pt>
                <c:pt idx="221">
                  <c:v>2.3695800000000006E-2</c:v>
                </c:pt>
                <c:pt idx="222">
                  <c:v>2.4151800000000001E-2</c:v>
                </c:pt>
                <c:pt idx="223">
                  <c:v>2.3399E-2</c:v>
                </c:pt>
                <c:pt idx="224">
                  <c:v>2.2058600000000001E-2</c:v>
                </c:pt>
                <c:pt idx="225">
                  <c:v>2.1020399999999998E-2</c:v>
                </c:pt>
                <c:pt idx="226">
                  <c:v>1.9693680000000005E-2</c:v>
                </c:pt>
                <c:pt idx="227">
                  <c:v>1.8261500000000035E-2</c:v>
                </c:pt>
                <c:pt idx="228">
                  <c:v>1.6655860000000001E-2</c:v>
                </c:pt>
                <c:pt idx="229">
                  <c:v>1.5211180000000001E-2</c:v>
                </c:pt>
                <c:pt idx="230">
                  <c:v>1.4035039999999999E-2</c:v>
                </c:pt>
                <c:pt idx="231">
                  <c:v>1.2912520000000023E-2</c:v>
                </c:pt>
                <c:pt idx="232">
                  <c:v>1.1966820000000038E-2</c:v>
                </c:pt>
                <c:pt idx="233">
                  <c:v>1.1346360000000003E-2</c:v>
                </c:pt>
                <c:pt idx="234">
                  <c:v>1.0571519999999999E-2</c:v>
                </c:pt>
                <c:pt idx="235">
                  <c:v>9.8895600000000264E-3</c:v>
                </c:pt>
                <c:pt idx="236">
                  <c:v>9.2536000000000233E-3</c:v>
                </c:pt>
                <c:pt idx="237">
                  <c:v>8.6936800000000179E-3</c:v>
                </c:pt>
                <c:pt idx="238">
                  <c:v>8.1896200000000068E-3</c:v>
                </c:pt>
                <c:pt idx="239">
                  <c:v>8.0085400000000067E-3</c:v>
                </c:pt>
              </c:numCache>
            </c:numRef>
          </c:val>
        </c:ser>
        <c:ser>
          <c:idx val="3"/>
          <c:order val="3"/>
          <c:tx>
            <c:strRef>
              <c:f>plot_data_c!$A$5</c:f>
              <c:strCache>
                <c:ptCount val="1"/>
                <c:pt idx="0">
                  <c:v>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plot_data_c!$B$5:$IG$5</c:f>
              <c:numCache>
                <c:formatCode>General</c:formatCode>
                <c:ptCount val="240"/>
                <c:pt idx="0">
                  <c:v>2.8187857142857142E-3</c:v>
                </c:pt>
                <c:pt idx="1">
                  <c:v>2.8149000000000039E-3</c:v>
                </c:pt>
                <c:pt idx="2">
                  <c:v>2.8172571428571481E-3</c:v>
                </c:pt>
                <c:pt idx="3">
                  <c:v>2.8069142857142858E-3</c:v>
                </c:pt>
                <c:pt idx="4">
                  <c:v>2.7969571428571481E-3</c:v>
                </c:pt>
                <c:pt idx="5">
                  <c:v>2.835957142857148E-3</c:v>
                </c:pt>
                <c:pt idx="6">
                  <c:v>2.8351142857142892E-3</c:v>
                </c:pt>
                <c:pt idx="7">
                  <c:v>2.8701571428571501E-3</c:v>
                </c:pt>
                <c:pt idx="8">
                  <c:v>2.9318428571428572E-3</c:v>
                </c:pt>
                <c:pt idx="9">
                  <c:v>2.9075142857142903E-3</c:v>
                </c:pt>
                <c:pt idx="10">
                  <c:v>2.9343142857142859E-3</c:v>
                </c:pt>
                <c:pt idx="11">
                  <c:v>2.9601428571428621E-3</c:v>
                </c:pt>
                <c:pt idx="12">
                  <c:v>2.9514428571428592E-3</c:v>
                </c:pt>
                <c:pt idx="13">
                  <c:v>2.9595142857142859E-3</c:v>
                </c:pt>
                <c:pt idx="14">
                  <c:v>3.0020714285714329E-3</c:v>
                </c:pt>
                <c:pt idx="15">
                  <c:v>3.0487571428571515E-3</c:v>
                </c:pt>
                <c:pt idx="16">
                  <c:v>3.0942857142857152E-3</c:v>
                </c:pt>
                <c:pt idx="17">
                  <c:v>3.1626000000000002E-3</c:v>
                </c:pt>
                <c:pt idx="18">
                  <c:v>3.1631000000000098E-3</c:v>
                </c:pt>
                <c:pt idx="19">
                  <c:v>3.2207571428571544E-3</c:v>
                </c:pt>
                <c:pt idx="20">
                  <c:v>3.3048285714285712E-3</c:v>
                </c:pt>
                <c:pt idx="21">
                  <c:v>3.3935714285714381E-3</c:v>
                </c:pt>
                <c:pt idx="22">
                  <c:v>3.445371428571437E-3</c:v>
                </c:pt>
                <c:pt idx="23">
                  <c:v>3.5514142857142892E-3</c:v>
                </c:pt>
                <c:pt idx="24">
                  <c:v>3.6894857142857197E-3</c:v>
                </c:pt>
                <c:pt idx="25">
                  <c:v>3.778985714285722E-3</c:v>
                </c:pt>
                <c:pt idx="26">
                  <c:v>3.9129285714285715E-3</c:v>
                </c:pt>
                <c:pt idx="27">
                  <c:v>4.1584999999999999E-3</c:v>
                </c:pt>
                <c:pt idx="28">
                  <c:v>4.4254142857142863E-3</c:v>
                </c:pt>
                <c:pt idx="29">
                  <c:v>4.6796428571428701E-3</c:v>
                </c:pt>
                <c:pt idx="30">
                  <c:v>4.9688142857142884E-3</c:v>
                </c:pt>
                <c:pt idx="31">
                  <c:v>5.3115285714285714E-3</c:v>
                </c:pt>
                <c:pt idx="32">
                  <c:v>5.6883142857142924E-3</c:v>
                </c:pt>
                <c:pt idx="33">
                  <c:v>6.0832714285714426E-3</c:v>
                </c:pt>
                <c:pt idx="34">
                  <c:v>6.7713000000000191E-3</c:v>
                </c:pt>
                <c:pt idx="35">
                  <c:v>2.01054285714286E-2</c:v>
                </c:pt>
                <c:pt idx="36">
                  <c:v>3.0159999999999999E-2</c:v>
                </c:pt>
                <c:pt idx="37">
                  <c:v>4.111728571428571E-2</c:v>
                </c:pt>
                <c:pt idx="38">
                  <c:v>5.3734571428571506E-2</c:v>
                </c:pt>
                <c:pt idx="39">
                  <c:v>6.3235142857142851E-2</c:v>
                </c:pt>
                <c:pt idx="40">
                  <c:v>7.4777142857142931E-2</c:v>
                </c:pt>
                <c:pt idx="41">
                  <c:v>9.0913857142857143E-2</c:v>
                </c:pt>
                <c:pt idx="42">
                  <c:v>0.10685542857142857</c:v>
                </c:pt>
                <c:pt idx="43">
                  <c:v>0.12425085714285714</c:v>
                </c:pt>
                <c:pt idx="44">
                  <c:v>0.15261714285714337</c:v>
                </c:pt>
                <c:pt idx="45">
                  <c:v>0.17900285714285721</c:v>
                </c:pt>
                <c:pt idx="46">
                  <c:v>0.20923714285714345</c:v>
                </c:pt>
                <c:pt idx="47">
                  <c:v>0.27189714285714289</c:v>
                </c:pt>
                <c:pt idx="48">
                  <c:v>0.34921142857142823</c:v>
                </c:pt>
                <c:pt idx="49">
                  <c:v>0.39102142857142858</c:v>
                </c:pt>
                <c:pt idx="50">
                  <c:v>0.40583142857142829</c:v>
                </c:pt>
                <c:pt idx="51">
                  <c:v>0.41574571428571427</c:v>
                </c:pt>
                <c:pt idx="52">
                  <c:v>0.36798285714285867</c:v>
                </c:pt>
                <c:pt idx="53">
                  <c:v>0.30135714285714288</c:v>
                </c:pt>
                <c:pt idx="54">
                  <c:v>0.23775000000000004</c:v>
                </c:pt>
                <c:pt idx="55">
                  <c:v>0.18726285714285745</c:v>
                </c:pt>
                <c:pt idx="56">
                  <c:v>0.15757000000000004</c:v>
                </c:pt>
                <c:pt idx="57">
                  <c:v>0.12213757142857166</c:v>
                </c:pt>
                <c:pt idx="58">
                  <c:v>9.9884000000000028E-2</c:v>
                </c:pt>
                <c:pt idx="59">
                  <c:v>8.5805571428571467E-2</c:v>
                </c:pt>
                <c:pt idx="60">
                  <c:v>7.982885714285716E-2</c:v>
                </c:pt>
                <c:pt idx="61">
                  <c:v>7.7492571428571633E-2</c:v>
                </c:pt>
                <c:pt idx="62">
                  <c:v>6.7896428571428746E-2</c:v>
                </c:pt>
                <c:pt idx="63">
                  <c:v>6.1748000000000004E-2</c:v>
                </c:pt>
                <c:pt idx="64">
                  <c:v>5.6168999999999997E-2</c:v>
                </c:pt>
                <c:pt idx="65">
                  <c:v>5.2163857142857144E-2</c:v>
                </c:pt>
                <c:pt idx="66">
                  <c:v>5.4151714285714303E-2</c:v>
                </c:pt>
                <c:pt idx="67">
                  <c:v>5.2455571428571504E-2</c:v>
                </c:pt>
                <c:pt idx="68">
                  <c:v>5.5433857142857153E-2</c:v>
                </c:pt>
                <c:pt idx="69">
                  <c:v>5.5342142857142923E-2</c:v>
                </c:pt>
                <c:pt idx="70">
                  <c:v>5.4701857142857163E-2</c:v>
                </c:pt>
                <c:pt idx="71">
                  <c:v>5.2856428571428693E-2</c:v>
                </c:pt>
                <c:pt idx="72">
                  <c:v>5.0579428571428567E-2</c:v>
                </c:pt>
                <c:pt idx="73">
                  <c:v>4.8554571428571433E-2</c:v>
                </c:pt>
                <c:pt idx="74">
                  <c:v>4.7216714285714334E-2</c:v>
                </c:pt>
                <c:pt idx="75">
                  <c:v>4.6083428571428574E-2</c:v>
                </c:pt>
                <c:pt idx="76">
                  <c:v>4.4436857142857174E-2</c:v>
                </c:pt>
                <c:pt idx="77">
                  <c:v>4.2907857142857143E-2</c:v>
                </c:pt>
                <c:pt idx="78">
                  <c:v>4.1595E-2</c:v>
                </c:pt>
                <c:pt idx="79">
                  <c:v>4.0609285714285695E-2</c:v>
                </c:pt>
                <c:pt idx="80">
                  <c:v>4.0066571428571535E-2</c:v>
                </c:pt>
                <c:pt idx="81">
                  <c:v>3.9765571428571442E-2</c:v>
                </c:pt>
                <c:pt idx="82">
                  <c:v>3.9759142857142861E-2</c:v>
                </c:pt>
                <c:pt idx="83">
                  <c:v>3.9885857142857202E-2</c:v>
                </c:pt>
                <c:pt idx="84">
                  <c:v>3.9940428571428585E-2</c:v>
                </c:pt>
                <c:pt idx="85">
                  <c:v>3.9011142857142855E-2</c:v>
                </c:pt>
                <c:pt idx="86">
                  <c:v>3.8054857142857147E-2</c:v>
                </c:pt>
                <c:pt idx="87">
                  <c:v>3.7755571428571499E-2</c:v>
                </c:pt>
                <c:pt idx="88">
                  <c:v>3.8959571428571454E-2</c:v>
                </c:pt>
                <c:pt idx="89">
                  <c:v>3.7540857142857181E-2</c:v>
                </c:pt>
                <c:pt idx="90">
                  <c:v>3.5901428571428605E-2</c:v>
                </c:pt>
                <c:pt idx="91">
                  <c:v>3.5253285714285779E-2</c:v>
                </c:pt>
                <c:pt idx="92">
                  <c:v>3.4977142857142859E-2</c:v>
                </c:pt>
                <c:pt idx="93">
                  <c:v>3.4763285714285712E-2</c:v>
                </c:pt>
                <c:pt idx="94">
                  <c:v>3.4381142857142853E-2</c:v>
                </c:pt>
                <c:pt idx="95">
                  <c:v>3.3872714285714346E-2</c:v>
                </c:pt>
                <c:pt idx="96">
                  <c:v>3.367114285714292E-2</c:v>
                </c:pt>
                <c:pt idx="97">
                  <c:v>3.27955714285715E-2</c:v>
                </c:pt>
                <c:pt idx="98">
                  <c:v>3.2499000000000063E-2</c:v>
                </c:pt>
                <c:pt idx="99">
                  <c:v>3.2257571428571517E-2</c:v>
                </c:pt>
                <c:pt idx="100">
                  <c:v>3.1844714285714379E-2</c:v>
                </c:pt>
                <c:pt idx="101">
                  <c:v>3.1421857142857182E-2</c:v>
                </c:pt>
                <c:pt idx="102">
                  <c:v>3.1045571428571516E-2</c:v>
                </c:pt>
                <c:pt idx="103">
                  <c:v>3.1146428571428582E-2</c:v>
                </c:pt>
                <c:pt idx="104">
                  <c:v>3.0424714285714291E-2</c:v>
                </c:pt>
                <c:pt idx="105">
                  <c:v>2.9899428571428601E-2</c:v>
                </c:pt>
                <c:pt idx="106">
                  <c:v>2.958042857142858E-2</c:v>
                </c:pt>
                <c:pt idx="107">
                  <c:v>2.9241857142857198E-2</c:v>
                </c:pt>
                <c:pt idx="108">
                  <c:v>2.8913999999999999E-2</c:v>
                </c:pt>
                <c:pt idx="109">
                  <c:v>2.8359142857142857E-2</c:v>
                </c:pt>
                <c:pt idx="110">
                  <c:v>2.7911571428571497E-2</c:v>
                </c:pt>
                <c:pt idx="111">
                  <c:v>2.7380285714285753E-2</c:v>
                </c:pt>
                <c:pt idx="112">
                  <c:v>2.6882142857142896E-2</c:v>
                </c:pt>
                <c:pt idx="113">
                  <c:v>2.6547142857142856E-2</c:v>
                </c:pt>
                <c:pt idx="114">
                  <c:v>2.6084571428571495E-2</c:v>
                </c:pt>
                <c:pt idx="115">
                  <c:v>2.5656857142857151E-2</c:v>
                </c:pt>
                <c:pt idx="116">
                  <c:v>2.5113E-2</c:v>
                </c:pt>
                <c:pt idx="117">
                  <c:v>2.4674142857142891E-2</c:v>
                </c:pt>
                <c:pt idx="118">
                  <c:v>2.4076571428571475E-2</c:v>
                </c:pt>
                <c:pt idx="119">
                  <c:v>2.3524714285714288E-2</c:v>
                </c:pt>
                <c:pt idx="120">
                  <c:v>2.2901428571428621E-2</c:v>
                </c:pt>
                <c:pt idx="121">
                  <c:v>2.2126857142857143E-2</c:v>
                </c:pt>
                <c:pt idx="122">
                  <c:v>2.164500000000005E-2</c:v>
                </c:pt>
                <c:pt idx="123">
                  <c:v>2.1088714285714346E-2</c:v>
                </c:pt>
                <c:pt idx="124">
                  <c:v>2.0249571428571495E-2</c:v>
                </c:pt>
                <c:pt idx="125">
                  <c:v>1.8570142857142858E-2</c:v>
                </c:pt>
                <c:pt idx="126">
                  <c:v>1.6928142857142857E-2</c:v>
                </c:pt>
                <c:pt idx="127">
                  <c:v>1.8589000000000001E-2</c:v>
                </c:pt>
                <c:pt idx="128">
                  <c:v>2.009485714285715E-2</c:v>
                </c:pt>
                <c:pt idx="129">
                  <c:v>2.0945571428571487E-2</c:v>
                </c:pt>
                <c:pt idx="130">
                  <c:v>2.2066714285714339E-2</c:v>
                </c:pt>
                <c:pt idx="131">
                  <c:v>2.2363428571428586E-2</c:v>
                </c:pt>
                <c:pt idx="132">
                  <c:v>2.2209571428571516E-2</c:v>
                </c:pt>
                <c:pt idx="133">
                  <c:v>2.1589000000000011E-2</c:v>
                </c:pt>
                <c:pt idx="134">
                  <c:v>2.1270428571428614E-2</c:v>
                </c:pt>
                <c:pt idx="135">
                  <c:v>2.1014285714285742E-2</c:v>
                </c:pt>
                <c:pt idx="136">
                  <c:v>2.0704714285714292E-2</c:v>
                </c:pt>
                <c:pt idx="137">
                  <c:v>2.0395999999999997E-2</c:v>
                </c:pt>
                <c:pt idx="138">
                  <c:v>2.000085714285715E-2</c:v>
                </c:pt>
                <c:pt idx="139">
                  <c:v>1.9874428571428581E-2</c:v>
                </c:pt>
                <c:pt idx="140">
                  <c:v>1.9830857142857199E-2</c:v>
                </c:pt>
                <c:pt idx="141">
                  <c:v>1.9429000000000033E-2</c:v>
                </c:pt>
                <c:pt idx="142">
                  <c:v>1.9219999999999998E-2</c:v>
                </c:pt>
                <c:pt idx="143">
                  <c:v>1.91068571428572E-2</c:v>
                </c:pt>
                <c:pt idx="144">
                  <c:v>1.9080428571428602E-2</c:v>
                </c:pt>
                <c:pt idx="145">
                  <c:v>1.9176428571428573E-2</c:v>
                </c:pt>
                <c:pt idx="146">
                  <c:v>1.9202571428571468E-2</c:v>
                </c:pt>
                <c:pt idx="147">
                  <c:v>1.9334E-2</c:v>
                </c:pt>
                <c:pt idx="148">
                  <c:v>1.9338571428571441E-2</c:v>
                </c:pt>
                <c:pt idx="149">
                  <c:v>1.9168571428571462E-2</c:v>
                </c:pt>
                <c:pt idx="150">
                  <c:v>1.9138285714285747E-2</c:v>
                </c:pt>
                <c:pt idx="151">
                  <c:v>1.9375428571428571E-2</c:v>
                </c:pt>
                <c:pt idx="152">
                  <c:v>1.9381857142857201E-2</c:v>
                </c:pt>
                <c:pt idx="153">
                  <c:v>1.9451714285714322E-2</c:v>
                </c:pt>
                <c:pt idx="154">
                  <c:v>1.9696142857142857E-2</c:v>
                </c:pt>
                <c:pt idx="155">
                  <c:v>1.9979285714285751E-2</c:v>
                </c:pt>
                <c:pt idx="156">
                  <c:v>2.0382714285714292E-2</c:v>
                </c:pt>
                <c:pt idx="157">
                  <c:v>2.0795714285714292E-2</c:v>
                </c:pt>
                <c:pt idx="158">
                  <c:v>2.121000000000001E-2</c:v>
                </c:pt>
                <c:pt idx="159">
                  <c:v>2.1875714285714384E-2</c:v>
                </c:pt>
                <c:pt idx="160">
                  <c:v>2.2866285714285752E-2</c:v>
                </c:pt>
                <c:pt idx="161">
                  <c:v>2.3973285714285753E-2</c:v>
                </c:pt>
                <c:pt idx="162">
                  <c:v>2.5431142857142909E-2</c:v>
                </c:pt>
                <c:pt idx="163">
                  <c:v>2.6607857142857193E-2</c:v>
                </c:pt>
                <c:pt idx="164">
                  <c:v>2.8211857142857146E-2</c:v>
                </c:pt>
                <c:pt idx="165">
                  <c:v>2.9874714285714365E-2</c:v>
                </c:pt>
                <c:pt idx="166">
                  <c:v>3.1877285714285795E-2</c:v>
                </c:pt>
                <c:pt idx="167">
                  <c:v>3.4348428571428571E-2</c:v>
                </c:pt>
                <c:pt idx="168">
                  <c:v>3.6962142857142853E-2</c:v>
                </c:pt>
                <c:pt idx="169">
                  <c:v>4.0216142857142902E-2</c:v>
                </c:pt>
                <c:pt idx="170">
                  <c:v>4.3848285714285715E-2</c:v>
                </c:pt>
                <c:pt idx="171">
                  <c:v>4.7767857142857174E-2</c:v>
                </c:pt>
                <c:pt idx="172">
                  <c:v>5.2219000000000002E-2</c:v>
                </c:pt>
                <c:pt idx="173">
                  <c:v>5.7462857142857184E-2</c:v>
                </c:pt>
                <c:pt idx="174">
                  <c:v>6.3611000000000001E-2</c:v>
                </c:pt>
                <c:pt idx="175">
                  <c:v>7.0480142857142894E-2</c:v>
                </c:pt>
                <c:pt idx="176">
                  <c:v>7.8296571428571549E-2</c:v>
                </c:pt>
                <c:pt idx="177">
                  <c:v>8.7772857142857166E-2</c:v>
                </c:pt>
                <c:pt idx="178">
                  <c:v>9.8068285714285747E-2</c:v>
                </c:pt>
                <c:pt idx="179">
                  <c:v>0.11032357142857162</c:v>
                </c:pt>
                <c:pt idx="180">
                  <c:v>0.12461800000000002</c:v>
                </c:pt>
                <c:pt idx="181">
                  <c:v>0.14083514285714324</c:v>
                </c:pt>
                <c:pt idx="182">
                  <c:v>0.15904000000000038</c:v>
                </c:pt>
                <c:pt idx="183">
                  <c:v>0.17920571428571427</c:v>
                </c:pt>
                <c:pt idx="184">
                  <c:v>0.19595000000000001</c:v>
                </c:pt>
                <c:pt idx="185">
                  <c:v>0.19618857142857113</c:v>
                </c:pt>
                <c:pt idx="186">
                  <c:v>0.21324857142857143</c:v>
                </c:pt>
                <c:pt idx="187">
                  <c:v>0.29538571428571497</c:v>
                </c:pt>
                <c:pt idx="188">
                  <c:v>0.37523714285714277</c:v>
                </c:pt>
                <c:pt idx="189">
                  <c:v>0.46495857142857194</c:v>
                </c:pt>
                <c:pt idx="190">
                  <c:v>0.57134428571428553</c:v>
                </c:pt>
                <c:pt idx="191">
                  <c:v>0.73584714285714281</c:v>
                </c:pt>
                <c:pt idx="192">
                  <c:v>0.89716571428571434</c:v>
                </c:pt>
                <c:pt idx="193">
                  <c:v>0.99475142857142862</c:v>
                </c:pt>
                <c:pt idx="194">
                  <c:v>1.0226500000000001</c:v>
                </c:pt>
                <c:pt idx="195">
                  <c:v>0.9877157142857147</c:v>
                </c:pt>
                <c:pt idx="196">
                  <c:v>0.9115571428571414</c:v>
                </c:pt>
                <c:pt idx="197">
                  <c:v>0.81211428571428557</c:v>
                </c:pt>
                <c:pt idx="198">
                  <c:v>0.70366000000000062</c:v>
                </c:pt>
                <c:pt idx="199">
                  <c:v>0.596409999999999</c:v>
                </c:pt>
                <c:pt idx="200">
                  <c:v>0.49847571428571491</c:v>
                </c:pt>
                <c:pt idx="201">
                  <c:v>0.41102142857142854</c:v>
                </c:pt>
                <c:pt idx="202">
                  <c:v>0.33594000000000063</c:v>
                </c:pt>
                <c:pt idx="203">
                  <c:v>0.27181571428571438</c:v>
                </c:pt>
                <c:pt idx="204">
                  <c:v>0.21687714285714324</c:v>
                </c:pt>
                <c:pt idx="205">
                  <c:v>0.16888</c:v>
                </c:pt>
                <c:pt idx="206">
                  <c:v>0.12431842857142858</c:v>
                </c:pt>
                <c:pt idx="207">
                  <c:v>7.7790857142857286E-2</c:v>
                </c:pt>
                <c:pt idx="208">
                  <c:v>2.9037285714285776E-2</c:v>
                </c:pt>
                <c:pt idx="209">
                  <c:v>2.0713285714285715E-2</c:v>
                </c:pt>
                <c:pt idx="210">
                  <c:v>1.9290857142857193E-2</c:v>
                </c:pt>
                <c:pt idx="211">
                  <c:v>1.7568999999999998E-2</c:v>
                </c:pt>
                <c:pt idx="212">
                  <c:v>1.6134571428571449E-2</c:v>
                </c:pt>
                <c:pt idx="213">
                  <c:v>1.4987428571428573E-2</c:v>
                </c:pt>
                <c:pt idx="214">
                  <c:v>1.4074557142857163E-2</c:v>
                </c:pt>
                <c:pt idx="215">
                  <c:v>1.3462157142857187E-2</c:v>
                </c:pt>
                <c:pt idx="216">
                  <c:v>1.3118914285714284E-2</c:v>
                </c:pt>
                <c:pt idx="217">
                  <c:v>1.2954057142857163E-2</c:v>
                </c:pt>
                <c:pt idx="218">
                  <c:v>1.2819071428571428E-2</c:v>
                </c:pt>
                <c:pt idx="219">
                  <c:v>1.2583985714285746E-2</c:v>
                </c:pt>
                <c:pt idx="220">
                  <c:v>1.3087085714285752E-2</c:v>
                </c:pt>
                <c:pt idx="221">
                  <c:v>1.3583942857142857E-2</c:v>
                </c:pt>
                <c:pt idx="222">
                  <c:v>1.3434757142857169E-2</c:v>
                </c:pt>
                <c:pt idx="223">
                  <c:v>1.2911271428571429E-2</c:v>
                </c:pt>
                <c:pt idx="224">
                  <c:v>1.2319828571428573E-2</c:v>
                </c:pt>
                <c:pt idx="225">
                  <c:v>1.16936E-2</c:v>
                </c:pt>
                <c:pt idx="226">
                  <c:v>1.1044557142857184E-2</c:v>
                </c:pt>
                <c:pt idx="227">
                  <c:v>1.0378471428571429E-2</c:v>
                </c:pt>
                <c:pt idx="228">
                  <c:v>9.7259285714285711E-3</c:v>
                </c:pt>
                <c:pt idx="229">
                  <c:v>9.2246428571428705E-3</c:v>
                </c:pt>
                <c:pt idx="230">
                  <c:v>8.6843714285714003E-3</c:v>
                </c:pt>
                <c:pt idx="231">
                  <c:v>8.2257142857143067E-3</c:v>
                </c:pt>
                <c:pt idx="232">
                  <c:v>7.8236428571428571E-3</c:v>
                </c:pt>
                <c:pt idx="233">
                  <c:v>7.4468285714285858E-3</c:v>
                </c:pt>
                <c:pt idx="234">
                  <c:v>7.1315142857142962E-3</c:v>
                </c:pt>
                <c:pt idx="235">
                  <c:v>6.7866142857143028E-3</c:v>
                </c:pt>
                <c:pt idx="236">
                  <c:v>6.4854285714285734E-3</c:v>
                </c:pt>
                <c:pt idx="237">
                  <c:v>6.1607428571428579E-3</c:v>
                </c:pt>
                <c:pt idx="238">
                  <c:v>5.9184714285714403E-3</c:v>
                </c:pt>
                <c:pt idx="239">
                  <c:v>5.7851428571428594E-3</c:v>
                </c:pt>
              </c:numCache>
            </c:numRef>
          </c:val>
        </c:ser>
        <c:ser>
          <c:idx val="4"/>
          <c:order val="4"/>
          <c:tx>
            <c:strRef>
              <c:f>plot_data_c!$A$6</c:f>
              <c:strCache>
                <c:ptCount val="1"/>
                <c:pt idx="0">
                  <c:v>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plot_data_c!$B$6:$IG$6</c:f>
              <c:numCache>
                <c:formatCode>General</c:formatCode>
                <c:ptCount val="240"/>
                <c:pt idx="0">
                  <c:v>2.6633111111111218E-3</c:v>
                </c:pt>
                <c:pt idx="1">
                  <c:v>2.6277333333333402E-3</c:v>
                </c:pt>
                <c:pt idx="2">
                  <c:v>2.6886111111111177E-3</c:v>
                </c:pt>
                <c:pt idx="3">
                  <c:v>2.6876888888888932E-3</c:v>
                </c:pt>
                <c:pt idx="4">
                  <c:v>2.6951777777777866E-3</c:v>
                </c:pt>
                <c:pt idx="5">
                  <c:v>2.7055000000000069E-3</c:v>
                </c:pt>
                <c:pt idx="6">
                  <c:v>2.7316666666666691E-3</c:v>
                </c:pt>
                <c:pt idx="7">
                  <c:v>2.7566999999999999E-3</c:v>
                </c:pt>
                <c:pt idx="8">
                  <c:v>2.8316000000000001E-3</c:v>
                </c:pt>
                <c:pt idx="9">
                  <c:v>2.839811111111111E-3</c:v>
                </c:pt>
                <c:pt idx="10">
                  <c:v>2.8373888888888889E-3</c:v>
                </c:pt>
                <c:pt idx="11">
                  <c:v>2.8420111111111153E-3</c:v>
                </c:pt>
                <c:pt idx="12">
                  <c:v>2.8831222222222299E-3</c:v>
                </c:pt>
                <c:pt idx="13">
                  <c:v>2.8946333333333342E-3</c:v>
                </c:pt>
                <c:pt idx="14">
                  <c:v>2.9152333333333342E-3</c:v>
                </c:pt>
                <c:pt idx="15">
                  <c:v>2.960988888888889E-3</c:v>
                </c:pt>
                <c:pt idx="16">
                  <c:v>2.9905555555555605E-3</c:v>
                </c:pt>
                <c:pt idx="17">
                  <c:v>3.0498777777777856E-3</c:v>
                </c:pt>
                <c:pt idx="18">
                  <c:v>3.0485000000000069E-3</c:v>
                </c:pt>
                <c:pt idx="19">
                  <c:v>3.1120444444444444E-3</c:v>
                </c:pt>
                <c:pt idx="20">
                  <c:v>3.1981444444444517E-3</c:v>
                </c:pt>
                <c:pt idx="21">
                  <c:v>3.3094444444444451E-3</c:v>
                </c:pt>
                <c:pt idx="22">
                  <c:v>3.399477777777785E-3</c:v>
                </c:pt>
                <c:pt idx="23">
                  <c:v>3.4564000000000001E-3</c:v>
                </c:pt>
                <c:pt idx="24">
                  <c:v>3.51773333333334E-3</c:v>
                </c:pt>
                <c:pt idx="25">
                  <c:v>3.7105000000000059E-3</c:v>
                </c:pt>
                <c:pt idx="26">
                  <c:v>3.7962555555555609E-3</c:v>
                </c:pt>
                <c:pt idx="27">
                  <c:v>3.9498555555555559E-3</c:v>
                </c:pt>
                <c:pt idx="28">
                  <c:v>4.1763666666666723E-3</c:v>
                </c:pt>
                <c:pt idx="29">
                  <c:v>4.3901000000000001E-3</c:v>
                </c:pt>
                <c:pt idx="30">
                  <c:v>4.6376444444444524E-3</c:v>
                </c:pt>
                <c:pt idx="31">
                  <c:v>4.8806000000000118E-3</c:v>
                </c:pt>
                <c:pt idx="32">
                  <c:v>5.1713000000000089E-3</c:v>
                </c:pt>
                <c:pt idx="33">
                  <c:v>5.559500000000008E-3</c:v>
                </c:pt>
                <c:pt idx="34">
                  <c:v>5.989488888888902E-3</c:v>
                </c:pt>
                <c:pt idx="35">
                  <c:v>1.6413888888888901E-2</c:v>
                </c:pt>
                <c:pt idx="36">
                  <c:v>2.4187666666666666E-2</c:v>
                </c:pt>
                <c:pt idx="37">
                  <c:v>3.2193333333333352E-2</c:v>
                </c:pt>
                <c:pt idx="38">
                  <c:v>4.1669777777777701E-2</c:v>
                </c:pt>
                <c:pt idx="39">
                  <c:v>4.9649333333333392E-2</c:v>
                </c:pt>
                <c:pt idx="40">
                  <c:v>5.9802222222222416E-2</c:v>
                </c:pt>
                <c:pt idx="41">
                  <c:v>7.4132222222222377E-2</c:v>
                </c:pt>
                <c:pt idx="42">
                  <c:v>8.4686222222222413E-2</c:v>
                </c:pt>
                <c:pt idx="43">
                  <c:v>9.2837444444444528E-2</c:v>
                </c:pt>
                <c:pt idx="44">
                  <c:v>0.11569555555555575</c:v>
                </c:pt>
                <c:pt idx="45">
                  <c:v>0.14099888888888917</c:v>
                </c:pt>
                <c:pt idx="46">
                  <c:v>0.17347222222222244</c:v>
                </c:pt>
                <c:pt idx="47">
                  <c:v>0.1899355555555558</c:v>
                </c:pt>
                <c:pt idx="48">
                  <c:v>0.21614111111111145</c:v>
                </c:pt>
                <c:pt idx="49">
                  <c:v>0.23343888888888914</c:v>
                </c:pt>
                <c:pt idx="50">
                  <c:v>0.23712444444444444</c:v>
                </c:pt>
                <c:pt idx="51">
                  <c:v>0.22955111111111121</c:v>
                </c:pt>
                <c:pt idx="52">
                  <c:v>0.19520222222222244</c:v>
                </c:pt>
                <c:pt idx="53">
                  <c:v>0.1601111111111112</c:v>
                </c:pt>
                <c:pt idx="54">
                  <c:v>0.12832444444444444</c:v>
                </c:pt>
                <c:pt idx="55">
                  <c:v>0.10436366666666667</c:v>
                </c:pt>
                <c:pt idx="56">
                  <c:v>8.9600555555555711E-2</c:v>
                </c:pt>
                <c:pt idx="57">
                  <c:v>6.736155555555555E-2</c:v>
                </c:pt>
                <c:pt idx="58">
                  <c:v>5.4016555555555582E-2</c:v>
                </c:pt>
                <c:pt idx="59">
                  <c:v>4.6441111111111107E-2</c:v>
                </c:pt>
                <c:pt idx="60">
                  <c:v>4.4591111111111199E-2</c:v>
                </c:pt>
                <c:pt idx="61">
                  <c:v>4.4799666666666724E-2</c:v>
                </c:pt>
                <c:pt idx="62">
                  <c:v>4.0227333333333413E-2</c:v>
                </c:pt>
                <c:pt idx="63">
                  <c:v>3.6898111111111152E-2</c:v>
                </c:pt>
                <c:pt idx="64">
                  <c:v>3.511566666666667E-2</c:v>
                </c:pt>
                <c:pt idx="65">
                  <c:v>3.413688888888889E-2</c:v>
                </c:pt>
                <c:pt idx="66">
                  <c:v>3.7417888888888889E-2</c:v>
                </c:pt>
                <c:pt idx="67">
                  <c:v>3.8218666666666665E-2</c:v>
                </c:pt>
                <c:pt idx="68">
                  <c:v>3.8420222222222217E-2</c:v>
                </c:pt>
                <c:pt idx="69">
                  <c:v>3.6698000000000001E-2</c:v>
                </c:pt>
                <c:pt idx="70">
                  <c:v>3.5108888888888884E-2</c:v>
                </c:pt>
                <c:pt idx="71">
                  <c:v>3.3724777777777791E-2</c:v>
                </c:pt>
                <c:pt idx="72">
                  <c:v>3.2235111111111221E-2</c:v>
                </c:pt>
                <c:pt idx="73">
                  <c:v>3.076166666666668E-2</c:v>
                </c:pt>
                <c:pt idx="74">
                  <c:v>2.9856888888888888E-2</c:v>
                </c:pt>
                <c:pt idx="75">
                  <c:v>2.8840222222222267E-2</c:v>
                </c:pt>
                <c:pt idx="76">
                  <c:v>2.7582555555555593E-2</c:v>
                </c:pt>
                <c:pt idx="77">
                  <c:v>2.6228999999999999E-2</c:v>
                </c:pt>
                <c:pt idx="78">
                  <c:v>2.4267999999999998E-2</c:v>
                </c:pt>
                <c:pt idx="79">
                  <c:v>2.2618111111111165E-2</c:v>
                </c:pt>
                <c:pt idx="80">
                  <c:v>2.2136111111111169E-2</c:v>
                </c:pt>
                <c:pt idx="81">
                  <c:v>2.2846666666666692E-2</c:v>
                </c:pt>
                <c:pt idx="82">
                  <c:v>2.3766666666666669E-2</c:v>
                </c:pt>
                <c:pt idx="83">
                  <c:v>2.4273000000000055E-2</c:v>
                </c:pt>
                <c:pt idx="84">
                  <c:v>2.4402777777777853E-2</c:v>
                </c:pt>
                <c:pt idx="85">
                  <c:v>2.4185666666666671E-2</c:v>
                </c:pt>
                <c:pt idx="86">
                  <c:v>2.4023666666666672E-2</c:v>
                </c:pt>
                <c:pt idx="87">
                  <c:v>2.4123555555555554E-2</c:v>
                </c:pt>
                <c:pt idx="88">
                  <c:v>2.5116333333333334E-2</c:v>
                </c:pt>
                <c:pt idx="89">
                  <c:v>2.4312444444444439E-2</c:v>
                </c:pt>
                <c:pt idx="90">
                  <c:v>2.3251222222222256E-2</c:v>
                </c:pt>
                <c:pt idx="91">
                  <c:v>2.3002888888888878E-2</c:v>
                </c:pt>
                <c:pt idx="92">
                  <c:v>2.3048222222222241E-2</c:v>
                </c:pt>
                <c:pt idx="93">
                  <c:v>2.2979444444444452E-2</c:v>
                </c:pt>
                <c:pt idx="94">
                  <c:v>2.2754111111111152E-2</c:v>
                </c:pt>
                <c:pt idx="95">
                  <c:v>2.252344444444445E-2</c:v>
                </c:pt>
                <c:pt idx="96">
                  <c:v>2.2231888888888933E-2</c:v>
                </c:pt>
                <c:pt idx="97">
                  <c:v>2.1894555555555556E-2</c:v>
                </c:pt>
                <c:pt idx="98">
                  <c:v>2.1724333333333332E-2</c:v>
                </c:pt>
                <c:pt idx="99">
                  <c:v>2.1464111111111149E-2</c:v>
                </c:pt>
                <c:pt idx="100">
                  <c:v>2.1397555555555555E-2</c:v>
                </c:pt>
                <c:pt idx="101">
                  <c:v>2.0949888888888889E-2</c:v>
                </c:pt>
                <c:pt idx="102">
                  <c:v>2.0802222222222264E-2</c:v>
                </c:pt>
                <c:pt idx="103">
                  <c:v>2.0616777777777838E-2</c:v>
                </c:pt>
                <c:pt idx="104">
                  <c:v>2.0292444444444443E-2</c:v>
                </c:pt>
                <c:pt idx="105">
                  <c:v>2.0069E-2</c:v>
                </c:pt>
                <c:pt idx="106">
                  <c:v>1.9952000000000032E-2</c:v>
                </c:pt>
                <c:pt idx="107">
                  <c:v>1.9809111111111149E-2</c:v>
                </c:pt>
                <c:pt idx="108">
                  <c:v>1.9614888888888928E-2</c:v>
                </c:pt>
                <c:pt idx="109">
                  <c:v>1.9154999999999998E-2</c:v>
                </c:pt>
                <c:pt idx="110">
                  <c:v>1.880955555555559E-2</c:v>
                </c:pt>
                <c:pt idx="111">
                  <c:v>1.8489999999999999E-2</c:v>
                </c:pt>
                <c:pt idx="112">
                  <c:v>1.8122555555555593E-2</c:v>
                </c:pt>
                <c:pt idx="113">
                  <c:v>1.7833111111111122E-2</c:v>
                </c:pt>
                <c:pt idx="114">
                  <c:v>1.7524999999999999E-2</c:v>
                </c:pt>
                <c:pt idx="115">
                  <c:v>1.7265666666666665E-2</c:v>
                </c:pt>
                <c:pt idx="116">
                  <c:v>1.6872666666666685E-2</c:v>
                </c:pt>
                <c:pt idx="117">
                  <c:v>1.6647111111111144E-2</c:v>
                </c:pt>
                <c:pt idx="118">
                  <c:v>1.6323222222222225E-2</c:v>
                </c:pt>
                <c:pt idx="119">
                  <c:v>1.5945000000000001E-2</c:v>
                </c:pt>
                <c:pt idx="120">
                  <c:v>1.5513666666666667E-2</c:v>
                </c:pt>
                <c:pt idx="121">
                  <c:v>1.507311111111112E-2</c:v>
                </c:pt>
                <c:pt idx="122">
                  <c:v>1.4926444444444444E-2</c:v>
                </c:pt>
                <c:pt idx="123">
                  <c:v>1.459955555555556E-2</c:v>
                </c:pt>
                <c:pt idx="124">
                  <c:v>1.4305111111111121E-2</c:v>
                </c:pt>
                <c:pt idx="125">
                  <c:v>1.3976222222222223E-2</c:v>
                </c:pt>
                <c:pt idx="126">
                  <c:v>1.3566000000000003E-2</c:v>
                </c:pt>
                <c:pt idx="127">
                  <c:v>1.3698777777777785E-2</c:v>
                </c:pt>
                <c:pt idx="128">
                  <c:v>1.3146444444444445E-2</c:v>
                </c:pt>
                <c:pt idx="129">
                  <c:v>1.3495111111111121E-2</c:v>
                </c:pt>
                <c:pt idx="130">
                  <c:v>1.4460222222222223E-2</c:v>
                </c:pt>
                <c:pt idx="131">
                  <c:v>1.4811777777777781E-2</c:v>
                </c:pt>
                <c:pt idx="132">
                  <c:v>1.466655555555558E-2</c:v>
                </c:pt>
                <c:pt idx="133">
                  <c:v>1.4359111111111112E-2</c:v>
                </c:pt>
                <c:pt idx="134">
                  <c:v>1.3955444444444444E-2</c:v>
                </c:pt>
                <c:pt idx="135">
                  <c:v>1.3789777777777805E-2</c:v>
                </c:pt>
                <c:pt idx="136">
                  <c:v>1.3522666666666688E-2</c:v>
                </c:pt>
                <c:pt idx="137">
                  <c:v>1.3372888888888915E-2</c:v>
                </c:pt>
                <c:pt idx="138">
                  <c:v>1.328155555555559E-2</c:v>
                </c:pt>
                <c:pt idx="139">
                  <c:v>1.2988222222222222E-2</c:v>
                </c:pt>
                <c:pt idx="140">
                  <c:v>1.2910666666666669E-2</c:v>
                </c:pt>
                <c:pt idx="141">
                  <c:v>1.2715111111111111E-2</c:v>
                </c:pt>
                <c:pt idx="142">
                  <c:v>1.247777777777778E-2</c:v>
                </c:pt>
                <c:pt idx="143">
                  <c:v>1.2408666666666667E-2</c:v>
                </c:pt>
                <c:pt idx="144">
                  <c:v>1.2307222222222219E-2</c:v>
                </c:pt>
                <c:pt idx="145">
                  <c:v>1.2490777777777781E-2</c:v>
                </c:pt>
                <c:pt idx="146">
                  <c:v>1.25758888888889E-2</c:v>
                </c:pt>
                <c:pt idx="147">
                  <c:v>1.2515555555555561E-2</c:v>
                </c:pt>
                <c:pt idx="148">
                  <c:v>1.2419666666666666E-2</c:v>
                </c:pt>
                <c:pt idx="149">
                  <c:v>1.2327333333333341E-2</c:v>
                </c:pt>
                <c:pt idx="150">
                  <c:v>1.2303666666666669E-2</c:v>
                </c:pt>
                <c:pt idx="151">
                  <c:v>1.2274333333333333E-2</c:v>
                </c:pt>
                <c:pt idx="152">
                  <c:v>1.2298333333333335E-2</c:v>
                </c:pt>
                <c:pt idx="153">
                  <c:v>1.2325222222222222E-2</c:v>
                </c:pt>
                <c:pt idx="154">
                  <c:v>1.2244111111111127E-2</c:v>
                </c:pt>
                <c:pt idx="155">
                  <c:v>1.2323111111111121E-2</c:v>
                </c:pt>
                <c:pt idx="156">
                  <c:v>1.2605666666666671E-2</c:v>
                </c:pt>
                <c:pt idx="157">
                  <c:v>1.2522000000000005E-2</c:v>
                </c:pt>
                <c:pt idx="158">
                  <c:v>1.2728777777777783E-2</c:v>
                </c:pt>
                <c:pt idx="159">
                  <c:v>1.293722222222222E-2</c:v>
                </c:pt>
                <c:pt idx="160">
                  <c:v>1.3257222222222222E-2</c:v>
                </c:pt>
                <c:pt idx="161">
                  <c:v>1.3591888888888912E-2</c:v>
                </c:pt>
                <c:pt idx="162">
                  <c:v>1.4217444444444434E-2</c:v>
                </c:pt>
                <c:pt idx="163">
                  <c:v>1.4773888888888901E-2</c:v>
                </c:pt>
                <c:pt idx="164">
                  <c:v>1.5423000000000001E-2</c:v>
                </c:pt>
                <c:pt idx="165">
                  <c:v>1.6039111111111122E-2</c:v>
                </c:pt>
                <c:pt idx="166">
                  <c:v>1.6901222222222241E-2</c:v>
                </c:pt>
                <c:pt idx="167">
                  <c:v>1.7989555555555585E-2</c:v>
                </c:pt>
                <c:pt idx="168">
                  <c:v>1.9090333333333341E-2</c:v>
                </c:pt>
                <c:pt idx="169">
                  <c:v>2.0525000000000002E-2</c:v>
                </c:pt>
                <c:pt idx="170">
                  <c:v>2.2098111111111159E-2</c:v>
                </c:pt>
                <c:pt idx="171">
                  <c:v>2.3851888888888888E-2</c:v>
                </c:pt>
                <c:pt idx="172">
                  <c:v>2.603444444444445E-2</c:v>
                </c:pt>
                <c:pt idx="173">
                  <c:v>2.8461E-2</c:v>
                </c:pt>
                <c:pt idx="174">
                  <c:v>3.1742222222222241E-2</c:v>
                </c:pt>
                <c:pt idx="175">
                  <c:v>3.5241333333333395E-2</c:v>
                </c:pt>
                <c:pt idx="176">
                  <c:v>3.9530666666666672E-2</c:v>
                </c:pt>
                <c:pt idx="177">
                  <c:v>4.4539888888888893E-2</c:v>
                </c:pt>
                <c:pt idx="178">
                  <c:v>5.0649888888888855E-2</c:v>
                </c:pt>
                <c:pt idx="179">
                  <c:v>5.7896333333333536E-2</c:v>
                </c:pt>
                <c:pt idx="180">
                  <c:v>6.6701888888888894E-2</c:v>
                </c:pt>
                <c:pt idx="181">
                  <c:v>7.7091444444444532E-2</c:v>
                </c:pt>
                <c:pt idx="182">
                  <c:v>8.8486888888888893E-2</c:v>
                </c:pt>
                <c:pt idx="183">
                  <c:v>0.10126811111111124</c:v>
                </c:pt>
                <c:pt idx="184">
                  <c:v>0.11299666666666666</c:v>
                </c:pt>
                <c:pt idx="185">
                  <c:v>0.12254888888888889</c:v>
                </c:pt>
                <c:pt idx="186">
                  <c:v>0.13668777777777777</c:v>
                </c:pt>
                <c:pt idx="187">
                  <c:v>0.17662222222222221</c:v>
                </c:pt>
                <c:pt idx="188">
                  <c:v>0.22374444444444491</c:v>
                </c:pt>
                <c:pt idx="189">
                  <c:v>0.27741333333333335</c:v>
                </c:pt>
                <c:pt idx="190">
                  <c:v>0.3417</c:v>
                </c:pt>
                <c:pt idx="191">
                  <c:v>0.4171111111111111</c:v>
                </c:pt>
                <c:pt idx="192">
                  <c:v>0.48931555555555606</c:v>
                </c:pt>
                <c:pt idx="193">
                  <c:v>0.5375933333333337</c:v>
                </c:pt>
                <c:pt idx="194">
                  <c:v>0.55397222222222231</c:v>
                </c:pt>
                <c:pt idx="195">
                  <c:v>0.53956222222222094</c:v>
                </c:pt>
                <c:pt idx="196">
                  <c:v>0.50050555555555554</c:v>
                </c:pt>
                <c:pt idx="197">
                  <c:v>0.44951888888888952</c:v>
                </c:pt>
                <c:pt idx="198">
                  <c:v>0.3921033333333333</c:v>
                </c:pt>
                <c:pt idx="199">
                  <c:v>0.33348888888889039</c:v>
                </c:pt>
                <c:pt idx="200">
                  <c:v>0.27949222222222231</c:v>
                </c:pt>
                <c:pt idx="201">
                  <c:v>0.23144555555555554</c:v>
                </c:pt>
                <c:pt idx="202">
                  <c:v>0.18909000000000031</c:v>
                </c:pt>
                <c:pt idx="203">
                  <c:v>0.15333333333333374</c:v>
                </c:pt>
                <c:pt idx="204">
                  <c:v>0.12275777777777777</c:v>
                </c:pt>
                <c:pt idx="205">
                  <c:v>9.5324222222222491E-2</c:v>
                </c:pt>
                <c:pt idx="206">
                  <c:v>7.0044888888888879E-2</c:v>
                </c:pt>
                <c:pt idx="207">
                  <c:v>4.4422888888888894E-2</c:v>
                </c:pt>
                <c:pt idx="208">
                  <c:v>1.807177777777778E-2</c:v>
                </c:pt>
                <c:pt idx="209">
                  <c:v>1.4624888888888911E-2</c:v>
                </c:pt>
                <c:pt idx="210">
                  <c:v>1.4792777777777781E-2</c:v>
                </c:pt>
                <c:pt idx="211">
                  <c:v>1.4280444444444445E-2</c:v>
                </c:pt>
                <c:pt idx="212">
                  <c:v>1.3716888888888914E-2</c:v>
                </c:pt>
                <c:pt idx="213">
                  <c:v>1.3123888888888921E-2</c:v>
                </c:pt>
                <c:pt idx="214">
                  <c:v>1.2654444444444446E-2</c:v>
                </c:pt>
                <c:pt idx="215">
                  <c:v>1.2315999999999994E-2</c:v>
                </c:pt>
                <c:pt idx="216">
                  <c:v>1.2037999999999978E-2</c:v>
                </c:pt>
                <c:pt idx="217">
                  <c:v>1.1784888888888933E-2</c:v>
                </c:pt>
                <c:pt idx="218">
                  <c:v>1.1682111111111143E-2</c:v>
                </c:pt>
                <c:pt idx="219">
                  <c:v>1.146555555555559E-2</c:v>
                </c:pt>
                <c:pt idx="220">
                  <c:v>1.1566000000000022E-2</c:v>
                </c:pt>
                <c:pt idx="221">
                  <c:v>1.1977888888888916E-2</c:v>
                </c:pt>
                <c:pt idx="222">
                  <c:v>1.2117888888888893E-2</c:v>
                </c:pt>
                <c:pt idx="223">
                  <c:v>1.1887111111111143E-2</c:v>
                </c:pt>
                <c:pt idx="224">
                  <c:v>1.1417888888888911E-2</c:v>
                </c:pt>
                <c:pt idx="225">
                  <c:v>1.0922277777777781E-2</c:v>
                </c:pt>
                <c:pt idx="226">
                  <c:v>1.0398155555555561E-2</c:v>
                </c:pt>
                <c:pt idx="227">
                  <c:v>9.8531000000000278E-3</c:v>
                </c:pt>
                <c:pt idx="228">
                  <c:v>9.3163888888889192E-3</c:v>
                </c:pt>
                <c:pt idx="229">
                  <c:v>8.8084777777777765E-3</c:v>
                </c:pt>
                <c:pt idx="230">
                  <c:v>8.3144444444444663E-3</c:v>
                </c:pt>
                <c:pt idx="231">
                  <c:v>7.8894777777777803E-3</c:v>
                </c:pt>
                <c:pt idx="232">
                  <c:v>7.480611111111134E-3</c:v>
                </c:pt>
                <c:pt idx="233">
                  <c:v>7.1258222222222315E-3</c:v>
                </c:pt>
                <c:pt idx="234">
                  <c:v>6.8638333333333476E-3</c:v>
                </c:pt>
                <c:pt idx="235">
                  <c:v>6.5134000000000034E-3</c:v>
                </c:pt>
                <c:pt idx="236">
                  <c:v>6.2552444444444605E-3</c:v>
                </c:pt>
                <c:pt idx="237">
                  <c:v>6.0310222222222411E-3</c:v>
                </c:pt>
                <c:pt idx="238">
                  <c:v>5.7943444444444525E-3</c:v>
                </c:pt>
                <c:pt idx="239">
                  <c:v>5.6464777777777784E-3</c:v>
                </c:pt>
              </c:numCache>
            </c:numRef>
          </c:val>
        </c:ser>
        <c:ser>
          <c:idx val="5"/>
          <c:order val="5"/>
          <c:tx>
            <c:strRef>
              <c:f>plot_data_c!$A$7</c:f>
              <c:strCache>
                <c:ptCount val="1"/>
                <c:pt idx="0">
                  <c:v>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plot_data_c!$B$7:$IG$7</c:f>
              <c:numCache>
                <c:formatCode>General</c:formatCode>
                <c:ptCount val="240"/>
                <c:pt idx="0">
                  <c:v>2.5448818181818236E-3</c:v>
                </c:pt>
                <c:pt idx="1">
                  <c:v>2.5408545454545517E-3</c:v>
                </c:pt>
                <c:pt idx="2">
                  <c:v>2.551209090909091E-3</c:v>
                </c:pt>
                <c:pt idx="3">
                  <c:v>2.5659454545454551E-3</c:v>
                </c:pt>
                <c:pt idx="4">
                  <c:v>2.5800000000000055E-3</c:v>
                </c:pt>
                <c:pt idx="5">
                  <c:v>2.5743454545454551E-3</c:v>
                </c:pt>
                <c:pt idx="6">
                  <c:v>2.6101363636363709E-3</c:v>
                </c:pt>
                <c:pt idx="7">
                  <c:v>2.6232454545454587E-3</c:v>
                </c:pt>
                <c:pt idx="8">
                  <c:v>2.7689909090909187E-3</c:v>
                </c:pt>
                <c:pt idx="9">
                  <c:v>2.7961818181818266E-3</c:v>
                </c:pt>
                <c:pt idx="10">
                  <c:v>2.7756363636363699E-3</c:v>
                </c:pt>
                <c:pt idx="11">
                  <c:v>2.7892090909090953E-3</c:v>
                </c:pt>
                <c:pt idx="12">
                  <c:v>2.8194636363636327E-3</c:v>
                </c:pt>
                <c:pt idx="13">
                  <c:v>2.8443090909090912E-3</c:v>
                </c:pt>
                <c:pt idx="14">
                  <c:v>2.8633090909090963E-3</c:v>
                </c:pt>
                <c:pt idx="15">
                  <c:v>2.9042363636363694E-3</c:v>
                </c:pt>
                <c:pt idx="16">
                  <c:v>2.9350999999999999E-3</c:v>
                </c:pt>
                <c:pt idx="17">
                  <c:v>2.9897272727272841E-3</c:v>
                </c:pt>
                <c:pt idx="18">
                  <c:v>3.0482909090909153E-3</c:v>
                </c:pt>
                <c:pt idx="19">
                  <c:v>3.0855545454545547E-3</c:v>
                </c:pt>
                <c:pt idx="20">
                  <c:v>3.1419181818181851E-3</c:v>
                </c:pt>
                <c:pt idx="21">
                  <c:v>3.2467727272727353E-3</c:v>
                </c:pt>
                <c:pt idx="22">
                  <c:v>3.3165727272727315E-3</c:v>
                </c:pt>
                <c:pt idx="23">
                  <c:v>3.404881818181825E-3</c:v>
                </c:pt>
                <c:pt idx="24">
                  <c:v>3.4337636363636391E-3</c:v>
                </c:pt>
                <c:pt idx="25">
                  <c:v>3.5672636363636412E-3</c:v>
                </c:pt>
                <c:pt idx="26">
                  <c:v>3.621981818181829E-3</c:v>
                </c:pt>
                <c:pt idx="27">
                  <c:v>3.6121818181818256E-3</c:v>
                </c:pt>
                <c:pt idx="28">
                  <c:v>3.7661181818181852E-3</c:v>
                </c:pt>
                <c:pt idx="29">
                  <c:v>3.9473272727272883E-3</c:v>
                </c:pt>
                <c:pt idx="30">
                  <c:v>4.1590272727272705E-3</c:v>
                </c:pt>
                <c:pt idx="31">
                  <c:v>4.3709727272727324E-3</c:v>
                </c:pt>
                <c:pt idx="32">
                  <c:v>4.6156636363636483E-3</c:v>
                </c:pt>
                <c:pt idx="33">
                  <c:v>4.978700000000013E-3</c:v>
                </c:pt>
                <c:pt idx="34">
                  <c:v>5.3634545454545454E-3</c:v>
                </c:pt>
                <c:pt idx="35">
                  <c:v>1.3224000000000001E-2</c:v>
                </c:pt>
                <c:pt idx="36">
                  <c:v>1.8972909090909124E-2</c:v>
                </c:pt>
                <c:pt idx="37">
                  <c:v>2.4367909090909089E-2</c:v>
                </c:pt>
                <c:pt idx="38">
                  <c:v>3.1037363636363738E-2</c:v>
                </c:pt>
                <c:pt idx="39">
                  <c:v>3.6965363636363692E-2</c:v>
                </c:pt>
                <c:pt idx="40">
                  <c:v>4.4922909090909104E-2</c:v>
                </c:pt>
                <c:pt idx="41">
                  <c:v>5.5510636363636512E-2</c:v>
                </c:pt>
                <c:pt idx="42">
                  <c:v>6.4107818181818182E-2</c:v>
                </c:pt>
                <c:pt idx="43">
                  <c:v>6.923745454545456E-2</c:v>
                </c:pt>
                <c:pt idx="44">
                  <c:v>8.4141545454545497E-2</c:v>
                </c:pt>
                <c:pt idx="45">
                  <c:v>0.10040545454545456</c:v>
                </c:pt>
                <c:pt idx="46">
                  <c:v>0.11664454545454558</c:v>
                </c:pt>
                <c:pt idx="47">
                  <c:v>0.12725</c:v>
                </c:pt>
                <c:pt idx="48">
                  <c:v>0.13745272727272728</c:v>
                </c:pt>
                <c:pt idx="49">
                  <c:v>0.14404090909090933</c:v>
                </c:pt>
                <c:pt idx="50">
                  <c:v>0.14383727272727301</c:v>
                </c:pt>
                <c:pt idx="51">
                  <c:v>0.13580363636363638</c:v>
                </c:pt>
                <c:pt idx="52">
                  <c:v>0.11462000000000012</c:v>
                </c:pt>
                <c:pt idx="53">
                  <c:v>9.369363636363659E-2</c:v>
                </c:pt>
                <c:pt idx="54">
                  <c:v>7.5747727272727314E-2</c:v>
                </c:pt>
                <c:pt idx="55">
                  <c:v>6.2012090909091128E-2</c:v>
                </c:pt>
                <c:pt idx="56">
                  <c:v>5.0973000000000004E-2</c:v>
                </c:pt>
                <c:pt idx="57">
                  <c:v>4.0267000000000004E-2</c:v>
                </c:pt>
                <c:pt idx="58">
                  <c:v>3.280627272727285E-2</c:v>
                </c:pt>
                <c:pt idx="59">
                  <c:v>2.8219727272727282E-2</c:v>
                </c:pt>
                <c:pt idx="60">
                  <c:v>2.6738272727272815E-2</c:v>
                </c:pt>
                <c:pt idx="61">
                  <c:v>2.6413454545454542E-2</c:v>
                </c:pt>
                <c:pt idx="62">
                  <c:v>2.6417636363636372E-2</c:v>
                </c:pt>
                <c:pt idx="63">
                  <c:v>2.9248909090909096E-2</c:v>
                </c:pt>
                <c:pt idx="64">
                  <c:v>2.9297545454545493E-2</c:v>
                </c:pt>
                <c:pt idx="65">
                  <c:v>2.8089545454545492E-2</c:v>
                </c:pt>
                <c:pt idx="66">
                  <c:v>2.7505909090909143E-2</c:v>
                </c:pt>
                <c:pt idx="67">
                  <c:v>2.8091727272727282E-2</c:v>
                </c:pt>
                <c:pt idx="68">
                  <c:v>2.522736363636368E-2</c:v>
                </c:pt>
                <c:pt idx="69">
                  <c:v>2.0596363636363642E-2</c:v>
                </c:pt>
                <c:pt idx="70">
                  <c:v>1.7829181818181841E-2</c:v>
                </c:pt>
                <c:pt idx="71">
                  <c:v>1.6466727272727306E-2</c:v>
                </c:pt>
                <c:pt idx="72">
                  <c:v>1.5394545454545461E-2</c:v>
                </c:pt>
                <c:pt idx="73">
                  <c:v>1.4601999999999999E-2</c:v>
                </c:pt>
                <c:pt idx="74">
                  <c:v>1.3950272727272731E-2</c:v>
                </c:pt>
                <c:pt idx="75">
                  <c:v>1.3413090909090899E-2</c:v>
                </c:pt>
                <c:pt idx="76">
                  <c:v>1.2718181818181821E-2</c:v>
                </c:pt>
                <c:pt idx="77">
                  <c:v>1.1767636363636367E-2</c:v>
                </c:pt>
                <c:pt idx="78">
                  <c:v>9.6170909090909223E-3</c:v>
                </c:pt>
                <c:pt idx="79">
                  <c:v>7.9231636363636566E-3</c:v>
                </c:pt>
                <c:pt idx="80">
                  <c:v>8.0374818181818374E-3</c:v>
                </c:pt>
                <c:pt idx="81">
                  <c:v>9.9843636363636367E-3</c:v>
                </c:pt>
                <c:pt idx="82">
                  <c:v>1.1828545454545461E-2</c:v>
                </c:pt>
                <c:pt idx="83">
                  <c:v>1.2587727272727283E-2</c:v>
                </c:pt>
                <c:pt idx="84">
                  <c:v>1.2909363636363641E-2</c:v>
                </c:pt>
                <c:pt idx="85">
                  <c:v>1.3118999999999994E-2</c:v>
                </c:pt>
                <c:pt idx="86">
                  <c:v>1.3408636363636362E-2</c:v>
                </c:pt>
                <c:pt idx="87">
                  <c:v>1.3959727272727283E-2</c:v>
                </c:pt>
                <c:pt idx="88">
                  <c:v>1.5062272727272731E-2</c:v>
                </c:pt>
                <c:pt idx="89">
                  <c:v>1.5071000000000001E-2</c:v>
                </c:pt>
                <c:pt idx="90">
                  <c:v>1.455354545454546E-2</c:v>
                </c:pt>
                <c:pt idx="91">
                  <c:v>1.4640181818181846E-2</c:v>
                </c:pt>
                <c:pt idx="92">
                  <c:v>1.4757909090909092E-2</c:v>
                </c:pt>
                <c:pt idx="93">
                  <c:v>1.468009090909091E-2</c:v>
                </c:pt>
                <c:pt idx="94">
                  <c:v>1.4561000000000001E-2</c:v>
                </c:pt>
                <c:pt idx="95">
                  <c:v>1.4422727272727301E-2</c:v>
                </c:pt>
                <c:pt idx="96">
                  <c:v>1.4286090909090898E-2</c:v>
                </c:pt>
                <c:pt idx="97">
                  <c:v>1.421636363636364E-2</c:v>
                </c:pt>
                <c:pt idx="98">
                  <c:v>1.4110545454545455E-2</c:v>
                </c:pt>
                <c:pt idx="99">
                  <c:v>1.400463636363636E-2</c:v>
                </c:pt>
                <c:pt idx="100">
                  <c:v>1.3901636363636383E-2</c:v>
                </c:pt>
                <c:pt idx="101">
                  <c:v>1.3753272727272727E-2</c:v>
                </c:pt>
                <c:pt idx="102">
                  <c:v>1.3496000000000001E-2</c:v>
                </c:pt>
                <c:pt idx="103">
                  <c:v>1.3429999999999999E-2</c:v>
                </c:pt>
                <c:pt idx="104">
                  <c:v>1.3108999999999999E-2</c:v>
                </c:pt>
                <c:pt idx="105">
                  <c:v>1.3079909090909093E-2</c:v>
                </c:pt>
                <c:pt idx="106">
                  <c:v>1.2976818181818183E-2</c:v>
                </c:pt>
                <c:pt idx="107">
                  <c:v>1.2844818181818181E-2</c:v>
                </c:pt>
                <c:pt idx="108">
                  <c:v>1.2762363636363641E-2</c:v>
                </c:pt>
                <c:pt idx="109">
                  <c:v>1.2483545454545455E-2</c:v>
                </c:pt>
                <c:pt idx="110">
                  <c:v>1.2283545454545453E-2</c:v>
                </c:pt>
                <c:pt idx="111">
                  <c:v>1.2109000000000002E-2</c:v>
                </c:pt>
                <c:pt idx="112">
                  <c:v>1.1919727272727281E-2</c:v>
                </c:pt>
                <c:pt idx="113">
                  <c:v>1.1686636363636383E-2</c:v>
                </c:pt>
                <c:pt idx="114">
                  <c:v>1.1541272727272745E-2</c:v>
                </c:pt>
                <c:pt idx="115">
                  <c:v>1.1273363636363647E-2</c:v>
                </c:pt>
                <c:pt idx="116">
                  <c:v>1.1032909090909091E-2</c:v>
                </c:pt>
                <c:pt idx="117">
                  <c:v>1.0802454545454561E-2</c:v>
                </c:pt>
                <c:pt idx="118">
                  <c:v>1.0704999999999999E-2</c:v>
                </c:pt>
                <c:pt idx="119">
                  <c:v>1.0369272727272724E-2</c:v>
                </c:pt>
                <c:pt idx="120">
                  <c:v>1.0139090909090882E-2</c:v>
                </c:pt>
                <c:pt idx="121">
                  <c:v>1.0018363636363639E-2</c:v>
                </c:pt>
                <c:pt idx="122">
                  <c:v>9.9350909090909316E-3</c:v>
                </c:pt>
                <c:pt idx="123">
                  <c:v>9.8634545454545763E-3</c:v>
                </c:pt>
                <c:pt idx="124">
                  <c:v>9.9310909090909224E-3</c:v>
                </c:pt>
                <c:pt idx="125">
                  <c:v>1.0502272727272733E-2</c:v>
                </c:pt>
                <c:pt idx="126">
                  <c:v>1.132709090909091E-2</c:v>
                </c:pt>
                <c:pt idx="127">
                  <c:v>1.0160181818181844E-2</c:v>
                </c:pt>
                <c:pt idx="128">
                  <c:v>7.9575090909091081E-3</c:v>
                </c:pt>
                <c:pt idx="129">
                  <c:v>7.5987272727272796E-3</c:v>
                </c:pt>
                <c:pt idx="130">
                  <c:v>9.0514363636363896E-3</c:v>
                </c:pt>
                <c:pt idx="131">
                  <c:v>9.2100000000000046E-3</c:v>
                </c:pt>
                <c:pt idx="132">
                  <c:v>9.0182000000000005E-3</c:v>
                </c:pt>
                <c:pt idx="133">
                  <c:v>8.8272000000000003E-3</c:v>
                </c:pt>
                <c:pt idx="134">
                  <c:v>8.6876909090909098E-3</c:v>
                </c:pt>
                <c:pt idx="135">
                  <c:v>8.4471090909091027E-3</c:v>
                </c:pt>
                <c:pt idx="136">
                  <c:v>8.3524000000000376E-3</c:v>
                </c:pt>
                <c:pt idx="137">
                  <c:v>8.1930272727272768E-3</c:v>
                </c:pt>
                <c:pt idx="138">
                  <c:v>8.1302818181818205E-3</c:v>
                </c:pt>
                <c:pt idx="139">
                  <c:v>7.9519090909091119E-3</c:v>
                </c:pt>
                <c:pt idx="140">
                  <c:v>7.8053909090909134E-3</c:v>
                </c:pt>
                <c:pt idx="141">
                  <c:v>7.7210909090909162E-3</c:v>
                </c:pt>
                <c:pt idx="142">
                  <c:v>7.5709545454545543E-3</c:v>
                </c:pt>
                <c:pt idx="143">
                  <c:v>7.5185272727272719E-3</c:v>
                </c:pt>
                <c:pt idx="144">
                  <c:v>7.6942454545454574E-3</c:v>
                </c:pt>
                <c:pt idx="145">
                  <c:v>7.6653818181818181E-3</c:v>
                </c:pt>
                <c:pt idx="146">
                  <c:v>7.6463181818181994E-3</c:v>
                </c:pt>
                <c:pt idx="147">
                  <c:v>7.5471181818181927E-3</c:v>
                </c:pt>
                <c:pt idx="148">
                  <c:v>7.5974000000000024E-3</c:v>
                </c:pt>
                <c:pt idx="149">
                  <c:v>7.5231818181818177E-3</c:v>
                </c:pt>
                <c:pt idx="150">
                  <c:v>7.5069636363636529E-3</c:v>
                </c:pt>
                <c:pt idx="151">
                  <c:v>7.519900000000009E-3</c:v>
                </c:pt>
                <c:pt idx="152">
                  <c:v>7.55420000000001E-3</c:v>
                </c:pt>
                <c:pt idx="153">
                  <c:v>7.3971181818181927E-3</c:v>
                </c:pt>
                <c:pt idx="154">
                  <c:v>7.2939727272727413E-3</c:v>
                </c:pt>
                <c:pt idx="155">
                  <c:v>7.3687272727272733E-3</c:v>
                </c:pt>
                <c:pt idx="156">
                  <c:v>7.5144818181818165E-3</c:v>
                </c:pt>
                <c:pt idx="157">
                  <c:v>7.5063818181818264E-3</c:v>
                </c:pt>
                <c:pt idx="158">
                  <c:v>7.5510181818182016E-3</c:v>
                </c:pt>
                <c:pt idx="159">
                  <c:v>7.6459545454545452E-3</c:v>
                </c:pt>
                <c:pt idx="160">
                  <c:v>7.7111909090909134E-3</c:v>
                </c:pt>
                <c:pt idx="161">
                  <c:v>7.8865818181818176E-3</c:v>
                </c:pt>
                <c:pt idx="162">
                  <c:v>8.013872727272723E-3</c:v>
                </c:pt>
                <c:pt idx="163">
                  <c:v>8.2519909090909092E-3</c:v>
                </c:pt>
                <c:pt idx="164">
                  <c:v>8.6126909090909268E-3</c:v>
                </c:pt>
                <c:pt idx="165">
                  <c:v>8.9353818181818357E-3</c:v>
                </c:pt>
                <c:pt idx="166">
                  <c:v>9.231727272727289E-3</c:v>
                </c:pt>
                <c:pt idx="167">
                  <c:v>9.7556363636363951E-3</c:v>
                </c:pt>
                <c:pt idx="168">
                  <c:v>1.0320909090909101E-2</c:v>
                </c:pt>
                <c:pt idx="169">
                  <c:v>1.083454545454546E-2</c:v>
                </c:pt>
                <c:pt idx="170">
                  <c:v>1.1521000000000028E-2</c:v>
                </c:pt>
                <c:pt idx="171">
                  <c:v>1.2501090909090908E-2</c:v>
                </c:pt>
                <c:pt idx="172">
                  <c:v>1.3325999999999999E-2</c:v>
                </c:pt>
                <c:pt idx="173">
                  <c:v>1.4523090909090906E-2</c:v>
                </c:pt>
                <c:pt idx="174">
                  <c:v>1.6198181818181823E-2</c:v>
                </c:pt>
                <c:pt idx="175">
                  <c:v>1.7979909090909095E-2</c:v>
                </c:pt>
                <c:pt idx="176">
                  <c:v>2.001745454545455E-2</c:v>
                </c:pt>
                <c:pt idx="177">
                  <c:v>2.2606454545454551E-2</c:v>
                </c:pt>
                <c:pt idx="178">
                  <c:v>2.5667545454545502E-2</c:v>
                </c:pt>
                <c:pt idx="179">
                  <c:v>2.9593818181818228E-2</c:v>
                </c:pt>
                <c:pt idx="180">
                  <c:v>3.4273818181818273E-2</c:v>
                </c:pt>
                <c:pt idx="181">
                  <c:v>3.9955454545454544E-2</c:v>
                </c:pt>
                <c:pt idx="182">
                  <c:v>4.6227636363636394E-2</c:v>
                </c:pt>
                <c:pt idx="183">
                  <c:v>5.3106727272727333E-2</c:v>
                </c:pt>
                <c:pt idx="184">
                  <c:v>6.1026545454545472E-2</c:v>
                </c:pt>
                <c:pt idx="185">
                  <c:v>7.075554545454546E-2</c:v>
                </c:pt>
                <c:pt idx="186">
                  <c:v>8.127100000000001E-2</c:v>
                </c:pt>
                <c:pt idx="187">
                  <c:v>0.10000636363636355</c:v>
                </c:pt>
                <c:pt idx="188">
                  <c:v>0.12410636363636364</c:v>
                </c:pt>
                <c:pt idx="189">
                  <c:v>0.15278090909090924</c:v>
                </c:pt>
                <c:pt idx="190">
                  <c:v>0.18514363636363634</c:v>
                </c:pt>
                <c:pt idx="191">
                  <c:v>0.22027545454545477</c:v>
                </c:pt>
                <c:pt idx="192">
                  <c:v>0.25171000000000004</c:v>
                </c:pt>
                <c:pt idx="193">
                  <c:v>0.27368454545454601</c:v>
                </c:pt>
                <c:pt idx="194">
                  <c:v>0.28147727272727341</c:v>
                </c:pt>
                <c:pt idx="195">
                  <c:v>0.27538909090909164</c:v>
                </c:pt>
                <c:pt idx="196">
                  <c:v>0.25712363636363639</c:v>
                </c:pt>
                <c:pt idx="197">
                  <c:v>0.23209636363636402</c:v>
                </c:pt>
                <c:pt idx="198">
                  <c:v>0.20419363636363635</c:v>
                </c:pt>
                <c:pt idx="199">
                  <c:v>0.17470636363636402</c:v>
                </c:pt>
                <c:pt idx="200">
                  <c:v>0.14694181818181848</c:v>
                </c:pt>
                <c:pt idx="201">
                  <c:v>0.12208636363636365</c:v>
                </c:pt>
                <c:pt idx="202">
                  <c:v>0.10000636363636355</c:v>
                </c:pt>
                <c:pt idx="203">
                  <c:v>8.1318545454545449E-2</c:v>
                </c:pt>
                <c:pt idx="204">
                  <c:v>6.5645000000000009E-2</c:v>
                </c:pt>
                <c:pt idx="205">
                  <c:v>5.1298090909090904E-2</c:v>
                </c:pt>
                <c:pt idx="206">
                  <c:v>3.8026999999999998E-2</c:v>
                </c:pt>
                <c:pt idx="207">
                  <c:v>2.5260818181818221E-2</c:v>
                </c:pt>
                <c:pt idx="208">
                  <c:v>1.2760636363636363E-2</c:v>
                </c:pt>
                <c:pt idx="209">
                  <c:v>1.151654545454546E-2</c:v>
                </c:pt>
                <c:pt idx="210">
                  <c:v>1.2124454545454549E-2</c:v>
                </c:pt>
                <c:pt idx="211">
                  <c:v>1.2233454545454547E-2</c:v>
                </c:pt>
                <c:pt idx="212">
                  <c:v>1.2026727272727281E-2</c:v>
                </c:pt>
                <c:pt idx="213">
                  <c:v>1.1790454545454569E-2</c:v>
                </c:pt>
                <c:pt idx="214">
                  <c:v>1.1529909090909101E-2</c:v>
                </c:pt>
                <c:pt idx="215">
                  <c:v>1.1360545454545481E-2</c:v>
                </c:pt>
                <c:pt idx="216">
                  <c:v>1.1186000000000001E-2</c:v>
                </c:pt>
                <c:pt idx="217">
                  <c:v>1.1037454545454546E-2</c:v>
                </c:pt>
                <c:pt idx="218">
                  <c:v>1.0911727272727281E-2</c:v>
                </c:pt>
                <c:pt idx="219">
                  <c:v>1.0768454545454565E-2</c:v>
                </c:pt>
                <c:pt idx="220">
                  <c:v>1.0849909090909101E-2</c:v>
                </c:pt>
                <c:pt idx="221">
                  <c:v>1.0989272727272729E-2</c:v>
                </c:pt>
                <c:pt idx="222">
                  <c:v>1.1008181818181847E-2</c:v>
                </c:pt>
                <c:pt idx="223">
                  <c:v>1.0915090909090892E-2</c:v>
                </c:pt>
                <c:pt idx="224">
                  <c:v>1.0749000000000003E-2</c:v>
                </c:pt>
                <c:pt idx="225">
                  <c:v>1.0383181818181842E-2</c:v>
                </c:pt>
                <c:pt idx="226">
                  <c:v>9.9470000000000027E-3</c:v>
                </c:pt>
                <c:pt idx="227">
                  <c:v>9.519545454545475E-3</c:v>
                </c:pt>
                <c:pt idx="228">
                  <c:v>9.0604363636363986E-3</c:v>
                </c:pt>
                <c:pt idx="229">
                  <c:v>8.5930545454545523E-3</c:v>
                </c:pt>
                <c:pt idx="230">
                  <c:v>8.1435636363636366E-3</c:v>
                </c:pt>
                <c:pt idx="231">
                  <c:v>7.7125363636363631E-3</c:v>
                </c:pt>
                <c:pt idx="232">
                  <c:v>7.3325454545454536E-3</c:v>
                </c:pt>
                <c:pt idx="233">
                  <c:v>6.9841181818181977E-3</c:v>
                </c:pt>
                <c:pt idx="234">
                  <c:v>6.7390545454545621E-3</c:v>
                </c:pt>
                <c:pt idx="235">
                  <c:v>6.4617181818182028E-3</c:v>
                </c:pt>
                <c:pt idx="236">
                  <c:v>6.1255545454545453E-3</c:v>
                </c:pt>
                <c:pt idx="237">
                  <c:v>5.9637909090909094E-3</c:v>
                </c:pt>
                <c:pt idx="238">
                  <c:v>5.7454636363636511E-3</c:v>
                </c:pt>
                <c:pt idx="239">
                  <c:v>5.5692727272727421E-3</c:v>
                </c:pt>
              </c:numCache>
            </c:numRef>
          </c:val>
        </c:ser>
        <c:ser>
          <c:idx val="6"/>
          <c:order val="6"/>
          <c:tx>
            <c:strRef>
              <c:f>plot_data_c!$A$8</c:f>
              <c:strCache>
                <c:ptCount val="1"/>
                <c:pt idx="0">
                  <c:v>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plot_data_c!$B$8:$IG$8</c:f>
              <c:numCache>
                <c:formatCode>General</c:formatCode>
                <c:ptCount val="240"/>
                <c:pt idx="0">
                  <c:v>2.3899846153846156E-3</c:v>
                </c:pt>
                <c:pt idx="1">
                  <c:v>2.3982307692307736E-3</c:v>
                </c:pt>
                <c:pt idx="2">
                  <c:v>2.4218153846153846E-3</c:v>
                </c:pt>
                <c:pt idx="3">
                  <c:v>2.4243923076923187E-3</c:v>
                </c:pt>
                <c:pt idx="4">
                  <c:v>2.4487923076923187E-3</c:v>
                </c:pt>
                <c:pt idx="5">
                  <c:v>2.4634153846153852E-3</c:v>
                </c:pt>
                <c:pt idx="6">
                  <c:v>2.4477384615384612E-3</c:v>
                </c:pt>
                <c:pt idx="7">
                  <c:v>2.4804999999999996E-3</c:v>
                </c:pt>
                <c:pt idx="8">
                  <c:v>2.5523846153846191E-3</c:v>
                </c:pt>
                <c:pt idx="9">
                  <c:v>2.5553384615384618E-3</c:v>
                </c:pt>
                <c:pt idx="10">
                  <c:v>2.5784615384615455E-3</c:v>
                </c:pt>
                <c:pt idx="11">
                  <c:v>2.5712307692307692E-3</c:v>
                </c:pt>
                <c:pt idx="12">
                  <c:v>2.6003692307692353E-3</c:v>
                </c:pt>
                <c:pt idx="13">
                  <c:v>2.6122230769230802E-3</c:v>
                </c:pt>
                <c:pt idx="14">
                  <c:v>2.6702538461538462E-3</c:v>
                </c:pt>
                <c:pt idx="15">
                  <c:v>2.6525923076923148E-3</c:v>
                </c:pt>
                <c:pt idx="16">
                  <c:v>2.6971846153846213E-3</c:v>
                </c:pt>
                <c:pt idx="17">
                  <c:v>2.7440692307692353E-3</c:v>
                </c:pt>
                <c:pt idx="18">
                  <c:v>2.7899384615384672E-3</c:v>
                </c:pt>
                <c:pt idx="19">
                  <c:v>2.8076153846153845E-3</c:v>
                </c:pt>
                <c:pt idx="20">
                  <c:v>2.8898307692307736E-3</c:v>
                </c:pt>
                <c:pt idx="21">
                  <c:v>2.9821846153846201E-3</c:v>
                </c:pt>
                <c:pt idx="22">
                  <c:v>3.0389384615384612E-3</c:v>
                </c:pt>
                <c:pt idx="23">
                  <c:v>3.1168769230769228E-3</c:v>
                </c:pt>
                <c:pt idx="24">
                  <c:v>3.1744076923077001E-3</c:v>
                </c:pt>
                <c:pt idx="25">
                  <c:v>3.260461538461548E-3</c:v>
                </c:pt>
                <c:pt idx="26">
                  <c:v>3.2713923076923197E-3</c:v>
                </c:pt>
                <c:pt idx="27">
                  <c:v>3.3333384615384658E-3</c:v>
                </c:pt>
                <c:pt idx="28">
                  <c:v>3.4704615384615455E-3</c:v>
                </c:pt>
                <c:pt idx="29">
                  <c:v>3.6633692307692397E-3</c:v>
                </c:pt>
                <c:pt idx="30">
                  <c:v>3.8576923076923163E-3</c:v>
                </c:pt>
                <c:pt idx="31">
                  <c:v>4.0128076923076923E-3</c:v>
                </c:pt>
                <c:pt idx="32">
                  <c:v>4.1958923076923114E-3</c:v>
                </c:pt>
                <c:pt idx="33">
                  <c:v>4.4907384615384708E-3</c:v>
                </c:pt>
                <c:pt idx="34">
                  <c:v>4.7744076923076934E-3</c:v>
                </c:pt>
                <c:pt idx="35">
                  <c:v>1.0444000000000005E-2</c:v>
                </c:pt>
                <c:pt idx="36">
                  <c:v>1.4712153846153847E-2</c:v>
                </c:pt>
                <c:pt idx="37">
                  <c:v>1.8323153846153885E-2</c:v>
                </c:pt>
                <c:pt idx="38">
                  <c:v>2.2733615384615477E-2</c:v>
                </c:pt>
                <c:pt idx="39">
                  <c:v>2.6970230769230812E-2</c:v>
                </c:pt>
                <c:pt idx="40">
                  <c:v>3.2867615384615474E-2</c:v>
                </c:pt>
                <c:pt idx="41">
                  <c:v>4.1264384615384606E-2</c:v>
                </c:pt>
                <c:pt idx="42">
                  <c:v>4.8772461538461646E-2</c:v>
                </c:pt>
                <c:pt idx="43">
                  <c:v>5.1273461538461525E-2</c:v>
                </c:pt>
                <c:pt idx="44">
                  <c:v>6.0228692307692309E-2</c:v>
                </c:pt>
                <c:pt idx="45">
                  <c:v>6.9279999999999994E-2</c:v>
                </c:pt>
                <c:pt idx="46">
                  <c:v>7.6503384615384612E-2</c:v>
                </c:pt>
                <c:pt idx="47">
                  <c:v>8.1961538461538433E-2</c:v>
                </c:pt>
                <c:pt idx="48">
                  <c:v>8.6286923076923053E-2</c:v>
                </c:pt>
                <c:pt idx="49">
                  <c:v>8.8153846153846582E-2</c:v>
                </c:pt>
                <c:pt idx="50">
                  <c:v>8.6687692307692604E-2</c:v>
                </c:pt>
                <c:pt idx="51">
                  <c:v>8.1506153846153853E-2</c:v>
                </c:pt>
                <c:pt idx="52">
                  <c:v>6.8600846153846151E-2</c:v>
                </c:pt>
                <c:pt idx="53">
                  <c:v>5.6055846153846151E-2</c:v>
                </c:pt>
                <c:pt idx="54">
                  <c:v>4.5625846153846163E-2</c:v>
                </c:pt>
                <c:pt idx="55">
                  <c:v>3.715269230769231E-2</c:v>
                </c:pt>
                <c:pt idx="56">
                  <c:v>3.0348692307692309E-2</c:v>
                </c:pt>
                <c:pt idx="57">
                  <c:v>2.4509307692307691E-2</c:v>
                </c:pt>
                <c:pt idx="58">
                  <c:v>2.0207692307692312E-2</c:v>
                </c:pt>
                <c:pt idx="59">
                  <c:v>1.751853846153846E-2</c:v>
                </c:pt>
                <c:pt idx="60">
                  <c:v>1.6313769230769264E-2</c:v>
                </c:pt>
                <c:pt idx="61">
                  <c:v>1.6084692307692307E-2</c:v>
                </c:pt>
                <c:pt idx="62">
                  <c:v>1.6648615384615425E-2</c:v>
                </c:pt>
                <c:pt idx="63">
                  <c:v>1.8141230769230781E-2</c:v>
                </c:pt>
                <c:pt idx="64">
                  <c:v>1.9710923076923081E-2</c:v>
                </c:pt>
                <c:pt idx="65">
                  <c:v>2.1078153846153851E-2</c:v>
                </c:pt>
                <c:pt idx="66">
                  <c:v>2.0298923076923145E-2</c:v>
                </c:pt>
                <c:pt idx="67">
                  <c:v>2.1209307692307763E-2</c:v>
                </c:pt>
                <c:pt idx="68">
                  <c:v>1.7349461538461543E-2</c:v>
                </c:pt>
                <c:pt idx="69">
                  <c:v>1.1834000000000001E-2</c:v>
                </c:pt>
                <c:pt idx="70">
                  <c:v>9.0008461538461752E-3</c:v>
                </c:pt>
                <c:pt idx="71">
                  <c:v>7.8643846153846151E-3</c:v>
                </c:pt>
                <c:pt idx="72">
                  <c:v>7.1404538461538464E-3</c:v>
                </c:pt>
                <c:pt idx="73">
                  <c:v>6.7199461538461651E-3</c:v>
                </c:pt>
                <c:pt idx="74">
                  <c:v>6.3500384615384634E-3</c:v>
                </c:pt>
                <c:pt idx="75">
                  <c:v>6.0971538461538459E-3</c:v>
                </c:pt>
                <c:pt idx="76">
                  <c:v>5.8200230769230804E-3</c:v>
                </c:pt>
                <c:pt idx="77">
                  <c:v>5.5375538461538464E-3</c:v>
                </c:pt>
                <c:pt idx="78">
                  <c:v>5.7340615384615413E-3</c:v>
                </c:pt>
                <c:pt idx="79">
                  <c:v>6.097700000000008E-3</c:v>
                </c:pt>
                <c:pt idx="80">
                  <c:v>6.1275230769230766E-3</c:v>
                </c:pt>
                <c:pt idx="81">
                  <c:v>6.1195307692307691E-3</c:v>
                </c:pt>
                <c:pt idx="82">
                  <c:v>6.5491461538461698E-3</c:v>
                </c:pt>
                <c:pt idx="83">
                  <c:v>6.8917076923077037E-3</c:v>
                </c:pt>
                <c:pt idx="84">
                  <c:v>7.1460769230769234E-3</c:v>
                </c:pt>
                <c:pt idx="85">
                  <c:v>7.320938461538461E-3</c:v>
                </c:pt>
                <c:pt idx="86">
                  <c:v>7.6321846153846193E-3</c:v>
                </c:pt>
                <c:pt idx="87">
                  <c:v>8.034538461538461E-3</c:v>
                </c:pt>
                <c:pt idx="88">
                  <c:v>8.7173076923076926E-3</c:v>
                </c:pt>
                <c:pt idx="89">
                  <c:v>8.8403846153846475E-3</c:v>
                </c:pt>
                <c:pt idx="90">
                  <c:v>8.7728461538461814E-3</c:v>
                </c:pt>
                <c:pt idx="91">
                  <c:v>8.8935384615384666E-3</c:v>
                </c:pt>
                <c:pt idx="92">
                  <c:v>8.9950769230769268E-3</c:v>
                </c:pt>
                <c:pt idx="93">
                  <c:v>8.9524615384615723E-3</c:v>
                </c:pt>
                <c:pt idx="94">
                  <c:v>8.9076923076923248E-3</c:v>
                </c:pt>
                <c:pt idx="95">
                  <c:v>8.9559230769231044E-3</c:v>
                </c:pt>
                <c:pt idx="96">
                  <c:v>8.8836153846154012E-3</c:v>
                </c:pt>
                <c:pt idx="97">
                  <c:v>8.7826153846154026E-3</c:v>
                </c:pt>
                <c:pt idx="98">
                  <c:v>8.7333846153846342E-3</c:v>
                </c:pt>
                <c:pt idx="99">
                  <c:v>8.6241538461538474E-3</c:v>
                </c:pt>
                <c:pt idx="100">
                  <c:v>8.5823846153846549E-3</c:v>
                </c:pt>
                <c:pt idx="101">
                  <c:v>8.4967692307692713E-3</c:v>
                </c:pt>
                <c:pt idx="102">
                  <c:v>8.4206923076923287E-3</c:v>
                </c:pt>
                <c:pt idx="103">
                  <c:v>8.3173846153846535E-3</c:v>
                </c:pt>
                <c:pt idx="104">
                  <c:v>8.15123076923077E-3</c:v>
                </c:pt>
                <c:pt idx="105">
                  <c:v>8.1320000000000003E-3</c:v>
                </c:pt>
                <c:pt idx="106">
                  <c:v>8.0856153846154011E-3</c:v>
                </c:pt>
                <c:pt idx="107">
                  <c:v>7.9481538461538513E-3</c:v>
                </c:pt>
                <c:pt idx="108">
                  <c:v>7.9006923076923273E-3</c:v>
                </c:pt>
                <c:pt idx="109">
                  <c:v>7.7433076923077116E-3</c:v>
                </c:pt>
                <c:pt idx="110">
                  <c:v>7.6293846153846325E-3</c:v>
                </c:pt>
                <c:pt idx="111">
                  <c:v>7.5165153846153904E-3</c:v>
                </c:pt>
                <c:pt idx="112">
                  <c:v>7.421530769230778E-3</c:v>
                </c:pt>
                <c:pt idx="113">
                  <c:v>7.2888230769230901E-3</c:v>
                </c:pt>
                <c:pt idx="114">
                  <c:v>7.2078307692307704E-3</c:v>
                </c:pt>
                <c:pt idx="115">
                  <c:v>7.016092307692322E-3</c:v>
                </c:pt>
                <c:pt idx="116">
                  <c:v>6.9219153846153923E-3</c:v>
                </c:pt>
                <c:pt idx="117">
                  <c:v>6.8313692307692478E-3</c:v>
                </c:pt>
                <c:pt idx="118">
                  <c:v>6.6290615384615404E-3</c:v>
                </c:pt>
                <c:pt idx="119">
                  <c:v>6.545107692307703E-3</c:v>
                </c:pt>
                <c:pt idx="120">
                  <c:v>6.3591923076923192E-3</c:v>
                </c:pt>
                <c:pt idx="121">
                  <c:v>6.3480769230769233E-3</c:v>
                </c:pt>
                <c:pt idx="122">
                  <c:v>6.3490307692307714E-3</c:v>
                </c:pt>
                <c:pt idx="123">
                  <c:v>6.3496846153846351E-3</c:v>
                </c:pt>
                <c:pt idx="124">
                  <c:v>6.5524538461538464E-3</c:v>
                </c:pt>
                <c:pt idx="125">
                  <c:v>7.1049923076923083E-3</c:v>
                </c:pt>
                <c:pt idx="126">
                  <c:v>7.6474692307692323E-3</c:v>
                </c:pt>
                <c:pt idx="127">
                  <c:v>7.091861538461551E-3</c:v>
                </c:pt>
                <c:pt idx="128">
                  <c:v>5.7477153846153903E-3</c:v>
                </c:pt>
                <c:pt idx="129">
                  <c:v>5.4341461538461632E-3</c:v>
                </c:pt>
                <c:pt idx="130">
                  <c:v>5.8014692307692432E-3</c:v>
                </c:pt>
                <c:pt idx="131">
                  <c:v>5.6435230769230774E-3</c:v>
                </c:pt>
                <c:pt idx="132">
                  <c:v>5.3830461538461648E-3</c:v>
                </c:pt>
                <c:pt idx="133">
                  <c:v>5.1702846153846302E-3</c:v>
                </c:pt>
                <c:pt idx="134">
                  <c:v>5.0284000000000014E-3</c:v>
                </c:pt>
                <c:pt idx="135">
                  <c:v>4.8868538461538484E-3</c:v>
                </c:pt>
                <c:pt idx="136">
                  <c:v>4.7892615384615544E-3</c:v>
                </c:pt>
                <c:pt idx="137">
                  <c:v>4.7176153846153904E-3</c:v>
                </c:pt>
                <c:pt idx="138">
                  <c:v>4.7365153846153944E-3</c:v>
                </c:pt>
                <c:pt idx="139">
                  <c:v>4.5941076923076921E-3</c:v>
                </c:pt>
                <c:pt idx="140">
                  <c:v>4.5584461538461622E-3</c:v>
                </c:pt>
                <c:pt idx="141">
                  <c:v>4.5149307692307645E-3</c:v>
                </c:pt>
                <c:pt idx="142">
                  <c:v>4.4055307692307723E-3</c:v>
                </c:pt>
                <c:pt idx="143">
                  <c:v>4.3765076923077007E-3</c:v>
                </c:pt>
                <c:pt idx="144">
                  <c:v>4.451600000000013E-3</c:v>
                </c:pt>
                <c:pt idx="145">
                  <c:v>4.4478615384615471E-3</c:v>
                </c:pt>
                <c:pt idx="146">
                  <c:v>4.4458076923077038E-3</c:v>
                </c:pt>
                <c:pt idx="147">
                  <c:v>4.3860000000000088E-3</c:v>
                </c:pt>
                <c:pt idx="148">
                  <c:v>4.3781384615384621E-3</c:v>
                </c:pt>
                <c:pt idx="149">
                  <c:v>4.3269692307692309E-3</c:v>
                </c:pt>
                <c:pt idx="150">
                  <c:v>4.3666538461538474E-3</c:v>
                </c:pt>
                <c:pt idx="151">
                  <c:v>4.3524076923076921E-3</c:v>
                </c:pt>
                <c:pt idx="152">
                  <c:v>4.2718076923077058E-3</c:v>
                </c:pt>
                <c:pt idx="153">
                  <c:v>4.2422615384615434E-3</c:v>
                </c:pt>
                <c:pt idx="154">
                  <c:v>4.2151384615384613E-3</c:v>
                </c:pt>
                <c:pt idx="155">
                  <c:v>4.1848615384615382E-3</c:v>
                </c:pt>
                <c:pt idx="156">
                  <c:v>4.2415923076923219E-3</c:v>
                </c:pt>
                <c:pt idx="157">
                  <c:v>4.2931076923077016E-3</c:v>
                </c:pt>
                <c:pt idx="158">
                  <c:v>4.3185846153846151E-3</c:v>
                </c:pt>
                <c:pt idx="159">
                  <c:v>4.29644615384617E-3</c:v>
                </c:pt>
                <c:pt idx="160">
                  <c:v>4.345746153846166E-3</c:v>
                </c:pt>
                <c:pt idx="161">
                  <c:v>4.4255153846153843E-3</c:v>
                </c:pt>
                <c:pt idx="162">
                  <c:v>4.4569692307692334E-3</c:v>
                </c:pt>
                <c:pt idx="163">
                  <c:v>4.5699461538461538E-3</c:v>
                </c:pt>
                <c:pt idx="164">
                  <c:v>4.7288846153846174E-3</c:v>
                </c:pt>
                <c:pt idx="165">
                  <c:v>4.8461000000000034E-3</c:v>
                </c:pt>
                <c:pt idx="166">
                  <c:v>4.9860461538461728E-3</c:v>
                </c:pt>
                <c:pt idx="167">
                  <c:v>5.2429230769230834E-3</c:v>
                </c:pt>
                <c:pt idx="168">
                  <c:v>5.4625076923076922E-3</c:v>
                </c:pt>
                <c:pt idx="169">
                  <c:v>5.6461230769230784E-3</c:v>
                </c:pt>
                <c:pt idx="170">
                  <c:v>5.9775384615384699E-3</c:v>
                </c:pt>
                <c:pt idx="171">
                  <c:v>6.3823923076923219E-3</c:v>
                </c:pt>
                <c:pt idx="172">
                  <c:v>6.8048923076923134E-3</c:v>
                </c:pt>
                <c:pt idx="173">
                  <c:v>7.371230769230781E-3</c:v>
                </c:pt>
                <c:pt idx="174">
                  <c:v>8.1684615384615567E-3</c:v>
                </c:pt>
                <c:pt idx="175">
                  <c:v>8.9736923076923387E-3</c:v>
                </c:pt>
                <c:pt idx="176">
                  <c:v>1.0002E-2</c:v>
                </c:pt>
                <c:pt idx="177">
                  <c:v>1.1262615384615413E-2</c:v>
                </c:pt>
                <c:pt idx="178">
                  <c:v>1.2843846153846154E-2</c:v>
                </c:pt>
                <c:pt idx="179">
                  <c:v>1.4714461538461541E-2</c:v>
                </c:pt>
                <c:pt idx="180">
                  <c:v>1.721638461538462E-2</c:v>
                </c:pt>
                <c:pt idx="181">
                  <c:v>2.0026384615384613E-2</c:v>
                </c:pt>
                <c:pt idx="182">
                  <c:v>2.3410384615384618E-2</c:v>
                </c:pt>
                <c:pt idx="183">
                  <c:v>2.752092307692313E-2</c:v>
                </c:pt>
                <c:pt idx="184">
                  <c:v>3.2357076923076995E-2</c:v>
                </c:pt>
                <c:pt idx="185">
                  <c:v>3.9379923076923166E-2</c:v>
                </c:pt>
                <c:pt idx="186">
                  <c:v>4.6169615384615385E-2</c:v>
                </c:pt>
                <c:pt idx="187">
                  <c:v>5.4250615384615404E-2</c:v>
                </c:pt>
                <c:pt idx="188">
                  <c:v>6.5738000000000033E-2</c:v>
                </c:pt>
                <c:pt idx="189">
                  <c:v>7.9743076923077041E-2</c:v>
                </c:pt>
                <c:pt idx="190">
                  <c:v>9.5157692307692734E-2</c:v>
                </c:pt>
                <c:pt idx="191">
                  <c:v>0.11085923076923078</c:v>
                </c:pt>
                <c:pt idx="192">
                  <c:v>0.12457692307692331</c:v>
                </c:pt>
                <c:pt idx="193">
                  <c:v>0.13387384615384615</c:v>
                </c:pt>
                <c:pt idx="194">
                  <c:v>0.13756615384615412</c:v>
                </c:pt>
                <c:pt idx="195">
                  <c:v>0.13501384615384621</c:v>
                </c:pt>
                <c:pt idx="196">
                  <c:v>0.12696923076923131</c:v>
                </c:pt>
                <c:pt idx="197">
                  <c:v>0.11541538461538449</c:v>
                </c:pt>
                <c:pt idx="198">
                  <c:v>0.10198384615384615</c:v>
                </c:pt>
                <c:pt idx="199">
                  <c:v>8.7933076923076947E-2</c:v>
                </c:pt>
                <c:pt idx="200">
                  <c:v>7.4521153846153862E-2</c:v>
                </c:pt>
                <c:pt idx="201">
                  <c:v>6.2376153846153914E-2</c:v>
                </c:pt>
                <c:pt idx="202">
                  <c:v>5.1495615384615383E-2</c:v>
                </c:pt>
                <c:pt idx="203">
                  <c:v>4.2163923076923189E-2</c:v>
                </c:pt>
                <c:pt idx="204">
                  <c:v>3.4288692307692312E-2</c:v>
                </c:pt>
                <c:pt idx="205">
                  <c:v>2.7095692307692352E-2</c:v>
                </c:pt>
                <c:pt idx="206">
                  <c:v>2.0789230769230792E-2</c:v>
                </c:pt>
                <c:pt idx="207">
                  <c:v>1.5139E-2</c:v>
                </c:pt>
                <c:pt idx="208">
                  <c:v>9.9381538461538431E-3</c:v>
                </c:pt>
                <c:pt idx="209">
                  <c:v>9.7559230769230943E-3</c:v>
                </c:pt>
                <c:pt idx="210">
                  <c:v>1.0365000000000001E-2</c:v>
                </c:pt>
                <c:pt idx="211">
                  <c:v>1.0713307692307715E-2</c:v>
                </c:pt>
                <c:pt idx="212">
                  <c:v>1.0825307692307726E-2</c:v>
                </c:pt>
                <c:pt idx="213">
                  <c:v>1.0766153846153866E-2</c:v>
                </c:pt>
                <c:pt idx="214">
                  <c:v>1.0698692307692298E-2</c:v>
                </c:pt>
                <c:pt idx="215">
                  <c:v>1.0608384615384625E-2</c:v>
                </c:pt>
                <c:pt idx="216">
                  <c:v>1.0526615384615407E-2</c:v>
                </c:pt>
                <c:pt idx="217">
                  <c:v>1.0443461538461561E-2</c:v>
                </c:pt>
                <c:pt idx="218">
                  <c:v>1.0354E-2</c:v>
                </c:pt>
                <c:pt idx="219">
                  <c:v>1.0287923076923076E-2</c:v>
                </c:pt>
                <c:pt idx="220">
                  <c:v>1.0342923076923079E-2</c:v>
                </c:pt>
                <c:pt idx="221">
                  <c:v>1.0371153846153849E-2</c:v>
                </c:pt>
                <c:pt idx="222">
                  <c:v>1.0411076923076914E-2</c:v>
                </c:pt>
                <c:pt idx="223">
                  <c:v>1.0304692307692308E-2</c:v>
                </c:pt>
                <c:pt idx="224">
                  <c:v>1.0153307692307701E-2</c:v>
                </c:pt>
                <c:pt idx="225">
                  <c:v>9.8742307692307706E-3</c:v>
                </c:pt>
                <c:pt idx="226">
                  <c:v>9.5390769230769227E-3</c:v>
                </c:pt>
                <c:pt idx="227">
                  <c:v>9.1925384615384707E-3</c:v>
                </c:pt>
                <c:pt idx="228">
                  <c:v>8.8225384615384667E-3</c:v>
                </c:pt>
                <c:pt idx="229">
                  <c:v>8.3973846153846537E-3</c:v>
                </c:pt>
                <c:pt idx="230">
                  <c:v>7.9616153846154003E-3</c:v>
                </c:pt>
                <c:pt idx="231">
                  <c:v>7.5977615384615433E-3</c:v>
                </c:pt>
                <c:pt idx="232">
                  <c:v>7.2083846153846356E-3</c:v>
                </c:pt>
                <c:pt idx="233">
                  <c:v>6.8941769230769206E-3</c:v>
                </c:pt>
                <c:pt idx="234">
                  <c:v>6.6237461538461613E-3</c:v>
                </c:pt>
                <c:pt idx="235">
                  <c:v>6.3794153846153945E-3</c:v>
                </c:pt>
                <c:pt idx="236">
                  <c:v>6.1215076923076921E-3</c:v>
                </c:pt>
                <c:pt idx="237">
                  <c:v>5.916592307692323E-3</c:v>
                </c:pt>
                <c:pt idx="238">
                  <c:v>5.7395307692307733E-3</c:v>
                </c:pt>
                <c:pt idx="239">
                  <c:v>5.5474461538461643E-3</c:v>
                </c:pt>
              </c:numCache>
            </c:numRef>
          </c:val>
        </c:ser>
        <c:ser>
          <c:idx val="7"/>
          <c:order val="7"/>
          <c:tx>
            <c:strRef>
              <c:f>plot_data_c!$A$9</c:f>
              <c:strCache>
                <c:ptCount val="1"/>
                <c:pt idx="0">
                  <c:v>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plot_data_c!$B$9:$IG$9</c:f>
              <c:numCache>
                <c:formatCode>General</c:formatCode>
                <c:ptCount val="240"/>
                <c:pt idx="0">
                  <c:v>2.2848600000000044E-3</c:v>
                </c:pt>
                <c:pt idx="1">
                  <c:v>2.2960000000000012E-3</c:v>
                </c:pt>
                <c:pt idx="2">
                  <c:v>2.3336466666666672E-3</c:v>
                </c:pt>
                <c:pt idx="3">
                  <c:v>2.3573133333333342E-3</c:v>
                </c:pt>
                <c:pt idx="4">
                  <c:v>2.3437800000000041E-3</c:v>
                </c:pt>
                <c:pt idx="5">
                  <c:v>2.3468466666666668E-3</c:v>
                </c:pt>
                <c:pt idx="6">
                  <c:v>2.338326666666671E-3</c:v>
                </c:pt>
                <c:pt idx="7">
                  <c:v>2.3710933333333331E-3</c:v>
                </c:pt>
                <c:pt idx="8">
                  <c:v>2.4156933333333336E-3</c:v>
                </c:pt>
                <c:pt idx="9">
                  <c:v>2.4068399999999999E-3</c:v>
                </c:pt>
                <c:pt idx="10">
                  <c:v>2.4073533333333341E-3</c:v>
                </c:pt>
                <c:pt idx="11">
                  <c:v>2.4319266666666672E-3</c:v>
                </c:pt>
                <c:pt idx="12">
                  <c:v>2.4570400000000002E-3</c:v>
                </c:pt>
                <c:pt idx="13">
                  <c:v>2.483593333333338E-3</c:v>
                </c:pt>
                <c:pt idx="14">
                  <c:v>2.5044600000000039E-3</c:v>
                </c:pt>
                <c:pt idx="15">
                  <c:v>2.5054666666666672E-3</c:v>
                </c:pt>
                <c:pt idx="16">
                  <c:v>2.5426266666666681E-3</c:v>
                </c:pt>
                <c:pt idx="17">
                  <c:v>2.5684333333333385E-3</c:v>
                </c:pt>
                <c:pt idx="18">
                  <c:v>2.609880000000005E-3</c:v>
                </c:pt>
                <c:pt idx="19">
                  <c:v>2.6716800000000001E-3</c:v>
                </c:pt>
                <c:pt idx="20">
                  <c:v>2.6908133333333351E-3</c:v>
                </c:pt>
                <c:pt idx="21">
                  <c:v>2.769780000000006E-3</c:v>
                </c:pt>
                <c:pt idx="22">
                  <c:v>2.8474133333333332E-3</c:v>
                </c:pt>
                <c:pt idx="23">
                  <c:v>2.9126733333333333E-3</c:v>
                </c:pt>
                <c:pt idx="24">
                  <c:v>3.004366666666672E-3</c:v>
                </c:pt>
                <c:pt idx="25">
                  <c:v>3.0288000000000012E-3</c:v>
                </c:pt>
                <c:pt idx="26">
                  <c:v>3.1057933333333396E-3</c:v>
                </c:pt>
                <c:pt idx="27">
                  <c:v>3.1725133333333332E-3</c:v>
                </c:pt>
                <c:pt idx="28">
                  <c:v>3.2722333333333352E-3</c:v>
                </c:pt>
                <c:pt idx="29">
                  <c:v>3.4142333333333336E-3</c:v>
                </c:pt>
                <c:pt idx="30">
                  <c:v>3.5726733333333333E-3</c:v>
                </c:pt>
                <c:pt idx="31">
                  <c:v>3.7082266666666783E-3</c:v>
                </c:pt>
                <c:pt idx="32">
                  <c:v>3.8565000000000001E-3</c:v>
                </c:pt>
                <c:pt idx="33">
                  <c:v>4.0485199999999999E-3</c:v>
                </c:pt>
                <c:pt idx="34">
                  <c:v>4.1909400000000006E-3</c:v>
                </c:pt>
                <c:pt idx="35">
                  <c:v>8.2688666666666747E-3</c:v>
                </c:pt>
                <c:pt idx="36">
                  <c:v>1.1332933333333333E-2</c:v>
                </c:pt>
                <c:pt idx="37">
                  <c:v>1.3857533333333357E-2</c:v>
                </c:pt>
                <c:pt idx="38">
                  <c:v>1.6955266666666673E-2</c:v>
                </c:pt>
                <c:pt idx="39">
                  <c:v>1.9879733333333361E-2</c:v>
                </c:pt>
                <c:pt idx="40">
                  <c:v>2.4282933333333336E-2</c:v>
                </c:pt>
                <c:pt idx="41">
                  <c:v>3.0593466666666666E-2</c:v>
                </c:pt>
                <c:pt idx="42">
                  <c:v>3.6732333333333332E-2</c:v>
                </c:pt>
                <c:pt idx="43">
                  <c:v>3.7733400000000056E-2</c:v>
                </c:pt>
                <c:pt idx="44">
                  <c:v>4.2748533333333449E-2</c:v>
                </c:pt>
                <c:pt idx="45">
                  <c:v>4.7552466666666703E-2</c:v>
                </c:pt>
                <c:pt idx="46">
                  <c:v>5.1136333333333436E-2</c:v>
                </c:pt>
                <c:pt idx="47">
                  <c:v>5.354133333333333E-2</c:v>
                </c:pt>
                <c:pt idx="48">
                  <c:v>5.4879133333333434E-2</c:v>
                </c:pt>
                <c:pt idx="49">
                  <c:v>5.4767400000000167E-2</c:v>
                </c:pt>
                <c:pt idx="50">
                  <c:v>5.3159799999999986E-2</c:v>
                </c:pt>
                <c:pt idx="51">
                  <c:v>4.9852666666666781E-2</c:v>
                </c:pt>
                <c:pt idx="52">
                  <c:v>4.1916399999999999E-2</c:v>
                </c:pt>
                <c:pt idx="53">
                  <c:v>3.4379599999999996E-2</c:v>
                </c:pt>
                <c:pt idx="54">
                  <c:v>2.8032066666666682E-2</c:v>
                </c:pt>
                <c:pt idx="55">
                  <c:v>2.2916533333333333E-2</c:v>
                </c:pt>
                <c:pt idx="56">
                  <c:v>1.8723333333333363E-2</c:v>
                </c:pt>
                <c:pt idx="57">
                  <c:v>1.5349866666666691E-2</c:v>
                </c:pt>
                <c:pt idx="58">
                  <c:v>1.2946133333333353E-2</c:v>
                </c:pt>
                <c:pt idx="59">
                  <c:v>1.1350933333333341E-2</c:v>
                </c:pt>
                <c:pt idx="60">
                  <c:v>1.0755800000000001E-2</c:v>
                </c:pt>
                <c:pt idx="61">
                  <c:v>1.1854266666666667E-2</c:v>
                </c:pt>
                <c:pt idx="62">
                  <c:v>1.2529266666666667E-2</c:v>
                </c:pt>
                <c:pt idx="63">
                  <c:v>1.1597133333333341E-2</c:v>
                </c:pt>
                <c:pt idx="64">
                  <c:v>1.31132E-2</c:v>
                </c:pt>
                <c:pt idx="65">
                  <c:v>1.5814399999999999E-2</c:v>
                </c:pt>
                <c:pt idx="66">
                  <c:v>1.6392933333333335E-2</c:v>
                </c:pt>
                <c:pt idx="67">
                  <c:v>1.6526200000000001E-2</c:v>
                </c:pt>
                <c:pt idx="68">
                  <c:v>1.2465533333333355E-2</c:v>
                </c:pt>
                <c:pt idx="69">
                  <c:v>7.2802666666666833E-3</c:v>
                </c:pt>
                <c:pt idx="70">
                  <c:v>4.8936666666666764E-3</c:v>
                </c:pt>
                <c:pt idx="71">
                  <c:v>3.9110999999999998E-3</c:v>
                </c:pt>
                <c:pt idx="72">
                  <c:v>3.3805800000000059E-3</c:v>
                </c:pt>
                <c:pt idx="73">
                  <c:v>3.2050133333333375E-3</c:v>
                </c:pt>
                <c:pt idx="74">
                  <c:v>3.0853266666666743E-3</c:v>
                </c:pt>
                <c:pt idx="75">
                  <c:v>2.9089866666666721E-3</c:v>
                </c:pt>
                <c:pt idx="76">
                  <c:v>2.8756666666666666E-3</c:v>
                </c:pt>
                <c:pt idx="77">
                  <c:v>3.0494066666666717E-3</c:v>
                </c:pt>
                <c:pt idx="78">
                  <c:v>4.1301400000000078E-3</c:v>
                </c:pt>
                <c:pt idx="79">
                  <c:v>4.9263266666666724E-3</c:v>
                </c:pt>
                <c:pt idx="80">
                  <c:v>4.9853733333333526E-3</c:v>
                </c:pt>
                <c:pt idx="81">
                  <c:v>4.2970999999999999E-3</c:v>
                </c:pt>
                <c:pt idx="82">
                  <c:v>3.6681866666666784E-3</c:v>
                </c:pt>
                <c:pt idx="83">
                  <c:v>3.603653333333338E-3</c:v>
                </c:pt>
                <c:pt idx="84">
                  <c:v>3.6911800000000083E-3</c:v>
                </c:pt>
                <c:pt idx="85">
                  <c:v>3.7887066666666773E-3</c:v>
                </c:pt>
                <c:pt idx="86">
                  <c:v>4.007406666666667E-3</c:v>
                </c:pt>
                <c:pt idx="87">
                  <c:v>4.2933133333333514E-3</c:v>
                </c:pt>
                <c:pt idx="88">
                  <c:v>4.6220466666666666E-3</c:v>
                </c:pt>
                <c:pt idx="89">
                  <c:v>4.7975600000000002E-3</c:v>
                </c:pt>
                <c:pt idx="90">
                  <c:v>4.8998533333333488E-3</c:v>
                </c:pt>
                <c:pt idx="91">
                  <c:v>5.0025533333333434E-3</c:v>
                </c:pt>
                <c:pt idx="92">
                  <c:v>5.0735933333333526E-3</c:v>
                </c:pt>
                <c:pt idx="93">
                  <c:v>5.0703133333333504E-3</c:v>
                </c:pt>
                <c:pt idx="94">
                  <c:v>5.0781666666666753E-3</c:v>
                </c:pt>
                <c:pt idx="95">
                  <c:v>5.071220000000016E-3</c:v>
                </c:pt>
                <c:pt idx="96">
                  <c:v>5.1083466666666704E-3</c:v>
                </c:pt>
                <c:pt idx="97">
                  <c:v>5.0429200000000002E-3</c:v>
                </c:pt>
                <c:pt idx="98">
                  <c:v>4.961760000000013E-3</c:v>
                </c:pt>
                <c:pt idx="99">
                  <c:v>4.9596000000000119E-3</c:v>
                </c:pt>
                <c:pt idx="100">
                  <c:v>4.8455933333333475E-3</c:v>
                </c:pt>
                <c:pt idx="101">
                  <c:v>4.8693466666666733E-3</c:v>
                </c:pt>
                <c:pt idx="102">
                  <c:v>4.8227599999999997E-3</c:v>
                </c:pt>
                <c:pt idx="103">
                  <c:v>4.777086666666667E-3</c:v>
                </c:pt>
                <c:pt idx="104">
                  <c:v>4.703860000000012E-3</c:v>
                </c:pt>
                <c:pt idx="105">
                  <c:v>4.6697599999999994E-3</c:v>
                </c:pt>
                <c:pt idx="106">
                  <c:v>4.6267533333333426E-3</c:v>
                </c:pt>
                <c:pt idx="107">
                  <c:v>4.6349933333333414E-3</c:v>
                </c:pt>
                <c:pt idx="108">
                  <c:v>4.5063533333333516E-3</c:v>
                </c:pt>
                <c:pt idx="109">
                  <c:v>4.4377933333333546E-3</c:v>
                </c:pt>
                <c:pt idx="110">
                  <c:v>4.3779600000000002E-3</c:v>
                </c:pt>
                <c:pt idx="111">
                  <c:v>4.3151066666666646E-3</c:v>
                </c:pt>
                <c:pt idx="112">
                  <c:v>4.2460866666666694E-3</c:v>
                </c:pt>
                <c:pt idx="113">
                  <c:v>4.1933866666666675E-3</c:v>
                </c:pt>
                <c:pt idx="114">
                  <c:v>4.0948733333333424E-3</c:v>
                </c:pt>
                <c:pt idx="115">
                  <c:v>4.0469399999999997E-3</c:v>
                </c:pt>
                <c:pt idx="116">
                  <c:v>3.977726666666675E-3</c:v>
                </c:pt>
                <c:pt idx="117">
                  <c:v>3.9780066666666681E-3</c:v>
                </c:pt>
                <c:pt idx="118">
                  <c:v>3.8825799999999996E-3</c:v>
                </c:pt>
                <c:pt idx="119">
                  <c:v>3.822093333333337E-3</c:v>
                </c:pt>
                <c:pt idx="120">
                  <c:v>3.744660000000006E-3</c:v>
                </c:pt>
                <c:pt idx="121">
                  <c:v>3.681420000000006E-3</c:v>
                </c:pt>
                <c:pt idx="122">
                  <c:v>3.7332000000000068E-3</c:v>
                </c:pt>
                <c:pt idx="123">
                  <c:v>3.8174600000000039E-3</c:v>
                </c:pt>
                <c:pt idx="124">
                  <c:v>3.9500733333333342E-3</c:v>
                </c:pt>
                <c:pt idx="125">
                  <c:v>4.1150066666666655E-3</c:v>
                </c:pt>
                <c:pt idx="126">
                  <c:v>4.1887000000000079E-3</c:v>
                </c:pt>
                <c:pt idx="127">
                  <c:v>4.1654866666666563E-3</c:v>
                </c:pt>
                <c:pt idx="128">
                  <c:v>3.975973333333333E-3</c:v>
                </c:pt>
                <c:pt idx="129">
                  <c:v>3.9589800000000052E-3</c:v>
                </c:pt>
                <c:pt idx="130">
                  <c:v>3.7870466666666764E-3</c:v>
                </c:pt>
                <c:pt idx="131">
                  <c:v>3.4560799999999998E-3</c:v>
                </c:pt>
                <c:pt idx="132">
                  <c:v>3.1505133333333385E-3</c:v>
                </c:pt>
                <c:pt idx="133">
                  <c:v>2.965186666666674E-3</c:v>
                </c:pt>
                <c:pt idx="134">
                  <c:v>2.7728933333333351E-3</c:v>
                </c:pt>
                <c:pt idx="135">
                  <c:v>2.6811533333333352E-3</c:v>
                </c:pt>
                <c:pt idx="136">
                  <c:v>2.6504200000000045E-3</c:v>
                </c:pt>
                <c:pt idx="137">
                  <c:v>2.5972400000000002E-3</c:v>
                </c:pt>
                <c:pt idx="138">
                  <c:v>2.5645400000000045E-3</c:v>
                </c:pt>
                <c:pt idx="139">
                  <c:v>2.5316800000000001E-3</c:v>
                </c:pt>
                <c:pt idx="140">
                  <c:v>2.49534E-3</c:v>
                </c:pt>
                <c:pt idx="141">
                  <c:v>2.4909066666666682E-3</c:v>
                </c:pt>
                <c:pt idx="142">
                  <c:v>2.45692E-3</c:v>
                </c:pt>
                <c:pt idx="143">
                  <c:v>2.4377200000000039E-3</c:v>
                </c:pt>
                <c:pt idx="144">
                  <c:v>2.4831333333333394E-3</c:v>
                </c:pt>
                <c:pt idx="145">
                  <c:v>2.4720199999999997E-3</c:v>
                </c:pt>
                <c:pt idx="146">
                  <c:v>2.4255933333333342E-3</c:v>
                </c:pt>
                <c:pt idx="147">
                  <c:v>2.4548866666666692E-3</c:v>
                </c:pt>
                <c:pt idx="148">
                  <c:v>2.4498266666666715E-3</c:v>
                </c:pt>
                <c:pt idx="149">
                  <c:v>2.3940000000000012E-3</c:v>
                </c:pt>
                <c:pt idx="150">
                  <c:v>2.3900333333333342E-3</c:v>
                </c:pt>
                <c:pt idx="151">
                  <c:v>2.3689600000000002E-3</c:v>
                </c:pt>
                <c:pt idx="152">
                  <c:v>2.3498600000000001E-3</c:v>
                </c:pt>
                <c:pt idx="153">
                  <c:v>2.371753333333333E-3</c:v>
                </c:pt>
                <c:pt idx="154">
                  <c:v>2.2918933333333342E-3</c:v>
                </c:pt>
                <c:pt idx="155">
                  <c:v>2.2793733333333352E-3</c:v>
                </c:pt>
                <c:pt idx="156">
                  <c:v>2.3179200000000002E-3</c:v>
                </c:pt>
                <c:pt idx="157">
                  <c:v>2.3130533333333334E-3</c:v>
                </c:pt>
                <c:pt idx="158">
                  <c:v>2.3843400000000039E-3</c:v>
                </c:pt>
                <c:pt idx="159">
                  <c:v>2.3609000000000039E-3</c:v>
                </c:pt>
                <c:pt idx="160">
                  <c:v>2.3444800000000012E-3</c:v>
                </c:pt>
                <c:pt idx="161">
                  <c:v>2.4003800000000045E-3</c:v>
                </c:pt>
                <c:pt idx="162">
                  <c:v>2.424520000000006E-3</c:v>
                </c:pt>
                <c:pt idx="163">
                  <c:v>2.4526066666666672E-3</c:v>
                </c:pt>
                <c:pt idx="164">
                  <c:v>2.5110799999999997E-3</c:v>
                </c:pt>
                <c:pt idx="165">
                  <c:v>2.5321200000000045E-3</c:v>
                </c:pt>
                <c:pt idx="166">
                  <c:v>2.6097133333333375E-3</c:v>
                </c:pt>
                <c:pt idx="167">
                  <c:v>2.7480466666666716E-3</c:v>
                </c:pt>
                <c:pt idx="168">
                  <c:v>2.8504800000000012E-3</c:v>
                </c:pt>
                <c:pt idx="169">
                  <c:v>2.8985533333333331E-3</c:v>
                </c:pt>
                <c:pt idx="170">
                  <c:v>3.023333333333341E-3</c:v>
                </c:pt>
                <c:pt idx="171">
                  <c:v>3.2505000000000069E-3</c:v>
                </c:pt>
                <c:pt idx="172">
                  <c:v>3.4457600000000039E-3</c:v>
                </c:pt>
                <c:pt idx="173">
                  <c:v>3.6407400000000069E-3</c:v>
                </c:pt>
                <c:pt idx="174">
                  <c:v>4.0662800000000002E-3</c:v>
                </c:pt>
                <c:pt idx="175">
                  <c:v>4.4433666666666791E-3</c:v>
                </c:pt>
                <c:pt idx="176">
                  <c:v>4.9417733333333566E-3</c:v>
                </c:pt>
                <c:pt idx="177">
                  <c:v>5.5530400000000091E-3</c:v>
                </c:pt>
                <c:pt idx="178">
                  <c:v>6.3343200000000079E-3</c:v>
                </c:pt>
                <c:pt idx="179">
                  <c:v>7.3494666666666791E-3</c:v>
                </c:pt>
                <c:pt idx="180">
                  <c:v>8.3907333333333584E-3</c:v>
                </c:pt>
                <c:pt idx="181">
                  <c:v>9.8552666666667076E-3</c:v>
                </c:pt>
                <c:pt idx="182">
                  <c:v>1.1645600000000022E-2</c:v>
                </c:pt>
                <c:pt idx="183">
                  <c:v>1.398126666666669E-2</c:v>
                </c:pt>
                <c:pt idx="184">
                  <c:v>1.6961600000000035E-2</c:v>
                </c:pt>
                <c:pt idx="185">
                  <c:v>2.148453333333334E-2</c:v>
                </c:pt>
                <c:pt idx="186">
                  <c:v>2.5155799999999999E-2</c:v>
                </c:pt>
                <c:pt idx="187">
                  <c:v>2.8309600000000001E-2</c:v>
                </c:pt>
                <c:pt idx="188">
                  <c:v>3.3676800000000014E-2</c:v>
                </c:pt>
                <c:pt idx="189">
                  <c:v>4.0085266666666668E-2</c:v>
                </c:pt>
                <c:pt idx="190">
                  <c:v>4.7179133333333331E-2</c:v>
                </c:pt>
                <c:pt idx="191">
                  <c:v>5.4127666666666713E-2</c:v>
                </c:pt>
                <c:pt idx="192">
                  <c:v>6.0112333333333511E-2</c:v>
                </c:pt>
                <c:pt idx="193">
                  <c:v>6.4166200000000145E-2</c:v>
                </c:pt>
                <c:pt idx="194">
                  <c:v>6.5629933333333404E-2</c:v>
                </c:pt>
                <c:pt idx="195">
                  <c:v>6.4666666666666733E-2</c:v>
                </c:pt>
                <c:pt idx="196">
                  <c:v>6.1152066666666664E-2</c:v>
                </c:pt>
                <c:pt idx="197">
                  <c:v>5.6005199999999977E-2</c:v>
                </c:pt>
                <c:pt idx="198">
                  <c:v>5.0110200000000014E-2</c:v>
                </c:pt>
                <c:pt idx="199">
                  <c:v>4.3523866666666668E-2</c:v>
                </c:pt>
                <c:pt idx="200">
                  <c:v>3.7384066666666681E-2</c:v>
                </c:pt>
                <c:pt idx="201">
                  <c:v>3.1435266666666767E-2</c:v>
                </c:pt>
                <c:pt idx="202">
                  <c:v>2.6066599999999988E-2</c:v>
                </c:pt>
                <c:pt idx="203">
                  <c:v>2.1543733333333332E-2</c:v>
                </c:pt>
                <c:pt idx="204">
                  <c:v>1.7745E-2</c:v>
                </c:pt>
                <c:pt idx="205">
                  <c:v>1.4438733333333335E-2</c:v>
                </c:pt>
                <c:pt idx="206">
                  <c:v>1.1786733333333363E-2</c:v>
                </c:pt>
                <c:pt idx="207">
                  <c:v>9.8298666666666971E-3</c:v>
                </c:pt>
                <c:pt idx="208">
                  <c:v>8.4470000000000066E-3</c:v>
                </c:pt>
                <c:pt idx="209">
                  <c:v>8.6616666666666856E-3</c:v>
                </c:pt>
                <c:pt idx="210">
                  <c:v>9.2368000000000033E-3</c:v>
                </c:pt>
                <c:pt idx="211">
                  <c:v>9.6390666666666767E-3</c:v>
                </c:pt>
                <c:pt idx="212">
                  <c:v>9.884866666666688E-3</c:v>
                </c:pt>
                <c:pt idx="213">
                  <c:v>9.9757333333333684E-3</c:v>
                </c:pt>
                <c:pt idx="214">
                  <c:v>1.0006599999999999E-2</c:v>
                </c:pt>
                <c:pt idx="215">
                  <c:v>1.0071400000000001E-2</c:v>
                </c:pt>
                <c:pt idx="216">
                  <c:v>1.0049400000000003E-2</c:v>
                </c:pt>
                <c:pt idx="217">
                  <c:v>1.0013599999999999E-2</c:v>
                </c:pt>
                <c:pt idx="218">
                  <c:v>9.9854666666667133E-3</c:v>
                </c:pt>
                <c:pt idx="219">
                  <c:v>9.9506666666666996E-3</c:v>
                </c:pt>
                <c:pt idx="220">
                  <c:v>9.9283333333333341E-3</c:v>
                </c:pt>
                <c:pt idx="221">
                  <c:v>9.9824000000000319E-3</c:v>
                </c:pt>
                <c:pt idx="222">
                  <c:v>9.9693333333333595E-3</c:v>
                </c:pt>
                <c:pt idx="223">
                  <c:v>9.9120666666667034E-3</c:v>
                </c:pt>
                <c:pt idx="224">
                  <c:v>9.7326666666666881E-3</c:v>
                </c:pt>
                <c:pt idx="225">
                  <c:v>9.5556000000000391E-3</c:v>
                </c:pt>
                <c:pt idx="226">
                  <c:v>9.2741333333333509E-3</c:v>
                </c:pt>
                <c:pt idx="227">
                  <c:v>8.9466000000000007E-3</c:v>
                </c:pt>
                <c:pt idx="228">
                  <c:v>8.5616666666666862E-3</c:v>
                </c:pt>
                <c:pt idx="229">
                  <c:v>8.1666666666666918E-3</c:v>
                </c:pt>
                <c:pt idx="230">
                  <c:v>7.7331333333333545E-3</c:v>
                </c:pt>
                <c:pt idx="231">
                  <c:v>7.3800000000000089E-3</c:v>
                </c:pt>
                <c:pt idx="232">
                  <c:v>7.0650666666666724E-3</c:v>
                </c:pt>
                <c:pt idx="233">
                  <c:v>6.7872666666666795E-3</c:v>
                </c:pt>
                <c:pt idx="234">
                  <c:v>6.5284266666666684E-3</c:v>
                </c:pt>
                <c:pt idx="235">
                  <c:v>6.2779266666666694E-3</c:v>
                </c:pt>
                <c:pt idx="236">
                  <c:v>6.0769866666666684E-3</c:v>
                </c:pt>
                <c:pt idx="237">
                  <c:v>5.8951466666666693E-3</c:v>
                </c:pt>
                <c:pt idx="238">
                  <c:v>5.6984800000000006E-3</c:v>
                </c:pt>
                <c:pt idx="239">
                  <c:v>5.5383866666666674E-3</c:v>
                </c:pt>
              </c:numCache>
            </c:numRef>
          </c:val>
        </c:ser>
        <c:ser>
          <c:idx val="8"/>
          <c:order val="8"/>
          <c:tx>
            <c:strRef>
              <c:f>plot_data_c!$A$10</c:f>
              <c:strCache>
                <c:ptCount val="1"/>
                <c:pt idx="0">
                  <c:v>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plot_data_c!$B$10:$IG$10</c:f>
              <c:numCache>
                <c:formatCode>General</c:formatCode>
                <c:ptCount val="240"/>
                <c:pt idx="0">
                  <c:v>2.1938176470588252E-3</c:v>
                </c:pt>
                <c:pt idx="1">
                  <c:v>2.2002352941176543E-3</c:v>
                </c:pt>
                <c:pt idx="2">
                  <c:v>2.2154058823529448E-3</c:v>
                </c:pt>
                <c:pt idx="3">
                  <c:v>2.2537000000000069E-3</c:v>
                </c:pt>
                <c:pt idx="4">
                  <c:v>2.2390294117647057E-3</c:v>
                </c:pt>
                <c:pt idx="5">
                  <c:v>2.2533411764705928E-3</c:v>
                </c:pt>
                <c:pt idx="6">
                  <c:v>2.2624529411764778E-3</c:v>
                </c:pt>
                <c:pt idx="7">
                  <c:v>2.2714117647058842E-3</c:v>
                </c:pt>
                <c:pt idx="8">
                  <c:v>2.3140176470588234E-3</c:v>
                </c:pt>
                <c:pt idx="9">
                  <c:v>2.3021529411764749E-3</c:v>
                </c:pt>
                <c:pt idx="10">
                  <c:v>2.292517647058828E-3</c:v>
                </c:pt>
                <c:pt idx="11">
                  <c:v>2.3048352941176472E-3</c:v>
                </c:pt>
                <c:pt idx="12">
                  <c:v>2.3446647058823619E-3</c:v>
                </c:pt>
                <c:pt idx="13">
                  <c:v>2.3534411764705885E-3</c:v>
                </c:pt>
                <c:pt idx="14">
                  <c:v>2.3955764705882337E-3</c:v>
                </c:pt>
                <c:pt idx="15">
                  <c:v>2.4120823529411792E-3</c:v>
                </c:pt>
                <c:pt idx="16">
                  <c:v>2.4248647058823631E-3</c:v>
                </c:pt>
                <c:pt idx="17">
                  <c:v>2.4570000000000039E-3</c:v>
                </c:pt>
                <c:pt idx="18">
                  <c:v>2.5042058823529483E-3</c:v>
                </c:pt>
                <c:pt idx="19">
                  <c:v>2.5395705882353009E-3</c:v>
                </c:pt>
                <c:pt idx="20">
                  <c:v>2.5795588235294118E-3</c:v>
                </c:pt>
                <c:pt idx="21">
                  <c:v>2.6269352941176521E-3</c:v>
                </c:pt>
                <c:pt idx="22">
                  <c:v>2.7104588235294142E-3</c:v>
                </c:pt>
                <c:pt idx="23">
                  <c:v>2.7556411764705882E-3</c:v>
                </c:pt>
                <c:pt idx="24">
                  <c:v>2.8320823529411772E-3</c:v>
                </c:pt>
                <c:pt idx="25">
                  <c:v>2.9142764705882337E-3</c:v>
                </c:pt>
                <c:pt idx="26">
                  <c:v>2.9881823529411852E-3</c:v>
                </c:pt>
                <c:pt idx="27">
                  <c:v>3.0202764705882352E-3</c:v>
                </c:pt>
                <c:pt idx="28">
                  <c:v>3.0833823529411858E-3</c:v>
                </c:pt>
                <c:pt idx="29">
                  <c:v>3.1770235294117689E-3</c:v>
                </c:pt>
                <c:pt idx="30">
                  <c:v>3.3084823529411812E-3</c:v>
                </c:pt>
                <c:pt idx="31">
                  <c:v>3.4200529411764777E-3</c:v>
                </c:pt>
                <c:pt idx="32">
                  <c:v>3.5436411764705952E-3</c:v>
                </c:pt>
                <c:pt idx="33">
                  <c:v>3.6366117647058842E-3</c:v>
                </c:pt>
                <c:pt idx="34">
                  <c:v>3.7558117647058867E-3</c:v>
                </c:pt>
                <c:pt idx="35">
                  <c:v>6.5834705882352974E-3</c:v>
                </c:pt>
                <c:pt idx="36">
                  <c:v>8.7731176470588236E-3</c:v>
                </c:pt>
                <c:pt idx="37">
                  <c:v>1.0548705882352941E-2</c:v>
                </c:pt>
                <c:pt idx="38">
                  <c:v>1.2679882352941176E-2</c:v>
                </c:pt>
                <c:pt idx="39">
                  <c:v>1.4846705882352949E-2</c:v>
                </c:pt>
                <c:pt idx="40">
                  <c:v>1.7962764705882383E-2</c:v>
                </c:pt>
                <c:pt idx="41">
                  <c:v>2.2923823529411812E-2</c:v>
                </c:pt>
                <c:pt idx="42">
                  <c:v>2.7619294117647082E-2</c:v>
                </c:pt>
                <c:pt idx="43">
                  <c:v>2.7768529411764706E-2</c:v>
                </c:pt>
                <c:pt idx="44">
                  <c:v>3.0479823529411851E-2</c:v>
                </c:pt>
                <c:pt idx="45">
                  <c:v>3.3082588235294121E-2</c:v>
                </c:pt>
                <c:pt idx="46">
                  <c:v>3.460217647058824E-2</c:v>
                </c:pt>
                <c:pt idx="47">
                  <c:v>3.5368235294117645E-2</c:v>
                </c:pt>
                <c:pt idx="48">
                  <c:v>3.5419117647058886E-2</c:v>
                </c:pt>
                <c:pt idx="49">
                  <c:v>3.4690411764705879E-2</c:v>
                </c:pt>
                <c:pt idx="50">
                  <c:v>3.3324529411764711E-2</c:v>
                </c:pt>
                <c:pt idx="51">
                  <c:v>3.0927470588235292E-2</c:v>
                </c:pt>
                <c:pt idx="52">
                  <c:v>2.6128176470588235E-2</c:v>
                </c:pt>
                <c:pt idx="53">
                  <c:v>2.1489882352941182E-2</c:v>
                </c:pt>
                <c:pt idx="54">
                  <c:v>1.7670411764705889E-2</c:v>
                </c:pt>
                <c:pt idx="55">
                  <c:v>1.4476117647058823E-2</c:v>
                </c:pt>
                <c:pt idx="56">
                  <c:v>1.1893764705882385E-2</c:v>
                </c:pt>
                <c:pt idx="57">
                  <c:v>9.8178235294117643E-3</c:v>
                </c:pt>
                <c:pt idx="58">
                  <c:v>8.3697058823529683E-3</c:v>
                </c:pt>
                <c:pt idx="59">
                  <c:v>7.5136470588235459E-3</c:v>
                </c:pt>
                <c:pt idx="60">
                  <c:v>7.4577058823529496E-3</c:v>
                </c:pt>
                <c:pt idx="61">
                  <c:v>9.0918823529411944E-3</c:v>
                </c:pt>
                <c:pt idx="62">
                  <c:v>9.7065294117647267E-3</c:v>
                </c:pt>
                <c:pt idx="63">
                  <c:v>8.3906470588235582E-3</c:v>
                </c:pt>
                <c:pt idx="64">
                  <c:v>9.5428235294117668E-3</c:v>
                </c:pt>
                <c:pt idx="65">
                  <c:v>1.2097470588235303E-2</c:v>
                </c:pt>
                <c:pt idx="66">
                  <c:v>1.2712411764705885E-2</c:v>
                </c:pt>
                <c:pt idx="67">
                  <c:v>1.2823705882352961E-2</c:v>
                </c:pt>
                <c:pt idx="68">
                  <c:v>9.0398235294117651E-3</c:v>
                </c:pt>
                <c:pt idx="69">
                  <c:v>4.5693529411764714E-3</c:v>
                </c:pt>
                <c:pt idx="70">
                  <c:v>2.6240882352941202E-3</c:v>
                </c:pt>
                <c:pt idx="71">
                  <c:v>1.435658823529412E-3</c:v>
                </c:pt>
                <c:pt idx="72">
                  <c:v>1.0096882352941176E-3</c:v>
                </c:pt>
                <c:pt idx="73">
                  <c:v>1.0128705882352961E-3</c:v>
                </c:pt>
                <c:pt idx="74">
                  <c:v>1.1081999999999999E-3</c:v>
                </c:pt>
                <c:pt idx="75">
                  <c:v>1.1720294117647087E-3</c:v>
                </c:pt>
                <c:pt idx="76">
                  <c:v>1.2208176470588255E-3</c:v>
                </c:pt>
                <c:pt idx="77">
                  <c:v>1.5728705882352967E-3</c:v>
                </c:pt>
                <c:pt idx="78">
                  <c:v>3.0079705882353038E-3</c:v>
                </c:pt>
                <c:pt idx="79">
                  <c:v>4.0376117647058915E-3</c:v>
                </c:pt>
                <c:pt idx="80">
                  <c:v>4.3186411764705914E-3</c:v>
                </c:pt>
                <c:pt idx="81">
                  <c:v>3.073217647058828E-3</c:v>
                </c:pt>
                <c:pt idx="82">
                  <c:v>1.8938294117647079E-3</c:v>
                </c:pt>
                <c:pt idx="83">
                  <c:v>1.6512117647058866E-3</c:v>
                </c:pt>
                <c:pt idx="84">
                  <c:v>1.6543058823529435E-3</c:v>
                </c:pt>
                <c:pt idx="85">
                  <c:v>1.7147176470588257E-3</c:v>
                </c:pt>
                <c:pt idx="86">
                  <c:v>1.8026352941176481E-3</c:v>
                </c:pt>
                <c:pt idx="87">
                  <c:v>1.9117058823529421E-3</c:v>
                </c:pt>
                <c:pt idx="88">
                  <c:v>2.0704823529411817E-3</c:v>
                </c:pt>
                <c:pt idx="89">
                  <c:v>2.1562941176470635E-3</c:v>
                </c:pt>
                <c:pt idx="90">
                  <c:v>2.229764705882366E-3</c:v>
                </c:pt>
                <c:pt idx="91">
                  <c:v>2.258894117647064E-3</c:v>
                </c:pt>
                <c:pt idx="92">
                  <c:v>2.2866352941176482E-3</c:v>
                </c:pt>
                <c:pt idx="93">
                  <c:v>2.3239588235294119E-3</c:v>
                </c:pt>
                <c:pt idx="94">
                  <c:v>2.3367999999999987E-3</c:v>
                </c:pt>
                <c:pt idx="95">
                  <c:v>2.311129411764706E-3</c:v>
                </c:pt>
                <c:pt idx="96">
                  <c:v>2.3194588235294069E-3</c:v>
                </c:pt>
                <c:pt idx="97">
                  <c:v>2.3131705882352984E-3</c:v>
                </c:pt>
                <c:pt idx="98">
                  <c:v>2.2699647058823658E-3</c:v>
                </c:pt>
                <c:pt idx="99">
                  <c:v>2.239147058823538E-3</c:v>
                </c:pt>
                <c:pt idx="100">
                  <c:v>2.2645470588235394E-3</c:v>
                </c:pt>
                <c:pt idx="101">
                  <c:v>2.2511764705882352E-3</c:v>
                </c:pt>
                <c:pt idx="102">
                  <c:v>2.2295294117647092E-3</c:v>
                </c:pt>
                <c:pt idx="103">
                  <c:v>2.1882823529411851E-3</c:v>
                </c:pt>
                <c:pt idx="104">
                  <c:v>2.1738764705882354E-3</c:v>
                </c:pt>
                <c:pt idx="105">
                  <c:v>2.1845705882353023E-3</c:v>
                </c:pt>
                <c:pt idx="106">
                  <c:v>2.1579411764705929E-3</c:v>
                </c:pt>
                <c:pt idx="107">
                  <c:v>2.1355882352941192E-3</c:v>
                </c:pt>
                <c:pt idx="108">
                  <c:v>2.0820352941176472E-3</c:v>
                </c:pt>
                <c:pt idx="109">
                  <c:v>2.0453529411764777E-3</c:v>
                </c:pt>
                <c:pt idx="110">
                  <c:v>2.0353117647058851E-3</c:v>
                </c:pt>
                <c:pt idx="111">
                  <c:v>1.9966823529411802E-3</c:v>
                </c:pt>
                <c:pt idx="112">
                  <c:v>1.96862941176471E-3</c:v>
                </c:pt>
                <c:pt idx="113">
                  <c:v>1.9359117647058863E-3</c:v>
                </c:pt>
                <c:pt idx="114">
                  <c:v>1.9441470588235355E-3</c:v>
                </c:pt>
                <c:pt idx="115">
                  <c:v>1.9060058823529445E-3</c:v>
                </c:pt>
                <c:pt idx="116">
                  <c:v>1.8740470588235352E-3</c:v>
                </c:pt>
                <c:pt idx="117">
                  <c:v>1.8668058823529436E-3</c:v>
                </c:pt>
                <c:pt idx="118">
                  <c:v>1.8190705882352969E-3</c:v>
                </c:pt>
                <c:pt idx="119">
                  <c:v>1.7983294117647087E-3</c:v>
                </c:pt>
                <c:pt idx="120">
                  <c:v>1.7532117647058852E-3</c:v>
                </c:pt>
                <c:pt idx="121">
                  <c:v>1.7415823529411765E-3</c:v>
                </c:pt>
                <c:pt idx="122">
                  <c:v>1.7917176470588258E-3</c:v>
                </c:pt>
                <c:pt idx="123">
                  <c:v>1.8545588235294162E-3</c:v>
                </c:pt>
                <c:pt idx="124">
                  <c:v>1.9088176470588275E-3</c:v>
                </c:pt>
                <c:pt idx="125">
                  <c:v>1.9884882352941215E-3</c:v>
                </c:pt>
                <c:pt idx="126">
                  <c:v>2.0832647058823647E-3</c:v>
                </c:pt>
                <c:pt idx="127">
                  <c:v>2.2955764705882352E-3</c:v>
                </c:pt>
                <c:pt idx="128">
                  <c:v>2.6895176470588295E-3</c:v>
                </c:pt>
                <c:pt idx="129">
                  <c:v>2.73791764705883E-3</c:v>
                </c:pt>
                <c:pt idx="130">
                  <c:v>2.4347941176470641E-3</c:v>
                </c:pt>
                <c:pt idx="131">
                  <c:v>2.0835882352941222E-3</c:v>
                </c:pt>
                <c:pt idx="132">
                  <c:v>1.8102588235294165E-3</c:v>
                </c:pt>
                <c:pt idx="133">
                  <c:v>1.6919000000000027E-3</c:v>
                </c:pt>
                <c:pt idx="134">
                  <c:v>1.5372176470588241E-3</c:v>
                </c:pt>
                <c:pt idx="135">
                  <c:v>1.4674647058823518E-3</c:v>
                </c:pt>
                <c:pt idx="136">
                  <c:v>1.4307117647058844E-3</c:v>
                </c:pt>
                <c:pt idx="137">
                  <c:v>1.3725529411764759E-3</c:v>
                </c:pt>
                <c:pt idx="138">
                  <c:v>1.3374176470588241E-3</c:v>
                </c:pt>
                <c:pt idx="139">
                  <c:v>1.3417470588235328E-3</c:v>
                </c:pt>
                <c:pt idx="140">
                  <c:v>1.3079647058823528E-3</c:v>
                </c:pt>
                <c:pt idx="141">
                  <c:v>1.3263941176470588E-3</c:v>
                </c:pt>
                <c:pt idx="142">
                  <c:v>1.2998E-3</c:v>
                </c:pt>
                <c:pt idx="143">
                  <c:v>1.2812117647058856E-3</c:v>
                </c:pt>
                <c:pt idx="144">
                  <c:v>1.3074352941176458E-3</c:v>
                </c:pt>
                <c:pt idx="145">
                  <c:v>1.3244941176470588E-3</c:v>
                </c:pt>
                <c:pt idx="146">
                  <c:v>1.2811058823529421E-3</c:v>
                </c:pt>
                <c:pt idx="147">
                  <c:v>1.2696941176470566E-3</c:v>
                </c:pt>
                <c:pt idx="148">
                  <c:v>1.2742764705882383E-3</c:v>
                </c:pt>
                <c:pt idx="149">
                  <c:v>1.2739176470588241E-3</c:v>
                </c:pt>
                <c:pt idx="150">
                  <c:v>1.3021941176470588E-3</c:v>
                </c:pt>
                <c:pt idx="151">
                  <c:v>1.2777764705882361E-3</c:v>
                </c:pt>
                <c:pt idx="152">
                  <c:v>1.2775E-3</c:v>
                </c:pt>
                <c:pt idx="153">
                  <c:v>1.2554764705882361E-3</c:v>
                </c:pt>
                <c:pt idx="154">
                  <c:v>1.250564705882353E-3</c:v>
                </c:pt>
                <c:pt idx="155">
                  <c:v>1.2264000000000001E-3</c:v>
                </c:pt>
                <c:pt idx="156">
                  <c:v>1.2323705882352964E-3</c:v>
                </c:pt>
                <c:pt idx="157">
                  <c:v>1.2509411764705883E-3</c:v>
                </c:pt>
                <c:pt idx="158">
                  <c:v>1.245999999999998E-3</c:v>
                </c:pt>
                <c:pt idx="159">
                  <c:v>1.2663823529411784E-3</c:v>
                </c:pt>
                <c:pt idx="160">
                  <c:v>1.2559588235294121E-3</c:v>
                </c:pt>
                <c:pt idx="161">
                  <c:v>1.2789764705882381E-3</c:v>
                </c:pt>
                <c:pt idx="162">
                  <c:v>1.2765058823529421E-3</c:v>
                </c:pt>
                <c:pt idx="163">
                  <c:v>1.2924235294117701E-3</c:v>
                </c:pt>
                <c:pt idx="164">
                  <c:v>1.3180705882352979E-3</c:v>
                </c:pt>
                <c:pt idx="165">
                  <c:v>1.3182117647058868E-3</c:v>
                </c:pt>
                <c:pt idx="166">
                  <c:v>1.3272529411764743E-3</c:v>
                </c:pt>
                <c:pt idx="167">
                  <c:v>1.3926764705882388E-3</c:v>
                </c:pt>
                <c:pt idx="168">
                  <c:v>1.3922352941176481E-3</c:v>
                </c:pt>
                <c:pt idx="169">
                  <c:v>1.4724529411764748E-3</c:v>
                </c:pt>
                <c:pt idx="170">
                  <c:v>1.5362882352941197E-3</c:v>
                </c:pt>
                <c:pt idx="171">
                  <c:v>1.6369294117647079E-3</c:v>
                </c:pt>
                <c:pt idx="172">
                  <c:v>1.7059235294117684E-3</c:v>
                </c:pt>
                <c:pt idx="173">
                  <c:v>1.8245470588235345E-3</c:v>
                </c:pt>
                <c:pt idx="174">
                  <c:v>1.9984470588235367E-3</c:v>
                </c:pt>
                <c:pt idx="175">
                  <c:v>2.1444352941176492E-3</c:v>
                </c:pt>
                <c:pt idx="176">
                  <c:v>2.3746823529411792E-3</c:v>
                </c:pt>
                <c:pt idx="177">
                  <c:v>2.6965882352941182E-3</c:v>
                </c:pt>
                <c:pt idx="178">
                  <c:v>3.0192823529411818E-3</c:v>
                </c:pt>
                <c:pt idx="179">
                  <c:v>3.5538117647058876E-3</c:v>
                </c:pt>
                <c:pt idx="180">
                  <c:v>4.0801411764705914E-3</c:v>
                </c:pt>
                <c:pt idx="181">
                  <c:v>4.8041117647058826E-3</c:v>
                </c:pt>
                <c:pt idx="182">
                  <c:v>5.761629411764729E-3</c:v>
                </c:pt>
                <c:pt idx="183">
                  <c:v>6.9745294117647232E-3</c:v>
                </c:pt>
                <c:pt idx="184">
                  <c:v>8.5964117647058837E-3</c:v>
                </c:pt>
                <c:pt idx="185">
                  <c:v>1.1264411764705912E-2</c:v>
                </c:pt>
                <c:pt idx="186">
                  <c:v>1.337529411764706E-2</c:v>
                </c:pt>
                <c:pt idx="187">
                  <c:v>1.4393647058823506E-2</c:v>
                </c:pt>
                <c:pt idx="188">
                  <c:v>1.6732352941176469E-2</c:v>
                </c:pt>
                <c:pt idx="189">
                  <c:v>1.9558529411764749E-2</c:v>
                </c:pt>
                <c:pt idx="190">
                  <c:v>2.2827588235294131E-2</c:v>
                </c:pt>
                <c:pt idx="191">
                  <c:v>2.5909235294117646E-2</c:v>
                </c:pt>
                <c:pt idx="192">
                  <c:v>2.8494176470588242E-2</c:v>
                </c:pt>
                <c:pt idx="193">
                  <c:v>3.0310411764705877E-2</c:v>
                </c:pt>
                <c:pt idx="194">
                  <c:v>3.1070000000000049E-2</c:v>
                </c:pt>
                <c:pt idx="195">
                  <c:v>3.071229411764706E-2</c:v>
                </c:pt>
                <c:pt idx="196">
                  <c:v>2.9233000000000047E-2</c:v>
                </c:pt>
                <c:pt idx="197">
                  <c:v>2.6950235294117643E-2</c:v>
                </c:pt>
                <c:pt idx="198">
                  <c:v>2.4384235294117648E-2</c:v>
                </c:pt>
                <c:pt idx="199">
                  <c:v>2.1377411764705891E-2</c:v>
                </c:pt>
                <c:pt idx="200">
                  <c:v>1.8361411764705911E-2</c:v>
                </c:pt>
                <c:pt idx="201">
                  <c:v>1.5631352941176471E-2</c:v>
                </c:pt>
                <c:pt idx="202">
                  <c:v>1.3181470588235331E-2</c:v>
                </c:pt>
                <c:pt idx="203">
                  <c:v>1.1058823529411765E-2</c:v>
                </c:pt>
                <c:pt idx="204">
                  <c:v>9.1997647058823708E-3</c:v>
                </c:pt>
                <c:pt idx="205">
                  <c:v>7.9592941176470748E-3</c:v>
                </c:pt>
                <c:pt idx="206">
                  <c:v>7.1866470588235441E-3</c:v>
                </c:pt>
                <c:pt idx="207">
                  <c:v>7.0992352941176649E-3</c:v>
                </c:pt>
                <c:pt idx="208">
                  <c:v>7.5550588235294112E-3</c:v>
                </c:pt>
                <c:pt idx="209">
                  <c:v>8.0443529411764539E-3</c:v>
                </c:pt>
                <c:pt idx="210">
                  <c:v>8.543235294117664E-3</c:v>
                </c:pt>
                <c:pt idx="211">
                  <c:v>8.9058823529412096E-3</c:v>
                </c:pt>
                <c:pt idx="212">
                  <c:v>9.2155294117647248E-3</c:v>
                </c:pt>
                <c:pt idx="213">
                  <c:v>9.3867058823529706E-3</c:v>
                </c:pt>
                <c:pt idx="214">
                  <c:v>9.5104117647058818E-3</c:v>
                </c:pt>
                <c:pt idx="215">
                  <c:v>9.586882352941202E-3</c:v>
                </c:pt>
                <c:pt idx="216">
                  <c:v>9.6407058823529505E-3</c:v>
                </c:pt>
                <c:pt idx="217">
                  <c:v>9.6578235294117638E-3</c:v>
                </c:pt>
                <c:pt idx="218">
                  <c:v>9.7060588235294148E-3</c:v>
                </c:pt>
                <c:pt idx="219">
                  <c:v>9.7132352941176735E-3</c:v>
                </c:pt>
                <c:pt idx="220">
                  <c:v>9.73770588235294E-3</c:v>
                </c:pt>
                <c:pt idx="221">
                  <c:v>9.7338823529411773E-3</c:v>
                </c:pt>
                <c:pt idx="222">
                  <c:v>9.7438823529411751E-3</c:v>
                </c:pt>
                <c:pt idx="223">
                  <c:v>9.6192941176470887E-3</c:v>
                </c:pt>
                <c:pt idx="224">
                  <c:v>9.4972352941176744E-3</c:v>
                </c:pt>
                <c:pt idx="225">
                  <c:v>9.3485882352941224E-3</c:v>
                </c:pt>
                <c:pt idx="226">
                  <c:v>9.076882352941202E-3</c:v>
                </c:pt>
                <c:pt idx="227">
                  <c:v>8.7592941176470908E-3</c:v>
                </c:pt>
                <c:pt idx="228">
                  <c:v>8.4140588235294168E-3</c:v>
                </c:pt>
                <c:pt idx="229">
                  <c:v>7.9983529411764703E-3</c:v>
                </c:pt>
                <c:pt idx="230">
                  <c:v>7.5888235294117763E-3</c:v>
                </c:pt>
                <c:pt idx="231">
                  <c:v>7.1776470588235429E-3</c:v>
                </c:pt>
                <c:pt idx="232">
                  <c:v>6.9154117647058904E-3</c:v>
                </c:pt>
                <c:pt idx="233">
                  <c:v>6.6217058823529497E-3</c:v>
                </c:pt>
                <c:pt idx="234">
                  <c:v>6.4342941176470702E-3</c:v>
                </c:pt>
                <c:pt idx="235">
                  <c:v>6.2425294117647231E-3</c:v>
                </c:pt>
                <c:pt idx="236">
                  <c:v>6.0132352941176534E-3</c:v>
                </c:pt>
                <c:pt idx="237">
                  <c:v>5.8541588235294095E-3</c:v>
                </c:pt>
                <c:pt idx="238">
                  <c:v>5.6903235294117737E-3</c:v>
                </c:pt>
                <c:pt idx="239">
                  <c:v>5.4914588235294133E-3</c:v>
                </c:pt>
              </c:numCache>
            </c:numRef>
          </c:val>
        </c:ser>
        <c:ser>
          <c:idx val="9"/>
          <c:order val="9"/>
          <c:tx>
            <c:strRef>
              <c:f>plot_data_c!$A$11</c:f>
              <c:strCache>
                <c:ptCount val="1"/>
                <c:pt idx="0">
                  <c:v>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plot_data_c!$B$11:$IG$11</c:f>
              <c:numCache>
                <c:formatCode>General</c:formatCode>
                <c:ptCount val="240"/>
                <c:pt idx="0">
                  <c:v>2.052747368421059E-3</c:v>
                </c:pt>
                <c:pt idx="1">
                  <c:v>2.0826052631578952E-3</c:v>
                </c:pt>
                <c:pt idx="2">
                  <c:v>2.0869368421052681E-3</c:v>
                </c:pt>
                <c:pt idx="3">
                  <c:v>2.1090052631578989E-3</c:v>
                </c:pt>
                <c:pt idx="4">
                  <c:v>2.1052052631578945E-3</c:v>
                </c:pt>
                <c:pt idx="5">
                  <c:v>2.1174263157894752E-3</c:v>
                </c:pt>
                <c:pt idx="6">
                  <c:v>2.1339000000000045E-3</c:v>
                </c:pt>
                <c:pt idx="7">
                  <c:v>2.1450157894736845E-3</c:v>
                </c:pt>
                <c:pt idx="8">
                  <c:v>2.1765E-3</c:v>
                </c:pt>
                <c:pt idx="9">
                  <c:v>2.1878894736842105E-3</c:v>
                </c:pt>
                <c:pt idx="10">
                  <c:v>2.2000105263157896E-3</c:v>
                </c:pt>
                <c:pt idx="11">
                  <c:v>2.2055315789473841E-3</c:v>
                </c:pt>
                <c:pt idx="12">
                  <c:v>2.2442315789473846E-3</c:v>
                </c:pt>
                <c:pt idx="13">
                  <c:v>2.2482526315789472E-3</c:v>
                </c:pt>
                <c:pt idx="14">
                  <c:v>2.2518157894736838E-3</c:v>
                </c:pt>
                <c:pt idx="15">
                  <c:v>2.2793631578947402E-3</c:v>
                </c:pt>
                <c:pt idx="16">
                  <c:v>2.306047368421057E-3</c:v>
                </c:pt>
                <c:pt idx="17">
                  <c:v>2.3161894736842062E-3</c:v>
                </c:pt>
                <c:pt idx="18">
                  <c:v>2.3486736842105271E-3</c:v>
                </c:pt>
                <c:pt idx="19">
                  <c:v>2.3983947368421128E-3</c:v>
                </c:pt>
                <c:pt idx="20">
                  <c:v>2.4410684210526314E-3</c:v>
                </c:pt>
                <c:pt idx="21">
                  <c:v>2.4811105263157955E-3</c:v>
                </c:pt>
                <c:pt idx="22">
                  <c:v>2.5444578947368419E-3</c:v>
                </c:pt>
                <c:pt idx="23">
                  <c:v>2.6104894736842105E-3</c:v>
                </c:pt>
                <c:pt idx="24">
                  <c:v>2.6956526315789473E-3</c:v>
                </c:pt>
                <c:pt idx="25">
                  <c:v>2.7445526315789492E-3</c:v>
                </c:pt>
                <c:pt idx="26">
                  <c:v>2.8051631578947392E-3</c:v>
                </c:pt>
                <c:pt idx="27">
                  <c:v>2.8316999999999978E-3</c:v>
                </c:pt>
                <c:pt idx="28">
                  <c:v>2.8922263157894752E-3</c:v>
                </c:pt>
                <c:pt idx="29">
                  <c:v>2.9655263157894805E-3</c:v>
                </c:pt>
                <c:pt idx="30">
                  <c:v>3.0594736842105281E-3</c:v>
                </c:pt>
                <c:pt idx="31">
                  <c:v>3.1412736842105272E-3</c:v>
                </c:pt>
                <c:pt idx="32">
                  <c:v>3.2673052631579046E-3</c:v>
                </c:pt>
                <c:pt idx="33">
                  <c:v>3.3830315789473851E-3</c:v>
                </c:pt>
                <c:pt idx="34">
                  <c:v>3.4308578947368422E-3</c:v>
                </c:pt>
                <c:pt idx="35">
                  <c:v>5.237921052631587E-3</c:v>
                </c:pt>
                <c:pt idx="36">
                  <c:v>6.8604736842105413E-3</c:v>
                </c:pt>
                <c:pt idx="37">
                  <c:v>8.1156842105263634E-3</c:v>
                </c:pt>
                <c:pt idx="38">
                  <c:v>9.6091578947368507E-3</c:v>
                </c:pt>
                <c:pt idx="39">
                  <c:v>1.1138947368421052E-2</c:v>
                </c:pt>
                <c:pt idx="40">
                  <c:v>1.3544263157894717E-2</c:v>
                </c:pt>
                <c:pt idx="41">
                  <c:v>1.7159315789473686E-2</c:v>
                </c:pt>
                <c:pt idx="42">
                  <c:v>2.0801894736842106E-2</c:v>
                </c:pt>
                <c:pt idx="43">
                  <c:v>2.0525842105263224E-2</c:v>
                </c:pt>
                <c:pt idx="44">
                  <c:v>2.1897157894736844E-2</c:v>
                </c:pt>
                <c:pt idx="45">
                  <c:v>2.3212842105263219E-2</c:v>
                </c:pt>
                <c:pt idx="46">
                  <c:v>2.3766315789473753E-2</c:v>
                </c:pt>
                <c:pt idx="47">
                  <c:v>2.3707105263157894E-2</c:v>
                </c:pt>
                <c:pt idx="48">
                  <c:v>2.338868421052627E-2</c:v>
                </c:pt>
                <c:pt idx="49">
                  <c:v>2.2459263157894805E-2</c:v>
                </c:pt>
                <c:pt idx="50">
                  <c:v>2.1316315789473791E-2</c:v>
                </c:pt>
                <c:pt idx="51">
                  <c:v>1.9778368421052631E-2</c:v>
                </c:pt>
                <c:pt idx="52">
                  <c:v>1.6560631578947389E-2</c:v>
                </c:pt>
                <c:pt idx="53">
                  <c:v>1.367221052631579E-2</c:v>
                </c:pt>
                <c:pt idx="54">
                  <c:v>1.1344421052631604E-2</c:v>
                </c:pt>
                <c:pt idx="55">
                  <c:v>9.3544210526315796E-3</c:v>
                </c:pt>
                <c:pt idx="56">
                  <c:v>7.7830526315789562E-3</c:v>
                </c:pt>
                <c:pt idx="57">
                  <c:v>6.4771578947368539E-3</c:v>
                </c:pt>
                <c:pt idx="58">
                  <c:v>5.5788947368421134E-3</c:v>
                </c:pt>
                <c:pt idx="59">
                  <c:v>5.1340578947368419E-3</c:v>
                </c:pt>
                <c:pt idx="60">
                  <c:v>5.2992631578947591E-3</c:v>
                </c:pt>
                <c:pt idx="61">
                  <c:v>6.9112631578947615E-3</c:v>
                </c:pt>
                <c:pt idx="62">
                  <c:v>7.4649473684210519E-3</c:v>
                </c:pt>
                <c:pt idx="63">
                  <c:v>6.3362105263157888E-3</c:v>
                </c:pt>
                <c:pt idx="64">
                  <c:v>7.1614736842105439E-3</c:v>
                </c:pt>
                <c:pt idx="65">
                  <c:v>9.2867368421052955E-3</c:v>
                </c:pt>
                <c:pt idx="66">
                  <c:v>9.7876842105263512E-3</c:v>
                </c:pt>
                <c:pt idx="67">
                  <c:v>9.9326842105263678E-3</c:v>
                </c:pt>
                <c:pt idx="68">
                  <c:v>6.6752631578947562E-3</c:v>
                </c:pt>
                <c:pt idx="69">
                  <c:v>2.9622947368421119E-3</c:v>
                </c:pt>
                <c:pt idx="70">
                  <c:v>1.4778E-3</c:v>
                </c:pt>
                <c:pt idx="71">
                  <c:v>7.884631578947372E-4</c:v>
                </c:pt>
                <c:pt idx="72">
                  <c:v>7.4336315789473833E-4</c:v>
                </c:pt>
                <c:pt idx="73">
                  <c:v>7.1362105263157889E-4</c:v>
                </c:pt>
                <c:pt idx="74">
                  <c:v>7.7031052631578974E-4</c:v>
                </c:pt>
                <c:pt idx="75">
                  <c:v>7.7392631578947712E-4</c:v>
                </c:pt>
                <c:pt idx="76">
                  <c:v>7.9347368421052737E-4</c:v>
                </c:pt>
                <c:pt idx="77">
                  <c:v>1.0366368421052641E-3</c:v>
                </c:pt>
                <c:pt idx="78">
                  <c:v>2.1723210526315875E-3</c:v>
                </c:pt>
                <c:pt idx="79">
                  <c:v>2.6962473684210594E-3</c:v>
                </c:pt>
                <c:pt idx="80">
                  <c:v>2.3160736842105264E-3</c:v>
                </c:pt>
                <c:pt idx="81">
                  <c:v>1.4461736842105281E-3</c:v>
                </c:pt>
                <c:pt idx="82">
                  <c:v>7.2313157894737096E-4</c:v>
                </c:pt>
                <c:pt idx="83">
                  <c:v>6.0989473684210527E-4</c:v>
                </c:pt>
                <c:pt idx="84">
                  <c:v>5.4790000000000199E-4</c:v>
                </c:pt>
                <c:pt idx="85">
                  <c:v>5.2849473684210525E-4</c:v>
                </c:pt>
                <c:pt idx="86">
                  <c:v>5.2922631578947545E-4</c:v>
                </c:pt>
                <c:pt idx="87">
                  <c:v>5.4347368421052628E-4</c:v>
                </c:pt>
                <c:pt idx="88">
                  <c:v>5.563210526315787E-4</c:v>
                </c:pt>
                <c:pt idx="89">
                  <c:v>5.6595263157894734E-4</c:v>
                </c:pt>
                <c:pt idx="90">
                  <c:v>5.7272105263157878E-4</c:v>
                </c:pt>
                <c:pt idx="91">
                  <c:v>5.7047894736842234E-4</c:v>
                </c:pt>
                <c:pt idx="92">
                  <c:v>5.8433684210526591E-4</c:v>
                </c:pt>
                <c:pt idx="93">
                  <c:v>5.7552105263157895E-4</c:v>
                </c:pt>
                <c:pt idx="94">
                  <c:v>5.7311052631578993E-4</c:v>
                </c:pt>
                <c:pt idx="95">
                  <c:v>5.6581052631578949E-4</c:v>
                </c:pt>
                <c:pt idx="96">
                  <c:v>5.6886842105263161E-4</c:v>
                </c:pt>
                <c:pt idx="97">
                  <c:v>5.6208421052631775E-4</c:v>
                </c:pt>
                <c:pt idx="98">
                  <c:v>5.681263157894758E-4</c:v>
                </c:pt>
                <c:pt idx="99">
                  <c:v>5.6438421052631841E-4</c:v>
                </c:pt>
                <c:pt idx="100">
                  <c:v>5.5493684210526618E-4</c:v>
                </c:pt>
                <c:pt idx="101">
                  <c:v>5.5614736842105473E-4</c:v>
                </c:pt>
                <c:pt idx="102">
                  <c:v>5.461421052631593E-4</c:v>
                </c:pt>
                <c:pt idx="103">
                  <c:v>5.3878947368421091E-4</c:v>
                </c:pt>
                <c:pt idx="104">
                  <c:v>5.3906315789473689E-4</c:v>
                </c:pt>
                <c:pt idx="105">
                  <c:v>5.3734210526315931E-4</c:v>
                </c:pt>
                <c:pt idx="106">
                  <c:v>5.375105263157895E-4</c:v>
                </c:pt>
                <c:pt idx="107">
                  <c:v>5.2594105263157871E-4</c:v>
                </c:pt>
                <c:pt idx="108">
                  <c:v>5.2418105263157897E-4</c:v>
                </c:pt>
                <c:pt idx="109">
                  <c:v>5.1188578947368414E-4</c:v>
                </c:pt>
                <c:pt idx="110">
                  <c:v>5.1327368421052631E-4</c:v>
                </c:pt>
                <c:pt idx="111">
                  <c:v>5.0876578947368543E-4</c:v>
                </c:pt>
                <c:pt idx="112">
                  <c:v>5.1487263157894852E-4</c:v>
                </c:pt>
                <c:pt idx="113">
                  <c:v>5.0361526315789512E-4</c:v>
                </c:pt>
                <c:pt idx="114">
                  <c:v>5.0456631578947564E-4</c:v>
                </c:pt>
                <c:pt idx="115">
                  <c:v>5.0862947368421221E-4</c:v>
                </c:pt>
                <c:pt idx="116">
                  <c:v>5.0549105263157765E-4</c:v>
                </c:pt>
                <c:pt idx="117">
                  <c:v>4.9762263157894938E-4</c:v>
                </c:pt>
                <c:pt idx="118">
                  <c:v>4.9371421052631884E-4</c:v>
                </c:pt>
                <c:pt idx="119">
                  <c:v>4.9985842105263161E-4</c:v>
                </c:pt>
                <c:pt idx="120">
                  <c:v>4.9763894736842341E-4</c:v>
                </c:pt>
                <c:pt idx="121">
                  <c:v>5.1234157894736903E-4</c:v>
                </c:pt>
                <c:pt idx="122">
                  <c:v>5.2528052631578949E-4</c:v>
                </c:pt>
                <c:pt idx="123">
                  <c:v>5.5701052631578938E-4</c:v>
                </c:pt>
                <c:pt idx="124">
                  <c:v>6.0590526315789522E-4</c:v>
                </c:pt>
                <c:pt idx="125">
                  <c:v>6.5853157894737015E-4</c:v>
                </c:pt>
                <c:pt idx="126">
                  <c:v>8.292315789473685E-4</c:v>
                </c:pt>
                <c:pt idx="127">
                  <c:v>1.1007578947368473E-3</c:v>
                </c:pt>
                <c:pt idx="128">
                  <c:v>1.5286052631578971E-3</c:v>
                </c:pt>
                <c:pt idx="129">
                  <c:v>1.7954789473684221E-3</c:v>
                </c:pt>
                <c:pt idx="130">
                  <c:v>1.4848894736842124E-3</c:v>
                </c:pt>
                <c:pt idx="131">
                  <c:v>1.2469631578947368E-3</c:v>
                </c:pt>
                <c:pt idx="132">
                  <c:v>1.0291526315789497E-3</c:v>
                </c:pt>
                <c:pt idx="133">
                  <c:v>9.051684210526368E-4</c:v>
                </c:pt>
                <c:pt idx="134">
                  <c:v>8.2747894736842392E-4</c:v>
                </c:pt>
                <c:pt idx="135">
                  <c:v>7.6825789473684218E-4</c:v>
                </c:pt>
                <c:pt idx="136">
                  <c:v>7.4881578947368587E-4</c:v>
                </c:pt>
                <c:pt idx="137">
                  <c:v>7.1890526315789569E-4</c:v>
                </c:pt>
                <c:pt idx="138">
                  <c:v>6.8069473684210624E-4</c:v>
                </c:pt>
                <c:pt idx="139">
                  <c:v>6.960736842105263E-4</c:v>
                </c:pt>
                <c:pt idx="140">
                  <c:v>6.91663157894738E-4</c:v>
                </c:pt>
                <c:pt idx="141">
                  <c:v>6.7550000000000108E-4</c:v>
                </c:pt>
                <c:pt idx="142">
                  <c:v>6.7635263157894839E-4</c:v>
                </c:pt>
                <c:pt idx="143">
                  <c:v>6.8026315789473729E-4</c:v>
                </c:pt>
                <c:pt idx="144">
                  <c:v>6.7687894736842243E-4</c:v>
                </c:pt>
                <c:pt idx="145">
                  <c:v>6.9763157894737104E-4</c:v>
                </c:pt>
                <c:pt idx="146">
                  <c:v>6.7772631578947608E-4</c:v>
                </c:pt>
                <c:pt idx="147">
                  <c:v>6.6312631578947616E-4</c:v>
                </c:pt>
                <c:pt idx="148">
                  <c:v>6.5933157894737038E-4</c:v>
                </c:pt>
                <c:pt idx="149">
                  <c:v>6.6196315789473711E-4</c:v>
                </c:pt>
                <c:pt idx="150">
                  <c:v>6.6579473684210517E-4</c:v>
                </c:pt>
                <c:pt idx="151">
                  <c:v>6.6372631578947585E-4</c:v>
                </c:pt>
                <c:pt idx="152">
                  <c:v>6.7306842105263284E-4</c:v>
                </c:pt>
                <c:pt idx="153">
                  <c:v>6.5264736842105475E-4</c:v>
                </c:pt>
                <c:pt idx="154">
                  <c:v>6.3728947368421162E-4</c:v>
                </c:pt>
                <c:pt idx="155">
                  <c:v>6.378736842105263E-4</c:v>
                </c:pt>
                <c:pt idx="156">
                  <c:v>6.5363157894737063E-4</c:v>
                </c:pt>
                <c:pt idx="157">
                  <c:v>6.3616842105263178E-4</c:v>
                </c:pt>
                <c:pt idx="158">
                  <c:v>6.5329473684210524E-4</c:v>
                </c:pt>
                <c:pt idx="159">
                  <c:v>6.6798947368421188E-4</c:v>
                </c:pt>
                <c:pt idx="160">
                  <c:v>6.4859473684210594E-4</c:v>
                </c:pt>
                <c:pt idx="161">
                  <c:v>6.5015263157894873E-4</c:v>
                </c:pt>
                <c:pt idx="162">
                  <c:v>6.6075263157894801E-4</c:v>
                </c:pt>
                <c:pt idx="163">
                  <c:v>6.6261578947368431E-4</c:v>
                </c:pt>
                <c:pt idx="164">
                  <c:v>6.7463684210526643E-4</c:v>
                </c:pt>
                <c:pt idx="165">
                  <c:v>6.8295263157894823E-4</c:v>
                </c:pt>
                <c:pt idx="166">
                  <c:v>6.6852105263157872E-4</c:v>
                </c:pt>
                <c:pt idx="167">
                  <c:v>7.027947368421052E-4</c:v>
                </c:pt>
                <c:pt idx="168">
                  <c:v>7.1429473684210521E-4</c:v>
                </c:pt>
                <c:pt idx="169">
                  <c:v>7.3345789473684209E-4</c:v>
                </c:pt>
                <c:pt idx="170">
                  <c:v>7.5933684210526605E-4</c:v>
                </c:pt>
                <c:pt idx="171">
                  <c:v>7.9476842105263184E-4</c:v>
                </c:pt>
                <c:pt idx="172">
                  <c:v>8.1032105263157967E-4</c:v>
                </c:pt>
                <c:pt idx="173">
                  <c:v>8.8132631578947366E-4</c:v>
                </c:pt>
                <c:pt idx="174">
                  <c:v>9.802684210526377E-4</c:v>
                </c:pt>
                <c:pt idx="175">
                  <c:v>1.0277947368421052E-3</c:v>
                </c:pt>
                <c:pt idx="176">
                  <c:v>1.1141210526315801E-3</c:v>
                </c:pt>
                <c:pt idx="177">
                  <c:v>1.2729578947368468E-3</c:v>
                </c:pt>
                <c:pt idx="178">
                  <c:v>1.4407473684210561E-3</c:v>
                </c:pt>
                <c:pt idx="179">
                  <c:v>1.7007789473684209E-3</c:v>
                </c:pt>
                <c:pt idx="180">
                  <c:v>1.9284578947368495E-3</c:v>
                </c:pt>
                <c:pt idx="181">
                  <c:v>2.2848052631578952E-3</c:v>
                </c:pt>
                <c:pt idx="182">
                  <c:v>2.8230947368421146E-3</c:v>
                </c:pt>
                <c:pt idx="183">
                  <c:v>3.4804315789473839E-3</c:v>
                </c:pt>
                <c:pt idx="184">
                  <c:v>4.3395052631578944E-3</c:v>
                </c:pt>
                <c:pt idx="185">
                  <c:v>5.8407368421052605E-3</c:v>
                </c:pt>
                <c:pt idx="186">
                  <c:v>6.9142105263157875E-3</c:v>
                </c:pt>
                <c:pt idx="187">
                  <c:v>7.1901578947368514E-3</c:v>
                </c:pt>
                <c:pt idx="188">
                  <c:v>8.1272631578947329E-3</c:v>
                </c:pt>
                <c:pt idx="189">
                  <c:v>9.380578947368436E-3</c:v>
                </c:pt>
                <c:pt idx="190">
                  <c:v>1.0932578947368465E-2</c:v>
                </c:pt>
                <c:pt idx="191">
                  <c:v>1.2303894736842121E-2</c:v>
                </c:pt>
                <c:pt idx="192">
                  <c:v>1.3434578947368464E-2</c:v>
                </c:pt>
                <c:pt idx="193">
                  <c:v>1.4288263157894705E-2</c:v>
                </c:pt>
                <c:pt idx="194">
                  <c:v>1.4626842105263157E-2</c:v>
                </c:pt>
                <c:pt idx="195">
                  <c:v>1.4487157894736849E-2</c:v>
                </c:pt>
                <c:pt idx="196">
                  <c:v>1.3931473684210568E-2</c:v>
                </c:pt>
                <c:pt idx="197">
                  <c:v>1.2916947368421052E-2</c:v>
                </c:pt>
                <c:pt idx="198">
                  <c:v>1.1739368421052635E-2</c:v>
                </c:pt>
                <c:pt idx="199">
                  <c:v>1.0425894736842124E-2</c:v>
                </c:pt>
                <c:pt idx="200">
                  <c:v>9.011631578947403E-3</c:v>
                </c:pt>
                <c:pt idx="201">
                  <c:v>7.7563684210526611E-3</c:v>
                </c:pt>
                <c:pt idx="202">
                  <c:v>6.6403684210526517E-3</c:v>
                </c:pt>
                <c:pt idx="203">
                  <c:v>5.6428947368421054E-3</c:v>
                </c:pt>
                <c:pt idx="204">
                  <c:v>4.9269263157894734E-3</c:v>
                </c:pt>
                <c:pt idx="205">
                  <c:v>4.6221263157894743E-3</c:v>
                </c:pt>
                <c:pt idx="206">
                  <c:v>4.7411473684210604E-3</c:v>
                </c:pt>
                <c:pt idx="207">
                  <c:v>5.655842105263177E-3</c:v>
                </c:pt>
                <c:pt idx="208">
                  <c:v>7.0956315789473682E-3</c:v>
                </c:pt>
                <c:pt idx="209">
                  <c:v>7.6386315789473734E-3</c:v>
                </c:pt>
                <c:pt idx="210">
                  <c:v>8.0236315789473933E-3</c:v>
                </c:pt>
                <c:pt idx="211">
                  <c:v>8.4336315789473992E-3</c:v>
                </c:pt>
                <c:pt idx="212">
                  <c:v>8.7049473684210534E-3</c:v>
                </c:pt>
                <c:pt idx="213">
                  <c:v>8.9805789473684228E-3</c:v>
                </c:pt>
                <c:pt idx="214">
                  <c:v>9.1208947368421212E-3</c:v>
                </c:pt>
                <c:pt idx="215">
                  <c:v>9.2406315789473857E-3</c:v>
                </c:pt>
                <c:pt idx="216">
                  <c:v>9.321263157894737E-3</c:v>
                </c:pt>
                <c:pt idx="217">
                  <c:v>9.4137894736842538E-3</c:v>
                </c:pt>
                <c:pt idx="218">
                  <c:v>9.437263157894735E-3</c:v>
                </c:pt>
                <c:pt idx="219">
                  <c:v>9.4977368421053036E-3</c:v>
                </c:pt>
                <c:pt idx="220">
                  <c:v>9.5926315789474133E-3</c:v>
                </c:pt>
                <c:pt idx="221">
                  <c:v>9.6528947368421311E-3</c:v>
                </c:pt>
                <c:pt idx="222">
                  <c:v>9.6172105263157906E-3</c:v>
                </c:pt>
                <c:pt idx="223">
                  <c:v>9.4892105263158048E-3</c:v>
                </c:pt>
                <c:pt idx="224">
                  <c:v>9.360526315789524E-3</c:v>
                </c:pt>
                <c:pt idx="225">
                  <c:v>9.1995263157895104E-3</c:v>
                </c:pt>
                <c:pt idx="226">
                  <c:v>8.95452631578951E-3</c:v>
                </c:pt>
                <c:pt idx="227">
                  <c:v>8.6964210526315686E-3</c:v>
                </c:pt>
                <c:pt idx="228">
                  <c:v>8.3247894736842385E-3</c:v>
                </c:pt>
                <c:pt idx="229">
                  <c:v>7.91836842105266E-3</c:v>
                </c:pt>
                <c:pt idx="230">
                  <c:v>7.3758947368421134E-3</c:v>
                </c:pt>
                <c:pt idx="231">
                  <c:v>6.9988947368421163E-3</c:v>
                </c:pt>
                <c:pt idx="232">
                  <c:v>6.7391578947368557E-3</c:v>
                </c:pt>
                <c:pt idx="233">
                  <c:v>6.5046315789473704E-3</c:v>
                </c:pt>
                <c:pt idx="234">
                  <c:v>6.3294210526315909E-3</c:v>
                </c:pt>
                <c:pt idx="235">
                  <c:v>6.1527894736842113E-3</c:v>
                </c:pt>
                <c:pt idx="236">
                  <c:v>5.9711052631579034E-3</c:v>
                </c:pt>
                <c:pt idx="237">
                  <c:v>5.8267368421052552E-3</c:v>
                </c:pt>
                <c:pt idx="238">
                  <c:v>5.6846842105263157E-3</c:v>
                </c:pt>
                <c:pt idx="239">
                  <c:v>5.4973684210526536E-3</c:v>
                </c:pt>
              </c:numCache>
            </c:numRef>
          </c:val>
        </c:ser>
        <c:ser>
          <c:idx val="10"/>
          <c:order val="10"/>
          <c:tx>
            <c:strRef>
              <c:f>plot_data_c!$A$12</c:f>
              <c:strCache>
                <c:ptCount val="1"/>
                <c:pt idx="0">
                  <c:v>100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plot_data_c!$B$12:$IG$12</c:f>
              <c:numCache>
                <c:formatCode>General</c:formatCode>
                <c:ptCount val="240"/>
                <c:pt idx="0">
                  <c:v>1.8998333333333365E-3</c:v>
                </c:pt>
                <c:pt idx="1">
                  <c:v>1.9121523809523863E-3</c:v>
                </c:pt>
                <c:pt idx="2">
                  <c:v>1.9377142857142861E-3</c:v>
                </c:pt>
                <c:pt idx="3">
                  <c:v>1.9614285714285758E-3</c:v>
                </c:pt>
                <c:pt idx="4">
                  <c:v>1.9574047619047661E-3</c:v>
                </c:pt>
                <c:pt idx="5">
                  <c:v>1.9754000000000039E-3</c:v>
                </c:pt>
                <c:pt idx="6">
                  <c:v>2.0034000000000002E-3</c:v>
                </c:pt>
                <c:pt idx="7">
                  <c:v>2.0423523809523811E-3</c:v>
                </c:pt>
                <c:pt idx="8">
                  <c:v>2.0656142857142855E-3</c:v>
                </c:pt>
                <c:pt idx="9">
                  <c:v>2.0786619047619046E-3</c:v>
                </c:pt>
                <c:pt idx="10">
                  <c:v>2.0829095238095235E-3</c:v>
                </c:pt>
                <c:pt idx="11">
                  <c:v>2.0852190476190529E-3</c:v>
                </c:pt>
                <c:pt idx="12">
                  <c:v>2.1090476190476202E-3</c:v>
                </c:pt>
                <c:pt idx="13">
                  <c:v>2.1120428571428582E-3</c:v>
                </c:pt>
                <c:pt idx="14">
                  <c:v>2.1400047619047685E-3</c:v>
                </c:pt>
                <c:pt idx="15">
                  <c:v>2.155261904761905E-3</c:v>
                </c:pt>
                <c:pt idx="16">
                  <c:v>2.1610523809523848E-3</c:v>
                </c:pt>
                <c:pt idx="17">
                  <c:v>2.1719952380952392E-3</c:v>
                </c:pt>
                <c:pt idx="18">
                  <c:v>2.2118333333333352E-3</c:v>
                </c:pt>
                <c:pt idx="19">
                  <c:v>2.23025714285715E-3</c:v>
                </c:pt>
                <c:pt idx="20">
                  <c:v>2.2789285714285763E-3</c:v>
                </c:pt>
                <c:pt idx="21">
                  <c:v>2.345852380952381E-3</c:v>
                </c:pt>
                <c:pt idx="22">
                  <c:v>2.3962619047619045E-3</c:v>
                </c:pt>
                <c:pt idx="23">
                  <c:v>2.4472285714285786E-3</c:v>
                </c:pt>
                <c:pt idx="24">
                  <c:v>2.5068714285714291E-3</c:v>
                </c:pt>
                <c:pt idx="25">
                  <c:v>2.5912714285714292E-3</c:v>
                </c:pt>
                <c:pt idx="26">
                  <c:v>2.665590476190484E-3</c:v>
                </c:pt>
                <c:pt idx="27">
                  <c:v>2.7298238095238088E-3</c:v>
                </c:pt>
                <c:pt idx="28">
                  <c:v>2.7236285714285794E-3</c:v>
                </c:pt>
                <c:pt idx="29">
                  <c:v>2.7744047619047696E-3</c:v>
                </c:pt>
                <c:pt idx="30">
                  <c:v>2.8218809523809577E-3</c:v>
                </c:pt>
                <c:pt idx="31">
                  <c:v>2.8947809523809606E-3</c:v>
                </c:pt>
                <c:pt idx="32">
                  <c:v>3.0053761904761949E-3</c:v>
                </c:pt>
                <c:pt idx="33">
                  <c:v>3.23833333333334E-3</c:v>
                </c:pt>
                <c:pt idx="34">
                  <c:v>3.4735285714285764E-3</c:v>
                </c:pt>
                <c:pt idx="35">
                  <c:v>4.2155190476190476E-3</c:v>
                </c:pt>
                <c:pt idx="36">
                  <c:v>5.3753809523809527E-3</c:v>
                </c:pt>
                <c:pt idx="37">
                  <c:v>6.2913809523809519E-3</c:v>
                </c:pt>
                <c:pt idx="38">
                  <c:v>7.2983333333333546E-3</c:v>
                </c:pt>
                <c:pt idx="39">
                  <c:v>8.4641904761904758E-3</c:v>
                </c:pt>
                <c:pt idx="40">
                  <c:v>1.0196761904761898E-2</c:v>
                </c:pt>
                <c:pt idx="41">
                  <c:v>1.2881714285714309E-2</c:v>
                </c:pt>
                <c:pt idx="42">
                  <c:v>1.5682904761904762E-2</c:v>
                </c:pt>
                <c:pt idx="43">
                  <c:v>1.5274380952380952E-2</c:v>
                </c:pt>
                <c:pt idx="44">
                  <c:v>1.5868523809523825E-2</c:v>
                </c:pt>
                <c:pt idx="45">
                  <c:v>1.6583380952380961E-2</c:v>
                </c:pt>
                <c:pt idx="46">
                  <c:v>1.6675761904761905E-2</c:v>
                </c:pt>
                <c:pt idx="47">
                  <c:v>1.64064761904762E-2</c:v>
                </c:pt>
                <c:pt idx="48">
                  <c:v>1.5842571428571459E-2</c:v>
                </c:pt>
                <c:pt idx="49">
                  <c:v>1.5021190476190474E-2</c:v>
                </c:pt>
                <c:pt idx="50">
                  <c:v>1.4060095238095241E-2</c:v>
                </c:pt>
                <c:pt idx="51">
                  <c:v>1.2908333333333341E-2</c:v>
                </c:pt>
                <c:pt idx="52">
                  <c:v>1.0804523809523821E-2</c:v>
                </c:pt>
                <c:pt idx="53">
                  <c:v>8.9858095238095591E-3</c:v>
                </c:pt>
                <c:pt idx="54">
                  <c:v>7.4879523809523989E-3</c:v>
                </c:pt>
                <c:pt idx="55">
                  <c:v>6.206095238095238E-3</c:v>
                </c:pt>
                <c:pt idx="56">
                  <c:v>5.1901904761904758E-3</c:v>
                </c:pt>
                <c:pt idx="57">
                  <c:v>4.4060190476190534E-3</c:v>
                </c:pt>
                <c:pt idx="58">
                  <c:v>3.8706999999999999E-3</c:v>
                </c:pt>
                <c:pt idx="59">
                  <c:v>3.646923809523815E-3</c:v>
                </c:pt>
                <c:pt idx="60">
                  <c:v>3.8821761904761949E-3</c:v>
                </c:pt>
                <c:pt idx="61">
                  <c:v>5.295476190476202E-3</c:v>
                </c:pt>
                <c:pt idx="62">
                  <c:v>5.7677142857142883E-3</c:v>
                </c:pt>
                <c:pt idx="63">
                  <c:v>4.8104761904761914E-3</c:v>
                </c:pt>
                <c:pt idx="64">
                  <c:v>5.500047619047631E-3</c:v>
                </c:pt>
                <c:pt idx="65">
                  <c:v>7.2098571428571593E-3</c:v>
                </c:pt>
                <c:pt idx="66">
                  <c:v>7.5940000000000079E-3</c:v>
                </c:pt>
                <c:pt idx="67">
                  <c:v>7.7773333333333548E-3</c:v>
                </c:pt>
                <c:pt idx="68">
                  <c:v>4.980761904761921E-3</c:v>
                </c:pt>
                <c:pt idx="69">
                  <c:v>2.017909523809524E-3</c:v>
                </c:pt>
                <c:pt idx="70">
                  <c:v>9.1949523809523818E-4</c:v>
                </c:pt>
                <c:pt idx="71">
                  <c:v>6.0784285714285825E-4</c:v>
                </c:pt>
                <c:pt idx="72">
                  <c:v>6.4191904761904859E-4</c:v>
                </c:pt>
                <c:pt idx="73">
                  <c:v>6.4602857142857263E-4</c:v>
                </c:pt>
                <c:pt idx="74">
                  <c:v>7.0486666666666833E-4</c:v>
                </c:pt>
                <c:pt idx="75">
                  <c:v>7.0812857142857322E-4</c:v>
                </c:pt>
                <c:pt idx="76">
                  <c:v>7.3878095238095369E-4</c:v>
                </c:pt>
                <c:pt idx="77">
                  <c:v>8.7822380952381064E-4</c:v>
                </c:pt>
                <c:pt idx="78">
                  <c:v>1.4905190476190481E-3</c:v>
                </c:pt>
                <c:pt idx="79">
                  <c:v>1.6039571428571454E-3</c:v>
                </c:pt>
                <c:pt idx="80">
                  <c:v>1.3736523809523831E-3</c:v>
                </c:pt>
                <c:pt idx="81">
                  <c:v>5.1348571428571439E-4</c:v>
                </c:pt>
                <c:pt idx="82">
                  <c:v>4.7292142857142982E-4</c:v>
                </c:pt>
                <c:pt idx="83">
                  <c:v>4.8912857142857191E-4</c:v>
                </c:pt>
                <c:pt idx="84">
                  <c:v>4.7947142857142903E-4</c:v>
                </c:pt>
                <c:pt idx="85">
                  <c:v>4.7522000000000102E-4</c:v>
                </c:pt>
                <c:pt idx="86">
                  <c:v>4.7261666666666694E-4</c:v>
                </c:pt>
                <c:pt idx="87">
                  <c:v>4.7513476190476372E-4</c:v>
                </c:pt>
                <c:pt idx="88">
                  <c:v>4.8227619047619137E-4</c:v>
                </c:pt>
                <c:pt idx="89">
                  <c:v>4.850190476190477E-4</c:v>
                </c:pt>
                <c:pt idx="90">
                  <c:v>4.754585714285714E-4</c:v>
                </c:pt>
                <c:pt idx="91">
                  <c:v>4.8171428571428568E-4</c:v>
                </c:pt>
                <c:pt idx="92">
                  <c:v>4.8123809523809496E-4</c:v>
                </c:pt>
                <c:pt idx="93">
                  <c:v>4.6801000000000004E-4</c:v>
                </c:pt>
                <c:pt idx="94">
                  <c:v>4.7659047619047696E-4</c:v>
                </c:pt>
                <c:pt idx="95">
                  <c:v>4.750795238095238E-4</c:v>
                </c:pt>
                <c:pt idx="96">
                  <c:v>4.6725857142857147E-4</c:v>
                </c:pt>
                <c:pt idx="97">
                  <c:v>4.6496428571428708E-4</c:v>
                </c:pt>
                <c:pt idx="98">
                  <c:v>4.662971428571429E-4</c:v>
                </c:pt>
                <c:pt idx="99">
                  <c:v>4.6358000000000033E-4</c:v>
                </c:pt>
                <c:pt idx="100">
                  <c:v>4.6158714285714301E-4</c:v>
                </c:pt>
                <c:pt idx="101">
                  <c:v>4.5744571428571517E-4</c:v>
                </c:pt>
                <c:pt idx="102">
                  <c:v>4.5818809523809529E-4</c:v>
                </c:pt>
                <c:pt idx="103">
                  <c:v>4.4717095238095469E-4</c:v>
                </c:pt>
                <c:pt idx="104">
                  <c:v>4.4954619047619183E-4</c:v>
                </c:pt>
                <c:pt idx="105">
                  <c:v>4.4708571428571576E-4</c:v>
                </c:pt>
                <c:pt idx="106">
                  <c:v>4.4891000000000131E-4</c:v>
                </c:pt>
                <c:pt idx="107">
                  <c:v>4.3970333333333435E-4</c:v>
                </c:pt>
                <c:pt idx="108">
                  <c:v>4.3746238095238228E-4</c:v>
                </c:pt>
                <c:pt idx="109">
                  <c:v>4.3222809523809497E-4</c:v>
                </c:pt>
                <c:pt idx="110">
                  <c:v>4.2895857142857173E-4</c:v>
                </c:pt>
                <c:pt idx="111">
                  <c:v>4.3124095238095318E-4</c:v>
                </c:pt>
                <c:pt idx="112">
                  <c:v>4.2992904761904847E-4</c:v>
                </c:pt>
                <c:pt idx="113">
                  <c:v>4.248228571428582E-4</c:v>
                </c:pt>
                <c:pt idx="114">
                  <c:v>4.2589666666666712E-4</c:v>
                </c:pt>
                <c:pt idx="115">
                  <c:v>4.3160857142857144E-4</c:v>
                </c:pt>
                <c:pt idx="116">
                  <c:v>4.2684476190476303E-4</c:v>
                </c:pt>
                <c:pt idx="117">
                  <c:v>4.2683761904762008E-4</c:v>
                </c:pt>
                <c:pt idx="118">
                  <c:v>4.3895285714285723E-4</c:v>
                </c:pt>
                <c:pt idx="119">
                  <c:v>4.4152666666666775E-4</c:v>
                </c:pt>
                <c:pt idx="120">
                  <c:v>4.4489952380952376E-4</c:v>
                </c:pt>
                <c:pt idx="121">
                  <c:v>4.5544904761904762E-4</c:v>
                </c:pt>
                <c:pt idx="122">
                  <c:v>4.5540095238095314E-4</c:v>
                </c:pt>
                <c:pt idx="123">
                  <c:v>4.6249190476190389E-4</c:v>
                </c:pt>
                <c:pt idx="124">
                  <c:v>4.9477619047619205E-4</c:v>
                </c:pt>
                <c:pt idx="125">
                  <c:v>5.0055238095238132E-4</c:v>
                </c:pt>
                <c:pt idx="126">
                  <c:v>4.1684047619047624E-4</c:v>
                </c:pt>
                <c:pt idx="127">
                  <c:v>7.5652380952381153E-4</c:v>
                </c:pt>
                <c:pt idx="128">
                  <c:v>1.1944238095238132E-3</c:v>
                </c:pt>
                <c:pt idx="129">
                  <c:v>1.2402761904761921E-3</c:v>
                </c:pt>
                <c:pt idx="130">
                  <c:v>9.2839047619047666E-4</c:v>
                </c:pt>
                <c:pt idx="131">
                  <c:v>7.2484761904762092E-4</c:v>
                </c:pt>
                <c:pt idx="132">
                  <c:v>5.7934285714285804E-4</c:v>
                </c:pt>
                <c:pt idx="133">
                  <c:v>5.0636666666666714E-4</c:v>
                </c:pt>
                <c:pt idx="134">
                  <c:v>4.5118952380952381E-4</c:v>
                </c:pt>
                <c:pt idx="135">
                  <c:v>4.0315142857142962E-4</c:v>
                </c:pt>
                <c:pt idx="136">
                  <c:v>3.8625238095238147E-4</c:v>
                </c:pt>
                <c:pt idx="137">
                  <c:v>3.6129666666666739E-4</c:v>
                </c:pt>
                <c:pt idx="138">
                  <c:v>3.4444714285714387E-4</c:v>
                </c:pt>
                <c:pt idx="139">
                  <c:v>3.4700476190476192E-4</c:v>
                </c:pt>
                <c:pt idx="140">
                  <c:v>3.5645476190476256E-4</c:v>
                </c:pt>
                <c:pt idx="141">
                  <c:v>3.6112285714285785E-4</c:v>
                </c:pt>
                <c:pt idx="142">
                  <c:v>3.3921095238095242E-4</c:v>
                </c:pt>
                <c:pt idx="143">
                  <c:v>3.3375190476190566E-4</c:v>
                </c:pt>
                <c:pt idx="144">
                  <c:v>3.3974857142857152E-4</c:v>
                </c:pt>
                <c:pt idx="145">
                  <c:v>3.4525333333333382E-4</c:v>
                </c:pt>
                <c:pt idx="146">
                  <c:v>3.3396380952380948E-4</c:v>
                </c:pt>
                <c:pt idx="147">
                  <c:v>3.3587952380952416E-4</c:v>
                </c:pt>
                <c:pt idx="148">
                  <c:v>3.315852380952381E-4</c:v>
                </c:pt>
                <c:pt idx="149">
                  <c:v>3.214552380952389E-4</c:v>
                </c:pt>
                <c:pt idx="150">
                  <c:v>3.3189142857142895E-4</c:v>
                </c:pt>
                <c:pt idx="151">
                  <c:v>3.3346714285714348E-4</c:v>
                </c:pt>
                <c:pt idx="152">
                  <c:v>3.3051809523809635E-4</c:v>
                </c:pt>
                <c:pt idx="153">
                  <c:v>3.2341714285714413E-4</c:v>
                </c:pt>
                <c:pt idx="154">
                  <c:v>3.2352285714285791E-4</c:v>
                </c:pt>
                <c:pt idx="155">
                  <c:v>3.2526904761904818E-4</c:v>
                </c:pt>
                <c:pt idx="156">
                  <c:v>3.330704761904769E-4</c:v>
                </c:pt>
                <c:pt idx="157">
                  <c:v>3.2697095238095296E-4</c:v>
                </c:pt>
                <c:pt idx="158">
                  <c:v>3.1812666666666746E-4</c:v>
                </c:pt>
                <c:pt idx="159">
                  <c:v>3.1981190476190594E-4</c:v>
                </c:pt>
                <c:pt idx="160">
                  <c:v>3.1854857142857204E-4</c:v>
                </c:pt>
                <c:pt idx="161">
                  <c:v>3.1900285714285781E-4</c:v>
                </c:pt>
                <c:pt idx="162">
                  <c:v>3.3120380952380955E-4</c:v>
                </c:pt>
                <c:pt idx="163">
                  <c:v>3.3105523809523864E-4</c:v>
                </c:pt>
                <c:pt idx="164">
                  <c:v>3.322409523809524E-4</c:v>
                </c:pt>
                <c:pt idx="165">
                  <c:v>3.3919095238095243E-4</c:v>
                </c:pt>
                <c:pt idx="166">
                  <c:v>3.3995047619047691E-4</c:v>
                </c:pt>
                <c:pt idx="167">
                  <c:v>3.5374333333333403E-4</c:v>
                </c:pt>
                <c:pt idx="168">
                  <c:v>3.5633571428571575E-4</c:v>
                </c:pt>
                <c:pt idx="169">
                  <c:v>3.5673380952381032E-4</c:v>
                </c:pt>
                <c:pt idx="170">
                  <c:v>3.7274809523809671E-4</c:v>
                </c:pt>
                <c:pt idx="171">
                  <c:v>3.8334571428571504E-4</c:v>
                </c:pt>
                <c:pt idx="172">
                  <c:v>3.9312857142857191E-4</c:v>
                </c:pt>
                <c:pt idx="173">
                  <c:v>4.2480761904762038E-4</c:v>
                </c:pt>
                <c:pt idx="174">
                  <c:v>4.4752285714285843E-4</c:v>
                </c:pt>
                <c:pt idx="175">
                  <c:v>4.7740000000000092E-4</c:v>
                </c:pt>
                <c:pt idx="176">
                  <c:v>5.0922380952381121E-4</c:v>
                </c:pt>
                <c:pt idx="177">
                  <c:v>5.8780952380952387E-4</c:v>
                </c:pt>
                <c:pt idx="178">
                  <c:v>6.7090476190476416E-4</c:v>
                </c:pt>
                <c:pt idx="179">
                  <c:v>7.7088095238095442E-4</c:v>
                </c:pt>
                <c:pt idx="180">
                  <c:v>8.9594285714286054E-4</c:v>
                </c:pt>
                <c:pt idx="181">
                  <c:v>1.0701619047619089E-3</c:v>
                </c:pt>
                <c:pt idx="182">
                  <c:v>1.3254619047619071E-3</c:v>
                </c:pt>
                <c:pt idx="183">
                  <c:v>1.6756666666666688E-3</c:v>
                </c:pt>
                <c:pt idx="184">
                  <c:v>2.1875476190476245E-3</c:v>
                </c:pt>
                <c:pt idx="185">
                  <c:v>2.9814761904761906E-3</c:v>
                </c:pt>
                <c:pt idx="186">
                  <c:v>3.5821904761904827E-3</c:v>
                </c:pt>
                <c:pt idx="187">
                  <c:v>3.5733904761904851E-3</c:v>
                </c:pt>
                <c:pt idx="188">
                  <c:v>3.9279523809523887E-3</c:v>
                </c:pt>
                <c:pt idx="189">
                  <c:v>4.4728380952381106E-3</c:v>
                </c:pt>
                <c:pt idx="190">
                  <c:v>5.1514285714285724E-3</c:v>
                </c:pt>
                <c:pt idx="191">
                  <c:v>5.7932857142857222E-3</c:v>
                </c:pt>
                <c:pt idx="192">
                  <c:v>6.2540952380952365E-3</c:v>
                </c:pt>
                <c:pt idx="193">
                  <c:v>6.6377142857142893E-3</c:v>
                </c:pt>
                <c:pt idx="194">
                  <c:v>6.7893333333333555E-3</c:v>
                </c:pt>
                <c:pt idx="195">
                  <c:v>6.7674761904761979E-3</c:v>
                </c:pt>
                <c:pt idx="196">
                  <c:v>6.5332857142857232E-3</c:v>
                </c:pt>
                <c:pt idx="197">
                  <c:v>6.1903809523809515E-3</c:v>
                </c:pt>
                <c:pt idx="198">
                  <c:v>5.6251904761904755E-3</c:v>
                </c:pt>
                <c:pt idx="199">
                  <c:v>5.0142380952380994E-3</c:v>
                </c:pt>
                <c:pt idx="200">
                  <c:v>4.4193952380952384E-3</c:v>
                </c:pt>
                <c:pt idx="201">
                  <c:v>3.8460047619047672E-3</c:v>
                </c:pt>
                <c:pt idx="202">
                  <c:v>3.3805571428571525E-3</c:v>
                </c:pt>
                <c:pt idx="203">
                  <c:v>2.9311333333333352E-3</c:v>
                </c:pt>
                <c:pt idx="204">
                  <c:v>2.7239380952381004E-3</c:v>
                </c:pt>
                <c:pt idx="205">
                  <c:v>2.8246476190476192E-3</c:v>
                </c:pt>
                <c:pt idx="206">
                  <c:v>3.4053142857142912E-3</c:v>
                </c:pt>
                <c:pt idx="207">
                  <c:v>4.8251904761904673E-3</c:v>
                </c:pt>
                <c:pt idx="208">
                  <c:v>6.7684285714285719E-3</c:v>
                </c:pt>
                <c:pt idx="209">
                  <c:v>7.3247619047619094E-3</c:v>
                </c:pt>
                <c:pt idx="210">
                  <c:v>7.6733809523809524E-3</c:v>
                </c:pt>
                <c:pt idx="211">
                  <c:v>8.0825714285714285E-3</c:v>
                </c:pt>
                <c:pt idx="212">
                  <c:v>8.3897619047619311E-3</c:v>
                </c:pt>
                <c:pt idx="213">
                  <c:v>8.6747142857143012E-3</c:v>
                </c:pt>
                <c:pt idx="214">
                  <c:v>8.8542857142857347E-3</c:v>
                </c:pt>
                <c:pt idx="215">
                  <c:v>9.0347619047619031E-3</c:v>
                </c:pt>
                <c:pt idx="216">
                  <c:v>9.1288571428571417E-3</c:v>
                </c:pt>
                <c:pt idx="217">
                  <c:v>9.217047619047649E-3</c:v>
                </c:pt>
                <c:pt idx="218">
                  <c:v>9.2868095238095392E-3</c:v>
                </c:pt>
                <c:pt idx="219">
                  <c:v>9.3595238095238384E-3</c:v>
                </c:pt>
                <c:pt idx="220">
                  <c:v>9.6358095238095447E-3</c:v>
                </c:pt>
                <c:pt idx="221">
                  <c:v>9.7127619047619046E-3</c:v>
                </c:pt>
                <c:pt idx="222">
                  <c:v>9.6228095238095248E-3</c:v>
                </c:pt>
                <c:pt idx="223">
                  <c:v>9.5049523809523813E-3</c:v>
                </c:pt>
                <c:pt idx="224">
                  <c:v>9.3389047619047618E-3</c:v>
                </c:pt>
                <c:pt idx="225">
                  <c:v>9.1690476190476686E-3</c:v>
                </c:pt>
                <c:pt idx="226">
                  <c:v>8.9555714285714291E-3</c:v>
                </c:pt>
                <c:pt idx="227">
                  <c:v>8.7088571428571432E-3</c:v>
                </c:pt>
                <c:pt idx="228">
                  <c:v>8.4455714285714186E-3</c:v>
                </c:pt>
                <c:pt idx="229">
                  <c:v>7.8647142857142874E-3</c:v>
                </c:pt>
                <c:pt idx="230">
                  <c:v>7.0304761904762059E-3</c:v>
                </c:pt>
                <c:pt idx="231">
                  <c:v>6.6770952380952346E-3</c:v>
                </c:pt>
                <c:pt idx="232">
                  <c:v>6.5163809523809523E-3</c:v>
                </c:pt>
                <c:pt idx="233">
                  <c:v>6.3900476190476311E-3</c:v>
                </c:pt>
                <c:pt idx="234">
                  <c:v>6.2458571428571537E-3</c:v>
                </c:pt>
                <c:pt idx="235">
                  <c:v>6.0938095238095343E-3</c:v>
                </c:pt>
                <c:pt idx="236">
                  <c:v>5.9529047619047634E-3</c:v>
                </c:pt>
                <c:pt idx="237">
                  <c:v>5.8077142857142884E-3</c:v>
                </c:pt>
                <c:pt idx="238">
                  <c:v>5.6763333333333535E-3</c:v>
                </c:pt>
                <c:pt idx="239">
                  <c:v>5.4992380952381195E-3</c:v>
                </c:pt>
              </c:numCache>
            </c:numRef>
          </c:val>
        </c:ser>
        <c:ser>
          <c:idx val="11"/>
          <c:order val="11"/>
          <c:tx>
            <c:strRef>
              <c:f>plot_data_c!$A$13</c:f>
              <c:strCache>
                <c:ptCount val="1"/>
                <c:pt idx="0">
                  <c:v>110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plot_data_c!$B$13:$IG$13</c:f>
              <c:numCache>
                <c:formatCode>General</c:formatCode>
                <c:ptCount val="240"/>
                <c:pt idx="0">
                  <c:v>1.8437826086956542E-3</c:v>
                </c:pt>
                <c:pt idx="1">
                  <c:v>1.8623217391304371E-3</c:v>
                </c:pt>
                <c:pt idx="2">
                  <c:v>1.8622260869565264E-3</c:v>
                </c:pt>
                <c:pt idx="3">
                  <c:v>1.8839000000000019E-3</c:v>
                </c:pt>
                <c:pt idx="4">
                  <c:v>1.8931130434782656E-3</c:v>
                </c:pt>
                <c:pt idx="5">
                  <c:v>1.927786956521745E-3</c:v>
                </c:pt>
                <c:pt idx="6">
                  <c:v>1.9487913043478287E-3</c:v>
                </c:pt>
                <c:pt idx="7">
                  <c:v>1.9869913043478299E-3</c:v>
                </c:pt>
                <c:pt idx="8">
                  <c:v>2.0154695652173952E-3</c:v>
                </c:pt>
                <c:pt idx="9">
                  <c:v>2.0349999999999999E-3</c:v>
                </c:pt>
                <c:pt idx="10">
                  <c:v>2.0396391304347782E-3</c:v>
                </c:pt>
                <c:pt idx="11">
                  <c:v>2.0514434782608667E-3</c:v>
                </c:pt>
                <c:pt idx="12">
                  <c:v>2.0430260869565287E-3</c:v>
                </c:pt>
                <c:pt idx="13">
                  <c:v>2.0508956521739152E-3</c:v>
                </c:pt>
                <c:pt idx="14">
                  <c:v>2.0791391304347826E-3</c:v>
                </c:pt>
                <c:pt idx="15">
                  <c:v>2.0978695652173972E-3</c:v>
                </c:pt>
                <c:pt idx="16">
                  <c:v>2.1292434782608687E-3</c:v>
                </c:pt>
                <c:pt idx="17">
                  <c:v>2.1157043478260934E-3</c:v>
                </c:pt>
                <c:pt idx="18">
                  <c:v>2.1482260869565297E-3</c:v>
                </c:pt>
                <c:pt idx="19">
                  <c:v>2.1793521739130427E-3</c:v>
                </c:pt>
                <c:pt idx="20">
                  <c:v>2.2065739130434792E-3</c:v>
                </c:pt>
                <c:pt idx="21">
                  <c:v>2.2636521739130434E-3</c:v>
                </c:pt>
                <c:pt idx="22">
                  <c:v>2.3190913043478261E-3</c:v>
                </c:pt>
                <c:pt idx="23">
                  <c:v>2.3864913043478262E-3</c:v>
                </c:pt>
                <c:pt idx="24">
                  <c:v>2.4406000000000002E-3</c:v>
                </c:pt>
                <c:pt idx="25">
                  <c:v>2.5112869565217391E-3</c:v>
                </c:pt>
                <c:pt idx="26">
                  <c:v>2.5819608695652192E-3</c:v>
                </c:pt>
                <c:pt idx="27">
                  <c:v>2.6465086956521779E-3</c:v>
                </c:pt>
                <c:pt idx="28">
                  <c:v>2.6483000000000062E-3</c:v>
                </c:pt>
                <c:pt idx="29">
                  <c:v>2.679808695652174E-3</c:v>
                </c:pt>
                <c:pt idx="30">
                  <c:v>2.7456782608695652E-3</c:v>
                </c:pt>
                <c:pt idx="31">
                  <c:v>2.7903043478260982E-3</c:v>
                </c:pt>
                <c:pt idx="32">
                  <c:v>2.8358826086956552E-3</c:v>
                </c:pt>
                <c:pt idx="33">
                  <c:v>3.1684782608695718E-3</c:v>
                </c:pt>
                <c:pt idx="34">
                  <c:v>3.4253130434782606E-3</c:v>
                </c:pt>
                <c:pt idx="35">
                  <c:v>3.6534260869565296E-3</c:v>
                </c:pt>
                <c:pt idx="36">
                  <c:v>4.4026956521739224E-3</c:v>
                </c:pt>
                <c:pt idx="37">
                  <c:v>5.0161739130434833E-3</c:v>
                </c:pt>
                <c:pt idx="38">
                  <c:v>5.7107826086956522E-3</c:v>
                </c:pt>
                <c:pt idx="39">
                  <c:v>6.4946086956521988E-3</c:v>
                </c:pt>
                <c:pt idx="40">
                  <c:v>7.7195217391304444E-3</c:v>
                </c:pt>
                <c:pt idx="41">
                  <c:v>9.7478695652173947E-3</c:v>
                </c:pt>
                <c:pt idx="42">
                  <c:v>1.1893347826086956E-2</c:v>
                </c:pt>
                <c:pt idx="43">
                  <c:v>1.1441173913043483E-2</c:v>
                </c:pt>
                <c:pt idx="44">
                  <c:v>1.1691086956521738E-2</c:v>
                </c:pt>
                <c:pt idx="45">
                  <c:v>1.2008695652173914E-2</c:v>
                </c:pt>
                <c:pt idx="46">
                  <c:v>1.1911260869565243E-2</c:v>
                </c:pt>
                <c:pt idx="47">
                  <c:v>1.1465391304347849E-2</c:v>
                </c:pt>
                <c:pt idx="48">
                  <c:v>1.089826086956522E-2</c:v>
                </c:pt>
                <c:pt idx="49">
                  <c:v>1.0260782608695661E-2</c:v>
                </c:pt>
                <c:pt idx="50">
                  <c:v>9.5446956521739248E-3</c:v>
                </c:pt>
                <c:pt idx="51">
                  <c:v>8.7418695652173913E-3</c:v>
                </c:pt>
                <c:pt idx="52">
                  <c:v>7.293000000000013E-3</c:v>
                </c:pt>
                <c:pt idx="53">
                  <c:v>6.0817391304347976E-3</c:v>
                </c:pt>
                <c:pt idx="54">
                  <c:v>5.1175652173913047E-3</c:v>
                </c:pt>
                <c:pt idx="55">
                  <c:v>4.2996130434782738E-3</c:v>
                </c:pt>
                <c:pt idx="56">
                  <c:v>3.6121304347826086E-3</c:v>
                </c:pt>
                <c:pt idx="57">
                  <c:v>3.0919652173913102E-3</c:v>
                </c:pt>
                <c:pt idx="58">
                  <c:v>2.771639130434783E-3</c:v>
                </c:pt>
                <c:pt idx="59">
                  <c:v>2.6692478260869632E-3</c:v>
                </c:pt>
                <c:pt idx="60">
                  <c:v>2.9166826086956519E-3</c:v>
                </c:pt>
                <c:pt idx="61">
                  <c:v>4.1378521739130515E-3</c:v>
                </c:pt>
                <c:pt idx="62">
                  <c:v>4.4846086956521975E-3</c:v>
                </c:pt>
                <c:pt idx="63">
                  <c:v>3.6913391304347841E-3</c:v>
                </c:pt>
                <c:pt idx="64">
                  <c:v>4.2210043478260869E-3</c:v>
                </c:pt>
                <c:pt idx="65">
                  <c:v>5.6205217391304364E-3</c:v>
                </c:pt>
                <c:pt idx="66">
                  <c:v>5.9957826086956606E-3</c:v>
                </c:pt>
                <c:pt idx="67">
                  <c:v>6.1190434782608799E-3</c:v>
                </c:pt>
                <c:pt idx="68">
                  <c:v>3.7556695652174012E-3</c:v>
                </c:pt>
                <c:pt idx="69">
                  <c:v>1.4169E-3</c:v>
                </c:pt>
                <c:pt idx="70">
                  <c:v>6.3733043478260908E-4</c:v>
                </c:pt>
                <c:pt idx="71">
                  <c:v>5.2469130434782719E-4</c:v>
                </c:pt>
                <c:pt idx="72">
                  <c:v>5.5622608695652168E-4</c:v>
                </c:pt>
                <c:pt idx="73">
                  <c:v>5.780695652173927E-4</c:v>
                </c:pt>
                <c:pt idx="74">
                  <c:v>6.1580869565217391E-4</c:v>
                </c:pt>
                <c:pt idx="75">
                  <c:v>6.1719565217391412E-4</c:v>
                </c:pt>
                <c:pt idx="76">
                  <c:v>6.2590434782608905E-4</c:v>
                </c:pt>
                <c:pt idx="77">
                  <c:v>6.9408260869565405E-4</c:v>
                </c:pt>
                <c:pt idx="78">
                  <c:v>9.6801739130434792E-4</c:v>
                </c:pt>
                <c:pt idx="79">
                  <c:v>1.032778260869566E-3</c:v>
                </c:pt>
                <c:pt idx="80">
                  <c:v>9.2115652173913227E-4</c:v>
                </c:pt>
                <c:pt idx="81">
                  <c:v>2.9405043478261005E-4</c:v>
                </c:pt>
                <c:pt idx="82">
                  <c:v>3.7262260869565304E-4</c:v>
                </c:pt>
                <c:pt idx="83">
                  <c:v>3.983091304347837E-4</c:v>
                </c:pt>
                <c:pt idx="84">
                  <c:v>4.1643956521739096E-4</c:v>
                </c:pt>
                <c:pt idx="85">
                  <c:v>4.2252434782608843E-4</c:v>
                </c:pt>
                <c:pt idx="86">
                  <c:v>4.2156086956521977E-4</c:v>
                </c:pt>
                <c:pt idx="87">
                  <c:v>4.1729000000000001E-4</c:v>
                </c:pt>
                <c:pt idx="88">
                  <c:v>4.3127869565217367E-4</c:v>
                </c:pt>
                <c:pt idx="89">
                  <c:v>4.3625652173913052E-4</c:v>
                </c:pt>
                <c:pt idx="90">
                  <c:v>4.2793086956522037E-4</c:v>
                </c:pt>
                <c:pt idx="91">
                  <c:v>4.3274999999999997E-4</c:v>
                </c:pt>
                <c:pt idx="92">
                  <c:v>4.2381434782608863E-4</c:v>
                </c:pt>
                <c:pt idx="93">
                  <c:v>4.1996478260869567E-4</c:v>
                </c:pt>
                <c:pt idx="94">
                  <c:v>4.1870217391304354E-4</c:v>
                </c:pt>
                <c:pt idx="95">
                  <c:v>4.2091000000000112E-4</c:v>
                </c:pt>
                <c:pt idx="96">
                  <c:v>4.1384565217391332E-4</c:v>
                </c:pt>
                <c:pt idx="97">
                  <c:v>4.0907782608695724E-4</c:v>
                </c:pt>
                <c:pt idx="98">
                  <c:v>4.0801217391304404E-4</c:v>
                </c:pt>
                <c:pt idx="99">
                  <c:v>4.048895652173913E-4</c:v>
                </c:pt>
                <c:pt idx="100">
                  <c:v>4.0865434782608829E-4</c:v>
                </c:pt>
                <c:pt idx="101">
                  <c:v>4.1153695652173931E-4</c:v>
                </c:pt>
                <c:pt idx="102">
                  <c:v>4.1087217391304413E-4</c:v>
                </c:pt>
                <c:pt idx="103">
                  <c:v>4.0416826086956623E-4</c:v>
                </c:pt>
                <c:pt idx="104">
                  <c:v>4.0223478260869482E-4</c:v>
                </c:pt>
                <c:pt idx="105">
                  <c:v>3.9608391304347832E-4</c:v>
                </c:pt>
                <c:pt idx="106">
                  <c:v>3.9864260869565296E-4</c:v>
                </c:pt>
                <c:pt idx="107">
                  <c:v>3.8769391304347832E-4</c:v>
                </c:pt>
                <c:pt idx="108">
                  <c:v>3.8422956521739208E-4</c:v>
                </c:pt>
                <c:pt idx="109">
                  <c:v>3.786052173913043E-4</c:v>
                </c:pt>
                <c:pt idx="110">
                  <c:v>3.7754086956521795E-4</c:v>
                </c:pt>
                <c:pt idx="111">
                  <c:v>3.8672869565217478E-4</c:v>
                </c:pt>
                <c:pt idx="112">
                  <c:v>3.8172565217391358E-4</c:v>
                </c:pt>
                <c:pt idx="113">
                  <c:v>3.758830434782615E-4</c:v>
                </c:pt>
                <c:pt idx="114">
                  <c:v>3.8023217391304433E-4</c:v>
                </c:pt>
                <c:pt idx="115">
                  <c:v>3.8570869565217455E-4</c:v>
                </c:pt>
                <c:pt idx="116">
                  <c:v>3.8669782608695717E-4</c:v>
                </c:pt>
                <c:pt idx="117">
                  <c:v>3.8573739130434801E-4</c:v>
                </c:pt>
                <c:pt idx="118">
                  <c:v>3.9022478260869627E-4</c:v>
                </c:pt>
                <c:pt idx="119">
                  <c:v>3.8963391304347829E-4</c:v>
                </c:pt>
                <c:pt idx="120">
                  <c:v>3.9246260869565312E-4</c:v>
                </c:pt>
                <c:pt idx="121">
                  <c:v>4.0029913043478375E-4</c:v>
                </c:pt>
                <c:pt idx="122">
                  <c:v>4.0198260869565318E-4</c:v>
                </c:pt>
                <c:pt idx="123">
                  <c:v>4.0043173913043581E-4</c:v>
                </c:pt>
                <c:pt idx="124">
                  <c:v>4.0100000000000004E-4</c:v>
                </c:pt>
                <c:pt idx="125">
                  <c:v>3.9267782608695732E-4</c:v>
                </c:pt>
                <c:pt idx="126">
                  <c:v>2.8684217391304417E-4</c:v>
                </c:pt>
                <c:pt idx="127">
                  <c:v>5.6227391304347824E-4</c:v>
                </c:pt>
                <c:pt idx="128">
                  <c:v>9.0525217391304558E-4</c:v>
                </c:pt>
                <c:pt idx="129">
                  <c:v>8.9072173913043711E-4</c:v>
                </c:pt>
                <c:pt idx="130">
                  <c:v>5.8571304347826132E-4</c:v>
                </c:pt>
                <c:pt idx="131">
                  <c:v>4.3570434782608778E-4</c:v>
                </c:pt>
                <c:pt idx="132">
                  <c:v>3.3743695652174016E-4</c:v>
                </c:pt>
                <c:pt idx="133">
                  <c:v>2.7588086956521746E-4</c:v>
                </c:pt>
                <c:pt idx="134">
                  <c:v>2.3268608695652175E-4</c:v>
                </c:pt>
                <c:pt idx="135">
                  <c:v>2.1942000000000012E-4</c:v>
                </c:pt>
                <c:pt idx="136">
                  <c:v>2.0160826086956519E-4</c:v>
                </c:pt>
                <c:pt idx="137">
                  <c:v>1.8757173913043509E-4</c:v>
                </c:pt>
                <c:pt idx="138">
                  <c:v>1.752560869565223E-4</c:v>
                </c:pt>
                <c:pt idx="139">
                  <c:v>1.7297739130434783E-4</c:v>
                </c:pt>
                <c:pt idx="140">
                  <c:v>1.7452217391304351E-4</c:v>
                </c:pt>
                <c:pt idx="141">
                  <c:v>1.7742608695652234E-4</c:v>
                </c:pt>
                <c:pt idx="142">
                  <c:v>1.805182608695656E-4</c:v>
                </c:pt>
                <c:pt idx="143">
                  <c:v>1.6734565217391357E-4</c:v>
                </c:pt>
                <c:pt idx="144">
                  <c:v>1.7236043478260869E-4</c:v>
                </c:pt>
                <c:pt idx="145">
                  <c:v>1.6709043478260898E-4</c:v>
                </c:pt>
                <c:pt idx="146">
                  <c:v>1.613882608695655E-4</c:v>
                </c:pt>
                <c:pt idx="147">
                  <c:v>1.6959130434782659E-4</c:v>
                </c:pt>
                <c:pt idx="148">
                  <c:v>1.6307434782608741E-4</c:v>
                </c:pt>
                <c:pt idx="149">
                  <c:v>1.5526130434782655E-4</c:v>
                </c:pt>
                <c:pt idx="150">
                  <c:v>1.6403869565217465E-4</c:v>
                </c:pt>
                <c:pt idx="151">
                  <c:v>1.7010869565217446E-4</c:v>
                </c:pt>
                <c:pt idx="152">
                  <c:v>1.6556043478260871E-4</c:v>
                </c:pt>
                <c:pt idx="153">
                  <c:v>1.6017260869565249E-4</c:v>
                </c:pt>
                <c:pt idx="154">
                  <c:v>1.6307304347826143E-4</c:v>
                </c:pt>
                <c:pt idx="155">
                  <c:v>1.6754826086956559E-4</c:v>
                </c:pt>
                <c:pt idx="156">
                  <c:v>1.6474217391304347E-4</c:v>
                </c:pt>
                <c:pt idx="157">
                  <c:v>1.6379652173913043E-4</c:v>
                </c:pt>
                <c:pt idx="158">
                  <c:v>1.5997739130434803E-4</c:v>
                </c:pt>
                <c:pt idx="159">
                  <c:v>1.581108695652174E-4</c:v>
                </c:pt>
                <c:pt idx="160">
                  <c:v>1.6898304347826135E-4</c:v>
                </c:pt>
                <c:pt idx="161">
                  <c:v>1.5902652173913043E-4</c:v>
                </c:pt>
                <c:pt idx="162">
                  <c:v>1.5416652173913043E-4</c:v>
                </c:pt>
                <c:pt idx="163">
                  <c:v>1.6744913043478297E-4</c:v>
                </c:pt>
                <c:pt idx="164">
                  <c:v>1.6338826086956552E-4</c:v>
                </c:pt>
                <c:pt idx="165">
                  <c:v>1.6364869565217461E-4</c:v>
                </c:pt>
                <c:pt idx="166">
                  <c:v>1.6514739130434809E-4</c:v>
                </c:pt>
                <c:pt idx="167">
                  <c:v>1.6842608695652247E-4</c:v>
                </c:pt>
                <c:pt idx="168">
                  <c:v>1.7618304347826117E-4</c:v>
                </c:pt>
                <c:pt idx="169">
                  <c:v>1.7173608695652217E-4</c:v>
                </c:pt>
                <c:pt idx="170">
                  <c:v>1.7107000000000027E-4</c:v>
                </c:pt>
                <c:pt idx="171">
                  <c:v>1.816934782608696E-4</c:v>
                </c:pt>
                <c:pt idx="172">
                  <c:v>1.8764391304347875E-4</c:v>
                </c:pt>
                <c:pt idx="173">
                  <c:v>2.0134739130434781E-4</c:v>
                </c:pt>
                <c:pt idx="174">
                  <c:v>2.0408260869565287E-4</c:v>
                </c:pt>
                <c:pt idx="175">
                  <c:v>2.2553391304347832E-4</c:v>
                </c:pt>
                <c:pt idx="176">
                  <c:v>2.3837391304347842E-4</c:v>
                </c:pt>
                <c:pt idx="177">
                  <c:v>2.799660869565221E-4</c:v>
                </c:pt>
                <c:pt idx="178">
                  <c:v>3.2503347826087086E-4</c:v>
                </c:pt>
                <c:pt idx="179">
                  <c:v>3.5937826086956628E-4</c:v>
                </c:pt>
                <c:pt idx="180">
                  <c:v>4.2062000000000159E-4</c:v>
                </c:pt>
                <c:pt idx="181">
                  <c:v>4.9778695652174035E-4</c:v>
                </c:pt>
                <c:pt idx="182">
                  <c:v>6.2373478260869587E-4</c:v>
                </c:pt>
                <c:pt idx="183">
                  <c:v>8.1170000000000005E-4</c:v>
                </c:pt>
                <c:pt idx="184">
                  <c:v>1.0648217391304347E-3</c:v>
                </c:pt>
                <c:pt idx="185">
                  <c:v>1.490795652173913E-3</c:v>
                </c:pt>
                <c:pt idx="186">
                  <c:v>1.8361826086956562E-3</c:v>
                </c:pt>
                <c:pt idx="187">
                  <c:v>1.7432434782608701E-3</c:v>
                </c:pt>
                <c:pt idx="188">
                  <c:v>1.8752347826086961E-3</c:v>
                </c:pt>
                <c:pt idx="189">
                  <c:v>2.1242434782608698E-3</c:v>
                </c:pt>
                <c:pt idx="190">
                  <c:v>2.4062130434782609E-3</c:v>
                </c:pt>
                <c:pt idx="191">
                  <c:v>2.6693739130434812E-3</c:v>
                </c:pt>
                <c:pt idx="192">
                  <c:v>2.9039478260869623E-3</c:v>
                </c:pt>
                <c:pt idx="193">
                  <c:v>3.0568652173913052E-3</c:v>
                </c:pt>
                <c:pt idx="194">
                  <c:v>3.1334173913043534E-3</c:v>
                </c:pt>
                <c:pt idx="195">
                  <c:v>3.1688565217391339E-3</c:v>
                </c:pt>
                <c:pt idx="196">
                  <c:v>3.0641130434782612E-3</c:v>
                </c:pt>
                <c:pt idx="197">
                  <c:v>2.9271956521739226E-3</c:v>
                </c:pt>
                <c:pt idx="198">
                  <c:v>2.6652304347826146E-3</c:v>
                </c:pt>
                <c:pt idx="199">
                  <c:v>2.4046652173913079E-3</c:v>
                </c:pt>
                <c:pt idx="200">
                  <c:v>2.1555391304347825E-3</c:v>
                </c:pt>
                <c:pt idx="201">
                  <c:v>1.936708695652174E-3</c:v>
                </c:pt>
                <c:pt idx="202">
                  <c:v>1.7327478260869616E-3</c:v>
                </c:pt>
                <c:pt idx="203">
                  <c:v>1.5701043478260881E-3</c:v>
                </c:pt>
                <c:pt idx="204">
                  <c:v>1.5685086956521738E-3</c:v>
                </c:pt>
                <c:pt idx="205">
                  <c:v>1.8480565217391365E-3</c:v>
                </c:pt>
                <c:pt idx="206">
                  <c:v>2.6292217391304419E-3</c:v>
                </c:pt>
                <c:pt idx="207">
                  <c:v>4.1360608695652145E-3</c:v>
                </c:pt>
                <c:pt idx="208">
                  <c:v>6.4166086956522015E-3</c:v>
                </c:pt>
                <c:pt idx="209">
                  <c:v>7.0608695652173998E-3</c:v>
                </c:pt>
                <c:pt idx="210">
                  <c:v>7.4473043478260883E-3</c:v>
                </c:pt>
                <c:pt idx="211">
                  <c:v>7.8537391304347934E-3</c:v>
                </c:pt>
                <c:pt idx="212">
                  <c:v>8.1906086956521733E-3</c:v>
                </c:pt>
                <c:pt idx="213">
                  <c:v>8.4909565217391476E-3</c:v>
                </c:pt>
                <c:pt idx="214">
                  <c:v>8.7186956521739141E-3</c:v>
                </c:pt>
                <c:pt idx="215">
                  <c:v>8.9160869565217786E-3</c:v>
                </c:pt>
                <c:pt idx="216">
                  <c:v>9.0407826086956692E-3</c:v>
                </c:pt>
                <c:pt idx="217">
                  <c:v>9.152434782608734E-3</c:v>
                </c:pt>
                <c:pt idx="218">
                  <c:v>9.2420434782608703E-3</c:v>
                </c:pt>
                <c:pt idx="219">
                  <c:v>9.4473478260869766E-3</c:v>
                </c:pt>
                <c:pt idx="220">
                  <c:v>9.2144347826087162E-3</c:v>
                </c:pt>
                <c:pt idx="221">
                  <c:v>8.6614782608695658E-3</c:v>
                </c:pt>
                <c:pt idx="222">
                  <c:v>8.3221739130434798E-3</c:v>
                </c:pt>
                <c:pt idx="223">
                  <c:v>8.0816956521739224E-3</c:v>
                </c:pt>
                <c:pt idx="224">
                  <c:v>7.9929565217391422E-3</c:v>
                </c:pt>
                <c:pt idx="225">
                  <c:v>7.8155652173913064E-3</c:v>
                </c:pt>
                <c:pt idx="226">
                  <c:v>7.7174347826087014E-3</c:v>
                </c:pt>
                <c:pt idx="227">
                  <c:v>7.4568260869565381E-3</c:v>
                </c:pt>
                <c:pt idx="228">
                  <c:v>7.1474782608695704E-3</c:v>
                </c:pt>
                <c:pt idx="229">
                  <c:v>6.4410434782608906E-3</c:v>
                </c:pt>
                <c:pt idx="230">
                  <c:v>5.956000000000009E-3</c:v>
                </c:pt>
                <c:pt idx="231">
                  <c:v>6.2101304347826191E-3</c:v>
                </c:pt>
                <c:pt idx="232">
                  <c:v>6.2842608695652174E-3</c:v>
                </c:pt>
                <c:pt idx="233">
                  <c:v>6.2849565217391323E-3</c:v>
                </c:pt>
                <c:pt idx="234">
                  <c:v>6.2035217391304444E-3</c:v>
                </c:pt>
                <c:pt idx="235">
                  <c:v>6.1056956521739134E-3</c:v>
                </c:pt>
                <c:pt idx="236">
                  <c:v>5.9596086956522016E-3</c:v>
                </c:pt>
                <c:pt idx="237">
                  <c:v>5.8303913043478454E-3</c:v>
                </c:pt>
                <c:pt idx="238">
                  <c:v>5.701608695652202E-3</c:v>
                </c:pt>
                <c:pt idx="239">
                  <c:v>5.540043478260882E-3</c:v>
                </c:pt>
              </c:numCache>
            </c:numRef>
          </c:val>
        </c:ser>
        <c:ser>
          <c:idx val="12"/>
          <c:order val="12"/>
          <c:tx>
            <c:strRef>
              <c:f>plot_data_c!$A$14</c:f>
              <c:strCache>
                <c:ptCount val="1"/>
                <c:pt idx="0">
                  <c:v>120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plot_data_c!$B$14:$IG$14</c:f>
              <c:numCache>
                <c:formatCode>General</c:formatCode>
                <c:ptCount val="240"/>
                <c:pt idx="0">
                  <c:v>1.8456480000000025E-3</c:v>
                </c:pt>
                <c:pt idx="1">
                  <c:v>1.8564200000000029E-3</c:v>
                </c:pt>
                <c:pt idx="2">
                  <c:v>1.8612840000000025E-3</c:v>
                </c:pt>
                <c:pt idx="3">
                  <c:v>1.8877000000000019E-3</c:v>
                </c:pt>
                <c:pt idx="4">
                  <c:v>1.8898999999999999E-3</c:v>
                </c:pt>
                <c:pt idx="5">
                  <c:v>1.9135360000000021E-3</c:v>
                </c:pt>
                <c:pt idx="6">
                  <c:v>1.9363840000000037E-3</c:v>
                </c:pt>
                <c:pt idx="7">
                  <c:v>1.9585880000000046E-3</c:v>
                </c:pt>
                <c:pt idx="8">
                  <c:v>1.9818520000000049E-3</c:v>
                </c:pt>
                <c:pt idx="9">
                  <c:v>1.987276000000004E-3</c:v>
                </c:pt>
                <c:pt idx="10">
                  <c:v>1.9916080000000041E-3</c:v>
                </c:pt>
                <c:pt idx="11">
                  <c:v>2.0068639999999997E-3</c:v>
                </c:pt>
                <c:pt idx="12">
                  <c:v>1.9914600000000039E-3</c:v>
                </c:pt>
                <c:pt idx="13">
                  <c:v>2.0177240000000055E-3</c:v>
                </c:pt>
                <c:pt idx="14">
                  <c:v>2.0061039999999999E-3</c:v>
                </c:pt>
                <c:pt idx="15">
                  <c:v>2.036604E-3</c:v>
                </c:pt>
                <c:pt idx="16">
                  <c:v>2.0390359999999997E-3</c:v>
                </c:pt>
                <c:pt idx="17">
                  <c:v>2.0535240000000041E-3</c:v>
                </c:pt>
                <c:pt idx="18">
                  <c:v>2.0549639999999998E-3</c:v>
                </c:pt>
                <c:pt idx="19">
                  <c:v>2.0934479999999999E-3</c:v>
                </c:pt>
                <c:pt idx="20">
                  <c:v>2.1316360000000001E-3</c:v>
                </c:pt>
                <c:pt idx="21">
                  <c:v>2.1869960000000044E-3</c:v>
                </c:pt>
                <c:pt idx="22">
                  <c:v>2.2461160000000055E-3</c:v>
                </c:pt>
                <c:pt idx="23">
                  <c:v>2.2992320000000039E-3</c:v>
                </c:pt>
                <c:pt idx="24">
                  <c:v>2.3689360000000059E-3</c:v>
                </c:pt>
                <c:pt idx="25">
                  <c:v>2.4224239999999998E-3</c:v>
                </c:pt>
                <c:pt idx="26">
                  <c:v>2.5319000000000001E-3</c:v>
                </c:pt>
                <c:pt idx="27">
                  <c:v>2.572164000000004E-3</c:v>
                </c:pt>
                <c:pt idx="28">
                  <c:v>2.5844959999999999E-3</c:v>
                </c:pt>
                <c:pt idx="29">
                  <c:v>2.5738640000000012E-3</c:v>
                </c:pt>
                <c:pt idx="30">
                  <c:v>2.555852E-3</c:v>
                </c:pt>
                <c:pt idx="31">
                  <c:v>2.5947840000000045E-3</c:v>
                </c:pt>
                <c:pt idx="32">
                  <c:v>2.5810360000000044E-3</c:v>
                </c:pt>
                <c:pt idx="33">
                  <c:v>2.6145760000000039E-3</c:v>
                </c:pt>
                <c:pt idx="34">
                  <c:v>2.9636560000000011E-3</c:v>
                </c:pt>
                <c:pt idx="35">
                  <c:v>3.1638160000000055E-3</c:v>
                </c:pt>
                <c:pt idx="36">
                  <c:v>3.6049560000000059E-3</c:v>
                </c:pt>
                <c:pt idx="37">
                  <c:v>4.0280000000000003E-3</c:v>
                </c:pt>
                <c:pt idx="38">
                  <c:v>4.5274399999999998E-3</c:v>
                </c:pt>
                <c:pt idx="39">
                  <c:v>5.0107999999999993E-3</c:v>
                </c:pt>
                <c:pt idx="40">
                  <c:v>5.9220800000000014E-3</c:v>
                </c:pt>
                <c:pt idx="41">
                  <c:v>7.3964000000000078E-3</c:v>
                </c:pt>
                <c:pt idx="42">
                  <c:v>9.0840400000000068E-3</c:v>
                </c:pt>
                <c:pt idx="43">
                  <c:v>8.6766800000000182E-3</c:v>
                </c:pt>
                <c:pt idx="44">
                  <c:v>8.7101600000000015E-3</c:v>
                </c:pt>
                <c:pt idx="45">
                  <c:v>8.8366800000000256E-3</c:v>
                </c:pt>
                <c:pt idx="46">
                  <c:v>8.6319200000000013E-3</c:v>
                </c:pt>
                <c:pt idx="47">
                  <c:v>8.1822800000000157E-3</c:v>
                </c:pt>
                <c:pt idx="48">
                  <c:v>7.7241599999999999E-3</c:v>
                </c:pt>
                <c:pt idx="49">
                  <c:v>7.1744000000000079E-3</c:v>
                </c:pt>
                <c:pt idx="50">
                  <c:v>6.6235200000000008E-3</c:v>
                </c:pt>
                <c:pt idx="51">
                  <c:v>6.0967200000000129E-3</c:v>
                </c:pt>
                <c:pt idx="52">
                  <c:v>5.0537200000000089E-3</c:v>
                </c:pt>
                <c:pt idx="53">
                  <c:v>4.2101999999999999E-3</c:v>
                </c:pt>
                <c:pt idx="54">
                  <c:v>3.5838320000000068E-3</c:v>
                </c:pt>
                <c:pt idx="55">
                  <c:v>3.0395000000000044E-3</c:v>
                </c:pt>
                <c:pt idx="56">
                  <c:v>2.6216040000000039E-3</c:v>
                </c:pt>
                <c:pt idx="57">
                  <c:v>2.2475640000000083E-3</c:v>
                </c:pt>
                <c:pt idx="58">
                  <c:v>2.0692960000000039E-3</c:v>
                </c:pt>
                <c:pt idx="59">
                  <c:v>2.025228E-3</c:v>
                </c:pt>
                <c:pt idx="60">
                  <c:v>2.2716720000000002E-3</c:v>
                </c:pt>
                <c:pt idx="61">
                  <c:v>3.2303880000000059E-3</c:v>
                </c:pt>
                <c:pt idx="62">
                  <c:v>3.5067599999999998E-3</c:v>
                </c:pt>
                <c:pt idx="63">
                  <c:v>2.9107640000000045E-3</c:v>
                </c:pt>
                <c:pt idx="64">
                  <c:v>3.2801880000000081E-3</c:v>
                </c:pt>
                <c:pt idx="65">
                  <c:v>4.3770000000000024E-3</c:v>
                </c:pt>
                <c:pt idx="66">
                  <c:v>4.7071200000000004E-3</c:v>
                </c:pt>
                <c:pt idx="67">
                  <c:v>4.8344E-3</c:v>
                </c:pt>
                <c:pt idx="68">
                  <c:v>2.8896080000000001E-3</c:v>
                </c:pt>
                <c:pt idx="69">
                  <c:v>1.0134759999999999E-3</c:v>
                </c:pt>
                <c:pt idx="70">
                  <c:v>4.8188000000000012E-4</c:v>
                </c:pt>
                <c:pt idx="71">
                  <c:v>4.6384800000000021E-4</c:v>
                </c:pt>
                <c:pt idx="72">
                  <c:v>4.8234800000000001E-4</c:v>
                </c:pt>
                <c:pt idx="73">
                  <c:v>5.0722800000000095E-4</c:v>
                </c:pt>
                <c:pt idx="74">
                  <c:v>5.3894800000000014E-4</c:v>
                </c:pt>
                <c:pt idx="75">
                  <c:v>5.3421600000000023E-4</c:v>
                </c:pt>
                <c:pt idx="76">
                  <c:v>5.340080000000002E-4</c:v>
                </c:pt>
                <c:pt idx="77">
                  <c:v>5.6783600000000147E-4</c:v>
                </c:pt>
                <c:pt idx="78">
                  <c:v>7.1059600000000095E-4</c:v>
                </c:pt>
                <c:pt idx="79">
                  <c:v>7.0975600000000095E-4</c:v>
                </c:pt>
                <c:pt idx="80">
                  <c:v>6.4737600000000267E-4</c:v>
                </c:pt>
                <c:pt idx="81">
                  <c:v>2.1645000000000073E-4</c:v>
                </c:pt>
                <c:pt idx="82">
                  <c:v>3.0801520000000064E-4</c:v>
                </c:pt>
                <c:pt idx="83">
                  <c:v>3.3892640000000054E-4</c:v>
                </c:pt>
                <c:pt idx="84">
                  <c:v>3.4514160000000002E-4</c:v>
                </c:pt>
                <c:pt idx="85">
                  <c:v>3.5572040000000075E-4</c:v>
                </c:pt>
                <c:pt idx="86">
                  <c:v>3.5875920000000104E-4</c:v>
                </c:pt>
                <c:pt idx="87">
                  <c:v>3.5502960000000062E-4</c:v>
                </c:pt>
                <c:pt idx="88">
                  <c:v>3.6754640000000058E-4</c:v>
                </c:pt>
                <c:pt idx="89">
                  <c:v>3.7054480000000016E-4</c:v>
                </c:pt>
                <c:pt idx="90">
                  <c:v>3.7248280000000075E-4</c:v>
                </c:pt>
                <c:pt idx="91">
                  <c:v>3.6929200000000072E-4</c:v>
                </c:pt>
                <c:pt idx="92">
                  <c:v>3.6117520000000011E-4</c:v>
                </c:pt>
                <c:pt idx="93">
                  <c:v>3.6647600000000094E-4</c:v>
                </c:pt>
                <c:pt idx="94">
                  <c:v>3.6090560000000054E-4</c:v>
                </c:pt>
                <c:pt idx="95">
                  <c:v>3.6513960000000075E-4</c:v>
                </c:pt>
                <c:pt idx="96">
                  <c:v>3.5661960000000088E-4</c:v>
                </c:pt>
                <c:pt idx="97">
                  <c:v>3.5275880000000087E-4</c:v>
                </c:pt>
                <c:pt idx="98">
                  <c:v>3.6080040000000094E-4</c:v>
                </c:pt>
                <c:pt idx="99">
                  <c:v>3.5650920000000064E-4</c:v>
                </c:pt>
                <c:pt idx="100">
                  <c:v>3.5153920000000055E-4</c:v>
                </c:pt>
                <c:pt idx="101">
                  <c:v>3.4695840000000086E-4</c:v>
                </c:pt>
                <c:pt idx="102">
                  <c:v>3.5122840000000011E-4</c:v>
                </c:pt>
                <c:pt idx="103">
                  <c:v>3.4534680000000001E-4</c:v>
                </c:pt>
                <c:pt idx="104">
                  <c:v>3.4572000000000053E-4</c:v>
                </c:pt>
                <c:pt idx="105">
                  <c:v>3.4383440000000052E-4</c:v>
                </c:pt>
                <c:pt idx="106">
                  <c:v>3.3675760000000078E-4</c:v>
                </c:pt>
                <c:pt idx="107">
                  <c:v>3.3036480000000004E-4</c:v>
                </c:pt>
                <c:pt idx="108">
                  <c:v>3.2066640000000057E-4</c:v>
                </c:pt>
                <c:pt idx="109">
                  <c:v>3.2757440000000059E-4</c:v>
                </c:pt>
                <c:pt idx="110">
                  <c:v>3.2965560000000046E-4</c:v>
                </c:pt>
                <c:pt idx="111">
                  <c:v>3.3475800000000086E-4</c:v>
                </c:pt>
                <c:pt idx="112">
                  <c:v>3.288580000000011E-4</c:v>
                </c:pt>
                <c:pt idx="113">
                  <c:v>3.2791960000000083E-4</c:v>
                </c:pt>
                <c:pt idx="114">
                  <c:v>3.3094200000000046E-4</c:v>
                </c:pt>
                <c:pt idx="115">
                  <c:v>3.3113080000000001E-4</c:v>
                </c:pt>
                <c:pt idx="116">
                  <c:v>3.3403720000000058E-4</c:v>
                </c:pt>
                <c:pt idx="117">
                  <c:v>3.3765160000000011E-4</c:v>
                </c:pt>
                <c:pt idx="118">
                  <c:v>3.3629560000000006E-4</c:v>
                </c:pt>
                <c:pt idx="119">
                  <c:v>3.3197439999999999E-4</c:v>
                </c:pt>
                <c:pt idx="120">
                  <c:v>3.4253920000000071E-4</c:v>
                </c:pt>
                <c:pt idx="121">
                  <c:v>3.4429240000000068E-4</c:v>
                </c:pt>
                <c:pt idx="122">
                  <c:v>3.4912200000000054E-4</c:v>
                </c:pt>
                <c:pt idx="123">
                  <c:v>3.3974040000000051E-4</c:v>
                </c:pt>
                <c:pt idx="124">
                  <c:v>3.2620920000000055E-4</c:v>
                </c:pt>
                <c:pt idx="125">
                  <c:v>3.2516880000000019E-4</c:v>
                </c:pt>
                <c:pt idx="126">
                  <c:v>2.2957680000000011E-4</c:v>
                </c:pt>
                <c:pt idx="127">
                  <c:v>3.9965520000000002E-4</c:v>
                </c:pt>
                <c:pt idx="128">
                  <c:v>6.7737600000000199E-4</c:v>
                </c:pt>
                <c:pt idx="129">
                  <c:v>6.5583200000000137E-4</c:v>
                </c:pt>
                <c:pt idx="130">
                  <c:v>3.7975320000000102E-4</c:v>
                </c:pt>
                <c:pt idx="131">
                  <c:v>2.7315640000000072E-4</c:v>
                </c:pt>
                <c:pt idx="132">
                  <c:v>2.0788640000000006E-4</c:v>
                </c:pt>
                <c:pt idx="133">
                  <c:v>1.5950640000000001E-4</c:v>
                </c:pt>
                <c:pt idx="134">
                  <c:v>1.1723280000000028E-4</c:v>
                </c:pt>
                <c:pt idx="135">
                  <c:v>1.0764880000000039E-4</c:v>
                </c:pt>
                <c:pt idx="136">
                  <c:v>9.7877600000000067E-5</c:v>
                </c:pt>
                <c:pt idx="137">
                  <c:v>9.5840400000000262E-5</c:v>
                </c:pt>
                <c:pt idx="138">
                  <c:v>8.9879600000000067E-5</c:v>
                </c:pt>
                <c:pt idx="139">
                  <c:v>8.4643200000000064E-5</c:v>
                </c:pt>
                <c:pt idx="140">
                  <c:v>8.5688000000000214E-5</c:v>
                </c:pt>
                <c:pt idx="141">
                  <c:v>8.3680400000000284E-5</c:v>
                </c:pt>
                <c:pt idx="142">
                  <c:v>8.8096000000000344E-5</c:v>
                </c:pt>
                <c:pt idx="143">
                  <c:v>8.2622800000000242E-5</c:v>
                </c:pt>
                <c:pt idx="144">
                  <c:v>7.9818000000000258E-5</c:v>
                </c:pt>
                <c:pt idx="145">
                  <c:v>8.0218000000000024E-5</c:v>
                </c:pt>
                <c:pt idx="146">
                  <c:v>7.8207600000000196E-5</c:v>
                </c:pt>
                <c:pt idx="147">
                  <c:v>7.4022400000000249E-5</c:v>
                </c:pt>
                <c:pt idx="148">
                  <c:v>7.7088800000000155E-5</c:v>
                </c:pt>
                <c:pt idx="149">
                  <c:v>7.6084000000000134E-5</c:v>
                </c:pt>
                <c:pt idx="150">
                  <c:v>8.237960000000002E-5</c:v>
                </c:pt>
                <c:pt idx="151">
                  <c:v>7.7943600000000187E-5</c:v>
                </c:pt>
                <c:pt idx="152">
                  <c:v>8.0160400000000236E-5</c:v>
                </c:pt>
                <c:pt idx="153">
                  <c:v>7.5481600000000196E-5</c:v>
                </c:pt>
                <c:pt idx="154">
                  <c:v>7.6397600000000239E-5</c:v>
                </c:pt>
                <c:pt idx="155">
                  <c:v>8.0400400000000098E-5</c:v>
                </c:pt>
                <c:pt idx="156">
                  <c:v>7.8643600000000163E-5</c:v>
                </c:pt>
                <c:pt idx="157">
                  <c:v>8.2636400000000258E-5</c:v>
                </c:pt>
                <c:pt idx="158">
                  <c:v>8.0675600000000241E-5</c:v>
                </c:pt>
                <c:pt idx="159">
                  <c:v>8.0374400000000218E-5</c:v>
                </c:pt>
                <c:pt idx="160">
                  <c:v>7.8907200000000185E-5</c:v>
                </c:pt>
                <c:pt idx="161">
                  <c:v>7.5380400000000245E-5</c:v>
                </c:pt>
                <c:pt idx="162">
                  <c:v>8.1366800000000198E-5</c:v>
                </c:pt>
                <c:pt idx="163">
                  <c:v>7.9943200000000207E-5</c:v>
                </c:pt>
                <c:pt idx="164">
                  <c:v>7.6404400000000173E-5</c:v>
                </c:pt>
                <c:pt idx="165">
                  <c:v>8.1221600000000097E-5</c:v>
                </c:pt>
                <c:pt idx="166">
                  <c:v>7.884160000000015E-5</c:v>
                </c:pt>
                <c:pt idx="167">
                  <c:v>7.3139600000000156E-5</c:v>
                </c:pt>
                <c:pt idx="168">
                  <c:v>7.9806000000000245E-5</c:v>
                </c:pt>
                <c:pt idx="169">
                  <c:v>8.0174800000000281E-5</c:v>
                </c:pt>
                <c:pt idx="170">
                  <c:v>8.152560000000033E-5</c:v>
                </c:pt>
                <c:pt idx="171">
                  <c:v>8.2216800000000178E-5</c:v>
                </c:pt>
                <c:pt idx="172">
                  <c:v>8.9417200000000002E-5</c:v>
                </c:pt>
                <c:pt idx="173">
                  <c:v>9.5212000000000064E-5</c:v>
                </c:pt>
                <c:pt idx="174">
                  <c:v>9.557200000000027E-5</c:v>
                </c:pt>
                <c:pt idx="175">
                  <c:v>1.0721520000000042E-4</c:v>
                </c:pt>
                <c:pt idx="176">
                  <c:v>1.1336400000000022E-4</c:v>
                </c:pt>
                <c:pt idx="177">
                  <c:v>1.3575600000000001E-4</c:v>
                </c:pt>
                <c:pt idx="178">
                  <c:v>1.4761200000000001E-4</c:v>
                </c:pt>
                <c:pt idx="179">
                  <c:v>1.6923720000000056E-4</c:v>
                </c:pt>
                <c:pt idx="180">
                  <c:v>1.9931120000000064E-4</c:v>
                </c:pt>
                <c:pt idx="181">
                  <c:v>2.3706439999999997E-4</c:v>
                </c:pt>
                <c:pt idx="182">
                  <c:v>2.9758000000000009E-4</c:v>
                </c:pt>
                <c:pt idx="183">
                  <c:v>3.9895480000000046E-4</c:v>
                </c:pt>
                <c:pt idx="184">
                  <c:v>5.2471199999999999E-4</c:v>
                </c:pt>
                <c:pt idx="185">
                  <c:v>7.5682000000000136E-4</c:v>
                </c:pt>
                <c:pt idx="186">
                  <c:v>9.5528800000000379E-4</c:v>
                </c:pt>
                <c:pt idx="187">
                  <c:v>8.6009600000000008E-4</c:v>
                </c:pt>
                <c:pt idx="188">
                  <c:v>9.1057600000000159E-4</c:v>
                </c:pt>
                <c:pt idx="189">
                  <c:v>9.9750800000000328E-4</c:v>
                </c:pt>
                <c:pt idx="190">
                  <c:v>1.12382E-3</c:v>
                </c:pt>
                <c:pt idx="191">
                  <c:v>1.227276E-3</c:v>
                </c:pt>
                <c:pt idx="192">
                  <c:v>1.3505360000000024E-3</c:v>
                </c:pt>
                <c:pt idx="193">
                  <c:v>1.4171520000000025E-3</c:v>
                </c:pt>
                <c:pt idx="194">
                  <c:v>1.4721120000000024E-3</c:v>
                </c:pt>
                <c:pt idx="195">
                  <c:v>1.5005920000000022E-3</c:v>
                </c:pt>
                <c:pt idx="196">
                  <c:v>1.4516239999999999E-3</c:v>
                </c:pt>
                <c:pt idx="197">
                  <c:v>1.3721400000000039E-3</c:v>
                </c:pt>
                <c:pt idx="198">
                  <c:v>1.2864440000000001E-3</c:v>
                </c:pt>
                <c:pt idx="199">
                  <c:v>1.1567200000000019E-3</c:v>
                </c:pt>
                <c:pt idx="200">
                  <c:v>1.039931999999998E-3</c:v>
                </c:pt>
                <c:pt idx="201">
                  <c:v>9.6435600000000063E-4</c:v>
                </c:pt>
                <c:pt idx="202">
                  <c:v>8.8463600000000006E-4</c:v>
                </c:pt>
                <c:pt idx="203">
                  <c:v>8.6910000000000004E-4</c:v>
                </c:pt>
                <c:pt idx="204">
                  <c:v>9.6006800000000218E-4</c:v>
                </c:pt>
                <c:pt idx="205">
                  <c:v>1.2702680000000019E-3</c:v>
                </c:pt>
                <c:pt idx="206">
                  <c:v>1.9673840000000021E-3</c:v>
                </c:pt>
                <c:pt idx="207">
                  <c:v>3.3650200000000059E-3</c:v>
                </c:pt>
                <c:pt idx="208">
                  <c:v>5.8102800000000088E-3</c:v>
                </c:pt>
                <c:pt idx="209">
                  <c:v>6.8006800000000034E-3</c:v>
                </c:pt>
                <c:pt idx="210">
                  <c:v>7.2698800000000081E-3</c:v>
                </c:pt>
                <c:pt idx="211">
                  <c:v>7.7282400000000129E-3</c:v>
                </c:pt>
                <c:pt idx="212">
                  <c:v>8.1047600000000025E-3</c:v>
                </c:pt>
                <c:pt idx="213">
                  <c:v>8.3786400000000066E-3</c:v>
                </c:pt>
                <c:pt idx="214">
                  <c:v>8.6712800000000156E-3</c:v>
                </c:pt>
                <c:pt idx="215">
                  <c:v>8.8637600000000226E-3</c:v>
                </c:pt>
                <c:pt idx="216">
                  <c:v>9.0407200000000004E-3</c:v>
                </c:pt>
                <c:pt idx="217">
                  <c:v>9.1706000000000253E-3</c:v>
                </c:pt>
                <c:pt idx="218">
                  <c:v>9.2250400000000159E-3</c:v>
                </c:pt>
                <c:pt idx="219">
                  <c:v>9.0542400000000068E-3</c:v>
                </c:pt>
                <c:pt idx="220">
                  <c:v>7.740480000000007E-3</c:v>
                </c:pt>
                <c:pt idx="221">
                  <c:v>6.3512400000000141E-3</c:v>
                </c:pt>
                <c:pt idx="222">
                  <c:v>5.7545599999999997E-3</c:v>
                </c:pt>
                <c:pt idx="223">
                  <c:v>5.4525600000000091E-3</c:v>
                </c:pt>
                <c:pt idx="224">
                  <c:v>5.3487600000000106E-3</c:v>
                </c:pt>
                <c:pt idx="225">
                  <c:v>5.2533600000000142E-3</c:v>
                </c:pt>
                <c:pt idx="226">
                  <c:v>5.2134400000000119E-3</c:v>
                </c:pt>
                <c:pt idx="227">
                  <c:v>5.0676400000000078E-3</c:v>
                </c:pt>
                <c:pt idx="228">
                  <c:v>4.906160000000011E-3</c:v>
                </c:pt>
                <c:pt idx="229">
                  <c:v>4.7405199999999998E-3</c:v>
                </c:pt>
                <c:pt idx="230">
                  <c:v>5.1559600000000002E-3</c:v>
                </c:pt>
                <c:pt idx="231">
                  <c:v>5.6540000000000002E-3</c:v>
                </c:pt>
                <c:pt idx="232">
                  <c:v>5.8790400000000142E-3</c:v>
                </c:pt>
                <c:pt idx="233">
                  <c:v>6.03252000000001E-3</c:v>
                </c:pt>
                <c:pt idx="234">
                  <c:v>6.1308800000000078E-3</c:v>
                </c:pt>
                <c:pt idx="235">
                  <c:v>6.0872000000000079E-3</c:v>
                </c:pt>
                <c:pt idx="236">
                  <c:v>5.9785600000000138E-3</c:v>
                </c:pt>
                <c:pt idx="237">
                  <c:v>5.7942000000000089E-3</c:v>
                </c:pt>
                <c:pt idx="238">
                  <c:v>5.6340399999999999E-3</c:v>
                </c:pt>
                <c:pt idx="239">
                  <c:v>5.505360000000013E-3</c:v>
                </c:pt>
              </c:numCache>
            </c:numRef>
          </c:val>
        </c:ser>
        <c:ser>
          <c:idx val="13"/>
          <c:order val="13"/>
          <c:tx>
            <c:strRef>
              <c:f>plot_data_c!$A$15</c:f>
              <c:strCache>
                <c:ptCount val="1"/>
                <c:pt idx="0">
                  <c:v>130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plot_data_c!$B$15:$IG$15</c:f>
              <c:numCache>
                <c:formatCode>General</c:formatCode>
                <c:ptCount val="240"/>
                <c:pt idx="0">
                  <c:v>1.9015518518518567E-3</c:v>
                </c:pt>
                <c:pt idx="1">
                  <c:v>1.9032407407407453E-3</c:v>
                </c:pt>
                <c:pt idx="2">
                  <c:v>1.8995074074074081E-3</c:v>
                </c:pt>
                <c:pt idx="3">
                  <c:v>1.9125222222222261E-3</c:v>
                </c:pt>
                <c:pt idx="4">
                  <c:v>1.9273777777777821E-3</c:v>
                </c:pt>
                <c:pt idx="5">
                  <c:v>1.9310851851851883E-3</c:v>
                </c:pt>
                <c:pt idx="6">
                  <c:v>1.9684555555555621E-3</c:v>
                </c:pt>
                <c:pt idx="7">
                  <c:v>1.9809111111111157E-3</c:v>
                </c:pt>
                <c:pt idx="8">
                  <c:v>1.9913518518518574E-3</c:v>
                </c:pt>
                <c:pt idx="9">
                  <c:v>2.0067851851851837E-3</c:v>
                </c:pt>
                <c:pt idx="10">
                  <c:v>1.9958851851851881E-3</c:v>
                </c:pt>
                <c:pt idx="11">
                  <c:v>1.9959962962962964E-3</c:v>
                </c:pt>
                <c:pt idx="12">
                  <c:v>2.000533333333338E-3</c:v>
                </c:pt>
                <c:pt idx="13">
                  <c:v>2.0012407407407448E-3</c:v>
                </c:pt>
                <c:pt idx="14">
                  <c:v>1.9870962962962981E-3</c:v>
                </c:pt>
                <c:pt idx="15">
                  <c:v>1.996818518518525E-3</c:v>
                </c:pt>
                <c:pt idx="16">
                  <c:v>1.9955000000000042E-3</c:v>
                </c:pt>
                <c:pt idx="17">
                  <c:v>2.0082814814814877E-3</c:v>
                </c:pt>
                <c:pt idx="18">
                  <c:v>2.0327740740740752E-3</c:v>
                </c:pt>
                <c:pt idx="19">
                  <c:v>2.0660074074074115E-3</c:v>
                </c:pt>
                <c:pt idx="20">
                  <c:v>2.1051925925926027E-3</c:v>
                </c:pt>
                <c:pt idx="21">
                  <c:v>2.1543851851851853E-3</c:v>
                </c:pt>
                <c:pt idx="22">
                  <c:v>2.2233074074074198E-3</c:v>
                </c:pt>
                <c:pt idx="23">
                  <c:v>2.2487888888888946E-3</c:v>
                </c:pt>
                <c:pt idx="24">
                  <c:v>2.3350777777777819E-3</c:v>
                </c:pt>
                <c:pt idx="25">
                  <c:v>2.4158518518518552E-3</c:v>
                </c:pt>
                <c:pt idx="26">
                  <c:v>2.5161111111111148E-3</c:v>
                </c:pt>
                <c:pt idx="27">
                  <c:v>2.5586148148148183E-3</c:v>
                </c:pt>
                <c:pt idx="28">
                  <c:v>2.5807370370370467E-3</c:v>
                </c:pt>
                <c:pt idx="29">
                  <c:v>2.5599962962963006E-3</c:v>
                </c:pt>
                <c:pt idx="30">
                  <c:v>2.5102666666666682E-3</c:v>
                </c:pt>
                <c:pt idx="31">
                  <c:v>2.4639185185185227E-3</c:v>
                </c:pt>
                <c:pt idx="32">
                  <c:v>2.4447222222222288E-3</c:v>
                </c:pt>
                <c:pt idx="33">
                  <c:v>2.5244518518518591E-3</c:v>
                </c:pt>
                <c:pt idx="34">
                  <c:v>2.6269074074074176E-3</c:v>
                </c:pt>
                <c:pt idx="35">
                  <c:v>2.7628629629629685E-3</c:v>
                </c:pt>
                <c:pt idx="36">
                  <c:v>3.0113074074074138E-3</c:v>
                </c:pt>
                <c:pt idx="37">
                  <c:v>3.2643222222222324E-3</c:v>
                </c:pt>
                <c:pt idx="38">
                  <c:v>3.5624740740740784E-3</c:v>
                </c:pt>
                <c:pt idx="39">
                  <c:v>3.8736296296296288E-3</c:v>
                </c:pt>
                <c:pt idx="40">
                  <c:v>4.5501481481481504E-3</c:v>
                </c:pt>
                <c:pt idx="41">
                  <c:v>5.6844814814814813E-3</c:v>
                </c:pt>
                <c:pt idx="42">
                  <c:v>6.9693703703703818E-3</c:v>
                </c:pt>
                <c:pt idx="43">
                  <c:v>6.6484074074074084E-3</c:v>
                </c:pt>
                <c:pt idx="44">
                  <c:v>6.5624814814814834E-3</c:v>
                </c:pt>
                <c:pt idx="45">
                  <c:v>6.5703333333333516E-3</c:v>
                </c:pt>
                <c:pt idx="46">
                  <c:v>6.3386666666666782E-3</c:v>
                </c:pt>
                <c:pt idx="47">
                  <c:v>5.9562962962963059E-3</c:v>
                </c:pt>
                <c:pt idx="48">
                  <c:v>5.5256666666666674E-3</c:v>
                </c:pt>
                <c:pt idx="49">
                  <c:v>5.1011111111111188E-3</c:v>
                </c:pt>
                <c:pt idx="50">
                  <c:v>4.7154814814814898E-3</c:v>
                </c:pt>
                <c:pt idx="51">
                  <c:v>4.2774444444444535E-3</c:v>
                </c:pt>
                <c:pt idx="52">
                  <c:v>3.5882481481481492E-3</c:v>
                </c:pt>
                <c:pt idx="53">
                  <c:v>3.0165925925926002E-3</c:v>
                </c:pt>
                <c:pt idx="54">
                  <c:v>2.5829481481481481E-3</c:v>
                </c:pt>
                <c:pt idx="55">
                  <c:v>2.2298444444444451E-3</c:v>
                </c:pt>
                <c:pt idx="56">
                  <c:v>1.9349370370370406E-3</c:v>
                </c:pt>
                <c:pt idx="57">
                  <c:v>1.6985444444444469E-3</c:v>
                </c:pt>
                <c:pt idx="58">
                  <c:v>1.5658518518518549E-3</c:v>
                </c:pt>
                <c:pt idx="59">
                  <c:v>1.539811111111113E-3</c:v>
                </c:pt>
                <c:pt idx="60">
                  <c:v>1.7674814814814821E-3</c:v>
                </c:pt>
                <c:pt idx="61">
                  <c:v>2.5845518518518617E-3</c:v>
                </c:pt>
                <c:pt idx="62">
                  <c:v>2.7973629629629744E-3</c:v>
                </c:pt>
                <c:pt idx="63">
                  <c:v>2.4013666666666692E-3</c:v>
                </c:pt>
                <c:pt idx="64">
                  <c:v>2.5903703703703783E-3</c:v>
                </c:pt>
                <c:pt idx="65">
                  <c:v>3.4655888888888886E-3</c:v>
                </c:pt>
                <c:pt idx="66">
                  <c:v>3.7420370370370476E-3</c:v>
                </c:pt>
                <c:pt idx="67">
                  <c:v>3.8382592592592596E-3</c:v>
                </c:pt>
                <c:pt idx="68">
                  <c:v>2.2418259259259282E-3</c:v>
                </c:pt>
                <c:pt idx="69">
                  <c:v>7.3999259259259324E-4</c:v>
                </c:pt>
                <c:pt idx="70">
                  <c:v>3.8648148148148206E-4</c:v>
                </c:pt>
                <c:pt idx="71">
                  <c:v>4.1402222222222359E-4</c:v>
                </c:pt>
                <c:pt idx="72">
                  <c:v>4.2814814814814961E-4</c:v>
                </c:pt>
                <c:pt idx="73">
                  <c:v>4.4145555555555555E-4</c:v>
                </c:pt>
                <c:pt idx="74">
                  <c:v>4.5967037037037225E-4</c:v>
                </c:pt>
                <c:pt idx="75">
                  <c:v>4.6115555555555548E-4</c:v>
                </c:pt>
                <c:pt idx="76">
                  <c:v>4.6454814814814833E-4</c:v>
                </c:pt>
                <c:pt idx="77">
                  <c:v>4.6854814814814897E-4</c:v>
                </c:pt>
                <c:pt idx="78">
                  <c:v>5.5537037037037241E-4</c:v>
                </c:pt>
                <c:pt idx="79">
                  <c:v>5.2557407407407522E-4</c:v>
                </c:pt>
                <c:pt idx="80">
                  <c:v>4.8049629629629632E-4</c:v>
                </c:pt>
                <c:pt idx="81">
                  <c:v>1.7896481481481506E-4</c:v>
                </c:pt>
                <c:pt idx="82">
                  <c:v>2.7105037037037082E-4</c:v>
                </c:pt>
                <c:pt idx="83">
                  <c:v>3.0013518518518618E-4</c:v>
                </c:pt>
                <c:pt idx="84">
                  <c:v>3.1240703703703805E-4</c:v>
                </c:pt>
                <c:pt idx="85">
                  <c:v>3.159244444444445E-4</c:v>
                </c:pt>
                <c:pt idx="86">
                  <c:v>3.1383629629629724E-4</c:v>
                </c:pt>
                <c:pt idx="87">
                  <c:v>3.1937740740740824E-4</c:v>
                </c:pt>
                <c:pt idx="88">
                  <c:v>3.2940259259259318E-4</c:v>
                </c:pt>
                <c:pt idx="89">
                  <c:v>3.2734962962963082E-4</c:v>
                </c:pt>
                <c:pt idx="90">
                  <c:v>3.2847666666666796E-4</c:v>
                </c:pt>
                <c:pt idx="91">
                  <c:v>3.2709333333333406E-4</c:v>
                </c:pt>
                <c:pt idx="92">
                  <c:v>3.2626370370370477E-4</c:v>
                </c:pt>
                <c:pt idx="93">
                  <c:v>3.2464370370370468E-4</c:v>
                </c:pt>
                <c:pt idx="94">
                  <c:v>3.2559333333333397E-4</c:v>
                </c:pt>
                <c:pt idx="95">
                  <c:v>3.2195259259259318E-4</c:v>
                </c:pt>
                <c:pt idx="96">
                  <c:v>3.2337370370370507E-4</c:v>
                </c:pt>
                <c:pt idx="97">
                  <c:v>3.1861592592592649E-4</c:v>
                </c:pt>
                <c:pt idx="98">
                  <c:v>3.2065259259259321E-4</c:v>
                </c:pt>
                <c:pt idx="99">
                  <c:v>3.1357296296296298E-4</c:v>
                </c:pt>
                <c:pt idx="100">
                  <c:v>3.1167888888888889E-4</c:v>
                </c:pt>
                <c:pt idx="101">
                  <c:v>3.1546703703703787E-4</c:v>
                </c:pt>
                <c:pt idx="102">
                  <c:v>3.2077518518518655E-4</c:v>
                </c:pt>
                <c:pt idx="103">
                  <c:v>3.1418185185185237E-4</c:v>
                </c:pt>
                <c:pt idx="104">
                  <c:v>3.0817111111111216E-4</c:v>
                </c:pt>
                <c:pt idx="105">
                  <c:v>3.0729148148148186E-4</c:v>
                </c:pt>
                <c:pt idx="106">
                  <c:v>3.0404814814814898E-4</c:v>
                </c:pt>
                <c:pt idx="107">
                  <c:v>2.9826592592592592E-4</c:v>
                </c:pt>
                <c:pt idx="108">
                  <c:v>2.9504814814814871E-4</c:v>
                </c:pt>
                <c:pt idx="109">
                  <c:v>2.9860185185185236E-4</c:v>
                </c:pt>
                <c:pt idx="110">
                  <c:v>2.9869555555555612E-4</c:v>
                </c:pt>
                <c:pt idx="111">
                  <c:v>2.8963074074074135E-4</c:v>
                </c:pt>
                <c:pt idx="112">
                  <c:v>2.9562111111111112E-4</c:v>
                </c:pt>
                <c:pt idx="113">
                  <c:v>2.9435814814814923E-4</c:v>
                </c:pt>
                <c:pt idx="114">
                  <c:v>2.8794555555555556E-4</c:v>
                </c:pt>
                <c:pt idx="115">
                  <c:v>2.9846185185185243E-4</c:v>
                </c:pt>
                <c:pt idx="116">
                  <c:v>3.0934074074074187E-4</c:v>
                </c:pt>
                <c:pt idx="117">
                  <c:v>3.0814407407407478E-4</c:v>
                </c:pt>
                <c:pt idx="118">
                  <c:v>3.0005333333333407E-4</c:v>
                </c:pt>
                <c:pt idx="119">
                  <c:v>2.9343296296296294E-4</c:v>
                </c:pt>
                <c:pt idx="120">
                  <c:v>3.0012555555555614E-4</c:v>
                </c:pt>
                <c:pt idx="121">
                  <c:v>3.0097555555555624E-4</c:v>
                </c:pt>
                <c:pt idx="122">
                  <c:v>3.0136111111111189E-4</c:v>
                </c:pt>
                <c:pt idx="123">
                  <c:v>2.9885370370370481E-4</c:v>
                </c:pt>
                <c:pt idx="124">
                  <c:v>2.9456814814814885E-4</c:v>
                </c:pt>
                <c:pt idx="125">
                  <c:v>2.9091370370370475E-4</c:v>
                </c:pt>
                <c:pt idx="126">
                  <c:v>2.1763851851851849E-4</c:v>
                </c:pt>
                <c:pt idx="127">
                  <c:v>3.0112925925926008E-4</c:v>
                </c:pt>
                <c:pt idx="128">
                  <c:v>5.1314074074074092E-4</c:v>
                </c:pt>
                <c:pt idx="129">
                  <c:v>5.0832962962963073E-4</c:v>
                </c:pt>
                <c:pt idx="130">
                  <c:v>2.660581481481493E-4</c:v>
                </c:pt>
                <c:pt idx="131">
                  <c:v>1.67681481481482E-4</c:v>
                </c:pt>
                <c:pt idx="132">
                  <c:v>1.2123777777777807E-4</c:v>
                </c:pt>
                <c:pt idx="133">
                  <c:v>8.7996666666666996E-5</c:v>
                </c:pt>
                <c:pt idx="134">
                  <c:v>6.5506296296296545E-5</c:v>
                </c:pt>
                <c:pt idx="135">
                  <c:v>5.1585555555555547E-5</c:v>
                </c:pt>
                <c:pt idx="136">
                  <c:v>4.576333333333358E-5</c:v>
                </c:pt>
                <c:pt idx="137">
                  <c:v>4.500703703703728E-5</c:v>
                </c:pt>
                <c:pt idx="138">
                  <c:v>4.5035185185185191E-5</c:v>
                </c:pt>
                <c:pt idx="139">
                  <c:v>3.9642222222222344E-5</c:v>
                </c:pt>
                <c:pt idx="140">
                  <c:v>3.9427777777777906E-5</c:v>
                </c:pt>
                <c:pt idx="141">
                  <c:v>4.0902962962962973E-5</c:v>
                </c:pt>
                <c:pt idx="142">
                  <c:v>3.8766666666666696E-5</c:v>
                </c:pt>
                <c:pt idx="143">
                  <c:v>3.8240740740740833E-5</c:v>
                </c:pt>
                <c:pt idx="144">
                  <c:v>4.0078518518518519E-5</c:v>
                </c:pt>
                <c:pt idx="145">
                  <c:v>4.0022592592592683E-5</c:v>
                </c:pt>
                <c:pt idx="146">
                  <c:v>3.6266555555555642E-5</c:v>
                </c:pt>
                <c:pt idx="147">
                  <c:v>3.6954037037037051E-5</c:v>
                </c:pt>
                <c:pt idx="148">
                  <c:v>3.8608518518518636E-5</c:v>
                </c:pt>
                <c:pt idx="149">
                  <c:v>3.6799222222222338E-5</c:v>
                </c:pt>
                <c:pt idx="150">
                  <c:v>3.9717037037037092E-5</c:v>
                </c:pt>
                <c:pt idx="151">
                  <c:v>3.8355925925926048E-5</c:v>
                </c:pt>
                <c:pt idx="152">
                  <c:v>3.9471481481481585E-5</c:v>
                </c:pt>
                <c:pt idx="153">
                  <c:v>3.9996666666666751E-5</c:v>
                </c:pt>
                <c:pt idx="154">
                  <c:v>3.766740740740753E-5</c:v>
                </c:pt>
                <c:pt idx="155">
                  <c:v>4.0072592592592623E-5</c:v>
                </c:pt>
                <c:pt idx="156">
                  <c:v>3.8281481481481558E-5</c:v>
                </c:pt>
                <c:pt idx="157">
                  <c:v>3.9526666666666682E-5</c:v>
                </c:pt>
                <c:pt idx="158">
                  <c:v>4.1422962962962961E-5</c:v>
                </c:pt>
                <c:pt idx="159">
                  <c:v>4.0336666666666825E-5</c:v>
                </c:pt>
                <c:pt idx="160">
                  <c:v>3.6550629629629752E-5</c:v>
                </c:pt>
                <c:pt idx="161">
                  <c:v>3.6468555555555644E-5</c:v>
                </c:pt>
                <c:pt idx="162">
                  <c:v>3.9356296296296296E-5</c:v>
                </c:pt>
                <c:pt idx="163">
                  <c:v>3.9999629629629753E-5</c:v>
                </c:pt>
                <c:pt idx="164">
                  <c:v>3.8244814814814919E-5</c:v>
                </c:pt>
                <c:pt idx="165">
                  <c:v>3.7217037037037133E-5</c:v>
                </c:pt>
                <c:pt idx="166">
                  <c:v>4.0844444444444528E-5</c:v>
                </c:pt>
                <c:pt idx="167">
                  <c:v>3.6489148148148259E-5</c:v>
                </c:pt>
                <c:pt idx="168">
                  <c:v>3.8028518518518611E-5</c:v>
                </c:pt>
                <c:pt idx="169">
                  <c:v>4.1232222222222328E-5</c:v>
                </c:pt>
                <c:pt idx="170">
                  <c:v>3.9971111111111239E-5</c:v>
                </c:pt>
                <c:pt idx="171">
                  <c:v>3.6729629629629752E-5</c:v>
                </c:pt>
                <c:pt idx="172">
                  <c:v>4.0864444444444586E-5</c:v>
                </c:pt>
                <c:pt idx="173">
                  <c:v>4.4346296296296511E-5</c:v>
                </c:pt>
                <c:pt idx="174">
                  <c:v>4.3381481481481601E-5</c:v>
                </c:pt>
                <c:pt idx="175">
                  <c:v>5.1302222222222426E-5</c:v>
                </c:pt>
                <c:pt idx="176">
                  <c:v>5.3429629629629751E-5</c:v>
                </c:pt>
                <c:pt idx="177">
                  <c:v>5.8307037037037319E-5</c:v>
                </c:pt>
                <c:pt idx="178">
                  <c:v>6.8108888888888933E-5</c:v>
                </c:pt>
                <c:pt idx="179">
                  <c:v>7.7705925925926225E-5</c:v>
                </c:pt>
                <c:pt idx="180">
                  <c:v>9.7302222222222297E-5</c:v>
                </c:pt>
                <c:pt idx="181">
                  <c:v>1.2127666666666681E-4</c:v>
                </c:pt>
                <c:pt idx="182">
                  <c:v>1.5008111111111143E-4</c:v>
                </c:pt>
                <c:pt idx="183">
                  <c:v>2.0803851851851856E-4</c:v>
                </c:pt>
                <c:pt idx="184">
                  <c:v>2.7528296296296285E-4</c:v>
                </c:pt>
                <c:pt idx="185">
                  <c:v>4.0487037037037227E-4</c:v>
                </c:pt>
                <c:pt idx="186">
                  <c:v>5.2163703703703818E-4</c:v>
                </c:pt>
                <c:pt idx="187">
                  <c:v>4.1374814814814823E-4</c:v>
                </c:pt>
                <c:pt idx="188">
                  <c:v>4.3512592592592682E-4</c:v>
                </c:pt>
                <c:pt idx="189">
                  <c:v>4.7323703703703809E-4</c:v>
                </c:pt>
                <c:pt idx="190">
                  <c:v>5.2247407407407412E-4</c:v>
                </c:pt>
                <c:pt idx="191">
                  <c:v>5.7608148148148163E-4</c:v>
                </c:pt>
                <c:pt idx="192">
                  <c:v>6.3834074074074093E-4</c:v>
                </c:pt>
                <c:pt idx="193">
                  <c:v>6.6296666666666769E-4</c:v>
                </c:pt>
                <c:pt idx="194">
                  <c:v>6.8773333333333527E-4</c:v>
                </c:pt>
                <c:pt idx="195">
                  <c:v>6.8878518518518536E-4</c:v>
                </c:pt>
                <c:pt idx="196">
                  <c:v>6.8533703703703821E-4</c:v>
                </c:pt>
                <c:pt idx="197">
                  <c:v>6.4323333333333565E-4</c:v>
                </c:pt>
                <c:pt idx="198">
                  <c:v>6.1851111111111215E-4</c:v>
                </c:pt>
                <c:pt idx="199">
                  <c:v>5.4799629629629851E-4</c:v>
                </c:pt>
                <c:pt idx="200">
                  <c:v>5.1100370370370371E-4</c:v>
                </c:pt>
                <c:pt idx="201">
                  <c:v>4.7302222222222432E-4</c:v>
                </c:pt>
                <c:pt idx="202">
                  <c:v>4.5216296296296472E-4</c:v>
                </c:pt>
                <c:pt idx="203">
                  <c:v>4.8718148148148272E-4</c:v>
                </c:pt>
                <c:pt idx="204">
                  <c:v>6.0398148148148323E-4</c:v>
                </c:pt>
                <c:pt idx="205">
                  <c:v>8.8144074074074331E-4</c:v>
                </c:pt>
                <c:pt idx="206">
                  <c:v>1.3911925925925925E-3</c:v>
                </c:pt>
                <c:pt idx="207">
                  <c:v>2.3358037037036995E-3</c:v>
                </c:pt>
                <c:pt idx="208">
                  <c:v>3.60727777777779E-3</c:v>
                </c:pt>
                <c:pt idx="209">
                  <c:v>4.5632962962962962E-3</c:v>
                </c:pt>
                <c:pt idx="210">
                  <c:v>5.1442222222222306E-3</c:v>
                </c:pt>
                <c:pt idx="211">
                  <c:v>5.5656666666666684E-3</c:v>
                </c:pt>
                <c:pt idx="212">
                  <c:v>5.9700000000000126E-3</c:v>
                </c:pt>
                <c:pt idx="213">
                  <c:v>6.2459629629629775E-3</c:v>
                </c:pt>
                <c:pt idx="214">
                  <c:v>6.5408888888888904E-3</c:v>
                </c:pt>
                <c:pt idx="215">
                  <c:v>6.6855925925926023E-3</c:v>
                </c:pt>
                <c:pt idx="216">
                  <c:v>6.8028888888888904E-3</c:v>
                </c:pt>
                <c:pt idx="217">
                  <c:v>6.8458148148148193E-3</c:v>
                </c:pt>
                <c:pt idx="218">
                  <c:v>6.7633333333333495E-3</c:v>
                </c:pt>
                <c:pt idx="219">
                  <c:v>6.3135185185185187E-3</c:v>
                </c:pt>
                <c:pt idx="220">
                  <c:v>5.3320740740740794E-3</c:v>
                </c:pt>
                <c:pt idx="221">
                  <c:v>4.3691851851851904E-3</c:v>
                </c:pt>
                <c:pt idx="222">
                  <c:v>3.7800370370370496E-3</c:v>
                </c:pt>
                <c:pt idx="223">
                  <c:v>3.4687703703703797E-3</c:v>
                </c:pt>
                <c:pt idx="224">
                  <c:v>3.3224481481481478E-3</c:v>
                </c:pt>
                <c:pt idx="225">
                  <c:v>3.2415814814814926E-3</c:v>
                </c:pt>
                <c:pt idx="226">
                  <c:v>3.162374074074081E-3</c:v>
                </c:pt>
                <c:pt idx="227">
                  <c:v>3.1316185185185212E-3</c:v>
                </c:pt>
                <c:pt idx="228">
                  <c:v>3.1529074074074137E-3</c:v>
                </c:pt>
                <c:pt idx="229">
                  <c:v>3.2329222222222277E-3</c:v>
                </c:pt>
                <c:pt idx="230">
                  <c:v>3.5591851851851848E-3</c:v>
                </c:pt>
                <c:pt idx="231">
                  <c:v>3.9502962962963042E-3</c:v>
                </c:pt>
                <c:pt idx="232">
                  <c:v>4.1347407407407409E-3</c:v>
                </c:pt>
                <c:pt idx="233">
                  <c:v>4.2060740740740834E-3</c:v>
                </c:pt>
                <c:pt idx="234">
                  <c:v>4.2551851851851934E-3</c:v>
                </c:pt>
                <c:pt idx="235">
                  <c:v>4.2217777777777783E-3</c:v>
                </c:pt>
                <c:pt idx="236">
                  <c:v>4.1564444444444513E-3</c:v>
                </c:pt>
                <c:pt idx="237">
                  <c:v>4.0183703703703779E-3</c:v>
                </c:pt>
                <c:pt idx="238">
                  <c:v>3.90262962962963E-3</c:v>
                </c:pt>
                <c:pt idx="239">
                  <c:v>3.8052592592592591E-3</c:v>
                </c:pt>
              </c:numCache>
            </c:numRef>
          </c:val>
        </c:ser>
        <c:ser>
          <c:idx val="14"/>
          <c:order val="14"/>
          <c:tx>
            <c:strRef>
              <c:f>plot_data_c!$A$16</c:f>
              <c:strCache>
                <c:ptCount val="1"/>
                <c:pt idx="0">
                  <c:v>140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plot_data_c!$B$16:$IG$16</c:f>
              <c:numCache>
                <c:formatCode>General</c:formatCode>
                <c:ptCount val="240"/>
                <c:pt idx="0">
                  <c:v>1.9866517241379352E-3</c:v>
                </c:pt>
                <c:pt idx="1">
                  <c:v>1.9735068965517281E-3</c:v>
                </c:pt>
                <c:pt idx="2">
                  <c:v>1.9939517241379348E-3</c:v>
                </c:pt>
                <c:pt idx="3">
                  <c:v>1.9870172413793143E-3</c:v>
                </c:pt>
                <c:pt idx="4">
                  <c:v>1.9938827586206903E-3</c:v>
                </c:pt>
                <c:pt idx="5">
                  <c:v>2.0067827586206974E-3</c:v>
                </c:pt>
                <c:pt idx="6">
                  <c:v>2.0329206896551725E-3</c:v>
                </c:pt>
                <c:pt idx="7">
                  <c:v>2.0235689655172416E-3</c:v>
                </c:pt>
                <c:pt idx="8">
                  <c:v>2.0503551724137931E-3</c:v>
                </c:pt>
                <c:pt idx="9">
                  <c:v>2.0613344827586249E-3</c:v>
                </c:pt>
                <c:pt idx="10">
                  <c:v>2.0497310344827612E-3</c:v>
                </c:pt>
                <c:pt idx="11">
                  <c:v>2.0229965517241412E-3</c:v>
                </c:pt>
                <c:pt idx="12">
                  <c:v>2.0075551724137932E-3</c:v>
                </c:pt>
                <c:pt idx="13">
                  <c:v>1.9957827586206903E-3</c:v>
                </c:pt>
                <c:pt idx="14">
                  <c:v>1.9721344827586247E-3</c:v>
                </c:pt>
                <c:pt idx="15">
                  <c:v>1.9587413793103487E-3</c:v>
                </c:pt>
                <c:pt idx="16">
                  <c:v>1.9374379310344856E-3</c:v>
                </c:pt>
                <c:pt idx="17">
                  <c:v>1.9407034482758659E-3</c:v>
                </c:pt>
                <c:pt idx="18">
                  <c:v>1.9546379310344869E-3</c:v>
                </c:pt>
                <c:pt idx="19">
                  <c:v>1.975479310344828E-3</c:v>
                </c:pt>
                <c:pt idx="20">
                  <c:v>2.014951724137938E-3</c:v>
                </c:pt>
                <c:pt idx="21">
                  <c:v>2.0676310344827651E-3</c:v>
                </c:pt>
                <c:pt idx="22">
                  <c:v>2.1380724137930996E-3</c:v>
                </c:pt>
                <c:pt idx="23">
                  <c:v>2.2148034482758652E-3</c:v>
                </c:pt>
                <c:pt idx="24">
                  <c:v>2.2581241379310427E-3</c:v>
                </c:pt>
                <c:pt idx="25">
                  <c:v>2.314041379310345E-3</c:v>
                </c:pt>
                <c:pt idx="26">
                  <c:v>2.3925689655172407E-3</c:v>
                </c:pt>
                <c:pt idx="27">
                  <c:v>2.460351724137941E-3</c:v>
                </c:pt>
                <c:pt idx="28">
                  <c:v>2.4877344827586275E-3</c:v>
                </c:pt>
                <c:pt idx="29">
                  <c:v>2.5130000000000039E-3</c:v>
                </c:pt>
                <c:pt idx="30">
                  <c:v>2.4507551724137931E-3</c:v>
                </c:pt>
                <c:pt idx="31">
                  <c:v>2.4009068965517252E-3</c:v>
                </c:pt>
                <c:pt idx="32">
                  <c:v>2.3560827586206895E-3</c:v>
                </c:pt>
                <c:pt idx="33">
                  <c:v>2.3147655172413802E-3</c:v>
                </c:pt>
                <c:pt idx="34">
                  <c:v>2.3891862068965617E-3</c:v>
                </c:pt>
                <c:pt idx="35">
                  <c:v>2.4340793103448267E-3</c:v>
                </c:pt>
                <c:pt idx="36">
                  <c:v>2.5516103448275916E-3</c:v>
                </c:pt>
                <c:pt idx="37">
                  <c:v>2.6887931034482782E-3</c:v>
                </c:pt>
                <c:pt idx="38">
                  <c:v>2.8163206896551726E-3</c:v>
                </c:pt>
                <c:pt idx="39">
                  <c:v>3.0372068965517241E-3</c:v>
                </c:pt>
                <c:pt idx="40">
                  <c:v>3.5319310344827646E-3</c:v>
                </c:pt>
                <c:pt idx="41">
                  <c:v>4.3724482758620781E-3</c:v>
                </c:pt>
                <c:pt idx="42">
                  <c:v>5.3855862068965445E-3</c:v>
                </c:pt>
                <c:pt idx="43">
                  <c:v>5.1325862068965387E-3</c:v>
                </c:pt>
                <c:pt idx="44">
                  <c:v>5.0292758620689654E-3</c:v>
                </c:pt>
                <c:pt idx="45">
                  <c:v>4.9702068965517404E-3</c:v>
                </c:pt>
                <c:pt idx="46">
                  <c:v>4.7893448275862062E-3</c:v>
                </c:pt>
                <c:pt idx="47">
                  <c:v>4.4467931034482934E-3</c:v>
                </c:pt>
                <c:pt idx="48">
                  <c:v>4.0757931034482893E-3</c:v>
                </c:pt>
                <c:pt idx="49">
                  <c:v>3.7360689655172408E-3</c:v>
                </c:pt>
                <c:pt idx="50">
                  <c:v>3.4181689655172413E-3</c:v>
                </c:pt>
                <c:pt idx="51">
                  <c:v>3.1054310344827631E-3</c:v>
                </c:pt>
                <c:pt idx="52">
                  <c:v>2.5797379310344842E-3</c:v>
                </c:pt>
                <c:pt idx="53">
                  <c:v>2.2019172413793235E-3</c:v>
                </c:pt>
                <c:pt idx="54">
                  <c:v>1.9020482758620718E-3</c:v>
                </c:pt>
                <c:pt idx="55">
                  <c:v>1.6479137931034481E-3</c:v>
                </c:pt>
                <c:pt idx="56">
                  <c:v>1.4668310344827611E-3</c:v>
                </c:pt>
                <c:pt idx="57">
                  <c:v>1.3206241379310369E-3</c:v>
                </c:pt>
                <c:pt idx="58">
                  <c:v>1.2224206896551718E-3</c:v>
                </c:pt>
                <c:pt idx="59">
                  <c:v>1.2083137931034483E-3</c:v>
                </c:pt>
                <c:pt idx="60">
                  <c:v>1.3980034482758644E-3</c:v>
                </c:pt>
                <c:pt idx="61">
                  <c:v>2.0972793103448276E-3</c:v>
                </c:pt>
                <c:pt idx="62">
                  <c:v>2.2586379310344852E-3</c:v>
                </c:pt>
                <c:pt idx="63">
                  <c:v>2.0212034482758618E-3</c:v>
                </c:pt>
                <c:pt idx="64">
                  <c:v>2.1110103448275892E-3</c:v>
                </c:pt>
                <c:pt idx="65">
                  <c:v>2.7886344827586259E-3</c:v>
                </c:pt>
                <c:pt idx="66">
                  <c:v>3.0058344827586206E-3</c:v>
                </c:pt>
                <c:pt idx="67">
                  <c:v>3.0855965517241476E-3</c:v>
                </c:pt>
                <c:pt idx="68">
                  <c:v>1.7504482758620701E-3</c:v>
                </c:pt>
                <c:pt idx="69">
                  <c:v>5.5750000000000125E-4</c:v>
                </c:pt>
                <c:pt idx="70">
                  <c:v>3.393810344827594E-4</c:v>
                </c:pt>
                <c:pt idx="71">
                  <c:v>3.6979655172413907E-4</c:v>
                </c:pt>
                <c:pt idx="72">
                  <c:v>3.8316206896551742E-4</c:v>
                </c:pt>
                <c:pt idx="73">
                  <c:v>3.8904482758620753E-4</c:v>
                </c:pt>
                <c:pt idx="74">
                  <c:v>3.9673103448276007E-4</c:v>
                </c:pt>
                <c:pt idx="75">
                  <c:v>4.0621379310344825E-4</c:v>
                </c:pt>
                <c:pt idx="76">
                  <c:v>4.0278965517241401E-4</c:v>
                </c:pt>
                <c:pt idx="77">
                  <c:v>3.9414827586207015E-4</c:v>
                </c:pt>
                <c:pt idx="78">
                  <c:v>4.5585862068965447E-4</c:v>
                </c:pt>
                <c:pt idx="79">
                  <c:v>4.173034482758638E-4</c:v>
                </c:pt>
                <c:pt idx="80">
                  <c:v>3.9508620689655247E-4</c:v>
                </c:pt>
                <c:pt idx="81">
                  <c:v>2.3716206896551726E-4</c:v>
                </c:pt>
                <c:pt idx="82">
                  <c:v>2.6626206896551751E-4</c:v>
                </c:pt>
                <c:pt idx="83">
                  <c:v>2.7977379310344916E-4</c:v>
                </c:pt>
                <c:pt idx="84">
                  <c:v>2.8027103448275933E-4</c:v>
                </c:pt>
                <c:pt idx="85">
                  <c:v>2.8365103448275915E-4</c:v>
                </c:pt>
                <c:pt idx="86">
                  <c:v>2.8328862068965552E-4</c:v>
                </c:pt>
                <c:pt idx="87">
                  <c:v>2.9330517241379407E-4</c:v>
                </c:pt>
                <c:pt idx="88">
                  <c:v>2.999524137931043E-4</c:v>
                </c:pt>
                <c:pt idx="89">
                  <c:v>2.9853827586207016E-4</c:v>
                </c:pt>
                <c:pt idx="90">
                  <c:v>2.9661862068965621E-4</c:v>
                </c:pt>
                <c:pt idx="91">
                  <c:v>2.9904344827586215E-4</c:v>
                </c:pt>
                <c:pt idx="92">
                  <c:v>2.9774758620689656E-4</c:v>
                </c:pt>
                <c:pt idx="93">
                  <c:v>2.9420172413793225E-4</c:v>
                </c:pt>
                <c:pt idx="94">
                  <c:v>2.9138689655172412E-4</c:v>
                </c:pt>
                <c:pt idx="95">
                  <c:v>2.8893275862069067E-4</c:v>
                </c:pt>
                <c:pt idx="96">
                  <c:v>2.9693344827586265E-4</c:v>
                </c:pt>
                <c:pt idx="97">
                  <c:v>2.9301965517241463E-4</c:v>
                </c:pt>
                <c:pt idx="98">
                  <c:v>2.9149482758620692E-4</c:v>
                </c:pt>
                <c:pt idx="99">
                  <c:v>2.9441241379310452E-4</c:v>
                </c:pt>
                <c:pt idx="100">
                  <c:v>2.902372413793103E-4</c:v>
                </c:pt>
                <c:pt idx="101">
                  <c:v>2.8830275862069067E-4</c:v>
                </c:pt>
                <c:pt idx="102">
                  <c:v>2.8732241379310412E-4</c:v>
                </c:pt>
                <c:pt idx="103">
                  <c:v>2.8725965517241436E-4</c:v>
                </c:pt>
                <c:pt idx="104">
                  <c:v>2.8152931034482762E-4</c:v>
                </c:pt>
                <c:pt idx="105">
                  <c:v>2.7873137931034593E-4</c:v>
                </c:pt>
                <c:pt idx="106">
                  <c:v>2.7467655172413872E-4</c:v>
                </c:pt>
                <c:pt idx="107">
                  <c:v>2.7722172413793226E-4</c:v>
                </c:pt>
                <c:pt idx="108">
                  <c:v>2.7189827586207013E-4</c:v>
                </c:pt>
                <c:pt idx="109">
                  <c:v>2.7213620689655276E-4</c:v>
                </c:pt>
                <c:pt idx="110">
                  <c:v>2.7371172413793261E-4</c:v>
                </c:pt>
                <c:pt idx="111">
                  <c:v>2.7322344827586246E-4</c:v>
                </c:pt>
                <c:pt idx="112">
                  <c:v>2.6869310344827655E-4</c:v>
                </c:pt>
                <c:pt idx="113">
                  <c:v>2.6927551724137931E-4</c:v>
                </c:pt>
                <c:pt idx="114">
                  <c:v>2.6995793103448288E-4</c:v>
                </c:pt>
                <c:pt idx="115">
                  <c:v>2.6769862068965611E-4</c:v>
                </c:pt>
                <c:pt idx="116">
                  <c:v>2.7081103448275994E-4</c:v>
                </c:pt>
                <c:pt idx="117">
                  <c:v>2.7481034482758712E-4</c:v>
                </c:pt>
                <c:pt idx="118">
                  <c:v>2.7772241379310438E-4</c:v>
                </c:pt>
                <c:pt idx="119">
                  <c:v>2.6638965517241476E-4</c:v>
                </c:pt>
                <c:pt idx="120">
                  <c:v>2.7198000000000006E-4</c:v>
                </c:pt>
                <c:pt idx="121">
                  <c:v>2.6851448275862151E-4</c:v>
                </c:pt>
                <c:pt idx="122">
                  <c:v>2.7111000000000057E-4</c:v>
                </c:pt>
                <c:pt idx="123">
                  <c:v>2.7139000000000075E-4</c:v>
                </c:pt>
                <c:pt idx="124">
                  <c:v>2.6424965517241446E-4</c:v>
                </c:pt>
                <c:pt idx="125">
                  <c:v>2.5830862068965642E-4</c:v>
                </c:pt>
                <c:pt idx="126">
                  <c:v>2.4242034482758665E-4</c:v>
                </c:pt>
                <c:pt idx="127">
                  <c:v>2.5951827586207009E-4</c:v>
                </c:pt>
                <c:pt idx="128">
                  <c:v>3.9555862068965637E-4</c:v>
                </c:pt>
                <c:pt idx="129">
                  <c:v>3.9254137931034544E-4</c:v>
                </c:pt>
                <c:pt idx="130">
                  <c:v>1.7594379310344841E-4</c:v>
                </c:pt>
                <c:pt idx="131">
                  <c:v>9.0146551724137948E-5</c:v>
                </c:pt>
                <c:pt idx="132">
                  <c:v>6.2004827586207027E-5</c:v>
                </c:pt>
                <c:pt idx="133">
                  <c:v>4.5302758620689733E-5</c:v>
                </c:pt>
                <c:pt idx="134">
                  <c:v>3.2459586206896612E-5</c:v>
                </c:pt>
                <c:pt idx="135">
                  <c:v>2.5868137931034491E-5</c:v>
                </c:pt>
                <c:pt idx="136">
                  <c:v>2.2846689655172452E-5</c:v>
                </c:pt>
                <c:pt idx="137">
                  <c:v>2.1973206896551796E-5</c:v>
                </c:pt>
                <c:pt idx="138">
                  <c:v>2.25130689655173E-5</c:v>
                </c:pt>
                <c:pt idx="139">
                  <c:v>2.1557068965517285E-5</c:v>
                </c:pt>
                <c:pt idx="140">
                  <c:v>1.9094000000000055E-5</c:v>
                </c:pt>
                <c:pt idx="141">
                  <c:v>1.9760793103448334E-5</c:v>
                </c:pt>
                <c:pt idx="142">
                  <c:v>1.9131000000000058E-5</c:v>
                </c:pt>
                <c:pt idx="143">
                  <c:v>1.9895896551724166E-5</c:v>
                </c:pt>
                <c:pt idx="144">
                  <c:v>2.0185344827586255E-5</c:v>
                </c:pt>
                <c:pt idx="145">
                  <c:v>1.9903862068965609E-5</c:v>
                </c:pt>
                <c:pt idx="146">
                  <c:v>1.5522206896551745E-5</c:v>
                </c:pt>
                <c:pt idx="147">
                  <c:v>1.7312482758620703E-5</c:v>
                </c:pt>
                <c:pt idx="148">
                  <c:v>1.636265517241385E-5</c:v>
                </c:pt>
                <c:pt idx="149">
                  <c:v>1.7238000000000003E-5</c:v>
                </c:pt>
                <c:pt idx="150">
                  <c:v>2.0083241379310441E-5</c:v>
                </c:pt>
                <c:pt idx="151">
                  <c:v>1.5899000000000001E-5</c:v>
                </c:pt>
                <c:pt idx="152">
                  <c:v>1.7411620689655231E-5</c:v>
                </c:pt>
                <c:pt idx="153">
                  <c:v>1.8066655172413832E-5</c:v>
                </c:pt>
                <c:pt idx="154">
                  <c:v>1.7376034482758653E-5</c:v>
                </c:pt>
                <c:pt idx="155">
                  <c:v>1.6964586206896612E-5</c:v>
                </c:pt>
                <c:pt idx="156">
                  <c:v>1.5259965517241381E-5</c:v>
                </c:pt>
                <c:pt idx="157">
                  <c:v>1.6875137931034511E-5</c:v>
                </c:pt>
                <c:pt idx="158">
                  <c:v>1.6610724137931091E-5</c:v>
                </c:pt>
                <c:pt idx="159">
                  <c:v>1.5962482758620732E-5</c:v>
                </c:pt>
                <c:pt idx="160">
                  <c:v>1.4313965517241381E-5</c:v>
                </c:pt>
                <c:pt idx="161">
                  <c:v>1.2788965517241381E-5</c:v>
                </c:pt>
                <c:pt idx="162">
                  <c:v>1.4749344827586207E-5</c:v>
                </c:pt>
                <c:pt idx="163">
                  <c:v>1.4696896551724138E-5</c:v>
                </c:pt>
                <c:pt idx="164">
                  <c:v>1.5621586206896604E-5</c:v>
                </c:pt>
                <c:pt idx="165">
                  <c:v>1.5456517241379348E-5</c:v>
                </c:pt>
                <c:pt idx="166">
                  <c:v>1.8261827586206948E-5</c:v>
                </c:pt>
                <c:pt idx="167">
                  <c:v>1.4928310344827626E-5</c:v>
                </c:pt>
                <c:pt idx="168">
                  <c:v>1.5166931034482805E-5</c:v>
                </c:pt>
                <c:pt idx="169">
                  <c:v>1.532896551724138E-5</c:v>
                </c:pt>
                <c:pt idx="170">
                  <c:v>1.5418999999999999E-5</c:v>
                </c:pt>
                <c:pt idx="171">
                  <c:v>1.4824344827586221E-5</c:v>
                </c:pt>
                <c:pt idx="172">
                  <c:v>1.5503068965517298E-5</c:v>
                </c:pt>
                <c:pt idx="173">
                  <c:v>1.5269551724137994E-5</c:v>
                </c:pt>
                <c:pt idx="174">
                  <c:v>1.8403034482758683E-5</c:v>
                </c:pt>
                <c:pt idx="175">
                  <c:v>1.9754068965517309E-5</c:v>
                </c:pt>
                <c:pt idx="176">
                  <c:v>1.8964689655172481E-5</c:v>
                </c:pt>
                <c:pt idx="177">
                  <c:v>2.1443068965517316E-5</c:v>
                </c:pt>
                <c:pt idx="178">
                  <c:v>2.7586655172413876E-5</c:v>
                </c:pt>
                <c:pt idx="179">
                  <c:v>3.2055241379310464E-5</c:v>
                </c:pt>
                <c:pt idx="180">
                  <c:v>4.0062413793103606E-5</c:v>
                </c:pt>
                <c:pt idx="181">
                  <c:v>5.6089310344827702E-5</c:v>
                </c:pt>
                <c:pt idx="182">
                  <c:v>7.5948275862069013E-5</c:v>
                </c:pt>
                <c:pt idx="183">
                  <c:v>1.0066034482758623E-4</c:v>
                </c:pt>
                <c:pt idx="184">
                  <c:v>1.512272413793107E-4</c:v>
                </c:pt>
                <c:pt idx="185">
                  <c:v>2.568417241379324E-4</c:v>
                </c:pt>
                <c:pt idx="186">
                  <c:v>3.2100586206896555E-4</c:v>
                </c:pt>
                <c:pt idx="187">
                  <c:v>2.2193896551724239E-4</c:v>
                </c:pt>
                <c:pt idx="188">
                  <c:v>2.1324137931034485E-4</c:v>
                </c:pt>
                <c:pt idx="189">
                  <c:v>2.2903310344827665E-4</c:v>
                </c:pt>
                <c:pt idx="190">
                  <c:v>2.5087172413793256E-4</c:v>
                </c:pt>
                <c:pt idx="191">
                  <c:v>2.8202413793103451E-4</c:v>
                </c:pt>
                <c:pt idx="192">
                  <c:v>2.9858517241379405E-4</c:v>
                </c:pt>
                <c:pt idx="193">
                  <c:v>3.108886206896563E-4</c:v>
                </c:pt>
                <c:pt idx="194">
                  <c:v>3.2596758620689708E-4</c:v>
                </c:pt>
                <c:pt idx="195">
                  <c:v>3.2833793103448361E-4</c:v>
                </c:pt>
                <c:pt idx="196">
                  <c:v>3.3360758620689653E-4</c:v>
                </c:pt>
                <c:pt idx="197">
                  <c:v>3.1804551724137981E-4</c:v>
                </c:pt>
                <c:pt idx="198">
                  <c:v>3.0336896551724232E-4</c:v>
                </c:pt>
                <c:pt idx="199">
                  <c:v>2.7329275862069064E-4</c:v>
                </c:pt>
                <c:pt idx="200">
                  <c:v>2.4594241379310392E-4</c:v>
                </c:pt>
                <c:pt idx="201">
                  <c:v>2.3984758620689656E-4</c:v>
                </c:pt>
                <c:pt idx="202">
                  <c:v>2.5051586206896551E-4</c:v>
                </c:pt>
                <c:pt idx="203">
                  <c:v>2.8200517241379401E-4</c:v>
                </c:pt>
                <c:pt idx="204">
                  <c:v>3.6485172413793291E-4</c:v>
                </c:pt>
                <c:pt idx="205">
                  <c:v>5.4784827586207025E-4</c:v>
                </c:pt>
                <c:pt idx="206">
                  <c:v>8.8083793103448257E-4</c:v>
                </c:pt>
                <c:pt idx="207">
                  <c:v>1.3533206896551723E-3</c:v>
                </c:pt>
                <c:pt idx="208">
                  <c:v>1.9360655172413835E-3</c:v>
                </c:pt>
                <c:pt idx="209">
                  <c:v>2.5058172413793202E-3</c:v>
                </c:pt>
                <c:pt idx="210">
                  <c:v>2.8790034482758619E-3</c:v>
                </c:pt>
                <c:pt idx="211">
                  <c:v>3.1921310344827643E-3</c:v>
                </c:pt>
                <c:pt idx="212">
                  <c:v>3.4292551724137942E-3</c:v>
                </c:pt>
                <c:pt idx="213">
                  <c:v>3.6598620689655232E-3</c:v>
                </c:pt>
                <c:pt idx="214">
                  <c:v>3.8341034482758662E-3</c:v>
                </c:pt>
                <c:pt idx="215">
                  <c:v>3.9834137931034491E-3</c:v>
                </c:pt>
                <c:pt idx="216">
                  <c:v>4.0469310344827701E-3</c:v>
                </c:pt>
                <c:pt idx="217">
                  <c:v>3.9893103448275982E-3</c:v>
                </c:pt>
                <c:pt idx="218">
                  <c:v>3.8665862068965606E-3</c:v>
                </c:pt>
                <c:pt idx="219">
                  <c:v>3.5440000000000059E-3</c:v>
                </c:pt>
                <c:pt idx="220">
                  <c:v>3.1223793103448282E-3</c:v>
                </c:pt>
                <c:pt idx="221">
                  <c:v>2.7030103448275971E-3</c:v>
                </c:pt>
                <c:pt idx="222">
                  <c:v>2.3500896551724194E-3</c:v>
                </c:pt>
                <c:pt idx="223">
                  <c:v>2.1318482758620689E-3</c:v>
                </c:pt>
                <c:pt idx="224">
                  <c:v>1.9907827586206936E-3</c:v>
                </c:pt>
                <c:pt idx="225">
                  <c:v>1.9150068965517282E-3</c:v>
                </c:pt>
                <c:pt idx="226">
                  <c:v>1.8575862068965561E-3</c:v>
                </c:pt>
                <c:pt idx="227">
                  <c:v>1.8354689655172448E-3</c:v>
                </c:pt>
                <c:pt idx="228">
                  <c:v>1.8627310344827633E-3</c:v>
                </c:pt>
                <c:pt idx="229">
                  <c:v>1.9064758620689697E-3</c:v>
                </c:pt>
                <c:pt idx="230">
                  <c:v>2.0630206896551776E-3</c:v>
                </c:pt>
                <c:pt idx="231">
                  <c:v>2.261855172413793E-3</c:v>
                </c:pt>
                <c:pt idx="232">
                  <c:v>2.384165517241384E-3</c:v>
                </c:pt>
                <c:pt idx="233">
                  <c:v>2.4672620689655251E-3</c:v>
                </c:pt>
                <c:pt idx="234">
                  <c:v>2.5240448275862092E-3</c:v>
                </c:pt>
                <c:pt idx="235">
                  <c:v>2.4989620689655212E-3</c:v>
                </c:pt>
                <c:pt idx="236">
                  <c:v>2.468065517241384E-3</c:v>
                </c:pt>
                <c:pt idx="237">
                  <c:v>2.3633827586207004E-3</c:v>
                </c:pt>
                <c:pt idx="238">
                  <c:v>2.3166206896551725E-3</c:v>
                </c:pt>
                <c:pt idx="239">
                  <c:v>2.2425068965517252E-3</c:v>
                </c:pt>
              </c:numCache>
            </c:numRef>
          </c:val>
        </c:ser>
        <c:ser>
          <c:idx val="15"/>
          <c:order val="15"/>
          <c:tx>
            <c:strRef>
              <c:f>plot_data_c!$A$17</c:f>
              <c:strCache>
                <c:ptCount val="1"/>
                <c:pt idx="0">
                  <c:v>150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plot_data_c!$B$17:$IG$17</c:f>
              <c:numCache>
                <c:formatCode>General</c:formatCode>
                <c:ptCount val="240"/>
                <c:pt idx="0">
                  <c:v>1.9595548387096803E-3</c:v>
                </c:pt>
                <c:pt idx="1">
                  <c:v>1.9608870967741973E-3</c:v>
                </c:pt>
                <c:pt idx="2">
                  <c:v>1.9695967741935523E-3</c:v>
                </c:pt>
                <c:pt idx="3">
                  <c:v>1.9730161290322642E-3</c:v>
                </c:pt>
                <c:pt idx="4">
                  <c:v>1.9802806451612955E-3</c:v>
                </c:pt>
                <c:pt idx="5">
                  <c:v>1.997106451612907E-3</c:v>
                </c:pt>
                <c:pt idx="6">
                  <c:v>2.024919354838714E-3</c:v>
                </c:pt>
                <c:pt idx="7">
                  <c:v>2.0166096774193549E-3</c:v>
                </c:pt>
                <c:pt idx="8">
                  <c:v>2.0258419354838666E-3</c:v>
                </c:pt>
                <c:pt idx="9">
                  <c:v>2.0277838709677511E-3</c:v>
                </c:pt>
                <c:pt idx="10">
                  <c:v>2.0134225806451608E-3</c:v>
                </c:pt>
                <c:pt idx="11">
                  <c:v>1.9869258064516187E-3</c:v>
                </c:pt>
                <c:pt idx="12">
                  <c:v>1.9605677419354877E-3</c:v>
                </c:pt>
                <c:pt idx="13">
                  <c:v>1.925719354838714E-3</c:v>
                </c:pt>
                <c:pt idx="14">
                  <c:v>1.8872354838709708E-3</c:v>
                </c:pt>
                <c:pt idx="15">
                  <c:v>1.8463129032258128E-3</c:v>
                </c:pt>
                <c:pt idx="16">
                  <c:v>1.8392774193548421E-3</c:v>
                </c:pt>
                <c:pt idx="17">
                  <c:v>1.821967741935484E-3</c:v>
                </c:pt>
                <c:pt idx="18">
                  <c:v>1.8049354838709697E-3</c:v>
                </c:pt>
                <c:pt idx="19">
                  <c:v>1.8320483870967776E-3</c:v>
                </c:pt>
                <c:pt idx="20">
                  <c:v>1.8566580645161352E-3</c:v>
                </c:pt>
                <c:pt idx="21">
                  <c:v>1.901674193548389E-3</c:v>
                </c:pt>
                <c:pt idx="22">
                  <c:v>1.9499000000000022E-3</c:v>
                </c:pt>
                <c:pt idx="23">
                  <c:v>1.9998935483870983E-3</c:v>
                </c:pt>
                <c:pt idx="24">
                  <c:v>2.0434677419354941E-3</c:v>
                </c:pt>
                <c:pt idx="25">
                  <c:v>2.0996741935483867E-3</c:v>
                </c:pt>
                <c:pt idx="26">
                  <c:v>2.1424870967741952E-3</c:v>
                </c:pt>
                <c:pt idx="27">
                  <c:v>2.1930354838709692E-3</c:v>
                </c:pt>
                <c:pt idx="28">
                  <c:v>2.2639677419354983E-3</c:v>
                </c:pt>
                <c:pt idx="29">
                  <c:v>2.3179806451612949E-3</c:v>
                </c:pt>
                <c:pt idx="30">
                  <c:v>2.3800451612903226E-3</c:v>
                </c:pt>
                <c:pt idx="31">
                  <c:v>2.292425806451618E-3</c:v>
                </c:pt>
                <c:pt idx="32">
                  <c:v>2.1796967741935492E-3</c:v>
                </c:pt>
                <c:pt idx="33">
                  <c:v>2.0686838709677471E-3</c:v>
                </c:pt>
                <c:pt idx="34">
                  <c:v>2.0682096774193603E-3</c:v>
                </c:pt>
                <c:pt idx="35">
                  <c:v>2.0850354838709679E-3</c:v>
                </c:pt>
                <c:pt idx="36">
                  <c:v>2.1340193548387097E-3</c:v>
                </c:pt>
                <c:pt idx="37">
                  <c:v>2.2198322580645217E-3</c:v>
                </c:pt>
                <c:pt idx="38">
                  <c:v>2.2802290322580694E-3</c:v>
                </c:pt>
                <c:pt idx="39">
                  <c:v>2.3790999999999999E-3</c:v>
                </c:pt>
                <c:pt idx="40">
                  <c:v>2.7263612903225902E-3</c:v>
                </c:pt>
                <c:pt idx="41">
                  <c:v>3.3890967741935537E-3</c:v>
                </c:pt>
                <c:pt idx="42">
                  <c:v>4.1656451612903317E-3</c:v>
                </c:pt>
                <c:pt idx="43">
                  <c:v>3.9938709677419431E-3</c:v>
                </c:pt>
                <c:pt idx="44">
                  <c:v>3.8877096774193646E-3</c:v>
                </c:pt>
                <c:pt idx="45">
                  <c:v>3.8090000000000012E-3</c:v>
                </c:pt>
                <c:pt idx="46">
                  <c:v>3.6080000000000062E-3</c:v>
                </c:pt>
                <c:pt idx="47">
                  <c:v>3.3534193548387099E-3</c:v>
                </c:pt>
                <c:pt idx="48">
                  <c:v>3.0835838709677515E-3</c:v>
                </c:pt>
                <c:pt idx="49">
                  <c:v>2.8079419354838709E-3</c:v>
                </c:pt>
                <c:pt idx="50">
                  <c:v>2.5773645161290401E-3</c:v>
                </c:pt>
                <c:pt idx="51">
                  <c:v>2.3393612903225853E-3</c:v>
                </c:pt>
                <c:pt idx="52">
                  <c:v>1.9417903225806461E-3</c:v>
                </c:pt>
                <c:pt idx="53">
                  <c:v>1.6689064516129041E-3</c:v>
                </c:pt>
                <c:pt idx="54">
                  <c:v>1.4592709677419375E-3</c:v>
                </c:pt>
                <c:pt idx="55">
                  <c:v>1.2772677419354841E-3</c:v>
                </c:pt>
                <c:pt idx="56">
                  <c:v>1.1443516129032282E-3</c:v>
                </c:pt>
                <c:pt idx="57">
                  <c:v>1.0218903225806453E-3</c:v>
                </c:pt>
                <c:pt idx="58">
                  <c:v>9.6291935483871181E-4</c:v>
                </c:pt>
                <c:pt idx="59">
                  <c:v>9.7399032258064545E-4</c:v>
                </c:pt>
                <c:pt idx="60">
                  <c:v>1.1292709677419397E-3</c:v>
                </c:pt>
                <c:pt idx="61">
                  <c:v>1.7312967741935506E-3</c:v>
                </c:pt>
                <c:pt idx="62">
                  <c:v>1.8577741935483871E-3</c:v>
                </c:pt>
                <c:pt idx="63">
                  <c:v>1.7237483870967743E-3</c:v>
                </c:pt>
                <c:pt idx="64">
                  <c:v>1.714274193548388E-3</c:v>
                </c:pt>
                <c:pt idx="65">
                  <c:v>2.2505129032258072E-3</c:v>
                </c:pt>
                <c:pt idx="66">
                  <c:v>2.4184516129032237E-3</c:v>
                </c:pt>
                <c:pt idx="67">
                  <c:v>2.5054580645161289E-3</c:v>
                </c:pt>
                <c:pt idx="68">
                  <c:v>1.3733709677419387E-3</c:v>
                </c:pt>
                <c:pt idx="69">
                  <c:v>4.0692580645161429E-4</c:v>
                </c:pt>
                <c:pt idx="70">
                  <c:v>3.1045612903225913E-4</c:v>
                </c:pt>
                <c:pt idx="71">
                  <c:v>3.3120000000000008E-4</c:v>
                </c:pt>
                <c:pt idx="72">
                  <c:v>3.4427741935483876E-4</c:v>
                </c:pt>
                <c:pt idx="73">
                  <c:v>3.4823870967742019E-4</c:v>
                </c:pt>
                <c:pt idx="74">
                  <c:v>3.4829032258064618E-4</c:v>
                </c:pt>
                <c:pt idx="75">
                  <c:v>3.5491935483871129E-4</c:v>
                </c:pt>
                <c:pt idx="76">
                  <c:v>3.507096774193559E-4</c:v>
                </c:pt>
                <c:pt idx="77">
                  <c:v>3.3954516129032259E-4</c:v>
                </c:pt>
                <c:pt idx="78">
                  <c:v>3.7666129032258062E-4</c:v>
                </c:pt>
                <c:pt idx="79">
                  <c:v>3.3690322580645269E-4</c:v>
                </c:pt>
                <c:pt idx="80">
                  <c:v>3.1374354838709686E-4</c:v>
                </c:pt>
                <c:pt idx="81">
                  <c:v>2.5223548387096815E-4</c:v>
                </c:pt>
                <c:pt idx="82">
                  <c:v>2.531022580645161E-4</c:v>
                </c:pt>
                <c:pt idx="83">
                  <c:v>2.5544032258064585E-4</c:v>
                </c:pt>
                <c:pt idx="84">
                  <c:v>2.5964677419354915E-4</c:v>
                </c:pt>
                <c:pt idx="85">
                  <c:v>2.6265096774193624E-4</c:v>
                </c:pt>
                <c:pt idx="86">
                  <c:v>2.6489774193548391E-4</c:v>
                </c:pt>
                <c:pt idx="87">
                  <c:v>2.6299612903225888E-4</c:v>
                </c:pt>
                <c:pt idx="88">
                  <c:v>2.7263516129032292E-4</c:v>
                </c:pt>
                <c:pt idx="89">
                  <c:v>2.7699387096774303E-4</c:v>
                </c:pt>
                <c:pt idx="90">
                  <c:v>2.7460000000000055E-4</c:v>
                </c:pt>
                <c:pt idx="91">
                  <c:v>2.7360064516129096E-4</c:v>
                </c:pt>
                <c:pt idx="92">
                  <c:v>2.7170516129032291E-4</c:v>
                </c:pt>
                <c:pt idx="93">
                  <c:v>2.7400064516129146E-4</c:v>
                </c:pt>
                <c:pt idx="94">
                  <c:v>2.7260064516129127E-4</c:v>
                </c:pt>
                <c:pt idx="95">
                  <c:v>2.6927225806451646E-4</c:v>
                </c:pt>
                <c:pt idx="96">
                  <c:v>2.7240806451613004E-4</c:v>
                </c:pt>
                <c:pt idx="97">
                  <c:v>2.7053354838709728E-4</c:v>
                </c:pt>
                <c:pt idx="98">
                  <c:v>2.7290451612903288E-4</c:v>
                </c:pt>
                <c:pt idx="99">
                  <c:v>2.7119967741935549E-4</c:v>
                </c:pt>
                <c:pt idx="100">
                  <c:v>2.6730193548387142E-4</c:v>
                </c:pt>
                <c:pt idx="101">
                  <c:v>2.6217064516129141E-4</c:v>
                </c:pt>
                <c:pt idx="102">
                  <c:v>2.5861741935483872E-4</c:v>
                </c:pt>
                <c:pt idx="103">
                  <c:v>2.6268580645161287E-4</c:v>
                </c:pt>
                <c:pt idx="104">
                  <c:v>2.6153129032258066E-4</c:v>
                </c:pt>
                <c:pt idx="105">
                  <c:v>2.5514580645161287E-4</c:v>
                </c:pt>
                <c:pt idx="106">
                  <c:v>2.5527258064516191E-4</c:v>
                </c:pt>
                <c:pt idx="107">
                  <c:v>2.5649419354838713E-4</c:v>
                </c:pt>
                <c:pt idx="108">
                  <c:v>2.5233774193548396E-4</c:v>
                </c:pt>
                <c:pt idx="109">
                  <c:v>2.521541935483871E-4</c:v>
                </c:pt>
                <c:pt idx="110">
                  <c:v>2.5509129032258063E-4</c:v>
                </c:pt>
                <c:pt idx="111">
                  <c:v>2.5190741935483872E-4</c:v>
                </c:pt>
                <c:pt idx="112">
                  <c:v>2.5104806451612912E-4</c:v>
                </c:pt>
                <c:pt idx="113">
                  <c:v>2.4358612903225811E-4</c:v>
                </c:pt>
                <c:pt idx="114">
                  <c:v>2.4689290322580656E-4</c:v>
                </c:pt>
                <c:pt idx="115">
                  <c:v>2.446483870967747E-4</c:v>
                </c:pt>
                <c:pt idx="116">
                  <c:v>2.4800548387096812E-4</c:v>
                </c:pt>
                <c:pt idx="117">
                  <c:v>2.5061870967741994E-4</c:v>
                </c:pt>
                <c:pt idx="118">
                  <c:v>2.5267677419354956E-4</c:v>
                </c:pt>
                <c:pt idx="119">
                  <c:v>2.483941935483871E-4</c:v>
                </c:pt>
                <c:pt idx="120">
                  <c:v>2.4594903225806452E-4</c:v>
                </c:pt>
                <c:pt idx="121">
                  <c:v>2.4606096774193611E-4</c:v>
                </c:pt>
                <c:pt idx="122">
                  <c:v>2.4482870967741991E-4</c:v>
                </c:pt>
                <c:pt idx="123">
                  <c:v>2.4576516129032257E-4</c:v>
                </c:pt>
                <c:pt idx="124">
                  <c:v>2.3786838709677452E-4</c:v>
                </c:pt>
                <c:pt idx="125">
                  <c:v>2.3116322580645212E-4</c:v>
                </c:pt>
                <c:pt idx="126">
                  <c:v>2.3287612903225878E-4</c:v>
                </c:pt>
                <c:pt idx="127">
                  <c:v>2.257012903225807E-4</c:v>
                </c:pt>
                <c:pt idx="128">
                  <c:v>3.0274096774193636E-4</c:v>
                </c:pt>
                <c:pt idx="129">
                  <c:v>2.760619354838716E-4</c:v>
                </c:pt>
                <c:pt idx="130">
                  <c:v>1.021967741935484E-4</c:v>
                </c:pt>
                <c:pt idx="131">
                  <c:v>7.3191612903226053E-5</c:v>
                </c:pt>
                <c:pt idx="132">
                  <c:v>6.4488064516129198E-5</c:v>
                </c:pt>
                <c:pt idx="133">
                  <c:v>5.5452903225806692E-5</c:v>
                </c:pt>
                <c:pt idx="134">
                  <c:v>4.8214838709677416E-5</c:v>
                </c:pt>
                <c:pt idx="135">
                  <c:v>3.9809032258064639E-5</c:v>
                </c:pt>
                <c:pt idx="136">
                  <c:v>3.5943870967742038E-5</c:v>
                </c:pt>
                <c:pt idx="137">
                  <c:v>3.5208387096774318E-5</c:v>
                </c:pt>
                <c:pt idx="138">
                  <c:v>3.1996225806451652E-5</c:v>
                </c:pt>
                <c:pt idx="139">
                  <c:v>2.9604161290322606E-5</c:v>
                </c:pt>
                <c:pt idx="140">
                  <c:v>2.8853064516129123E-5</c:v>
                </c:pt>
                <c:pt idx="141">
                  <c:v>2.7154774193548392E-5</c:v>
                </c:pt>
                <c:pt idx="142">
                  <c:v>2.7091064516129156E-5</c:v>
                </c:pt>
                <c:pt idx="143">
                  <c:v>2.5225000000000068E-5</c:v>
                </c:pt>
                <c:pt idx="144">
                  <c:v>2.427183870967752E-5</c:v>
                </c:pt>
                <c:pt idx="145">
                  <c:v>2.310158064516129E-5</c:v>
                </c:pt>
                <c:pt idx="146">
                  <c:v>2.2874419354838711E-5</c:v>
                </c:pt>
                <c:pt idx="147">
                  <c:v>2.2516903225806505E-5</c:v>
                </c:pt>
                <c:pt idx="148">
                  <c:v>2.1254838709677498E-5</c:v>
                </c:pt>
                <c:pt idx="149">
                  <c:v>1.8651645161290353E-5</c:v>
                </c:pt>
                <c:pt idx="150">
                  <c:v>1.8806064516129075E-5</c:v>
                </c:pt>
                <c:pt idx="151">
                  <c:v>1.7087129032258125E-5</c:v>
                </c:pt>
                <c:pt idx="152">
                  <c:v>1.5439483870967771E-5</c:v>
                </c:pt>
                <c:pt idx="153">
                  <c:v>1.5229258064516174E-5</c:v>
                </c:pt>
                <c:pt idx="154">
                  <c:v>1.5772193548387154E-5</c:v>
                </c:pt>
                <c:pt idx="155">
                  <c:v>1.5092838709677471E-5</c:v>
                </c:pt>
                <c:pt idx="156">
                  <c:v>1.4250193548387142E-5</c:v>
                </c:pt>
                <c:pt idx="157">
                  <c:v>1.3607032258064548E-5</c:v>
                </c:pt>
                <c:pt idx="158">
                  <c:v>1.2994161290322625E-5</c:v>
                </c:pt>
                <c:pt idx="159">
                  <c:v>1.2047612903225798E-5</c:v>
                </c:pt>
                <c:pt idx="160">
                  <c:v>1.162500000000004E-5</c:v>
                </c:pt>
                <c:pt idx="161">
                  <c:v>1.0647032258064539E-5</c:v>
                </c:pt>
                <c:pt idx="162">
                  <c:v>1.0454225806451621E-5</c:v>
                </c:pt>
                <c:pt idx="163">
                  <c:v>1.0643903225806473E-5</c:v>
                </c:pt>
                <c:pt idx="164">
                  <c:v>1.0911677419354865E-5</c:v>
                </c:pt>
                <c:pt idx="165">
                  <c:v>1.0133483870967761E-5</c:v>
                </c:pt>
                <c:pt idx="166">
                  <c:v>1.0857193548387137E-5</c:v>
                </c:pt>
                <c:pt idx="167">
                  <c:v>8.9167096774193973E-6</c:v>
                </c:pt>
                <c:pt idx="168">
                  <c:v>8.3791612903226138E-6</c:v>
                </c:pt>
                <c:pt idx="169">
                  <c:v>9.0095806451613328E-6</c:v>
                </c:pt>
                <c:pt idx="170">
                  <c:v>8.5178064516129272E-6</c:v>
                </c:pt>
                <c:pt idx="171">
                  <c:v>9.1920000000000282E-6</c:v>
                </c:pt>
                <c:pt idx="172">
                  <c:v>8.4740322580645638E-6</c:v>
                </c:pt>
                <c:pt idx="173">
                  <c:v>8.6295483870967748E-6</c:v>
                </c:pt>
                <c:pt idx="174">
                  <c:v>8.9713870967742304E-6</c:v>
                </c:pt>
                <c:pt idx="175">
                  <c:v>9.4778709677419684E-6</c:v>
                </c:pt>
                <c:pt idx="176">
                  <c:v>9.8404838709677896E-6</c:v>
                </c:pt>
                <c:pt idx="177">
                  <c:v>1.1050354838709703E-5</c:v>
                </c:pt>
                <c:pt idx="178">
                  <c:v>1.2312774193548417E-5</c:v>
                </c:pt>
                <c:pt idx="179">
                  <c:v>1.3808161290322646E-5</c:v>
                </c:pt>
                <c:pt idx="180">
                  <c:v>1.6330290322580678E-5</c:v>
                </c:pt>
                <c:pt idx="181">
                  <c:v>2.8695645161290418E-5</c:v>
                </c:pt>
                <c:pt idx="182">
                  <c:v>3.7951935483871156E-5</c:v>
                </c:pt>
                <c:pt idx="183">
                  <c:v>5.0700967741935679E-5</c:v>
                </c:pt>
                <c:pt idx="184">
                  <c:v>8.4136129032258289E-5</c:v>
                </c:pt>
                <c:pt idx="185">
                  <c:v>1.3322032258064549E-4</c:v>
                </c:pt>
                <c:pt idx="186">
                  <c:v>1.5629258064516166E-4</c:v>
                </c:pt>
                <c:pt idx="187">
                  <c:v>1.1758161290322622E-4</c:v>
                </c:pt>
                <c:pt idx="188">
                  <c:v>1.0693580645161335E-4</c:v>
                </c:pt>
                <c:pt idx="189">
                  <c:v>1.0873806451612927E-4</c:v>
                </c:pt>
                <c:pt idx="190">
                  <c:v>1.1925322580645161E-4</c:v>
                </c:pt>
                <c:pt idx="191">
                  <c:v>1.2713064516129031E-4</c:v>
                </c:pt>
                <c:pt idx="192">
                  <c:v>1.3617483870967761E-4</c:v>
                </c:pt>
                <c:pt idx="193">
                  <c:v>1.4596580645161335E-4</c:v>
                </c:pt>
                <c:pt idx="194">
                  <c:v>1.5429322580645162E-4</c:v>
                </c:pt>
                <c:pt idx="195">
                  <c:v>1.5535096774193548E-4</c:v>
                </c:pt>
                <c:pt idx="196">
                  <c:v>1.5145354838709706E-4</c:v>
                </c:pt>
                <c:pt idx="197">
                  <c:v>1.5106935483870967E-4</c:v>
                </c:pt>
                <c:pt idx="198">
                  <c:v>1.5393419354838743E-4</c:v>
                </c:pt>
                <c:pt idx="199">
                  <c:v>1.4552612903225798E-4</c:v>
                </c:pt>
                <c:pt idx="200">
                  <c:v>1.3625612903225807E-4</c:v>
                </c:pt>
                <c:pt idx="201">
                  <c:v>1.2865322580645161E-4</c:v>
                </c:pt>
                <c:pt idx="202">
                  <c:v>1.4241290322580645E-4</c:v>
                </c:pt>
                <c:pt idx="203">
                  <c:v>1.5682419354838762E-4</c:v>
                </c:pt>
                <c:pt idx="204">
                  <c:v>2.071251612903226E-4</c:v>
                </c:pt>
                <c:pt idx="205">
                  <c:v>3.1282645161290418E-4</c:v>
                </c:pt>
                <c:pt idx="206">
                  <c:v>4.980580645161291E-4</c:v>
                </c:pt>
                <c:pt idx="207">
                  <c:v>7.2879354838709825E-4</c:v>
                </c:pt>
                <c:pt idx="208">
                  <c:v>1.0388096774193538E-3</c:v>
                </c:pt>
                <c:pt idx="209">
                  <c:v>1.3769290322580645E-3</c:v>
                </c:pt>
                <c:pt idx="210">
                  <c:v>1.7820354838709708E-3</c:v>
                </c:pt>
                <c:pt idx="211">
                  <c:v>2.0207193548387094E-3</c:v>
                </c:pt>
                <c:pt idx="212">
                  <c:v>2.1909645161290376E-3</c:v>
                </c:pt>
                <c:pt idx="213">
                  <c:v>2.3693225806451657E-3</c:v>
                </c:pt>
                <c:pt idx="214">
                  <c:v>2.4763161290322581E-3</c:v>
                </c:pt>
                <c:pt idx="215">
                  <c:v>2.5971096774193626E-3</c:v>
                </c:pt>
                <c:pt idx="216">
                  <c:v>2.6206741935483882E-3</c:v>
                </c:pt>
                <c:pt idx="217">
                  <c:v>2.6122741935483869E-3</c:v>
                </c:pt>
                <c:pt idx="218">
                  <c:v>2.4973225806451658E-3</c:v>
                </c:pt>
                <c:pt idx="219">
                  <c:v>2.2930677419354954E-3</c:v>
                </c:pt>
                <c:pt idx="220">
                  <c:v>2.0436225806451658E-3</c:v>
                </c:pt>
                <c:pt idx="221">
                  <c:v>1.7984774193548411E-3</c:v>
                </c:pt>
                <c:pt idx="222">
                  <c:v>1.576216129032263E-3</c:v>
                </c:pt>
                <c:pt idx="223">
                  <c:v>1.4345258064516141E-3</c:v>
                </c:pt>
                <c:pt idx="224">
                  <c:v>1.3137354838709697E-3</c:v>
                </c:pt>
                <c:pt idx="225">
                  <c:v>1.2654935483870958E-3</c:v>
                </c:pt>
                <c:pt idx="226">
                  <c:v>1.230803225806452E-3</c:v>
                </c:pt>
                <c:pt idx="227">
                  <c:v>1.2138451612903251E-3</c:v>
                </c:pt>
                <c:pt idx="228">
                  <c:v>1.1769741935483892E-3</c:v>
                </c:pt>
                <c:pt idx="229">
                  <c:v>1.0823225806451621E-3</c:v>
                </c:pt>
                <c:pt idx="230">
                  <c:v>1.2323193548387135E-3</c:v>
                </c:pt>
                <c:pt idx="231">
                  <c:v>1.3362419354838746E-3</c:v>
                </c:pt>
                <c:pt idx="232">
                  <c:v>1.3879580645161337E-3</c:v>
                </c:pt>
                <c:pt idx="233">
                  <c:v>1.4562451612903276E-3</c:v>
                </c:pt>
                <c:pt idx="234">
                  <c:v>1.4837516129032257E-3</c:v>
                </c:pt>
                <c:pt idx="235">
                  <c:v>1.4800161290322623E-3</c:v>
                </c:pt>
                <c:pt idx="236">
                  <c:v>1.4491290322580644E-3</c:v>
                </c:pt>
                <c:pt idx="237">
                  <c:v>1.4188322580645158E-3</c:v>
                </c:pt>
                <c:pt idx="238">
                  <c:v>1.3666161290322631E-3</c:v>
                </c:pt>
                <c:pt idx="239">
                  <c:v>1.3055677419354841E-3</c:v>
                </c:pt>
              </c:numCache>
            </c:numRef>
          </c:val>
        </c:ser>
        <c:ser>
          <c:idx val="16"/>
          <c:order val="16"/>
          <c:tx>
            <c:strRef>
              <c:f>plot_data_c!$A$18</c:f>
              <c:strCache>
                <c:ptCount val="1"/>
                <c:pt idx="0">
                  <c:v>160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plot_data_c!$B$18:$IG$18</c:f>
              <c:numCache>
                <c:formatCode>General</c:formatCode>
                <c:ptCount val="240"/>
                <c:pt idx="0">
                  <c:v>1.8358545454545472E-3</c:v>
                </c:pt>
                <c:pt idx="1">
                  <c:v>1.8624393939393939E-3</c:v>
                </c:pt>
                <c:pt idx="2">
                  <c:v>1.8764636363636394E-3</c:v>
                </c:pt>
                <c:pt idx="3">
                  <c:v>1.8802575757575824E-3</c:v>
                </c:pt>
                <c:pt idx="4">
                  <c:v>1.8832696969696958E-3</c:v>
                </c:pt>
                <c:pt idx="5">
                  <c:v>1.8961121212121277E-3</c:v>
                </c:pt>
                <c:pt idx="6">
                  <c:v>1.9087303030303066E-3</c:v>
                </c:pt>
                <c:pt idx="7">
                  <c:v>1.9057787878787912E-3</c:v>
                </c:pt>
                <c:pt idx="8">
                  <c:v>1.9093212121212139E-3</c:v>
                </c:pt>
                <c:pt idx="9">
                  <c:v>1.9123424242424301E-3</c:v>
                </c:pt>
                <c:pt idx="10">
                  <c:v>1.8873030303030336E-3</c:v>
                </c:pt>
                <c:pt idx="11">
                  <c:v>1.8728969696969742E-3</c:v>
                </c:pt>
                <c:pt idx="12">
                  <c:v>1.8420515151515205E-3</c:v>
                </c:pt>
                <c:pt idx="13">
                  <c:v>1.7908878787878833E-3</c:v>
                </c:pt>
                <c:pt idx="14">
                  <c:v>1.7555030303030303E-3</c:v>
                </c:pt>
                <c:pt idx="15">
                  <c:v>1.7052545454545461E-3</c:v>
                </c:pt>
                <c:pt idx="16">
                  <c:v>1.6732515151515193E-3</c:v>
                </c:pt>
                <c:pt idx="17">
                  <c:v>1.6465878787878835E-3</c:v>
                </c:pt>
                <c:pt idx="18">
                  <c:v>1.6441151515151557E-3</c:v>
                </c:pt>
                <c:pt idx="19">
                  <c:v>1.6260727272727317E-3</c:v>
                </c:pt>
                <c:pt idx="20">
                  <c:v>1.6562060606060659E-3</c:v>
                </c:pt>
                <c:pt idx="21">
                  <c:v>1.6987424242424299E-3</c:v>
                </c:pt>
                <c:pt idx="22">
                  <c:v>1.7238818181818181E-3</c:v>
                </c:pt>
                <c:pt idx="23">
                  <c:v>1.7564939393939424E-3</c:v>
                </c:pt>
                <c:pt idx="24">
                  <c:v>1.7957272727272726E-3</c:v>
                </c:pt>
                <c:pt idx="25">
                  <c:v>1.8547333333333367E-3</c:v>
                </c:pt>
                <c:pt idx="26">
                  <c:v>1.8874363636363675E-3</c:v>
                </c:pt>
                <c:pt idx="27">
                  <c:v>1.9159424242424284E-3</c:v>
                </c:pt>
                <c:pt idx="28">
                  <c:v>1.9599000000000001E-3</c:v>
                </c:pt>
                <c:pt idx="29">
                  <c:v>1.9681575757575834E-3</c:v>
                </c:pt>
                <c:pt idx="30">
                  <c:v>1.9992212121212123E-3</c:v>
                </c:pt>
                <c:pt idx="31">
                  <c:v>1.9767515151515205E-3</c:v>
                </c:pt>
                <c:pt idx="32">
                  <c:v>1.9160272727272768E-3</c:v>
                </c:pt>
                <c:pt idx="33">
                  <c:v>1.8242636363636389E-3</c:v>
                </c:pt>
                <c:pt idx="34">
                  <c:v>1.7846272727272741E-3</c:v>
                </c:pt>
                <c:pt idx="35">
                  <c:v>1.7816787878787881E-3</c:v>
                </c:pt>
                <c:pt idx="36">
                  <c:v>1.8029242424242424E-3</c:v>
                </c:pt>
                <c:pt idx="37">
                  <c:v>1.8219212121212119E-3</c:v>
                </c:pt>
                <c:pt idx="38">
                  <c:v>1.8220606060606089E-3</c:v>
                </c:pt>
                <c:pt idx="39">
                  <c:v>1.8969818181818218E-3</c:v>
                </c:pt>
                <c:pt idx="40">
                  <c:v>2.1375181818181822E-3</c:v>
                </c:pt>
                <c:pt idx="41">
                  <c:v>2.6269515151515219E-3</c:v>
                </c:pt>
                <c:pt idx="42">
                  <c:v>3.2401515151515249E-3</c:v>
                </c:pt>
                <c:pt idx="43">
                  <c:v>3.129393939393944E-3</c:v>
                </c:pt>
                <c:pt idx="44">
                  <c:v>3.012009090909091E-3</c:v>
                </c:pt>
                <c:pt idx="45">
                  <c:v>2.9459909090909092E-3</c:v>
                </c:pt>
                <c:pt idx="46">
                  <c:v>2.7763666666666712E-3</c:v>
                </c:pt>
                <c:pt idx="47">
                  <c:v>2.5796121212121213E-3</c:v>
                </c:pt>
                <c:pt idx="48">
                  <c:v>2.3709909090909092E-3</c:v>
                </c:pt>
                <c:pt idx="49">
                  <c:v>2.1551030303030311E-3</c:v>
                </c:pt>
                <c:pt idx="50">
                  <c:v>1.9786606060606098E-3</c:v>
                </c:pt>
                <c:pt idx="51">
                  <c:v>1.7861333333333363E-3</c:v>
                </c:pt>
                <c:pt idx="52">
                  <c:v>1.5053818181818201E-3</c:v>
                </c:pt>
                <c:pt idx="53">
                  <c:v>1.3002515151515188E-3</c:v>
                </c:pt>
                <c:pt idx="54">
                  <c:v>1.1465727272727308E-3</c:v>
                </c:pt>
                <c:pt idx="55">
                  <c:v>1.0075666666666666E-3</c:v>
                </c:pt>
                <c:pt idx="56">
                  <c:v>8.9733939393939655E-4</c:v>
                </c:pt>
                <c:pt idx="57">
                  <c:v>8.2777575757575766E-4</c:v>
                </c:pt>
                <c:pt idx="58">
                  <c:v>7.8191818181818295E-4</c:v>
                </c:pt>
                <c:pt idx="59">
                  <c:v>7.9884545454545625E-4</c:v>
                </c:pt>
                <c:pt idx="60">
                  <c:v>9.5155151515151565E-4</c:v>
                </c:pt>
                <c:pt idx="61">
                  <c:v>1.4334030303030302E-3</c:v>
                </c:pt>
                <c:pt idx="62">
                  <c:v>1.5628303030303051E-3</c:v>
                </c:pt>
                <c:pt idx="63">
                  <c:v>1.4857030303030321E-3</c:v>
                </c:pt>
                <c:pt idx="64">
                  <c:v>1.4348030303030321E-3</c:v>
                </c:pt>
                <c:pt idx="65">
                  <c:v>1.8036606060606061E-3</c:v>
                </c:pt>
                <c:pt idx="66">
                  <c:v>1.9626939393939434E-3</c:v>
                </c:pt>
                <c:pt idx="67">
                  <c:v>2.0411151515151564E-3</c:v>
                </c:pt>
                <c:pt idx="68">
                  <c:v>1.081651515151517E-3</c:v>
                </c:pt>
                <c:pt idx="69">
                  <c:v>2.9934636363636389E-4</c:v>
                </c:pt>
                <c:pt idx="70">
                  <c:v>2.9252909090909154E-4</c:v>
                </c:pt>
                <c:pt idx="71">
                  <c:v>3.0874848484848603E-4</c:v>
                </c:pt>
                <c:pt idx="72">
                  <c:v>3.1149393939394006E-4</c:v>
                </c:pt>
                <c:pt idx="73">
                  <c:v>3.0538484848484848E-4</c:v>
                </c:pt>
                <c:pt idx="74">
                  <c:v>3.1283030303030376E-4</c:v>
                </c:pt>
                <c:pt idx="75">
                  <c:v>3.1297878787878917E-4</c:v>
                </c:pt>
                <c:pt idx="76">
                  <c:v>3.0827878787878895E-4</c:v>
                </c:pt>
                <c:pt idx="77">
                  <c:v>2.9308303030303051E-4</c:v>
                </c:pt>
                <c:pt idx="78">
                  <c:v>3.1409090909090991E-4</c:v>
                </c:pt>
                <c:pt idx="79">
                  <c:v>2.7017969696969805E-4</c:v>
                </c:pt>
                <c:pt idx="80">
                  <c:v>1.8465969696969758E-4</c:v>
                </c:pt>
                <c:pt idx="81">
                  <c:v>2.1844424242424245E-4</c:v>
                </c:pt>
                <c:pt idx="82">
                  <c:v>2.2932454545454589E-4</c:v>
                </c:pt>
                <c:pt idx="83">
                  <c:v>2.3076848484848567E-4</c:v>
                </c:pt>
                <c:pt idx="84">
                  <c:v>2.4004818181818256E-4</c:v>
                </c:pt>
                <c:pt idx="85">
                  <c:v>2.4035181818181841E-4</c:v>
                </c:pt>
                <c:pt idx="86">
                  <c:v>2.4255848484848583E-4</c:v>
                </c:pt>
                <c:pt idx="87">
                  <c:v>2.4007303030303102E-4</c:v>
                </c:pt>
                <c:pt idx="88">
                  <c:v>2.4723515151515204E-4</c:v>
                </c:pt>
                <c:pt idx="89">
                  <c:v>2.5091727272727351E-4</c:v>
                </c:pt>
                <c:pt idx="90">
                  <c:v>2.5477030303030362E-4</c:v>
                </c:pt>
                <c:pt idx="91">
                  <c:v>2.5332121212121218E-4</c:v>
                </c:pt>
                <c:pt idx="92">
                  <c:v>2.5159060606060616E-4</c:v>
                </c:pt>
                <c:pt idx="93">
                  <c:v>2.5207575757575852E-4</c:v>
                </c:pt>
                <c:pt idx="94">
                  <c:v>2.5196545454545481E-4</c:v>
                </c:pt>
                <c:pt idx="95">
                  <c:v>2.4968363636363654E-4</c:v>
                </c:pt>
                <c:pt idx="96">
                  <c:v>2.5226545454545482E-4</c:v>
                </c:pt>
                <c:pt idx="97">
                  <c:v>2.5246303030303094E-4</c:v>
                </c:pt>
                <c:pt idx="98">
                  <c:v>2.4893696969696991E-4</c:v>
                </c:pt>
                <c:pt idx="99">
                  <c:v>2.537348484848485E-4</c:v>
                </c:pt>
                <c:pt idx="100">
                  <c:v>2.4364484848484784E-4</c:v>
                </c:pt>
                <c:pt idx="101">
                  <c:v>2.4332575757575825E-4</c:v>
                </c:pt>
                <c:pt idx="102">
                  <c:v>2.3986636363636365E-4</c:v>
                </c:pt>
                <c:pt idx="103">
                  <c:v>2.4616454545454541E-4</c:v>
                </c:pt>
                <c:pt idx="104">
                  <c:v>2.4253060606060665E-4</c:v>
                </c:pt>
                <c:pt idx="105">
                  <c:v>2.3722030303030304E-4</c:v>
                </c:pt>
                <c:pt idx="106">
                  <c:v>2.3548575757575803E-4</c:v>
                </c:pt>
                <c:pt idx="107">
                  <c:v>2.3588393939393942E-4</c:v>
                </c:pt>
                <c:pt idx="108">
                  <c:v>2.3199666666666671E-4</c:v>
                </c:pt>
                <c:pt idx="109">
                  <c:v>2.3554666666666672E-4</c:v>
                </c:pt>
                <c:pt idx="110">
                  <c:v>2.3676303030303086E-4</c:v>
                </c:pt>
                <c:pt idx="111">
                  <c:v>2.3387272727272822E-4</c:v>
                </c:pt>
                <c:pt idx="112">
                  <c:v>2.3596484848484778E-4</c:v>
                </c:pt>
                <c:pt idx="113">
                  <c:v>2.3082242424242501E-4</c:v>
                </c:pt>
                <c:pt idx="114">
                  <c:v>2.2906696969696982E-4</c:v>
                </c:pt>
                <c:pt idx="115">
                  <c:v>2.2856575757575849E-4</c:v>
                </c:pt>
                <c:pt idx="116">
                  <c:v>2.2660212121212222E-4</c:v>
                </c:pt>
                <c:pt idx="117">
                  <c:v>2.2866000000000046E-4</c:v>
                </c:pt>
                <c:pt idx="118">
                  <c:v>2.3234787878787885E-4</c:v>
                </c:pt>
                <c:pt idx="119">
                  <c:v>2.3163939393939389E-4</c:v>
                </c:pt>
                <c:pt idx="120">
                  <c:v>2.2295030303030354E-4</c:v>
                </c:pt>
                <c:pt idx="121">
                  <c:v>2.1974272727272841E-4</c:v>
                </c:pt>
                <c:pt idx="122">
                  <c:v>2.1886909090909157E-4</c:v>
                </c:pt>
                <c:pt idx="123">
                  <c:v>2.1976909090909148E-4</c:v>
                </c:pt>
                <c:pt idx="124">
                  <c:v>2.1291696969697011E-4</c:v>
                </c:pt>
                <c:pt idx="125">
                  <c:v>2.1145848484848583E-4</c:v>
                </c:pt>
                <c:pt idx="126">
                  <c:v>2.0548393939393952E-4</c:v>
                </c:pt>
                <c:pt idx="127">
                  <c:v>1.9599515151515209E-4</c:v>
                </c:pt>
                <c:pt idx="128">
                  <c:v>2.3414181818181803E-4</c:v>
                </c:pt>
                <c:pt idx="129">
                  <c:v>2.1828181818181808E-4</c:v>
                </c:pt>
                <c:pt idx="130">
                  <c:v>1.1501878787878842E-4</c:v>
                </c:pt>
                <c:pt idx="131">
                  <c:v>9.2520909090909432E-5</c:v>
                </c:pt>
                <c:pt idx="132">
                  <c:v>8.1775454545454778E-5</c:v>
                </c:pt>
                <c:pt idx="133">
                  <c:v>7.170696969696981E-5</c:v>
                </c:pt>
                <c:pt idx="134">
                  <c:v>6.2380000000000185E-5</c:v>
                </c:pt>
                <c:pt idx="135">
                  <c:v>5.4487272727272855E-5</c:v>
                </c:pt>
                <c:pt idx="136">
                  <c:v>5.0204545454545493E-5</c:v>
                </c:pt>
                <c:pt idx="137">
                  <c:v>4.7424848484848501E-5</c:v>
                </c:pt>
                <c:pt idx="138">
                  <c:v>4.5937272727272804E-5</c:v>
                </c:pt>
                <c:pt idx="139">
                  <c:v>4.2263333333333515E-5</c:v>
                </c:pt>
                <c:pt idx="140">
                  <c:v>3.8670909090909201E-5</c:v>
                </c:pt>
                <c:pt idx="141">
                  <c:v>3.7328181818181813E-5</c:v>
                </c:pt>
                <c:pt idx="142">
                  <c:v>3.3850606060606123E-5</c:v>
                </c:pt>
                <c:pt idx="143">
                  <c:v>3.2764242424242539E-5</c:v>
                </c:pt>
                <c:pt idx="144">
                  <c:v>3.1186666666666739E-5</c:v>
                </c:pt>
                <c:pt idx="145">
                  <c:v>2.9591666666666748E-5</c:v>
                </c:pt>
                <c:pt idx="146">
                  <c:v>2.864866666666672E-5</c:v>
                </c:pt>
                <c:pt idx="147">
                  <c:v>2.7524060606060656E-5</c:v>
                </c:pt>
                <c:pt idx="148">
                  <c:v>2.6786303030303105E-5</c:v>
                </c:pt>
                <c:pt idx="149">
                  <c:v>2.4232484848484848E-5</c:v>
                </c:pt>
                <c:pt idx="150">
                  <c:v>2.4737939393939437E-5</c:v>
                </c:pt>
                <c:pt idx="151">
                  <c:v>2.3342242424242492E-5</c:v>
                </c:pt>
                <c:pt idx="152">
                  <c:v>2.1594757575757626E-5</c:v>
                </c:pt>
                <c:pt idx="153">
                  <c:v>2.1338909090909164E-5</c:v>
                </c:pt>
                <c:pt idx="154">
                  <c:v>2.0207060606060692E-5</c:v>
                </c:pt>
                <c:pt idx="155">
                  <c:v>1.8740575757575849E-5</c:v>
                </c:pt>
                <c:pt idx="156">
                  <c:v>1.8877575757575818E-5</c:v>
                </c:pt>
                <c:pt idx="157">
                  <c:v>1.7258575757575808E-5</c:v>
                </c:pt>
                <c:pt idx="158">
                  <c:v>1.6895757575757616E-5</c:v>
                </c:pt>
                <c:pt idx="159">
                  <c:v>1.5923181818181878E-5</c:v>
                </c:pt>
                <c:pt idx="160">
                  <c:v>1.5566909090909139E-5</c:v>
                </c:pt>
                <c:pt idx="161">
                  <c:v>1.4366545454545484E-5</c:v>
                </c:pt>
                <c:pt idx="162">
                  <c:v>1.4200424242424292E-5</c:v>
                </c:pt>
                <c:pt idx="163">
                  <c:v>1.4149454545454567E-5</c:v>
                </c:pt>
                <c:pt idx="164">
                  <c:v>1.4093969696969727E-5</c:v>
                </c:pt>
                <c:pt idx="165">
                  <c:v>1.2555212121212122E-5</c:v>
                </c:pt>
                <c:pt idx="166">
                  <c:v>1.2315333333333347E-5</c:v>
                </c:pt>
                <c:pt idx="167">
                  <c:v>1.2027060606060637E-5</c:v>
                </c:pt>
                <c:pt idx="168">
                  <c:v>1.1521848484848518E-5</c:v>
                </c:pt>
                <c:pt idx="169">
                  <c:v>1.1381393939393943E-5</c:v>
                </c:pt>
                <c:pt idx="170">
                  <c:v>1.0518030303030325E-5</c:v>
                </c:pt>
                <c:pt idx="171">
                  <c:v>1.1449454545454583E-5</c:v>
                </c:pt>
                <c:pt idx="172">
                  <c:v>9.9097575757576222E-6</c:v>
                </c:pt>
                <c:pt idx="173">
                  <c:v>1.0303545454545485E-5</c:v>
                </c:pt>
                <c:pt idx="174">
                  <c:v>1.1064454545454584E-5</c:v>
                </c:pt>
                <c:pt idx="175">
                  <c:v>1.1098212121212122E-5</c:v>
                </c:pt>
                <c:pt idx="176">
                  <c:v>1.2205454545454569E-5</c:v>
                </c:pt>
                <c:pt idx="177">
                  <c:v>1.3046363636363674E-5</c:v>
                </c:pt>
                <c:pt idx="178">
                  <c:v>1.3810333333333376E-5</c:v>
                </c:pt>
                <c:pt idx="179">
                  <c:v>1.4261181818181863E-5</c:v>
                </c:pt>
                <c:pt idx="180">
                  <c:v>9.1063030303030554E-6</c:v>
                </c:pt>
                <c:pt idx="181">
                  <c:v>1.4546606060606063E-5</c:v>
                </c:pt>
                <c:pt idx="182">
                  <c:v>2.0877363636363754E-5</c:v>
                </c:pt>
                <c:pt idx="183">
                  <c:v>2.9465272727272853E-5</c:v>
                </c:pt>
                <c:pt idx="184">
                  <c:v>4.3531212121212123E-5</c:v>
                </c:pt>
                <c:pt idx="185">
                  <c:v>5.9666666666666839E-5</c:v>
                </c:pt>
                <c:pt idx="186">
                  <c:v>6.5242121212121432E-5</c:v>
                </c:pt>
                <c:pt idx="187">
                  <c:v>5.8475151515151518E-5</c:v>
                </c:pt>
                <c:pt idx="188">
                  <c:v>5.3372121212121452E-5</c:v>
                </c:pt>
                <c:pt idx="189">
                  <c:v>5.2958484848485054E-5</c:v>
                </c:pt>
                <c:pt idx="190">
                  <c:v>6.0386666666666852E-5</c:v>
                </c:pt>
                <c:pt idx="191">
                  <c:v>5.9686363636363795E-5</c:v>
                </c:pt>
                <c:pt idx="192">
                  <c:v>6.4712424242424624E-5</c:v>
                </c:pt>
                <c:pt idx="193">
                  <c:v>6.9863030303030598E-5</c:v>
                </c:pt>
                <c:pt idx="194">
                  <c:v>7.2423333333333586E-5</c:v>
                </c:pt>
                <c:pt idx="195">
                  <c:v>7.388575757575758E-5</c:v>
                </c:pt>
                <c:pt idx="196">
                  <c:v>7.1482424242424506E-5</c:v>
                </c:pt>
                <c:pt idx="197">
                  <c:v>8.0673636363636609E-5</c:v>
                </c:pt>
                <c:pt idx="198">
                  <c:v>7.8266969696969734E-5</c:v>
                </c:pt>
                <c:pt idx="199">
                  <c:v>6.8619393939394101E-5</c:v>
                </c:pt>
                <c:pt idx="200">
                  <c:v>7.1828484848485041E-5</c:v>
                </c:pt>
                <c:pt idx="201">
                  <c:v>6.5291515151515313E-5</c:v>
                </c:pt>
                <c:pt idx="202">
                  <c:v>7.696757575757589E-5</c:v>
                </c:pt>
                <c:pt idx="203">
                  <c:v>8.7817272727272992E-5</c:v>
                </c:pt>
                <c:pt idx="204">
                  <c:v>1.1356242424242418E-4</c:v>
                </c:pt>
                <c:pt idx="205">
                  <c:v>1.6618333333333362E-4</c:v>
                </c:pt>
                <c:pt idx="206">
                  <c:v>2.7054272727272861E-4</c:v>
                </c:pt>
                <c:pt idx="207">
                  <c:v>3.9258484848484848E-4</c:v>
                </c:pt>
                <c:pt idx="208">
                  <c:v>5.5121818181818173E-4</c:v>
                </c:pt>
                <c:pt idx="209">
                  <c:v>7.1166060606060722E-4</c:v>
                </c:pt>
                <c:pt idx="210">
                  <c:v>8.8945454545454798E-4</c:v>
                </c:pt>
                <c:pt idx="211">
                  <c:v>1.0328757575757581E-3</c:v>
                </c:pt>
                <c:pt idx="212">
                  <c:v>1.159487878787883E-3</c:v>
                </c:pt>
                <c:pt idx="213">
                  <c:v>1.2578818181818183E-3</c:v>
                </c:pt>
                <c:pt idx="214">
                  <c:v>1.3288727272727308E-3</c:v>
                </c:pt>
                <c:pt idx="215">
                  <c:v>1.3799393939393939E-3</c:v>
                </c:pt>
                <c:pt idx="216">
                  <c:v>1.4248242424242394E-3</c:v>
                </c:pt>
                <c:pt idx="217">
                  <c:v>1.3973636363636386E-3</c:v>
                </c:pt>
                <c:pt idx="218">
                  <c:v>1.3232999999999999E-3</c:v>
                </c:pt>
                <c:pt idx="219">
                  <c:v>1.2351151515151535E-3</c:v>
                </c:pt>
                <c:pt idx="220">
                  <c:v>1.1197666666666686E-3</c:v>
                </c:pt>
                <c:pt idx="221">
                  <c:v>9.9940909090909247E-4</c:v>
                </c:pt>
                <c:pt idx="222">
                  <c:v>8.7738484848484861E-4</c:v>
                </c:pt>
                <c:pt idx="223">
                  <c:v>7.8661212121212184E-4</c:v>
                </c:pt>
                <c:pt idx="224">
                  <c:v>7.2922727272727473E-4</c:v>
                </c:pt>
                <c:pt idx="225">
                  <c:v>6.9225151515151515E-4</c:v>
                </c:pt>
                <c:pt idx="226">
                  <c:v>6.6108181818181938E-4</c:v>
                </c:pt>
                <c:pt idx="227">
                  <c:v>6.4103333333333549E-4</c:v>
                </c:pt>
                <c:pt idx="228">
                  <c:v>5.6163030303030433E-4</c:v>
                </c:pt>
                <c:pt idx="229">
                  <c:v>4.5246666666666691E-4</c:v>
                </c:pt>
                <c:pt idx="230">
                  <c:v>5.3176969696969688E-4</c:v>
                </c:pt>
                <c:pt idx="231">
                  <c:v>5.6588181818181935E-4</c:v>
                </c:pt>
                <c:pt idx="232">
                  <c:v>5.6060000000000094E-4</c:v>
                </c:pt>
                <c:pt idx="233">
                  <c:v>5.879787878787881E-4</c:v>
                </c:pt>
                <c:pt idx="234">
                  <c:v>6.0781212121212248E-4</c:v>
                </c:pt>
                <c:pt idx="235">
                  <c:v>6.0379393939394071E-4</c:v>
                </c:pt>
                <c:pt idx="236">
                  <c:v>5.9050909090909104E-4</c:v>
                </c:pt>
                <c:pt idx="237">
                  <c:v>5.7934545454545563E-4</c:v>
                </c:pt>
                <c:pt idx="238">
                  <c:v>5.6436363636363737E-4</c:v>
                </c:pt>
                <c:pt idx="239">
                  <c:v>5.44336363636366E-4</c:v>
                </c:pt>
              </c:numCache>
            </c:numRef>
          </c:val>
        </c:ser>
        <c:ser>
          <c:idx val="17"/>
          <c:order val="17"/>
          <c:tx>
            <c:strRef>
              <c:f>plot_data_c!$A$19</c:f>
              <c:strCache>
                <c:ptCount val="1"/>
                <c:pt idx="0">
                  <c:v>170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plot_data_c!$B$19:$IG$19</c:f>
              <c:numCache>
                <c:formatCode>General</c:formatCode>
                <c:ptCount val="240"/>
                <c:pt idx="0">
                  <c:v>1.6503257142857187E-3</c:v>
                </c:pt>
                <c:pt idx="1">
                  <c:v>1.6697742857142855E-3</c:v>
                </c:pt>
                <c:pt idx="2">
                  <c:v>1.6794342857142856E-3</c:v>
                </c:pt>
                <c:pt idx="3">
                  <c:v>1.7025742857142857E-3</c:v>
                </c:pt>
                <c:pt idx="4">
                  <c:v>1.7227771428571452E-3</c:v>
                </c:pt>
                <c:pt idx="5">
                  <c:v>1.7218628571428558E-3</c:v>
                </c:pt>
                <c:pt idx="6">
                  <c:v>1.7247685714285757E-3</c:v>
                </c:pt>
                <c:pt idx="7">
                  <c:v>1.7326657142857167E-3</c:v>
                </c:pt>
                <c:pt idx="8">
                  <c:v>1.7342428571428593E-3</c:v>
                </c:pt>
                <c:pt idx="9">
                  <c:v>1.7181000000000019E-3</c:v>
                </c:pt>
                <c:pt idx="10">
                  <c:v>1.7052228571428571E-3</c:v>
                </c:pt>
                <c:pt idx="11">
                  <c:v>1.6804571428571476E-3</c:v>
                </c:pt>
                <c:pt idx="12">
                  <c:v>1.6464057142857194E-3</c:v>
                </c:pt>
                <c:pt idx="13">
                  <c:v>1.6122800000000039E-3</c:v>
                </c:pt>
                <c:pt idx="14">
                  <c:v>1.5576628571428571E-3</c:v>
                </c:pt>
                <c:pt idx="15">
                  <c:v>1.5178885714285757E-3</c:v>
                </c:pt>
                <c:pt idx="16">
                  <c:v>1.4775599999999999E-3</c:v>
                </c:pt>
                <c:pt idx="17">
                  <c:v>1.4500342857142858E-3</c:v>
                </c:pt>
                <c:pt idx="18">
                  <c:v>1.4401285714285745E-3</c:v>
                </c:pt>
                <c:pt idx="19">
                  <c:v>1.4137657142857143E-3</c:v>
                </c:pt>
                <c:pt idx="20">
                  <c:v>1.4226485714285749E-3</c:v>
                </c:pt>
                <c:pt idx="21">
                  <c:v>1.4345628571428572E-3</c:v>
                </c:pt>
                <c:pt idx="22">
                  <c:v>1.4710742857142838E-3</c:v>
                </c:pt>
                <c:pt idx="23">
                  <c:v>1.5071914285714285E-3</c:v>
                </c:pt>
                <c:pt idx="24">
                  <c:v>1.5256771428571441E-3</c:v>
                </c:pt>
                <c:pt idx="25">
                  <c:v>1.5651628571428573E-3</c:v>
                </c:pt>
                <c:pt idx="26">
                  <c:v>1.5984342857142857E-3</c:v>
                </c:pt>
                <c:pt idx="27">
                  <c:v>1.6227057142857181E-3</c:v>
                </c:pt>
                <c:pt idx="28">
                  <c:v>1.6530714285714323E-3</c:v>
                </c:pt>
                <c:pt idx="29">
                  <c:v>1.6638342857142857E-3</c:v>
                </c:pt>
                <c:pt idx="30">
                  <c:v>1.6754028571428581E-3</c:v>
                </c:pt>
                <c:pt idx="31">
                  <c:v>1.6609057142857192E-3</c:v>
                </c:pt>
                <c:pt idx="32">
                  <c:v>1.6282600000000025E-3</c:v>
                </c:pt>
                <c:pt idx="33">
                  <c:v>1.5936800000000027E-3</c:v>
                </c:pt>
                <c:pt idx="34">
                  <c:v>1.5187971428571429E-3</c:v>
                </c:pt>
                <c:pt idx="35">
                  <c:v>1.4985600000000001E-3</c:v>
                </c:pt>
                <c:pt idx="36">
                  <c:v>1.4867228571428571E-3</c:v>
                </c:pt>
                <c:pt idx="37">
                  <c:v>1.4723314285714306E-3</c:v>
                </c:pt>
                <c:pt idx="38">
                  <c:v>1.4439571428571441E-3</c:v>
                </c:pt>
                <c:pt idx="39">
                  <c:v>1.4905400000000022E-3</c:v>
                </c:pt>
                <c:pt idx="40">
                  <c:v>1.6715114285714323E-3</c:v>
                </c:pt>
                <c:pt idx="41">
                  <c:v>2.0594428571428592E-3</c:v>
                </c:pt>
                <c:pt idx="42">
                  <c:v>2.5534085714285712E-3</c:v>
                </c:pt>
                <c:pt idx="43">
                  <c:v>2.4555085714285715E-3</c:v>
                </c:pt>
                <c:pt idx="44">
                  <c:v>2.3644742857142891E-3</c:v>
                </c:pt>
                <c:pt idx="45">
                  <c:v>2.3270942857142856E-3</c:v>
                </c:pt>
                <c:pt idx="46">
                  <c:v>2.1842942857142902E-3</c:v>
                </c:pt>
                <c:pt idx="47">
                  <c:v>2.0190742857142847E-3</c:v>
                </c:pt>
                <c:pt idx="48">
                  <c:v>1.8314228571428581E-3</c:v>
                </c:pt>
                <c:pt idx="49">
                  <c:v>1.6640371428571473E-3</c:v>
                </c:pt>
                <c:pt idx="50">
                  <c:v>1.5179657142857161E-3</c:v>
                </c:pt>
                <c:pt idx="51">
                  <c:v>1.4017428571428572E-3</c:v>
                </c:pt>
                <c:pt idx="52">
                  <c:v>1.1797771428571451E-3</c:v>
                </c:pt>
                <c:pt idx="53">
                  <c:v>1.0309657142857143E-3</c:v>
                </c:pt>
                <c:pt idx="54">
                  <c:v>9.1048000000000062E-4</c:v>
                </c:pt>
                <c:pt idx="55">
                  <c:v>8.2982857142857146E-4</c:v>
                </c:pt>
                <c:pt idx="56">
                  <c:v>7.5269714285714385E-4</c:v>
                </c:pt>
                <c:pt idx="57">
                  <c:v>6.8806857142857244E-4</c:v>
                </c:pt>
                <c:pt idx="58">
                  <c:v>6.6282285714285721E-4</c:v>
                </c:pt>
                <c:pt idx="59">
                  <c:v>6.8066571428571641E-4</c:v>
                </c:pt>
                <c:pt idx="60">
                  <c:v>8.128800000000002E-4</c:v>
                </c:pt>
                <c:pt idx="61">
                  <c:v>1.2210257142857143E-3</c:v>
                </c:pt>
                <c:pt idx="62">
                  <c:v>1.3417571428571441E-3</c:v>
                </c:pt>
                <c:pt idx="63">
                  <c:v>1.2792514285714309E-3</c:v>
                </c:pt>
                <c:pt idx="64">
                  <c:v>1.2164742857142838E-3</c:v>
                </c:pt>
                <c:pt idx="65">
                  <c:v>1.4939457142857169E-3</c:v>
                </c:pt>
                <c:pt idx="66">
                  <c:v>1.6033857142857184E-3</c:v>
                </c:pt>
                <c:pt idx="67">
                  <c:v>1.6736657142857178E-3</c:v>
                </c:pt>
                <c:pt idx="68">
                  <c:v>8.8231714285714211E-4</c:v>
                </c:pt>
                <c:pt idx="69">
                  <c:v>2.8561228571428624E-4</c:v>
                </c:pt>
                <c:pt idx="70">
                  <c:v>2.7725142857142911E-4</c:v>
                </c:pt>
                <c:pt idx="71">
                  <c:v>2.8621714285714361E-4</c:v>
                </c:pt>
                <c:pt idx="72">
                  <c:v>2.8346000000000008E-4</c:v>
                </c:pt>
                <c:pt idx="73">
                  <c:v>2.6989371428571559E-4</c:v>
                </c:pt>
                <c:pt idx="74">
                  <c:v>2.7856314285714409E-4</c:v>
                </c:pt>
                <c:pt idx="75">
                  <c:v>2.7879942857142963E-4</c:v>
                </c:pt>
                <c:pt idx="76">
                  <c:v>2.6087942857142937E-4</c:v>
                </c:pt>
                <c:pt idx="77">
                  <c:v>2.5226771428571486E-4</c:v>
                </c:pt>
                <c:pt idx="78">
                  <c:v>2.6672571428571553E-4</c:v>
                </c:pt>
                <c:pt idx="79">
                  <c:v>2.2556799999999999E-4</c:v>
                </c:pt>
                <c:pt idx="80">
                  <c:v>1.6247028571428598E-4</c:v>
                </c:pt>
                <c:pt idx="81">
                  <c:v>1.9499571428571475E-4</c:v>
                </c:pt>
                <c:pt idx="82">
                  <c:v>2.0552542857142858E-4</c:v>
                </c:pt>
                <c:pt idx="83">
                  <c:v>2.1362914285714344E-4</c:v>
                </c:pt>
                <c:pt idx="84">
                  <c:v>2.2080628571428647E-4</c:v>
                </c:pt>
                <c:pt idx="85">
                  <c:v>2.2067114285714392E-4</c:v>
                </c:pt>
                <c:pt idx="86">
                  <c:v>2.2209971428571555E-4</c:v>
                </c:pt>
                <c:pt idx="87">
                  <c:v>2.2456514285714368E-4</c:v>
                </c:pt>
                <c:pt idx="88">
                  <c:v>2.28554571428572E-4</c:v>
                </c:pt>
                <c:pt idx="89">
                  <c:v>2.2944628571428628E-4</c:v>
                </c:pt>
                <c:pt idx="90">
                  <c:v>2.3528085714285708E-4</c:v>
                </c:pt>
                <c:pt idx="91">
                  <c:v>2.3570057142857146E-4</c:v>
                </c:pt>
                <c:pt idx="92">
                  <c:v>2.3575542857142882E-4</c:v>
                </c:pt>
                <c:pt idx="93">
                  <c:v>2.3590371428571495E-4</c:v>
                </c:pt>
                <c:pt idx="94">
                  <c:v>2.3453885714285768E-4</c:v>
                </c:pt>
                <c:pt idx="95">
                  <c:v>2.3494257142857151E-4</c:v>
                </c:pt>
                <c:pt idx="96">
                  <c:v>2.3761171428571495E-4</c:v>
                </c:pt>
                <c:pt idx="97">
                  <c:v>2.3374057142857142E-4</c:v>
                </c:pt>
                <c:pt idx="98">
                  <c:v>2.3031571428571522E-4</c:v>
                </c:pt>
                <c:pt idx="99">
                  <c:v>2.3490400000000005E-4</c:v>
                </c:pt>
                <c:pt idx="100">
                  <c:v>2.2685828571428687E-4</c:v>
                </c:pt>
                <c:pt idx="101">
                  <c:v>2.2473942857142971E-4</c:v>
                </c:pt>
                <c:pt idx="102">
                  <c:v>2.2762085714285752E-4</c:v>
                </c:pt>
                <c:pt idx="103">
                  <c:v>2.2378457142857146E-4</c:v>
                </c:pt>
                <c:pt idx="104">
                  <c:v>2.2623771428571544E-4</c:v>
                </c:pt>
                <c:pt idx="105">
                  <c:v>2.2291600000000074E-4</c:v>
                </c:pt>
                <c:pt idx="106">
                  <c:v>2.2433000000000091E-4</c:v>
                </c:pt>
                <c:pt idx="107">
                  <c:v>2.237097142857154E-4</c:v>
                </c:pt>
                <c:pt idx="108">
                  <c:v>2.2580600000000049E-4</c:v>
                </c:pt>
                <c:pt idx="109">
                  <c:v>2.2458457142857151E-4</c:v>
                </c:pt>
                <c:pt idx="110">
                  <c:v>2.1902942857142892E-4</c:v>
                </c:pt>
                <c:pt idx="111">
                  <c:v>2.1640771428571543E-4</c:v>
                </c:pt>
                <c:pt idx="112">
                  <c:v>2.1884885714285786E-4</c:v>
                </c:pt>
                <c:pt idx="113">
                  <c:v>2.1359200000000046E-4</c:v>
                </c:pt>
                <c:pt idx="114">
                  <c:v>2.1433742857142931E-4</c:v>
                </c:pt>
                <c:pt idx="115">
                  <c:v>2.1347028571428632E-4</c:v>
                </c:pt>
                <c:pt idx="116">
                  <c:v>2.1026000000000006E-4</c:v>
                </c:pt>
                <c:pt idx="117">
                  <c:v>2.1302599999999998E-4</c:v>
                </c:pt>
                <c:pt idx="118">
                  <c:v>2.1598799999999999E-4</c:v>
                </c:pt>
                <c:pt idx="119">
                  <c:v>2.1408285714285779E-4</c:v>
                </c:pt>
                <c:pt idx="120">
                  <c:v>2.0049742857142897E-4</c:v>
                </c:pt>
                <c:pt idx="121">
                  <c:v>2.0388971428571495E-4</c:v>
                </c:pt>
                <c:pt idx="122">
                  <c:v>2.0525628571428601E-4</c:v>
                </c:pt>
                <c:pt idx="123">
                  <c:v>2.004817142857151E-4</c:v>
                </c:pt>
                <c:pt idx="124">
                  <c:v>1.9588171428571485E-4</c:v>
                </c:pt>
                <c:pt idx="125">
                  <c:v>1.9356714285714334E-4</c:v>
                </c:pt>
                <c:pt idx="126">
                  <c:v>1.9367600000000048E-4</c:v>
                </c:pt>
                <c:pt idx="127">
                  <c:v>1.7669914285714313E-4</c:v>
                </c:pt>
                <c:pt idx="128">
                  <c:v>1.984617142857149E-4</c:v>
                </c:pt>
                <c:pt idx="129">
                  <c:v>1.9210171428571483E-4</c:v>
                </c:pt>
                <c:pt idx="130">
                  <c:v>1.1699942857142856E-4</c:v>
                </c:pt>
                <c:pt idx="131">
                  <c:v>9.8179714285714286E-5</c:v>
                </c:pt>
                <c:pt idx="132">
                  <c:v>8.7072857142857311E-5</c:v>
                </c:pt>
                <c:pt idx="133">
                  <c:v>7.5582571428571679E-5</c:v>
                </c:pt>
                <c:pt idx="134">
                  <c:v>6.1746857142857154E-5</c:v>
                </c:pt>
                <c:pt idx="135">
                  <c:v>5.0713428571428773E-5</c:v>
                </c:pt>
                <c:pt idx="136">
                  <c:v>4.6448571428571433E-5</c:v>
                </c:pt>
                <c:pt idx="137">
                  <c:v>4.4725714285714421E-5</c:v>
                </c:pt>
                <c:pt idx="138">
                  <c:v>4.5183714285714422E-5</c:v>
                </c:pt>
                <c:pt idx="139">
                  <c:v>4.145771428571437E-5</c:v>
                </c:pt>
                <c:pt idx="140">
                  <c:v>3.9333714285714429E-5</c:v>
                </c:pt>
                <c:pt idx="141">
                  <c:v>3.9512000000000058E-5</c:v>
                </c:pt>
                <c:pt idx="142">
                  <c:v>3.6553714285714412E-5</c:v>
                </c:pt>
                <c:pt idx="143">
                  <c:v>3.4014285714285798E-5</c:v>
                </c:pt>
                <c:pt idx="144">
                  <c:v>3.1007428571428688E-5</c:v>
                </c:pt>
                <c:pt idx="145">
                  <c:v>3.1389142857142952E-5</c:v>
                </c:pt>
                <c:pt idx="146">
                  <c:v>2.9829714285714386E-5</c:v>
                </c:pt>
                <c:pt idx="147">
                  <c:v>2.9197714285714369E-5</c:v>
                </c:pt>
                <c:pt idx="148">
                  <c:v>2.7376714285714398E-5</c:v>
                </c:pt>
                <c:pt idx="149">
                  <c:v>2.5327914285714384E-5</c:v>
                </c:pt>
                <c:pt idx="150">
                  <c:v>2.5343942857142941E-5</c:v>
                </c:pt>
                <c:pt idx="151">
                  <c:v>2.4479742857142926E-5</c:v>
                </c:pt>
                <c:pt idx="152">
                  <c:v>2.1657000000000074E-5</c:v>
                </c:pt>
                <c:pt idx="153">
                  <c:v>2.1288885714285786E-5</c:v>
                </c:pt>
                <c:pt idx="154">
                  <c:v>2.0592685714285716E-5</c:v>
                </c:pt>
                <c:pt idx="155">
                  <c:v>1.9603057142857224E-5</c:v>
                </c:pt>
                <c:pt idx="156">
                  <c:v>1.9368571428571495E-5</c:v>
                </c:pt>
                <c:pt idx="157">
                  <c:v>1.8151228571428585E-5</c:v>
                </c:pt>
                <c:pt idx="158">
                  <c:v>1.5785714285714346E-5</c:v>
                </c:pt>
                <c:pt idx="159">
                  <c:v>1.5035142857142857E-5</c:v>
                </c:pt>
                <c:pt idx="160">
                  <c:v>1.5928828571428608E-5</c:v>
                </c:pt>
                <c:pt idx="161">
                  <c:v>1.5167171428571473E-5</c:v>
                </c:pt>
                <c:pt idx="162">
                  <c:v>1.4777000000000021E-5</c:v>
                </c:pt>
                <c:pt idx="163">
                  <c:v>1.4133285714285747E-5</c:v>
                </c:pt>
                <c:pt idx="164">
                  <c:v>1.3164800000000044E-5</c:v>
                </c:pt>
                <c:pt idx="165">
                  <c:v>1.3172400000000028E-5</c:v>
                </c:pt>
                <c:pt idx="166">
                  <c:v>1.2973314285714313E-5</c:v>
                </c:pt>
                <c:pt idx="167">
                  <c:v>1.2932342857142859E-5</c:v>
                </c:pt>
                <c:pt idx="168">
                  <c:v>1.2881314285714328E-5</c:v>
                </c:pt>
                <c:pt idx="169">
                  <c:v>1.2849400000000025E-5</c:v>
                </c:pt>
                <c:pt idx="170">
                  <c:v>1.2648514285714326E-5</c:v>
                </c:pt>
                <c:pt idx="171">
                  <c:v>1.2495428571428581E-5</c:v>
                </c:pt>
                <c:pt idx="172">
                  <c:v>1.2858971428571431E-5</c:v>
                </c:pt>
                <c:pt idx="173">
                  <c:v>1.1758114285714323E-5</c:v>
                </c:pt>
                <c:pt idx="174">
                  <c:v>1.1178114285714324E-5</c:v>
                </c:pt>
                <c:pt idx="175">
                  <c:v>1.1588800000000044E-5</c:v>
                </c:pt>
                <c:pt idx="176">
                  <c:v>1.1848114285714343E-5</c:v>
                </c:pt>
                <c:pt idx="177">
                  <c:v>1.205805714285717E-5</c:v>
                </c:pt>
                <c:pt idx="178">
                  <c:v>1.2501800000000042E-5</c:v>
                </c:pt>
                <c:pt idx="179">
                  <c:v>1.2962514285714338E-5</c:v>
                </c:pt>
                <c:pt idx="180">
                  <c:v>5.5815714285714484E-6</c:v>
                </c:pt>
                <c:pt idx="181">
                  <c:v>6.0659428571428688E-6</c:v>
                </c:pt>
                <c:pt idx="182">
                  <c:v>1.1068571428571468E-5</c:v>
                </c:pt>
                <c:pt idx="183">
                  <c:v>1.3205057142857198E-5</c:v>
                </c:pt>
                <c:pt idx="184">
                  <c:v>1.9844600000000064E-5</c:v>
                </c:pt>
                <c:pt idx="185">
                  <c:v>2.653925714285722E-5</c:v>
                </c:pt>
                <c:pt idx="186">
                  <c:v>2.919657142857149E-5</c:v>
                </c:pt>
                <c:pt idx="187">
                  <c:v>2.8413628571428648E-5</c:v>
                </c:pt>
                <c:pt idx="188">
                  <c:v>2.7081771428571586E-5</c:v>
                </c:pt>
                <c:pt idx="189">
                  <c:v>2.8093028571428647E-5</c:v>
                </c:pt>
                <c:pt idx="190">
                  <c:v>3.0384000000000053E-5</c:v>
                </c:pt>
                <c:pt idx="191">
                  <c:v>2.8987714285714369E-5</c:v>
                </c:pt>
                <c:pt idx="192">
                  <c:v>3.0269428571428645E-5</c:v>
                </c:pt>
                <c:pt idx="193">
                  <c:v>3.2310857142857207E-5</c:v>
                </c:pt>
                <c:pt idx="194">
                  <c:v>3.4187142857142948E-5</c:v>
                </c:pt>
                <c:pt idx="195">
                  <c:v>3.6588571428571544E-5</c:v>
                </c:pt>
                <c:pt idx="196">
                  <c:v>3.7589714285714427E-5</c:v>
                </c:pt>
                <c:pt idx="197">
                  <c:v>3.9038857142857242E-5</c:v>
                </c:pt>
                <c:pt idx="198">
                  <c:v>3.7514285714285815E-5</c:v>
                </c:pt>
                <c:pt idx="199">
                  <c:v>3.2567428571428639E-5</c:v>
                </c:pt>
                <c:pt idx="200">
                  <c:v>3.5206857142857228E-5</c:v>
                </c:pt>
                <c:pt idx="201">
                  <c:v>3.4937714285714412E-5</c:v>
                </c:pt>
                <c:pt idx="202">
                  <c:v>4.0796285714285869E-5</c:v>
                </c:pt>
                <c:pt idx="203">
                  <c:v>4.4719428571428756E-5</c:v>
                </c:pt>
                <c:pt idx="204">
                  <c:v>6.2371142857142934E-5</c:v>
                </c:pt>
                <c:pt idx="205">
                  <c:v>8.9374857142857466E-5</c:v>
                </c:pt>
                <c:pt idx="206">
                  <c:v>1.3746971428571457E-4</c:v>
                </c:pt>
                <c:pt idx="207">
                  <c:v>1.9855542857142889E-4</c:v>
                </c:pt>
                <c:pt idx="208">
                  <c:v>2.7105885714285796E-4</c:v>
                </c:pt>
                <c:pt idx="209">
                  <c:v>3.4150857142857142E-4</c:v>
                </c:pt>
                <c:pt idx="210">
                  <c:v>4.4135428571428657E-4</c:v>
                </c:pt>
                <c:pt idx="211">
                  <c:v>5.18965714285716E-4</c:v>
                </c:pt>
                <c:pt idx="212">
                  <c:v>5.8522285714285793E-4</c:v>
                </c:pt>
                <c:pt idx="213">
                  <c:v>6.3008000000000096E-4</c:v>
                </c:pt>
                <c:pt idx="214">
                  <c:v>6.8082285714285841E-4</c:v>
                </c:pt>
                <c:pt idx="215">
                  <c:v>7.2942285714285818E-4</c:v>
                </c:pt>
                <c:pt idx="216">
                  <c:v>7.3767142857143059E-4</c:v>
                </c:pt>
                <c:pt idx="217">
                  <c:v>7.3670571428571504E-4</c:v>
                </c:pt>
                <c:pt idx="218">
                  <c:v>7.0407142857142999E-4</c:v>
                </c:pt>
                <c:pt idx="219">
                  <c:v>6.460628571428583E-4</c:v>
                </c:pt>
                <c:pt idx="220">
                  <c:v>5.9756000000000186E-4</c:v>
                </c:pt>
                <c:pt idx="221">
                  <c:v>5.3877714285714392E-4</c:v>
                </c:pt>
                <c:pt idx="222">
                  <c:v>4.8248285714285708E-4</c:v>
                </c:pt>
                <c:pt idx="223">
                  <c:v>4.3213142857142904E-4</c:v>
                </c:pt>
                <c:pt idx="224">
                  <c:v>3.9348285714285768E-4</c:v>
                </c:pt>
                <c:pt idx="225">
                  <c:v>3.6987428571428656E-4</c:v>
                </c:pt>
                <c:pt idx="226">
                  <c:v>3.358114285714292E-4</c:v>
                </c:pt>
                <c:pt idx="227">
                  <c:v>3.2660857142857209E-4</c:v>
                </c:pt>
                <c:pt idx="228">
                  <c:v>2.6605200000000094E-4</c:v>
                </c:pt>
                <c:pt idx="229">
                  <c:v>1.8954457142857198E-4</c:v>
                </c:pt>
                <c:pt idx="230">
                  <c:v>2.0908571428571485E-4</c:v>
                </c:pt>
                <c:pt idx="231">
                  <c:v>2.0999600000000011E-4</c:v>
                </c:pt>
                <c:pt idx="232">
                  <c:v>2.0311942857142892E-4</c:v>
                </c:pt>
                <c:pt idx="233">
                  <c:v>2.1025942857142904E-4</c:v>
                </c:pt>
                <c:pt idx="234">
                  <c:v>2.2527428571428602E-4</c:v>
                </c:pt>
                <c:pt idx="235">
                  <c:v>2.1654371428571543E-4</c:v>
                </c:pt>
                <c:pt idx="236">
                  <c:v>2.175431428571436E-4</c:v>
                </c:pt>
                <c:pt idx="237">
                  <c:v>2.0517171428571505E-4</c:v>
                </c:pt>
                <c:pt idx="238">
                  <c:v>2.0886028571428624E-4</c:v>
                </c:pt>
                <c:pt idx="239">
                  <c:v>2.0617228571428648E-4</c:v>
                </c:pt>
              </c:numCache>
            </c:numRef>
          </c:val>
        </c:ser>
        <c:ser>
          <c:idx val="18"/>
          <c:order val="18"/>
          <c:tx>
            <c:strRef>
              <c:f>plot_data_c!$A$20</c:f>
              <c:strCache>
                <c:ptCount val="1"/>
                <c:pt idx="0">
                  <c:v>180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plot_data_c!$B$20:$IG$20</c:f>
              <c:numCache>
                <c:formatCode>General</c:formatCode>
                <c:ptCount val="240"/>
                <c:pt idx="0">
                  <c:v>1.4405810810810833E-3</c:v>
                </c:pt>
                <c:pt idx="1">
                  <c:v>1.4538189189189201E-3</c:v>
                </c:pt>
                <c:pt idx="2">
                  <c:v>1.461381081081082E-3</c:v>
                </c:pt>
                <c:pt idx="3">
                  <c:v>1.4604216216216237E-3</c:v>
                </c:pt>
                <c:pt idx="4">
                  <c:v>1.4835108108108121E-3</c:v>
                </c:pt>
                <c:pt idx="5">
                  <c:v>1.489375675675676E-3</c:v>
                </c:pt>
                <c:pt idx="6">
                  <c:v>1.4859513513513513E-3</c:v>
                </c:pt>
                <c:pt idx="7">
                  <c:v>1.4812162162162181E-3</c:v>
                </c:pt>
                <c:pt idx="8">
                  <c:v>1.4750972972972958E-3</c:v>
                </c:pt>
                <c:pt idx="9">
                  <c:v>1.4646081081081104E-3</c:v>
                </c:pt>
                <c:pt idx="10">
                  <c:v>1.45903783783784E-3</c:v>
                </c:pt>
                <c:pt idx="11">
                  <c:v>1.4444027027027048E-3</c:v>
                </c:pt>
                <c:pt idx="12">
                  <c:v>1.4177216216216221E-3</c:v>
                </c:pt>
                <c:pt idx="13">
                  <c:v>1.3672135135135172E-3</c:v>
                </c:pt>
                <c:pt idx="14">
                  <c:v>1.3337837837837862E-3</c:v>
                </c:pt>
                <c:pt idx="15">
                  <c:v>1.2916729729729741E-3</c:v>
                </c:pt>
                <c:pt idx="16">
                  <c:v>1.2528243243243244E-3</c:v>
                </c:pt>
                <c:pt idx="17">
                  <c:v>1.2107432432432441E-3</c:v>
                </c:pt>
                <c:pt idx="18">
                  <c:v>1.2069378378378381E-3</c:v>
                </c:pt>
                <c:pt idx="19">
                  <c:v>1.1948945945945966E-3</c:v>
                </c:pt>
                <c:pt idx="20">
                  <c:v>1.1760810810810853E-3</c:v>
                </c:pt>
                <c:pt idx="21">
                  <c:v>1.1886324324324325E-3</c:v>
                </c:pt>
                <c:pt idx="22">
                  <c:v>1.2147675675675681E-3</c:v>
                </c:pt>
                <c:pt idx="23">
                  <c:v>1.241481081081083E-3</c:v>
                </c:pt>
                <c:pt idx="24">
                  <c:v>1.2596027027027027E-3</c:v>
                </c:pt>
                <c:pt idx="25">
                  <c:v>1.2940864864864894E-3</c:v>
                </c:pt>
                <c:pt idx="26">
                  <c:v>1.3117702702702704E-3</c:v>
                </c:pt>
                <c:pt idx="27">
                  <c:v>1.3315486486486501E-3</c:v>
                </c:pt>
                <c:pt idx="28">
                  <c:v>1.3418702702702701E-3</c:v>
                </c:pt>
                <c:pt idx="29">
                  <c:v>1.3655891891891901E-3</c:v>
                </c:pt>
                <c:pt idx="30">
                  <c:v>1.3757891891891891E-3</c:v>
                </c:pt>
                <c:pt idx="31">
                  <c:v>1.3832405405405442E-3</c:v>
                </c:pt>
                <c:pt idx="32">
                  <c:v>1.3938027027027046E-3</c:v>
                </c:pt>
                <c:pt idx="33">
                  <c:v>1.3700756756756785E-3</c:v>
                </c:pt>
                <c:pt idx="34">
                  <c:v>1.3100594594594617E-3</c:v>
                </c:pt>
                <c:pt idx="35">
                  <c:v>1.2767567567567603E-3</c:v>
                </c:pt>
                <c:pt idx="36">
                  <c:v>1.2319270270270259E-3</c:v>
                </c:pt>
                <c:pt idx="37">
                  <c:v>1.1883864864864892E-3</c:v>
                </c:pt>
                <c:pt idx="38">
                  <c:v>1.1330243243243242E-3</c:v>
                </c:pt>
                <c:pt idx="39">
                  <c:v>1.1632486486486506E-3</c:v>
                </c:pt>
                <c:pt idx="40">
                  <c:v>1.3068162162162185E-3</c:v>
                </c:pt>
                <c:pt idx="41">
                  <c:v>1.6240540540540568E-3</c:v>
                </c:pt>
                <c:pt idx="42">
                  <c:v>2.0251864864864926E-3</c:v>
                </c:pt>
                <c:pt idx="43">
                  <c:v>1.9668459459459501E-3</c:v>
                </c:pt>
                <c:pt idx="44">
                  <c:v>1.8824486486486514E-3</c:v>
                </c:pt>
                <c:pt idx="45">
                  <c:v>1.857505405405408E-3</c:v>
                </c:pt>
                <c:pt idx="46">
                  <c:v>1.7340810810810845E-3</c:v>
                </c:pt>
                <c:pt idx="47">
                  <c:v>1.6009189189189225E-3</c:v>
                </c:pt>
                <c:pt idx="48">
                  <c:v>1.4685810810810833E-3</c:v>
                </c:pt>
                <c:pt idx="49">
                  <c:v>1.3396027027027053E-3</c:v>
                </c:pt>
                <c:pt idx="50">
                  <c:v>1.2343486486486501E-3</c:v>
                </c:pt>
                <c:pt idx="51">
                  <c:v>1.1365324324324323E-3</c:v>
                </c:pt>
                <c:pt idx="52">
                  <c:v>9.794972972972972E-4</c:v>
                </c:pt>
                <c:pt idx="53">
                  <c:v>8.5391081081081165E-4</c:v>
                </c:pt>
                <c:pt idx="54">
                  <c:v>7.7536756756756923E-4</c:v>
                </c:pt>
                <c:pt idx="55">
                  <c:v>7.136945945945952E-4</c:v>
                </c:pt>
                <c:pt idx="56">
                  <c:v>6.656027027027037E-4</c:v>
                </c:pt>
                <c:pt idx="57">
                  <c:v>6.0833243243243454E-4</c:v>
                </c:pt>
                <c:pt idx="58">
                  <c:v>5.8866756756756886E-4</c:v>
                </c:pt>
                <c:pt idx="59">
                  <c:v>5.9955135135135245E-4</c:v>
                </c:pt>
                <c:pt idx="60">
                  <c:v>7.0749189189189192E-4</c:v>
                </c:pt>
                <c:pt idx="61">
                  <c:v>1.0632270270270281E-3</c:v>
                </c:pt>
                <c:pt idx="62">
                  <c:v>1.1543054054054082E-3</c:v>
                </c:pt>
                <c:pt idx="63">
                  <c:v>1.1073891891891891E-3</c:v>
                </c:pt>
                <c:pt idx="64">
                  <c:v>1.0594891891891893E-3</c:v>
                </c:pt>
                <c:pt idx="65">
                  <c:v>1.2208459459459484E-3</c:v>
                </c:pt>
                <c:pt idx="66">
                  <c:v>1.3206243243243261E-3</c:v>
                </c:pt>
                <c:pt idx="67">
                  <c:v>1.3645432432432463E-3</c:v>
                </c:pt>
                <c:pt idx="68">
                  <c:v>7.1229459459459462E-4</c:v>
                </c:pt>
                <c:pt idx="69">
                  <c:v>2.6450324324324409E-4</c:v>
                </c:pt>
                <c:pt idx="70">
                  <c:v>2.595497297297305E-4</c:v>
                </c:pt>
                <c:pt idx="71">
                  <c:v>2.6074054054054096E-4</c:v>
                </c:pt>
                <c:pt idx="72">
                  <c:v>2.5842189189189248E-4</c:v>
                </c:pt>
                <c:pt idx="73">
                  <c:v>2.4419945945946013E-4</c:v>
                </c:pt>
                <c:pt idx="74">
                  <c:v>2.4549000000000006E-4</c:v>
                </c:pt>
                <c:pt idx="75">
                  <c:v>2.5225405405405462E-4</c:v>
                </c:pt>
                <c:pt idx="76">
                  <c:v>2.2284270270270384E-4</c:v>
                </c:pt>
                <c:pt idx="77">
                  <c:v>2.2289918918919042E-4</c:v>
                </c:pt>
                <c:pt idx="78">
                  <c:v>2.295097297297308E-4</c:v>
                </c:pt>
                <c:pt idx="79">
                  <c:v>1.9007729729729779E-4</c:v>
                </c:pt>
                <c:pt idx="80">
                  <c:v>1.4847054054054065E-4</c:v>
                </c:pt>
                <c:pt idx="81">
                  <c:v>1.8042324324324353E-4</c:v>
                </c:pt>
                <c:pt idx="82">
                  <c:v>1.9124027027027086E-4</c:v>
                </c:pt>
                <c:pt idx="83">
                  <c:v>2.0081567567567656E-4</c:v>
                </c:pt>
                <c:pt idx="84">
                  <c:v>2.0719675675675764E-4</c:v>
                </c:pt>
                <c:pt idx="85">
                  <c:v>2.0896945945945996E-4</c:v>
                </c:pt>
                <c:pt idx="86">
                  <c:v>2.0395378378378445E-4</c:v>
                </c:pt>
                <c:pt idx="87">
                  <c:v>2.1044486486486495E-4</c:v>
                </c:pt>
                <c:pt idx="88">
                  <c:v>2.1427567567567648E-4</c:v>
                </c:pt>
                <c:pt idx="89">
                  <c:v>2.1701972972973103E-4</c:v>
                </c:pt>
                <c:pt idx="90">
                  <c:v>2.1947729729729818E-4</c:v>
                </c:pt>
                <c:pt idx="91">
                  <c:v>2.2219378378378473E-4</c:v>
                </c:pt>
                <c:pt idx="92">
                  <c:v>2.1959567567567633E-4</c:v>
                </c:pt>
                <c:pt idx="93">
                  <c:v>2.1821135135135196E-4</c:v>
                </c:pt>
                <c:pt idx="94">
                  <c:v>2.1639324324324429E-4</c:v>
                </c:pt>
                <c:pt idx="95">
                  <c:v>2.1917378378378456E-4</c:v>
                </c:pt>
                <c:pt idx="96">
                  <c:v>2.2221270270270384E-4</c:v>
                </c:pt>
                <c:pt idx="97">
                  <c:v>2.1709837837837842E-4</c:v>
                </c:pt>
                <c:pt idx="98">
                  <c:v>2.167810810810818E-4</c:v>
                </c:pt>
                <c:pt idx="99">
                  <c:v>2.1740243243243288E-4</c:v>
                </c:pt>
                <c:pt idx="100">
                  <c:v>2.1344081081081079E-4</c:v>
                </c:pt>
                <c:pt idx="101">
                  <c:v>2.1293486486486496E-4</c:v>
                </c:pt>
                <c:pt idx="102">
                  <c:v>2.1247756756756812E-4</c:v>
                </c:pt>
                <c:pt idx="103">
                  <c:v>2.1184621621621642E-4</c:v>
                </c:pt>
                <c:pt idx="104">
                  <c:v>2.1457675675675799E-4</c:v>
                </c:pt>
                <c:pt idx="105">
                  <c:v>2.1260594594594596E-4</c:v>
                </c:pt>
                <c:pt idx="106">
                  <c:v>2.1274108108108178E-4</c:v>
                </c:pt>
                <c:pt idx="107">
                  <c:v>2.1099459459459499E-4</c:v>
                </c:pt>
                <c:pt idx="108">
                  <c:v>2.1089864864864941E-4</c:v>
                </c:pt>
                <c:pt idx="109">
                  <c:v>2.126702702702711E-4</c:v>
                </c:pt>
                <c:pt idx="110">
                  <c:v>2.1204837837837846E-4</c:v>
                </c:pt>
                <c:pt idx="111">
                  <c:v>2.0230243243243308E-4</c:v>
                </c:pt>
                <c:pt idx="112">
                  <c:v>2.0395027027027087E-4</c:v>
                </c:pt>
                <c:pt idx="113">
                  <c:v>1.9860837837837913E-4</c:v>
                </c:pt>
                <c:pt idx="114">
                  <c:v>2.0061864864864907E-4</c:v>
                </c:pt>
                <c:pt idx="115">
                  <c:v>2.035308108108108E-4</c:v>
                </c:pt>
                <c:pt idx="116">
                  <c:v>1.9783297297297362E-4</c:v>
                </c:pt>
                <c:pt idx="117">
                  <c:v>1.9974243243243281E-4</c:v>
                </c:pt>
                <c:pt idx="118">
                  <c:v>1.9875918918918964E-4</c:v>
                </c:pt>
                <c:pt idx="119">
                  <c:v>1.9468702702702754E-4</c:v>
                </c:pt>
                <c:pt idx="120">
                  <c:v>1.905448648648652E-4</c:v>
                </c:pt>
                <c:pt idx="121">
                  <c:v>1.8778513513513547E-4</c:v>
                </c:pt>
                <c:pt idx="122">
                  <c:v>1.8678378378378412E-4</c:v>
                </c:pt>
                <c:pt idx="123">
                  <c:v>1.8364918918918957E-4</c:v>
                </c:pt>
                <c:pt idx="124">
                  <c:v>1.7679189189189225E-4</c:v>
                </c:pt>
                <c:pt idx="125">
                  <c:v>1.7783108108108159E-4</c:v>
                </c:pt>
                <c:pt idx="126">
                  <c:v>1.7336027027027055E-4</c:v>
                </c:pt>
                <c:pt idx="127">
                  <c:v>1.6152756756756761E-4</c:v>
                </c:pt>
                <c:pt idx="128">
                  <c:v>1.7337810810810837E-4</c:v>
                </c:pt>
                <c:pt idx="129">
                  <c:v>1.7273189189189226E-4</c:v>
                </c:pt>
                <c:pt idx="130">
                  <c:v>1.1787945945945964E-4</c:v>
                </c:pt>
                <c:pt idx="131">
                  <c:v>1.0121756756756761E-4</c:v>
                </c:pt>
                <c:pt idx="132">
                  <c:v>9.1071351351351546E-5</c:v>
                </c:pt>
                <c:pt idx="133">
                  <c:v>7.7610540540540765E-5</c:v>
                </c:pt>
                <c:pt idx="134">
                  <c:v>6.4706216216216548E-5</c:v>
                </c:pt>
                <c:pt idx="135">
                  <c:v>5.0948918918919026E-5</c:v>
                </c:pt>
                <c:pt idx="136">
                  <c:v>4.7392702702702853E-5</c:v>
                </c:pt>
                <c:pt idx="137">
                  <c:v>4.4822432432432634E-5</c:v>
                </c:pt>
                <c:pt idx="138">
                  <c:v>4.2089459459459482E-5</c:v>
                </c:pt>
                <c:pt idx="139">
                  <c:v>4.0701891891892049E-5</c:v>
                </c:pt>
                <c:pt idx="140">
                  <c:v>3.8170270270270393E-5</c:v>
                </c:pt>
                <c:pt idx="141">
                  <c:v>3.674945945945955E-5</c:v>
                </c:pt>
                <c:pt idx="142">
                  <c:v>3.4346216216216297E-5</c:v>
                </c:pt>
                <c:pt idx="143">
                  <c:v>3.4224864864864929E-5</c:v>
                </c:pt>
                <c:pt idx="144">
                  <c:v>3.2482432432432492E-5</c:v>
                </c:pt>
                <c:pt idx="145">
                  <c:v>3.2622162162162259E-5</c:v>
                </c:pt>
                <c:pt idx="146">
                  <c:v>2.9989189189189261E-5</c:v>
                </c:pt>
                <c:pt idx="147">
                  <c:v>2.9215675675675807E-5</c:v>
                </c:pt>
                <c:pt idx="148">
                  <c:v>2.7499459459459552E-5</c:v>
                </c:pt>
                <c:pt idx="149">
                  <c:v>2.4928459459459461E-5</c:v>
                </c:pt>
                <c:pt idx="150">
                  <c:v>2.5142297297297299E-5</c:v>
                </c:pt>
                <c:pt idx="151">
                  <c:v>2.449872972972981E-5</c:v>
                </c:pt>
                <c:pt idx="152">
                  <c:v>2.4048945945946015E-5</c:v>
                </c:pt>
                <c:pt idx="153">
                  <c:v>2.1786972972973089E-5</c:v>
                </c:pt>
                <c:pt idx="154">
                  <c:v>2.116824324324325E-5</c:v>
                </c:pt>
                <c:pt idx="155">
                  <c:v>2.1047756756756818E-5</c:v>
                </c:pt>
                <c:pt idx="156">
                  <c:v>1.9126675675675742E-5</c:v>
                </c:pt>
                <c:pt idx="157">
                  <c:v>1.7899513513513547E-5</c:v>
                </c:pt>
                <c:pt idx="158">
                  <c:v>1.7318108108108148E-5</c:v>
                </c:pt>
                <c:pt idx="159">
                  <c:v>1.5631756756756787E-5</c:v>
                </c:pt>
                <c:pt idx="160">
                  <c:v>1.5766729729729779E-5</c:v>
                </c:pt>
                <c:pt idx="161">
                  <c:v>1.5785918918918956E-5</c:v>
                </c:pt>
                <c:pt idx="162">
                  <c:v>1.5261405405405462E-5</c:v>
                </c:pt>
                <c:pt idx="163">
                  <c:v>1.4979189189189224E-5</c:v>
                </c:pt>
                <c:pt idx="164">
                  <c:v>1.4042054054054082E-5</c:v>
                </c:pt>
                <c:pt idx="165">
                  <c:v>1.3987945945945972E-5</c:v>
                </c:pt>
                <c:pt idx="166">
                  <c:v>1.3498756756756763E-5</c:v>
                </c:pt>
                <c:pt idx="167">
                  <c:v>1.3102486486486523E-5</c:v>
                </c:pt>
                <c:pt idx="168">
                  <c:v>1.2923972972972977E-5</c:v>
                </c:pt>
                <c:pt idx="169">
                  <c:v>1.2234243243243244E-5</c:v>
                </c:pt>
                <c:pt idx="170">
                  <c:v>1.2580108108108154E-5</c:v>
                </c:pt>
                <c:pt idx="171">
                  <c:v>1.1315378378378406E-5</c:v>
                </c:pt>
                <c:pt idx="172">
                  <c:v>1.1774891891891914E-5</c:v>
                </c:pt>
                <c:pt idx="173">
                  <c:v>1.218518918918923E-5</c:v>
                </c:pt>
                <c:pt idx="174">
                  <c:v>1.1496297297297328E-5</c:v>
                </c:pt>
                <c:pt idx="175">
                  <c:v>1.225605405405406E-5</c:v>
                </c:pt>
                <c:pt idx="176">
                  <c:v>1.2964000000000032E-5</c:v>
                </c:pt>
                <c:pt idx="177">
                  <c:v>1.2732297297297325E-5</c:v>
                </c:pt>
                <c:pt idx="178">
                  <c:v>1.2920162162162206E-5</c:v>
                </c:pt>
                <c:pt idx="179">
                  <c:v>1.2783054054054089E-5</c:v>
                </c:pt>
                <c:pt idx="180">
                  <c:v>4.5284324324324438E-6</c:v>
                </c:pt>
                <c:pt idx="181">
                  <c:v>3.6898378378378521E-6</c:v>
                </c:pt>
                <c:pt idx="182">
                  <c:v>5.6330540540540719E-6</c:v>
                </c:pt>
                <c:pt idx="183">
                  <c:v>7.3368378378378525E-6</c:v>
                </c:pt>
                <c:pt idx="184">
                  <c:v>9.3049189189189535E-6</c:v>
                </c:pt>
                <c:pt idx="185">
                  <c:v>1.2135189189189219E-5</c:v>
                </c:pt>
                <c:pt idx="186">
                  <c:v>1.1486621621621653E-5</c:v>
                </c:pt>
                <c:pt idx="187">
                  <c:v>1.2134891891891893E-5</c:v>
                </c:pt>
                <c:pt idx="188">
                  <c:v>1.2766189189189233E-5</c:v>
                </c:pt>
                <c:pt idx="189">
                  <c:v>1.2779351351351361E-5</c:v>
                </c:pt>
                <c:pt idx="190">
                  <c:v>1.3802216216216265E-5</c:v>
                </c:pt>
                <c:pt idx="191">
                  <c:v>1.3974378378378424E-5</c:v>
                </c:pt>
                <c:pt idx="192">
                  <c:v>1.4172081081081101E-5</c:v>
                </c:pt>
                <c:pt idx="193">
                  <c:v>1.5425270270270298E-5</c:v>
                </c:pt>
                <c:pt idx="194">
                  <c:v>1.7553243243243245E-5</c:v>
                </c:pt>
                <c:pt idx="195">
                  <c:v>1.8069756756756793E-5</c:v>
                </c:pt>
                <c:pt idx="196">
                  <c:v>1.9726324324324382E-5</c:v>
                </c:pt>
                <c:pt idx="197">
                  <c:v>2.0065945945946013E-5</c:v>
                </c:pt>
                <c:pt idx="198">
                  <c:v>1.7450945945945947E-5</c:v>
                </c:pt>
                <c:pt idx="199">
                  <c:v>1.7579648648648678E-5</c:v>
                </c:pt>
                <c:pt idx="200">
                  <c:v>1.8838189189189249E-5</c:v>
                </c:pt>
                <c:pt idx="201">
                  <c:v>1.9185486486486549E-5</c:v>
                </c:pt>
                <c:pt idx="202">
                  <c:v>2.0406567567567649E-5</c:v>
                </c:pt>
                <c:pt idx="203">
                  <c:v>2.4968000000000002E-5</c:v>
                </c:pt>
                <c:pt idx="204">
                  <c:v>3.3207027027027144E-5</c:v>
                </c:pt>
                <c:pt idx="205">
                  <c:v>4.7330540540540736E-5</c:v>
                </c:pt>
                <c:pt idx="206">
                  <c:v>6.748540540540553E-5</c:v>
                </c:pt>
                <c:pt idx="207">
                  <c:v>9.4948378378378773E-5</c:v>
                </c:pt>
                <c:pt idx="208">
                  <c:v>1.3084648648648676E-4</c:v>
                </c:pt>
                <c:pt idx="209">
                  <c:v>1.6467135135135198E-4</c:v>
                </c:pt>
                <c:pt idx="210">
                  <c:v>2.003524324324332E-4</c:v>
                </c:pt>
                <c:pt idx="211">
                  <c:v>2.4560162162162182E-4</c:v>
                </c:pt>
                <c:pt idx="212">
                  <c:v>2.8386486486486488E-4</c:v>
                </c:pt>
                <c:pt idx="213">
                  <c:v>3.0685945945946042E-4</c:v>
                </c:pt>
                <c:pt idx="214">
                  <c:v>3.3898648648648651E-4</c:v>
                </c:pt>
                <c:pt idx="215">
                  <c:v>3.5764054054054055E-4</c:v>
                </c:pt>
                <c:pt idx="216">
                  <c:v>3.7661351351351419E-4</c:v>
                </c:pt>
                <c:pt idx="217">
                  <c:v>3.6852702702702797E-4</c:v>
                </c:pt>
                <c:pt idx="218">
                  <c:v>3.5054054054054059E-4</c:v>
                </c:pt>
                <c:pt idx="219">
                  <c:v>3.3788918918918988E-4</c:v>
                </c:pt>
                <c:pt idx="220">
                  <c:v>3.1163513513513626E-4</c:v>
                </c:pt>
                <c:pt idx="221">
                  <c:v>2.893864864864865E-4</c:v>
                </c:pt>
                <c:pt idx="222">
                  <c:v>2.4687702702702775E-4</c:v>
                </c:pt>
                <c:pt idx="223">
                  <c:v>2.295494594594601E-4</c:v>
                </c:pt>
                <c:pt idx="224">
                  <c:v>2.1469216216216287E-4</c:v>
                </c:pt>
                <c:pt idx="225">
                  <c:v>1.9221594594594633E-4</c:v>
                </c:pt>
                <c:pt idx="226">
                  <c:v>1.7628891891891918E-4</c:v>
                </c:pt>
                <c:pt idx="227">
                  <c:v>1.5958054054054067E-4</c:v>
                </c:pt>
                <c:pt idx="228">
                  <c:v>1.2814756756756757E-4</c:v>
                </c:pt>
                <c:pt idx="229">
                  <c:v>8.626756756756782E-5</c:v>
                </c:pt>
                <c:pt idx="230">
                  <c:v>8.0578918918919147E-5</c:v>
                </c:pt>
                <c:pt idx="231">
                  <c:v>7.3742972972973118E-5</c:v>
                </c:pt>
                <c:pt idx="232">
                  <c:v>7.0753243243243505E-5</c:v>
                </c:pt>
                <c:pt idx="233">
                  <c:v>7.2615945945946175E-5</c:v>
                </c:pt>
                <c:pt idx="234">
                  <c:v>7.5759459459459524E-5</c:v>
                </c:pt>
                <c:pt idx="235">
                  <c:v>7.7984864864864923E-5</c:v>
                </c:pt>
                <c:pt idx="236">
                  <c:v>7.765621621621647E-5</c:v>
                </c:pt>
                <c:pt idx="237">
                  <c:v>7.5642162162162162E-5</c:v>
                </c:pt>
                <c:pt idx="238">
                  <c:v>7.4306756756756993E-5</c:v>
                </c:pt>
                <c:pt idx="239">
                  <c:v>7.1460810810810985E-5</c:v>
                </c:pt>
              </c:numCache>
            </c:numRef>
          </c:val>
        </c:ser>
        <c:ser>
          <c:idx val="19"/>
          <c:order val="19"/>
          <c:tx>
            <c:strRef>
              <c:f>plot_data_c!$A$21</c:f>
              <c:strCache>
                <c:ptCount val="1"/>
                <c:pt idx="0">
                  <c:v>190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plot_data_c!$B$21:$IG$21</c:f>
              <c:numCache>
                <c:formatCode>General</c:formatCode>
                <c:ptCount val="240"/>
                <c:pt idx="0">
                  <c:v>1.1810256410256421E-3</c:v>
                </c:pt>
                <c:pt idx="1">
                  <c:v>1.1830717948717985E-3</c:v>
                </c:pt>
                <c:pt idx="2">
                  <c:v>1.1893435897435934E-3</c:v>
                </c:pt>
                <c:pt idx="3">
                  <c:v>1.1941564102564144E-3</c:v>
                </c:pt>
                <c:pt idx="4">
                  <c:v>1.1991564102564127E-3</c:v>
                </c:pt>
                <c:pt idx="5">
                  <c:v>1.2110333333333341E-3</c:v>
                </c:pt>
                <c:pt idx="6">
                  <c:v>1.2094512820512819E-3</c:v>
                </c:pt>
                <c:pt idx="7">
                  <c:v>1.2078948717948719E-3</c:v>
                </c:pt>
                <c:pt idx="8">
                  <c:v>1.1897179487179521E-3</c:v>
                </c:pt>
                <c:pt idx="9">
                  <c:v>1.1846410256410303E-3</c:v>
                </c:pt>
                <c:pt idx="10">
                  <c:v>1.1743923076923081E-3</c:v>
                </c:pt>
                <c:pt idx="11">
                  <c:v>1.1604589743589796E-3</c:v>
                </c:pt>
                <c:pt idx="12">
                  <c:v>1.1487897435897465E-3</c:v>
                </c:pt>
                <c:pt idx="13">
                  <c:v>1.1241461538461562E-3</c:v>
                </c:pt>
                <c:pt idx="14">
                  <c:v>1.0726256410256421E-3</c:v>
                </c:pt>
                <c:pt idx="15">
                  <c:v>1.0452871794871825E-3</c:v>
                </c:pt>
                <c:pt idx="16">
                  <c:v>1.0214410256410261E-3</c:v>
                </c:pt>
                <c:pt idx="17">
                  <c:v>9.7690769230769246E-4</c:v>
                </c:pt>
                <c:pt idx="18">
                  <c:v>9.5918205128205168E-4</c:v>
                </c:pt>
                <c:pt idx="19">
                  <c:v>9.4457692307692786E-4</c:v>
                </c:pt>
                <c:pt idx="20">
                  <c:v>9.5068974358974577E-4</c:v>
                </c:pt>
                <c:pt idx="21">
                  <c:v>9.5664615384615697E-4</c:v>
                </c:pt>
                <c:pt idx="22">
                  <c:v>9.7225897435897744E-4</c:v>
                </c:pt>
                <c:pt idx="23">
                  <c:v>9.8408974358974582E-4</c:v>
                </c:pt>
                <c:pt idx="24">
                  <c:v>9.9330512820512825E-4</c:v>
                </c:pt>
                <c:pt idx="25">
                  <c:v>1.0118923076923058E-3</c:v>
                </c:pt>
                <c:pt idx="26">
                  <c:v>1.0257589743589766E-3</c:v>
                </c:pt>
                <c:pt idx="27">
                  <c:v>1.0372846153846138E-3</c:v>
                </c:pt>
                <c:pt idx="28">
                  <c:v>1.0350717948717973E-3</c:v>
                </c:pt>
                <c:pt idx="29">
                  <c:v>1.0497205128205127E-3</c:v>
                </c:pt>
                <c:pt idx="30">
                  <c:v>1.0704102564102586E-3</c:v>
                </c:pt>
                <c:pt idx="31">
                  <c:v>1.1405128205128254E-3</c:v>
                </c:pt>
                <c:pt idx="32">
                  <c:v>1.1664538461538506E-3</c:v>
                </c:pt>
                <c:pt idx="33">
                  <c:v>1.1508897435897458E-3</c:v>
                </c:pt>
                <c:pt idx="34">
                  <c:v>1.105851282051282E-3</c:v>
                </c:pt>
                <c:pt idx="35">
                  <c:v>1.077525641025641E-3</c:v>
                </c:pt>
                <c:pt idx="36">
                  <c:v>1.0090435897435926E-3</c:v>
                </c:pt>
                <c:pt idx="37">
                  <c:v>9.6592307692307743E-4</c:v>
                </c:pt>
                <c:pt idx="38">
                  <c:v>9.2062820512820722E-4</c:v>
                </c:pt>
                <c:pt idx="39">
                  <c:v>9.3548717948717961E-4</c:v>
                </c:pt>
                <c:pt idx="40">
                  <c:v>1.053779487179485E-3</c:v>
                </c:pt>
                <c:pt idx="41">
                  <c:v>1.3134384615384642E-3</c:v>
                </c:pt>
                <c:pt idx="42">
                  <c:v>1.6327666666666701E-3</c:v>
                </c:pt>
                <c:pt idx="43">
                  <c:v>1.5776666666666688E-3</c:v>
                </c:pt>
                <c:pt idx="44">
                  <c:v>1.528997435897436E-3</c:v>
                </c:pt>
                <c:pt idx="45">
                  <c:v>1.4921717948717975E-3</c:v>
                </c:pt>
                <c:pt idx="46">
                  <c:v>1.4124641025641026E-3</c:v>
                </c:pt>
                <c:pt idx="47">
                  <c:v>1.3197205128205141E-3</c:v>
                </c:pt>
                <c:pt idx="48">
                  <c:v>1.2333794871794851E-3</c:v>
                </c:pt>
                <c:pt idx="49">
                  <c:v>1.1419512820512821E-3</c:v>
                </c:pt>
                <c:pt idx="50">
                  <c:v>1.0623794871794858E-3</c:v>
                </c:pt>
                <c:pt idx="51">
                  <c:v>9.8080769230769228E-4</c:v>
                </c:pt>
                <c:pt idx="52">
                  <c:v>8.6354615384615628E-4</c:v>
                </c:pt>
                <c:pt idx="53">
                  <c:v>7.8989230769230885E-4</c:v>
                </c:pt>
                <c:pt idx="54">
                  <c:v>7.2333076923077153E-4</c:v>
                </c:pt>
                <c:pt idx="55">
                  <c:v>6.8228974358974413E-4</c:v>
                </c:pt>
                <c:pt idx="56">
                  <c:v>6.4377692307692467E-4</c:v>
                </c:pt>
                <c:pt idx="57">
                  <c:v>5.8653076923077037E-4</c:v>
                </c:pt>
                <c:pt idx="58">
                  <c:v>5.6680000000000001E-4</c:v>
                </c:pt>
                <c:pt idx="59">
                  <c:v>5.8482051282051392E-4</c:v>
                </c:pt>
                <c:pt idx="60">
                  <c:v>6.490051282051297E-4</c:v>
                </c:pt>
                <c:pt idx="61">
                  <c:v>9.2827179487179722E-4</c:v>
                </c:pt>
                <c:pt idx="62">
                  <c:v>1.0072102564102564E-3</c:v>
                </c:pt>
                <c:pt idx="63">
                  <c:v>9.783512820512822E-4</c:v>
                </c:pt>
                <c:pt idx="64">
                  <c:v>9.4810256410256526E-4</c:v>
                </c:pt>
                <c:pt idx="65">
                  <c:v>9.9891282051282372E-4</c:v>
                </c:pt>
                <c:pt idx="66">
                  <c:v>1.0742230769230788E-3</c:v>
                </c:pt>
                <c:pt idx="67">
                  <c:v>1.115735897435898E-3</c:v>
                </c:pt>
                <c:pt idx="68">
                  <c:v>5.7839743589743709E-4</c:v>
                </c:pt>
                <c:pt idx="69">
                  <c:v>2.4006358974358992E-4</c:v>
                </c:pt>
                <c:pt idx="70">
                  <c:v>2.3400897435897476E-4</c:v>
                </c:pt>
                <c:pt idx="71">
                  <c:v>2.3425717948718009E-4</c:v>
                </c:pt>
                <c:pt idx="72">
                  <c:v>2.2815820512820634E-4</c:v>
                </c:pt>
                <c:pt idx="73">
                  <c:v>2.1810948717948802E-4</c:v>
                </c:pt>
                <c:pt idx="74">
                  <c:v>2.1837333333333411E-4</c:v>
                </c:pt>
                <c:pt idx="75">
                  <c:v>2.2050205128205231E-4</c:v>
                </c:pt>
                <c:pt idx="76">
                  <c:v>1.870761538461544E-4</c:v>
                </c:pt>
                <c:pt idx="77">
                  <c:v>1.9882948717948767E-4</c:v>
                </c:pt>
                <c:pt idx="78">
                  <c:v>2.0084358974359015E-4</c:v>
                </c:pt>
                <c:pt idx="79">
                  <c:v>1.6854743589743591E-4</c:v>
                </c:pt>
                <c:pt idx="80">
                  <c:v>1.402074358974359E-4</c:v>
                </c:pt>
                <c:pt idx="81">
                  <c:v>1.7296461538461561E-4</c:v>
                </c:pt>
                <c:pt idx="82">
                  <c:v>1.8123461538461586E-4</c:v>
                </c:pt>
                <c:pt idx="83">
                  <c:v>1.8830820512820569E-4</c:v>
                </c:pt>
                <c:pt idx="84">
                  <c:v>1.9106717948718006E-4</c:v>
                </c:pt>
                <c:pt idx="85">
                  <c:v>1.9336846153846155E-4</c:v>
                </c:pt>
                <c:pt idx="86">
                  <c:v>1.9365128205128275E-4</c:v>
                </c:pt>
                <c:pt idx="87">
                  <c:v>1.9501538461538535E-4</c:v>
                </c:pt>
                <c:pt idx="88">
                  <c:v>1.9935717948718005E-4</c:v>
                </c:pt>
                <c:pt idx="89">
                  <c:v>2.0390333333333336E-4</c:v>
                </c:pt>
                <c:pt idx="90">
                  <c:v>2.0881769230769276E-4</c:v>
                </c:pt>
                <c:pt idx="91">
                  <c:v>2.0917153846153851E-4</c:v>
                </c:pt>
                <c:pt idx="92">
                  <c:v>2.0790025641025646E-4</c:v>
                </c:pt>
                <c:pt idx="93">
                  <c:v>2.0508230769230792E-4</c:v>
                </c:pt>
                <c:pt idx="94">
                  <c:v>2.0617641025641071E-4</c:v>
                </c:pt>
                <c:pt idx="95">
                  <c:v>2.0886564102564112E-4</c:v>
                </c:pt>
                <c:pt idx="96">
                  <c:v>2.0311564102564112E-4</c:v>
                </c:pt>
                <c:pt idx="97">
                  <c:v>2.0626564102564106E-4</c:v>
                </c:pt>
                <c:pt idx="98">
                  <c:v>2.0436692307692348E-4</c:v>
                </c:pt>
                <c:pt idx="99">
                  <c:v>2.0433666666666751E-4</c:v>
                </c:pt>
                <c:pt idx="100">
                  <c:v>2.0582974358974412E-4</c:v>
                </c:pt>
                <c:pt idx="101">
                  <c:v>1.9904333333333393E-4</c:v>
                </c:pt>
                <c:pt idx="102">
                  <c:v>2.0267307692307748E-4</c:v>
                </c:pt>
                <c:pt idx="103">
                  <c:v>2.0651000000000051E-4</c:v>
                </c:pt>
                <c:pt idx="104">
                  <c:v>2.0137564102564151E-4</c:v>
                </c:pt>
                <c:pt idx="105">
                  <c:v>1.9841846153846186E-4</c:v>
                </c:pt>
                <c:pt idx="106">
                  <c:v>2.0353512820512872E-4</c:v>
                </c:pt>
                <c:pt idx="107">
                  <c:v>1.9796717948718009E-4</c:v>
                </c:pt>
                <c:pt idx="108">
                  <c:v>1.9728435897435967E-4</c:v>
                </c:pt>
                <c:pt idx="109">
                  <c:v>1.9698461538461583E-4</c:v>
                </c:pt>
                <c:pt idx="110">
                  <c:v>1.9450102564102611E-4</c:v>
                </c:pt>
                <c:pt idx="111">
                  <c:v>1.916033333333339E-4</c:v>
                </c:pt>
                <c:pt idx="112">
                  <c:v>1.9670153846153908E-4</c:v>
                </c:pt>
                <c:pt idx="113">
                  <c:v>1.9531923076923109E-4</c:v>
                </c:pt>
                <c:pt idx="114">
                  <c:v>1.9168179487179544E-4</c:v>
                </c:pt>
                <c:pt idx="115">
                  <c:v>1.8676384615384659E-4</c:v>
                </c:pt>
                <c:pt idx="116">
                  <c:v>1.8756743589743591E-4</c:v>
                </c:pt>
                <c:pt idx="117">
                  <c:v>1.8744333333333384E-4</c:v>
                </c:pt>
                <c:pt idx="118">
                  <c:v>1.8553743589743593E-4</c:v>
                </c:pt>
                <c:pt idx="119">
                  <c:v>1.836702564102571E-4</c:v>
                </c:pt>
                <c:pt idx="120">
                  <c:v>1.7640102564102603E-4</c:v>
                </c:pt>
                <c:pt idx="121">
                  <c:v>1.7530948717948727E-4</c:v>
                </c:pt>
                <c:pt idx="122">
                  <c:v>1.7136179487179523E-4</c:v>
                </c:pt>
                <c:pt idx="123">
                  <c:v>1.6888717948718005E-4</c:v>
                </c:pt>
                <c:pt idx="124">
                  <c:v>1.631717948717953E-4</c:v>
                </c:pt>
                <c:pt idx="125">
                  <c:v>1.5845076923076923E-4</c:v>
                </c:pt>
                <c:pt idx="126">
                  <c:v>1.5805410256410307E-4</c:v>
                </c:pt>
                <c:pt idx="127">
                  <c:v>1.4625384615384645E-4</c:v>
                </c:pt>
                <c:pt idx="128">
                  <c:v>1.5501179487179535E-4</c:v>
                </c:pt>
                <c:pt idx="129">
                  <c:v>1.547817948717952E-4</c:v>
                </c:pt>
                <c:pt idx="130">
                  <c:v>1.1909102564102599E-4</c:v>
                </c:pt>
                <c:pt idx="131">
                  <c:v>1.034197435897438E-4</c:v>
                </c:pt>
                <c:pt idx="132">
                  <c:v>9.2130000000000068E-5</c:v>
                </c:pt>
                <c:pt idx="133">
                  <c:v>7.8442307692307823E-5</c:v>
                </c:pt>
                <c:pt idx="134">
                  <c:v>6.2818974358974574E-5</c:v>
                </c:pt>
                <c:pt idx="135">
                  <c:v>5.2208717948718162E-5</c:v>
                </c:pt>
                <c:pt idx="136">
                  <c:v>4.9318717948718269E-5</c:v>
                </c:pt>
                <c:pt idx="137">
                  <c:v>4.6073846153846281E-5</c:v>
                </c:pt>
                <c:pt idx="138">
                  <c:v>4.2027435897436116E-5</c:v>
                </c:pt>
                <c:pt idx="139">
                  <c:v>4.0785128205128327E-5</c:v>
                </c:pt>
                <c:pt idx="140">
                  <c:v>3.8678717948718053E-5</c:v>
                </c:pt>
                <c:pt idx="141">
                  <c:v>3.6642051282051365E-5</c:v>
                </c:pt>
                <c:pt idx="142">
                  <c:v>3.4119743589743703E-5</c:v>
                </c:pt>
                <c:pt idx="143">
                  <c:v>3.350923076923084E-5</c:v>
                </c:pt>
                <c:pt idx="144">
                  <c:v>3.1770000000000077E-5</c:v>
                </c:pt>
                <c:pt idx="145">
                  <c:v>3.1471025641025772E-5</c:v>
                </c:pt>
                <c:pt idx="146">
                  <c:v>3.1182820512820625E-5</c:v>
                </c:pt>
                <c:pt idx="147">
                  <c:v>3.0210769230769275E-5</c:v>
                </c:pt>
                <c:pt idx="148">
                  <c:v>2.7581282051282099E-5</c:v>
                </c:pt>
                <c:pt idx="149">
                  <c:v>2.5806410256410312E-5</c:v>
                </c:pt>
                <c:pt idx="150">
                  <c:v>2.5274641025641092E-5</c:v>
                </c:pt>
                <c:pt idx="151">
                  <c:v>2.3835641025641105E-5</c:v>
                </c:pt>
                <c:pt idx="152">
                  <c:v>2.2562974358974416E-5</c:v>
                </c:pt>
                <c:pt idx="153">
                  <c:v>2.2537128205128274E-5</c:v>
                </c:pt>
                <c:pt idx="154">
                  <c:v>2.0889307692307796E-5</c:v>
                </c:pt>
                <c:pt idx="155">
                  <c:v>1.9086794871794883E-5</c:v>
                </c:pt>
                <c:pt idx="156">
                  <c:v>1.9149410256410321E-5</c:v>
                </c:pt>
                <c:pt idx="157">
                  <c:v>1.8846769230769297E-5</c:v>
                </c:pt>
                <c:pt idx="158">
                  <c:v>1.7559820512820555E-5</c:v>
                </c:pt>
                <c:pt idx="159">
                  <c:v>1.7297205128205143E-5</c:v>
                </c:pt>
                <c:pt idx="160">
                  <c:v>1.6139256410256409E-5</c:v>
                </c:pt>
                <c:pt idx="161">
                  <c:v>1.4690384615384653E-5</c:v>
                </c:pt>
                <c:pt idx="162">
                  <c:v>1.4886564102564132E-5</c:v>
                </c:pt>
                <c:pt idx="163">
                  <c:v>1.4686666666666697E-5</c:v>
                </c:pt>
                <c:pt idx="164">
                  <c:v>1.4116692307692309E-5</c:v>
                </c:pt>
                <c:pt idx="165">
                  <c:v>1.352441025641031E-5</c:v>
                </c:pt>
                <c:pt idx="166">
                  <c:v>1.2709307692307736E-5</c:v>
                </c:pt>
                <c:pt idx="167">
                  <c:v>1.2019820512820525E-5</c:v>
                </c:pt>
                <c:pt idx="168">
                  <c:v>1.2340487179487221E-5</c:v>
                </c:pt>
                <c:pt idx="169">
                  <c:v>1.2186179487179524E-5</c:v>
                </c:pt>
                <c:pt idx="170">
                  <c:v>1.2142179487179529E-5</c:v>
                </c:pt>
                <c:pt idx="171">
                  <c:v>1.2061974358974382E-5</c:v>
                </c:pt>
                <c:pt idx="172">
                  <c:v>1.1935487179487219E-5</c:v>
                </c:pt>
                <c:pt idx="173">
                  <c:v>1.1484743589743601E-5</c:v>
                </c:pt>
                <c:pt idx="174">
                  <c:v>1.1088282051282076E-5</c:v>
                </c:pt>
                <c:pt idx="175">
                  <c:v>1.1630692307692321E-5</c:v>
                </c:pt>
                <c:pt idx="176">
                  <c:v>1.1597538461538506E-5</c:v>
                </c:pt>
                <c:pt idx="177">
                  <c:v>1.184112820512828E-5</c:v>
                </c:pt>
                <c:pt idx="178">
                  <c:v>1.1465846153846161E-5</c:v>
                </c:pt>
                <c:pt idx="179">
                  <c:v>1.2647820512820551E-5</c:v>
                </c:pt>
                <c:pt idx="180">
                  <c:v>4.4226666666666802E-6</c:v>
                </c:pt>
                <c:pt idx="181">
                  <c:v>2.2038512820512924E-6</c:v>
                </c:pt>
                <c:pt idx="182">
                  <c:v>2.6481538461538559E-6</c:v>
                </c:pt>
                <c:pt idx="183">
                  <c:v>3.507564102564116E-6</c:v>
                </c:pt>
                <c:pt idx="184">
                  <c:v>4.7755128205128376E-6</c:v>
                </c:pt>
                <c:pt idx="185">
                  <c:v>6.4582307692307889E-6</c:v>
                </c:pt>
                <c:pt idx="186">
                  <c:v>6.241820512820536E-6</c:v>
                </c:pt>
                <c:pt idx="187">
                  <c:v>6.6885641025641293E-6</c:v>
                </c:pt>
                <c:pt idx="188">
                  <c:v>5.696974358974371E-6</c:v>
                </c:pt>
                <c:pt idx="189">
                  <c:v>6.4172820512820736E-6</c:v>
                </c:pt>
                <c:pt idx="190">
                  <c:v>6.0811282051282262E-6</c:v>
                </c:pt>
                <c:pt idx="191">
                  <c:v>6.7250256410256534E-6</c:v>
                </c:pt>
                <c:pt idx="192">
                  <c:v>7.6026153846154022E-6</c:v>
                </c:pt>
                <c:pt idx="193">
                  <c:v>7.447179487179512E-6</c:v>
                </c:pt>
                <c:pt idx="194">
                  <c:v>8.0879743589743825E-6</c:v>
                </c:pt>
                <c:pt idx="195">
                  <c:v>7.6926410256410548E-6</c:v>
                </c:pt>
                <c:pt idx="196">
                  <c:v>9.462538461538492E-6</c:v>
                </c:pt>
                <c:pt idx="197">
                  <c:v>8.9253846153846681E-6</c:v>
                </c:pt>
                <c:pt idx="198">
                  <c:v>8.5154871794872348E-6</c:v>
                </c:pt>
                <c:pt idx="199">
                  <c:v>7.0983589743589905E-6</c:v>
                </c:pt>
                <c:pt idx="200">
                  <c:v>6.7574871794871899E-6</c:v>
                </c:pt>
                <c:pt idx="201">
                  <c:v>9.7831538461538621E-6</c:v>
                </c:pt>
                <c:pt idx="202">
                  <c:v>1.1525564102564143E-5</c:v>
                </c:pt>
                <c:pt idx="203">
                  <c:v>1.2664897435897469E-5</c:v>
                </c:pt>
                <c:pt idx="204">
                  <c:v>1.4687256410256421E-5</c:v>
                </c:pt>
                <c:pt idx="205">
                  <c:v>2.1559589743589742E-5</c:v>
                </c:pt>
                <c:pt idx="206">
                  <c:v>2.9951794871794916E-5</c:v>
                </c:pt>
                <c:pt idx="207">
                  <c:v>4.1200256410256409E-5</c:v>
                </c:pt>
                <c:pt idx="208">
                  <c:v>5.4220769230769305E-5</c:v>
                </c:pt>
                <c:pt idx="209">
                  <c:v>7.053743589743618E-5</c:v>
                </c:pt>
                <c:pt idx="210">
                  <c:v>8.8100256410256688E-5</c:v>
                </c:pt>
                <c:pt idx="211">
                  <c:v>1.1077051282051308E-4</c:v>
                </c:pt>
                <c:pt idx="212">
                  <c:v>1.3258435897435937E-4</c:v>
                </c:pt>
                <c:pt idx="213">
                  <c:v>1.4100820512820547E-4</c:v>
                </c:pt>
                <c:pt idx="214">
                  <c:v>1.5622564102564144E-4</c:v>
                </c:pt>
                <c:pt idx="215">
                  <c:v>1.7325589743589798E-4</c:v>
                </c:pt>
                <c:pt idx="216">
                  <c:v>1.7417538461538502E-4</c:v>
                </c:pt>
                <c:pt idx="217">
                  <c:v>1.6986307692307758E-4</c:v>
                </c:pt>
                <c:pt idx="218">
                  <c:v>1.6901666666666718E-4</c:v>
                </c:pt>
                <c:pt idx="219">
                  <c:v>1.6189512820512849E-4</c:v>
                </c:pt>
                <c:pt idx="220">
                  <c:v>1.5147743589743589E-4</c:v>
                </c:pt>
                <c:pt idx="221">
                  <c:v>1.5018923076923077E-4</c:v>
                </c:pt>
                <c:pt idx="222">
                  <c:v>1.3163179487179537E-4</c:v>
                </c:pt>
                <c:pt idx="223">
                  <c:v>1.2002179487179524E-4</c:v>
                </c:pt>
                <c:pt idx="224">
                  <c:v>1.1071948717948723E-4</c:v>
                </c:pt>
                <c:pt idx="225">
                  <c:v>1.0024589743589785E-4</c:v>
                </c:pt>
                <c:pt idx="226">
                  <c:v>8.5014615384615617E-5</c:v>
                </c:pt>
                <c:pt idx="227">
                  <c:v>7.5994871794871934E-5</c:v>
                </c:pt>
                <c:pt idx="228">
                  <c:v>6.7070000000000142E-5</c:v>
                </c:pt>
                <c:pt idx="229">
                  <c:v>4.0026923076923247E-5</c:v>
                </c:pt>
                <c:pt idx="230">
                  <c:v>3.2526923076923187E-5</c:v>
                </c:pt>
                <c:pt idx="231">
                  <c:v>3.0167948717948793E-5</c:v>
                </c:pt>
                <c:pt idx="232">
                  <c:v>2.9395128205128252E-5</c:v>
                </c:pt>
                <c:pt idx="233">
                  <c:v>2.8174358974359022E-5</c:v>
                </c:pt>
                <c:pt idx="234">
                  <c:v>2.9702564102564164E-5</c:v>
                </c:pt>
                <c:pt idx="235">
                  <c:v>3.0681794871794985E-5</c:v>
                </c:pt>
                <c:pt idx="236">
                  <c:v>3.2891025641025775E-5</c:v>
                </c:pt>
                <c:pt idx="237">
                  <c:v>3.0016410256410324E-5</c:v>
                </c:pt>
                <c:pt idx="238">
                  <c:v>2.9315384615384652E-5</c:v>
                </c:pt>
                <c:pt idx="239">
                  <c:v>2.8917692307692312E-5</c:v>
                </c:pt>
              </c:numCache>
            </c:numRef>
          </c:val>
        </c:ser>
        <c:ser>
          <c:idx val="20"/>
          <c:order val="20"/>
          <c:tx>
            <c:strRef>
              <c:f>plot_data_c!$A$22</c:f>
              <c:strCache>
                <c:ptCount val="1"/>
                <c:pt idx="0">
                  <c:v>200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plot_data_c!$B$22:$IG$22</c:f>
              <c:numCache>
                <c:formatCode>General</c:formatCode>
                <c:ptCount val="240"/>
                <c:pt idx="0">
                  <c:v>9.7256829268293099E-4</c:v>
                </c:pt>
                <c:pt idx="1">
                  <c:v>9.821463414634152E-4</c:v>
                </c:pt>
                <c:pt idx="2">
                  <c:v>9.8867804878048767E-4</c:v>
                </c:pt>
                <c:pt idx="3">
                  <c:v>9.9341219512195131E-4</c:v>
                </c:pt>
                <c:pt idx="4">
                  <c:v>9.9063170731707325E-4</c:v>
                </c:pt>
                <c:pt idx="5">
                  <c:v>9.8717073170731767E-4</c:v>
                </c:pt>
                <c:pt idx="6">
                  <c:v>9.8848048780488234E-4</c:v>
                </c:pt>
                <c:pt idx="7">
                  <c:v>9.8989756097560993E-4</c:v>
                </c:pt>
                <c:pt idx="8">
                  <c:v>9.8452926829268499E-4</c:v>
                </c:pt>
                <c:pt idx="9">
                  <c:v>9.7219024390244007E-4</c:v>
                </c:pt>
                <c:pt idx="10">
                  <c:v>9.6427560975610109E-4</c:v>
                </c:pt>
                <c:pt idx="11">
                  <c:v>9.4321707317073357E-4</c:v>
                </c:pt>
                <c:pt idx="12">
                  <c:v>9.2597073170731922E-4</c:v>
                </c:pt>
                <c:pt idx="13">
                  <c:v>9.2186097560975622E-4</c:v>
                </c:pt>
                <c:pt idx="14">
                  <c:v>8.7959512195122228E-4</c:v>
                </c:pt>
                <c:pt idx="15">
                  <c:v>8.5789756097560976E-4</c:v>
                </c:pt>
                <c:pt idx="16">
                  <c:v>8.3538780487805065E-4</c:v>
                </c:pt>
                <c:pt idx="17">
                  <c:v>8.0941463414634248E-4</c:v>
                </c:pt>
                <c:pt idx="18">
                  <c:v>7.8740975609756139E-4</c:v>
                </c:pt>
                <c:pt idx="19">
                  <c:v>7.7770731707317293E-4</c:v>
                </c:pt>
                <c:pt idx="20">
                  <c:v>7.7163902439024532E-4</c:v>
                </c:pt>
                <c:pt idx="21">
                  <c:v>7.7515853658536747E-4</c:v>
                </c:pt>
                <c:pt idx="22">
                  <c:v>7.7547073170731865E-4</c:v>
                </c:pt>
                <c:pt idx="23">
                  <c:v>7.8771463414634287E-4</c:v>
                </c:pt>
                <c:pt idx="24">
                  <c:v>8.0200243902439215E-4</c:v>
                </c:pt>
                <c:pt idx="25">
                  <c:v>8.0765609756097896E-4</c:v>
                </c:pt>
                <c:pt idx="26">
                  <c:v>8.1823170731707361E-4</c:v>
                </c:pt>
                <c:pt idx="27">
                  <c:v>8.2450487804878049E-4</c:v>
                </c:pt>
                <c:pt idx="28">
                  <c:v>8.2146829268292976E-4</c:v>
                </c:pt>
                <c:pt idx="29">
                  <c:v>8.2675121951219718E-4</c:v>
                </c:pt>
                <c:pt idx="30">
                  <c:v>8.2462439024390234E-4</c:v>
                </c:pt>
                <c:pt idx="31">
                  <c:v>9.085439024390285E-4</c:v>
                </c:pt>
                <c:pt idx="32">
                  <c:v>9.4630243902439366E-4</c:v>
                </c:pt>
                <c:pt idx="33">
                  <c:v>9.4819512195122189E-4</c:v>
                </c:pt>
                <c:pt idx="34">
                  <c:v>9.1909512195122146E-4</c:v>
                </c:pt>
                <c:pt idx="35">
                  <c:v>8.9757073170732037E-4</c:v>
                </c:pt>
                <c:pt idx="36">
                  <c:v>8.2938780487804833E-4</c:v>
                </c:pt>
                <c:pt idx="37">
                  <c:v>7.8841463414634164E-4</c:v>
                </c:pt>
                <c:pt idx="38">
                  <c:v>7.6281219512195123E-4</c:v>
                </c:pt>
                <c:pt idx="39">
                  <c:v>7.7636585365853763E-4</c:v>
                </c:pt>
                <c:pt idx="40">
                  <c:v>8.7546585365853955E-4</c:v>
                </c:pt>
                <c:pt idx="41">
                  <c:v>1.0677463414634147E-3</c:v>
                </c:pt>
                <c:pt idx="42">
                  <c:v>1.3571268292682963E-3</c:v>
                </c:pt>
                <c:pt idx="43">
                  <c:v>1.3373878048780535E-3</c:v>
                </c:pt>
                <c:pt idx="44">
                  <c:v>1.315548780487806E-3</c:v>
                </c:pt>
                <c:pt idx="45">
                  <c:v>1.3266439024390267E-3</c:v>
                </c:pt>
                <c:pt idx="46">
                  <c:v>1.3088195121951219E-3</c:v>
                </c:pt>
                <c:pt idx="47">
                  <c:v>1.2586414634146361E-3</c:v>
                </c:pt>
                <c:pt idx="48">
                  <c:v>1.2062341463414655E-3</c:v>
                </c:pt>
                <c:pt idx="49">
                  <c:v>1.1499243902439004E-3</c:v>
                </c:pt>
                <c:pt idx="50">
                  <c:v>1.098456097560976E-3</c:v>
                </c:pt>
                <c:pt idx="51">
                  <c:v>1.0472926829268301E-3</c:v>
                </c:pt>
                <c:pt idx="52">
                  <c:v>9.6127804878048798E-4</c:v>
                </c:pt>
                <c:pt idx="53">
                  <c:v>9.1338780487804853E-4</c:v>
                </c:pt>
                <c:pt idx="54">
                  <c:v>8.684780487804879E-4</c:v>
                </c:pt>
                <c:pt idx="55">
                  <c:v>8.3839024390244268E-4</c:v>
                </c:pt>
                <c:pt idx="56">
                  <c:v>7.9033658536585571E-4</c:v>
                </c:pt>
                <c:pt idx="57">
                  <c:v>7.4690243902439195E-4</c:v>
                </c:pt>
                <c:pt idx="58">
                  <c:v>7.1880243902439143E-4</c:v>
                </c:pt>
                <c:pt idx="59">
                  <c:v>6.9785853658536803E-4</c:v>
                </c:pt>
                <c:pt idx="60">
                  <c:v>6.9905121951219706E-4</c:v>
                </c:pt>
                <c:pt idx="61">
                  <c:v>8.5167560975610073E-4</c:v>
                </c:pt>
                <c:pt idx="62">
                  <c:v>8.9659756097561184E-4</c:v>
                </c:pt>
                <c:pt idx="63">
                  <c:v>8.8915365853658882E-4</c:v>
                </c:pt>
                <c:pt idx="64">
                  <c:v>8.8636585365854106E-4</c:v>
                </c:pt>
                <c:pt idx="65">
                  <c:v>8.551365853658536E-4</c:v>
                </c:pt>
                <c:pt idx="66">
                  <c:v>8.9688780487804873E-4</c:v>
                </c:pt>
                <c:pt idx="67">
                  <c:v>9.2642682926829297E-4</c:v>
                </c:pt>
                <c:pt idx="68">
                  <c:v>4.8211463414634173E-4</c:v>
                </c:pt>
                <c:pt idx="69">
                  <c:v>2.2182073170731753E-4</c:v>
                </c:pt>
                <c:pt idx="70">
                  <c:v>2.1268682926829321E-4</c:v>
                </c:pt>
                <c:pt idx="71">
                  <c:v>2.0637463414634229E-4</c:v>
                </c:pt>
                <c:pt idx="72">
                  <c:v>1.8550341463414665E-4</c:v>
                </c:pt>
                <c:pt idx="73">
                  <c:v>1.9587390243902506E-4</c:v>
                </c:pt>
                <c:pt idx="74">
                  <c:v>1.9251073170731733E-4</c:v>
                </c:pt>
                <c:pt idx="75">
                  <c:v>1.8020951219512274E-4</c:v>
                </c:pt>
                <c:pt idx="76">
                  <c:v>1.5646780487804903E-4</c:v>
                </c:pt>
                <c:pt idx="77">
                  <c:v>1.7692878048780554E-4</c:v>
                </c:pt>
                <c:pt idx="78">
                  <c:v>1.7790317073170734E-4</c:v>
                </c:pt>
                <c:pt idx="79">
                  <c:v>1.5025439024390243E-4</c:v>
                </c:pt>
                <c:pt idx="80">
                  <c:v>1.3130365853658541E-4</c:v>
                </c:pt>
                <c:pt idx="81">
                  <c:v>1.6411682926829269E-4</c:v>
                </c:pt>
                <c:pt idx="82">
                  <c:v>1.712880487804878E-4</c:v>
                </c:pt>
                <c:pt idx="83">
                  <c:v>1.7605463414634183E-4</c:v>
                </c:pt>
                <c:pt idx="84">
                  <c:v>1.7950585365853711E-4</c:v>
                </c:pt>
                <c:pt idx="85">
                  <c:v>1.7900926829268334E-4</c:v>
                </c:pt>
                <c:pt idx="86">
                  <c:v>1.8124878048780563E-4</c:v>
                </c:pt>
                <c:pt idx="87">
                  <c:v>1.8621804878048821E-4</c:v>
                </c:pt>
                <c:pt idx="88">
                  <c:v>1.9173975609756158E-4</c:v>
                </c:pt>
                <c:pt idx="89">
                  <c:v>1.956251219512199E-4</c:v>
                </c:pt>
                <c:pt idx="90">
                  <c:v>1.960321951219517E-4</c:v>
                </c:pt>
                <c:pt idx="91">
                  <c:v>1.9626463414634197E-4</c:v>
                </c:pt>
                <c:pt idx="92">
                  <c:v>1.9457536585365892E-4</c:v>
                </c:pt>
                <c:pt idx="93">
                  <c:v>1.9204390243902504E-4</c:v>
                </c:pt>
                <c:pt idx="94">
                  <c:v>1.942692682926834E-4</c:v>
                </c:pt>
                <c:pt idx="95">
                  <c:v>1.9680414634146398E-4</c:v>
                </c:pt>
                <c:pt idx="96">
                  <c:v>1.9258829268292753E-4</c:v>
                </c:pt>
                <c:pt idx="97">
                  <c:v>1.9457634146341463E-4</c:v>
                </c:pt>
                <c:pt idx="98">
                  <c:v>1.9379560975609761E-4</c:v>
                </c:pt>
                <c:pt idx="99">
                  <c:v>1.9358731707317143E-4</c:v>
                </c:pt>
                <c:pt idx="100">
                  <c:v>1.9074390243902496E-4</c:v>
                </c:pt>
                <c:pt idx="101">
                  <c:v>1.9041243902439048E-4</c:v>
                </c:pt>
                <c:pt idx="102">
                  <c:v>1.9547853658536654E-4</c:v>
                </c:pt>
                <c:pt idx="103">
                  <c:v>1.9166878048780569E-4</c:v>
                </c:pt>
                <c:pt idx="104">
                  <c:v>1.9250780487804916E-4</c:v>
                </c:pt>
                <c:pt idx="105">
                  <c:v>1.8782268292682992E-4</c:v>
                </c:pt>
                <c:pt idx="106">
                  <c:v>1.9131902439024407E-4</c:v>
                </c:pt>
                <c:pt idx="107">
                  <c:v>1.8801560975609792E-4</c:v>
                </c:pt>
                <c:pt idx="108">
                  <c:v>1.8449341463414669E-4</c:v>
                </c:pt>
                <c:pt idx="109">
                  <c:v>1.869565853658541E-4</c:v>
                </c:pt>
                <c:pt idx="110">
                  <c:v>1.8748170731707387E-4</c:v>
                </c:pt>
                <c:pt idx="111">
                  <c:v>1.857873170731713E-4</c:v>
                </c:pt>
                <c:pt idx="112">
                  <c:v>1.8573902439024395E-4</c:v>
                </c:pt>
                <c:pt idx="113">
                  <c:v>1.8607097560975638E-4</c:v>
                </c:pt>
                <c:pt idx="114">
                  <c:v>1.8269317073170733E-4</c:v>
                </c:pt>
                <c:pt idx="115">
                  <c:v>1.7842146341463461E-4</c:v>
                </c:pt>
                <c:pt idx="116">
                  <c:v>1.7658073170731707E-4</c:v>
                </c:pt>
                <c:pt idx="117">
                  <c:v>1.75326585365854E-4</c:v>
                </c:pt>
                <c:pt idx="118">
                  <c:v>1.7157121951219523E-4</c:v>
                </c:pt>
                <c:pt idx="119">
                  <c:v>1.7096390243902468E-4</c:v>
                </c:pt>
                <c:pt idx="120">
                  <c:v>1.6446414634146378E-4</c:v>
                </c:pt>
                <c:pt idx="121">
                  <c:v>1.5855219512195121E-4</c:v>
                </c:pt>
                <c:pt idx="122">
                  <c:v>1.5996268292682965E-4</c:v>
                </c:pt>
                <c:pt idx="123">
                  <c:v>1.6034414634146361E-4</c:v>
                </c:pt>
                <c:pt idx="124">
                  <c:v>1.5212926829268305E-4</c:v>
                </c:pt>
                <c:pt idx="125">
                  <c:v>1.4988634146341463E-4</c:v>
                </c:pt>
                <c:pt idx="126">
                  <c:v>1.4706268292682961E-4</c:v>
                </c:pt>
                <c:pt idx="127">
                  <c:v>1.3618682926829268E-4</c:v>
                </c:pt>
                <c:pt idx="128">
                  <c:v>1.3952780487804881E-4</c:v>
                </c:pt>
                <c:pt idx="129">
                  <c:v>1.4348512195121952E-4</c:v>
                </c:pt>
                <c:pt idx="130">
                  <c:v>1.1403268292682969E-4</c:v>
                </c:pt>
                <c:pt idx="131">
                  <c:v>1.016282926829274E-4</c:v>
                </c:pt>
                <c:pt idx="132">
                  <c:v>9.3072682926829582E-5</c:v>
                </c:pt>
                <c:pt idx="133">
                  <c:v>8.127073170731701E-5</c:v>
                </c:pt>
                <c:pt idx="134">
                  <c:v>6.6027560975609833E-5</c:v>
                </c:pt>
                <c:pt idx="135">
                  <c:v>5.0804146341463412E-5</c:v>
                </c:pt>
                <c:pt idx="136">
                  <c:v>4.6648780487804877E-5</c:v>
                </c:pt>
                <c:pt idx="137">
                  <c:v>4.6085853658536583E-5</c:v>
                </c:pt>
                <c:pt idx="138">
                  <c:v>4.3237073170731829E-5</c:v>
                </c:pt>
                <c:pt idx="139">
                  <c:v>3.9426341463414759E-5</c:v>
                </c:pt>
                <c:pt idx="140">
                  <c:v>3.7869512195122076E-5</c:v>
                </c:pt>
                <c:pt idx="141">
                  <c:v>3.7346829268292691E-5</c:v>
                </c:pt>
                <c:pt idx="142">
                  <c:v>3.5828536585365946E-5</c:v>
                </c:pt>
                <c:pt idx="143">
                  <c:v>3.4904878048780565E-5</c:v>
                </c:pt>
                <c:pt idx="144">
                  <c:v>3.249634146341479E-5</c:v>
                </c:pt>
                <c:pt idx="145">
                  <c:v>3.1746097560975727E-5</c:v>
                </c:pt>
                <c:pt idx="146">
                  <c:v>3.0526829268292685E-5</c:v>
                </c:pt>
                <c:pt idx="147">
                  <c:v>2.8496829268292679E-5</c:v>
                </c:pt>
                <c:pt idx="148">
                  <c:v>2.8254146341463477E-5</c:v>
                </c:pt>
                <c:pt idx="149">
                  <c:v>2.6704390243902481E-5</c:v>
                </c:pt>
                <c:pt idx="150">
                  <c:v>2.5492439024390256E-5</c:v>
                </c:pt>
                <c:pt idx="151">
                  <c:v>2.4236390243902442E-5</c:v>
                </c:pt>
                <c:pt idx="152">
                  <c:v>2.2881195121951345E-5</c:v>
                </c:pt>
                <c:pt idx="153">
                  <c:v>2.2218560975609819E-5</c:v>
                </c:pt>
                <c:pt idx="154">
                  <c:v>2.1091219512195247E-5</c:v>
                </c:pt>
                <c:pt idx="155">
                  <c:v>2.0451536585365961E-5</c:v>
                </c:pt>
                <c:pt idx="156">
                  <c:v>1.8971902439024423E-5</c:v>
                </c:pt>
                <c:pt idx="157">
                  <c:v>1.7853463414634184E-5</c:v>
                </c:pt>
                <c:pt idx="158">
                  <c:v>1.6788292682926841E-5</c:v>
                </c:pt>
                <c:pt idx="159">
                  <c:v>1.5632341463414661E-5</c:v>
                </c:pt>
                <c:pt idx="160">
                  <c:v>1.5875926829268328E-5</c:v>
                </c:pt>
                <c:pt idx="161">
                  <c:v>1.5292560975609757E-5</c:v>
                </c:pt>
                <c:pt idx="162">
                  <c:v>1.4729146341463449E-5</c:v>
                </c:pt>
                <c:pt idx="163">
                  <c:v>1.3683195121951249E-5</c:v>
                </c:pt>
                <c:pt idx="164">
                  <c:v>1.3614048780487837E-5</c:v>
                </c:pt>
                <c:pt idx="165">
                  <c:v>1.3616487804878078E-5</c:v>
                </c:pt>
                <c:pt idx="166">
                  <c:v>1.3124951219512269E-5</c:v>
                </c:pt>
                <c:pt idx="167">
                  <c:v>1.2282707317073207E-5</c:v>
                </c:pt>
                <c:pt idx="168">
                  <c:v>1.1979512195121951E-5</c:v>
                </c:pt>
                <c:pt idx="169">
                  <c:v>1.1884463414634191E-5</c:v>
                </c:pt>
                <c:pt idx="170">
                  <c:v>1.2339365853658541E-5</c:v>
                </c:pt>
                <c:pt idx="171">
                  <c:v>1.1725243902439029E-5</c:v>
                </c:pt>
                <c:pt idx="172">
                  <c:v>1.1369560975609761E-5</c:v>
                </c:pt>
                <c:pt idx="173">
                  <c:v>1.1351658536585399E-5</c:v>
                </c:pt>
                <c:pt idx="174">
                  <c:v>1.1780097560975641E-5</c:v>
                </c:pt>
                <c:pt idx="175">
                  <c:v>1.1462195121951246E-5</c:v>
                </c:pt>
                <c:pt idx="176">
                  <c:v>1.1008414634146367E-5</c:v>
                </c:pt>
                <c:pt idx="177">
                  <c:v>1.1361390243902497E-5</c:v>
                </c:pt>
                <c:pt idx="178">
                  <c:v>1.1120121951219556E-5</c:v>
                </c:pt>
                <c:pt idx="179">
                  <c:v>1.095356097560976E-5</c:v>
                </c:pt>
                <c:pt idx="180">
                  <c:v>4.1910000000000104E-6</c:v>
                </c:pt>
                <c:pt idx="181">
                  <c:v>2.5800000000000083E-6</c:v>
                </c:pt>
                <c:pt idx="182">
                  <c:v>2.196531707317088E-6</c:v>
                </c:pt>
                <c:pt idx="183">
                  <c:v>2.3497878048780561E-6</c:v>
                </c:pt>
                <c:pt idx="184">
                  <c:v>2.8610243902439095E-6</c:v>
                </c:pt>
                <c:pt idx="185">
                  <c:v>3.0520731707317092E-6</c:v>
                </c:pt>
                <c:pt idx="186">
                  <c:v>3.2021219512195271E-6</c:v>
                </c:pt>
                <c:pt idx="187">
                  <c:v>3.4282439024390314E-6</c:v>
                </c:pt>
                <c:pt idx="188">
                  <c:v>3.003170731707334E-6</c:v>
                </c:pt>
                <c:pt idx="189">
                  <c:v>2.9629512195122038E-6</c:v>
                </c:pt>
                <c:pt idx="190">
                  <c:v>3.3713658536585416E-6</c:v>
                </c:pt>
                <c:pt idx="191">
                  <c:v>3.056414634146347E-6</c:v>
                </c:pt>
                <c:pt idx="192">
                  <c:v>2.9892439024390298E-6</c:v>
                </c:pt>
                <c:pt idx="193">
                  <c:v>2.736560975609761E-6</c:v>
                </c:pt>
                <c:pt idx="194">
                  <c:v>2.8711707317073288E-6</c:v>
                </c:pt>
                <c:pt idx="195">
                  <c:v>3.0005609756097643E-6</c:v>
                </c:pt>
                <c:pt idx="196">
                  <c:v>3.9612926829268404E-6</c:v>
                </c:pt>
                <c:pt idx="197">
                  <c:v>4.1291219512195133E-6</c:v>
                </c:pt>
                <c:pt idx="198">
                  <c:v>3.3987560975609855E-6</c:v>
                </c:pt>
                <c:pt idx="199">
                  <c:v>3.395853658536593E-6</c:v>
                </c:pt>
                <c:pt idx="200">
                  <c:v>2.7138048780487894E-6</c:v>
                </c:pt>
                <c:pt idx="201">
                  <c:v>3.2717073170731812E-6</c:v>
                </c:pt>
                <c:pt idx="202">
                  <c:v>3.927024390243918E-6</c:v>
                </c:pt>
                <c:pt idx="203">
                  <c:v>4.2228048780487795E-6</c:v>
                </c:pt>
                <c:pt idx="204">
                  <c:v>3.950609756097575E-6</c:v>
                </c:pt>
                <c:pt idx="205">
                  <c:v>7.0776341463414803E-6</c:v>
                </c:pt>
                <c:pt idx="206">
                  <c:v>7.4755365853658783E-6</c:v>
                </c:pt>
                <c:pt idx="207">
                  <c:v>9.7868048780488291E-6</c:v>
                </c:pt>
                <c:pt idx="208">
                  <c:v>1.4440585365853717E-5</c:v>
                </c:pt>
                <c:pt idx="209">
                  <c:v>1.763329268292683E-5</c:v>
                </c:pt>
                <c:pt idx="210">
                  <c:v>2.5338048780487855E-5</c:v>
                </c:pt>
                <c:pt idx="211">
                  <c:v>3.6425853658536652E-5</c:v>
                </c:pt>
                <c:pt idx="212">
                  <c:v>5.6755365853658534E-5</c:v>
                </c:pt>
                <c:pt idx="213">
                  <c:v>6.7956585365853782E-5</c:v>
                </c:pt>
                <c:pt idx="214">
                  <c:v>7.3264146341463411E-5</c:v>
                </c:pt>
                <c:pt idx="215">
                  <c:v>8.3296097560975842E-5</c:v>
                </c:pt>
                <c:pt idx="216">
                  <c:v>8.845243902439045E-5</c:v>
                </c:pt>
                <c:pt idx="217">
                  <c:v>8.3924146341463949E-5</c:v>
                </c:pt>
                <c:pt idx="218">
                  <c:v>7.8472439024390521E-5</c:v>
                </c:pt>
                <c:pt idx="219">
                  <c:v>7.8450243902439203E-5</c:v>
                </c:pt>
                <c:pt idx="220">
                  <c:v>7.4664634146341899E-5</c:v>
                </c:pt>
                <c:pt idx="221">
                  <c:v>7.5962682926829591E-5</c:v>
                </c:pt>
                <c:pt idx="222">
                  <c:v>6.8822682926829548E-5</c:v>
                </c:pt>
                <c:pt idx="223">
                  <c:v>6.1727317073170834E-5</c:v>
                </c:pt>
                <c:pt idx="224">
                  <c:v>5.5080975609756123E-5</c:v>
                </c:pt>
                <c:pt idx="225">
                  <c:v>4.6247560975609762E-5</c:v>
                </c:pt>
                <c:pt idx="226">
                  <c:v>4.2562926829268535E-5</c:v>
                </c:pt>
                <c:pt idx="227">
                  <c:v>3.9665853658536662E-5</c:v>
                </c:pt>
                <c:pt idx="228">
                  <c:v>3.5334634146341481E-5</c:v>
                </c:pt>
                <c:pt idx="229">
                  <c:v>2.2231756097561057E-5</c:v>
                </c:pt>
                <c:pt idx="230">
                  <c:v>1.5525829268292762E-5</c:v>
                </c:pt>
                <c:pt idx="231">
                  <c:v>1.4923585365853726E-5</c:v>
                </c:pt>
                <c:pt idx="232">
                  <c:v>1.4447756097561016E-5</c:v>
                </c:pt>
                <c:pt idx="233">
                  <c:v>1.2860634146341484E-5</c:v>
                </c:pt>
                <c:pt idx="234">
                  <c:v>1.3800487804878098E-5</c:v>
                </c:pt>
                <c:pt idx="235">
                  <c:v>1.4534000000000003E-5</c:v>
                </c:pt>
                <c:pt idx="236">
                  <c:v>1.5896219512195125E-5</c:v>
                </c:pt>
                <c:pt idx="237">
                  <c:v>1.4780780487804903E-5</c:v>
                </c:pt>
                <c:pt idx="238">
                  <c:v>1.4817097560975609E-5</c:v>
                </c:pt>
                <c:pt idx="239">
                  <c:v>1.5230463414634181E-5</c:v>
                </c:pt>
              </c:numCache>
            </c:numRef>
          </c:val>
        </c:ser>
        <c:ser>
          <c:idx val="21"/>
          <c:order val="21"/>
          <c:tx>
            <c:strRef>
              <c:f>plot_data_c!$A$23</c:f>
              <c:strCache>
                <c:ptCount val="1"/>
                <c:pt idx="0">
                  <c:v>210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plot_data_c!$B$23:$IG$23</c:f>
              <c:numCache>
                <c:formatCode>General</c:formatCode>
                <c:ptCount val="240"/>
                <c:pt idx="0">
                  <c:v>8.4696511627907023E-4</c:v>
                </c:pt>
                <c:pt idx="1">
                  <c:v>8.4123488372093384E-4</c:v>
                </c:pt>
                <c:pt idx="2">
                  <c:v>8.5287674418604636E-4</c:v>
                </c:pt>
                <c:pt idx="3">
                  <c:v>8.5393023255814064E-4</c:v>
                </c:pt>
                <c:pt idx="4">
                  <c:v>8.597325581395349E-4</c:v>
                </c:pt>
                <c:pt idx="5">
                  <c:v>8.6748372093023603E-4</c:v>
                </c:pt>
                <c:pt idx="6">
                  <c:v>8.6349302325581547E-4</c:v>
                </c:pt>
                <c:pt idx="7">
                  <c:v>8.5226744186046822E-4</c:v>
                </c:pt>
                <c:pt idx="8">
                  <c:v>8.4608837209302517E-4</c:v>
                </c:pt>
                <c:pt idx="9">
                  <c:v>8.4403488372093282E-4</c:v>
                </c:pt>
                <c:pt idx="10">
                  <c:v>8.3120697674418707E-4</c:v>
                </c:pt>
                <c:pt idx="11">
                  <c:v>8.1972093023255821E-4</c:v>
                </c:pt>
                <c:pt idx="12">
                  <c:v>8.0926511627907002E-4</c:v>
                </c:pt>
                <c:pt idx="13">
                  <c:v>7.9097209302325872E-4</c:v>
                </c:pt>
                <c:pt idx="14">
                  <c:v>7.6725581395348968E-4</c:v>
                </c:pt>
                <c:pt idx="15">
                  <c:v>7.4884418604651329E-4</c:v>
                </c:pt>
                <c:pt idx="16">
                  <c:v>7.2998372093023437E-4</c:v>
                </c:pt>
                <c:pt idx="17">
                  <c:v>7.019767441860486E-4</c:v>
                </c:pt>
                <c:pt idx="18">
                  <c:v>6.8218372093023375E-4</c:v>
                </c:pt>
                <c:pt idx="19">
                  <c:v>6.711976744186056E-4</c:v>
                </c:pt>
                <c:pt idx="20">
                  <c:v>6.70613953488374E-4</c:v>
                </c:pt>
                <c:pt idx="21">
                  <c:v>6.743837209302341E-4</c:v>
                </c:pt>
                <c:pt idx="22">
                  <c:v>6.820023255813965E-4</c:v>
                </c:pt>
                <c:pt idx="23">
                  <c:v>6.863558139534895E-4</c:v>
                </c:pt>
                <c:pt idx="24">
                  <c:v>6.9405581395349039E-4</c:v>
                </c:pt>
                <c:pt idx="25">
                  <c:v>7.0360697674418874E-4</c:v>
                </c:pt>
                <c:pt idx="26">
                  <c:v>7.0489069767441911E-4</c:v>
                </c:pt>
                <c:pt idx="27">
                  <c:v>7.0250000000000032E-4</c:v>
                </c:pt>
                <c:pt idx="28">
                  <c:v>7.0048837209302423E-4</c:v>
                </c:pt>
                <c:pt idx="29">
                  <c:v>7.0318604651162968E-4</c:v>
                </c:pt>
                <c:pt idx="30">
                  <c:v>7.1682790697674421E-4</c:v>
                </c:pt>
                <c:pt idx="31">
                  <c:v>7.6983255813953592E-4</c:v>
                </c:pt>
                <c:pt idx="32">
                  <c:v>7.9208837209302494E-4</c:v>
                </c:pt>
                <c:pt idx="33">
                  <c:v>7.9698372093023415E-4</c:v>
                </c:pt>
                <c:pt idx="34">
                  <c:v>7.6877674418604817E-4</c:v>
                </c:pt>
                <c:pt idx="35">
                  <c:v>7.6240930232558191E-4</c:v>
                </c:pt>
                <c:pt idx="36">
                  <c:v>7.0525348837209318E-4</c:v>
                </c:pt>
                <c:pt idx="37">
                  <c:v>6.8663488372093127E-4</c:v>
                </c:pt>
                <c:pt idx="38">
                  <c:v>6.811348837209313E-4</c:v>
                </c:pt>
                <c:pt idx="39">
                  <c:v>7.048302325581414E-4</c:v>
                </c:pt>
                <c:pt idx="40">
                  <c:v>7.8912093023256039E-4</c:v>
                </c:pt>
                <c:pt idx="41">
                  <c:v>9.2809534883720932E-4</c:v>
                </c:pt>
                <c:pt idx="42">
                  <c:v>1.1370139534883747E-3</c:v>
                </c:pt>
                <c:pt idx="43">
                  <c:v>1.260374418604651E-3</c:v>
                </c:pt>
                <c:pt idx="44">
                  <c:v>1.2889372093023261E-3</c:v>
                </c:pt>
                <c:pt idx="45">
                  <c:v>1.339539534883725E-3</c:v>
                </c:pt>
                <c:pt idx="46">
                  <c:v>1.3336232558139518E-3</c:v>
                </c:pt>
                <c:pt idx="47">
                  <c:v>1.3224000000000024E-3</c:v>
                </c:pt>
                <c:pt idx="48">
                  <c:v>1.3007000000000001E-3</c:v>
                </c:pt>
                <c:pt idx="49">
                  <c:v>1.2581395348837258E-3</c:v>
                </c:pt>
                <c:pt idx="50">
                  <c:v>1.2218116279069768E-3</c:v>
                </c:pt>
                <c:pt idx="51">
                  <c:v>1.1857023255813985E-3</c:v>
                </c:pt>
                <c:pt idx="52">
                  <c:v>1.1375325581395349E-3</c:v>
                </c:pt>
                <c:pt idx="53">
                  <c:v>1.0984976744186083E-3</c:v>
                </c:pt>
                <c:pt idx="54">
                  <c:v>1.0665116279069786E-3</c:v>
                </c:pt>
                <c:pt idx="55">
                  <c:v>1.0271767441860486E-3</c:v>
                </c:pt>
                <c:pt idx="56">
                  <c:v>9.8455116279070058E-4</c:v>
                </c:pt>
                <c:pt idx="57">
                  <c:v>9.3933720930232812E-4</c:v>
                </c:pt>
                <c:pt idx="58">
                  <c:v>8.900139534883763E-4</c:v>
                </c:pt>
                <c:pt idx="59">
                  <c:v>8.4915813953488596E-4</c:v>
                </c:pt>
                <c:pt idx="60">
                  <c:v>8.1767906976744267E-4</c:v>
                </c:pt>
                <c:pt idx="61">
                  <c:v>8.0807441860465245E-4</c:v>
                </c:pt>
                <c:pt idx="62">
                  <c:v>7.9158604651162934E-4</c:v>
                </c:pt>
                <c:pt idx="63">
                  <c:v>7.6924883720930323E-4</c:v>
                </c:pt>
                <c:pt idx="64">
                  <c:v>7.4547674418604841E-4</c:v>
                </c:pt>
                <c:pt idx="65">
                  <c:v>7.102581395348848E-4</c:v>
                </c:pt>
                <c:pt idx="66">
                  <c:v>7.4398139534883939E-4</c:v>
                </c:pt>
                <c:pt idx="67">
                  <c:v>7.6534883720930362E-4</c:v>
                </c:pt>
                <c:pt idx="68">
                  <c:v>3.9638837209302421E-4</c:v>
                </c:pt>
                <c:pt idx="69">
                  <c:v>2.0142302325581402E-4</c:v>
                </c:pt>
                <c:pt idx="70">
                  <c:v>1.9330604651162853E-4</c:v>
                </c:pt>
                <c:pt idx="71">
                  <c:v>1.8103651162790731E-4</c:v>
                </c:pt>
                <c:pt idx="72">
                  <c:v>1.7369046511627907E-4</c:v>
                </c:pt>
                <c:pt idx="73">
                  <c:v>1.800837209302329E-4</c:v>
                </c:pt>
                <c:pt idx="74">
                  <c:v>1.7210953488372115E-4</c:v>
                </c:pt>
                <c:pt idx="75">
                  <c:v>1.613444186046516E-4</c:v>
                </c:pt>
                <c:pt idx="76">
                  <c:v>1.5278860465116307E-4</c:v>
                </c:pt>
                <c:pt idx="77">
                  <c:v>1.6539162790697704E-4</c:v>
                </c:pt>
                <c:pt idx="78">
                  <c:v>1.6282744186046525E-4</c:v>
                </c:pt>
                <c:pt idx="79">
                  <c:v>1.3996813953488381E-4</c:v>
                </c:pt>
                <c:pt idx="80">
                  <c:v>1.2051767441860489E-4</c:v>
                </c:pt>
                <c:pt idx="81">
                  <c:v>1.5396999999999999E-4</c:v>
                </c:pt>
                <c:pt idx="82">
                  <c:v>1.5837348837209302E-4</c:v>
                </c:pt>
                <c:pt idx="83">
                  <c:v>1.651046511627911E-4</c:v>
                </c:pt>
                <c:pt idx="84">
                  <c:v>1.6580558139534936E-4</c:v>
                </c:pt>
                <c:pt idx="85">
                  <c:v>1.6943441860465185E-4</c:v>
                </c:pt>
                <c:pt idx="86">
                  <c:v>1.7434627906976743E-4</c:v>
                </c:pt>
                <c:pt idx="87">
                  <c:v>1.7716627906976743E-4</c:v>
                </c:pt>
                <c:pt idx="88">
                  <c:v>1.8202046511627931E-4</c:v>
                </c:pt>
                <c:pt idx="89">
                  <c:v>1.8148209302325618E-4</c:v>
                </c:pt>
                <c:pt idx="90">
                  <c:v>1.8198023255813989E-4</c:v>
                </c:pt>
                <c:pt idx="91">
                  <c:v>1.8368325581395384E-4</c:v>
                </c:pt>
                <c:pt idx="92">
                  <c:v>1.8289930232558179E-4</c:v>
                </c:pt>
                <c:pt idx="93">
                  <c:v>1.7998302325581401E-4</c:v>
                </c:pt>
                <c:pt idx="94">
                  <c:v>1.8258930232558173E-4</c:v>
                </c:pt>
                <c:pt idx="95">
                  <c:v>1.8474744186046515E-4</c:v>
                </c:pt>
                <c:pt idx="96">
                  <c:v>1.8348046511627923E-4</c:v>
                </c:pt>
                <c:pt idx="97">
                  <c:v>1.8881883720930285E-4</c:v>
                </c:pt>
                <c:pt idx="98">
                  <c:v>1.8765232558139541E-4</c:v>
                </c:pt>
                <c:pt idx="99">
                  <c:v>1.8756651162790726E-4</c:v>
                </c:pt>
                <c:pt idx="100">
                  <c:v>1.8418651162790701E-4</c:v>
                </c:pt>
                <c:pt idx="101">
                  <c:v>1.8176302325581401E-4</c:v>
                </c:pt>
                <c:pt idx="102">
                  <c:v>1.8286697674418643E-4</c:v>
                </c:pt>
                <c:pt idx="103">
                  <c:v>1.8312651162790701E-4</c:v>
                </c:pt>
                <c:pt idx="104">
                  <c:v>1.8213116279069781E-4</c:v>
                </c:pt>
                <c:pt idx="105">
                  <c:v>1.7555906976744176E-4</c:v>
                </c:pt>
                <c:pt idx="106">
                  <c:v>1.7907000000000036E-4</c:v>
                </c:pt>
                <c:pt idx="107">
                  <c:v>1.8108418604651199E-4</c:v>
                </c:pt>
                <c:pt idx="108">
                  <c:v>1.7855465116279099E-4</c:v>
                </c:pt>
                <c:pt idx="109">
                  <c:v>1.7772511627907016E-4</c:v>
                </c:pt>
                <c:pt idx="110">
                  <c:v>1.7728906976744179E-4</c:v>
                </c:pt>
                <c:pt idx="111">
                  <c:v>1.7510534883720941E-4</c:v>
                </c:pt>
                <c:pt idx="112">
                  <c:v>1.7541813953488402E-4</c:v>
                </c:pt>
                <c:pt idx="113">
                  <c:v>1.7568209302325609E-4</c:v>
                </c:pt>
                <c:pt idx="114">
                  <c:v>1.6906930232558188E-4</c:v>
                </c:pt>
                <c:pt idx="115">
                  <c:v>1.7273627906976745E-4</c:v>
                </c:pt>
                <c:pt idx="116">
                  <c:v>1.7001302325581405E-4</c:v>
                </c:pt>
                <c:pt idx="117">
                  <c:v>1.681516279069771E-4</c:v>
                </c:pt>
                <c:pt idx="118">
                  <c:v>1.6243302325581426E-4</c:v>
                </c:pt>
                <c:pt idx="119">
                  <c:v>1.5963790697674459E-4</c:v>
                </c:pt>
                <c:pt idx="120">
                  <c:v>1.5507767441860505E-4</c:v>
                </c:pt>
                <c:pt idx="121">
                  <c:v>1.5212674418604681E-4</c:v>
                </c:pt>
                <c:pt idx="122">
                  <c:v>1.4878046511627906E-4</c:v>
                </c:pt>
                <c:pt idx="123">
                  <c:v>1.4737441860465146E-4</c:v>
                </c:pt>
                <c:pt idx="124">
                  <c:v>1.4347325581395349E-4</c:v>
                </c:pt>
                <c:pt idx="125">
                  <c:v>1.3646255813953525E-4</c:v>
                </c:pt>
                <c:pt idx="126">
                  <c:v>1.3758441860465151E-4</c:v>
                </c:pt>
                <c:pt idx="127">
                  <c:v>1.2617883720930241E-4</c:v>
                </c:pt>
                <c:pt idx="128">
                  <c:v>1.2751953488372101E-4</c:v>
                </c:pt>
                <c:pt idx="129">
                  <c:v>1.3325441860465159E-4</c:v>
                </c:pt>
                <c:pt idx="130">
                  <c:v>1.1044395348837266E-4</c:v>
                </c:pt>
                <c:pt idx="131">
                  <c:v>9.7355813953488668E-5</c:v>
                </c:pt>
                <c:pt idx="132">
                  <c:v>8.9191162790698179E-5</c:v>
                </c:pt>
                <c:pt idx="133">
                  <c:v>7.6712790697674633E-5</c:v>
                </c:pt>
                <c:pt idx="134">
                  <c:v>6.4688139534883852E-5</c:v>
                </c:pt>
                <c:pt idx="135">
                  <c:v>4.981069767441888E-5</c:v>
                </c:pt>
                <c:pt idx="136">
                  <c:v>4.6698604651162824E-5</c:v>
                </c:pt>
                <c:pt idx="137">
                  <c:v>4.4356511627907175E-5</c:v>
                </c:pt>
                <c:pt idx="138">
                  <c:v>4.3368604651162929E-5</c:v>
                </c:pt>
                <c:pt idx="139">
                  <c:v>4.0459767441860502E-5</c:v>
                </c:pt>
                <c:pt idx="140">
                  <c:v>3.9283720930232602E-5</c:v>
                </c:pt>
                <c:pt idx="141">
                  <c:v>3.7589767441860612E-5</c:v>
                </c:pt>
                <c:pt idx="142">
                  <c:v>3.7114651162790698E-5</c:v>
                </c:pt>
                <c:pt idx="143">
                  <c:v>3.2670232558139688E-5</c:v>
                </c:pt>
                <c:pt idx="144">
                  <c:v>3.3221860465116401E-5</c:v>
                </c:pt>
                <c:pt idx="145">
                  <c:v>3.1984418604651252E-5</c:v>
                </c:pt>
                <c:pt idx="146">
                  <c:v>3.148790697674431E-5</c:v>
                </c:pt>
                <c:pt idx="147">
                  <c:v>3.1153023255814041E-5</c:v>
                </c:pt>
                <c:pt idx="148">
                  <c:v>2.9079069767441919E-5</c:v>
                </c:pt>
                <c:pt idx="149">
                  <c:v>2.7068372093023388E-5</c:v>
                </c:pt>
                <c:pt idx="150">
                  <c:v>2.5105348837209408E-5</c:v>
                </c:pt>
                <c:pt idx="151">
                  <c:v>2.459348837209304E-5</c:v>
                </c:pt>
                <c:pt idx="152">
                  <c:v>2.2511209302325653E-5</c:v>
                </c:pt>
                <c:pt idx="153">
                  <c:v>2.2217744186046609E-5</c:v>
                </c:pt>
                <c:pt idx="154">
                  <c:v>2.0950372093023363E-5</c:v>
                </c:pt>
                <c:pt idx="155">
                  <c:v>1.8903744186046549E-5</c:v>
                </c:pt>
                <c:pt idx="156">
                  <c:v>1.9090139534883782E-5</c:v>
                </c:pt>
                <c:pt idx="157">
                  <c:v>1.8038558139534924E-5</c:v>
                </c:pt>
                <c:pt idx="158">
                  <c:v>1.6985000000000058E-5</c:v>
                </c:pt>
                <c:pt idx="159">
                  <c:v>1.7022906976744187E-5</c:v>
                </c:pt>
                <c:pt idx="160">
                  <c:v>1.6712279069767524E-5</c:v>
                </c:pt>
                <c:pt idx="161">
                  <c:v>1.5510558139534928E-5</c:v>
                </c:pt>
                <c:pt idx="162">
                  <c:v>1.4117255813953503E-5</c:v>
                </c:pt>
                <c:pt idx="163">
                  <c:v>1.3588511627907034E-5</c:v>
                </c:pt>
                <c:pt idx="164">
                  <c:v>1.3651000000000031E-5</c:v>
                </c:pt>
                <c:pt idx="165">
                  <c:v>1.3493744186046521E-5</c:v>
                </c:pt>
                <c:pt idx="166">
                  <c:v>1.3441325581395393E-5</c:v>
                </c:pt>
                <c:pt idx="167">
                  <c:v>1.2608883720930266E-5</c:v>
                </c:pt>
                <c:pt idx="168">
                  <c:v>1.2693976744186078E-5</c:v>
                </c:pt>
                <c:pt idx="169">
                  <c:v>1.2032627906976742E-5</c:v>
                </c:pt>
                <c:pt idx="170">
                  <c:v>1.1660395348837284E-5</c:v>
                </c:pt>
                <c:pt idx="171">
                  <c:v>1.2238255813953503E-5</c:v>
                </c:pt>
                <c:pt idx="172">
                  <c:v>1.2026558139534917E-5</c:v>
                </c:pt>
                <c:pt idx="173">
                  <c:v>1.17615813953489E-5</c:v>
                </c:pt>
                <c:pt idx="174">
                  <c:v>1.193667441860469E-5</c:v>
                </c:pt>
                <c:pt idx="175">
                  <c:v>1.1433534883720961E-5</c:v>
                </c:pt>
                <c:pt idx="176">
                  <c:v>1.044609302325582E-5</c:v>
                </c:pt>
                <c:pt idx="177">
                  <c:v>1.0837162790697683E-5</c:v>
                </c:pt>
                <c:pt idx="178">
                  <c:v>1.0814488372093041E-5</c:v>
                </c:pt>
                <c:pt idx="179">
                  <c:v>9.7383720930232723E-6</c:v>
                </c:pt>
                <c:pt idx="180">
                  <c:v>8.2270697674418603E-6</c:v>
                </c:pt>
                <c:pt idx="181">
                  <c:v>6.84658139534886E-6</c:v>
                </c:pt>
                <c:pt idx="182">
                  <c:v>7.4259069767442E-6</c:v>
                </c:pt>
                <c:pt idx="183">
                  <c:v>7.3204186046511866E-6</c:v>
                </c:pt>
                <c:pt idx="184">
                  <c:v>6.1632093023255992E-6</c:v>
                </c:pt>
                <c:pt idx="185">
                  <c:v>6.1683720930232786E-6</c:v>
                </c:pt>
                <c:pt idx="186">
                  <c:v>6.4307674418604934E-6</c:v>
                </c:pt>
                <c:pt idx="187">
                  <c:v>6.3732325581395512E-6</c:v>
                </c:pt>
                <c:pt idx="188">
                  <c:v>6.362325581395359E-6</c:v>
                </c:pt>
                <c:pt idx="189">
                  <c:v>5.322651162790709E-6</c:v>
                </c:pt>
                <c:pt idx="190">
                  <c:v>5.5892558139535064E-6</c:v>
                </c:pt>
                <c:pt idx="191">
                  <c:v>5.9490697674418916E-6</c:v>
                </c:pt>
                <c:pt idx="192">
                  <c:v>6.4217906976744454E-6</c:v>
                </c:pt>
                <c:pt idx="193">
                  <c:v>5.9638372093023435E-6</c:v>
                </c:pt>
                <c:pt idx="194">
                  <c:v>5.8262790697674523E-6</c:v>
                </c:pt>
                <c:pt idx="195">
                  <c:v>5.7968139534883918E-6</c:v>
                </c:pt>
                <c:pt idx="196">
                  <c:v>5.4975348837209334E-6</c:v>
                </c:pt>
                <c:pt idx="197">
                  <c:v>5.8675813953488487E-6</c:v>
                </c:pt>
                <c:pt idx="198">
                  <c:v>5.8151860465116369E-6</c:v>
                </c:pt>
                <c:pt idx="199">
                  <c:v>5.8463023255814188E-6</c:v>
                </c:pt>
                <c:pt idx="200">
                  <c:v>6.1495581395349033E-6</c:v>
                </c:pt>
                <c:pt idx="201">
                  <c:v>6.4360465116279281E-6</c:v>
                </c:pt>
                <c:pt idx="202">
                  <c:v>6.2886279069767633E-6</c:v>
                </c:pt>
                <c:pt idx="203">
                  <c:v>6.0116744186046787E-6</c:v>
                </c:pt>
                <c:pt idx="204">
                  <c:v>6.3243488372093024E-6</c:v>
                </c:pt>
                <c:pt idx="205">
                  <c:v>6.6475581395349E-6</c:v>
                </c:pt>
                <c:pt idx="206">
                  <c:v>7.0367441860465384E-6</c:v>
                </c:pt>
                <c:pt idx="207">
                  <c:v>7.3340000000000174E-6</c:v>
                </c:pt>
                <c:pt idx="208">
                  <c:v>8.3466511627906965E-6</c:v>
                </c:pt>
                <c:pt idx="209">
                  <c:v>1.0072930232558163E-5</c:v>
                </c:pt>
                <c:pt idx="210">
                  <c:v>1.3182534883720967E-5</c:v>
                </c:pt>
                <c:pt idx="211">
                  <c:v>1.5732744186046517E-5</c:v>
                </c:pt>
                <c:pt idx="212">
                  <c:v>2.1574023255814009E-5</c:v>
                </c:pt>
                <c:pt idx="213">
                  <c:v>3.1317674418604769E-5</c:v>
                </c:pt>
                <c:pt idx="214">
                  <c:v>3.5255581395348837E-5</c:v>
                </c:pt>
                <c:pt idx="215">
                  <c:v>4.0893023255814148E-5</c:v>
                </c:pt>
                <c:pt idx="216">
                  <c:v>4.1833720930232779E-5</c:v>
                </c:pt>
                <c:pt idx="217">
                  <c:v>3.8630000000000116E-5</c:v>
                </c:pt>
                <c:pt idx="218">
                  <c:v>3.8876046511628023E-5</c:v>
                </c:pt>
                <c:pt idx="219">
                  <c:v>3.9048372093023408E-5</c:v>
                </c:pt>
                <c:pt idx="220">
                  <c:v>3.9264418604651236E-5</c:v>
                </c:pt>
                <c:pt idx="221">
                  <c:v>3.7207441860465234E-5</c:v>
                </c:pt>
                <c:pt idx="222">
                  <c:v>3.5477674418604783E-5</c:v>
                </c:pt>
                <c:pt idx="223">
                  <c:v>3.1084418604651264E-5</c:v>
                </c:pt>
                <c:pt idx="224">
                  <c:v>2.6365348837209399E-5</c:v>
                </c:pt>
                <c:pt idx="225">
                  <c:v>2.3902790697674462E-5</c:v>
                </c:pt>
                <c:pt idx="226">
                  <c:v>2.1748186046511631E-5</c:v>
                </c:pt>
                <c:pt idx="227">
                  <c:v>1.8888744186046543E-5</c:v>
                </c:pt>
                <c:pt idx="228">
                  <c:v>1.6201790697674473E-5</c:v>
                </c:pt>
                <c:pt idx="229">
                  <c:v>1.2060372093023283E-5</c:v>
                </c:pt>
                <c:pt idx="230">
                  <c:v>1.0685093023255821E-5</c:v>
                </c:pt>
                <c:pt idx="231">
                  <c:v>7.9559069767442025E-6</c:v>
                </c:pt>
                <c:pt idx="232">
                  <c:v>8.4039069767442345E-6</c:v>
                </c:pt>
                <c:pt idx="233">
                  <c:v>8.5016744186046778E-6</c:v>
                </c:pt>
                <c:pt idx="234">
                  <c:v>6.844139534883739E-6</c:v>
                </c:pt>
                <c:pt idx="235">
                  <c:v>7.5824883720930436E-6</c:v>
                </c:pt>
                <c:pt idx="236">
                  <c:v>9.4262325581395743E-6</c:v>
                </c:pt>
                <c:pt idx="237">
                  <c:v>1.0235767441860487E-5</c:v>
                </c:pt>
                <c:pt idx="238">
                  <c:v>9.0410232558139568E-6</c:v>
                </c:pt>
                <c:pt idx="239">
                  <c:v>9.449558139534914E-6</c:v>
                </c:pt>
              </c:numCache>
            </c:numRef>
          </c:val>
        </c:ser>
        <c:ser>
          <c:idx val="22"/>
          <c:order val="22"/>
          <c:tx>
            <c:strRef>
              <c:f>plot_data_c!$A$24</c:f>
              <c:strCache>
                <c:ptCount val="1"/>
                <c:pt idx="0">
                  <c:v>220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plot_data_c!$B$24:$IG$24</c:f>
              <c:numCache>
                <c:formatCode>General</c:formatCode>
                <c:ptCount val="240"/>
                <c:pt idx="0">
                  <c:v>6.9947777777777784E-4</c:v>
                </c:pt>
                <c:pt idx="1">
                  <c:v>7.0211333333333509E-4</c:v>
                </c:pt>
                <c:pt idx="2">
                  <c:v>7.0522444444444594E-4</c:v>
                </c:pt>
                <c:pt idx="3">
                  <c:v>7.1081333333333492E-4</c:v>
                </c:pt>
                <c:pt idx="4">
                  <c:v>7.0929555555555553E-4</c:v>
                </c:pt>
                <c:pt idx="5">
                  <c:v>7.2454000000000149E-4</c:v>
                </c:pt>
                <c:pt idx="6">
                  <c:v>7.188822222222237E-4</c:v>
                </c:pt>
                <c:pt idx="7">
                  <c:v>7.0911555555555551E-4</c:v>
                </c:pt>
                <c:pt idx="8">
                  <c:v>7.0160222222222408E-4</c:v>
                </c:pt>
                <c:pt idx="9">
                  <c:v>6.9834444444444657E-4</c:v>
                </c:pt>
                <c:pt idx="10">
                  <c:v>6.9802666666666884E-4</c:v>
                </c:pt>
                <c:pt idx="11">
                  <c:v>6.8329111111111265E-4</c:v>
                </c:pt>
                <c:pt idx="12">
                  <c:v>6.7343555555555588E-4</c:v>
                </c:pt>
                <c:pt idx="13">
                  <c:v>6.6337555555555589E-4</c:v>
                </c:pt>
                <c:pt idx="14">
                  <c:v>6.4884888888889006E-4</c:v>
                </c:pt>
                <c:pt idx="15">
                  <c:v>6.2452888888889007E-4</c:v>
                </c:pt>
                <c:pt idx="16">
                  <c:v>6.0103555555555553E-4</c:v>
                </c:pt>
                <c:pt idx="17">
                  <c:v>5.9298222222222417E-4</c:v>
                </c:pt>
                <c:pt idx="18">
                  <c:v>5.8165111111111215E-4</c:v>
                </c:pt>
                <c:pt idx="19">
                  <c:v>5.7443111111111253E-4</c:v>
                </c:pt>
                <c:pt idx="20">
                  <c:v>5.6805555555555548E-4</c:v>
                </c:pt>
                <c:pt idx="21">
                  <c:v>5.686555555555556E-4</c:v>
                </c:pt>
                <c:pt idx="22">
                  <c:v>5.7676444444444534E-4</c:v>
                </c:pt>
                <c:pt idx="23">
                  <c:v>5.8360000000000118E-4</c:v>
                </c:pt>
                <c:pt idx="24">
                  <c:v>5.9382444444444681E-4</c:v>
                </c:pt>
                <c:pt idx="25">
                  <c:v>5.9447333333333509E-4</c:v>
                </c:pt>
                <c:pt idx="26">
                  <c:v>6.0075555555555557E-4</c:v>
                </c:pt>
                <c:pt idx="27">
                  <c:v>6.0393777777777895E-4</c:v>
                </c:pt>
                <c:pt idx="28">
                  <c:v>5.74357777777778E-4</c:v>
                </c:pt>
                <c:pt idx="29">
                  <c:v>5.5510222222222394E-4</c:v>
                </c:pt>
                <c:pt idx="30">
                  <c:v>5.8292222222222395E-4</c:v>
                </c:pt>
                <c:pt idx="31">
                  <c:v>6.0136888888888992E-4</c:v>
                </c:pt>
                <c:pt idx="32">
                  <c:v>5.9733333333333611E-4</c:v>
                </c:pt>
                <c:pt idx="33">
                  <c:v>6.3052666666666779E-4</c:v>
                </c:pt>
                <c:pt idx="34">
                  <c:v>6.3660888888888891E-4</c:v>
                </c:pt>
                <c:pt idx="35">
                  <c:v>6.4671111111111229E-4</c:v>
                </c:pt>
                <c:pt idx="36">
                  <c:v>6.1434666666666739E-4</c:v>
                </c:pt>
                <c:pt idx="37">
                  <c:v>5.9650888888888929E-4</c:v>
                </c:pt>
                <c:pt idx="38">
                  <c:v>6.0909111111111204E-4</c:v>
                </c:pt>
                <c:pt idx="39">
                  <c:v>6.3770666666666722E-4</c:v>
                </c:pt>
                <c:pt idx="40">
                  <c:v>7.0820000000000128E-4</c:v>
                </c:pt>
                <c:pt idx="41">
                  <c:v>8.2208666666666727E-4</c:v>
                </c:pt>
                <c:pt idx="42">
                  <c:v>1.0021288888888901E-3</c:v>
                </c:pt>
                <c:pt idx="43">
                  <c:v>1.1054977777777797E-3</c:v>
                </c:pt>
                <c:pt idx="44">
                  <c:v>1.1575999999999999E-3</c:v>
                </c:pt>
                <c:pt idx="45">
                  <c:v>1.1867200000000024E-3</c:v>
                </c:pt>
                <c:pt idx="46">
                  <c:v>1.195373333333336E-3</c:v>
                </c:pt>
                <c:pt idx="47">
                  <c:v>1.1836800000000027E-3</c:v>
                </c:pt>
                <c:pt idx="48">
                  <c:v>1.1677777777777799E-3</c:v>
                </c:pt>
                <c:pt idx="49">
                  <c:v>1.1377333333333353E-3</c:v>
                </c:pt>
                <c:pt idx="50">
                  <c:v>1.1042444444444445E-3</c:v>
                </c:pt>
                <c:pt idx="51">
                  <c:v>1.079593333333334E-3</c:v>
                </c:pt>
                <c:pt idx="52">
                  <c:v>1.0425022222222244E-3</c:v>
                </c:pt>
                <c:pt idx="53">
                  <c:v>9.9982666666666707E-4</c:v>
                </c:pt>
                <c:pt idx="54">
                  <c:v>9.794311111111099E-4</c:v>
                </c:pt>
                <c:pt idx="55">
                  <c:v>9.4147555555555565E-4</c:v>
                </c:pt>
                <c:pt idx="56">
                  <c:v>9.0665777777778017E-4</c:v>
                </c:pt>
                <c:pt idx="57">
                  <c:v>8.6007555555555563E-4</c:v>
                </c:pt>
                <c:pt idx="58">
                  <c:v>8.1882888888888965E-4</c:v>
                </c:pt>
                <c:pt idx="59">
                  <c:v>7.8584666666666771E-4</c:v>
                </c:pt>
                <c:pt idx="60">
                  <c:v>7.6021777777777772E-4</c:v>
                </c:pt>
                <c:pt idx="61">
                  <c:v>6.7702888888889032E-4</c:v>
                </c:pt>
                <c:pt idx="62">
                  <c:v>6.2310222222222451E-4</c:v>
                </c:pt>
                <c:pt idx="63">
                  <c:v>5.7457555555555579E-4</c:v>
                </c:pt>
                <c:pt idx="64">
                  <c:v>5.5302000000000161E-4</c:v>
                </c:pt>
                <c:pt idx="65">
                  <c:v>5.4959111111111227E-4</c:v>
                </c:pt>
                <c:pt idx="66">
                  <c:v>6.0139777777777788E-4</c:v>
                </c:pt>
                <c:pt idx="67">
                  <c:v>6.3822222222222394E-4</c:v>
                </c:pt>
                <c:pt idx="68">
                  <c:v>3.2522666666666682E-4</c:v>
                </c:pt>
                <c:pt idx="69">
                  <c:v>1.7289622222222241E-4</c:v>
                </c:pt>
                <c:pt idx="70">
                  <c:v>1.7278977777777783E-4</c:v>
                </c:pt>
                <c:pt idx="71">
                  <c:v>1.6819755555555593E-4</c:v>
                </c:pt>
                <c:pt idx="72">
                  <c:v>1.6580800000000058E-4</c:v>
                </c:pt>
                <c:pt idx="73">
                  <c:v>1.6504244444444447E-4</c:v>
                </c:pt>
                <c:pt idx="74">
                  <c:v>1.5953266666666693E-4</c:v>
                </c:pt>
                <c:pt idx="75">
                  <c:v>1.5232066666666697E-4</c:v>
                </c:pt>
                <c:pt idx="76">
                  <c:v>1.5474355555555582E-4</c:v>
                </c:pt>
                <c:pt idx="77">
                  <c:v>1.5914377777777807E-4</c:v>
                </c:pt>
                <c:pt idx="78">
                  <c:v>1.5336222222222225E-4</c:v>
                </c:pt>
                <c:pt idx="79">
                  <c:v>1.31700666666667E-4</c:v>
                </c:pt>
                <c:pt idx="80">
                  <c:v>1.1101822222222262E-4</c:v>
                </c:pt>
                <c:pt idx="81">
                  <c:v>1.4349622222222221E-4</c:v>
                </c:pt>
                <c:pt idx="82">
                  <c:v>1.4840800000000043E-4</c:v>
                </c:pt>
                <c:pt idx="83">
                  <c:v>1.5274155555555587E-4</c:v>
                </c:pt>
                <c:pt idx="84">
                  <c:v>1.5480711111111152E-4</c:v>
                </c:pt>
                <c:pt idx="85">
                  <c:v>1.6444822222222273E-4</c:v>
                </c:pt>
                <c:pt idx="86">
                  <c:v>1.6744955555555603E-4</c:v>
                </c:pt>
                <c:pt idx="87">
                  <c:v>1.696566666666672E-4</c:v>
                </c:pt>
                <c:pt idx="88">
                  <c:v>1.7346933333333363E-4</c:v>
                </c:pt>
                <c:pt idx="89">
                  <c:v>1.7076222222222221E-4</c:v>
                </c:pt>
                <c:pt idx="90">
                  <c:v>1.7389288888888915E-4</c:v>
                </c:pt>
                <c:pt idx="91">
                  <c:v>1.7280666666666703E-4</c:v>
                </c:pt>
                <c:pt idx="92">
                  <c:v>1.7733466666666704E-4</c:v>
                </c:pt>
                <c:pt idx="93">
                  <c:v>1.7463644444444445E-4</c:v>
                </c:pt>
                <c:pt idx="94">
                  <c:v>1.7383933333333366E-4</c:v>
                </c:pt>
                <c:pt idx="95">
                  <c:v>1.7405733333333368E-4</c:v>
                </c:pt>
                <c:pt idx="96">
                  <c:v>1.7584022222222255E-4</c:v>
                </c:pt>
                <c:pt idx="97">
                  <c:v>1.7763711111111152E-4</c:v>
                </c:pt>
                <c:pt idx="98">
                  <c:v>1.7786977777777807E-4</c:v>
                </c:pt>
                <c:pt idx="99">
                  <c:v>1.788220000000003E-4</c:v>
                </c:pt>
                <c:pt idx="100">
                  <c:v>1.7454222222222223E-4</c:v>
                </c:pt>
                <c:pt idx="101">
                  <c:v>1.7560733333333374E-4</c:v>
                </c:pt>
                <c:pt idx="102">
                  <c:v>1.7173022222222243E-4</c:v>
                </c:pt>
                <c:pt idx="103">
                  <c:v>1.7234733333333361E-4</c:v>
                </c:pt>
                <c:pt idx="104">
                  <c:v>1.7573933333333341E-4</c:v>
                </c:pt>
                <c:pt idx="105">
                  <c:v>1.6893355555555598E-4</c:v>
                </c:pt>
                <c:pt idx="106">
                  <c:v>1.7011911111111121E-4</c:v>
                </c:pt>
                <c:pt idx="107">
                  <c:v>1.7540222222222252E-4</c:v>
                </c:pt>
                <c:pt idx="108">
                  <c:v>1.7082155555555594E-4</c:v>
                </c:pt>
                <c:pt idx="109">
                  <c:v>1.7262022222222259E-4</c:v>
                </c:pt>
                <c:pt idx="110">
                  <c:v>1.6964422222222276E-4</c:v>
                </c:pt>
                <c:pt idx="111">
                  <c:v>1.6597155555555593E-4</c:v>
                </c:pt>
                <c:pt idx="112">
                  <c:v>1.6825666666666711E-4</c:v>
                </c:pt>
                <c:pt idx="113">
                  <c:v>1.6735088888888925E-4</c:v>
                </c:pt>
                <c:pt idx="114">
                  <c:v>1.6093288888888922E-4</c:v>
                </c:pt>
                <c:pt idx="115">
                  <c:v>1.6365955555555593E-4</c:v>
                </c:pt>
                <c:pt idx="116">
                  <c:v>1.611251111111116E-4</c:v>
                </c:pt>
                <c:pt idx="117">
                  <c:v>1.6281644444444463E-4</c:v>
                </c:pt>
                <c:pt idx="118">
                  <c:v>1.5539955555555563E-4</c:v>
                </c:pt>
                <c:pt idx="119">
                  <c:v>1.5269622222222241E-4</c:v>
                </c:pt>
                <c:pt idx="120">
                  <c:v>1.4653177777777804E-4</c:v>
                </c:pt>
                <c:pt idx="121">
                  <c:v>1.4601422222222253E-4</c:v>
                </c:pt>
                <c:pt idx="122">
                  <c:v>1.4228466666666681E-4</c:v>
                </c:pt>
                <c:pt idx="123">
                  <c:v>1.3990688888888922E-4</c:v>
                </c:pt>
                <c:pt idx="124">
                  <c:v>1.3491377777777804E-4</c:v>
                </c:pt>
                <c:pt idx="125">
                  <c:v>1.3117955555555565E-4</c:v>
                </c:pt>
                <c:pt idx="126">
                  <c:v>1.2800911111111141E-4</c:v>
                </c:pt>
                <c:pt idx="127">
                  <c:v>1.1962266666666703E-4</c:v>
                </c:pt>
                <c:pt idx="128">
                  <c:v>1.174533333333337E-4</c:v>
                </c:pt>
                <c:pt idx="129">
                  <c:v>1.2241711111111121E-4</c:v>
                </c:pt>
                <c:pt idx="130">
                  <c:v>1.054584444444446E-4</c:v>
                </c:pt>
                <c:pt idx="131">
                  <c:v>9.4936666666667075E-5</c:v>
                </c:pt>
                <c:pt idx="132">
                  <c:v>8.8389555555555563E-5</c:v>
                </c:pt>
                <c:pt idx="133">
                  <c:v>7.5678000000000125E-5</c:v>
                </c:pt>
                <c:pt idx="134">
                  <c:v>6.3213111111111312E-5</c:v>
                </c:pt>
                <c:pt idx="135">
                  <c:v>5.1112222222222416E-5</c:v>
                </c:pt>
                <c:pt idx="136">
                  <c:v>4.6616888888888922E-5</c:v>
                </c:pt>
                <c:pt idx="137">
                  <c:v>4.5467333333333527E-5</c:v>
                </c:pt>
                <c:pt idx="138">
                  <c:v>4.2844444444444557E-5</c:v>
                </c:pt>
                <c:pt idx="139">
                  <c:v>4.0872444444444597E-5</c:v>
                </c:pt>
                <c:pt idx="140">
                  <c:v>3.8607111111111236E-5</c:v>
                </c:pt>
                <c:pt idx="141">
                  <c:v>3.7706000000000096E-5</c:v>
                </c:pt>
                <c:pt idx="142">
                  <c:v>3.7233777777777988E-5</c:v>
                </c:pt>
                <c:pt idx="143">
                  <c:v>3.5007333333333441E-5</c:v>
                </c:pt>
                <c:pt idx="144">
                  <c:v>3.4345555555555638E-5</c:v>
                </c:pt>
                <c:pt idx="145">
                  <c:v>3.2562444444444508E-5</c:v>
                </c:pt>
                <c:pt idx="146">
                  <c:v>3.343022222222233E-5</c:v>
                </c:pt>
                <c:pt idx="147">
                  <c:v>3.1937111111111234E-5</c:v>
                </c:pt>
                <c:pt idx="148">
                  <c:v>2.9131333333333411E-5</c:v>
                </c:pt>
                <c:pt idx="149">
                  <c:v>2.7801333333333439E-5</c:v>
                </c:pt>
                <c:pt idx="150">
                  <c:v>2.702511111111121E-5</c:v>
                </c:pt>
                <c:pt idx="151">
                  <c:v>2.3339111111111192E-5</c:v>
                </c:pt>
                <c:pt idx="152">
                  <c:v>2.2215511111111208E-5</c:v>
                </c:pt>
                <c:pt idx="153">
                  <c:v>2.0690266666666749E-5</c:v>
                </c:pt>
                <c:pt idx="154">
                  <c:v>2.0466333333333351E-5</c:v>
                </c:pt>
                <c:pt idx="155">
                  <c:v>1.942164444444449E-5</c:v>
                </c:pt>
                <c:pt idx="156">
                  <c:v>1.8597488888888948E-5</c:v>
                </c:pt>
                <c:pt idx="157">
                  <c:v>1.8300266666666722E-5</c:v>
                </c:pt>
                <c:pt idx="158">
                  <c:v>1.7752111111111152E-5</c:v>
                </c:pt>
                <c:pt idx="159">
                  <c:v>1.7038600000000003E-5</c:v>
                </c:pt>
                <c:pt idx="160">
                  <c:v>1.6123822222222278E-5</c:v>
                </c:pt>
                <c:pt idx="161">
                  <c:v>1.5874177777777834E-5</c:v>
                </c:pt>
                <c:pt idx="162">
                  <c:v>1.5893422222222261E-5</c:v>
                </c:pt>
                <c:pt idx="163">
                  <c:v>1.4254622222222225E-5</c:v>
                </c:pt>
                <c:pt idx="164">
                  <c:v>1.3329577777777827E-5</c:v>
                </c:pt>
                <c:pt idx="165">
                  <c:v>1.2990911111111137E-5</c:v>
                </c:pt>
                <c:pt idx="166">
                  <c:v>1.3365333333333373E-5</c:v>
                </c:pt>
                <c:pt idx="167">
                  <c:v>1.3452288888888918E-5</c:v>
                </c:pt>
                <c:pt idx="168">
                  <c:v>1.2849511111111151E-5</c:v>
                </c:pt>
                <c:pt idx="169">
                  <c:v>1.20572E-5</c:v>
                </c:pt>
                <c:pt idx="170">
                  <c:v>1.2414333333333354E-5</c:v>
                </c:pt>
                <c:pt idx="171">
                  <c:v>1.2094844444444445E-5</c:v>
                </c:pt>
                <c:pt idx="172">
                  <c:v>1.2075755555555563E-5</c:v>
                </c:pt>
                <c:pt idx="173">
                  <c:v>1.1576800000000036E-5</c:v>
                </c:pt>
                <c:pt idx="174">
                  <c:v>1.1694733333333367E-5</c:v>
                </c:pt>
                <c:pt idx="175">
                  <c:v>1.1683133333333386E-5</c:v>
                </c:pt>
                <c:pt idx="176">
                  <c:v>1.0927977777777805E-5</c:v>
                </c:pt>
                <c:pt idx="177">
                  <c:v>1.0918022222222244E-5</c:v>
                </c:pt>
                <c:pt idx="178">
                  <c:v>9.944600000000025E-6</c:v>
                </c:pt>
                <c:pt idx="179">
                  <c:v>9.6510666666667037E-6</c:v>
                </c:pt>
                <c:pt idx="180">
                  <c:v>9.3875111111111338E-6</c:v>
                </c:pt>
                <c:pt idx="181">
                  <c:v>7.9762444444444829E-6</c:v>
                </c:pt>
                <c:pt idx="182">
                  <c:v>7.4176666666666879E-6</c:v>
                </c:pt>
                <c:pt idx="183">
                  <c:v>7.6334444444444716E-6</c:v>
                </c:pt>
                <c:pt idx="184">
                  <c:v>7.9248222222222422E-6</c:v>
                </c:pt>
                <c:pt idx="185">
                  <c:v>8.0594888888889399E-6</c:v>
                </c:pt>
                <c:pt idx="186">
                  <c:v>7.0515111111111361E-6</c:v>
                </c:pt>
                <c:pt idx="187">
                  <c:v>7.357844444444461E-6</c:v>
                </c:pt>
                <c:pt idx="188">
                  <c:v>7.0248444444444593E-6</c:v>
                </c:pt>
                <c:pt idx="189">
                  <c:v>6.3893333333333613E-6</c:v>
                </c:pt>
                <c:pt idx="190">
                  <c:v>6.5679333333333506E-6</c:v>
                </c:pt>
                <c:pt idx="191">
                  <c:v>6.6370888888889E-6</c:v>
                </c:pt>
                <c:pt idx="192">
                  <c:v>6.1230666666666792E-6</c:v>
                </c:pt>
                <c:pt idx="193">
                  <c:v>6.1986444444444646E-6</c:v>
                </c:pt>
                <c:pt idx="194">
                  <c:v>6.3730222222222455E-6</c:v>
                </c:pt>
                <c:pt idx="195">
                  <c:v>6.1394444444444694E-6</c:v>
                </c:pt>
                <c:pt idx="196">
                  <c:v>6.5097333333333644E-6</c:v>
                </c:pt>
                <c:pt idx="197">
                  <c:v>6.6295111111111307E-6</c:v>
                </c:pt>
                <c:pt idx="198">
                  <c:v>5.7863333333333647E-6</c:v>
                </c:pt>
                <c:pt idx="199">
                  <c:v>6.4434444444444711E-6</c:v>
                </c:pt>
                <c:pt idx="200">
                  <c:v>6.2633777777777891E-6</c:v>
                </c:pt>
                <c:pt idx="201">
                  <c:v>6.0714000000000229E-6</c:v>
                </c:pt>
                <c:pt idx="202">
                  <c:v>6.0649111111111243E-6</c:v>
                </c:pt>
                <c:pt idx="203">
                  <c:v>6.3731111111111335E-6</c:v>
                </c:pt>
                <c:pt idx="204">
                  <c:v>5.9982666666666893E-6</c:v>
                </c:pt>
                <c:pt idx="205">
                  <c:v>6.6920222222222411E-6</c:v>
                </c:pt>
                <c:pt idx="206">
                  <c:v>6.8122888888889021E-6</c:v>
                </c:pt>
                <c:pt idx="207">
                  <c:v>7.5833555555555731E-6</c:v>
                </c:pt>
                <c:pt idx="208">
                  <c:v>8.8227777777778073E-6</c:v>
                </c:pt>
                <c:pt idx="209">
                  <c:v>9.7299333333333603E-6</c:v>
                </c:pt>
                <c:pt idx="210">
                  <c:v>1.1671688888888925E-5</c:v>
                </c:pt>
                <c:pt idx="211">
                  <c:v>1.1893866666666714E-5</c:v>
                </c:pt>
                <c:pt idx="212">
                  <c:v>1.2073244444444444E-5</c:v>
                </c:pt>
                <c:pt idx="213">
                  <c:v>1.5641044444444474E-5</c:v>
                </c:pt>
                <c:pt idx="214">
                  <c:v>1.8618066666666708E-5</c:v>
                </c:pt>
                <c:pt idx="215">
                  <c:v>1.8312511111111171E-5</c:v>
                </c:pt>
                <c:pt idx="216">
                  <c:v>2.0255577777777877E-5</c:v>
                </c:pt>
                <c:pt idx="217">
                  <c:v>1.829957777777784E-5</c:v>
                </c:pt>
                <c:pt idx="218">
                  <c:v>1.846426666666672E-5</c:v>
                </c:pt>
                <c:pt idx="219">
                  <c:v>1.9509644444444483E-5</c:v>
                </c:pt>
                <c:pt idx="220">
                  <c:v>2.03376444444445E-5</c:v>
                </c:pt>
                <c:pt idx="221">
                  <c:v>2.1499577777777887E-5</c:v>
                </c:pt>
                <c:pt idx="222">
                  <c:v>1.6893755555555613E-5</c:v>
                </c:pt>
                <c:pt idx="223">
                  <c:v>1.4670022222222245E-5</c:v>
                </c:pt>
                <c:pt idx="224">
                  <c:v>1.3093155555555588E-5</c:v>
                </c:pt>
                <c:pt idx="225">
                  <c:v>1.2977200000000003E-5</c:v>
                </c:pt>
                <c:pt idx="226">
                  <c:v>1.1090088888888924E-5</c:v>
                </c:pt>
                <c:pt idx="227">
                  <c:v>9.0771555555555748E-6</c:v>
                </c:pt>
                <c:pt idx="228">
                  <c:v>7.804444444444462E-6</c:v>
                </c:pt>
                <c:pt idx="229">
                  <c:v>6.3762000000000255E-6</c:v>
                </c:pt>
                <c:pt idx="230">
                  <c:v>6.4743777777777935E-6</c:v>
                </c:pt>
                <c:pt idx="231">
                  <c:v>5.285644444444465E-6</c:v>
                </c:pt>
                <c:pt idx="232">
                  <c:v>5.153088888888896E-6</c:v>
                </c:pt>
                <c:pt idx="233">
                  <c:v>5.532022222222242E-6</c:v>
                </c:pt>
                <c:pt idx="234">
                  <c:v>4.4592666666666876E-6</c:v>
                </c:pt>
                <c:pt idx="235">
                  <c:v>5.2371333333333531E-6</c:v>
                </c:pt>
                <c:pt idx="236">
                  <c:v>5.4088444444444675E-6</c:v>
                </c:pt>
                <c:pt idx="237">
                  <c:v>5.7952666666666846E-6</c:v>
                </c:pt>
                <c:pt idx="238">
                  <c:v>6.5611777777777881E-6</c:v>
                </c:pt>
                <c:pt idx="239">
                  <c:v>7.4773777777777956E-6</c:v>
                </c:pt>
              </c:numCache>
            </c:numRef>
          </c:val>
        </c:ser>
        <c:ser>
          <c:idx val="23"/>
          <c:order val="23"/>
          <c:tx>
            <c:strRef>
              <c:f>plot_data_c!$A$25</c:f>
              <c:strCache>
                <c:ptCount val="1"/>
                <c:pt idx="0">
                  <c:v>230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plot_data_c!$B$25:$IG$25</c:f>
              <c:numCache>
                <c:formatCode>General</c:formatCode>
                <c:ptCount val="240"/>
                <c:pt idx="0">
                  <c:v>3.2185319148936238E-4</c:v>
                </c:pt>
                <c:pt idx="1">
                  <c:v>3.1835106382978833E-4</c:v>
                </c:pt>
                <c:pt idx="2">
                  <c:v>3.2135531914893688E-4</c:v>
                </c:pt>
                <c:pt idx="3">
                  <c:v>3.2888085106383045E-4</c:v>
                </c:pt>
                <c:pt idx="4">
                  <c:v>3.2280425531914971E-4</c:v>
                </c:pt>
                <c:pt idx="5">
                  <c:v>3.2384893617021362E-4</c:v>
                </c:pt>
                <c:pt idx="6">
                  <c:v>3.2700000000000074E-4</c:v>
                </c:pt>
                <c:pt idx="7">
                  <c:v>3.3264468085106405E-4</c:v>
                </c:pt>
                <c:pt idx="8">
                  <c:v>3.2764255319148942E-4</c:v>
                </c:pt>
                <c:pt idx="9">
                  <c:v>3.2279361702127786E-4</c:v>
                </c:pt>
                <c:pt idx="10">
                  <c:v>3.2138723404255396E-4</c:v>
                </c:pt>
                <c:pt idx="11">
                  <c:v>3.1699148936170304E-4</c:v>
                </c:pt>
                <c:pt idx="12">
                  <c:v>3.0602127659574584E-4</c:v>
                </c:pt>
                <c:pt idx="13">
                  <c:v>3.0011702127659683E-4</c:v>
                </c:pt>
                <c:pt idx="14">
                  <c:v>2.8845744680851151E-4</c:v>
                </c:pt>
                <c:pt idx="15">
                  <c:v>2.8043617021276707E-4</c:v>
                </c:pt>
                <c:pt idx="16">
                  <c:v>2.8175744680851135E-4</c:v>
                </c:pt>
                <c:pt idx="17">
                  <c:v>2.7220000000000054E-4</c:v>
                </c:pt>
                <c:pt idx="18">
                  <c:v>2.6924042553191495E-4</c:v>
                </c:pt>
                <c:pt idx="19">
                  <c:v>2.5601489361702136E-4</c:v>
                </c:pt>
                <c:pt idx="20">
                  <c:v>2.5988723404255377E-4</c:v>
                </c:pt>
                <c:pt idx="21">
                  <c:v>2.5534255319148945E-4</c:v>
                </c:pt>
                <c:pt idx="22">
                  <c:v>2.6793829787234101E-4</c:v>
                </c:pt>
                <c:pt idx="23">
                  <c:v>2.7180212765957537E-4</c:v>
                </c:pt>
                <c:pt idx="24">
                  <c:v>2.8053404255319196E-4</c:v>
                </c:pt>
                <c:pt idx="25">
                  <c:v>2.8521914893617022E-4</c:v>
                </c:pt>
                <c:pt idx="26">
                  <c:v>2.968638297872352E-4</c:v>
                </c:pt>
                <c:pt idx="27">
                  <c:v>3.3722553191489345E-4</c:v>
                </c:pt>
                <c:pt idx="28">
                  <c:v>4.2931063829787356E-4</c:v>
                </c:pt>
                <c:pt idx="29">
                  <c:v>4.6052978723404303E-4</c:v>
                </c:pt>
                <c:pt idx="30">
                  <c:v>4.7469148936170297E-4</c:v>
                </c:pt>
                <c:pt idx="31">
                  <c:v>4.8136382978723513E-4</c:v>
                </c:pt>
                <c:pt idx="32">
                  <c:v>4.8757234042553414E-4</c:v>
                </c:pt>
                <c:pt idx="33">
                  <c:v>5.0550425531914901E-4</c:v>
                </c:pt>
                <c:pt idx="34">
                  <c:v>5.1137021276595831E-4</c:v>
                </c:pt>
                <c:pt idx="35">
                  <c:v>4.1766808510638402E-4</c:v>
                </c:pt>
                <c:pt idx="36">
                  <c:v>2.9645106382978812E-4</c:v>
                </c:pt>
                <c:pt idx="37">
                  <c:v>2.655553191489365E-4</c:v>
                </c:pt>
                <c:pt idx="38">
                  <c:v>2.6867872340425621E-4</c:v>
                </c:pt>
                <c:pt idx="39">
                  <c:v>2.7007021276595814E-4</c:v>
                </c:pt>
                <c:pt idx="40">
                  <c:v>2.8763617021276665E-4</c:v>
                </c:pt>
                <c:pt idx="41">
                  <c:v>3.2586595744680852E-4</c:v>
                </c:pt>
                <c:pt idx="42">
                  <c:v>3.8677872340425653E-4</c:v>
                </c:pt>
                <c:pt idx="43">
                  <c:v>4.2674042553191488E-4</c:v>
                </c:pt>
                <c:pt idx="44">
                  <c:v>4.3792340425532057E-4</c:v>
                </c:pt>
                <c:pt idx="45">
                  <c:v>4.3876595744680883E-4</c:v>
                </c:pt>
                <c:pt idx="46">
                  <c:v>4.3124468085106401E-4</c:v>
                </c:pt>
                <c:pt idx="47">
                  <c:v>4.2185531914893819E-4</c:v>
                </c:pt>
                <c:pt idx="48">
                  <c:v>3.9976170212766053E-4</c:v>
                </c:pt>
                <c:pt idx="49">
                  <c:v>3.751936170212774E-4</c:v>
                </c:pt>
                <c:pt idx="50">
                  <c:v>3.5590212765957541E-4</c:v>
                </c:pt>
                <c:pt idx="51">
                  <c:v>3.4402765957446856E-4</c:v>
                </c:pt>
                <c:pt idx="52">
                  <c:v>3.198489361702138E-4</c:v>
                </c:pt>
                <c:pt idx="53">
                  <c:v>3.108489361702139E-4</c:v>
                </c:pt>
                <c:pt idx="54">
                  <c:v>2.9804255319148951E-4</c:v>
                </c:pt>
                <c:pt idx="55">
                  <c:v>2.8156595744680847E-4</c:v>
                </c:pt>
                <c:pt idx="56">
                  <c:v>2.689510638297881E-4</c:v>
                </c:pt>
                <c:pt idx="57">
                  <c:v>2.5516595744680848E-4</c:v>
                </c:pt>
                <c:pt idx="58">
                  <c:v>2.3853829787234089E-4</c:v>
                </c:pt>
                <c:pt idx="59">
                  <c:v>2.326702127659575E-4</c:v>
                </c:pt>
                <c:pt idx="60">
                  <c:v>3.0247659574468149E-4</c:v>
                </c:pt>
                <c:pt idx="61">
                  <c:v>4.9859361702127704E-4</c:v>
                </c:pt>
                <c:pt idx="62">
                  <c:v>5.3256595744680861E-4</c:v>
                </c:pt>
                <c:pt idx="63">
                  <c:v>5.3111063829787354E-4</c:v>
                </c:pt>
                <c:pt idx="64">
                  <c:v>5.2334468085106522E-4</c:v>
                </c:pt>
                <c:pt idx="65">
                  <c:v>5.191787234042559E-4</c:v>
                </c:pt>
                <c:pt idx="66">
                  <c:v>5.428595744680863E-4</c:v>
                </c:pt>
                <c:pt idx="67">
                  <c:v>5.4426595744680949E-4</c:v>
                </c:pt>
                <c:pt idx="68">
                  <c:v>2.6848936170212827E-4</c:v>
                </c:pt>
                <c:pt idx="69">
                  <c:v>1.477427659574468E-4</c:v>
                </c:pt>
                <c:pt idx="70">
                  <c:v>1.5370808510638341E-4</c:v>
                </c:pt>
                <c:pt idx="71">
                  <c:v>1.5336468085106383E-4</c:v>
                </c:pt>
                <c:pt idx="72">
                  <c:v>1.5499000000000001E-4</c:v>
                </c:pt>
                <c:pt idx="73">
                  <c:v>1.5025808510638343E-4</c:v>
                </c:pt>
                <c:pt idx="74">
                  <c:v>1.4771425531914922E-4</c:v>
                </c:pt>
                <c:pt idx="75">
                  <c:v>1.4145680851063833E-4</c:v>
                </c:pt>
                <c:pt idx="76">
                  <c:v>1.5113978723404261E-4</c:v>
                </c:pt>
                <c:pt idx="77">
                  <c:v>1.4739553191489365E-4</c:v>
                </c:pt>
                <c:pt idx="78">
                  <c:v>1.4439234042553197E-4</c:v>
                </c:pt>
                <c:pt idx="79">
                  <c:v>1.2404000000000001E-4</c:v>
                </c:pt>
                <c:pt idx="80">
                  <c:v>1.1300148936170238E-4</c:v>
                </c:pt>
                <c:pt idx="81">
                  <c:v>1.3990595744680905E-4</c:v>
                </c:pt>
                <c:pt idx="82">
                  <c:v>1.4183829787234089E-4</c:v>
                </c:pt>
                <c:pt idx="83">
                  <c:v>1.5130212765957461E-4</c:v>
                </c:pt>
                <c:pt idx="84">
                  <c:v>1.5321659574468123E-4</c:v>
                </c:pt>
                <c:pt idx="85">
                  <c:v>1.5395063829787262E-4</c:v>
                </c:pt>
                <c:pt idx="86">
                  <c:v>1.5582361702127696E-4</c:v>
                </c:pt>
                <c:pt idx="87">
                  <c:v>1.5778106382978725E-4</c:v>
                </c:pt>
                <c:pt idx="88">
                  <c:v>1.6475638297872391E-4</c:v>
                </c:pt>
                <c:pt idx="89">
                  <c:v>1.6664148936170253E-4</c:v>
                </c:pt>
                <c:pt idx="90">
                  <c:v>1.6646744680851101E-4</c:v>
                </c:pt>
                <c:pt idx="91">
                  <c:v>1.6683595744680922E-4</c:v>
                </c:pt>
                <c:pt idx="92">
                  <c:v>1.6592127659574506E-4</c:v>
                </c:pt>
                <c:pt idx="93">
                  <c:v>1.6571021276595791E-4</c:v>
                </c:pt>
                <c:pt idx="94">
                  <c:v>1.6647702127659585E-4</c:v>
                </c:pt>
                <c:pt idx="95">
                  <c:v>1.6549829787234103E-4</c:v>
                </c:pt>
                <c:pt idx="96">
                  <c:v>1.6654638297872393E-4</c:v>
                </c:pt>
                <c:pt idx="97">
                  <c:v>1.7013680851063831E-4</c:v>
                </c:pt>
                <c:pt idx="98">
                  <c:v>1.6511234042553227E-4</c:v>
                </c:pt>
                <c:pt idx="99">
                  <c:v>1.6802468085106435E-4</c:v>
                </c:pt>
                <c:pt idx="100">
                  <c:v>1.6186617021276601E-4</c:v>
                </c:pt>
                <c:pt idx="101">
                  <c:v>1.6543574468085189E-4</c:v>
                </c:pt>
                <c:pt idx="102">
                  <c:v>1.621848936170218E-4</c:v>
                </c:pt>
                <c:pt idx="103">
                  <c:v>1.6507680851063862E-4</c:v>
                </c:pt>
                <c:pt idx="104">
                  <c:v>1.6305276595744681E-4</c:v>
                </c:pt>
                <c:pt idx="105">
                  <c:v>1.6480659574468146E-4</c:v>
                </c:pt>
                <c:pt idx="106">
                  <c:v>1.6195191489361732E-4</c:v>
                </c:pt>
                <c:pt idx="107">
                  <c:v>1.6366957446808559E-4</c:v>
                </c:pt>
                <c:pt idx="108">
                  <c:v>1.649023404255323E-4</c:v>
                </c:pt>
                <c:pt idx="109">
                  <c:v>1.6373276595744681E-4</c:v>
                </c:pt>
                <c:pt idx="110">
                  <c:v>1.6256851063829825E-4</c:v>
                </c:pt>
                <c:pt idx="111">
                  <c:v>1.581719148936173E-4</c:v>
                </c:pt>
                <c:pt idx="112">
                  <c:v>1.5952404255319198E-4</c:v>
                </c:pt>
                <c:pt idx="113">
                  <c:v>1.5867510638297919E-4</c:v>
                </c:pt>
                <c:pt idx="114">
                  <c:v>1.5576702127659573E-4</c:v>
                </c:pt>
                <c:pt idx="115">
                  <c:v>1.5438063829787245E-4</c:v>
                </c:pt>
                <c:pt idx="116">
                  <c:v>1.5282659574468129E-4</c:v>
                </c:pt>
                <c:pt idx="117">
                  <c:v>1.5223680851063841E-4</c:v>
                </c:pt>
                <c:pt idx="118">
                  <c:v>1.4817723404255323E-4</c:v>
                </c:pt>
                <c:pt idx="119">
                  <c:v>1.4526936170212768E-4</c:v>
                </c:pt>
                <c:pt idx="120">
                  <c:v>1.3805063829787275E-4</c:v>
                </c:pt>
                <c:pt idx="121">
                  <c:v>1.3708489361702184E-4</c:v>
                </c:pt>
                <c:pt idx="122">
                  <c:v>1.3582319148936219E-4</c:v>
                </c:pt>
                <c:pt idx="123">
                  <c:v>1.3211723404255347E-4</c:v>
                </c:pt>
                <c:pt idx="124">
                  <c:v>1.2551127659574481E-4</c:v>
                </c:pt>
                <c:pt idx="125">
                  <c:v>1.2224404255319188E-4</c:v>
                </c:pt>
                <c:pt idx="126">
                  <c:v>1.2381851063829826E-4</c:v>
                </c:pt>
                <c:pt idx="127">
                  <c:v>1.1424085106383023E-4</c:v>
                </c:pt>
                <c:pt idx="128">
                  <c:v>1.1068638297872382E-4</c:v>
                </c:pt>
                <c:pt idx="129">
                  <c:v>1.1537531914893642E-4</c:v>
                </c:pt>
                <c:pt idx="130">
                  <c:v>1.0311765957446808E-4</c:v>
                </c:pt>
                <c:pt idx="131">
                  <c:v>9.2109148936170412E-5</c:v>
                </c:pt>
                <c:pt idx="132">
                  <c:v>8.4390638297872684E-5</c:v>
                </c:pt>
                <c:pt idx="133">
                  <c:v>7.1535531914893857E-5</c:v>
                </c:pt>
                <c:pt idx="134">
                  <c:v>6.1628510638297881E-5</c:v>
                </c:pt>
                <c:pt idx="135">
                  <c:v>4.9169148936170298E-5</c:v>
                </c:pt>
                <c:pt idx="136">
                  <c:v>4.5474042553191492E-5</c:v>
                </c:pt>
                <c:pt idx="137">
                  <c:v>4.5129148936170222E-5</c:v>
                </c:pt>
                <c:pt idx="138">
                  <c:v>4.2660425531914923E-5</c:v>
                </c:pt>
                <c:pt idx="139">
                  <c:v>4.0923829787234043E-5</c:v>
                </c:pt>
                <c:pt idx="140">
                  <c:v>3.8730000000000078E-5</c:v>
                </c:pt>
                <c:pt idx="141">
                  <c:v>3.7341489361702189E-5</c:v>
                </c:pt>
                <c:pt idx="142">
                  <c:v>3.6886170212766088E-5</c:v>
                </c:pt>
                <c:pt idx="143">
                  <c:v>3.6224680851063893E-5</c:v>
                </c:pt>
                <c:pt idx="144">
                  <c:v>3.3838297872340519E-5</c:v>
                </c:pt>
                <c:pt idx="145">
                  <c:v>3.2776595744680915E-5</c:v>
                </c:pt>
                <c:pt idx="146">
                  <c:v>3.2201914893617143E-5</c:v>
                </c:pt>
                <c:pt idx="147">
                  <c:v>3.0870000000000116E-5</c:v>
                </c:pt>
                <c:pt idx="148">
                  <c:v>2.7515531914893672E-5</c:v>
                </c:pt>
                <c:pt idx="149">
                  <c:v>2.6576595744680852E-5</c:v>
                </c:pt>
                <c:pt idx="150">
                  <c:v>2.5833617021276755E-5</c:v>
                </c:pt>
                <c:pt idx="151">
                  <c:v>2.5051914893617094E-5</c:v>
                </c:pt>
                <c:pt idx="152">
                  <c:v>2.2177872340425642E-5</c:v>
                </c:pt>
                <c:pt idx="153">
                  <c:v>2.0428510638297876E-5</c:v>
                </c:pt>
                <c:pt idx="154">
                  <c:v>1.9939276595744714E-5</c:v>
                </c:pt>
                <c:pt idx="155">
                  <c:v>1.8921808510638367E-5</c:v>
                </c:pt>
                <c:pt idx="156">
                  <c:v>1.811734042553192E-5</c:v>
                </c:pt>
                <c:pt idx="157">
                  <c:v>1.7037999999999998E-5</c:v>
                </c:pt>
                <c:pt idx="158">
                  <c:v>1.6611531914893673E-5</c:v>
                </c:pt>
                <c:pt idx="159">
                  <c:v>1.7578255319148971E-5</c:v>
                </c:pt>
                <c:pt idx="160">
                  <c:v>1.6767851063829847E-5</c:v>
                </c:pt>
                <c:pt idx="161">
                  <c:v>1.6585085106383039E-5</c:v>
                </c:pt>
                <c:pt idx="162">
                  <c:v>1.5777829787234098E-5</c:v>
                </c:pt>
                <c:pt idx="163">
                  <c:v>1.4791446808510659E-5</c:v>
                </c:pt>
                <c:pt idx="164">
                  <c:v>1.4368340425531919E-5</c:v>
                </c:pt>
                <c:pt idx="165">
                  <c:v>1.3045765957446821E-5</c:v>
                </c:pt>
                <c:pt idx="166">
                  <c:v>1.2505595744680905E-5</c:v>
                </c:pt>
                <c:pt idx="167">
                  <c:v>1.3078212765957463E-5</c:v>
                </c:pt>
                <c:pt idx="168">
                  <c:v>1.2313021276595768E-5</c:v>
                </c:pt>
                <c:pt idx="169">
                  <c:v>1.2001978723404261E-5</c:v>
                </c:pt>
                <c:pt idx="170">
                  <c:v>1.2311978723404263E-5</c:v>
                </c:pt>
                <c:pt idx="171">
                  <c:v>1.2215170212766017E-5</c:v>
                </c:pt>
                <c:pt idx="172">
                  <c:v>1.1605638297872397E-5</c:v>
                </c:pt>
                <c:pt idx="173">
                  <c:v>1.0904000000000026E-5</c:v>
                </c:pt>
                <c:pt idx="174">
                  <c:v>1.1504489361702196E-5</c:v>
                </c:pt>
                <c:pt idx="175">
                  <c:v>1.0937744680851065E-5</c:v>
                </c:pt>
                <c:pt idx="176">
                  <c:v>1.1288808510638349E-5</c:v>
                </c:pt>
                <c:pt idx="177">
                  <c:v>1.202506382978726E-5</c:v>
                </c:pt>
                <c:pt idx="178">
                  <c:v>1.0569297872340426E-5</c:v>
                </c:pt>
                <c:pt idx="179">
                  <c:v>1.0529255319148965E-5</c:v>
                </c:pt>
                <c:pt idx="180">
                  <c:v>9.7026595744681301E-6</c:v>
                </c:pt>
                <c:pt idx="181">
                  <c:v>8.8393191489361703E-6</c:v>
                </c:pt>
                <c:pt idx="182">
                  <c:v>8.6186382978723646E-6</c:v>
                </c:pt>
                <c:pt idx="183">
                  <c:v>8.7711489361702268E-6</c:v>
                </c:pt>
                <c:pt idx="184">
                  <c:v>8.4254042553191998E-6</c:v>
                </c:pt>
                <c:pt idx="185">
                  <c:v>8.1319148936170226E-6</c:v>
                </c:pt>
                <c:pt idx="186">
                  <c:v>7.5676170212766105E-6</c:v>
                </c:pt>
                <c:pt idx="187">
                  <c:v>7.2732127659574747E-6</c:v>
                </c:pt>
                <c:pt idx="188">
                  <c:v>7.7190638297872556E-6</c:v>
                </c:pt>
                <c:pt idx="189">
                  <c:v>7.4047021276595992E-6</c:v>
                </c:pt>
                <c:pt idx="190">
                  <c:v>7.2703829787234252E-6</c:v>
                </c:pt>
                <c:pt idx="191">
                  <c:v>6.8226170212766057E-6</c:v>
                </c:pt>
                <c:pt idx="192">
                  <c:v>6.8040212765957463E-6</c:v>
                </c:pt>
                <c:pt idx="193">
                  <c:v>6.6439361702127803E-6</c:v>
                </c:pt>
                <c:pt idx="194">
                  <c:v>7.0520425531915032E-6</c:v>
                </c:pt>
                <c:pt idx="195">
                  <c:v>6.6251914893617183E-6</c:v>
                </c:pt>
                <c:pt idx="196">
                  <c:v>5.8863829787234152E-6</c:v>
                </c:pt>
                <c:pt idx="197">
                  <c:v>5.8688297872340634E-6</c:v>
                </c:pt>
                <c:pt idx="198">
                  <c:v>5.7617234042553483E-6</c:v>
                </c:pt>
                <c:pt idx="199">
                  <c:v>6.0890638297872543E-6</c:v>
                </c:pt>
                <c:pt idx="200">
                  <c:v>6.76893617021278E-6</c:v>
                </c:pt>
                <c:pt idx="201">
                  <c:v>6.6903191489361871E-6</c:v>
                </c:pt>
                <c:pt idx="202">
                  <c:v>6.4199361702127855E-6</c:v>
                </c:pt>
                <c:pt idx="203">
                  <c:v>6.9022553191489535E-6</c:v>
                </c:pt>
                <c:pt idx="204">
                  <c:v>6.2081489361702278E-6</c:v>
                </c:pt>
                <c:pt idx="205">
                  <c:v>6.8837021276595977E-6</c:v>
                </c:pt>
                <c:pt idx="206">
                  <c:v>7.1196382978723651E-6</c:v>
                </c:pt>
                <c:pt idx="207">
                  <c:v>8.0368936170213081E-6</c:v>
                </c:pt>
                <c:pt idx="208">
                  <c:v>8.2415106382978723E-6</c:v>
                </c:pt>
                <c:pt idx="209">
                  <c:v>9.3125744680851435E-6</c:v>
                </c:pt>
                <c:pt idx="210">
                  <c:v>1.0084425531914925E-5</c:v>
                </c:pt>
                <c:pt idx="211">
                  <c:v>1.0093553191489383E-5</c:v>
                </c:pt>
                <c:pt idx="212">
                  <c:v>6.517234042553207E-6</c:v>
                </c:pt>
                <c:pt idx="213">
                  <c:v>8.3366382978723832E-6</c:v>
                </c:pt>
                <c:pt idx="214">
                  <c:v>8.8247872340425895E-6</c:v>
                </c:pt>
                <c:pt idx="215">
                  <c:v>9.0296170212766195E-6</c:v>
                </c:pt>
                <c:pt idx="216">
                  <c:v>8.1877659574468267E-6</c:v>
                </c:pt>
                <c:pt idx="217">
                  <c:v>8.8818297872340589E-6</c:v>
                </c:pt>
                <c:pt idx="218">
                  <c:v>9.282574468085137E-6</c:v>
                </c:pt>
                <c:pt idx="219">
                  <c:v>1.0787106382978744E-5</c:v>
                </c:pt>
                <c:pt idx="220">
                  <c:v>8.8348297872340507E-6</c:v>
                </c:pt>
                <c:pt idx="221">
                  <c:v>1.099519148936173E-5</c:v>
                </c:pt>
                <c:pt idx="222">
                  <c:v>9.6662553191489833E-6</c:v>
                </c:pt>
                <c:pt idx="223">
                  <c:v>7.7660638297872536E-6</c:v>
                </c:pt>
                <c:pt idx="224">
                  <c:v>6.4415744680851247E-6</c:v>
                </c:pt>
                <c:pt idx="225">
                  <c:v>7.5547021276595943E-6</c:v>
                </c:pt>
                <c:pt idx="226">
                  <c:v>6.827106382978738E-6</c:v>
                </c:pt>
                <c:pt idx="227">
                  <c:v>6.4510425531915119E-6</c:v>
                </c:pt>
                <c:pt idx="228">
                  <c:v>5.1017659574468133E-6</c:v>
                </c:pt>
                <c:pt idx="229">
                  <c:v>3.9195106382978822E-6</c:v>
                </c:pt>
                <c:pt idx="230">
                  <c:v>3.3776808510638387E-6</c:v>
                </c:pt>
                <c:pt idx="231">
                  <c:v>4.0544468085106423E-6</c:v>
                </c:pt>
                <c:pt idx="232">
                  <c:v>3.7799787234042628E-6</c:v>
                </c:pt>
                <c:pt idx="233">
                  <c:v>4.1135106382978705E-6</c:v>
                </c:pt>
                <c:pt idx="234">
                  <c:v>3.8868297872340534E-6</c:v>
                </c:pt>
                <c:pt idx="235">
                  <c:v>3.6062978723404416E-6</c:v>
                </c:pt>
                <c:pt idx="236">
                  <c:v>4.1310000000000135E-6</c:v>
                </c:pt>
                <c:pt idx="237">
                  <c:v>4.4272978723404334E-6</c:v>
                </c:pt>
                <c:pt idx="238">
                  <c:v>5.0839148936170307E-6</c:v>
                </c:pt>
                <c:pt idx="239">
                  <c:v>5.6950425531914923E-6</c:v>
                </c:pt>
              </c:numCache>
            </c:numRef>
          </c:val>
        </c:ser>
        <c:ser>
          <c:idx val="24"/>
          <c:order val="24"/>
          <c:tx>
            <c:strRef>
              <c:f>plot_data_c!$A$26</c:f>
              <c:strCache>
                <c:ptCount val="1"/>
                <c:pt idx="0">
                  <c:v>240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plot_data_c!$B$26:$IG$26</c:f>
              <c:numCache>
                <c:formatCode>General</c:formatCode>
                <c:ptCount val="240"/>
                <c:pt idx="0">
                  <c:v>9.8337142857143192E-5</c:v>
                </c:pt>
                <c:pt idx="1">
                  <c:v>9.6455510204081725E-5</c:v>
                </c:pt>
                <c:pt idx="2">
                  <c:v>1.0102571428571459E-4</c:v>
                </c:pt>
                <c:pt idx="3">
                  <c:v>1.0445265306122471E-4</c:v>
                </c:pt>
                <c:pt idx="4">
                  <c:v>1.014018367346942E-4</c:v>
                </c:pt>
                <c:pt idx="5">
                  <c:v>1.0358469387755134E-4</c:v>
                </c:pt>
                <c:pt idx="6">
                  <c:v>1.0358653061224488E-4</c:v>
                </c:pt>
                <c:pt idx="7">
                  <c:v>1.0546857142857185E-4</c:v>
                </c:pt>
                <c:pt idx="8">
                  <c:v>1.0558244897959182E-4</c:v>
                </c:pt>
                <c:pt idx="9">
                  <c:v>1.0149306122448978E-4</c:v>
                </c:pt>
                <c:pt idx="10">
                  <c:v>1.0159102040816327E-4</c:v>
                </c:pt>
                <c:pt idx="11">
                  <c:v>1.043804081632653E-4</c:v>
                </c:pt>
                <c:pt idx="12">
                  <c:v>1.0208306122448978E-4</c:v>
                </c:pt>
                <c:pt idx="13">
                  <c:v>9.9070816326530839E-5</c:v>
                </c:pt>
                <c:pt idx="14">
                  <c:v>9.3656530612245235E-5</c:v>
                </c:pt>
                <c:pt idx="15">
                  <c:v>9.5685306122449482E-5</c:v>
                </c:pt>
                <c:pt idx="16">
                  <c:v>9.4641428571428933E-5</c:v>
                </c:pt>
                <c:pt idx="17">
                  <c:v>9.572102040816359E-5</c:v>
                </c:pt>
                <c:pt idx="18">
                  <c:v>9.8507755102041235E-5</c:v>
                </c:pt>
                <c:pt idx="19">
                  <c:v>9.8889387755102286E-5</c:v>
                </c:pt>
                <c:pt idx="20">
                  <c:v>9.8116530612245067E-5</c:v>
                </c:pt>
                <c:pt idx="21">
                  <c:v>9.7976122448979841E-5</c:v>
                </c:pt>
                <c:pt idx="22">
                  <c:v>1.0519285714285736E-4</c:v>
                </c:pt>
                <c:pt idx="23">
                  <c:v>1.1003714285714323E-4</c:v>
                </c:pt>
                <c:pt idx="24">
                  <c:v>1.0836285714285745E-4</c:v>
                </c:pt>
                <c:pt idx="25">
                  <c:v>1.1421714285714326E-4</c:v>
                </c:pt>
                <c:pt idx="26">
                  <c:v>1.3266040816326541E-4</c:v>
                </c:pt>
                <c:pt idx="27">
                  <c:v>1.9296612244897997E-4</c:v>
                </c:pt>
                <c:pt idx="28">
                  <c:v>3.6205306122449096E-4</c:v>
                </c:pt>
                <c:pt idx="29">
                  <c:v>4.1303877551020511E-4</c:v>
                </c:pt>
                <c:pt idx="30">
                  <c:v>4.3010204081632804E-4</c:v>
                </c:pt>
                <c:pt idx="31">
                  <c:v>4.4265306122449031E-4</c:v>
                </c:pt>
                <c:pt idx="32">
                  <c:v>4.5041836734693879E-4</c:v>
                </c:pt>
                <c:pt idx="33">
                  <c:v>4.4886326530612427E-4</c:v>
                </c:pt>
                <c:pt idx="34">
                  <c:v>4.270061224489812E-4</c:v>
                </c:pt>
                <c:pt idx="35">
                  <c:v>3.1396530612244953E-4</c:v>
                </c:pt>
                <c:pt idx="36">
                  <c:v>1.6577102040816365E-4</c:v>
                </c:pt>
                <c:pt idx="37">
                  <c:v>1.35980204081633E-4</c:v>
                </c:pt>
                <c:pt idx="38">
                  <c:v>1.279604081632653E-4</c:v>
                </c:pt>
                <c:pt idx="39">
                  <c:v>1.2864224489795941E-4</c:v>
                </c:pt>
                <c:pt idx="40">
                  <c:v>1.2534061224489802E-4</c:v>
                </c:pt>
                <c:pt idx="41">
                  <c:v>1.2293714285714307E-4</c:v>
                </c:pt>
                <c:pt idx="42">
                  <c:v>1.2571326530612267E-4</c:v>
                </c:pt>
                <c:pt idx="43">
                  <c:v>1.249846938775513E-4</c:v>
                </c:pt>
                <c:pt idx="44">
                  <c:v>1.1887163265306167E-4</c:v>
                </c:pt>
                <c:pt idx="45">
                  <c:v>1.0992204081632675E-4</c:v>
                </c:pt>
                <c:pt idx="46">
                  <c:v>9.9795306122449617E-5</c:v>
                </c:pt>
                <c:pt idx="47">
                  <c:v>8.9581428571428924E-5</c:v>
                </c:pt>
                <c:pt idx="48">
                  <c:v>8.0412653061224498E-5</c:v>
                </c:pt>
                <c:pt idx="49">
                  <c:v>6.6428367346938941E-5</c:v>
                </c:pt>
                <c:pt idx="50">
                  <c:v>5.9768163265306311E-5</c:v>
                </c:pt>
                <c:pt idx="51">
                  <c:v>5.4268979591836937E-5</c:v>
                </c:pt>
                <c:pt idx="52">
                  <c:v>4.5475102040816417E-5</c:v>
                </c:pt>
                <c:pt idx="53">
                  <c:v>4.2448979591836844E-5</c:v>
                </c:pt>
                <c:pt idx="54">
                  <c:v>3.8192857142857196E-5</c:v>
                </c:pt>
                <c:pt idx="55">
                  <c:v>3.5147755102040852E-5</c:v>
                </c:pt>
                <c:pt idx="56">
                  <c:v>3.2702244897959279E-5</c:v>
                </c:pt>
                <c:pt idx="57">
                  <c:v>2.9931428571428649E-5</c:v>
                </c:pt>
                <c:pt idx="58">
                  <c:v>2.7192244897959252E-5</c:v>
                </c:pt>
                <c:pt idx="59">
                  <c:v>3.3693265306122561E-5</c:v>
                </c:pt>
                <c:pt idx="60">
                  <c:v>1.2808836734693881E-4</c:v>
                </c:pt>
                <c:pt idx="61">
                  <c:v>3.8894693877551076E-4</c:v>
                </c:pt>
                <c:pt idx="62">
                  <c:v>4.2157346938775513E-4</c:v>
                </c:pt>
                <c:pt idx="63">
                  <c:v>4.416897959183688E-4</c:v>
                </c:pt>
                <c:pt idx="64">
                  <c:v>4.386081632653072E-4</c:v>
                </c:pt>
                <c:pt idx="65">
                  <c:v>4.3398163265306124E-4</c:v>
                </c:pt>
                <c:pt idx="66">
                  <c:v>4.4216938775510338E-4</c:v>
                </c:pt>
                <c:pt idx="67">
                  <c:v>4.4494081632653215E-4</c:v>
                </c:pt>
                <c:pt idx="68">
                  <c:v>2.1540204081632654E-4</c:v>
                </c:pt>
                <c:pt idx="69">
                  <c:v>1.3115979591836761E-4</c:v>
                </c:pt>
                <c:pt idx="70">
                  <c:v>1.3819673469387794E-4</c:v>
                </c:pt>
                <c:pt idx="71">
                  <c:v>1.4383244897959183E-4</c:v>
                </c:pt>
                <c:pt idx="72">
                  <c:v>1.4313040816326531E-4</c:v>
                </c:pt>
                <c:pt idx="73">
                  <c:v>1.4011938775510203E-4</c:v>
                </c:pt>
                <c:pt idx="74">
                  <c:v>1.398126530612249E-4</c:v>
                </c:pt>
                <c:pt idx="75">
                  <c:v>1.3702571428571473E-4</c:v>
                </c:pt>
                <c:pt idx="76">
                  <c:v>1.4267755102040822E-4</c:v>
                </c:pt>
                <c:pt idx="77">
                  <c:v>1.3780326530612289E-4</c:v>
                </c:pt>
                <c:pt idx="78">
                  <c:v>1.3398918367346941E-4</c:v>
                </c:pt>
                <c:pt idx="79">
                  <c:v>1.1778224489795923E-4</c:v>
                </c:pt>
                <c:pt idx="80">
                  <c:v>1.0832673469387795E-4</c:v>
                </c:pt>
                <c:pt idx="81">
                  <c:v>1.3690244897959189E-4</c:v>
                </c:pt>
                <c:pt idx="82">
                  <c:v>1.3838061224489821E-4</c:v>
                </c:pt>
                <c:pt idx="83">
                  <c:v>1.4467836734693881E-4</c:v>
                </c:pt>
                <c:pt idx="84">
                  <c:v>1.4498163265306123E-4</c:v>
                </c:pt>
                <c:pt idx="85">
                  <c:v>1.4445448979591837E-4</c:v>
                </c:pt>
                <c:pt idx="86">
                  <c:v>1.439265306122449E-4</c:v>
                </c:pt>
                <c:pt idx="87">
                  <c:v>1.489708163265309E-4</c:v>
                </c:pt>
                <c:pt idx="88">
                  <c:v>1.5745714285714325E-4</c:v>
                </c:pt>
                <c:pt idx="89">
                  <c:v>1.5622938775510236E-4</c:v>
                </c:pt>
                <c:pt idx="90">
                  <c:v>1.5645428571428601E-4</c:v>
                </c:pt>
                <c:pt idx="91">
                  <c:v>1.5937755102040827E-4</c:v>
                </c:pt>
                <c:pt idx="92">
                  <c:v>1.5728040816326541E-4</c:v>
                </c:pt>
                <c:pt idx="93">
                  <c:v>1.5848551020408209E-4</c:v>
                </c:pt>
                <c:pt idx="94">
                  <c:v>1.5679877551020427E-4</c:v>
                </c:pt>
                <c:pt idx="95">
                  <c:v>1.5780510204081686E-4</c:v>
                </c:pt>
                <c:pt idx="96">
                  <c:v>1.6094836734693901E-4</c:v>
                </c:pt>
                <c:pt idx="97">
                  <c:v>1.6064306122448981E-4</c:v>
                </c:pt>
                <c:pt idx="98">
                  <c:v>1.5890428571428599E-4</c:v>
                </c:pt>
                <c:pt idx="99">
                  <c:v>1.6039551020408202E-4</c:v>
                </c:pt>
                <c:pt idx="100">
                  <c:v>1.5958285714285755E-4</c:v>
                </c:pt>
                <c:pt idx="101">
                  <c:v>1.5945755102040845E-4</c:v>
                </c:pt>
                <c:pt idx="102">
                  <c:v>1.5829224489795923E-4</c:v>
                </c:pt>
                <c:pt idx="103">
                  <c:v>1.5876673469387796E-4</c:v>
                </c:pt>
                <c:pt idx="104">
                  <c:v>1.5616306122448979E-4</c:v>
                </c:pt>
                <c:pt idx="105">
                  <c:v>1.5780040816326562E-4</c:v>
                </c:pt>
                <c:pt idx="106">
                  <c:v>1.5938938775510221E-4</c:v>
                </c:pt>
                <c:pt idx="107">
                  <c:v>1.5548224489795941E-4</c:v>
                </c:pt>
                <c:pt idx="108">
                  <c:v>1.5511836734693883E-4</c:v>
                </c:pt>
                <c:pt idx="109">
                  <c:v>1.5732224489795941E-4</c:v>
                </c:pt>
                <c:pt idx="110">
                  <c:v>1.5307897959183681E-4</c:v>
                </c:pt>
                <c:pt idx="111">
                  <c:v>1.5362387755102076E-4</c:v>
                </c:pt>
                <c:pt idx="112">
                  <c:v>1.5657877551020425E-4</c:v>
                </c:pt>
                <c:pt idx="113">
                  <c:v>1.5230367346938807E-4</c:v>
                </c:pt>
                <c:pt idx="114">
                  <c:v>1.4953163265306153E-4</c:v>
                </c:pt>
                <c:pt idx="115">
                  <c:v>1.4704387755102067E-4</c:v>
                </c:pt>
                <c:pt idx="116">
                  <c:v>1.4726142857142857E-4</c:v>
                </c:pt>
                <c:pt idx="117">
                  <c:v>1.4657346938775509E-4</c:v>
                </c:pt>
                <c:pt idx="118">
                  <c:v>1.4231408163265343E-4</c:v>
                </c:pt>
                <c:pt idx="119">
                  <c:v>1.4172428571428573E-4</c:v>
                </c:pt>
                <c:pt idx="120">
                  <c:v>1.3165448979591835E-4</c:v>
                </c:pt>
                <c:pt idx="121">
                  <c:v>1.3054510204081661E-4</c:v>
                </c:pt>
                <c:pt idx="122">
                  <c:v>1.2964346938775512E-4</c:v>
                </c:pt>
                <c:pt idx="123">
                  <c:v>1.2416061224489801E-4</c:v>
                </c:pt>
                <c:pt idx="124">
                  <c:v>1.199114285714286E-4</c:v>
                </c:pt>
                <c:pt idx="125">
                  <c:v>1.1840469387755159E-4</c:v>
                </c:pt>
                <c:pt idx="126">
                  <c:v>1.1343163265306167E-4</c:v>
                </c:pt>
                <c:pt idx="127">
                  <c:v>1.0597285714285745E-4</c:v>
                </c:pt>
                <c:pt idx="128">
                  <c:v>1.0386367346938808E-4</c:v>
                </c:pt>
                <c:pt idx="129">
                  <c:v>1.0794469387755141E-4</c:v>
                </c:pt>
                <c:pt idx="130">
                  <c:v>9.8358367346939118E-5</c:v>
                </c:pt>
                <c:pt idx="131">
                  <c:v>8.755632653061277E-5</c:v>
                </c:pt>
                <c:pt idx="132">
                  <c:v>8.2633061224490057E-5</c:v>
                </c:pt>
                <c:pt idx="133">
                  <c:v>7.0396530612245163E-5</c:v>
                </c:pt>
                <c:pt idx="134">
                  <c:v>5.8326734693877706E-5</c:v>
                </c:pt>
                <c:pt idx="135">
                  <c:v>4.7013877551020585E-5</c:v>
                </c:pt>
                <c:pt idx="136">
                  <c:v>4.3369387755102133E-5</c:v>
                </c:pt>
                <c:pt idx="137">
                  <c:v>4.3123469387755105E-5</c:v>
                </c:pt>
                <c:pt idx="138">
                  <c:v>4.0951836734693883E-5</c:v>
                </c:pt>
                <c:pt idx="139">
                  <c:v>3.934755102040821E-5</c:v>
                </c:pt>
                <c:pt idx="140">
                  <c:v>3.7847755102040925E-5</c:v>
                </c:pt>
                <c:pt idx="141">
                  <c:v>3.7601836734694012E-5</c:v>
                </c:pt>
                <c:pt idx="142">
                  <c:v>3.7399591836734696E-5</c:v>
                </c:pt>
                <c:pt idx="143">
                  <c:v>3.623734693877564E-5</c:v>
                </c:pt>
                <c:pt idx="144">
                  <c:v>3.4061836734693974E-5</c:v>
                </c:pt>
                <c:pt idx="145">
                  <c:v>3.5511428571428657E-5</c:v>
                </c:pt>
                <c:pt idx="146">
                  <c:v>3.3639387755102157E-5</c:v>
                </c:pt>
                <c:pt idx="147">
                  <c:v>3.0351224489796013E-5</c:v>
                </c:pt>
                <c:pt idx="148">
                  <c:v>2.8781632653061304E-5</c:v>
                </c:pt>
                <c:pt idx="149">
                  <c:v>2.7197755102040852E-5</c:v>
                </c:pt>
                <c:pt idx="150">
                  <c:v>2.5298571428571515E-5</c:v>
                </c:pt>
                <c:pt idx="151">
                  <c:v>2.2280204081632717E-5</c:v>
                </c:pt>
                <c:pt idx="152">
                  <c:v>1.9735979591836795E-5</c:v>
                </c:pt>
                <c:pt idx="153">
                  <c:v>1.8968918367346974E-5</c:v>
                </c:pt>
                <c:pt idx="154">
                  <c:v>1.7889428571428604E-5</c:v>
                </c:pt>
                <c:pt idx="155">
                  <c:v>1.6832571428571491E-5</c:v>
                </c:pt>
                <c:pt idx="156">
                  <c:v>1.6020020408163334E-5</c:v>
                </c:pt>
                <c:pt idx="157">
                  <c:v>1.6842897959183724E-5</c:v>
                </c:pt>
                <c:pt idx="158">
                  <c:v>1.5193795918367397E-5</c:v>
                </c:pt>
                <c:pt idx="159">
                  <c:v>1.5600081632653128E-5</c:v>
                </c:pt>
                <c:pt idx="160">
                  <c:v>1.5524346938775525E-5</c:v>
                </c:pt>
                <c:pt idx="161">
                  <c:v>1.4137612244897963E-5</c:v>
                </c:pt>
                <c:pt idx="162">
                  <c:v>1.4251755102040821E-5</c:v>
                </c:pt>
                <c:pt idx="163">
                  <c:v>1.3904979591836785E-5</c:v>
                </c:pt>
                <c:pt idx="164">
                  <c:v>1.352869387755102E-5</c:v>
                </c:pt>
                <c:pt idx="165">
                  <c:v>1.3575081632653109E-5</c:v>
                </c:pt>
                <c:pt idx="166">
                  <c:v>1.3898428571428595E-5</c:v>
                </c:pt>
                <c:pt idx="167">
                  <c:v>1.3529877551020443E-5</c:v>
                </c:pt>
                <c:pt idx="168">
                  <c:v>1.3203244897959207E-5</c:v>
                </c:pt>
                <c:pt idx="169">
                  <c:v>1.2599469387755136E-5</c:v>
                </c:pt>
                <c:pt idx="170">
                  <c:v>1.2765795918367401E-5</c:v>
                </c:pt>
                <c:pt idx="171">
                  <c:v>1.2080326530612275E-5</c:v>
                </c:pt>
                <c:pt idx="172">
                  <c:v>1.1671428571428595E-5</c:v>
                </c:pt>
                <c:pt idx="173">
                  <c:v>1.1372877551020434E-5</c:v>
                </c:pt>
                <c:pt idx="174">
                  <c:v>1.0757999999999999E-5</c:v>
                </c:pt>
                <c:pt idx="175">
                  <c:v>1.0522979591836772E-5</c:v>
                </c:pt>
                <c:pt idx="176">
                  <c:v>1.0359979591836743E-5</c:v>
                </c:pt>
                <c:pt idx="177">
                  <c:v>1.1027448979591837E-5</c:v>
                </c:pt>
                <c:pt idx="178">
                  <c:v>1.0475244897959182E-5</c:v>
                </c:pt>
                <c:pt idx="179">
                  <c:v>9.4793877551020818E-6</c:v>
                </c:pt>
                <c:pt idx="180">
                  <c:v>9.6605306122449574E-6</c:v>
                </c:pt>
                <c:pt idx="181">
                  <c:v>8.7807755102041063E-6</c:v>
                </c:pt>
                <c:pt idx="182">
                  <c:v>8.4677346938775861E-6</c:v>
                </c:pt>
                <c:pt idx="183">
                  <c:v>8.897448979591869E-6</c:v>
                </c:pt>
                <c:pt idx="184">
                  <c:v>8.5707959183673946E-6</c:v>
                </c:pt>
                <c:pt idx="185">
                  <c:v>8.3046530612245105E-6</c:v>
                </c:pt>
                <c:pt idx="186">
                  <c:v>8.2052653061224693E-6</c:v>
                </c:pt>
                <c:pt idx="187">
                  <c:v>7.5033877551020664E-6</c:v>
                </c:pt>
                <c:pt idx="188">
                  <c:v>7.766244897959208E-6</c:v>
                </c:pt>
                <c:pt idx="189">
                  <c:v>7.8044285714285866E-6</c:v>
                </c:pt>
                <c:pt idx="190">
                  <c:v>7.6709387755102241E-6</c:v>
                </c:pt>
                <c:pt idx="191">
                  <c:v>7.3546326530612435E-6</c:v>
                </c:pt>
                <c:pt idx="192">
                  <c:v>7.5652040816326827E-6</c:v>
                </c:pt>
                <c:pt idx="193">
                  <c:v>7.1944693877551226E-6</c:v>
                </c:pt>
                <c:pt idx="194">
                  <c:v>7.0881836734694042E-6</c:v>
                </c:pt>
                <c:pt idx="195">
                  <c:v>6.5378979591836948E-6</c:v>
                </c:pt>
                <c:pt idx="196">
                  <c:v>7.2574081632653257E-6</c:v>
                </c:pt>
                <c:pt idx="197">
                  <c:v>6.1234693877551205E-6</c:v>
                </c:pt>
                <c:pt idx="198">
                  <c:v>6.3429795918367494E-6</c:v>
                </c:pt>
                <c:pt idx="199">
                  <c:v>6.3996326530612475E-6</c:v>
                </c:pt>
                <c:pt idx="200">
                  <c:v>7.3070204081632876E-6</c:v>
                </c:pt>
                <c:pt idx="201">
                  <c:v>6.7710000000000289E-6</c:v>
                </c:pt>
                <c:pt idx="202">
                  <c:v>6.8738571428571661E-6</c:v>
                </c:pt>
                <c:pt idx="203">
                  <c:v>7.223387755102064E-6</c:v>
                </c:pt>
                <c:pt idx="204">
                  <c:v>7.0535306122449145E-6</c:v>
                </c:pt>
                <c:pt idx="205">
                  <c:v>7.3404897959183978E-6</c:v>
                </c:pt>
                <c:pt idx="206">
                  <c:v>7.9811836734694107E-6</c:v>
                </c:pt>
                <c:pt idx="207">
                  <c:v>7.8287551020408383E-6</c:v>
                </c:pt>
                <c:pt idx="208">
                  <c:v>8.4898775510204383E-6</c:v>
                </c:pt>
                <c:pt idx="209">
                  <c:v>8.9463673469387754E-6</c:v>
                </c:pt>
                <c:pt idx="210">
                  <c:v>8.6071836734694129E-6</c:v>
                </c:pt>
                <c:pt idx="211">
                  <c:v>8.8497346938775851E-6</c:v>
                </c:pt>
                <c:pt idx="212">
                  <c:v>5.1557346938775524E-6</c:v>
                </c:pt>
                <c:pt idx="213">
                  <c:v>4.6861632653061407E-6</c:v>
                </c:pt>
                <c:pt idx="214">
                  <c:v>4.39275510204083E-6</c:v>
                </c:pt>
                <c:pt idx="215">
                  <c:v>4.1757346938775533E-6</c:v>
                </c:pt>
                <c:pt idx="216">
                  <c:v>4.3107551020408323E-6</c:v>
                </c:pt>
                <c:pt idx="217">
                  <c:v>3.9760204081632656E-6</c:v>
                </c:pt>
                <c:pt idx="218">
                  <c:v>4.9311020408163474E-6</c:v>
                </c:pt>
                <c:pt idx="219">
                  <c:v>5.6049387755102104E-6</c:v>
                </c:pt>
                <c:pt idx="220">
                  <c:v>4.7130408163265323E-6</c:v>
                </c:pt>
                <c:pt idx="221">
                  <c:v>5.4189387755102192E-6</c:v>
                </c:pt>
                <c:pt idx="222">
                  <c:v>5.2227142857142953E-6</c:v>
                </c:pt>
                <c:pt idx="223">
                  <c:v>4.664204081632665E-6</c:v>
                </c:pt>
                <c:pt idx="224">
                  <c:v>3.6082244897959308E-6</c:v>
                </c:pt>
                <c:pt idx="225">
                  <c:v>3.4684897959183796E-6</c:v>
                </c:pt>
                <c:pt idx="226">
                  <c:v>3.2710612244898043E-6</c:v>
                </c:pt>
                <c:pt idx="227">
                  <c:v>3.803816326530623E-6</c:v>
                </c:pt>
                <c:pt idx="228">
                  <c:v>4.1154489795918434E-6</c:v>
                </c:pt>
                <c:pt idx="229">
                  <c:v>2.8829183673469483E-6</c:v>
                </c:pt>
                <c:pt idx="230">
                  <c:v>2.6198163265306192E-6</c:v>
                </c:pt>
                <c:pt idx="231">
                  <c:v>2.6492857142857214E-6</c:v>
                </c:pt>
                <c:pt idx="232">
                  <c:v>3.2065714285714428E-6</c:v>
                </c:pt>
                <c:pt idx="233">
                  <c:v>3.0323061224489848E-6</c:v>
                </c:pt>
                <c:pt idx="234">
                  <c:v>2.7178163265306214E-6</c:v>
                </c:pt>
                <c:pt idx="235">
                  <c:v>3.2594285714285818E-6</c:v>
                </c:pt>
                <c:pt idx="236">
                  <c:v>2.6570408163265405E-6</c:v>
                </c:pt>
                <c:pt idx="237">
                  <c:v>2.510204081632662E-6</c:v>
                </c:pt>
                <c:pt idx="238">
                  <c:v>3.2508775510204229E-6</c:v>
                </c:pt>
                <c:pt idx="239">
                  <c:v>4.7047959183673523E-6</c:v>
                </c:pt>
              </c:numCache>
            </c:numRef>
          </c:val>
        </c:ser>
        <c:ser>
          <c:idx val="25"/>
          <c:order val="25"/>
          <c:tx>
            <c:strRef>
              <c:f>plot_data_c!$A$27</c:f>
              <c:strCache>
                <c:ptCount val="1"/>
                <c:pt idx="0">
                  <c:v>250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plot_data_c!$B$27:$IG$27</c:f>
              <c:numCache>
                <c:formatCode>General</c:formatCode>
                <c:ptCount val="240"/>
                <c:pt idx="0">
                  <c:v>4.4760784313725747E-5</c:v>
                </c:pt>
                <c:pt idx="1">
                  <c:v>4.4644117647058824E-5</c:v>
                </c:pt>
                <c:pt idx="2">
                  <c:v>4.7324901960784438E-5</c:v>
                </c:pt>
                <c:pt idx="3">
                  <c:v>4.4924705882352961E-5</c:v>
                </c:pt>
                <c:pt idx="4">
                  <c:v>4.6447254901960824E-5</c:v>
                </c:pt>
                <c:pt idx="5">
                  <c:v>4.5950588235294119E-5</c:v>
                </c:pt>
                <c:pt idx="6">
                  <c:v>4.4805686274509912E-5</c:v>
                </c:pt>
                <c:pt idx="7">
                  <c:v>4.6791960784313843E-5</c:v>
                </c:pt>
                <c:pt idx="8">
                  <c:v>4.7282352941176609E-5</c:v>
                </c:pt>
                <c:pt idx="9">
                  <c:v>5.0245294117647179E-5</c:v>
                </c:pt>
                <c:pt idx="10">
                  <c:v>4.8587647058823752E-5</c:v>
                </c:pt>
                <c:pt idx="11">
                  <c:v>4.909392156862767E-5</c:v>
                </c:pt>
                <c:pt idx="12">
                  <c:v>4.6855098039215795E-5</c:v>
                </c:pt>
                <c:pt idx="13">
                  <c:v>4.8225490196078431E-5</c:v>
                </c:pt>
                <c:pt idx="14">
                  <c:v>4.6405686274509802E-5</c:v>
                </c:pt>
                <c:pt idx="15">
                  <c:v>4.6666862745098083E-5</c:v>
                </c:pt>
                <c:pt idx="16">
                  <c:v>4.7129411764705912E-5</c:v>
                </c:pt>
                <c:pt idx="17">
                  <c:v>4.7339607843137547E-5</c:v>
                </c:pt>
                <c:pt idx="18">
                  <c:v>5.0547647058823733E-5</c:v>
                </c:pt>
                <c:pt idx="19">
                  <c:v>5.2038039215686483E-5</c:v>
                </c:pt>
                <c:pt idx="20">
                  <c:v>5.2579803921568719E-5</c:v>
                </c:pt>
                <c:pt idx="21">
                  <c:v>5.3806862745098133E-5</c:v>
                </c:pt>
                <c:pt idx="22">
                  <c:v>5.9086470588235544E-5</c:v>
                </c:pt>
                <c:pt idx="23">
                  <c:v>6.1873333333333533E-5</c:v>
                </c:pt>
                <c:pt idx="24">
                  <c:v>6.1881960784313734E-5</c:v>
                </c:pt>
                <c:pt idx="25">
                  <c:v>6.2534313725490324E-5</c:v>
                </c:pt>
                <c:pt idx="26">
                  <c:v>7.8742549019608001E-5</c:v>
                </c:pt>
                <c:pt idx="27">
                  <c:v>1.4446647058823529E-4</c:v>
                </c:pt>
                <c:pt idx="28">
                  <c:v>3.1820000000000063E-4</c:v>
                </c:pt>
                <c:pt idx="29">
                  <c:v>3.8417647058823669E-4</c:v>
                </c:pt>
                <c:pt idx="30">
                  <c:v>4.0167254901960891E-4</c:v>
                </c:pt>
                <c:pt idx="31">
                  <c:v>4.0962549019607904E-4</c:v>
                </c:pt>
                <c:pt idx="32">
                  <c:v>4.0804509803921737E-4</c:v>
                </c:pt>
                <c:pt idx="33">
                  <c:v>3.9943333333333406E-4</c:v>
                </c:pt>
                <c:pt idx="34">
                  <c:v>3.6252549019607903E-4</c:v>
                </c:pt>
                <c:pt idx="35">
                  <c:v>2.5820784313725494E-4</c:v>
                </c:pt>
                <c:pt idx="36">
                  <c:v>1.133276470588239E-4</c:v>
                </c:pt>
                <c:pt idx="37">
                  <c:v>8.4073333333333557E-5</c:v>
                </c:pt>
                <c:pt idx="38">
                  <c:v>7.6542156862745124E-5</c:v>
                </c:pt>
                <c:pt idx="39">
                  <c:v>7.5227647058823761E-5</c:v>
                </c:pt>
                <c:pt idx="40">
                  <c:v>7.3084117647058945E-5</c:v>
                </c:pt>
                <c:pt idx="41">
                  <c:v>7.3195294117647317E-5</c:v>
                </c:pt>
                <c:pt idx="42">
                  <c:v>7.0716862745098241E-5</c:v>
                </c:pt>
                <c:pt idx="43">
                  <c:v>6.6562549019607924E-5</c:v>
                </c:pt>
                <c:pt idx="44">
                  <c:v>6.1002549019607944E-5</c:v>
                </c:pt>
                <c:pt idx="45">
                  <c:v>5.4566078431372717E-5</c:v>
                </c:pt>
                <c:pt idx="46">
                  <c:v>4.9863921568627657E-5</c:v>
                </c:pt>
                <c:pt idx="47">
                  <c:v>4.5081960784313814E-5</c:v>
                </c:pt>
                <c:pt idx="48">
                  <c:v>3.8576274509804026E-5</c:v>
                </c:pt>
                <c:pt idx="49">
                  <c:v>3.1421176470588355E-5</c:v>
                </c:pt>
                <c:pt idx="50">
                  <c:v>2.9349019607843238E-5</c:v>
                </c:pt>
                <c:pt idx="51">
                  <c:v>2.7187450980392203E-5</c:v>
                </c:pt>
                <c:pt idx="52">
                  <c:v>2.1495686274509856E-5</c:v>
                </c:pt>
                <c:pt idx="53">
                  <c:v>1.9051039215686353E-5</c:v>
                </c:pt>
                <c:pt idx="54">
                  <c:v>1.8140431372549073E-5</c:v>
                </c:pt>
                <c:pt idx="55">
                  <c:v>1.6874392156862781E-5</c:v>
                </c:pt>
                <c:pt idx="56">
                  <c:v>1.5834313725490205E-5</c:v>
                </c:pt>
                <c:pt idx="57">
                  <c:v>1.4312882352941177E-5</c:v>
                </c:pt>
                <c:pt idx="58">
                  <c:v>1.3654862745098075E-5</c:v>
                </c:pt>
                <c:pt idx="59">
                  <c:v>1.6776627450980428E-5</c:v>
                </c:pt>
                <c:pt idx="60">
                  <c:v>1.0353254901960785E-4</c:v>
                </c:pt>
                <c:pt idx="61">
                  <c:v>3.2568431372549021E-4</c:v>
                </c:pt>
                <c:pt idx="62">
                  <c:v>3.421274509803928E-4</c:v>
                </c:pt>
                <c:pt idx="63">
                  <c:v>3.4940000000000047E-4</c:v>
                </c:pt>
                <c:pt idx="64">
                  <c:v>3.5587450980392152E-4</c:v>
                </c:pt>
                <c:pt idx="65">
                  <c:v>3.5478627450980465E-4</c:v>
                </c:pt>
                <c:pt idx="66">
                  <c:v>3.5497843137254997E-4</c:v>
                </c:pt>
                <c:pt idx="67">
                  <c:v>3.8423921568627519E-4</c:v>
                </c:pt>
                <c:pt idx="68">
                  <c:v>1.8493745098039263E-4</c:v>
                </c:pt>
                <c:pt idx="69">
                  <c:v>1.1547843137254903E-4</c:v>
                </c:pt>
                <c:pt idx="70">
                  <c:v>1.2781176470588266E-4</c:v>
                </c:pt>
                <c:pt idx="71">
                  <c:v>1.3643686274509805E-4</c:v>
                </c:pt>
                <c:pt idx="72">
                  <c:v>1.3609490196078461E-4</c:v>
                </c:pt>
                <c:pt idx="73">
                  <c:v>1.2968117647058864E-4</c:v>
                </c:pt>
                <c:pt idx="74">
                  <c:v>1.3097078431372576E-4</c:v>
                </c:pt>
                <c:pt idx="75">
                  <c:v>1.2942627450980421E-4</c:v>
                </c:pt>
                <c:pt idx="76">
                  <c:v>1.3339333333333347E-4</c:v>
                </c:pt>
                <c:pt idx="77">
                  <c:v>1.3026470588235341E-4</c:v>
                </c:pt>
                <c:pt idx="78">
                  <c:v>1.244464705882353E-4</c:v>
                </c:pt>
                <c:pt idx="79">
                  <c:v>1.1297156862745103E-4</c:v>
                </c:pt>
                <c:pt idx="80">
                  <c:v>1.0197784313725513E-4</c:v>
                </c:pt>
                <c:pt idx="81">
                  <c:v>1.2844705882352972E-4</c:v>
                </c:pt>
                <c:pt idx="82">
                  <c:v>1.3156960784313729E-4</c:v>
                </c:pt>
                <c:pt idx="83">
                  <c:v>1.3811647058823529E-4</c:v>
                </c:pt>
                <c:pt idx="84">
                  <c:v>1.3814450980392161E-4</c:v>
                </c:pt>
                <c:pt idx="85">
                  <c:v>1.3873549019607898E-4</c:v>
                </c:pt>
                <c:pt idx="86">
                  <c:v>1.3577882352941179E-4</c:v>
                </c:pt>
                <c:pt idx="87">
                  <c:v>1.3970176470588268E-4</c:v>
                </c:pt>
                <c:pt idx="88">
                  <c:v>1.4965078431372584E-4</c:v>
                </c:pt>
                <c:pt idx="89">
                  <c:v>1.4907607843137294E-4</c:v>
                </c:pt>
                <c:pt idx="90">
                  <c:v>1.4829509803921585E-4</c:v>
                </c:pt>
                <c:pt idx="91">
                  <c:v>1.5345784313725534E-4</c:v>
                </c:pt>
                <c:pt idx="92">
                  <c:v>1.5409274509803941E-4</c:v>
                </c:pt>
                <c:pt idx="93">
                  <c:v>1.5226803921568652E-4</c:v>
                </c:pt>
                <c:pt idx="94">
                  <c:v>1.5155019607843165E-4</c:v>
                </c:pt>
                <c:pt idx="95">
                  <c:v>1.5074627450980404E-4</c:v>
                </c:pt>
                <c:pt idx="96">
                  <c:v>1.5015999999999999E-4</c:v>
                </c:pt>
                <c:pt idx="97">
                  <c:v>1.4917372549019621E-4</c:v>
                </c:pt>
                <c:pt idx="98">
                  <c:v>1.4950294117647061E-4</c:v>
                </c:pt>
                <c:pt idx="99">
                  <c:v>1.5070921568627484E-4</c:v>
                </c:pt>
                <c:pt idx="100">
                  <c:v>1.5212509803921593E-4</c:v>
                </c:pt>
                <c:pt idx="101">
                  <c:v>1.5166274509803923E-4</c:v>
                </c:pt>
                <c:pt idx="102">
                  <c:v>1.5474862745098067E-4</c:v>
                </c:pt>
                <c:pt idx="103">
                  <c:v>1.529309803921572E-4</c:v>
                </c:pt>
                <c:pt idx="104">
                  <c:v>1.4922588235294156E-4</c:v>
                </c:pt>
                <c:pt idx="105">
                  <c:v>1.4950490196078447E-4</c:v>
                </c:pt>
                <c:pt idx="106">
                  <c:v>1.5081509803921601E-4</c:v>
                </c:pt>
                <c:pt idx="107">
                  <c:v>1.4916686274509802E-4</c:v>
                </c:pt>
                <c:pt idx="108">
                  <c:v>1.4810235294117699E-4</c:v>
                </c:pt>
                <c:pt idx="109">
                  <c:v>1.4897392156862745E-4</c:v>
                </c:pt>
                <c:pt idx="110">
                  <c:v>1.4542960784313743E-4</c:v>
                </c:pt>
                <c:pt idx="111">
                  <c:v>1.4507274509803923E-4</c:v>
                </c:pt>
                <c:pt idx="112">
                  <c:v>1.5018686274509798E-4</c:v>
                </c:pt>
                <c:pt idx="113">
                  <c:v>1.4646000000000025E-4</c:v>
                </c:pt>
                <c:pt idx="114">
                  <c:v>1.4563490196078458E-4</c:v>
                </c:pt>
                <c:pt idx="115">
                  <c:v>1.4323784313725524E-4</c:v>
                </c:pt>
                <c:pt idx="116">
                  <c:v>1.3810470588235344E-4</c:v>
                </c:pt>
                <c:pt idx="117">
                  <c:v>1.4152372549019627E-4</c:v>
                </c:pt>
                <c:pt idx="118">
                  <c:v>1.3873156862745126E-4</c:v>
                </c:pt>
                <c:pt idx="119">
                  <c:v>1.3252980392156863E-4</c:v>
                </c:pt>
                <c:pt idx="120">
                  <c:v>1.2571568627450983E-4</c:v>
                </c:pt>
                <c:pt idx="121">
                  <c:v>1.2303098039215723E-4</c:v>
                </c:pt>
                <c:pt idx="122">
                  <c:v>1.2523705882352967E-4</c:v>
                </c:pt>
                <c:pt idx="123">
                  <c:v>1.1966313725490201E-4</c:v>
                </c:pt>
                <c:pt idx="124">
                  <c:v>1.1400725490196123E-4</c:v>
                </c:pt>
                <c:pt idx="125">
                  <c:v>1.1159745098039238E-4</c:v>
                </c:pt>
                <c:pt idx="126">
                  <c:v>1.088788235294118E-4</c:v>
                </c:pt>
                <c:pt idx="127">
                  <c:v>1.0446254901960801E-4</c:v>
                </c:pt>
                <c:pt idx="128">
                  <c:v>9.8297058823529758E-5</c:v>
                </c:pt>
                <c:pt idx="129">
                  <c:v>1.0206294117647061E-4</c:v>
                </c:pt>
                <c:pt idx="130">
                  <c:v>9.5986078431372778E-5</c:v>
                </c:pt>
                <c:pt idx="131">
                  <c:v>8.7217058823529464E-5</c:v>
                </c:pt>
                <c:pt idx="132">
                  <c:v>7.896313725490221E-5</c:v>
                </c:pt>
                <c:pt idx="133">
                  <c:v>6.7904313725490348E-5</c:v>
                </c:pt>
                <c:pt idx="134">
                  <c:v>5.896509803921586E-5</c:v>
                </c:pt>
                <c:pt idx="135">
                  <c:v>4.5953529411764724E-5</c:v>
                </c:pt>
                <c:pt idx="136">
                  <c:v>4.3598627450980562E-5</c:v>
                </c:pt>
                <c:pt idx="137">
                  <c:v>4.3433333333333526E-5</c:v>
                </c:pt>
                <c:pt idx="138">
                  <c:v>4.0770000000000099E-5</c:v>
                </c:pt>
                <c:pt idx="139">
                  <c:v>4.0370784313725641E-5</c:v>
                </c:pt>
                <c:pt idx="140">
                  <c:v>3.8450000000000081E-5</c:v>
                </c:pt>
                <c:pt idx="141">
                  <c:v>3.899470588235303E-5</c:v>
                </c:pt>
                <c:pt idx="142">
                  <c:v>3.7730980392156922E-5</c:v>
                </c:pt>
                <c:pt idx="143">
                  <c:v>3.7895686274509926E-5</c:v>
                </c:pt>
                <c:pt idx="144">
                  <c:v>3.7211960784313911E-5</c:v>
                </c:pt>
                <c:pt idx="145">
                  <c:v>3.7330588235294204E-5</c:v>
                </c:pt>
                <c:pt idx="146">
                  <c:v>3.4828823529411845E-5</c:v>
                </c:pt>
                <c:pt idx="147">
                  <c:v>2.9670784313725581E-5</c:v>
                </c:pt>
                <c:pt idx="148">
                  <c:v>2.6700588235294142E-5</c:v>
                </c:pt>
                <c:pt idx="149">
                  <c:v>2.6818431372549067E-5</c:v>
                </c:pt>
                <c:pt idx="150">
                  <c:v>2.4189215686274659E-5</c:v>
                </c:pt>
                <c:pt idx="151">
                  <c:v>2.0916078431372604E-5</c:v>
                </c:pt>
                <c:pt idx="152">
                  <c:v>1.6959431372549055E-5</c:v>
                </c:pt>
                <c:pt idx="153">
                  <c:v>1.6500156862745156E-5</c:v>
                </c:pt>
                <c:pt idx="154">
                  <c:v>1.5793882352941203E-5</c:v>
                </c:pt>
                <c:pt idx="155">
                  <c:v>1.5819607843137303E-5</c:v>
                </c:pt>
                <c:pt idx="156">
                  <c:v>1.548201960784319E-5</c:v>
                </c:pt>
                <c:pt idx="157">
                  <c:v>1.5391725490196126E-5</c:v>
                </c:pt>
                <c:pt idx="158">
                  <c:v>1.4600666666666706E-5</c:v>
                </c:pt>
                <c:pt idx="159">
                  <c:v>1.5037705882352968E-5</c:v>
                </c:pt>
                <c:pt idx="160">
                  <c:v>1.4833549019607896E-5</c:v>
                </c:pt>
                <c:pt idx="161">
                  <c:v>1.3818745098039254E-5</c:v>
                </c:pt>
                <c:pt idx="162">
                  <c:v>1.3938509803921601E-5</c:v>
                </c:pt>
                <c:pt idx="163">
                  <c:v>1.3676607843137298E-5</c:v>
                </c:pt>
                <c:pt idx="164">
                  <c:v>1.3261215686274541E-5</c:v>
                </c:pt>
                <c:pt idx="165">
                  <c:v>1.3270882352941181E-5</c:v>
                </c:pt>
                <c:pt idx="166">
                  <c:v>1.2925843137254903E-5</c:v>
                </c:pt>
                <c:pt idx="167">
                  <c:v>1.2129980392156865E-5</c:v>
                </c:pt>
                <c:pt idx="168">
                  <c:v>1.2264843137254905E-5</c:v>
                </c:pt>
                <c:pt idx="169">
                  <c:v>1.2042686274509804E-5</c:v>
                </c:pt>
                <c:pt idx="170">
                  <c:v>1.1946196078431395E-5</c:v>
                </c:pt>
                <c:pt idx="171">
                  <c:v>1.1657901960784327E-5</c:v>
                </c:pt>
                <c:pt idx="172">
                  <c:v>1.2157058823529415E-5</c:v>
                </c:pt>
                <c:pt idx="173">
                  <c:v>1.1090058823529425E-5</c:v>
                </c:pt>
                <c:pt idx="174">
                  <c:v>1.1122529411764769E-5</c:v>
                </c:pt>
                <c:pt idx="175">
                  <c:v>1.1742490196078474E-5</c:v>
                </c:pt>
                <c:pt idx="176">
                  <c:v>1.0726431372549042E-5</c:v>
                </c:pt>
                <c:pt idx="177">
                  <c:v>1.004147058823534E-5</c:v>
                </c:pt>
                <c:pt idx="178">
                  <c:v>9.195705882352972E-6</c:v>
                </c:pt>
                <c:pt idx="179">
                  <c:v>9.2469607843137188E-6</c:v>
                </c:pt>
                <c:pt idx="180">
                  <c:v>9.3007254901961005E-6</c:v>
                </c:pt>
                <c:pt idx="181">
                  <c:v>8.9114901960784579E-6</c:v>
                </c:pt>
                <c:pt idx="182">
                  <c:v>9.3686666666667079E-6</c:v>
                </c:pt>
                <c:pt idx="183">
                  <c:v>7.9239803921568856E-6</c:v>
                </c:pt>
                <c:pt idx="184">
                  <c:v>8.2811960784313955E-6</c:v>
                </c:pt>
                <c:pt idx="185">
                  <c:v>7.8916862745098234E-6</c:v>
                </c:pt>
                <c:pt idx="186">
                  <c:v>7.2702156862745393E-6</c:v>
                </c:pt>
                <c:pt idx="187">
                  <c:v>7.8096666666666928E-6</c:v>
                </c:pt>
                <c:pt idx="188">
                  <c:v>7.8980196078431587E-6</c:v>
                </c:pt>
                <c:pt idx="189">
                  <c:v>7.5235686274509943E-6</c:v>
                </c:pt>
                <c:pt idx="190">
                  <c:v>7.7160784313725809E-6</c:v>
                </c:pt>
                <c:pt idx="191">
                  <c:v>7.4834705882353151E-6</c:v>
                </c:pt>
                <c:pt idx="192">
                  <c:v>7.2919411764706088E-6</c:v>
                </c:pt>
                <c:pt idx="193">
                  <c:v>7.7522941176470781E-6</c:v>
                </c:pt>
                <c:pt idx="194">
                  <c:v>7.205980392156885E-6</c:v>
                </c:pt>
                <c:pt idx="195">
                  <c:v>6.9099019607843424E-6</c:v>
                </c:pt>
                <c:pt idx="196">
                  <c:v>7.2302352941176759E-6</c:v>
                </c:pt>
                <c:pt idx="197">
                  <c:v>6.9333725490196349E-6</c:v>
                </c:pt>
                <c:pt idx="198">
                  <c:v>6.5329019607843331E-6</c:v>
                </c:pt>
                <c:pt idx="199">
                  <c:v>6.8981176470588335E-6</c:v>
                </c:pt>
                <c:pt idx="200">
                  <c:v>6.8200588235294197E-6</c:v>
                </c:pt>
                <c:pt idx="201">
                  <c:v>6.8247058823529527E-6</c:v>
                </c:pt>
                <c:pt idx="202">
                  <c:v>6.5408431372549241E-6</c:v>
                </c:pt>
                <c:pt idx="203">
                  <c:v>6.6836666666666861E-6</c:v>
                </c:pt>
                <c:pt idx="204">
                  <c:v>7.0123921568627631E-6</c:v>
                </c:pt>
                <c:pt idx="205">
                  <c:v>7.7762352941176788E-6</c:v>
                </c:pt>
                <c:pt idx="206">
                  <c:v>7.8858235294117851E-6</c:v>
                </c:pt>
                <c:pt idx="207">
                  <c:v>7.9294313725490431E-6</c:v>
                </c:pt>
                <c:pt idx="208">
                  <c:v>9.1326666666667037E-6</c:v>
                </c:pt>
                <c:pt idx="209">
                  <c:v>8.3885294117647372E-6</c:v>
                </c:pt>
                <c:pt idx="210">
                  <c:v>7.5838431372549317E-6</c:v>
                </c:pt>
                <c:pt idx="211">
                  <c:v>8.4392156862745098E-6</c:v>
                </c:pt>
                <c:pt idx="212">
                  <c:v>4.0751960784313836E-6</c:v>
                </c:pt>
                <c:pt idx="213">
                  <c:v>2.7096274509804052E-6</c:v>
                </c:pt>
                <c:pt idx="214">
                  <c:v>3.2894117647058958E-6</c:v>
                </c:pt>
                <c:pt idx="215">
                  <c:v>2.8947843137254998E-6</c:v>
                </c:pt>
                <c:pt idx="216">
                  <c:v>2.5425490196078442E-6</c:v>
                </c:pt>
                <c:pt idx="217">
                  <c:v>2.7680392156862865E-6</c:v>
                </c:pt>
                <c:pt idx="218">
                  <c:v>3.4084313725490338E-6</c:v>
                </c:pt>
                <c:pt idx="219">
                  <c:v>2.7648431372549089E-6</c:v>
                </c:pt>
                <c:pt idx="220">
                  <c:v>2.7715294117647116E-6</c:v>
                </c:pt>
                <c:pt idx="221">
                  <c:v>2.5052156862745154E-6</c:v>
                </c:pt>
                <c:pt idx="222">
                  <c:v>2.4871960784313893E-6</c:v>
                </c:pt>
                <c:pt idx="223">
                  <c:v>2.5563529411764794E-6</c:v>
                </c:pt>
                <c:pt idx="224">
                  <c:v>2.0566862745098038E-6</c:v>
                </c:pt>
                <c:pt idx="225">
                  <c:v>2.1548039215686291E-6</c:v>
                </c:pt>
                <c:pt idx="226">
                  <c:v>2.6885686274509898E-6</c:v>
                </c:pt>
                <c:pt idx="227">
                  <c:v>2.52715686274511E-6</c:v>
                </c:pt>
                <c:pt idx="228">
                  <c:v>3.0040784313725564E-6</c:v>
                </c:pt>
                <c:pt idx="229">
                  <c:v>1.947254901960793E-6</c:v>
                </c:pt>
                <c:pt idx="230">
                  <c:v>2.1804313725490313E-6</c:v>
                </c:pt>
                <c:pt idx="231">
                  <c:v>2.1069411764705928E-6</c:v>
                </c:pt>
                <c:pt idx="232">
                  <c:v>2.7789411764705984E-6</c:v>
                </c:pt>
                <c:pt idx="233">
                  <c:v>2.7875490196078521E-6</c:v>
                </c:pt>
                <c:pt idx="234">
                  <c:v>2.2851764705882417E-6</c:v>
                </c:pt>
                <c:pt idx="235">
                  <c:v>2.603509803921581E-6</c:v>
                </c:pt>
                <c:pt idx="236">
                  <c:v>2.3233529411764818E-6</c:v>
                </c:pt>
                <c:pt idx="237">
                  <c:v>2.4675098039215792E-6</c:v>
                </c:pt>
                <c:pt idx="238">
                  <c:v>2.6977843137255015E-6</c:v>
                </c:pt>
                <c:pt idx="239">
                  <c:v>3.148784313725504E-6</c:v>
                </c:pt>
              </c:numCache>
            </c:numRef>
          </c:val>
        </c:ser>
        <c:ser>
          <c:idx val="26"/>
          <c:order val="26"/>
          <c:tx>
            <c:strRef>
              <c:f>plot_data_c!$A$28</c:f>
              <c:strCache>
                <c:ptCount val="1"/>
                <c:pt idx="0">
                  <c:v>260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plot_data_c!$B$28:$IG$28</c:f>
              <c:numCache>
                <c:formatCode>General</c:formatCode>
                <c:ptCount val="240"/>
                <c:pt idx="0">
                  <c:v>2.718698113207552E-5</c:v>
                </c:pt>
                <c:pt idx="1">
                  <c:v>2.9115849056603858E-5</c:v>
                </c:pt>
                <c:pt idx="2">
                  <c:v>2.9082830188679368E-5</c:v>
                </c:pt>
                <c:pt idx="3">
                  <c:v>2.8390000000000011E-5</c:v>
                </c:pt>
                <c:pt idx="4">
                  <c:v>2.8877169811320853E-5</c:v>
                </c:pt>
                <c:pt idx="5">
                  <c:v>2.6837358490566169E-5</c:v>
                </c:pt>
                <c:pt idx="6">
                  <c:v>2.8427358490566104E-5</c:v>
                </c:pt>
                <c:pt idx="7">
                  <c:v>2.9811132075471836E-5</c:v>
                </c:pt>
                <c:pt idx="8">
                  <c:v>3.0660377358490661E-5</c:v>
                </c:pt>
                <c:pt idx="9">
                  <c:v>3.1280754716981204E-5</c:v>
                </c:pt>
                <c:pt idx="10">
                  <c:v>3.1362075471698202E-5</c:v>
                </c:pt>
                <c:pt idx="11">
                  <c:v>3.1807547169811456E-5</c:v>
                </c:pt>
                <c:pt idx="12">
                  <c:v>3.1298301886792512E-5</c:v>
                </c:pt>
                <c:pt idx="13">
                  <c:v>2.8411320754717064E-5</c:v>
                </c:pt>
                <c:pt idx="14">
                  <c:v>2.8240943396226485E-5</c:v>
                </c:pt>
                <c:pt idx="15">
                  <c:v>3.034716981132084E-5</c:v>
                </c:pt>
                <c:pt idx="16">
                  <c:v>2.917037735849066E-5</c:v>
                </c:pt>
                <c:pt idx="17">
                  <c:v>3.0796415094339646E-5</c:v>
                </c:pt>
                <c:pt idx="18">
                  <c:v>3.1051886792452856E-5</c:v>
                </c:pt>
                <c:pt idx="19">
                  <c:v>3.2427547169811447E-5</c:v>
                </c:pt>
                <c:pt idx="20">
                  <c:v>3.4405471698113329E-5</c:v>
                </c:pt>
                <c:pt idx="21">
                  <c:v>3.5261132075471829E-5</c:v>
                </c:pt>
                <c:pt idx="22">
                  <c:v>3.8073018867924685E-5</c:v>
                </c:pt>
                <c:pt idx="23">
                  <c:v>3.8025094339622644E-5</c:v>
                </c:pt>
                <c:pt idx="24">
                  <c:v>3.8586792452830264E-5</c:v>
                </c:pt>
                <c:pt idx="25">
                  <c:v>4.236037735849077E-5</c:v>
                </c:pt>
                <c:pt idx="26">
                  <c:v>5.7655094339622827E-5</c:v>
                </c:pt>
                <c:pt idx="27">
                  <c:v>1.2418433962264151E-4</c:v>
                </c:pt>
                <c:pt idx="28">
                  <c:v>2.8619622641509491E-4</c:v>
                </c:pt>
                <c:pt idx="29">
                  <c:v>3.5734528301886791E-4</c:v>
                </c:pt>
                <c:pt idx="30">
                  <c:v>3.854245283018866E-4</c:v>
                </c:pt>
                <c:pt idx="31">
                  <c:v>3.8895283018868014E-4</c:v>
                </c:pt>
                <c:pt idx="32">
                  <c:v>3.8176981132075489E-4</c:v>
                </c:pt>
                <c:pt idx="33">
                  <c:v>3.4577735849056663E-4</c:v>
                </c:pt>
                <c:pt idx="34">
                  <c:v>3.0429056603773651E-4</c:v>
                </c:pt>
                <c:pt idx="35">
                  <c:v>2.1428490566037736E-4</c:v>
                </c:pt>
                <c:pt idx="36">
                  <c:v>8.4326792452830494E-5</c:v>
                </c:pt>
                <c:pt idx="37">
                  <c:v>6.0156037735849254E-5</c:v>
                </c:pt>
                <c:pt idx="38">
                  <c:v>4.9806603773585006E-5</c:v>
                </c:pt>
                <c:pt idx="39">
                  <c:v>5.0513773584905812E-5</c:v>
                </c:pt>
                <c:pt idx="40">
                  <c:v>4.6365283018868026E-5</c:v>
                </c:pt>
                <c:pt idx="41">
                  <c:v>4.670660377358491E-5</c:v>
                </c:pt>
                <c:pt idx="42">
                  <c:v>4.638716981132091E-5</c:v>
                </c:pt>
                <c:pt idx="43">
                  <c:v>4.4606226415094477E-5</c:v>
                </c:pt>
                <c:pt idx="44">
                  <c:v>3.9288113207547246E-5</c:v>
                </c:pt>
                <c:pt idx="45">
                  <c:v>3.5788490566037794E-5</c:v>
                </c:pt>
                <c:pt idx="46">
                  <c:v>3.3127547169811403E-5</c:v>
                </c:pt>
                <c:pt idx="47">
                  <c:v>3.1769433962264215E-5</c:v>
                </c:pt>
                <c:pt idx="48">
                  <c:v>2.7142830188679377E-5</c:v>
                </c:pt>
                <c:pt idx="49">
                  <c:v>2.3961132075471788E-5</c:v>
                </c:pt>
                <c:pt idx="50">
                  <c:v>2.1068301886792452E-5</c:v>
                </c:pt>
                <c:pt idx="51">
                  <c:v>1.9727547169811382E-5</c:v>
                </c:pt>
                <c:pt idx="52">
                  <c:v>1.8201018867924564E-5</c:v>
                </c:pt>
                <c:pt idx="53">
                  <c:v>1.64124716981133E-5</c:v>
                </c:pt>
                <c:pt idx="54">
                  <c:v>1.4650358490566082E-5</c:v>
                </c:pt>
                <c:pt idx="55">
                  <c:v>1.4382528301886844E-5</c:v>
                </c:pt>
                <c:pt idx="56">
                  <c:v>1.3403056603773621E-5</c:v>
                </c:pt>
                <c:pt idx="57">
                  <c:v>1.3343301886792495E-5</c:v>
                </c:pt>
                <c:pt idx="58">
                  <c:v>1.2390113207547205E-5</c:v>
                </c:pt>
                <c:pt idx="59">
                  <c:v>1.6286113207547232E-5</c:v>
                </c:pt>
                <c:pt idx="60">
                  <c:v>9.1384150943396228E-5</c:v>
                </c:pt>
                <c:pt idx="61">
                  <c:v>2.9590754716981129E-4</c:v>
                </c:pt>
                <c:pt idx="62">
                  <c:v>3.1700754716981142E-4</c:v>
                </c:pt>
                <c:pt idx="63">
                  <c:v>3.2575471698113298E-4</c:v>
                </c:pt>
                <c:pt idx="64">
                  <c:v>3.3338113207547192E-4</c:v>
                </c:pt>
                <c:pt idx="65">
                  <c:v>3.3285660377358492E-4</c:v>
                </c:pt>
                <c:pt idx="66">
                  <c:v>3.358301886792464E-4</c:v>
                </c:pt>
                <c:pt idx="67">
                  <c:v>3.5463962264151042E-4</c:v>
                </c:pt>
                <c:pt idx="68">
                  <c:v>1.6872471698113294E-4</c:v>
                </c:pt>
                <c:pt idx="69">
                  <c:v>1.0996433962264151E-4</c:v>
                </c:pt>
                <c:pt idx="70">
                  <c:v>1.1937679245283082E-4</c:v>
                </c:pt>
                <c:pt idx="71">
                  <c:v>1.2684358490566079E-4</c:v>
                </c:pt>
                <c:pt idx="72">
                  <c:v>1.2650433962264155E-4</c:v>
                </c:pt>
                <c:pt idx="73">
                  <c:v>1.2343490566037765E-4</c:v>
                </c:pt>
                <c:pt idx="74">
                  <c:v>1.2388716981132075E-4</c:v>
                </c:pt>
                <c:pt idx="75">
                  <c:v>1.2581169811320785E-4</c:v>
                </c:pt>
                <c:pt idx="76">
                  <c:v>1.2756867924528301E-4</c:v>
                </c:pt>
                <c:pt idx="77">
                  <c:v>1.2540094339622671E-4</c:v>
                </c:pt>
                <c:pt idx="78">
                  <c:v>1.188054716981136E-4</c:v>
                </c:pt>
                <c:pt idx="79">
                  <c:v>1.078573584905664E-4</c:v>
                </c:pt>
                <c:pt idx="80">
                  <c:v>9.3872830188679749E-5</c:v>
                </c:pt>
                <c:pt idx="81">
                  <c:v>1.2301773584905685E-4</c:v>
                </c:pt>
                <c:pt idx="82">
                  <c:v>1.2458320754716982E-4</c:v>
                </c:pt>
                <c:pt idx="83">
                  <c:v>1.2815000000000002E-4</c:v>
                </c:pt>
                <c:pt idx="84">
                  <c:v>1.3117660377358491E-4</c:v>
                </c:pt>
                <c:pt idx="85">
                  <c:v>1.2852037735849064E-4</c:v>
                </c:pt>
                <c:pt idx="86">
                  <c:v>1.2880641509433965E-4</c:v>
                </c:pt>
                <c:pt idx="87">
                  <c:v>1.3437283018867964E-4</c:v>
                </c:pt>
                <c:pt idx="88">
                  <c:v>1.4085150943396227E-4</c:v>
                </c:pt>
                <c:pt idx="89">
                  <c:v>1.3880792452830216E-4</c:v>
                </c:pt>
                <c:pt idx="90">
                  <c:v>1.4101245283018899E-4</c:v>
                </c:pt>
                <c:pt idx="91">
                  <c:v>1.4649849056603783E-4</c:v>
                </c:pt>
                <c:pt idx="92">
                  <c:v>1.4584735849056644E-4</c:v>
                </c:pt>
                <c:pt idx="93">
                  <c:v>1.4594264150943396E-4</c:v>
                </c:pt>
                <c:pt idx="94">
                  <c:v>1.4633886792452861E-4</c:v>
                </c:pt>
                <c:pt idx="95">
                  <c:v>1.4422547169811348E-4</c:v>
                </c:pt>
                <c:pt idx="96">
                  <c:v>1.4814339622641509E-4</c:v>
                </c:pt>
                <c:pt idx="97">
                  <c:v>1.4495547169811321E-4</c:v>
                </c:pt>
                <c:pt idx="98">
                  <c:v>1.4568943396226413E-4</c:v>
                </c:pt>
                <c:pt idx="99">
                  <c:v>1.4583245283018894E-4</c:v>
                </c:pt>
                <c:pt idx="100">
                  <c:v>1.4575320754716981E-4</c:v>
                </c:pt>
                <c:pt idx="101">
                  <c:v>1.4484226415094339E-4</c:v>
                </c:pt>
                <c:pt idx="102">
                  <c:v>1.4893962264150943E-4</c:v>
                </c:pt>
                <c:pt idx="103">
                  <c:v>1.4654811320754721E-4</c:v>
                </c:pt>
                <c:pt idx="104">
                  <c:v>1.4542679245283088E-4</c:v>
                </c:pt>
                <c:pt idx="105">
                  <c:v>1.4762660377358501E-4</c:v>
                </c:pt>
                <c:pt idx="106">
                  <c:v>1.4532698113207547E-4</c:v>
                </c:pt>
                <c:pt idx="107">
                  <c:v>1.4402679245283087E-4</c:v>
                </c:pt>
                <c:pt idx="108">
                  <c:v>1.4297999999999999E-4</c:v>
                </c:pt>
                <c:pt idx="109">
                  <c:v>1.4241245283018897E-4</c:v>
                </c:pt>
                <c:pt idx="110">
                  <c:v>1.4124471698113278E-4</c:v>
                </c:pt>
                <c:pt idx="111">
                  <c:v>1.4198679245283066E-4</c:v>
                </c:pt>
                <c:pt idx="112">
                  <c:v>1.4169169811320767E-4</c:v>
                </c:pt>
                <c:pt idx="113">
                  <c:v>1.4202566037735883E-4</c:v>
                </c:pt>
                <c:pt idx="114">
                  <c:v>1.3797509433962325E-4</c:v>
                </c:pt>
                <c:pt idx="115">
                  <c:v>1.3694924528301886E-4</c:v>
                </c:pt>
                <c:pt idx="116">
                  <c:v>1.3370264150943395E-4</c:v>
                </c:pt>
                <c:pt idx="117">
                  <c:v>1.339618867924531E-4</c:v>
                </c:pt>
                <c:pt idx="118">
                  <c:v>1.3241226415094341E-4</c:v>
                </c:pt>
                <c:pt idx="119">
                  <c:v>1.2874396226415118E-4</c:v>
                </c:pt>
                <c:pt idx="120">
                  <c:v>1.2128132075471698E-4</c:v>
                </c:pt>
                <c:pt idx="121">
                  <c:v>1.2289622641509441E-4</c:v>
                </c:pt>
                <c:pt idx="122">
                  <c:v>1.1501735849056651E-4</c:v>
                </c:pt>
                <c:pt idx="123">
                  <c:v>1.1297075471698135E-4</c:v>
                </c:pt>
                <c:pt idx="124">
                  <c:v>1.0525169811320785E-4</c:v>
                </c:pt>
                <c:pt idx="125">
                  <c:v>1.0515320754716981E-4</c:v>
                </c:pt>
                <c:pt idx="126">
                  <c:v>1.0512566037735873E-4</c:v>
                </c:pt>
                <c:pt idx="127">
                  <c:v>9.8334905660377704E-5</c:v>
                </c:pt>
                <c:pt idx="128">
                  <c:v>9.4842830188679694E-5</c:v>
                </c:pt>
                <c:pt idx="129">
                  <c:v>9.830509433962307E-5</c:v>
                </c:pt>
                <c:pt idx="130">
                  <c:v>9.3816603773585189E-5</c:v>
                </c:pt>
                <c:pt idx="131">
                  <c:v>8.5359811320754727E-5</c:v>
                </c:pt>
                <c:pt idx="132">
                  <c:v>7.6110377358490797E-5</c:v>
                </c:pt>
                <c:pt idx="133">
                  <c:v>6.714490566037736E-5</c:v>
                </c:pt>
                <c:pt idx="134">
                  <c:v>5.823132075471707E-5</c:v>
                </c:pt>
                <c:pt idx="135">
                  <c:v>4.7232830188679362E-5</c:v>
                </c:pt>
                <c:pt idx="136">
                  <c:v>4.3279999999999999E-5</c:v>
                </c:pt>
                <c:pt idx="137">
                  <c:v>4.1271698113207554E-5</c:v>
                </c:pt>
                <c:pt idx="138">
                  <c:v>4.013396226415094E-5</c:v>
                </c:pt>
                <c:pt idx="139">
                  <c:v>3.903547169811333E-5</c:v>
                </c:pt>
                <c:pt idx="140">
                  <c:v>3.9208867924528418E-5</c:v>
                </c:pt>
                <c:pt idx="141">
                  <c:v>3.8388679245283018E-5</c:v>
                </c:pt>
                <c:pt idx="142">
                  <c:v>3.7027735849056699E-5</c:v>
                </c:pt>
                <c:pt idx="143">
                  <c:v>3.6999433962264252E-5</c:v>
                </c:pt>
                <c:pt idx="144">
                  <c:v>3.6692264150943463E-5</c:v>
                </c:pt>
                <c:pt idx="145">
                  <c:v>3.7481320754717114E-5</c:v>
                </c:pt>
                <c:pt idx="146">
                  <c:v>3.6505283018868036E-5</c:v>
                </c:pt>
                <c:pt idx="147">
                  <c:v>3.1141132075471828E-5</c:v>
                </c:pt>
                <c:pt idx="148">
                  <c:v>2.6119433962264217E-5</c:v>
                </c:pt>
                <c:pt idx="149">
                  <c:v>2.7051698113207629E-5</c:v>
                </c:pt>
                <c:pt idx="150">
                  <c:v>2.4223584905660386E-5</c:v>
                </c:pt>
                <c:pt idx="151">
                  <c:v>2.0612641509434019E-5</c:v>
                </c:pt>
                <c:pt idx="152">
                  <c:v>1.6205245283018924E-5</c:v>
                </c:pt>
                <c:pt idx="153">
                  <c:v>1.4760584905660429E-5</c:v>
                </c:pt>
                <c:pt idx="154">
                  <c:v>1.5092037735849061E-5</c:v>
                </c:pt>
                <c:pt idx="155">
                  <c:v>1.4947377358490597E-5</c:v>
                </c:pt>
                <c:pt idx="156">
                  <c:v>1.5135018867924531E-5</c:v>
                </c:pt>
                <c:pt idx="157">
                  <c:v>1.4959981132075481E-5</c:v>
                </c:pt>
                <c:pt idx="158">
                  <c:v>1.4544433962264176E-5</c:v>
                </c:pt>
                <c:pt idx="159">
                  <c:v>1.4706735849056648E-5</c:v>
                </c:pt>
                <c:pt idx="160">
                  <c:v>1.4068924528301887E-5</c:v>
                </c:pt>
                <c:pt idx="161">
                  <c:v>1.4149584905660413E-5</c:v>
                </c:pt>
                <c:pt idx="162">
                  <c:v>1.3524301886792492E-5</c:v>
                </c:pt>
                <c:pt idx="163">
                  <c:v>1.3839490566037773E-5</c:v>
                </c:pt>
                <c:pt idx="164">
                  <c:v>1.3311905660377407E-5</c:v>
                </c:pt>
                <c:pt idx="165">
                  <c:v>1.3115509433962324E-5</c:v>
                </c:pt>
                <c:pt idx="166">
                  <c:v>1.2657905660377394E-5</c:v>
                </c:pt>
                <c:pt idx="167">
                  <c:v>1.1726981132075507E-5</c:v>
                </c:pt>
                <c:pt idx="168">
                  <c:v>1.277422641509434E-5</c:v>
                </c:pt>
                <c:pt idx="169">
                  <c:v>1.2237207547169821E-5</c:v>
                </c:pt>
                <c:pt idx="170">
                  <c:v>1.1169396226415123E-5</c:v>
                </c:pt>
                <c:pt idx="171">
                  <c:v>1.1032773584905684E-5</c:v>
                </c:pt>
                <c:pt idx="172">
                  <c:v>1.1822018867924558E-5</c:v>
                </c:pt>
                <c:pt idx="173">
                  <c:v>1.0970735849056647E-5</c:v>
                </c:pt>
                <c:pt idx="174">
                  <c:v>1.0184188679245314E-5</c:v>
                </c:pt>
                <c:pt idx="175">
                  <c:v>1.027622641509434E-5</c:v>
                </c:pt>
                <c:pt idx="176">
                  <c:v>9.6774716981132311E-6</c:v>
                </c:pt>
                <c:pt idx="177">
                  <c:v>9.993037735849104E-6</c:v>
                </c:pt>
                <c:pt idx="178">
                  <c:v>1.016671698113208E-5</c:v>
                </c:pt>
                <c:pt idx="179">
                  <c:v>9.3936603773585263E-6</c:v>
                </c:pt>
                <c:pt idx="180">
                  <c:v>9.2100943396226887E-6</c:v>
                </c:pt>
                <c:pt idx="181">
                  <c:v>9.1716792452830502E-6</c:v>
                </c:pt>
                <c:pt idx="182">
                  <c:v>9.08992452830193E-6</c:v>
                </c:pt>
                <c:pt idx="183">
                  <c:v>8.5705094339623143E-6</c:v>
                </c:pt>
                <c:pt idx="184">
                  <c:v>8.3466226415094616E-6</c:v>
                </c:pt>
                <c:pt idx="185">
                  <c:v>8.3245094339623102E-6</c:v>
                </c:pt>
                <c:pt idx="186">
                  <c:v>8.5751698113207988E-6</c:v>
                </c:pt>
                <c:pt idx="187">
                  <c:v>7.8274339622641709E-6</c:v>
                </c:pt>
                <c:pt idx="188">
                  <c:v>8.254867924528328E-6</c:v>
                </c:pt>
                <c:pt idx="189">
                  <c:v>7.679471698113236E-6</c:v>
                </c:pt>
                <c:pt idx="190">
                  <c:v>7.5631320754717161E-6</c:v>
                </c:pt>
                <c:pt idx="191">
                  <c:v>6.9133207547170007E-6</c:v>
                </c:pt>
                <c:pt idx="192">
                  <c:v>7.5660377358490805E-6</c:v>
                </c:pt>
                <c:pt idx="193">
                  <c:v>7.928603773584937E-6</c:v>
                </c:pt>
                <c:pt idx="194">
                  <c:v>7.9505849056603981E-6</c:v>
                </c:pt>
                <c:pt idx="195">
                  <c:v>7.1195094339622904E-6</c:v>
                </c:pt>
                <c:pt idx="196">
                  <c:v>6.5984905660377424E-6</c:v>
                </c:pt>
                <c:pt idx="197">
                  <c:v>6.8225283018868032E-6</c:v>
                </c:pt>
                <c:pt idx="198">
                  <c:v>7.310867924528324E-6</c:v>
                </c:pt>
                <c:pt idx="199">
                  <c:v>6.8646603773584934E-6</c:v>
                </c:pt>
                <c:pt idx="200">
                  <c:v>7.0198301886792661E-6</c:v>
                </c:pt>
                <c:pt idx="201">
                  <c:v>6.8026792452830455E-6</c:v>
                </c:pt>
                <c:pt idx="202">
                  <c:v>6.5745283018868066E-6</c:v>
                </c:pt>
                <c:pt idx="203">
                  <c:v>7.0426603773585042E-6</c:v>
                </c:pt>
                <c:pt idx="204">
                  <c:v>7.4614339622641798E-6</c:v>
                </c:pt>
                <c:pt idx="205">
                  <c:v>7.8543962264150963E-6</c:v>
                </c:pt>
                <c:pt idx="206">
                  <c:v>7.6971132075471804E-6</c:v>
                </c:pt>
                <c:pt idx="207">
                  <c:v>7.5972264150943735E-6</c:v>
                </c:pt>
                <c:pt idx="208">
                  <c:v>8.7814716981132247E-6</c:v>
                </c:pt>
                <c:pt idx="209">
                  <c:v>8.0180566037735856E-6</c:v>
                </c:pt>
                <c:pt idx="210">
                  <c:v>8.0956037735849441E-6</c:v>
                </c:pt>
                <c:pt idx="211">
                  <c:v>7.6945660377358492E-6</c:v>
                </c:pt>
                <c:pt idx="212">
                  <c:v>6.0395283018868134E-6</c:v>
                </c:pt>
                <c:pt idx="213">
                  <c:v>4.8197358490566103E-6</c:v>
                </c:pt>
                <c:pt idx="214">
                  <c:v>4.6826226415094473E-6</c:v>
                </c:pt>
                <c:pt idx="215">
                  <c:v>4.9388867924528575E-6</c:v>
                </c:pt>
                <c:pt idx="216">
                  <c:v>4.6631509433962294E-6</c:v>
                </c:pt>
                <c:pt idx="217">
                  <c:v>4.4891509433962409E-6</c:v>
                </c:pt>
                <c:pt idx="218">
                  <c:v>4.5266981132075684E-6</c:v>
                </c:pt>
                <c:pt idx="219">
                  <c:v>4.1220566037735894E-6</c:v>
                </c:pt>
                <c:pt idx="220">
                  <c:v>4.4171698113207677E-6</c:v>
                </c:pt>
                <c:pt idx="221">
                  <c:v>3.9690754716981206E-6</c:v>
                </c:pt>
                <c:pt idx="222">
                  <c:v>4.2590754716981297E-6</c:v>
                </c:pt>
                <c:pt idx="223">
                  <c:v>3.9749245283019019E-6</c:v>
                </c:pt>
                <c:pt idx="224">
                  <c:v>4.5218490566037877E-6</c:v>
                </c:pt>
                <c:pt idx="225">
                  <c:v>4.6016415094339814E-6</c:v>
                </c:pt>
                <c:pt idx="226">
                  <c:v>4.7700377358490788E-6</c:v>
                </c:pt>
                <c:pt idx="227">
                  <c:v>4.6669622641509513E-6</c:v>
                </c:pt>
                <c:pt idx="228">
                  <c:v>4.3527358490566036E-6</c:v>
                </c:pt>
                <c:pt idx="229">
                  <c:v>4.3290188679245334E-6</c:v>
                </c:pt>
                <c:pt idx="230">
                  <c:v>3.4385094339622684E-6</c:v>
                </c:pt>
                <c:pt idx="231">
                  <c:v>2.3141886792452841E-6</c:v>
                </c:pt>
                <c:pt idx="232">
                  <c:v>1.9219433962264192E-6</c:v>
                </c:pt>
                <c:pt idx="233">
                  <c:v>2.1965283018868E-6</c:v>
                </c:pt>
                <c:pt idx="234">
                  <c:v>1.9624905660377448E-6</c:v>
                </c:pt>
                <c:pt idx="235">
                  <c:v>2.1083207547169959E-6</c:v>
                </c:pt>
                <c:pt idx="236">
                  <c:v>2.0622830188679362E-6</c:v>
                </c:pt>
                <c:pt idx="237">
                  <c:v>2.2331509433962341E-6</c:v>
                </c:pt>
                <c:pt idx="238">
                  <c:v>2.7807924528302027E-6</c:v>
                </c:pt>
                <c:pt idx="239">
                  <c:v>2.016924528301892E-6</c:v>
                </c:pt>
              </c:numCache>
            </c:numRef>
          </c:val>
        </c:ser>
        <c:ser>
          <c:idx val="27"/>
          <c:order val="27"/>
          <c:tx>
            <c:strRef>
              <c:f>plot_data_c!$A$29</c:f>
              <c:strCache>
                <c:ptCount val="1"/>
                <c:pt idx="0">
                  <c:v>270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plot_data_c!$B$29:$IG$29</c:f>
              <c:numCache>
                <c:formatCode>General</c:formatCode>
                <c:ptCount val="240"/>
                <c:pt idx="0">
                  <c:v>2.0776727272727348E-5</c:v>
                </c:pt>
                <c:pt idx="1">
                  <c:v>2.1468000000000012E-5</c:v>
                </c:pt>
                <c:pt idx="2">
                  <c:v>2.1628545454545528E-5</c:v>
                </c:pt>
                <c:pt idx="3">
                  <c:v>2.0180909090909092E-5</c:v>
                </c:pt>
                <c:pt idx="4">
                  <c:v>1.9174909090909149E-5</c:v>
                </c:pt>
                <c:pt idx="5">
                  <c:v>2.117018181818183E-5</c:v>
                </c:pt>
                <c:pt idx="6">
                  <c:v>2.1102000000000012E-5</c:v>
                </c:pt>
                <c:pt idx="7">
                  <c:v>2.1958181818181813E-5</c:v>
                </c:pt>
                <c:pt idx="8">
                  <c:v>2.140745454545461E-5</c:v>
                </c:pt>
                <c:pt idx="9">
                  <c:v>2.1741636363636401E-5</c:v>
                </c:pt>
                <c:pt idx="10">
                  <c:v>2.3038909090909151E-5</c:v>
                </c:pt>
                <c:pt idx="11">
                  <c:v>2.2503454545454608E-5</c:v>
                </c:pt>
                <c:pt idx="12">
                  <c:v>2.2216727272727357E-5</c:v>
                </c:pt>
                <c:pt idx="13">
                  <c:v>1.99903636363637E-5</c:v>
                </c:pt>
                <c:pt idx="14">
                  <c:v>2.2169636363636381E-5</c:v>
                </c:pt>
                <c:pt idx="15">
                  <c:v>2.3213272727272843E-5</c:v>
                </c:pt>
                <c:pt idx="16">
                  <c:v>2.1420545454545519E-5</c:v>
                </c:pt>
                <c:pt idx="17">
                  <c:v>2.1271090909090999E-5</c:v>
                </c:pt>
                <c:pt idx="18">
                  <c:v>2.3284000000000016E-5</c:v>
                </c:pt>
                <c:pt idx="19">
                  <c:v>2.3844000000000045E-5</c:v>
                </c:pt>
                <c:pt idx="20">
                  <c:v>2.6361818181818263E-5</c:v>
                </c:pt>
                <c:pt idx="21">
                  <c:v>2.7995090909090987E-5</c:v>
                </c:pt>
                <c:pt idx="22">
                  <c:v>2.7884545454545568E-5</c:v>
                </c:pt>
                <c:pt idx="23">
                  <c:v>2.6905454545454608E-5</c:v>
                </c:pt>
                <c:pt idx="24">
                  <c:v>2.717000000000007E-5</c:v>
                </c:pt>
                <c:pt idx="25">
                  <c:v>3.3779272727272857E-5</c:v>
                </c:pt>
                <c:pt idx="26">
                  <c:v>4.7752727272727494E-5</c:v>
                </c:pt>
                <c:pt idx="27">
                  <c:v>9.9996181818181844E-5</c:v>
                </c:pt>
                <c:pt idx="28">
                  <c:v>2.3804363636363701E-4</c:v>
                </c:pt>
                <c:pt idx="29">
                  <c:v>3.0078363636363729E-4</c:v>
                </c:pt>
                <c:pt idx="30">
                  <c:v>3.2687090909091007E-4</c:v>
                </c:pt>
                <c:pt idx="31">
                  <c:v>3.3246181818181818E-4</c:v>
                </c:pt>
                <c:pt idx="32">
                  <c:v>3.2042363636363753E-4</c:v>
                </c:pt>
                <c:pt idx="33">
                  <c:v>2.8760727272727284E-4</c:v>
                </c:pt>
                <c:pt idx="34">
                  <c:v>2.5902545454545506E-4</c:v>
                </c:pt>
                <c:pt idx="35">
                  <c:v>1.7710709090909131E-4</c:v>
                </c:pt>
                <c:pt idx="36">
                  <c:v>6.9800727272727517E-5</c:v>
                </c:pt>
                <c:pt idx="37">
                  <c:v>4.695600000000009E-5</c:v>
                </c:pt>
                <c:pt idx="38">
                  <c:v>3.9812909090909191E-5</c:v>
                </c:pt>
                <c:pt idx="39">
                  <c:v>3.6311272727272872E-5</c:v>
                </c:pt>
                <c:pt idx="40">
                  <c:v>3.3887272727272883E-5</c:v>
                </c:pt>
                <c:pt idx="41">
                  <c:v>3.2853636363636454E-5</c:v>
                </c:pt>
                <c:pt idx="42">
                  <c:v>3.2135454545454624E-5</c:v>
                </c:pt>
                <c:pt idx="43">
                  <c:v>3.1303272727272876E-5</c:v>
                </c:pt>
                <c:pt idx="44">
                  <c:v>2.9600000000000069E-5</c:v>
                </c:pt>
                <c:pt idx="45">
                  <c:v>2.7922909090909168E-5</c:v>
                </c:pt>
                <c:pt idx="46">
                  <c:v>2.4080545454545541E-5</c:v>
                </c:pt>
                <c:pt idx="47">
                  <c:v>2.3441272727272862E-5</c:v>
                </c:pt>
                <c:pt idx="48">
                  <c:v>2.0861090909090977E-5</c:v>
                </c:pt>
                <c:pt idx="49">
                  <c:v>1.8721272727272782E-5</c:v>
                </c:pt>
                <c:pt idx="50">
                  <c:v>1.716445454545459E-5</c:v>
                </c:pt>
                <c:pt idx="51">
                  <c:v>1.6095454545454581E-5</c:v>
                </c:pt>
                <c:pt idx="52">
                  <c:v>1.4904218181818205E-5</c:v>
                </c:pt>
                <c:pt idx="53">
                  <c:v>1.5111200000000022E-5</c:v>
                </c:pt>
                <c:pt idx="54">
                  <c:v>1.3624909090909133E-5</c:v>
                </c:pt>
                <c:pt idx="55">
                  <c:v>1.2544581818181866E-5</c:v>
                </c:pt>
                <c:pt idx="56">
                  <c:v>1.2432072727272747E-5</c:v>
                </c:pt>
                <c:pt idx="57">
                  <c:v>1.2341218181818204E-5</c:v>
                </c:pt>
                <c:pt idx="58">
                  <c:v>1.2516399999999999E-5</c:v>
                </c:pt>
                <c:pt idx="59">
                  <c:v>1.5163200000000028E-5</c:v>
                </c:pt>
                <c:pt idx="60">
                  <c:v>8.8568363636364086E-5</c:v>
                </c:pt>
                <c:pt idx="61">
                  <c:v>2.7651272727272866E-4</c:v>
                </c:pt>
                <c:pt idx="62">
                  <c:v>3.0234181818181822E-4</c:v>
                </c:pt>
                <c:pt idx="63">
                  <c:v>3.1278363636363753E-4</c:v>
                </c:pt>
                <c:pt idx="64">
                  <c:v>3.2081090909091007E-4</c:v>
                </c:pt>
                <c:pt idx="65">
                  <c:v>3.256381818181828E-4</c:v>
                </c:pt>
                <c:pt idx="66">
                  <c:v>3.2299272727272867E-4</c:v>
                </c:pt>
                <c:pt idx="67">
                  <c:v>3.1781818181818289E-4</c:v>
                </c:pt>
                <c:pt idx="68">
                  <c:v>1.936181818181825E-4</c:v>
                </c:pt>
                <c:pt idx="69">
                  <c:v>1.0523072727272748E-4</c:v>
                </c:pt>
                <c:pt idx="70">
                  <c:v>1.1260327272727317E-4</c:v>
                </c:pt>
                <c:pt idx="71">
                  <c:v>1.2113000000000001E-4</c:v>
                </c:pt>
                <c:pt idx="72">
                  <c:v>1.1885818181818225E-4</c:v>
                </c:pt>
                <c:pt idx="73">
                  <c:v>1.1841381818181865E-4</c:v>
                </c:pt>
                <c:pt idx="74">
                  <c:v>1.1852345454545461E-4</c:v>
                </c:pt>
                <c:pt idx="75">
                  <c:v>1.1767872727272768E-4</c:v>
                </c:pt>
                <c:pt idx="76">
                  <c:v>1.1906963636363672E-4</c:v>
                </c:pt>
                <c:pt idx="77">
                  <c:v>1.1746181818181862E-4</c:v>
                </c:pt>
                <c:pt idx="78">
                  <c:v>1.1686272727272751E-4</c:v>
                </c:pt>
                <c:pt idx="79">
                  <c:v>1.0144400000000024E-4</c:v>
                </c:pt>
                <c:pt idx="80">
                  <c:v>9.0490000000000199E-5</c:v>
                </c:pt>
                <c:pt idx="81">
                  <c:v>1.1625909090909128E-4</c:v>
                </c:pt>
                <c:pt idx="82">
                  <c:v>1.192996363636367E-4</c:v>
                </c:pt>
                <c:pt idx="83">
                  <c:v>1.1981363636363682E-4</c:v>
                </c:pt>
                <c:pt idx="84">
                  <c:v>1.2259327272727281E-4</c:v>
                </c:pt>
                <c:pt idx="85">
                  <c:v>1.2512454545454549E-4</c:v>
                </c:pt>
                <c:pt idx="86">
                  <c:v>1.252514545454546E-4</c:v>
                </c:pt>
                <c:pt idx="87">
                  <c:v>1.2947127272727312E-4</c:v>
                </c:pt>
                <c:pt idx="88">
                  <c:v>1.3275581818181857E-4</c:v>
                </c:pt>
                <c:pt idx="89">
                  <c:v>1.3631400000000028E-4</c:v>
                </c:pt>
                <c:pt idx="90">
                  <c:v>1.3582836363636405E-4</c:v>
                </c:pt>
                <c:pt idx="91">
                  <c:v>1.3981527272727336E-4</c:v>
                </c:pt>
                <c:pt idx="92">
                  <c:v>1.4095090909090898E-4</c:v>
                </c:pt>
                <c:pt idx="93">
                  <c:v>1.394340000000004E-4</c:v>
                </c:pt>
                <c:pt idx="94">
                  <c:v>1.3963981818181857E-4</c:v>
                </c:pt>
                <c:pt idx="95">
                  <c:v>1.3899490909090908E-4</c:v>
                </c:pt>
                <c:pt idx="96">
                  <c:v>1.4068981818181827E-4</c:v>
                </c:pt>
                <c:pt idx="97">
                  <c:v>1.4087527272727313E-4</c:v>
                </c:pt>
                <c:pt idx="98">
                  <c:v>1.4176309090909101E-4</c:v>
                </c:pt>
                <c:pt idx="99">
                  <c:v>1.3976636363636363E-4</c:v>
                </c:pt>
                <c:pt idx="100">
                  <c:v>1.3995181818181863E-4</c:v>
                </c:pt>
                <c:pt idx="101">
                  <c:v>1.4003127272727307E-4</c:v>
                </c:pt>
                <c:pt idx="102">
                  <c:v>1.4014581818181846E-4</c:v>
                </c:pt>
                <c:pt idx="103">
                  <c:v>1.4189418181818181E-4</c:v>
                </c:pt>
                <c:pt idx="104">
                  <c:v>1.4189163636363665E-4</c:v>
                </c:pt>
                <c:pt idx="105">
                  <c:v>1.389030909090913E-4</c:v>
                </c:pt>
                <c:pt idx="106">
                  <c:v>1.3665490909090921E-4</c:v>
                </c:pt>
                <c:pt idx="107">
                  <c:v>1.4014818181818189E-4</c:v>
                </c:pt>
                <c:pt idx="108">
                  <c:v>1.3712345454545453E-4</c:v>
                </c:pt>
                <c:pt idx="109">
                  <c:v>1.3667909090909127E-4</c:v>
                </c:pt>
                <c:pt idx="110">
                  <c:v>1.3561745454545484E-4</c:v>
                </c:pt>
                <c:pt idx="111">
                  <c:v>1.359290909090912E-4</c:v>
                </c:pt>
                <c:pt idx="112">
                  <c:v>1.3422236363636392E-4</c:v>
                </c:pt>
                <c:pt idx="113">
                  <c:v>1.3282836363636403E-4</c:v>
                </c:pt>
                <c:pt idx="114">
                  <c:v>1.330356363636369E-4</c:v>
                </c:pt>
                <c:pt idx="115">
                  <c:v>1.3017454545454545E-4</c:v>
                </c:pt>
                <c:pt idx="116">
                  <c:v>1.3061763636363681E-4</c:v>
                </c:pt>
                <c:pt idx="117">
                  <c:v>1.2735927272727282E-4</c:v>
                </c:pt>
                <c:pt idx="118">
                  <c:v>1.2712327272727301E-4</c:v>
                </c:pt>
                <c:pt idx="119">
                  <c:v>1.2562345454545461E-4</c:v>
                </c:pt>
                <c:pt idx="120">
                  <c:v>1.1882981818181861E-4</c:v>
                </c:pt>
                <c:pt idx="121">
                  <c:v>1.1589618181818207E-4</c:v>
                </c:pt>
                <c:pt idx="122">
                  <c:v>1.1114163636363674E-4</c:v>
                </c:pt>
                <c:pt idx="123">
                  <c:v>1.1222890909090921E-4</c:v>
                </c:pt>
                <c:pt idx="124">
                  <c:v>1.0368054545454561E-4</c:v>
                </c:pt>
                <c:pt idx="125">
                  <c:v>1.0121200000000003E-4</c:v>
                </c:pt>
                <c:pt idx="126">
                  <c:v>9.8316000000000256E-5</c:v>
                </c:pt>
                <c:pt idx="127">
                  <c:v>9.4790727272727452E-5</c:v>
                </c:pt>
                <c:pt idx="128">
                  <c:v>9.0676181818181818E-5</c:v>
                </c:pt>
                <c:pt idx="129">
                  <c:v>9.3986545454545671E-5</c:v>
                </c:pt>
                <c:pt idx="130">
                  <c:v>8.9957272727273212E-5</c:v>
                </c:pt>
                <c:pt idx="131">
                  <c:v>8.3065636363636772E-5</c:v>
                </c:pt>
                <c:pt idx="132">
                  <c:v>7.4504181818182055E-5</c:v>
                </c:pt>
                <c:pt idx="133">
                  <c:v>6.5339090909091133E-5</c:v>
                </c:pt>
                <c:pt idx="134">
                  <c:v>5.6275090909090923E-5</c:v>
                </c:pt>
                <c:pt idx="135">
                  <c:v>4.4229636363636495E-5</c:v>
                </c:pt>
                <c:pt idx="136">
                  <c:v>4.4164545454545557E-5</c:v>
                </c:pt>
                <c:pt idx="137">
                  <c:v>4.2137454545454593E-5</c:v>
                </c:pt>
                <c:pt idx="138">
                  <c:v>4.0028363636363639E-5</c:v>
                </c:pt>
                <c:pt idx="139">
                  <c:v>3.9452727272727387E-5</c:v>
                </c:pt>
                <c:pt idx="140">
                  <c:v>3.9325818181818283E-5</c:v>
                </c:pt>
                <c:pt idx="141">
                  <c:v>3.8096727272727388E-5</c:v>
                </c:pt>
                <c:pt idx="142">
                  <c:v>3.7224545454545566E-5</c:v>
                </c:pt>
                <c:pt idx="143">
                  <c:v>3.6394000000000065E-5</c:v>
                </c:pt>
                <c:pt idx="144">
                  <c:v>3.5650363636363756E-5</c:v>
                </c:pt>
                <c:pt idx="145">
                  <c:v>3.7682000000000118E-5</c:v>
                </c:pt>
                <c:pt idx="146">
                  <c:v>3.5586545454545559E-5</c:v>
                </c:pt>
                <c:pt idx="147">
                  <c:v>3.1310545454545561E-5</c:v>
                </c:pt>
                <c:pt idx="148">
                  <c:v>2.6654909090909172E-5</c:v>
                </c:pt>
                <c:pt idx="149">
                  <c:v>2.6545090909090979E-5</c:v>
                </c:pt>
                <c:pt idx="150">
                  <c:v>2.5566363636363685E-5</c:v>
                </c:pt>
                <c:pt idx="151">
                  <c:v>1.9728181818181887E-5</c:v>
                </c:pt>
                <c:pt idx="152">
                  <c:v>1.4173527272727312E-5</c:v>
                </c:pt>
                <c:pt idx="153">
                  <c:v>1.3570127272727327E-5</c:v>
                </c:pt>
                <c:pt idx="154">
                  <c:v>1.4219890909090908E-5</c:v>
                </c:pt>
                <c:pt idx="155">
                  <c:v>1.4385290909090911E-5</c:v>
                </c:pt>
                <c:pt idx="156">
                  <c:v>1.3696872727272764E-5</c:v>
                </c:pt>
                <c:pt idx="157">
                  <c:v>1.3833436363636407E-5</c:v>
                </c:pt>
                <c:pt idx="158">
                  <c:v>1.3798127272727321E-5</c:v>
                </c:pt>
                <c:pt idx="159">
                  <c:v>1.3571490909090921E-5</c:v>
                </c:pt>
                <c:pt idx="160">
                  <c:v>1.3319181818181852E-5</c:v>
                </c:pt>
                <c:pt idx="161">
                  <c:v>1.3230109090909145E-5</c:v>
                </c:pt>
                <c:pt idx="162">
                  <c:v>1.317181818181822E-5</c:v>
                </c:pt>
                <c:pt idx="163">
                  <c:v>1.3048345454545476E-5</c:v>
                </c:pt>
                <c:pt idx="164">
                  <c:v>1.3226163636363686E-5</c:v>
                </c:pt>
                <c:pt idx="165">
                  <c:v>1.2513872727272752E-5</c:v>
                </c:pt>
                <c:pt idx="166">
                  <c:v>1.2146309090909123E-5</c:v>
                </c:pt>
                <c:pt idx="167">
                  <c:v>1.2634981818181839E-5</c:v>
                </c:pt>
                <c:pt idx="168">
                  <c:v>1.2049363636363662E-5</c:v>
                </c:pt>
                <c:pt idx="169">
                  <c:v>1.128589090909093E-5</c:v>
                </c:pt>
                <c:pt idx="170">
                  <c:v>1.1417490909090909E-5</c:v>
                </c:pt>
                <c:pt idx="171">
                  <c:v>1.1199800000000024E-5</c:v>
                </c:pt>
                <c:pt idx="172">
                  <c:v>1.1036163636363673E-5</c:v>
                </c:pt>
                <c:pt idx="173">
                  <c:v>1.0859745454545461E-5</c:v>
                </c:pt>
                <c:pt idx="174">
                  <c:v>1.0492127272727309E-5</c:v>
                </c:pt>
                <c:pt idx="175">
                  <c:v>1.0794581818181858E-5</c:v>
                </c:pt>
                <c:pt idx="176">
                  <c:v>1.0361418181818217E-5</c:v>
                </c:pt>
                <c:pt idx="177">
                  <c:v>9.4687636363636733E-6</c:v>
                </c:pt>
                <c:pt idx="178">
                  <c:v>9.32292727272732E-6</c:v>
                </c:pt>
                <c:pt idx="179">
                  <c:v>9.1245272727273068E-6</c:v>
                </c:pt>
                <c:pt idx="180">
                  <c:v>8.8827818181818722E-6</c:v>
                </c:pt>
                <c:pt idx="181">
                  <c:v>8.890981818181863E-6</c:v>
                </c:pt>
                <c:pt idx="182">
                  <c:v>8.046145454545473E-6</c:v>
                </c:pt>
                <c:pt idx="183">
                  <c:v>8.2817272727273037E-6</c:v>
                </c:pt>
                <c:pt idx="184">
                  <c:v>8.2830545454545654E-6</c:v>
                </c:pt>
                <c:pt idx="185">
                  <c:v>8.4544727272727463E-6</c:v>
                </c:pt>
                <c:pt idx="186">
                  <c:v>8.3307636363636682E-6</c:v>
                </c:pt>
                <c:pt idx="187">
                  <c:v>7.8573636363636653E-6</c:v>
                </c:pt>
                <c:pt idx="188">
                  <c:v>8.0750727272727461E-6</c:v>
                </c:pt>
                <c:pt idx="189">
                  <c:v>7.5226363636363814E-6</c:v>
                </c:pt>
                <c:pt idx="190">
                  <c:v>7.6177090909091133E-6</c:v>
                </c:pt>
                <c:pt idx="191">
                  <c:v>7.583745454545478E-6</c:v>
                </c:pt>
                <c:pt idx="192">
                  <c:v>7.3863818181818402E-6</c:v>
                </c:pt>
                <c:pt idx="193">
                  <c:v>7.4718727272727593E-6</c:v>
                </c:pt>
                <c:pt idx="194">
                  <c:v>7.0544909090909179E-6</c:v>
                </c:pt>
                <c:pt idx="195">
                  <c:v>7.3104000000000173E-6</c:v>
                </c:pt>
                <c:pt idx="196">
                  <c:v>7.6248181818181974E-6</c:v>
                </c:pt>
                <c:pt idx="197">
                  <c:v>7.4073636363636696E-6</c:v>
                </c:pt>
                <c:pt idx="198">
                  <c:v>7.0165636363636614E-6</c:v>
                </c:pt>
                <c:pt idx="199">
                  <c:v>6.9104000000000211E-6</c:v>
                </c:pt>
                <c:pt idx="200">
                  <c:v>7.1094181818182074E-6</c:v>
                </c:pt>
                <c:pt idx="201">
                  <c:v>7.1361636363636653E-6</c:v>
                </c:pt>
                <c:pt idx="202">
                  <c:v>7.0274727272727445E-6</c:v>
                </c:pt>
                <c:pt idx="203">
                  <c:v>7.1169272727272805E-6</c:v>
                </c:pt>
                <c:pt idx="204">
                  <c:v>7.3318363636363849E-6</c:v>
                </c:pt>
                <c:pt idx="205">
                  <c:v>7.4678727272727471E-6</c:v>
                </c:pt>
                <c:pt idx="206">
                  <c:v>7.5060000000000235E-6</c:v>
                </c:pt>
                <c:pt idx="207">
                  <c:v>7.922654545454568E-6</c:v>
                </c:pt>
                <c:pt idx="208">
                  <c:v>7.7252363636363827E-6</c:v>
                </c:pt>
                <c:pt idx="209">
                  <c:v>7.232745454545475E-6</c:v>
                </c:pt>
                <c:pt idx="210">
                  <c:v>7.3404909090909241E-6</c:v>
                </c:pt>
                <c:pt idx="211">
                  <c:v>7.2619636363636642E-6</c:v>
                </c:pt>
                <c:pt idx="212">
                  <c:v>6.6820000000000133E-6</c:v>
                </c:pt>
                <c:pt idx="213">
                  <c:v>6.7104363636363801E-6</c:v>
                </c:pt>
                <c:pt idx="214">
                  <c:v>6.0618363636363793E-6</c:v>
                </c:pt>
                <c:pt idx="215">
                  <c:v>6.0328181818182066E-6</c:v>
                </c:pt>
                <c:pt idx="216">
                  <c:v>5.0183090909091099E-6</c:v>
                </c:pt>
                <c:pt idx="217">
                  <c:v>4.6565090909091052E-6</c:v>
                </c:pt>
                <c:pt idx="218">
                  <c:v>4.7505636363636555E-6</c:v>
                </c:pt>
                <c:pt idx="219">
                  <c:v>4.7867818181818355E-6</c:v>
                </c:pt>
                <c:pt idx="220">
                  <c:v>4.8541272727272715E-6</c:v>
                </c:pt>
                <c:pt idx="221">
                  <c:v>4.639454545454556E-6</c:v>
                </c:pt>
                <c:pt idx="222">
                  <c:v>4.7941818181818187E-6</c:v>
                </c:pt>
                <c:pt idx="223">
                  <c:v>4.9919818181818331E-6</c:v>
                </c:pt>
                <c:pt idx="224">
                  <c:v>4.6280181818181942E-6</c:v>
                </c:pt>
                <c:pt idx="225">
                  <c:v>5.4324363636363807E-6</c:v>
                </c:pt>
                <c:pt idx="226">
                  <c:v>5.2390363636363827E-6</c:v>
                </c:pt>
                <c:pt idx="227">
                  <c:v>4.9627454545454594E-6</c:v>
                </c:pt>
                <c:pt idx="228">
                  <c:v>4.2380181818182047E-6</c:v>
                </c:pt>
                <c:pt idx="229">
                  <c:v>4.3100000000000079E-6</c:v>
                </c:pt>
                <c:pt idx="230">
                  <c:v>3.9352000000000077E-6</c:v>
                </c:pt>
                <c:pt idx="231">
                  <c:v>2.2835636363636446E-6</c:v>
                </c:pt>
                <c:pt idx="232">
                  <c:v>1.8498000000000045E-6</c:v>
                </c:pt>
                <c:pt idx="233">
                  <c:v>1.4432800000000033E-6</c:v>
                </c:pt>
                <c:pt idx="234">
                  <c:v>1.2817363636363668E-6</c:v>
                </c:pt>
                <c:pt idx="235">
                  <c:v>1.5746890909090946E-6</c:v>
                </c:pt>
                <c:pt idx="236">
                  <c:v>1.9781818181818257E-6</c:v>
                </c:pt>
                <c:pt idx="237">
                  <c:v>1.7929163636363703E-6</c:v>
                </c:pt>
                <c:pt idx="238">
                  <c:v>2.1107454545454552E-6</c:v>
                </c:pt>
                <c:pt idx="239">
                  <c:v>1.7981418181818242E-6</c:v>
                </c:pt>
              </c:numCache>
            </c:numRef>
          </c:val>
        </c:ser>
        <c:ser>
          <c:idx val="28"/>
          <c:order val="28"/>
          <c:tx>
            <c:strRef>
              <c:f>plot_data_c!$A$30</c:f>
              <c:strCache>
                <c:ptCount val="1"/>
                <c:pt idx="0">
                  <c:v>280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plot_data_c!$B$30:$IG$30</c:f>
              <c:numCache>
                <c:formatCode>General</c:formatCode>
                <c:ptCount val="240"/>
                <c:pt idx="0">
                  <c:v>1.6582508771929884E-5</c:v>
                </c:pt>
                <c:pt idx="1">
                  <c:v>1.6950912280701765E-5</c:v>
                </c:pt>
                <c:pt idx="2">
                  <c:v>1.7046421052631626E-5</c:v>
                </c:pt>
                <c:pt idx="3">
                  <c:v>1.5862228070175475E-5</c:v>
                </c:pt>
                <c:pt idx="4">
                  <c:v>1.6296789473684246E-5</c:v>
                </c:pt>
                <c:pt idx="5">
                  <c:v>1.653603508771936E-5</c:v>
                </c:pt>
                <c:pt idx="6">
                  <c:v>1.7130210526315802E-5</c:v>
                </c:pt>
                <c:pt idx="7">
                  <c:v>1.740710526315796E-5</c:v>
                </c:pt>
                <c:pt idx="8">
                  <c:v>1.7727543859649147E-5</c:v>
                </c:pt>
                <c:pt idx="9">
                  <c:v>1.7817368421052664E-5</c:v>
                </c:pt>
                <c:pt idx="10">
                  <c:v>1.7587894736842155E-5</c:v>
                </c:pt>
                <c:pt idx="11">
                  <c:v>1.7061929824561444E-5</c:v>
                </c:pt>
                <c:pt idx="12">
                  <c:v>1.7101596491228116E-5</c:v>
                </c:pt>
                <c:pt idx="13">
                  <c:v>1.8602105263157988E-5</c:v>
                </c:pt>
                <c:pt idx="14">
                  <c:v>1.8710701754386025E-5</c:v>
                </c:pt>
                <c:pt idx="15">
                  <c:v>1.754578947368425E-5</c:v>
                </c:pt>
                <c:pt idx="16">
                  <c:v>1.8260877192982536E-5</c:v>
                </c:pt>
                <c:pt idx="17">
                  <c:v>1.8663333333333396E-5</c:v>
                </c:pt>
                <c:pt idx="18">
                  <c:v>1.8139824561403552E-5</c:v>
                </c:pt>
                <c:pt idx="19">
                  <c:v>1.9817017543859696E-5</c:v>
                </c:pt>
                <c:pt idx="20">
                  <c:v>2.0816491228070216E-5</c:v>
                </c:pt>
                <c:pt idx="21">
                  <c:v>2.1428771929824639E-5</c:v>
                </c:pt>
                <c:pt idx="22">
                  <c:v>2.1650350877193058E-5</c:v>
                </c:pt>
                <c:pt idx="23">
                  <c:v>2.2856315789473858E-5</c:v>
                </c:pt>
                <c:pt idx="24">
                  <c:v>2.3527017543859713E-5</c:v>
                </c:pt>
                <c:pt idx="25">
                  <c:v>2.6611228070175569E-5</c:v>
                </c:pt>
                <c:pt idx="26">
                  <c:v>3.8809122807017662E-5</c:v>
                </c:pt>
                <c:pt idx="27">
                  <c:v>8.4501929824561567E-5</c:v>
                </c:pt>
                <c:pt idx="28">
                  <c:v>2.0496666666666691E-4</c:v>
                </c:pt>
                <c:pt idx="29">
                  <c:v>2.4082456140350877E-4</c:v>
                </c:pt>
                <c:pt idx="30">
                  <c:v>2.5741052631578952E-4</c:v>
                </c:pt>
                <c:pt idx="31">
                  <c:v>2.6485438596491283E-4</c:v>
                </c:pt>
                <c:pt idx="32">
                  <c:v>2.6011052631579002E-4</c:v>
                </c:pt>
                <c:pt idx="33">
                  <c:v>2.4097192982456219E-4</c:v>
                </c:pt>
                <c:pt idx="34">
                  <c:v>2.2680877192982502E-4</c:v>
                </c:pt>
                <c:pt idx="35">
                  <c:v>1.549373684210529E-4</c:v>
                </c:pt>
                <c:pt idx="36">
                  <c:v>5.9350175438596646E-5</c:v>
                </c:pt>
                <c:pt idx="37">
                  <c:v>3.9572280701754463E-5</c:v>
                </c:pt>
                <c:pt idx="38">
                  <c:v>3.0622105263157964E-5</c:v>
                </c:pt>
                <c:pt idx="39">
                  <c:v>2.8595789473684255E-5</c:v>
                </c:pt>
                <c:pt idx="40">
                  <c:v>2.5401228070175568E-5</c:v>
                </c:pt>
                <c:pt idx="41">
                  <c:v>2.465052631578948E-5</c:v>
                </c:pt>
                <c:pt idx="42">
                  <c:v>2.4300701754385986E-5</c:v>
                </c:pt>
                <c:pt idx="43">
                  <c:v>2.5151754385964985E-5</c:v>
                </c:pt>
                <c:pt idx="44">
                  <c:v>2.3428070175438601E-5</c:v>
                </c:pt>
                <c:pt idx="45">
                  <c:v>2.185877192982465E-5</c:v>
                </c:pt>
                <c:pt idx="46">
                  <c:v>1.9344561403508842E-5</c:v>
                </c:pt>
                <c:pt idx="47">
                  <c:v>1.8493859649122897E-5</c:v>
                </c:pt>
                <c:pt idx="48">
                  <c:v>1.8504912280701761E-5</c:v>
                </c:pt>
                <c:pt idx="49">
                  <c:v>1.6957228070175471E-5</c:v>
                </c:pt>
                <c:pt idx="50">
                  <c:v>1.5646614035087766E-5</c:v>
                </c:pt>
                <c:pt idx="51">
                  <c:v>1.4518070175438601E-5</c:v>
                </c:pt>
                <c:pt idx="52">
                  <c:v>1.4019964912280703E-5</c:v>
                </c:pt>
                <c:pt idx="53">
                  <c:v>1.3292333333333364E-5</c:v>
                </c:pt>
                <c:pt idx="54">
                  <c:v>1.2676140350877201E-5</c:v>
                </c:pt>
                <c:pt idx="55">
                  <c:v>1.1255438596491243E-5</c:v>
                </c:pt>
                <c:pt idx="56">
                  <c:v>1.1492315789473707E-5</c:v>
                </c:pt>
                <c:pt idx="57">
                  <c:v>1.1137824561403543E-5</c:v>
                </c:pt>
                <c:pt idx="58">
                  <c:v>1.0986350877192985E-5</c:v>
                </c:pt>
                <c:pt idx="59">
                  <c:v>1.4943333333333372E-5</c:v>
                </c:pt>
                <c:pt idx="60">
                  <c:v>7.45528070175441E-5</c:v>
                </c:pt>
                <c:pt idx="61">
                  <c:v>2.474491228070182E-4</c:v>
                </c:pt>
                <c:pt idx="62">
                  <c:v>2.735070175438599E-4</c:v>
                </c:pt>
                <c:pt idx="63">
                  <c:v>2.9388771929824624E-4</c:v>
                </c:pt>
                <c:pt idx="64">
                  <c:v>3.0425087719298296E-4</c:v>
                </c:pt>
                <c:pt idx="65">
                  <c:v>3.0856666666666721E-4</c:v>
                </c:pt>
                <c:pt idx="66">
                  <c:v>3.0551228070175527E-4</c:v>
                </c:pt>
                <c:pt idx="67">
                  <c:v>2.9402280701754444E-4</c:v>
                </c:pt>
                <c:pt idx="68">
                  <c:v>2.0955964912280702E-4</c:v>
                </c:pt>
                <c:pt idx="69">
                  <c:v>1.0058543859649118E-4</c:v>
                </c:pt>
                <c:pt idx="70">
                  <c:v>1.0368017543859649E-4</c:v>
                </c:pt>
                <c:pt idx="71">
                  <c:v>1.1049456140350902E-4</c:v>
                </c:pt>
                <c:pt idx="72">
                  <c:v>1.1014105263157948E-4</c:v>
                </c:pt>
                <c:pt idx="73">
                  <c:v>1.132405263157898E-4</c:v>
                </c:pt>
                <c:pt idx="74">
                  <c:v>1.1137438596491231E-4</c:v>
                </c:pt>
                <c:pt idx="75">
                  <c:v>1.147822807017544E-4</c:v>
                </c:pt>
                <c:pt idx="76">
                  <c:v>1.1397596491228083E-4</c:v>
                </c:pt>
                <c:pt idx="77">
                  <c:v>1.0890912280701755E-4</c:v>
                </c:pt>
                <c:pt idx="78">
                  <c:v>1.1068175438596528E-4</c:v>
                </c:pt>
                <c:pt idx="79">
                  <c:v>9.5623508771930241E-5</c:v>
                </c:pt>
                <c:pt idx="80">
                  <c:v>8.9441754385964924E-5</c:v>
                </c:pt>
                <c:pt idx="81">
                  <c:v>1.1107596491228098E-4</c:v>
                </c:pt>
                <c:pt idx="82">
                  <c:v>1.1434789473684221E-4</c:v>
                </c:pt>
                <c:pt idx="83">
                  <c:v>1.1509491228070212E-4</c:v>
                </c:pt>
                <c:pt idx="84">
                  <c:v>1.1984140350877237E-4</c:v>
                </c:pt>
                <c:pt idx="85">
                  <c:v>1.1910385964912325E-4</c:v>
                </c:pt>
                <c:pt idx="86">
                  <c:v>1.2002263157894718E-4</c:v>
                </c:pt>
                <c:pt idx="87">
                  <c:v>1.2600070175438626E-4</c:v>
                </c:pt>
                <c:pt idx="88">
                  <c:v>1.3323666666666698E-4</c:v>
                </c:pt>
                <c:pt idx="89">
                  <c:v>1.3197578947368472E-4</c:v>
                </c:pt>
                <c:pt idx="90">
                  <c:v>1.3384526315789527E-4</c:v>
                </c:pt>
                <c:pt idx="91">
                  <c:v>1.3583140350877232E-4</c:v>
                </c:pt>
                <c:pt idx="92">
                  <c:v>1.3466666666666699E-4</c:v>
                </c:pt>
                <c:pt idx="93">
                  <c:v>1.3432157894736871E-4</c:v>
                </c:pt>
                <c:pt idx="94">
                  <c:v>1.364419298245614E-4</c:v>
                </c:pt>
                <c:pt idx="95">
                  <c:v>1.374070175438602E-4</c:v>
                </c:pt>
                <c:pt idx="96">
                  <c:v>1.3480298245614086E-4</c:v>
                </c:pt>
                <c:pt idx="97">
                  <c:v>1.361614035087722E-4</c:v>
                </c:pt>
                <c:pt idx="98">
                  <c:v>1.3483649122807048E-4</c:v>
                </c:pt>
                <c:pt idx="99">
                  <c:v>1.3404473684210585E-4</c:v>
                </c:pt>
                <c:pt idx="100">
                  <c:v>1.3321017543859665E-4</c:v>
                </c:pt>
                <c:pt idx="101">
                  <c:v>1.3659473684210575E-4</c:v>
                </c:pt>
                <c:pt idx="102">
                  <c:v>1.336649122807021E-4</c:v>
                </c:pt>
                <c:pt idx="103">
                  <c:v>1.3513087719298274E-4</c:v>
                </c:pt>
                <c:pt idx="104">
                  <c:v>1.343105263157897E-4</c:v>
                </c:pt>
                <c:pt idx="105">
                  <c:v>1.3513456140350902E-4</c:v>
                </c:pt>
                <c:pt idx="106">
                  <c:v>1.331873684210528E-4</c:v>
                </c:pt>
                <c:pt idx="107">
                  <c:v>1.3105140350877222E-4</c:v>
                </c:pt>
                <c:pt idx="108">
                  <c:v>1.3346631578947381E-4</c:v>
                </c:pt>
                <c:pt idx="109">
                  <c:v>1.3211105263157954E-4</c:v>
                </c:pt>
                <c:pt idx="110">
                  <c:v>1.3378315789473687E-4</c:v>
                </c:pt>
                <c:pt idx="111">
                  <c:v>1.3312298245614067E-4</c:v>
                </c:pt>
                <c:pt idx="112">
                  <c:v>1.3088877192982506E-4</c:v>
                </c:pt>
                <c:pt idx="113">
                  <c:v>1.2716684210526341E-4</c:v>
                </c:pt>
                <c:pt idx="114">
                  <c:v>1.2996491228070204E-4</c:v>
                </c:pt>
                <c:pt idx="115">
                  <c:v>1.2587543859649122E-4</c:v>
                </c:pt>
                <c:pt idx="116">
                  <c:v>1.2755210526315791E-4</c:v>
                </c:pt>
                <c:pt idx="117">
                  <c:v>1.2254052631578948E-4</c:v>
                </c:pt>
                <c:pt idx="118">
                  <c:v>1.2183280701754386E-4</c:v>
                </c:pt>
                <c:pt idx="119">
                  <c:v>1.2142122807017584E-4</c:v>
                </c:pt>
                <c:pt idx="120">
                  <c:v>1.1079192982456138E-4</c:v>
                </c:pt>
                <c:pt idx="121">
                  <c:v>1.1164789473684242E-4</c:v>
                </c:pt>
                <c:pt idx="122">
                  <c:v>1.087198245614035E-4</c:v>
                </c:pt>
                <c:pt idx="123">
                  <c:v>1.0420719298245658E-4</c:v>
                </c:pt>
                <c:pt idx="124">
                  <c:v>9.8508421052631942E-5</c:v>
                </c:pt>
                <c:pt idx="125">
                  <c:v>9.9380877192982789E-5</c:v>
                </c:pt>
                <c:pt idx="126">
                  <c:v>9.6296491228070483E-5</c:v>
                </c:pt>
                <c:pt idx="127">
                  <c:v>9.064035087719328E-5</c:v>
                </c:pt>
                <c:pt idx="128">
                  <c:v>8.6708596491228275E-5</c:v>
                </c:pt>
                <c:pt idx="129">
                  <c:v>8.8797894736842678E-5</c:v>
                </c:pt>
                <c:pt idx="130">
                  <c:v>8.6265438596491592E-5</c:v>
                </c:pt>
                <c:pt idx="131">
                  <c:v>7.9912631578947713E-5</c:v>
                </c:pt>
                <c:pt idx="132">
                  <c:v>7.2006315789473809E-5</c:v>
                </c:pt>
                <c:pt idx="133">
                  <c:v>6.2819473684210707E-5</c:v>
                </c:pt>
                <c:pt idx="134">
                  <c:v>5.466929824561416E-5</c:v>
                </c:pt>
                <c:pt idx="135">
                  <c:v>4.3059824561403506E-5</c:v>
                </c:pt>
                <c:pt idx="136">
                  <c:v>4.1777894736842196E-5</c:v>
                </c:pt>
                <c:pt idx="137">
                  <c:v>4.1229122807017547E-5</c:v>
                </c:pt>
                <c:pt idx="138">
                  <c:v>4.0184912280701814E-5</c:v>
                </c:pt>
                <c:pt idx="139">
                  <c:v>3.8127719298245616E-5</c:v>
                </c:pt>
                <c:pt idx="140">
                  <c:v>3.8179649122807089E-5</c:v>
                </c:pt>
                <c:pt idx="141">
                  <c:v>3.7902982456140473E-5</c:v>
                </c:pt>
                <c:pt idx="142">
                  <c:v>3.7912982456140475E-5</c:v>
                </c:pt>
                <c:pt idx="143">
                  <c:v>3.5935789473684323E-5</c:v>
                </c:pt>
                <c:pt idx="144">
                  <c:v>3.6185614035087791E-5</c:v>
                </c:pt>
                <c:pt idx="145">
                  <c:v>3.6727192982456257E-5</c:v>
                </c:pt>
                <c:pt idx="146">
                  <c:v>3.4685789473684306E-5</c:v>
                </c:pt>
                <c:pt idx="147">
                  <c:v>3.0727017543859769E-5</c:v>
                </c:pt>
                <c:pt idx="148">
                  <c:v>2.5600350877193063E-5</c:v>
                </c:pt>
                <c:pt idx="149">
                  <c:v>2.7633859649122914E-5</c:v>
                </c:pt>
                <c:pt idx="150">
                  <c:v>2.4878070175438636E-5</c:v>
                </c:pt>
                <c:pt idx="151">
                  <c:v>1.8853333333333382E-5</c:v>
                </c:pt>
                <c:pt idx="152">
                  <c:v>1.2946736842105297E-5</c:v>
                </c:pt>
                <c:pt idx="153">
                  <c:v>1.3074438596491249E-5</c:v>
                </c:pt>
                <c:pt idx="154">
                  <c:v>1.2810315789473709E-5</c:v>
                </c:pt>
                <c:pt idx="155">
                  <c:v>1.3758701754386007E-5</c:v>
                </c:pt>
                <c:pt idx="156">
                  <c:v>1.3494263157894737E-5</c:v>
                </c:pt>
                <c:pt idx="157">
                  <c:v>1.2766333333333366E-5</c:v>
                </c:pt>
                <c:pt idx="158">
                  <c:v>1.3022035087719349E-5</c:v>
                </c:pt>
                <c:pt idx="159">
                  <c:v>1.3888947368421079E-5</c:v>
                </c:pt>
                <c:pt idx="160">
                  <c:v>1.329549122807021E-5</c:v>
                </c:pt>
                <c:pt idx="161">
                  <c:v>1.2844070175438632E-5</c:v>
                </c:pt>
                <c:pt idx="162">
                  <c:v>1.2277929824561403E-5</c:v>
                </c:pt>
                <c:pt idx="163">
                  <c:v>1.1972438596491253E-5</c:v>
                </c:pt>
                <c:pt idx="164">
                  <c:v>1.2202964912280722E-5</c:v>
                </c:pt>
                <c:pt idx="165">
                  <c:v>1.2111315789473685E-5</c:v>
                </c:pt>
                <c:pt idx="166">
                  <c:v>1.2187666666666689E-5</c:v>
                </c:pt>
                <c:pt idx="167">
                  <c:v>1.1222210526315814E-5</c:v>
                </c:pt>
                <c:pt idx="168">
                  <c:v>1.1461543859649147E-5</c:v>
                </c:pt>
                <c:pt idx="169">
                  <c:v>1.1403701754386018E-5</c:v>
                </c:pt>
                <c:pt idx="170">
                  <c:v>1.1302789473684247E-5</c:v>
                </c:pt>
                <c:pt idx="171">
                  <c:v>1.0899982456140351E-5</c:v>
                </c:pt>
                <c:pt idx="172">
                  <c:v>1.0792403508771931E-5</c:v>
                </c:pt>
                <c:pt idx="173">
                  <c:v>1.0620280701754406E-5</c:v>
                </c:pt>
                <c:pt idx="174">
                  <c:v>1.0412385964912316E-5</c:v>
                </c:pt>
                <c:pt idx="175">
                  <c:v>9.8245438596491725E-6</c:v>
                </c:pt>
                <c:pt idx="176">
                  <c:v>1.0064315789473701E-5</c:v>
                </c:pt>
                <c:pt idx="177">
                  <c:v>1.0223385964912322E-5</c:v>
                </c:pt>
                <c:pt idx="178">
                  <c:v>1.0036526315789504E-5</c:v>
                </c:pt>
                <c:pt idx="179">
                  <c:v>9.3684210526315974E-6</c:v>
                </c:pt>
                <c:pt idx="180">
                  <c:v>9.3884736842105256E-6</c:v>
                </c:pt>
                <c:pt idx="181">
                  <c:v>8.7703859649122988E-6</c:v>
                </c:pt>
                <c:pt idx="182">
                  <c:v>8.2407017543859708E-6</c:v>
                </c:pt>
                <c:pt idx="183">
                  <c:v>8.1873157894736836E-6</c:v>
                </c:pt>
                <c:pt idx="184">
                  <c:v>8.1204561403508751E-6</c:v>
                </c:pt>
                <c:pt idx="185">
                  <c:v>8.2146491228070379E-6</c:v>
                </c:pt>
                <c:pt idx="186">
                  <c:v>7.8235614035087955E-6</c:v>
                </c:pt>
                <c:pt idx="187">
                  <c:v>7.8779122807017728E-6</c:v>
                </c:pt>
                <c:pt idx="188">
                  <c:v>7.8452807017544127E-6</c:v>
                </c:pt>
                <c:pt idx="189">
                  <c:v>7.286543859649147E-6</c:v>
                </c:pt>
                <c:pt idx="190">
                  <c:v>7.7355263157894954E-6</c:v>
                </c:pt>
                <c:pt idx="191">
                  <c:v>7.5953859649122939E-6</c:v>
                </c:pt>
                <c:pt idx="192">
                  <c:v>7.3131403508772046E-6</c:v>
                </c:pt>
                <c:pt idx="193">
                  <c:v>7.3071929824561614E-6</c:v>
                </c:pt>
                <c:pt idx="194">
                  <c:v>7.633614035087741E-6</c:v>
                </c:pt>
                <c:pt idx="195">
                  <c:v>7.3441052631579003E-6</c:v>
                </c:pt>
                <c:pt idx="196">
                  <c:v>6.5955789473684297E-6</c:v>
                </c:pt>
                <c:pt idx="197">
                  <c:v>7.1302280701754539E-6</c:v>
                </c:pt>
                <c:pt idx="198">
                  <c:v>7.3363157894737116E-6</c:v>
                </c:pt>
                <c:pt idx="199">
                  <c:v>7.0873859649122939E-6</c:v>
                </c:pt>
                <c:pt idx="200">
                  <c:v>7.4990877192982673E-6</c:v>
                </c:pt>
                <c:pt idx="201">
                  <c:v>7.4642105263157924E-6</c:v>
                </c:pt>
                <c:pt idx="202">
                  <c:v>7.2997368421052805E-6</c:v>
                </c:pt>
                <c:pt idx="203">
                  <c:v>7.0552456140351064E-6</c:v>
                </c:pt>
                <c:pt idx="204">
                  <c:v>6.8182982456140615E-6</c:v>
                </c:pt>
                <c:pt idx="205">
                  <c:v>6.9433333333333665E-6</c:v>
                </c:pt>
                <c:pt idx="206">
                  <c:v>7.2575438596491427E-6</c:v>
                </c:pt>
                <c:pt idx="207">
                  <c:v>8.2408070175438768E-6</c:v>
                </c:pt>
                <c:pt idx="208">
                  <c:v>7.3740701754386175E-6</c:v>
                </c:pt>
                <c:pt idx="209">
                  <c:v>6.8381929824561689E-6</c:v>
                </c:pt>
                <c:pt idx="210">
                  <c:v>6.8253508771929832E-6</c:v>
                </c:pt>
                <c:pt idx="211">
                  <c:v>7.0485087719298492E-6</c:v>
                </c:pt>
                <c:pt idx="212">
                  <c:v>7.0567017543859861E-6</c:v>
                </c:pt>
                <c:pt idx="213">
                  <c:v>6.4121578947368578E-6</c:v>
                </c:pt>
                <c:pt idx="214">
                  <c:v>5.9182105263157923E-6</c:v>
                </c:pt>
                <c:pt idx="215">
                  <c:v>5.7191929824561649E-6</c:v>
                </c:pt>
                <c:pt idx="216">
                  <c:v>5.725912280701767E-6</c:v>
                </c:pt>
                <c:pt idx="217">
                  <c:v>5.2704210526315987E-6</c:v>
                </c:pt>
                <c:pt idx="218">
                  <c:v>5.2038421052631924E-6</c:v>
                </c:pt>
                <c:pt idx="219">
                  <c:v>5.5854912280701912E-6</c:v>
                </c:pt>
                <c:pt idx="220">
                  <c:v>6.118192982456158E-6</c:v>
                </c:pt>
                <c:pt idx="221">
                  <c:v>5.5322807017544088E-6</c:v>
                </c:pt>
                <c:pt idx="222">
                  <c:v>5.3215263157894835E-6</c:v>
                </c:pt>
                <c:pt idx="223">
                  <c:v>5.438140350877209E-6</c:v>
                </c:pt>
                <c:pt idx="224">
                  <c:v>5.595614035087731E-6</c:v>
                </c:pt>
                <c:pt idx="225">
                  <c:v>5.8123684210526568E-6</c:v>
                </c:pt>
                <c:pt idx="226">
                  <c:v>5.5644736842105466E-6</c:v>
                </c:pt>
                <c:pt idx="227">
                  <c:v>5.5182105263157894E-6</c:v>
                </c:pt>
                <c:pt idx="228">
                  <c:v>5.1794912280701928E-6</c:v>
                </c:pt>
                <c:pt idx="229">
                  <c:v>5.1383859649122834E-6</c:v>
                </c:pt>
                <c:pt idx="230">
                  <c:v>4.2561228070175514E-6</c:v>
                </c:pt>
                <c:pt idx="231">
                  <c:v>2.0340350877193027E-6</c:v>
                </c:pt>
                <c:pt idx="232">
                  <c:v>1.5071912280701761E-6</c:v>
                </c:pt>
                <c:pt idx="233">
                  <c:v>1.1712052631578976E-6</c:v>
                </c:pt>
                <c:pt idx="234">
                  <c:v>1.2759947368421061E-6</c:v>
                </c:pt>
                <c:pt idx="235">
                  <c:v>1.2869736842105292E-6</c:v>
                </c:pt>
                <c:pt idx="236">
                  <c:v>1.2284087719298288E-6</c:v>
                </c:pt>
                <c:pt idx="237">
                  <c:v>1.494054385964915E-6</c:v>
                </c:pt>
                <c:pt idx="238">
                  <c:v>1.7650701754386023E-6</c:v>
                </c:pt>
                <c:pt idx="239">
                  <c:v>1.5794877192982525E-6</c:v>
                </c:pt>
              </c:numCache>
            </c:numRef>
          </c:val>
        </c:ser>
        <c:ser>
          <c:idx val="29"/>
          <c:order val="29"/>
          <c:tx>
            <c:strRef>
              <c:f>plot_data_c!$A$31</c:f>
              <c:strCache>
                <c:ptCount val="1"/>
                <c:pt idx="0">
                  <c:v>290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plot_data_c!$B$31:$IG$31</c:f>
              <c:numCache>
                <c:formatCode>General</c:formatCode>
                <c:ptCount val="240"/>
                <c:pt idx="0">
                  <c:v>1.4342050847457684E-5</c:v>
                </c:pt>
                <c:pt idx="1">
                  <c:v>1.3882372881355972E-5</c:v>
                </c:pt>
                <c:pt idx="2">
                  <c:v>1.436606779661021E-5</c:v>
                </c:pt>
                <c:pt idx="3">
                  <c:v>1.5242915254237346E-5</c:v>
                </c:pt>
                <c:pt idx="4">
                  <c:v>1.4621033898305129E-5</c:v>
                </c:pt>
                <c:pt idx="5">
                  <c:v>1.4810406779661042E-5</c:v>
                </c:pt>
                <c:pt idx="6">
                  <c:v>1.4777220338983083E-5</c:v>
                </c:pt>
                <c:pt idx="7">
                  <c:v>1.4936830508474581E-5</c:v>
                </c:pt>
                <c:pt idx="8">
                  <c:v>1.5491830508474581E-5</c:v>
                </c:pt>
                <c:pt idx="9">
                  <c:v>1.5054627118644081E-5</c:v>
                </c:pt>
                <c:pt idx="10">
                  <c:v>1.5363847457627157E-5</c:v>
                </c:pt>
                <c:pt idx="11">
                  <c:v>1.4288271186440685E-5</c:v>
                </c:pt>
                <c:pt idx="12">
                  <c:v>1.4542966101694916E-5</c:v>
                </c:pt>
                <c:pt idx="13">
                  <c:v>1.5997576271186484E-5</c:v>
                </c:pt>
                <c:pt idx="14">
                  <c:v>1.5534711864406781E-5</c:v>
                </c:pt>
                <c:pt idx="15">
                  <c:v>1.533688135593226E-5</c:v>
                </c:pt>
                <c:pt idx="16">
                  <c:v>1.6491220338983111E-5</c:v>
                </c:pt>
                <c:pt idx="17">
                  <c:v>1.6652101694915343E-5</c:v>
                </c:pt>
                <c:pt idx="18">
                  <c:v>1.6423762711864459E-5</c:v>
                </c:pt>
                <c:pt idx="19">
                  <c:v>1.7438813559322041E-5</c:v>
                </c:pt>
                <c:pt idx="20">
                  <c:v>1.8033220338983111E-5</c:v>
                </c:pt>
                <c:pt idx="21">
                  <c:v>1.9070847457627174E-5</c:v>
                </c:pt>
                <c:pt idx="22">
                  <c:v>1.8584067796610235E-5</c:v>
                </c:pt>
                <c:pt idx="23">
                  <c:v>1.8832542372881387E-5</c:v>
                </c:pt>
                <c:pt idx="24">
                  <c:v>2.0399830508474667E-5</c:v>
                </c:pt>
                <c:pt idx="25">
                  <c:v>2.2274237288135701E-5</c:v>
                </c:pt>
                <c:pt idx="26">
                  <c:v>3.3213220338983091E-5</c:v>
                </c:pt>
                <c:pt idx="27">
                  <c:v>7.333949152542397E-5</c:v>
                </c:pt>
                <c:pt idx="28">
                  <c:v>1.8027966101694914E-4</c:v>
                </c:pt>
                <c:pt idx="29">
                  <c:v>1.9853559322033964E-4</c:v>
                </c:pt>
                <c:pt idx="30">
                  <c:v>2.1311016949152552E-4</c:v>
                </c:pt>
                <c:pt idx="31">
                  <c:v>2.1815084745762712E-4</c:v>
                </c:pt>
                <c:pt idx="32">
                  <c:v>2.1427966101694973E-4</c:v>
                </c:pt>
                <c:pt idx="33">
                  <c:v>2.0081355932203451E-4</c:v>
                </c:pt>
                <c:pt idx="34">
                  <c:v>2.0690169491525476E-4</c:v>
                </c:pt>
                <c:pt idx="35">
                  <c:v>1.4484406779661043E-4</c:v>
                </c:pt>
                <c:pt idx="36">
                  <c:v>4.9175593220339085E-5</c:v>
                </c:pt>
                <c:pt idx="37">
                  <c:v>3.1344067796610255E-5</c:v>
                </c:pt>
                <c:pt idx="38">
                  <c:v>2.4401525423728908E-5</c:v>
                </c:pt>
                <c:pt idx="39">
                  <c:v>2.4182711864406811E-5</c:v>
                </c:pt>
                <c:pt idx="40">
                  <c:v>2.1040847457627258E-5</c:v>
                </c:pt>
                <c:pt idx="41">
                  <c:v>2.113525423728814E-5</c:v>
                </c:pt>
                <c:pt idx="42">
                  <c:v>1.9053050847457689E-5</c:v>
                </c:pt>
                <c:pt idx="43">
                  <c:v>2.0603389830508476E-5</c:v>
                </c:pt>
                <c:pt idx="44">
                  <c:v>1.8290169491525486E-5</c:v>
                </c:pt>
                <c:pt idx="45">
                  <c:v>1.8779152542372923E-5</c:v>
                </c:pt>
                <c:pt idx="46">
                  <c:v>1.7200677966101724E-5</c:v>
                </c:pt>
                <c:pt idx="47">
                  <c:v>1.492823728813563E-5</c:v>
                </c:pt>
                <c:pt idx="48">
                  <c:v>1.5273440677966134E-5</c:v>
                </c:pt>
                <c:pt idx="49">
                  <c:v>1.4941372881355963E-5</c:v>
                </c:pt>
                <c:pt idx="50">
                  <c:v>1.3997576271186484E-5</c:v>
                </c:pt>
                <c:pt idx="51">
                  <c:v>1.3645932203389863E-5</c:v>
                </c:pt>
                <c:pt idx="52">
                  <c:v>1.3332694915254243E-5</c:v>
                </c:pt>
                <c:pt idx="53">
                  <c:v>1.2169322033898305E-5</c:v>
                </c:pt>
                <c:pt idx="54">
                  <c:v>1.1475457627118689E-5</c:v>
                </c:pt>
                <c:pt idx="55">
                  <c:v>1.085228813559322E-5</c:v>
                </c:pt>
                <c:pt idx="56">
                  <c:v>1.0525677966101714E-5</c:v>
                </c:pt>
                <c:pt idx="57">
                  <c:v>1.0461525423728857E-5</c:v>
                </c:pt>
                <c:pt idx="58">
                  <c:v>1.0544305084745789E-5</c:v>
                </c:pt>
                <c:pt idx="59">
                  <c:v>1.3112457627118689E-5</c:v>
                </c:pt>
                <c:pt idx="60">
                  <c:v>6.4187457627118885E-5</c:v>
                </c:pt>
                <c:pt idx="61">
                  <c:v>2.1277457627118709E-4</c:v>
                </c:pt>
                <c:pt idx="62">
                  <c:v>2.1409152542372958E-4</c:v>
                </c:pt>
                <c:pt idx="63">
                  <c:v>2.3256949152542381E-4</c:v>
                </c:pt>
                <c:pt idx="64">
                  <c:v>2.4518813559322087E-4</c:v>
                </c:pt>
                <c:pt idx="65">
                  <c:v>2.4549491525423814E-4</c:v>
                </c:pt>
                <c:pt idx="66">
                  <c:v>2.4078983050847453E-4</c:v>
                </c:pt>
                <c:pt idx="67">
                  <c:v>2.5400338983050922E-4</c:v>
                </c:pt>
                <c:pt idx="68">
                  <c:v>1.9653898305084795E-4</c:v>
                </c:pt>
                <c:pt idx="69">
                  <c:v>9.5477966101695233E-5</c:v>
                </c:pt>
                <c:pt idx="70">
                  <c:v>9.9640169491525688E-5</c:v>
                </c:pt>
                <c:pt idx="71">
                  <c:v>1.0461338983050847E-4</c:v>
                </c:pt>
                <c:pt idx="72">
                  <c:v>1.0381271186440683E-4</c:v>
                </c:pt>
                <c:pt idx="73">
                  <c:v>1.0456779661016988E-4</c:v>
                </c:pt>
                <c:pt idx="74">
                  <c:v>1.0379406779661021E-4</c:v>
                </c:pt>
                <c:pt idx="75">
                  <c:v>1.0679677966101695E-4</c:v>
                </c:pt>
                <c:pt idx="76">
                  <c:v>1.0800033898305126E-4</c:v>
                </c:pt>
                <c:pt idx="77">
                  <c:v>1.045327118644068E-4</c:v>
                </c:pt>
                <c:pt idx="78">
                  <c:v>1.0399338983050846E-4</c:v>
                </c:pt>
                <c:pt idx="79">
                  <c:v>9.2621864406779966E-5</c:v>
                </c:pt>
                <c:pt idx="80">
                  <c:v>8.7271186440678012E-5</c:v>
                </c:pt>
                <c:pt idx="81">
                  <c:v>1.0925728813559359E-4</c:v>
                </c:pt>
                <c:pt idx="82">
                  <c:v>1.0966830508474583E-4</c:v>
                </c:pt>
                <c:pt idx="83">
                  <c:v>1.1510152542372904E-4</c:v>
                </c:pt>
                <c:pt idx="84">
                  <c:v>1.1550762711864429E-4</c:v>
                </c:pt>
                <c:pt idx="85">
                  <c:v>1.1466423728813602E-4</c:v>
                </c:pt>
                <c:pt idx="86">
                  <c:v>1.1711627118644081E-4</c:v>
                </c:pt>
                <c:pt idx="87">
                  <c:v>1.2003016949152543E-4</c:v>
                </c:pt>
                <c:pt idx="88">
                  <c:v>1.2770932203389829E-4</c:v>
                </c:pt>
                <c:pt idx="89">
                  <c:v>1.292088135593226E-4</c:v>
                </c:pt>
                <c:pt idx="90">
                  <c:v>1.295264406779661E-4</c:v>
                </c:pt>
                <c:pt idx="91">
                  <c:v>1.2981237288135634E-4</c:v>
                </c:pt>
                <c:pt idx="92">
                  <c:v>1.3076237288135603E-4</c:v>
                </c:pt>
                <c:pt idx="93">
                  <c:v>1.3103542372881361E-4</c:v>
                </c:pt>
                <c:pt idx="94">
                  <c:v>1.3529745762711894E-4</c:v>
                </c:pt>
                <c:pt idx="95">
                  <c:v>1.3311016949152547E-4</c:v>
                </c:pt>
                <c:pt idx="96">
                  <c:v>1.3247389830508508E-4</c:v>
                </c:pt>
                <c:pt idx="97">
                  <c:v>1.3169491525423735E-4</c:v>
                </c:pt>
                <c:pt idx="98">
                  <c:v>1.3091203389830523E-4</c:v>
                </c:pt>
                <c:pt idx="99">
                  <c:v>1.2895271186440677E-4</c:v>
                </c:pt>
                <c:pt idx="100">
                  <c:v>1.2977949152542372E-4</c:v>
                </c:pt>
                <c:pt idx="101">
                  <c:v>1.2932491525423731E-4</c:v>
                </c:pt>
                <c:pt idx="102">
                  <c:v>1.2935576271186466E-4</c:v>
                </c:pt>
                <c:pt idx="103">
                  <c:v>1.3253949152542373E-4</c:v>
                </c:pt>
                <c:pt idx="104">
                  <c:v>1.3206898305084775E-4</c:v>
                </c:pt>
                <c:pt idx="105">
                  <c:v>1.3212508474576295E-4</c:v>
                </c:pt>
                <c:pt idx="106">
                  <c:v>1.3128694915254241E-4</c:v>
                </c:pt>
                <c:pt idx="107">
                  <c:v>1.3035457627118684E-4</c:v>
                </c:pt>
                <c:pt idx="108">
                  <c:v>1.2928186440677996E-4</c:v>
                </c:pt>
                <c:pt idx="109">
                  <c:v>1.3118237288135603E-4</c:v>
                </c:pt>
                <c:pt idx="110">
                  <c:v>1.2736661016949155E-4</c:v>
                </c:pt>
                <c:pt idx="111">
                  <c:v>1.2563728813559359E-4</c:v>
                </c:pt>
                <c:pt idx="112">
                  <c:v>1.2550440677966103E-4</c:v>
                </c:pt>
                <c:pt idx="113">
                  <c:v>1.2197966101694873E-4</c:v>
                </c:pt>
                <c:pt idx="114">
                  <c:v>1.2667203389830521E-4</c:v>
                </c:pt>
                <c:pt idx="115">
                  <c:v>1.2228050847457665E-4</c:v>
                </c:pt>
                <c:pt idx="116">
                  <c:v>1.2175966101694878E-4</c:v>
                </c:pt>
                <c:pt idx="117">
                  <c:v>1.1898881355932259E-4</c:v>
                </c:pt>
                <c:pt idx="118">
                  <c:v>1.1909694915254241E-4</c:v>
                </c:pt>
                <c:pt idx="119">
                  <c:v>1.1531644067796611E-4</c:v>
                </c:pt>
                <c:pt idx="120">
                  <c:v>1.053327118644068E-4</c:v>
                </c:pt>
                <c:pt idx="121">
                  <c:v>1.0651457627118683E-4</c:v>
                </c:pt>
                <c:pt idx="122">
                  <c:v>1.0252423728813585E-4</c:v>
                </c:pt>
                <c:pt idx="123">
                  <c:v>1.003884745762712E-4</c:v>
                </c:pt>
                <c:pt idx="124">
                  <c:v>9.6034915254237602E-5</c:v>
                </c:pt>
                <c:pt idx="125">
                  <c:v>9.5290338983051241E-5</c:v>
                </c:pt>
                <c:pt idx="126">
                  <c:v>9.2747118644067794E-5</c:v>
                </c:pt>
                <c:pt idx="127">
                  <c:v>8.4668305084746091E-5</c:v>
                </c:pt>
                <c:pt idx="128">
                  <c:v>8.3308305084745982E-5</c:v>
                </c:pt>
                <c:pt idx="129">
                  <c:v>8.7003050847457626E-5</c:v>
                </c:pt>
                <c:pt idx="130">
                  <c:v>8.3882033898305083E-5</c:v>
                </c:pt>
                <c:pt idx="131">
                  <c:v>7.6853898305084822E-5</c:v>
                </c:pt>
                <c:pt idx="132">
                  <c:v>6.9319491525424019E-5</c:v>
                </c:pt>
                <c:pt idx="133">
                  <c:v>6.0627966101694914E-5</c:v>
                </c:pt>
                <c:pt idx="134">
                  <c:v>5.1621694915254341E-5</c:v>
                </c:pt>
                <c:pt idx="135">
                  <c:v>4.1825762711864356E-5</c:v>
                </c:pt>
                <c:pt idx="136">
                  <c:v>4.1672203389830514E-5</c:v>
                </c:pt>
                <c:pt idx="137">
                  <c:v>3.9312711864406837E-5</c:v>
                </c:pt>
                <c:pt idx="138">
                  <c:v>3.8472542372881457E-5</c:v>
                </c:pt>
                <c:pt idx="139">
                  <c:v>3.7999491525423871E-5</c:v>
                </c:pt>
                <c:pt idx="140">
                  <c:v>3.6608983050847518E-5</c:v>
                </c:pt>
                <c:pt idx="141">
                  <c:v>3.6144576271186442E-5</c:v>
                </c:pt>
                <c:pt idx="142">
                  <c:v>3.6094576271186501E-5</c:v>
                </c:pt>
                <c:pt idx="143">
                  <c:v>3.6616949152542447E-5</c:v>
                </c:pt>
                <c:pt idx="144">
                  <c:v>3.6285423728813697E-5</c:v>
                </c:pt>
                <c:pt idx="145">
                  <c:v>3.6975423728813685E-5</c:v>
                </c:pt>
                <c:pt idx="146">
                  <c:v>3.7130847457627299E-5</c:v>
                </c:pt>
                <c:pt idx="147">
                  <c:v>3.1356271186440758E-5</c:v>
                </c:pt>
                <c:pt idx="148">
                  <c:v>2.729966101694924E-5</c:v>
                </c:pt>
                <c:pt idx="149">
                  <c:v>2.5987627118644165E-5</c:v>
                </c:pt>
                <c:pt idx="150">
                  <c:v>2.4180847457627228E-5</c:v>
                </c:pt>
                <c:pt idx="151">
                  <c:v>1.8736101694915345E-5</c:v>
                </c:pt>
                <c:pt idx="152">
                  <c:v>1.3940813559322079E-5</c:v>
                </c:pt>
                <c:pt idx="153">
                  <c:v>1.3768050847457693E-5</c:v>
                </c:pt>
                <c:pt idx="154">
                  <c:v>1.3399661016949161E-5</c:v>
                </c:pt>
                <c:pt idx="155">
                  <c:v>1.3418627118644081E-5</c:v>
                </c:pt>
                <c:pt idx="156">
                  <c:v>1.3305508474576308E-5</c:v>
                </c:pt>
                <c:pt idx="157">
                  <c:v>1.2807440677966135E-5</c:v>
                </c:pt>
                <c:pt idx="158">
                  <c:v>1.3063457627118703E-5</c:v>
                </c:pt>
                <c:pt idx="159">
                  <c:v>1.2083101694915316E-5</c:v>
                </c:pt>
                <c:pt idx="160">
                  <c:v>1.2482745762711896E-5</c:v>
                </c:pt>
                <c:pt idx="161">
                  <c:v>1.2714033898305111E-5</c:v>
                </c:pt>
                <c:pt idx="162">
                  <c:v>1.2787372881355955E-5</c:v>
                </c:pt>
                <c:pt idx="163">
                  <c:v>1.2478677966101695E-5</c:v>
                </c:pt>
                <c:pt idx="164">
                  <c:v>1.2107254237288177E-5</c:v>
                </c:pt>
                <c:pt idx="165">
                  <c:v>1.2842559322033953E-5</c:v>
                </c:pt>
                <c:pt idx="166">
                  <c:v>1.2458220338983079E-5</c:v>
                </c:pt>
                <c:pt idx="167">
                  <c:v>1.1938949152542381E-5</c:v>
                </c:pt>
                <c:pt idx="168">
                  <c:v>1.1895305084745787E-5</c:v>
                </c:pt>
                <c:pt idx="169">
                  <c:v>1.1049186440678004E-5</c:v>
                </c:pt>
                <c:pt idx="170">
                  <c:v>1.1690711864406813E-5</c:v>
                </c:pt>
                <c:pt idx="171">
                  <c:v>1.0478118644067846E-5</c:v>
                </c:pt>
                <c:pt idx="172">
                  <c:v>1.036320338983054E-5</c:v>
                </c:pt>
                <c:pt idx="173">
                  <c:v>1.0133779661016994E-5</c:v>
                </c:pt>
                <c:pt idx="174">
                  <c:v>1.0477525423728838E-5</c:v>
                </c:pt>
                <c:pt idx="175">
                  <c:v>1.0239762711864406E-5</c:v>
                </c:pt>
                <c:pt idx="176">
                  <c:v>9.6013389830508477E-6</c:v>
                </c:pt>
                <c:pt idx="177">
                  <c:v>9.7266101694915249E-6</c:v>
                </c:pt>
                <c:pt idx="178">
                  <c:v>1.0045372881355941E-5</c:v>
                </c:pt>
                <c:pt idx="179">
                  <c:v>9.8042881355932535E-6</c:v>
                </c:pt>
                <c:pt idx="180">
                  <c:v>9.4438813559322374E-6</c:v>
                </c:pt>
                <c:pt idx="181">
                  <c:v>8.9873220338983294E-6</c:v>
                </c:pt>
                <c:pt idx="182">
                  <c:v>9.4688644067796938E-6</c:v>
                </c:pt>
                <c:pt idx="183">
                  <c:v>9.2174915254237544E-6</c:v>
                </c:pt>
                <c:pt idx="184">
                  <c:v>9.4197118644068084E-6</c:v>
                </c:pt>
                <c:pt idx="185">
                  <c:v>9.1058983050847757E-6</c:v>
                </c:pt>
                <c:pt idx="186">
                  <c:v>8.9268305084746094E-6</c:v>
                </c:pt>
                <c:pt idx="187">
                  <c:v>8.1624576271186887E-6</c:v>
                </c:pt>
                <c:pt idx="188">
                  <c:v>7.5994237288135905E-6</c:v>
                </c:pt>
                <c:pt idx="189">
                  <c:v>7.5416101694915534E-6</c:v>
                </c:pt>
                <c:pt idx="190">
                  <c:v>7.3899322033898531E-6</c:v>
                </c:pt>
                <c:pt idx="191">
                  <c:v>7.4269830508474729E-6</c:v>
                </c:pt>
                <c:pt idx="192">
                  <c:v>7.1839661016949413E-6</c:v>
                </c:pt>
                <c:pt idx="193">
                  <c:v>7.025491525423749E-6</c:v>
                </c:pt>
                <c:pt idx="194">
                  <c:v>7.9363898305084939E-6</c:v>
                </c:pt>
                <c:pt idx="195">
                  <c:v>8.0997627118644351E-6</c:v>
                </c:pt>
                <c:pt idx="196">
                  <c:v>7.4832033898305481E-6</c:v>
                </c:pt>
                <c:pt idx="197">
                  <c:v>7.2240508474576334E-6</c:v>
                </c:pt>
                <c:pt idx="198">
                  <c:v>7.233237288135617E-6</c:v>
                </c:pt>
                <c:pt idx="199">
                  <c:v>7.2695084745762904E-6</c:v>
                </c:pt>
                <c:pt idx="200">
                  <c:v>7.2485593220339211E-6</c:v>
                </c:pt>
                <c:pt idx="201">
                  <c:v>7.034898305084773E-6</c:v>
                </c:pt>
                <c:pt idx="202">
                  <c:v>7.0999830508474708E-6</c:v>
                </c:pt>
                <c:pt idx="203">
                  <c:v>6.9207796610169615E-6</c:v>
                </c:pt>
                <c:pt idx="204">
                  <c:v>7.4255762711864486E-6</c:v>
                </c:pt>
                <c:pt idx="205">
                  <c:v>7.620644067796622E-6</c:v>
                </c:pt>
                <c:pt idx="206">
                  <c:v>7.6449661016949374E-6</c:v>
                </c:pt>
                <c:pt idx="207">
                  <c:v>7.2007118644067929E-6</c:v>
                </c:pt>
                <c:pt idx="208">
                  <c:v>7.3182542372881502E-6</c:v>
                </c:pt>
                <c:pt idx="209">
                  <c:v>7.1333728813559533E-6</c:v>
                </c:pt>
                <c:pt idx="210">
                  <c:v>6.9842203389830756E-6</c:v>
                </c:pt>
                <c:pt idx="211">
                  <c:v>7.1542542372881413E-6</c:v>
                </c:pt>
                <c:pt idx="212">
                  <c:v>7.1278644067796792E-6</c:v>
                </c:pt>
                <c:pt idx="213">
                  <c:v>6.3757457627118884E-6</c:v>
                </c:pt>
                <c:pt idx="214">
                  <c:v>6.5058813559322183E-6</c:v>
                </c:pt>
                <c:pt idx="215">
                  <c:v>5.8850169491525514E-6</c:v>
                </c:pt>
                <c:pt idx="216">
                  <c:v>5.290169491525446E-6</c:v>
                </c:pt>
                <c:pt idx="217">
                  <c:v>5.8628644067796761E-6</c:v>
                </c:pt>
                <c:pt idx="218">
                  <c:v>5.0246949152542511E-6</c:v>
                </c:pt>
                <c:pt idx="219">
                  <c:v>5.4977457627118868E-6</c:v>
                </c:pt>
                <c:pt idx="220">
                  <c:v>5.8206779661017023E-6</c:v>
                </c:pt>
                <c:pt idx="221">
                  <c:v>5.3858983050847682E-6</c:v>
                </c:pt>
                <c:pt idx="222">
                  <c:v>5.5081864406779762E-6</c:v>
                </c:pt>
                <c:pt idx="223">
                  <c:v>5.817898305084765E-6</c:v>
                </c:pt>
                <c:pt idx="224">
                  <c:v>5.9368644067796893E-6</c:v>
                </c:pt>
                <c:pt idx="225">
                  <c:v>5.6757627118644343E-6</c:v>
                </c:pt>
                <c:pt idx="226">
                  <c:v>5.7373389830508751E-6</c:v>
                </c:pt>
                <c:pt idx="227">
                  <c:v>5.8122711864406991E-6</c:v>
                </c:pt>
                <c:pt idx="228">
                  <c:v>5.6774915254237476E-6</c:v>
                </c:pt>
                <c:pt idx="229">
                  <c:v>5.3417118644067824E-6</c:v>
                </c:pt>
                <c:pt idx="230">
                  <c:v>5.1665593220339061E-6</c:v>
                </c:pt>
                <c:pt idx="231">
                  <c:v>2.2499830508474723E-6</c:v>
                </c:pt>
                <c:pt idx="232">
                  <c:v>1.590344067796616E-6</c:v>
                </c:pt>
                <c:pt idx="233">
                  <c:v>1.4907525423728861E-6</c:v>
                </c:pt>
                <c:pt idx="234">
                  <c:v>1.385728813559324E-6</c:v>
                </c:pt>
                <c:pt idx="235">
                  <c:v>1.35098644067797E-6</c:v>
                </c:pt>
                <c:pt idx="236">
                  <c:v>1.4539322033898321E-6</c:v>
                </c:pt>
                <c:pt idx="237">
                  <c:v>1.3014084745762771E-6</c:v>
                </c:pt>
                <c:pt idx="238">
                  <c:v>1.5637372881355963E-6</c:v>
                </c:pt>
                <c:pt idx="239">
                  <c:v>1.2320576271186487E-6</c:v>
                </c:pt>
              </c:numCache>
            </c:numRef>
          </c:val>
        </c:ser>
        <c:ser>
          <c:idx val="30"/>
          <c:order val="30"/>
          <c:tx>
            <c:strRef>
              <c:f>plot_data_c!$A$32</c:f>
              <c:strCache>
                <c:ptCount val="1"/>
                <c:pt idx="0">
                  <c:v>300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plot_data_c!$B$32:$IG$32</c:f>
              <c:numCache>
                <c:formatCode>General</c:formatCode>
                <c:ptCount val="240"/>
                <c:pt idx="0">
                  <c:v>1.2622442622950821E-5</c:v>
                </c:pt>
                <c:pt idx="1">
                  <c:v>1.2976278688524603E-5</c:v>
                </c:pt>
                <c:pt idx="2">
                  <c:v>1.3225278688524628E-5</c:v>
                </c:pt>
                <c:pt idx="3">
                  <c:v>1.3197213114754099E-5</c:v>
                </c:pt>
                <c:pt idx="4">
                  <c:v>1.3456557377049205E-5</c:v>
                </c:pt>
                <c:pt idx="5">
                  <c:v>1.3985229508196752E-5</c:v>
                </c:pt>
                <c:pt idx="6">
                  <c:v>1.3826459016393499E-5</c:v>
                </c:pt>
                <c:pt idx="7">
                  <c:v>1.3289278688524627E-5</c:v>
                </c:pt>
                <c:pt idx="8">
                  <c:v>1.3262852459016439E-5</c:v>
                </c:pt>
                <c:pt idx="9">
                  <c:v>1.3475377049180383E-5</c:v>
                </c:pt>
                <c:pt idx="10">
                  <c:v>1.3926639344262365E-5</c:v>
                </c:pt>
                <c:pt idx="11">
                  <c:v>1.3919196721311485E-5</c:v>
                </c:pt>
                <c:pt idx="12">
                  <c:v>1.440285245901643E-5</c:v>
                </c:pt>
                <c:pt idx="13">
                  <c:v>1.4228606557377061E-5</c:v>
                </c:pt>
                <c:pt idx="14">
                  <c:v>1.3674934426229511E-5</c:v>
                </c:pt>
                <c:pt idx="15">
                  <c:v>1.4418229508196722E-5</c:v>
                </c:pt>
                <c:pt idx="16">
                  <c:v>1.4353901639344261E-5</c:v>
                </c:pt>
                <c:pt idx="17">
                  <c:v>1.4868393442622973E-5</c:v>
                </c:pt>
                <c:pt idx="18">
                  <c:v>1.5231311475409843E-5</c:v>
                </c:pt>
                <c:pt idx="19">
                  <c:v>1.5794475409836127E-5</c:v>
                </c:pt>
                <c:pt idx="20">
                  <c:v>1.6904754098360734E-5</c:v>
                </c:pt>
                <c:pt idx="21">
                  <c:v>1.7081475409836126E-5</c:v>
                </c:pt>
                <c:pt idx="22">
                  <c:v>1.6854098360655797E-5</c:v>
                </c:pt>
                <c:pt idx="23">
                  <c:v>1.7005409836065632E-5</c:v>
                </c:pt>
                <c:pt idx="24">
                  <c:v>1.8073770491803336E-5</c:v>
                </c:pt>
                <c:pt idx="25">
                  <c:v>2.0776721311475412E-5</c:v>
                </c:pt>
                <c:pt idx="26">
                  <c:v>2.9013114754098424E-5</c:v>
                </c:pt>
                <c:pt idx="27">
                  <c:v>6.0363934426229784E-5</c:v>
                </c:pt>
                <c:pt idx="28">
                  <c:v>1.4878327868852461E-4</c:v>
                </c:pt>
                <c:pt idx="29">
                  <c:v>1.6312918032786885E-4</c:v>
                </c:pt>
                <c:pt idx="30">
                  <c:v>1.6952131147541033E-4</c:v>
                </c:pt>
                <c:pt idx="31">
                  <c:v>1.738573770491808E-4</c:v>
                </c:pt>
                <c:pt idx="32">
                  <c:v>1.6917540983606581E-4</c:v>
                </c:pt>
                <c:pt idx="33">
                  <c:v>1.6517704918032826E-4</c:v>
                </c:pt>
                <c:pt idx="34">
                  <c:v>1.6844918032786921E-4</c:v>
                </c:pt>
                <c:pt idx="35">
                  <c:v>9.1581967213114751E-5</c:v>
                </c:pt>
                <c:pt idx="36">
                  <c:v>4.0162622950819902E-5</c:v>
                </c:pt>
                <c:pt idx="37">
                  <c:v>2.7735901639344371E-5</c:v>
                </c:pt>
                <c:pt idx="38">
                  <c:v>2.2514098360655787E-5</c:v>
                </c:pt>
                <c:pt idx="39">
                  <c:v>1.9248032786885307E-5</c:v>
                </c:pt>
                <c:pt idx="40">
                  <c:v>1.8355573770491835E-5</c:v>
                </c:pt>
                <c:pt idx="41">
                  <c:v>1.920901639344268E-5</c:v>
                </c:pt>
                <c:pt idx="42">
                  <c:v>1.8055245901639345E-5</c:v>
                </c:pt>
                <c:pt idx="43">
                  <c:v>1.7562622950819681E-5</c:v>
                </c:pt>
                <c:pt idx="44">
                  <c:v>1.6130786885245903E-5</c:v>
                </c:pt>
                <c:pt idx="45">
                  <c:v>1.6087016393442658E-5</c:v>
                </c:pt>
                <c:pt idx="46">
                  <c:v>1.531136065573775E-5</c:v>
                </c:pt>
                <c:pt idx="47">
                  <c:v>1.3779868852459043E-5</c:v>
                </c:pt>
                <c:pt idx="48">
                  <c:v>1.3434655737704945E-5</c:v>
                </c:pt>
                <c:pt idx="49">
                  <c:v>1.4126836065573793E-5</c:v>
                </c:pt>
                <c:pt idx="50">
                  <c:v>1.2726803278688569E-5</c:v>
                </c:pt>
                <c:pt idx="51">
                  <c:v>1.2380524590163986E-5</c:v>
                </c:pt>
                <c:pt idx="52">
                  <c:v>1.1822229508196754E-5</c:v>
                </c:pt>
                <c:pt idx="53">
                  <c:v>1.1637459016393482E-5</c:v>
                </c:pt>
                <c:pt idx="54">
                  <c:v>1.0796573770491805E-5</c:v>
                </c:pt>
                <c:pt idx="55">
                  <c:v>1.1262606557377081E-5</c:v>
                </c:pt>
                <c:pt idx="56">
                  <c:v>1.0200262295081981E-5</c:v>
                </c:pt>
                <c:pt idx="57">
                  <c:v>9.7475573770492172E-6</c:v>
                </c:pt>
                <c:pt idx="58">
                  <c:v>9.5339836065573974E-6</c:v>
                </c:pt>
                <c:pt idx="59">
                  <c:v>1.2126114754098361E-5</c:v>
                </c:pt>
                <c:pt idx="60">
                  <c:v>4.9364426229508485E-5</c:v>
                </c:pt>
                <c:pt idx="61">
                  <c:v>1.7486229508196721E-4</c:v>
                </c:pt>
                <c:pt idx="62">
                  <c:v>1.6754590163934458E-4</c:v>
                </c:pt>
                <c:pt idx="63">
                  <c:v>1.8354918032786901E-4</c:v>
                </c:pt>
                <c:pt idx="64">
                  <c:v>1.9114754098360724E-4</c:v>
                </c:pt>
                <c:pt idx="65">
                  <c:v>1.9090655737704964E-4</c:v>
                </c:pt>
                <c:pt idx="66">
                  <c:v>1.9041147540983656E-4</c:v>
                </c:pt>
                <c:pt idx="67">
                  <c:v>2.1879344262295183E-4</c:v>
                </c:pt>
                <c:pt idx="68">
                  <c:v>1.6905245901639365E-4</c:v>
                </c:pt>
                <c:pt idx="69">
                  <c:v>8.7590491803278745E-5</c:v>
                </c:pt>
                <c:pt idx="70">
                  <c:v>9.3490327868852864E-5</c:v>
                </c:pt>
                <c:pt idx="71">
                  <c:v>9.8546557377049681E-5</c:v>
                </c:pt>
                <c:pt idx="72">
                  <c:v>9.7859836065574031E-5</c:v>
                </c:pt>
                <c:pt idx="73">
                  <c:v>9.9306885245901744E-5</c:v>
                </c:pt>
                <c:pt idx="74">
                  <c:v>9.9114754098360728E-5</c:v>
                </c:pt>
                <c:pt idx="75">
                  <c:v>1.0169918032786884E-4</c:v>
                </c:pt>
                <c:pt idx="76">
                  <c:v>1.0146180327868886E-4</c:v>
                </c:pt>
                <c:pt idx="77">
                  <c:v>1.0005639344262344E-4</c:v>
                </c:pt>
                <c:pt idx="78">
                  <c:v>9.7627540983607011E-5</c:v>
                </c:pt>
                <c:pt idx="79">
                  <c:v>8.6688360655737907E-5</c:v>
                </c:pt>
                <c:pt idx="80">
                  <c:v>7.9594426229508526E-5</c:v>
                </c:pt>
                <c:pt idx="81">
                  <c:v>1.040719672131148E-4</c:v>
                </c:pt>
                <c:pt idx="82">
                  <c:v>1.0417803278688552E-4</c:v>
                </c:pt>
                <c:pt idx="83">
                  <c:v>1.0864622950819675E-4</c:v>
                </c:pt>
                <c:pt idx="84">
                  <c:v>1.12137868852459E-4</c:v>
                </c:pt>
                <c:pt idx="85">
                  <c:v>1.1035901639344265E-4</c:v>
                </c:pt>
                <c:pt idx="86">
                  <c:v>1.1121606557377072E-4</c:v>
                </c:pt>
                <c:pt idx="87">
                  <c:v>1.1741786885245922E-4</c:v>
                </c:pt>
                <c:pt idx="88">
                  <c:v>1.2233721311475445E-4</c:v>
                </c:pt>
                <c:pt idx="89">
                  <c:v>1.2446131147541011E-4</c:v>
                </c:pt>
                <c:pt idx="90">
                  <c:v>1.235980327868855E-4</c:v>
                </c:pt>
                <c:pt idx="91">
                  <c:v>1.2277131147540984E-4</c:v>
                </c:pt>
                <c:pt idx="92">
                  <c:v>1.2790360655737731E-4</c:v>
                </c:pt>
                <c:pt idx="93">
                  <c:v>1.2553573770491804E-4</c:v>
                </c:pt>
                <c:pt idx="94">
                  <c:v>1.2796852459016401E-4</c:v>
                </c:pt>
                <c:pt idx="95">
                  <c:v>1.2850049180327869E-4</c:v>
                </c:pt>
                <c:pt idx="96">
                  <c:v>1.3050098360655761E-4</c:v>
                </c:pt>
                <c:pt idx="97">
                  <c:v>1.2949590163934427E-4</c:v>
                </c:pt>
                <c:pt idx="98">
                  <c:v>1.2685786885245902E-4</c:v>
                </c:pt>
                <c:pt idx="99">
                  <c:v>1.2621622950819675E-4</c:v>
                </c:pt>
                <c:pt idx="100">
                  <c:v>1.2663229508196725E-4</c:v>
                </c:pt>
                <c:pt idx="101">
                  <c:v>1.2632901639344262E-4</c:v>
                </c:pt>
                <c:pt idx="102">
                  <c:v>1.2668672131147541E-4</c:v>
                </c:pt>
                <c:pt idx="103">
                  <c:v>1.268863934426235E-4</c:v>
                </c:pt>
                <c:pt idx="104">
                  <c:v>1.2747311475409841E-4</c:v>
                </c:pt>
                <c:pt idx="105">
                  <c:v>1.2640868852459023E-4</c:v>
                </c:pt>
                <c:pt idx="106">
                  <c:v>1.2549819672131161E-4</c:v>
                </c:pt>
                <c:pt idx="107">
                  <c:v>1.2792590163934425E-4</c:v>
                </c:pt>
                <c:pt idx="108">
                  <c:v>1.2378819672131147E-4</c:v>
                </c:pt>
                <c:pt idx="109">
                  <c:v>1.2542950819672164E-4</c:v>
                </c:pt>
                <c:pt idx="110">
                  <c:v>1.2345147540983607E-4</c:v>
                </c:pt>
                <c:pt idx="111">
                  <c:v>1.2139016393442622E-4</c:v>
                </c:pt>
                <c:pt idx="112">
                  <c:v>1.2070524590163963E-4</c:v>
                </c:pt>
                <c:pt idx="113">
                  <c:v>1.1878426229508232E-4</c:v>
                </c:pt>
                <c:pt idx="114">
                  <c:v>1.2070475409836101E-4</c:v>
                </c:pt>
                <c:pt idx="115">
                  <c:v>1.1784393442622982E-4</c:v>
                </c:pt>
                <c:pt idx="116">
                  <c:v>1.1664327868852507E-4</c:v>
                </c:pt>
                <c:pt idx="117">
                  <c:v>1.1577426229508232E-4</c:v>
                </c:pt>
                <c:pt idx="118">
                  <c:v>1.1360163934426251E-4</c:v>
                </c:pt>
                <c:pt idx="119">
                  <c:v>1.1066540983606561E-4</c:v>
                </c:pt>
                <c:pt idx="120">
                  <c:v>1.0041180327868892E-4</c:v>
                </c:pt>
                <c:pt idx="121">
                  <c:v>9.9292295081967457E-5</c:v>
                </c:pt>
                <c:pt idx="122">
                  <c:v>1.0037131147540985E-4</c:v>
                </c:pt>
                <c:pt idx="123">
                  <c:v>9.7893770491803368E-5</c:v>
                </c:pt>
                <c:pt idx="124">
                  <c:v>9.1147704918032827E-5</c:v>
                </c:pt>
                <c:pt idx="125">
                  <c:v>9.0406393442623277E-5</c:v>
                </c:pt>
                <c:pt idx="126">
                  <c:v>9.0030163934426625E-5</c:v>
                </c:pt>
                <c:pt idx="127">
                  <c:v>8.3787868852459518E-5</c:v>
                </c:pt>
                <c:pt idx="128">
                  <c:v>8.0214098360656088E-5</c:v>
                </c:pt>
                <c:pt idx="129">
                  <c:v>8.1579180327869078E-5</c:v>
                </c:pt>
                <c:pt idx="130">
                  <c:v>8.0913114754098371E-5</c:v>
                </c:pt>
                <c:pt idx="131">
                  <c:v>7.5131147540983767E-5</c:v>
                </c:pt>
                <c:pt idx="132">
                  <c:v>6.5900491803278972E-5</c:v>
                </c:pt>
                <c:pt idx="133">
                  <c:v>5.9931311475409923E-5</c:v>
                </c:pt>
                <c:pt idx="134">
                  <c:v>5.0720491803278944E-5</c:v>
                </c:pt>
                <c:pt idx="135">
                  <c:v>4.1461967213114831E-5</c:v>
                </c:pt>
                <c:pt idx="136">
                  <c:v>3.9994262295082027E-5</c:v>
                </c:pt>
                <c:pt idx="137">
                  <c:v>3.9923934426229661E-5</c:v>
                </c:pt>
                <c:pt idx="138">
                  <c:v>3.7387540983606673E-5</c:v>
                </c:pt>
                <c:pt idx="139">
                  <c:v>3.7364262295082006E-5</c:v>
                </c:pt>
                <c:pt idx="140">
                  <c:v>3.6711475409836188E-5</c:v>
                </c:pt>
                <c:pt idx="141">
                  <c:v>3.5677868852459168E-5</c:v>
                </c:pt>
                <c:pt idx="142">
                  <c:v>3.5134754098360659E-5</c:v>
                </c:pt>
                <c:pt idx="143">
                  <c:v>3.6288196721311592E-5</c:v>
                </c:pt>
                <c:pt idx="144">
                  <c:v>3.7098688524590271E-5</c:v>
                </c:pt>
                <c:pt idx="145">
                  <c:v>3.7364590163934442E-5</c:v>
                </c:pt>
                <c:pt idx="146">
                  <c:v>3.5195737704918119E-5</c:v>
                </c:pt>
                <c:pt idx="147">
                  <c:v>3.1923278688524764E-5</c:v>
                </c:pt>
                <c:pt idx="148">
                  <c:v>2.8339016393442631E-5</c:v>
                </c:pt>
                <c:pt idx="149">
                  <c:v>2.6000491803278696E-5</c:v>
                </c:pt>
                <c:pt idx="150">
                  <c:v>2.3358852459016441E-5</c:v>
                </c:pt>
                <c:pt idx="151">
                  <c:v>1.9002459016393514E-5</c:v>
                </c:pt>
                <c:pt idx="152">
                  <c:v>1.3770393442622983E-5</c:v>
                </c:pt>
                <c:pt idx="153">
                  <c:v>1.324831147540984E-5</c:v>
                </c:pt>
                <c:pt idx="154">
                  <c:v>1.2856868852459021E-5</c:v>
                </c:pt>
                <c:pt idx="155">
                  <c:v>1.3085524590163988E-5</c:v>
                </c:pt>
                <c:pt idx="156">
                  <c:v>1.2344229508196721E-5</c:v>
                </c:pt>
                <c:pt idx="157">
                  <c:v>1.2319622950819671E-5</c:v>
                </c:pt>
                <c:pt idx="158">
                  <c:v>1.3487311475409841E-5</c:v>
                </c:pt>
                <c:pt idx="159">
                  <c:v>1.2579245901639338E-5</c:v>
                </c:pt>
                <c:pt idx="160">
                  <c:v>1.1532918032786885E-5</c:v>
                </c:pt>
                <c:pt idx="161">
                  <c:v>1.1887360655737757E-5</c:v>
                </c:pt>
                <c:pt idx="162">
                  <c:v>1.2000934426229509E-5</c:v>
                </c:pt>
                <c:pt idx="163">
                  <c:v>1.2499655737704921E-5</c:v>
                </c:pt>
                <c:pt idx="164">
                  <c:v>1.1995081967213161E-5</c:v>
                </c:pt>
                <c:pt idx="165">
                  <c:v>1.1493344262295107E-5</c:v>
                </c:pt>
                <c:pt idx="166">
                  <c:v>1.1462114754098395E-5</c:v>
                </c:pt>
                <c:pt idx="167">
                  <c:v>1.0835721311475452E-5</c:v>
                </c:pt>
                <c:pt idx="168">
                  <c:v>1.0899885245901684E-5</c:v>
                </c:pt>
                <c:pt idx="169">
                  <c:v>1.065413114754101E-5</c:v>
                </c:pt>
                <c:pt idx="170">
                  <c:v>1.0530163934426241E-5</c:v>
                </c:pt>
                <c:pt idx="171">
                  <c:v>1.0585065573770493E-5</c:v>
                </c:pt>
                <c:pt idx="172">
                  <c:v>1.1008786885245907E-5</c:v>
                </c:pt>
                <c:pt idx="173">
                  <c:v>1.0568967213114782E-5</c:v>
                </c:pt>
                <c:pt idx="174">
                  <c:v>1.0129262295081966E-5</c:v>
                </c:pt>
                <c:pt idx="175">
                  <c:v>9.1646229508197E-6</c:v>
                </c:pt>
                <c:pt idx="176">
                  <c:v>8.9767213114754268E-6</c:v>
                </c:pt>
                <c:pt idx="177">
                  <c:v>9.2495245901639692E-6</c:v>
                </c:pt>
                <c:pt idx="178">
                  <c:v>9.1565245901639838E-6</c:v>
                </c:pt>
                <c:pt idx="179">
                  <c:v>8.6362950819672346E-6</c:v>
                </c:pt>
                <c:pt idx="180">
                  <c:v>9.2147049180328118E-6</c:v>
                </c:pt>
                <c:pt idx="181">
                  <c:v>9.2050000000000262E-6</c:v>
                </c:pt>
                <c:pt idx="182">
                  <c:v>8.8096393442623446E-6</c:v>
                </c:pt>
                <c:pt idx="183">
                  <c:v>8.5600000000000315E-6</c:v>
                </c:pt>
                <c:pt idx="184">
                  <c:v>8.9706557377049671E-6</c:v>
                </c:pt>
                <c:pt idx="185">
                  <c:v>8.9573606557377294E-6</c:v>
                </c:pt>
                <c:pt idx="186">
                  <c:v>8.3463442622951028E-6</c:v>
                </c:pt>
                <c:pt idx="187">
                  <c:v>8.5263934426229546E-6</c:v>
                </c:pt>
                <c:pt idx="188">
                  <c:v>8.4817704918033011E-6</c:v>
                </c:pt>
                <c:pt idx="189">
                  <c:v>8.2818688524590168E-6</c:v>
                </c:pt>
                <c:pt idx="190">
                  <c:v>8.169196721311476E-6</c:v>
                </c:pt>
                <c:pt idx="191">
                  <c:v>8.1066065573770927E-6</c:v>
                </c:pt>
                <c:pt idx="192">
                  <c:v>7.633672131147571E-6</c:v>
                </c:pt>
                <c:pt idx="193">
                  <c:v>7.2686065573770577E-6</c:v>
                </c:pt>
                <c:pt idx="194">
                  <c:v>7.1095245901639525E-6</c:v>
                </c:pt>
                <c:pt idx="195">
                  <c:v>6.9622950819672384E-6</c:v>
                </c:pt>
                <c:pt idx="196">
                  <c:v>7.1818852459016593E-6</c:v>
                </c:pt>
                <c:pt idx="197">
                  <c:v>7.5216557377049425E-6</c:v>
                </c:pt>
                <c:pt idx="198">
                  <c:v>7.6255245901639463E-6</c:v>
                </c:pt>
                <c:pt idx="199">
                  <c:v>7.0370983606557516E-6</c:v>
                </c:pt>
                <c:pt idx="200">
                  <c:v>7.0849180327868944E-6</c:v>
                </c:pt>
                <c:pt idx="201">
                  <c:v>7.2141639344262491E-6</c:v>
                </c:pt>
                <c:pt idx="202">
                  <c:v>7.0170491803278975E-6</c:v>
                </c:pt>
                <c:pt idx="203">
                  <c:v>7.0673442622950833E-6</c:v>
                </c:pt>
                <c:pt idx="204">
                  <c:v>6.7811967213114987E-6</c:v>
                </c:pt>
                <c:pt idx="205">
                  <c:v>7.7236721311475702E-6</c:v>
                </c:pt>
                <c:pt idx="206">
                  <c:v>7.5570655737705005E-6</c:v>
                </c:pt>
                <c:pt idx="207">
                  <c:v>7.3710655737705137E-6</c:v>
                </c:pt>
                <c:pt idx="208">
                  <c:v>6.9157377049180568E-6</c:v>
                </c:pt>
                <c:pt idx="209">
                  <c:v>6.899475409836084E-6</c:v>
                </c:pt>
                <c:pt idx="210">
                  <c:v>6.3884754098360825E-6</c:v>
                </c:pt>
                <c:pt idx="211">
                  <c:v>6.835508196721338E-6</c:v>
                </c:pt>
                <c:pt idx="212">
                  <c:v>6.9418524590164138E-6</c:v>
                </c:pt>
                <c:pt idx="213">
                  <c:v>6.328131147540983E-6</c:v>
                </c:pt>
                <c:pt idx="214">
                  <c:v>5.7716065573770634E-6</c:v>
                </c:pt>
                <c:pt idx="215">
                  <c:v>5.7966065573770581E-6</c:v>
                </c:pt>
                <c:pt idx="216">
                  <c:v>5.91314754098363E-6</c:v>
                </c:pt>
                <c:pt idx="217">
                  <c:v>5.6314098360655837E-6</c:v>
                </c:pt>
                <c:pt idx="218">
                  <c:v>5.6921147540983634E-6</c:v>
                </c:pt>
                <c:pt idx="219">
                  <c:v>5.4835573770491925E-6</c:v>
                </c:pt>
                <c:pt idx="220">
                  <c:v>5.1663934426229689E-6</c:v>
                </c:pt>
                <c:pt idx="221">
                  <c:v>5.2772295081967394E-6</c:v>
                </c:pt>
                <c:pt idx="222">
                  <c:v>5.4471311475409833E-6</c:v>
                </c:pt>
                <c:pt idx="223">
                  <c:v>5.5459180327868943E-6</c:v>
                </c:pt>
                <c:pt idx="224">
                  <c:v>5.8183114754098531E-6</c:v>
                </c:pt>
                <c:pt idx="225">
                  <c:v>5.6073114754098512E-6</c:v>
                </c:pt>
                <c:pt idx="226">
                  <c:v>5.2106229508196934E-6</c:v>
                </c:pt>
                <c:pt idx="227">
                  <c:v>5.2811803278688634E-6</c:v>
                </c:pt>
                <c:pt idx="228">
                  <c:v>4.9721147540983737E-6</c:v>
                </c:pt>
                <c:pt idx="229">
                  <c:v>5.3375081967213288E-6</c:v>
                </c:pt>
                <c:pt idx="230">
                  <c:v>4.8547213114754093E-6</c:v>
                </c:pt>
                <c:pt idx="231">
                  <c:v>2.3697049180327956E-6</c:v>
                </c:pt>
                <c:pt idx="232">
                  <c:v>1.5555950819672183E-6</c:v>
                </c:pt>
                <c:pt idx="233">
                  <c:v>1.2757196721311481E-6</c:v>
                </c:pt>
                <c:pt idx="234">
                  <c:v>1.5255426229508244E-6</c:v>
                </c:pt>
                <c:pt idx="235">
                  <c:v>1.6455245901639373E-6</c:v>
                </c:pt>
                <c:pt idx="236">
                  <c:v>1.4797180327868896E-6</c:v>
                </c:pt>
                <c:pt idx="237">
                  <c:v>1.3128983606557426E-6</c:v>
                </c:pt>
                <c:pt idx="238">
                  <c:v>1.4864754098360725E-6</c:v>
                </c:pt>
                <c:pt idx="239">
                  <c:v>1.299390163934429E-6</c:v>
                </c:pt>
              </c:numCache>
            </c:numRef>
          </c:val>
        </c:ser>
        <c:ser>
          <c:idx val="31"/>
          <c:order val="31"/>
          <c:tx>
            <c:strRef>
              <c:f>plot_data_c!$A$33</c:f>
              <c:strCache>
                <c:ptCount val="1"/>
                <c:pt idx="0">
                  <c:v>310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plot_data_c!$B$33:$IG$33</c:f>
              <c:numCache>
                <c:formatCode>General</c:formatCode>
                <c:ptCount val="240"/>
                <c:pt idx="0">
                  <c:v>1.1503333333333378E-5</c:v>
                </c:pt>
                <c:pt idx="1">
                  <c:v>1.2501936507936507E-5</c:v>
                </c:pt>
                <c:pt idx="2">
                  <c:v>1.2358619047619077E-5</c:v>
                </c:pt>
                <c:pt idx="3">
                  <c:v>1.1891174603174646E-5</c:v>
                </c:pt>
                <c:pt idx="4">
                  <c:v>1.1902301587301626E-5</c:v>
                </c:pt>
                <c:pt idx="5">
                  <c:v>1.2895158730158765E-5</c:v>
                </c:pt>
                <c:pt idx="6">
                  <c:v>1.2990714285714319E-5</c:v>
                </c:pt>
                <c:pt idx="7">
                  <c:v>1.2218253968253971E-5</c:v>
                </c:pt>
                <c:pt idx="8">
                  <c:v>1.182890476190479E-5</c:v>
                </c:pt>
                <c:pt idx="9">
                  <c:v>1.2558111111111135E-5</c:v>
                </c:pt>
                <c:pt idx="10">
                  <c:v>1.2309968253968287E-5</c:v>
                </c:pt>
                <c:pt idx="11">
                  <c:v>1.3288396825396826E-5</c:v>
                </c:pt>
                <c:pt idx="12">
                  <c:v>1.3754746031746041E-5</c:v>
                </c:pt>
                <c:pt idx="13">
                  <c:v>1.3222428571428603E-5</c:v>
                </c:pt>
                <c:pt idx="14">
                  <c:v>1.3473428571428593E-5</c:v>
                </c:pt>
                <c:pt idx="15">
                  <c:v>1.2991571428571466E-5</c:v>
                </c:pt>
                <c:pt idx="16">
                  <c:v>1.3024349206349241E-5</c:v>
                </c:pt>
                <c:pt idx="17">
                  <c:v>1.4013714285714307E-5</c:v>
                </c:pt>
                <c:pt idx="18">
                  <c:v>1.4318746031746032E-5</c:v>
                </c:pt>
                <c:pt idx="19">
                  <c:v>1.5909365079365135E-5</c:v>
                </c:pt>
                <c:pt idx="20">
                  <c:v>1.5900793650793685E-5</c:v>
                </c:pt>
                <c:pt idx="21">
                  <c:v>1.512663492063492E-5</c:v>
                </c:pt>
                <c:pt idx="22">
                  <c:v>1.5574015873015901E-5</c:v>
                </c:pt>
                <c:pt idx="23">
                  <c:v>1.5977619047619104E-5</c:v>
                </c:pt>
                <c:pt idx="24">
                  <c:v>1.7997142857142857E-5</c:v>
                </c:pt>
                <c:pt idx="25">
                  <c:v>1.9808253968254024E-5</c:v>
                </c:pt>
                <c:pt idx="26">
                  <c:v>2.7323968253968312E-5</c:v>
                </c:pt>
                <c:pt idx="27">
                  <c:v>5.3357777777777822E-5</c:v>
                </c:pt>
                <c:pt idx="28">
                  <c:v>1.2530888888888923E-4</c:v>
                </c:pt>
                <c:pt idx="29">
                  <c:v>1.3254476190476189E-4</c:v>
                </c:pt>
                <c:pt idx="30">
                  <c:v>1.3974793650793651E-4</c:v>
                </c:pt>
                <c:pt idx="31">
                  <c:v>1.3896920634920665E-4</c:v>
                </c:pt>
                <c:pt idx="32">
                  <c:v>1.3975285714285755E-4</c:v>
                </c:pt>
                <c:pt idx="33">
                  <c:v>1.3713984126984127E-4</c:v>
                </c:pt>
                <c:pt idx="34">
                  <c:v>1.2868031746031782E-4</c:v>
                </c:pt>
                <c:pt idx="35">
                  <c:v>5.3605079365079361E-5</c:v>
                </c:pt>
                <c:pt idx="36">
                  <c:v>3.1144920634920693E-5</c:v>
                </c:pt>
                <c:pt idx="37">
                  <c:v>2.3293333333333394E-5</c:v>
                </c:pt>
                <c:pt idx="38">
                  <c:v>1.9733968253968322E-5</c:v>
                </c:pt>
                <c:pt idx="39">
                  <c:v>1.7880476190476253E-5</c:v>
                </c:pt>
                <c:pt idx="40">
                  <c:v>1.6909047619047676E-5</c:v>
                </c:pt>
                <c:pt idx="41">
                  <c:v>1.6150476190476224E-5</c:v>
                </c:pt>
                <c:pt idx="42">
                  <c:v>1.5800222222222267E-5</c:v>
                </c:pt>
                <c:pt idx="43">
                  <c:v>1.5651476190476224E-5</c:v>
                </c:pt>
                <c:pt idx="44">
                  <c:v>1.5014015873015898E-5</c:v>
                </c:pt>
                <c:pt idx="45">
                  <c:v>1.4453253968253969E-5</c:v>
                </c:pt>
                <c:pt idx="46">
                  <c:v>1.389549206349209E-5</c:v>
                </c:pt>
                <c:pt idx="47">
                  <c:v>1.296741269841275E-5</c:v>
                </c:pt>
                <c:pt idx="48">
                  <c:v>1.1644555555555611E-5</c:v>
                </c:pt>
                <c:pt idx="49">
                  <c:v>1.2608412698412745E-5</c:v>
                </c:pt>
                <c:pt idx="50">
                  <c:v>1.2235063492063512E-5</c:v>
                </c:pt>
                <c:pt idx="51">
                  <c:v>1.1251396825396822E-5</c:v>
                </c:pt>
                <c:pt idx="52">
                  <c:v>1.1104523809523848E-5</c:v>
                </c:pt>
                <c:pt idx="53">
                  <c:v>1.1185714285714327E-5</c:v>
                </c:pt>
                <c:pt idx="54">
                  <c:v>1.0477301587301593E-5</c:v>
                </c:pt>
                <c:pt idx="55">
                  <c:v>1.0148063492063515E-5</c:v>
                </c:pt>
                <c:pt idx="56">
                  <c:v>1.0232460317460359E-5</c:v>
                </c:pt>
                <c:pt idx="57">
                  <c:v>9.524285714285739E-6</c:v>
                </c:pt>
                <c:pt idx="58">
                  <c:v>9.4527619047619479E-6</c:v>
                </c:pt>
                <c:pt idx="59">
                  <c:v>1.0432079365079403E-5</c:v>
                </c:pt>
                <c:pt idx="60">
                  <c:v>3.9668571428571555E-5</c:v>
                </c:pt>
                <c:pt idx="61">
                  <c:v>1.4214476190476191E-4</c:v>
                </c:pt>
                <c:pt idx="62">
                  <c:v>1.3579333333333358E-4</c:v>
                </c:pt>
                <c:pt idx="63">
                  <c:v>1.4162206349206365E-4</c:v>
                </c:pt>
                <c:pt idx="64">
                  <c:v>1.4877349206349205E-4</c:v>
                </c:pt>
                <c:pt idx="65">
                  <c:v>1.5352412698412739E-4</c:v>
                </c:pt>
                <c:pt idx="66">
                  <c:v>1.4992492063492063E-4</c:v>
                </c:pt>
                <c:pt idx="67">
                  <c:v>1.8125396825396825E-4</c:v>
                </c:pt>
                <c:pt idx="68">
                  <c:v>1.3960269841269883E-4</c:v>
                </c:pt>
                <c:pt idx="69">
                  <c:v>8.1397301587301743E-5</c:v>
                </c:pt>
                <c:pt idx="70">
                  <c:v>8.7781111111111081E-5</c:v>
                </c:pt>
                <c:pt idx="71">
                  <c:v>9.2727460317460806E-5</c:v>
                </c:pt>
                <c:pt idx="72">
                  <c:v>9.2245555555555561E-5</c:v>
                </c:pt>
                <c:pt idx="73">
                  <c:v>9.4120000000000298E-5</c:v>
                </c:pt>
                <c:pt idx="74">
                  <c:v>9.5841746031746219E-5</c:v>
                </c:pt>
                <c:pt idx="75">
                  <c:v>9.5852857142857508E-5</c:v>
                </c:pt>
                <c:pt idx="76">
                  <c:v>9.6190000000000256E-5</c:v>
                </c:pt>
                <c:pt idx="77">
                  <c:v>9.4533015873016142E-5</c:v>
                </c:pt>
                <c:pt idx="78">
                  <c:v>9.4461111111111118E-5</c:v>
                </c:pt>
                <c:pt idx="79">
                  <c:v>8.2894285714285763E-5</c:v>
                </c:pt>
                <c:pt idx="80">
                  <c:v>7.4889682539682753E-5</c:v>
                </c:pt>
                <c:pt idx="81">
                  <c:v>9.8365079365079895E-5</c:v>
                </c:pt>
                <c:pt idx="82">
                  <c:v>1.0362365079365114E-4</c:v>
                </c:pt>
                <c:pt idx="83">
                  <c:v>1.0728825396825453E-4</c:v>
                </c:pt>
                <c:pt idx="84">
                  <c:v>1.0635317460317461E-4</c:v>
                </c:pt>
                <c:pt idx="85">
                  <c:v>1.069268253968254E-4</c:v>
                </c:pt>
                <c:pt idx="86">
                  <c:v>1.0832222222222223E-4</c:v>
                </c:pt>
                <c:pt idx="87">
                  <c:v>1.1376301587301601E-4</c:v>
                </c:pt>
                <c:pt idx="88">
                  <c:v>1.2021126984126984E-4</c:v>
                </c:pt>
                <c:pt idx="89">
                  <c:v>1.2199158730158741E-4</c:v>
                </c:pt>
                <c:pt idx="90">
                  <c:v>1.2052492063492065E-4</c:v>
                </c:pt>
                <c:pt idx="91">
                  <c:v>1.2056857142857174E-4</c:v>
                </c:pt>
                <c:pt idx="92">
                  <c:v>1.2066730158730182E-4</c:v>
                </c:pt>
                <c:pt idx="93">
                  <c:v>1.2268333333333341E-4</c:v>
                </c:pt>
                <c:pt idx="94">
                  <c:v>1.2118269841269841E-4</c:v>
                </c:pt>
                <c:pt idx="95">
                  <c:v>1.2428174603174629E-4</c:v>
                </c:pt>
                <c:pt idx="96">
                  <c:v>1.2691698412698417E-4</c:v>
                </c:pt>
                <c:pt idx="97">
                  <c:v>1.2652079365079401E-4</c:v>
                </c:pt>
                <c:pt idx="98">
                  <c:v>1.2478015873015875E-4</c:v>
                </c:pt>
                <c:pt idx="99">
                  <c:v>1.2325492063492064E-4</c:v>
                </c:pt>
                <c:pt idx="100">
                  <c:v>1.2247492063492064E-4</c:v>
                </c:pt>
                <c:pt idx="101">
                  <c:v>1.2315841269841283E-4</c:v>
                </c:pt>
                <c:pt idx="102">
                  <c:v>1.2152634920634918E-4</c:v>
                </c:pt>
                <c:pt idx="103">
                  <c:v>1.2116587301587332E-4</c:v>
                </c:pt>
                <c:pt idx="104">
                  <c:v>1.2271952380952381E-4</c:v>
                </c:pt>
                <c:pt idx="105">
                  <c:v>1.2538142857142855E-4</c:v>
                </c:pt>
                <c:pt idx="106">
                  <c:v>1.2535825396825439E-4</c:v>
                </c:pt>
                <c:pt idx="107">
                  <c:v>1.2241650793650826E-4</c:v>
                </c:pt>
                <c:pt idx="108">
                  <c:v>1.2193047619047639E-4</c:v>
                </c:pt>
                <c:pt idx="109">
                  <c:v>1.2055492063492065E-4</c:v>
                </c:pt>
                <c:pt idx="110">
                  <c:v>1.2041158730158766E-4</c:v>
                </c:pt>
                <c:pt idx="111">
                  <c:v>1.1776222222222223E-4</c:v>
                </c:pt>
                <c:pt idx="112">
                  <c:v>1.1775206349206373E-4</c:v>
                </c:pt>
                <c:pt idx="113">
                  <c:v>1.1639809523809523E-4</c:v>
                </c:pt>
                <c:pt idx="114">
                  <c:v>1.1417015873015883E-4</c:v>
                </c:pt>
                <c:pt idx="115">
                  <c:v>1.1438047619047644E-4</c:v>
                </c:pt>
                <c:pt idx="116">
                  <c:v>1.1371634920634919E-4</c:v>
                </c:pt>
                <c:pt idx="117">
                  <c:v>1.1229047619047656E-4</c:v>
                </c:pt>
                <c:pt idx="118">
                  <c:v>1.0962238095238132E-4</c:v>
                </c:pt>
                <c:pt idx="119">
                  <c:v>1.0729984126984127E-4</c:v>
                </c:pt>
                <c:pt idx="120">
                  <c:v>9.5709047619047812E-5</c:v>
                </c:pt>
                <c:pt idx="121">
                  <c:v>9.6224761904762214E-5</c:v>
                </c:pt>
                <c:pt idx="122">
                  <c:v>9.7323015873015877E-5</c:v>
                </c:pt>
                <c:pt idx="123">
                  <c:v>9.5410634920634944E-5</c:v>
                </c:pt>
                <c:pt idx="124">
                  <c:v>8.9130000000000307E-5</c:v>
                </c:pt>
                <c:pt idx="125">
                  <c:v>8.6188412698412766E-5</c:v>
                </c:pt>
                <c:pt idx="126">
                  <c:v>8.4020317460317567E-5</c:v>
                </c:pt>
                <c:pt idx="127">
                  <c:v>8.1165238095238268E-5</c:v>
                </c:pt>
                <c:pt idx="128">
                  <c:v>7.6127619047619235E-5</c:v>
                </c:pt>
                <c:pt idx="129">
                  <c:v>7.7809206349206602E-5</c:v>
                </c:pt>
                <c:pt idx="130">
                  <c:v>7.7130000000000205E-5</c:v>
                </c:pt>
                <c:pt idx="131">
                  <c:v>7.2442857142857324E-5</c:v>
                </c:pt>
                <c:pt idx="132">
                  <c:v>6.4629682539682685E-5</c:v>
                </c:pt>
                <c:pt idx="133">
                  <c:v>5.6418253968254014E-5</c:v>
                </c:pt>
                <c:pt idx="134">
                  <c:v>4.9650317460317502E-5</c:v>
                </c:pt>
                <c:pt idx="135">
                  <c:v>4.0003492063492155E-5</c:v>
                </c:pt>
                <c:pt idx="136">
                  <c:v>3.8800000000000069E-5</c:v>
                </c:pt>
                <c:pt idx="137">
                  <c:v>3.8361111111111205E-5</c:v>
                </c:pt>
                <c:pt idx="138">
                  <c:v>3.7093650793650895E-5</c:v>
                </c:pt>
                <c:pt idx="139">
                  <c:v>3.6283809523809685E-5</c:v>
                </c:pt>
                <c:pt idx="140">
                  <c:v>3.6251428571428694E-5</c:v>
                </c:pt>
                <c:pt idx="141">
                  <c:v>3.5967142857142934E-5</c:v>
                </c:pt>
                <c:pt idx="142">
                  <c:v>3.5932857142857228E-5</c:v>
                </c:pt>
                <c:pt idx="143">
                  <c:v>3.6062380952381011E-5</c:v>
                </c:pt>
                <c:pt idx="144">
                  <c:v>3.536380952380964E-5</c:v>
                </c:pt>
                <c:pt idx="145">
                  <c:v>3.7009365079365262E-5</c:v>
                </c:pt>
                <c:pt idx="146">
                  <c:v>3.6004126984127087E-5</c:v>
                </c:pt>
                <c:pt idx="147">
                  <c:v>3.1972539682539785E-5</c:v>
                </c:pt>
                <c:pt idx="148">
                  <c:v>2.7212857142857217E-5</c:v>
                </c:pt>
                <c:pt idx="149">
                  <c:v>2.6514920634920682E-5</c:v>
                </c:pt>
                <c:pt idx="150">
                  <c:v>2.4348730158730191E-5</c:v>
                </c:pt>
                <c:pt idx="151">
                  <c:v>1.8571904761904796E-5</c:v>
                </c:pt>
                <c:pt idx="152">
                  <c:v>1.3529841269841315E-5</c:v>
                </c:pt>
                <c:pt idx="153">
                  <c:v>1.2823555555555605E-5</c:v>
                </c:pt>
                <c:pt idx="154">
                  <c:v>1.296000000000004E-5</c:v>
                </c:pt>
                <c:pt idx="155">
                  <c:v>1.2726857142857198E-5</c:v>
                </c:pt>
                <c:pt idx="156">
                  <c:v>1.2001587301587356E-5</c:v>
                </c:pt>
                <c:pt idx="157">
                  <c:v>1.1943603174603199E-5</c:v>
                </c:pt>
                <c:pt idx="158">
                  <c:v>1.222728571428575E-5</c:v>
                </c:pt>
                <c:pt idx="159">
                  <c:v>1.2450031746031779E-5</c:v>
                </c:pt>
                <c:pt idx="160">
                  <c:v>1.1745349206349244E-5</c:v>
                </c:pt>
                <c:pt idx="161">
                  <c:v>1.1903380952380983E-5</c:v>
                </c:pt>
                <c:pt idx="162">
                  <c:v>1.1582476190476233E-5</c:v>
                </c:pt>
                <c:pt idx="163">
                  <c:v>1.1692285714285765E-5</c:v>
                </c:pt>
                <c:pt idx="164">
                  <c:v>1.0728507936507975E-5</c:v>
                </c:pt>
                <c:pt idx="165">
                  <c:v>1.0972428571428587E-5</c:v>
                </c:pt>
                <c:pt idx="166">
                  <c:v>1.1047317460317497E-5</c:v>
                </c:pt>
                <c:pt idx="167">
                  <c:v>1.0618650793650817E-5</c:v>
                </c:pt>
                <c:pt idx="168">
                  <c:v>9.9273650793651069E-6</c:v>
                </c:pt>
                <c:pt idx="169">
                  <c:v>9.7608095238095582E-6</c:v>
                </c:pt>
                <c:pt idx="170">
                  <c:v>1.0062650793650824E-5</c:v>
                </c:pt>
                <c:pt idx="171">
                  <c:v>1.0323714285714319E-5</c:v>
                </c:pt>
                <c:pt idx="172">
                  <c:v>1.0256730158730161E-5</c:v>
                </c:pt>
                <c:pt idx="173">
                  <c:v>1.0456285714285745E-5</c:v>
                </c:pt>
                <c:pt idx="174">
                  <c:v>9.9390793650793863E-6</c:v>
                </c:pt>
                <c:pt idx="175">
                  <c:v>1.0345079365079409E-5</c:v>
                </c:pt>
                <c:pt idx="176">
                  <c:v>9.7366349206349525E-6</c:v>
                </c:pt>
                <c:pt idx="177">
                  <c:v>9.0270793650793703E-6</c:v>
                </c:pt>
                <c:pt idx="178">
                  <c:v>8.8054285714286097E-6</c:v>
                </c:pt>
                <c:pt idx="179">
                  <c:v>8.8863333333333706E-6</c:v>
                </c:pt>
                <c:pt idx="180">
                  <c:v>9.1306984126984247E-6</c:v>
                </c:pt>
                <c:pt idx="181">
                  <c:v>8.8923968253968633E-6</c:v>
                </c:pt>
                <c:pt idx="182">
                  <c:v>8.2948095238095455E-6</c:v>
                </c:pt>
                <c:pt idx="183">
                  <c:v>8.2478095238095407E-6</c:v>
                </c:pt>
                <c:pt idx="184">
                  <c:v>8.5911428571428882E-6</c:v>
                </c:pt>
                <c:pt idx="185">
                  <c:v>8.4166507936508067E-6</c:v>
                </c:pt>
                <c:pt idx="186">
                  <c:v>8.3074920634920916E-6</c:v>
                </c:pt>
                <c:pt idx="187">
                  <c:v>8.2793333333333593E-6</c:v>
                </c:pt>
                <c:pt idx="188">
                  <c:v>8.5134603174603572E-6</c:v>
                </c:pt>
                <c:pt idx="189">
                  <c:v>8.3763015873016095E-6</c:v>
                </c:pt>
                <c:pt idx="190">
                  <c:v>8.1210000000000007E-6</c:v>
                </c:pt>
                <c:pt idx="191">
                  <c:v>7.6746984126984373E-6</c:v>
                </c:pt>
                <c:pt idx="192">
                  <c:v>7.6926507936508184E-6</c:v>
                </c:pt>
                <c:pt idx="193">
                  <c:v>7.2484920634920921E-6</c:v>
                </c:pt>
                <c:pt idx="194">
                  <c:v>7.1428888888889003E-6</c:v>
                </c:pt>
                <c:pt idx="195">
                  <c:v>7.4413968253968547E-6</c:v>
                </c:pt>
                <c:pt idx="196">
                  <c:v>7.0579365079365103E-6</c:v>
                </c:pt>
                <c:pt idx="197">
                  <c:v>6.8526666666666832E-6</c:v>
                </c:pt>
                <c:pt idx="198">
                  <c:v>7.0430158730158832E-6</c:v>
                </c:pt>
                <c:pt idx="199">
                  <c:v>6.7661904761904878E-6</c:v>
                </c:pt>
                <c:pt idx="200">
                  <c:v>6.8977142857143004E-6</c:v>
                </c:pt>
                <c:pt idx="201">
                  <c:v>6.770301587301615E-6</c:v>
                </c:pt>
                <c:pt idx="202">
                  <c:v>7.1476825396825523E-6</c:v>
                </c:pt>
                <c:pt idx="203">
                  <c:v>7.1954603174603361E-6</c:v>
                </c:pt>
                <c:pt idx="204">
                  <c:v>7.0730476190476481E-6</c:v>
                </c:pt>
                <c:pt idx="205">
                  <c:v>7.3252857142857275E-6</c:v>
                </c:pt>
                <c:pt idx="206">
                  <c:v>7.0236825396825557E-6</c:v>
                </c:pt>
                <c:pt idx="207">
                  <c:v>6.9130793650793944E-6</c:v>
                </c:pt>
                <c:pt idx="208">
                  <c:v>6.3985396825397027E-6</c:v>
                </c:pt>
                <c:pt idx="209">
                  <c:v>6.3083968253968445E-6</c:v>
                </c:pt>
                <c:pt idx="210">
                  <c:v>5.9992222222222517E-6</c:v>
                </c:pt>
                <c:pt idx="211">
                  <c:v>6.1047619047619234E-6</c:v>
                </c:pt>
                <c:pt idx="212">
                  <c:v>6.4570634920635238E-6</c:v>
                </c:pt>
                <c:pt idx="213">
                  <c:v>5.8624920634920803E-6</c:v>
                </c:pt>
                <c:pt idx="214">
                  <c:v>5.6506190476190514E-6</c:v>
                </c:pt>
                <c:pt idx="215">
                  <c:v>5.622523809523819E-6</c:v>
                </c:pt>
                <c:pt idx="216">
                  <c:v>5.1613650793650834E-6</c:v>
                </c:pt>
                <c:pt idx="217">
                  <c:v>5.6604603174603313E-6</c:v>
                </c:pt>
                <c:pt idx="218">
                  <c:v>5.7162539682539901E-6</c:v>
                </c:pt>
                <c:pt idx="219">
                  <c:v>5.4559047619047772E-6</c:v>
                </c:pt>
                <c:pt idx="220">
                  <c:v>5.861777777777786E-6</c:v>
                </c:pt>
                <c:pt idx="221">
                  <c:v>5.318269841269861E-6</c:v>
                </c:pt>
                <c:pt idx="222">
                  <c:v>5.1763968253968467E-6</c:v>
                </c:pt>
                <c:pt idx="223">
                  <c:v>5.4991746031746278E-6</c:v>
                </c:pt>
                <c:pt idx="224">
                  <c:v>5.2474285714285821E-6</c:v>
                </c:pt>
                <c:pt idx="225">
                  <c:v>5.515698412698433E-6</c:v>
                </c:pt>
                <c:pt idx="226">
                  <c:v>5.2548730158730389E-6</c:v>
                </c:pt>
                <c:pt idx="227">
                  <c:v>5.7694603174603399E-6</c:v>
                </c:pt>
                <c:pt idx="228">
                  <c:v>5.7407460317460511E-6</c:v>
                </c:pt>
                <c:pt idx="229">
                  <c:v>6.1263809523809521E-6</c:v>
                </c:pt>
                <c:pt idx="230">
                  <c:v>4.9902380952381237E-6</c:v>
                </c:pt>
                <c:pt idx="231">
                  <c:v>2.3914126984127026E-6</c:v>
                </c:pt>
                <c:pt idx="232">
                  <c:v>1.5355539682539734E-6</c:v>
                </c:pt>
                <c:pt idx="233">
                  <c:v>1.1062666666666707E-6</c:v>
                </c:pt>
                <c:pt idx="234">
                  <c:v>1.1477952380952407E-6</c:v>
                </c:pt>
                <c:pt idx="235">
                  <c:v>1.1687095238095296E-6</c:v>
                </c:pt>
                <c:pt idx="236">
                  <c:v>1.4615746031746031E-6</c:v>
                </c:pt>
                <c:pt idx="237">
                  <c:v>1.4275984126984141E-6</c:v>
                </c:pt>
                <c:pt idx="238">
                  <c:v>1.4495206349206375E-6</c:v>
                </c:pt>
                <c:pt idx="239">
                  <c:v>1.0146492063492082E-6</c:v>
                </c:pt>
              </c:numCache>
            </c:numRef>
          </c:val>
        </c:ser>
        <c:ser>
          <c:idx val="32"/>
          <c:order val="32"/>
          <c:tx>
            <c:strRef>
              <c:f>plot_data_c!$A$34</c:f>
              <c:strCache>
                <c:ptCount val="1"/>
                <c:pt idx="0">
                  <c:v>320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plot_data_c!$B$34:$IG$34</c:f>
              <c:numCache>
                <c:formatCode>General</c:formatCode>
                <c:ptCount val="240"/>
                <c:pt idx="0">
                  <c:v>1.1927000000000037E-5</c:v>
                </c:pt>
                <c:pt idx="1">
                  <c:v>1.1740938461538511E-5</c:v>
                </c:pt>
                <c:pt idx="2">
                  <c:v>1.1656323076923085E-5</c:v>
                </c:pt>
                <c:pt idx="3">
                  <c:v>1.1657261538461558E-5</c:v>
                </c:pt>
                <c:pt idx="4">
                  <c:v>1.1883569230769303E-5</c:v>
                </c:pt>
                <c:pt idx="5">
                  <c:v>1.151118461538467E-5</c:v>
                </c:pt>
                <c:pt idx="6">
                  <c:v>1.1216353846153867E-5</c:v>
                </c:pt>
                <c:pt idx="7">
                  <c:v>1.1929446153846161E-5</c:v>
                </c:pt>
                <c:pt idx="8">
                  <c:v>1.194889230769235E-5</c:v>
                </c:pt>
                <c:pt idx="9">
                  <c:v>1.0986138461538509E-5</c:v>
                </c:pt>
                <c:pt idx="10">
                  <c:v>1.1028000000000032E-5</c:v>
                </c:pt>
                <c:pt idx="11">
                  <c:v>1.2261861538461576E-5</c:v>
                </c:pt>
                <c:pt idx="12">
                  <c:v>1.2121800000000032E-5</c:v>
                </c:pt>
                <c:pt idx="13">
                  <c:v>1.1984815384615449E-5</c:v>
                </c:pt>
                <c:pt idx="14">
                  <c:v>1.2645323076923099E-5</c:v>
                </c:pt>
                <c:pt idx="15">
                  <c:v>1.2500215384615424E-5</c:v>
                </c:pt>
                <c:pt idx="16">
                  <c:v>1.2842384615384658E-5</c:v>
                </c:pt>
                <c:pt idx="17">
                  <c:v>1.3296015384615424E-5</c:v>
                </c:pt>
                <c:pt idx="18">
                  <c:v>1.3994907692307741E-5</c:v>
                </c:pt>
                <c:pt idx="19">
                  <c:v>1.4003815384615438E-5</c:v>
                </c:pt>
                <c:pt idx="20">
                  <c:v>1.3605061538461582E-5</c:v>
                </c:pt>
                <c:pt idx="21">
                  <c:v>1.371344615384616E-5</c:v>
                </c:pt>
                <c:pt idx="22">
                  <c:v>1.3907769230769298E-5</c:v>
                </c:pt>
                <c:pt idx="23">
                  <c:v>1.437950769230774E-5</c:v>
                </c:pt>
                <c:pt idx="24">
                  <c:v>1.5835692307692307E-5</c:v>
                </c:pt>
                <c:pt idx="25">
                  <c:v>1.8387384615384672E-5</c:v>
                </c:pt>
                <c:pt idx="26">
                  <c:v>2.3973230769230848E-5</c:v>
                </c:pt>
                <c:pt idx="27">
                  <c:v>4.4955230769230865E-5</c:v>
                </c:pt>
                <c:pt idx="28">
                  <c:v>1.0512584615384656E-4</c:v>
                </c:pt>
                <c:pt idx="29">
                  <c:v>1.0504276923076919E-4</c:v>
                </c:pt>
                <c:pt idx="30">
                  <c:v>1.1026738461538501E-4</c:v>
                </c:pt>
                <c:pt idx="31">
                  <c:v>1.11162E-4</c:v>
                </c:pt>
                <c:pt idx="32">
                  <c:v>1.1437384615384645E-4</c:v>
                </c:pt>
                <c:pt idx="33">
                  <c:v>1.1563938461538501E-4</c:v>
                </c:pt>
                <c:pt idx="34">
                  <c:v>1.068020000000002E-4</c:v>
                </c:pt>
                <c:pt idx="35">
                  <c:v>4.3113538461538533E-5</c:v>
                </c:pt>
                <c:pt idx="36">
                  <c:v>2.5710769230769241E-5</c:v>
                </c:pt>
                <c:pt idx="37">
                  <c:v>2.0629692307692312E-5</c:v>
                </c:pt>
                <c:pt idx="38">
                  <c:v>1.7000307692307749E-5</c:v>
                </c:pt>
                <c:pt idx="39">
                  <c:v>1.6367538461538528E-5</c:v>
                </c:pt>
                <c:pt idx="40">
                  <c:v>1.4888107692307751E-5</c:v>
                </c:pt>
                <c:pt idx="41">
                  <c:v>1.4501723076923102E-5</c:v>
                </c:pt>
                <c:pt idx="42">
                  <c:v>1.374826153846157E-5</c:v>
                </c:pt>
                <c:pt idx="43">
                  <c:v>1.3500600000000045E-5</c:v>
                </c:pt>
                <c:pt idx="44">
                  <c:v>1.32527384615385E-5</c:v>
                </c:pt>
                <c:pt idx="45">
                  <c:v>1.2878169230769275E-5</c:v>
                </c:pt>
                <c:pt idx="46">
                  <c:v>1.3147200000000026E-5</c:v>
                </c:pt>
                <c:pt idx="47">
                  <c:v>1.2897815384615428E-5</c:v>
                </c:pt>
                <c:pt idx="48">
                  <c:v>1.1554200000000022E-5</c:v>
                </c:pt>
                <c:pt idx="49">
                  <c:v>1.1437400000000029E-5</c:v>
                </c:pt>
                <c:pt idx="50">
                  <c:v>1.1898138461538505E-5</c:v>
                </c:pt>
                <c:pt idx="51">
                  <c:v>1.0627123076923106E-5</c:v>
                </c:pt>
                <c:pt idx="52">
                  <c:v>1.0599707692307726E-5</c:v>
                </c:pt>
                <c:pt idx="53">
                  <c:v>9.9980000000000269E-6</c:v>
                </c:pt>
                <c:pt idx="54">
                  <c:v>1.0618999999999999E-5</c:v>
                </c:pt>
                <c:pt idx="55">
                  <c:v>9.4725846153846888E-6</c:v>
                </c:pt>
                <c:pt idx="56">
                  <c:v>9.7255384615384707E-6</c:v>
                </c:pt>
                <c:pt idx="57">
                  <c:v>9.5166615384615736E-6</c:v>
                </c:pt>
                <c:pt idx="58">
                  <c:v>9.2464923076923364E-6</c:v>
                </c:pt>
                <c:pt idx="59">
                  <c:v>9.6635538461538709E-6</c:v>
                </c:pt>
                <c:pt idx="60">
                  <c:v>2.9846307692307799E-5</c:v>
                </c:pt>
                <c:pt idx="61">
                  <c:v>1.1519461538461562E-4</c:v>
                </c:pt>
                <c:pt idx="62">
                  <c:v>1.0810984615384643E-4</c:v>
                </c:pt>
                <c:pt idx="63">
                  <c:v>1.0922153846153882E-4</c:v>
                </c:pt>
                <c:pt idx="64">
                  <c:v>1.1239584615384653E-4</c:v>
                </c:pt>
                <c:pt idx="65">
                  <c:v>1.1786107692307753E-4</c:v>
                </c:pt>
                <c:pt idx="66">
                  <c:v>1.1683646153846152E-4</c:v>
                </c:pt>
                <c:pt idx="67">
                  <c:v>1.4576199999999999E-4</c:v>
                </c:pt>
                <c:pt idx="68">
                  <c:v>1.1448138461538505E-4</c:v>
                </c:pt>
                <c:pt idx="69">
                  <c:v>7.3185384615384624E-5</c:v>
                </c:pt>
                <c:pt idx="70">
                  <c:v>8.3564461538462086E-5</c:v>
                </c:pt>
                <c:pt idx="71">
                  <c:v>8.6185846153846577E-5</c:v>
                </c:pt>
                <c:pt idx="72">
                  <c:v>9.015723076923106E-5</c:v>
                </c:pt>
                <c:pt idx="73">
                  <c:v>9.020461538461568E-5</c:v>
                </c:pt>
                <c:pt idx="74">
                  <c:v>9.2547846153846677E-5</c:v>
                </c:pt>
                <c:pt idx="75">
                  <c:v>9.1799230769231015E-5</c:v>
                </c:pt>
                <c:pt idx="76">
                  <c:v>9.1456923076923329E-5</c:v>
                </c:pt>
                <c:pt idx="77">
                  <c:v>8.9740153846153866E-5</c:v>
                </c:pt>
                <c:pt idx="78">
                  <c:v>8.9333384615384646E-5</c:v>
                </c:pt>
                <c:pt idx="79">
                  <c:v>7.9390307692307936E-5</c:v>
                </c:pt>
                <c:pt idx="80">
                  <c:v>7.6102923076923313E-5</c:v>
                </c:pt>
                <c:pt idx="81">
                  <c:v>9.8313384615384618E-5</c:v>
                </c:pt>
                <c:pt idx="82">
                  <c:v>9.7868769230769474E-5</c:v>
                </c:pt>
                <c:pt idx="83">
                  <c:v>1.0093215384615401E-4</c:v>
                </c:pt>
                <c:pt idx="84">
                  <c:v>1.0266923076923081E-4</c:v>
                </c:pt>
                <c:pt idx="85">
                  <c:v>1.0311646153846131E-4</c:v>
                </c:pt>
                <c:pt idx="86">
                  <c:v>1.0371815384615424E-4</c:v>
                </c:pt>
                <c:pt idx="87">
                  <c:v>1.0999661538461541E-4</c:v>
                </c:pt>
                <c:pt idx="88">
                  <c:v>1.1617461538461565E-4</c:v>
                </c:pt>
                <c:pt idx="89">
                  <c:v>1.1776215384615416E-4</c:v>
                </c:pt>
                <c:pt idx="90">
                  <c:v>1.173178461538466E-4</c:v>
                </c:pt>
                <c:pt idx="91">
                  <c:v>1.1686215384615429E-4</c:v>
                </c:pt>
                <c:pt idx="92">
                  <c:v>1.1557676923076919E-4</c:v>
                </c:pt>
                <c:pt idx="93">
                  <c:v>1.177095384615387E-4</c:v>
                </c:pt>
                <c:pt idx="94">
                  <c:v>1.1778800000000032E-4</c:v>
                </c:pt>
                <c:pt idx="95">
                  <c:v>1.1810984615384655E-4</c:v>
                </c:pt>
                <c:pt idx="96">
                  <c:v>1.1930153846153888E-4</c:v>
                </c:pt>
                <c:pt idx="97">
                  <c:v>1.2112030769230793E-4</c:v>
                </c:pt>
                <c:pt idx="98">
                  <c:v>1.2087969230769262E-4</c:v>
                </c:pt>
                <c:pt idx="99">
                  <c:v>1.199575384615388E-4</c:v>
                </c:pt>
                <c:pt idx="100">
                  <c:v>1.1883676923076925E-4</c:v>
                </c:pt>
                <c:pt idx="101">
                  <c:v>1.1889015384615429E-4</c:v>
                </c:pt>
                <c:pt idx="102">
                  <c:v>1.1760307692307752E-4</c:v>
                </c:pt>
                <c:pt idx="103">
                  <c:v>1.2016107692307725E-4</c:v>
                </c:pt>
                <c:pt idx="104">
                  <c:v>1.2043261538461541E-4</c:v>
                </c:pt>
                <c:pt idx="105">
                  <c:v>1.2259384615384621E-4</c:v>
                </c:pt>
                <c:pt idx="106">
                  <c:v>1.2154753846153849E-4</c:v>
                </c:pt>
                <c:pt idx="107">
                  <c:v>1.1870107692307753E-4</c:v>
                </c:pt>
                <c:pt idx="108">
                  <c:v>1.1744076923076922E-4</c:v>
                </c:pt>
                <c:pt idx="109">
                  <c:v>1.1583292307692323E-4</c:v>
                </c:pt>
                <c:pt idx="110">
                  <c:v>1.1838169230769273E-4</c:v>
                </c:pt>
                <c:pt idx="111">
                  <c:v>1.1527276923076924E-4</c:v>
                </c:pt>
                <c:pt idx="112">
                  <c:v>1.1484107692307752E-4</c:v>
                </c:pt>
                <c:pt idx="113">
                  <c:v>1.1426492307692329E-4</c:v>
                </c:pt>
                <c:pt idx="114">
                  <c:v>1.0980169230769286E-4</c:v>
                </c:pt>
                <c:pt idx="115">
                  <c:v>1.1074523076923102E-4</c:v>
                </c:pt>
                <c:pt idx="116">
                  <c:v>1.0770615384615416E-4</c:v>
                </c:pt>
                <c:pt idx="117">
                  <c:v>1.068167692307692E-4</c:v>
                </c:pt>
                <c:pt idx="118">
                  <c:v>1.0537092307692309E-4</c:v>
                </c:pt>
                <c:pt idx="119">
                  <c:v>1.0386338461538489E-4</c:v>
                </c:pt>
                <c:pt idx="120">
                  <c:v>9.3297076923077322E-5</c:v>
                </c:pt>
                <c:pt idx="121">
                  <c:v>9.3168769230769536E-5</c:v>
                </c:pt>
                <c:pt idx="122">
                  <c:v>9.2482307692307681E-5</c:v>
                </c:pt>
                <c:pt idx="123">
                  <c:v>9.0680000000000223E-5</c:v>
                </c:pt>
                <c:pt idx="124">
                  <c:v>8.4709384615384725E-5</c:v>
                </c:pt>
                <c:pt idx="125">
                  <c:v>8.4555384615384943E-5</c:v>
                </c:pt>
                <c:pt idx="126">
                  <c:v>8.3237384615384723E-5</c:v>
                </c:pt>
                <c:pt idx="127">
                  <c:v>7.8298769230769334E-5</c:v>
                </c:pt>
                <c:pt idx="128">
                  <c:v>7.2759692307692523E-5</c:v>
                </c:pt>
                <c:pt idx="129">
                  <c:v>7.7545384615384724E-5</c:v>
                </c:pt>
                <c:pt idx="130">
                  <c:v>7.5113538461538674E-5</c:v>
                </c:pt>
                <c:pt idx="131">
                  <c:v>7.1281076923077023E-5</c:v>
                </c:pt>
                <c:pt idx="132">
                  <c:v>6.1705846153846337E-5</c:v>
                </c:pt>
                <c:pt idx="133">
                  <c:v>5.4762615384615649E-5</c:v>
                </c:pt>
                <c:pt idx="134">
                  <c:v>5.0488461538461714E-5</c:v>
                </c:pt>
                <c:pt idx="135">
                  <c:v>3.9938153846153911E-5</c:v>
                </c:pt>
                <c:pt idx="136">
                  <c:v>3.6829076923077055E-5</c:v>
                </c:pt>
                <c:pt idx="137">
                  <c:v>3.7661692307692413E-5</c:v>
                </c:pt>
                <c:pt idx="138">
                  <c:v>3.7279230769230893E-5</c:v>
                </c:pt>
                <c:pt idx="139">
                  <c:v>3.6823538461538571E-5</c:v>
                </c:pt>
                <c:pt idx="140">
                  <c:v>3.5034769230769302E-5</c:v>
                </c:pt>
                <c:pt idx="141">
                  <c:v>3.5422307692307797E-5</c:v>
                </c:pt>
                <c:pt idx="142">
                  <c:v>3.4317076923077022E-5</c:v>
                </c:pt>
                <c:pt idx="143">
                  <c:v>3.3946615384615482E-5</c:v>
                </c:pt>
                <c:pt idx="144">
                  <c:v>3.4891230769230888E-5</c:v>
                </c:pt>
                <c:pt idx="145">
                  <c:v>3.6011230769230891E-5</c:v>
                </c:pt>
                <c:pt idx="146">
                  <c:v>3.4916461538461545E-5</c:v>
                </c:pt>
                <c:pt idx="147">
                  <c:v>3.1240307692307816E-5</c:v>
                </c:pt>
                <c:pt idx="148">
                  <c:v>2.6895384615384689E-5</c:v>
                </c:pt>
                <c:pt idx="149">
                  <c:v>2.6075384615384707E-5</c:v>
                </c:pt>
                <c:pt idx="150">
                  <c:v>2.3513384615384615E-5</c:v>
                </c:pt>
                <c:pt idx="151">
                  <c:v>1.8382000000000055E-5</c:v>
                </c:pt>
                <c:pt idx="152">
                  <c:v>1.3557507692307751E-5</c:v>
                </c:pt>
                <c:pt idx="153">
                  <c:v>1.3565676923076923E-5</c:v>
                </c:pt>
                <c:pt idx="154">
                  <c:v>1.2907123076923106E-5</c:v>
                </c:pt>
                <c:pt idx="155">
                  <c:v>1.259018461538466E-5</c:v>
                </c:pt>
                <c:pt idx="156">
                  <c:v>1.2024169230769283E-5</c:v>
                </c:pt>
                <c:pt idx="157">
                  <c:v>1.1964461538461588E-5</c:v>
                </c:pt>
                <c:pt idx="158">
                  <c:v>1.2109169230769281E-5</c:v>
                </c:pt>
                <c:pt idx="159">
                  <c:v>1.1664230769230812E-5</c:v>
                </c:pt>
                <c:pt idx="160">
                  <c:v>1.1985153846153896E-5</c:v>
                </c:pt>
                <c:pt idx="161">
                  <c:v>1.1417584615384663E-5</c:v>
                </c:pt>
                <c:pt idx="162">
                  <c:v>1.1446246153846155E-5</c:v>
                </c:pt>
                <c:pt idx="163">
                  <c:v>1.1018984615384641E-5</c:v>
                </c:pt>
                <c:pt idx="164">
                  <c:v>1.0890276923076922E-5</c:v>
                </c:pt>
                <c:pt idx="165">
                  <c:v>1.0883892307692339E-5</c:v>
                </c:pt>
                <c:pt idx="166">
                  <c:v>1.0584323076923081E-5</c:v>
                </c:pt>
                <c:pt idx="167">
                  <c:v>1.0812600000000022E-5</c:v>
                </c:pt>
                <c:pt idx="168">
                  <c:v>1.0433553846153879E-5</c:v>
                </c:pt>
                <c:pt idx="169">
                  <c:v>1.0398215384615406E-5</c:v>
                </c:pt>
                <c:pt idx="170">
                  <c:v>9.8772769230769569E-6</c:v>
                </c:pt>
                <c:pt idx="171">
                  <c:v>1.0048153846153881E-5</c:v>
                </c:pt>
                <c:pt idx="172">
                  <c:v>9.7040153846153843E-6</c:v>
                </c:pt>
                <c:pt idx="173">
                  <c:v>9.9047846153846726E-6</c:v>
                </c:pt>
                <c:pt idx="174">
                  <c:v>9.5052923076923431E-6</c:v>
                </c:pt>
                <c:pt idx="175">
                  <c:v>9.6969230769230767E-6</c:v>
                </c:pt>
                <c:pt idx="176">
                  <c:v>9.9625076923077519E-6</c:v>
                </c:pt>
                <c:pt idx="177">
                  <c:v>9.2916769230769247E-6</c:v>
                </c:pt>
                <c:pt idx="178">
                  <c:v>8.81107692307695E-6</c:v>
                </c:pt>
                <c:pt idx="179">
                  <c:v>8.7338923076923288E-6</c:v>
                </c:pt>
                <c:pt idx="180">
                  <c:v>8.6539230769231038E-6</c:v>
                </c:pt>
                <c:pt idx="181">
                  <c:v>8.987400000000037E-6</c:v>
                </c:pt>
                <c:pt idx="182">
                  <c:v>8.717369230769267E-6</c:v>
                </c:pt>
                <c:pt idx="183">
                  <c:v>8.487061538461564E-6</c:v>
                </c:pt>
                <c:pt idx="184">
                  <c:v>7.9047076923077189E-6</c:v>
                </c:pt>
                <c:pt idx="185">
                  <c:v>7.9334307692307939E-6</c:v>
                </c:pt>
                <c:pt idx="186">
                  <c:v>8.1202923076923268E-6</c:v>
                </c:pt>
                <c:pt idx="187">
                  <c:v>8.1582000000000213E-6</c:v>
                </c:pt>
                <c:pt idx="188">
                  <c:v>7.5632000000000227E-6</c:v>
                </c:pt>
                <c:pt idx="189">
                  <c:v>7.7398461538461868E-6</c:v>
                </c:pt>
                <c:pt idx="190">
                  <c:v>8.0650461538462002E-6</c:v>
                </c:pt>
                <c:pt idx="191">
                  <c:v>7.2972153846154043E-6</c:v>
                </c:pt>
                <c:pt idx="192">
                  <c:v>7.6543692307692452E-6</c:v>
                </c:pt>
                <c:pt idx="193">
                  <c:v>7.80170769230772E-6</c:v>
                </c:pt>
                <c:pt idx="194">
                  <c:v>7.611015384615402E-6</c:v>
                </c:pt>
                <c:pt idx="195">
                  <c:v>7.4393846153846521E-6</c:v>
                </c:pt>
                <c:pt idx="196">
                  <c:v>7.0701538461538654E-6</c:v>
                </c:pt>
                <c:pt idx="197">
                  <c:v>6.7085076923077141E-6</c:v>
                </c:pt>
                <c:pt idx="198">
                  <c:v>7.078261538461564E-6</c:v>
                </c:pt>
                <c:pt idx="199">
                  <c:v>7.2567538461538688E-6</c:v>
                </c:pt>
                <c:pt idx="200">
                  <c:v>6.7688769230769359E-6</c:v>
                </c:pt>
                <c:pt idx="201">
                  <c:v>6.2956461538461829E-6</c:v>
                </c:pt>
                <c:pt idx="202">
                  <c:v>6.205969230769249E-6</c:v>
                </c:pt>
                <c:pt idx="203">
                  <c:v>6.4073538461538656E-6</c:v>
                </c:pt>
                <c:pt idx="204">
                  <c:v>6.9262615384615611E-6</c:v>
                </c:pt>
                <c:pt idx="205">
                  <c:v>7.0422461538461818E-6</c:v>
                </c:pt>
                <c:pt idx="206">
                  <c:v>6.7511692307692518E-6</c:v>
                </c:pt>
                <c:pt idx="207">
                  <c:v>6.3186000000000169E-6</c:v>
                </c:pt>
                <c:pt idx="208">
                  <c:v>6.4332615384615676E-6</c:v>
                </c:pt>
                <c:pt idx="209">
                  <c:v>6.7225538461538562E-6</c:v>
                </c:pt>
                <c:pt idx="210">
                  <c:v>6.0881384615384748E-6</c:v>
                </c:pt>
                <c:pt idx="211">
                  <c:v>6.5842923076923342E-6</c:v>
                </c:pt>
                <c:pt idx="212">
                  <c:v>6.9853230769231043E-6</c:v>
                </c:pt>
                <c:pt idx="213">
                  <c:v>6.349292307692339E-6</c:v>
                </c:pt>
                <c:pt idx="214">
                  <c:v>6.0586769230769398E-6</c:v>
                </c:pt>
                <c:pt idx="215">
                  <c:v>6.0066615384615614E-6</c:v>
                </c:pt>
                <c:pt idx="216">
                  <c:v>6.0762615384615616E-6</c:v>
                </c:pt>
                <c:pt idx="217">
                  <c:v>5.6270307692307714E-6</c:v>
                </c:pt>
                <c:pt idx="218">
                  <c:v>5.4429230769230917E-6</c:v>
                </c:pt>
                <c:pt idx="219">
                  <c:v>5.6822615384615532E-6</c:v>
                </c:pt>
                <c:pt idx="220">
                  <c:v>6.071430769230787E-6</c:v>
                </c:pt>
                <c:pt idx="221">
                  <c:v>5.5085384615384728E-6</c:v>
                </c:pt>
                <c:pt idx="222">
                  <c:v>5.681307692307714E-6</c:v>
                </c:pt>
                <c:pt idx="223">
                  <c:v>5.3876461538461731E-6</c:v>
                </c:pt>
                <c:pt idx="224">
                  <c:v>5.12689230769232E-6</c:v>
                </c:pt>
                <c:pt idx="225">
                  <c:v>5.1816000000000191E-6</c:v>
                </c:pt>
                <c:pt idx="226">
                  <c:v>5.4568153846154024E-6</c:v>
                </c:pt>
                <c:pt idx="227">
                  <c:v>5.8744461538461733E-6</c:v>
                </c:pt>
                <c:pt idx="228">
                  <c:v>5.3620615384615414E-6</c:v>
                </c:pt>
                <c:pt idx="229">
                  <c:v>5.9140923076923283E-6</c:v>
                </c:pt>
                <c:pt idx="230">
                  <c:v>5.2030153846154007E-6</c:v>
                </c:pt>
                <c:pt idx="231">
                  <c:v>2.5941846153846244E-6</c:v>
                </c:pt>
                <c:pt idx="232">
                  <c:v>1.3290030769230815E-6</c:v>
                </c:pt>
                <c:pt idx="233">
                  <c:v>1.0962261538461572E-6</c:v>
                </c:pt>
                <c:pt idx="234">
                  <c:v>1.1014492307692321E-6</c:v>
                </c:pt>
                <c:pt idx="235">
                  <c:v>1.0036846153846154E-6</c:v>
                </c:pt>
                <c:pt idx="236">
                  <c:v>1.0486215384615423E-6</c:v>
                </c:pt>
                <c:pt idx="237">
                  <c:v>1.203326153846154E-6</c:v>
                </c:pt>
                <c:pt idx="238">
                  <c:v>1.2901553846153903E-6</c:v>
                </c:pt>
                <c:pt idx="239">
                  <c:v>1.0200692307692321E-6</c:v>
                </c:pt>
              </c:numCache>
            </c:numRef>
          </c:val>
        </c:ser>
        <c:ser>
          <c:idx val="33"/>
          <c:order val="33"/>
          <c:tx>
            <c:strRef>
              <c:f>plot_data_c!$A$35</c:f>
              <c:strCache>
                <c:ptCount val="1"/>
                <c:pt idx="0">
                  <c:v>330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plot_data_c!$B$35:$IG$35</c:f>
              <c:numCache>
                <c:formatCode>General</c:formatCode>
                <c:ptCount val="240"/>
                <c:pt idx="0">
                  <c:v>1.1182208955223881E-5</c:v>
                </c:pt>
                <c:pt idx="1">
                  <c:v>1.1320552238806033E-5</c:v>
                </c:pt>
                <c:pt idx="2">
                  <c:v>1.1059119402985111E-5</c:v>
                </c:pt>
                <c:pt idx="3">
                  <c:v>1.1227970149253774E-5</c:v>
                </c:pt>
                <c:pt idx="4">
                  <c:v>1.1129835820895549E-5</c:v>
                </c:pt>
                <c:pt idx="5">
                  <c:v>1.1038223880597021E-5</c:v>
                </c:pt>
                <c:pt idx="6">
                  <c:v>1.0975373134328381E-5</c:v>
                </c:pt>
                <c:pt idx="7">
                  <c:v>1.0812283582089557E-5</c:v>
                </c:pt>
                <c:pt idx="8">
                  <c:v>1.0762507462686613E-5</c:v>
                </c:pt>
                <c:pt idx="9">
                  <c:v>1.1029970149253769E-5</c:v>
                </c:pt>
                <c:pt idx="10">
                  <c:v>1.157083582089555E-5</c:v>
                </c:pt>
                <c:pt idx="11">
                  <c:v>1.0696000000000023E-5</c:v>
                </c:pt>
                <c:pt idx="12">
                  <c:v>1.0818552238806003E-5</c:v>
                </c:pt>
                <c:pt idx="13">
                  <c:v>1.1829104477611976E-5</c:v>
                </c:pt>
                <c:pt idx="14">
                  <c:v>1.1465104477611978E-5</c:v>
                </c:pt>
                <c:pt idx="15">
                  <c:v>1.197317910447767E-5</c:v>
                </c:pt>
                <c:pt idx="16">
                  <c:v>1.2289402985074622E-5</c:v>
                </c:pt>
                <c:pt idx="17">
                  <c:v>1.2849223880597038E-5</c:v>
                </c:pt>
                <c:pt idx="18">
                  <c:v>1.3312626865671643E-5</c:v>
                </c:pt>
                <c:pt idx="19">
                  <c:v>1.2852343283582121E-5</c:v>
                </c:pt>
                <c:pt idx="20">
                  <c:v>1.2543119402985121E-5</c:v>
                </c:pt>
                <c:pt idx="21">
                  <c:v>1.2692029850746281E-5</c:v>
                </c:pt>
                <c:pt idx="22">
                  <c:v>1.2836388059701501E-5</c:v>
                </c:pt>
                <c:pt idx="23">
                  <c:v>1.4088358208955272E-5</c:v>
                </c:pt>
                <c:pt idx="24">
                  <c:v>1.468414925373138E-5</c:v>
                </c:pt>
                <c:pt idx="25">
                  <c:v>1.6991492537313483E-5</c:v>
                </c:pt>
                <c:pt idx="26">
                  <c:v>2.1014925373134394E-5</c:v>
                </c:pt>
                <c:pt idx="27">
                  <c:v>3.8534179104477682E-5</c:v>
                </c:pt>
                <c:pt idx="28">
                  <c:v>8.7367462686567396E-5</c:v>
                </c:pt>
                <c:pt idx="29">
                  <c:v>8.8139552238806297E-5</c:v>
                </c:pt>
                <c:pt idx="30">
                  <c:v>9.0059850746269005E-5</c:v>
                </c:pt>
                <c:pt idx="31">
                  <c:v>9.1063731343283668E-5</c:v>
                </c:pt>
                <c:pt idx="32">
                  <c:v>9.5732238805970168E-5</c:v>
                </c:pt>
                <c:pt idx="33">
                  <c:v>1.0264388059701501E-4</c:v>
                </c:pt>
                <c:pt idx="34">
                  <c:v>9.7063283582089779E-5</c:v>
                </c:pt>
                <c:pt idx="35">
                  <c:v>3.6097462686567286E-5</c:v>
                </c:pt>
                <c:pt idx="36">
                  <c:v>2.1746865671641854E-5</c:v>
                </c:pt>
                <c:pt idx="37">
                  <c:v>1.7790000000000035E-5</c:v>
                </c:pt>
                <c:pt idx="38">
                  <c:v>1.5601343283582142E-5</c:v>
                </c:pt>
                <c:pt idx="39">
                  <c:v>1.4311298507462701E-5</c:v>
                </c:pt>
                <c:pt idx="40">
                  <c:v>1.3655059701492579E-5</c:v>
                </c:pt>
                <c:pt idx="41">
                  <c:v>1.379373134328364E-5</c:v>
                </c:pt>
                <c:pt idx="42">
                  <c:v>1.2746940298507505E-5</c:v>
                </c:pt>
                <c:pt idx="43">
                  <c:v>1.2901776119403029E-5</c:v>
                </c:pt>
                <c:pt idx="44">
                  <c:v>1.2321432835820905E-5</c:v>
                </c:pt>
                <c:pt idx="45">
                  <c:v>1.18825373134329E-5</c:v>
                </c:pt>
                <c:pt idx="46">
                  <c:v>1.1921880597014985E-5</c:v>
                </c:pt>
                <c:pt idx="47">
                  <c:v>1.183720895522388E-5</c:v>
                </c:pt>
                <c:pt idx="48">
                  <c:v>1.1046029850746296E-5</c:v>
                </c:pt>
                <c:pt idx="49">
                  <c:v>1.0548626865671643E-5</c:v>
                </c:pt>
                <c:pt idx="50">
                  <c:v>1.1299716417910471E-5</c:v>
                </c:pt>
                <c:pt idx="51">
                  <c:v>1.0819880597014949E-5</c:v>
                </c:pt>
                <c:pt idx="52">
                  <c:v>1.0142895522388087E-5</c:v>
                </c:pt>
                <c:pt idx="53">
                  <c:v>9.6679104477612146E-6</c:v>
                </c:pt>
                <c:pt idx="54">
                  <c:v>9.605820895522431E-6</c:v>
                </c:pt>
                <c:pt idx="55">
                  <c:v>9.8299402985075125E-6</c:v>
                </c:pt>
                <c:pt idx="56">
                  <c:v>9.0662686567164388E-6</c:v>
                </c:pt>
                <c:pt idx="57">
                  <c:v>9.3937761194030302E-6</c:v>
                </c:pt>
                <c:pt idx="58">
                  <c:v>8.5979552238806233E-6</c:v>
                </c:pt>
                <c:pt idx="59">
                  <c:v>9.3049850746269032E-6</c:v>
                </c:pt>
                <c:pt idx="60">
                  <c:v>2.2382537313432842E-5</c:v>
                </c:pt>
                <c:pt idx="61">
                  <c:v>8.8302686567164228E-5</c:v>
                </c:pt>
                <c:pt idx="62">
                  <c:v>8.3434477611940517E-5</c:v>
                </c:pt>
                <c:pt idx="63">
                  <c:v>7.9637611940298899E-5</c:v>
                </c:pt>
                <c:pt idx="64">
                  <c:v>8.1048955223880748E-5</c:v>
                </c:pt>
                <c:pt idx="65">
                  <c:v>8.757895522388085E-5</c:v>
                </c:pt>
                <c:pt idx="66">
                  <c:v>9.3101343283582565E-5</c:v>
                </c:pt>
                <c:pt idx="67">
                  <c:v>1.2148149253731369E-4</c:v>
                </c:pt>
                <c:pt idx="68">
                  <c:v>9.2999402985074965E-5</c:v>
                </c:pt>
                <c:pt idx="69">
                  <c:v>6.6813731343283878E-5</c:v>
                </c:pt>
                <c:pt idx="70">
                  <c:v>7.7246716417910604E-5</c:v>
                </c:pt>
                <c:pt idx="71">
                  <c:v>8.2351940298507566E-5</c:v>
                </c:pt>
                <c:pt idx="72">
                  <c:v>8.5420597014925363E-5</c:v>
                </c:pt>
                <c:pt idx="73">
                  <c:v>8.5294925373134741E-5</c:v>
                </c:pt>
                <c:pt idx="74">
                  <c:v>8.6290597014925373E-5</c:v>
                </c:pt>
                <c:pt idx="75">
                  <c:v>8.82352238805973E-5</c:v>
                </c:pt>
                <c:pt idx="76">
                  <c:v>8.6232985074627077E-5</c:v>
                </c:pt>
                <c:pt idx="77">
                  <c:v>8.5962388059701507E-5</c:v>
                </c:pt>
                <c:pt idx="78">
                  <c:v>8.4212089552238806E-5</c:v>
                </c:pt>
                <c:pt idx="79">
                  <c:v>7.5837910447761452E-5</c:v>
                </c:pt>
                <c:pt idx="80">
                  <c:v>7.2980000000000145E-5</c:v>
                </c:pt>
                <c:pt idx="81">
                  <c:v>9.4179253731343276E-5</c:v>
                </c:pt>
                <c:pt idx="82">
                  <c:v>9.5823432835821188E-5</c:v>
                </c:pt>
                <c:pt idx="83">
                  <c:v>9.5455522388060231E-5</c:v>
                </c:pt>
                <c:pt idx="84">
                  <c:v>9.8371791044776243E-5</c:v>
                </c:pt>
                <c:pt idx="85">
                  <c:v>9.8886865671642308E-5</c:v>
                </c:pt>
                <c:pt idx="86">
                  <c:v>9.9004179104478037E-5</c:v>
                </c:pt>
                <c:pt idx="87">
                  <c:v>1.049268656716418E-4</c:v>
                </c:pt>
                <c:pt idx="88">
                  <c:v>1.1403940298507505E-4</c:v>
                </c:pt>
                <c:pt idx="89">
                  <c:v>1.1344626865671643E-4</c:v>
                </c:pt>
                <c:pt idx="90">
                  <c:v>1.1338477611940336E-4</c:v>
                </c:pt>
                <c:pt idx="91">
                  <c:v>1.1328283582089553E-4</c:v>
                </c:pt>
                <c:pt idx="92">
                  <c:v>1.1369462686567207E-4</c:v>
                </c:pt>
                <c:pt idx="93">
                  <c:v>1.15240298507463E-4</c:v>
                </c:pt>
                <c:pt idx="94">
                  <c:v>1.146885074626872E-4</c:v>
                </c:pt>
                <c:pt idx="95">
                  <c:v>1.1606477611940349E-4</c:v>
                </c:pt>
                <c:pt idx="96">
                  <c:v>1.150717910447767E-4</c:v>
                </c:pt>
                <c:pt idx="97">
                  <c:v>1.1439149253731369E-4</c:v>
                </c:pt>
                <c:pt idx="98">
                  <c:v>1.1810208955223882E-4</c:v>
                </c:pt>
                <c:pt idx="99">
                  <c:v>1.1685761194029878E-4</c:v>
                </c:pt>
                <c:pt idx="100">
                  <c:v>1.1655358208955267E-4</c:v>
                </c:pt>
                <c:pt idx="101">
                  <c:v>1.1418029850746269E-4</c:v>
                </c:pt>
                <c:pt idx="102">
                  <c:v>1.1514552238806011E-4</c:v>
                </c:pt>
                <c:pt idx="103">
                  <c:v>1.1518761194029861E-4</c:v>
                </c:pt>
                <c:pt idx="104">
                  <c:v>1.1677567164179122E-4</c:v>
                </c:pt>
                <c:pt idx="105">
                  <c:v>1.1877149253731378E-4</c:v>
                </c:pt>
                <c:pt idx="106">
                  <c:v>1.1708701492537371E-4</c:v>
                </c:pt>
                <c:pt idx="107">
                  <c:v>1.1477850746268714E-4</c:v>
                </c:pt>
                <c:pt idx="108">
                  <c:v>1.1555985074626869E-4</c:v>
                </c:pt>
                <c:pt idx="109">
                  <c:v>1.1234835820895542E-4</c:v>
                </c:pt>
                <c:pt idx="110">
                  <c:v>1.1533179104477661E-4</c:v>
                </c:pt>
                <c:pt idx="111">
                  <c:v>1.1108761194029863E-4</c:v>
                </c:pt>
                <c:pt idx="112">
                  <c:v>1.103802985074628E-4</c:v>
                </c:pt>
                <c:pt idx="113">
                  <c:v>1.1094343283582111E-4</c:v>
                </c:pt>
                <c:pt idx="114">
                  <c:v>1.0864895522388088E-4</c:v>
                </c:pt>
                <c:pt idx="115">
                  <c:v>1.0775388059701501E-4</c:v>
                </c:pt>
                <c:pt idx="116">
                  <c:v>1.0558656716417942E-4</c:v>
                </c:pt>
                <c:pt idx="117">
                  <c:v>1.0594388059701501E-4</c:v>
                </c:pt>
                <c:pt idx="118">
                  <c:v>1.0274238805970148E-4</c:v>
                </c:pt>
                <c:pt idx="119">
                  <c:v>9.8149253731343483E-5</c:v>
                </c:pt>
                <c:pt idx="120">
                  <c:v>9.0163731343283728E-5</c:v>
                </c:pt>
                <c:pt idx="121">
                  <c:v>8.8175373134328681E-5</c:v>
                </c:pt>
                <c:pt idx="122">
                  <c:v>8.7218656716417904E-5</c:v>
                </c:pt>
                <c:pt idx="123">
                  <c:v>8.6577761194030233E-5</c:v>
                </c:pt>
                <c:pt idx="124">
                  <c:v>8.1973880597015008E-5</c:v>
                </c:pt>
                <c:pt idx="125">
                  <c:v>7.9471641791044949E-5</c:v>
                </c:pt>
                <c:pt idx="126">
                  <c:v>7.9251492537313632E-5</c:v>
                </c:pt>
                <c:pt idx="127">
                  <c:v>7.5708805970149426E-5</c:v>
                </c:pt>
                <c:pt idx="128">
                  <c:v>7.1372089552239045E-5</c:v>
                </c:pt>
                <c:pt idx="129">
                  <c:v>7.2072537313433096E-5</c:v>
                </c:pt>
                <c:pt idx="130">
                  <c:v>7.1675820895522423E-5</c:v>
                </c:pt>
                <c:pt idx="131">
                  <c:v>6.7818955223880795E-5</c:v>
                </c:pt>
                <c:pt idx="132">
                  <c:v>6.0701940298507562E-5</c:v>
                </c:pt>
                <c:pt idx="133">
                  <c:v>5.4470149253731504E-5</c:v>
                </c:pt>
                <c:pt idx="134">
                  <c:v>4.7488059701492539E-5</c:v>
                </c:pt>
                <c:pt idx="135">
                  <c:v>4.0004029850746534E-5</c:v>
                </c:pt>
                <c:pt idx="136">
                  <c:v>3.8234029850746292E-5</c:v>
                </c:pt>
                <c:pt idx="137">
                  <c:v>3.8549701492537371E-5</c:v>
                </c:pt>
                <c:pt idx="138">
                  <c:v>3.6351492537313552E-5</c:v>
                </c:pt>
                <c:pt idx="139">
                  <c:v>3.5547910447761314E-5</c:v>
                </c:pt>
                <c:pt idx="140">
                  <c:v>3.5551641791044855E-5</c:v>
                </c:pt>
                <c:pt idx="141">
                  <c:v>3.5705820895522461E-5</c:v>
                </c:pt>
                <c:pt idx="142">
                  <c:v>3.6122089552238804E-5</c:v>
                </c:pt>
                <c:pt idx="143">
                  <c:v>3.4612835820895622E-5</c:v>
                </c:pt>
                <c:pt idx="144">
                  <c:v>3.4737910447761327E-5</c:v>
                </c:pt>
                <c:pt idx="145">
                  <c:v>3.5557164179104589E-5</c:v>
                </c:pt>
                <c:pt idx="146">
                  <c:v>3.3910895522388082E-5</c:v>
                </c:pt>
                <c:pt idx="147">
                  <c:v>2.9329701492537351E-5</c:v>
                </c:pt>
                <c:pt idx="148">
                  <c:v>2.5416268656716497E-5</c:v>
                </c:pt>
                <c:pt idx="149">
                  <c:v>2.5761492537313495E-5</c:v>
                </c:pt>
                <c:pt idx="150">
                  <c:v>2.2766865671641841E-5</c:v>
                </c:pt>
                <c:pt idx="151">
                  <c:v>1.7894328358209006E-5</c:v>
                </c:pt>
                <c:pt idx="152">
                  <c:v>1.3187074626865733E-5</c:v>
                </c:pt>
                <c:pt idx="153">
                  <c:v>1.2653522388059729E-5</c:v>
                </c:pt>
                <c:pt idx="154">
                  <c:v>1.3270985074626884E-5</c:v>
                </c:pt>
                <c:pt idx="155">
                  <c:v>1.2613925373134345E-5</c:v>
                </c:pt>
                <c:pt idx="156">
                  <c:v>1.2338134328358235E-5</c:v>
                </c:pt>
                <c:pt idx="157">
                  <c:v>1.1863208955223883E-5</c:v>
                </c:pt>
                <c:pt idx="158">
                  <c:v>1.1949194029850782E-5</c:v>
                </c:pt>
                <c:pt idx="159">
                  <c:v>1.1556522388059734E-5</c:v>
                </c:pt>
                <c:pt idx="160">
                  <c:v>1.1392164179104485E-5</c:v>
                </c:pt>
                <c:pt idx="161">
                  <c:v>1.1231552238806021E-5</c:v>
                </c:pt>
                <c:pt idx="162">
                  <c:v>1.0939328358208982E-5</c:v>
                </c:pt>
                <c:pt idx="163">
                  <c:v>1.1464940298507516E-5</c:v>
                </c:pt>
                <c:pt idx="164">
                  <c:v>1.047116417910448E-5</c:v>
                </c:pt>
                <c:pt idx="165">
                  <c:v>1.0110686567164181E-5</c:v>
                </c:pt>
                <c:pt idx="166">
                  <c:v>1.0734477611940339E-5</c:v>
                </c:pt>
                <c:pt idx="167">
                  <c:v>1.0407895522388085E-5</c:v>
                </c:pt>
                <c:pt idx="168">
                  <c:v>1.0209268656716441E-5</c:v>
                </c:pt>
                <c:pt idx="169">
                  <c:v>9.8052238805970362E-6</c:v>
                </c:pt>
                <c:pt idx="170">
                  <c:v>1.0061208955223879E-5</c:v>
                </c:pt>
                <c:pt idx="171">
                  <c:v>1.0120402985074626E-5</c:v>
                </c:pt>
                <c:pt idx="172">
                  <c:v>9.6115522388060198E-6</c:v>
                </c:pt>
                <c:pt idx="173">
                  <c:v>9.2833731343283727E-6</c:v>
                </c:pt>
                <c:pt idx="174">
                  <c:v>9.4719253731343508E-6</c:v>
                </c:pt>
                <c:pt idx="175">
                  <c:v>9.485671641791064E-6</c:v>
                </c:pt>
                <c:pt idx="176">
                  <c:v>9.7154776119403359E-6</c:v>
                </c:pt>
                <c:pt idx="177">
                  <c:v>9.6846268656716716E-6</c:v>
                </c:pt>
                <c:pt idx="178">
                  <c:v>8.619492537313479E-6</c:v>
                </c:pt>
                <c:pt idx="179">
                  <c:v>8.9716417910448041E-6</c:v>
                </c:pt>
                <c:pt idx="180">
                  <c:v>8.963328358208996E-6</c:v>
                </c:pt>
                <c:pt idx="181">
                  <c:v>8.876268656716444E-6</c:v>
                </c:pt>
                <c:pt idx="182">
                  <c:v>8.2440447761194028E-6</c:v>
                </c:pt>
                <c:pt idx="183">
                  <c:v>8.3702537313433204E-6</c:v>
                </c:pt>
                <c:pt idx="184">
                  <c:v>8.3182835820895691E-6</c:v>
                </c:pt>
                <c:pt idx="185">
                  <c:v>7.1542238805970348E-6</c:v>
                </c:pt>
                <c:pt idx="186">
                  <c:v>7.3119701492537504E-6</c:v>
                </c:pt>
                <c:pt idx="187">
                  <c:v>7.7747313432836122E-6</c:v>
                </c:pt>
                <c:pt idx="188">
                  <c:v>7.6799701492537552E-6</c:v>
                </c:pt>
                <c:pt idx="189">
                  <c:v>7.8313283582089804E-6</c:v>
                </c:pt>
                <c:pt idx="190">
                  <c:v>7.4895223880597331E-6</c:v>
                </c:pt>
                <c:pt idx="191">
                  <c:v>7.6978805970149402E-6</c:v>
                </c:pt>
                <c:pt idx="192">
                  <c:v>7.5546417910448065E-6</c:v>
                </c:pt>
                <c:pt idx="193">
                  <c:v>7.7374477611940592E-6</c:v>
                </c:pt>
                <c:pt idx="194">
                  <c:v>7.3184626865671909E-6</c:v>
                </c:pt>
                <c:pt idx="195">
                  <c:v>7.5476716417910683E-6</c:v>
                </c:pt>
                <c:pt idx="196">
                  <c:v>7.6846865671641943E-6</c:v>
                </c:pt>
                <c:pt idx="197">
                  <c:v>7.1875522388059724E-6</c:v>
                </c:pt>
                <c:pt idx="198">
                  <c:v>6.7555522388059704E-6</c:v>
                </c:pt>
                <c:pt idx="199">
                  <c:v>6.4785522388059822E-6</c:v>
                </c:pt>
                <c:pt idx="200">
                  <c:v>6.8520000000000159E-6</c:v>
                </c:pt>
                <c:pt idx="201">
                  <c:v>6.4954925373134473E-6</c:v>
                </c:pt>
                <c:pt idx="202">
                  <c:v>6.8048208955224056E-6</c:v>
                </c:pt>
                <c:pt idx="203">
                  <c:v>6.8988358208955305E-6</c:v>
                </c:pt>
                <c:pt idx="204">
                  <c:v>6.8798358208955371E-6</c:v>
                </c:pt>
                <c:pt idx="205">
                  <c:v>6.8368656716418115E-6</c:v>
                </c:pt>
                <c:pt idx="206">
                  <c:v>6.9768358208955406E-6</c:v>
                </c:pt>
                <c:pt idx="207">
                  <c:v>6.3133134328358434E-6</c:v>
                </c:pt>
                <c:pt idx="208">
                  <c:v>6.3667910447761421E-6</c:v>
                </c:pt>
                <c:pt idx="209">
                  <c:v>6.9557611940298893E-6</c:v>
                </c:pt>
                <c:pt idx="210">
                  <c:v>6.2431492537313675E-6</c:v>
                </c:pt>
                <c:pt idx="211">
                  <c:v>6.2380746268656868E-6</c:v>
                </c:pt>
                <c:pt idx="212">
                  <c:v>6.1591940298507562E-6</c:v>
                </c:pt>
                <c:pt idx="213">
                  <c:v>6.3139701492537457E-6</c:v>
                </c:pt>
                <c:pt idx="214">
                  <c:v>6.3427313432835986E-6</c:v>
                </c:pt>
                <c:pt idx="215">
                  <c:v>6.2473283582089707E-6</c:v>
                </c:pt>
                <c:pt idx="216">
                  <c:v>6.0811791044776435E-6</c:v>
                </c:pt>
                <c:pt idx="217">
                  <c:v>5.9735820895522617E-6</c:v>
                </c:pt>
                <c:pt idx="218">
                  <c:v>5.6380895522388172E-6</c:v>
                </c:pt>
                <c:pt idx="219">
                  <c:v>5.902000000000019E-6</c:v>
                </c:pt>
                <c:pt idx="220">
                  <c:v>5.5056268656716613E-6</c:v>
                </c:pt>
                <c:pt idx="221">
                  <c:v>5.6272835820895613E-6</c:v>
                </c:pt>
                <c:pt idx="222">
                  <c:v>5.4853880597015042E-6</c:v>
                </c:pt>
                <c:pt idx="223">
                  <c:v>5.8760149253731561E-6</c:v>
                </c:pt>
                <c:pt idx="224">
                  <c:v>5.6988955223880591E-6</c:v>
                </c:pt>
                <c:pt idx="225">
                  <c:v>5.6979850746268664E-6</c:v>
                </c:pt>
                <c:pt idx="226">
                  <c:v>5.673507462686583E-6</c:v>
                </c:pt>
                <c:pt idx="227">
                  <c:v>5.0637164179104504E-6</c:v>
                </c:pt>
                <c:pt idx="228">
                  <c:v>5.636373134328388E-6</c:v>
                </c:pt>
                <c:pt idx="229">
                  <c:v>5.6925970149253842E-6</c:v>
                </c:pt>
                <c:pt idx="230">
                  <c:v>4.5468656716418021E-6</c:v>
                </c:pt>
                <c:pt idx="231">
                  <c:v>2.3306268656716477E-6</c:v>
                </c:pt>
                <c:pt idx="232">
                  <c:v>1.3683432835820936E-6</c:v>
                </c:pt>
                <c:pt idx="233">
                  <c:v>9.0846567164179586E-7</c:v>
                </c:pt>
                <c:pt idx="234">
                  <c:v>9.4423582089552624E-7</c:v>
                </c:pt>
                <c:pt idx="235">
                  <c:v>1.1205820895522446E-6</c:v>
                </c:pt>
                <c:pt idx="236">
                  <c:v>9.9241940298507739E-7</c:v>
                </c:pt>
                <c:pt idx="237">
                  <c:v>1.0302074626865732E-6</c:v>
                </c:pt>
                <c:pt idx="238">
                  <c:v>1.0373567164179103E-6</c:v>
                </c:pt>
                <c:pt idx="239">
                  <c:v>9.1119402985075004E-7</c:v>
                </c:pt>
              </c:numCache>
            </c:numRef>
          </c:val>
        </c:ser>
        <c:ser>
          <c:idx val="34"/>
          <c:order val="34"/>
          <c:tx>
            <c:strRef>
              <c:f>plot_data_c!$A$36</c:f>
              <c:strCache>
                <c:ptCount val="1"/>
                <c:pt idx="0">
                  <c:v>340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plot_data_c!$B$36:$IG$36</c:f>
              <c:numCache>
                <c:formatCode>General</c:formatCode>
                <c:ptCount val="240"/>
                <c:pt idx="0">
                  <c:v>1.0254246376811594E-5</c:v>
                </c:pt>
                <c:pt idx="1">
                  <c:v>1.0541391304347858E-5</c:v>
                </c:pt>
                <c:pt idx="2">
                  <c:v>1.1160652173913067E-5</c:v>
                </c:pt>
                <c:pt idx="3">
                  <c:v>1.0653710144927563E-5</c:v>
                </c:pt>
                <c:pt idx="4">
                  <c:v>1.0500028985507289E-5</c:v>
                </c:pt>
                <c:pt idx="5">
                  <c:v>1.0340347826086961E-5</c:v>
                </c:pt>
                <c:pt idx="6">
                  <c:v>1.070372463768121E-5</c:v>
                </c:pt>
                <c:pt idx="7">
                  <c:v>1.0293608695652213E-5</c:v>
                </c:pt>
                <c:pt idx="8">
                  <c:v>1.0420173913043512E-5</c:v>
                </c:pt>
                <c:pt idx="9">
                  <c:v>1.0756579710144956E-5</c:v>
                </c:pt>
                <c:pt idx="10">
                  <c:v>1.1071362318840601E-5</c:v>
                </c:pt>
                <c:pt idx="11">
                  <c:v>1.0908188405797145E-5</c:v>
                </c:pt>
                <c:pt idx="12">
                  <c:v>1.0916362318840581E-5</c:v>
                </c:pt>
                <c:pt idx="13">
                  <c:v>1.0408188405797139E-5</c:v>
                </c:pt>
                <c:pt idx="14">
                  <c:v>1.1256289855072483E-5</c:v>
                </c:pt>
                <c:pt idx="15">
                  <c:v>1.1437347826086957E-5</c:v>
                </c:pt>
                <c:pt idx="16">
                  <c:v>1.1569376811594221E-5</c:v>
                </c:pt>
                <c:pt idx="17">
                  <c:v>1.2188681159420303E-5</c:v>
                </c:pt>
                <c:pt idx="18">
                  <c:v>1.2594289855072481E-5</c:v>
                </c:pt>
                <c:pt idx="19">
                  <c:v>1.2524492753623201E-5</c:v>
                </c:pt>
                <c:pt idx="20">
                  <c:v>1.193978260869568E-5</c:v>
                </c:pt>
                <c:pt idx="21">
                  <c:v>1.2225246376811597E-5</c:v>
                </c:pt>
                <c:pt idx="22">
                  <c:v>1.1865608695652238E-5</c:v>
                </c:pt>
                <c:pt idx="23">
                  <c:v>1.2644768115942063E-5</c:v>
                </c:pt>
                <c:pt idx="24">
                  <c:v>1.3348695652173937E-5</c:v>
                </c:pt>
                <c:pt idx="25">
                  <c:v>1.5399565217391346E-5</c:v>
                </c:pt>
                <c:pt idx="26">
                  <c:v>1.960362318840586E-5</c:v>
                </c:pt>
                <c:pt idx="27">
                  <c:v>3.3564782608695655E-5</c:v>
                </c:pt>
                <c:pt idx="28">
                  <c:v>7.6450289855072685E-5</c:v>
                </c:pt>
                <c:pt idx="29">
                  <c:v>7.7252753623188551E-5</c:v>
                </c:pt>
                <c:pt idx="30">
                  <c:v>7.776275362318864E-5</c:v>
                </c:pt>
                <c:pt idx="31">
                  <c:v>8.0614202898550931E-5</c:v>
                </c:pt>
                <c:pt idx="32">
                  <c:v>8.2096086956521744E-5</c:v>
                </c:pt>
                <c:pt idx="33">
                  <c:v>8.7354492753623662E-5</c:v>
                </c:pt>
                <c:pt idx="34">
                  <c:v>7.8283188405797103E-5</c:v>
                </c:pt>
                <c:pt idx="35">
                  <c:v>3.0113478260869653E-5</c:v>
                </c:pt>
                <c:pt idx="36">
                  <c:v>1.8790144927536268E-5</c:v>
                </c:pt>
                <c:pt idx="37">
                  <c:v>1.6330869565217457E-5</c:v>
                </c:pt>
                <c:pt idx="38">
                  <c:v>1.4012840579710145E-5</c:v>
                </c:pt>
                <c:pt idx="39">
                  <c:v>1.2852333333333363E-5</c:v>
                </c:pt>
                <c:pt idx="40">
                  <c:v>1.2763231884058006E-5</c:v>
                </c:pt>
                <c:pt idx="41">
                  <c:v>1.2750942028985513E-5</c:v>
                </c:pt>
                <c:pt idx="42">
                  <c:v>1.2111840579710161E-5</c:v>
                </c:pt>
                <c:pt idx="43">
                  <c:v>1.1670913043478285E-5</c:v>
                </c:pt>
                <c:pt idx="44">
                  <c:v>1.1896275362318892E-5</c:v>
                </c:pt>
                <c:pt idx="45">
                  <c:v>1.1557130434782649E-5</c:v>
                </c:pt>
                <c:pt idx="46">
                  <c:v>1.0954478260869618E-5</c:v>
                </c:pt>
                <c:pt idx="47">
                  <c:v>1.0957652173913042E-5</c:v>
                </c:pt>
                <c:pt idx="48">
                  <c:v>1.0550840579710166E-5</c:v>
                </c:pt>
                <c:pt idx="49">
                  <c:v>9.5395797101449625E-6</c:v>
                </c:pt>
                <c:pt idx="50">
                  <c:v>9.957492753623242E-6</c:v>
                </c:pt>
                <c:pt idx="51">
                  <c:v>1.0534971014492783E-5</c:v>
                </c:pt>
                <c:pt idx="52">
                  <c:v>9.8467101449275583E-6</c:v>
                </c:pt>
                <c:pt idx="53">
                  <c:v>9.5127826086956913E-6</c:v>
                </c:pt>
                <c:pt idx="54">
                  <c:v>8.9383188405797095E-6</c:v>
                </c:pt>
                <c:pt idx="55">
                  <c:v>9.4382028985507423E-6</c:v>
                </c:pt>
                <c:pt idx="56">
                  <c:v>8.7811449275362613E-6</c:v>
                </c:pt>
                <c:pt idx="57">
                  <c:v>8.4739420289855405E-6</c:v>
                </c:pt>
                <c:pt idx="58">
                  <c:v>8.8949565217391579E-6</c:v>
                </c:pt>
                <c:pt idx="59">
                  <c:v>8.591434782608731E-6</c:v>
                </c:pt>
                <c:pt idx="60">
                  <c:v>1.5189710144927576E-5</c:v>
                </c:pt>
                <c:pt idx="61">
                  <c:v>4.410681159420299E-5</c:v>
                </c:pt>
                <c:pt idx="62">
                  <c:v>4.1244202898550717E-5</c:v>
                </c:pt>
                <c:pt idx="63">
                  <c:v>3.9145217391304474E-5</c:v>
                </c:pt>
                <c:pt idx="64">
                  <c:v>4.1082608695652182E-5</c:v>
                </c:pt>
                <c:pt idx="65">
                  <c:v>4.5643188405797097E-5</c:v>
                </c:pt>
                <c:pt idx="66">
                  <c:v>5.9986956521739322E-5</c:v>
                </c:pt>
                <c:pt idx="67">
                  <c:v>9.971594202898584E-5</c:v>
                </c:pt>
                <c:pt idx="68">
                  <c:v>7.6244202898550727E-5</c:v>
                </c:pt>
                <c:pt idx="69">
                  <c:v>6.4008550724637837E-5</c:v>
                </c:pt>
                <c:pt idx="70">
                  <c:v>7.1276521739130591E-5</c:v>
                </c:pt>
                <c:pt idx="71">
                  <c:v>7.8203333333333547E-5</c:v>
                </c:pt>
                <c:pt idx="72">
                  <c:v>8.0537101449275567E-5</c:v>
                </c:pt>
                <c:pt idx="73">
                  <c:v>8.2293913043478273E-5</c:v>
                </c:pt>
                <c:pt idx="74">
                  <c:v>8.3427246376811882E-5</c:v>
                </c:pt>
                <c:pt idx="75">
                  <c:v>8.2623188405797147E-5</c:v>
                </c:pt>
                <c:pt idx="76">
                  <c:v>8.2107681159420296E-5</c:v>
                </c:pt>
                <c:pt idx="77">
                  <c:v>8.1072318840579724E-5</c:v>
                </c:pt>
                <c:pt idx="78">
                  <c:v>8.2703623188405798E-5</c:v>
                </c:pt>
                <c:pt idx="79">
                  <c:v>7.1381739130434957E-5</c:v>
                </c:pt>
                <c:pt idx="80">
                  <c:v>6.8060000000000145E-5</c:v>
                </c:pt>
                <c:pt idx="81">
                  <c:v>8.9296811594203281E-5</c:v>
                </c:pt>
                <c:pt idx="82">
                  <c:v>8.8501014492753865E-5</c:v>
                </c:pt>
                <c:pt idx="83">
                  <c:v>9.2042608695652378E-5</c:v>
                </c:pt>
                <c:pt idx="84">
                  <c:v>9.3508260869565451E-5</c:v>
                </c:pt>
                <c:pt idx="85">
                  <c:v>9.6516956521739496E-5</c:v>
                </c:pt>
                <c:pt idx="86">
                  <c:v>9.8612898550725007E-5</c:v>
                </c:pt>
                <c:pt idx="87">
                  <c:v>1.0307260869565244E-4</c:v>
                </c:pt>
                <c:pt idx="88">
                  <c:v>1.0892376811594203E-4</c:v>
                </c:pt>
                <c:pt idx="89">
                  <c:v>1.1186884057971046E-4</c:v>
                </c:pt>
                <c:pt idx="90">
                  <c:v>1.1038376811594202E-4</c:v>
                </c:pt>
                <c:pt idx="91">
                  <c:v>1.1013884057971038E-4</c:v>
                </c:pt>
                <c:pt idx="92">
                  <c:v>1.114842028985513E-4</c:v>
                </c:pt>
                <c:pt idx="93">
                  <c:v>1.1189043478260869E-4</c:v>
                </c:pt>
                <c:pt idx="94">
                  <c:v>1.1279405797101485E-4</c:v>
                </c:pt>
                <c:pt idx="95">
                  <c:v>1.1382666666666704E-4</c:v>
                </c:pt>
                <c:pt idx="96">
                  <c:v>1.1395594202898583E-4</c:v>
                </c:pt>
                <c:pt idx="97">
                  <c:v>1.1256275362318883E-4</c:v>
                </c:pt>
                <c:pt idx="98">
                  <c:v>1.1416347826086957E-4</c:v>
                </c:pt>
                <c:pt idx="99">
                  <c:v>1.1736521739130491E-4</c:v>
                </c:pt>
                <c:pt idx="100">
                  <c:v>1.1372550724637725E-4</c:v>
                </c:pt>
                <c:pt idx="101">
                  <c:v>1.1225521739130498E-4</c:v>
                </c:pt>
                <c:pt idx="102">
                  <c:v>1.1305768115942063E-4</c:v>
                </c:pt>
                <c:pt idx="103">
                  <c:v>1.1638057971014491E-4</c:v>
                </c:pt>
                <c:pt idx="104">
                  <c:v>1.1539159420289882E-4</c:v>
                </c:pt>
                <c:pt idx="105">
                  <c:v>1.1476289855072465E-4</c:v>
                </c:pt>
                <c:pt idx="106">
                  <c:v>1.1390405797101488E-4</c:v>
                </c:pt>
                <c:pt idx="107">
                  <c:v>1.1158623188405801E-4</c:v>
                </c:pt>
                <c:pt idx="108">
                  <c:v>1.1173666666666689E-4</c:v>
                </c:pt>
                <c:pt idx="109">
                  <c:v>1.1158014492753623E-4</c:v>
                </c:pt>
                <c:pt idx="110">
                  <c:v>1.0991768115942056E-4</c:v>
                </c:pt>
                <c:pt idx="111">
                  <c:v>1.0789826086956547E-4</c:v>
                </c:pt>
                <c:pt idx="112">
                  <c:v>1.08996231884058E-4</c:v>
                </c:pt>
                <c:pt idx="113">
                  <c:v>1.0615391304347825E-4</c:v>
                </c:pt>
                <c:pt idx="114">
                  <c:v>1.0381942028985507E-4</c:v>
                </c:pt>
                <c:pt idx="115">
                  <c:v>1.0379782608695651E-4</c:v>
                </c:pt>
                <c:pt idx="116">
                  <c:v>1.0203376811594203E-4</c:v>
                </c:pt>
                <c:pt idx="117">
                  <c:v>1.0322536231884092E-4</c:v>
                </c:pt>
                <c:pt idx="118">
                  <c:v>1.0140507246376857E-4</c:v>
                </c:pt>
                <c:pt idx="119">
                  <c:v>9.7523043478261228E-5</c:v>
                </c:pt>
                <c:pt idx="120">
                  <c:v>8.6089420289855065E-5</c:v>
                </c:pt>
                <c:pt idx="121">
                  <c:v>8.4688260869565221E-5</c:v>
                </c:pt>
                <c:pt idx="122">
                  <c:v>8.4829420289855392E-5</c:v>
                </c:pt>
                <c:pt idx="123">
                  <c:v>8.1210000000000003E-5</c:v>
                </c:pt>
                <c:pt idx="124">
                  <c:v>7.8254927536232106E-5</c:v>
                </c:pt>
                <c:pt idx="125">
                  <c:v>7.8208260869565364E-5</c:v>
                </c:pt>
                <c:pt idx="126">
                  <c:v>7.6875797101449473E-5</c:v>
                </c:pt>
                <c:pt idx="127">
                  <c:v>7.366811594202913E-5</c:v>
                </c:pt>
                <c:pt idx="128">
                  <c:v>6.7826086956522086E-5</c:v>
                </c:pt>
                <c:pt idx="129">
                  <c:v>6.963507246376812E-5</c:v>
                </c:pt>
                <c:pt idx="130">
                  <c:v>6.7761884057971296E-5</c:v>
                </c:pt>
                <c:pt idx="131">
                  <c:v>6.3715942028985534E-5</c:v>
                </c:pt>
                <c:pt idx="132">
                  <c:v>5.7802463768116114E-5</c:v>
                </c:pt>
                <c:pt idx="133">
                  <c:v>5.1464347826087086E-5</c:v>
                </c:pt>
                <c:pt idx="134">
                  <c:v>4.5241304347826132E-5</c:v>
                </c:pt>
                <c:pt idx="135">
                  <c:v>3.7804637681159591E-5</c:v>
                </c:pt>
                <c:pt idx="136">
                  <c:v>3.6531884057971123E-5</c:v>
                </c:pt>
                <c:pt idx="137">
                  <c:v>3.4374057971014599E-5</c:v>
                </c:pt>
                <c:pt idx="138">
                  <c:v>3.468797101449286E-5</c:v>
                </c:pt>
                <c:pt idx="139">
                  <c:v>3.4541304347826157E-5</c:v>
                </c:pt>
                <c:pt idx="140">
                  <c:v>3.4932028985507317E-5</c:v>
                </c:pt>
                <c:pt idx="141">
                  <c:v>3.5601304347826211E-5</c:v>
                </c:pt>
                <c:pt idx="142">
                  <c:v>3.4487826086956636E-5</c:v>
                </c:pt>
                <c:pt idx="143">
                  <c:v>3.5192173913043571E-5</c:v>
                </c:pt>
                <c:pt idx="144">
                  <c:v>3.5007391304347891E-5</c:v>
                </c:pt>
                <c:pt idx="145">
                  <c:v>3.5913913043478381E-5</c:v>
                </c:pt>
                <c:pt idx="146">
                  <c:v>3.3787681159420291E-5</c:v>
                </c:pt>
                <c:pt idx="147">
                  <c:v>3.0234202898550841E-5</c:v>
                </c:pt>
                <c:pt idx="148">
                  <c:v>2.5757101449275458E-5</c:v>
                </c:pt>
                <c:pt idx="149">
                  <c:v>2.6003768115942103E-5</c:v>
                </c:pt>
                <c:pt idx="150">
                  <c:v>2.251971014492761E-5</c:v>
                </c:pt>
                <c:pt idx="151">
                  <c:v>1.738695652173914E-5</c:v>
                </c:pt>
                <c:pt idx="152">
                  <c:v>1.2641550724637739E-5</c:v>
                </c:pt>
                <c:pt idx="153">
                  <c:v>1.1965927536231913E-5</c:v>
                </c:pt>
                <c:pt idx="154">
                  <c:v>1.2058405797101473E-5</c:v>
                </c:pt>
                <c:pt idx="155">
                  <c:v>1.196362318840584E-5</c:v>
                </c:pt>
                <c:pt idx="156">
                  <c:v>1.2462724637681215E-5</c:v>
                </c:pt>
                <c:pt idx="157">
                  <c:v>1.1481057971014501E-5</c:v>
                </c:pt>
                <c:pt idx="158">
                  <c:v>1.1117927536231884E-5</c:v>
                </c:pt>
                <c:pt idx="159">
                  <c:v>1.0764768115942063E-5</c:v>
                </c:pt>
                <c:pt idx="160">
                  <c:v>1.1305043478260891E-5</c:v>
                </c:pt>
                <c:pt idx="161">
                  <c:v>1.092559420289859E-5</c:v>
                </c:pt>
                <c:pt idx="162">
                  <c:v>1.0799797101449275E-5</c:v>
                </c:pt>
                <c:pt idx="163">
                  <c:v>1.0175594202898563E-5</c:v>
                </c:pt>
                <c:pt idx="164">
                  <c:v>1.0306391304347851E-5</c:v>
                </c:pt>
                <c:pt idx="165">
                  <c:v>1.0259217391304346E-5</c:v>
                </c:pt>
                <c:pt idx="166">
                  <c:v>9.9806811594203392E-6</c:v>
                </c:pt>
                <c:pt idx="167">
                  <c:v>1.0515376811594202E-5</c:v>
                </c:pt>
                <c:pt idx="168">
                  <c:v>1.0042884057971045E-5</c:v>
                </c:pt>
                <c:pt idx="169">
                  <c:v>9.8621884057971279E-6</c:v>
                </c:pt>
                <c:pt idx="170">
                  <c:v>1.0214289855072465E-5</c:v>
                </c:pt>
                <c:pt idx="171">
                  <c:v>9.7813333333333493E-6</c:v>
                </c:pt>
                <c:pt idx="172">
                  <c:v>9.2985652173913264E-6</c:v>
                </c:pt>
                <c:pt idx="173">
                  <c:v>9.3112753623188447E-6</c:v>
                </c:pt>
                <c:pt idx="174">
                  <c:v>9.5493188405797093E-6</c:v>
                </c:pt>
                <c:pt idx="175">
                  <c:v>9.3393478260870006E-6</c:v>
                </c:pt>
                <c:pt idx="176">
                  <c:v>8.9657246376812058E-6</c:v>
                </c:pt>
                <c:pt idx="177">
                  <c:v>8.9834637681159718E-6</c:v>
                </c:pt>
                <c:pt idx="178">
                  <c:v>8.6237246376811843E-6</c:v>
                </c:pt>
                <c:pt idx="179">
                  <c:v>8.2273043478261068E-6</c:v>
                </c:pt>
                <c:pt idx="180">
                  <c:v>8.2761594202898727E-6</c:v>
                </c:pt>
                <c:pt idx="181">
                  <c:v>8.2818840579710406E-6</c:v>
                </c:pt>
                <c:pt idx="182">
                  <c:v>7.8443043478260903E-6</c:v>
                </c:pt>
                <c:pt idx="183">
                  <c:v>8.5467391304348075E-6</c:v>
                </c:pt>
                <c:pt idx="184">
                  <c:v>8.1129420289855417E-6</c:v>
                </c:pt>
                <c:pt idx="185">
                  <c:v>8.6724202898551064E-6</c:v>
                </c:pt>
                <c:pt idx="186">
                  <c:v>7.9697101449275676E-6</c:v>
                </c:pt>
                <c:pt idx="187">
                  <c:v>7.5532318840579938E-6</c:v>
                </c:pt>
                <c:pt idx="188">
                  <c:v>7.4953043478261001E-6</c:v>
                </c:pt>
                <c:pt idx="189">
                  <c:v>7.5361159420289992E-6</c:v>
                </c:pt>
                <c:pt idx="190">
                  <c:v>7.6666086956522055E-6</c:v>
                </c:pt>
                <c:pt idx="191">
                  <c:v>7.6179275362318934E-6</c:v>
                </c:pt>
                <c:pt idx="192">
                  <c:v>7.5179710144927741E-6</c:v>
                </c:pt>
                <c:pt idx="193">
                  <c:v>7.9758115942029273E-6</c:v>
                </c:pt>
                <c:pt idx="194">
                  <c:v>7.5641449275362322E-6</c:v>
                </c:pt>
                <c:pt idx="195">
                  <c:v>7.5300289855072782E-6</c:v>
                </c:pt>
                <c:pt idx="196">
                  <c:v>7.4754927536232232E-6</c:v>
                </c:pt>
                <c:pt idx="197">
                  <c:v>7.3922898550724828E-6</c:v>
                </c:pt>
                <c:pt idx="198">
                  <c:v>6.9776086956522118E-6</c:v>
                </c:pt>
                <c:pt idx="199">
                  <c:v>7.3553768115942205E-6</c:v>
                </c:pt>
                <c:pt idx="200">
                  <c:v>6.7757391304348121E-6</c:v>
                </c:pt>
                <c:pt idx="201">
                  <c:v>6.6731449275362334E-6</c:v>
                </c:pt>
                <c:pt idx="202">
                  <c:v>7.1030434782608929E-6</c:v>
                </c:pt>
                <c:pt idx="203">
                  <c:v>6.8927101449275515E-6</c:v>
                </c:pt>
                <c:pt idx="204">
                  <c:v>7.1377971014492977E-6</c:v>
                </c:pt>
                <c:pt idx="205">
                  <c:v>7.0999275362318993E-6</c:v>
                </c:pt>
                <c:pt idx="206">
                  <c:v>6.7469420289855264E-6</c:v>
                </c:pt>
                <c:pt idx="207">
                  <c:v>6.707739130434807E-6</c:v>
                </c:pt>
                <c:pt idx="208">
                  <c:v>6.7553768115942211E-6</c:v>
                </c:pt>
                <c:pt idx="209">
                  <c:v>6.1918695652174058E-6</c:v>
                </c:pt>
                <c:pt idx="210">
                  <c:v>6.1793043478260952E-6</c:v>
                </c:pt>
                <c:pt idx="211">
                  <c:v>6.3860144927536518E-6</c:v>
                </c:pt>
                <c:pt idx="212">
                  <c:v>6.2922028985507474E-6</c:v>
                </c:pt>
                <c:pt idx="213">
                  <c:v>5.9896376811594489E-6</c:v>
                </c:pt>
                <c:pt idx="214">
                  <c:v>5.6587536231884182E-6</c:v>
                </c:pt>
                <c:pt idx="215">
                  <c:v>6.0636376811594409E-6</c:v>
                </c:pt>
                <c:pt idx="216">
                  <c:v>5.6276231884058118E-6</c:v>
                </c:pt>
                <c:pt idx="217">
                  <c:v>5.6329565217391407E-6</c:v>
                </c:pt>
                <c:pt idx="218">
                  <c:v>5.7548260869565369E-6</c:v>
                </c:pt>
                <c:pt idx="219">
                  <c:v>5.6539710144927696E-6</c:v>
                </c:pt>
                <c:pt idx="220">
                  <c:v>6.0833333333333595E-6</c:v>
                </c:pt>
                <c:pt idx="221">
                  <c:v>5.432681159420305E-6</c:v>
                </c:pt>
                <c:pt idx="222">
                  <c:v>5.6988115942029109E-6</c:v>
                </c:pt>
                <c:pt idx="223">
                  <c:v>6.0212753623188576E-6</c:v>
                </c:pt>
                <c:pt idx="224">
                  <c:v>5.4453333333333607E-6</c:v>
                </c:pt>
                <c:pt idx="225">
                  <c:v>5.5817101449275568E-6</c:v>
                </c:pt>
                <c:pt idx="226">
                  <c:v>5.7432608695652318E-6</c:v>
                </c:pt>
                <c:pt idx="227">
                  <c:v>5.6199855072463769E-6</c:v>
                </c:pt>
                <c:pt idx="228">
                  <c:v>5.9400144927536522E-6</c:v>
                </c:pt>
                <c:pt idx="229">
                  <c:v>6.0446086956522031E-6</c:v>
                </c:pt>
                <c:pt idx="230">
                  <c:v>4.363231884057982E-6</c:v>
                </c:pt>
                <c:pt idx="231">
                  <c:v>2.0958550724637681E-6</c:v>
                </c:pt>
                <c:pt idx="232">
                  <c:v>1.261879710144928E-6</c:v>
                </c:pt>
                <c:pt idx="233">
                  <c:v>7.2640434782608936E-7</c:v>
                </c:pt>
                <c:pt idx="234">
                  <c:v>7.996086956521758E-7</c:v>
                </c:pt>
                <c:pt idx="235">
                  <c:v>9.4554637681159889E-7</c:v>
                </c:pt>
                <c:pt idx="236">
                  <c:v>1.126472463768122E-6</c:v>
                </c:pt>
                <c:pt idx="237">
                  <c:v>1.1241000000000046E-6</c:v>
                </c:pt>
                <c:pt idx="238">
                  <c:v>1.0468202898550741E-6</c:v>
                </c:pt>
                <c:pt idx="239">
                  <c:v>8.784304347826108E-7</c:v>
                </c:pt>
              </c:numCache>
            </c:numRef>
          </c:val>
        </c:ser>
        <c:ser>
          <c:idx val="35"/>
          <c:order val="35"/>
          <c:tx>
            <c:strRef>
              <c:f>plot_data_c!$A$37</c:f>
              <c:strCache>
                <c:ptCount val="1"/>
                <c:pt idx="0">
                  <c:v>350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plot_data_c!$B$37:$IG$37</c:f>
              <c:numCache>
                <c:formatCode>General</c:formatCode>
                <c:ptCount val="240"/>
                <c:pt idx="0">
                  <c:v>1.0542985915492985E-5</c:v>
                </c:pt>
                <c:pt idx="1">
                  <c:v>1.0210563380281705E-5</c:v>
                </c:pt>
                <c:pt idx="2">
                  <c:v>1.0178014084507045E-5</c:v>
                </c:pt>
                <c:pt idx="3">
                  <c:v>1.0140394366197216E-5</c:v>
                </c:pt>
                <c:pt idx="4">
                  <c:v>1.0111647887323938E-5</c:v>
                </c:pt>
                <c:pt idx="5">
                  <c:v>1.0261929577464803E-5</c:v>
                </c:pt>
                <c:pt idx="6">
                  <c:v>9.8255492957747082E-6</c:v>
                </c:pt>
                <c:pt idx="7">
                  <c:v>9.9547746478873704E-6</c:v>
                </c:pt>
                <c:pt idx="8">
                  <c:v>1.0107521126760603E-5</c:v>
                </c:pt>
                <c:pt idx="9">
                  <c:v>1.0551338028169042E-5</c:v>
                </c:pt>
                <c:pt idx="10">
                  <c:v>9.7419859154929739E-6</c:v>
                </c:pt>
                <c:pt idx="11">
                  <c:v>1.0491450704225384E-5</c:v>
                </c:pt>
                <c:pt idx="12">
                  <c:v>1.0952957746478899E-5</c:v>
                </c:pt>
                <c:pt idx="13">
                  <c:v>1.066302816901413E-5</c:v>
                </c:pt>
                <c:pt idx="14">
                  <c:v>1.0266338028169042E-5</c:v>
                </c:pt>
                <c:pt idx="15">
                  <c:v>1.0595661971830986E-5</c:v>
                </c:pt>
                <c:pt idx="16">
                  <c:v>1.1400676056338074E-5</c:v>
                </c:pt>
                <c:pt idx="17">
                  <c:v>1.2097098591549297E-5</c:v>
                </c:pt>
                <c:pt idx="18">
                  <c:v>1.1720690140845106E-5</c:v>
                </c:pt>
                <c:pt idx="19">
                  <c:v>1.1220507042253579E-5</c:v>
                </c:pt>
                <c:pt idx="20">
                  <c:v>1.1585112676056365E-5</c:v>
                </c:pt>
                <c:pt idx="21">
                  <c:v>1.1918253521126759E-5</c:v>
                </c:pt>
                <c:pt idx="22">
                  <c:v>1.1694309859154941E-5</c:v>
                </c:pt>
                <c:pt idx="23">
                  <c:v>1.2021859154929609E-5</c:v>
                </c:pt>
                <c:pt idx="24">
                  <c:v>1.2740366197183127E-5</c:v>
                </c:pt>
                <c:pt idx="25">
                  <c:v>1.3971169014084557E-5</c:v>
                </c:pt>
                <c:pt idx="26">
                  <c:v>1.6624929577464841E-5</c:v>
                </c:pt>
                <c:pt idx="27">
                  <c:v>2.8235633802816999E-5</c:v>
                </c:pt>
                <c:pt idx="28">
                  <c:v>6.7643802816901556E-5</c:v>
                </c:pt>
                <c:pt idx="29">
                  <c:v>6.9656478873239631E-5</c:v>
                </c:pt>
                <c:pt idx="30">
                  <c:v>7.0612816901408681E-5</c:v>
                </c:pt>
                <c:pt idx="31">
                  <c:v>7.1801690140845336E-5</c:v>
                </c:pt>
                <c:pt idx="32">
                  <c:v>5.6036901408450869E-5</c:v>
                </c:pt>
                <c:pt idx="33">
                  <c:v>3.8510845070422638E-5</c:v>
                </c:pt>
                <c:pt idx="34">
                  <c:v>3.2739014084507153E-5</c:v>
                </c:pt>
                <c:pt idx="35">
                  <c:v>2.2616056338028191E-5</c:v>
                </c:pt>
                <c:pt idx="36">
                  <c:v>1.5850140845070465E-5</c:v>
                </c:pt>
                <c:pt idx="37">
                  <c:v>1.4632535211267674E-5</c:v>
                </c:pt>
                <c:pt idx="38">
                  <c:v>1.2823535211267689E-5</c:v>
                </c:pt>
                <c:pt idx="39">
                  <c:v>1.1982112676056375E-5</c:v>
                </c:pt>
                <c:pt idx="40">
                  <c:v>1.1667281690140882E-5</c:v>
                </c:pt>
                <c:pt idx="41">
                  <c:v>1.1932535211267688E-5</c:v>
                </c:pt>
                <c:pt idx="42">
                  <c:v>1.1334873239436677E-5</c:v>
                </c:pt>
                <c:pt idx="43">
                  <c:v>1.1054788732394383E-5</c:v>
                </c:pt>
                <c:pt idx="44">
                  <c:v>1.1000042253521143E-5</c:v>
                </c:pt>
                <c:pt idx="45">
                  <c:v>1.0718591549295802E-5</c:v>
                </c:pt>
                <c:pt idx="46">
                  <c:v>1.0456563380281701E-5</c:v>
                </c:pt>
                <c:pt idx="47">
                  <c:v>1.0889183098591573E-5</c:v>
                </c:pt>
                <c:pt idx="48">
                  <c:v>1.0554140845070423E-5</c:v>
                </c:pt>
                <c:pt idx="49">
                  <c:v>9.2003802816901523E-6</c:v>
                </c:pt>
                <c:pt idx="50">
                  <c:v>9.0177605633803081E-6</c:v>
                </c:pt>
                <c:pt idx="51">
                  <c:v>9.4648450704225659E-6</c:v>
                </c:pt>
                <c:pt idx="52">
                  <c:v>9.2936901408450889E-6</c:v>
                </c:pt>
                <c:pt idx="53">
                  <c:v>8.8683661971831274E-6</c:v>
                </c:pt>
                <c:pt idx="54">
                  <c:v>8.9065070422535484E-6</c:v>
                </c:pt>
                <c:pt idx="55">
                  <c:v>8.6353239436619726E-6</c:v>
                </c:pt>
                <c:pt idx="56">
                  <c:v>8.9411408450704237E-6</c:v>
                </c:pt>
                <c:pt idx="57">
                  <c:v>8.1402676056337991E-6</c:v>
                </c:pt>
                <c:pt idx="58">
                  <c:v>8.2345915492957768E-6</c:v>
                </c:pt>
                <c:pt idx="59">
                  <c:v>7.9428732394366453E-6</c:v>
                </c:pt>
                <c:pt idx="60">
                  <c:v>1.0559577464788771E-5</c:v>
                </c:pt>
                <c:pt idx="61">
                  <c:v>2.2939154929577551E-5</c:v>
                </c:pt>
                <c:pt idx="62">
                  <c:v>1.9510704225352177E-5</c:v>
                </c:pt>
                <c:pt idx="63">
                  <c:v>1.976802816901416E-5</c:v>
                </c:pt>
                <c:pt idx="64">
                  <c:v>2.2032816901408506E-5</c:v>
                </c:pt>
                <c:pt idx="65">
                  <c:v>2.6452816901408511E-5</c:v>
                </c:pt>
                <c:pt idx="66">
                  <c:v>4.288845070422548E-5</c:v>
                </c:pt>
                <c:pt idx="67">
                  <c:v>8.0818450704225525E-5</c:v>
                </c:pt>
                <c:pt idx="68">
                  <c:v>6.4130140845070589E-5</c:v>
                </c:pt>
                <c:pt idx="69">
                  <c:v>6.0662676056338328E-5</c:v>
                </c:pt>
                <c:pt idx="70">
                  <c:v>6.9470704225352251E-5</c:v>
                </c:pt>
                <c:pt idx="71">
                  <c:v>7.4660563380281872E-5</c:v>
                </c:pt>
                <c:pt idx="72">
                  <c:v>7.6693239436619937E-5</c:v>
                </c:pt>
                <c:pt idx="73">
                  <c:v>7.8624225352112823E-5</c:v>
                </c:pt>
                <c:pt idx="74">
                  <c:v>8.071943661971831E-5</c:v>
                </c:pt>
                <c:pt idx="75">
                  <c:v>7.9118450704225579E-5</c:v>
                </c:pt>
                <c:pt idx="76">
                  <c:v>7.9311126760563539E-5</c:v>
                </c:pt>
                <c:pt idx="77">
                  <c:v>7.7529295774647934E-5</c:v>
                </c:pt>
                <c:pt idx="78">
                  <c:v>8.0338732394366266E-5</c:v>
                </c:pt>
                <c:pt idx="79">
                  <c:v>7.2614929577464814E-5</c:v>
                </c:pt>
                <c:pt idx="80">
                  <c:v>7.517267605633833E-5</c:v>
                </c:pt>
                <c:pt idx="81">
                  <c:v>8.389507042253542E-5</c:v>
                </c:pt>
                <c:pt idx="82">
                  <c:v>8.5283521126760563E-5</c:v>
                </c:pt>
                <c:pt idx="83">
                  <c:v>8.8340000000000228E-5</c:v>
                </c:pt>
                <c:pt idx="84">
                  <c:v>9.0205633802817027E-5</c:v>
                </c:pt>
                <c:pt idx="85">
                  <c:v>9.2951690140845281E-5</c:v>
                </c:pt>
                <c:pt idx="86">
                  <c:v>9.4809718309859462E-5</c:v>
                </c:pt>
                <c:pt idx="87">
                  <c:v>1.001584507042254E-4</c:v>
                </c:pt>
                <c:pt idx="88">
                  <c:v>1.0567971830985944E-4</c:v>
                </c:pt>
                <c:pt idx="89">
                  <c:v>1.0700140845070452E-4</c:v>
                </c:pt>
                <c:pt idx="90">
                  <c:v>1.0677859154929581E-4</c:v>
                </c:pt>
                <c:pt idx="91">
                  <c:v>1.1000619718309894E-4</c:v>
                </c:pt>
                <c:pt idx="92">
                  <c:v>1.0831394366197207E-4</c:v>
                </c:pt>
                <c:pt idx="93">
                  <c:v>1.1088154929577496E-4</c:v>
                </c:pt>
                <c:pt idx="94">
                  <c:v>1.1011281690140867E-4</c:v>
                </c:pt>
                <c:pt idx="95">
                  <c:v>1.0870056338028196E-4</c:v>
                </c:pt>
                <c:pt idx="96">
                  <c:v>1.086971830985918E-4</c:v>
                </c:pt>
                <c:pt idx="97">
                  <c:v>1.0914436619718354E-4</c:v>
                </c:pt>
                <c:pt idx="98">
                  <c:v>1.1210690140845081E-4</c:v>
                </c:pt>
                <c:pt idx="99">
                  <c:v>1.1416323943661983E-4</c:v>
                </c:pt>
                <c:pt idx="100">
                  <c:v>1.1025352112676063E-4</c:v>
                </c:pt>
                <c:pt idx="101">
                  <c:v>1.1215098591549295E-4</c:v>
                </c:pt>
                <c:pt idx="102">
                  <c:v>1.0964478873239467E-4</c:v>
                </c:pt>
                <c:pt idx="103">
                  <c:v>1.1224380281690172E-4</c:v>
                </c:pt>
                <c:pt idx="104">
                  <c:v>1.11080563380282E-4</c:v>
                </c:pt>
                <c:pt idx="105">
                  <c:v>1.0966295774647889E-4</c:v>
                </c:pt>
                <c:pt idx="106">
                  <c:v>1.0898647887323938E-4</c:v>
                </c:pt>
                <c:pt idx="107">
                  <c:v>1.1070028169014122E-4</c:v>
                </c:pt>
                <c:pt idx="108">
                  <c:v>1.1090957746478902E-4</c:v>
                </c:pt>
                <c:pt idx="109">
                  <c:v>1.0910464788732432E-4</c:v>
                </c:pt>
                <c:pt idx="110">
                  <c:v>1.0824408450704241E-4</c:v>
                </c:pt>
                <c:pt idx="111">
                  <c:v>1.0697661971830986E-4</c:v>
                </c:pt>
                <c:pt idx="112">
                  <c:v>1.0693436619718353E-4</c:v>
                </c:pt>
                <c:pt idx="113">
                  <c:v>1.0444056338028201E-4</c:v>
                </c:pt>
                <c:pt idx="114">
                  <c:v>1.0328126760563412E-4</c:v>
                </c:pt>
                <c:pt idx="115">
                  <c:v>1.006370422535215E-4</c:v>
                </c:pt>
                <c:pt idx="116">
                  <c:v>9.8973380281690485E-5</c:v>
                </c:pt>
                <c:pt idx="117">
                  <c:v>9.9662957746479274E-5</c:v>
                </c:pt>
                <c:pt idx="118">
                  <c:v>1.0046380281690143E-4</c:v>
                </c:pt>
                <c:pt idx="119">
                  <c:v>9.6280140845070544E-5</c:v>
                </c:pt>
                <c:pt idx="120">
                  <c:v>8.3064225352113085E-5</c:v>
                </c:pt>
                <c:pt idx="121">
                  <c:v>8.2094084507042562E-5</c:v>
                </c:pt>
                <c:pt idx="122">
                  <c:v>8.2685633802816896E-5</c:v>
                </c:pt>
                <c:pt idx="123">
                  <c:v>7.9635633802817161E-5</c:v>
                </c:pt>
                <c:pt idx="124">
                  <c:v>7.6393380281690373E-5</c:v>
                </c:pt>
                <c:pt idx="125">
                  <c:v>7.6420140845070514E-5</c:v>
                </c:pt>
                <c:pt idx="126">
                  <c:v>7.5005211267605831E-5</c:v>
                </c:pt>
                <c:pt idx="127">
                  <c:v>7.2159577464788848E-5</c:v>
                </c:pt>
                <c:pt idx="128">
                  <c:v>6.5515352112676133E-5</c:v>
                </c:pt>
                <c:pt idx="129">
                  <c:v>6.6614225352112848E-5</c:v>
                </c:pt>
                <c:pt idx="130">
                  <c:v>6.5127464788732528E-5</c:v>
                </c:pt>
                <c:pt idx="131">
                  <c:v>6.2145915492957737E-5</c:v>
                </c:pt>
                <c:pt idx="132">
                  <c:v>5.5564929577464813E-5</c:v>
                </c:pt>
                <c:pt idx="133">
                  <c:v>5.0296478873239586E-5</c:v>
                </c:pt>
                <c:pt idx="134">
                  <c:v>4.4846760563380373E-5</c:v>
                </c:pt>
                <c:pt idx="135">
                  <c:v>3.5820563380281695E-5</c:v>
                </c:pt>
                <c:pt idx="136">
                  <c:v>3.4696619718309982E-5</c:v>
                </c:pt>
                <c:pt idx="137">
                  <c:v>3.4625915492957872E-5</c:v>
                </c:pt>
                <c:pt idx="138">
                  <c:v>3.4662816901408451E-5</c:v>
                </c:pt>
                <c:pt idx="139">
                  <c:v>3.4610422535211337E-5</c:v>
                </c:pt>
                <c:pt idx="140">
                  <c:v>3.4278591549295834E-5</c:v>
                </c:pt>
                <c:pt idx="141">
                  <c:v>3.6024507042253642E-5</c:v>
                </c:pt>
                <c:pt idx="142">
                  <c:v>3.4255211267605755E-5</c:v>
                </c:pt>
                <c:pt idx="143">
                  <c:v>3.3222816901408451E-5</c:v>
                </c:pt>
                <c:pt idx="144">
                  <c:v>3.4229295774647965E-5</c:v>
                </c:pt>
                <c:pt idx="145">
                  <c:v>3.5100845070422662E-5</c:v>
                </c:pt>
                <c:pt idx="146">
                  <c:v>3.3997746478873384E-5</c:v>
                </c:pt>
                <c:pt idx="147">
                  <c:v>3.0341126760563481E-5</c:v>
                </c:pt>
                <c:pt idx="148">
                  <c:v>2.5178309859155006E-5</c:v>
                </c:pt>
                <c:pt idx="149">
                  <c:v>2.5703098591549388E-5</c:v>
                </c:pt>
                <c:pt idx="150">
                  <c:v>2.3162816901408439E-5</c:v>
                </c:pt>
                <c:pt idx="151">
                  <c:v>1.791887323943668E-5</c:v>
                </c:pt>
                <c:pt idx="152">
                  <c:v>1.3220605633802873E-5</c:v>
                </c:pt>
                <c:pt idx="153">
                  <c:v>1.1813014084507085E-5</c:v>
                </c:pt>
                <c:pt idx="154">
                  <c:v>1.1803676056338079E-5</c:v>
                </c:pt>
                <c:pt idx="155">
                  <c:v>1.2133732394366221E-5</c:v>
                </c:pt>
                <c:pt idx="156">
                  <c:v>1.1481140845070469E-5</c:v>
                </c:pt>
                <c:pt idx="157">
                  <c:v>1.1141816901408472E-5</c:v>
                </c:pt>
                <c:pt idx="158">
                  <c:v>1.0738774647887387E-5</c:v>
                </c:pt>
                <c:pt idx="159">
                  <c:v>1.0835478873239462E-5</c:v>
                </c:pt>
                <c:pt idx="160">
                  <c:v>1.0655647887323942E-5</c:v>
                </c:pt>
                <c:pt idx="161">
                  <c:v>1.0392704225352147E-5</c:v>
                </c:pt>
                <c:pt idx="162">
                  <c:v>1.0637563380281689E-5</c:v>
                </c:pt>
                <c:pt idx="163">
                  <c:v>1.0638225352112707E-5</c:v>
                </c:pt>
                <c:pt idx="164">
                  <c:v>1.0263140845070451E-5</c:v>
                </c:pt>
                <c:pt idx="165">
                  <c:v>1.0557183098591563E-5</c:v>
                </c:pt>
                <c:pt idx="166">
                  <c:v>1.0349422535211281E-5</c:v>
                </c:pt>
                <c:pt idx="167">
                  <c:v>9.752985915492993E-6</c:v>
                </c:pt>
                <c:pt idx="168">
                  <c:v>1.0404633802816901E-5</c:v>
                </c:pt>
                <c:pt idx="169">
                  <c:v>9.2932676056338048E-6</c:v>
                </c:pt>
                <c:pt idx="170">
                  <c:v>9.4838169014084858E-6</c:v>
                </c:pt>
                <c:pt idx="171">
                  <c:v>9.5278732394366428E-6</c:v>
                </c:pt>
                <c:pt idx="172">
                  <c:v>9.6270422535211584E-6</c:v>
                </c:pt>
                <c:pt idx="173">
                  <c:v>9.5396901408450913E-6</c:v>
                </c:pt>
                <c:pt idx="174">
                  <c:v>9.2810704225352126E-6</c:v>
                </c:pt>
                <c:pt idx="175">
                  <c:v>9.0510563380282166E-6</c:v>
                </c:pt>
                <c:pt idx="176">
                  <c:v>9.1132816901408505E-6</c:v>
                </c:pt>
                <c:pt idx="177">
                  <c:v>9.025056338028224E-6</c:v>
                </c:pt>
                <c:pt idx="178">
                  <c:v>8.4385915492957768E-6</c:v>
                </c:pt>
                <c:pt idx="179">
                  <c:v>7.8356619718310109E-6</c:v>
                </c:pt>
                <c:pt idx="180">
                  <c:v>7.9845774647887539E-6</c:v>
                </c:pt>
                <c:pt idx="181">
                  <c:v>8.4636760563380749E-6</c:v>
                </c:pt>
                <c:pt idx="182">
                  <c:v>8.4125352112676712E-6</c:v>
                </c:pt>
                <c:pt idx="183">
                  <c:v>8.4521408450704594E-6</c:v>
                </c:pt>
                <c:pt idx="184">
                  <c:v>7.854239436619738E-6</c:v>
                </c:pt>
                <c:pt idx="185">
                  <c:v>7.9504366197183315E-6</c:v>
                </c:pt>
                <c:pt idx="186">
                  <c:v>7.9616197183098911E-6</c:v>
                </c:pt>
                <c:pt idx="187">
                  <c:v>7.6946760563380404E-6</c:v>
                </c:pt>
                <c:pt idx="188">
                  <c:v>7.3992816901408759E-6</c:v>
                </c:pt>
                <c:pt idx="189">
                  <c:v>7.338281690140876E-6</c:v>
                </c:pt>
                <c:pt idx="190">
                  <c:v>7.5853802816901677E-6</c:v>
                </c:pt>
                <c:pt idx="191">
                  <c:v>7.8636338028169167E-6</c:v>
                </c:pt>
                <c:pt idx="192">
                  <c:v>7.7680422535211547E-6</c:v>
                </c:pt>
                <c:pt idx="193">
                  <c:v>7.9299718309859311E-6</c:v>
                </c:pt>
                <c:pt idx="194">
                  <c:v>7.1494366197183276E-6</c:v>
                </c:pt>
                <c:pt idx="195">
                  <c:v>7.1822957746479056E-6</c:v>
                </c:pt>
                <c:pt idx="196">
                  <c:v>6.723605633802844E-6</c:v>
                </c:pt>
                <c:pt idx="197">
                  <c:v>6.9062676056338453E-6</c:v>
                </c:pt>
                <c:pt idx="198">
                  <c:v>6.5760000000000239E-6</c:v>
                </c:pt>
                <c:pt idx="199">
                  <c:v>7.0883380281690354E-6</c:v>
                </c:pt>
                <c:pt idx="200">
                  <c:v>6.7843943661971934E-6</c:v>
                </c:pt>
                <c:pt idx="201">
                  <c:v>7.1267887323943907E-6</c:v>
                </c:pt>
                <c:pt idx="202">
                  <c:v>7.3905070422535438E-6</c:v>
                </c:pt>
                <c:pt idx="203">
                  <c:v>7.1344647887324139E-6</c:v>
                </c:pt>
                <c:pt idx="204">
                  <c:v>6.9563380281690391E-6</c:v>
                </c:pt>
                <c:pt idx="205">
                  <c:v>6.9221126760563404E-6</c:v>
                </c:pt>
                <c:pt idx="206">
                  <c:v>6.4767464788732677E-6</c:v>
                </c:pt>
                <c:pt idx="207">
                  <c:v>6.2714084507042577E-6</c:v>
                </c:pt>
                <c:pt idx="208">
                  <c:v>6.464042253521149E-6</c:v>
                </c:pt>
                <c:pt idx="209">
                  <c:v>6.4467183098591835E-6</c:v>
                </c:pt>
                <c:pt idx="210">
                  <c:v>6.2113943661971974E-6</c:v>
                </c:pt>
                <c:pt idx="211">
                  <c:v>6.3462112676056445E-6</c:v>
                </c:pt>
                <c:pt idx="212">
                  <c:v>6.3836197183098835E-6</c:v>
                </c:pt>
                <c:pt idx="213">
                  <c:v>6.6178873239436807E-6</c:v>
                </c:pt>
                <c:pt idx="214">
                  <c:v>6.5497746478873428E-6</c:v>
                </c:pt>
                <c:pt idx="215">
                  <c:v>6.2378309859155087E-6</c:v>
                </c:pt>
                <c:pt idx="216">
                  <c:v>5.7496056338028462E-6</c:v>
                </c:pt>
                <c:pt idx="217">
                  <c:v>5.6418591549295992E-6</c:v>
                </c:pt>
                <c:pt idx="218">
                  <c:v>6.2540000000000133E-6</c:v>
                </c:pt>
                <c:pt idx="219">
                  <c:v>5.5172816901408615E-6</c:v>
                </c:pt>
                <c:pt idx="220">
                  <c:v>5.6452253521126954E-6</c:v>
                </c:pt>
                <c:pt idx="221">
                  <c:v>5.7595352112676171E-6</c:v>
                </c:pt>
                <c:pt idx="222">
                  <c:v>5.7156056338028411E-6</c:v>
                </c:pt>
                <c:pt idx="223">
                  <c:v>5.8004788732394423E-6</c:v>
                </c:pt>
                <c:pt idx="224">
                  <c:v>5.6110000000000129E-6</c:v>
                </c:pt>
                <c:pt idx="225">
                  <c:v>5.7218732394366389E-6</c:v>
                </c:pt>
                <c:pt idx="226">
                  <c:v>5.1479577464788738E-6</c:v>
                </c:pt>
                <c:pt idx="227">
                  <c:v>5.3332112676056433E-6</c:v>
                </c:pt>
                <c:pt idx="228">
                  <c:v>5.6786056338028404E-6</c:v>
                </c:pt>
                <c:pt idx="229">
                  <c:v>6.0432676056338393E-6</c:v>
                </c:pt>
                <c:pt idx="230">
                  <c:v>5.2860704225352288E-6</c:v>
                </c:pt>
                <c:pt idx="231">
                  <c:v>2.2206478873239513E-6</c:v>
                </c:pt>
                <c:pt idx="232">
                  <c:v>1.1415647887323944E-6</c:v>
                </c:pt>
                <c:pt idx="233">
                  <c:v>8.6899859154929984E-7</c:v>
                </c:pt>
                <c:pt idx="234">
                  <c:v>1.0161056338028207E-6</c:v>
                </c:pt>
                <c:pt idx="235">
                  <c:v>1.0269901408450724E-6</c:v>
                </c:pt>
                <c:pt idx="236">
                  <c:v>1.1610112676056369E-6</c:v>
                </c:pt>
                <c:pt idx="237">
                  <c:v>7.9146619718310115E-7</c:v>
                </c:pt>
                <c:pt idx="238">
                  <c:v>8.8372535211267864E-7</c:v>
                </c:pt>
                <c:pt idx="239">
                  <c:v>7.709295774647919E-7</c:v>
                </c:pt>
              </c:numCache>
            </c:numRef>
          </c:val>
        </c:ser>
        <c:ser>
          <c:idx val="36"/>
          <c:order val="36"/>
          <c:tx>
            <c:strRef>
              <c:f>plot_data_c!$A$38</c:f>
              <c:strCache>
                <c:ptCount val="1"/>
                <c:pt idx="0">
                  <c:v>360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plot_data_c!$B$38:$IG$38</c:f>
              <c:numCache>
                <c:formatCode>General</c:formatCode>
                <c:ptCount val="240"/>
                <c:pt idx="0">
                  <c:v>1.0341821917808277E-5</c:v>
                </c:pt>
                <c:pt idx="1">
                  <c:v>1.0197520547945236E-5</c:v>
                </c:pt>
                <c:pt idx="2">
                  <c:v>9.4909726027397458E-6</c:v>
                </c:pt>
                <c:pt idx="3">
                  <c:v>9.5232739726027545E-6</c:v>
                </c:pt>
                <c:pt idx="4">
                  <c:v>9.7725342465753988E-6</c:v>
                </c:pt>
                <c:pt idx="5">
                  <c:v>9.7960410958904226E-6</c:v>
                </c:pt>
                <c:pt idx="6">
                  <c:v>9.4343698630137172E-6</c:v>
                </c:pt>
                <c:pt idx="7">
                  <c:v>9.5221232876712551E-6</c:v>
                </c:pt>
                <c:pt idx="8">
                  <c:v>1.0422027397260329E-5</c:v>
                </c:pt>
                <c:pt idx="9">
                  <c:v>9.7869178082192016E-6</c:v>
                </c:pt>
                <c:pt idx="10">
                  <c:v>9.8118904109589402E-6</c:v>
                </c:pt>
                <c:pt idx="11">
                  <c:v>9.6280410958904168E-6</c:v>
                </c:pt>
                <c:pt idx="12">
                  <c:v>1.0025219178082201E-5</c:v>
                </c:pt>
                <c:pt idx="13">
                  <c:v>1.0595808219178133E-5</c:v>
                </c:pt>
                <c:pt idx="14">
                  <c:v>1.0515328767123314E-5</c:v>
                </c:pt>
                <c:pt idx="15">
                  <c:v>1.0279602739726027E-5</c:v>
                </c:pt>
                <c:pt idx="16">
                  <c:v>1.0507698630137017E-5</c:v>
                </c:pt>
                <c:pt idx="17">
                  <c:v>1.1267589041095943E-5</c:v>
                </c:pt>
                <c:pt idx="18">
                  <c:v>1.1390643835616461E-5</c:v>
                </c:pt>
                <c:pt idx="19">
                  <c:v>1.0993986301369867E-5</c:v>
                </c:pt>
                <c:pt idx="20">
                  <c:v>1.0741575342465835E-5</c:v>
                </c:pt>
                <c:pt idx="21">
                  <c:v>1.1167684931506861E-5</c:v>
                </c:pt>
                <c:pt idx="22">
                  <c:v>1.1747465753424687E-5</c:v>
                </c:pt>
                <c:pt idx="23">
                  <c:v>1.1503273972602763E-5</c:v>
                </c:pt>
                <c:pt idx="24">
                  <c:v>1.2168986301369865E-5</c:v>
                </c:pt>
                <c:pt idx="25">
                  <c:v>1.3506287671232908E-5</c:v>
                </c:pt>
                <c:pt idx="26">
                  <c:v>1.5456849315068553E-5</c:v>
                </c:pt>
                <c:pt idx="27">
                  <c:v>2.5005479452054866E-5</c:v>
                </c:pt>
                <c:pt idx="28">
                  <c:v>6.1524931506849455E-5</c:v>
                </c:pt>
                <c:pt idx="29">
                  <c:v>6.2303424657534563E-5</c:v>
                </c:pt>
                <c:pt idx="30">
                  <c:v>6.3930958904109592E-5</c:v>
                </c:pt>
                <c:pt idx="31">
                  <c:v>6.1836164383561798E-5</c:v>
                </c:pt>
                <c:pt idx="32">
                  <c:v>4.6895342465753405E-5</c:v>
                </c:pt>
                <c:pt idx="33">
                  <c:v>2.4820684931506808E-5</c:v>
                </c:pt>
                <c:pt idx="34">
                  <c:v>2.0063424657534246E-5</c:v>
                </c:pt>
                <c:pt idx="35">
                  <c:v>1.6914383561643863E-5</c:v>
                </c:pt>
                <c:pt idx="36">
                  <c:v>1.4255068493150706E-5</c:v>
                </c:pt>
                <c:pt idx="37">
                  <c:v>1.3689150684931557E-5</c:v>
                </c:pt>
                <c:pt idx="38">
                  <c:v>1.26285342465754E-5</c:v>
                </c:pt>
                <c:pt idx="39">
                  <c:v>1.149493150684932E-5</c:v>
                </c:pt>
                <c:pt idx="40">
                  <c:v>1.101449315068493E-5</c:v>
                </c:pt>
                <c:pt idx="41">
                  <c:v>1.1183561643835692E-5</c:v>
                </c:pt>
                <c:pt idx="42">
                  <c:v>1.0883452054794521E-5</c:v>
                </c:pt>
                <c:pt idx="43">
                  <c:v>1.0571931506849317E-5</c:v>
                </c:pt>
                <c:pt idx="44">
                  <c:v>1.0389671232876747E-5</c:v>
                </c:pt>
                <c:pt idx="45">
                  <c:v>1.0306972602739741E-5</c:v>
                </c:pt>
                <c:pt idx="46">
                  <c:v>1.0028068493150707E-5</c:v>
                </c:pt>
                <c:pt idx="47">
                  <c:v>9.9995479452055227E-6</c:v>
                </c:pt>
                <c:pt idx="48">
                  <c:v>1.0305109589041122E-5</c:v>
                </c:pt>
                <c:pt idx="49">
                  <c:v>9.4727397260274467E-6</c:v>
                </c:pt>
                <c:pt idx="50">
                  <c:v>8.659164383561677E-6</c:v>
                </c:pt>
                <c:pt idx="51">
                  <c:v>9.1351780821917811E-6</c:v>
                </c:pt>
                <c:pt idx="52">
                  <c:v>9.0911232876712367E-6</c:v>
                </c:pt>
                <c:pt idx="53">
                  <c:v>8.3661780821917805E-6</c:v>
                </c:pt>
                <c:pt idx="54">
                  <c:v>8.1617534246575355E-6</c:v>
                </c:pt>
                <c:pt idx="55">
                  <c:v>7.9817123287671543E-6</c:v>
                </c:pt>
                <c:pt idx="56">
                  <c:v>8.104849315068526E-6</c:v>
                </c:pt>
                <c:pt idx="57">
                  <c:v>8.3095616438356411E-6</c:v>
                </c:pt>
                <c:pt idx="58">
                  <c:v>7.7475342465753428E-6</c:v>
                </c:pt>
                <c:pt idx="59">
                  <c:v>8.2280684931506719E-6</c:v>
                </c:pt>
                <c:pt idx="60">
                  <c:v>8.5436986301370088E-6</c:v>
                </c:pt>
                <c:pt idx="61">
                  <c:v>1.4848630136986325E-5</c:v>
                </c:pt>
                <c:pt idx="62">
                  <c:v>1.1892863013698665E-5</c:v>
                </c:pt>
                <c:pt idx="63">
                  <c:v>1.1854232876712341E-5</c:v>
                </c:pt>
                <c:pt idx="64">
                  <c:v>1.3858767123287695E-5</c:v>
                </c:pt>
                <c:pt idx="65">
                  <c:v>1.9473835616438448E-5</c:v>
                </c:pt>
                <c:pt idx="66">
                  <c:v>3.3265479452054861E-5</c:v>
                </c:pt>
                <c:pt idx="67">
                  <c:v>7.0472602739726252E-5</c:v>
                </c:pt>
                <c:pt idx="68">
                  <c:v>5.3885205479452053E-5</c:v>
                </c:pt>
                <c:pt idx="69">
                  <c:v>5.73754794520549E-5</c:v>
                </c:pt>
                <c:pt idx="70">
                  <c:v>6.7025753424657531E-5</c:v>
                </c:pt>
                <c:pt idx="71">
                  <c:v>7.2304520547945505E-5</c:v>
                </c:pt>
                <c:pt idx="72">
                  <c:v>7.2803972602739937E-5</c:v>
                </c:pt>
                <c:pt idx="73">
                  <c:v>7.6173698630137157E-5</c:v>
                </c:pt>
                <c:pt idx="74">
                  <c:v>7.6357671232876967E-5</c:v>
                </c:pt>
                <c:pt idx="75">
                  <c:v>7.7390410958904442E-5</c:v>
                </c:pt>
                <c:pt idx="76">
                  <c:v>7.6653287671232998E-5</c:v>
                </c:pt>
                <c:pt idx="77">
                  <c:v>7.7175205479452049E-5</c:v>
                </c:pt>
                <c:pt idx="78">
                  <c:v>7.8175479452054802E-5</c:v>
                </c:pt>
                <c:pt idx="79">
                  <c:v>7.5672054794520676E-5</c:v>
                </c:pt>
                <c:pt idx="80">
                  <c:v>7.9019726027397514E-5</c:v>
                </c:pt>
                <c:pt idx="81">
                  <c:v>8.1638356164383881E-5</c:v>
                </c:pt>
                <c:pt idx="82">
                  <c:v>8.1770136986301396E-5</c:v>
                </c:pt>
                <c:pt idx="83">
                  <c:v>8.4487808219178167E-5</c:v>
                </c:pt>
                <c:pt idx="84">
                  <c:v>8.8116849315068843E-5</c:v>
                </c:pt>
                <c:pt idx="85">
                  <c:v>8.9452465753425041E-5</c:v>
                </c:pt>
                <c:pt idx="86">
                  <c:v>9.1894931506849694E-5</c:v>
                </c:pt>
                <c:pt idx="87">
                  <c:v>9.7491095890411068E-5</c:v>
                </c:pt>
                <c:pt idx="88">
                  <c:v>1.03171095890411E-4</c:v>
                </c:pt>
                <c:pt idx="89">
                  <c:v>1.0378273972602738E-4</c:v>
                </c:pt>
                <c:pt idx="90">
                  <c:v>1.0183136986301369E-4</c:v>
                </c:pt>
                <c:pt idx="91">
                  <c:v>1.045668493150685E-4</c:v>
                </c:pt>
                <c:pt idx="92">
                  <c:v>1.0516356164383563E-4</c:v>
                </c:pt>
                <c:pt idx="93">
                  <c:v>1.0727684931506849E-4</c:v>
                </c:pt>
                <c:pt idx="94">
                  <c:v>1.0826424657534289E-4</c:v>
                </c:pt>
                <c:pt idx="95">
                  <c:v>1.0921794520547945E-4</c:v>
                </c:pt>
                <c:pt idx="96">
                  <c:v>1.0949287671232883E-4</c:v>
                </c:pt>
                <c:pt idx="97">
                  <c:v>1.07966301369863E-4</c:v>
                </c:pt>
                <c:pt idx="98">
                  <c:v>1.0942438356164421E-4</c:v>
                </c:pt>
                <c:pt idx="99">
                  <c:v>1.1049301369863062E-4</c:v>
                </c:pt>
                <c:pt idx="100">
                  <c:v>1.0938794520547944E-4</c:v>
                </c:pt>
                <c:pt idx="101">
                  <c:v>1.0846205479452083E-4</c:v>
                </c:pt>
                <c:pt idx="102">
                  <c:v>1.0740438356164421E-4</c:v>
                </c:pt>
                <c:pt idx="103">
                  <c:v>1.0861027397260332E-4</c:v>
                </c:pt>
                <c:pt idx="104">
                  <c:v>1.0941123287671271E-4</c:v>
                </c:pt>
                <c:pt idx="105">
                  <c:v>1.0676589041095924E-4</c:v>
                </c:pt>
                <c:pt idx="106">
                  <c:v>1.0747095890410986E-4</c:v>
                </c:pt>
                <c:pt idx="107">
                  <c:v>1.0748232876712329E-4</c:v>
                </c:pt>
                <c:pt idx="108">
                  <c:v>1.0723205479452083E-4</c:v>
                </c:pt>
                <c:pt idx="109">
                  <c:v>1.0497410958904108E-4</c:v>
                </c:pt>
                <c:pt idx="110">
                  <c:v>1.0665945205479461E-4</c:v>
                </c:pt>
                <c:pt idx="111">
                  <c:v>1.0638178082191781E-4</c:v>
                </c:pt>
                <c:pt idx="112">
                  <c:v>1.0401643835616441E-4</c:v>
                </c:pt>
                <c:pt idx="113">
                  <c:v>1.0067684931506848E-4</c:v>
                </c:pt>
                <c:pt idx="114">
                  <c:v>1.0242328767123323E-4</c:v>
                </c:pt>
                <c:pt idx="115">
                  <c:v>9.7847945205479804E-5</c:v>
                </c:pt>
                <c:pt idx="116">
                  <c:v>9.6957671232876953E-5</c:v>
                </c:pt>
                <c:pt idx="117">
                  <c:v>9.7273150684931494E-5</c:v>
                </c:pt>
                <c:pt idx="118">
                  <c:v>9.6481369863013724E-5</c:v>
                </c:pt>
                <c:pt idx="119">
                  <c:v>9.4124931506849759E-5</c:v>
                </c:pt>
                <c:pt idx="120">
                  <c:v>8.1419178082191803E-5</c:v>
                </c:pt>
                <c:pt idx="121">
                  <c:v>7.8070136986301578E-5</c:v>
                </c:pt>
                <c:pt idx="122">
                  <c:v>7.7562602739726348E-5</c:v>
                </c:pt>
                <c:pt idx="123">
                  <c:v>7.8224931506849522E-5</c:v>
                </c:pt>
                <c:pt idx="124">
                  <c:v>7.4481780821918089E-5</c:v>
                </c:pt>
                <c:pt idx="125">
                  <c:v>7.3271643835616613E-5</c:v>
                </c:pt>
                <c:pt idx="126">
                  <c:v>7.1844657534246803E-5</c:v>
                </c:pt>
                <c:pt idx="127">
                  <c:v>6.8756986301370007E-5</c:v>
                </c:pt>
                <c:pt idx="128">
                  <c:v>6.2013013698630369E-5</c:v>
                </c:pt>
                <c:pt idx="129">
                  <c:v>6.502287671232893E-5</c:v>
                </c:pt>
                <c:pt idx="130">
                  <c:v>6.3980547945205628E-5</c:v>
                </c:pt>
                <c:pt idx="131">
                  <c:v>6.0504246575342503E-5</c:v>
                </c:pt>
                <c:pt idx="132">
                  <c:v>5.4329315068493194E-5</c:v>
                </c:pt>
                <c:pt idx="133">
                  <c:v>4.9238219178082278E-5</c:v>
                </c:pt>
                <c:pt idx="134">
                  <c:v>4.2383424657534517E-5</c:v>
                </c:pt>
                <c:pt idx="135">
                  <c:v>3.4818630136986316E-5</c:v>
                </c:pt>
                <c:pt idx="136">
                  <c:v>3.4096301369863113E-5</c:v>
                </c:pt>
                <c:pt idx="137">
                  <c:v>3.4611506849315175E-5</c:v>
                </c:pt>
                <c:pt idx="138">
                  <c:v>3.5372328767123436E-5</c:v>
                </c:pt>
                <c:pt idx="139">
                  <c:v>3.4486986301369951E-5</c:v>
                </c:pt>
                <c:pt idx="140">
                  <c:v>3.3594246575342525E-5</c:v>
                </c:pt>
                <c:pt idx="141">
                  <c:v>3.4057123287671341E-5</c:v>
                </c:pt>
                <c:pt idx="142">
                  <c:v>3.3774794520548005E-5</c:v>
                </c:pt>
                <c:pt idx="143">
                  <c:v>3.2714246575342581E-5</c:v>
                </c:pt>
                <c:pt idx="144">
                  <c:v>3.3238082191780836E-5</c:v>
                </c:pt>
                <c:pt idx="145">
                  <c:v>3.5114520547945206E-5</c:v>
                </c:pt>
                <c:pt idx="146">
                  <c:v>3.2901095890411058E-5</c:v>
                </c:pt>
                <c:pt idx="147">
                  <c:v>2.7545068493150799E-5</c:v>
                </c:pt>
                <c:pt idx="148">
                  <c:v>2.5306438356164411E-5</c:v>
                </c:pt>
                <c:pt idx="149">
                  <c:v>2.4285479452054863E-5</c:v>
                </c:pt>
                <c:pt idx="150">
                  <c:v>2.1830547945205569E-5</c:v>
                </c:pt>
                <c:pt idx="151">
                  <c:v>1.6962191780821975E-5</c:v>
                </c:pt>
                <c:pt idx="152">
                  <c:v>1.2180123287671274E-5</c:v>
                </c:pt>
                <c:pt idx="153">
                  <c:v>1.1636041095890436E-5</c:v>
                </c:pt>
                <c:pt idx="154">
                  <c:v>1.1435273972602741E-5</c:v>
                </c:pt>
                <c:pt idx="155">
                  <c:v>1.1438410958904113E-5</c:v>
                </c:pt>
                <c:pt idx="156">
                  <c:v>1.1090753424657565E-5</c:v>
                </c:pt>
                <c:pt idx="157">
                  <c:v>1.1342643835616462E-5</c:v>
                </c:pt>
                <c:pt idx="158">
                  <c:v>1.0910589041095943E-5</c:v>
                </c:pt>
                <c:pt idx="159">
                  <c:v>1.1787150684931562E-5</c:v>
                </c:pt>
                <c:pt idx="160">
                  <c:v>1.0918369863013725E-5</c:v>
                </c:pt>
                <c:pt idx="161">
                  <c:v>1.037646575342466E-5</c:v>
                </c:pt>
                <c:pt idx="162">
                  <c:v>1.0023150684931547E-5</c:v>
                </c:pt>
                <c:pt idx="163">
                  <c:v>1.0781506849315127E-5</c:v>
                </c:pt>
                <c:pt idx="164">
                  <c:v>1.0435232876712328E-5</c:v>
                </c:pt>
                <c:pt idx="165">
                  <c:v>9.9671095890411325E-6</c:v>
                </c:pt>
                <c:pt idx="166">
                  <c:v>9.8675205479452609E-6</c:v>
                </c:pt>
                <c:pt idx="167">
                  <c:v>1.0468082191780841E-5</c:v>
                </c:pt>
                <c:pt idx="168">
                  <c:v>1.0071972602739727E-5</c:v>
                </c:pt>
                <c:pt idx="169">
                  <c:v>9.778342465753425E-6</c:v>
                </c:pt>
                <c:pt idx="170">
                  <c:v>9.7051917808219372E-6</c:v>
                </c:pt>
                <c:pt idx="171">
                  <c:v>9.5433972602739726E-6</c:v>
                </c:pt>
                <c:pt idx="172">
                  <c:v>9.390561643835638E-6</c:v>
                </c:pt>
                <c:pt idx="173">
                  <c:v>9.5558493150685499E-6</c:v>
                </c:pt>
                <c:pt idx="174">
                  <c:v>9.2838493150685328E-6</c:v>
                </c:pt>
                <c:pt idx="175">
                  <c:v>9.8545616438356526E-6</c:v>
                </c:pt>
                <c:pt idx="176">
                  <c:v>9.5869726027397463E-6</c:v>
                </c:pt>
                <c:pt idx="177">
                  <c:v>8.5246027397260669E-6</c:v>
                </c:pt>
                <c:pt idx="178">
                  <c:v>8.3788356164383977E-6</c:v>
                </c:pt>
                <c:pt idx="179">
                  <c:v>7.8714383561644061E-6</c:v>
                </c:pt>
                <c:pt idx="180">
                  <c:v>7.9338219178082447E-6</c:v>
                </c:pt>
                <c:pt idx="181">
                  <c:v>7.5585890410959031E-6</c:v>
                </c:pt>
                <c:pt idx="182">
                  <c:v>7.8297671232877043E-6</c:v>
                </c:pt>
                <c:pt idx="183">
                  <c:v>7.6433424657534565E-6</c:v>
                </c:pt>
                <c:pt idx="184">
                  <c:v>7.8275616438356328E-6</c:v>
                </c:pt>
                <c:pt idx="185">
                  <c:v>7.4856849315068686E-6</c:v>
                </c:pt>
                <c:pt idx="186">
                  <c:v>7.3258904109589177E-6</c:v>
                </c:pt>
                <c:pt idx="187">
                  <c:v>7.5661643835616732E-6</c:v>
                </c:pt>
                <c:pt idx="188">
                  <c:v>7.9056849315068646E-6</c:v>
                </c:pt>
                <c:pt idx="189">
                  <c:v>7.2746438356164609E-6</c:v>
                </c:pt>
                <c:pt idx="190">
                  <c:v>7.4157534246575642E-6</c:v>
                </c:pt>
                <c:pt idx="191">
                  <c:v>7.207397260273991E-6</c:v>
                </c:pt>
                <c:pt idx="192">
                  <c:v>7.4498904109589321E-6</c:v>
                </c:pt>
                <c:pt idx="193">
                  <c:v>7.6278630136986538E-6</c:v>
                </c:pt>
                <c:pt idx="194">
                  <c:v>7.3639041095890516E-6</c:v>
                </c:pt>
                <c:pt idx="195">
                  <c:v>7.1814520547945513E-6</c:v>
                </c:pt>
                <c:pt idx="196">
                  <c:v>7.1369041095890578E-6</c:v>
                </c:pt>
                <c:pt idx="197">
                  <c:v>7.3007534246575602E-6</c:v>
                </c:pt>
                <c:pt idx="198">
                  <c:v>7.2596712328767375E-6</c:v>
                </c:pt>
                <c:pt idx="199">
                  <c:v>6.9342191780822151E-6</c:v>
                </c:pt>
                <c:pt idx="200">
                  <c:v>6.8227671232876952E-6</c:v>
                </c:pt>
                <c:pt idx="201">
                  <c:v>7.080095890410979E-6</c:v>
                </c:pt>
                <c:pt idx="202">
                  <c:v>6.7335616438356455E-6</c:v>
                </c:pt>
                <c:pt idx="203">
                  <c:v>7.2218904109589251E-6</c:v>
                </c:pt>
                <c:pt idx="204">
                  <c:v>6.6687945205479473E-6</c:v>
                </c:pt>
                <c:pt idx="205">
                  <c:v>7.2366712328767387E-6</c:v>
                </c:pt>
                <c:pt idx="206">
                  <c:v>6.6552739726027585E-6</c:v>
                </c:pt>
                <c:pt idx="207">
                  <c:v>6.0123698630137167E-6</c:v>
                </c:pt>
                <c:pt idx="208">
                  <c:v>6.5402191780822117E-6</c:v>
                </c:pt>
                <c:pt idx="209">
                  <c:v>6.8138767123287855E-6</c:v>
                </c:pt>
                <c:pt idx="210">
                  <c:v>6.4548082191780936E-6</c:v>
                </c:pt>
                <c:pt idx="211">
                  <c:v>6.2989726027397466E-6</c:v>
                </c:pt>
                <c:pt idx="212">
                  <c:v>6.2752876712328991E-6</c:v>
                </c:pt>
                <c:pt idx="213">
                  <c:v>6.1803287671233032E-6</c:v>
                </c:pt>
                <c:pt idx="214">
                  <c:v>5.8305616438356374E-6</c:v>
                </c:pt>
                <c:pt idx="215">
                  <c:v>5.5598219178082341E-6</c:v>
                </c:pt>
                <c:pt idx="216">
                  <c:v>5.783000000000019E-6</c:v>
                </c:pt>
                <c:pt idx="217">
                  <c:v>6.2950821917808513E-6</c:v>
                </c:pt>
                <c:pt idx="218">
                  <c:v>6.2328904109589233E-6</c:v>
                </c:pt>
                <c:pt idx="219">
                  <c:v>5.9130410958904396E-6</c:v>
                </c:pt>
                <c:pt idx="220">
                  <c:v>5.7832191780822137E-6</c:v>
                </c:pt>
                <c:pt idx="221">
                  <c:v>5.785342465753455E-6</c:v>
                </c:pt>
                <c:pt idx="222">
                  <c:v>5.7685479452054899E-6</c:v>
                </c:pt>
                <c:pt idx="223">
                  <c:v>5.9553561643835869E-6</c:v>
                </c:pt>
                <c:pt idx="224">
                  <c:v>6.3464109589041273E-6</c:v>
                </c:pt>
                <c:pt idx="225">
                  <c:v>5.9336575342465975E-6</c:v>
                </c:pt>
                <c:pt idx="226">
                  <c:v>5.6291095890411107E-6</c:v>
                </c:pt>
                <c:pt idx="227">
                  <c:v>5.9228630136986557E-6</c:v>
                </c:pt>
                <c:pt idx="228">
                  <c:v>5.9830958904109809E-6</c:v>
                </c:pt>
                <c:pt idx="229">
                  <c:v>5.7239452054794604E-6</c:v>
                </c:pt>
                <c:pt idx="230">
                  <c:v>4.9702191780822141E-6</c:v>
                </c:pt>
                <c:pt idx="231">
                  <c:v>2.083958904109589E-6</c:v>
                </c:pt>
                <c:pt idx="232">
                  <c:v>1.2022479452054826E-6</c:v>
                </c:pt>
                <c:pt idx="233">
                  <c:v>9.9904794520548283E-7</c:v>
                </c:pt>
                <c:pt idx="234">
                  <c:v>8.8392054794520758E-7</c:v>
                </c:pt>
                <c:pt idx="235">
                  <c:v>9.125780821917841E-7</c:v>
                </c:pt>
                <c:pt idx="236">
                  <c:v>1.0822383561643841E-6</c:v>
                </c:pt>
                <c:pt idx="237">
                  <c:v>8.0606438356164814E-7</c:v>
                </c:pt>
                <c:pt idx="238">
                  <c:v>9.2636164383562005E-7</c:v>
                </c:pt>
                <c:pt idx="239">
                  <c:v>9.1066712328767418E-7</c:v>
                </c:pt>
              </c:numCache>
            </c:numRef>
          </c:val>
        </c:ser>
        <c:ser>
          <c:idx val="37"/>
          <c:order val="37"/>
          <c:tx>
            <c:strRef>
              <c:f>plot_data_c!$A$39</c:f>
              <c:strCache>
                <c:ptCount val="1"/>
                <c:pt idx="0">
                  <c:v>370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plot_data_c!$B$39:$IG$39</c:f>
              <c:numCache>
                <c:formatCode>General</c:formatCode>
                <c:ptCount val="240"/>
                <c:pt idx="0">
                  <c:v>9.1544133333333642E-6</c:v>
                </c:pt>
                <c:pt idx="1">
                  <c:v>9.5609733333333568E-6</c:v>
                </c:pt>
                <c:pt idx="2">
                  <c:v>9.6050800000000381E-6</c:v>
                </c:pt>
                <c:pt idx="3">
                  <c:v>9.2328800000000233E-6</c:v>
                </c:pt>
                <c:pt idx="4">
                  <c:v>9.2700800000000337E-6</c:v>
                </c:pt>
                <c:pt idx="5">
                  <c:v>9.1260533333333572E-6</c:v>
                </c:pt>
                <c:pt idx="6">
                  <c:v>9.1157600000000243E-6</c:v>
                </c:pt>
                <c:pt idx="7">
                  <c:v>9.9550533333333776E-6</c:v>
                </c:pt>
                <c:pt idx="8">
                  <c:v>9.4457866666667157E-6</c:v>
                </c:pt>
                <c:pt idx="9">
                  <c:v>9.5766133333333667E-6</c:v>
                </c:pt>
                <c:pt idx="10">
                  <c:v>9.276560000000028E-6</c:v>
                </c:pt>
                <c:pt idx="11">
                  <c:v>9.6854533333333759E-6</c:v>
                </c:pt>
                <c:pt idx="12">
                  <c:v>9.7696133333333579E-6</c:v>
                </c:pt>
                <c:pt idx="13">
                  <c:v>9.7477333333333587E-6</c:v>
                </c:pt>
                <c:pt idx="14">
                  <c:v>1.0039506666666694E-5</c:v>
                </c:pt>
                <c:pt idx="15">
                  <c:v>1.0484386666666704E-5</c:v>
                </c:pt>
                <c:pt idx="16">
                  <c:v>1.0977880000000028E-5</c:v>
                </c:pt>
                <c:pt idx="17">
                  <c:v>1.0170200000000001E-5</c:v>
                </c:pt>
                <c:pt idx="18">
                  <c:v>1.0306960000000005E-5</c:v>
                </c:pt>
                <c:pt idx="19">
                  <c:v>1.0429213333333341E-5</c:v>
                </c:pt>
                <c:pt idx="20">
                  <c:v>1.0778933333333341E-5</c:v>
                </c:pt>
                <c:pt idx="21">
                  <c:v>1.0657893333333356E-5</c:v>
                </c:pt>
                <c:pt idx="22">
                  <c:v>1.0760760000000028E-5</c:v>
                </c:pt>
                <c:pt idx="23">
                  <c:v>1.1060160000000043E-5</c:v>
                </c:pt>
                <c:pt idx="24">
                  <c:v>1.2259480000000005E-5</c:v>
                </c:pt>
                <c:pt idx="25">
                  <c:v>1.2658413333333341E-5</c:v>
                </c:pt>
                <c:pt idx="26">
                  <c:v>1.4457333333333343E-5</c:v>
                </c:pt>
                <c:pt idx="27">
                  <c:v>2.320506666666674E-5</c:v>
                </c:pt>
                <c:pt idx="28">
                  <c:v>5.7331333333333548E-5</c:v>
                </c:pt>
                <c:pt idx="29">
                  <c:v>5.9242400000000136E-5</c:v>
                </c:pt>
                <c:pt idx="30">
                  <c:v>5.7680266666666745E-5</c:v>
                </c:pt>
                <c:pt idx="31">
                  <c:v>5.5772666666666818E-5</c:v>
                </c:pt>
                <c:pt idx="32">
                  <c:v>4.1630400000000014E-5</c:v>
                </c:pt>
                <c:pt idx="33">
                  <c:v>2.030666666666669E-5</c:v>
                </c:pt>
                <c:pt idx="34">
                  <c:v>1.6198800000000046E-5</c:v>
                </c:pt>
                <c:pt idx="35">
                  <c:v>1.4557600000000001E-5</c:v>
                </c:pt>
                <c:pt idx="36">
                  <c:v>1.3413466666666707E-5</c:v>
                </c:pt>
                <c:pt idx="37">
                  <c:v>1.279696E-5</c:v>
                </c:pt>
                <c:pt idx="38">
                  <c:v>1.2140946666666688E-5</c:v>
                </c:pt>
                <c:pt idx="39">
                  <c:v>1.1092826666666716E-5</c:v>
                </c:pt>
                <c:pt idx="40">
                  <c:v>1.0637666666666683E-5</c:v>
                </c:pt>
                <c:pt idx="41">
                  <c:v>1.0423173333333386E-5</c:v>
                </c:pt>
                <c:pt idx="42">
                  <c:v>1.0758520000000034E-5</c:v>
                </c:pt>
                <c:pt idx="43">
                  <c:v>1.006244000000002E-5</c:v>
                </c:pt>
                <c:pt idx="44">
                  <c:v>9.9838133333333685E-6</c:v>
                </c:pt>
                <c:pt idx="45">
                  <c:v>9.9800133333333652E-6</c:v>
                </c:pt>
                <c:pt idx="46">
                  <c:v>9.580706666666708E-6</c:v>
                </c:pt>
                <c:pt idx="47">
                  <c:v>9.5025466666667273E-6</c:v>
                </c:pt>
                <c:pt idx="48">
                  <c:v>9.8232000000000282E-6</c:v>
                </c:pt>
                <c:pt idx="49">
                  <c:v>9.4526533333333788E-6</c:v>
                </c:pt>
                <c:pt idx="50">
                  <c:v>8.6443866666666881E-6</c:v>
                </c:pt>
                <c:pt idx="51">
                  <c:v>8.5580400000000266E-6</c:v>
                </c:pt>
                <c:pt idx="52">
                  <c:v>8.906533333333381E-6</c:v>
                </c:pt>
                <c:pt idx="53">
                  <c:v>8.4112933333333529E-6</c:v>
                </c:pt>
                <c:pt idx="54">
                  <c:v>7.9660800000000188E-6</c:v>
                </c:pt>
                <c:pt idx="55">
                  <c:v>7.618866666666681E-6</c:v>
                </c:pt>
                <c:pt idx="56">
                  <c:v>7.2906000000000238E-6</c:v>
                </c:pt>
                <c:pt idx="57">
                  <c:v>7.5257600000000226E-6</c:v>
                </c:pt>
                <c:pt idx="58">
                  <c:v>7.7317466666666951E-6</c:v>
                </c:pt>
                <c:pt idx="59">
                  <c:v>7.5862666666666934E-6</c:v>
                </c:pt>
                <c:pt idx="60">
                  <c:v>8.2046133333333347E-6</c:v>
                </c:pt>
                <c:pt idx="61">
                  <c:v>1.1670573333333393E-5</c:v>
                </c:pt>
                <c:pt idx="62">
                  <c:v>9.7684666666667036E-6</c:v>
                </c:pt>
                <c:pt idx="63">
                  <c:v>9.1449200000000026E-6</c:v>
                </c:pt>
                <c:pt idx="64">
                  <c:v>1.1109546666666704E-5</c:v>
                </c:pt>
                <c:pt idx="65">
                  <c:v>1.7014266666666667E-5</c:v>
                </c:pt>
                <c:pt idx="66">
                  <c:v>3.0378800000000062E-5</c:v>
                </c:pt>
                <c:pt idx="67">
                  <c:v>6.2754400000000234E-5</c:v>
                </c:pt>
                <c:pt idx="68">
                  <c:v>4.9895200000000172E-5</c:v>
                </c:pt>
                <c:pt idx="69">
                  <c:v>5.6026266666666723E-5</c:v>
                </c:pt>
                <c:pt idx="70">
                  <c:v>6.5182800000000138E-5</c:v>
                </c:pt>
                <c:pt idx="71">
                  <c:v>6.9730400000000257E-5</c:v>
                </c:pt>
                <c:pt idx="72">
                  <c:v>7.1691333333333539E-5</c:v>
                </c:pt>
                <c:pt idx="73">
                  <c:v>7.1974666666666694E-5</c:v>
                </c:pt>
                <c:pt idx="74">
                  <c:v>7.2987200000000188E-5</c:v>
                </c:pt>
                <c:pt idx="75">
                  <c:v>7.3625466666666682E-5</c:v>
                </c:pt>
                <c:pt idx="76">
                  <c:v>7.3382533333333615E-5</c:v>
                </c:pt>
                <c:pt idx="77">
                  <c:v>7.4489466666666828E-5</c:v>
                </c:pt>
                <c:pt idx="78">
                  <c:v>7.6157200000000118E-5</c:v>
                </c:pt>
                <c:pt idx="79">
                  <c:v>7.6748533333333542E-5</c:v>
                </c:pt>
                <c:pt idx="80">
                  <c:v>7.8030933333333589E-5</c:v>
                </c:pt>
                <c:pt idx="81">
                  <c:v>7.9349466666666819E-5</c:v>
                </c:pt>
                <c:pt idx="82">
                  <c:v>7.8685200000000132E-5</c:v>
                </c:pt>
                <c:pt idx="83">
                  <c:v>8.4168533333333576E-5</c:v>
                </c:pt>
                <c:pt idx="84">
                  <c:v>8.3256666666667106E-5</c:v>
                </c:pt>
                <c:pt idx="85">
                  <c:v>8.6072400000000067E-5</c:v>
                </c:pt>
                <c:pt idx="86">
                  <c:v>8.6680533333333365E-5</c:v>
                </c:pt>
                <c:pt idx="87">
                  <c:v>9.3505200000000373E-5</c:v>
                </c:pt>
                <c:pt idx="88">
                  <c:v>9.9036000000000358E-5</c:v>
                </c:pt>
                <c:pt idx="89">
                  <c:v>1.0093706666666687E-4</c:v>
                </c:pt>
                <c:pt idx="90">
                  <c:v>1.0068373333333363E-4</c:v>
                </c:pt>
                <c:pt idx="91">
                  <c:v>1.0333106666666694E-4</c:v>
                </c:pt>
                <c:pt idx="92">
                  <c:v>1.0336560000000001E-4</c:v>
                </c:pt>
                <c:pt idx="93">
                  <c:v>1.0313013333333341E-4</c:v>
                </c:pt>
                <c:pt idx="94">
                  <c:v>1.0373266666666667E-4</c:v>
                </c:pt>
                <c:pt idx="95">
                  <c:v>1.0668973333333363E-4</c:v>
                </c:pt>
                <c:pt idx="96">
                  <c:v>1.0899866666666691E-4</c:v>
                </c:pt>
                <c:pt idx="97">
                  <c:v>1.0880720000000041E-4</c:v>
                </c:pt>
                <c:pt idx="98">
                  <c:v>1.0840533333333377E-4</c:v>
                </c:pt>
                <c:pt idx="99">
                  <c:v>1.0823200000000022E-4</c:v>
                </c:pt>
                <c:pt idx="100">
                  <c:v>1.0699746666666667E-4</c:v>
                </c:pt>
                <c:pt idx="101">
                  <c:v>1.0604480000000032E-4</c:v>
                </c:pt>
                <c:pt idx="102">
                  <c:v>1.0673226666666691E-4</c:v>
                </c:pt>
                <c:pt idx="103">
                  <c:v>1.0711160000000001E-4</c:v>
                </c:pt>
                <c:pt idx="104">
                  <c:v>1.0458239999999998E-4</c:v>
                </c:pt>
                <c:pt idx="105">
                  <c:v>1.0541786666666709E-4</c:v>
                </c:pt>
                <c:pt idx="106">
                  <c:v>1.0520666666666692E-4</c:v>
                </c:pt>
                <c:pt idx="107">
                  <c:v>1.0615813333333341E-4</c:v>
                </c:pt>
                <c:pt idx="108">
                  <c:v>1.0604706666666706E-4</c:v>
                </c:pt>
                <c:pt idx="109">
                  <c:v>1.0596426666666698E-4</c:v>
                </c:pt>
                <c:pt idx="110">
                  <c:v>1.0559720000000001E-4</c:v>
                </c:pt>
                <c:pt idx="111">
                  <c:v>1.0278840000000001E-4</c:v>
                </c:pt>
                <c:pt idx="112">
                  <c:v>1.0053840000000001E-4</c:v>
                </c:pt>
                <c:pt idx="113">
                  <c:v>9.9101733333333537E-5</c:v>
                </c:pt>
                <c:pt idx="114">
                  <c:v>9.7991600000000046E-5</c:v>
                </c:pt>
                <c:pt idx="115">
                  <c:v>9.6514666666667066E-5</c:v>
                </c:pt>
                <c:pt idx="116">
                  <c:v>9.4924400000000395E-5</c:v>
                </c:pt>
                <c:pt idx="117">
                  <c:v>9.4961733333333539E-5</c:v>
                </c:pt>
                <c:pt idx="118">
                  <c:v>9.3513600000000256E-5</c:v>
                </c:pt>
                <c:pt idx="119">
                  <c:v>9.1917866666666988E-5</c:v>
                </c:pt>
                <c:pt idx="120">
                  <c:v>7.9231333333333579E-5</c:v>
                </c:pt>
                <c:pt idx="121">
                  <c:v>7.770973333333359E-5</c:v>
                </c:pt>
                <c:pt idx="122">
                  <c:v>7.6936533333333575E-5</c:v>
                </c:pt>
                <c:pt idx="123">
                  <c:v>7.4917600000000287E-5</c:v>
                </c:pt>
                <c:pt idx="124">
                  <c:v>7.0946000000000144E-5</c:v>
                </c:pt>
                <c:pt idx="125">
                  <c:v>6.7411333333333573E-5</c:v>
                </c:pt>
                <c:pt idx="126">
                  <c:v>6.8868666666666823E-5</c:v>
                </c:pt>
                <c:pt idx="127">
                  <c:v>6.6770133333333523E-5</c:v>
                </c:pt>
                <c:pt idx="128">
                  <c:v>6.1272533333333516E-5</c:v>
                </c:pt>
                <c:pt idx="129">
                  <c:v>6.2114533333333574E-5</c:v>
                </c:pt>
                <c:pt idx="130">
                  <c:v>6.1538800000000021E-5</c:v>
                </c:pt>
                <c:pt idx="131">
                  <c:v>5.8034000000000129E-5</c:v>
                </c:pt>
                <c:pt idx="132">
                  <c:v>5.2737466666666844E-5</c:v>
                </c:pt>
                <c:pt idx="133">
                  <c:v>4.7713733333333608E-5</c:v>
                </c:pt>
                <c:pt idx="134">
                  <c:v>4.1327200000000101E-5</c:v>
                </c:pt>
                <c:pt idx="135">
                  <c:v>3.4517200000000077E-5</c:v>
                </c:pt>
                <c:pt idx="136">
                  <c:v>3.4855066666666786E-5</c:v>
                </c:pt>
                <c:pt idx="137">
                  <c:v>3.4415866666666792E-5</c:v>
                </c:pt>
                <c:pt idx="138">
                  <c:v>3.3555333333333395E-5</c:v>
                </c:pt>
                <c:pt idx="139">
                  <c:v>3.3249066666666782E-5</c:v>
                </c:pt>
                <c:pt idx="140">
                  <c:v>3.3130533333333351E-5</c:v>
                </c:pt>
                <c:pt idx="141">
                  <c:v>3.3197200000000062E-5</c:v>
                </c:pt>
                <c:pt idx="142">
                  <c:v>3.3533200000000101E-5</c:v>
                </c:pt>
                <c:pt idx="143">
                  <c:v>3.3599333333333396E-5</c:v>
                </c:pt>
                <c:pt idx="144">
                  <c:v>3.2726800000000068E-5</c:v>
                </c:pt>
                <c:pt idx="145">
                  <c:v>3.2420533333333393E-5</c:v>
                </c:pt>
                <c:pt idx="146">
                  <c:v>3.1008666666666775E-5</c:v>
                </c:pt>
                <c:pt idx="147">
                  <c:v>2.7128666666666714E-5</c:v>
                </c:pt>
                <c:pt idx="148">
                  <c:v>2.4332533333333331E-5</c:v>
                </c:pt>
                <c:pt idx="149">
                  <c:v>2.490053333333334E-5</c:v>
                </c:pt>
                <c:pt idx="150">
                  <c:v>2.1770933333333383E-5</c:v>
                </c:pt>
                <c:pt idx="151">
                  <c:v>1.6531466666666727E-5</c:v>
                </c:pt>
                <c:pt idx="152">
                  <c:v>1.244617333333338E-5</c:v>
                </c:pt>
                <c:pt idx="153">
                  <c:v>1.1752373333333376E-5</c:v>
                </c:pt>
                <c:pt idx="154">
                  <c:v>1.1107013333333363E-5</c:v>
                </c:pt>
                <c:pt idx="155">
                  <c:v>1.0823693333333359E-5</c:v>
                </c:pt>
                <c:pt idx="156">
                  <c:v>1.1136066666666695E-5</c:v>
                </c:pt>
                <c:pt idx="157">
                  <c:v>1.080217333333339E-5</c:v>
                </c:pt>
                <c:pt idx="158">
                  <c:v>1.1054320000000025E-5</c:v>
                </c:pt>
                <c:pt idx="159">
                  <c:v>1.0793613333333343E-5</c:v>
                </c:pt>
                <c:pt idx="160">
                  <c:v>1.0517773333333363E-5</c:v>
                </c:pt>
                <c:pt idx="161">
                  <c:v>1.1101320000000042E-5</c:v>
                </c:pt>
                <c:pt idx="162">
                  <c:v>1.0599506666666704E-5</c:v>
                </c:pt>
                <c:pt idx="163">
                  <c:v>1.0203320000000024E-5</c:v>
                </c:pt>
                <c:pt idx="164">
                  <c:v>9.9936133333333662E-6</c:v>
                </c:pt>
                <c:pt idx="165">
                  <c:v>9.5202800000000233E-6</c:v>
                </c:pt>
                <c:pt idx="166">
                  <c:v>9.4012666666666896E-6</c:v>
                </c:pt>
                <c:pt idx="167">
                  <c:v>9.6835066666667131E-6</c:v>
                </c:pt>
                <c:pt idx="168">
                  <c:v>9.6765066666667147E-6</c:v>
                </c:pt>
                <c:pt idx="169">
                  <c:v>9.6834133333333671E-6</c:v>
                </c:pt>
                <c:pt idx="170">
                  <c:v>9.4063200000000252E-6</c:v>
                </c:pt>
                <c:pt idx="171">
                  <c:v>1.0060666666666692E-5</c:v>
                </c:pt>
                <c:pt idx="172">
                  <c:v>9.127026666666692E-6</c:v>
                </c:pt>
                <c:pt idx="173">
                  <c:v>8.9828800000000426E-6</c:v>
                </c:pt>
                <c:pt idx="174">
                  <c:v>9.6634133333333757E-6</c:v>
                </c:pt>
                <c:pt idx="175">
                  <c:v>9.5651066666667195E-6</c:v>
                </c:pt>
                <c:pt idx="176">
                  <c:v>9.1949066666666972E-6</c:v>
                </c:pt>
                <c:pt idx="177">
                  <c:v>8.6341466666666951E-6</c:v>
                </c:pt>
                <c:pt idx="178">
                  <c:v>8.4095333333333772E-6</c:v>
                </c:pt>
                <c:pt idx="179">
                  <c:v>8.1662800000000275E-6</c:v>
                </c:pt>
                <c:pt idx="180">
                  <c:v>7.7782000000000317E-6</c:v>
                </c:pt>
                <c:pt idx="181">
                  <c:v>8.1993333333333567E-6</c:v>
                </c:pt>
                <c:pt idx="182">
                  <c:v>7.7280533333333631E-6</c:v>
                </c:pt>
                <c:pt idx="183">
                  <c:v>7.5367466666666902E-6</c:v>
                </c:pt>
                <c:pt idx="184">
                  <c:v>8.0676800000000315E-6</c:v>
                </c:pt>
                <c:pt idx="185">
                  <c:v>7.8707866666666825E-6</c:v>
                </c:pt>
                <c:pt idx="186">
                  <c:v>8.0241466666666976E-6</c:v>
                </c:pt>
                <c:pt idx="187">
                  <c:v>7.6441066666666713E-6</c:v>
                </c:pt>
                <c:pt idx="188">
                  <c:v>7.4367066666666926E-6</c:v>
                </c:pt>
                <c:pt idx="189">
                  <c:v>7.1520666666666773E-6</c:v>
                </c:pt>
                <c:pt idx="190">
                  <c:v>7.5886933333333703E-6</c:v>
                </c:pt>
                <c:pt idx="191">
                  <c:v>7.8152933333333657E-6</c:v>
                </c:pt>
                <c:pt idx="192">
                  <c:v>7.06446666666668E-6</c:v>
                </c:pt>
                <c:pt idx="193">
                  <c:v>7.2364800000000241E-6</c:v>
                </c:pt>
                <c:pt idx="194">
                  <c:v>7.3372533333333651E-6</c:v>
                </c:pt>
                <c:pt idx="195">
                  <c:v>7.3592666666666912E-6</c:v>
                </c:pt>
                <c:pt idx="196">
                  <c:v>7.2280800000000158E-6</c:v>
                </c:pt>
                <c:pt idx="197">
                  <c:v>7.5544133333333541E-6</c:v>
                </c:pt>
                <c:pt idx="198">
                  <c:v>7.0200133333333546E-6</c:v>
                </c:pt>
                <c:pt idx="199">
                  <c:v>7.2533200000000239E-6</c:v>
                </c:pt>
                <c:pt idx="200">
                  <c:v>7.2064533333333663E-6</c:v>
                </c:pt>
                <c:pt idx="201">
                  <c:v>6.5926000000000188E-6</c:v>
                </c:pt>
                <c:pt idx="202">
                  <c:v>6.6475466666666733E-6</c:v>
                </c:pt>
                <c:pt idx="203">
                  <c:v>6.5688533333333548E-6</c:v>
                </c:pt>
                <c:pt idx="204">
                  <c:v>6.552600000000015E-6</c:v>
                </c:pt>
                <c:pt idx="205">
                  <c:v>6.7108000000000171E-6</c:v>
                </c:pt>
                <c:pt idx="206">
                  <c:v>6.4791733333333671E-6</c:v>
                </c:pt>
                <c:pt idx="207">
                  <c:v>6.9761466666666891E-6</c:v>
                </c:pt>
                <c:pt idx="208">
                  <c:v>6.7674400000000144E-6</c:v>
                </c:pt>
                <c:pt idx="209">
                  <c:v>6.7961866666666801E-6</c:v>
                </c:pt>
                <c:pt idx="210">
                  <c:v>6.3605333333333515E-6</c:v>
                </c:pt>
                <c:pt idx="211">
                  <c:v>6.2728800000000161E-6</c:v>
                </c:pt>
                <c:pt idx="212">
                  <c:v>6.4807866666666831E-6</c:v>
                </c:pt>
                <c:pt idx="213">
                  <c:v>6.1415200000000171E-6</c:v>
                </c:pt>
                <c:pt idx="214">
                  <c:v>6.2060400000000235E-6</c:v>
                </c:pt>
                <c:pt idx="215">
                  <c:v>6.2556533333333609E-6</c:v>
                </c:pt>
                <c:pt idx="216">
                  <c:v>6.4679333333333524E-6</c:v>
                </c:pt>
                <c:pt idx="217">
                  <c:v>6.3017466666666842E-6</c:v>
                </c:pt>
                <c:pt idx="218">
                  <c:v>6.4880133333333637E-6</c:v>
                </c:pt>
                <c:pt idx="219">
                  <c:v>6.1100266666666724E-6</c:v>
                </c:pt>
                <c:pt idx="220">
                  <c:v>5.2032666666666876E-6</c:v>
                </c:pt>
                <c:pt idx="221">
                  <c:v>5.3574000000000099E-6</c:v>
                </c:pt>
                <c:pt idx="222">
                  <c:v>5.3000533333333561E-6</c:v>
                </c:pt>
                <c:pt idx="223">
                  <c:v>5.1594800000000108E-6</c:v>
                </c:pt>
                <c:pt idx="224">
                  <c:v>5.769560000000019E-6</c:v>
                </c:pt>
                <c:pt idx="225">
                  <c:v>5.6824666666666761E-6</c:v>
                </c:pt>
                <c:pt idx="226">
                  <c:v>5.7884533333333589E-6</c:v>
                </c:pt>
                <c:pt idx="227">
                  <c:v>5.8820400000000161E-6</c:v>
                </c:pt>
                <c:pt idx="228">
                  <c:v>6.1679199999999996E-6</c:v>
                </c:pt>
                <c:pt idx="229">
                  <c:v>5.6713066666666823E-6</c:v>
                </c:pt>
                <c:pt idx="230">
                  <c:v>5.5217600000000203E-6</c:v>
                </c:pt>
                <c:pt idx="231">
                  <c:v>2.3636133333333385E-6</c:v>
                </c:pt>
                <c:pt idx="232">
                  <c:v>1.1465626666666724E-6</c:v>
                </c:pt>
                <c:pt idx="233">
                  <c:v>9.8277600000000287E-7</c:v>
                </c:pt>
                <c:pt idx="234">
                  <c:v>9.8338533333333672E-7</c:v>
                </c:pt>
                <c:pt idx="235">
                  <c:v>1.1424626666666723E-6</c:v>
                </c:pt>
                <c:pt idx="236">
                  <c:v>9.5863600000000271E-7</c:v>
                </c:pt>
                <c:pt idx="237">
                  <c:v>7.19533333333336E-7</c:v>
                </c:pt>
                <c:pt idx="238">
                  <c:v>7.2015200000000291E-7</c:v>
                </c:pt>
                <c:pt idx="239">
                  <c:v>7.481586666666688E-7</c:v>
                </c:pt>
              </c:numCache>
            </c:numRef>
          </c:val>
        </c:ser>
        <c:ser>
          <c:idx val="38"/>
          <c:order val="38"/>
          <c:tx>
            <c:strRef>
              <c:f>plot_data_c!$A$40</c:f>
              <c:strCache>
                <c:ptCount val="1"/>
                <c:pt idx="0">
                  <c:v>380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plot_data_c!$B$40:$IG$40</c:f>
              <c:numCache>
                <c:formatCode>General</c:formatCode>
                <c:ptCount val="240"/>
                <c:pt idx="0">
                  <c:v>8.878532467532494E-6</c:v>
                </c:pt>
                <c:pt idx="1">
                  <c:v>8.8939220779221097E-6</c:v>
                </c:pt>
                <c:pt idx="2">
                  <c:v>9.4763116883117067E-6</c:v>
                </c:pt>
                <c:pt idx="3">
                  <c:v>9.4434025974026448E-6</c:v>
                </c:pt>
                <c:pt idx="4">
                  <c:v>8.8470649350649767E-6</c:v>
                </c:pt>
                <c:pt idx="5">
                  <c:v>8.7269090909091145E-6</c:v>
                </c:pt>
                <c:pt idx="6">
                  <c:v>9.3724415584416129E-6</c:v>
                </c:pt>
                <c:pt idx="7">
                  <c:v>9.7915844155844581E-6</c:v>
                </c:pt>
                <c:pt idx="8">
                  <c:v>9.4563636363636834E-6</c:v>
                </c:pt>
                <c:pt idx="9">
                  <c:v>9.1564155844156152E-6</c:v>
                </c:pt>
                <c:pt idx="10">
                  <c:v>9.3824675324675875E-6</c:v>
                </c:pt>
                <c:pt idx="11">
                  <c:v>9.584077922077941E-6</c:v>
                </c:pt>
                <c:pt idx="12">
                  <c:v>9.7620000000000278E-6</c:v>
                </c:pt>
                <c:pt idx="13">
                  <c:v>9.9547922077922606E-6</c:v>
                </c:pt>
                <c:pt idx="14">
                  <c:v>9.7707792207792535E-6</c:v>
                </c:pt>
                <c:pt idx="15">
                  <c:v>1.032084415584416E-5</c:v>
                </c:pt>
                <c:pt idx="16">
                  <c:v>1.032288311688316E-5</c:v>
                </c:pt>
                <c:pt idx="17">
                  <c:v>1.0618129870129869E-5</c:v>
                </c:pt>
                <c:pt idx="18">
                  <c:v>9.9231298701299036E-6</c:v>
                </c:pt>
                <c:pt idx="19">
                  <c:v>9.8146623376623852E-6</c:v>
                </c:pt>
                <c:pt idx="20">
                  <c:v>1.0129272727272727E-5</c:v>
                </c:pt>
                <c:pt idx="21">
                  <c:v>1.0439896103896098E-5</c:v>
                </c:pt>
                <c:pt idx="22">
                  <c:v>1.0918649350649351E-5</c:v>
                </c:pt>
                <c:pt idx="23">
                  <c:v>1.103944155844156E-5</c:v>
                </c:pt>
                <c:pt idx="24">
                  <c:v>1.1759909090909123E-5</c:v>
                </c:pt>
                <c:pt idx="25">
                  <c:v>1.2335909090909101E-5</c:v>
                </c:pt>
                <c:pt idx="26">
                  <c:v>1.5030909090909127E-5</c:v>
                </c:pt>
                <c:pt idx="27">
                  <c:v>2.3221298701298745E-5</c:v>
                </c:pt>
                <c:pt idx="28">
                  <c:v>5.2623506493506533E-5</c:v>
                </c:pt>
                <c:pt idx="29">
                  <c:v>5.6854415584415671E-5</c:v>
                </c:pt>
                <c:pt idx="30">
                  <c:v>5.5472727272727447E-5</c:v>
                </c:pt>
                <c:pt idx="31">
                  <c:v>5.2303766233766436E-5</c:v>
                </c:pt>
                <c:pt idx="32">
                  <c:v>3.658649350649361E-5</c:v>
                </c:pt>
                <c:pt idx="33">
                  <c:v>1.6562597402597458E-5</c:v>
                </c:pt>
                <c:pt idx="34">
                  <c:v>1.3707402597402643E-5</c:v>
                </c:pt>
                <c:pt idx="35">
                  <c:v>1.2810324675324685E-5</c:v>
                </c:pt>
                <c:pt idx="36">
                  <c:v>1.2490363636363665E-5</c:v>
                </c:pt>
                <c:pt idx="37">
                  <c:v>1.2083428571428594E-5</c:v>
                </c:pt>
                <c:pt idx="38">
                  <c:v>1.1676000000000027E-5</c:v>
                </c:pt>
                <c:pt idx="39">
                  <c:v>1.0788246753246739E-5</c:v>
                </c:pt>
                <c:pt idx="40">
                  <c:v>1.0433987012987046E-5</c:v>
                </c:pt>
                <c:pt idx="41">
                  <c:v>1.0593896103896104E-5</c:v>
                </c:pt>
                <c:pt idx="42">
                  <c:v>1.0616000000000001E-5</c:v>
                </c:pt>
                <c:pt idx="43">
                  <c:v>1.0010623376623381E-5</c:v>
                </c:pt>
                <c:pt idx="44">
                  <c:v>1.0003389610389648E-5</c:v>
                </c:pt>
                <c:pt idx="45">
                  <c:v>9.8852337662337952E-6</c:v>
                </c:pt>
                <c:pt idx="46">
                  <c:v>9.2937142857143119E-6</c:v>
                </c:pt>
                <c:pt idx="47">
                  <c:v>9.55601298701302E-6</c:v>
                </c:pt>
                <c:pt idx="48">
                  <c:v>9.5401558441558567E-6</c:v>
                </c:pt>
                <c:pt idx="49">
                  <c:v>9.3911428571428975E-6</c:v>
                </c:pt>
                <c:pt idx="50">
                  <c:v>8.9512467532467954E-6</c:v>
                </c:pt>
                <c:pt idx="51">
                  <c:v>8.1960129870130042E-6</c:v>
                </c:pt>
                <c:pt idx="52">
                  <c:v>8.7928961038961287E-6</c:v>
                </c:pt>
                <c:pt idx="53">
                  <c:v>8.7936883116883488E-6</c:v>
                </c:pt>
                <c:pt idx="54">
                  <c:v>8.3057532467532886E-6</c:v>
                </c:pt>
                <c:pt idx="55">
                  <c:v>8.0227012987013387E-6</c:v>
                </c:pt>
                <c:pt idx="56">
                  <c:v>7.9185584415584592E-6</c:v>
                </c:pt>
                <c:pt idx="57">
                  <c:v>7.2489870129870325E-6</c:v>
                </c:pt>
                <c:pt idx="58">
                  <c:v>7.6742987012987297E-6</c:v>
                </c:pt>
                <c:pt idx="59">
                  <c:v>7.3686233766233995E-6</c:v>
                </c:pt>
                <c:pt idx="60">
                  <c:v>8.2220129870129867E-6</c:v>
                </c:pt>
                <c:pt idx="61">
                  <c:v>1.0749480519480559E-5</c:v>
                </c:pt>
                <c:pt idx="62">
                  <c:v>8.5656103896104195E-6</c:v>
                </c:pt>
                <c:pt idx="63">
                  <c:v>8.9586883116883548E-6</c:v>
                </c:pt>
                <c:pt idx="64">
                  <c:v>1.0133285714285745E-5</c:v>
                </c:pt>
                <c:pt idx="65">
                  <c:v>1.5421688311688371E-5</c:v>
                </c:pt>
                <c:pt idx="66">
                  <c:v>2.9905974025974154E-5</c:v>
                </c:pt>
                <c:pt idx="67">
                  <c:v>5.8488181818182017E-5</c:v>
                </c:pt>
                <c:pt idx="68">
                  <c:v>4.5740389610389624E-5</c:v>
                </c:pt>
                <c:pt idx="69">
                  <c:v>5.3452727272727456E-5</c:v>
                </c:pt>
                <c:pt idx="70">
                  <c:v>6.2567792207792421E-5</c:v>
                </c:pt>
                <c:pt idx="71">
                  <c:v>6.7189610389610543E-5</c:v>
                </c:pt>
                <c:pt idx="72">
                  <c:v>6.9152987012987256E-5</c:v>
                </c:pt>
                <c:pt idx="73">
                  <c:v>7.0278831168831332E-5</c:v>
                </c:pt>
                <c:pt idx="74">
                  <c:v>7.153818181818203E-5</c:v>
                </c:pt>
                <c:pt idx="75">
                  <c:v>7.0358701298701545E-5</c:v>
                </c:pt>
                <c:pt idx="76">
                  <c:v>7.0814935064935315E-5</c:v>
                </c:pt>
                <c:pt idx="77">
                  <c:v>7.1190779220779374E-5</c:v>
                </c:pt>
                <c:pt idx="78">
                  <c:v>7.3538701298701524E-5</c:v>
                </c:pt>
                <c:pt idx="79">
                  <c:v>7.3193506493506684E-5</c:v>
                </c:pt>
                <c:pt idx="80">
                  <c:v>7.5703246753247016E-5</c:v>
                </c:pt>
                <c:pt idx="81">
                  <c:v>7.7152857142857325E-5</c:v>
                </c:pt>
                <c:pt idx="82">
                  <c:v>7.7493506493506734E-5</c:v>
                </c:pt>
                <c:pt idx="83">
                  <c:v>7.994441558441575E-5</c:v>
                </c:pt>
                <c:pt idx="84">
                  <c:v>8.0133116883116887E-5</c:v>
                </c:pt>
                <c:pt idx="85">
                  <c:v>8.1545064935065279E-5</c:v>
                </c:pt>
                <c:pt idx="86">
                  <c:v>8.3833376623376863E-5</c:v>
                </c:pt>
                <c:pt idx="87">
                  <c:v>9.0945584415584425E-5</c:v>
                </c:pt>
                <c:pt idx="88">
                  <c:v>9.7948051948052161E-5</c:v>
                </c:pt>
                <c:pt idx="89">
                  <c:v>9.9108831168831502E-5</c:v>
                </c:pt>
                <c:pt idx="90">
                  <c:v>9.9426623376623792E-5</c:v>
                </c:pt>
                <c:pt idx="91">
                  <c:v>1.0269532467532496E-4</c:v>
                </c:pt>
                <c:pt idx="92">
                  <c:v>1.03538311688312E-4</c:v>
                </c:pt>
                <c:pt idx="93">
                  <c:v>1.0263779220779257E-4</c:v>
                </c:pt>
                <c:pt idx="94">
                  <c:v>1.0314623376623379E-4</c:v>
                </c:pt>
                <c:pt idx="95">
                  <c:v>1.0523428571428581E-4</c:v>
                </c:pt>
                <c:pt idx="96">
                  <c:v>1.0760870129870168E-4</c:v>
                </c:pt>
                <c:pt idx="97">
                  <c:v>1.0624311688311723E-4</c:v>
                </c:pt>
                <c:pt idx="98">
                  <c:v>1.0749831168831206E-4</c:v>
                </c:pt>
                <c:pt idx="99">
                  <c:v>1.0579233766233767E-4</c:v>
                </c:pt>
                <c:pt idx="100">
                  <c:v>1.060880519480524E-4</c:v>
                </c:pt>
                <c:pt idx="101">
                  <c:v>1.0375116883116884E-4</c:v>
                </c:pt>
                <c:pt idx="102">
                  <c:v>1.0347805194805235E-4</c:v>
                </c:pt>
                <c:pt idx="103">
                  <c:v>1.0492220779220781E-4</c:v>
                </c:pt>
                <c:pt idx="104">
                  <c:v>1.0354324675324675E-4</c:v>
                </c:pt>
                <c:pt idx="105">
                  <c:v>1.0525688311688353E-4</c:v>
                </c:pt>
                <c:pt idx="106">
                  <c:v>1.0279350649350678E-4</c:v>
                </c:pt>
                <c:pt idx="107">
                  <c:v>1.0228727272727305E-4</c:v>
                </c:pt>
                <c:pt idx="108">
                  <c:v>1.0371207792207813E-4</c:v>
                </c:pt>
                <c:pt idx="109">
                  <c:v>1.0420727272727312E-4</c:v>
                </c:pt>
                <c:pt idx="110">
                  <c:v>1.0396142857142857E-4</c:v>
                </c:pt>
                <c:pt idx="111">
                  <c:v>1.0258987012987038E-4</c:v>
                </c:pt>
                <c:pt idx="112">
                  <c:v>1.0171272727272726E-4</c:v>
                </c:pt>
                <c:pt idx="113">
                  <c:v>1.0017077922077922E-4</c:v>
                </c:pt>
                <c:pt idx="114">
                  <c:v>9.7157272727273116E-5</c:v>
                </c:pt>
                <c:pt idx="115">
                  <c:v>9.6651168831169131E-5</c:v>
                </c:pt>
                <c:pt idx="116">
                  <c:v>9.3830259740260077E-5</c:v>
                </c:pt>
                <c:pt idx="117">
                  <c:v>9.1717792207792425E-5</c:v>
                </c:pt>
                <c:pt idx="118">
                  <c:v>9.1773116883116877E-5</c:v>
                </c:pt>
                <c:pt idx="119">
                  <c:v>8.9574285714285991E-5</c:v>
                </c:pt>
                <c:pt idx="120">
                  <c:v>7.7241558441558459E-5</c:v>
                </c:pt>
                <c:pt idx="121">
                  <c:v>7.5211558441558494E-5</c:v>
                </c:pt>
                <c:pt idx="122">
                  <c:v>7.3677662337662424E-5</c:v>
                </c:pt>
                <c:pt idx="123">
                  <c:v>7.3333896103896352E-5</c:v>
                </c:pt>
                <c:pt idx="124">
                  <c:v>6.8223376623376732E-5</c:v>
                </c:pt>
                <c:pt idx="125">
                  <c:v>6.618987012987012E-5</c:v>
                </c:pt>
                <c:pt idx="126">
                  <c:v>6.4329740259740496E-5</c:v>
                </c:pt>
                <c:pt idx="127">
                  <c:v>6.3374025974026132E-5</c:v>
                </c:pt>
                <c:pt idx="128">
                  <c:v>5.8700000000000153E-5</c:v>
                </c:pt>
                <c:pt idx="129">
                  <c:v>6.0191688311688482E-5</c:v>
                </c:pt>
                <c:pt idx="130">
                  <c:v>5.9553116883117047E-5</c:v>
                </c:pt>
                <c:pt idx="131">
                  <c:v>5.7605844155844274E-5</c:v>
                </c:pt>
                <c:pt idx="132">
                  <c:v>5.0262987012987191E-5</c:v>
                </c:pt>
                <c:pt idx="133">
                  <c:v>4.6545064935064937E-5</c:v>
                </c:pt>
                <c:pt idx="134">
                  <c:v>4.0609220779220783E-5</c:v>
                </c:pt>
                <c:pt idx="135">
                  <c:v>3.464428571428581E-5</c:v>
                </c:pt>
                <c:pt idx="136">
                  <c:v>3.3694025974026057E-5</c:v>
                </c:pt>
                <c:pt idx="137">
                  <c:v>3.3115844155844202E-5</c:v>
                </c:pt>
                <c:pt idx="138">
                  <c:v>3.3354025974026037E-5</c:v>
                </c:pt>
                <c:pt idx="139">
                  <c:v>3.2460000000000086E-5</c:v>
                </c:pt>
                <c:pt idx="140">
                  <c:v>3.1513896103896166E-5</c:v>
                </c:pt>
                <c:pt idx="141">
                  <c:v>3.1585974025974165E-5</c:v>
                </c:pt>
                <c:pt idx="142">
                  <c:v>3.1870649350649462E-5</c:v>
                </c:pt>
                <c:pt idx="143">
                  <c:v>3.1490000000000066E-5</c:v>
                </c:pt>
                <c:pt idx="144">
                  <c:v>3.2420519480519607E-5</c:v>
                </c:pt>
                <c:pt idx="145">
                  <c:v>3.1867402597402659E-5</c:v>
                </c:pt>
                <c:pt idx="146">
                  <c:v>3.0084025974026063E-5</c:v>
                </c:pt>
                <c:pt idx="147">
                  <c:v>2.6818311688311811E-5</c:v>
                </c:pt>
                <c:pt idx="148">
                  <c:v>2.2832597402597498E-5</c:v>
                </c:pt>
                <c:pt idx="149">
                  <c:v>2.324220779220785E-5</c:v>
                </c:pt>
                <c:pt idx="150">
                  <c:v>2.0958051948051948E-5</c:v>
                </c:pt>
                <c:pt idx="151">
                  <c:v>1.6842727272727337E-5</c:v>
                </c:pt>
                <c:pt idx="152">
                  <c:v>1.2082688311688359E-5</c:v>
                </c:pt>
                <c:pt idx="153">
                  <c:v>1.1539805194805245E-5</c:v>
                </c:pt>
                <c:pt idx="154">
                  <c:v>1.126020779220784E-5</c:v>
                </c:pt>
                <c:pt idx="155">
                  <c:v>1.1261636363636397E-5</c:v>
                </c:pt>
                <c:pt idx="156">
                  <c:v>1.1089220779220801E-5</c:v>
                </c:pt>
                <c:pt idx="157">
                  <c:v>1.0000090909090911E-5</c:v>
                </c:pt>
                <c:pt idx="158">
                  <c:v>1.0184103896103924E-5</c:v>
                </c:pt>
                <c:pt idx="159">
                  <c:v>1.0622259740259775E-5</c:v>
                </c:pt>
                <c:pt idx="160">
                  <c:v>1.0252298701298699E-5</c:v>
                </c:pt>
                <c:pt idx="161">
                  <c:v>1.0450402597402601E-5</c:v>
                </c:pt>
                <c:pt idx="162">
                  <c:v>1.05102987012987E-5</c:v>
                </c:pt>
                <c:pt idx="163">
                  <c:v>1.0690389610389653E-5</c:v>
                </c:pt>
                <c:pt idx="164">
                  <c:v>1.0203493506493507E-5</c:v>
                </c:pt>
                <c:pt idx="165">
                  <c:v>1.0037896103896099E-5</c:v>
                </c:pt>
                <c:pt idx="166">
                  <c:v>9.8324025974026626E-6</c:v>
                </c:pt>
                <c:pt idx="167">
                  <c:v>9.8892597402597719E-6</c:v>
                </c:pt>
                <c:pt idx="168">
                  <c:v>8.9058961038961394E-6</c:v>
                </c:pt>
                <c:pt idx="169">
                  <c:v>9.3992597402597664E-6</c:v>
                </c:pt>
                <c:pt idx="170">
                  <c:v>8.7447792207792247E-6</c:v>
                </c:pt>
                <c:pt idx="171">
                  <c:v>9.1501428571428976E-6</c:v>
                </c:pt>
                <c:pt idx="172">
                  <c:v>9.3355324675325033E-6</c:v>
                </c:pt>
                <c:pt idx="173">
                  <c:v>9.3451168831169152E-6</c:v>
                </c:pt>
                <c:pt idx="174">
                  <c:v>8.7677792207792429E-6</c:v>
                </c:pt>
                <c:pt idx="175">
                  <c:v>8.6498571428571505E-6</c:v>
                </c:pt>
                <c:pt idx="176">
                  <c:v>8.6817272727273066E-6</c:v>
                </c:pt>
                <c:pt idx="177">
                  <c:v>8.688870129870131E-6</c:v>
                </c:pt>
                <c:pt idx="178">
                  <c:v>8.4501948051948401E-6</c:v>
                </c:pt>
                <c:pt idx="179">
                  <c:v>8.2566363636364044E-6</c:v>
                </c:pt>
                <c:pt idx="180">
                  <c:v>7.6687532467532522E-6</c:v>
                </c:pt>
                <c:pt idx="181">
                  <c:v>7.7617532467532647E-6</c:v>
                </c:pt>
                <c:pt idx="182">
                  <c:v>7.538740259740283E-6</c:v>
                </c:pt>
                <c:pt idx="183">
                  <c:v>7.6082857142857314E-6</c:v>
                </c:pt>
                <c:pt idx="184">
                  <c:v>7.6123506493506634E-6</c:v>
                </c:pt>
                <c:pt idx="185">
                  <c:v>7.5845584415584527E-6</c:v>
                </c:pt>
                <c:pt idx="186">
                  <c:v>8.0919350649350707E-6</c:v>
                </c:pt>
                <c:pt idx="187">
                  <c:v>7.8413636363636709E-6</c:v>
                </c:pt>
                <c:pt idx="188">
                  <c:v>7.7621688311688493E-6</c:v>
                </c:pt>
                <c:pt idx="189">
                  <c:v>7.5763506493506784E-6</c:v>
                </c:pt>
                <c:pt idx="190">
                  <c:v>7.4305324675324902E-6</c:v>
                </c:pt>
                <c:pt idx="191">
                  <c:v>7.3812987012987335E-6</c:v>
                </c:pt>
                <c:pt idx="192">
                  <c:v>7.0978181818182032E-6</c:v>
                </c:pt>
                <c:pt idx="193">
                  <c:v>7.5219220779220939E-6</c:v>
                </c:pt>
                <c:pt idx="194">
                  <c:v>7.8300000000000199E-6</c:v>
                </c:pt>
                <c:pt idx="195">
                  <c:v>7.5053116883117132E-6</c:v>
                </c:pt>
                <c:pt idx="196">
                  <c:v>7.1040129870129934E-6</c:v>
                </c:pt>
                <c:pt idx="197">
                  <c:v>7.1238051948052127E-6</c:v>
                </c:pt>
                <c:pt idx="198">
                  <c:v>7.4438051948052215E-6</c:v>
                </c:pt>
                <c:pt idx="199">
                  <c:v>7.6215454545454686E-6</c:v>
                </c:pt>
                <c:pt idx="200">
                  <c:v>7.2530389610389788E-6</c:v>
                </c:pt>
                <c:pt idx="201">
                  <c:v>7.2319740259740545E-6</c:v>
                </c:pt>
                <c:pt idx="202">
                  <c:v>7.3084155844155992E-6</c:v>
                </c:pt>
                <c:pt idx="203">
                  <c:v>7.0530389610389748E-6</c:v>
                </c:pt>
                <c:pt idx="204">
                  <c:v>6.4917792207792456E-6</c:v>
                </c:pt>
                <c:pt idx="205">
                  <c:v>6.4987272727272904E-6</c:v>
                </c:pt>
                <c:pt idx="206">
                  <c:v>6.499506493506518E-6</c:v>
                </c:pt>
                <c:pt idx="207">
                  <c:v>6.5851298701298857E-6</c:v>
                </c:pt>
                <c:pt idx="208">
                  <c:v>6.2681948051948227E-6</c:v>
                </c:pt>
                <c:pt idx="209">
                  <c:v>6.344688311688327E-6</c:v>
                </c:pt>
                <c:pt idx="210">
                  <c:v>6.1825324675324761E-6</c:v>
                </c:pt>
                <c:pt idx="211">
                  <c:v>6.559831168831189E-6</c:v>
                </c:pt>
                <c:pt idx="212">
                  <c:v>6.4964805194805393E-6</c:v>
                </c:pt>
                <c:pt idx="213">
                  <c:v>6.2606883116883325E-6</c:v>
                </c:pt>
                <c:pt idx="214">
                  <c:v>6.4535324675324841E-6</c:v>
                </c:pt>
                <c:pt idx="215">
                  <c:v>6.8644675324675432E-6</c:v>
                </c:pt>
                <c:pt idx="216">
                  <c:v>6.1908181818182007E-6</c:v>
                </c:pt>
                <c:pt idx="217">
                  <c:v>5.693402597402613E-6</c:v>
                </c:pt>
                <c:pt idx="218">
                  <c:v>5.8242467532467641E-6</c:v>
                </c:pt>
                <c:pt idx="219">
                  <c:v>5.8457662337662461E-6</c:v>
                </c:pt>
                <c:pt idx="220">
                  <c:v>5.7140649350649509E-6</c:v>
                </c:pt>
                <c:pt idx="221">
                  <c:v>5.5937012987013176E-6</c:v>
                </c:pt>
                <c:pt idx="222">
                  <c:v>5.5829480519480631E-6</c:v>
                </c:pt>
                <c:pt idx="223">
                  <c:v>5.7361558441558563E-6</c:v>
                </c:pt>
                <c:pt idx="224">
                  <c:v>5.3415324675324802E-6</c:v>
                </c:pt>
                <c:pt idx="225">
                  <c:v>5.3916753246753447E-6</c:v>
                </c:pt>
                <c:pt idx="226">
                  <c:v>5.8361298701298866E-6</c:v>
                </c:pt>
                <c:pt idx="227">
                  <c:v>5.6367532467532588E-6</c:v>
                </c:pt>
                <c:pt idx="228">
                  <c:v>5.6912337662337867E-6</c:v>
                </c:pt>
                <c:pt idx="229">
                  <c:v>5.5088311688311884E-6</c:v>
                </c:pt>
                <c:pt idx="230">
                  <c:v>4.4844025974026132E-6</c:v>
                </c:pt>
                <c:pt idx="231">
                  <c:v>2.1066753246753283E-6</c:v>
                </c:pt>
                <c:pt idx="232">
                  <c:v>1.1546753246753311E-6</c:v>
                </c:pt>
                <c:pt idx="233">
                  <c:v>9.2277532467532723E-7</c:v>
                </c:pt>
                <c:pt idx="234">
                  <c:v>8.2387272727272949E-7</c:v>
                </c:pt>
                <c:pt idx="235">
                  <c:v>9.453181818181872E-7</c:v>
                </c:pt>
                <c:pt idx="236">
                  <c:v>8.8260129870130175E-7</c:v>
                </c:pt>
                <c:pt idx="237">
                  <c:v>7.5622337662337903E-7</c:v>
                </c:pt>
                <c:pt idx="238">
                  <c:v>8.0968441558441891E-7</c:v>
                </c:pt>
                <c:pt idx="239">
                  <c:v>9.5353376623376907E-7</c:v>
                </c:pt>
              </c:numCache>
            </c:numRef>
          </c:val>
        </c:ser>
        <c:ser>
          <c:idx val="39"/>
          <c:order val="39"/>
          <c:tx>
            <c:strRef>
              <c:f>plot_data_c!$A$41</c:f>
              <c:strCache>
                <c:ptCount val="1"/>
                <c:pt idx="0">
                  <c:v>390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plot_data_c!$B$41:$IG$41</c:f>
              <c:numCache>
                <c:formatCode>General</c:formatCode>
                <c:ptCount val="240"/>
                <c:pt idx="0">
                  <c:v>9.2406582278481287E-6</c:v>
                </c:pt>
                <c:pt idx="1">
                  <c:v>8.8998860759494237E-6</c:v>
                </c:pt>
                <c:pt idx="2">
                  <c:v>9.1205822784810629E-6</c:v>
                </c:pt>
                <c:pt idx="3">
                  <c:v>9.1752151898734203E-6</c:v>
                </c:pt>
                <c:pt idx="4">
                  <c:v>8.9977088607595046E-6</c:v>
                </c:pt>
                <c:pt idx="5">
                  <c:v>9.0548987341772469E-6</c:v>
                </c:pt>
                <c:pt idx="6">
                  <c:v>9.3928481012658523E-6</c:v>
                </c:pt>
                <c:pt idx="7">
                  <c:v>9.3890000000000434E-6</c:v>
                </c:pt>
                <c:pt idx="8">
                  <c:v>9.6299620253164548E-6</c:v>
                </c:pt>
                <c:pt idx="9">
                  <c:v>9.4973544303797689E-6</c:v>
                </c:pt>
                <c:pt idx="10">
                  <c:v>9.4596329113924529E-6</c:v>
                </c:pt>
                <c:pt idx="11">
                  <c:v>1.0032265822784808E-5</c:v>
                </c:pt>
                <c:pt idx="12">
                  <c:v>9.8363670886076229E-6</c:v>
                </c:pt>
                <c:pt idx="13">
                  <c:v>9.9112278481012893E-6</c:v>
                </c:pt>
                <c:pt idx="14">
                  <c:v>1.0309696202531645E-5</c:v>
                </c:pt>
                <c:pt idx="15">
                  <c:v>1.0325696202531645E-5</c:v>
                </c:pt>
                <c:pt idx="16">
                  <c:v>1.0528417721519008E-5</c:v>
                </c:pt>
                <c:pt idx="17">
                  <c:v>1.0345354430379761E-5</c:v>
                </c:pt>
                <c:pt idx="18">
                  <c:v>1.0398063291139261E-5</c:v>
                </c:pt>
                <c:pt idx="19">
                  <c:v>1.0300443037974687E-5</c:v>
                </c:pt>
                <c:pt idx="20">
                  <c:v>9.8266075949367561E-6</c:v>
                </c:pt>
                <c:pt idx="21">
                  <c:v>1.0460430379746843E-5</c:v>
                </c:pt>
                <c:pt idx="22">
                  <c:v>1.0938873417721548E-5</c:v>
                </c:pt>
                <c:pt idx="23">
                  <c:v>1.1573987341772193E-5</c:v>
                </c:pt>
                <c:pt idx="24">
                  <c:v>1.2693797468354441E-5</c:v>
                </c:pt>
                <c:pt idx="25">
                  <c:v>1.3108734177215225E-5</c:v>
                </c:pt>
                <c:pt idx="26">
                  <c:v>1.4391392405063301E-5</c:v>
                </c:pt>
                <c:pt idx="27">
                  <c:v>1.8610886075949396E-5</c:v>
                </c:pt>
                <c:pt idx="28">
                  <c:v>2.8891518987341846E-5</c:v>
                </c:pt>
                <c:pt idx="29">
                  <c:v>3.2870000000000104E-5</c:v>
                </c:pt>
                <c:pt idx="30">
                  <c:v>3.2073291139240621E-5</c:v>
                </c:pt>
                <c:pt idx="31">
                  <c:v>3.0349113924050722E-5</c:v>
                </c:pt>
                <c:pt idx="32">
                  <c:v>2.1758481012658223E-5</c:v>
                </c:pt>
                <c:pt idx="33">
                  <c:v>1.3417468354430411E-5</c:v>
                </c:pt>
                <c:pt idx="34">
                  <c:v>1.16215189873418E-5</c:v>
                </c:pt>
                <c:pt idx="35">
                  <c:v>1.0904924050632943E-5</c:v>
                </c:pt>
                <c:pt idx="36">
                  <c:v>1.1039848101265843E-5</c:v>
                </c:pt>
                <c:pt idx="37">
                  <c:v>1.1535506329113958E-5</c:v>
                </c:pt>
                <c:pt idx="38">
                  <c:v>1.146215189873424E-5</c:v>
                </c:pt>
                <c:pt idx="39">
                  <c:v>1.0887835443038034E-5</c:v>
                </c:pt>
                <c:pt idx="40">
                  <c:v>1.0728759493670926E-5</c:v>
                </c:pt>
                <c:pt idx="41">
                  <c:v>1.0503126582278504E-5</c:v>
                </c:pt>
                <c:pt idx="42">
                  <c:v>1.0764696202531645E-5</c:v>
                </c:pt>
                <c:pt idx="43">
                  <c:v>1.049743037974684E-5</c:v>
                </c:pt>
                <c:pt idx="44">
                  <c:v>1.0110898734177248E-5</c:v>
                </c:pt>
                <c:pt idx="45">
                  <c:v>1.0453708860759514E-5</c:v>
                </c:pt>
                <c:pt idx="46">
                  <c:v>1.0042974683544303E-5</c:v>
                </c:pt>
                <c:pt idx="47">
                  <c:v>9.6624936708861239E-6</c:v>
                </c:pt>
                <c:pt idx="48">
                  <c:v>9.7425822784810596E-6</c:v>
                </c:pt>
                <c:pt idx="49">
                  <c:v>9.9812658227848247E-6</c:v>
                </c:pt>
                <c:pt idx="50">
                  <c:v>9.1802784810126489E-6</c:v>
                </c:pt>
                <c:pt idx="51">
                  <c:v>9.125101265822806E-6</c:v>
                </c:pt>
                <c:pt idx="52">
                  <c:v>9.1876708860759769E-6</c:v>
                </c:pt>
                <c:pt idx="53">
                  <c:v>9.2254683544304073E-6</c:v>
                </c:pt>
                <c:pt idx="54">
                  <c:v>9.3099746835443393E-6</c:v>
                </c:pt>
                <c:pt idx="55">
                  <c:v>9.1148607594936748E-6</c:v>
                </c:pt>
                <c:pt idx="56">
                  <c:v>9.4163670886076269E-6</c:v>
                </c:pt>
                <c:pt idx="57">
                  <c:v>8.5735316455696657E-6</c:v>
                </c:pt>
                <c:pt idx="58">
                  <c:v>8.3247215189873808E-6</c:v>
                </c:pt>
                <c:pt idx="59">
                  <c:v>8.9979873417721567E-6</c:v>
                </c:pt>
                <c:pt idx="60">
                  <c:v>8.0240506329114104E-6</c:v>
                </c:pt>
                <c:pt idx="61">
                  <c:v>8.6522658227848345E-6</c:v>
                </c:pt>
                <c:pt idx="62">
                  <c:v>6.9146835443038177E-6</c:v>
                </c:pt>
                <c:pt idx="63">
                  <c:v>7.3740886075949527E-6</c:v>
                </c:pt>
                <c:pt idx="64">
                  <c:v>7.7730253164557121E-6</c:v>
                </c:pt>
                <c:pt idx="65">
                  <c:v>9.6368607594936708E-6</c:v>
                </c:pt>
                <c:pt idx="66">
                  <c:v>1.9572531645569709E-5</c:v>
                </c:pt>
                <c:pt idx="67">
                  <c:v>4.995455696202544E-5</c:v>
                </c:pt>
                <c:pt idx="68">
                  <c:v>4.3332025316455832E-5</c:v>
                </c:pt>
                <c:pt idx="69">
                  <c:v>4.8460126582278493E-5</c:v>
                </c:pt>
                <c:pt idx="70">
                  <c:v>5.8538607594936902E-5</c:v>
                </c:pt>
                <c:pt idx="71">
                  <c:v>6.4731139240506577E-5</c:v>
                </c:pt>
                <c:pt idx="72">
                  <c:v>6.7064177215190012E-5</c:v>
                </c:pt>
                <c:pt idx="73">
                  <c:v>6.6395822784810123E-5</c:v>
                </c:pt>
                <c:pt idx="74">
                  <c:v>6.7727215189873581E-5</c:v>
                </c:pt>
                <c:pt idx="75">
                  <c:v>6.6757341772151919E-5</c:v>
                </c:pt>
                <c:pt idx="76">
                  <c:v>6.8340759493670889E-5</c:v>
                </c:pt>
                <c:pt idx="77">
                  <c:v>6.7863417721519237E-5</c:v>
                </c:pt>
                <c:pt idx="78">
                  <c:v>7.0220000000000124E-5</c:v>
                </c:pt>
                <c:pt idx="79">
                  <c:v>6.8968987341772354E-5</c:v>
                </c:pt>
                <c:pt idx="80">
                  <c:v>7.238227848101288E-5</c:v>
                </c:pt>
                <c:pt idx="81">
                  <c:v>7.3174556962025424E-5</c:v>
                </c:pt>
                <c:pt idx="82">
                  <c:v>7.5286708860759503E-5</c:v>
                </c:pt>
                <c:pt idx="83">
                  <c:v>7.5560506329114109E-5</c:v>
                </c:pt>
                <c:pt idx="84">
                  <c:v>7.767189873417723E-5</c:v>
                </c:pt>
                <c:pt idx="85">
                  <c:v>7.8824303797468413E-5</c:v>
                </c:pt>
                <c:pt idx="86">
                  <c:v>8.1247721518987341E-5</c:v>
                </c:pt>
                <c:pt idx="87">
                  <c:v>8.706784810126627E-5</c:v>
                </c:pt>
                <c:pt idx="88">
                  <c:v>9.6388607594936711E-5</c:v>
                </c:pt>
                <c:pt idx="89">
                  <c:v>9.8127721518987668E-5</c:v>
                </c:pt>
                <c:pt idx="90">
                  <c:v>9.9927594936709185E-5</c:v>
                </c:pt>
                <c:pt idx="91">
                  <c:v>1.0101620253164583E-4</c:v>
                </c:pt>
                <c:pt idx="92">
                  <c:v>1.0022531645569673E-4</c:v>
                </c:pt>
                <c:pt idx="93">
                  <c:v>1.0026227848101267E-4</c:v>
                </c:pt>
                <c:pt idx="94">
                  <c:v>1.0216544303797483E-4</c:v>
                </c:pt>
                <c:pt idx="95">
                  <c:v>1.0558075949367137E-4</c:v>
                </c:pt>
                <c:pt idx="96">
                  <c:v>1.0521075949367156E-4</c:v>
                </c:pt>
                <c:pt idx="97">
                  <c:v>1.0559316455696177E-4</c:v>
                </c:pt>
                <c:pt idx="98">
                  <c:v>1.0526227848101286E-4</c:v>
                </c:pt>
                <c:pt idx="99">
                  <c:v>1.0623151898734222E-4</c:v>
                </c:pt>
                <c:pt idx="100">
                  <c:v>1.0562810126582305E-4</c:v>
                </c:pt>
                <c:pt idx="101">
                  <c:v>1.0341139240506384E-4</c:v>
                </c:pt>
                <c:pt idx="102">
                  <c:v>1.0390556962025323E-4</c:v>
                </c:pt>
                <c:pt idx="103">
                  <c:v>1.0276822784810154E-4</c:v>
                </c:pt>
                <c:pt idx="104">
                  <c:v>1.0214658227848101E-4</c:v>
                </c:pt>
                <c:pt idx="105">
                  <c:v>1.015487341772154E-4</c:v>
                </c:pt>
                <c:pt idx="106">
                  <c:v>1.0410822784810163E-4</c:v>
                </c:pt>
                <c:pt idx="107">
                  <c:v>1.0359341772151898E-4</c:v>
                </c:pt>
                <c:pt idx="108">
                  <c:v>1.025779746835443E-4</c:v>
                </c:pt>
                <c:pt idx="109">
                  <c:v>1.016864556962026E-4</c:v>
                </c:pt>
                <c:pt idx="110">
                  <c:v>1.025712658227848E-4</c:v>
                </c:pt>
                <c:pt idx="111">
                  <c:v>1.0278860759493673E-4</c:v>
                </c:pt>
                <c:pt idx="112">
                  <c:v>1.0020936708860761E-4</c:v>
                </c:pt>
                <c:pt idx="113">
                  <c:v>9.7653797468354503E-5</c:v>
                </c:pt>
                <c:pt idx="114">
                  <c:v>9.7311139240506336E-5</c:v>
                </c:pt>
                <c:pt idx="115">
                  <c:v>9.5083164556962252E-5</c:v>
                </c:pt>
                <c:pt idx="116">
                  <c:v>9.4880632911392674E-5</c:v>
                </c:pt>
                <c:pt idx="117">
                  <c:v>9.1554556962025705E-5</c:v>
                </c:pt>
                <c:pt idx="118">
                  <c:v>9.0321265822785013E-5</c:v>
                </c:pt>
                <c:pt idx="119">
                  <c:v>8.6057088607595063E-5</c:v>
                </c:pt>
                <c:pt idx="120">
                  <c:v>7.1901392405063333E-5</c:v>
                </c:pt>
                <c:pt idx="121">
                  <c:v>7.0370632911392653E-5</c:v>
                </c:pt>
                <c:pt idx="122">
                  <c:v>6.9263797468354567E-5</c:v>
                </c:pt>
                <c:pt idx="123">
                  <c:v>6.8667215189873514E-5</c:v>
                </c:pt>
                <c:pt idx="124">
                  <c:v>6.602025316455698E-5</c:v>
                </c:pt>
                <c:pt idx="125">
                  <c:v>6.5262531645569853E-5</c:v>
                </c:pt>
                <c:pt idx="126">
                  <c:v>6.3878734177215388E-5</c:v>
                </c:pt>
                <c:pt idx="127">
                  <c:v>6.0988481012658442E-5</c:v>
                </c:pt>
                <c:pt idx="128">
                  <c:v>5.5055316455696372E-5</c:v>
                </c:pt>
                <c:pt idx="129">
                  <c:v>5.7836075949367306E-5</c:v>
                </c:pt>
                <c:pt idx="130">
                  <c:v>5.7782151898734425E-5</c:v>
                </c:pt>
                <c:pt idx="131">
                  <c:v>5.500518987341783E-5</c:v>
                </c:pt>
                <c:pt idx="132">
                  <c:v>4.9763670886076217E-5</c:v>
                </c:pt>
                <c:pt idx="133">
                  <c:v>4.491151898734195E-5</c:v>
                </c:pt>
                <c:pt idx="134">
                  <c:v>4.1064303797468354E-5</c:v>
                </c:pt>
                <c:pt idx="135">
                  <c:v>3.2059746835443138E-5</c:v>
                </c:pt>
                <c:pt idx="136">
                  <c:v>3.2770506329114039E-5</c:v>
                </c:pt>
                <c:pt idx="137">
                  <c:v>3.1962025316455695E-5</c:v>
                </c:pt>
                <c:pt idx="138">
                  <c:v>3.3464556962025352E-5</c:v>
                </c:pt>
                <c:pt idx="139">
                  <c:v>3.2955696202531645E-5</c:v>
                </c:pt>
                <c:pt idx="140">
                  <c:v>3.0963164556962052E-5</c:v>
                </c:pt>
                <c:pt idx="141">
                  <c:v>3.0835696202531652E-5</c:v>
                </c:pt>
                <c:pt idx="142">
                  <c:v>3.1957088607595029E-5</c:v>
                </c:pt>
                <c:pt idx="143">
                  <c:v>3.0294810126582359E-5</c:v>
                </c:pt>
                <c:pt idx="144">
                  <c:v>3.0294810126582359E-5</c:v>
                </c:pt>
                <c:pt idx="145">
                  <c:v>3.0964683544303811E-5</c:v>
                </c:pt>
                <c:pt idx="146">
                  <c:v>2.9900632911392412E-5</c:v>
                </c:pt>
                <c:pt idx="147">
                  <c:v>2.7039620253164659E-5</c:v>
                </c:pt>
                <c:pt idx="148">
                  <c:v>2.2928860759493716E-5</c:v>
                </c:pt>
                <c:pt idx="149">
                  <c:v>2.2450000000000075E-5</c:v>
                </c:pt>
                <c:pt idx="150">
                  <c:v>2.0176455696202532E-5</c:v>
                </c:pt>
                <c:pt idx="151">
                  <c:v>1.654797468354435E-5</c:v>
                </c:pt>
                <c:pt idx="152">
                  <c:v>1.22273417721519E-5</c:v>
                </c:pt>
                <c:pt idx="153">
                  <c:v>1.1330696202531663E-5</c:v>
                </c:pt>
                <c:pt idx="154">
                  <c:v>1.1300835443038045E-5</c:v>
                </c:pt>
                <c:pt idx="155">
                  <c:v>1.1197303797468394E-5</c:v>
                </c:pt>
                <c:pt idx="156">
                  <c:v>1.0901417721519021E-5</c:v>
                </c:pt>
                <c:pt idx="157">
                  <c:v>1.0784354430379769E-5</c:v>
                </c:pt>
                <c:pt idx="158">
                  <c:v>1.0490037974683544E-5</c:v>
                </c:pt>
                <c:pt idx="159">
                  <c:v>1.0163037974683545E-5</c:v>
                </c:pt>
                <c:pt idx="160">
                  <c:v>1.0376569620253194E-5</c:v>
                </c:pt>
                <c:pt idx="161">
                  <c:v>1.0309025316455747E-5</c:v>
                </c:pt>
                <c:pt idx="162">
                  <c:v>1.028470886075952E-5</c:v>
                </c:pt>
                <c:pt idx="163">
                  <c:v>9.8884177215190172E-6</c:v>
                </c:pt>
                <c:pt idx="164">
                  <c:v>1.0001708860759517E-5</c:v>
                </c:pt>
                <c:pt idx="165">
                  <c:v>9.8200000000000313E-6</c:v>
                </c:pt>
                <c:pt idx="166">
                  <c:v>1.0039594936708861E-5</c:v>
                </c:pt>
                <c:pt idx="167">
                  <c:v>9.3792658227848362E-6</c:v>
                </c:pt>
                <c:pt idx="168">
                  <c:v>9.5724936708861247E-6</c:v>
                </c:pt>
                <c:pt idx="169">
                  <c:v>9.264645569620288E-6</c:v>
                </c:pt>
                <c:pt idx="170">
                  <c:v>9.1921139240506532E-6</c:v>
                </c:pt>
                <c:pt idx="171">
                  <c:v>8.9362658227848304E-6</c:v>
                </c:pt>
                <c:pt idx="172">
                  <c:v>8.7767468354430879E-6</c:v>
                </c:pt>
                <c:pt idx="173">
                  <c:v>8.7816455696202809E-6</c:v>
                </c:pt>
                <c:pt idx="174">
                  <c:v>8.3422658227848324E-6</c:v>
                </c:pt>
                <c:pt idx="175">
                  <c:v>8.4144177215190089E-6</c:v>
                </c:pt>
                <c:pt idx="176">
                  <c:v>8.4073924050633204E-6</c:v>
                </c:pt>
                <c:pt idx="177">
                  <c:v>8.3466455696202927E-6</c:v>
                </c:pt>
                <c:pt idx="178">
                  <c:v>8.198556962025345E-6</c:v>
                </c:pt>
                <c:pt idx="179">
                  <c:v>8.1173924050633046E-6</c:v>
                </c:pt>
                <c:pt idx="180">
                  <c:v>8.0309113924050667E-6</c:v>
                </c:pt>
                <c:pt idx="181">
                  <c:v>7.6168734177215445E-6</c:v>
                </c:pt>
                <c:pt idx="182">
                  <c:v>7.3173797468354536E-6</c:v>
                </c:pt>
                <c:pt idx="183">
                  <c:v>7.4596708860759691E-6</c:v>
                </c:pt>
                <c:pt idx="184">
                  <c:v>7.6745189873417866E-6</c:v>
                </c:pt>
                <c:pt idx="185">
                  <c:v>7.1944177215189884E-6</c:v>
                </c:pt>
                <c:pt idx="186">
                  <c:v>7.652240506329132E-6</c:v>
                </c:pt>
                <c:pt idx="187">
                  <c:v>7.4616202531645882E-6</c:v>
                </c:pt>
                <c:pt idx="188">
                  <c:v>7.8394430379747156E-6</c:v>
                </c:pt>
                <c:pt idx="189">
                  <c:v>7.5615569620253306E-6</c:v>
                </c:pt>
                <c:pt idx="190">
                  <c:v>7.5237721518987555E-6</c:v>
                </c:pt>
                <c:pt idx="191">
                  <c:v>7.1872911392405293E-6</c:v>
                </c:pt>
                <c:pt idx="192">
                  <c:v>7.3097088607595108E-6</c:v>
                </c:pt>
                <c:pt idx="193">
                  <c:v>7.4081772151898985E-6</c:v>
                </c:pt>
                <c:pt idx="194">
                  <c:v>7.2843544303797606E-6</c:v>
                </c:pt>
                <c:pt idx="195">
                  <c:v>7.7034936708860991E-6</c:v>
                </c:pt>
                <c:pt idx="196">
                  <c:v>7.6848354430379814E-6</c:v>
                </c:pt>
                <c:pt idx="197">
                  <c:v>7.1005443037974819E-6</c:v>
                </c:pt>
                <c:pt idx="198">
                  <c:v>7.1600000000000119E-6</c:v>
                </c:pt>
                <c:pt idx="199">
                  <c:v>7.3818607594937008E-6</c:v>
                </c:pt>
                <c:pt idx="200">
                  <c:v>7.2300126582278648E-6</c:v>
                </c:pt>
                <c:pt idx="201">
                  <c:v>7.2160506329114133E-6</c:v>
                </c:pt>
                <c:pt idx="202">
                  <c:v>6.9838227848101688E-6</c:v>
                </c:pt>
                <c:pt idx="203">
                  <c:v>7.0180506329114103E-6</c:v>
                </c:pt>
                <c:pt idx="204">
                  <c:v>6.4595822784810269E-6</c:v>
                </c:pt>
                <c:pt idx="205">
                  <c:v>6.2323417721519204E-6</c:v>
                </c:pt>
                <c:pt idx="206">
                  <c:v>6.567468354430399E-6</c:v>
                </c:pt>
                <c:pt idx="207">
                  <c:v>6.5865822784810224E-6</c:v>
                </c:pt>
                <c:pt idx="208">
                  <c:v>6.5318481012658529E-6</c:v>
                </c:pt>
                <c:pt idx="209">
                  <c:v>6.4439493670886287E-6</c:v>
                </c:pt>
                <c:pt idx="210">
                  <c:v>6.4765316455696509E-6</c:v>
                </c:pt>
                <c:pt idx="211">
                  <c:v>6.5531645569620363E-6</c:v>
                </c:pt>
                <c:pt idx="212">
                  <c:v>6.1616962025316709E-6</c:v>
                </c:pt>
                <c:pt idx="213">
                  <c:v>6.2933037974683843E-6</c:v>
                </c:pt>
                <c:pt idx="214">
                  <c:v>5.958075949367097E-6</c:v>
                </c:pt>
                <c:pt idx="215">
                  <c:v>5.6444177215189872E-6</c:v>
                </c:pt>
                <c:pt idx="216">
                  <c:v>6.4081012658228039E-6</c:v>
                </c:pt>
                <c:pt idx="217">
                  <c:v>5.8581772151898888E-6</c:v>
                </c:pt>
                <c:pt idx="218">
                  <c:v>5.9519746835443319E-6</c:v>
                </c:pt>
                <c:pt idx="219">
                  <c:v>6.1197341772151894E-6</c:v>
                </c:pt>
                <c:pt idx="220">
                  <c:v>6.0594556962025497E-6</c:v>
                </c:pt>
                <c:pt idx="221">
                  <c:v>5.7011772151898944E-6</c:v>
                </c:pt>
                <c:pt idx="222">
                  <c:v>5.7197215189873583E-6</c:v>
                </c:pt>
                <c:pt idx="223">
                  <c:v>5.3223417721519096E-6</c:v>
                </c:pt>
                <c:pt idx="224">
                  <c:v>5.9354430379747114E-6</c:v>
                </c:pt>
                <c:pt idx="225">
                  <c:v>5.7714936708860971E-6</c:v>
                </c:pt>
                <c:pt idx="226">
                  <c:v>5.9568481012658516E-6</c:v>
                </c:pt>
                <c:pt idx="227">
                  <c:v>5.9522531645569848E-6</c:v>
                </c:pt>
                <c:pt idx="228">
                  <c:v>6.0403291139240846E-6</c:v>
                </c:pt>
                <c:pt idx="229">
                  <c:v>6.2571898734177295E-6</c:v>
                </c:pt>
                <c:pt idx="230">
                  <c:v>4.5672784810126873E-6</c:v>
                </c:pt>
                <c:pt idx="231">
                  <c:v>2.0281392405063446E-6</c:v>
                </c:pt>
                <c:pt idx="232">
                  <c:v>1.2045278481012699E-6</c:v>
                </c:pt>
                <c:pt idx="233">
                  <c:v>9.7795569620253639E-7</c:v>
                </c:pt>
                <c:pt idx="234">
                  <c:v>7.7593037974683947E-7</c:v>
                </c:pt>
                <c:pt idx="235">
                  <c:v>9.4523544303797863E-7</c:v>
                </c:pt>
                <c:pt idx="236">
                  <c:v>8.7167974683544497E-7</c:v>
                </c:pt>
                <c:pt idx="237">
                  <c:v>5.95226582278484E-7</c:v>
                </c:pt>
                <c:pt idx="238">
                  <c:v>6.5631139240506545E-7</c:v>
                </c:pt>
                <c:pt idx="239">
                  <c:v>8.6820886075949734E-7</c:v>
                </c:pt>
              </c:numCache>
            </c:numRef>
          </c:val>
        </c:ser>
        <c:ser>
          <c:idx val="40"/>
          <c:order val="40"/>
          <c:tx>
            <c:strRef>
              <c:f>plot_data_c!$A$42</c:f>
              <c:strCache>
                <c:ptCount val="1"/>
                <c:pt idx="0">
                  <c:v>400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plot_data_c!$B$42:$IG$42</c:f>
              <c:numCache>
                <c:formatCode>General</c:formatCode>
                <c:ptCount val="240"/>
                <c:pt idx="0">
                  <c:v>9.1328148148148379E-6</c:v>
                </c:pt>
                <c:pt idx="1">
                  <c:v>9.0016543209876904E-6</c:v>
                </c:pt>
                <c:pt idx="2">
                  <c:v>8.4631111111111228E-6</c:v>
                </c:pt>
                <c:pt idx="3">
                  <c:v>8.5378395061728622E-6</c:v>
                </c:pt>
                <c:pt idx="4">
                  <c:v>8.9750123456790526E-6</c:v>
                </c:pt>
                <c:pt idx="5">
                  <c:v>9.5034197530864578E-6</c:v>
                </c:pt>
                <c:pt idx="6">
                  <c:v>9.0545185185185526E-6</c:v>
                </c:pt>
                <c:pt idx="7">
                  <c:v>9.2497777777777796E-6</c:v>
                </c:pt>
                <c:pt idx="8">
                  <c:v>8.9249629629629767E-6</c:v>
                </c:pt>
                <c:pt idx="9">
                  <c:v>9.5551234567901409E-6</c:v>
                </c:pt>
                <c:pt idx="10">
                  <c:v>9.7953580246913708E-6</c:v>
                </c:pt>
                <c:pt idx="11">
                  <c:v>9.7574444444444804E-6</c:v>
                </c:pt>
                <c:pt idx="12">
                  <c:v>9.4002962962963444E-6</c:v>
                </c:pt>
                <c:pt idx="13">
                  <c:v>1.0142456790123483E-5</c:v>
                </c:pt>
                <c:pt idx="14">
                  <c:v>1.0275222222222222E-5</c:v>
                </c:pt>
                <c:pt idx="15">
                  <c:v>1.0410209876543211E-5</c:v>
                </c:pt>
                <c:pt idx="16">
                  <c:v>1.025579012345679E-5</c:v>
                </c:pt>
                <c:pt idx="17">
                  <c:v>1.0173851851851865E-5</c:v>
                </c:pt>
                <c:pt idx="18">
                  <c:v>9.7686172839506362E-6</c:v>
                </c:pt>
                <c:pt idx="19">
                  <c:v>1.0000123456790148E-5</c:v>
                </c:pt>
                <c:pt idx="20">
                  <c:v>1.037707407407408E-5</c:v>
                </c:pt>
                <c:pt idx="21">
                  <c:v>1.0066456790123479E-5</c:v>
                </c:pt>
                <c:pt idx="22">
                  <c:v>1.0153716049382742E-5</c:v>
                </c:pt>
                <c:pt idx="23">
                  <c:v>1.1500456790123501E-5</c:v>
                </c:pt>
                <c:pt idx="24">
                  <c:v>1.1813962962962965E-5</c:v>
                </c:pt>
                <c:pt idx="25">
                  <c:v>1.3024938271604943E-5</c:v>
                </c:pt>
                <c:pt idx="26">
                  <c:v>1.4484691358024703E-5</c:v>
                </c:pt>
                <c:pt idx="27">
                  <c:v>1.6366049382716109E-5</c:v>
                </c:pt>
                <c:pt idx="28">
                  <c:v>1.7518024691358079E-5</c:v>
                </c:pt>
                <c:pt idx="29">
                  <c:v>1.8003086419753142E-5</c:v>
                </c:pt>
                <c:pt idx="30">
                  <c:v>1.7169012345679042E-5</c:v>
                </c:pt>
                <c:pt idx="31">
                  <c:v>1.6979012345679046E-5</c:v>
                </c:pt>
                <c:pt idx="32">
                  <c:v>1.4031358024691357E-5</c:v>
                </c:pt>
                <c:pt idx="33">
                  <c:v>1.1196308641975351E-5</c:v>
                </c:pt>
                <c:pt idx="34">
                  <c:v>1.0464246913580246E-5</c:v>
                </c:pt>
                <c:pt idx="35">
                  <c:v>1.0718777777777801E-5</c:v>
                </c:pt>
                <c:pt idx="36">
                  <c:v>1.0926308641975359E-5</c:v>
                </c:pt>
                <c:pt idx="37">
                  <c:v>1.1176111111111146E-5</c:v>
                </c:pt>
                <c:pt idx="38">
                  <c:v>1.1111555555555595E-5</c:v>
                </c:pt>
                <c:pt idx="39">
                  <c:v>1.0626827160493841E-5</c:v>
                </c:pt>
                <c:pt idx="40">
                  <c:v>1.0318172839506181E-5</c:v>
                </c:pt>
                <c:pt idx="41">
                  <c:v>1.0568432098765476E-5</c:v>
                </c:pt>
                <c:pt idx="42">
                  <c:v>1.0887037037037085E-5</c:v>
                </c:pt>
                <c:pt idx="43">
                  <c:v>1.0418950617283978E-5</c:v>
                </c:pt>
                <c:pt idx="44">
                  <c:v>9.9495925925926357E-6</c:v>
                </c:pt>
                <c:pt idx="45">
                  <c:v>1.035091358024689E-5</c:v>
                </c:pt>
                <c:pt idx="46">
                  <c:v>1.0071987654320989E-5</c:v>
                </c:pt>
                <c:pt idx="47">
                  <c:v>9.448592592592618E-6</c:v>
                </c:pt>
                <c:pt idx="48">
                  <c:v>9.6307407407407548E-6</c:v>
                </c:pt>
                <c:pt idx="49">
                  <c:v>9.9591975308642603E-6</c:v>
                </c:pt>
                <c:pt idx="50">
                  <c:v>9.5820246913580609E-6</c:v>
                </c:pt>
                <c:pt idx="51">
                  <c:v>9.3296419753086892E-6</c:v>
                </c:pt>
                <c:pt idx="52">
                  <c:v>8.8872592592593108E-6</c:v>
                </c:pt>
                <c:pt idx="53">
                  <c:v>9.3988765432099101E-6</c:v>
                </c:pt>
                <c:pt idx="54">
                  <c:v>9.4335308641975642E-6</c:v>
                </c:pt>
                <c:pt idx="55">
                  <c:v>9.4885802469136138E-6</c:v>
                </c:pt>
                <c:pt idx="56">
                  <c:v>9.367320987654339E-6</c:v>
                </c:pt>
                <c:pt idx="57">
                  <c:v>9.2239382716049724E-6</c:v>
                </c:pt>
                <c:pt idx="58">
                  <c:v>8.7249382716049676E-6</c:v>
                </c:pt>
                <c:pt idx="59">
                  <c:v>8.643000000000017E-6</c:v>
                </c:pt>
                <c:pt idx="60">
                  <c:v>8.5246419753086757E-6</c:v>
                </c:pt>
                <c:pt idx="61">
                  <c:v>7.7502098765432299E-6</c:v>
                </c:pt>
                <c:pt idx="62">
                  <c:v>7.0560246913580474E-6</c:v>
                </c:pt>
                <c:pt idx="63">
                  <c:v>6.749000000000023E-6</c:v>
                </c:pt>
                <c:pt idx="64">
                  <c:v>7.4938888888889101E-6</c:v>
                </c:pt>
                <c:pt idx="65">
                  <c:v>8.2305802469135794E-6</c:v>
                </c:pt>
                <c:pt idx="66">
                  <c:v>1.3963333333333383E-5</c:v>
                </c:pt>
                <c:pt idx="67">
                  <c:v>4.0188271604938425E-5</c:v>
                </c:pt>
                <c:pt idx="68">
                  <c:v>3.99809876543211E-5</c:v>
                </c:pt>
                <c:pt idx="69">
                  <c:v>4.6803209876543403E-5</c:v>
                </c:pt>
                <c:pt idx="70">
                  <c:v>5.6016049382716165E-5</c:v>
                </c:pt>
                <c:pt idx="71">
                  <c:v>6.1986296296296525E-5</c:v>
                </c:pt>
                <c:pt idx="72">
                  <c:v>6.4080493827160746E-5</c:v>
                </c:pt>
                <c:pt idx="73">
                  <c:v>6.5226543209876591E-5</c:v>
                </c:pt>
                <c:pt idx="74">
                  <c:v>6.5746790123457036E-5</c:v>
                </c:pt>
                <c:pt idx="75">
                  <c:v>6.6605185185185183E-5</c:v>
                </c:pt>
                <c:pt idx="76">
                  <c:v>6.5732839506173007E-5</c:v>
                </c:pt>
                <c:pt idx="77">
                  <c:v>6.6748518518518519E-5</c:v>
                </c:pt>
                <c:pt idx="78">
                  <c:v>6.8205555555555554E-5</c:v>
                </c:pt>
                <c:pt idx="79">
                  <c:v>6.5890987654321291E-5</c:v>
                </c:pt>
                <c:pt idx="80">
                  <c:v>7.0266543209876705E-5</c:v>
                </c:pt>
                <c:pt idx="81">
                  <c:v>6.9880123456790352E-5</c:v>
                </c:pt>
                <c:pt idx="82">
                  <c:v>7.1199876543209903E-5</c:v>
                </c:pt>
                <c:pt idx="83">
                  <c:v>7.4099259259259484E-5</c:v>
                </c:pt>
                <c:pt idx="84">
                  <c:v>7.4946790123457015E-5</c:v>
                </c:pt>
                <c:pt idx="85">
                  <c:v>7.4791728395061954E-5</c:v>
                </c:pt>
                <c:pt idx="86">
                  <c:v>7.4170740740740898E-5</c:v>
                </c:pt>
                <c:pt idx="87">
                  <c:v>7.661950617283953E-5</c:v>
                </c:pt>
                <c:pt idx="88">
                  <c:v>8.2595308641975616E-5</c:v>
                </c:pt>
                <c:pt idx="89">
                  <c:v>8.4133086419753097E-5</c:v>
                </c:pt>
                <c:pt idx="90">
                  <c:v>8.5739259259259528E-5</c:v>
                </c:pt>
                <c:pt idx="91">
                  <c:v>8.5909382716049763E-5</c:v>
                </c:pt>
                <c:pt idx="92">
                  <c:v>8.594209876543249E-5</c:v>
                </c:pt>
                <c:pt idx="93">
                  <c:v>8.606827160493821E-5</c:v>
                </c:pt>
                <c:pt idx="94">
                  <c:v>8.8303086419753093E-5</c:v>
                </c:pt>
                <c:pt idx="95">
                  <c:v>8.9432469135802844E-5</c:v>
                </c:pt>
                <c:pt idx="96">
                  <c:v>9.0521234567901245E-5</c:v>
                </c:pt>
                <c:pt idx="97">
                  <c:v>9.0345555555555732E-5</c:v>
                </c:pt>
                <c:pt idx="98">
                  <c:v>8.8587654320987811E-5</c:v>
                </c:pt>
                <c:pt idx="99">
                  <c:v>8.9922345679012877E-5</c:v>
                </c:pt>
                <c:pt idx="100">
                  <c:v>8.8623086419753334E-5</c:v>
                </c:pt>
                <c:pt idx="101">
                  <c:v>8.8890493827160788E-5</c:v>
                </c:pt>
                <c:pt idx="102">
                  <c:v>8.8047654320987765E-5</c:v>
                </c:pt>
                <c:pt idx="103">
                  <c:v>8.7620000000000276E-5</c:v>
                </c:pt>
                <c:pt idx="104">
                  <c:v>8.8432962962963366E-5</c:v>
                </c:pt>
                <c:pt idx="105">
                  <c:v>8.6108765432098912E-5</c:v>
                </c:pt>
                <c:pt idx="106">
                  <c:v>8.8040123456790381E-5</c:v>
                </c:pt>
                <c:pt idx="107">
                  <c:v>8.7988148148148167E-5</c:v>
                </c:pt>
                <c:pt idx="108">
                  <c:v>8.7085679012345683E-5</c:v>
                </c:pt>
                <c:pt idx="109">
                  <c:v>8.5402962962963282E-5</c:v>
                </c:pt>
                <c:pt idx="110">
                  <c:v>8.8215679012345707E-5</c:v>
                </c:pt>
                <c:pt idx="111">
                  <c:v>8.680876543209897E-5</c:v>
                </c:pt>
                <c:pt idx="112">
                  <c:v>8.3852839506173233E-5</c:v>
                </c:pt>
                <c:pt idx="113">
                  <c:v>8.4516172839506422E-5</c:v>
                </c:pt>
                <c:pt idx="114">
                  <c:v>8.3163703703703724E-5</c:v>
                </c:pt>
                <c:pt idx="115">
                  <c:v>8.0289506172839757E-5</c:v>
                </c:pt>
                <c:pt idx="116">
                  <c:v>7.9845432098765587E-5</c:v>
                </c:pt>
                <c:pt idx="117">
                  <c:v>7.8471111111111293E-5</c:v>
                </c:pt>
                <c:pt idx="118">
                  <c:v>7.6353333333333597E-5</c:v>
                </c:pt>
                <c:pt idx="119">
                  <c:v>7.3586666666666854E-5</c:v>
                </c:pt>
                <c:pt idx="120">
                  <c:v>6.84909876543213E-5</c:v>
                </c:pt>
                <c:pt idx="121">
                  <c:v>6.7813333333333615E-5</c:v>
                </c:pt>
                <c:pt idx="122">
                  <c:v>6.6916172839506414E-5</c:v>
                </c:pt>
                <c:pt idx="123">
                  <c:v>6.6599382716049394E-5</c:v>
                </c:pt>
                <c:pt idx="124">
                  <c:v>6.3672345679012348E-5</c:v>
                </c:pt>
                <c:pt idx="125">
                  <c:v>6.3965432098765434E-5</c:v>
                </c:pt>
                <c:pt idx="126">
                  <c:v>6.0369629629629837E-5</c:v>
                </c:pt>
                <c:pt idx="127">
                  <c:v>5.9100000000000149E-5</c:v>
                </c:pt>
                <c:pt idx="128">
                  <c:v>5.5414074074074181E-5</c:v>
                </c:pt>
                <c:pt idx="129">
                  <c:v>5.5149259259259274E-5</c:v>
                </c:pt>
                <c:pt idx="130">
                  <c:v>5.5669506172839508E-5</c:v>
                </c:pt>
                <c:pt idx="131">
                  <c:v>5.3656913580247019E-5</c:v>
                </c:pt>
                <c:pt idx="132">
                  <c:v>4.7928888888888913E-5</c:v>
                </c:pt>
                <c:pt idx="133">
                  <c:v>4.4697901234568042E-5</c:v>
                </c:pt>
                <c:pt idx="134">
                  <c:v>3.9452839506172933E-5</c:v>
                </c:pt>
                <c:pt idx="135">
                  <c:v>3.2407654320987681E-5</c:v>
                </c:pt>
                <c:pt idx="136">
                  <c:v>3.1166790123456814E-5</c:v>
                </c:pt>
                <c:pt idx="137">
                  <c:v>3.1625308641975451E-5</c:v>
                </c:pt>
                <c:pt idx="138">
                  <c:v>3.1708888888888895E-5</c:v>
                </c:pt>
                <c:pt idx="139">
                  <c:v>3.1833703703703847E-5</c:v>
                </c:pt>
                <c:pt idx="140">
                  <c:v>3.1785185185185269E-5</c:v>
                </c:pt>
                <c:pt idx="141">
                  <c:v>3.0557407407407492E-5</c:v>
                </c:pt>
                <c:pt idx="142">
                  <c:v>3.0344320987654428E-5</c:v>
                </c:pt>
                <c:pt idx="143">
                  <c:v>3.0770493827160565E-5</c:v>
                </c:pt>
                <c:pt idx="144">
                  <c:v>2.9151851851851854E-5</c:v>
                </c:pt>
                <c:pt idx="145">
                  <c:v>3.0693827160493947E-5</c:v>
                </c:pt>
                <c:pt idx="146">
                  <c:v>2.9344197530864281E-5</c:v>
                </c:pt>
                <c:pt idx="147">
                  <c:v>2.6384074074074169E-5</c:v>
                </c:pt>
                <c:pt idx="148">
                  <c:v>2.30732098765433E-5</c:v>
                </c:pt>
                <c:pt idx="149">
                  <c:v>2.2579876543209989E-5</c:v>
                </c:pt>
                <c:pt idx="150">
                  <c:v>2.1090987654321066E-5</c:v>
                </c:pt>
                <c:pt idx="151">
                  <c:v>1.607061728395065E-5</c:v>
                </c:pt>
                <c:pt idx="152">
                  <c:v>1.2177234567901239E-5</c:v>
                </c:pt>
                <c:pt idx="153">
                  <c:v>1.1341197530864224E-5</c:v>
                </c:pt>
                <c:pt idx="154">
                  <c:v>1.0920148148148189E-5</c:v>
                </c:pt>
                <c:pt idx="155">
                  <c:v>1.0674000000000001E-5</c:v>
                </c:pt>
                <c:pt idx="156">
                  <c:v>1.0509827160493846E-5</c:v>
                </c:pt>
                <c:pt idx="157">
                  <c:v>1.0802592592592617E-5</c:v>
                </c:pt>
                <c:pt idx="158">
                  <c:v>1.0791493827160501E-5</c:v>
                </c:pt>
                <c:pt idx="159">
                  <c:v>1.0303506172839509E-5</c:v>
                </c:pt>
                <c:pt idx="160">
                  <c:v>1.0715641975308642E-5</c:v>
                </c:pt>
                <c:pt idx="161">
                  <c:v>1.0218629629629641E-5</c:v>
                </c:pt>
                <c:pt idx="162">
                  <c:v>9.2586790123457128E-6</c:v>
                </c:pt>
                <c:pt idx="163">
                  <c:v>9.5390617283950646E-6</c:v>
                </c:pt>
                <c:pt idx="164">
                  <c:v>9.029037037037077E-6</c:v>
                </c:pt>
                <c:pt idx="165">
                  <c:v>9.2308518518518525E-6</c:v>
                </c:pt>
                <c:pt idx="166">
                  <c:v>9.4462469135802943E-6</c:v>
                </c:pt>
                <c:pt idx="167">
                  <c:v>9.4144074074074452E-6</c:v>
                </c:pt>
                <c:pt idx="168">
                  <c:v>9.3946666666667107E-6</c:v>
                </c:pt>
                <c:pt idx="169">
                  <c:v>9.2223209876543226E-6</c:v>
                </c:pt>
                <c:pt idx="170">
                  <c:v>8.9316913580247229E-6</c:v>
                </c:pt>
                <c:pt idx="171">
                  <c:v>8.2471604938271626E-6</c:v>
                </c:pt>
                <c:pt idx="172">
                  <c:v>8.3506543209877029E-6</c:v>
                </c:pt>
                <c:pt idx="173">
                  <c:v>9.1411111111111136E-6</c:v>
                </c:pt>
                <c:pt idx="174">
                  <c:v>8.4668888888889371E-6</c:v>
                </c:pt>
                <c:pt idx="175">
                  <c:v>8.1402592592592924E-6</c:v>
                </c:pt>
                <c:pt idx="176">
                  <c:v>8.3595679012345908E-6</c:v>
                </c:pt>
                <c:pt idx="177">
                  <c:v>7.8622222222222456E-6</c:v>
                </c:pt>
                <c:pt idx="178">
                  <c:v>8.056481481481506E-6</c:v>
                </c:pt>
                <c:pt idx="179">
                  <c:v>7.9623950617284102E-6</c:v>
                </c:pt>
                <c:pt idx="180">
                  <c:v>8.1780000000000172E-6</c:v>
                </c:pt>
                <c:pt idx="181">
                  <c:v>8.1023333333333592E-6</c:v>
                </c:pt>
                <c:pt idx="182">
                  <c:v>7.6739506172839657E-6</c:v>
                </c:pt>
                <c:pt idx="183">
                  <c:v>7.4716913580247259E-6</c:v>
                </c:pt>
                <c:pt idx="184">
                  <c:v>7.4725061728395299E-6</c:v>
                </c:pt>
                <c:pt idx="185">
                  <c:v>7.7930617283950901E-6</c:v>
                </c:pt>
                <c:pt idx="186">
                  <c:v>7.2950370370370509E-6</c:v>
                </c:pt>
                <c:pt idx="187">
                  <c:v>7.1815061728395254E-6</c:v>
                </c:pt>
                <c:pt idx="188">
                  <c:v>7.1221481481481619E-6</c:v>
                </c:pt>
                <c:pt idx="189">
                  <c:v>7.534617283950647E-6</c:v>
                </c:pt>
                <c:pt idx="190">
                  <c:v>7.4438024691358261E-6</c:v>
                </c:pt>
                <c:pt idx="191">
                  <c:v>7.234135802469152E-6</c:v>
                </c:pt>
                <c:pt idx="192">
                  <c:v>7.052432098765444E-6</c:v>
                </c:pt>
                <c:pt idx="193">
                  <c:v>7.1469876543209991E-6</c:v>
                </c:pt>
                <c:pt idx="194">
                  <c:v>7.2159382716049512E-6</c:v>
                </c:pt>
                <c:pt idx="195">
                  <c:v>7.2171111111111325E-6</c:v>
                </c:pt>
                <c:pt idx="196">
                  <c:v>7.491641975308679E-6</c:v>
                </c:pt>
                <c:pt idx="197">
                  <c:v>7.3922098765432217E-6</c:v>
                </c:pt>
                <c:pt idx="198">
                  <c:v>7.0512962962963148E-6</c:v>
                </c:pt>
                <c:pt idx="199">
                  <c:v>6.8132345679012413E-6</c:v>
                </c:pt>
                <c:pt idx="200">
                  <c:v>6.6929012345679033E-6</c:v>
                </c:pt>
                <c:pt idx="201">
                  <c:v>7.0276790123456989E-6</c:v>
                </c:pt>
                <c:pt idx="202">
                  <c:v>6.8563209876543506E-6</c:v>
                </c:pt>
                <c:pt idx="203">
                  <c:v>6.5892469135802749E-6</c:v>
                </c:pt>
                <c:pt idx="204">
                  <c:v>6.4182222222222506E-6</c:v>
                </c:pt>
                <c:pt idx="205">
                  <c:v>6.4288765432098911E-6</c:v>
                </c:pt>
                <c:pt idx="206">
                  <c:v>6.6454814814814978E-6</c:v>
                </c:pt>
                <c:pt idx="207">
                  <c:v>6.6418148148148341E-6</c:v>
                </c:pt>
                <c:pt idx="208">
                  <c:v>6.4308518518518734E-6</c:v>
                </c:pt>
                <c:pt idx="209">
                  <c:v>6.7258888888888999E-6</c:v>
                </c:pt>
                <c:pt idx="210">
                  <c:v>6.5906790123457029E-6</c:v>
                </c:pt>
                <c:pt idx="211">
                  <c:v>6.3879629629629805E-6</c:v>
                </c:pt>
                <c:pt idx="212">
                  <c:v>5.9725802469135834E-6</c:v>
                </c:pt>
                <c:pt idx="213">
                  <c:v>6.1331358024691502E-6</c:v>
                </c:pt>
                <c:pt idx="214">
                  <c:v>6.0544444444444601E-6</c:v>
                </c:pt>
                <c:pt idx="215">
                  <c:v>5.8857407407407576E-6</c:v>
                </c:pt>
                <c:pt idx="216">
                  <c:v>6.3419629629629838E-6</c:v>
                </c:pt>
                <c:pt idx="217">
                  <c:v>6.4897530864197831E-6</c:v>
                </c:pt>
                <c:pt idx="218">
                  <c:v>6.1508271604938481E-6</c:v>
                </c:pt>
                <c:pt idx="219">
                  <c:v>5.6526666666666777E-6</c:v>
                </c:pt>
                <c:pt idx="220">
                  <c:v>5.7935061728395219E-6</c:v>
                </c:pt>
                <c:pt idx="221">
                  <c:v>5.7412716049382968E-6</c:v>
                </c:pt>
                <c:pt idx="222">
                  <c:v>6.0710740740740976E-6</c:v>
                </c:pt>
                <c:pt idx="223">
                  <c:v>5.5816666666666872E-6</c:v>
                </c:pt>
                <c:pt idx="224">
                  <c:v>5.9771728395061873E-6</c:v>
                </c:pt>
                <c:pt idx="225">
                  <c:v>5.9017777777777941E-6</c:v>
                </c:pt>
                <c:pt idx="226">
                  <c:v>6.3319629629629848E-6</c:v>
                </c:pt>
                <c:pt idx="227">
                  <c:v>6.0459753086419824E-6</c:v>
                </c:pt>
                <c:pt idx="228">
                  <c:v>5.8792962962963149E-6</c:v>
                </c:pt>
                <c:pt idx="229">
                  <c:v>5.9270987654321215E-6</c:v>
                </c:pt>
                <c:pt idx="230">
                  <c:v>4.7363580246913875E-6</c:v>
                </c:pt>
                <c:pt idx="231">
                  <c:v>2.1706790123456842E-6</c:v>
                </c:pt>
                <c:pt idx="232">
                  <c:v>1.3616296296296301E-6</c:v>
                </c:pt>
                <c:pt idx="233">
                  <c:v>1.1256037037037085E-6</c:v>
                </c:pt>
                <c:pt idx="234">
                  <c:v>1.0327160493827206E-6</c:v>
                </c:pt>
                <c:pt idx="235">
                  <c:v>9.6626419753086964E-7</c:v>
                </c:pt>
                <c:pt idx="236">
                  <c:v>8.5887530864197712E-7</c:v>
                </c:pt>
                <c:pt idx="237">
                  <c:v>7.7480987654321378E-7</c:v>
                </c:pt>
                <c:pt idx="238">
                  <c:v>7.9426296296296663E-7</c:v>
                </c:pt>
                <c:pt idx="239">
                  <c:v>8.292716049382754E-7</c:v>
                </c:pt>
              </c:numCache>
            </c:numRef>
          </c:val>
        </c:ser>
        <c:ser>
          <c:idx val="41"/>
          <c:order val="41"/>
          <c:tx>
            <c:strRef>
              <c:f>plot_data_c!$A$43</c:f>
              <c:strCache>
                <c:ptCount val="1"/>
                <c:pt idx="0">
                  <c:v>410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plot_data_c!$B$43:$IG$43</c:f>
              <c:numCache>
                <c:formatCode>General</c:formatCode>
                <c:ptCount val="240"/>
                <c:pt idx="0">
                  <c:v>9.9287710843373523E-6</c:v>
                </c:pt>
                <c:pt idx="1">
                  <c:v>9.1045060240964208E-6</c:v>
                </c:pt>
                <c:pt idx="2">
                  <c:v>8.8327590361446245E-6</c:v>
                </c:pt>
                <c:pt idx="3">
                  <c:v>9.0137469879518288E-6</c:v>
                </c:pt>
                <c:pt idx="4">
                  <c:v>9.3636265060241479E-6</c:v>
                </c:pt>
                <c:pt idx="5">
                  <c:v>9.5000000000000293E-6</c:v>
                </c:pt>
                <c:pt idx="6">
                  <c:v>9.5493493975903851E-6</c:v>
                </c:pt>
                <c:pt idx="7">
                  <c:v>9.0588915662650839E-6</c:v>
                </c:pt>
                <c:pt idx="8">
                  <c:v>9.3245662650602829E-6</c:v>
                </c:pt>
                <c:pt idx="9">
                  <c:v>9.5454698795181182E-6</c:v>
                </c:pt>
                <c:pt idx="10">
                  <c:v>1.0490493975903614E-5</c:v>
                </c:pt>
                <c:pt idx="11">
                  <c:v>9.8368795180723335E-6</c:v>
                </c:pt>
                <c:pt idx="12">
                  <c:v>1.0347951807228923E-5</c:v>
                </c:pt>
                <c:pt idx="13">
                  <c:v>1.0289927710843383E-5</c:v>
                </c:pt>
                <c:pt idx="14">
                  <c:v>1.0501409638554267E-5</c:v>
                </c:pt>
                <c:pt idx="15">
                  <c:v>1.0352337349397623E-5</c:v>
                </c:pt>
                <c:pt idx="16">
                  <c:v>1.0654120481927744E-5</c:v>
                </c:pt>
                <c:pt idx="17">
                  <c:v>1.0209807228915705E-5</c:v>
                </c:pt>
                <c:pt idx="18">
                  <c:v>9.9525542168675423E-6</c:v>
                </c:pt>
                <c:pt idx="19">
                  <c:v>1.0179204819277131E-5</c:v>
                </c:pt>
                <c:pt idx="20">
                  <c:v>1.0301722891566299E-5</c:v>
                </c:pt>
                <c:pt idx="21">
                  <c:v>1.0708686746987995E-5</c:v>
                </c:pt>
                <c:pt idx="22">
                  <c:v>1.0121662650602423E-5</c:v>
                </c:pt>
                <c:pt idx="23">
                  <c:v>1.1273795180722912E-5</c:v>
                </c:pt>
                <c:pt idx="24">
                  <c:v>1.1730987951807256E-5</c:v>
                </c:pt>
                <c:pt idx="25">
                  <c:v>1.21255421686747E-5</c:v>
                </c:pt>
                <c:pt idx="26">
                  <c:v>1.3976746987951808E-5</c:v>
                </c:pt>
                <c:pt idx="27">
                  <c:v>1.5531566265060298E-5</c:v>
                </c:pt>
                <c:pt idx="28">
                  <c:v>1.3999277108433762E-5</c:v>
                </c:pt>
                <c:pt idx="29">
                  <c:v>1.3435060240963904E-5</c:v>
                </c:pt>
                <c:pt idx="30">
                  <c:v>1.3141566265060304E-5</c:v>
                </c:pt>
                <c:pt idx="31">
                  <c:v>1.4207349397590385E-5</c:v>
                </c:pt>
                <c:pt idx="32">
                  <c:v>1.2220481927710881E-5</c:v>
                </c:pt>
                <c:pt idx="33">
                  <c:v>1.0656409638554251E-5</c:v>
                </c:pt>
                <c:pt idx="34">
                  <c:v>1.0949915662650632E-5</c:v>
                </c:pt>
                <c:pt idx="35">
                  <c:v>1.0726000000000029E-5</c:v>
                </c:pt>
                <c:pt idx="36">
                  <c:v>1.0858325301204825E-5</c:v>
                </c:pt>
                <c:pt idx="37">
                  <c:v>1.1651963855421687E-5</c:v>
                </c:pt>
                <c:pt idx="38">
                  <c:v>1.1541493975903623E-5</c:v>
                </c:pt>
                <c:pt idx="39">
                  <c:v>1.1311554216867551E-5</c:v>
                </c:pt>
                <c:pt idx="40">
                  <c:v>1.1104686746988001E-5</c:v>
                </c:pt>
                <c:pt idx="41">
                  <c:v>1.07260240963856E-5</c:v>
                </c:pt>
                <c:pt idx="42">
                  <c:v>1.124344578313258E-5</c:v>
                </c:pt>
                <c:pt idx="43">
                  <c:v>1.1074228915662689E-5</c:v>
                </c:pt>
                <c:pt idx="44">
                  <c:v>1.044169879518076E-5</c:v>
                </c:pt>
                <c:pt idx="45">
                  <c:v>1.0546819277108476E-5</c:v>
                </c:pt>
                <c:pt idx="46">
                  <c:v>1.0975373493975933E-5</c:v>
                </c:pt>
                <c:pt idx="47">
                  <c:v>1.018621686746988E-5</c:v>
                </c:pt>
                <c:pt idx="48">
                  <c:v>1.0588734939759059E-5</c:v>
                </c:pt>
                <c:pt idx="49">
                  <c:v>1.0753939759036169E-5</c:v>
                </c:pt>
                <c:pt idx="50">
                  <c:v>1.0516590361445806E-5</c:v>
                </c:pt>
                <c:pt idx="51">
                  <c:v>1.0236325301204823E-5</c:v>
                </c:pt>
                <c:pt idx="52">
                  <c:v>1.0145156626506055E-5</c:v>
                </c:pt>
                <c:pt idx="53">
                  <c:v>1.018219277108434E-5</c:v>
                </c:pt>
                <c:pt idx="54">
                  <c:v>1.0621614457831345E-5</c:v>
                </c:pt>
                <c:pt idx="55">
                  <c:v>9.9307710843373567E-6</c:v>
                </c:pt>
                <c:pt idx="56">
                  <c:v>1.0002096385542183E-5</c:v>
                </c:pt>
                <c:pt idx="57">
                  <c:v>1.0881409638554271E-5</c:v>
                </c:pt>
                <c:pt idx="58">
                  <c:v>1.0160963855421686E-5</c:v>
                </c:pt>
                <c:pt idx="59">
                  <c:v>9.407734939759085E-6</c:v>
                </c:pt>
                <c:pt idx="60">
                  <c:v>9.9502289156626839E-6</c:v>
                </c:pt>
                <c:pt idx="61">
                  <c:v>8.4774337349397933E-6</c:v>
                </c:pt>
                <c:pt idx="62">
                  <c:v>8.5753493975904008E-6</c:v>
                </c:pt>
                <c:pt idx="63">
                  <c:v>8.3713855421687132E-6</c:v>
                </c:pt>
                <c:pt idx="64">
                  <c:v>8.8396144578313563E-6</c:v>
                </c:pt>
                <c:pt idx="65">
                  <c:v>9.3057710843373754E-6</c:v>
                </c:pt>
                <c:pt idx="66">
                  <c:v>1.2327590361445811E-5</c:v>
                </c:pt>
                <c:pt idx="67">
                  <c:v>3.5296265060241058E-5</c:v>
                </c:pt>
                <c:pt idx="68">
                  <c:v>3.4406867469879683E-5</c:v>
                </c:pt>
                <c:pt idx="69">
                  <c:v>4.6431084337349539E-5</c:v>
                </c:pt>
                <c:pt idx="70">
                  <c:v>5.4338915662650717E-5</c:v>
                </c:pt>
                <c:pt idx="71">
                  <c:v>5.8461566265060323E-5</c:v>
                </c:pt>
                <c:pt idx="72">
                  <c:v>6.128240963855432E-5</c:v>
                </c:pt>
                <c:pt idx="73">
                  <c:v>6.2523493975903866E-5</c:v>
                </c:pt>
                <c:pt idx="74">
                  <c:v>6.3790361445783349E-5</c:v>
                </c:pt>
                <c:pt idx="75">
                  <c:v>6.3784457831325543E-5</c:v>
                </c:pt>
                <c:pt idx="76">
                  <c:v>6.4053975903614665E-5</c:v>
                </c:pt>
                <c:pt idx="77">
                  <c:v>6.3984698795180821E-5</c:v>
                </c:pt>
                <c:pt idx="78">
                  <c:v>6.5479879518072292E-5</c:v>
                </c:pt>
                <c:pt idx="79">
                  <c:v>6.5709759036144773E-5</c:v>
                </c:pt>
                <c:pt idx="80">
                  <c:v>6.7199156626506149E-5</c:v>
                </c:pt>
                <c:pt idx="81">
                  <c:v>6.9137710843373786E-5</c:v>
                </c:pt>
                <c:pt idx="82">
                  <c:v>7.0685060240963969E-5</c:v>
                </c:pt>
                <c:pt idx="83">
                  <c:v>7.0922891566265134E-5</c:v>
                </c:pt>
                <c:pt idx="84">
                  <c:v>7.2330000000000197E-5</c:v>
                </c:pt>
                <c:pt idx="85">
                  <c:v>7.104168674698808E-5</c:v>
                </c:pt>
                <c:pt idx="86">
                  <c:v>7.1239518072289157E-5</c:v>
                </c:pt>
                <c:pt idx="87">
                  <c:v>7.3105421686747152E-5</c:v>
                </c:pt>
                <c:pt idx="88">
                  <c:v>7.40151807228918E-5</c:v>
                </c:pt>
                <c:pt idx="89">
                  <c:v>7.6064457831325567E-5</c:v>
                </c:pt>
                <c:pt idx="90">
                  <c:v>7.6464698795180864E-5</c:v>
                </c:pt>
                <c:pt idx="91">
                  <c:v>7.7806746987952024E-5</c:v>
                </c:pt>
                <c:pt idx="92">
                  <c:v>7.7637108433734934E-5</c:v>
                </c:pt>
                <c:pt idx="93">
                  <c:v>7.9420843373494002E-5</c:v>
                </c:pt>
                <c:pt idx="94">
                  <c:v>8.1814337349397819E-5</c:v>
                </c:pt>
                <c:pt idx="95">
                  <c:v>8.125192771084361E-5</c:v>
                </c:pt>
                <c:pt idx="96">
                  <c:v>8.2188072289156723E-5</c:v>
                </c:pt>
                <c:pt idx="97">
                  <c:v>8.1873975903614546E-5</c:v>
                </c:pt>
                <c:pt idx="98">
                  <c:v>8.118180722891565E-5</c:v>
                </c:pt>
                <c:pt idx="99">
                  <c:v>8.2081084337349444E-5</c:v>
                </c:pt>
                <c:pt idx="100">
                  <c:v>8.1621686746988063E-5</c:v>
                </c:pt>
                <c:pt idx="101">
                  <c:v>8.0265060240964132E-5</c:v>
                </c:pt>
                <c:pt idx="102">
                  <c:v>8.0843734939759033E-5</c:v>
                </c:pt>
                <c:pt idx="103">
                  <c:v>8.0841566265060552E-5</c:v>
                </c:pt>
                <c:pt idx="104">
                  <c:v>8.1218795180723128E-5</c:v>
                </c:pt>
                <c:pt idx="105">
                  <c:v>7.9906626506024363E-5</c:v>
                </c:pt>
                <c:pt idx="106">
                  <c:v>8.0035662650602821E-5</c:v>
                </c:pt>
                <c:pt idx="107">
                  <c:v>7.9800602409638816E-5</c:v>
                </c:pt>
                <c:pt idx="108">
                  <c:v>7.9615903614457933E-5</c:v>
                </c:pt>
                <c:pt idx="109">
                  <c:v>7.9694698795180913E-5</c:v>
                </c:pt>
                <c:pt idx="110">
                  <c:v>7.8250843373493971E-5</c:v>
                </c:pt>
                <c:pt idx="111">
                  <c:v>7.8593132530120692E-5</c:v>
                </c:pt>
                <c:pt idx="112">
                  <c:v>7.6820000000000122E-5</c:v>
                </c:pt>
                <c:pt idx="113">
                  <c:v>7.7187710843373765E-5</c:v>
                </c:pt>
                <c:pt idx="114">
                  <c:v>7.5840240963855523E-5</c:v>
                </c:pt>
                <c:pt idx="115">
                  <c:v>7.3166265060241141E-5</c:v>
                </c:pt>
                <c:pt idx="116">
                  <c:v>7.3224819277108437E-5</c:v>
                </c:pt>
                <c:pt idx="117">
                  <c:v>7.2168313253012238E-5</c:v>
                </c:pt>
                <c:pt idx="118">
                  <c:v>6.8974698795180731E-5</c:v>
                </c:pt>
                <c:pt idx="119">
                  <c:v>6.7497108433735116E-5</c:v>
                </c:pt>
                <c:pt idx="120">
                  <c:v>6.5444216867469884E-5</c:v>
                </c:pt>
                <c:pt idx="121">
                  <c:v>6.4987469879518317E-5</c:v>
                </c:pt>
                <c:pt idx="122">
                  <c:v>6.3959397590361474E-5</c:v>
                </c:pt>
                <c:pt idx="123">
                  <c:v>6.4787951807229171E-5</c:v>
                </c:pt>
                <c:pt idx="124">
                  <c:v>6.0967108433734994E-5</c:v>
                </c:pt>
                <c:pt idx="125">
                  <c:v>6.0653975903614562E-5</c:v>
                </c:pt>
                <c:pt idx="126">
                  <c:v>5.9197831325301481E-5</c:v>
                </c:pt>
                <c:pt idx="127">
                  <c:v>5.7133614457831631E-5</c:v>
                </c:pt>
                <c:pt idx="128">
                  <c:v>5.2583253012048434E-5</c:v>
                </c:pt>
                <c:pt idx="129">
                  <c:v>5.4615421686747171E-5</c:v>
                </c:pt>
                <c:pt idx="130">
                  <c:v>5.4266024096385754E-5</c:v>
                </c:pt>
                <c:pt idx="131">
                  <c:v>5.2006987951807531E-5</c:v>
                </c:pt>
                <c:pt idx="132">
                  <c:v>4.658060240963867E-5</c:v>
                </c:pt>
                <c:pt idx="133">
                  <c:v>4.2451927710843541E-5</c:v>
                </c:pt>
                <c:pt idx="134">
                  <c:v>3.8705060240963913E-5</c:v>
                </c:pt>
                <c:pt idx="135">
                  <c:v>3.1379518072289277E-5</c:v>
                </c:pt>
                <c:pt idx="136">
                  <c:v>3.039903614457836E-5</c:v>
                </c:pt>
                <c:pt idx="137">
                  <c:v>3.1758795180723002E-5</c:v>
                </c:pt>
                <c:pt idx="138">
                  <c:v>2.990228915662656E-5</c:v>
                </c:pt>
                <c:pt idx="139">
                  <c:v>3.0647951807229014E-5</c:v>
                </c:pt>
                <c:pt idx="140">
                  <c:v>3.1221807228915803E-5</c:v>
                </c:pt>
                <c:pt idx="141">
                  <c:v>3.0857590361445811E-5</c:v>
                </c:pt>
                <c:pt idx="142">
                  <c:v>2.8920963855421692E-5</c:v>
                </c:pt>
                <c:pt idx="143">
                  <c:v>2.8145421686746992E-5</c:v>
                </c:pt>
                <c:pt idx="144">
                  <c:v>2.8545783132530136E-5</c:v>
                </c:pt>
                <c:pt idx="145">
                  <c:v>2.9376265060241034E-5</c:v>
                </c:pt>
                <c:pt idx="146">
                  <c:v>2.7483734939759117E-5</c:v>
                </c:pt>
                <c:pt idx="147">
                  <c:v>2.5290361445783216E-5</c:v>
                </c:pt>
                <c:pt idx="148">
                  <c:v>2.1658433734939791E-5</c:v>
                </c:pt>
                <c:pt idx="149">
                  <c:v>2.1494819277108484E-5</c:v>
                </c:pt>
                <c:pt idx="150">
                  <c:v>1.8979397590361481E-5</c:v>
                </c:pt>
                <c:pt idx="151">
                  <c:v>1.5359638554216871E-5</c:v>
                </c:pt>
                <c:pt idx="152">
                  <c:v>1.1833506024096406E-5</c:v>
                </c:pt>
                <c:pt idx="153">
                  <c:v>1.1539024096385592E-5</c:v>
                </c:pt>
                <c:pt idx="154">
                  <c:v>1.0691602409638565E-5</c:v>
                </c:pt>
                <c:pt idx="155">
                  <c:v>1.0957915662650624E-5</c:v>
                </c:pt>
                <c:pt idx="156">
                  <c:v>1.0728349397590385E-5</c:v>
                </c:pt>
                <c:pt idx="157">
                  <c:v>1.0237048192771084E-5</c:v>
                </c:pt>
                <c:pt idx="158">
                  <c:v>1.0588951807228937E-5</c:v>
                </c:pt>
                <c:pt idx="159">
                  <c:v>1.0299795180722891E-5</c:v>
                </c:pt>
                <c:pt idx="160">
                  <c:v>1.0130000000000001E-5</c:v>
                </c:pt>
                <c:pt idx="161">
                  <c:v>1.0263361445783178E-5</c:v>
                </c:pt>
                <c:pt idx="162">
                  <c:v>9.5447831325301248E-6</c:v>
                </c:pt>
                <c:pt idx="163">
                  <c:v>9.3187108433735007E-6</c:v>
                </c:pt>
                <c:pt idx="164">
                  <c:v>8.7751445783133037E-6</c:v>
                </c:pt>
                <c:pt idx="165">
                  <c:v>9.1892891566265362E-6</c:v>
                </c:pt>
                <c:pt idx="166">
                  <c:v>8.8623373493976359E-6</c:v>
                </c:pt>
                <c:pt idx="167">
                  <c:v>9.0821927710843774E-6</c:v>
                </c:pt>
                <c:pt idx="168">
                  <c:v>8.8837710843373547E-6</c:v>
                </c:pt>
                <c:pt idx="169">
                  <c:v>8.8915662650602906E-6</c:v>
                </c:pt>
                <c:pt idx="170">
                  <c:v>8.9809638554217224E-6</c:v>
                </c:pt>
                <c:pt idx="171">
                  <c:v>9.1731445783133006E-6</c:v>
                </c:pt>
                <c:pt idx="172">
                  <c:v>8.5410722891566266E-6</c:v>
                </c:pt>
                <c:pt idx="173">
                  <c:v>8.7023493975903845E-6</c:v>
                </c:pt>
                <c:pt idx="174">
                  <c:v>8.7490361445783416E-6</c:v>
                </c:pt>
                <c:pt idx="175">
                  <c:v>7.8305060240964022E-6</c:v>
                </c:pt>
                <c:pt idx="176">
                  <c:v>8.2453373493976095E-6</c:v>
                </c:pt>
                <c:pt idx="177">
                  <c:v>8.4419156626506025E-6</c:v>
                </c:pt>
                <c:pt idx="178">
                  <c:v>8.0663012048193061E-6</c:v>
                </c:pt>
                <c:pt idx="179">
                  <c:v>8.2614096385542592E-6</c:v>
                </c:pt>
                <c:pt idx="180">
                  <c:v>7.8006867469879594E-6</c:v>
                </c:pt>
                <c:pt idx="181">
                  <c:v>7.7345180722891776E-6</c:v>
                </c:pt>
                <c:pt idx="182">
                  <c:v>7.3817951807229232E-6</c:v>
                </c:pt>
                <c:pt idx="183">
                  <c:v>6.938674698795206E-6</c:v>
                </c:pt>
                <c:pt idx="184">
                  <c:v>6.870530120481947E-6</c:v>
                </c:pt>
                <c:pt idx="185">
                  <c:v>7.3082771084337617E-6</c:v>
                </c:pt>
                <c:pt idx="186">
                  <c:v>7.4873734939759335E-6</c:v>
                </c:pt>
                <c:pt idx="187">
                  <c:v>7.6036265060241207E-6</c:v>
                </c:pt>
                <c:pt idx="188">
                  <c:v>7.2850120481927908E-6</c:v>
                </c:pt>
                <c:pt idx="189">
                  <c:v>7.0912409638554444E-6</c:v>
                </c:pt>
                <c:pt idx="190">
                  <c:v>7.0618433734940002E-6</c:v>
                </c:pt>
                <c:pt idx="191">
                  <c:v>6.5319638554217142E-6</c:v>
                </c:pt>
                <c:pt idx="192">
                  <c:v>7.3010722891566554E-6</c:v>
                </c:pt>
                <c:pt idx="193">
                  <c:v>7.364036144578327E-6</c:v>
                </c:pt>
                <c:pt idx="194">
                  <c:v>7.0232530120482152E-6</c:v>
                </c:pt>
                <c:pt idx="195">
                  <c:v>7.1264457831325579E-6</c:v>
                </c:pt>
                <c:pt idx="196">
                  <c:v>7.1265301204819409E-6</c:v>
                </c:pt>
                <c:pt idx="197">
                  <c:v>7.1322891566265201E-6</c:v>
                </c:pt>
                <c:pt idx="198">
                  <c:v>6.859650602409664E-6</c:v>
                </c:pt>
                <c:pt idx="199">
                  <c:v>6.7995421686747239E-6</c:v>
                </c:pt>
                <c:pt idx="200">
                  <c:v>6.6270000000000087E-6</c:v>
                </c:pt>
                <c:pt idx="201">
                  <c:v>6.705204819277125E-6</c:v>
                </c:pt>
                <c:pt idx="202">
                  <c:v>6.8780602409638837E-6</c:v>
                </c:pt>
                <c:pt idx="203">
                  <c:v>6.7983373493976054E-6</c:v>
                </c:pt>
                <c:pt idx="204">
                  <c:v>6.3863012048192976E-6</c:v>
                </c:pt>
                <c:pt idx="205">
                  <c:v>6.0140722891566421E-6</c:v>
                </c:pt>
                <c:pt idx="206">
                  <c:v>6.3408313253012205E-6</c:v>
                </c:pt>
                <c:pt idx="207">
                  <c:v>6.5632891566265219E-6</c:v>
                </c:pt>
                <c:pt idx="208">
                  <c:v>6.3084939759036432E-6</c:v>
                </c:pt>
                <c:pt idx="209">
                  <c:v>6.459000000000024E-6</c:v>
                </c:pt>
                <c:pt idx="210">
                  <c:v>6.0153493975903881E-6</c:v>
                </c:pt>
                <c:pt idx="211">
                  <c:v>6.2502650602409851E-6</c:v>
                </c:pt>
                <c:pt idx="212">
                  <c:v>6.0889518072289164E-6</c:v>
                </c:pt>
                <c:pt idx="213">
                  <c:v>5.8797831325301531E-6</c:v>
                </c:pt>
                <c:pt idx="214">
                  <c:v>5.9166385542168897E-6</c:v>
                </c:pt>
                <c:pt idx="215">
                  <c:v>6.0412409638554418E-6</c:v>
                </c:pt>
                <c:pt idx="216">
                  <c:v>5.9274337349397771E-6</c:v>
                </c:pt>
                <c:pt idx="217">
                  <c:v>6.0328674698795386E-6</c:v>
                </c:pt>
                <c:pt idx="218">
                  <c:v>5.9700240963855607E-6</c:v>
                </c:pt>
                <c:pt idx="219">
                  <c:v>5.5378554216867514E-6</c:v>
                </c:pt>
                <c:pt idx="220">
                  <c:v>5.8912048192771189E-6</c:v>
                </c:pt>
                <c:pt idx="221">
                  <c:v>5.8866144578313433E-6</c:v>
                </c:pt>
                <c:pt idx="222">
                  <c:v>5.9506746987952004E-6</c:v>
                </c:pt>
                <c:pt idx="223">
                  <c:v>6.0507228915662835E-6</c:v>
                </c:pt>
                <c:pt idx="224">
                  <c:v>5.7243012048192902E-6</c:v>
                </c:pt>
                <c:pt idx="225">
                  <c:v>5.9640722891566443E-6</c:v>
                </c:pt>
                <c:pt idx="226">
                  <c:v>5.8475783132530301E-6</c:v>
                </c:pt>
                <c:pt idx="227">
                  <c:v>5.9079277108433955E-6</c:v>
                </c:pt>
                <c:pt idx="228">
                  <c:v>5.7378313253012231E-6</c:v>
                </c:pt>
                <c:pt idx="229">
                  <c:v>5.9290602409638806E-6</c:v>
                </c:pt>
                <c:pt idx="230">
                  <c:v>4.8682168674698794E-6</c:v>
                </c:pt>
                <c:pt idx="231">
                  <c:v>2.4879638554216979E-6</c:v>
                </c:pt>
                <c:pt idx="232">
                  <c:v>1.4598915662650625E-6</c:v>
                </c:pt>
                <c:pt idx="233">
                  <c:v>1.196244578313259E-6</c:v>
                </c:pt>
                <c:pt idx="234">
                  <c:v>1.1709481927710888E-6</c:v>
                </c:pt>
                <c:pt idx="235">
                  <c:v>1.1229144578313282E-6</c:v>
                </c:pt>
                <c:pt idx="236">
                  <c:v>1.0489506024096385E-6</c:v>
                </c:pt>
                <c:pt idx="237">
                  <c:v>9.095493975903668E-7</c:v>
                </c:pt>
                <c:pt idx="238">
                  <c:v>1.0539831325301221E-6</c:v>
                </c:pt>
                <c:pt idx="239">
                  <c:v>1.1800927710843419E-6</c:v>
                </c:pt>
              </c:numCache>
            </c:numRef>
          </c:val>
        </c:ser>
        <c:ser>
          <c:idx val="42"/>
          <c:order val="42"/>
          <c:tx>
            <c:strRef>
              <c:f>plot_data_c!$A$44</c:f>
              <c:strCache>
                <c:ptCount val="1"/>
                <c:pt idx="0">
                  <c:v>420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plot_data_c!$B$44:$IG$44</c:f>
              <c:numCache>
                <c:formatCode>General</c:formatCode>
                <c:ptCount val="240"/>
                <c:pt idx="0">
                  <c:v>1.3572823529411799E-5</c:v>
                </c:pt>
                <c:pt idx="1">
                  <c:v>1.2324117647058869E-5</c:v>
                </c:pt>
                <c:pt idx="2">
                  <c:v>1.217835294117647E-5</c:v>
                </c:pt>
                <c:pt idx="3">
                  <c:v>1.3093882352941181E-5</c:v>
                </c:pt>
                <c:pt idx="4">
                  <c:v>1.2445529411764765E-5</c:v>
                </c:pt>
                <c:pt idx="5">
                  <c:v>1.2939294117647061E-5</c:v>
                </c:pt>
                <c:pt idx="6">
                  <c:v>1.2416235294117694E-5</c:v>
                </c:pt>
                <c:pt idx="7">
                  <c:v>1.2486941176470588E-5</c:v>
                </c:pt>
                <c:pt idx="8">
                  <c:v>1.2770000000000025E-5</c:v>
                </c:pt>
                <c:pt idx="9">
                  <c:v>1.3445764705882405E-5</c:v>
                </c:pt>
                <c:pt idx="10">
                  <c:v>1.3575411764705921E-5</c:v>
                </c:pt>
                <c:pt idx="11">
                  <c:v>1.3167411764705924E-5</c:v>
                </c:pt>
                <c:pt idx="12">
                  <c:v>1.3550588235294164E-5</c:v>
                </c:pt>
                <c:pt idx="13">
                  <c:v>1.3117529411764751E-5</c:v>
                </c:pt>
                <c:pt idx="14">
                  <c:v>1.3387764705882405E-5</c:v>
                </c:pt>
                <c:pt idx="15">
                  <c:v>1.3395647058823531E-5</c:v>
                </c:pt>
                <c:pt idx="16">
                  <c:v>1.3260941176470589E-5</c:v>
                </c:pt>
                <c:pt idx="17">
                  <c:v>1.3933176470588275E-5</c:v>
                </c:pt>
                <c:pt idx="18">
                  <c:v>1.3337176470588262E-5</c:v>
                </c:pt>
                <c:pt idx="19">
                  <c:v>1.4072705882352963E-5</c:v>
                </c:pt>
                <c:pt idx="20">
                  <c:v>1.39252941176471E-5</c:v>
                </c:pt>
                <c:pt idx="21">
                  <c:v>1.3885176470588283E-5</c:v>
                </c:pt>
                <c:pt idx="22">
                  <c:v>1.3988235294117714E-5</c:v>
                </c:pt>
                <c:pt idx="23">
                  <c:v>1.4949294117647084E-5</c:v>
                </c:pt>
                <c:pt idx="24">
                  <c:v>1.444941176470592E-5</c:v>
                </c:pt>
                <c:pt idx="25">
                  <c:v>1.4632352941176471E-5</c:v>
                </c:pt>
                <c:pt idx="26">
                  <c:v>1.5386705882352974E-5</c:v>
                </c:pt>
                <c:pt idx="27">
                  <c:v>1.5760588235294179E-5</c:v>
                </c:pt>
                <c:pt idx="28">
                  <c:v>1.6030117647058881E-5</c:v>
                </c:pt>
                <c:pt idx="29">
                  <c:v>1.5845058823529443E-5</c:v>
                </c:pt>
                <c:pt idx="30">
                  <c:v>1.5277176470588267E-5</c:v>
                </c:pt>
                <c:pt idx="31">
                  <c:v>1.5217411764705915E-5</c:v>
                </c:pt>
                <c:pt idx="32">
                  <c:v>1.5488941176470589E-5</c:v>
                </c:pt>
                <c:pt idx="33">
                  <c:v>1.4588588235294159E-5</c:v>
                </c:pt>
                <c:pt idx="34">
                  <c:v>1.516505882352944E-5</c:v>
                </c:pt>
                <c:pt idx="35">
                  <c:v>1.4981176470588277E-5</c:v>
                </c:pt>
                <c:pt idx="36">
                  <c:v>1.4274117647058854E-5</c:v>
                </c:pt>
                <c:pt idx="37">
                  <c:v>1.507000000000003E-5</c:v>
                </c:pt>
                <c:pt idx="38">
                  <c:v>1.5420117647058885E-5</c:v>
                </c:pt>
                <c:pt idx="39">
                  <c:v>1.5140941176470603E-5</c:v>
                </c:pt>
                <c:pt idx="40">
                  <c:v>1.5621529411764768E-5</c:v>
                </c:pt>
                <c:pt idx="41">
                  <c:v>1.54029411764706E-5</c:v>
                </c:pt>
                <c:pt idx="42">
                  <c:v>1.5594588235294164E-5</c:v>
                </c:pt>
                <c:pt idx="43">
                  <c:v>1.6096705882352983E-5</c:v>
                </c:pt>
                <c:pt idx="44">
                  <c:v>1.489141176470592E-5</c:v>
                </c:pt>
                <c:pt idx="45">
                  <c:v>1.5638588235294166E-5</c:v>
                </c:pt>
                <c:pt idx="46">
                  <c:v>1.5740000000000053E-5</c:v>
                </c:pt>
                <c:pt idx="47">
                  <c:v>1.522047058823536E-5</c:v>
                </c:pt>
                <c:pt idx="48">
                  <c:v>1.5061529411764773E-5</c:v>
                </c:pt>
                <c:pt idx="49">
                  <c:v>1.6009529411764775E-5</c:v>
                </c:pt>
                <c:pt idx="50">
                  <c:v>1.6298117647058882E-5</c:v>
                </c:pt>
                <c:pt idx="51">
                  <c:v>1.629741176470593E-5</c:v>
                </c:pt>
                <c:pt idx="52">
                  <c:v>1.6242235294117731E-5</c:v>
                </c:pt>
                <c:pt idx="53">
                  <c:v>1.5271529411764763E-5</c:v>
                </c:pt>
                <c:pt idx="54">
                  <c:v>1.6759058823529421E-5</c:v>
                </c:pt>
                <c:pt idx="55">
                  <c:v>1.6206000000000055E-5</c:v>
                </c:pt>
                <c:pt idx="56">
                  <c:v>1.6403176470588294E-5</c:v>
                </c:pt>
                <c:pt idx="57">
                  <c:v>1.6455294117647091E-5</c:v>
                </c:pt>
                <c:pt idx="58">
                  <c:v>1.6474705882352985E-5</c:v>
                </c:pt>
                <c:pt idx="59">
                  <c:v>1.6118235294117713E-5</c:v>
                </c:pt>
                <c:pt idx="60">
                  <c:v>1.6518235294117713E-5</c:v>
                </c:pt>
                <c:pt idx="61">
                  <c:v>1.670482352941182E-5</c:v>
                </c:pt>
                <c:pt idx="62">
                  <c:v>1.7138235294117707E-5</c:v>
                </c:pt>
                <c:pt idx="63">
                  <c:v>1.6749882352941215E-5</c:v>
                </c:pt>
                <c:pt idx="64">
                  <c:v>1.7750117647058885E-5</c:v>
                </c:pt>
                <c:pt idx="65">
                  <c:v>1.8106470588235357E-5</c:v>
                </c:pt>
                <c:pt idx="66">
                  <c:v>1.7902470588235354E-5</c:v>
                </c:pt>
                <c:pt idx="67">
                  <c:v>3.2392470588235403E-5</c:v>
                </c:pt>
                <c:pt idx="68">
                  <c:v>3.1354705882353022E-5</c:v>
                </c:pt>
                <c:pt idx="69">
                  <c:v>4.3382941176470729E-5</c:v>
                </c:pt>
                <c:pt idx="70">
                  <c:v>5.1731764705882414E-5</c:v>
                </c:pt>
                <c:pt idx="71">
                  <c:v>5.6478941176470578E-5</c:v>
                </c:pt>
                <c:pt idx="72">
                  <c:v>5.8308588235294206E-5</c:v>
                </c:pt>
                <c:pt idx="73">
                  <c:v>5.9749647058823778E-5</c:v>
                </c:pt>
                <c:pt idx="74">
                  <c:v>6.172705882352953E-5</c:v>
                </c:pt>
                <c:pt idx="75">
                  <c:v>6.2356117647059016E-5</c:v>
                </c:pt>
                <c:pt idx="76">
                  <c:v>6.1196941176470731E-5</c:v>
                </c:pt>
                <c:pt idx="77">
                  <c:v>6.2016941176470808E-5</c:v>
                </c:pt>
                <c:pt idx="78">
                  <c:v>6.4271176470588232E-5</c:v>
                </c:pt>
                <c:pt idx="79">
                  <c:v>6.1756588235294238E-5</c:v>
                </c:pt>
                <c:pt idx="80">
                  <c:v>6.5079058823529413E-5</c:v>
                </c:pt>
                <c:pt idx="81">
                  <c:v>6.6816941176470803E-5</c:v>
                </c:pt>
                <c:pt idx="82">
                  <c:v>6.6581999999999994E-5</c:v>
                </c:pt>
                <c:pt idx="83">
                  <c:v>6.8595647058823788E-5</c:v>
                </c:pt>
                <c:pt idx="84">
                  <c:v>7.0525882352941369E-5</c:v>
                </c:pt>
                <c:pt idx="85">
                  <c:v>7.0109058823529424E-5</c:v>
                </c:pt>
                <c:pt idx="86">
                  <c:v>7.0826705882353087E-5</c:v>
                </c:pt>
                <c:pt idx="87">
                  <c:v>7.0688235294117792E-5</c:v>
                </c:pt>
                <c:pt idx="88">
                  <c:v>7.2882235294117873E-5</c:v>
                </c:pt>
                <c:pt idx="89">
                  <c:v>7.3508235294117809E-5</c:v>
                </c:pt>
                <c:pt idx="90">
                  <c:v>7.4811764705882546E-5</c:v>
                </c:pt>
                <c:pt idx="91">
                  <c:v>7.5748352941176617E-5</c:v>
                </c:pt>
                <c:pt idx="92">
                  <c:v>7.7545176470588322E-5</c:v>
                </c:pt>
                <c:pt idx="93">
                  <c:v>7.8092705882353136E-5</c:v>
                </c:pt>
                <c:pt idx="94">
                  <c:v>7.9041764705882497E-5</c:v>
                </c:pt>
                <c:pt idx="95">
                  <c:v>7.8391882352941432E-5</c:v>
                </c:pt>
                <c:pt idx="96">
                  <c:v>7.8860000000000231E-5</c:v>
                </c:pt>
                <c:pt idx="97">
                  <c:v>7.775317647058844E-5</c:v>
                </c:pt>
                <c:pt idx="98">
                  <c:v>7.9222000000000252E-5</c:v>
                </c:pt>
                <c:pt idx="99">
                  <c:v>7.8676823529411931E-5</c:v>
                </c:pt>
                <c:pt idx="100">
                  <c:v>7.7991294117647357E-5</c:v>
                </c:pt>
                <c:pt idx="101">
                  <c:v>7.8325294117647317E-5</c:v>
                </c:pt>
                <c:pt idx="102">
                  <c:v>7.9252000000000196E-5</c:v>
                </c:pt>
                <c:pt idx="103">
                  <c:v>7.7717176470588469E-5</c:v>
                </c:pt>
                <c:pt idx="104">
                  <c:v>7.8565529411764824E-5</c:v>
                </c:pt>
                <c:pt idx="105">
                  <c:v>7.7779529411764822E-5</c:v>
                </c:pt>
                <c:pt idx="106">
                  <c:v>7.7663647058823858E-5</c:v>
                </c:pt>
                <c:pt idx="107">
                  <c:v>7.8453882352941433E-5</c:v>
                </c:pt>
                <c:pt idx="108">
                  <c:v>7.6694352941176591E-5</c:v>
                </c:pt>
                <c:pt idx="109">
                  <c:v>7.6866823529412001E-5</c:v>
                </c:pt>
                <c:pt idx="110">
                  <c:v>7.6507882352941408E-5</c:v>
                </c:pt>
                <c:pt idx="111">
                  <c:v>7.683105882352954E-5</c:v>
                </c:pt>
                <c:pt idx="112">
                  <c:v>7.5115647058823827E-5</c:v>
                </c:pt>
                <c:pt idx="113">
                  <c:v>7.2851294117647335E-5</c:v>
                </c:pt>
                <c:pt idx="114">
                  <c:v>7.2907764705882504E-5</c:v>
                </c:pt>
                <c:pt idx="115">
                  <c:v>7.1696588235294133E-5</c:v>
                </c:pt>
                <c:pt idx="116">
                  <c:v>6.9685882352941398E-5</c:v>
                </c:pt>
                <c:pt idx="117">
                  <c:v>6.8686470588235507E-5</c:v>
                </c:pt>
                <c:pt idx="118">
                  <c:v>6.764858823529412E-5</c:v>
                </c:pt>
                <c:pt idx="119">
                  <c:v>6.6063294117647318E-5</c:v>
                </c:pt>
                <c:pt idx="120">
                  <c:v>6.6498235294117821E-5</c:v>
                </c:pt>
                <c:pt idx="121">
                  <c:v>6.5121294117647259E-5</c:v>
                </c:pt>
                <c:pt idx="122">
                  <c:v>6.3268588235294138E-5</c:v>
                </c:pt>
                <c:pt idx="123">
                  <c:v>6.2803058823529572E-5</c:v>
                </c:pt>
                <c:pt idx="124">
                  <c:v>5.7168941176470729E-5</c:v>
                </c:pt>
                <c:pt idx="125">
                  <c:v>5.9179529411764702E-5</c:v>
                </c:pt>
                <c:pt idx="126">
                  <c:v>5.7468352941176643E-5</c:v>
                </c:pt>
                <c:pt idx="127">
                  <c:v>5.5706352941176663E-5</c:v>
                </c:pt>
                <c:pt idx="128">
                  <c:v>5.1572823529411894E-5</c:v>
                </c:pt>
                <c:pt idx="129">
                  <c:v>5.2433058823529575E-5</c:v>
                </c:pt>
                <c:pt idx="130">
                  <c:v>5.0622705882352953E-5</c:v>
                </c:pt>
                <c:pt idx="131">
                  <c:v>4.9042000000000131E-5</c:v>
                </c:pt>
                <c:pt idx="132">
                  <c:v>4.35980000000001E-5</c:v>
                </c:pt>
                <c:pt idx="133">
                  <c:v>4.0501647058823708E-5</c:v>
                </c:pt>
                <c:pt idx="134">
                  <c:v>3.6428705882353069E-5</c:v>
                </c:pt>
                <c:pt idx="135">
                  <c:v>3.1449294117647172E-5</c:v>
                </c:pt>
                <c:pt idx="136">
                  <c:v>3.0764470588235364E-5</c:v>
                </c:pt>
                <c:pt idx="137">
                  <c:v>3.0960117647058885E-5</c:v>
                </c:pt>
                <c:pt idx="138">
                  <c:v>3.0412352941176555E-5</c:v>
                </c:pt>
                <c:pt idx="139">
                  <c:v>3.027082352941188E-5</c:v>
                </c:pt>
                <c:pt idx="140">
                  <c:v>2.9915882352941211E-5</c:v>
                </c:pt>
                <c:pt idx="141">
                  <c:v>2.9962000000000002E-5</c:v>
                </c:pt>
                <c:pt idx="142">
                  <c:v>2.8493058823529509E-5</c:v>
                </c:pt>
                <c:pt idx="143">
                  <c:v>2.7785882352941223E-5</c:v>
                </c:pt>
                <c:pt idx="144">
                  <c:v>2.761117647058835E-5</c:v>
                </c:pt>
                <c:pt idx="145">
                  <c:v>2.7981647058823696E-5</c:v>
                </c:pt>
                <c:pt idx="146">
                  <c:v>2.7336941176470683E-5</c:v>
                </c:pt>
                <c:pt idx="147">
                  <c:v>2.4459176470588285E-5</c:v>
                </c:pt>
                <c:pt idx="148">
                  <c:v>2.1787882352941217E-5</c:v>
                </c:pt>
                <c:pt idx="149">
                  <c:v>2.1649647058823672E-5</c:v>
                </c:pt>
                <c:pt idx="150">
                  <c:v>1.9521294117647119E-5</c:v>
                </c:pt>
                <c:pt idx="151">
                  <c:v>1.4867294117647087E-5</c:v>
                </c:pt>
                <c:pt idx="152">
                  <c:v>1.1605376470588265E-5</c:v>
                </c:pt>
                <c:pt idx="153">
                  <c:v>1.1147341176470591E-5</c:v>
                </c:pt>
                <c:pt idx="154">
                  <c:v>1.0810964705882384E-5</c:v>
                </c:pt>
                <c:pt idx="155">
                  <c:v>1.0294682352941176E-5</c:v>
                </c:pt>
                <c:pt idx="156">
                  <c:v>1.0446364705882386E-5</c:v>
                </c:pt>
                <c:pt idx="157">
                  <c:v>1.0429988235294125E-5</c:v>
                </c:pt>
                <c:pt idx="158">
                  <c:v>1.013475294117647E-5</c:v>
                </c:pt>
                <c:pt idx="159">
                  <c:v>9.3493294117647281E-6</c:v>
                </c:pt>
                <c:pt idx="160">
                  <c:v>9.5124352941177013E-6</c:v>
                </c:pt>
                <c:pt idx="161">
                  <c:v>9.9222941176471048E-6</c:v>
                </c:pt>
                <c:pt idx="162">
                  <c:v>1.0384341176470589E-5</c:v>
                </c:pt>
                <c:pt idx="163">
                  <c:v>9.8940352941176927E-6</c:v>
                </c:pt>
                <c:pt idx="164">
                  <c:v>9.6814705882353252E-6</c:v>
                </c:pt>
                <c:pt idx="165">
                  <c:v>9.0708000000000318E-6</c:v>
                </c:pt>
                <c:pt idx="166">
                  <c:v>8.3850352941177042E-6</c:v>
                </c:pt>
                <c:pt idx="167">
                  <c:v>8.7281058823529428E-6</c:v>
                </c:pt>
                <c:pt idx="168">
                  <c:v>8.8366117647058827E-6</c:v>
                </c:pt>
                <c:pt idx="169">
                  <c:v>8.5635647058823862E-6</c:v>
                </c:pt>
                <c:pt idx="170">
                  <c:v>8.2946705882353066E-6</c:v>
                </c:pt>
                <c:pt idx="171">
                  <c:v>8.6762352941176837E-6</c:v>
                </c:pt>
                <c:pt idx="172">
                  <c:v>8.8980235294117667E-6</c:v>
                </c:pt>
                <c:pt idx="173">
                  <c:v>8.4985529411764705E-6</c:v>
                </c:pt>
                <c:pt idx="174">
                  <c:v>8.4727529411765038E-6</c:v>
                </c:pt>
                <c:pt idx="175">
                  <c:v>8.9363882352941486E-6</c:v>
                </c:pt>
                <c:pt idx="176">
                  <c:v>8.2972705882353004E-6</c:v>
                </c:pt>
                <c:pt idx="177">
                  <c:v>7.8889882352941474E-6</c:v>
                </c:pt>
                <c:pt idx="178">
                  <c:v>8.2192941176470908E-6</c:v>
                </c:pt>
                <c:pt idx="179">
                  <c:v>7.9459176470588406E-6</c:v>
                </c:pt>
                <c:pt idx="180">
                  <c:v>7.7311764705882569E-6</c:v>
                </c:pt>
                <c:pt idx="181">
                  <c:v>8.0236470588235642E-6</c:v>
                </c:pt>
                <c:pt idx="182">
                  <c:v>7.4739058823529659E-6</c:v>
                </c:pt>
                <c:pt idx="183">
                  <c:v>7.0563882352941488E-6</c:v>
                </c:pt>
                <c:pt idx="184">
                  <c:v>6.9194588235294335E-6</c:v>
                </c:pt>
                <c:pt idx="185">
                  <c:v>6.9913647058823905E-6</c:v>
                </c:pt>
                <c:pt idx="186">
                  <c:v>7.4259058823529547E-6</c:v>
                </c:pt>
                <c:pt idx="187">
                  <c:v>7.1504117647058936E-6</c:v>
                </c:pt>
                <c:pt idx="188">
                  <c:v>7.0146117647058974E-6</c:v>
                </c:pt>
                <c:pt idx="189">
                  <c:v>6.9424235294117875E-6</c:v>
                </c:pt>
                <c:pt idx="190">
                  <c:v>6.941541176470613E-6</c:v>
                </c:pt>
                <c:pt idx="191">
                  <c:v>6.9538823529412001E-6</c:v>
                </c:pt>
                <c:pt idx="192">
                  <c:v>7.2461529411764866E-6</c:v>
                </c:pt>
                <c:pt idx="193">
                  <c:v>6.8962235294117904E-6</c:v>
                </c:pt>
                <c:pt idx="194">
                  <c:v>6.7165176470588376E-6</c:v>
                </c:pt>
                <c:pt idx="195">
                  <c:v>6.8297882352941432E-6</c:v>
                </c:pt>
                <c:pt idx="196">
                  <c:v>6.5398823529412012E-6</c:v>
                </c:pt>
                <c:pt idx="197">
                  <c:v>7.4580352941176731E-6</c:v>
                </c:pt>
                <c:pt idx="198">
                  <c:v>6.7102823529412013E-6</c:v>
                </c:pt>
                <c:pt idx="199">
                  <c:v>6.1651764705882384E-6</c:v>
                </c:pt>
                <c:pt idx="200">
                  <c:v>6.1146588235294112E-6</c:v>
                </c:pt>
                <c:pt idx="201">
                  <c:v>6.3690000000000147E-6</c:v>
                </c:pt>
                <c:pt idx="202">
                  <c:v>6.4786235294117938E-6</c:v>
                </c:pt>
                <c:pt idx="203">
                  <c:v>6.5627058823529542E-6</c:v>
                </c:pt>
                <c:pt idx="204">
                  <c:v>7.1241294117647227E-6</c:v>
                </c:pt>
                <c:pt idx="205">
                  <c:v>6.5916823529412021E-6</c:v>
                </c:pt>
                <c:pt idx="206">
                  <c:v>6.2582823529412004E-6</c:v>
                </c:pt>
                <c:pt idx="207">
                  <c:v>6.5228352941176571E-6</c:v>
                </c:pt>
                <c:pt idx="208">
                  <c:v>5.9371411764706045E-6</c:v>
                </c:pt>
                <c:pt idx="209">
                  <c:v>6.2279176470588233E-6</c:v>
                </c:pt>
                <c:pt idx="210">
                  <c:v>6.459141176470609E-6</c:v>
                </c:pt>
                <c:pt idx="211">
                  <c:v>6.4575647058823796E-6</c:v>
                </c:pt>
                <c:pt idx="212">
                  <c:v>6.0605294117647275E-6</c:v>
                </c:pt>
                <c:pt idx="213">
                  <c:v>6.0646352941176603E-6</c:v>
                </c:pt>
                <c:pt idx="214">
                  <c:v>5.8562235294117851E-6</c:v>
                </c:pt>
                <c:pt idx="215">
                  <c:v>6.2244000000000119E-6</c:v>
                </c:pt>
                <c:pt idx="216">
                  <c:v>5.5720000000000171E-6</c:v>
                </c:pt>
                <c:pt idx="217">
                  <c:v>5.7536588235294302E-6</c:v>
                </c:pt>
                <c:pt idx="218">
                  <c:v>5.5892588235294314E-6</c:v>
                </c:pt>
                <c:pt idx="219">
                  <c:v>5.9140941176470701E-6</c:v>
                </c:pt>
                <c:pt idx="220">
                  <c:v>5.8697294117647343E-6</c:v>
                </c:pt>
                <c:pt idx="221">
                  <c:v>6.0126352941176649E-6</c:v>
                </c:pt>
                <c:pt idx="222">
                  <c:v>5.434752941176483E-6</c:v>
                </c:pt>
                <c:pt idx="223">
                  <c:v>5.7537294117647358E-6</c:v>
                </c:pt>
                <c:pt idx="224">
                  <c:v>6.1214823529411935E-6</c:v>
                </c:pt>
                <c:pt idx="225">
                  <c:v>5.8090470588235515E-6</c:v>
                </c:pt>
                <c:pt idx="226">
                  <c:v>5.5823294117647343E-6</c:v>
                </c:pt>
                <c:pt idx="227">
                  <c:v>5.9369176470588392E-6</c:v>
                </c:pt>
                <c:pt idx="228">
                  <c:v>5.5497764705882519E-6</c:v>
                </c:pt>
                <c:pt idx="229">
                  <c:v>6.0049294117647284E-6</c:v>
                </c:pt>
                <c:pt idx="230">
                  <c:v>4.58708235294119E-6</c:v>
                </c:pt>
                <c:pt idx="231">
                  <c:v>2.237200000000008E-6</c:v>
                </c:pt>
                <c:pt idx="232">
                  <c:v>1.71823529411765E-6</c:v>
                </c:pt>
                <c:pt idx="233">
                  <c:v>1.9550235294117741E-6</c:v>
                </c:pt>
                <c:pt idx="234">
                  <c:v>1.7404235294117726E-6</c:v>
                </c:pt>
                <c:pt idx="235">
                  <c:v>1.4796705882352973E-6</c:v>
                </c:pt>
                <c:pt idx="236">
                  <c:v>1.3859882352941196E-6</c:v>
                </c:pt>
                <c:pt idx="237">
                  <c:v>1.3021764705882413E-6</c:v>
                </c:pt>
                <c:pt idx="238">
                  <c:v>1.2060823529411795E-6</c:v>
                </c:pt>
                <c:pt idx="239">
                  <c:v>1.5691529411764774E-6</c:v>
                </c:pt>
              </c:numCache>
            </c:numRef>
          </c:val>
        </c:ser>
        <c:ser>
          <c:idx val="43"/>
          <c:order val="43"/>
          <c:tx>
            <c:strRef>
              <c:f>plot_data_c!$A$45</c:f>
              <c:strCache>
                <c:ptCount val="1"/>
                <c:pt idx="0">
                  <c:v>430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plot_data_c!$B$45:$IG$45</c:f>
              <c:numCache>
                <c:formatCode>General</c:formatCode>
                <c:ptCount val="240"/>
                <c:pt idx="0">
                  <c:v>1.2944482758620717E-5</c:v>
                </c:pt>
                <c:pt idx="1">
                  <c:v>1.407218390804598E-5</c:v>
                </c:pt>
                <c:pt idx="2">
                  <c:v>1.3416091954023001E-5</c:v>
                </c:pt>
                <c:pt idx="3">
                  <c:v>1.2701494252873596E-5</c:v>
                </c:pt>
                <c:pt idx="4">
                  <c:v>1.3013333333333357E-5</c:v>
                </c:pt>
                <c:pt idx="5">
                  <c:v>1.292816091954026E-5</c:v>
                </c:pt>
                <c:pt idx="6">
                  <c:v>1.2427586206896579E-5</c:v>
                </c:pt>
                <c:pt idx="7">
                  <c:v>1.3183333333333372E-5</c:v>
                </c:pt>
                <c:pt idx="8">
                  <c:v>1.3616091954023001E-5</c:v>
                </c:pt>
                <c:pt idx="9">
                  <c:v>1.3724712643678206E-5</c:v>
                </c:pt>
                <c:pt idx="10">
                  <c:v>1.3784022988505783E-5</c:v>
                </c:pt>
                <c:pt idx="11">
                  <c:v>1.4016666666666667E-5</c:v>
                </c:pt>
                <c:pt idx="12">
                  <c:v>1.3861034482758664E-5</c:v>
                </c:pt>
                <c:pt idx="13">
                  <c:v>1.43583908045977E-5</c:v>
                </c:pt>
                <c:pt idx="14">
                  <c:v>1.4521494252873594E-5</c:v>
                </c:pt>
                <c:pt idx="15">
                  <c:v>1.4692643678160925E-5</c:v>
                </c:pt>
                <c:pt idx="16">
                  <c:v>1.4144367816091953E-5</c:v>
                </c:pt>
                <c:pt idx="17">
                  <c:v>1.4564367816091961E-5</c:v>
                </c:pt>
                <c:pt idx="18">
                  <c:v>1.4011034482758625E-5</c:v>
                </c:pt>
                <c:pt idx="19">
                  <c:v>1.4167471264367887E-5</c:v>
                </c:pt>
                <c:pt idx="20">
                  <c:v>1.4631954022988527E-5</c:v>
                </c:pt>
                <c:pt idx="21">
                  <c:v>1.4270689655172445E-5</c:v>
                </c:pt>
                <c:pt idx="22">
                  <c:v>1.488885057471268E-5</c:v>
                </c:pt>
                <c:pt idx="23">
                  <c:v>1.5178735632183943E-5</c:v>
                </c:pt>
                <c:pt idx="24">
                  <c:v>1.4945747126436781E-5</c:v>
                </c:pt>
                <c:pt idx="25">
                  <c:v>1.4874942528735632E-5</c:v>
                </c:pt>
                <c:pt idx="26">
                  <c:v>1.5570574712643735E-5</c:v>
                </c:pt>
                <c:pt idx="27">
                  <c:v>1.5621149425287412E-5</c:v>
                </c:pt>
                <c:pt idx="28">
                  <c:v>1.5881264367816151E-5</c:v>
                </c:pt>
                <c:pt idx="29">
                  <c:v>1.5986781609195463E-5</c:v>
                </c:pt>
                <c:pt idx="30">
                  <c:v>1.5941724137931092E-5</c:v>
                </c:pt>
                <c:pt idx="31">
                  <c:v>1.6193333333333374E-5</c:v>
                </c:pt>
                <c:pt idx="32">
                  <c:v>1.5831494252873598E-5</c:v>
                </c:pt>
                <c:pt idx="33">
                  <c:v>1.5327011494252911E-5</c:v>
                </c:pt>
                <c:pt idx="34">
                  <c:v>1.5434482758620705E-5</c:v>
                </c:pt>
                <c:pt idx="35">
                  <c:v>1.5020344827586231E-5</c:v>
                </c:pt>
                <c:pt idx="36">
                  <c:v>1.5051724137931076E-5</c:v>
                </c:pt>
                <c:pt idx="37">
                  <c:v>1.6257126436781648E-5</c:v>
                </c:pt>
                <c:pt idx="38">
                  <c:v>1.6062873563218456E-5</c:v>
                </c:pt>
                <c:pt idx="39">
                  <c:v>1.5642298850574713E-5</c:v>
                </c:pt>
                <c:pt idx="40">
                  <c:v>1.6224942528735641E-5</c:v>
                </c:pt>
                <c:pt idx="41">
                  <c:v>1.6152528735632253E-5</c:v>
                </c:pt>
                <c:pt idx="42">
                  <c:v>1.611586206896557E-5</c:v>
                </c:pt>
                <c:pt idx="43">
                  <c:v>1.6373678160919592E-5</c:v>
                </c:pt>
                <c:pt idx="44">
                  <c:v>1.5814597701149443E-5</c:v>
                </c:pt>
                <c:pt idx="45">
                  <c:v>1.6285747126436805E-5</c:v>
                </c:pt>
                <c:pt idx="46">
                  <c:v>1.6274367816091963E-5</c:v>
                </c:pt>
                <c:pt idx="47">
                  <c:v>1.6165287356321865E-5</c:v>
                </c:pt>
                <c:pt idx="48">
                  <c:v>1.6158965517241381E-5</c:v>
                </c:pt>
                <c:pt idx="49">
                  <c:v>1.714758620689659E-5</c:v>
                </c:pt>
                <c:pt idx="50">
                  <c:v>1.7273563218390853E-5</c:v>
                </c:pt>
                <c:pt idx="51">
                  <c:v>1.7161034482758656E-5</c:v>
                </c:pt>
                <c:pt idx="52">
                  <c:v>1.7712298850574712E-5</c:v>
                </c:pt>
                <c:pt idx="53">
                  <c:v>1.703540229885062E-5</c:v>
                </c:pt>
                <c:pt idx="54">
                  <c:v>1.7721149425287416E-5</c:v>
                </c:pt>
                <c:pt idx="55">
                  <c:v>1.7650344827586236E-5</c:v>
                </c:pt>
                <c:pt idx="56">
                  <c:v>1.7859080459770146E-5</c:v>
                </c:pt>
                <c:pt idx="57">
                  <c:v>1.7691149425287411E-5</c:v>
                </c:pt>
                <c:pt idx="58">
                  <c:v>1.8072988505747156E-5</c:v>
                </c:pt>
                <c:pt idx="59">
                  <c:v>1.7330229885057515E-5</c:v>
                </c:pt>
                <c:pt idx="60">
                  <c:v>1.7391609195402348E-5</c:v>
                </c:pt>
                <c:pt idx="61">
                  <c:v>1.9196781609195464E-5</c:v>
                </c:pt>
                <c:pt idx="62">
                  <c:v>1.9009540229885136E-5</c:v>
                </c:pt>
                <c:pt idx="63">
                  <c:v>1.925517241379316E-5</c:v>
                </c:pt>
                <c:pt idx="64">
                  <c:v>1.9574827586206951E-5</c:v>
                </c:pt>
                <c:pt idx="65">
                  <c:v>1.9677241379310404E-5</c:v>
                </c:pt>
                <c:pt idx="66">
                  <c:v>2.1100919540229982E-5</c:v>
                </c:pt>
                <c:pt idx="67">
                  <c:v>3.2959655172413901E-5</c:v>
                </c:pt>
                <c:pt idx="68">
                  <c:v>3.2315287356321909E-5</c:v>
                </c:pt>
                <c:pt idx="69">
                  <c:v>3.8993218390804692E-5</c:v>
                </c:pt>
                <c:pt idx="70">
                  <c:v>4.8880459770114937E-5</c:v>
                </c:pt>
                <c:pt idx="71">
                  <c:v>5.4319080459770316E-5</c:v>
                </c:pt>
                <c:pt idx="72">
                  <c:v>5.5174022988505844E-5</c:v>
                </c:pt>
                <c:pt idx="73">
                  <c:v>5.6532873563218432E-5</c:v>
                </c:pt>
                <c:pt idx="74">
                  <c:v>5.9327471264367966E-5</c:v>
                </c:pt>
                <c:pt idx="75">
                  <c:v>6.0147126436781731E-5</c:v>
                </c:pt>
                <c:pt idx="76">
                  <c:v>5.8835402298850572E-5</c:v>
                </c:pt>
                <c:pt idx="77">
                  <c:v>5.9573333333333558E-5</c:v>
                </c:pt>
                <c:pt idx="78">
                  <c:v>6.0930574712643884E-5</c:v>
                </c:pt>
                <c:pt idx="79">
                  <c:v>5.9339655172413943E-5</c:v>
                </c:pt>
                <c:pt idx="80">
                  <c:v>6.3066666666666826E-5</c:v>
                </c:pt>
                <c:pt idx="81">
                  <c:v>6.4215402298850694E-5</c:v>
                </c:pt>
                <c:pt idx="82">
                  <c:v>6.3823448275862071E-5</c:v>
                </c:pt>
                <c:pt idx="83">
                  <c:v>6.7488735632184062E-5</c:v>
                </c:pt>
                <c:pt idx="84">
                  <c:v>6.8330344827586452E-5</c:v>
                </c:pt>
                <c:pt idx="85">
                  <c:v>6.8184137931034686E-5</c:v>
                </c:pt>
                <c:pt idx="86">
                  <c:v>7.0223678160919532E-5</c:v>
                </c:pt>
                <c:pt idx="87">
                  <c:v>7.2038505747126623E-5</c:v>
                </c:pt>
                <c:pt idx="88">
                  <c:v>7.1904022988505896E-5</c:v>
                </c:pt>
                <c:pt idx="89">
                  <c:v>7.1704942528735808E-5</c:v>
                </c:pt>
                <c:pt idx="90">
                  <c:v>7.231448275862096E-5</c:v>
                </c:pt>
                <c:pt idx="91">
                  <c:v>7.3634022988505908E-5</c:v>
                </c:pt>
                <c:pt idx="92">
                  <c:v>7.4199770114942763E-5</c:v>
                </c:pt>
                <c:pt idx="93">
                  <c:v>7.5630689655172576E-5</c:v>
                </c:pt>
                <c:pt idx="94">
                  <c:v>7.5604712643678298E-5</c:v>
                </c:pt>
                <c:pt idx="95">
                  <c:v>7.3731149425287413E-5</c:v>
                </c:pt>
                <c:pt idx="96">
                  <c:v>7.6247816091954028E-5</c:v>
                </c:pt>
                <c:pt idx="97">
                  <c:v>7.6737471264367991E-5</c:v>
                </c:pt>
                <c:pt idx="98">
                  <c:v>7.6764367816092199E-5</c:v>
                </c:pt>
                <c:pt idx="99">
                  <c:v>7.6292413793103658E-5</c:v>
                </c:pt>
                <c:pt idx="100">
                  <c:v>7.5659885057471392E-5</c:v>
                </c:pt>
                <c:pt idx="101">
                  <c:v>7.5451034482758818E-5</c:v>
                </c:pt>
                <c:pt idx="102">
                  <c:v>7.7386206896551995E-5</c:v>
                </c:pt>
                <c:pt idx="103">
                  <c:v>7.6868160919540466E-5</c:v>
                </c:pt>
                <c:pt idx="104">
                  <c:v>7.5424827586207031E-5</c:v>
                </c:pt>
                <c:pt idx="105">
                  <c:v>7.6179999999999992E-5</c:v>
                </c:pt>
                <c:pt idx="106">
                  <c:v>7.6017126436781835E-5</c:v>
                </c:pt>
                <c:pt idx="107">
                  <c:v>7.4093218390804827E-5</c:v>
                </c:pt>
                <c:pt idx="108">
                  <c:v>7.4660804597701392E-5</c:v>
                </c:pt>
                <c:pt idx="109">
                  <c:v>7.3451609195402428E-5</c:v>
                </c:pt>
                <c:pt idx="110">
                  <c:v>7.3297816091954024E-5</c:v>
                </c:pt>
                <c:pt idx="111">
                  <c:v>7.4342528735632412E-5</c:v>
                </c:pt>
                <c:pt idx="112">
                  <c:v>7.1580804597701184E-5</c:v>
                </c:pt>
                <c:pt idx="113">
                  <c:v>6.9665057471264392E-5</c:v>
                </c:pt>
                <c:pt idx="114">
                  <c:v>6.890068965517255E-5</c:v>
                </c:pt>
                <c:pt idx="115">
                  <c:v>6.8987701149425529E-5</c:v>
                </c:pt>
                <c:pt idx="116">
                  <c:v>6.760896551724155E-5</c:v>
                </c:pt>
                <c:pt idx="117">
                  <c:v>6.7319310344827823E-5</c:v>
                </c:pt>
                <c:pt idx="118">
                  <c:v>6.5278160919540382E-5</c:v>
                </c:pt>
                <c:pt idx="119">
                  <c:v>6.3832068965517428E-5</c:v>
                </c:pt>
                <c:pt idx="120">
                  <c:v>6.2848390804597876E-5</c:v>
                </c:pt>
                <c:pt idx="121">
                  <c:v>6.1456896551724302E-5</c:v>
                </c:pt>
                <c:pt idx="122">
                  <c:v>6.068057471264385E-5</c:v>
                </c:pt>
                <c:pt idx="123">
                  <c:v>6.1973678160919535E-5</c:v>
                </c:pt>
                <c:pt idx="124">
                  <c:v>5.6547586206896656E-5</c:v>
                </c:pt>
                <c:pt idx="125">
                  <c:v>5.5859080459770257E-5</c:v>
                </c:pt>
                <c:pt idx="126">
                  <c:v>5.6282988505747134E-5</c:v>
                </c:pt>
                <c:pt idx="127">
                  <c:v>5.3029655172413802E-5</c:v>
                </c:pt>
                <c:pt idx="128">
                  <c:v>4.8415172413793112E-5</c:v>
                </c:pt>
                <c:pt idx="129">
                  <c:v>4.9136896551724312E-5</c:v>
                </c:pt>
                <c:pt idx="130">
                  <c:v>4.9617931034482985E-5</c:v>
                </c:pt>
                <c:pt idx="131">
                  <c:v>4.8104482758620825E-5</c:v>
                </c:pt>
                <c:pt idx="132">
                  <c:v>4.2909655172413804E-5</c:v>
                </c:pt>
                <c:pt idx="133">
                  <c:v>3.8259080459770236E-5</c:v>
                </c:pt>
                <c:pt idx="134">
                  <c:v>3.4828390804597768E-5</c:v>
                </c:pt>
                <c:pt idx="135">
                  <c:v>3.0461724137931041E-5</c:v>
                </c:pt>
                <c:pt idx="136">
                  <c:v>2.9350459770114984E-5</c:v>
                </c:pt>
                <c:pt idx="137">
                  <c:v>2.9317586206896549E-5</c:v>
                </c:pt>
                <c:pt idx="138">
                  <c:v>2.8618275862069058E-5</c:v>
                </c:pt>
                <c:pt idx="139">
                  <c:v>2.8400919540230007E-5</c:v>
                </c:pt>
                <c:pt idx="140">
                  <c:v>2.8369195402298856E-5</c:v>
                </c:pt>
                <c:pt idx="141">
                  <c:v>2.8568850574712651E-5</c:v>
                </c:pt>
                <c:pt idx="142">
                  <c:v>2.9138965517241453E-5</c:v>
                </c:pt>
                <c:pt idx="143">
                  <c:v>2.8059310344827643E-5</c:v>
                </c:pt>
                <c:pt idx="144">
                  <c:v>2.707678160919547E-5</c:v>
                </c:pt>
                <c:pt idx="145">
                  <c:v>2.8204712643678247E-5</c:v>
                </c:pt>
                <c:pt idx="146">
                  <c:v>2.6567586206896554E-5</c:v>
                </c:pt>
                <c:pt idx="147">
                  <c:v>2.3443678160919648E-5</c:v>
                </c:pt>
                <c:pt idx="148">
                  <c:v>2.0781149425287437E-5</c:v>
                </c:pt>
                <c:pt idx="149">
                  <c:v>2.0860229885057486E-5</c:v>
                </c:pt>
                <c:pt idx="150">
                  <c:v>1.7958390804597701E-5</c:v>
                </c:pt>
                <c:pt idx="151">
                  <c:v>1.4894597701149425E-5</c:v>
                </c:pt>
                <c:pt idx="152">
                  <c:v>1.137479310344828E-5</c:v>
                </c:pt>
                <c:pt idx="153">
                  <c:v>1.0774816091954023E-5</c:v>
                </c:pt>
                <c:pt idx="154">
                  <c:v>1.0363298850574713E-5</c:v>
                </c:pt>
                <c:pt idx="155">
                  <c:v>1.0563643678160921E-5</c:v>
                </c:pt>
                <c:pt idx="156">
                  <c:v>1.0157494252873563E-5</c:v>
                </c:pt>
                <c:pt idx="157">
                  <c:v>1.0047367816091953E-5</c:v>
                </c:pt>
                <c:pt idx="158">
                  <c:v>9.3384137931034547E-6</c:v>
                </c:pt>
                <c:pt idx="159">
                  <c:v>9.357620689655191E-6</c:v>
                </c:pt>
                <c:pt idx="160">
                  <c:v>9.825804597701204E-6</c:v>
                </c:pt>
                <c:pt idx="161">
                  <c:v>9.6471839080460043E-6</c:v>
                </c:pt>
                <c:pt idx="162">
                  <c:v>9.5525517241379686E-6</c:v>
                </c:pt>
                <c:pt idx="163">
                  <c:v>9.4565977011494694E-6</c:v>
                </c:pt>
                <c:pt idx="164">
                  <c:v>9.4072758620689938E-6</c:v>
                </c:pt>
                <c:pt idx="165">
                  <c:v>9.5042298850574766E-6</c:v>
                </c:pt>
                <c:pt idx="166">
                  <c:v>9.0418390804597871E-6</c:v>
                </c:pt>
                <c:pt idx="167">
                  <c:v>9.323459770114984E-6</c:v>
                </c:pt>
                <c:pt idx="168">
                  <c:v>9.1884827586207266E-6</c:v>
                </c:pt>
                <c:pt idx="169">
                  <c:v>8.4768045977011954E-6</c:v>
                </c:pt>
                <c:pt idx="170">
                  <c:v>8.0792643678161144E-6</c:v>
                </c:pt>
                <c:pt idx="171">
                  <c:v>8.3182298850574747E-6</c:v>
                </c:pt>
                <c:pt idx="172">
                  <c:v>8.5063678160919824E-6</c:v>
                </c:pt>
                <c:pt idx="173">
                  <c:v>8.422781609195428E-6</c:v>
                </c:pt>
                <c:pt idx="174">
                  <c:v>8.4228505747126782E-6</c:v>
                </c:pt>
                <c:pt idx="175">
                  <c:v>8.411183908046008E-6</c:v>
                </c:pt>
                <c:pt idx="176">
                  <c:v>8.6693793103448534E-6</c:v>
                </c:pt>
                <c:pt idx="177">
                  <c:v>8.6747471264368032E-6</c:v>
                </c:pt>
                <c:pt idx="178">
                  <c:v>8.1432068965517266E-6</c:v>
                </c:pt>
                <c:pt idx="179">
                  <c:v>7.5369425287356548E-6</c:v>
                </c:pt>
                <c:pt idx="180">
                  <c:v>7.7572988505747382E-6</c:v>
                </c:pt>
                <c:pt idx="181">
                  <c:v>7.8218275862069125E-6</c:v>
                </c:pt>
                <c:pt idx="182">
                  <c:v>8.0865632183908371E-6</c:v>
                </c:pt>
                <c:pt idx="183">
                  <c:v>7.8354482758620977E-6</c:v>
                </c:pt>
                <c:pt idx="184">
                  <c:v>7.4264367816092209E-6</c:v>
                </c:pt>
                <c:pt idx="185">
                  <c:v>7.0684252873563373E-6</c:v>
                </c:pt>
                <c:pt idx="186">
                  <c:v>7.1745402298850594E-6</c:v>
                </c:pt>
                <c:pt idx="187">
                  <c:v>7.4382413793103771E-6</c:v>
                </c:pt>
                <c:pt idx="188">
                  <c:v>6.8971264367816235E-6</c:v>
                </c:pt>
                <c:pt idx="189">
                  <c:v>6.759022988505771E-6</c:v>
                </c:pt>
                <c:pt idx="190">
                  <c:v>6.8514367816092171E-6</c:v>
                </c:pt>
                <c:pt idx="191">
                  <c:v>6.4949195402298945E-6</c:v>
                </c:pt>
                <c:pt idx="192">
                  <c:v>6.7143103448275983E-6</c:v>
                </c:pt>
                <c:pt idx="193">
                  <c:v>7.1316551724138191E-6</c:v>
                </c:pt>
                <c:pt idx="194">
                  <c:v>7.3408045977011677E-6</c:v>
                </c:pt>
                <c:pt idx="195">
                  <c:v>6.9831034482758879E-6</c:v>
                </c:pt>
                <c:pt idx="196">
                  <c:v>7.06690804597703E-6</c:v>
                </c:pt>
                <c:pt idx="197">
                  <c:v>7.1679310344827691E-6</c:v>
                </c:pt>
                <c:pt idx="198">
                  <c:v>6.6856666666666837E-6</c:v>
                </c:pt>
                <c:pt idx="199">
                  <c:v>6.4713218390804854E-6</c:v>
                </c:pt>
                <c:pt idx="200">
                  <c:v>6.3261839080459814E-6</c:v>
                </c:pt>
                <c:pt idx="201">
                  <c:v>6.1230459770114941E-6</c:v>
                </c:pt>
                <c:pt idx="202">
                  <c:v>5.7089195402298947E-6</c:v>
                </c:pt>
                <c:pt idx="203">
                  <c:v>5.8996666666666865E-6</c:v>
                </c:pt>
                <c:pt idx="204">
                  <c:v>6.7322298850575012E-6</c:v>
                </c:pt>
                <c:pt idx="205">
                  <c:v>6.3380574712643911E-6</c:v>
                </c:pt>
                <c:pt idx="206">
                  <c:v>6.3990344827586463E-6</c:v>
                </c:pt>
                <c:pt idx="207">
                  <c:v>6.3642988505747272E-6</c:v>
                </c:pt>
                <c:pt idx="208">
                  <c:v>6.3349080459770249E-6</c:v>
                </c:pt>
                <c:pt idx="209">
                  <c:v>6.4035632183908305E-6</c:v>
                </c:pt>
                <c:pt idx="210">
                  <c:v>6.4897011494253094E-6</c:v>
                </c:pt>
                <c:pt idx="211">
                  <c:v>6.3117126436781832E-6</c:v>
                </c:pt>
                <c:pt idx="212">
                  <c:v>6.2822528735632426E-6</c:v>
                </c:pt>
                <c:pt idx="213">
                  <c:v>5.9708850574712792E-6</c:v>
                </c:pt>
                <c:pt idx="214">
                  <c:v>6.3741494252873819E-6</c:v>
                </c:pt>
                <c:pt idx="215">
                  <c:v>5.8629425287356324E-6</c:v>
                </c:pt>
                <c:pt idx="216">
                  <c:v>5.6555862068965495E-6</c:v>
                </c:pt>
                <c:pt idx="217">
                  <c:v>5.4381034482758849E-6</c:v>
                </c:pt>
                <c:pt idx="218">
                  <c:v>5.4061724137931343E-6</c:v>
                </c:pt>
                <c:pt idx="219">
                  <c:v>5.6891379310344945E-6</c:v>
                </c:pt>
                <c:pt idx="220">
                  <c:v>6.0203678160919676E-6</c:v>
                </c:pt>
                <c:pt idx="221">
                  <c:v>5.8205862068965496E-6</c:v>
                </c:pt>
                <c:pt idx="222">
                  <c:v>5.4502988505747356E-6</c:v>
                </c:pt>
                <c:pt idx="223">
                  <c:v>5.5689540229885093E-6</c:v>
                </c:pt>
                <c:pt idx="224">
                  <c:v>5.708471264367833E-6</c:v>
                </c:pt>
                <c:pt idx="225">
                  <c:v>5.7683448275862073E-6</c:v>
                </c:pt>
                <c:pt idx="226">
                  <c:v>5.6101954022988605E-6</c:v>
                </c:pt>
                <c:pt idx="227">
                  <c:v>5.6424712643678246E-6</c:v>
                </c:pt>
                <c:pt idx="228">
                  <c:v>6.0177816091954019E-6</c:v>
                </c:pt>
                <c:pt idx="229">
                  <c:v>5.8602528735632346E-6</c:v>
                </c:pt>
                <c:pt idx="230">
                  <c:v>4.7234712643678271E-6</c:v>
                </c:pt>
                <c:pt idx="231">
                  <c:v>2.5151264367816149E-6</c:v>
                </c:pt>
                <c:pt idx="232">
                  <c:v>2.3783448275862123E-6</c:v>
                </c:pt>
                <c:pt idx="233">
                  <c:v>2.249712643678166E-6</c:v>
                </c:pt>
                <c:pt idx="234">
                  <c:v>1.9635517241379388E-6</c:v>
                </c:pt>
                <c:pt idx="235">
                  <c:v>1.8252068965517307E-6</c:v>
                </c:pt>
                <c:pt idx="236">
                  <c:v>1.8044827586206949E-6</c:v>
                </c:pt>
                <c:pt idx="237">
                  <c:v>1.9424597701149483E-6</c:v>
                </c:pt>
                <c:pt idx="238">
                  <c:v>1.8946091954023038E-6</c:v>
                </c:pt>
                <c:pt idx="239">
                  <c:v>2.0218505747126483E-6</c:v>
                </c:pt>
              </c:numCache>
            </c:numRef>
          </c:val>
        </c:ser>
        <c:ser>
          <c:idx val="44"/>
          <c:order val="44"/>
          <c:tx>
            <c:strRef>
              <c:f>plot_data_c!$A$46</c:f>
              <c:strCache>
                <c:ptCount val="1"/>
                <c:pt idx="0">
                  <c:v>440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plot_data_c!$B$46:$IG$46</c:f>
              <c:numCache>
                <c:formatCode>General</c:formatCode>
                <c:ptCount val="240"/>
                <c:pt idx="0">
                  <c:v>1.2960337078651701E-5</c:v>
                </c:pt>
                <c:pt idx="1">
                  <c:v>1.3063595505618032E-5</c:v>
                </c:pt>
                <c:pt idx="2">
                  <c:v>1.3523820224719166E-5</c:v>
                </c:pt>
                <c:pt idx="3">
                  <c:v>1.3443707865168592E-5</c:v>
                </c:pt>
                <c:pt idx="4">
                  <c:v>1.2740337078651704E-5</c:v>
                </c:pt>
                <c:pt idx="5">
                  <c:v>1.2808089887640478E-5</c:v>
                </c:pt>
                <c:pt idx="6">
                  <c:v>1.2698202247191011E-5</c:v>
                </c:pt>
                <c:pt idx="7">
                  <c:v>1.3167977528089901E-5</c:v>
                </c:pt>
                <c:pt idx="8">
                  <c:v>1.3631011235955109E-5</c:v>
                </c:pt>
                <c:pt idx="9">
                  <c:v>1.3381123595505674E-5</c:v>
                </c:pt>
                <c:pt idx="10">
                  <c:v>1.3920000000000045E-5</c:v>
                </c:pt>
                <c:pt idx="11">
                  <c:v>1.4184044943820241E-5</c:v>
                </c:pt>
                <c:pt idx="12">
                  <c:v>1.373359550561803E-5</c:v>
                </c:pt>
                <c:pt idx="13">
                  <c:v>1.4005280898876403E-5</c:v>
                </c:pt>
                <c:pt idx="14">
                  <c:v>1.4429438202247231E-5</c:v>
                </c:pt>
                <c:pt idx="15">
                  <c:v>1.4104943820224716E-5</c:v>
                </c:pt>
                <c:pt idx="16">
                  <c:v>1.4132022471910125E-5</c:v>
                </c:pt>
                <c:pt idx="17">
                  <c:v>1.3974382022471911E-5</c:v>
                </c:pt>
                <c:pt idx="18">
                  <c:v>1.4351797752808989E-5</c:v>
                </c:pt>
                <c:pt idx="19">
                  <c:v>1.3756629213483207E-5</c:v>
                </c:pt>
                <c:pt idx="20">
                  <c:v>1.4502696629213507E-5</c:v>
                </c:pt>
                <c:pt idx="21">
                  <c:v>1.4002471910112418E-5</c:v>
                </c:pt>
                <c:pt idx="22">
                  <c:v>1.5102471910112426E-5</c:v>
                </c:pt>
                <c:pt idx="23">
                  <c:v>1.4701797752809016E-5</c:v>
                </c:pt>
                <c:pt idx="24">
                  <c:v>1.4670112359550583E-5</c:v>
                </c:pt>
                <c:pt idx="25">
                  <c:v>1.4389213483146062E-5</c:v>
                </c:pt>
                <c:pt idx="26">
                  <c:v>1.520359550561804E-5</c:v>
                </c:pt>
                <c:pt idx="27">
                  <c:v>1.5260786516853968E-5</c:v>
                </c:pt>
                <c:pt idx="28">
                  <c:v>1.5591348314606772E-5</c:v>
                </c:pt>
                <c:pt idx="29">
                  <c:v>1.5664494382022521E-5</c:v>
                </c:pt>
                <c:pt idx="30">
                  <c:v>1.5389550561797803E-5</c:v>
                </c:pt>
                <c:pt idx="31">
                  <c:v>1.5600674157303424E-5</c:v>
                </c:pt>
                <c:pt idx="32">
                  <c:v>1.5747752808988805E-5</c:v>
                </c:pt>
                <c:pt idx="33">
                  <c:v>1.467741573033712E-5</c:v>
                </c:pt>
                <c:pt idx="34">
                  <c:v>1.4455393258426965E-5</c:v>
                </c:pt>
                <c:pt idx="35">
                  <c:v>1.4534831460674179E-5</c:v>
                </c:pt>
                <c:pt idx="36">
                  <c:v>1.5392022471910123E-5</c:v>
                </c:pt>
                <c:pt idx="37">
                  <c:v>1.5843595505618037E-5</c:v>
                </c:pt>
                <c:pt idx="38">
                  <c:v>1.6095056179775283E-5</c:v>
                </c:pt>
                <c:pt idx="39">
                  <c:v>1.5180674157303411E-5</c:v>
                </c:pt>
                <c:pt idx="40">
                  <c:v>1.5653258426966323E-5</c:v>
                </c:pt>
                <c:pt idx="41">
                  <c:v>1.6767752808988823E-5</c:v>
                </c:pt>
                <c:pt idx="42">
                  <c:v>1.6129662921348313E-5</c:v>
                </c:pt>
                <c:pt idx="43">
                  <c:v>1.6141348314606795E-5</c:v>
                </c:pt>
                <c:pt idx="44">
                  <c:v>1.5906741573033723E-5</c:v>
                </c:pt>
                <c:pt idx="45">
                  <c:v>1.602101123595512E-5</c:v>
                </c:pt>
                <c:pt idx="46">
                  <c:v>1.5811573033707926E-5</c:v>
                </c:pt>
                <c:pt idx="47">
                  <c:v>1.5995617977528093E-5</c:v>
                </c:pt>
                <c:pt idx="48">
                  <c:v>1.6148426966292178E-5</c:v>
                </c:pt>
                <c:pt idx="49">
                  <c:v>1.6420112359550611E-5</c:v>
                </c:pt>
                <c:pt idx="50">
                  <c:v>1.7060898876404525E-5</c:v>
                </c:pt>
                <c:pt idx="51">
                  <c:v>1.7285280898876433E-5</c:v>
                </c:pt>
                <c:pt idx="52">
                  <c:v>1.7015168539325873E-5</c:v>
                </c:pt>
                <c:pt idx="53">
                  <c:v>1.7228764044943854E-5</c:v>
                </c:pt>
                <c:pt idx="54">
                  <c:v>1.6977078651685456E-5</c:v>
                </c:pt>
                <c:pt idx="55">
                  <c:v>1.8250786516853971E-5</c:v>
                </c:pt>
                <c:pt idx="56">
                  <c:v>1.8707752808988824E-5</c:v>
                </c:pt>
                <c:pt idx="57">
                  <c:v>1.8536292134831462E-5</c:v>
                </c:pt>
                <c:pt idx="58">
                  <c:v>1.8366741573033737E-5</c:v>
                </c:pt>
                <c:pt idx="59">
                  <c:v>1.8672247191011241E-5</c:v>
                </c:pt>
                <c:pt idx="60">
                  <c:v>1.8350786516853964E-5</c:v>
                </c:pt>
                <c:pt idx="61">
                  <c:v>1.9024943820224719E-5</c:v>
                </c:pt>
                <c:pt idx="62">
                  <c:v>1.9337977528089922E-5</c:v>
                </c:pt>
                <c:pt idx="63">
                  <c:v>1.9952696629213545E-5</c:v>
                </c:pt>
                <c:pt idx="64">
                  <c:v>2.0240561797752808E-5</c:v>
                </c:pt>
                <c:pt idx="65">
                  <c:v>2.1512359550561802E-5</c:v>
                </c:pt>
                <c:pt idx="66">
                  <c:v>2.3517977528090007E-5</c:v>
                </c:pt>
                <c:pt idx="67">
                  <c:v>3.4861348314606857E-5</c:v>
                </c:pt>
                <c:pt idx="68">
                  <c:v>3.6570337078651826E-5</c:v>
                </c:pt>
                <c:pt idx="69">
                  <c:v>3.4125168539325931E-5</c:v>
                </c:pt>
                <c:pt idx="70">
                  <c:v>4.3497865168539329E-5</c:v>
                </c:pt>
                <c:pt idx="71">
                  <c:v>5.2360224719101387E-5</c:v>
                </c:pt>
                <c:pt idx="72">
                  <c:v>5.2797865168539454E-5</c:v>
                </c:pt>
                <c:pt idx="73">
                  <c:v>5.4591235955056444E-5</c:v>
                </c:pt>
                <c:pt idx="74">
                  <c:v>5.5981348314606804E-5</c:v>
                </c:pt>
                <c:pt idx="75">
                  <c:v>5.6718089887640674E-5</c:v>
                </c:pt>
                <c:pt idx="76">
                  <c:v>5.6849438202247299E-5</c:v>
                </c:pt>
                <c:pt idx="77">
                  <c:v>5.7548539325842841E-5</c:v>
                </c:pt>
                <c:pt idx="78">
                  <c:v>5.9909325842696851E-5</c:v>
                </c:pt>
                <c:pt idx="79">
                  <c:v>5.8436067415730544E-5</c:v>
                </c:pt>
                <c:pt idx="80">
                  <c:v>5.9906067415730576E-5</c:v>
                </c:pt>
                <c:pt idx="81">
                  <c:v>6.1490112359550574E-5</c:v>
                </c:pt>
                <c:pt idx="82">
                  <c:v>6.2725842696629213E-5</c:v>
                </c:pt>
                <c:pt idx="83">
                  <c:v>6.4931685393258566E-5</c:v>
                </c:pt>
                <c:pt idx="84">
                  <c:v>6.6286741573033824E-5</c:v>
                </c:pt>
                <c:pt idx="85">
                  <c:v>6.6155617977528273E-5</c:v>
                </c:pt>
                <c:pt idx="86">
                  <c:v>6.6515730337078841E-5</c:v>
                </c:pt>
                <c:pt idx="87">
                  <c:v>7.0522696629213733E-5</c:v>
                </c:pt>
                <c:pt idx="88">
                  <c:v>7.0062584269663108E-5</c:v>
                </c:pt>
                <c:pt idx="89">
                  <c:v>6.9133146067415843E-5</c:v>
                </c:pt>
                <c:pt idx="90">
                  <c:v>7.0879662921348563E-5</c:v>
                </c:pt>
                <c:pt idx="91">
                  <c:v>7.2255280898876606E-5</c:v>
                </c:pt>
                <c:pt idx="92">
                  <c:v>7.3567528089887787E-5</c:v>
                </c:pt>
                <c:pt idx="93">
                  <c:v>7.2994606741573256E-5</c:v>
                </c:pt>
                <c:pt idx="94">
                  <c:v>7.3372471910112646E-5</c:v>
                </c:pt>
                <c:pt idx="95">
                  <c:v>7.3808539325842905E-5</c:v>
                </c:pt>
                <c:pt idx="96">
                  <c:v>7.5379325842696871E-5</c:v>
                </c:pt>
                <c:pt idx="97">
                  <c:v>7.6061797752809167E-5</c:v>
                </c:pt>
                <c:pt idx="98">
                  <c:v>7.5501348314606834E-5</c:v>
                </c:pt>
                <c:pt idx="99">
                  <c:v>7.4335842696629314E-5</c:v>
                </c:pt>
                <c:pt idx="100">
                  <c:v>7.3569213483146268E-5</c:v>
                </c:pt>
                <c:pt idx="101">
                  <c:v>7.4496179775281046E-5</c:v>
                </c:pt>
                <c:pt idx="102">
                  <c:v>7.5604269662921485E-5</c:v>
                </c:pt>
                <c:pt idx="103">
                  <c:v>7.5450112359550691E-5</c:v>
                </c:pt>
                <c:pt idx="104">
                  <c:v>7.4248988764044963E-5</c:v>
                </c:pt>
                <c:pt idx="105">
                  <c:v>7.493561797752843E-5</c:v>
                </c:pt>
                <c:pt idx="106">
                  <c:v>7.2142247191011463E-5</c:v>
                </c:pt>
                <c:pt idx="107">
                  <c:v>7.423393258426981E-5</c:v>
                </c:pt>
                <c:pt idx="108">
                  <c:v>7.3117303370786647E-5</c:v>
                </c:pt>
                <c:pt idx="109">
                  <c:v>7.3119101123595624E-5</c:v>
                </c:pt>
                <c:pt idx="110">
                  <c:v>7.1610337078651829E-5</c:v>
                </c:pt>
                <c:pt idx="111">
                  <c:v>7.1958314606741745E-5</c:v>
                </c:pt>
                <c:pt idx="112">
                  <c:v>7.0310898876404647E-5</c:v>
                </c:pt>
                <c:pt idx="113">
                  <c:v>6.8943370786516894E-5</c:v>
                </c:pt>
                <c:pt idx="114">
                  <c:v>6.751685393258447E-5</c:v>
                </c:pt>
                <c:pt idx="115">
                  <c:v>6.7734943820224963E-5</c:v>
                </c:pt>
                <c:pt idx="116">
                  <c:v>6.6335505617977534E-5</c:v>
                </c:pt>
                <c:pt idx="117">
                  <c:v>6.6297640449438443E-5</c:v>
                </c:pt>
                <c:pt idx="118">
                  <c:v>6.4898314606741877E-5</c:v>
                </c:pt>
                <c:pt idx="119">
                  <c:v>6.3907752808988917E-5</c:v>
                </c:pt>
                <c:pt idx="120">
                  <c:v>6.2310786516854092E-5</c:v>
                </c:pt>
                <c:pt idx="121">
                  <c:v>5.9896966292135056E-5</c:v>
                </c:pt>
                <c:pt idx="122">
                  <c:v>5.9284044943820479E-5</c:v>
                </c:pt>
                <c:pt idx="123">
                  <c:v>5.9490898876404646E-5</c:v>
                </c:pt>
                <c:pt idx="124">
                  <c:v>5.4951460674157312E-5</c:v>
                </c:pt>
                <c:pt idx="125">
                  <c:v>5.3753146067415804E-5</c:v>
                </c:pt>
                <c:pt idx="126">
                  <c:v>5.3951011235955131E-5</c:v>
                </c:pt>
                <c:pt idx="127">
                  <c:v>5.2071235955056387E-5</c:v>
                </c:pt>
                <c:pt idx="128">
                  <c:v>4.6921348314606751E-5</c:v>
                </c:pt>
                <c:pt idx="129">
                  <c:v>4.7014943820224917E-5</c:v>
                </c:pt>
                <c:pt idx="130">
                  <c:v>4.7387640449438463E-5</c:v>
                </c:pt>
                <c:pt idx="131">
                  <c:v>4.6504831460674156E-5</c:v>
                </c:pt>
                <c:pt idx="132">
                  <c:v>4.0335955056179804E-5</c:v>
                </c:pt>
                <c:pt idx="133">
                  <c:v>3.7242584269662986E-5</c:v>
                </c:pt>
                <c:pt idx="134">
                  <c:v>3.3489213483146218E-5</c:v>
                </c:pt>
                <c:pt idx="135">
                  <c:v>2.9953033707865257E-5</c:v>
                </c:pt>
                <c:pt idx="136">
                  <c:v>2.8680786516854016E-5</c:v>
                </c:pt>
                <c:pt idx="137">
                  <c:v>2.8166179775280899E-5</c:v>
                </c:pt>
                <c:pt idx="138">
                  <c:v>2.7751797752809096E-5</c:v>
                </c:pt>
                <c:pt idx="139">
                  <c:v>2.7893483146067471E-5</c:v>
                </c:pt>
                <c:pt idx="140">
                  <c:v>2.8408764044943842E-5</c:v>
                </c:pt>
                <c:pt idx="141">
                  <c:v>2.7626741573033811E-5</c:v>
                </c:pt>
                <c:pt idx="142">
                  <c:v>2.7222696629213599E-5</c:v>
                </c:pt>
                <c:pt idx="143">
                  <c:v>2.7101685393258442E-5</c:v>
                </c:pt>
                <c:pt idx="144">
                  <c:v>2.6708202247191012E-5</c:v>
                </c:pt>
                <c:pt idx="145">
                  <c:v>2.7300000000000074E-5</c:v>
                </c:pt>
                <c:pt idx="146">
                  <c:v>2.5702022471910209E-5</c:v>
                </c:pt>
                <c:pt idx="147">
                  <c:v>2.2998426966292141E-5</c:v>
                </c:pt>
                <c:pt idx="148">
                  <c:v>2.0394157303370811E-5</c:v>
                </c:pt>
                <c:pt idx="149">
                  <c:v>2.0750112359550618E-5</c:v>
                </c:pt>
                <c:pt idx="150">
                  <c:v>1.7650674157303406E-5</c:v>
                </c:pt>
                <c:pt idx="151">
                  <c:v>1.5000786516853967E-5</c:v>
                </c:pt>
                <c:pt idx="152">
                  <c:v>1.040477528089892E-5</c:v>
                </c:pt>
                <c:pt idx="153">
                  <c:v>1.0146067415730365E-5</c:v>
                </c:pt>
                <c:pt idx="154">
                  <c:v>1.033012359550565E-5</c:v>
                </c:pt>
                <c:pt idx="155">
                  <c:v>1.0322089887640476E-5</c:v>
                </c:pt>
                <c:pt idx="156">
                  <c:v>9.7486629213483228E-6</c:v>
                </c:pt>
                <c:pt idx="157">
                  <c:v>1.0235674157303381E-5</c:v>
                </c:pt>
                <c:pt idx="158">
                  <c:v>9.2789887640449528E-6</c:v>
                </c:pt>
                <c:pt idx="159">
                  <c:v>9.3828764044944114E-6</c:v>
                </c:pt>
                <c:pt idx="160">
                  <c:v>9.1231011235955056E-6</c:v>
                </c:pt>
                <c:pt idx="161">
                  <c:v>9.3752471910112759E-6</c:v>
                </c:pt>
                <c:pt idx="162">
                  <c:v>9.7574494382022985E-6</c:v>
                </c:pt>
                <c:pt idx="163">
                  <c:v>9.6454044943820606E-6</c:v>
                </c:pt>
                <c:pt idx="164">
                  <c:v>9.1376629213483383E-6</c:v>
                </c:pt>
                <c:pt idx="165">
                  <c:v>9.0807977528090323E-6</c:v>
                </c:pt>
                <c:pt idx="166">
                  <c:v>8.7428539325842985E-6</c:v>
                </c:pt>
                <c:pt idx="167">
                  <c:v>8.7602359550561978E-6</c:v>
                </c:pt>
                <c:pt idx="168">
                  <c:v>9.0027528089888148E-6</c:v>
                </c:pt>
                <c:pt idx="169">
                  <c:v>8.5466741573033928E-6</c:v>
                </c:pt>
                <c:pt idx="170">
                  <c:v>8.6911910112359728E-6</c:v>
                </c:pt>
                <c:pt idx="171">
                  <c:v>8.425629213483186E-6</c:v>
                </c:pt>
                <c:pt idx="172">
                  <c:v>8.1649550561797965E-6</c:v>
                </c:pt>
                <c:pt idx="173">
                  <c:v>8.2739662921348494E-6</c:v>
                </c:pt>
                <c:pt idx="174">
                  <c:v>8.0932247191011394E-6</c:v>
                </c:pt>
                <c:pt idx="175">
                  <c:v>8.1888764044943818E-6</c:v>
                </c:pt>
                <c:pt idx="176">
                  <c:v>7.8324831460674319E-6</c:v>
                </c:pt>
                <c:pt idx="177">
                  <c:v>7.8785842696629378E-6</c:v>
                </c:pt>
                <c:pt idx="178">
                  <c:v>8.1755056179775661E-6</c:v>
                </c:pt>
                <c:pt idx="179">
                  <c:v>8.0640112359550792E-6</c:v>
                </c:pt>
                <c:pt idx="180">
                  <c:v>7.948730337078675E-6</c:v>
                </c:pt>
                <c:pt idx="181">
                  <c:v>7.7337865168539517E-6</c:v>
                </c:pt>
                <c:pt idx="182">
                  <c:v>7.5194157303370942E-6</c:v>
                </c:pt>
                <c:pt idx="183">
                  <c:v>7.4368426966292442E-6</c:v>
                </c:pt>
                <c:pt idx="184">
                  <c:v>7.2137977528090128E-6</c:v>
                </c:pt>
                <c:pt idx="185">
                  <c:v>7.5853932584269827E-6</c:v>
                </c:pt>
                <c:pt idx="186">
                  <c:v>7.1988426966292314E-6</c:v>
                </c:pt>
                <c:pt idx="187">
                  <c:v>6.7049438202247408E-6</c:v>
                </c:pt>
                <c:pt idx="188">
                  <c:v>7.4406067415730662E-6</c:v>
                </c:pt>
                <c:pt idx="189">
                  <c:v>6.7855617977528396E-6</c:v>
                </c:pt>
                <c:pt idx="190">
                  <c:v>6.5347977528090062E-6</c:v>
                </c:pt>
                <c:pt idx="191">
                  <c:v>6.6904269662921486E-6</c:v>
                </c:pt>
                <c:pt idx="192">
                  <c:v>7.2655280898876624E-6</c:v>
                </c:pt>
                <c:pt idx="193">
                  <c:v>7.4814494382022825E-6</c:v>
                </c:pt>
                <c:pt idx="194">
                  <c:v>6.8550449438202418E-6</c:v>
                </c:pt>
                <c:pt idx="195">
                  <c:v>6.7744606741573241E-6</c:v>
                </c:pt>
                <c:pt idx="196">
                  <c:v>7.1238651685393418E-6</c:v>
                </c:pt>
                <c:pt idx="197">
                  <c:v>6.4742134831460985E-6</c:v>
                </c:pt>
                <c:pt idx="198">
                  <c:v>6.4902359550562E-6</c:v>
                </c:pt>
                <c:pt idx="199">
                  <c:v>6.7980000000000203E-6</c:v>
                </c:pt>
                <c:pt idx="200">
                  <c:v>6.3908089887640651E-6</c:v>
                </c:pt>
                <c:pt idx="201">
                  <c:v>6.3151348314606823E-6</c:v>
                </c:pt>
                <c:pt idx="202">
                  <c:v>6.4766853932584535E-6</c:v>
                </c:pt>
                <c:pt idx="203">
                  <c:v>6.6550561797752812E-6</c:v>
                </c:pt>
                <c:pt idx="204">
                  <c:v>6.5058764044944083E-6</c:v>
                </c:pt>
                <c:pt idx="205">
                  <c:v>6.1290898876404524E-6</c:v>
                </c:pt>
                <c:pt idx="206">
                  <c:v>5.6829887640449537E-6</c:v>
                </c:pt>
                <c:pt idx="207">
                  <c:v>6.0684606741573193E-6</c:v>
                </c:pt>
                <c:pt idx="208">
                  <c:v>6.4017303370786744E-6</c:v>
                </c:pt>
                <c:pt idx="209">
                  <c:v>6.4545280898876612E-6</c:v>
                </c:pt>
                <c:pt idx="210">
                  <c:v>6.2171235955056434E-6</c:v>
                </c:pt>
                <c:pt idx="211">
                  <c:v>6.2721011235955239E-6</c:v>
                </c:pt>
                <c:pt idx="212">
                  <c:v>6.100123595505641E-6</c:v>
                </c:pt>
                <c:pt idx="213">
                  <c:v>5.9249550561797764E-6</c:v>
                </c:pt>
                <c:pt idx="214">
                  <c:v>6.0278764044944011E-6</c:v>
                </c:pt>
                <c:pt idx="215">
                  <c:v>5.5040898876404524E-6</c:v>
                </c:pt>
                <c:pt idx="216">
                  <c:v>5.8074269662921445E-6</c:v>
                </c:pt>
                <c:pt idx="217">
                  <c:v>5.9011348314606902E-6</c:v>
                </c:pt>
                <c:pt idx="218">
                  <c:v>5.321247191011261E-6</c:v>
                </c:pt>
                <c:pt idx="219">
                  <c:v>5.8784943820224928E-6</c:v>
                </c:pt>
                <c:pt idx="220">
                  <c:v>5.8889438202247396E-6</c:v>
                </c:pt>
                <c:pt idx="221">
                  <c:v>5.4243483146067547E-6</c:v>
                </c:pt>
                <c:pt idx="222">
                  <c:v>5.140471910112376E-6</c:v>
                </c:pt>
                <c:pt idx="223">
                  <c:v>5.4688764044944062E-6</c:v>
                </c:pt>
                <c:pt idx="224">
                  <c:v>5.8182808988764104E-6</c:v>
                </c:pt>
                <c:pt idx="225">
                  <c:v>5.4846404494382206E-6</c:v>
                </c:pt>
                <c:pt idx="226">
                  <c:v>5.5773033707865346E-6</c:v>
                </c:pt>
                <c:pt idx="227">
                  <c:v>5.8432808988764152E-6</c:v>
                </c:pt>
                <c:pt idx="228">
                  <c:v>5.9858988764045077E-6</c:v>
                </c:pt>
                <c:pt idx="229">
                  <c:v>5.5675842696629205E-6</c:v>
                </c:pt>
                <c:pt idx="230">
                  <c:v>5.3674382022471913E-6</c:v>
                </c:pt>
                <c:pt idx="231">
                  <c:v>3.3407303370786617E-6</c:v>
                </c:pt>
                <c:pt idx="232">
                  <c:v>2.7494382022472042E-6</c:v>
                </c:pt>
                <c:pt idx="233">
                  <c:v>2.4243483146067415E-6</c:v>
                </c:pt>
                <c:pt idx="234">
                  <c:v>2.3671910112359695E-6</c:v>
                </c:pt>
                <c:pt idx="235">
                  <c:v>2.2252247191011335E-6</c:v>
                </c:pt>
                <c:pt idx="236">
                  <c:v>2.3297752808988792E-6</c:v>
                </c:pt>
                <c:pt idx="237">
                  <c:v>2.1060000000000049E-6</c:v>
                </c:pt>
                <c:pt idx="238">
                  <c:v>1.9338539325842765E-6</c:v>
                </c:pt>
                <c:pt idx="239">
                  <c:v>2.2371011235955134E-6</c:v>
                </c:pt>
              </c:numCache>
            </c:numRef>
          </c:val>
        </c:ser>
        <c:ser>
          <c:idx val="45"/>
          <c:order val="45"/>
          <c:tx>
            <c:strRef>
              <c:f>plot_data_c!$A$47</c:f>
              <c:strCache>
                <c:ptCount val="1"/>
                <c:pt idx="0">
                  <c:v>450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plot_data_c!$B$47:$IG$47</c:f>
              <c:numCache>
                <c:formatCode>General</c:formatCode>
                <c:ptCount val="240"/>
                <c:pt idx="0">
                  <c:v>1.3244395604395644E-5</c:v>
                </c:pt>
                <c:pt idx="1">
                  <c:v>1.2867032967032987E-5</c:v>
                </c:pt>
                <c:pt idx="2">
                  <c:v>1.3018351648351688E-5</c:v>
                </c:pt>
                <c:pt idx="3">
                  <c:v>1.3376153846153878E-5</c:v>
                </c:pt>
                <c:pt idx="4">
                  <c:v>1.2383626373626381E-5</c:v>
                </c:pt>
                <c:pt idx="5">
                  <c:v>1.2178461538461545E-5</c:v>
                </c:pt>
                <c:pt idx="6">
                  <c:v>1.3266813186813224E-5</c:v>
                </c:pt>
                <c:pt idx="7">
                  <c:v>1.2796263736263745E-5</c:v>
                </c:pt>
                <c:pt idx="8">
                  <c:v>1.3553516483516507E-5</c:v>
                </c:pt>
                <c:pt idx="9">
                  <c:v>1.3447142857142863E-5</c:v>
                </c:pt>
                <c:pt idx="10">
                  <c:v>1.3644505494505558E-5</c:v>
                </c:pt>
                <c:pt idx="11">
                  <c:v>1.3932747252747293E-5</c:v>
                </c:pt>
                <c:pt idx="12">
                  <c:v>1.3837032967032981E-5</c:v>
                </c:pt>
                <c:pt idx="13">
                  <c:v>1.4191098901098899E-5</c:v>
                </c:pt>
                <c:pt idx="14">
                  <c:v>1.4405384615384658E-5</c:v>
                </c:pt>
                <c:pt idx="15">
                  <c:v>1.4046373626373649E-5</c:v>
                </c:pt>
                <c:pt idx="16">
                  <c:v>1.4013296703296698E-5</c:v>
                </c:pt>
                <c:pt idx="17">
                  <c:v>1.3698131868131904E-5</c:v>
                </c:pt>
                <c:pt idx="18">
                  <c:v>1.3884945054945084E-5</c:v>
                </c:pt>
                <c:pt idx="19">
                  <c:v>1.4068351648351688E-5</c:v>
                </c:pt>
                <c:pt idx="20">
                  <c:v>1.4175384615384643E-5</c:v>
                </c:pt>
                <c:pt idx="21">
                  <c:v>1.3524725274725332E-5</c:v>
                </c:pt>
                <c:pt idx="22">
                  <c:v>1.4749340659340665E-5</c:v>
                </c:pt>
                <c:pt idx="23">
                  <c:v>1.4617582417582455E-5</c:v>
                </c:pt>
                <c:pt idx="24">
                  <c:v>1.4417582417582452E-5</c:v>
                </c:pt>
                <c:pt idx="25">
                  <c:v>1.5070769230769283E-5</c:v>
                </c:pt>
                <c:pt idx="26">
                  <c:v>1.531978021978028E-5</c:v>
                </c:pt>
                <c:pt idx="27">
                  <c:v>1.4848681318681364E-5</c:v>
                </c:pt>
                <c:pt idx="28">
                  <c:v>1.5348351648351706E-5</c:v>
                </c:pt>
                <c:pt idx="29">
                  <c:v>1.511252747252751E-5</c:v>
                </c:pt>
                <c:pt idx="30">
                  <c:v>1.5272197802197807E-5</c:v>
                </c:pt>
                <c:pt idx="31">
                  <c:v>1.5342087912087959E-5</c:v>
                </c:pt>
                <c:pt idx="32">
                  <c:v>1.541000000000003E-5</c:v>
                </c:pt>
                <c:pt idx="33">
                  <c:v>1.5219450549450587E-5</c:v>
                </c:pt>
                <c:pt idx="34">
                  <c:v>1.568868131868138E-5</c:v>
                </c:pt>
                <c:pt idx="35">
                  <c:v>1.4883626373626381E-5</c:v>
                </c:pt>
                <c:pt idx="36">
                  <c:v>1.5665494505494509E-5</c:v>
                </c:pt>
                <c:pt idx="37">
                  <c:v>1.5443516483516516E-5</c:v>
                </c:pt>
                <c:pt idx="38">
                  <c:v>1.5433626373626377E-5</c:v>
                </c:pt>
                <c:pt idx="39">
                  <c:v>1.5774835164835223E-5</c:v>
                </c:pt>
                <c:pt idx="40">
                  <c:v>1.5259120879120885E-5</c:v>
                </c:pt>
                <c:pt idx="41">
                  <c:v>1.5987692307692339E-5</c:v>
                </c:pt>
                <c:pt idx="42">
                  <c:v>1.5940439560439618E-5</c:v>
                </c:pt>
                <c:pt idx="43">
                  <c:v>1.6037692307692323E-5</c:v>
                </c:pt>
                <c:pt idx="44">
                  <c:v>1.6051868131868194E-5</c:v>
                </c:pt>
                <c:pt idx="45">
                  <c:v>1.5813076923076923E-5</c:v>
                </c:pt>
                <c:pt idx="46">
                  <c:v>1.5878021978021985E-5</c:v>
                </c:pt>
                <c:pt idx="47">
                  <c:v>1.5552417582417615E-5</c:v>
                </c:pt>
                <c:pt idx="48">
                  <c:v>1.6237802197802249E-5</c:v>
                </c:pt>
                <c:pt idx="49">
                  <c:v>1.635989010989014E-5</c:v>
                </c:pt>
                <c:pt idx="50">
                  <c:v>1.6604835164835234E-5</c:v>
                </c:pt>
                <c:pt idx="51">
                  <c:v>1.6761208791208855E-5</c:v>
                </c:pt>
                <c:pt idx="52">
                  <c:v>1.6692857142857209E-5</c:v>
                </c:pt>
                <c:pt idx="53">
                  <c:v>1.6958461538461593E-5</c:v>
                </c:pt>
                <c:pt idx="54">
                  <c:v>1.7285604395604434E-5</c:v>
                </c:pt>
                <c:pt idx="55">
                  <c:v>1.8107252747252802E-5</c:v>
                </c:pt>
                <c:pt idx="56">
                  <c:v>1.7802307692307753E-5</c:v>
                </c:pt>
                <c:pt idx="57">
                  <c:v>1.8069340659340691E-5</c:v>
                </c:pt>
                <c:pt idx="58">
                  <c:v>1.7994285714285771E-5</c:v>
                </c:pt>
                <c:pt idx="59">
                  <c:v>1.8448351648351714E-5</c:v>
                </c:pt>
                <c:pt idx="60">
                  <c:v>1.8320329670329729E-5</c:v>
                </c:pt>
                <c:pt idx="61">
                  <c:v>1.9113076923076925E-5</c:v>
                </c:pt>
                <c:pt idx="62">
                  <c:v>2.0177692307692355E-5</c:v>
                </c:pt>
                <c:pt idx="63">
                  <c:v>2.0787692307692347E-5</c:v>
                </c:pt>
                <c:pt idx="64">
                  <c:v>2.1507362637362714E-5</c:v>
                </c:pt>
                <c:pt idx="65">
                  <c:v>2.2444505494505592E-5</c:v>
                </c:pt>
                <c:pt idx="66">
                  <c:v>2.4977582417582452E-5</c:v>
                </c:pt>
                <c:pt idx="67">
                  <c:v>3.5929120879120964E-5</c:v>
                </c:pt>
                <c:pt idx="68">
                  <c:v>3.7617582417582542E-5</c:v>
                </c:pt>
                <c:pt idx="69">
                  <c:v>3.3246923076923193E-5</c:v>
                </c:pt>
                <c:pt idx="70">
                  <c:v>4.0335164835164933E-5</c:v>
                </c:pt>
                <c:pt idx="71">
                  <c:v>4.9869010989011194E-5</c:v>
                </c:pt>
                <c:pt idx="72">
                  <c:v>5.1523626373626525E-5</c:v>
                </c:pt>
                <c:pt idx="73">
                  <c:v>5.3717252747252856E-5</c:v>
                </c:pt>
                <c:pt idx="74">
                  <c:v>5.3791648351648547E-5</c:v>
                </c:pt>
                <c:pt idx="75">
                  <c:v>5.4439120879121042E-5</c:v>
                </c:pt>
                <c:pt idx="76">
                  <c:v>5.5659560439560439E-5</c:v>
                </c:pt>
                <c:pt idx="77">
                  <c:v>5.4666483516483716E-5</c:v>
                </c:pt>
                <c:pt idx="78">
                  <c:v>5.5315824175824316E-5</c:v>
                </c:pt>
                <c:pt idx="79">
                  <c:v>5.5095604395604528E-5</c:v>
                </c:pt>
                <c:pt idx="80">
                  <c:v>5.8081208791208811E-5</c:v>
                </c:pt>
                <c:pt idx="81">
                  <c:v>6.0122857142857239E-5</c:v>
                </c:pt>
                <c:pt idx="82">
                  <c:v>6.1526483516483667E-5</c:v>
                </c:pt>
                <c:pt idx="83">
                  <c:v>6.2412527472527717E-5</c:v>
                </c:pt>
                <c:pt idx="84">
                  <c:v>6.4223186813187015E-5</c:v>
                </c:pt>
                <c:pt idx="85">
                  <c:v>6.3942747252747451E-5</c:v>
                </c:pt>
                <c:pt idx="86">
                  <c:v>6.5963296703296933E-5</c:v>
                </c:pt>
                <c:pt idx="87">
                  <c:v>6.8981868131868132E-5</c:v>
                </c:pt>
                <c:pt idx="88">
                  <c:v>6.8955054945055063E-5</c:v>
                </c:pt>
                <c:pt idx="89">
                  <c:v>6.9369340659340898E-5</c:v>
                </c:pt>
                <c:pt idx="90">
                  <c:v>7.1378351648351788E-5</c:v>
                </c:pt>
                <c:pt idx="91">
                  <c:v>7.1705604395604533E-5</c:v>
                </c:pt>
                <c:pt idx="92">
                  <c:v>7.4010000000000235E-5</c:v>
                </c:pt>
                <c:pt idx="93">
                  <c:v>7.1274945054945104E-5</c:v>
                </c:pt>
                <c:pt idx="94">
                  <c:v>7.1242417582417721E-5</c:v>
                </c:pt>
                <c:pt idx="95">
                  <c:v>7.1705934065934238E-5</c:v>
                </c:pt>
                <c:pt idx="96">
                  <c:v>7.4913186813187077E-5</c:v>
                </c:pt>
                <c:pt idx="97">
                  <c:v>7.4360439560439818E-5</c:v>
                </c:pt>
                <c:pt idx="98">
                  <c:v>7.3515824175824312E-5</c:v>
                </c:pt>
                <c:pt idx="99">
                  <c:v>7.4255164835164981E-5</c:v>
                </c:pt>
                <c:pt idx="100">
                  <c:v>7.2571538461538521E-5</c:v>
                </c:pt>
                <c:pt idx="101">
                  <c:v>7.3503516483516617E-5</c:v>
                </c:pt>
                <c:pt idx="102">
                  <c:v>7.2546923076923308E-5</c:v>
                </c:pt>
                <c:pt idx="103">
                  <c:v>7.2907912087912289E-5</c:v>
                </c:pt>
                <c:pt idx="104">
                  <c:v>7.3720329670329724E-5</c:v>
                </c:pt>
                <c:pt idx="105">
                  <c:v>7.4307692307692543E-5</c:v>
                </c:pt>
                <c:pt idx="106">
                  <c:v>7.2322417582417826E-5</c:v>
                </c:pt>
                <c:pt idx="107">
                  <c:v>7.2622307692307827E-5</c:v>
                </c:pt>
                <c:pt idx="108">
                  <c:v>7.1053296703296913E-5</c:v>
                </c:pt>
                <c:pt idx="109">
                  <c:v>7.2143846153846389E-5</c:v>
                </c:pt>
                <c:pt idx="110">
                  <c:v>6.924560439560452E-5</c:v>
                </c:pt>
                <c:pt idx="111">
                  <c:v>6.9623626373626626E-5</c:v>
                </c:pt>
                <c:pt idx="112">
                  <c:v>6.8893076923077153E-5</c:v>
                </c:pt>
                <c:pt idx="113">
                  <c:v>6.8006813186813377E-5</c:v>
                </c:pt>
                <c:pt idx="114">
                  <c:v>6.7572637362637599E-5</c:v>
                </c:pt>
                <c:pt idx="115">
                  <c:v>6.6221538461538461E-5</c:v>
                </c:pt>
                <c:pt idx="116">
                  <c:v>6.4955824175824326E-5</c:v>
                </c:pt>
                <c:pt idx="117">
                  <c:v>6.2702197802198066E-5</c:v>
                </c:pt>
                <c:pt idx="118">
                  <c:v>6.0705824175824331E-5</c:v>
                </c:pt>
                <c:pt idx="119">
                  <c:v>6.0372747252747497E-5</c:v>
                </c:pt>
                <c:pt idx="120">
                  <c:v>6.0717362637362787E-5</c:v>
                </c:pt>
                <c:pt idx="121">
                  <c:v>5.8087472527472616E-5</c:v>
                </c:pt>
                <c:pt idx="122">
                  <c:v>5.6697692307692439E-5</c:v>
                </c:pt>
                <c:pt idx="123">
                  <c:v>5.7920879120879122E-5</c:v>
                </c:pt>
                <c:pt idx="124">
                  <c:v>5.3757032967033157E-5</c:v>
                </c:pt>
                <c:pt idx="125">
                  <c:v>5.1780549450549514E-5</c:v>
                </c:pt>
                <c:pt idx="126">
                  <c:v>5.1642307692307693E-5</c:v>
                </c:pt>
                <c:pt idx="127">
                  <c:v>4.9716263736263937E-5</c:v>
                </c:pt>
                <c:pt idx="128">
                  <c:v>4.4128901098901295E-5</c:v>
                </c:pt>
                <c:pt idx="129">
                  <c:v>4.565142857142857E-5</c:v>
                </c:pt>
                <c:pt idx="130">
                  <c:v>4.5152197802197945E-5</c:v>
                </c:pt>
                <c:pt idx="131">
                  <c:v>4.3603076923077028E-5</c:v>
                </c:pt>
                <c:pt idx="132">
                  <c:v>3.8313736263736282E-5</c:v>
                </c:pt>
                <c:pt idx="133">
                  <c:v>3.5346813186813307E-5</c:v>
                </c:pt>
                <c:pt idx="134">
                  <c:v>3.1854945054945179E-5</c:v>
                </c:pt>
                <c:pt idx="135">
                  <c:v>2.8247912087912222E-5</c:v>
                </c:pt>
                <c:pt idx="136">
                  <c:v>2.7954175824175945E-5</c:v>
                </c:pt>
                <c:pt idx="137">
                  <c:v>2.7629450549450615E-5</c:v>
                </c:pt>
                <c:pt idx="138">
                  <c:v>2.7640219780219926E-5</c:v>
                </c:pt>
                <c:pt idx="139">
                  <c:v>2.6665054945054996E-5</c:v>
                </c:pt>
                <c:pt idx="140">
                  <c:v>2.7034615384615511E-5</c:v>
                </c:pt>
                <c:pt idx="141">
                  <c:v>2.6755054945054952E-5</c:v>
                </c:pt>
                <c:pt idx="142">
                  <c:v>2.665153846153854E-5</c:v>
                </c:pt>
                <c:pt idx="143">
                  <c:v>2.6865714285714412E-5</c:v>
                </c:pt>
                <c:pt idx="144">
                  <c:v>2.5929450549450594E-5</c:v>
                </c:pt>
                <c:pt idx="145">
                  <c:v>2.5706373626373761E-5</c:v>
                </c:pt>
                <c:pt idx="146">
                  <c:v>2.5746263736263809E-5</c:v>
                </c:pt>
                <c:pt idx="147">
                  <c:v>2.2397032967033013E-5</c:v>
                </c:pt>
                <c:pt idx="148">
                  <c:v>2.0053736263736291E-5</c:v>
                </c:pt>
                <c:pt idx="149">
                  <c:v>1.9734175824175888E-5</c:v>
                </c:pt>
                <c:pt idx="150">
                  <c:v>1.7481318681318745E-5</c:v>
                </c:pt>
                <c:pt idx="151">
                  <c:v>1.4013956043956049E-5</c:v>
                </c:pt>
                <c:pt idx="152">
                  <c:v>1.0387483516483546E-5</c:v>
                </c:pt>
                <c:pt idx="153">
                  <c:v>9.9623406593407144E-6</c:v>
                </c:pt>
                <c:pt idx="154">
                  <c:v>9.4808901098901314E-6</c:v>
                </c:pt>
                <c:pt idx="155">
                  <c:v>9.757868131868157E-6</c:v>
                </c:pt>
                <c:pt idx="156">
                  <c:v>9.5631098901099424E-6</c:v>
                </c:pt>
                <c:pt idx="157">
                  <c:v>9.7098021978022325E-6</c:v>
                </c:pt>
                <c:pt idx="158">
                  <c:v>9.9116483516483892E-6</c:v>
                </c:pt>
                <c:pt idx="159">
                  <c:v>9.5244835164835575E-6</c:v>
                </c:pt>
                <c:pt idx="160">
                  <c:v>8.9100989010989273E-6</c:v>
                </c:pt>
                <c:pt idx="161">
                  <c:v>9.3321318681318855E-6</c:v>
                </c:pt>
                <c:pt idx="162">
                  <c:v>9.2335824175824538E-6</c:v>
                </c:pt>
                <c:pt idx="163">
                  <c:v>8.8196703296703604E-6</c:v>
                </c:pt>
                <c:pt idx="164">
                  <c:v>9.0092417582417823E-6</c:v>
                </c:pt>
                <c:pt idx="165">
                  <c:v>8.7495054945055157E-6</c:v>
                </c:pt>
                <c:pt idx="166">
                  <c:v>8.3879450549450922E-6</c:v>
                </c:pt>
                <c:pt idx="167">
                  <c:v>8.3324395604396003E-6</c:v>
                </c:pt>
                <c:pt idx="168">
                  <c:v>8.2993736263736257E-6</c:v>
                </c:pt>
                <c:pt idx="169">
                  <c:v>8.5169230769230982E-6</c:v>
                </c:pt>
                <c:pt idx="170">
                  <c:v>8.5705934065934242E-6</c:v>
                </c:pt>
                <c:pt idx="171">
                  <c:v>8.0758681318681585E-6</c:v>
                </c:pt>
                <c:pt idx="172">
                  <c:v>8.3245824175824562E-6</c:v>
                </c:pt>
                <c:pt idx="173">
                  <c:v>8.2441098901099149E-6</c:v>
                </c:pt>
                <c:pt idx="174">
                  <c:v>8.2819780219780209E-6</c:v>
                </c:pt>
                <c:pt idx="175">
                  <c:v>8.009659340659372E-6</c:v>
                </c:pt>
                <c:pt idx="176">
                  <c:v>7.5894725274725511E-6</c:v>
                </c:pt>
                <c:pt idx="177">
                  <c:v>7.4921208791208935E-6</c:v>
                </c:pt>
                <c:pt idx="178">
                  <c:v>7.4973186813187051E-6</c:v>
                </c:pt>
                <c:pt idx="179">
                  <c:v>7.2913736263736593E-6</c:v>
                </c:pt>
                <c:pt idx="180">
                  <c:v>7.2279670329670507E-6</c:v>
                </c:pt>
                <c:pt idx="181">
                  <c:v>7.454318681318704E-6</c:v>
                </c:pt>
                <c:pt idx="182">
                  <c:v>7.3088351648351841E-6</c:v>
                </c:pt>
                <c:pt idx="183">
                  <c:v>7.3573736263736507E-6</c:v>
                </c:pt>
                <c:pt idx="184">
                  <c:v>7.4769670329670622E-6</c:v>
                </c:pt>
                <c:pt idx="185">
                  <c:v>7.4033736263736592E-6</c:v>
                </c:pt>
                <c:pt idx="186">
                  <c:v>6.9826703296703541E-6</c:v>
                </c:pt>
                <c:pt idx="187">
                  <c:v>6.645252747252766E-6</c:v>
                </c:pt>
                <c:pt idx="188">
                  <c:v>6.6755494505494655E-6</c:v>
                </c:pt>
                <c:pt idx="189">
                  <c:v>7.186879120879151E-6</c:v>
                </c:pt>
                <c:pt idx="190">
                  <c:v>7.4469670329670608E-6</c:v>
                </c:pt>
                <c:pt idx="191">
                  <c:v>6.8918351648351854E-6</c:v>
                </c:pt>
                <c:pt idx="192">
                  <c:v>6.6961318681318781E-6</c:v>
                </c:pt>
                <c:pt idx="193">
                  <c:v>6.7473736263736531E-6</c:v>
                </c:pt>
                <c:pt idx="194">
                  <c:v>6.6784395604395777E-6</c:v>
                </c:pt>
                <c:pt idx="195">
                  <c:v>6.423021978021989E-6</c:v>
                </c:pt>
                <c:pt idx="196">
                  <c:v>6.7438681318681652E-6</c:v>
                </c:pt>
                <c:pt idx="197">
                  <c:v>6.5165274725274837E-6</c:v>
                </c:pt>
                <c:pt idx="198">
                  <c:v>6.7798681318681696E-6</c:v>
                </c:pt>
                <c:pt idx="199">
                  <c:v>6.4364395604395833E-6</c:v>
                </c:pt>
                <c:pt idx="200">
                  <c:v>6.2701758241758424E-6</c:v>
                </c:pt>
                <c:pt idx="201">
                  <c:v>6.2450879120879253E-6</c:v>
                </c:pt>
                <c:pt idx="202">
                  <c:v>6.0060769230769405E-6</c:v>
                </c:pt>
                <c:pt idx="203">
                  <c:v>6.0567472527472667E-6</c:v>
                </c:pt>
                <c:pt idx="204">
                  <c:v>6.3170989010989116E-6</c:v>
                </c:pt>
                <c:pt idx="205">
                  <c:v>6.5631758241758361E-6</c:v>
                </c:pt>
                <c:pt idx="206">
                  <c:v>6.2168461538461804E-6</c:v>
                </c:pt>
                <c:pt idx="207">
                  <c:v>6.1441208791208794E-6</c:v>
                </c:pt>
                <c:pt idx="208">
                  <c:v>6.1316373626373843E-6</c:v>
                </c:pt>
                <c:pt idx="209">
                  <c:v>6.0550000000000157E-6</c:v>
                </c:pt>
                <c:pt idx="210">
                  <c:v>6.3529340659340791E-6</c:v>
                </c:pt>
                <c:pt idx="211">
                  <c:v>5.9618571428571654E-6</c:v>
                </c:pt>
                <c:pt idx="212">
                  <c:v>6.4178571428571598E-6</c:v>
                </c:pt>
                <c:pt idx="213">
                  <c:v>6.1201648351648511E-6</c:v>
                </c:pt>
                <c:pt idx="214">
                  <c:v>6.1376483516483724E-6</c:v>
                </c:pt>
                <c:pt idx="215">
                  <c:v>5.9576043956044202E-6</c:v>
                </c:pt>
                <c:pt idx="216">
                  <c:v>5.7710549450549674E-6</c:v>
                </c:pt>
                <c:pt idx="217">
                  <c:v>6.1106923076923299E-6</c:v>
                </c:pt>
                <c:pt idx="218">
                  <c:v>6.1252747252747446E-6</c:v>
                </c:pt>
                <c:pt idx="219">
                  <c:v>5.6244615384615433E-6</c:v>
                </c:pt>
                <c:pt idx="220">
                  <c:v>5.6807032967033141E-6</c:v>
                </c:pt>
                <c:pt idx="221">
                  <c:v>5.7148901098901263E-6</c:v>
                </c:pt>
                <c:pt idx="222">
                  <c:v>5.6065934065934226E-6</c:v>
                </c:pt>
                <c:pt idx="223">
                  <c:v>5.7554395604395732E-6</c:v>
                </c:pt>
                <c:pt idx="224">
                  <c:v>5.374351648351659E-6</c:v>
                </c:pt>
                <c:pt idx="225">
                  <c:v>5.6120109890109892E-6</c:v>
                </c:pt>
                <c:pt idx="226">
                  <c:v>5.3857692307692488E-6</c:v>
                </c:pt>
                <c:pt idx="227">
                  <c:v>5.7650879120879121E-6</c:v>
                </c:pt>
                <c:pt idx="228">
                  <c:v>5.5723296703296917E-6</c:v>
                </c:pt>
                <c:pt idx="229">
                  <c:v>5.2773406593406805E-6</c:v>
                </c:pt>
                <c:pt idx="230">
                  <c:v>4.9997802197802346E-6</c:v>
                </c:pt>
                <c:pt idx="231">
                  <c:v>3.4232087912088003E-6</c:v>
                </c:pt>
                <c:pt idx="232">
                  <c:v>3.0317582417582478E-6</c:v>
                </c:pt>
                <c:pt idx="233">
                  <c:v>2.6334175824175954E-6</c:v>
                </c:pt>
                <c:pt idx="234">
                  <c:v>2.4683626373626451E-6</c:v>
                </c:pt>
                <c:pt idx="235">
                  <c:v>2.3338901098901099E-6</c:v>
                </c:pt>
                <c:pt idx="236">
                  <c:v>2.4763626373626402E-6</c:v>
                </c:pt>
                <c:pt idx="237">
                  <c:v>2.0951648351648393E-6</c:v>
                </c:pt>
                <c:pt idx="238">
                  <c:v>1.9852417582417658E-6</c:v>
                </c:pt>
                <c:pt idx="239">
                  <c:v>2.4802747252747316E-6</c:v>
                </c:pt>
              </c:numCache>
            </c:numRef>
          </c:val>
        </c:ser>
        <c:ser>
          <c:idx val="46"/>
          <c:order val="46"/>
          <c:tx>
            <c:strRef>
              <c:f>plot_data_c!$A$48</c:f>
              <c:strCache>
                <c:ptCount val="1"/>
                <c:pt idx="0">
                  <c:v>460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plot_data_c!$B$48:$IG$48</c:f>
              <c:numCache>
                <c:formatCode>General</c:formatCode>
                <c:ptCount val="240"/>
                <c:pt idx="0">
                  <c:v>1.3209569892473165E-5</c:v>
                </c:pt>
                <c:pt idx="1">
                  <c:v>1.2970537634408652E-5</c:v>
                </c:pt>
                <c:pt idx="2">
                  <c:v>1.3166344086021525E-5</c:v>
                </c:pt>
                <c:pt idx="3">
                  <c:v>1.3422903225806483E-5</c:v>
                </c:pt>
                <c:pt idx="4">
                  <c:v>1.2724408602150584E-5</c:v>
                </c:pt>
                <c:pt idx="5">
                  <c:v>1.3130860215053809E-5</c:v>
                </c:pt>
                <c:pt idx="6">
                  <c:v>1.3002365591397887E-5</c:v>
                </c:pt>
                <c:pt idx="7">
                  <c:v>1.2871075268817284E-5</c:v>
                </c:pt>
                <c:pt idx="8">
                  <c:v>1.2931075268817284E-5</c:v>
                </c:pt>
                <c:pt idx="9">
                  <c:v>1.2808817204301106E-5</c:v>
                </c:pt>
                <c:pt idx="10">
                  <c:v>1.3089354838709708E-5</c:v>
                </c:pt>
                <c:pt idx="11">
                  <c:v>1.2842688172043021E-5</c:v>
                </c:pt>
                <c:pt idx="12">
                  <c:v>1.3689677419354876E-5</c:v>
                </c:pt>
                <c:pt idx="13">
                  <c:v>1.4431397849462399E-5</c:v>
                </c:pt>
                <c:pt idx="14">
                  <c:v>1.3815698924731183E-5</c:v>
                </c:pt>
                <c:pt idx="15">
                  <c:v>1.3486989247311889E-5</c:v>
                </c:pt>
                <c:pt idx="16">
                  <c:v>1.3349462365591401E-5</c:v>
                </c:pt>
                <c:pt idx="17">
                  <c:v>1.3301182795698966E-5</c:v>
                </c:pt>
                <c:pt idx="18">
                  <c:v>1.3683225806451653E-5</c:v>
                </c:pt>
                <c:pt idx="19">
                  <c:v>1.3106236559139789E-5</c:v>
                </c:pt>
                <c:pt idx="20">
                  <c:v>1.2775053763440865E-5</c:v>
                </c:pt>
                <c:pt idx="21">
                  <c:v>1.3461505376344128E-5</c:v>
                </c:pt>
                <c:pt idx="22">
                  <c:v>1.4111397849462404E-5</c:v>
                </c:pt>
                <c:pt idx="23">
                  <c:v>1.4155483870967761E-5</c:v>
                </c:pt>
                <c:pt idx="24">
                  <c:v>1.4067311827956989E-5</c:v>
                </c:pt>
                <c:pt idx="25">
                  <c:v>1.4729354838709704E-5</c:v>
                </c:pt>
                <c:pt idx="26">
                  <c:v>1.4530430107526881E-5</c:v>
                </c:pt>
                <c:pt idx="27">
                  <c:v>1.4850537634408644E-5</c:v>
                </c:pt>
                <c:pt idx="28">
                  <c:v>1.5199784946236586E-5</c:v>
                </c:pt>
                <c:pt idx="29">
                  <c:v>1.4748064516129054E-5</c:v>
                </c:pt>
                <c:pt idx="30">
                  <c:v>1.5328494623655944E-5</c:v>
                </c:pt>
                <c:pt idx="31">
                  <c:v>1.5215376344086065E-5</c:v>
                </c:pt>
                <c:pt idx="32">
                  <c:v>1.5078494623655937E-5</c:v>
                </c:pt>
                <c:pt idx="33">
                  <c:v>1.4425268817204321E-5</c:v>
                </c:pt>
                <c:pt idx="34">
                  <c:v>1.5174086021505381E-5</c:v>
                </c:pt>
                <c:pt idx="35">
                  <c:v>1.5309462365591403E-5</c:v>
                </c:pt>
                <c:pt idx="36">
                  <c:v>1.5134193548387144E-5</c:v>
                </c:pt>
                <c:pt idx="37">
                  <c:v>1.5476989247311887E-5</c:v>
                </c:pt>
                <c:pt idx="38">
                  <c:v>1.5604086021505411E-5</c:v>
                </c:pt>
                <c:pt idx="39">
                  <c:v>1.5792795698924769E-5</c:v>
                </c:pt>
                <c:pt idx="40">
                  <c:v>1.4707419354838749E-5</c:v>
                </c:pt>
                <c:pt idx="41">
                  <c:v>1.5328064516129062E-5</c:v>
                </c:pt>
                <c:pt idx="42">
                  <c:v>1.5170645161290323E-5</c:v>
                </c:pt>
                <c:pt idx="43">
                  <c:v>1.5647849462365647E-5</c:v>
                </c:pt>
                <c:pt idx="44">
                  <c:v>1.5622258064516185E-5</c:v>
                </c:pt>
                <c:pt idx="45">
                  <c:v>1.563483870967748E-5</c:v>
                </c:pt>
                <c:pt idx="46">
                  <c:v>1.5635913978494618E-5</c:v>
                </c:pt>
                <c:pt idx="47">
                  <c:v>1.5476236559139785E-5</c:v>
                </c:pt>
                <c:pt idx="48">
                  <c:v>1.5976129032258125E-5</c:v>
                </c:pt>
                <c:pt idx="49">
                  <c:v>1.5066129032258129E-5</c:v>
                </c:pt>
                <c:pt idx="50">
                  <c:v>1.5236344086021505E-5</c:v>
                </c:pt>
                <c:pt idx="51">
                  <c:v>1.6091397849462422E-5</c:v>
                </c:pt>
                <c:pt idx="52">
                  <c:v>1.6619784946236605E-5</c:v>
                </c:pt>
                <c:pt idx="53">
                  <c:v>1.714935483870971E-5</c:v>
                </c:pt>
                <c:pt idx="54">
                  <c:v>1.7159354838709681E-5</c:v>
                </c:pt>
                <c:pt idx="55">
                  <c:v>1.7805591397849518E-5</c:v>
                </c:pt>
                <c:pt idx="56">
                  <c:v>1.7864408602150599E-5</c:v>
                </c:pt>
                <c:pt idx="57">
                  <c:v>1.8279784946236606E-5</c:v>
                </c:pt>
                <c:pt idx="58">
                  <c:v>1.841849462365595E-5</c:v>
                </c:pt>
                <c:pt idx="59">
                  <c:v>1.8531720430107585E-5</c:v>
                </c:pt>
                <c:pt idx="60">
                  <c:v>1.9299354838709721E-5</c:v>
                </c:pt>
                <c:pt idx="61">
                  <c:v>1.9222795698924799E-5</c:v>
                </c:pt>
                <c:pt idx="62">
                  <c:v>2.047774193548392E-5</c:v>
                </c:pt>
                <c:pt idx="63">
                  <c:v>2.1367526881720474E-5</c:v>
                </c:pt>
                <c:pt idx="64">
                  <c:v>2.2199032258064606E-5</c:v>
                </c:pt>
                <c:pt idx="65">
                  <c:v>2.3557526881720451E-5</c:v>
                </c:pt>
                <c:pt idx="66">
                  <c:v>2.55605376344086E-5</c:v>
                </c:pt>
                <c:pt idx="67">
                  <c:v>3.6313655913978584E-5</c:v>
                </c:pt>
                <c:pt idx="68">
                  <c:v>3.8992365591397896E-5</c:v>
                </c:pt>
                <c:pt idx="69">
                  <c:v>3.2850215053763594E-5</c:v>
                </c:pt>
                <c:pt idx="70">
                  <c:v>3.8979677419354986E-5</c:v>
                </c:pt>
                <c:pt idx="71">
                  <c:v>4.5206451612903385E-5</c:v>
                </c:pt>
                <c:pt idx="72">
                  <c:v>4.7200430107527077E-5</c:v>
                </c:pt>
                <c:pt idx="73">
                  <c:v>4.8398064516129174E-5</c:v>
                </c:pt>
                <c:pt idx="74">
                  <c:v>5.2930752688172054E-5</c:v>
                </c:pt>
                <c:pt idx="75">
                  <c:v>5.2310000000000175E-5</c:v>
                </c:pt>
                <c:pt idx="76">
                  <c:v>5.2043118279569878E-5</c:v>
                </c:pt>
                <c:pt idx="77">
                  <c:v>5.2494408602150584E-5</c:v>
                </c:pt>
                <c:pt idx="78">
                  <c:v>5.3967956989247497E-5</c:v>
                </c:pt>
                <c:pt idx="79">
                  <c:v>5.3910645161290416E-5</c:v>
                </c:pt>
                <c:pt idx="80">
                  <c:v>5.7366989247312118E-5</c:v>
                </c:pt>
                <c:pt idx="81">
                  <c:v>5.7660860215053845E-5</c:v>
                </c:pt>
                <c:pt idx="82">
                  <c:v>5.9831182795699005E-5</c:v>
                </c:pt>
                <c:pt idx="83">
                  <c:v>6.0932795698924866E-5</c:v>
                </c:pt>
                <c:pt idx="84">
                  <c:v>6.2558387096774332E-5</c:v>
                </c:pt>
                <c:pt idx="85">
                  <c:v>6.3403548387096803E-5</c:v>
                </c:pt>
                <c:pt idx="86">
                  <c:v>6.6592258064516278E-5</c:v>
                </c:pt>
                <c:pt idx="87">
                  <c:v>6.8855376344086134E-5</c:v>
                </c:pt>
                <c:pt idx="88">
                  <c:v>6.7413548387096909E-5</c:v>
                </c:pt>
                <c:pt idx="89">
                  <c:v>6.8749892473118332E-5</c:v>
                </c:pt>
                <c:pt idx="90">
                  <c:v>6.9426989247312114E-5</c:v>
                </c:pt>
                <c:pt idx="91">
                  <c:v>7.0518387096774344E-5</c:v>
                </c:pt>
                <c:pt idx="92">
                  <c:v>7.0732365591397934E-5</c:v>
                </c:pt>
                <c:pt idx="93">
                  <c:v>6.9188387096774342E-5</c:v>
                </c:pt>
                <c:pt idx="94">
                  <c:v>7.0713225806451918E-5</c:v>
                </c:pt>
                <c:pt idx="95">
                  <c:v>7.2214086021505616E-5</c:v>
                </c:pt>
                <c:pt idx="96">
                  <c:v>7.2641827956989411E-5</c:v>
                </c:pt>
                <c:pt idx="97">
                  <c:v>7.2936451612903494E-5</c:v>
                </c:pt>
                <c:pt idx="98">
                  <c:v>7.1669677419354912E-5</c:v>
                </c:pt>
                <c:pt idx="99">
                  <c:v>7.340333333333358E-5</c:v>
                </c:pt>
                <c:pt idx="100">
                  <c:v>7.3035913978494784E-5</c:v>
                </c:pt>
                <c:pt idx="101">
                  <c:v>7.1993870967742128E-5</c:v>
                </c:pt>
                <c:pt idx="102">
                  <c:v>7.149397849462387E-5</c:v>
                </c:pt>
                <c:pt idx="103">
                  <c:v>7.1233548387096774E-5</c:v>
                </c:pt>
                <c:pt idx="104">
                  <c:v>7.2071505376344094E-5</c:v>
                </c:pt>
                <c:pt idx="105">
                  <c:v>7.2236774193548629E-5</c:v>
                </c:pt>
                <c:pt idx="106">
                  <c:v>7.2203763440860402E-5</c:v>
                </c:pt>
                <c:pt idx="107">
                  <c:v>7.1639892473118313E-5</c:v>
                </c:pt>
                <c:pt idx="108">
                  <c:v>7.0555591397849615E-5</c:v>
                </c:pt>
                <c:pt idx="109">
                  <c:v>7.0386881720430351E-5</c:v>
                </c:pt>
                <c:pt idx="110">
                  <c:v>6.9180107526881928E-5</c:v>
                </c:pt>
                <c:pt idx="111">
                  <c:v>6.8855053763440874E-5</c:v>
                </c:pt>
                <c:pt idx="112">
                  <c:v>6.9260215053763613E-5</c:v>
                </c:pt>
                <c:pt idx="113">
                  <c:v>6.6990322580645308E-5</c:v>
                </c:pt>
                <c:pt idx="114">
                  <c:v>6.6215806451612902E-5</c:v>
                </c:pt>
                <c:pt idx="115">
                  <c:v>6.5632473118279767E-5</c:v>
                </c:pt>
                <c:pt idx="116">
                  <c:v>6.334559139784958E-5</c:v>
                </c:pt>
                <c:pt idx="117">
                  <c:v>6.1393870967742142E-5</c:v>
                </c:pt>
                <c:pt idx="118">
                  <c:v>5.9668172043010919E-5</c:v>
                </c:pt>
                <c:pt idx="119">
                  <c:v>5.93208602150539E-5</c:v>
                </c:pt>
                <c:pt idx="120">
                  <c:v>5.7658817204301193E-5</c:v>
                </c:pt>
                <c:pt idx="121">
                  <c:v>5.6787849462365585E-5</c:v>
                </c:pt>
                <c:pt idx="122">
                  <c:v>5.6121075268817201E-5</c:v>
                </c:pt>
                <c:pt idx="123">
                  <c:v>5.5923010752688351E-5</c:v>
                </c:pt>
                <c:pt idx="124">
                  <c:v>5.1923440860215132E-5</c:v>
                </c:pt>
                <c:pt idx="125">
                  <c:v>5.0551397849462506E-5</c:v>
                </c:pt>
                <c:pt idx="126">
                  <c:v>4.8373763440860327E-5</c:v>
                </c:pt>
                <c:pt idx="127">
                  <c:v>4.6383333333333517E-5</c:v>
                </c:pt>
                <c:pt idx="128">
                  <c:v>4.1754193548387102E-5</c:v>
                </c:pt>
                <c:pt idx="129">
                  <c:v>4.2695698924731435E-5</c:v>
                </c:pt>
                <c:pt idx="130">
                  <c:v>4.3270000000000004E-5</c:v>
                </c:pt>
                <c:pt idx="131">
                  <c:v>4.2149032258064505E-5</c:v>
                </c:pt>
                <c:pt idx="132">
                  <c:v>3.7492258064516255E-5</c:v>
                </c:pt>
                <c:pt idx="133">
                  <c:v>3.4774623655914064E-5</c:v>
                </c:pt>
                <c:pt idx="134">
                  <c:v>3.2021505376344191E-5</c:v>
                </c:pt>
                <c:pt idx="135">
                  <c:v>2.7729784946236558E-5</c:v>
                </c:pt>
                <c:pt idx="136">
                  <c:v>2.7444408602150623E-5</c:v>
                </c:pt>
                <c:pt idx="137">
                  <c:v>2.7588172043010857E-5</c:v>
                </c:pt>
                <c:pt idx="138">
                  <c:v>2.6563763440860273E-5</c:v>
                </c:pt>
                <c:pt idx="139">
                  <c:v>2.6342258064516215E-5</c:v>
                </c:pt>
                <c:pt idx="140">
                  <c:v>2.6619892473118398E-5</c:v>
                </c:pt>
                <c:pt idx="141">
                  <c:v>2.6468279569892523E-5</c:v>
                </c:pt>
                <c:pt idx="142">
                  <c:v>2.5660967741935542E-5</c:v>
                </c:pt>
                <c:pt idx="143">
                  <c:v>2.6792150537634411E-5</c:v>
                </c:pt>
                <c:pt idx="144">
                  <c:v>2.5233870967742037E-5</c:v>
                </c:pt>
                <c:pt idx="145">
                  <c:v>2.6474086021505465E-5</c:v>
                </c:pt>
                <c:pt idx="146">
                  <c:v>2.4970537634408611E-5</c:v>
                </c:pt>
                <c:pt idx="147">
                  <c:v>2.2174516129032296E-5</c:v>
                </c:pt>
                <c:pt idx="148">
                  <c:v>1.95696774193549E-5</c:v>
                </c:pt>
                <c:pt idx="149">
                  <c:v>1.8682688172043044E-5</c:v>
                </c:pt>
                <c:pt idx="150">
                  <c:v>1.6196021505376373E-5</c:v>
                </c:pt>
                <c:pt idx="151">
                  <c:v>1.3571075268817289E-5</c:v>
                </c:pt>
                <c:pt idx="152">
                  <c:v>9.7876021505376614E-6</c:v>
                </c:pt>
                <c:pt idx="153">
                  <c:v>9.3440107526881913E-6</c:v>
                </c:pt>
                <c:pt idx="154">
                  <c:v>9.2649139784946246E-6</c:v>
                </c:pt>
                <c:pt idx="155">
                  <c:v>8.8181505376344405E-6</c:v>
                </c:pt>
                <c:pt idx="156">
                  <c:v>9.3619569892473574E-6</c:v>
                </c:pt>
                <c:pt idx="157">
                  <c:v>9.3683870967742336E-6</c:v>
                </c:pt>
                <c:pt idx="158">
                  <c:v>9.4250215053763697E-6</c:v>
                </c:pt>
                <c:pt idx="159">
                  <c:v>9.5656236559140183E-6</c:v>
                </c:pt>
                <c:pt idx="160">
                  <c:v>9.2691505376344452E-6</c:v>
                </c:pt>
                <c:pt idx="161">
                  <c:v>8.8319569892473455E-6</c:v>
                </c:pt>
                <c:pt idx="162">
                  <c:v>8.8647634408602379E-6</c:v>
                </c:pt>
                <c:pt idx="163">
                  <c:v>8.9247096774193894E-6</c:v>
                </c:pt>
                <c:pt idx="164">
                  <c:v>8.7697956989247708E-6</c:v>
                </c:pt>
                <c:pt idx="165">
                  <c:v>8.7565376344086628E-6</c:v>
                </c:pt>
                <c:pt idx="166">
                  <c:v>8.7338387096774204E-6</c:v>
                </c:pt>
                <c:pt idx="167">
                  <c:v>8.4959462365591907E-6</c:v>
                </c:pt>
                <c:pt idx="168">
                  <c:v>8.3204086021505547E-6</c:v>
                </c:pt>
                <c:pt idx="169">
                  <c:v>8.1009247311828158E-6</c:v>
                </c:pt>
                <c:pt idx="170">
                  <c:v>8.1443010752688168E-6</c:v>
                </c:pt>
                <c:pt idx="171">
                  <c:v>7.7743978494623917E-6</c:v>
                </c:pt>
                <c:pt idx="172">
                  <c:v>8.2680107526881748E-6</c:v>
                </c:pt>
                <c:pt idx="173">
                  <c:v>8.2768387096774246E-6</c:v>
                </c:pt>
                <c:pt idx="174">
                  <c:v>7.9832043010752939E-6</c:v>
                </c:pt>
                <c:pt idx="175">
                  <c:v>7.8604946236559296E-6</c:v>
                </c:pt>
                <c:pt idx="176">
                  <c:v>7.5730430107527227E-6</c:v>
                </c:pt>
                <c:pt idx="177">
                  <c:v>7.2434193548387308E-6</c:v>
                </c:pt>
                <c:pt idx="178">
                  <c:v>7.5502365591397963E-6</c:v>
                </c:pt>
                <c:pt idx="179">
                  <c:v>7.5383440860215319E-6</c:v>
                </c:pt>
                <c:pt idx="180">
                  <c:v>7.3341075268817327E-6</c:v>
                </c:pt>
                <c:pt idx="181">
                  <c:v>7.201043010752721E-6</c:v>
                </c:pt>
                <c:pt idx="182">
                  <c:v>7.2088387096774392E-6</c:v>
                </c:pt>
                <c:pt idx="183">
                  <c:v>7.0250322580645291E-6</c:v>
                </c:pt>
                <c:pt idx="184">
                  <c:v>7.1507741935484073E-6</c:v>
                </c:pt>
                <c:pt idx="185">
                  <c:v>6.9208602150537886E-6</c:v>
                </c:pt>
                <c:pt idx="186">
                  <c:v>6.7785698924731546E-6</c:v>
                </c:pt>
                <c:pt idx="187">
                  <c:v>6.6254193548387124E-6</c:v>
                </c:pt>
                <c:pt idx="188">
                  <c:v>6.9478494623656148E-6</c:v>
                </c:pt>
                <c:pt idx="189">
                  <c:v>7.045892473118299E-6</c:v>
                </c:pt>
                <c:pt idx="190">
                  <c:v>7.0584301075268961E-6</c:v>
                </c:pt>
                <c:pt idx="191">
                  <c:v>6.4301290322580934E-6</c:v>
                </c:pt>
                <c:pt idx="192">
                  <c:v>6.4848602150537889E-6</c:v>
                </c:pt>
                <c:pt idx="193">
                  <c:v>6.19038709677421E-6</c:v>
                </c:pt>
                <c:pt idx="194">
                  <c:v>6.4190000000000227E-6</c:v>
                </c:pt>
                <c:pt idx="195">
                  <c:v>6.7183655913978744E-6</c:v>
                </c:pt>
                <c:pt idx="196">
                  <c:v>6.1312150537634597E-6</c:v>
                </c:pt>
                <c:pt idx="197">
                  <c:v>6.4839784946236943E-6</c:v>
                </c:pt>
                <c:pt idx="198">
                  <c:v>6.5245268817204417E-6</c:v>
                </c:pt>
                <c:pt idx="199">
                  <c:v>6.3838064516129194E-6</c:v>
                </c:pt>
                <c:pt idx="200">
                  <c:v>6.2889892473118427E-6</c:v>
                </c:pt>
                <c:pt idx="201">
                  <c:v>6.2410537634408895E-6</c:v>
                </c:pt>
                <c:pt idx="202">
                  <c:v>5.6304838709677494E-6</c:v>
                </c:pt>
                <c:pt idx="203">
                  <c:v>6.0421505376344124E-6</c:v>
                </c:pt>
                <c:pt idx="204">
                  <c:v>5.8980752688172038E-6</c:v>
                </c:pt>
                <c:pt idx="205">
                  <c:v>5.8386559139785096E-6</c:v>
                </c:pt>
                <c:pt idx="206">
                  <c:v>6.1764516129032491E-6</c:v>
                </c:pt>
                <c:pt idx="207">
                  <c:v>6.6008602150537866E-6</c:v>
                </c:pt>
                <c:pt idx="208">
                  <c:v>6.4584731182795931E-6</c:v>
                </c:pt>
                <c:pt idx="209">
                  <c:v>6.2685268817204437E-6</c:v>
                </c:pt>
                <c:pt idx="210">
                  <c:v>5.9325591397849682E-6</c:v>
                </c:pt>
                <c:pt idx="211">
                  <c:v>6.0429032258064596E-6</c:v>
                </c:pt>
                <c:pt idx="212">
                  <c:v>6.0787526881720693E-6</c:v>
                </c:pt>
                <c:pt idx="213">
                  <c:v>5.874623655914004E-6</c:v>
                </c:pt>
                <c:pt idx="214">
                  <c:v>5.7144193548387189E-6</c:v>
                </c:pt>
                <c:pt idx="215">
                  <c:v>5.8407204301075465E-6</c:v>
                </c:pt>
                <c:pt idx="216">
                  <c:v>5.8974516129032421E-6</c:v>
                </c:pt>
                <c:pt idx="217">
                  <c:v>5.5345806451612923E-6</c:v>
                </c:pt>
                <c:pt idx="218">
                  <c:v>5.6202688172043171E-6</c:v>
                </c:pt>
                <c:pt idx="219">
                  <c:v>5.6272473118279657E-6</c:v>
                </c:pt>
                <c:pt idx="220">
                  <c:v>5.5526774193548616E-6</c:v>
                </c:pt>
                <c:pt idx="221">
                  <c:v>5.4444516129032433E-6</c:v>
                </c:pt>
                <c:pt idx="222">
                  <c:v>5.3277634408602318E-6</c:v>
                </c:pt>
                <c:pt idx="223">
                  <c:v>5.3333118279569914E-6</c:v>
                </c:pt>
                <c:pt idx="224">
                  <c:v>5.1865698924731459E-6</c:v>
                </c:pt>
                <c:pt idx="225">
                  <c:v>5.187569892473143E-6</c:v>
                </c:pt>
                <c:pt idx="226">
                  <c:v>5.4907204301075473E-6</c:v>
                </c:pt>
                <c:pt idx="227">
                  <c:v>5.2166774193548652E-6</c:v>
                </c:pt>
                <c:pt idx="228">
                  <c:v>5.1994946236559173E-6</c:v>
                </c:pt>
                <c:pt idx="229">
                  <c:v>5.1093870967742105E-6</c:v>
                </c:pt>
                <c:pt idx="230">
                  <c:v>4.350516129032258E-6</c:v>
                </c:pt>
                <c:pt idx="231">
                  <c:v>3.0255591397849492E-6</c:v>
                </c:pt>
                <c:pt idx="232">
                  <c:v>2.7839247311828123E-6</c:v>
                </c:pt>
                <c:pt idx="233">
                  <c:v>2.7827311827957111E-6</c:v>
                </c:pt>
                <c:pt idx="234">
                  <c:v>2.7377741935483955E-6</c:v>
                </c:pt>
                <c:pt idx="235">
                  <c:v>2.6338709677419468E-6</c:v>
                </c:pt>
                <c:pt idx="236">
                  <c:v>2.5968172043010825E-6</c:v>
                </c:pt>
                <c:pt idx="237">
                  <c:v>2.5530967741935573E-6</c:v>
                </c:pt>
                <c:pt idx="238">
                  <c:v>2.1880107526881851E-6</c:v>
                </c:pt>
                <c:pt idx="239">
                  <c:v>2.7281290322580766E-6</c:v>
                </c:pt>
              </c:numCache>
            </c:numRef>
          </c:val>
        </c:ser>
        <c:ser>
          <c:idx val="47"/>
          <c:order val="47"/>
          <c:tx>
            <c:strRef>
              <c:f>plot_data_c!$A$49</c:f>
              <c:strCache>
                <c:ptCount val="1"/>
                <c:pt idx="0">
                  <c:v>470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plot_data_c!$B$49:$IG$49</c:f>
              <c:numCache>
                <c:formatCode>General</c:formatCode>
                <c:ptCount val="240"/>
                <c:pt idx="0">
                  <c:v>1.2373368421052641E-5</c:v>
                </c:pt>
                <c:pt idx="1">
                  <c:v>1.2217368421052633E-5</c:v>
                </c:pt>
                <c:pt idx="2">
                  <c:v>1.2415263157894717E-5</c:v>
                </c:pt>
                <c:pt idx="3">
                  <c:v>1.2193473684210566E-5</c:v>
                </c:pt>
                <c:pt idx="4">
                  <c:v>1.2839368421052631E-5</c:v>
                </c:pt>
                <c:pt idx="5">
                  <c:v>1.2605473684210585E-5</c:v>
                </c:pt>
                <c:pt idx="6">
                  <c:v>1.3152421052631614E-5</c:v>
                </c:pt>
                <c:pt idx="7">
                  <c:v>1.2819263157894736E-5</c:v>
                </c:pt>
                <c:pt idx="8">
                  <c:v>1.2914842105263161E-5</c:v>
                </c:pt>
                <c:pt idx="9">
                  <c:v>1.2723578947368487E-5</c:v>
                </c:pt>
                <c:pt idx="10">
                  <c:v>1.2788421052631612E-5</c:v>
                </c:pt>
                <c:pt idx="11">
                  <c:v>1.2684631578947391E-5</c:v>
                </c:pt>
                <c:pt idx="12">
                  <c:v>1.3073789473684233E-5</c:v>
                </c:pt>
                <c:pt idx="13">
                  <c:v>1.3636000000000027E-5</c:v>
                </c:pt>
                <c:pt idx="14">
                  <c:v>1.3102421052631625E-5</c:v>
                </c:pt>
                <c:pt idx="15">
                  <c:v>1.3172947368421061E-5</c:v>
                </c:pt>
                <c:pt idx="16">
                  <c:v>1.3279052631578963E-5</c:v>
                </c:pt>
                <c:pt idx="17">
                  <c:v>1.3946105263157972E-5</c:v>
                </c:pt>
                <c:pt idx="18">
                  <c:v>1.3094842105263161E-5</c:v>
                </c:pt>
                <c:pt idx="19">
                  <c:v>1.3459263157894736E-5</c:v>
                </c:pt>
                <c:pt idx="20">
                  <c:v>1.3102526315789531E-5</c:v>
                </c:pt>
                <c:pt idx="21">
                  <c:v>1.386715789473689E-5</c:v>
                </c:pt>
                <c:pt idx="22">
                  <c:v>1.4044421052631612E-5</c:v>
                </c:pt>
                <c:pt idx="23">
                  <c:v>1.4073368421052633E-5</c:v>
                </c:pt>
                <c:pt idx="24">
                  <c:v>1.3687052631578986E-5</c:v>
                </c:pt>
                <c:pt idx="25">
                  <c:v>1.4470631578947383E-5</c:v>
                </c:pt>
                <c:pt idx="26">
                  <c:v>1.4283894736842146E-5</c:v>
                </c:pt>
                <c:pt idx="27">
                  <c:v>1.4572842105263161E-5</c:v>
                </c:pt>
                <c:pt idx="28">
                  <c:v>1.517378947368424E-5</c:v>
                </c:pt>
                <c:pt idx="29">
                  <c:v>1.4099052631578949E-5</c:v>
                </c:pt>
                <c:pt idx="30">
                  <c:v>1.4703157894736885E-5</c:v>
                </c:pt>
                <c:pt idx="31">
                  <c:v>1.4500000000000031E-5</c:v>
                </c:pt>
                <c:pt idx="32">
                  <c:v>1.4381789473684243E-5</c:v>
                </c:pt>
                <c:pt idx="33">
                  <c:v>1.3949473684210591E-5</c:v>
                </c:pt>
                <c:pt idx="34">
                  <c:v>1.42222105263158E-5</c:v>
                </c:pt>
                <c:pt idx="35">
                  <c:v>1.481084210526318E-5</c:v>
                </c:pt>
                <c:pt idx="36">
                  <c:v>1.5190210526315805E-5</c:v>
                </c:pt>
                <c:pt idx="37">
                  <c:v>1.5416842105263183E-5</c:v>
                </c:pt>
                <c:pt idx="38">
                  <c:v>1.4524315789473713E-5</c:v>
                </c:pt>
                <c:pt idx="39">
                  <c:v>1.458442105263162E-5</c:v>
                </c:pt>
                <c:pt idx="40">
                  <c:v>1.4184315789473704E-5</c:v>
                </c:pt>
                <c:pt idx="41">
                  <c:v>1.4892421052631616E-5</c:v>
                </c:pt>
                <c:pt idx="42">
                  <c:v>1.4798631578947369E-5</c:v>
                </c:pt>
                <c:pt idx="43">
                  <c:v>1.5267263157894735E-5</c:v>
                </c:pt>
                <c:pt idx="44">
                  <c:v>1.5391894736842144E-5</c:v>
                </c:pt>
                <c:pt idx="45">
                  <c:v>1.5179052631578971E-5</c:v>
                </c:pt>
                <c:pt idx="46">
                  <c:v>1.5556947368421062E-5</c:v>
                </c:pt>
                <c:pt idx="47">
                  <c:v>1.5387263157894737E-5</c:v>
                </c:pt>
                <c:pt idx="48">
                  <c:v>1.5668105263157968E-5</c:v>
                </c:pt>
                <c:pt idx="49">
                  <c:v>1.5089894736842144E-5</c:v>
                </c:pt>
                <c:pt idx="50">
                  <c:v>1.5762105263157978E-5</c:v>
                </c:pt>
                <c:pt idx="51">
                  <c:v>1.6351789473684248E-5</c:v>
                </c:pt>
                <c:pt idx="52">
                  <c:v>1.6402105263157982E-5</c:v>
                </c:pt>
                <c:pt idx="53">
                  <c:v>1.6472000000000048E-5</c:v>
                </c:pt>
                <c:pt idx="54">
                  <c:v>1.7298842105263169E-5</c:v>
                </c:pt>
                <c:pt idx="55">
                  <c:v>1.7821368421052673E-5</c:v>
                </c:pt>
                <c:pt idx="56">
                  <c:v>1.7383894736842155E-5</c:v>
                </c:pt>
                <c:pt idx="57">
                  <c:v>1.7996947368421065E-5</c:v>
                </c:pt>
                <c:pt idx="58">
                  <c:v>1.8630105263157982E-5</c:v>
                </c:pt>
                <c:pt idx="59">
                  <c:v>1.883673684210531E-5</c:v>
                </c:pt>
                <c:pt idx="60">
                  <c:v>1.9287789473684272E-5</c:v>
                </c:pt>
                <c:pt idx="61">
                  <c:v>1.8972526315789535E-5</c:v>
                </c:pt>
                <c:pt idx="62">
                  <c:v>2.0175263157894821E-5</c:v>
                </c:pt>
                <c:pt idx="63">
                  <c:v>2.1704105263157892E-5</c:v>
                </c:pt>
                <c:pt idx="64">
                  <c:v>2.176157894736845E-5</c:v>
                </c:pt>
                <c:pt idx="65">
                  <c:v>2.4140421052631579E-5</c:v>
                </c:pt>
                <c:pt idx="66">
                  <c:v>2.5996421052631573E-5</c:v>
                </c:pt>
                <c:pt idx="67">
                  <c:v>3.5820526315789534E-5</c:v>
                </c:pt>
                <c:pt idx="68">
                  <c:v>3.8660736842105322E-5</c:v>
                </c:pt>
                <c:pt idx="69">
                  <c:v>3.1784105263157978E-5</c:v>
                </c:pt>
                <c:pt idx="70">
                  <c:v>3.7341052631579061E-5</c:v>
                </c:pt>
                <c:pt idx="71">
                  <c:v>4.2589578947368434E-5</c:v>
                </c:pt>
                <c:pt idx="72">
                  <c:v>4.4476947368421205E-5</c:v>
                </c:pt>
                <c:pt idx="73">
                  <c:v>4.4833684210526617E-5</c:v>
                </c:pt>
                <c:pt idx="74">
                  <c:v>5.0403684210526579E-5</c:v>
                </c:pt>
                <c:pt idx="75">
                  <c:v>5.0224526315789473E-5</c:v>
                </c:pt>
                <c:pt idx="76">
                  <c:v>5.0734210526315977E-5</c:v>
                </c:pt>
                <c:pt idx="77">
                  <c:v>5.1471052631578948E-5</c:v>
                </c:pt>
                <c:pt idx="78">
                  <c:v>5.0695894736842222E-5</c:v>
                </c:pt>
                <c:pt idx="79">
                  <c:v>5.0303052631579023E-5</c:v>
                </c:pt>
                <c:pt idx="80">
                  <c:v>5.2338421052631928E-5</c:v>
                </c:pt>
                <c:pt idx="81">
                  <c:v>5.2358631578947584E-5</c:v>
                </c:pt>
                <c:pt idx="82">
                  <c:v>5.3266105263157885E-5</c:v>
                </c:pt>
                <c:pt idx="83">
                  <c:v>5.6380315789473712E-5</c:v>
                </c:pt>
                <c:pt idx="84">
                  <c:v>5.8094000000000152E-5</c:v>
                </c:pt>
                <c:pt idx="85">
                  <c:v>5.9368105263157902E-5</c:v>
                </c:pt>
                <c:pt idx="86">
                  <c:v>6.1157789473684218E-5</c:v>
                </c:pt>
                <c:pt idx="87">
                  <c:v>6.186242105263194E-5</c:v>
                </c:pt>
                <c:pt idx="88">
                  <c:v>6.1659894736842112E-5</c:v>
                </c:pt>
                <c:pt idx="89">
                  <c:v>6.2891578947368634E-5</c:v>
                </c:pt>
                <c:pt idx="90">
                  <c:v>6.4877052631579022E-5</c:v>
                </c:pt>
                <c:pt idx="91">
                  <c:v>6.4473052631579004E-5</c:v>
                </c:pt>
                <c:pt idx="92">
                  <c:v>6.5165684210526578E-5</c:v>
                </c:pt>
                <c:pt idx="93">
                  <c:v>6.5015052631579013E-5</c:v>
                </c:pt>
                <c:pt idx="94">
                  <c:v>6.4496736842105628E-5</c:v>
                </c:pt>
                <c:pt idx="95">
                  <c:v>6.6020526315789502E-5</c:v>
                </c:pt>
                <c:pt idx="96">
                  <c:v>6.6540105263157847E-5</c:v>
                </c:pt>
                <c:pt idx="97">
                  <c:v>6.6582315789473693E-5</c:v>
                </c:pt>
                <c:pt idx="98">
                  <c:v>6.6300421052631927E-5</c:v>
                </c:pt>
                <c:pt idx="99">
                  <c:v>6.6983157894737031E-5</c:v>
                </c:pt>
                <c:pt idx="100">
                  <c:v>6.7260526315789524E-5</c:v>
                </c:pt>
                <c:pt idx="101">
                  <c:v>6.6570315789473694E-5</c:v>
                </c:pt>
                <c:pt idx="102">
                  <c:v>6.4569894736842313E-5</c:v>
                </c:pt>
                <c:pt idx="103">
                  <c:v>6.5434105263157888E-5</c:v>
                </c:pt>
                <c:pt idx="104">
                  <c:v>6.6234105263157867E-5</c:v>
                </c:pt>
                <c:pt idx="105">
                  <c:v>6.5132526315789602E-5</c:v>
                </c:pt>
                <c:pt idx="106">
                  <c:v>6.5924842105263167E-5</c:v>
                </c:pt>
                <c:pt idx="107">
                  <c:v>6.5641157894736962E-5</c:v>
                </c:pt>
                <c:pt idx="108">
                  <c:v>6.5458315789473722E-5</c:v>
                </c:pt>
                <c:pt idx="109">
                  <c:v>6.4889578947368597E-5</c:v>
                </c:pt>
                <c:pt idx="110">
                  <c:v>6.3876842105263162E-5</c:v>
                </c:pt>
                <c:pt idx="111">
                  <c:v>6.3241894736842111E-5</c:v>
                </c:pt>
                <c:pt idx="112">
                  <c:v>6.2324842105263161E-5</c:v>
                </c:pt>
                <c:pt idx="113">
                  <c:v>6.1775578947368423E-5</c:v>
                </c:pt>
                <c:pt idx="114">
                  <c:v>6.1427789473684214E-5</c:v>
                </c:pt>
                <c:pt idx="115">
                  <c:v>5.9042526315789604E-5</c:v>
                </c:pt>
                <c:pt idx="116">
                  <c:v>5.7300842105263183E-5</c:v>
                </c:pt>
                <c:pt idx="117">
                  <c:v>5.6524105263157799E-5</c:v>
                </c:pt>
                <c:pt idx="118">
                  <c:v>5.5100315789473704E-5</c:v>
                </c:pt>
                <c:pt idx="119">
                  <c:v>5.4328421052631928E-5</c:v>
                </c:pt>
                <c:pt idx="120">
                  <c:v>5.1891052631578954E-5</c:v>
                </c:pt>
                <c:pt idx="121">
                  <c:v>5.1309684210526546E-5</c:v>
                </c:pt>
                <c:pt idx="122">
                  <c:v>5.0116631578947601E-5</c:v>
                </c:pt>
                <c:pt idx="123">
                  <c:v>4.9600736842105499E-5</c:v>
                </c:pt>
                <c:pt idx="124">
                  <c:v>4.64380000000001E-5</c:v>
                </c:pt>
                <c:pt idx="125">
                  <c:v>4.5122315789473692E-5</c:v>
                </c:pt>
                <c:pt idx="126">
                  <c:v>4.3331684210526543E-5</c:v>
                </c:pt>
                <c:pt idx="127">
                  <c:v>4.2073473684210524E-5</c:v>
                </c:pt>
                <c:pt idx="128">
                  <c:v>3.993021052631597E-5</c:v>
                </c:pt>
                <c:pt idx="129">
                  <c:v>4.0698105263157846E-5</c:v>
                </c:pt>
                <c:pt idx="130">
                  <c:v>4.0814736842105525E-5</c:v>
                </c:pt>
                <c:pt idx="131">
                  <c:v>4.1241473684210495E-5</c:v>
                </c:pt>
                <c:pt idx="132">
                  <c:v>3.6862105263157993E-5</c:v>
                </c:pt>
                <c:pt idx="133">
                  <c:v>3.4136315789473848E-5</c:v>
                </c:pt>
                <c:pt idx="134">
                  <c:v>3.1481578947368499E-5</c:v>
                </c:pt>
                <c:pt idx="135">
                  <c:v>2.7639157894736928E-5</c:v>
                </c:pt>
                <c:pt idx="136">
                  <c:v>2.6936210526315925E-5</c:v>
                </c:pt>
                <c:pt idx="137">
                  <c:v>2.6649052631579049E-5</c:v>
                </c:pt>
                <c:pt idx="138">
                  <c:v>2.6696526315789491E-5</c:v>
                </c:pt>
                <c:pt idx="139">
                  <c:v>2.5838526315789486E-5</c:v>
                </c:pt>
                <c:pt idx="140">
                  <c:v>2.6142631578947417E-5</c:v>
                </c:pt>
                <c:pt idx="141">
                  <c:v>2.5818526315789476E-5</c:v>
                </c:pt>
                <c:pt idx="142">
                  <c:v>2.5234947368421185E-5</c:v>
                </c:pt>
                <c:pt idx="143">
                  <c:v>2.4886842105263266E-5</c:v>
                </c:pt>
                <c:pt idx="144">
                  <c:v>2.5233368421052764E-5</c:v>
                </c:pt>
                <c:pt idx="145">
                  <c:v>2.5727052631578952E-5</c:v>
                </c:pt>
                <c:pt idx="146">
                  <c:v>2.4221473684210617E-5</c:v>
                </c:pt>
                <c:pt idx="147">
                  <c:v>2.1789052631579007E-5</c:v>
                </c:pt>
                <c:pt idx="148">
                  <c:v>1.910210526315799E-5</c:v>
                </c:pt>
                <c:pt idx="149">
                  <c:v>1.872168421052638E-5</c:v>
                </c:pt>
                <c:pt idx="150">
                  <c:v>1.6067263157894737E-5</c:v>
                </c:pt>
                <c:pt idx="151">
                  <c:v>1.3044421052631623E-5</c:v>
                </c:pt>
                <c:pt idx="152">
                  <c:v>1.022146315789474E-5</c:v>
                </c:pt>
                <c:pt idx="153">
                  <c:v>9.8631157894737092E-6</c:v>
                </c:pt>
                <c:pt idx="154">
                  <c:v>1.0053800000000022E-5</c:v>
                </c:pt>
                <c:pt idx="155">
                  <c:v>9.4858000000000439E-6</c:v>
                </c:pt>
                <c:pt idx="156">
                  <c:v>9.2189263157894972E-6</c:v>
                </c:pt>
                <c:pt idx="157">
                  <c:v>9.2871578947368642E-6</c:v>
                </c:pt>
                <c:pt idx="158">
                  <c:v>9.0456210526315791E-6</c:v>
                </c:pt>
                <c:pt idx="159">
                  <c:v>9.2875684210526324E-6</c:v>
                </c:pt>
                <c:pt idx="160">
                  <c:v>9.1884105263158148E-6</c:v>
                </c:pt>
                <c:pt idx="161">
                  <c:v>8.6372526315789734E-6</c:v>
                </c:pt>
                <c:pt idx="162">
                  <c:v>8.4903368421053102E-6</c:v>
                </c:pt>
                <c:pt idx="163">
                  <c:v>8.5586421052631844E-6</c:v>
                </c:pt>
                <c:pt idx="164">
                  <c:v>8.762578947368443E-6</c:v>
                </c:pt>
                <c:pt idx="165">
                  <c:v>8.255757894736876E-6</c:v>
                </c:pt>
                <c:pt idx="166">
                  <c:v>8.5548000000000303E-6</c:v>
                </c:pt>
                <c:pt idx="167">
                  <c:v>8.5480421052631578E-6</c:v>
                </c:pt>
                <c:pt idx="168">
                  <c:v>8.3776526315789903E-6</c:v>
                </c:pt>
                <c:pt idx="169">
                  <c:v>8.1865157894737022E-6</c:v>
                </c:pt>
                <c:pt idx="170">
                  <c:v>8.4345684210526306E-6</c:v>
                </c:pt>
                <c:pt idx="171">
                  <c:v>7.9516210526316112E-6</c:v>
                </c:pt>
                <c:pt idx="172">
                  <c:v>7.4660736842105625E-6</c:v>
                </c:pt>
                <c:pt idx="173">
                  <c:v>7.6667578947368602E-6</c:v>
                </c:pt>
                <c:pt idx="174">
                  <c:v>7.6033368421052745E-6</c:v>
                </c:pt>
                <c:pt idx="175">
                  <c:v>7.6594736842105579E-6</c:v>
                </c:pt>
                <c:pt idx="176">
                  <c:v>7.4772526315789735E-6</c:v>
                </c:pt>
                <c:pt idx="177">
                  <c:v>7.2189052631579062E-6</c:v>
                </c:pt>
                <c:pt idx="178">
                  <c:v>7.3831578947368626E-6</c:v>
                </c:pt>
                <c:pt idx="179">
                  <c:v>7.8285052631579003E-6</c:v>
                </c:pt>
                <c:pt idx="180">
                  <c:v>7.4818210526316102E-6</c:v>
                </c:pt>
                <c:pt idx="181">
                  <c:v>7.4337157894737151E-6</c:v>
                </c:pt>
                <c:pt idx="182">
                  <c:v>7.6265157894737025E-6</c:v>
                </c:pt>
                <c:pt idx="183">
                  <c:v>6.8889684210526619E-6</c:v>
                </c:pt>
                <c:pt idx="184">
                  <c:v>6.5486526315789651E-6</c:v>
                </c:pt>
                <c:pt idx="185">
                  <c:v>7.098526315789492E-6</c:v>
                </c:pt>
                <c:pt idx="186">
                  <c:v>6.6993789473684353E-6</c:v>
                </c:pt>
                <c:pt idx="187">
                  <c:v>6.5633473684210705E-6</c:v>
                </c:pt>
                <c:pt idx="188">
                  <c:v>6.4295473684210701E-6</c:v>
                </c:pt>
                <c:pt idx="189">
                  <c:v>6.617947368421053E-6</c:v>
                </c:pt>
                <c:pt idx="190">
                  <c:v>6.9330210526316088E-6</c:v>
                </c:pt>
                <c:pt idx="191">
                  <c:v>6.9842000000000237E-6</c:v>
                </c:pt>
                <c:pt idx="192">
                  <c:v>6.8403157894737074E-6</c:v>
                </c:pt>
                <c:pt idx="193">
                  <c:v>6.7023473684210729E-6</c:v>
                </c:pt>
                <c:pt idx="194">
                  <c:v>6.3545263157894836E-6</c:v>
                </c:pt>
                <c:pt idx="195">
                  <c:v>6.2485473684210705E-6</c:v>
                </c:pt>
                <c:pt idx="196">
                  <c:v>6.2336631578947728E-6</c:v>
                </c:pt>
                <c:pt idx="197">
                  <c:v>6.3991473684210679E-6</c:v>
                </c:pt>
                <c:pt idx="198">
                  <c:v>6.1699789473684214E-6</c:v>
                </c:pt>
                <c:pt idx="199">
                  <c:v>6.1136000000000172E-6</c:v>
                </c:pt>
                <c:pt idx="200">
                  <c:v>5.9667578947368646E-6</c:v>
                </c:pt>
                <c:pt idx="201">
                  <c:v>5.879578947368436E-6</c:v>
                </c:pt>
                <c:pt idx="202">
                  <c:v>5.7894947368421275E-6</c:v>
                </c:pt>
                <c:pt idx="203">
                  <c:v>5.8617894736842287E-6</c:v>
                </c:pt>
                <c:pt idx="204">
                  <c:v>5.9451684210526617E-6</c:v>
                </c:pt>
                <c:pt idx="205">
                  <c:v>6.332421052631598E-6</c:v>
                </c:pt>
                <c:pt idx="206">
                  <c:v>5.8635894736842217E-6</c:v>
                </c:pt>
                <c:pt idx="207">
                  <c:v>6.2851368421052724E-6</c:v>
                </c:pt>
                <c:pt idx="208">
                  <c:v>6.1808631578947595E-6</c:v>
                </c:pt>
                <c:pt idx="209">
                  <c:v>6.1290947368421192E-6</c:v>
                </c:pt>
                <c:pt idx="210">
                  <c:v>5.9474315789473733E-6</c:v>
                </c:pt>
                <c:pt idx="211">
                  <c:v>5.9586736842105597E-6</c:v>
                </c:pt>
                <c:pt idx="212">
                  <c:v>5.9862000000000292E-6</c:v>
                </c:pt>
                <c:pt idx="213">
                  <c:v>6.088052631578958E-6</c:v>
                </c:pt>
                <c:pt idx="214">
                  <c:v>5.9212105263157904E-6</c:v>
                </c:pt>
                <c:pt idx="215">
                  <c:v>5.7388000000000195E-6</c:v>
                </c:pt>
                <c:pt idx="216">
                  <c:v>5.7761052631579045E-6</c:v>
                </c:pt>
                <c:pt idx="217">
                  <c:v>5.927915789473699E-6</c:v>
                </c:pt>
                <c:pt idx="218">
                  <c:v>5.7839684210526631E-6</c:v>
                </c:pt>
                <c:pt idx="219">
                  <c:v>5.3391578947368598E-6</c:v>
                </c:pt>
                <c:pt idx="220">
                  <c:v>5.2500000000000141E-6</c:v>
                </c:pt>
                <c:pt idx="221">
                  <c:v>5.3726842105263238E-6</c:v>
                </c:pt>
                <c:pt idx="222">
                  <c:v>5.8570526315789504E-6</c:v>
                </c:pt>
                <c:pt idx="223">
                  <c:v>5.440621052631606E-6</c:v>
                </c:pt>
                <c:pt idx="224">
                  <c:v>5.1432947368421226E-6</c:v>
                </c:pt>
                <c:pt idx="225">
                  <c:v>4.9556842105263174E-6</c:v>
                </c:pt>
                <c:pt idx="226">
                  <c:v>5.3967368421052633E-6</c:v>
                </c:pt>
                <c:pt idx="227">
                  <c:v>5.3161894736842216E-6</c:v>
                </c:pt>
                <c:pt idx="228">
                  <c:v>5.0136631578947607E-6</c:v>
                </c:pt>
                <c:pt idx="229">
                  <c:v>5.0794736842105581E-6</c:v>
                </c:pt>
                <c:pt idx="230">
                  <c:v>4.2679368421052615E-6</c:v>
                </c:pt>
                <c:pt idx="231">
                  <c:v>3.3050631578947446E-6</c:v>
                </c:pt>
                <c:pt idx="232">
                  <c:v>3.1053789473684317E-6</c:v>
                </c:pt>
                <c:pt idx="233">
                  <c:v>3.047505263157907E-6</c:v>
                </c:pt>
                <c:pt idx="234">
                  <c:v>2.7976736842105353E-6</c:v>
                </c:pt>
                <c:pt idx="235">
                  <c:v>2.5364736842105271E-6</c:v>
                </c:pt>
                <c:pt idx="236">
                  <c:v>2.635736842105274E-6</c:v>
                </c:pt>
                <c:pt idx="237">
                  <c:v>2.6784947368421187E-6</c:v>
                </c:pt>
                <c:pt idx="238">
                  <c:v>2.800031578947385E-6</c:v>
                </c:pt>
                <c:pt idx="239">
                  <c:v>3.0558421052631581E-6</c:v>
                </c:pt>
              </c:numCache>
            </c:numRef>
          </c:val>
        </c:ser>
        <c:ser>
          <c:idx val="48"/>
          <c:order val="48"/>
          <c:tx>
            <c:strRef>
              <c:f>plot_data_c!$A$50</c:f>
              <c:strCache>
                <c:ptCount val="1"/>
                <c:pt idx="0">
                  <c:v>480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plot_data_c!$B$50:$IG$50</c:f>
              <c:numCache>
                <c:formatCode>General</c:formatCode>
                <c:ptCount val="240"/>
                <c:pt idx="0">
                  <c:v>1.2339484536082498E-5</c:v>
                </c:pt>
                <c:pt idx="1">
                  <c:v>1.2285463917525794E-5</c:v>
                </c:pt>
                <c:pt idx="2">
                  <c:v>1.1969896907216525E-5</c:v>
                </c:pt>
                <c:pt idx="3">
                  <c:v>1.2118453608247447E-5</c:v>
                </c:pt>
                <c:pt idx="4">
                  <c:v>1.253402061855674E-5</c:v>
                </c:pt>
                <c:pt idx="5">
                  <c:v>1.3055360824742273E-5</c:v>
                </c:pt>
                <c:pt idx="6">
                  <c:v>1.2892989690721675E-5</c:v>
                </c:pt>
                <c:pt idx="7">
                  <c:v>1.2779896907216493E-5</c:v>
                </c:pt>
                <c:pt idx="8">
                  <c:v>1.2612474226804163E-5</c:v>
                </c:pt>
                <c:pt idx="9">
                  <c:v>1.2586597938144333E-5</c:v>
                </c:pt>
                <c:pt idx="10">
                  <c:v>1.2216391752577321E-5</c:v>
                </c:pt>
                <c:pt idx="11">
                  <c:v>1.2648556701030963E-5</c:v>
                </c:pt>
                <c:pt idx="12">
                  <c:v>1.3089484536082518E-5</c:v>
                </c:pt>
                <c:pt idx="13">
                  <c:v>1.3342371134020668E-5</c:v>
                </c:pt>
                <c:pt idx="14">
                  <c:v>1.3008144329896921E-5</c:v>
                </c:pt>
                <c:pt idx="15">
                  <c:v>1.3123298969072189E-5</c:v>
                </c:pt>
                <c:pt idx="16">
                  <c:v>1.2911030927835075E-5</c:v>
                </c:pt>
                <c:pt idx="17">
                  <c:v>1.3462268041237173E-5</c:v>
                </c:pt>
                <c:pt idx="18">
                  <c:v>1.3355257731958784E-5</c:v>
                </c:pt>
                <c:pt idx="19">
                  <c:v>1.3485567010309324E-5</c:v>
                </c:pt>
                <c:pt idx="20">
                  <c:v>1.2821958762886638E-5</c:v>
                </c:pt>
                <c:pt idx="21">
                  <c:v>1.3846288659793845E-5</c:v>
                </c:pt>
                <c:pt idx="22">
                  <c:v>1.3244639175257766E-5</c:v>
                </c:pt>
                <c:pt idx="23">
                  <c:v>1.3597216494845363E-5</c:v>
                </c:pt>
                <c:pt idx="24">
                  <c:v>1.3328969072164963E-5</c:v>
                </c:pt>
                <c:pt idx="25">
                  <c:v>1.3790103092783554E-5</c:v>
                </c:pt>
                <c:pt idx="26">
                  <c:v>1.3534948453608265E-5</c:v>
                </c:pt>
                <c:pt idx="27">
                  <c:v>1.465824742268041E-5</c:v>
                </c:pt>
                <c:pt idx="28">
                  <c:v>1.4504020618556747E-5</c:v>
                </c:pt>
                <c:pt idx="29">
                  <c:v>1.4129793814433015E-5</c:v>
                </c:pt>
                <c:pt idx="30">
                  <c:v>1.4439484536082505E-5</c:v>
                </c:pt>
                <c:pt idx="31">
                  <c:v>1.4134742268041237E-5</c:v>
                </c:pt>
                <c:pt idx="32">
                  <c:v>1.4136804123711341E-5</c:v>
                </c:pt>
                <c:pt idx="33">
                  <c:v>1.3752371134020658E-5</c:v>
                </c:pt>
                <c:pt idx="34">
                  <c:v>1.4679587628866017E-5</c:v>
                </c:pt>
                <c:pt idx="35">
                  <c:v>1.4227938144329903E-5</c:v>
                </c:pt>
                <c:pt idx="36">
                  <c:v>1.4261030927835083E-5</c:v>
                </c:pt>
                <c:pt idx="37">
                  <c:v>1.5357938144329903E-5</c:v>
                </c:pt>
                <c:pt idx="38">
                  <c:v>1.4334123711340234E-5</c:v>
                </c:pt>
                <c:pt idx="39">
                  <c:v>1.508567010309281E-5</c:v>
                </c:pt>
                <c:pt idx="40">
                  <c:v>1.434154639175262E-5</c:v>
                </c:pt>
                <c:pt idx="41">
                  <c:v>1.4224536082474245E-5</c:v>
                </c:pt>
                <c:pt idx="42">
                  <c:v>1.4422680412371162E-5</c:v>
                </c:pt>
                <c:pt idx="43">
                  <c:v>1.4660721649484602E-5</c:v>
                </c:pt>
                <c:pt idx="44">
                  <c:v>1.4938144329896907E-5</c:v>
                </c:pt>
                <c:pt idx="45">
                  <c:v>1.4855257731958763E-5</c:v>
                </c:pt>
                <c:pt idx="46">
                  <c:v>1.5212680412371156E-5</c:v>
                </c:pt>
                <c:pt idx="47">
                  <c:v>1.4886804123711368E-5</c:v>
                </c:pt>
                <c:pt idx="48">
                  <c:v>1.5105154639175324E-5</c:v>
                </c:pt>
                <c:pt idx="49">
                  <c:v>1.5054948453608249E-5</c:v>
                </c:pt>
                <c:pt idx="50">
                  <c:v>1.5595257731958783E-5</c:v>
                </c:pt>
                <c:pt idx="51">
                  <c:v>1.6132783505154643E-5</c:v>
                </c:pt>
                <c:pt idx="52">
                  <c:v>1.6006597938144343E-5</c:v>
                </c:pt>
                <c:pt idx="53">
                  <c:v>1.6006082474226805E-5</c:v>
                </c:pt>
                <c:pt idx="54">
                  <c:v>1.698206185567016E-5</c:v>
                </c:pt>
                <c:pt idx="55">
                  <c:v>1.7124639175257766E-5</c:v>
                </c:pt>
                <c:pt idx="56">
                  <c:v>1.7542577319587721E-5</c:v>
                </c:pt>
                <c:pt idx="57">
                  <c:v>1.7583814432989732E-5</c:v>
                </c:pt>
                <c:pt idx="58">
                  <c:v>1.8083608247422748E-5</c:v>
                </c:pt>
                <c:pt idx="59">
                  <c:v>1.8875567010309329E-5</c:v>
                </c:pt>
                <c:pt idx="60">
                  <c:v>1.9554948453608284E-5</c:v>
                </c:pt>
                <c:pt idx="61">
                  <c:v>1.9219278350515516E-5</c:v>
                </c:pt>
                <c:pt idx="62">
                  <c:v>1.9776185567010388E-5</c:v>
                </c:pt>
                <c:pt idx="63">
                  <c:v>2.1419381443299025E-5</c:v>
                </c:pt>
                <c:pt idx="64">
                  <c:v>2.2148144329896977E-5</c:v>
                </c:pt>
                <c:pt idx="65">
                  <c:v>2.3812061855670158E-5</c:v>
                </c:pt>
                <c:pt idx="66">
                  <c:v>2.5323608247422682E-5</c:v>
                </c:pt>
                <c:pt idx="67">
                  <c:v>3.4761443298969142E-5</c:v>
                </c:pt>
                <c:pt idx="68">
                  <c:v>3.7566804123711417E-5</c:v>
                </c:pt>
                <c:pt idx="69">
                  <c:v>3.2566185567010406E-5</c:v>
                </c:pt>
                <c:pt idx="70">
                  <c:v>3.5553711340206245E-5</c:v>
                </c:pt>
                <c:pt idx="71">
                  <c:v>3.9188247422680527E-5</c:v>
                </c:pt>
                <c:pt idx="72">
                  <c:v>4.089855670103093E-5</c:v>
                </c:pt>
                <c:pt idx="73">
                  <c:v>4.2417938144330081E-5</c:v>
                </c:pt>
                <c:pt idx="74">
                  <c:v>4.7503505154639306E-5</c:v>
                </c:pt>
                <c:pt idx="75">
                  <c:v>4.7614536082474339E-5</c:v>
                </c:pt>
                <c:pt idx="76">
                  <c:v>4.8480103092783513E-5</c:v>
                </c:pt>
                <c:pt idx="77">
                  <c:v>4.9164123711340372E-5</c:v>
                </c:pt>
                <c:pt idx="78">
                  <c:v>4.9597525773195922E-5</c:v>
                </c:pt>
                <c:pt idx="79">
                  <c:v>5.0867319587628991E-5</c:v>
                </c:pt>
                <c:pt idx="80">
                  <c:v>5.0883298969072305E-5</c:v>
                </c:pt>
                <c:pt idx="81">
                  <c:v>5.0722268041237304E-5</c:v>
                </c:pt>
                <c:pt idx="82">
                  <c:v>4.9711752577319594E-5</c:v>
                </c:pt>
                <c:pt idx="83">
                  <c:v>5.3835670103092917E-5</c:v>
                </c:pt>
                <c:pt idx="84">
                  <c:v>5.3998247422680516E-5</c:v>
                </c:pt>
                <c:pt idx="85">
                  <c:v>5.4562371134020899E-5</c:v>
                </c:pt>
                <c:pt idx="86">
                  <c:v>5.6569278350515556E-5</c:v>
                </c:pt>
                <c:pt idx="87">
                  <c:v>5.7966391752577528E-5</c:v>
                </c:pt>
                <c:pt idx="88">
                  <c:v>5.8091134020618798E-5</c:v>
                </c:pt>
                <c:pt idx="89">
                  <c:v>5.9097319587629032E-5</c:v>
                </c:pt>
                <c:pt idx="90">
                  <c:v>6.0081030927835301E-5</c:v>
                </c:pt>
                <c:pt idx="91">
                  <c:v>6.0254639175257823E-5</c:v>
                </c:pt>
                <c:pt idx="92">
                  <c:v>6.0894845360824782E-5</c:v>
                </c:pt>
                <c:pt idx="93">
                  <c:v>6.1427938144330049E-5</c:v>
                </c:pt>
                <c:pt idx="94">
                  <c:v>6.1238659793814431E-5</c:v>
                </c:pt>
                <c:pt idx="95">
                  <c:v>6.2700309278350522E-5</c:v>
                </c:pt>
                <c:pt idx="96">
                  <c:v>6.2601030927835291E-5</c:v>
                </c:pt>
                <c:pt idx="97">
                  <c:v>6.2138969072164969E-5</c:v>
                </c:pt>
                <c:pt idx="98">
                  <c:v>6.1754329896907418E-5</c:v>
                </c:pt>
                <c:pt idx="99">
                  <c:v>6.2551340206185588E-5</c:v>
                </c:pt>
                <c:pt idx="100">
                  <c:v>6.3495773195876439E-5</c:v>
                </c:pt>
                <c:pt idx="101">
                  <c:v>6.3072268041237245E-5</c:v>
                </c:pt>
                <c:pt idx="102">
                  <c:v>6.0958453608247536E-5</c:v>
                </c:pt>
                <c:pt idx="103">
                  <c:v>6.2988350515463917E-5</c:v>
                </c:pt>
                <c:pt idx="104">
                  <c:v>6.3114845360824737E-5</c:v>
                </c:pt>
                <c:pt idx="105">
                  <c:v>6.237927835051559E-5</c:v>
                </c:pt>
                <c:pt idx="106">
                  <c:v>6.1779175257732012E-5</c:v>
                </c:pt>
                <c:pt idx="107">
                  <c:v>6.2620927835051771E-5</c:v>
                </c:pt>
                <c:pt idx="108">
                  <c:v>6.1475051546391833E-5</c:v>
                </c:pt>
                <c:pt idx="109">
                  <c:v>6.1235257731958773E-5</c:v>
                </c:pt>
                <c:pt idx="110">
                  <c:v>6.0308969072164974E-5</c:v>
                </c:pt>
                <c:pt idx="111">
                  <c:v>5.9641855670103085E-5</c:v>
                </c:pt>
                <c:pt idx="112">
                  <c:v>6.0415773195876462E-5</c:v>
                </c:pt>
                <c:pt idx="113">
                  <c:v>5.8639690721649601E-5</c:v>
                </c:pt>
                <c:pt idx="114">
                  <c:v>5.7816701030928122E-5</c:v>
                </c:pt>
                <c:pt idx="115">
                  <c:v>5.5327938144330071E-5</c:v>
                </c:pt>
                <c:pt idx="116">
                  <c:v>5.6295257731958804E-5</c:v>
                </c:pt>
                <c:pt idx="117">
                  <c:v>5.5120000000000089E-5</c:v>
                </c:pt>
                <c:pt idx="118">
                  <c:v>5.3959793814433169E-5</c:v>
                </c:pt>
                <c:pt idx="119">
                  <c:v>5.2419381443299134E-5</c:v>
                </c:pt>
                <c:pt idx="120">
                  <c:v>5.0837319587628965E-5</c:v>
                </c:pt>
                <c:pt idx="121">
                  <c:v>4.9672886597938296E-5</c:v>
                </c:pt>
                <c:pt idx="122">
                  <c:v>4.7888762886598043E-5</c:v>
                </c:pt>
                <c:pt idx="123">
                  <c:v>4.5949072164948472E-5</c:v>
                </c:pt>
                <c:pt idx="124">
                  <c:v>4.5303402061855783E-5</c:v>
                </c:pt>
                <c:pt idx="125">
                  <c:v>4.4248865979381439E-5</c:v>
                </c:pt>
                <c:pt idx="126">
                  <c:v>4.2718659793814527E-5</c:v>
                </c:pt>
                <c:pt idx="127">
                  <c:v>4.0404948453608364E-5</c:v>
                </c:pt>
                <c:pt idx="128">
                  <c:v>3.9157628865979491E-5</c:v>
                </c:pt>
                <c:pt idx="129">
                  <c:v>3.9353814432989779E-5</c:v>
                </c:pt>
                <c:pt idx="130">
                  <c:v>3.9056391752577413E-5</c:v>
                </c:pt>
                <c:pt idx="131">
                  <c:v>3.9732061855670215E-5</c:v>
                </c:pt>
                <c:pt idx="132">
                  <c:v>3.5311443298969162E-5</c:v>
                </c:pt>
                <c:pt idx="133">
                  <c:v>3.276360824742275E-5</c:v>
                </c:pt>
                <c:pt idx="134">
                  <c:v>2.9838969072165075E-5</c:v>
                </c:pt>
                <c:pt idx="135">
                  <c:v>2.5354948453608296E-5</c:v>
                </c:pt>
                <c:pt idx="136">
                  <c:v>2.5204948453608343E-5</c:v>
                </c:pt>
                <c:pt idx="137">
                  <c:v>2.5545360824742349E-5</c:v>
                </c:pt>
                <c:pt idx="138">
                  <c:v>2.4687113402061968E-5</c:v>
                </c:pt>
                <c:pt idx="139">
                  <c:v>2.5656907216494931E-5</c:v>
                </c:pt>
                <c:pt idx="140">
                  <c:v>2.4749793814432996E-5</c:v>
                </c:pt>
                <c:pt idx="141">
                  <c:v>2.529288659793815E-5</c:v>
                </c:pt>
                <c:pt idx="142">
                  <c:v>2.5128969072164999E-5</c:v>
                </c:pt>
                <c:pt idx="143">
                  <c:v>2.4756907216494895E-5</c:v>
                </c:pt>
                <c:pt idx="144">
                  <c:v>2.4324948453608294E-5</c:v>
                </c:pt>
                <c:pt idx="145">
                  <c:v>2.4263608247422682E-5</c:v>
                </c:pt>
                <c:pt idx="146">
                  <c:v>2.3422680412371204E-5</c:v>
                </c:pt>
                <c:pt idx="147">
                  <c:v>2.1097422680412448E-5</c:v>
                </c:pt>
                <c:pt idx="148">
                  <c:v>1.8193195876288703E-5</c:v>
                </c:pt>
                <c:pt idx="149">
                  <c:v>1.8397319587628897E-5</c:v>
                </c:pt>
                <c:pt idx="150">
                  <c:v>1.615659793814434E-5</c:v>
                </c:pt>
                <c:pt idx="151">
                  <c:v>1.3050721649484596E-5</c:v>
                </c:pt>
                <c:pt idx="152">
                  <c:v>9.6887835051546691E-6</c:v>
                </c:pt>
                <c:pt idx="153">
                  <c:v>9.5817010309278609E-6</c:v>
                </c:pt>
                <c:pt idx="154">
                  <c:v>9.5727525773196383E-6</c:v>
                </c:pt>
                <c:pt idx="155">
                  <c:v>9.4770309278350874E-6</c:v>
                </c:pt>
                <c:pt idx="156">
                  <c:v>9.674432989690759E-6</c:v>
                </c:pt>
                <c:pt idx="157">
                  <c:v>9.5448350515464233E-6</c:v>
                </c:pt>
                <c:pt idx="158">
                  <c:v>8.8226494845361172E-6</c:v>
                </c:pt>
                <c:pt idx="159">
                  <c:v>8.7234742268041501E-6</c:v>
                </c:pt>
                <c:pt idx="160">
                  <c:v>8.7340309278350692E-6</c:v>
                </c:pt>
                <c:pt idx="161">
                  <c:v>8.5795670103093309E-6</c:v>
                </c:pt>
                <c:pt idx="162">
                  <c:v>8.6163917525773266E-6</c:v>
                </c:pt>
                <c:pt idx="163">
                  <c:v>8.0515051546391945E-6</c:v>
                </c:pt>
                <c:pt idx="164">
                  <c:v>7.9443711340206534E-6</c:v>
                </c:pt>
                <c:pt idx="165">
                  <c:v>8.0880000000000232E-6</c:v>
                </c:pt>
                <c:pt idx="166">
                  <c:v>8.3521134020618759E-6</c:v>
                </c:pt>
                <c:pt idx="167">
                  <c:v>8.6403608247422707E-6</c:v>
                </c:pt>
                <c:pt idx="168">
                  <c:v>7.7820206185567169E-6</c:v>
                </c:pt>
                <c:pt idx="169">
                  <c:v>7.6822474226804412E-6</c:v>
                </c:pt>
                <c:pt idx="170">
                  <c:v>7.8803505154639446E-6</c:v>
                </c:pt>
                <c:pt idx="171">
                  <c:v>7.9956082474227051E-6</c:v>
                </c:pt>
                <c:pt idx="172">
                  <c:v>7.4549381443299133E-6</c:v>
                </c:pt>
                <c:pt idx="173">
                  <c:v>7.4978247422680586E-6</c:v>
                </c:pt>
                <c:pt idx="174">
                  <c:v>7.5891855670103134E-6</c:v>
                </c:pt>
                <c:pt idx="175">
                  <c:v>7.4369484536082766E-6</c:v>
                </c:pt>
                <c:pt idx="176">
                  <c:v>7.2515979381443531E-6</c:v>
                </c:pt>
                <c:pt idx="177">
                  <c:v>7.6398762886598148E-6</c:v>
                </c:pt>
                <c:pt idx="178">
                  <c:v>7.2924948453608452E-6</c:v>
                </c:pt>
                <c:pt idx="179">
                  <c:v>7.4357731958763262E-6</c:v>
                </c:pt>
                <c:pt idx="180">
                  <c:v>6.9648556701031004E-6</c:v>
                </c:pt>
                <c:pt idx="181">
                  <c:v>6.9950206185567158E-6</c:v>
                </c:pt>
                <c:pt idx="182">
                  <c:v>7.3514742268041444E-6</c:v>
                </c:pt>
                <c:pt idx="183">
                  <c:v>7.3305154639175419E-6</c:v>
                </c:pt>
                <c:pt idx="184">
                  <c:v>7.3315463917526085E-6</c:v>
                </c:pt>
                <c:pt idx="185">
                  <c:v>7.1156082474226966E-6</c:v>
                </c:pt>
                <c:pt idx="186">
                  <c:v>6.7173402061855811E-6</c:v>
                </c:pt>
                <c:pt idx="187">
                  <c:v>6.4462268041237435E-6</c:v>
                </c:pt>
                <c:pt idx="188">
                  <c:v>6.0399381443299166E-6</c:v>
                </c:pt>
                <c:pt idx="189">
                  <c:v>6.2626494845361129E-6</c:v>
                </c:pt>
                <c:pt idx="190">
                  <c:v>6.5821340206185638E-6</c:v>
                </c:pt>
                <c:pt idx="191">
                  <c:v>6.9023505154639415E-6</c:v>
                </c:pt>
                <c:pt idx="192">
                  <c:v>6.7969587628866195E-6</c:v>
                </c:pt>
                <c:pt idx="193">
                  <c:v>6.7675051546391912E-6</c:v>
                </c:pt>
                <c:pt idx="194">
                  <c:v>6.3128453608247536E-6</c:v>
                </c:pt>
                <c:pt idx="195">
                  <c:v>6.1404845360824753E-6</c:v>
                </c:pt>
                <c:pt idx="196">
                  <c:v>6.0889587628866137E-6</c:v>
                </c:pt>
                <c:pt idx="197">
                  <c:v>6.290948453608265E-6</c:v>
                </c:pt>
                <c:pt idx="198">
                  <c:v>6.2806804123711643E-6</c:v>
                </c:pt>
                <c:pt idx="199">
                  <c:v>6.5668144329897032E-6</c:v>
                </c:pt>
                <c:pt idx="200">
                  <c:v>6.1173505154639312E-6</c:v>
                </c:pt>
                <c:pt idx="201">
                  <c:v>6.1884536082474374E-6</c:v>
                </c:pt>
                <c:pt idx="202">
                  <c:v>5.9848350515463914E-6</c:v>
                </c:pt>
                <c:pt idx="203">
                  <c:v>6.2227422680412481E-6</c:v>
                </c:pt>
                <c:pt idx="204">
                  <c:v>6.3340618556701236E-6</c:v>
                </c:pt>
                <c:pt idx="205">
                  <c:v>6.491587628865989E-6</c:v>
                </c:pt>
                <c:pt idx="206">
                  <c:v>6.8055979381443493E-6</c:v>
                </c:pt>
                <c:pt idx="207">
                  <c:v>6.1879278350515571E-6</c:v>
                </c:pt>
                <c:pt idx="208">
                  <c:v>6.0295154639175369E-6</c:v>
                </c:pt>
                <c:pt idx="209">
                  <c:v>5.7295670103092938E-6</c:v>
                </c:pt>
                <c:pt idx="210">
                  <c:v>5.539432989690746E-6</c:v>
                </c:pt>
                <c:pt idx="211">
                  <c:v>5.4567628865979581E-6</c:v>
                </c:pt>
                <c:pt idx="212">
                  <c:v>5.7825876288659793E-6</c:v>
                </c:pt>
                <c:pt idx="213">
                  <c:v>5.7826804123711607E-6</c:v>
                </c:pt>
                <c:pt idx="214">
                  <c:v>5.7406185567010431E-6</c:v>
                </c:pt>
                <c:pt idx="215">
                  <c:v>5.8275051546391858E-6</c:v>
                </c:pt>
                <c:pt idx="216">
                  <c:v>5.1003298969072275E-6</c:v>
                </c:pt>
                <c:pt idx="217">
                  <c:v>5.6634639175257825E-6</c:v>
                </c:pt>
                <c:pt idx="218">
                  <c:v>5.4345154639175392E-6</c:v>
                </c:pt>
                <c:pt idx="219">
                  <c:v>5.3991958762886678E-6</c:v>
                </c:pt>
                <c:pt idx="220">
                  <c:v>5.3776494845361087E-6</c:v>
                </c:pt>
                <c:pt idx="221">
                  <c:v>5.1826288659793947E-6</c:v>
                </c:pt>
                <c:pt idx="222">
                  <c:v>5.2946391752577483E-6</c:v>
                </c:pt>
                <c:pt idx="223">
                  <c:v>5.2954123711340381E-6</c:v>
                </c:pt>
                <c:pt idx="224">
                  <c:v>5.5344845360824738E-6</c:v>
                </c:pt>
                <c:pt idx="225">
                  <c:v>5.1772783505154746E-6</c:v>
                </c:pt>
                <c:pt idx="226">
                  <c:v>4.9173711340206433E-6</c:v>
                </c:pt>
                <c:pt idx="227">
                  <c:v>5.1449690721649524E-6</c:v>
                </c:pt>
                <c:pt idx="228">
                  <c:v>4.9686597938144608E-6</c:v>
                </c:pt>
                <c:pt idx="229">
                  <c:v>5.1826907216494982E-6</c:v>
                </c:pt>
                <c:pt idx="230">
                  <c:v>4.6961443298969071E-6</c:v>
                </c:pt>
                <c:pt idx="231">
                  <c:v>3.6608350515464086E-6</c:v>
                </c:pt>
                <c:pt idx="232">
                  <c:v>3.2146082474226924E-6</c:v>
                </c:pt>
                <c:pt idx="233">
                  <c:v>3.2112371134020706E-6</c:v>
                </c:pt>
                <c:pt idx="234">
                  <c:v>3.2613608247422804E-6</c:v>
                </c:pt>
                <c:pt idx="235">
                  <c:v>3.0798453608247432E-6</c:v>
                </c:pt>
                <c:pt idx="236">
                  <c:v>2.9528762886597998E-6</c:v>
                </c:pt>
                <c:pt idx="237">
                  <c:v>2.7893505154639281E-6</c:v>
                </c:pt>
                <c:pt idx="238">
                  <c:v>2.6797938144330015E-6</c:v>
                </c:pt>
                <c:pt idx="239">
                  <c:v>2.9234123711340285E-6</c:v>
                </c:pt>
              </c:numCache>
            </c:numRef>
          </c:val>
        </c:ser>
        <c:ser>
          <c:idx val="49"/>
          <c:order val="49"/>
          <c:tx>
            <c:strRef>
              <c:f>plot_data_c!$A$51</c:f>
              <c:strCache>
                <c:ptCount val="1"/>
                <c:pt idx="0">
                  <c:v>490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plot_data_c!$B$51:$IG$51</c:f>
              <c:numCache>
                <c:formatCode>General</c:formatCode>
                <c:ptCount val="240"/>
                <c:pt idx="0">
                  <c:v>1.2079494949494944E-5</c:v>
                </c:pt>
                <c:pt idx="1">
                  <c:v>1.2273636363636369E-5</c:v>
                </c:pt>
                <c:pt idx="2">
                  <c:v>1.2224444444444443E-5</c:v>
                </c:pt>
                <c:pt idx="3">
                  <c:v>1.2105858585858622E-5</c:v>
                </c:pt>
                <c:pt idx="4">
                  <c:v>1.2594646464646459E-5</c:v>
                </c:pt>
                <c:pt idx="5">
                  <c:v>1.27385858585859E-5</c:v>
                </c:pt>
                <c:pt idx="6">
                  <c:v>1.264616161616167E-5</c:v>
                </c:pt>
                <c:pt idx="7">
                  <c:v>1.2884848484848508E-5</c:v>
                </c:pt>
                <c:pt idx="8">
                  <c:v>1.2359595959595961E-5</c:v>
                </c:pt>
                <c:pt idx="9">
                  <c:v>1.2239797979797978E-5</c:v>
                </c:pt>
                <c:pt idx="10">
                  <c:v>1.2465757575757601E-5</c:v>
                </c:pt>
                <c:pt idx="11">
                  <c:v>1.2591515151515193E-5</c:v>
                </c:pt>
                <c:pt idx="12">
                  <c:v>1.3341515151515211E-5</c:v>
                </c:pt>
                <c:pt idx="13">
                  <c:v>1.2995757575757599E-5</c:v>
                </c:pt>
                <c:pt idx="14">
                  <c:v>1.2469494949494955E-5</c:v>
                </c:pt>
                <c:pt idx="15">
                  <c:v>1.2373131313131355E-5</c:v>
                </c:pt>
                <c:pt idx="16">
                  <c:v>1.2927777777777818E-5</c:v>
                </c:pt>
                <c:pt idx="17">
                  <c:v>1.2568686868686881E-5</c:v>
                </c:pt>
                <c:pt idx="18">
                  <c:v>1.3013636363636384E-5</c:v>
                </c:pt>
                <c:pt idx="19">
                  <c:v>1.2546565656565714E-5</c:v>
                </c:pt>
                <c:pt idx="20">
                  <c:v>1.3149393939393941E-5</c:v>
                </c:pt>
                <c:pt idx="21">
                  <c:v>1.3059595959595961E-5</c:v>
                </c:pt>
                <c:pt idx="22">
                  <c:v>1.307909090909091E-5</c:v>
                </c:pt>
                <c:pt idx="23">
                  <c:v>1.2855151515151545E-5</c:v>
                </c:pt>
                <c:pt idx="24">
                  <c:v>1.323919191919192E-5</c:v>
                </c:pt>
                <c:pt idx="25">
                  <c:v>1.3129292929292928E-5</c:v>
                </c:pt>
                <c:pt idx="26">
                  <c:v>1.303696969696973E-5</c:v>
                </c:pt>
                <c:pt idx="27">
                  <c:v>1.4101818181818225E-5</c:v>
                </c:pt>
                <c:pt idx="28">
                  <c:v>1.400010101010105E-5</c:v>
                </c:pt>
                <c:pt idx="29">
                  <c:v>1.3358181818181856E-5</c:v>
                </c:pt>
                <c:pt idx="30">
                  <c:v>1.4089797979797979E-5</c:v>
                </c:pt>
                <c:pt idx="31">
                  <c:v>1.3406868686868749E-5</c:v>
                </c:pt>
                <c:pt idx="32">
                  <c:v>1.3676464646464692E-5</c:v>
                </c:pt>
                <c:pt idx="33">
                  <c:v>1.316080808080813E-5</c:v>
                </c:pt>
                <c:pt idx="34">
                  <c:v>1.3981212121212145E-5</c:v>
                </c:pt>
                <c:pt idx="35">
                  <c:v>1.4527777777777813E-5</c:v>
                </c:pt>
                <c:pt idx="36">
                  <c:v>1.4478585858585892E-5</c:v>
                </c:pt>
                <c:pt idx="37">
                  <c:v>1.4653838383838424E-5</c:v>
                </c:pt>
                <c:pt idx="38">
                  <c:v>1.4648181818181864E-5</c:v>
                </c:pt>
                <c:pt idx="39">
                  <c:v>1.4786464646464701E-5</c:v>
                </c:pt>
                <c:pt idx="40">
                  <c:v>1.4255151515151542E-5</c:v>
                </c:pt>
                <c:pt idx="41">
                  <c:v>1.4916666666666689E-5</c:v>
                </c:pt>
                <c:pt idx="42">
                  <c:v>1.4527777777777813E-5</c:v>
                </c:pt>
                <c:pt idx="43">
                  <c:v>1.4953737373737406E-5</c:v>
                </c:pt>
                <c:pt idx="44">
                  <c:v>1.4854949494949501E-5</c:v>
                </c:pt>
                <c:pt idx="45">
                  <c:v>1.455959595959596E-5</c:v>
                </c:pt>
                <c:pt idx="46">
                  <c:v>1.426777777777781E-5</c:v>
                </c:pt>
                <c:pt idx="47">
                  <c:v>1.4832626262626288E-5</c:v>
                </c:pt>
                <c:pt idx="48">
                  <c:v>1.558606060606066E-5</c:v>
                </c:pt>
                <c:pt idx="49">
                  <c:v>1.5840101010101072E-5</c:v>
                </c:pt>
                <c:pt idx="50">
                  <c:v>1.5556666666666697E-5</c:v>
                </c:pt>
                <c:pt idx="51">
                  <c:v>1.6207171717171782E-5</c:v>
                </c:pt>
                <c:pt idx="52">
                  <c:v>1.5980707070707129E-5</c:v>
                </c:pt>
                <c:pt idx="53">
                  <c:v>1.6132929292929349E-5</c:v>
                </c:pt>
                <c:pt idx="54">
                  <c:v>1.6273737373737426E-5</c:v>
                </c:pt>
                <c:pt idx="55">
                  <c:v>1.7597272727272729E-5</c:v>
                </c:pt>
                <c:pt idx="56">
                  <c:v>1.6914242424242425E-5</c:v>
                </c:pt>
                <c:pt idx="57">
                  <c:v>1.7623333333333385E-5</c:v>
                </c:pt>
                <c:pt idx="58">
                  <c:v>1.8195151515151562E-5</c:v>
                </c:pt>
                <c:pt idx="59">
                  <c:v>1.8576969696969758E-5</c:v>
                </c:pt>
                <c:pt idx="60">
                  <c:v>1.8584747474747507E-5</c:v>
                </c:pt>
                <c:pt idx="61">
                  <c:v>1.9366060606060671E-5</c:v>
                </c:pt>
                <c:pt idx="62">
                  <c:v>1.9661414141414207E-5</c:v>
                </c:pt>
                <c:pt idx="63">
                  <c:v>2.0167474747474756E-5</c:v>
                </c:pt>
                <c:pt idx="64">
                  <c:v>2.1962121212121216E-5</c:v>
                </c:pt>
                <c:pt idx="65">
                  <c:v>2.1734444444444452E-5</c:v>
                </c:pt>
                <c:pt idx="66">
                  <c:v>2.4370909090909155E-5</c:v>
                </c:pt>
                <c:pt idx="67">
                  <c:v>3.3323636363636366E-5</c:v>
                </c:pt>
                <c:pt idx="68">
                  <c:v>3.5456767676767797E-5</c:v>
                </c:pt>
                <c:pt idx="69">
                  <c:v>3.1219393939394039E-5</c:v>
                </c:pt>
                <c:pt idx="70">
                  <c:v>3.452252525252525E-5</c:v>
                </c:pt>
                <c:pt idx="71">
                  <c:v>3.7247474747474871E-5</c:v>
                </c:pt>
                <c:pt idx="72">
                  <c:v>3.8098181818181821E-5</c:v>
                </c:pt>
                <c:pt idx="73">
                  <c:v>3.7858282828282932E-5</c:v>
                </c:pt>
                <c:pt idx="74">
                  <c:v>4.3731212121212134E-5</c:v>
                </c:pt>
                <c:pt idx="75">
                  <c:v>4.4451616161616356E-5</c:v>
                </c:pt>
                <c:pt idx="76">
                  <c:v>4.5316969696969807E-5</c:v>
                </c:pt>
                <c:pt idx="77">
                  <c:v>4.5349191919192028E-5</c:v>
                </c:pt>
                <c:pt idx="78">
                  <c:v>4.6586262626262633E-5</c:v>
                </c:pt>
                <c:pt idx="79">
                  <c:v>4.6706464646464807E-5</c:v>
                </c:pt>
                <c:pt idx="80">
                  <c:v>4.8783737373737546E-5</c:v>
                </c:pt>
                <c:pt idx="81">
                  <c:v>4.7979292929292933E-5</c:v>
                </c:pt>
                <c:pt idx="82">
                  <c:v>4.7836464646464846E-5</c:v>
                </c:pt>
                <c:pt idx="83">
                  <c:v>5.0304141414141578E-5</c:v>
                </c:pt>
                <c:pt idx="84">
                  <c:v>5.1892626262626526E-5</c:v>
                </c:pt>
                <c:pt idx="85">
                  <c:v>5.3405454545454574E-5</c:v>
                </c:pt>
                <c:pt idx="86">
                  <c:v>5.3400909090909123E-5</c:v>
                </c:pt>
                <c:pt idx="87">
                  <c:v>5.4558787878788031E-5</c:v>
                </c:pt>
                <c:pt idx="88">
                  <c:v>5.4673030303030487E-5</c:v>
                </c:pt>
                <c:pt idx="89">
                  <c:v>5.6394040404040542E-5</c:v>
                </c:pt>
                <c:pt idx="90">
                  <c:v>5.5920101010101142E-5</c:v>
                </c:pt>
                <c:pt idx="91">
                  <c:v>5.6620909090909102E-5</c:v>
                </c:pt>
                <c:pt idx="92">
                  <c:v>5.7914141414141588E-5</c:v>
                </c:pt>
                <c:pt idx="93">
                  <c:v>5.8102020202020402E-5</c:v>
                </c:pt>
                <c:pt idx="94">
                  <c:v>5.87645454545456E-5</c:v>
                </c:pt>
                <c:pt idx="95">
                  <c:v>5.8812828282828452E-5</c:v>
                </c:pt>
                <c:pt idx="96">
                  <c:v>5.872101010101022E-5</c:v>
                </c:pt>
                <c:pt idx="97">
                  <c:v>5.8924747474747483E-5</c:v>
                </c:pt>
                <c:pt idx="98">
                  <c:v>5.8991313131313296E-5</c:v>
                </c:pt>
                <c:pt idx="99">
                  <c:v>6.0385959595959597E-5</c:v>
                </c:pt>
                <c:pt idx="100">
                  <c:v>6.0406666666666842E-5</c:v>
                </c:pt>
                <c:pt idx="101">
                  <c:v>5.9949292929293084E-5</c:v>
                </c:pt>
                <c:pt idx="102">
                  <c:v>5.9197272727272883E-5</c:v>
                </c:pt>
                <c:pt idx="103">
                  <c:v>5.9532525252525507E-5</c:v>
                </c:pt>
                <c:pt idx="104">
                  <c:v>6.0327979797979824E-5</c:v>
                </c:pt>
                <c:pt idx="105">
                  <c:v>5.9388989898990104E-5</c:v>
                </c:pt>
                <c:pt idx="106">
                  <c:v>5.7626565656565757E-5</c:v>
                </c:pt>
                <c:pt idx="107">
                  <c:v>5.7221818181818181E-5</c:v>
                </c:pt>
                <c:pt idx="108">
                  <c:v>5.7430303030303206E-5</c:v>
                </c:pt>
                <c:pt idx="109">
                  <c:v>5.6918888888888933E-5</c:v>
                </c:pt>
                <c:pt idx="110">
                  <c:v>5.5921111111111247E-5</c:v>
                </c:pt>
                <c:pt idx="111">
                  <c:v>5.6658282828282833E-5</c:v>
                </c:pt>
                <c:pt idx="112">
                  <c:v>5.6298585858585978E-5</c:v>
                </c:pt>
                <c:pt idx="113">
                  <c:v>5.4638383838384018E-5</c:v>
                </c:pt>
                <c:pt idx="114">
                  <c:v>5.3013535353535546E-5</c:v>
                </c:pt>
                <c:pt idx="115">
                  <c:v>5.2366161616161832E-5</c:v>
                </c:pt>
                <c:pt idx="116">
                  <c:v>5.2345050505050501E-5</c:v>
                </c:pt>
                <c:pt idx="117">
                  <c:v>5.0946060606060633E-5</c:v>
                </c:pt>
                <c:pt idx="118">
                  <c:v>5.1414747474747523E-5</c:v>
                </c:pt>
                <c:pt idx="119">
                  <c:v>4.9619595959596173E-5</c:v>
                </c:pt>
                <c:pt idx="120">
                  <c:v>4.9343535353535549E-5</c:v>
                </c:pt>
                <c:pt idx="121">
                  <c:v>4.8132929292929439E-5</c:v>
                </c:pt>
                <c:pt idx="122">
                  <c:v>4.6740909090909102E-5</c:v>
                </c:pt>
                <c:pt idx="123">
                  <c:v>4.3890808080808094E-5</c:v>
                </c:pt>
                <c:pt idx="124">
                  <c:v>4.2958686868687034E-5</c:v>
                </c:pt>
                <c:pt idx="125">
                  <c:v>4.1803636363636549E-5</c:v>
                </c:pt>
                <c:pt idx="126">
                  <c:v>4.0788585858586033E-5</c:v>
                </c:pt>
                <c:pt idx="127">
                  <c:v>4.0190000000000108E-5</c:v>
                </c:pt>
                <c:pt idx="128">
                  <c:v>3.8599595959596011E-5</c:v>
                </c:pt>
                <c:pt idx="129">
                  <c:v>3.8085858585858699E-5</c:v>
                </c:pt>
                <c:pt idx="130">
                  <c:v>3.78356565656567E-5</c:v>
                </c:pt>
                <c:pt idx="131">
                  <c:v>3.7372929292929413E-5</c:v>
                </c:pt>
                <c:pt idx="132">
                  <c:v>3.4283434343434351E-5</c:v>
                </c:pt>
                <c:pt idx="133">
                  <c:v>3.1366666666666686E-5</c:v>
                </c:pt>
                <c:pt idx="134">
                  <c:v>2.8617979797979889E-5</c:v>
                </c:pt>
                <c:pt idx="135">
                  <c:v>2.5495656565656625E-5</c:v>
                </c:pt>
                <c:pt idx="136">
                  <c:v>2.4707979797979887E-5</c:v>
                </c:pt>
                <c:pt idx="137">
                  <c:v>2.4268989898989902E-5</c:v>
                </c:pt>
                <c:pt idx="138">
                  <c:v>2.4435858585858682E-5</c:v>
                </c:pt>
                <c:pt idx="139">
                  <c:v>2.4113838383838401E-5</c:v>
                </c:pt>
                <c:pt idx="140">
                  <c:v>2.4301919191919262E-5</c:v>
                </c:pt>
                <c:pt idx="141">
                  <c:v>2.4300303030303085E-5</c:v>
                </c:pt>
                <c:pt idx="142">
                  <c:v>2.4187676767676832E-5</c:v>
                </c:pt>
                <c:pt idx="143">
                  <c:v>2.415050505050505E-5</c:v>
                </c:pt>
                <c:pt idx="144">
                  <c:v>2.3797474747474798E-5</c:v>
                </c:pt>
                <c:pt idx="145">
                  <c:v>2.3367070707070778E-5</c:v>
                </c:pt>
                <c:pt idx="146">
                  <c:v>2.2399797979798037E-5</c:v>
                </c:pt>
                <c:pt idx="147">
                  <c:v>2.038141414141419E-5</c:v>
                </c:pt>
                <c:pt idx="148">
                  <c:v>1.7932121212121273E-5</c:v>
                </c:pt>
                <c:pt idx="149">
                  <c:v>1.7854141414141446E-5</c:v>
                </c:pt>
                <c:pt idx="150">
                  <c:v>1.5416868686868745E-5</c:v>
                </c:pt>
                <c:pt idx="151">
                  <c:v>1.2269191919191921E-5</c:v>
                </c:pt>
                <c:pt idx="152">
                  <c:v>9.0254949494949946E-6</c:v>
                </c:pt>
                <c:pt idx="153">
                  <c:v>9.2725757575757817E-6</c:v>
                </c:pt>
                <c:pt idx="154">
                  <c:v>9.4063131313131366E-6</c:v>
                </c:pt>
                <c:pt idx="155">
                  <c:v>9.5236767676767726E-6</c:v>
                </c:pt>
                <c:pt idx="156">
                  <c:v>9.4358585858586074E-6</c:v>
                </c:pt>
                <c:pt idx="157">
                  <c:v>9.3383535353535523E-6</c:v>
                </c:pt>
                <c:pt idx="158">
                  <c:v>8.8814848484848998E-6</c:v>
                </c:pt>
                <c:pt idx="159">
                  <c:v>9.0315858585858929E-6</c:v>
                </c:pt>
                <c:pt idx="160">
                  <c:v>8.8963636363636735E-6</c:v>
                </c:pt>
                <c:pt idx="161">
                  <c:v>8.7993737373737396E-6</c:v>
                </c:pt>
                <c:pt idx="162">
                  <c:v>8.337555555555581E-6</c:v>
                </c:pt>
                <c:pt idx="163">
                  <c:v>8.1146969696969988E-6</c:v>
                </c:pt>
                <c:pt idx="164">
                  <c:v>7.5129898989899099E-6</c:v>
                </c:pt>
                <c:pt idx="165">
                  <c:v>7.8883535353535645E-6</c:v>
                </c:pt>
                <c:pt idx="166">
                  <c:v>8.3047878787879329E-6</c:v>
                </c:pt>
                <c:pt idx="167">
                  <c:v>8.1119090909091145E-6</c:v>
                </c:pt>
                <c:pt idx="168">
                  <c:v>8.0358888888889271E-6</c:v>
                </c:pt>
                <c:pt idx="169">
                  <c:v>7.5496767676767895E-6</c:v>
                </c:pt>
                <c:pt idx="170">
                  <c:v>7.4478585858586122E-6</c:v>
                </c:pt>
                <c:pt idx="171">
                  <c:v>7.9631111111111394E-6</c:v>
                </c:pt>
                <c:pt idx="172">
                  <c:v>8.1180202020202232E-6</c:v>
                </c:pt>
                <c:pt idx="173">
                  <c:v>7.9120303030303299E-6</c:v>
                </c:pt>
                <c:pt idx="174">
                  <c:v>8.2256464646464916E-6</c:v>
                </c:pt>
                <c:pt idx="175">
                  <c:v>7.6985757575757574E-6</c:v>
                </c:pt>
                <c:pt idx="176">
                  <c:v>7.7830909090909341E-6</c:v>
                </c:pt>
                <c:pt idx="177">
                  <c:v>7.5801111111111382E-6</c:v>
                </c:pt>
                <c:pt idx="178">
                  <c:v>7.070919191919219E-6</c:v>
                </c:pt>
                <c:pt idx="179">
                  <c:v>6.9295959595959698E-6</c:v>
                </c:pt>
                <c:pt idx="180">
                  <c:v>6.9778787878788136E-6</c:v>
                </c:pt>
                <c:pt idx="181">
                  <c:v>7.1606161616161777E-6</c:v>
                </c:pt>
                <c:pt idx="182">
                  <c:v>7.0278787878788021E-6</c:v>
                </c:pt>
                <c:pt idx="183">
                  <c:v>7.1698787878788051E-6</c:v>
                </c:pt>
                <c:pt idx="184">
                  <c:v>6.9120000000000187E-6</c:v>
                </c:pt>
                <c:pt idx="185">
                  <c:v>6.9630808080808189E-6</c:v>
                </c:pt>
                <c:pt idx="186">
                  <c:v>7.1128383838384024E-6</c:v>
                </c:pt>
                <c:pt idx="187">
                  <c:v>6.5865959595959699E-6</c:v>
                </c:pt>
                <c:pt idx="188">
                  <c:v>6.5544747474747523E-6</c:v>
                </c:pt>
                <c:pt idx="189">
                  <c:v>6.5462828282828517E-6</c:v>
                </c:pt>
                <c:pt idx="190">
                  <c:v>6.5182929292929514E-6</c:v>
                </c:pt>
                <c:pt idx="191">
                  <c:v>6.418272727272753E-6</c:v>
                </c:pt>
                <c:pt idx="192">
                  <c:v>6.6894343434343632E-6</c:v>
                </c:pt>
                <c:pt idx="193">
                  <c:v>6.3113838383838544E-6</c:v>
                </c:pt>
                <c:pt idx="194">
                  <c:v>6.820070707070717E-6</c:v>
                </c:pt>
                <c:pt idx="195">
                  <c:v>6.722969696969713E-6</c:v>
                </c:pt>
                <c:pt idx="196">
                  <c:v>6.4793030303030626E-6</c:v>
                </c:pt>
                <c:pt idx="197">
                  <c:v>6.0583232323232537E-6</c:v>
                </c:pt>
                <c:pt idx="198">
                  <c:v>6.199575757575757E-6</c:v>
                </c:pt>
                <c:pt idx="199">
                  <c:v>6.5947272727272807E-6</c:v>
                </c:pt>
                <c:pt idx="200">
                  <c:v>5.9529797979798205E-6</c:v>
                </c:pt>
                <c:pt idx="201">
                  <c:v>6.1838686868687072E-6</c:v>
                </c:pt>
                <c:pt idx="202">
                  <c:v>6.318323232323252E-6</c:v>
                </c:pt>
                <c:pt idx="203">
                  <c:v>6.4483333333333653E-6</c:v>
                </c:pt>
                <c:pt idx="204">
                  <c:v>6.4475454545454693E-6</c:v>
                </c:pt>
                <c:pt idx="205">
                  <c:v>6.3355151515151597E-6</c:v>
                </c:pt>
                <c:pt idx="206">
                  <c:v>5.7039696969697173E-6</c:v>
                </c:pt>
                <c:pt idx="207">
                  <c:v>6.3344646464646619E-6</c:v>
                </c:pt>
                <c:pt idx="208">
                  <c:v>6.0347373737373887E-6</c:v>
                </c:pt>
                <c:pt idx="209">
                  <c:v>5.8313131313131615E-6</c:v>
                </c:pt>
                <c:pt idx="210">
                  <c:v>5.4391313131313406E-6</c:v>
                </c:pt>
                <c:pt idx="211">
                  <c:v>5.416686868686878E-6</c:v>
                </c:pt>
                <c:pt idx="212">
                  <c:v>5.7267777777777881E-6</c:v>
                </c:pt>
                <c:pt idx="213">
                  <c:v>5.5139696969697141E-6</c:v>
                </c:pt>
                <c:pt idx="214">
                  <c:v>5.7582929292929511E-6</c:v>
                </c:pt>
                <c:pt idx="215">
                  <c:v>5.5274040404040424E-6</c:v>
                </c:pt>
                <c:pt idx="216">
                  <c:v>5.2656363636363792E-6</c:v>
                </c:pt>
                <c:pt idx="217">
                  <c:v>5.4315656565656737E-6</c:v>
                </c:pt>
                <c:pt idx="218">
                  <c:v>5.448080808080819E-6</c:v>
                </c:pt>
                <c:pt idx="219">
                  <c:v>5.4633737373737592E-6</c:v>
                </c:pt>
                <c:pt idx="220">
                  <c:v>5.6170303030303129E-6</c:v>
                </c:pt>
                <c:pt idx="221">
                  <c:v>5.410717171717189E-6</c:v>
                </c:pt>
                <c:pt idx="222">
                  <c:v>5.0650000000000108E-6</c:v>
                </c:pt>
                <c:pt idx="223">
                  <c:v>5.1074242424242433E-6</c:v>
                </c:pt>
                <c:pt idx="224">
                  <c:v>4.9849191919192088E-6</c:v>
                </c:pt>
                <c:pt idx="225">
                  <c:v>4.852383838383846E-6</c:v>
                </c:pt>
                <c:pt idx="226">
                  <c:v>5.1411111111111307E-6</c:v>
                </c:pt>
                <c:pt idx="227">
                  <c:v>4.9739797979798211E-6</c:v>
                </c:pt>
                <c:pt idx="228">
                  <c:v>4.6035757575757566E-6</c:v>
                </c:pt>
                <c:pt idx="229">
                  <c:v>4.7359292929293118E-6</c:v>
                </c:pt>
                <c:pt idx="230">
                  <c:v>4.6870505050505136E-6</c:v>
                </c:pt>
                <c:pt idx="231">
                  <c:v>3.928939393939406E-6</c:v>
                </c:pt>
                <c:pt idx="232">
                  <c:v>3.427747474747487E-6</c:v>
                </c:pt>
                <c:pt idx="233">
                  <c:v>3.7749393939394067E-6</c:v>
                </c:pt>
                <c:pt idx="234">
                  <c:v>3.2076969696969842E-6</c:v>
                </c:pt>
                <c:pt idx="235">
                  <c:v>3.1586262626262745E-6</c:v>
                </c:pt>
                <c:pt idx="236">
                  <c:v>3.151919191919199E-6</c:v>
                </c:pt>
                <c:pt idx="237">
                  <c:v>2.8821111111111211E-6</c:v>
                </c:pt>
                <c:pt idx="238">
                  <c:v>3.0994444444444498E-6</c:v>
                </c:pt>
                <c:pt idx="239">
                  <c:v>3.1528484848484837E-6</c:v>
                </c:pt>
              </c:numCache>
            </c:numRef>
          </c:val>
        </c:ser>
        <c:ser>
          <c:idx val="50"/>
          <c:order val="50"/>
          <c:tx>
            <c:strRef>
              <c:f>plot_data_c!$A$52</c:f>
              <c:strCache>
                <c:ptCount val="1"/>
                <c:pt idx="0">
                  <c:v>500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plot_data_c!$B$52:$IG$52</c:f>
              <c:numCache>
                <c:formatCode>General</c:formatCode>
                <c:ptCount val="240"/>
                <c:pt idx="0">
                  <c:v>1.2307821782178264E-5</c:v>
                </c:pt>
                <c:pt idx="1">
                  <c:v>1.2223960396039629E-5</c:v>
                </c:pt>
                <c:pt idx="2">
                  <c:v>1.2657425742574288E-5</c:v>
                </c:pt>
                <c:pt idx="3">
                  <c:v>1.2120990099009905E-5</c:v>
                </c:pt>
                <c:pt idx="4">
                  <c:v>1.2067524752475286E-5</c:v>
                </c:pt>
                <c:pt idx="5">
                  <c:v>1.2213465346534687E-5</c:v>
                </c:pt>
                <c:pt idx="6">
                  <c:v>1.2364455445544587E-5</c:v>
                </c:pt>
                <c:pt idx="7">
                  <c:v>1.2175643564356435E-5</c:v>
                </c:pt>
                <c:pt idx="8">
                  <c:v>1.2234158415841604E-5</c:v>
                </c:pt>
                <c:pt idx="9">
                  <c:v>1.2050000000000003E-5</c:v>
                </c:pt>
                <c:pt idx="10">
                  <c:v>1.1907623762376277E-5</c:v>
                </c:pt>
                <c:pt idx="11">
                  <c:v>1.2478514851485163E-5</c:v>
                </c:pt>
                <c:pt idx="12">
                  <c:v>1.2210891089108941E-5</c:v>
                </c:pt>
                <c:pt idx="13">
                  <c:v>1.2381584158415895E-5</c:v>
                </c:pt>
                <c:pt idx="14">
                  <c:v>1.2618811881188145E-5</c:v>
                </c:pt>
                <c:pt idx="15">
                  <c:v>1.1738811881188152E-5</c:v>
                </c:pt>
                <c:pt idx="16">
                  <c:v>1.2437227722772281E-5</c:v>
                </c:pt>
                <c:pt idx="17">
                  <c:v>1.2054950495049504E-5</c:v>
                </c:pt>
                <c:pt idx="18">
                  <c:v>1.2840990099009926E-5</c:v>
                </c:pt>
                <c:pt idx="19">
                  <c:v>1.2014950495049505E-5</c:v>
                </c:pt>
                <c:pt idx="20">
                  <c:v>1.2913069306930732E-5</c:v>
                </c:pt>
                <c:pt idx="21">
                  <c:v>1.3163861386138673E-5</c:v>
                </c:pt>
                <c:pt idx="22">
                  <c:v>1.2841584158415894E-5</c:v>
                </c:pt>
                <c:pt idx="23">
                  <c:v>1.2831683168316854E-5</c:v>
                </c:pt>
                <c:pt idx="24">
                  <c:v>1.2617920792079221E-5</c:v>
                </c:pt>
                <c:pt idx="25">
                  <c:v>1.2620891089108954E-5</c:v>
                </c:pt>
                <c:pt idx="26">
                  <c:v>1.3068712871287141E-5</c:v>
                </c:pt>
                <c:pt idx="27">
                  <c:v>1.352811881188123E-5</c:v>
                </c:pt>
                <c:pt idx="28">
                  <c:v>1.3289900990099021E-5</c:v>
                </c:pt>
                <c:pt idx="29">
                  <c:v>1.3065841584158451E-5</c:v>
                </c:pt>
                <c:pt idx="30">
                  <c:v>1.3436138613861437E-5</c:v>
                </c:pt>
                <c:pt idx="31">
                  <c:v>1.298514851485151E-5</c:v>
                </c:pt>
                <c:pt idx="32">
                  <c:v>1.2856633663366363E-5</c:v>
                </c:pt>
                <c:pt idx="33">
                  <c:v>1.3384158415841628E-5</c:v>
                </c:pt>
                <c:pt idx="34">
                  <c:v>1.3576237623762405E-5</c:v>
                </c:pt>
                <c:pt idx="35">
                  <c:v>1.3825544554455482E-5</c:v>
                </c:pt>
                <c:pt idx="36">
                  <c:v>1.3997425742574304E-5</c:v>
                </c:pt>
                <c:pt idx="37">
                  <c:v>1.4777623762376241E-5</c:v>
                </c:pt>
                <c:pt idx="38">
                  <c:v>1.4537128712871321E-5</c:v>
                </c:pt>
                <c:pt idx="39">
                  <c:v>1.4623168316831729E-5</c:v>
                </c:pt>
                <c:pt idx="40">
                  <c:v>1.427990099009901E-5</c:v>
                </c:pt>
                <c:pt idx="41">
                  <c:v>1.4323168316831725E-5</c:v>
                </c:pt>
                <c:pt idx="42">
                  <c:v>1.4859108910891091E-5</c:v>
                </c:pt>
                <c:pt idx="43">
                  <c:v>1.4765544554455473E-5</c:v>
                </c:pt>
                <c:pt idx="44">
                  <c:v>1.4504455445544592E-5</c:v>
                </c:pt>
                <c:pt idx="45">
                  <c:v>1.4492178217821829E-5</c:v>
                </c:pt>
                <c:pt idx="46">
                  <c:v>1.429782178217825E-5</c:v>
                </c:pt>
                <c:pt idx="47">
                  <c:v>1.4970990099009919E-5</c:v>
                </c:pt>
                <c:pt idx="48">
                  <c:v>1.5368217821782183E-5</c:v>
                </c:pt>
                <c:pt idx="49">
                  <c:v>1.5535841584158447E-5</c:v>
                </c:pt>
                <c:pt idx="50">
                  <c:v>1.5518514851485185E-5</c:v>
                </c:pt>
                <c:pt idx="51">
                  <c:v>1.5612871287128775E-5</c:v>
                </c:pt>
                <c:pt idx="52">
                  <c:v>1.5539702970297029E-5</c:v>
                </c:pt>
                <c:pt idx="53">
                  <c:v>1.5783663366336686E-5</c:v>
                </c:pt>
                <c:pt idx="54">
                  <c:v>1.6246831683168396E-5</c:v>
                </c:pt>
                <c:pt idx="55">
                  <c:v>1.689920792079208E-5</c:v>
                </c:pt>
                <c:pt idx="56">
                  <c:v>1.6913465346534715E-5</c:v>
                </c:pt>
                <c:pt idx="57">
                  <c:v>1.6726534653465427E-5</c:v>
                </c:pt>
                <c:pt idx="58">
                  <c:v>1.773623762376241E-5</c:v>
                </c:pt>
                <c:pt idx="59">
                  <c:v>1.8516237623762423E-5</c:v>
                </c:pt>
                <c:pt idx="60">
                  <c:v>1.8958118811881246E-5</c:v>
                </c:pt>
                <c:pt idx="61">
                  <c:v>1.9383366336633721E-5</c:v>
                </c:pt>
                <c:pt idx="62">
                  <c:v>1.9756732673267388E-5</c:v>
                </c:pt>
                <c:pt idx="63">
                  <c:v>2.0015544554455498E-5</c:v>
                </c:pt>
                <c:pt idx="64">
                  <c:v>2.1192079207920811E-5</c:v>
                </c:pt>
                <c:pt idx="65">
                  <c:v>2.243069306930702E-5</c:v>
                </c:pt>
                <c:pt idx="66">
                  <c:v>2.4112079207920796E-5</c:v>
                </c:pt>
                <c:pt idx="67">
                  <c:v>3.2594554455445552E-5</c:v>
                </c:pt>
                <c:pt idx="68">
                  <c:v>3.3284455445544616E-5</c:v>
                </c:pt>
                <c:pt idx="69">
                  <c:v>2.8670297029703108E-5</c:v>
                </c:pt>
                <c:pt idx="70">
                  <c:v>3.1979900990099111E-5</c:v>
                </c:pt>
                <c:pt idx="71">
                  <c:v>3.4489009900990179E-5</c:v>
                </c:pt>
                <c:pt idx="72">
                  <c:v>3.5119207920792176E-5</c:v>
                </c:pt>
                <c:pt idx="73">
                  <c:v>3.5790693069307004E-5</c:v>
                </c:pt>
                <c:pt idx="74">
                  <c:v>3.9671584158415962E-5</c:v>
                </c:pt>
                <c:pt idx="75">
                  <c:v>4.1418217821782355E-5</c:v>
                </c:pt>
                <c:pt idx="76">
                  <c:v>4.1503465346534756E-5</c:v>
                </c:pt>
                <c:pt idx="77">
                  <c:v>4.1837128712871314E-5</c:v>
                </c:pt>
                <c:pt idx="78">
                  <c:v>4.3112574257425957E-5</c:v>
                </c:pt>
                <c:pt idx="79">
                  <c:v>4.4098118811881385E-5</c:v>
                </c:pt>
                <c:pt idx="80">
                  <c:v>4.636712871287138E-5</c:v>
                </c:pt>
                <c:pt idx="81">
                  <c:v>4.6377722772277223E-5</c:v>
                </c:pt>
                <c:pt idx="82">
                  <c:v>4.7595841584158422E-5</c:v>
                </c:pt>
                <c:pt idx="83">
                  <c:v>4.8407227722772414E-5</c:v>
                </c:pt>
                <c:pt idx="84">
                  <c:v>4.9018811881188354E-5</c:v>
                </c:pt>
                <c:pt idx="85">
                  <c:v>5.0706930693069438E-5</c:v>
                </c:pt>
                <c:pt idx="86">
                  <c:v>5.0821881188118926E-5</c:v>
                </c:pt>
                <c:pt idx="87">
                  <c:v>5.1861881188118937E-5</c:v>
                </c:pt>
                <c:pt idx="88">
                  <c:v>5.1199306930693157E-5</c:v>
                </c:pt>
                <c:pt idx="89">
                  <c:v>5.2829207920792242E-5</c:v>
                </c:pt>
                <c:pt idx="90">
                  <c:v>5.2456336633663518E-5</c:v>
                </c:pt>
                <c:pt idx="91">
                  <c:v>5.2602673267326935E-5</c:v>
                </c:pt>
                <c:pt idx="92">
                  <c:v>5.3900297029703157E-5</c:v>
                </c:pt>
                <c:pt idx="93">
                  <c:v>5.4501089108911018E-5</c:v>
                </c:pt>
                <c:pt idx="94">
                  <c:v>5.4679207920792186E-5</c:v>
                </c:pt>
                <c:pt idx="95">
                  <c:v>5.3323564356435862E-5</c:v>
                </c:pt>
                <c:pt idx="96">
                  <c:v>5.4793168316831923E-5</c:v>
                </c:pt>
                <c:pt idx="97">
                  <c:v>5.6928712871287128E-5</c:v>
                </c:pt>
                <c:pt idx="98">
                  <c:v>5.6169603960396164E-5</c:v>
                </c:pt>
                <c:pt idx="99">
                  <c:v>5.6965841584158415E-5</c:v>
                </c:pt>
                <c:pt idx="100">
                  <c:v>5.6701683168317007E-5</c:v>
                </c:pt>
                <c:pt idx="101">
                  <c:v>5.7204653465346717E-5</c:v>
                </c:pt>
                <c:pt idx="102">
                  <c:v>5.6916633663366518E-5</c:v>
                </c:pt>
                <c:pt idx="103">
                  <c:v>5.8221188118811893E-5</c:v>
                </c:pt>
                <c:pt idx="104">
                  <c:v>5.598633663366352E-5</c:v>
                </c:pt>
                <c:pt idx="105">
                  <c:v>5.5090297029703218E-5</c:v>
                </c:pt>
                <c:pt idx="106">
                  <c:v>5.5413366336633893E-5</c:v>
                </c:pt>
                <c:pt idx="107">
                  <c:v>5.4231584158416019E-5</c:v>
                </c:pt>
                <c:pt idx="108">
                  <c:v>5.3638514851485342E-5</c:v>
                </c:pt>
                <c:pt idx="109">
                  <c:v>5.255633663366352E-5</c:v>
                </c:pt>
                <c:pt idx="110">
                  <c:v>5.2711386138614048E-5</c:v>
                </c:pt>
                <c:pt idx="111">
                  <c:v>5.2416633663366551E-5</c:v>
                </c:pt>
                <c:pt idx="112">
                  <c:v>5.389910891089119E-5</c:v>
                </c:pt>
                <c:pt idx="113">
                  <c:v>5.1753465346534815E-5</c:v>
                </c:pt>
                <c:pt idx="114">
                  <c:v>5.1330396039604111E-5</c:v>
                </c:pt>
                <c:pt idx="115">
                  <c:v>5.0762079207920983E-5</c:v>
                </c:pt>
                <c:pt idx="116">
                  <c:v>5.0080297029703176E-5</c:v>
                </c:pt>
                <c:pt idx="117">
                  <c:v>4.7851584158416043E-5</c:v>
                </c:pt>
                <c:pt idx="118">
                  <c:v>4.7601782178217832E-5</c:v>
                </c:pt>
                <c:pt idx="119">
                  <c:v>4.8369504950495246E-5</c:v>
                </c:pt>
                <c:pt idx="120">
                  <c:v>4.6934455445544581E-5</c:v>
                </c:pt>
                <c:pt idx="121">
                  <c:v>4.6492673267326928E-5</c:v>
                </c:pt>
                <c:pt idx="122">
                  <c:v>4.4968712871287134E-5</c:v>
                </c:pt>
                <c:pt idx="123">
                  <c:v>4.3331287128713034E-5</c:v>
                </c:pt>
                <c:pt idx="124">
                  <c:v>4.2386831683168484E-5</c:v>
                </c:pt>
                <c:pt idx="125">
                  <c:v>4.016247524752492E-5</c:v>
                </c:pt>
                <c:pt idx="126">
                  <c:v>3.949148514851494E-5</c:v>
                </c:pt>
                <c:pt idx="127">
                  <c:v>3.8466039603960452E-5</c:v>
                </c:pt>
                <c:pt idx="128">
                  <c:v>3.6762574257425803E-5</c:v>
                </c:pt>
                <c:pt idx="129">
                  <c:v>3.6781584158415852E-5</c:v>
                </c:pt>
                <c:pt idx="130">
                  <c:v>3.6463861386138612E-5</c:v>
                </c:pt>
                <c:pt idx="131">
                  <c:v>3.5712178217821895E-5</c:v>
                </c:pt>
                <c:pt idx="132">
                  <c:v>3.1517425742574323E-5</c:v>
                </c:pt>
                <c:pt idx="133">
                  <c:v>2.8661782178217892E-5</c:v>
                </c:pt>
                <c:pt idx="134">
                  <c:v>2.634960396039609E-5</c:v>
                </c:pt>
                <c:pt idx="135">
                  <c:v>2.4695445544554555E-5</c:v>
                </c:pt>
                <c:pt idx="136">
                  <c:v>2.4375346534653576E-5</c:v>
                </c:pt>
                <c:pt idx="137">
                  <c:v>2.4216336633663426E-5</c:v>
                </c:pt>
                <c:pt idx="138">
                  <c:v>2.4060495049504994E-5</c:v>
                </c:pt>
                <c:pt idx="139">
                  <c:v>2.4015643564356503E-5</c:v>
                </c:pt>
                <c:pt idx="140">
                  <c:v>2.3589108910891096E-5</c:v>
                </c:pt>
                <c:pt idx="141">
                  <c:v>2.4546930693069397E-5</c:v>
                </c:pt>
                <c:pt idx="142">
                  <c:v>2.3982574257425742E-5</c:v>
                </c:pt>
                <c:pt idx="143">
                  <c:v>2.3565148514851549E-5</c:v>
                </c:pt>
                <c:pt idx="144">
                  <c:v>2.3069405940594059E-5</c:v>
                </c:pt>
                <c:pt idx="145">
                  <c:v>2.3112673267326752E-5</c:v>
                </c:pt>
                <c:pt idx="146">
                  <c:v>2.2371980198019888E-5</c:v>
                </c:pt>
                <c:pt idx="147">
                  <c:v>1.982425742574263E-5</c:v>
                </c:pt>
                <c:pt idx="148">
                  <c:v>1.7868415841584209E-5</c:v>
                </c:pt>
                <c:pt idx="149">
                  <c:v>1.7011287128712903E-5</c:v>
                </c:pt>
                <c:pt idx="150">
                  <c:v>1.5743762376237669E-5</c:v>
                </c:pt>
                <c:pt idx="151">
                  <c:v>1.2095742574257422E-5</c:v>
                </c:pt>
                <c:pt idx="152">
                  <c:v>9.5993168316832078E-6</c:v>
                </c:pt>
                <c:pt idx="153">
                  <c:v>8.741861386138614E-6</c:v>
                </c:pt>
                <c:pt idx="154">
                  <c:v>9.0419702970297268E-6</c:v>
                </c:pt>
                <c:pt idx="155">
                  <c:v>9.1384356435643809E-6</c:v>
                </c:pt>
                <c:pt idx="156">
                  <c:v>8.9154653465346928E-6</c:v>
                </c:pt>
                <c:pt idx="157">
                  <c:v>8.7922475247524747E-6</c:v>
                </c:pt>
                <c:pt idx="158">
                  <c:v>9.0600693069307182E-6</c:v>
                </c:pt>
                <c:pt idx="159">
                  <c:v>8.8224356435644029E-6</c:v>
                </c:pt>
                <c:pt idx="160">
                  <c:v>8.6185148514851766E-6</c:v>
                </c:pt>
                <c:pt idx="161">
                  <c:v>8.8709702970297448E-6</c:v>
                </c:pt>
                <c:pt idx="162">
                  <c:v>8.6265346534653944E-6</c:v>
                </c:pt>
                <c:pt idx="163">
                  <c:v>8.0355940594060019E-6</c:v>
                </c:pt>
                <c:pt idx="164">
                  <c:v>7.9634356435643828E-6</c:v>
                </c:pt>
                <c:pt idx="165">
                  <c:v>7.7822277227723096E-6</c:v>
                </c:pt>
                <c:pt idx="166">
                  <c:v>7.5445643564356524E-6</c:v>
                </c:pt>
                <c:pt idx="167">
                  <c:v>8.0829504950495294E-6</c:v>
                </c:pt>
                <c:pt idx="168">
                  <c:v>7.6158118811881372E-6</c:v>
                </c:pt>
                <c:pt idx="169">
                  <c:v>7.4611188118812075E-6</c:v>
                </c:pt>
                <c:pt idx="170">
                  <c:v>7.4150792079208112E-6</c:v>
                </c:pt>
                <c:pt idx="171">
                  <c:v>7.5774257425742833E-6</c:v>
                </c:pt>
                <c:pt idx="172">
                  <c:v>7.7060891089109209E-6</c:v>
                </c:pt>
                <c:pt idx="173">
                  <c:v>7.8471881188118975E-6</c:v>
                </c:pt>
                <c:pt idx="174">
                  <c:v>7.8287524752475479E-6</c:v>
                </c:pt>
                <c:pt idx="175">
                  <c:v>7.911198019802005E-6</c:v>
                </c:pt>
                <c:pt idx="176">
                  <c:v>7.930356435643601E-6</c:v>
                </c:pt>
                <c:pt idx="177">
                  <c:v>7.536514851485158E-6</c:v>
                </c:pt>
                <c:pt idx="178">
                  <c:v>7.3830099009901284E-6</c:v>
                </c:pt>
                <c:pt idx="179">
                  <c:v>7.3635148514851488E-6</c:v>
                </c:pt>
                <c:pt idx="180">
                  <c:v>6.9832673267327063E-6</c:v>
                </c:pt>
                <c:pt idx="181">
                  <c:v>6.9818613861386503E-6</c:v>
                </c:pt>
                <c:pt idx="182">
                  <c:v>7.7179306930693251E-6</c:v>
                </c:pt>
                <c:pt idx="183">
                  <c:v>7.3439405940594251E-6</c:v>
                </c:pt>
                <c:pt idx="184">
                  <c:v>6.6968811881188329E-6</c:v>
                </c:pt>
                <c:pt idx="185">
                  <c:v>6.489811881188145E-6</c:v>
                </c:pt>
                <c:pt idx="186">
                  <c:v>6.7851485148515062E-6</c:v>
                </c:pt>
                <c:pt idx="187">
                  <c:v>6.4091782178217995E-6</c:v>
                </c:pt>
                <c:pt idx="188">
                  <c:v>7.1641089108910914E-6</c:v>
                </c:pt>
                <c:pt idx="189">
                  <c:v>6.7597722772277411E-6</c:v>
                </c:pt>
                <c:pt idx="190">
                  <c:v>6.6013267326732936E-6</c:v>
                </c:pt>
                <c:pt idx="191">
                  <c:v>6.3601386138613991E-6</c:v>
                </c:pt>
                <c:pt idx="192">
                  <c:v>6.2946831683168488E-6</c:v>
                </c:pt>
                <c:pt idx="193">
                  <c:v>5.963316831683187E-6</c:v>
                </c:pt>
                <c:pt idx="194">
                  <c:v>6.2578415841584338E-6</c:v>
                </c:pt>
                <c:pt idx="195">
                  <c:v>6.1897722772277364E-6</c:v>
                </c:pt>
                <c:pt idx="196">
                  <c:v>6.1395049504950524E-6</c:v>
                </c:pt>
                <c:pt idx="197">
                  <c:v>6.0824554455445768E-6</c:v>
                </c:pt>
                <c:pt idx="198">
                  <c:v>6.1014257425742792E-6</c:v>
                </c:pt>
                <c:pt idx="199">
                  <c:v>6.2798217821782522E-6</c:v>
                </c:pt>
                <c:pt idx="200">
                  <c:v>6.5778613861386403E-6</c:v>
                </c:pt>
                <c:pt idx="201">
                  <c:v>6.1091188118812E-6</c:v>
                </c:pt>
                <c:pt idx="202">
                  <c:v>6.062297029702987E-6</c:v>
                </c:pt>
                <c:pt idx="203">
                  <c:v>5.8269108910891179E-6</c:v>
                </c:pt>
                <c:pt idx="204">
                  <c:v>5.6980198019802065E-6</c:v>
                </c:pt>
                <c:pt idx="205">
                  <c:v>6.1095247524752504E-6</c:v>
                </c:pt>
                <c:pt idx="206">
                  <c:v>5.8115346534653493E-6</c:v>
                </c:pt>
                <c:pt idx="207">
                  <c:v>6.0037227722772489E-6</c:v>
                </c:pt>
                <c:pt idx="208">
                  <c:v>6.2193960396039851E-6</c:v>
                </c:pt>
                <c:pt idx="209">
                  <c:v>6.2646633663366505E-6</c:v>
                </c:pt>
                <c:pt idx="210">
                  <c:v>6.1003168316831842E-6</c:v>
                </c:pt>
                <c:pt idx="211">
                  <c:v>5.8012475247524978E-6</c:v>
                </c:pt>
                <c:pt idx="212">
                  <c:v>5.6133069306930852E-6</c:v>
                </c:pt>
                <c:pt idx="213">
                  <c:v>5.6684653465346534E-6</c:v>
                </c:pt>
                <c:pt idx="214">
                  <c:v>5.4862277227723099E-6</c:v>
                </c:pt>
                <c:pt idx="215">
                  <c:v>5.4550099009901216E-6</c:v>
                </c:pt>
                <c:pt idx="216">
                  <c:v>5.715029702970321E-6</c:v>
                </c:pt>
                <c:pt idx="217">
                  <c:v>5.5352079207921002E-6</c:v>
                </c:pt>
                <c:pt idx="218">
                  <c:v>5.684722772277239E-6</c:v>
                </c:pt>
                <c:pt idx="219">
                  <c:v>5.4223861386138798E-6</c:v>
                </c:pt>
                <c:pt idx="220">
                  <c:v>5.3807722772277336E-6</c:v>
                </c:pt>
                <c:pt idx="221">
                  <c:v>4.9002178217821971E-6</c:v>
                </c:pt>
                <c:pt idx="222">
                  <c:v>5.1437029702970417E-6</c:v>
                </c:pt>
                <c:pt idx="223">
                  <c:v>5.3118217821782413E-6</c:v>
                </c:pt>
                <c:pt idx="224">
                  <c:v>5.090405940594072E-6</c:v>
                </c:pt>
                <c:pt idx="225">
                  <c:v>4.9342178217821971E-6</c:v>
                </c:pt>
                <c:pt idx="226">
                  <c:v>5.0884554455445741E-6</c:v>
                </c:pt>
                <c:pt idx="227">
                  <c:v>5.0582772277227859E-6</c:v>
                </c:pt>
                <c:pt idx="228">
                  <c:v>4.7468811881188321E-6</c:v>
                </c:pt>
                <c:pt idx="229">
                  <c:v>4.6677425742574284E-6</c:v>
                </c:pt>
                <c:pt idx="230">
                  <c:v>4.1882871287128893E-6</c:v>
                </c:pt>
                <c:pt idx="231">
                  <c:v>3.7359702970297139E-6</c:v>
                </c:pt>
                <c:pt idx="232">
                  <c:v>3.6623465346534737E-6</c:v>
                </c:pt>
                <c:pt idx="233">
                  <c:v>3.3867227722772408E-6</c:v>
                </c:pt>
                <c:pt idx="234">
                  <c:v>3.54057425742576E-6</c:v>
                </c:pt>
                <c:pt idx="235">
                  <c:v>3.5969900990099097E-6</c:v>
                </c:pt>
                <c:pt idx="236">
                  <c:v>3.5651485148514951E-6</c:v>
                </c:pt>
                <c:pt idx="237">
                  <c:v>3.5081089108911009E-6</c:v>
                </c:pt>
                <c:pt idx="238">
                  <c:v>3.1352970297029819E-6</c:v>
                </c:pt>
                <c:pt idx="239">
                  <c:v>3.0952871287128813E-6</c:v>
                </c:pt>
              </c:numCache>
            </c:numRef>
          </c:val>
        </c:ser>
        <c:ser>
          <c:idx val="51"/>
          <c:order val="51"/>
          <c:tx>
            <c:strRef>
              <c:f>plot_data_c!$A$53</c:f>
              <c:strCache>
                <c:ptCount val="1"/>
                <c:pt idx="0">
                  <c:v>510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plot_data_c!$B$53:$IG$53</c:f>
              <c:numCache>
                <c:formatCode>General</c:formatCode>
                <c:ptCount val="240"/>
                <c:pt idx="0">
                  <c:v>1.1976699029126221E-5</c:v>
                </c:pt>
                <c:pt idx="1">
                  <c:v>1.1945825242718538E-5</c:v>
                </c:pt>
                <c:pt idx="2">
                  <c:v>1.249669902912622E-5</c:v>
                </c:pt>
                <c:pt idx="3">
                  <c:v>1.2043592233009735E-5</c:v>
                </c:pt>
                <c:pt idx="4">
                  <c:v>1.2363106796116548E-5</c:v>
                </c:pt>
                <c:pt idx="5">
                  <c:v>1.2016407766990305E-5</c:v>
                </c:pt>
                <c:pt idx="6">
                  <c:v>1.2348058252427224E-5</c:v>
                </c:pt>
                <c:pt idx="7">
                  <c:v>1.1889126213592291E-5</c:v>
                </c:pt>
                <c:pt idx="8">
                  <c:v>1.224718446601946E-5</c:v>
                </c:pt>
                <c:pt idx="9">
                  <c:v>1.2269514563106805E-5</c:v>
                </c:pt>
                <c:pt idx="10">
                  <c:v>1.2053786407766993E-5</c:v>
                </c:pt>
                <c:pt idx="11">
                  <c:v>1.2156019417475743E-5</c:v>
                </c:pt>
                <c:pt idx="12">
                  <c:v>1.2538737864077681E-5</c:v>
                </c:pt>
                <c:pt idx="13">
                  <c:v>1.174427184466026E-5</c:v>
                </c:pt>
                <c:pt idx="14">
                  <c:v>1.1897378640776744E-5</c:v>
                </c:pt>
                <c:pt idx="15">
                  <c:v>1.2014466019417507E-5</c:v>
                </c:pt>
                <c:pt idx="16">
                  <c:v>1.1843883495145681E-5</c:v>
                </c:pt>
                <c:pt idx="17">
                  <c:v>1.1925048543689359E-5</c:v>
                </c:pt>
                <c:pt idx="18">
                  <c:v>1.2586601941747602E-5</c:v>
                </c:pt>
                <c:pt idx="19">
                  <c:v>1.2435339805825261E-5</c:v>
                </c:pt>
                <c:pt idx="20">
                  <c:v>1.2785533980582552E-5</c:v>
                </c:pt>
                <c:pt idx="21">
                  <c:v>1.2748252427184465E-5</c:v>
                </c:pt>
                <c:pt idx="22">
                  <c:v>1.2578543689320409E-5</c:v>
                </c:pt>
                <c:pt idx="23">
                  <c:v>1.2680776699029181E-5</c:v>
                </c:pt>
                <c:pt idx="24">
                  <c:v>1.3114368932038841E-5</c:v>
                </c:pt>
                <c:pt idx="25">
                  <c:v>1.2813398058252451E-5</c:v>
                </c:pt>
                <c:pt idx="26">
                  <c:v>1.3141067961165089E-5</c:v>
                </c:pt>
                <c:pt idx="27">
                  <c:v>1.3940679611650556E-5</c:v>
                </c:pt>
                <c:pt idx="28">
                  <c:v>1.3159126213592275E-5</c:v>
                </c:pt>
                <c:pt idx="29">
                  <c:v>1.3061747572815561E-5</c:v>
                </c:pt>
                <c:pt idx="30">
                  <c:v>1.3042135922330135E-5</c:v>
                </c:pt>
                <c:pt idx="31">
                  <c:v>1.2645048543689344E-5</c:v>
                </c:pt>
                <c:pt idx="32">
                  <c:v>1.3123300970873787E-5</c:v>
                </c:pt>
                <c:pt idx="33">
                  <c:v>1.2568446601941747E-5</c:v>
                </c:pt>
                <c:pt idx="34">
                  <c:v>1.3611747572815543E-5</c:v>
                </c:pt>
                <c:pt idx="35">
                  <c:v>1.3236893203883528E-5</c:v>
                </c:pt>
                <c:pt idx="36">
                  <c:v>1.3922621359223355E-5</c:v>
                </c:pt>
                <c:pt idx="37">
                  <c:v>1.4074757281553425E-5</c:v>
                </c:pt>
                <c:pt idx="38">
                  <c:v>1.4694368932038841E-5</c:v>
                </c:pt>
                <c:pt idx="39">
                  <c:v>1.4370873786407814E-5</c:v>
                </c:pt>
                <c:pt idx="40">
                  <c:v>1.440126213592234E-5</c:v>
                </c:pt>
                <c:pt idx="41">
                  <c:v>1.4478543689320401E-5</c:v>
                </c:pt>
                <c:pt idx="42">
                  <c:v>1.5032233009708741E-5</c:v>
                </c:pt>
                <c:pt idx="43">
                  <c:v>1.4150194174757285E-5</c:v>
                </c:pt>
                <c:pt idx="44">
                  <c:v>1.4980679611650551E-5</c:v>
                </c:pt>
                <c:pt idx="45">
                  <c:v>1.4723592233009745E-5</c:v>
                </c:pt>
                <c:pt idx="46">
                  <c:v>1.4398252427184466E-5</c:v>
                </c:pt>
                <c:pt idx="47">
                  <c:v>1.423291262135922E-5</c:v>
                </c:pt>
                <c:pt idx="48">
                  <c:v>1.4710485436893236E-5</c:v>
                </c:pt>
                <c:pt idx="49">
                  <c:v>1.5023106796116553E-5</c:v>
                </c:pt>
                <c:pt idx="50">
                  <c:v>1.5499320388349523E-5</c:v>
                </c:pt>
                <c:pt idx="51">
                  <c:v>1.511262135922334E-5</c:v>
                </c:pt>
                <c:pt idx="52">
                  <c:v>1.6114368932038841E-5</c:v>
                </c:pt>
                <c:pt idx="53">
                  <c:v>1.5654368932038866E-5</c:v>
                </c:pt>
                <c:pt idx="54">
                  <c:v>1.6222233009708785E-5</c:v>
                </c:pt>
                <c:pt idx="55">
                  <c:v>1.695038834951463E-5</c:v>
                </c:pt>
                <c:pt idx="56">
                  <c:v>1.6765242718446625E-5</c:v>
                </c:pt>
                <c:pt idx="57">
                  <c:v>1.682378640776706E-5</c:v>
                </c:pt>
                <c:pt idx="58">
                  <c:v>1.7254951456310715E-5</c:v>
                </c:pt>
                <c:pt idx="59">
                  <c:v>1.8753495145631129E-5</c:v>
                </c:pt>
                <c:pt idx="60">
                  <c:v>1.9046310679611706E-5</c:v>
                </c:pt>
                <c:pt idx="61">
                  <c:v>1.9141262135922376E-5</c:v>
                </c:pt>
                <c:pt idx="62">
                  <c:v>1.9674660194174792E-5</c:v>
                </c:pt>
                <c:pt idx="63">
                  <c:v>2.0524854368931988E-5</c:v>
                </c:pt>
                <c:pt idx="64">
                  <c:v>2.1444271844660274E-5</c:v>
                </c:pt>
                <c:pt idx="65">
                  <c:v>2.2294368932038836E-5</c:v>
                </c:pt>
                <c:pt idx="66">
                  <c:v>2.3671747572815691E-5</c:v>
                </c:pt>
                <c:pt idx="67">
                  <c:v>3.0777864077670018E-5</c:v>
                </c:pt>
                <c:pt idx="68">
                  <c:v>3.2678543689320549E-5</c:v>
                </c:pt>
                <c:pt idx="69">
                  <c:v>2.8244951456310747E-5</c:v>
                </c:pt>
                <c:pt idx="70">
                  <c:v>3.1328252427184572E-5</c:v>
                </c:pt>
                <c:pt idx="71">
                  <c:v>3.3395631067961215E-5</c:v>
                </c:pt>
                <c:pt idx="72">
                  <c:v>3.2654757281553528E-5</c:v>
                </c:pt>
                <c:pt idx="73">
                  <c:v>3.2476796116504973E-5</c:v>
                </c:pt>
                <c:pt idx="74">
                  <c:v>3.645359223300983E-5</c:v>
                </c:pt>
                <c:pt idx="75">
                  <c:v>3.8161262135922421E-5</c:v>
                </c:pt>
                <c:pt idx="76">
                  <c:v>3.9673592233009823E-5</c:v>
                </c:pt>
                <c:pt idx="77">
                  <c:v>4.0479902912621491E-5</c:v>
                </c:pt>
                <c:pt idx="78">
                  <c:v>4.0132233009708927E-5</c:v>
                </c:pt>
                <c:pt idx="79">
                  <c:v>4.0997475728155424E-5</c:v>
                </c:pt>
                <c:pt idx="80">
                  <c:v>4.2977475728155334E-5</c:v>
                </c:pt>
                <c:pt idx="81">
                  <c:v>4.3612427184466181E-5</c:v>
                </c:pt>
                <c:pt idx="82">
                  <c:v>4.432805825242733E-5</c:v>
                </c:pt>
                <c:pt idx="83">
                  <c:v>4.6997378640776791E-5</c:v>
                </c:pt>
                <c:pt idx="84">
                  <c:v>4.6533689320388506E-5</c:v>
                </c:pt>
                <c:pt idx="85">
                  <c:v>4.7648640776699017E-5</c:v>
                </c:pt>
                <c:pt idx="86">
                  <c:v>4.9373398058252541E-5</c:v>
                </c:pt>
                <c:pt idx="87">
                  <c:v>4.9244660194174792E-5</c:v>
                </c:pt>
                <c:pt idx="88">
                  <c:v>5.0240097087378745E-5</c:v>
                </c:pt>
                <c:pt idx="89">
                  <c:v>5.0155145631067945E-5</c:v>
                </c:pt>
                <c:pt idx="90">
                  <c:v>5.0665631067961339E-5</c:v>
                </c:pt>
                <c:pt idx="91">
                  <c:v>5.0118155339805821E-5</c:v>
                </c:pt>
                <c:pt idx="92">
                  <c:v>5.0751262135922455E-5</c:v>
                </c:pt>
                <c:pt idx="93">
                  <c:v>5.1271844660194026E-5</c:v>
                </c:pt>
                <c:pt idx="94">
                  <c:v>5.2554174757281697E-5</c:v>
                </c:pt>
                <c:pt idx="95">
                  <c:v>5.1052330097087494E-5</c:v>
                </c:pt>
                <c:pt idx="96">
                  <c:v>5.2580970873786572E-5</c:v>
                </c:pt>
                <c:pt idx="97">
                  <c:v>5.3020679611650502E-5</c:v>
                </c:pt>
                <c:pt idx="98">
                  <c:v>5.3963106796116524E-5</c:v>
                </c:pt>
                <c:pt idx="99">
                  <c:v>5.3861650485437024E-5</c:v>
                </c:pt>
                <c:pt idx="100">
                  <c:v>5.4428543689320413E-5</c:v>
                </c:pt>
                <c:pt idx="101">
                  <c:v>5.3624854368932027E-5</c:v>
                </c:pt>
                <c:pt idx="102">
                  <c:v>5.4606893203883651E-5</c:v>
                </c:pt>
                <c:pt idx="103">
                  <c:v>5.3809805825242836E-5</c:v>
                </c:pt>
                <c:pt idx="104">
                  <c:v>5.416475728155351E-5</c:v>
                </c:pt>
                <c:pt idx="105">
                  <c:v>5.2632524271844837E-5</c:v>
                </c:pt>
                <c:pt idx="106">
                  <c:v>5.1745436893204015E-5</c:v>
                </c:pt>
                <c:pt idx="107">
                  <c:v>5.1914757281553422E-5</c:v>
                </c:pt>
                <c:pt idx="108">
                  <c:v>5.0429902912621516E-5</c:v>
                </c:pt>
                <c:pt idx="109">
                  <c:v>5.2043398058252433E-5</c:v>
                </c:pt>
                <c:pt idx="110">
                  <c:v>5.2211262135922451E-5</c:v>
                </c:pt>
                <c:pt idx="111">
                  <c:v>5.0440970873786542E-5</c:v>
                </c:pt>
                <c:pt idx="112">
                  <c:v>5.1394466019417632E-5</c:v>
                </c:pt>
                <c:pt idx="113">
                  <c:v>4.9513300970873961E-5</c:v>
                </c:pt>
                <c:pt idx="114">
                  <c:v>4.7993300970873928E-5</c:v>
                </c:pt>
                <c:pt idx="115">
                  <c:v>4.8640776699029116E-5</c:v>
                </c:pt>
                <c:pt idx="116">
                  <c:v>4.7658932038835091E-5</c:v>
                </c:pt>
                <c:pt idx="117">
                  <c:v>4.6944271844660331E-5</c:v>
                </c:pt>
                <c:pt idx="118">
                  <c:v>4.5013592233009857E-5</c:v>
                </c:pt>
                <c:pt idx="119">
                  <c:v>4.6272330097087394E-5</c:v>
                </c:pt>
                <c:pt idx="120">
                  <c:v>4.5020097087378799E-5</c:v>
                </c:pt>
                <c:pt idx="121">
                  <c:v>4.4943786407767004E-5</c:v>
                </c:pt>
                <c:pt idx="122">
                  <c:v>4.3914466019417581E-5</c:v>
                </c:pt>
                <c:pt idx="123">
                  <c:v>4.2466504854369142E-5</c:v>
                </c:pt>
                <c:pt idx="124">
                  <c:v>4.1478640776699006E-5</c:v>
                </c:pt>
                <c:pt idx="125">
                  <c:v>3.7740776699029272E-5</c:v>
                </c:pt>
                <c:pt idx="126">
                  <c:v>3.754097087378652E-5</c:v>
                </c:pt>
                <c:pt idx="127">
                  <c:v>3.6838058252427291E-5</c:v>
                </c:pt>
                <c:pt idx="128">
                  <c:v>3.5582038834951455E-5</c:v>
                </c:pt>
                <c:pt idx="129">
                  <c:v>3.491135922330104E-5</c:v>
                </c:pt>
                <c:pt idx="130">
                  <c:v>3.4839611650485533E-5</c:v>
                </c:pt>
                <c:pt idx="131">
                  <c:v>3.3925728155339801E-5</c:v>
                </c:pt>
                <c:pt idx="132">
                  <c:v>3.0182718446602022E-5</c:v>
                </c:pt>
                <c:pt idx="133">
                  <c:v>2.7873883495145748E-5</c:v>
                </c:pt>
                <c:pt idx="134">
                  <c:v>2.6476310679611796E-5</c:v>
                </c:pt>
                <c:pt idx="135">
                  <c:v>2.3848834951456312E-5</c:v>
                </c:pt>
                <c:pt idx="136">
                  <c:v>2.3788446601941751E-5</c:v>
                </c:pt>
                <c:pt idx="137">
                  <c:v>2.3413300970873892E-5</c:v>
                </c:pt>
                <c:pt idx="138">
                  <c:v>2.2507669902912642E-5</c:v>
                </c:pt>
                <c:pt idx="139">
                  <c:v>2.2938058252427241E-5</c:v>
                </c:pt>
                <c:pt idx="140">
                  <c:v>2.2636990291262206E-5</c:v>
                </c:pt>
                <c:pt idx="141">
                  <c:v>2.2743980582524419E-5</c:v>
                </c:pt>
                <c:pt idx="142">
                  <c:v>2.3189029126213635E-5</c:v>
                </c:pt>
                <c:pt idx="143">
                  <c:v>2.2672427184466124E-5</c:v>
                </c:pt>
                <c:pt idx="144">
                  <c:v>2.3216893203883496E-5</c:v>
                </c:pt>
                <c:pt idx="145">
                  <c:v>2.210961165048549E-5</c:v>
                </c:pt>
                <c:pt idx="146">
                  <c:v>2.1211067961165149E-5</c:v>
                </c:pt>
                <c:pt idx="147">
                  <c:v>1.8690679611650558E-5</c:v>
                </c:pt>
                <c:pt idx="148">
                  <c:v>1.6249320388349558E-5</c:v>
                </c:pt>
                <c:pt idx="149">
                  <c:v>1.659961165048548E-5</c:v>
                </c:pt>
                <c:pt idx="150">
                  <c:v>1.4893495145631103E-5</c:v>
                </c:pt>
                <c:pt idx="151">
                  <c:v>1.2085728155339829E-5</c:v>
                </c:pt>
                <c:pt idx="152">
                  <c:v>9.2736407766990615E-6</c:v>
                </c:pt>
                <c:pt idx="153">
                  <c:v>8.9083786407767001E-6</c:v>
                </c:pt>
                <c:pt idx="154">
                  <c:v>8.0584174757281813E-6</c:v>
                </c:pt>
                <c:pt idx="155">
                  <c:v>8.5689708737864304E-6</c:v>
                </c:pt>
                <c:pt idx="156">
                  <c:v>8.4945048543689919E-6</c:v>
                </c:pt>
                <c:pt idx="157">
                  <c:v>8.9537669902913087E-6</c:v>
                </c:pt>
                <c:pt idx="158">
                  <c:v>8.6893203883495203E-6</c:v>
                </c:pt>
                <c:pt idx="159">
                  <c:v>8.8961747572815769E-6</c:v>
                </c:pt>
                <c:pt idx="160">
                  <c:v>8.4763495145631552E-6</c:v>
                </c:pt>
                <c:pt idx="161">
                  <c:v>8.467038834951487E-6</c:v>
                </c:pt>
                <c:pt idx="162">
                  <c:v>8.3493300970874232E-6</c:v>
                </c:pt>
                <c:pt idx="163">
                  <c:v>7.8106796116505097E-6</c:v>
                </c:pt>
                <c:pt idx="164">
                  <c:v>8.1291650485437048E-6</c:v>
                </c:pt>
                <c:pt idx="165">
                  <c:v>8.3375242718446992E-6</c:v>
                </c:pt>
                <c:pt idx="166">
                  <c:v>7.8797961165048903E-6</c:v>
                </c:pt>
                <c:pt idx="167">
                  <c:v>8.1188932038835023E-6</c:v>
                </c:pt>
                <c:pt idx="168">
                  <c:v>7.677776699029153E-6</c:v>
                </c:pt>
                <c:pt idx="169">
                  <c:v>7.4756990291262418E-6</c:v>
                </c:pt>
                <c:pt idx="170">
                  <c:v>7.1817669902912907E-6</c:v>
                </c:pt>
                <c:pt idx="171">
                  <c:v>7.3164951456310936E-6</c:v>
                </c:pt>
                <c:pt idx="172">
                  <c:v>7.3064854368932195E-6</c:v>
                </c:pt>
                <c:pt idx="173">
                  <c:v>7.5545436893204087E-6</c:v>
                </c:pt>
                <c:pt idx="174">
                  <c:v>7.4417184466019665E-6</c:v>
                </c:pt>
                <c:pt idx="175">
                  <c:v>7.1740097087378855E-6</c:v>
                </c:pt>
                <c:pt idx="176">
                  <c:v>7.5191262135922537E-6</c:v>
                </c:pt>
                <c:pt idx="177">
                  <c:v>7.6601650485437047E-6</c:v>
                </c:pt>
                <c:pt idx="178">
                  <c:v>7.5026504854369208E-6</c:v>
                </c:pt>
                <c:pt idx="179">
                  <c:v>7.308805825242739E-6</c:v>
                </c:pt>
                <c:pt idx="180">
                  <c:v>7.3152038834951751E-6</c:v>
                </c:pt>
                <c:pt idx="181">
                  <c:v>7.2231165048543895E-6</c:v>
                </c:pt>
                <c:pt idx="182">
                  <c:v>7.1142233009708978E-6</c:v>
                </c:pt>
                <c:pt idx="183">
                  <c:v>6.8786504854369205E-6</c:v>
                </c:pt>
                <c:pt idx="184">
                  <c:v>7.0284368932039022E-6</c:v>
                </c:pt>
                <c:pt idx="185">
                  <c:v>6.9833106796116738E-6</c:v>
                </c:pt>
                <c:pt idx="186">
                  <c:v>6.8321067961165203E-6</c:v>
                </c:pt>
                <c:pt idx="187">
                  <c:v>7.1738640776699125E-6</c:v>
                </c:pt>
                <c:pt idx="188">
                  <c:v>6.639582524271865E-6</c:v>
                </c:pt>
                <c:pt idx="189">
                  <c:v>6.7013495145631451E-6</c:v>
                </c:pt>
                <c:pt idx="190">
                  <c:v>6.7206601941747938E-6</c:v>
                </c:pt>
                <c:pt idx="191">
                  <c:v>6.4815145631067974E-6</c:v>
                </c:pt>
                <c:pt idx="192">
                  <c:v>6.4411747572815725E-6</c:v>
                </c:pt>
                <c:pt idx="193">
                  <c:v>6.3086601941747934E-6</c:v>
                </c:pt>
                <c:pt idx="194">
                  <c:v>6.0037961165048807E-6</c:v>
                </c:pt>
                <c:pt idx="195">
                  <c:v>6.2867475728155535E-6</c:v>
                </c:pt>
                <c:pt idx="196">
                  <c:v>5.9328252427184534E-6</c:v>
                </c:pt>
                <c:pt idx="197">
                  <c:v>5.863592233009719E-6</c:v>
                </c:pt>
                <c:pt idx="198">
                  <c:v>6.1644563106796196E-6</c:v>
                </c:pt>
                <c:pt idx="199">
                  <c:v>6.4096796116505159E-6</c:v>
                </c:pt>
                <c:pt idx="200">
                  <c:v>6.2841262135922495E-6</c:v>
                </c:pt>
                <c:pt idx="201">
                  <c:v>6.2088834951456608E-6</c:v>
                </c:pt>
                <c:pt idx="202">
                  <c:v>6.2527669902912866E-6</c:v>
                </c:pt>
                <c:pt idx="203">
                  <c:v>6.0098640776699123E-6</c:v>
                </c:pt>
                <c:pt idx="204">
                  <c:v>5.9915825242718655E-6</c:v>
                </c:pt>
                <c:pt idx="205">
                  <c:v>6.280368932038864E-6</c:v>
                </c:pt>
                <c:pt idx="206">
                  <c:v>6.0471650485437034E-6</c:v>
                </c:pt>
                <c:pt idx="207">
                  <c:v>5.7578932038835168E-6</c:v>
                </c:pt>
                <c:pt idx="208">
                  <c:v>6.3192621359223674E-6</c:v>
                </c:pt>
                <c:pt idx="209">
                  <c:v>5.5754271844660481E-6</c:v>
                </c:pt>
                <c:pt idx="210">
                  <c:v>5.9231359223301088E-6</c:v>
                </c:pt>
                <c:pt idx="211">
                  <c:v>5.8200194174757324E-6</c:v>
                </c:pt>
                <c:pt idx="212">
                  <c:v>5.7186893203883682E-6</c:v>
                </c:pt>
                <c:pt idx="213">
                  <c:v>5.5595631067961414E-6</c:v>
                </c:pt>
                <c:pt idx="214">
                  <c:v>5.2076699029126539E-6</c:v>
                </c:pt>
                <c:pt idx="215">
                  <c:v>5.4052524271844889E-6</c:v>
                </c:pt>
                <c:pt idx="216">
                  <c:v>5.3632912621359317E-6</c:v>
                </c:pt>
                <c:pt idx="217">
                  <c:v>5.1609223300970872E-6</c:v>
                </c:pt>
                <c:pt idx="218">
                  <c:v>5.1006407766990423E-6</c:v>
                </c:pt>
                <c:pt idx="219">
                  <c:v>5.3057087378640944E-6</c:v>
                </c:pt>
                <c:pt idx="220">
                  <c:v>5.4154368932039001E-6</c:v>
                </c:pt>
                <c:pt idx="221">
                  <c:v>5.0905825242718558E-6</c:v>
                </c:pt>
                <c:pt idx="222">
                  <c:v>5.4070291262136133E-6</c:v>
                </c:pt>
                <c:pt idx="223">
                  <c:v>5.3886504854369136E-6</c:v>
                </c:pt>
                <c:pt idx="224">
                  <c:v>5.4018058252427401E-6</c:v>
                </c:pt>
                <c:pt idx="225">
                  <c:v>5.3657184466019494E-6</c:v>
                </c:pt>
                <c:pt idx="226">
                  <c:v>5.0979805825242806E-6</c:v>
                </c:pt>
                <c:pt idx="227">
                  <c:v>5.2924660194174824E-6</c:v>
                </c:pt>
                <c:pt idx="228">
                  <c:v>5.0665631067961361E-6</c:v>
                </c:pt>
                <c:pt idx="229">
                  <c:v>5.1241844660194049E-6</c:v>
                </c:pt>
                <c:pt idx="230">
                  <c:v>4.5150194174757314E-6</c:v>
                </c:pt>
                <c:pt idx="231">
                  <c:v>4.0198932038835141E-6</c:v>
                </c:pt>
                <c:pt idx="232">
                  <c:v>3.5535048543689468E-6</c:v>
                </c:pt>
                <c:pt idx="233">
                  <c:v>3.2821650485437023E-6</c:v>
                </c:pt>
                <c:pt idx="234">
                  <c:v>3.4921844660194275E-6</c:v>
                </c:pt>
                <c:pt idx="235">
                  <c:v>3.7067281553398163E-6</c:v>
                </c:pt>
                <c:pt idx="236">
                  <c:v>3.3193398058252498E-6</c:v>
                </c:pt>
                <c:pt idx="237">
                  <c:v>3.4034660194174862E-6</c:v>
                </c:pt>
                <c:pt idx="238">
                  <c:v>3.546718446601955E-6</c:v>
                </c:pt>
                <c:pt idx="239">
                  <c:v>3.5651262135922464E-6</c:v>
                </c:pt>
              </c:numCache>
            </c:numRef>
          </c:val>
        </c:ser>
        <c:ser>
          <c:idx val="52"/>
          <c:order val="52"/>
          <c:tx>
            <c:strRef>
              <c:f>plot_data_c!$A$54</c:f>
              <c:strCache>
                <c:ptCount val="1"/>
                <c:pt idx="0">
                  <c:v>520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plot_data_c!$B$54:$IG$54</c:f>
              <c:numCache>
                <c:formatCode>General</c:formatCode>
                <c:ptCount val="240"/>
                <c:pt idx="0">
                  <c:v>1.1364952380952417E-5</c:v>
                </c:pt>
                <c:pt idx="1">
                  <c:v>1.1536857142857192E-5</c:v>
                </c:pt>
                <c:pt idx="2">
                  <c:v>1.1727619047619103E-5</c:v>
                </c:pt>
                <c:pt idx="3">
                  <c:v>1.200628571428575E-5</c:v>
                </c:pt>
                <c:pt idx="4">
                  <c:v>1.1842000000000045E-5</c:v>
                </c:pt>
                <c:pt idx="5">
                  <c:v>1.1676285714285758E-5</c:v>
                </c:pt>
                <c:pt idx="6">
                  <c:v>1.1591238095238141E-5</c:v>
                </c:pt>
                <c:pt idx="7">
                  <c:v>1.1874571428571474E-5</c:v>
                </c:pt>
                <c:pt idx="8">
                  <c:v>1.2271047619047646E-5</c:v>
                </c:pt>
                <c:pt idx="9">
                  <c:v>1.2060190476190481E-5</c:v>
                </c:pt>
                <c:pt idx="10">
                  <c:v>1.2112000000000005E-5</c:v>
                </c:pt>
                <c:pt idx="11">
                  <c:v>1.1768380952380979E-5</c:v>
                </c:pt>
                <c:pt idx="12">
                  <c:v>1.2130571428571461E-5</c:v>
                </c:pt>
                <c:pt idx="13">
                  <c:v>1.1970476190476225E-5</c:v>
                </c:pt>
                <c:pt idx="14">
                  <c:v>1.1408857142857207E-5</c:v>
                </c:pt>
                <c:pt idx="15">
                  <c:v>1.2189714285714314E-5</c:v>
                </c:pt>
                <c:pt idx="16">
                  <c:v>1.1729904761904786E-5</c:v>
                </c:pt>
                <c:pt idx="17">
                  <c:v>1.2017333333333341E-5</c:v>
                </c:pt>
                <c:pt idx="18">
                  <c:v>1.2490285714285754E-5</c:v>
                </c:pt>
                <c:pt idx="19">
                  <c:v>1.2755142857142857E-5</c:v>
                </c:pt>
                <c:pt idx="20">
                  <c:v>1.2645047619047655E-5</c:v>
                </c:pt>
                <c:pt idx="21">
                  <c:v>1.2342380952380963E-5</c:v>
                </c:pt>
                <c:pt idx="22">
                  <c:v>1.234685714285719E-5</c:v>
                </c:pt>
                <c:pt idx="23">
                  <c:v>1.2575809523809525E-5</c:v>
                </c:pt>
                <c:pt idx="24">
                  <c:v>1.3177047619047649E-5</c:v>
                </c:pt>
                <c:pt idx="25">
                  <c:v>1.2715238095238125E-5</c:v>
                </c:pt>
                <c:pt idx="26">
                  <c:v>1.2866857142857197E-5</c:v>
                </c:pt>
                <c:pt idx="27">
                  <c:v>1.3083904761904787E-5</c:v>
                </c:pt>
                <c:pt idx="28">
                  <c:v>1.2774380952380953E-5</c:v>
                </c:pt>
                <c:pt idx="29">
                  <c:v>1.2958857142857185E-5</c:v>
                </c:pt>
                <c:pt idx="30">
                  <c:v>1.307009523809528E-5</c:v>
                </c:pt>
                <c:pt idx="31">
                  <c:v>1.2674095238095272E-5</c:v>
                </c:pt>
                <c:pt idx="32">
                  <c:v>1.291628571428575E-5</c:v>
                </c:pt>
                <c:pt idx="33">
                  <c:v>1.2652952380952381E-5</c:v>
                </c:pt>
                <c:pt idx="34">
                  <c:v>1.3147523809523845E-5</c:v>
                </c:pt>
                <c:pt idx="35">
                  <c:v>1.3057142857142857E-5</c:v>
                </c:pt>
                <c:pt idx="36">
                  <c:v>1.3453714285714326E-5</c:v>
                </c:pt>
                <c:pt idx="37">
                  <c:v>1.3804095238095298E-5</c:v>
                </c:pt>
                <c:pt idx="38">
                  <c:v>1.4373333333333357E-5</c:v>
                </c:pt>
                <c:pt idx="39">
                  <c:v>1.4299142857142856E-5</c:v>
                </c:pt>
                <c:pt idx="40">
                  <c:v>1.4096190476190479E-5</c:v>
                </c:pt>
                <c:pt idx="41">
                  <c:v>1.3876380952380961E-5</c:v>
                </c:pt>
                <c:pt idx="42">
                  <c:v>1.4546571428571468E-5</c:v>
                </c:pt>
                <c:pt idx="43">
                  <c:v>1.4121619047619094E-5</c:v>
                </c:pt>
                <c:pt idx="44">
                  <c:v>1.3959714285714326E-5</c:v>
                </c:pt>
                <c:pt idx="45">
                  <c:v>1.4900285714285769E-5</c:v>
                </c:pt>
                <c:pt idx="46">
                  <c:v>1.44014285714286E-5</c:v>
                </c:pt>
                <c:pt idx="47">
                  <c:v>1.460514285714286E-5</c:v>
                </c:pt>
                <c:pt idx="48">
                  <c:v>1.4823809523809554E-5</c:v>
                </c:pt>
                <c:pt idx="49">
                  <c:v>1.4764571428571475E-5</c:v>
                </c:pt>
                <c:pt idx="50">
                  <c:v>1.5219904761904761E-5</c:v>
                </c:pt>
                <c:pt idx="51">
                  <c:v>1.521114285714286E-5</c:v>
                </c:pt>
                <c:pt idx="52">
                  <c:v>1.555038095238096E-5</c:v>
                </c:pt>
                <c:pt idx="53">
                  <c:v>1.6365523809523869E-5</c:v>
                </c:pt>
                <c:pt idx="54">
                  <c:v>1.6417904761904793E-5</c:v>
                </c:pt>
                <c:pt idx="55">
                  <c:v>1.6441523809523866E-5</c:v>
                </c:pt>
                <c:pt idx="56">
                  <c:v>1.691876190476194E-5</c:v>
                </c:pt>
                <c:pt idx="57">
                  <c:v>1.7349809523809558E-5</c:v>
                </c:pt>
                <c:pt idx="58">
                  <c:v>1.7148000000000033E-5</c:v>
                </c:pt>
                <c:pt idx="59">
                  <c:v>1.7327714285714328E-5</c:v>
                </c:pt>
                <c:pt idx="60">
                  <c:v>1.8068857142857211E-5</c:v>
                </c:pt>
                <c:pt idx="61">
                  <c:v>1.9212857142857215E-5</c:v>
                </c:pt>
                <c:pt idx="62">
                  <c:v>1.9275523809523874E-5</c:v>
                </c:pt>
                <c:pt idx="63">
                  <c:v>1.9896285714285788E-5</c:v>
                </c:pt>
                <c:pt idx="64">
                  <c:v>2.0480476190476211E-5</c:v>
                </c:pt>
                <c:pt idx="65">
                  <c:v>2.1734857142857195E-5</c:v>
                </c:pt>
                <c:pt idx="66">
                  <c:v>2.34669523809524E-5</c:v>
                </c:pt>
                <c:pt idx="67">
                  <c:v>2.9192476190476192E-5</c:v>
                </c:pt>
                <c:pt idx="68">
                  <c:v>3.1687809523809684E-5</c:v>
                </c:pt>
                <c:pt idx="69">
                  <c:v>2.7652285714285803E-5</c:v>
                </c:pt>
                <c:pt idx="70">
                  <c:v>2.9846952380952454E-5</c:v>
                </c:pt>
                <c:pt idx="71">
                  <c:v>3.0531619047619165E-5</c:v>
                </c:pt>
                <c:pt idx="72">
                  <c:v>3.0470095238095308E-5</c:v>
                </c:pt>
                <c:pt idx="73">
                  <c:v>3.0883619047619158E-5</c:v>
                </c:pt>
                <c:pt idx="74">
                  <c:v>3.5062857142857211E-5</c:v>
                </c:pt>
                <c:pt idx="75">
                  <c:v>3.6367333333333415E-5</c:v>
                </c:pt>
                <c:pt idx="76">
                  <c:v>3.7867904761904884E-5</c:v>
                </c:pt>
                <c:pt idx="77">
                  <c:v>3.7990380952381017E-5</c:v>
                </c:pt>
                <c:pt idx="78">
                  <c:v>3.7299333333333439E-5</c:v>
                </c:pt>
                <c:pt idx="79">
                  <c:v>3.7492666666666783E-5</c:v>
                </c:pt>
                <c:pt idx="80">
                  <c:v>4.00512380952382E-5</c:v>
                </c:pt>
                <c:pt idx="81">
                  <c:v>4.0001809523809517E-5</c:v>
                </c:pt>
                <c:pt idx="82">
                  <c:v>4.0174571428571513E-5</c:v>
                </c:pt>
                <c:pt idx="83">
                  <c:v>4.1882666666666793E-5</c:v>
                </c:pt>
                <c:pt idx="84">
                  <c:v>4.2888095238095405E-5</c:v>
                </c:pt>
                <c:pt idx="85">
                  <c:v>4.5212476190476394E-5</c:v>
                </c:pt>
                <c:pt idx="86">
                  <c:v>4.4747238095238306E-5</c:v>
                </c:pt>
                <c:pt idx="87">
                  <c:v>4.4625333333333477E-5</c:v>
                </c:pt>
                <c:pt idx="88">
                  <c:v>4.633628571428584E-5</c:v>
                </c:pt>
                <c:pt idx="89">
                  <c:v>4.6712857142857291E-5</c:v>
                </c:pt>
                <c:pt idx="90">
                  <c:v>4.6009333333333455E-5</c:v>
                </c:pt>
                <c:pt idx="91">
                  <c:v>4.5563714285714442E-5</c:v>
                </c:pt>
                <c:pt idx="92">
                  <c:v>4.6925428571428572E-5</c:v>
                </c:pt>
                <c:pt idx="93">
                  <c:v>4.711485714285723E-5</c:v>
                </c:pt>
                <c:pt idx="94">
                  <c:v>4.6524857142857143E-5</c:v>
                </c:pt>
                <c:pt idx="95">
                  <c:v>4.6535904761904761E-5</c:v>
                </c:pt>
                <c:pt idx="96">
                  <c:v>4.6901428571428573E-5</c:v>
                </c:pt>
                <c:pt idx="97">
                  <c:v>4.7391619047619265E-5</c:v>
                </c:pt>
                <c:pt idx="98">
                  <c:v>4.9010857142857274E-5</c:v>
                </c:pt>
                <c:pt idx="99">
                  <c:v>4.9378571428571596E-5</c:v>
                </c:pt>
                <c:pt idx="100">
                  <c:v>5.0171523809523938E-5</c:v>
                </c:pt>
                <c:pt idx="101">
                  <c:v>4.9166857142857298E-5</c:v>
                </c:pt>
                <c:pt idx="102">
                  <c:v>4.9098000000000186E-5</c:v>
                </c:pt>
                <c:pt idx="103">
                  <c:v>4.9343142857143011E-5</c:v>
                </c:pt>
                <c:pt idx="104">
                  <c:v>4.9273047619047737E-5</c:v>
                </c:pt>
                <c:pt idx="105">
                  <c:v>4.7751142857142989E-5</c:v>
                </c:pt>
                <c:pt idx="106">
                  <c:v>4.8147904761904772E-5</c:v>
                </c:pt>
                <c:pt idx="107">
                  <c:v>4.7847619047619235E-5</c:v>
                </c:pt>
                <c:pt idx="108">
                  <c:v>4.6986857142857139E-5</c:v>
                </c:pt>
                <c:pt idx="109">
                  <c:v>4.6539809523809487E-5</c:v>
                </c:pt>
                <c:pt idx="110">
                  <c:v>4.7354285714285836E-5</c:v>
                </c:pt>
                <c:pt idx="111">
                  <c:v>4.6547238095238133E-5</c:v>
                </c:pt>
                <c:pt idx="112">
                  <c:v>4.6472857142857144E-5</c:v>
                </c:pt>
                <c:pt idx="113">
                  <c:v>4.5737428571428738E-5</c:v>
                </c:pt>
                <c:pt idx="114">
                  <c:v>4.3962857142857224E-5</c:v>
                </c:pt>
                <c:pt idx="115">
                  <c:v>4.4999333333333518E-5</c:v>
                </c:pt>
                <c:pt idx="116">
                  <c:v>4.3454571428571535E-5</c:v>
                </c:pt>
                <c:pt idx="117">
                  <c:v>4.2540571428571523E-5</c:v>
                </c:pt>
                <c:pt idx="118">
                  <c:v>4.0719142857142979E-5</c:v>
                </c:pt>
                <c:pt idx="119">
                  <c:v>4.1859142857142863E-5</c:v>
                </c:pt>
                <c:pt idx="120">
                  <c:v>4.1409142857142873E-5</c:v>
                </c:pt>
                <c:pt idx="121">
                  <c:v>3.9877619047619194E-5</c:v>
                </c:pt>
                <c:pt idx="122">
                  <c:v>4.0489333333333488E-5</c:v>
                </c:pt>
                <c:pt idx="123">
                  <c:v>4.098876190476202E-5</c:v>
                </c:pt>
                <c:pt idx="124">
                  <c:v>3.7229809523809672E-5</c:v>
                </c:pt>
                <c:pt idx="125">
                  <c:v>3.5859428571428688E-5</c:v>
                </c:pt>
                <c:pt idx="126">
                  <c:v>3.452866666666668E-5</c:v>
                </c:pt>
                <c:pt idx="127">
                  <c:v>3.3070095238095242E-5</c:v>
                </c:pt>
                <c:pt idx="128">
                  <c:v>3.2530000000000097E-5</c:v>
                </c:pt>
                <c:pt idx="129">
                  <c:v>3.2908285714285812E-5</c:v>
                </c:pt>
                <c:pt idx="130">
                  <c:v>3.3037333333333431E-5</c:v>
                </c:pt>
                <c:pt idx="131">
                  <c:v>3.254142857142867E-5</c:v>
                </c:pt>
                <c:pt idx="132">
                  <c:v>2.9003047619047726E-5</c:v>
                </c:pt>
                <c:pt idx="133">
                  <c:v>2.6817904761904859E-5</c:v>
                </c:pt>
                <c:pt idx="134">
                  <c:v>2.4775619047619148E-5</c:v>
                </c:pt>
                <c:pt idx="135">
                  <c:v>2.2786000000000046E-5</c:v>
                </c:pt>
                <c:pt idx="136">
                  <c:v>2.2666000000000067E-5</c:v>
                </c:pt>
                <c:pt idx="137">
                  <c:v>2.2103333333333407E-5</c:v>
                </c:pt>
                <c:pt idx="138">
                  <c:v>2.2241523809523899E-5</c:v>
                </c:pt>
                <c:pt idx="139">
                  <c:v>2.1590285714285762E-5</c:v>
                </c:pt>
                <c:pt idx="140">
                  <c:v>2.141266666666673E-5</c:v>
                </c:pt>
                <c:pt idx="141">
                  <c:v>2.2287714285714413E-5</c:v>
                </c:pt>
                <c:pt idx="142">
                  <c:v>2.1924571428571482E-5</c:v>
                </c:pt>
                <c:pt idx="143">
                  <c:v>2.2415714285714413E-5</c:v>
                </c:pt>
                <c:pt idx="144">
                  <c:v>2.2250857142857205E-5</c:v>
                </c:pt>
                <c:pt idx="145">
                  <c:v>2.2648380952381003E-5</c:v>
                </c:pt>
                <c:pt idx="146">
                  <c:v>2.06684761904762E-5</c:v>
                </c:pt>
                <c:pt idx="147">
                  <c:v>1.7519238095238135E-5</c:v>
                </c:pt>
                <c:pt idx="148">
                  <c:v>1.5836000000000033E-5</c:v>
                </c:pt>
                <c:pt idx="149">
                  <c:v>1.5969047619047674E-5</c:v>
                </c:pt>
                <c:pt idx="150">
                  <c:v>1.5024571428571474E-5</c:v>
                </c:pt>
                <c:pt idx="151">
                  <c:v>1.2695714285714309E-5</c:v>
                </c:pt>
                <c:pt idx="152">
                  <c:v>9.1858285714285984E-6</c:v>
                </c:pt>
                <c:pt idx="153">
                  <c:v>8.3451619047619282E-6</c:v>
                </c:pt>
                <c:pt idx="154">
                  <c:v>8.4273428571428848E-6</c:v>
                </c:pt>
                <c:pt idx="155">
                  <c:v>8.1310666666666877E-6</c:v>
                </c:pt>
                <c:pt idx="156">
                  <c:v>8.2177904761904749E-6</c:v>
                </c:pt>
                <c:pt idx="157">
                  <c:v>8.4980095238095523E-6</c:v>
                </c:pt>
                <c:pt idx="158">
                  <c:v>8.5998666666667043E-6</c:v>
                </c:pt>
                <c:pt idx="159">
                  <c:v>8.5326095238095655E-6</c:v>
                </c:pt>
                <c:pt idx="160">
                  <c:v>8.4950571428571566E-6</c:v>
                </c:pt>
                <c:pt idx="161">
                  <c:v>8.23469523809527E-6</c:v>
                </c:pt>
                <c:pt idx="162">
                  <c:v>8.3173809523809858E-6</c:v>
                </c:pt>
                <c:pt idx="163">
                  <c:v>7.7704571428571721E-6</c:v>
                </c:pt>
                <c:pt idx="164">
                  <c:v>7.7955428571428751E-6</c:v>
                </c:pt>
                <c:pt idx="165">
                  <c:v>8.2675238095238309E-6</c:v>
                </c:pt>
                <c:pt idx="166">
                  <c:v>8.2445428571428804E-6</c:v>
                </c:pt>
                <c:pt idx="167">
                  <c:v>8.1455523809524013E-6</c:v>
                </c:pt>
                <c:pt idx="168">
                  <c:v>8.0581047619047767E-6</c:v>
                </c:pt>
                <c:pt idx="169">
                  <c:v>7.9012761904762268E-6</c:v>
                </c:pt>
                <c:pt idx="170">
                  <c:v>7.5778380952381216E-6</c:v>
                </c:pt>
                <c:pt idx="171">
                  <c:v>7.0567904761904932E-6</c:v>
                </c:pt>
                <c:pt idx="172">
                  <c:v>7.5124571428571629E-6</c:v>
                </c:pt>
                <c:pt idx="173">
                  <c:v>7.6663714285714466E-6</c:v>
                </c:pt>
                <c:pt idx="174">
                  <c:v>6.9325619047619351E-6</c:v>
                </c:pt>
                <c:pt idx="175">
                  <c:v>6.9245809523809523E-6</c:v>
                </c:pt>
                <c:pt idx="176">
                  <c:v>7.0187523809524099E-6</c:v>
                </c:pt>
                <c:pt idx="177">
                  <c:v>7.1534571428571609E-6</c:v>
                </c:pt>
                <c:pt idx="178">
                  <c:v>7.2450095238095501E-6</c:v>
                </c:pt>
                <c:pt idx="179">
                  <c:v>6.6864000000000187E-6</c:v>
                </c:pt>
                <c:pt idx="180">
                  <c:v>7.0767904761904955E-6</c:v>
                </c:pt>
                <c:pt idx="181">
                  <c:v>7.0438000000000205E-6</c:v>
                </c:pt>
                <c:pt idx="182">
                  <c:v>6.8144666666666782E-6</c:v>
                </c:pt>
                <c:pt idx="183">
                  <c:v>6.828314285714299E-6</c:v>
                </c:pt>
                <c:pt idx="184">
                  <c:v>7.2477047619047852E-6</c:v>
                </c:pt>
                <c:pt idx="185">
                  <c:v>6.6740571428571592E-6</c:v>
                </c:pt>
                <c:pt idx="186">
                  <c:v>6.3677333333333521E-6</c:v>
                </c:pt>
                <c:pt idx="187">
                  <c:v>7.426980952380963E-6</c:v>
                </c:pt>
                <c:pt idx="188">
                  <c:v>6.5726857142857324E-6</c:v>
                </c:pt>
                <c:pt idx="189">
                  <c:v>6.3620761904762069E-6</c:v>
                </c:pt>
                <c:pt idx="190">
                  <c:v>6.6877809523809523E-6</c:v>
                </c:pt>
                <c:pt idx="191">
                  <c:v>6.502323809523833E-6</c:v>
                </c:pt>
                <c:pt idx="192">
                  <c:v>6.4140380952381176E-6</c:v>
                </c:pt>
                <c:pt idx="193">
                  <c:v>6.3728476190476391E-6</c:v>
                </c:pt>
                <c:pt idx="194">
                  <c:v>6.1403619047619294E-6</c:v>
                </c:pt>
                <c:pt idx="195">
                  <c:v>6.5133619047619308E-6</c:v>
                </c:pt>
                <c:pt idx="196">
                  <c:v>6.4158000000000191E-6</c:v>
                </c:pt>
                <c:pt idx="197">
                  <c:v>6.1855333333333524E-6</c:v>
                </c:pt>
                <c:pt idx="198">
                  <c:v>6.2619238095238319E-6</c:v>
                </c:pt>
                <c:pt idx="199">
                  <c:v>6.1294380952381178E-6</c:v>
                </c:pt>
                <c:pt idx="200">
                  <c:v>6.1157238095238264E-6</c:v>
                </c:pt>
                <c:pt idx="201">
                  <c:v>6.5304666666666873E-6</c:v>
                </c:pt>
                <c:pt idx="202">
                  <c:v>6.3303333333333607E-6</c:v>
                </c:pt>
                <c:pt idx="203">
                  <c:v>6.0425047619047777E-6</c:v>
                </c:pt>
                <c:pt idx="204">
                  <c:v>5.9025619047619255E-6</c:v>
                </c:pt>
                <c:pt idx="205">
                  <c:v>6.0482190476190626E-6</c:v>
                </c:pt>
                <c:pt idx="206">
                  <c:v>5.5983619047619294E-6</c:v>
                </c:pt>
                <c:pt idx="207">
                  <c:v>5.7322000000000211E-6</c:v>
                </c:pt>
                <c:pt idx="208">
                  <c:v>5.9760190476190661E-6</c:v>
                </c:pt>
                <c:pt idx="209">
                  <c:v>6.2271238095238233E-6</c:v>
                </c:pt>
                <c:pt idx="210">
                  <c:v>5.7226190476190534E-6</c:v>
                </c:pt>
                <c:pt idx="211">
                  <c:v>5.8410285714285877E-6</c:v>
                </c:pt>
                <c:pt idx="212">
                  <c:v>6.0019238095238335E-6</c:v>
                </c:pt>
                <c:pt idx="213">
                  <c:v>5.4218857142857247E-6</c:v>
                </c:pt>
                <c:pt idx="214">
                  <c:v>5.3949714285714314E-6</c:v>
                </c:pt>
                <c:pt idx="215">
                  <c:v>5.4447619047619263E-6</c:v>
                </c:pt>
                <c:pt idx="216">
                  <c:v>5.3121809523809515E-6</c:v>
                </c:pt>
                <c:pt idx="217">
                  <c:v>5.0950857142857137E-6</c:v>
                </c:pt>
                <c:pt idx="218">
                  <c:v>5.2866380952381265E-6</c:v>
                </c:pt>
                <c:pt idx="219">
                  <c:v>5.151761904761925E-6</c:v>
                </c:pt>
                <c:pt idx="220">
                  <c:v>5.2343714285714452E-6</c:v>
                </c:pt>
                <c:pt idx="221">
                  <c:v>5.0880666666666789E-6</c:v>
                </c:pt>
                <c:pt idx="222">
                  <c:v>5.4037809523809643E-6</c:v>
                </c:pt>
                <c:pt idx="223">
                  <c:v>5.2742095238095477E-6</c:v>
                </c:pt>
                <c:pt idx="224">
                  <c:v>5.2098000000000191E-6</c:v>
                </c:pt>
                <c:pt idx="225">
                  <c:v>5.292066666666679E-6</c:v>
                </c:pt>
                <c:pt idx="226">
                  <c:v>5.1436476190476391E-6</c:v>
                </c:pt>
                <c:pt idx="227">
                  <c:v>4.9957904761904853E-6</c:v>
                </c:pt>
                <c:pt idx="228">
                  <c:v>4.8758380952381168E-6</c:v>
                </c:pt>
                <c:pt idx="229">
                  <c:v>5.0687428571428701E-6</c:v>
                </c:pt>
                <c:pt idx="230">
                  <c:v>4.8760095238095453E-6</c:v>
                </c:pt>
                <c:pt idx="231">
                  <c:v>3.8814285714285819E-6</c:v>
                </c:pt>
                <c:pt idx="232">
                  <c:v>3.8527047619047737E-6</c:v>
                </c:pt>
                <c:pt idx="233">
                  <c:v>3.8046285714285817E-6</c:v>
                </c:pt>
                <c:pt idx="234">
                  <c:v>3.5054952380952468E-6</c:v>
                </c:pt>
                <c:pt idx="235">
                  <c:v>3.3846761904761983E-6</c:v>
                </c:pt>
                <c:pt idx="236">
                  <c:v>3.4052666666666762E-6</c:v>
                </c:pt>
                <c:pt idx="237">
                  <c:v>3.2886476190476284E-6</c:v>
                </c:pt>
                <c:pt idx="238">
                  <c:v>3.4496000000000089E-6</c:v>
                </c:pt>
                <c:pt idx="239">
                  <c:v>3.3428380952380999E-6</c:v>
                </c:pt>
              </c:numCache>
            </c:numRef>
          </c:val>
        </c:ser>
        <c:ser>
          <c:idx val="53"/>
          <c:order val="53"/>
          <c:tx>
            <c:strRef>
              <c:f>plot_data_c!$A$55</c:f>
              <c:strCache>
                <c:ptCount val="1"/>
                <c:pt idx="0">
                  <c:v>530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plot_data_c!$B$55:$IG$55</c:f>
              <c:numCache>
                <c:formatCode>General</c:formatCode>
                <c:ptCount val="240"/>
                <c:pt idx="0">
                  <c:v>1.1844205607476683E-5</c:v>
                </c:pt>
                <c:pt idx="1">
                  <c:v>1.1437850467289762E-5</c:v>
                </c:pt>
                <c:pt idx="2">
                  <c:v>1.2077943925233634E-5</c:v>
                </c:pt>
                <c:pt idx="3">
                  <c:v>1.1576261682243012E-5</c:v>
                </c:pt>
                <c:pt idx="4">
                  <c:v>1.1194953271028041E-5</c:v>
                </c:pt>
                <c:pt idx="5">
                  <c:v>1.1658317757009347E-5</c:v>
                </c:pt>
                <c:pt idx="6">
                  <c:v>1.1494485981308442E-5</c:v>
                </c:pt>
                <c:pt idx="7">
                  <c:v>1.19502803738318E-5</c:v>
                </c:pt>
                <c:pt idx="8">
                  <c:v>1.1906728971962664E-5</c:v>
                </c:pt>
                <c:pt idx="9">
                  <c:v>1.1774392523364484E-5</c:v>
                </c:pt>
                <c:pt idx="10">
                  <c:v>1.1931588785046773E-5</c:v>
                </c:pt>
                <c:pt idx="11">
                  <c:v>1.2093738317757054E-5</c:v>
                </c:pt>
                <c:pt idx="12">
                  <c:v>1.1409439252336497E-5</c:v>
                </c:pt>
                <c:pt idx="13">
                  <c:v>1.1592336448598159E-5</c:v>
                </c:pt>
                <c:pt idx="14">
                  <c:v>1.2052616822429882E-5</c:v>
                </c:pt>
                <c:pt idx="15">
                  <c:v>1.2630560747663605E-5</c:v>
                </c:pt>
                <c:pt idx="16">
                  <c:v>1.2353551401869197E-5</c:v>
                </c:pt>
                <c:pt idx="17">
                  <c:v>1.2392149532710305E-5</c:v>
                </c:pt>
                <c:pt idx="18">
                  <c:v>1.1394953271028059E-5</c:v>
                </c:pt>
                <c:pt idx="19">
                  <c:v>1.239186915887853E-5</c:v>
                </c:pt>
                <c:pt idx="20">
                  <c:v>1.2435233644859821E-5</c:v>
                </c:pt>
                <c:pt idx="21">
                  <c:v>1.2477289719626193E-5</c:v>
                </c:pt>
                <c:pt idx="22">
                  <c:v>1.2566448598130869E-5</c:v>
                </c:pt>
                <c:pt idx="23">
                  <c:v>1.2610934579439255E-5</c:v>
                </c:pt>
                <c:pt idx="24">
                  <c:v>1.251495327102804E-5</c:v>
                </c:pt>
                <c:pt idx="25">
                  <c:v>1.2478691588785063E-5</c:v>
                </c:pt>
                <c:pt idx="26">
                  <c:v>1.2670654205607525E-5</c:v>
                </c:pt>
                <c:pt idx="27">
                  <c:v>1.2389813084112183E-5</c:v>
                </c:pt>
                <c:pt idx="28">
                  <c:v>1.2555233644859823E-5</c:v>
                </c:pt>
                <c:pt idx="29">
                  <c:v>1.2666915887850489E-5</c:v>
                </c:pt>
                <c:pt idx="30">
                  <c:v>1.3384112149532753E-5</c:v>
                </c:pt>
                <c:pt idx="31">
                  <c:v>1.2444766355140191E-5</c:v>
                </c:pt>
                <c:pt idx="32">
                  <c:v>1.2968037383177605E-5</c:v>
                </c:pt>
                <c:pt idx="33">
                  <c:v>1.2664766355140201E-5</c:v>
                </c:pt>
                <c:pt idx="34">
                  <c:v>1.3734672897196284E-5</c:v>
                </c:pt>
                <c:pt idx="35">
                  <c:v>1.3359065420560771E-5</c:v>
                </c:pt>
                <c:pt idx="36">
                  <c:v>1.2827009345794425E-5</c:v>
                </c:pt>
                <c:pt idx="37">
                  <c:v>1.3357102803738342E-5</c:v>
                </c:pt>
                <c:pt idx="38">
                  <c:v>1.3414953271028062E-5</c:v>
                </c:pt>
                <c:pt idx="39">
                  <c:v>1.3691588785046768E-5</c:v>
                </c:pt>
                <c:pt idx="40">
                  <c:v>1.394009345794395E-5</c:v>
                </c:pt>
                <c:pt idx="41">
                  <c:v>1.4033084112149533E-5</c:v>
                </c:pt>
                <c:pt idx="42">
                  <c:v>1.4094205607476641E-5</c:v>
                </c:pt>
                <c:pt idx="43">
                  <c:v>1.4346261682243013E-5</c:v>
                </c:pt>
                <c:pt idx="44">
                  <c:v>1.4083644859813106E-5</c:v>
                </c:pt>
                <c:pt idx="45">
                  <c:v>1.4407196261682285E-5</c:v>
                </c:pt>
                <c:pt idx="46">
                  <c:v>1.4574859813084156E-5</c:v>
                </c:pt>
                <c:pt idx="47">
                  <c:v>1.5058785046729015E-5</c:v>
                </c:pt>
                <c:pt idx="48">
                  <c:v>1.5215700934579441E-5</c:v>
                </c:pt>
                <c:pt idx="49">
                  <c:v>1.479841121495331E-5</c:v>
                </c:pt>
                <c:pt idx="50">
                  <c:v>1.4785420560747702E-5</c:v>
                </c:pt>
                <c:pt idx="51">
                  <c:v>1.4456635514018722E-5</c:v>
                </c:pt>
                <c:pt idx="52">
                  <c:v>1.5128785046729023E-5</c:v>
                </c:pt>
                <c:pt idx="53">
                  <c:v>1.6124299065420601E-5</c:v>
                </c:pt>
                <c:pt idx="54">
                  <c:v>1.6154859813084173E-5</c:v>
                </c:pt>
                <c:pt idx="55">
                  <c:v>1.678532710280379E-5</c:v>
                </c:pt>
                <c:pt idx="56">
                  <c:v>1.6959532710280433E-5</c:v>
                </c:pt>
                <c:pt idx="57">
                  <c:v>1.7783644859813123E-5</c:v>
                </c:pt>
                <c:pt idx="58">
                  <c:v>1.8097009345794439E-5</c:v>
                </c:pt>
                <c:pt idx="59">
                  <c:v>1.8043738317757084E-5</c:v>
                </c:pt>
                <c:pt idx="60">
                  <c:v>1.8556355140186966E-5</c:v>
                </c:pt>
                <c:pt idx="61">
                  <c:v>1.8849345794392579E-5</c:v>
                </c:pt>
                <c:pt idx="62">
                  <c:v>1.8628037383177627E-5</c:v>
                </c:pt>
                <c:pt idx="63">
                  <c:v>1.9453551401869224E-5</c:v>
                </c:pt>
                <c:pt idx="64">
                  <c:v>2.0287289719626257E-5</c:v>
                </c:pt>
                <c:pt idx="65">
                  <c:v>2.1638785046729048E-5</c:v>
                </c:pt>
                <c:pt idx="66">
                  <c:v>2.3226074766355156E-5</c:v>
                </c:pt>
                <c:pt idx="67">
                  <c:v>2.8167476635514016E-5</c:v>
                </c:pt>
                <c:pt idx="68">
                  <c:v>3.0011962616822568E-5</c:v>
                </c:pt>
                <c:pt idx="69">
                  <c:v>2.783775700934592E-5</c:v>
                </c:pt>
                <c:pt idx="70">
                  <c:v>2.8881308411215105E-5</c:v>
                </c:pt>
                <c:pt idx="71">
                  <c:v>2.8983177570093605E-5</c:v>
                </c:pt>
                <c:pt idx="72">
                  <c:v>2.896439252336458E-5</c:v>
                </c:pt>
                <c:pt idx="73">
                  <c:v>2.9010093457944015E-5</c:v>
                </c:pt>
                <c:pt idx="74">
                  <c:v>3.3858691588785114E-5</c:v>
                </c:pt>
                <c:pt idx="75">
                  <c:v>3.4253457943925292E-5</c:v>
                </c:pt>
                <c:pt idx="76">
                  <c:v>3.5072803738317856E-5</c:v>
                </c:pt>
                <c:pt idx="77">
                  <c:v>3.5012056074766436E-5</c:v>
                </c:pt>
                <c:pt idx="78">
                  <c:v>3.4239626168224417E-5</c:v>
                </c:pt>
                <c:pt idx="79">
                  <c:v>3.167663551401881E-5</c:v>
                </c:pt>
                <c:pt idx="80">
                  <c:v>3.1393925233644924E-5</c:v>
                </c:pt>
                <c:pt idx="81">
                  <c:v>3.2012429906542058E-5</c:v>
                </c:pt>
                <c:pt idx="82">
                  <c:v>3.2149345794392625E-5</c:v>
                </c:pt>
                <c:pt idx="83">
                  <c:v>3.3034672897196319E-5</c:v>
                </c:pt>
                <c:pt idx="84">
                  <c:v>3.3997476635514016E-5</c:v>
                </c:pt>
                <c:pt idx="85">
                  <c:v>3.4791121495327192E-5</c:v>
                </c:pt>
                <c:pt idx="86">
                  <c:v>3.5494018691588847E-5</c:v>
                </c:pt>
                <c:pt idx="87">
                  <c:v>3.5644672897196371E-5</c:v>
                </c:pt>
                <c:pt idx="88">
                  <c:v>3.6031682242990754E-5</c:v>
                </c:pt>
                <c:pt idx="89">
                  <c:v>3.5858878504673028E-5</c:v>
                </c:pt>
                <c:pt idx="90">
                  <c:v>3.4939252336448596E-5</c:v>
                </c:pt>
                <c:pt idx="91">
                  <c:v>3.6168971962616894E-5</c:v>
                </c:pt>
                <c:pt idx="92">
                  <c:v>3.6576542056074888E-5</c:v>
                </c:pt>
                <c:pt idx="93">
                  <c:v>3.5934766355140248E-5</c:v>
                </c:pt>
                <c:pt idx="94">
                  <c:v>3.7055233644859946E-5</c:v>
                </c:pt>
                <c:pt idx="95">
                  <c:v>3.647962616822443E-5</c:v>
                </c:pt>
                <c:pt idx="96">
                  <c:v>3.6958411214953338E-5</c:v>
                </c:pt>
                <c:pt idx="97">
                  <c:v>3.6121682242990694E-5</c:v>
                </c:pt>
                <c:pt idx="98">
                  <c:v>3.7537289719626297E-5</c:v>
                </c:pt>
                <c:pt idx="99">
                  <c:v>3.8612336448598218E-5</c:v>
                </c:pt>
                <c:pt idx="100">
                  <c:v>3.8312056074766421E-5</c:v>
                </c:pt>
                <c:pt idx="101">
                  <c:v>3.8039252336448611E-5</c:v>
                </c:pt>
                <c:pt idx="102">
                  <c:v>3.8035981308411297E-5</c:v>
                </c:pt>
                <c:pt idx="103">
                  <c:v>3.7688037383177699E-5</c:v>
                </c:pt>
                <c:pt idx="104">
                  <c:v>3.907467289719635E-5</c:v>
                </c:pt>
                <c:pt idx="105">
                  <c:v>3.7211588785046848E-5</c:v>
                </c:pt>
                <c:pt idx="106">
                  <c:v>3.7197850467289844E-5</c:v>
                </c:pt>
                <c:pt idx="107">
                  <c:v>3.770700934579446E-5</c:v>
                </c:pt>
                <c:pt idx="108">
                  <c:v>3.7003644859813231E-5</c:v>
                </c:pt>
                <c:pt idx="109">
                  <c:v>3.6222242990654324E-5</c:v>
                </c:pt>
                <c:pt idx="110">
                  <c:v>3.6682523364486012E-5</c:v>
                </c:pt>
                <c:pt idx="111">
                  <c:v>3.6369158878504777E-5</c:v>
                </c:pt>
                <c:pt idx="112">
                  <c:v>3.5201308411215129E-5</c:v>
                </c:pt>
                <c:pt idx="113">
                  <c:v>3.5691682242990652E-5</c:v>
                </c:pt>
                <c:pt idx="114">
                  <c:v>3.5535233644859927E-5</c:v>
                </c:pt>
                <c:pt idx="115">
                  <c:v>3.4976635514018802E-5</c:v>
                </c:pt>
                <c:pt idx="116">
                  <c:v>3.3877570093458038E-5</c:v>
                </c:pt>
                <c:pt idx="117">
                  <c:v>3.3313738317757068E-5</c:v>
                </c:pt>
                <c:pt idx="118">
                  <c:v>3.3184672897196282E-5</c:v>
                </c:pt>
                <c:pt idx="119">
                  <c:v>3.2700654205607481E-5</c:v>
                </c:pt>
                <c:pt idx="120">
                  <c:v>3.1627289719626274E-5</c:v>
                </c:pt>
                <c:pt idx="121">
                  <c:v>3.0825046728972082E-5</c:v>
                </c:pt>
                <c:pt idx="122">
                  <c:v>3.1540000000000067E-5</c:v>
                </c:pt>
                <c:pt idx="123">
                  <c:v>3.1805887850467399E-5</c:v>
                </c:pt>
                <c:pt idx="124">
                  <c:v>3.1174953271028111E-5</c:v>
                </c:pt>
                <c:pt idx="125">
                  <c:v>2.9778598130841119E-5</c:v>
                </c:pt>
                <c:pt idx="126">
                  <c:v>2.7900467289719727E-5</c:v>
                </c:pt>
                <c:pt idx="127">
                  <c:v>2.7839532710280485E-5</c:v>
                </c:pt>
                <c:pt idx="128">
                  <c:v>3.0735046728972088E-5</c:v>
                </c:pt>
                <c:pt idx="129">
                  <c:v>3.1482336448598238E-5</c:v>
                </c:pt>
                <c:pt idx="130">
                  <c:v>3.1511962616822567E-5</c:v>
                </c:pt>
                <c:pt idx="131">
                  <c:v>3.1289626168224413E-5</c:v>
                </c:pt>
                <c:pt idx="132">
                  <c:v>2.8080934579439336E-5</c:v>
                </c:pt>
                <c:pt idx="133">
                  <c:v>2.6446822429906662E-5</c:v>
                </c:pt>
                <c:pt idx="134">
                  <c:v>2.4135046728972053E-5</c:v>
                </c:pt>
                <c:pt idx="135">
                  <c:v>2.1723644859813153E-5</c:v>
                </c:pt>
                <c:pt idx="136">
                  <c:v>2.102859813084113E-5</c:v>
                </c:pt>
                <c:pt idx="137">
                  <c:v>2.1827570093457989E-5</c:v>
                </c:pt>
                <c:pt idx="138">
                  <c:v>2.1390560747663615E-5</c:v>
                </c:pt>
                <c:pt idx="139">
                  <c:v>2.1444766355140202E-5</c:v>
                </c:pt>
                <c:pt idx="140">
                  <c:v>2.1594579439252351E-5</c:v>
                </c:pt>
                <c:pt idx="141">
                  <c:v>2.1821775700934665E-5</c:v>
                </c:pt>
                <c:pt idx="142">
                  <c:v>2.0773457943925276E-5</c:v>
                </c:pt>
                <c:pt idx="143">
                  <c:v>2.1915046728972057E-5</c:v>
                </c:pt>
                <c:pt idx="144">
                  <c:v>2.1465607476635623E-5</c:v>
                </c:pt>
                <c:pt idx="145">
                  <c:v>2.085196261682254E-5</c:v>
                </c:pt>
                <c:pt idx="146">
                  <c:v>2.0145233644859873E-5</c:v>
                </c:pt>
                <c:pt idx="147">
                  <c:v>1.7406261682243026E-5</c:v>
                </c:pt>
                <c:pt idx="148">
                  <c:v>1.571401869158883E-5</c:v>
                </c:pt>
                <c:pt idx="149">
                  <c:v>1.5696915887850499E-5</c:v>
                </c:pt>
                <c:pt idx="150">
                  <c:v>1.4362710280373856E-5</c:v>
                </c:pt>
                <c:pt idx="151">
                  <c:v>1.1638411214953317E-5</c:v>
                </c:pt>
                <c:pt idx="152">
                  <c:v>8.913981308411238E-6</c:v>
                </c:pt>
                <c:pt idx="153">
                  <c:v>8.6497289719626357E-6</c:v>
                </c:pt>
                <c:pt idx="154">
                  <c:v>8.3841214953271026E-6</c:v>
                </c:pt>
                <c:pt idx="155">
                  <c:v>8.260616822429956E-6</c:v>
                </c:pt>
                <c:pt idx="156">
                  <c:v>8.6665700934579805E-6</c:v>
                </c:pt>
                <c:pt idx="157">
                  <c:v>8.1812616822429897E-6</c:v>
                </c:pt>
                <c:pt idx="158">
                  <c:v>8.1912336448598207E-6</c:v>
                </c:pt>
                <c:pt idx="159">
                  <c:v>7.7764392523364655E-6</c:v>
                </c:pt>
                <c:pt idx="160">
                  <c:v>7.7017289719626526E-6</c:v>
                </c:pt>
                <c:pt idx="161">
                  <c:v>8.3465046728972405E-6</c:v>
                </c:pt>
                <c:pt idx="162">
                  <c:v>7.9812149532710576E-6</c:v>
                </c:pt>
                <c:pt idx="163">
                  <c:v>8.2992056074766566E-6</c:v>
                </c:pt>
                <c:pt idx="164">
                  <c:v>7.7827476635514242E-6</c:v>
                </c:pt>
                <c:pt idx="165">
                  <c:v>8.0251588785047096E-6</c:v>
                </c:pt>
                <c:pt idx="166">
                  <c:v>7.5257757009346004E-6</c:v>
                </c:pt>
                <c:pt idx="167">
                  <c:v>7.366355140186929E-6</c:v>
                </c:pt>
                <c:pt idx="168">
                  <c:v>7.8248691588785192E-6</c:v>
                </c:pt>
                <c:pt idx="169">
                  <c:v>7.6304859813084266E-6</c:v>
                </c:pt>
                <c:pt idx="170">
                  <c:v>7.485168224299094E-6</c:v>
                </c:pt>
                <c:pt idx="171">
                  <c:v>7.0607196261682392E-6</c:v>
                </c:pt>
                <c:pt idx="172">
                  <c:v>7.2704859813084309E-6</c:v>
                </c:pt>
                <c:pt idx="173">
                  <c:v>7.5910093457944222E-6</c:v>
                </c:pt>
                <c:pt idx="174">
                  <c:v>7.4582897196261969E-6</c:v>
                </c:pt>
                <c:pt idx="175">
                  <c:v>7.2078971962617091E-6</c:v>
                </c:pt>
                <c:pt idx="176">
                  <c:v>7.1482803738317928E-6</c:v>
                </c:pt>
                <c:pt idx="177">
                  <c:v>7.0677757009345991E-6</c:v>
                </c:pt>
                <c:pt idx="178">
                  <c:v>7.0987476635514236E-6</c:v>
                </c:pt>
                <c:pt idx="179">
                  <c:v>6.7835700934579649E-6</c:v>
                </c:pt>
                <c:pt idx="180">
                  <c:v>6.964831775700949E-6</c:v>
                </c:pt>
                <c:pt idx="181">
                  <c:v>7.3044018691588879E-6</c:v>
                </c:pt>
                <c:pt idx="182">
                  <c:v>7.168691588785059E-6</c:v>
                </c:pt>
                <c:pt idx="183">
                  <c:v>6.8824766355140421E-6</c:v>
                </c:pt>
                <c:pt idx="184">
                  <c:v>7.0280000000000156E-6</c:v>
                </c:pt>
                <c:pt idx="185">
                  <c:v>7.2158037383177748E-6</c:v>
                </c:pt>
                <c:pt idx="186">
                  <c:v>6.9791775700934809E-6</c:v>
                </c:pt>
                <c:pt idx="187">
                  <c:v>6.9217850467289817E-6</c:v>
                </c:pt>
                <c:pt idx="188">
                  <c:v>6.8590000000000194E-6</c:v>
                </c:pt>
                <c:pt idx="189">
                  <c:v>6.4333831775701179E-6</c:v>
                </c:pt>
                <c:pt idx="190">
                  <c:v>6.2468691588785311E-6</c:v>
                </c:pt>
                <c:pt idx="191">
                  <c:v>6.3949719626168326E-6</c:v>
                </c:pt>
                <c:pt idx="192">
                  <c:v>6.3568691588785258E-6</c:v>
                </c:pt>
                <c:pt idx="193">
                  <c:v>6.149401869158888E-6</c:v>
                </c:pt>
                <c:pt idx="194">
                  <c:v>6.3579719626168336E-6</c:v>
                </c:pt>
                <c:pt idx="195">
                  <c:v>5.9362056074766582E-6</c:v>
                </c:pt>
                <c:pt idx="196">
                  <c:v>6.1589532710280404E-6</c:v>
                </c:pt>
                <c:pt idx="197">
                  <c:v>6.2758878504672904E-6</c:v>
                </c:pt>
                <c:pt idx="198">
                  <c:v>5.9534392523364569E-6</c:v>
                </c:pt>
                <c:pt idx="199">
                  <c:v>6.082308411214979E-6</c:v>
                </c:pt>
                <c:pt idx="200">
                  <c:v>6.1759906542056181E-6</c:v>
                </c:pt>
                <c:pt idx="201">
                  <c:v>5.9872990654205897E-6</c:v>
                </c:pt>
                <c:pt idx="202">
                  <c:v>6.1130186915887962E-6</c:v>
                </c:pt>
                <c:pt idx="203">
                  <c:v>5.9595887850467536E-6</c:v>
                </c:pt>
                <c:pt idx="204">
                  <c:v>5.9085514018691844E-6</c:v>
                </c:pt>
                <c:pt idx="205">
                  <c:v>6.0197009345794539E-6</c:v>
                </c:pt>
                <c:pt idx="206">
                  <c:v>5.904373831775713E-6</c:v>
                </c:pt>
                <c:pt idx="207">
                  <c:v>5.8720186915887972E-6</c:v>
                </c:pt>
                <c:pt idx="208">
                  <c:v>5.5767102803738561E-6</c:v>
                </c:pt>
                <c:pt idx="209">
                  <c:v>5.9434485981308649E-6</c:v>
                </c:pt>
                <c:pt idx="210">
                  <c:v>5.6319813084112286E-6</c:v>
                </c:pt>
                <c:pt idx="211">
                  <c:v>5.6840000000000086E-6</c:v>
                </c:pt>
                <c:pt idx="212">
                  <c:v>5.6275046728971958E-6</c:v>
                </c:pt>
                <c:pt idx="213">
                  <c:v>5.624971962616823E-6</c:v>
                </c:pt>
                <c:pt idx="214">
                  <c:v>5.6112056074766511E-6</c:v>
                </c:pt>
                <c:pt idx="215">
                  <c:v>5.5978691588785192E-6</c:v>
                </c:pt>
                <c:pt idx="216">
                  <c:v>5.8160186915887963E-6</c:v>
                </c:pt>
                <c:pt idx="217">
                  <c:v>5.7387663551402128E-6</c:v>
                </c:pt>
                <c:pt idx="218">
                  <c:v>5.1297196261682326E-6</c:v>
                </c:pt>
                <c:pt idx="219">
                  <c:v>5.2993177570093582E-6</c:v>
                </c:pt>
                <c:pt idx="220">
                  <c:v>5.1083084112149753E-6</c:v>
                </c:pt>
                <c:pt idx="221">
                  <c:v>5.0433457943925544E-6</c:v>
                </c:pt>
                <c:pt idx="222">
                  <c:v>5.2254392523364504E-6</c:v>
                </c:pt>
                <c:pt idx="223">
                  <c:v>5.3733457943925555E-6</c:v>
                </c:pt>
                <c:pt idx="224">
                  <c:v>5.0487850467289718E-6</c:v>
                </c:pt>
                <c:pt idx="225">
                  <c:v>5.1009439252336665E-6</c:v>
                </c:pt>
                <c:pt idx="226">
                  <c:v>5.0139252336448766E-6</c:v>
                </c:pt>
                <c:pt idx="227">
                  <c:v>4.5149252336448709E-6</c:v>
                </c:pt>
                <c:pt idx="228">
                  <c:v>4.8225046728971959E-6</c:v>
                </c:pt>
                <c:pt idx="229">
                  <c:v>4.6168317757009445E-6</c:v>
                </c:pt>
                <c:pt idx="230">
                  <c:v>4.3121682242990771E-6</c:v>
                </c:pt>
                <c:pt idx="231">
                  <c:v>3.9611401869158967E-6</c:v>
                </c:pt>
                <c:pt idx="232">
                  <c:v>3.9529439252336446E-6</c:v>
                </c:pt>
                <c:pt idx="233">
                  <c:v>4.0305514018691771E-6</c:v>
                </c:pt>
                <c:pt idx="234">
                  <c:v>4.0992803738317895E-6</c:v>
                </c:pt>
                <c:pt idx="235">
                  <c:v>3.8657383177570239E-6</c:v>
                </c:pt>
                <c:pt idx="236">
                  <c:v>4.0341588785046804E-6</c:v>
                </c:pt>
                <c:pt idx="237">
                  <c:v>3.8172897196261779E-6</c:v>
                </c:pt>
                <c:pt idx="238">
                  <c:v>3.6754112149532803E-6</c:v>
                </c:pt>
                <c:pt idx="239">
                  <c:v>3.254168224299073E-6</c:v>
                </c:pt>
              </c:numCache>
            </c:numRef>
          </c:val>
        </c:ser>
        <c:ser>
          <c:idx val="54"/>
          <c:order val="54"/>
          <c:tx>
            <c:strRef>
              <c:f>plot_data_c!$A$56</c:f>
              <c:strCache>
                <c:ptCount val="1"/>
                <c:pt idx="0">
                  <c:v>540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plot_data_c!$B$56:$IG$56</c:f>
              <c:numCache>
                <c:formatCode>General</c:formatCode>
                <c:ptCount val="240"/>
                <c:pt idx="0">
                  <c:v>1.1500091743119329E-5</c:v>
                </c:pt>
                <c:pt idx="1">
                  <c:v>1.1366513761467945E-5</c:v>
                </c:pt>
                <c:pt idx="2">
                  <c:v>1.1664403669724821E-5</c:v>
                </c:pt>
                <c:pt idx="3">
                  <c:v>1.111697247706422E-5</c:v>
                </c:pt>
                <c:pt idx="4">
                  <c:v>1.1775596330275258E-5</c:v>
                </c:pt>
                <c:pt idx="5">
                  <c:v>1.167926605504587E-5</c:v>
                </c:pt>
                <c:pt idx="6">
                  <c:v>1.2159816513761467E-5</c:v>
                </c:pt>
                <c:pt idx="7">
                  <c:v>1.1539082568807368E-5</c:v>
                </c:pt>
                <c:pt idx="8">
                  <c:v>1.1877522935779821E-5</c:v>
                </c:pt>
                <c:pt idx="9">
                  <c:v>1.2103211009174313E-5</c:v>
                </c:pt>
                <c:pt idx="10">
                  <c:v>1.1650458715596381E-5</c:v>
                </c:pt>
                <c:pt idx="11">
                  <c:v>1.1687247706422045E-5</c:v>
                </c:pt>
                <c:pt idx="12">
                  <c:v>1.1762385321100963E-5</c:v>
                </c:pt>
                <c:pt idx="13">
                  <c:v>1.2083669724770647E-5</c:v>
                </c:pt>
                <c:pt idx="14">
                  <c:v>1.1758073394495452E-5</c:v>
                </c:pt>
                <c:pt idx="15">
                  <c:v>1.2027614678899082E-5</c:v>
                </c:pt>
                <c:pt idx="16">
                  <c:v>1.1776972477064225E-5</c:v>
                </c:pt>
                <c:pt idx="17">
                  <c:v>1.2528440366972509E-5</c:v>
                </c:pt>
                <c:pt idx="18">
                  <c:v>1.2041100917431225E-5</c:v>
                </c:pt>
                <c:pt idx="19">
                  <c:v>1.1880825688073467E-5</c:v>
                </c:pt>
                <c:pt idx="20">
                  <c:v>1.2119357798165171E-5</c:v>
                </c:pt>
                <c:pt idx="21">
                  <c:v>1.2151834862385354E-5</c:v>
                </c:pt>
                <c:pt idx="22">
                  <c:v>1.1994954128440383E-5</c:v>
                </c:pt>
                <c:pt idx="23">
                  <c:v>1.237467889908261E-5</c:v>
                </c:pt>
                <c:pt idx="24">
                  <c:v>1.2207247706422021E-5</c:v>
                </c:pt>
                <c:pt idx="25">
                  <c:v>1.2894678899082614E-5</c:v>
                </c:pt>
                <c:pt idx="26">
                  <c:v>1.2809082568807373E-5</c:v>
                </c:pt>
                <c:pt idx="27">
                  <c:v>1.2468532110091745E-5</c:v>
                </c:pt>
                <c:pt idx="28">
                  <c:v>1.2565321100917481E-5</c:v>
                </c:pt>
                <c:pt idx="29">
                  <c:v>1.2746880733944977E-5</c:v>
                </c:pt>
                <c:pt idx="30">
                  <c:v>1.3076146788990825E-5</c:v>
                </c:pt>
                <c:pt idx="31">
                  <c:v>1.3006513761467944E-5</c:v>
                </c:pt>
                <c:pt idx="32">
                  <c:v>1.308009174311932E-5</c:v>
                </c:pt>
                <c:pt idx="33">
                  <c:v>1.2741743119266093E-5</c:v>
                </c:pt>
                <c:pt idx="34">
                  <c:v>1.355082568807346E-5</c:v>
                </c:pt>
                <c:pt idx="35">
                  <c:v>1.3317522935779821E-5</c:v>
                </c:pt>
                <c:pt idx="36">
                  <c:v>1.2885321100917483E-5</c:v>
                </c:pt>
                <c:pt idx="37">
                  <c:v>1.316339449541289E-5</c:v>
                </c:pt>
                <c:pt idx="38">
                  <c:v>1.3681651376146826E-5</c:v>
                </c:pt>
                <c:pt idx="39">
                  <c:v>1.3403211009174321E-5</c:v>
                </c:pt>
                <c:pt idx="40">
                  <c:v>1.3576880733944976E-5</c:v>
                </c:pt>
                <c:pt idx="41">
                  <c:v>1.4093119266055089E-5</c:v>
                </c:pt>
                <c:pt idx="42">
                  <c:v>1.4370733944954143E-5</c:v>
                </c:pt>
                <c:pt idx="43">
                  <c:v>1.3827339449541329E-5</c:v>
                </c:pt>
                <c:pt idx="44">
                  <c:v>1.385669724770646E-5</c:v>
                </c:pt>
                <c:pt idx="45">
                  <c:v>1.4212018348623861E-5</c:v>
                </c:pt>
                <c:pt idx="46">
                  <c:v>1.4174036697247727E-5</c:v>
                </c:pt>
                <c:pt idx="47">
                  <c:v>1.4022568807339485E-5</c:v>
                </c:pt>
                <c:pt idx="48">
                  <c:v>1.4820825688073458E-5</c:v>
                </c:pt>
                <c:pt idx="49">
                  <c:v>1.4930550458715648E-5</c:v>
                </c:pt>
                <c:pt idx="50">
                  <c:v>1.4906238532110123E-5</c:v>
                </c:pt>
                <c:pt idx="51">
                  <c:v>1.430798165137617E-5</c:v>
                </c:pt>
                <c:pt idx="52">
                  <c:v>1.5140183486238585E-5</c:v>
                </c:pt>
                <c:pt idx="53">
                  <c:v>1.6157431192660609E-5</c:v>
                </c:pt>
                <c:pt idx="54">
                  <c:v>1.6531009174311963E-5</c:v>
                </c:pt>
                <c:pt idx="55">
                  <c:v>1.6251100917431246E-5</c:v>
                </c:pt>
                <c:pt idx="56">
                  <c:v>1.6968165137614738E-5</c:v>
                </c:pt>
                <c:pt idx="57">
                  <c:v>1.725871559633031E-5</c:v>
                </c:pt>
                <c:pt idx="58">
                  <c:v>1.7585596330275272E-5</c:v>
                </c:pt>
                <c:pt idx="59">
                  <c:v>1.7159633027522937E-5</c:v>
                </c:pt>
                <c:pt idx="60">
                  <c:v>1.7971926605504603E-5</c:v>
                </c:pt>
                <c:pt idx="61">
                  <c:v>1.8928715596330336E-5</c:v>
                </c:pt>
                <c:pt idx="62">
                  <c:v>1.8990091743119327E-5</c:v>
                </c:pt>
                <c:pt idx="63">
                  <c:v>1.9032752293578042E-5</c:v>
                </c:pt>
                <c:pt idx="64">
                  <c:v>2.101422018348629E-5</c:v>
                </c:pt>
                <c:pt idx="65">
                  <c:v>2.134000000000005E-5</c:v>
                </c:pt>
                <c:pt idx="66">
                  <c:v>2.1838073394495458E-5</c:v>
                </c:pt>
                <c:pt idx="67">
                  <c:v>2.7557339449541369E-5</c:v>
                </c:pt>
                <c:pt idx="68">
                  <c:v>2.9978807339449617E-5</c:v>
                </c:pt>
                <c:pt idx="69">
                  <c:v>2.6646972477064386E-5</c:v>
                </c:pt>
                <c:pt idx="70">
                  <c:v>2.7940366972477169E-5</c:v>
                </c:pt>
                <c:pt idx="71">
                  <c:v>2.7812110091743235E-5</c:v>
                </c:pt>
                <c:pt idx="72">
                  <c:v>2.7222477064220282E-5</c:v>
                </c:pt>
                <c:pt idx="73">
                  <c:v>2.8252110091743193E-5</c:v>
                </c:pt>
                <c:pt idx="74">
                  <c:v>3.2466422018348656E-5</c:v>
                </c:pt>
                <c:pt idx="75">
                  <c:v>3.2296238532110199E-5</c:v>
                </c:pt>
                <c:pt idx="76">
                  <c:v>3.3336146788990902E-5</c:v>
                </c:pt>
                <c:pt idx="77">
                  <c:v>3.3498899082568842E-5</c:v>
                </c:pt>
                <c:pt idx="78">
                  <c:v>3.3563119266055111E-5</c:v>
                </c:pt>
                <c:pt idx="79">
                  <c:v>3.1633853211009297E-5</c:v>
                </c:pt>
                <c:pt idx="80">
                  <c:v>2.9914495412844095E-5</c:v>
                </c:pt>
                <c:pt idx="81">
                  <c:v>2.9591192660550536E-5</c:v>
                </c:pt>
                <c:pt idx="82">
                  <c:v>3.0998348623853327E-5</c:v>
                </c:pt>
                <c:pt idx="83">
                  <c:v>3.2320642201834892E-5</c:v>
                </c:pt>
                <c:pt idx="84">
                  <c:v>3.2394495412844132E-5</c:v>
                </c:pt>
                <c:pt idx="85">
                  <c:v>3.3310000000000011E-5</c:v>
                </c:pt>
                <c:pt idx="86">
                  <c:v>3.4280642201834975E-5</c:v>
                </c:pt>
                <c:pt idx="87">
                  <c:v>3.4389266055045947E-5</c:v>
                </c:pt>
                <c:pt idx="88">
                  <c:v>3.4689266055045988E-5</c:v>
                </c:pt>
                <c:pt idx="89">
                  <c:v>3.4741743119266187E-5</c:v>
                </c:pt>
                <c:pt idx="90">
                  <c:v>3.436045871559634E-5</c:v>
                </c:pt>
                <c:pt idx="91">
                  <c:v>3.3909633027523036E-5</c:v>
                </c:pt>
                <c:pt idx="92">
                  <c:v>3.4705963302752359E-5</c:v>
                </c:pt>
                <c:pt idx="93">
                  <c:v>3.4887431192660624E-5</c:v>
                </c:pt>
                <c:pt idx="94">
                  <c:v>3.4768256880733952E-5</c:v>
                </c:pt>
                <c:pt idx="95">
                  <c:v>3.4811743119266171E-5</c:v>
                </c:pt>
                <c:pt idx="96">
                  <c:v>3.4553577981651478E-5</c:v>
                </c:pt>
                <c:pt idx="97">
                  <c:v>3.4966055045871592E-5</c:v>
                </c:pt>
                <c:pt idx="98">
                  <c:v>3.6370733944954222E-5</c:v>
                </c:pt>
                <c:pt idx="99">
                  <c:v>3.6162110091743227E-5</c:v>
                </c:pt>
                <c:pt idx="100">
                  <c:v>3.6393669724770733E-5</c:v>
                </c:pt>
                <c:pt idx="101">
                  <c:v>3.4973853211009282E-5</c:v>
                </c:pt>
                <c:pt idx="102">
                  <c:v>3.6821192660550598E-5</c:v>
                </c:pt>
                <c:pt idx="103">
                  <c:v>3.6910275229357897E-5</c:v>
                </c:pt>
                <c:pt idx="104">
                  <c:v>3.5977155963302838E-5</c:v>
                </c:pt>
                <c:pt idx="105">
                  <c:v>3.6098532110091821E-5</c:v>
                </c:pt>
                <c:pt idx="106">
                  <c:v>3.5935229357798223E-5</c:v>
                </c:pt>
                <c:pt idx="107">
                  <c:v>3.6283394495412958E-5</c:v>
                </c:pt>
                <c:pt idx="108">
                  <c:v>3.5923119266055109E-5</c:v>
                </c:pt>
                <c:pt idx="109">
                  <c:v>3.4627981651376233E-5</c:v>
                </c:pt>
                <c:pt idx="110">
                  <c:v>3.4851743119266171E-5</c:v>
                </c:pt>
                <c:pt idx="111">
                  <c:v>3.521082568807352E-5</c:v>
                </c:pt>
                <c:pt idx="112">
                  <c:v>3.3625504587156039E-5</c:v>
                </c:pt>
                <c:pt idx="113">
                  <c:v>3.382788990825688E-5</c:v>
                </c:pt>
                <c:pt idx="114">
                  <c:v>3.3250550458715652E-5</c:v>
                </c:pt>
                <c:pt idx="115">
                  <c:v>3.3164678899082571E-5</c:v>
                </c:pt>
                <c:pt idx="116">
                  <c:v>3.1896788990825758E-5</c:v>
                </c:pt>
                <c:pt idx="117">
                  <c:v>3.3057155963302811E-5</c:v>
                </c:pt>
                <c:pt idx="118">
                  <c:v>3.1898440366972575E-5</c:v>
                </c:pt>
                <c:pt idx="119">
                  <c:v>3.108651376146798E-5</c:v>
                </c:pt>
                <c:pt idx="120">
                  <c:v>3.1349082568807451E-5</c:v>
                </c:pt>
                <c:pt idx="121">
                  <c:v>3.0095412844036778E-5</c:v>
                </c:pt>
                <c:pt idx="122">
                  <c:v>2.963825688073403E-5</c:v>
                </c:pt>
                <c:pt idx="123">
                  <c:v>2.9603669724770749E-5</c:v>
                </c:pt>
                <c:pt idx="124">
                  <c:v>2.9856880733945003E-5</c:v>
                </c:pt>
                <c:pt idx="125">
                  <c:v>2.9125596330275236E-5</c:v>
                </c:pt>
                <c:pt idx="126">
                  <c:v>2.8184954128440396E-5</c:v>
                </c:pt>
                <c:pt idx="127">
                  <c:v>2.6718990825688082E-5</c:v>
                </c:pt>
                <c:pt idx="128">
                  <c:v>2.9975963302752365E-5</c:v>
                </c:pt>
                <c:pt idx="129">
                  <c:v>3.0518348623853332E-5</c:v>
                </c:pt>
                <c:pt idx="130">
                  <c:v>3.0856788990825755E-5</c:v>
                </c:pt>
                <c:pt idx="131">
                  <c:v>3.0807706422018475E-5</c:v>
                </c:pt>
                <c:pt idx="132">
                  <c:v>2.576082568807349E-5</c:v>
                </c:pt>
                <c:pt idx="133">
                  <c:v>2.4419541284403758E-5</c:v>
                </c:pt>
                <c:pt idx="134">
                  <c:v>2.3108899082568811E-5</c:v>
                </c:pt>
                <c:pt idx="135">
                  <c:v>2.1386605504587203E-5</c:v>
                </c:pt>
                <c:pt idx="136">
                  <c:v>2.0654770642201856E-5</c:v>
                </c:pt>
                <c:pt idx="137">
                  <c:v>2.0864495412844085E-5</c:v>
                </c:pt>
                <c:pt idx="138">
                  <c:v>2.0980091743119292E-5</c:v>
                </c:pt>
                <c:pt idx="139">
                  <c:v>2.0628440366972481E-5</c:v>
                </c:pt>
                <c:pt idx="140">
                  <c:v>2.1231467889908357E-5</c:v>
                </c:pt>
                <c:pt idx="141">
                  <c:v>2.1291467889908329E-5</c:v>
                </c:pt>
                <c:pt idx="142">
                  <c:v>2.0462568807339451E-5</c:v>
                </c:pt>
                <c:pt idx="143">
                  <c:v>1.9887798165137686E-5</c:v>
                </c:pt>
                <c:pt idx="144">
                  <c:v>1.9994036697247775E-5</c:v>
                </c:pt>
                <c:pt idx="145">
                  <c:v>2.0547614678899168E-5</c:v>
                </c:pt>
                <c:pt idx="146">
                  <c:v>2.0030000000000067E-5</c:v>
                </c:pt>
                <c:pt idx="147">
                  <c:v>1.7791467889908299E-5</c:v>
                </c:pt>
                <c:pt idx="148">
                  <c:v>1.5509357798165197E-5</c:v>
                </c:pt>
                <c:pt idx="149">
                  <c:v>1.5353119266055108E-5</c:v>
                </c:pt>
                <c:pt idx="150">
                  <c:v>1.3481651376146823E-5</c:v>
                </c:pt>
                <c:pt idx="151">
                  <c:v>1.1036238532110112E-5</c:v>
                </c:pt>
                <c:pt idx="152">
                  <c:v>8.3709357798165381E-6</c:v>
                </c:pt>
                <c:pt idx="153">
                  <c:v>8.1478623853211015E-6</c:v>
                </c:pt>
                <c:pt idx="154">
                  <c:v>8.2115963302752581E-6</c:v>
                </c:pt>
                <c:pt idx="155">
                  <c:v>8.5196513761468236E-6</c:v>
                </c:pt>
                <c:pt idx="156">
                  <c:v>8.6895412844037033E-6</c:v>
                </c:pt>
                <c:pt idx="157">
                  <c:v>8.1808623853211027E-6</c:v>
                </c:pt>
                <c:pt idx="158">
                  <c:v>7.9588623853211462E-6</c:v>
                </c:pt>
                <c:pt idx="159">
                  <c:v>7.9036055045871866E-6</c:v>
                </c:pt>
                <c:pt idx="160">
                  <c:v>8.3402568807339692E-6</c:v>
                </c:pt>
                <c:pt idx="161">
                  <c:v>8.1650275229358065E-6</c:v>
                </c:pt>
                <c:pt idx="162">
                  <c:v>8.0339816513761505E-6</c:v>
                </c:pt>
                <c:pt idx="163">
                  <c:v>8.0141192660550566E-6</c:v>
                </c:pt>
                <c:pt idx="164">
                  <c:v>8.2798165137615072E-6</c:v>
                </c:pt>
                <c:pt idx="165">
                  <c:v>8.0986513761468068E-6</c:v>
                </c:pt>
                <c:pt idx="166">
                  <c:v>7.7119908256880941E-6</c:v>
                </c:pt>
                <c:pt idx="167">
                  <c:v>7.2089449541284533E-6</c:v>
                </c:pt>
                <c:pt idx="168">
                  <c:v>7.7316422018349059E-6</c:v>
                </c:pt>
                <c:pt idx="169">
                  <c:v>7.0096422018348991E-6</c:v>
                </c:pt>
                <c:pt idx="170">
                  <c:v>7.2348073394495587E-6</c:v>
                </c:pt>
                <c:pt idx="171">
                  <c:v>7.2779449541284539E-6</c:v>
                </c:pt>
                <c:pt idx="172">
                  <c:v>7.3086055045871805E-6</c:v>
                </c:pt>
                <c:pt idx="173">
                  <c:v>7.3688899082568916E-6</c:v>
                </c:pt>
                <c:pt idx="174">
                  <c:v>7.0619266055046139E-6</c:v>
                </c:pt>
                <c:pt idx="175">
                  <c:v>6.9590183486238777E-6</c:v>
                </c:pt>
                <c:pt idx="176">
                  <c:v>7.1368532110092005E-6</c:v>
                </c:pt>
                <c:pt idx="177">
                  <c:v>6.8580275229357917E-6</c:v>
                </c:pt>
                <c:pt idx="178">
                  <c:v>7.0282752293578112E-6</c:v>
                </c:pt>
                <c:pt idx="179">
                  <c:v>7.2253944954128772E-6</c:v>
                </c:pt>
                <c:pt idx="180">
                  <c:v>6.6548348623853211E-6</c:v>
                </c:pt>
                <c:pt idx="181">
                  <c:v>6.9000642201835051E-6</c:v>
                </c:pt>
                <c:pt idx="182">
                  <c:v>6.8503486238532376E-6</c:v>
                </c:pt>
                <c:pt idx="183">
                  <c:v>6.8176238532110279E-6</c:v>
                </c:pt>
                <c:pt idx="184">
                  <c:v>7.0219908256880905E-6</c:v>
                </c:pt>
                <c:pt idx="185">
                  <c:v>7.0025871559633253E-6</c:v>
                </c:pt>
                <c:pt idx="186">
                  <c:v>6.7542110091743364E-6</c:v>
                </c:pt>
                <c:pt idx="187">
                  <c:v>6.6759357798165137E-6</c:v>
                </c:pt>
                <c:pt idx="188">
                  <c:v>6.8068256880734138E-6</c:v>
                </c:pt>
                <c:pt idx="189">
                  <c:v>6.8346238532110321E-6</c:v>
                </c:pt>
                <c:pt idx="190">
                  <c:v>6.5701009174312091E-6</c:v>
                </c:pt>
                <c:pt idx="191">
                  <c:v>6.294018348623868E-6</c:v>
                </c:pt>
                <c:pt idx="192">
                  <c:v>6.1706513761467924E-6</c:v>
                </c:pt>
                <c:pt idx="193">
                  <c:v>6.2648440366972494E-6</c:v>
                </c:pt>
                <c:pt idx="194">
                  <c:v>6.4395596330275486E-6</c:v>
                </c:pt>
                <c:pt idx="195">
                  <c:v>6.3167614678899245E-6</c:v>
                </c:pt>
                <c:pt idx="196">
                  <c:v>5.7821009174312032E-6</c:v>
                </c:pt>
                <c:pt idx="197">
                  <c:v>5.8665871559633195E-6</c:v>
                </c:pt>
                <c:pt idx="198">
                  <c:v>6.1949449541284407E-6</c:v>
                </c:pt>
                <c:pt idx="199">
                  <c:v>6.2325412844037021E-6</c:v>
                </c:pt>
                <c:pt idx="200">
                  <c:v>5.7995137614679039E-6</c:v>
                </c:pt>
                <c:pt idx="201">
                  <c:v>5.6179633027523087E-6</c:v>
                </c:pt>
                <c:pt idx="202">
                  <c:v>5.9459724770642419E-6</c:v>
                </c:pt>
                <c:pt idx="203">
                  <c:v>6.2096788990825991E-6</c:v>
                </c:pt>
                <c:pt idx="204">
                  <c:v>5.9980183486238729E-6</c:v>
                </c:pt>
                <c:pt idx="205">
                  <c:v>6.0895045871559732E-6</c:v>
                </c:pt>
                <c:pt idx="206">
                  <c:v>5.9276605504587304E-6</c:v>
                </c:pt>
                <c:pt idx="207">
                  <c:v>5.7014495412844254E-6</c:v>
                </c:pt>
                <c:pt idx="208">
                  <c:v>5.6651467889908431E-6</c:v>
                </c:pt>
                <c:pt idx="209">
                  <c:v>5.7256972477064297E-6</c:v>
                </c:pt>
                <c:pt idx="210">
                  <c:v>5.5948990825688312E-6</c:v>
                </c:pt>
                <c:pt idx="211">
                  <c:v>5.750110091743144E-6</c:v>
                </c:pt>
                <c:pt idx="212">
                  <c:v>5.5966880733945161E-6</c:v>
                </c:pt>
                <c:pt idx="213">
                  <c:v>6.0285321100917546E-6</c:v>
                </c:pt>
                <c:pt idx="214">
                  <c:v>5.7263669724770828E-6</c:v>
                </c:pt>
                <c:pt idx="215">
                  <c:v>5.4084220183486504E-6</c:v>
                </c:pt>
                <c:pt idx="216">
                  <c:v>5.6376238532110281E-6</c:v>
                </c:pt>
                <c:pt idx="217">
                  <c:v>5.370201834862407E-6</c:v>
                </c:pt>
                <c:pt idx="218">
                  <c:v>5.2743119266055124E-6</c:v>
                </c:pt>
                <c:pt idx="219">
                  <c:v>5.3677798165137697E-6</c:v>
                </c:pt>
                <c:pt idx="220">
                  <c:v>5.1569266055046016E-6</c:v>
                </c:pt>
                <c:pt idx="221">
                  <c:v>5.0866238532110329E-6</c:v>
                </c:pt>
                <c:pt idx="222">
                  <c:v>5.059055045871579E-6</c:v>
                </c:pt>
                <c:pt idx="223">
                  <c:v>5.2586422018348916E-6</c:v>
                </c:pt>
                <c:pt idx="224">
                  <c:v>4.7522935779816689E-6</c:v>
                </c:pt>
                <c:pt idx="225">
                  <c:v>4.669009174311942E-6</c:v>
                </c:pt>
                <c:pt idx="226">
                  <c:v>5.0070550458715742E-6</c:v>
                </c:pt>
                <c:pt idx="227">
                  <c:v>4.8542935779816597E-6</c:v>
                </c:pt>
                <c:pt idx="228">
                  <c:v>4.5163486238532334E-6</c:v>
                </c:pt>
                <c:pt idx="229">
                  <c:v>4.7357706422018552E-6</c:v>
                </c:pt>
                <c:pt idx="230">
                  <c:v>4.6803577981651533E-6</c:v>
                </c:pt>
                <c:pt idx="231">
                  <c:v>4.409761467889929E-6</c:v>
                </c:pt>
                <c:pt idx="232">
                  <c:v>3.9674587155963451E-6</c:v>
                </c:pt>
                <c:pt idx="233">
                  <c:v>4.3923486238532249E-6</c:v>
                </c:pt>
                <c:pt idx="234">
                  <c:v>4.2008073394495519E-6</c:v>
                </c:pt>
                <c:pt idx="235">
                  <c:v>4.1831284403669724E-6</c:v>
                </c:pt>
                <c:pt idx="236">
                  <c:v>4.3106697247706686E-6</c:v>
                </c:pt>
                <c:pt idx="237">
                  <c:v>3.992440366972488E-6</c:v>
                </c:pt>
                <c:pt idx="238">
                  <c:v>4.040761467889917E-6</c:v>
                </c:pt>
                <c:pt idx="239">
                  <c:v>3.6460000000000105E-6</c:v>
                </c:pt>
              </c:numCache>
            </c:numRef>
          </c:val>
        </c:ser>
        <c:ser>
          <c:idx val="55"/>
          <c:order val="55"/>
          <c:tx>
            <c:strRef>
              <c:f>plot_data_c!$A$57</c:f>
              <c:strCache>
                <c:ptCount val="1"/>
                <c:pt idx="0">
                  <c:v>550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plot_data_c!$B$57:$IG$57</c:f>
              <c:numCache>
                <c:formatCode>General</c:formatCode>
                <c:ptCount val="240"/>
                <c:pt idx="0">
                  <c:v>1.1337117117117165E-5</c:v>
                </c:pt>
                <c:pt idx="1">
                  <c:v>1.1669279279279322E-5</c:v>
                </c:pt>
                <c:pt idx="2">
                  <c:v>1.1839819819819864E-5</c:v>
                </c:pt>
                <c:pt idx="3">
                  <c:v>1.1893153153153187E-5</c:v>
                </c:pt>
                <c:pt idx="4">
                  <c:v>1.0766396396396401E-5</c:v>
                </c:pt>
                <c:pt idx="5">
                  <c:v>1.1558108108108145E-5</c:v>
                </c:pt>
                <c:pt idx="6">
                  <c:v>1.1061081081081121E-5</c:v>
                </c:pt>
                <c:pt idx="7">
                  <c:v>1.1434594594594607E-5</c:v>
                </c:pt>
                <c:pt idx="8">
                  <c:v>1.1241891891891923E-5</c:v>
                </c:pt>
                <c:pt idx="9">
                  <c:v>1.1908738738738793E-5</c:v>
                </c:pt>
                <c:pt idx="10">
                  <c:v>1.1991801801801837E-5</c:v>
                </c:pt>
                <c:pt idx="11">
                  <c:v>1.158783783783789E-5</c:v>
                </c:pt>
                <c:pt idx="12">
                  <c:v>1.164900900900906E-5</c:v>
                </c:pt>
                <c:pt idx="13">
                  <c:v>1.2094594594594599E-5</c:v>
                </c:pt>
                <c:pt idx="14">
                  <c:v>1.1606666666666706E-5</c:v>
                </c:pt>
                <c:pt idx="15">
                  <c:v>1.0906216216216247E-5</c:v>
                </c:pt>
                <c:pt idx="16">
                  <c:v>1.246747747747751E-5</c:v>
                </c:pt>
                <c:pt idx="17">
                  <c:v>1.1979279279279311E-5</c:v>
                </c:pt>
                <c:pt idx="18">
                  <c:v>1.1869549549549587E-5</c:v>
                </c:pt>
                <c:pt idx="19">
                  <c:v>1.2040270270270296E-5</c:v>
                </c:pt>
                <c:pt idx="20">
                  <c:v>1.1752702702702732E-5</c:v>
                </c:pt>
                <c:pt idx="21">
                  <c:v>1.2238018018018051E-5</c:v>
                </c:pt>
                <c:pt idx="22">
                  <c:v>1.2397207207207233E-5</c:v>
                </c:pt>
                <c:pt idx="23">
                  <c:v>1.2418468468468503E-5</c:v>
                </c:pt>
                <c:pt idx="24">
                  <c:v>1.2200810810810853E-5</c:v>
                </c:pt>
                <c:pt idx="25">
                  <c:v>1.2743423423423448E-5</c:v>
                </c:pt>
                <c:pt idx="26">
                  <c:v>1.3053063063063095E-5</c:v>
                </c:pt>
                <c:pt idx="27">
                  <c:v>1.2654234234234256E-5</c:v>
                </c:pt>
                <c:pt idx="28">
                  <c:v>1.2394864864864883E-5</c:v>
                </c:pt>
                <c:pt idx="29">
                  <c:v>1.2805855855855904E-5</c:v>
                </c:pt>
                <c:pt idx="30">
                  <c:v>1.2504144144144143E-5</c:v>
                </c:pt>
                <c:pt idx="31">
                  <c:v>1.2480900900900901E-5</c:v>
                </c:pt>
                <c:pt idx="32">
                  <c:v>1.2682162162162206E-5</c:v>
                </c:pt>
                <c:pt idx="33">
                  <c:v>1.2161621621621647E-5</c:v>
                </c:pt>
                <c:pt idx="34">
                  <c:v>1.3568198198198242E-5</c:v>
                </c:pt>
                <c:pt idx="35">
                  <c:v>1.311099099099099E-5</c:v>
                </c:pt>
                <c:pt idx="36">
                  <c:v>1.2798018018018057E-5</c:v>
                </c:pt>
                <c:pt idx="37">
                  <c:v>1.3565765765765827E-5</c:v>
                </c:pt>
                <c:pt idx="38">
                  <c:v>1.2976306306306321E-5</c:v>
                </c:pt>
                <c:pt idx="39">
                  <c:v>1.3563873873873907E-5</c:v>
                </c:pt>
                <c:pt idx="40">
                  <c:v>1.3493693693693716E-5</c:v>
                </c:pt>
                <c:pt idx="41">
                  <c:v>1.3262972972972981E-5</c:v>
                </c:pt>
                <c:pt idx="42">
                  <c:v>1.3945945945945975E-5</c:v>
                </c:pt>
                <c:pt idx="43">
                  <c:v>1.3502882882882929E-5</c:v>
                </c:pt>
                <c:pt idx="44">
                  <c:v>1.3837927927927945E-5</c:v>
                </c:pt>
                <c:pt idx="45">
                  <c:v>1.3616756756756761E-5</c:v>
                </c:pt>
                <c:pt idx="46">
                  <c:v>1.3810990990991001E-5</c:v>
                </c:pt>
                <c:pt idx="47">
                  <c:v>1.4234324324324325E-5</c:v>
                </c:pt>
                <c:pt idx="48">
                  <c:v>1.4662252252252287E-5</c:v>
                </c:pt>
                <c:pt idx="49">
                  <c:v>1.4496036036036041E-5</c:v>
                </c:pt>
                <c:pt idx="50">
                  <c:v>1.5169459459459499E-5</c:v>
                </c:pt>
                <c:pt idx="51">
                  <c:v>1.49563963963964E-5</c:v>
                </c:pt>
                <c:pt idx="52">
                  <c:v>1.4731891891891901E-5</c:v>
                </c:pt>
                <c:pt idx="53">
                  <c:v>1.5426576576576601E-5</c:v>
                </c:pt>
                <c:pt idx="54">
                  <c:v>1.6480810810810875E-5</c:v>
                </c:pt>
                <c:pt idx="55">
                  <c:v>1.5906306306306345E-5</c:v>
                </c:pt>
                <c:pt idx="56">
                  <c:v>1.6640090090090146E-5</c:v>
                </c:pt>
                <c:pt idx="57">
                  <c:v>1.6956846846846863E-5</c:v>
                </c:pt>
                <c:pt idx="58">
                  <c:v>1.6833423423423463E-5</c:v>
                </c:pt>
                <c:pt idx="59">
                  <c:v>1.6902432432432492E-5</c:v>
                </c:pt>
                <c:pt idx="60">
                  <c:v>1.7534684684684713E-5</c:v>
                </c:pt>
                <c:pt idx="61">
                  <c:v>1.8302612612612672E-5</c:v>
                </c:pt>
                <c:pt idx="62">
                  <c:v>1.8362162162162223E-5</c:v>
                </c:pt>
                <c:pt idx="63">
                  <c:v>1.9327387387387451E-5</c:v>
                </c:pt>
                <c:pt idx="64">
                  <c:v>1.979747747747754E-5</c:v>
                </c:pt>
                <c:pt idx="65">
                  <c:v>2.0378828828828876E-5</c:v>
                </c:pt>
                <c:pt idx="66">
                  <c:v>2.1324324324324373E-5</c:v>
                </c:pt>
                <c:pt idx="67">
                  <c:v>2.6836306306306408E-5</c:v>
                </c:pt>
                <c:pt idx="68">
                  <c:v>2.8969549549549608E-5</c:v>
                </c:pt>
                <c:pt idx="69">
                  <c:v>2.5480360360360452E-5</c:v>
                </c:pt>
                <c:pt idx="70">
                  <c:v>2.6756396396396396E-5</c:v>
                </c:pt>
                <c:pt idx="71">
                  <c:v>2.7073243243243367E-5</c:v>
                </c:pt>
                <c:pt idx="72">
                  <c:v>2.6378828828828904E-5</c:v>
                </c:pt>
                <c:pt idx="73">
                  <c:v>2.6678648648648724E-5</c:v>
                </c:pt>
                <c:pt idx="74">
                  <c:v>3.0845315315315471E-5</c:v>
                </c:pt>
                <c:pt idx="75">
                  <c:v>3.1213693693693797E-5</c:v>
                </c:pt>
                <c:pt idx="76">
                  <c:v>3.1414144144144213E-5</c:v>
                </c:pt>
                <c:pt idx="77">
                  <c:v>3.167234234234246E-5</c:v>
                </c:pt>
                <c:pt idx="78">
                  <c:v>3.2089729729729866E-5</c:v>
                </c:pt>
                <c:pt idx="79">
                  <c:v>3.2369279279279398E-5</c:v>
                </c:pt>
                <c:pt idx="80">
                  <c:v>3.0623603603603706E-5</c:v>
                </c:pt>
                <c:pt idx="81">
                  <c:v>2.8670000000000063E-5</c:v>
                </c:pt>
                <c:pt idx="82">
                  <c:v>2.92985585585586E-5</c:v>
                </c:pt>
                <c:pt idx="83">
                  <c:v>3.1351711711711834E-5</c:v>
                </c:pt>
                <c:pt idx="84">
                  <c:v>3.1466486486486491E-5</c:v>
                </c:pt>
                <c:pt idx="85">
                  <c:v>3.2768108108108181E-5</c:v>
                </c:pt>
                <c:pt idx="86">
                  <c:v>3.2513153153153258E-5</c:v>
                </c:pt>
                <c:pt idx="87">
                  <c:v>3.3736306306306366E-5</c:v>
                </c:pt>
                <c:pt idx="88">
                  <c:v>3.2668918918919038E-5</c:v>
                </c:pt>
                <c:pt idx="89">
                  <c:v>3.2180900900901006E-5</c:v>
                </c:pt>
                <c:pt idx="90">
                  <c:v>3.2818018018018125E-5</c:v>
                </c:pt>
                <c:pt idx="91">
                  <c:v>3.3408828828828896E-5</c:v>
                </c:pt>
                <c:pt idx="92">
                  <c:v>3.3087027027027138E-5</c:v>
                </c:pt>
                <c:pt idx="93">
                  <c:v>3.2530270270270399E-5</c:v>
                </c:pt>
                <c:pt idx="94">
                  <c:v>3.3397837837837851E-5</c:v>
                </c:pt>
                <c:pt idx="95">
                  <c:v>3.3297027027027138E-5</c:v>
                </c:pt>
                <c:pt idx="96">
                  <c:v>3.3130450450450455E-5</c:v>
                </c:pt>
                <c:pt idx="97">
                  <c:v>3.3891531531531542E-5</c:v>
                </c:pt>
                <c:pt idx="98">
                  <c:v>3.4174324324324417E-5</c:v>
                </c:pt>
                <c:pt idx="99">
                  <c:v>3.4005675675675828E-5</c:v>
                </c:pt>
                <c:pt idx="100">
                  <c:v>3.4677297297297403E-5</c:v>
                </c:pt>
                <c:pt idx="101">
                  <c:v>3.446684684684685E-5</c:v>
                </c:pt>
                <c:pt idx="102">
                  <c:v>3.5203063063063216E-5</c:v>
                </c:pt>
                <c:pt idx="103">
                  <c:v>3.4918828828828852E-5</c:v>
                </c:pt>
                <c:pt idx="104">
                  <c:v>3.5061981981982012E-5</c:v>
                </c:pt>
                <c:pt idx="105">
                  <c:v>3.3782072072072177E-5</c:v>
                </c:pt>
                <c:pt idx="106">
                  <c:v>3.3707207207207292E-5</c:v>
                </c:pt>
                <c:pt idx="107">
                  <c:v>3.3743063063063173E-5</c:v>
                </c:pt>
                <c:pt idx="108">
                  <c:v>3.5341441441441492E-5</c:v>
                </c:pt>
                <c:pt idx="109">
                  <c:v>3.2901171171171301E-5</c:v>
                </c:pt>
                <c:pt idx="110">
                  <c:v>3.3481621621621717E-5</c:v>
                </c:pt>
                <c:pt idx="111">
                  <c:v>3.3790990990990996E-5</c:v>
                </c:pt>
                <c:pt idx="112">
                  <c:v>3.2851171171171293E-5</c:v>
                </c:pt>
                <c:pt idx="113">
                  <c:v>3.2595135135135228E-5</c:v>
                </c:pt>
                <c:pt idx="114">
                  <c:v>3.1852252252252309E-5</c:v>
                </c:pt>
                <c:pt idx="115">
                  <c:v>3.1429549549549652E-5</c:v>
                </c:pt>
                <c:pt idx="116">
                  <c:v>3.133675675675682E-5</c:v>
                </c:pt>
                <c:pt idx="117">
                  <c:v>3.0378018018018107E-5</c:v>
                </c:pt>
                <c:pt idx="118">
                  <c:v>3.1396216216216286E-5</c:v>
                </c:pt>
                <c:pt idx="119">
                  <c:v>3.0567387387387448E-5</c:v>
                </c:pt>
                <c:pt idx="120">
                  <c:v>3.0409099099099196E-5</c:v>
                </c:pt>
                <c:pt idx="121">
                  <c:v>2.9316306306306354E-5</c:v>
                </c:pt>
                <c:pt idx="122">
                  <c:v>2.878873873873874E-5</c:v>
                </c:pt>
                <c:pt idx="123">
                  <c:v>2.8480990990991011E-5</c:v>
                </c:pt>
                <c:pt idx="124">
                  <c:v>2.8827387387387454E-5</c:v>
                </c:pt>
                <c:pt idx="125">
                  <c:v>2.9089729729729848E-5</c:v>
                </c:pt>
                <c:pt idx="126">
                  <c:v>2.6800810810810928E-5</c:v>
                </c:pt>
                <c:pt idx="127">
                  <c:v>2.6556756756756792E-5</c:v>
                </c:pt>
                <c:pt idx="128">
                  <c:v>2.9903333333333407E-5</c:v>
                </c:pt>
                <c:pt idx="129">
                  <c:v>2.9759819819819921E-5</c:v>
                </c:pt>
                <c:pt idx="130">
                  <c:v>2.8579909909909997E-5</c:v>
                </c:pt>
                <c:pt idx="131">
                  <c:v>2.8479909909910018E-5</c:v>
                </c:pt>
                <c:pt idx="132">
                  <c:v>2.5148468468468482E-5</c:v>
                </c:pt>
                <c:pt idx="133">
                  <c:v>2.3826126126126194E-5</c:v>
                </c:pt>
                <c:pt idx="134">
                  <c:v>2.1702702702702768E-5</c:v>
                </c:pt>
                <c:pt idx="135">
                  <c:v>2.0761981981981982E-5</c:v>
                </c:pt>
                <c:pt idx="136">
                  <c:v>1.9833423423423475E-5</c:v>
                </c:pt>
                <c:pt idx="137">
                  <c:v>2.0566126126126174E-5</c:v>
                </c:pt>
                <c:pt idx="138">
                  <c:v>1.968612612612618E-5</c:v>
                </c:pt>
                <c:pt idx="139">
                  <c:v>2.0365045045045052E-5</c:v>
                </c:pt>
                <c:pt idx="140">
                  <c:v>2.0788378378378436E-5</c:v>
                </c:pt>
                <c:pt idx="141">
                  <c:v>2.0187387387387412E-5</c:v>
                </c:pt>
                <c:pt idx="142">
                  <c:v>1.9679279279279338E-5</c:v>
                </c:pt>
                <c:pt idx="143">
                  <c:v>2.0373423423423517E-5</c:v>
                </c:pt>
                <c:pt idx="144">
                  <c:v>1.9777747747747805E-5</c:v>
                </c:pt>
                <c:pt idx="145">
                  <c:v>2.0286576576576649E-5</c:v>
                </c:pt>
                <c:pt idx="146">
                  <c:v>1.9131981981982027E-5</c:v>
                </c:pt>
                <c:pt idx="147">
                  <c:v>1.6465945945945983E-5</c:v>
                </c:pt>
                <c:pt idx="148">
                  <c:v>1.5655225225225268E-5</c:v>
                </c:pt>
                <c:pt idx="149">
                  <c:v>1.5482342342342376E-5</c:v>
                </c:pt>
                <c:pt idx="150">
                  <c:v>1.355873873873878E-5</c:v>
                </c:pt>
                <c:pt idx="151">
                  <c:v>1.0444954954954955E-5</c:v>
                </c:pt>
                <c:pt idx="152">
                  <c:v>8.6414774774774772E-6</c:v>
                </c:pt>
                <c:pt idx="153">
                  <c:v>8.3790360360360925E-6</c:v>
                </c:pt>
                <c:pt idx="154">
                  <c:v>8.3554954954955356E-6</c:v>
                </c:pt>
                <c:pt idx="155">
                  <c:v>8.0315945945946281E-6</c:v>
                </c:pt>
                <c:pt idx="156">
                  <c:v>8.2537207207207226E-6</c:v>
                </c:pt>
                <c:pt idx="157">
                  <c:v>8.2287837837837842E-6</c:v>
                </c:pt>
                <c:pt idx="158">
                  <c:v>7.7748648648648938E-6</c:v>
                </c:pt>
                <c:pt idx="159">
                  <c:v>7.5477747747747973E-6</c:v>
                </c:pt>
                <c:pt idx="160">
                  <c:v>7.495702702702734E-6</c:v>
                </c:pt>
                <c:pt idx="161">
                  <c:v>7.7490990990991353E-6</c:v>
                </c:pt>
                <c:pt idx="162">
                  <c:v>7.7464684684684954E-6</c:v>
                </c:pt>
                <c:pt idx="163">
                  <c:v>7.7424684684684884E-6</c:v>
                </c:pt>
                <c:pt idx="164">
                  <c:v>7.6300810810811088E-6</c:v>
                </c:pt>
                <c:pt idx="165">
                  <c:v>7.5246396396396567E-6</c:v>
                </c:pt>
                <c:pt idx="166">
                  <c:v>7.7240270270270423E-6</c:v>
                </c:pt>
                <c:pt idx="167">
                  <c:v>7.3153693693693932E-6</c:v>
                </c:pt>
                <c:pt idx="168">
                  <c:v>7.2078108108108247E-6</c:v>
                </c:pt>
                <c:pt idx="169">
                  <c:v>7.4817117117117428E-6</c:v>
                </c:pt>
                <c:pt idx="170">
                  <c:v>7.4589459459459604E-6</c:v>
                </c:pt>
                <c:pt idx="171">
                  <c:v>7.2491261261261502E-6</c:v>
                </c:pt>
                <c:pt idx="172">
                  <c:v>6.9957207207207475E-6</c:v>
                </c:pt>
                <c:pt idx="173">
                  <c:v>7.1915405405405542E-6</c:v>
                </c:pt>
                <c:pt idx="174">
                  <c:v>7.1814954954955203E-6</c:v>
                </c:pt>
                <c:pt idx="175">
                  <c:v>6.9307207207207515E-6</c:v>
                </c:pt>
                <c:pt idx="176">
                  <c:v>6.6732522522522762E-6</c:v>
                </c:pt>
                <c:pt idx="177">
                  <c:v>6.8969549549549704E-6</c:v>
                </c:pt>
                <c:pt idx="178">
                  <c:v>7.1019549549549702E-6</c:v>
                </c:pt>
                <c:pt idx="179">
                  <c:v>6.8104234234234487E-6</c:v>
                </c:pt>
                <c:pt idx="180">
                  <c:v>6.4860630630630972E-6</c:v>
                </c:pt>
                <c:pt idx="181">
                  <c:v>6.3959459459459513E-6</c:v>
                </c:pt>
                <c:pt idx="182">
                  <c:v>6.6221441441441605E-6</c:v>
                </c:pt>
                <c:pt idx="183">
                  <c:v>6.9670810810811001E-6</c:v>
                </c:pt>
                <c:pt idx="184">
                  <c:v>6.9262612612612868E-6</c:v>
                </c:pt>
                <c:pt idx="185">
                  <c:v>6.4146036036036355E-6</c:v>
                </c:pt>
                <c:pt idx="186">
                  <c:v>6.819972972972989E-6</c:v>
                </c:pt>
                <c:pt idx="187">
                  <c:v>7.1284144144144297E-6</c:v>
                </c:pt>
                <c:pt idx="188">
                  <c:v>6.8091891891892141E-6</c:v>
                </c:pt>
                <c:pt idx="189">
                  <c:v>6.7868108108108299E-6</c:v>
                </c:pt>
                <c:pt idx="190">
                  <c:v>6.4055405405405553E-6</c:v>
                </c:pt>
                <c:pt idx="191">
                  <c:v>6.2848288288288441E-6</c:v>
                </c:pt>
                <c:pt idx="192">
                  <c:v>6.344297297297313E-6</c:v>
                </c:pt>
                <c:pt idx="193">
                  <c:v>6.3994054054054197E-6</c:v>
                </c:pt>
                <c:pt idx="194">
                  <c:v>6.1359279279279324E-6</c:v>
                </c:pt>
                <c:pt idx="195">
                  <c:v>5.9210540540540741E-6</c:v>
                </c:pt>
                <c:pt idx="196">
                  <c:v>5.676990990991008E-6</c:v>
                </c:pt>
                <c:pt idx="197">
                  <c:v>5.512099099099121E-6</c:v>
                </c:pt>
                <c:pt idx="198">
                  <c:v>5.5932792792792898E-6</c:v>
                </c:pt>
                <c:pt idx="199">
                  <c:v>5.5580990990991202E-6</c:v>
                </c:pt>
                <c:pt idx="200">
                  <c:v>5.9504144144144335E-6</c:v>
                </c:pt>
                <c:pt idx="201">
                  <c:v>5.8552252252252402E-6</c:v>
                </c:pt>
                <c:pt idx="202">
                  <c:v>5.7153153153153291E-6</c:v>
                </c:pt>
                <c:pt idx="203">
                  <c:v>5.8729909909910007E-6</c:v>
                </c:pt>
                <c:pt idx="204">
                  <c:v>6.251927927927942E-6</c:v>
                </c:pt>
                <c:pt idx="205">
                  <c:v>5.9974504504504617E-6</c:v>
                </c:pt>
                <c:pt idx="206">
                  <c:v>5.8165855855855903E-6</c:v>
                </c:pt>
                <c:pt idx="207">
                  <c:v>5.8337657657657874E-6</c:v>
                </c:pt>
                <c:pt idx="208">
                  <c:v>5.5850270270270422E-6</c:v>
                </c:pt>
                <c:pt idx="209">
                  <c:v>5.661630630630647E-6</c:v>
                </c:pt>
                <c:pt idx="210">
                  <c:v>5.6016486486486707E-6</c:v>
                </c:pt>
                <c:pt idx="211">
                  <c:v>5.5153063063063161E-6</c:v>
                </c:pt>
                <c:pt idx="212">
                  <c:v>5.7378378378378472E-6</c:v>
                </c:pt>
                <c:pt idx="213">
                  <c:v>5.6203513513513652E-6</c:v>
                </c:pt>
                <c:pt idx="214">
                  <c:v>5.3468198198198341E-6</c:v>
                </c:pt>
                <c:pt idx="215">
                  <c:v>5.3922612612612758E-6</c:v>
                </c:pt>
                <c:pt idx="216">
                  <c:v>5.5011171171171327E-6</c:v>
                </c:pt>
                <c:pt idx="217">
                  <c:v>5.5061081081081287E-6</c:v>
                </c:pt>
                <c:pt idx="218">
                  <c:v>4.8981171171171174E-6</c:v>
                </c:pt>
                <c:pt idx="219">
                  <c:v>5.322360360360373E-6</c:v>
                </c:pt>
                <c:pt idx="220">
                  <c:v>5.6067567567567584E-6</c:v>
                </c:pt>
                <c:pt idx="221">
                  <c:v>5.3367027027027307E-6</c:v>
                </c:pt>
                <c:pt idx="222">
                  <c:v>5.2428108108108198E-6</c:v>
                </c:pt>
                <c:pt idx="223">
                  <c:v>5.2930990990991245E-6</c:v>
                </c:pt>
                <c:pt idx="224">
                  <c:v>4.9532792792792934E-6</c:v>
                </c:pt>
                <c:pt idx="225">
                  <c:v>4.7704414414414608E-6</c:v>
                </c:pt>
                <c:pt idx="226">
                  <c:v>4.6202342342342424E-6</c:v>
                </c:pt>
                <c:pt idx="227">
                  <c:v>4.7338558558558694E-6</c:v>
                </c:pt>
                <c:pt idx="228">
                  <c:v>4.6947927927928089E-6</c:v>
                </c:pt>
                <c:pt idx="229">
                  <c:v>4.6410180180180274E-6</c:v>
                </c:pt>
                <c:pt idx="230">
                  <c:v>4.4829459459459503E-6</c:v>
                </c:pt>
                <c:pt idx="231">
                  <c:v>4.1251801801801889E-6</c:v>
                </c:pt>
                <c:pt idx="232">
                  <c:v>4.2260000000000109E-6</c:v>
                </c:pt>
                <c:pt idx="233">
                  <c:v>4.0685405405405402E-6</c:v>
                </c:pt>
                <c:pt idx="234">
                  <c:v>4.0705585585585584E-6</c:v>
                </c:pt>
                <c:pt idx="235">
                  <c:v>4.0507117117117133E-6</c:v>
                </c:pt>
                <c:pt idx="236">
                  <c:v>3.9779819819819979E-6</c:v>
                </c:pt>
                <c:pt idx="237">
                  <c:v>3.7346216216216364E-6</c:v>
                </c:pt>
                <c:pt idx="238">
                  <c:v>4.0453693693693873E-6</c:v>
                </c:pt>
                <c:pt idx="239">
                  <c:v>3.8470990990991064E-6</c:v>
                </c:pt>
              </c:numCache>
            </c:numRef>
          </c:val>
        </c:ser>
        <c:ser>
          <c:idx val="56"/>
          <c:order val="56"/>
          <c:tx>
            <c:strRef>
              <c:f>plot_data_c!$A$58</c:f>
              <c:strCache>
                <c:ptCount val="1"/>
                <c:pt idx="0">
                  <c:v>560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plot_data_c!$B$58:$IG$58</c:f>
              <c:numCache>
                <c:formatCode>General</c:formatCode>
                <c:ptCount val="240"/>
                <c:pt idx="0">
                  <c:v>1.1341327433628365E-5</c:v>
                </c:pt>
                <c:pt idx="1">
                  <c:v>1.1399292035398228E-5</c:v>
                </c:pt>
                <c:pt idx="2">
                  <c:v>1.1421946902654866E-5</c:v>
                </c:pt>
                <c:pt idx="3">
                  <c:v>1.1708141592920393E-5</c:v>
                </c:pt>
                <c:pt idx="4">
                  <c:v>1.1508318584070805E-5</c:v>
                </c:pt>
                <c:pt idx="5">
                  <c:v>1.1644867256637233E-5</c:v>
                </c:pt>
                <c:pt idx="6">
                  <c:v>1.1579911504424779E-5</c:v>
                </c:pt>
                <c:pt idx="7">
                  <c:v>1.1730176991150481E-5</c:v>
                </c:pt>
                <c:pt idx="8">
                  <c:v>1.1517168141592948E-5</c:v>
                </c:pt>
                <c:pt idx="9">
                  <c:v>1.1403362831858429E-5</c:v>
                </c:pt>
                <c:pt idx="10">
                  <c:v>1.1642920353982354E-5</c:v>
                </c:pt>
                <c:pt idx="11">
                  <c:v>1.1332920353982339E-5</c:v>
                </c:pt>
                <c:pt idx="12">
                  <c:v>1.1401769911504462E-5</c:v>
                </c:pt>
                <c:pt idx="13">
                  <c:v>1.1408230088495596E-5</c:v>
                </c:pt>
                <c:pt idx="14">
                  <c:v>1.1527256637168187E-5</c:v>
                </c:pt>
                <c:pt idx="15">
                  <c:v>1.1279026548672591E-5</c:v>
                </c:pt>
                <c:pt idx="16">
                  <c:v>1.1832831858407137E-5</c:v>
                </c:pt>
                <c:pt idx="17">
                  <c:v>1.1788318584070801E-5</c:v>
                </c:pt>
                <c:pt idx="18">
                  <c:v>1.2092035398230132E-5</c:v>
                </c:pt>
                <c:pt idx="19">
                  <c:v>1.2186902654867286E-5</c:v>
                </c:pt>
                <c:pt idx="20">
                  <c:v>1.1896814159292063E-5</c:v>
                </c:pt>
                <c:pt idx="21">
                  <c:v>1.167725663716818E-5</c:v>
                </c:pt>
                <c:pt idx="22">
                  <c:v>1.2090176991150464E-5</c:v>
                </c:pt>
                <c:pt idx="23">
                  <c:v>1.2154513274336283E-5</c:v>
                </c:pt>
                <c:pt idx="24">
                  <c:v>1.2113716814159293E-5</c:v>
                </c:pt>
                <c:pt idx="25">
                  <c:v>1.1960265486725708E-5</c:v>
                </c:pt>
                <c:pt idx="26">
                  <c:v>1.2301504424778792E-5</c:v>
                </c:pt>
                <c:pt idx="27">
                  <c:v>1.2641681415929241E-5</c:v>
                </c:pt>
                <c:pt idx="28">
                  <c:v>1.2823451327433679E-5</c:v>
                </c:pt>
                <c:pt idx="29">
                  <c:v>1.2372566371681421E-5</c:v>
                </c:pt>
                <c:pt idx="30">
                  <c:v>1.2527964601769935E-5</c:v>
                </c:pt>
                <c:pt idx="31">
                  <c:v>1.1969292035398241E-5</c:v>
                </c:pt>
                <c:pt idx="32">
                  <c:v>1.2325132743362876E-5</c:v>
                </c:pt>
                <c:pt idx="33">
                  <c:v>1.2440619469026578E-5</c:v>
                </c:pt>
                <c:pt idx="34">
                  <c:v>1.2887787610619514E-5</c:v>
                </c:pt>
                <c:pt idx="35">
                  <c:v>1.2149115044247823E-5</c:v>
                </c:pt>
                <c:pt idx="36">
                  <c:v>1.2788495575221241E-5</c:v>
                </c:pt>
                <c:pt idx="37">
                  <c:v>1.291548672566374E-5</c:v>
                </c:pt>
                <c:pt idx="38">
                  <c:v>1.3197433628318622E-5</c:v>
                </c:pt>
                <c:pt idx="39">
                  <c:v>1.3694247787610642E-5</c:v>
                </c:pt>
                <c:pt idx="40">
                  <c:v>1.3455132743362881E-5</c:v>
                </c:pt>
                <c:pt idx="41">
                  <c:v>1.3132743362831863E-5</c:v>
                </c:pt>
                <c:pt idx="42">
                  <c:v>1.3251858407079682E-5</c:v>
                </c:pt>
                <c:pt idx="43">
                  <c:v>1.3143185840708029E-5</c:v>
                </c:pt>
                <c:pt idx="44">
                  <c:v>1.3678761061946901E-5</c:v>
                </c:pt>
                <c:pt idx="45">
                  <c:v>1.4009026548672592E-5</c:v>
                </c:pt>
                <c:pt idx="46">
                  <c:v>1.369000000000003E-5</c:v>
                </c:pt>
                <c:pt idx="47">
                  <c:v>1.3435575221238998E-5</c:v>
                </c:pt>
                <c:pt idx="48">
                  <c:v>1.4567256637168185E-5</c:v>
                </c:pt>
                <c:pt idx="49">
                  <c:v>1.4927699115044267E-5</c:v>
                </c:pt>
                <c:pt idx="50">
                  <c:v>1.4531150442477918E-5</c:v>
                </c:pt>
                <c:pt idx="51">
                  <c:v>1.5560707964601802E-5</c:v>
                </c:pt>
                <c:pt idx="52">
                  <c:v>1.5738672566371683E-5</c:v>
                </c:pt>
                <c:pt idx="53">
                  <c:v>1.6111150442477932E-5</c:v>
                </c:pt>
                <c:pt idx="54">
                  <c:v>1.6329911504424781E-5</c:v>
                </c:pt>
                <c:pt idx="55">
                  <c:v>1.6381681415929265E-5</c:v>
                </c:pt>
                <c:pt idx="56">
                  <c:v>1.6597168141592958E-5</c:v>
                </c:pt>
                <c:pt idx="57">
                  <c:v>1.6775575221239013E-5</c:v>
                </c:pt>
                <c:pt idx="58">
                  <c:v>1.6749557522123931E-5</c:v>
                </c:pt>
                <c:pt idx="59">
                  <c:v>1.7082477876106233E-5</c:v>
                </c:pt>
                <c:pt idx="60">
                  <c:v>1.7609557522123923E-5</c:v>
                </c:pt>
                <c:pt idx="61">
                  <c:v>1.7671238938053127E-5</c:v>
                </c:pt>
                <c:pt idx="62">
                  <c:v>1.8792566371681453E-5</c:v>
                </c:pt>
                <c:pt idx="63">
                  <c:v>1.9352654867256695E-5</c:v>
                </c:pt>
                <c:pt idx="64">
                  <c:v>1.9417168141592969E-5</c:v>
                </c:pt>
                <c:pt idx="65">
                  <c:v>1.9855221238938132E-5</c:v>
                </c:pt>
                <c:pt idx="66">
                  <c:v>2.0662389380530982E-5</c:v>
                </c:pt>
                <c:pt idx="67">
                  <c:v>2.6170265486725809E-5</c:v>
                </c:pt>
                <c:pt idx="68">
                  <c:v>2.7914955752212454E-5</c:v>
                </c:pt>
                <c:pt idx="69">
                  <c:v>2.485061946902665E-5</c:v>
                </c:pt>
                <c:pt idx="70">
                  <c:v>2.4961238938053175E-5</c:v>
                </c:pt>
                <c:pt idx="71">
                  <c:v>2.583451327433635E-5</c:v>
                </c:pt>
                <c:pt idx="72">
                  <c:v>2.5224424778761076E-5</c:v>
                </c:pt>
                <c:pt idx="73">
                  <c:v>2.6113982300885017E-5</c:v>
                </c:pt>
                <c:pt idx="74">
                  <c:v>2.9569115044247835E-5</c:v>
                </c:pt>
                <c:pt idx="75">
                  <c:v>3.05599115044249E-5</c:v>
                </c:pt>
                <c:pt idx="76">
                  <c:v>3.0432389380531029E-5</c:v>
                </c:pt>
                <c:pt idx="77">
                  <c:v>3.0594336283185901E-5</c:v>
                </c:pt>
                <c:pt idx="78">
                  <c:v>3.1171327433628432E-5</c:v>
                </c:pt>
                <c:pt idx="79">
                  <c:v>3.0923805309734596E-5</c:v>
                </c:pt>
                <c:pt idx="80">
                  <c:v>2.9595309734513361E-5</c:v>
                </c:pt>
                <c:pt idx="81">
                  <c:v>2.884530973451338E-5</c:v>
                </c:pt>
                <c:pt idx="82">
                  <c:v>2.8616283185840759E-5</c:v>
                </c:pt>
                <c:pt idx="83">
                  <c:v>2.9084513274336341E-5</c:v>
                </c:pt>
                <c:pt idx="84">
                  <c:v>3.0486460176991215E-5</c:v>
                </c:pt>
                <c:pt idx="85">
                  <c:v>3.086230088495587E-5</c:v>
                </c:pt>
                <c:pt idx="86">
                  <c:v>3.075982300884963E-5</c:v>
                </c:pt>
                <c:pt idx="87">
                  <c:v>3.1826902654867373E-5</c:v>
                </c:pt>
                <c:pt idx="88">
                  <c:v>3.1185398230088554E-5</c:v>
                </c:pt>
                <c:pt idx="89">
                  <c:v>3.0471858407079813E-5</c:v>
                </c:pt>
                <c:pt idx="90">
                  <c:v>3.0746194690265496E-5</c:v>
                </c:pt>
                <c:pt idx="91">
                  <c:v>3.1342743362831894E-5</c:v>
                </c:pt>
                <c:pt idx="92">
                  <c:v>3.189761061946921E-5</c:v>
                </c:pt>
                <c:pt idx="93">
                  <c:v>3.1625398230088496E-5</c:v>
                </c:pt>
                <c:pt idx="94">
                  <c:v>3.2094955752212468E-5</c:v>
                </c:pt>
                <c:pt idx="95">
                  <c:v>3.2232743362831935E-5</c:v>
                </c:pt>
                <c:pt idx="96">
                  <c:v>3.2786637168141681E-5</c:v>
                </c:pt>
                <c:pt idx="97">
                  <c:v>3.1590176991150442E-5</c:v>
                </c:pt>
                <c:pt idx="98">
                  <c:v>3.2104159292035403E-5</c:v>
                </c:pt>
                <c:pt idx="99">
                  <c:v>3.2246371681416075E-5</c:v>
                </c:pt>
                <c:pt idx="100">
                  <c:v>3.2529646017699235E-5</c:v>
                </c:pt>
                <c:pt idx="101">
                  <c:v>3.2871415929203721E-5</c:v>
                </c:pt>
                <c:pt idx="102">
                  <c:v>3.2716460176991202E-5</c:v>
                </c:pt>
                <c:pt idx="103">
                  <c:v>3.2422566371681415E-5</c:v>
                </c:pt>
                <c:pt idx="104">
                  <c:v>3.3471150442477986E-5</c:v>
                </c:pt>
                <c:pt idx="105">
                  <c:v>3.2296017699115188E-5</c:v>
                </c:pt>
                <c:pt idx="106">
                  <c:v>3.3071858407079809E-5</c:v>
                </c:pt>
                <c:pt idx="107">
                  <c:v>3.3659911504424901E-5</c:v>
                </c:pt>
                <c:pt idx="108">
                  <c:v>3.2585752212389484E-5</c:v>
                </c:pt>
                <c:pt idx="109">
                  <c:v>3.2036991150442545E-5</c:v>
                </c:pt>
                <c:pt idx="110">
                  <c:v>3.2216194690265569E-5</c:v>
                </c:pt>
                <c:pt idx="111">
                  <c:v>3.1894601769911608E-5</c:v>
                </c:pt>
                <c:pt idx="112">
                  <c:v>3.1302035398230089E-5</c:v>
                </c:pt>
                <c:pt idx="113">
                  <c:v>3.1006725663716909E-5</c:v>
                </c:pt>
                <c:pt idx="114">
                  <c:v>3.0009380530973577E-5</c:v>
                </c:pt>
                <c:pt idx="115">
                  <c:v>2.9958053097345141E-5</c:v>
                </c:pt>
                <c:pt idx="116">
                  <c:v>2.8543274336283211E-5</c:v>
                </c:pt>
                <c:pt idx="117">
                  <c:v>2.8825663716814245E-5</c:v>
                </c:pt>
                <c:pt idx="118">
                  <c:v>2.9238938053097425E-5</c:v>
                </c:pt>
                <c:pt idx="119">
                  <c:v>2.9343008849557595E-5</c:v>
                </c:pt>
                <c:pt idx="120">
                  <c:v>2.8957433628318634E-5</c:v>
                </c:pt>
                <c:pt idx="121">
                  <c:v>2.8911946902654951E-5</c:v>
                </c:pt>
                <c:pt idx="122">
                  <c:v>2.7559646017699213E-5</c:v>
                </c:pt>
                <c:pt idx="123">
                  <c:v>2.8095486725663792E-5</c:v>
                </c:pt>
                <c:pt idx="124">
                  <c:v>2.7643805309734634E-5</c:v>
                </c:pt>
                <c:pt idx="125">
                  <c:v>2.7467079646017798E-5</c:v>
                </c:pt>
                <c:pt idx="126">
                  <c:v>2.6578141592920445E-5</c:v>
                </c:pt>
                <c:pt idx="127">
                  <c:v>2.6424601769911577E-5</c:v>
                </c:pt>
                <c:pt idx="128">
                  <c:v>2.893477876106202E-5</c:v>
                </c:pt>
                <c:pt idx="129">
                  <c:v>2.9562035398230089E-5</c:v>
                </c:pt>
                <c:pt idx="130">
                  <c:v>2.9328849557522192E-5</c:v>
                </c:pt>
                <c:pt idx="131">
                  <c:v>2.7642831858407157E-5</c:v>
                </c:pt>
                <c:pt idx="132">
                  <c:v>2.5315575221238979E-5</c:v>
                </c:pt>
                <c:pt idx="133">
                  <c:v>2.3360176991150438E-5</c:v>
                </c:pt>
                <c:pt idx="134">
                  <c:v>2.1884955752212455E-5</c:v>
                </c:pt>
                <c:pt idx="135">
                  <c:v>2.0754867256637186E-5</c:v>
                </c:pt>
                <c:pt idx="136">
                  <c:v>2.0221504424778831E-5</c:v>
                </c:pt>
                <c:pt idx="137">
                  <c:v>1.9636017699115116E-5</c:v>
                </c:pt>
                <c:pt idx="138">
                  <c:v>1.969283185840716E-5</c:v>
                </c:pt>
                <c:pt idx="139">
                  <c:v>2.0373185840707992E-5</c:v>
                </c:pt>
                <c:pt idx="140">
                  <c:v>1.9288053097345198E-5</c:v>
                </c:pt>
                <c:pt idx="141">
                  <c:v>1.9270353982300923E-5</c:v>
                </c:pt>
                <c:pt idx="142">
                  <c:v>1.9598318584070831E-5</c:v>
                </c:pt>
                <c:pt idx="143">
                  <c:v>1.9013716814159332E-5</c:v>
                </c:pt>
                <c:pt idx="144">
                  <c:v>1.9290530973451364E-5</c:v>
                </c:pt>
                <c:pt idx="145">
                  <c:v>1.9618053097345189E-5</c:v>
                </c:pt>
                <c:pt idx="146">
                  <c:v>1.8179823008849595E-5</c:v>
                </c:pt>
                <c:pt idx="147">
                  <c:v>1.609707964601779E-5</c:v>
                </c:pt>
                <c:pt idx="148">
                  <c:v>1.5173539823008885E-5</c:v>
                </c:pt>
                <c:pt idx="149">
                  <c:v>1.5083716814159317E-5</c:v>
                </c:pt>
                <c:pt idx="150">
                  <c:v>1.3418672566371683E-5</c:v>
                </c:pt>
                <c:pt idx="151">
                  <c:v>1.0849557522123903E-5</c:v>
                </c:pt>
                <c:pt idx="152">
                  <c:v>8.4623451327434036E-6</c:v>
                </c:pt>
                <c:pt idx="153">
                  <c:v>8.128176991150442E-6</c:v>
                </c:pt>
                <c:pt idx="154">
                  <c:v>8.1352123893805367E-6</c:v>
                </c:pt>
                <c:pt idx="155">
                  <c:v>8.1993805309734773E-6</c:v>
                </c:pt>
                <c:pt idx="156">
                  <c:v>8.0545221238938226E-6</c:v>
                </c:pt>
                <c:pt idx="157">
                  <c:v>8.2408053097345203E-6</c:v>
                </c:pt>
                <c:pt idx="158">
                  <c:v>8.2753539823008853E-6</c:v>
                </c:pt>
                <c:pt idx="159">
                  <c:v>7.7274778761061984E-6</c:v>
                </c:pt>
                <c:pt idx="160">
                  <c:v>7.6246548672566373E-6</c:v>
                </c:pt>
                <c:pt idx="161">
                  <c:v>7.5403805309734689E-6</c:v>
                </c:pt>
                <c:pt idx="162">
                  <c:v>7.5488938053097609E-6</c:v>
                </c:pt>
                <c:pt idx="163">
                  <c:v>7.7449911504424941E-6</c:v>
                </c:pt>
                <c:pt idx="164">
                  <c:v>7.4512035398230409E-6</c:v>
                </c:pt>
                <c:pt idx="165">
                  <c:v>7.3177168141592994E-6</c:v>
                </c:pt>
                <c:pt idx="166">
                  <c:v>7.0626725663716958E-6</c:v>
                </c:pt>
                <c:pt idx="167">
                  <c:v>7.3802477876106564E-6</c:v>
                </c:pt>
                <c:pt idx="168">
                  <c:v>7.4508584070796741E-6</c:v>
                </c:pt>
                <c:pt idx="169">
                  <c:v>7.3071504424778923E-6</c:v>
                </c:pt>
                <c:pt idx="170">
                  <c:v>7.1131327433628541E-6</c:v>
                </c:pt>
                <c:pt idx="171">
                  <c:v>6.9925044247787819E-6</c:v>
                </c:pt>
                <c:pt idx="172">
                  <c:v>6.8977787610619619E-6</c:v>
                </c:pt>
                <c:pt idx="173">
                  <c:v>7.0023893805309949E-6</c:v>
                </c:pt>
                <c:pt idx="174">
                  <c:v>6.9141504424778911E-6</c:v>
                </c:pt>
                <c:pt idx="175">
                  <c:v>6.6421150442477904E-6</c:v>
                </c:pt>
                <c:pt idx="176">
                  <c:v>6.8009380530973582E-6</c:v>
                </c:pt>
                <c:pt idx="177">
                  <c:v>6.6794247787610818E-6</c:v>
                </c:pt>
                <c:pt idx="178">
                  <c:v>6.6965044247787758E-6</c:v>
                </c:pt>
                <c:pt idx="179">
                  <c:v>6.5822831858407411E-6</c:v>
                </c:pt>
                <c:pt idx="180">
                  <c:v>6.3609380530973514E-6</c:v>
                </c:pt>
                <c:pt idx="181">
                  <c:v>6.3833893805309945E-6</c:v>
                </c:pt>
                <c:pt idx="182">
                  <c:v>6.3809380530973563E-6</c:v>
                </c:pt>
                <c:pt idx="183">
                  <c:v>6.7250707964601987E-6</c:v>
                </c:pt>
                <c:pt idx="184">
                  <c:v>6.5990707964602019E-6</c:v>
                </c:pt>
                <c:pt idx="185">
                  <c:v>6.6043274336283404E-6</c:v>
                </c:pt>
                <c:pt idx="186">
                  <c:v>6.7882743362832071E-6</c:v>
                </c:pt>
                <c:pt idx="187">
                  <c:v>6.9012743362832109E-6</c:v>
                </c:pt>
                <c:pt idx="188">
                  <c:v>7.1708672566371865E-6</c:v>
                </c:pt>
                <c:pt idx="189">
                  <c:v>6.7960265486725865E-6</c:v>
                </c:pt>
                <c:pt idx="190">
                  <c:v>6.5218849557522253E-6</c:v>
                </c:pt>
                <c:pt idx="191">
                  <c:v>6.3716283185841009E-6</c:v>
                </c:pt>
                <c:pt idx="192">
                  <c:v>6.1538584070796601E-6</c:v>
                </c:pt>
                <c:pt idx="193">
                  <c:v>6.6035044247787777E-6</c:v>
                </c:pt>
                <c:pt idx="194">
                  <c:v>6.0280442477876134E-6</c:v>
                </c:pt>
                <c:pt idx="195">
                  <c:v>5.6778230088495746E-6</c:v>
                </c:pt>
                <c:pt idx="196">
                  <c:v>5.7707345132743572E-6</c:v>
                </c:pt>
                <c:pt idx="197">
                  <c:v>5.6766902654867432E-6</c:v>
                </c:pt>
                <c:pt idx="198">
                  <c:v>5.918796460177003E-6</c:v>
                </c:pt>
                <c:pt idx="199">
                  <c:v>5.6355752212389384E-6</c:v>
                </c:pt>
                <c:pt idx="200">
                  <c:v>5.9394247787610838E-6</c:v>
                </c:pt>
                <c:pt idx="201">
                  <c:v>6.0188141592920443E-6</c:v>
                </c:pt>
                <c:pt idx="202">
                  <c:v>6.002362831858422E-6</c:v>
                </c:pt>
                <c:pt idx="203">
                  <c:v>6.0713982300885147E-6</c:v>
                </c:pt>
                <c:pt idx="204">
                  <c:v>5.6901238938053243E-6</c:v>
                </c:pt>
                <c:pt idx="205">
                  <c:v>5.7149557522123934E-6</c:v>
                </c:pt>
                <c:pt idx="206">
                  <c:v>6.0856991150442823E-6</c:v>
                </c:pt>
                <c:pt idx="207">
                  <c:v>5.5819646017699232E-6</c:v>
                </c:pt>
                <c:pt idx="208">
                  <c:v>5.4772743362832048E-6</c:v>
                </c:pt>
                <c:pt idx="209">
                  <c:v>5.7844778761061994E-6</c:v>
                </c:pt>
                <c:pt idx="210">
                  <c:v>5.543495575221251E-6</c:v>
                </c:pt>
                <c:pt idx="211">
                  <c:v>5.4065221238938372E-6</c:v>
                </c:pt>
                <c:pt idx="212">
                  <c:v>5.6301415929203748E-6</c:v>
                </c:pt>
                <c:pt idx="213">
                  <c:v>5.2154159292035434E-6</c:v>
                </c:pt>
                <c:pt idx="214">
                  <c:v>5.3241238938053188E-6</c:v>
                </c:pt>
                <c:pt idx="215">
                  <c:v>5.2234867256637351E-6</c:v>
                </c:pt>
                <c:pt idx="216">
                  <c:v>5.5564424778761231E-6</c:v>
                </c:pt>
                <c:pt idx="217">
                  <c:v>5.8546991150442747E-6</c:v>
                </c:pt>
                <c:pt idx="218">
                  <c:v>5.6257168141592917E-6</c:v>
                </c:pt>
                <c:pt idx="219">
                  <c:v>5.7364601769911781E-6</c:v>
                </c:pt>
                <c:pt idx="220">
                  <c:v>5.363876106194704E-6</c:v>
                </c:pt>
                <c:pt idx="221">
                  <c:v>5.2912212389380716E-6</c:v>
                </c:pt>
                <c:pt idx="222">
                  <c:v>5.1096814159292227E-6</c:v>
                </c:pt>
                <c:pt idx="223">
                  <c:v>4.8811504424778913E-6</c:v>
                </c:pt>
                <c:pt idx="224">
                  <c:v>4.7593008849557688E-6</c:v>
                </c:pt>
                <c:pt idx="225">
                  <c:v>4.7083185840708161E-6</c:v>
                </c:pt>
                <c:pt idx="226">
                  <c:v>4.904513274336283E-6</c:v>
                </c:pt>
                <c:pt idx="227">
                  <c:v>4.7986017699115227E-6</c:v>
                </c:pt>
                <c:pt idx="228">
                  <c:v>4.5949203539823103E-6</c:v>
                </c:pt>
                <c:pt idx="229">
                  <c:v>4.7154955752212413E-6</c:v>
                </c:pt>
                <c:pt idx="230">
                  <c:v>4.5789026548672703E-6</c:v>
                </c:pt>
                <c:pt idx="231">
                  <c:v>4.1729734513274333E-6</c:v>
                </c:pt>
                <c:pt idx="232">
                  <c:v>4.3513893805309893E-6</c:v>
                </c:pt>
                <c:pt idx="233">
                  <c:v>4.0898761061947074E-6</c:v>
                </c:pt>
                <c:pt idx="234">
                  <c:v>4.0385132743362831E-6</c:v>
                </c:pt>
                <c:pt idx="235">
                  <c:v>4.0896548672566424E-6</c:v>
                </c:pt>
                <c:pt idx="236">
                  <c:v>3.8969469026548691E-6</c:v>
                </c:pt>
                <c:pt idx="237">
                  <c:v>3.6289823008849691E-6</c:v>
                </c:pt>
                <c:pt idx="238">
                  <c:v>4.0711150442477934E-6</c:v>
                </c:pt>
                <c:pt idx="239">
                  <c:v>4.0188318584070795E-6</c:v>
                </c:pt>
              </c:numCache>
            </c:numRef>
          </c:val>
        </c:ser>
        <c:ser>
          <c:idx val="57"/>
          <c:order val="57"/>
          <c:tx>
            <c:strRef>
              <c:f>plot_data_c!$A$59</c:f>
              <c:strCache>
                <c:ptCount val="1"/>
                <c:pt idx="0">
                  <c:v>570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plot_data_c!$B$59:$IG$59</c:f>
              <c:numCache>
                <c:formatCode>General</c:formatCode>
                <c:ptCount val="240"/>
                <c:pt idx="0">
                  <c:v>1.0863304347826134E-5</c:v>
                </c:pt>
                <c:pt idx="1">
                  <c:v>1.1331391304347854E-5</c:v>
                </c:pt>
                <c:pt idx="2">
                  <c:v>1.173400000000003E-5</c:v>
                </c:pt>
                <c:pt idx="3">
                  <c:v>1.1247217391304361E-5</c:v>
                </c:pt>
                <c:pt idx="4">
                  <c:v>1.128260869565224E-5</c:v>
                </c:pt>
                <c:pt idx="5">
                  <c:v>1.1263565217391366E-5</c:v>
                </c:pt>
                <c:pt idx="6">
                  <c:v>1.1407130434782659E-5</c:v>
                </c:pt>
                <c:pt idx="7">
                  <c:v>1.1049826086956551E-5</c:v>
                </c:pt>
                <c:pt idx="8">
                  <c:v>1.1676173913043505E-5</c:v>
                </c:pt>
                <c:pt idx="9">
                  <c:v>1.0786521739130496E-5</c:v>
                </c:pt>
                <c:pt idx="10">
                  <c:v>1.12125217391305E-5</c:v>
                </c:pt>
                <c:pt idx="11">
                  <c:v>1.1191565217391354E-5</c:v>
                </c:pt>
                <c:pt idx="12">
                  <c:v>1.0893304347826123E-5</c:v>
                </c:pt>
                <c:pt idx="13">
                  <c:v>1.1502260869565268E-5</c:v>
                </c:pt>
                <c:pt idx="14">
                  <c:v>1.1605739130434817E-5</c:v>
                </c:pt>
                <c:pt idx="15">
                  <c:v>1.1650521739130505E-5</c:v>
                </c:pt>
                <c:pt idx="16">
                  <c:v>1.1679826086956547E-5</c:v>
                </c:pt>
                <c:pt idx="17">
                  <c:v>1.1742347826086979E-5</c:v>
                </c:pt>
                <c:pt idx="18">
                  <c:v>1.1717130434782653E-5</c:v>
                </c:pt>
                <c:pt idx="19">
                  <c:v>1.195260869565223E-5</c:v>
                </c:pt>
                <c:pt idx="20">
                  <c:v>1.1703304347826143E-5</c:v>
                </c:pt>
                <c:pt idx="21">
                  <c:v>1.161713043478265E-5</c:v>
                </c:pt>
                <c:pt idx="22">
                  <c:v>1.1573304347826129E-5</c:v>
                </c:pt>
                <c:pt idx="23">
                  <c:v>1.1992869565217456E-5</c:v>
                </c:pt>
                <c:pt idx="24">
                  <c:v>1.1746260869565264E-5</c:v>
                </c:pt>
                <c:pt idx="25">
                  <c:v>1.178800000000004E-5</c:v>
                </c:pt>
                <c:pt idx="26">
                  <c:v>1.2159478260869604E-5</c:v>
                </c:pt>
                <c:pt idx="27">
                  <c:v>1.2151739130434787E-5</c:v>
                </c:pt>
                <c:pt idx="28">
                  <c:v>1.2368521739130492E-5</c:v>
                </c:pt>
                <c:pt idx="29">
                  <c:v>1.236026086956526E-5</c:v>
                </c:pt>
                <c:pt idx="30">
                  <c:v>1.244913043478265E-5</c:v>
                </c:pt>
                <c:pt idx="31">
                  <c:v>1.2237739130434783E-5</c:v>
                </c:pt>
                <c:pt idx="32">
                  <c:v>1.2248347826086957E-5</c:v>
                </c:pt>
                <c:pt idx="33">
                  <c:v>1.2080869565217449E-5</c:v>
                </c:pt>
                <c:pt idx="34">
                  <c:v>1.2257304347826111E-5</c:v>
                </c:pt>
                <c:pt idx="35">
                  <c:v>1.2412869565217443E-5</c:v>
                </c:pt>
                <c:pt idx="36">
                  <c:v>1.2456956521739132E-5</c:v>
                </c:pt>
                <c:pt idx="37">
                  <c:v>1.254043478260873E-5</c:v>
                </c:pt>
                <c:pt idx="38">
                  <c:v>1.2765913043478284E-5</c:v>
                </c:pt>
                <c:pt idx="39">
                  <c:v>1.3356956521739131E-5</c:v>
                </c:pt>
                <c:pt idx="40">
                  <c:v>1.3276086956521739E-5</c:v>
                </c:pt>
                <c:pt idx="41">
                  <c:v>1.2990000000000025E-5</c:v>
                </c:pt>
                <c:pt idx="42">
                  <c:v>1.3335130434782648E-5</c:v>
                </c:pt>
                <c:pt idx="43">
                  <c:v>1.3046521739130498E-5</c:v>
                </c:pt>
                <c:pt idx="44">
                  <c:v>1.3140434782608738E-5</c:v>
                </c:pt>
                <c:pt idx="45">
                  <c:v>1.345060869565223E-5</c:v>
                </c:pt>
                <c:pt idx="46">
                  <c:v>1.4026347826086959E-5</c:v>
                </c:pt>
                <c:pt idx="47">
                  <c:v>1.4448521739130496E-5</c:v>
                </c:pt>
                <c:pt idx="48">
                  <c:v>1.4501565217391358E-5</c:v>
                </c:pt>
                <c:pt idx="49">
                  <c:v>1.4980173913043523E-5</c:v>
                </c:pt>
                <c:pt idx="50">
                  <c:v>1.5142956521739141E-5</c:v>
                </c:pt>
                <c:pt idx="51">
                  <c:v>1.587234782608696E-5</c:v>
                </c:pt>
                <c:pt idx="52">
                  <c:v>1.5813130434782664E-5</c:v>
                </c:pt>
                <c:pt idx="53">
                  <c:v>1.6123217391304381E-5</c:v>
                </c:pt>
                <c:pt idx="54">
                  <c:v>1.6323478260869651E-5</c:v>
                </c:pt>
                <c:pt idx="55">
                  <c:v>1.6833043478260908E-5</c:v>
                </c:pt>
                <c:pt idx="56">
                  <c:v>1.6676347826086961E-5</c:v>
                </c:pt>
                <c:pt idx="57">
                  <c:v>1.697026086956528E-5</c:v>
                </c:pt>
                <c:pt idx="58">
                  <c:v>1.7092608695652234E-5</c:v>
                </c:pt>
                <c:pt idx="59">
                  <c:v>1.7254347826086954E-5</c:v>
                </c:pt>
                <c:pt idx="60">
                  <c:v>1.7116869565217446E-5</c:v>
                </c:pt>
                <c:pt idx="61">
                  <c:v>1.7517999999999997E-5</c:v>
                </c:pt>
                <c:pt idx="62">
                  <c:v>1.862060869565226E-5</c:v>
                </c:pt>
                <c:pt idx="63">
                  <c:v>1.8743304347826146E-5</c:v>
                </c:pt>
                <c:pt idx="64">
                  <c:v>1.9044608695652258E-5</c:v>
                </c:pt>
                <c:pt idx="65">
                  <c:v>1.9209913043478319E-5</c:v>
                </c:pt>
                <c:pt idx="66">
                  <c:v>2.0823565217391364E-5</c:v>
                </c:pt>
                <c:pt idx="67">
                  <c:v>2.530130434782616E-5</c:v>
                </c:pt>
                <c:pt idx="68">
                  <c:v>2.6792521739130429E-5</c:v>
                </c:pt>
                <c:pt idx="69">
                  <c:v>2.4058869565217435E-5</c:v>
                </c:pt>
                <c:pt idx="70">
                  <c:v>2.4938086956521784E-5</c:v>
                </c:pt>
                <c:pt idx="71">
                  <c:v>2.4707565217391349E-5</c:v>
                </c:pt>
                <c:pt idx="72">
                  <c:v>2.4349826086956595E-5</c:v>
                </c:pt>
                <c:pt idx="73">
                  <c:v>2.5156347826087026E-5</c:v>
                </c:pt>
                <c:pt idx="74">
                  <c:v>2.7580173913043567E-5</c:v>
                </c:pt>
                <c:pt idx="75">
                  <c:v>2.8085826086956618E-5</c:v>
                </c:pt>
                <c:pt idx="76">
                  <c:v>2.8814347826087057E-5</c:v>
                </c:pt>
                <c:pt idx="77">
                  <c:v>2.8804608695652212E-5</c:v>
                </c:pt>
                <c:pt idx="78">
                  <c:v>3.0131217391304475E-5</c:v>
                </c:pt>
                <c:pt idx="79">
                  <c:v>2.9502521739130435E-5</c:v>
                </c:pt>
                <c:pt idx="80">
                  <c:v>2.8895391304347842E-5</c:v>
                </c:pt>
                <c:pt idx="81">
                  <c:v>2.9058782608695695E-5</c:v>
                </c:pt>
                <c:pt idx="82">
                  <c:v>2.9949739130434792E-5</c:v>
                </c:pt>
                <c:pt idx="83">
                  <c:v>3.0251478260869681E-5</c:v>
                </c:pt>
                <c:pt idx="84">
                  <c:v>2.9532782608695711E-5</c:v>
                </c:pt>
                <c:pt idx="85">
                  <c:v>2.9966695652173992E-5</c:v>
                </c:pt>
                <c:pt idx="86">
                  <c:v>3.0187913043478355E-5</c:v>
                </c:pt>
                <c:pt idx="87">
                  <c:v>3.0141652173913152E-5</c:v>
                </c:pt>
                <c:pt idx="88">
                  <c:v>2.988486956521747E-5</c:v>
                </c:pt>
                <c:pt idx="89">
                  <c:v>2.920486956521746E-5</c:v>
                </c:pt>
                <c:pt idx="90">
                  <c:v>2.8975217391304454E-5</c:v>
                </c:pt>
                <c:pt idx="91">
                  <c:v>3.0111739130434792E-5</c:v>
                </c:pt>
                <c:pt idx="92">
                  <c:v>2.9617478260869653E-5</c:v>
                </c:pt>
                <c:pt idx="93">
                  <c:v>3.0196000000000044E-5</c:v>
                </c:pt>
                <c:pt idx="94">
                  <c:v>3.042965217391314E-5</c:v>
                </c:pt>
                <c:pt idx="95">
                  <c:v>3.0177913043478371E-5</c:v>
                </c:pt>
                <c:pt idx="96">
                  <c:v>3.1520173913043542E-5</c:v>
                </c:pt>
                <c:pt idx="97">
                  <c:v>3.0580260869565304E-5</c:v>
                </c:pt>
                <c:pt idx="98">
                  <c:v>3.0291391304347877E-5</c:v>
                </c:pt>
                <c:pt idx="99">
                  <c:v>2.986556521739137E-5</c:v>
                </c:pt>
                <c:pt idx="100">
                  <c:v>3.1009652173913175E-5</c:v>
                </c:pt>
                <c:pt idx="101">
                  <c:v>3.0997217391304443E-5</c:v>
                </c:pt>
                <c:pt idx="102">
                  <c:v>3.1035304347826187E-5</c:v>
                </c:pt>
                <c:pt idx="103">
                  <c:v>3.0751565217391382E-5</c:v>
                </c:pt>
                <c:pt idx="104">
                  <c:v>3.0716000000000002E-5</c:v>
                </c:pt>
                <c:pt idx="105">
                  <c:v>3.1698000000000068E-5</c:v>
                </c:pt>
                <c:pt idx="106">
                  <c:v>3.1724956521739212E-5</c:v>
                </c:pt>
                <c:pt idx="107">
                  <c:v>3.2924521739130434E-5</c:v>
                </c:pt>
                <c:pt idx="108">
                  <c:v>3.2402956521739255E-5</c:v>
                </c:pt>
                <c:pt idx="109">
                  <c:v>3.2136173913043592E-5</c:v>
                </c:pt>
                <c:pt idx="110">
                  <c:v>3.0608347826087088E-5</c:v>
                </c:pt>
                <c:pt idx="111">
                  <c:v>3.0037565217391398E-5</c:v>
                </c:pt>
                <c:pt idx="112">
                  <c:v>3.0655217391304472E-5</c:v>
                </c:pt>
                <c:pt idx="113">
                  <c:v>2.9664086956521752E-5</c:v>
                </c:pt>
                <c:pt idx="114">
                  <c:v>2.9316086956521741E-5</c:v>
                </c:pt>
                <c:pt idx="115">
                  <c:v>2.831608695652174E-5</c:v>
                </c:pt>
                <c:pt idx="116">
                  <c:v>2.8247478260869658E-5</c:v>
                </c:pt>
                <c:pt idx="117">
                  <c:v>2.7487652173913184E-5</c:v>
                </c:pt>
                <c:pt idx="118">
                  <c:v>2.7991913043478375E-5</c:v>
                </c:pt>
                <c:pt idx="119">
                  <c:v>2.7919913043478353E-5</c:v>
                </c:pt>
                <c:pt idx="120">
                  <c:v>2.767556521739141E-5</c:v>
                </c:pt>
                <c:pt idx="121">
                  <c:v>2.7353391304347842E-5</c:v>
                </c:pt>
                <c:pt idx="122">
                  <c:v>2.704652173913044E-5</c:v>
                </c:pt>
                <c:pt idx="123">
                  <c:v>2.6237391304347892E-5</c:v>
                </c:pt>
                <c:pt idx="124">
                  <c:v>2.5950608695652202E-5</c:v>
                </c:pt>
                <c:pt idx="125">
                  <c:v>2.6142260869565307E-5</c:v>
                </c:pt>
                <c:pt idx="126">
                  <c:v>2.574026086956529E-5</c:v>
                </c:pt>
                <c:pt idx="127">
                  <c:v>2.5548173913043536E-5</c:v>
                </c:pt>
                <c:pt idx="128">
                  <c:v>2.8097652173913126E-5</c:v>
                </c:pt>
                <c:pt idx="129">
                  <c:v>2.886104347826098E-5</c:v>
                </c:pt>
                <c:pt idx="130">
                  <c:v>2.7657565217391404E-5</c:v>
                </c:pt>
                <c:pt idx="131">
                  <c:v>2.7830956521739263E-5</c:v>
                </c:pt>
                <c:pt idx="132">
                  <c:v>2.4151217391304424E-5</c:v>
                </c:pt>
                <c:pt idx="133">
                  <c:v>2.3894173913043551E-5</c:v>
                </c:pt>
                <c:pt idx="134">
                  <c:v>2.1655478260869667E-5</c:v>
                </c:pt>
                <c:pt idx="135">
                  <c:v>1.9960347826087013E-5</c:v>
                </c:pt>
                <c:pt idx="136">
                  <c:v>2.0084608695652211E-5</c:v>
                </c:pt>
                <c:pt idx="137">
                  <c:v>1.9065391304347887E-5</c:v>
                </c:pt>
                <c:pt idx="138">
                  <c:v>1.9778695652173964E-5</c:v>
                </c:pt>
                <c:pt idx="139">
                  <c:v>1.9350521739130526E-5</c:v>
                </c:pt>
                <c:pt idx="140">
                  <c:v>1.9207913043478308E-5</c:v>
                </c:pt>
                <c:pt idx="141">
                  <c:v>1.9400000000000062E-5</c:v>
                </c:pt>
                <c:pt idx="142">
                  <c:v>1.960843478260876E-5</c:v>
                </c:pt>
                <c:pt idx="143">
                  <c:v>1.9193217391304384E-5</c:v>
                </c:pt>
                <c:pt idx="144">
                  <c:v>1.9262173913043542E-5</c:v>
                </c:pt>
                <c:pt idx="145">
                  <c:v>1.8635739130434822E-5</c:v>
                </c:pt>
                <c:pt idx="146">
                  <c:v>1.7980173913043533E-5</c:v>
                </c:pt>
                <c:pt idx="147">
                  <c:v>1.5920000000000058E-5</c:v>
                </c:pt>
                <c:pt idx="148">
                  <c:v>1.4379391304347825E-5</c:v>
                </c:pt>
                <c:pt idx="149">
                  <c:v>1.3992869565217454E-5</c:v>
                </c:pt>
                <c:pt idx="150">
                  <c:v>1.2644782608695683E-5</c:v>
                </c:pt>
                <c:pt idx="151">
                  <c:v>1.0230521739130491E-5</c:v>
                </c:pt>
                <c:pt idx="152">
                  <c:v>8.1051391304348116E-6</c:v>
                </c:pt>
                <c:pt idx="153">
                  <c:v>8.1485130434782627E-6</c:v>
                </c:pt>
                <c:pt idx="154">
                  <c:v>7.7227826086956677E-6</c:v>
                </c:pt>
                <c:pt idx="155">
                  <c:v>7.8821826086956666E-6</c:v>
                </c:pt>
                <c:pt idx="156">
                  <c:v>7.6435652173913194E-6</c:v>
                </c:pt>
                <c:pt idx="157">
                  <c:v>7.4401739130435054E-6</c:v>
                </c:pt>
                <c:pt idx="158">
                  <c:v>7.6761217391304535E-6</c:v>
                </c:pt>
                <c:pt idx="159">
                  <c:v>7.6504782608695803E-6</c:v>
                </c:pt>
                <c:pt idx="160">
                  <c:v>7.3712173913043854E-6</c:v>
                </c:pt>
                <c:pt idx="161">
                  <c:v>7.0327304347826395E-6</c:v>
                </c:pt>
                <c:pt idx="162">
                  <c:v>7.1409478260869574E-6</c:v>
                </c:pt>
                <c:pt idx="163">
                  <c:v>7.201452173913074E-6</c:v>
                </c:pt>
                <c:pt idx="164">
                  <c:v>7.4191043478260981E-6</c:v>
                </c:pt>
                <c:pt idx="165">
                  <c:v>7.4918695652174179E-6</c:v>
                </c:pt>
                <c:pt idx="166">
                  <c:v>7.5881304347826393E-6</c:v>
                </c:pt>
                <c:pt idx="167">
                  <c:v>7.3200521739130622E-6</c:v>
                </c:pt>
                <c:pt idx="168">
                  <c:v>7.3236000000000191E-6</c:v>
                </c:pt>
                <c:pt idx="169">
                  <c:v>7.2504869565217477E-6</c:v>
                </c:pt>
                <c:pt idx="170">
                  <c:v>7.0671478260869574E-6</c:v>
                </c:pt>
                <c:pt idx="171">
                  <c:v>6.808156521739146E-6</c:v>
                </c:pt>
                <c:pt idx="172">
                  <c:v>6.7425739130434995E-6</c:v>
                </c:pt>
                <c:pt idx="173">
                  <c:v>7.0651565217391428E-6</c:v>
                </c:pt>
                <c:pt idx="174">
                  <c:v>6.6109565217391405E-6</c:v>
                </c:pt>
                <c:pt idx="175">
                  <c:v>6.8307130434782819E-6</c:v>
                </c:pt>
                <c:pt idx="176">
                  <c:v>6.7687217391304535E-6</c:v>
                </c:pt>
                <c:pt idx="177">
                  <c:v>6.2555130434782759E-6</c:v>
                </c:pt>
                <c:pt idx="178">
                  <c:v>6.2196173913043777E-6</c:v>
                </c:pt>
                <c:pt idx="179">
                  <c:v>6.3864956521739319E-6</c:v>
                </c:pt>
                <c:pt idx="180">
                  <c:v>6.2817391304348131E-6</c:v>
                </c:pt>
                <c:pt idx="181">
                  <c:v>6.5274869565217404E-6</c:v>
                </c:pt>
                <c:pt idx="182">
                  <c:v>6.737226086956548E-6</c:v>
                </c:pt>
                <c:pt idx="183">
                  <c:v>6.4900956521739321E-6</c:v>
                </c:pt>
                <c:pt idx="184">
                  <c:v>6.7156086956522073E-6</c:v>
                </c:pt>
                <c:pt idx="185">
                  <c:v>6.3570173913043656E-6</c:v>
                </c:pt>
                <c:pt idx="186">
                  <c:v>6.4301217391304548E-6</c:v>
                </c:pt>
                <c:pt idx="187">
                  <c:v>6.6549043478260869E-6</c:v>
                </c:pt>
                <c:pt idx="188">
                  <c:v>6.3853217391304522E-6</c:v>
                </c:pt>
                <c:pt idx="189">
                  <c:v>6.6939739130434938E-6</c:v>
                </c:pt>
                <c:pt idx="190">
                  <c:v>6.3686521739130648E-6</c:v>
                </c:pt>
                <c:pt idx="191">
                  <c:v>6.3764434782608963E-6</c:v>
                </c:pt>
                <c:pt idx="192">
                  <c:v>6.4515826086956705E-6</c:v>
                </c:pt>
                <c:pt idx="193">
                  <c:v>6.2806521739130735E-6</c:v>
                </c:pt>
                <c:pt idx="194">
                  <c:v>5.9234086956522033E-6</c:v>
                </c:pt>
                <c:pt idx="195">
                  <c:v>5.9609739130434959E-6</c:v>
                </c:pt>
                <c:pt idx="196">
                  <c:v>6.0110347826087142E-6</c:v>
                </c:pt>
                <c:pt idx="197">
                  <c:v>5.9451217391304518E-6</c:v>
                </c:pt>
                <c:pt idx="198">
                  <c:v>5.6938782608695743E-6</c:v>
                </c:pt>
                <c:pt idx="199">
                  <c:v>5.3741913043478442E-6</c:v>
                </c:pt>
                <c:pt idx="200">
                  <c:v>6.1764956521739314E-6</c:v>
                </c:pt>
                <c:pt idx="201">
                  <c:v>6.4732260869565519E-6</c:v>
                </c:pt>
                <c:pt idx="202">
                  <c:v>6.2854521739130687E-6</c:v>
                </c:pt>
                <c:pt idx="203">
                  <c:v>5.7153478260869638E-6</c:v>
                </c:pt>
                <c:pt idx="204">
                  <c:v>5.9002956521739373E-6</c:v>
                </c:pt>
                <c:pt idx="205">
                  <c:v>5.6710956521739303E-6</c:v>
                </c:pt>
                <c:pt idx="206">
                  <c:v>5.6243304347826218E-6</c:v>
                </c:pt>
                <c:pt idx="207">
                  <c:v>5.4467565217391534E-6</c:v>
                </c:pt>
                <c:pt idx="208">
                  <c:v>5.4277565217391431E-6</c:v>
                </c:pt>
                <c:pt idx="209">
                  <c:v>5.7602608695652293E-6</c:v>
                </c:pt>
                <c:pt idx="210">
                  <c:v>5.3830956521739273E-6</c:v>
                </c:pt>
                <c:pt idx="211">
                  <c:v>5.6216260869565387E-6</c:v>
                </c:pt>
                <c:pt idx="212">
                  <c:v>5.7256173913043719E-6</c:v>
                </c:pt>
                <c:pt idx="213">
                  <c:v>5.8702086956522078E-6</c:v>
                </c:pt>
                <c:pt idx="214">
                  <c:v>5.5619913043478469E-6</c:v>
                </c:pt>
                <c:pt idx="215">
                  <c:v>5.4781478260869646E-6</c:v>
                </c:pt>
                <c:pt idx="216">
                  <c:v>5.499000000000018E-6</c:v>
                </c:pt>
                <c:pt idx="217">
                  <c:v>5.5015565217391439E-6</c:v>
                </c:pt>
                <c:pt idx="218">
                  <c:v>5.5909391304347977E-6</c:v>
                </c:pt>
                <c:pt idx="219">
                  <c:v>5.4415304347826385E-6</c:v>
                </c:pt>
                <c:pt idx="220">
                  <c:v>5.1903826086956613E-6</c:v>
                </c:pt>
                <c:pt idx="221">
                  <c:v>5.524052173913056E-6</c:v>
                </c:pt>
                <c:pt idx="222">
                  <c:v>5.3288173913043599E-6</c:v>
                </c:pt>
                <c:pt idx="223">
                  <c:v>5.1451130434782713E-6</c:v>
                </c:pt>
                <c:pt idx="224">
                  <c:v>4.9601739130434935E-6</c:v>
                </c:pt>
                <c:pt idx="225">
                  <c:v>4.6284086956521937E-6</c:v>
                </c:pt>
                <c:pt idx="226">
                  <c:v>4.4652260869565391E-6</c:v>
                </c:pt>
                <c:pt idx="227">
                  <c:v>4.3771304347826255E-6</c:v>
                </c:pt>
                <c:pt idx="228">
                  <c:v>4.7526608695652171E-6</c:v>
                </c:pt>
                <c:pt idx="229">
                  <c:v>4.7094521739130664E-6</c:v>
                </c:pt>
                <c:pt idx="230">
                  <c:v>4.6171217391304384E-6</c:v>
                </c:pt>
                <c:pt idx="231">
                  <c:v>4.4992869565217485E-6</c:v>
                </c:pt>
                <c:pt idx="232">
                  <c:v>4.0820608695652171E-6</c:v>
                </c:pt>
                <c:pt idx="233">
                  <c:v>4.1496260869565408E-6</c:v>
                </c:pt>
                <c:pt idx="234">
                  <c:v>4.2225478260869567E-6</c:v>
                </c:pt>
                <c:pt idx="235">
                  <c:v>3.8687565217391407E-6</c:v>
                </c:pt>
                <c:pt idx="236">
                  <c:v>3.8106956521739239E-6</c:v>
                </c:pt>
                <c:pt idx="237">
                  <c:v>3.8504695652174048E-6</c:v>
                </c:pt>
                <c:pt idx="238">
                  <c:v>3.9359478260869669E-6</c:v>
                </c:pt>
                <c:pt idx="239">
                  <c:v>3.7781217391304516E-6</c:v>
                </c:pt>
              </c:numCache>
            </c:numRef>
          </c:val>
        </c:ser>
        <c:ser>
          <c:idx val="58"/>
          <c:order val="58"/>
          <c:tx>
            <c:strRef>
              <c:f>plot_data_c!$A$60</c:f>
              <c:strCache>
                <c:ptCount val="1"/>
                <c:pt idx="0">
                  <c:v>580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plot_data_c!$B$60:$IG$60</c:f>
              <c:numCache>
                <c:formatCode>General</c:formatCode>
                <c:ptCount val="240"/>
                <c:pt idx="0">
                  <c:v>1.1230000000000025E-5</c:v>
                </c:pt>
                <c:pt idx="1">
                  <c:v>1.1149059829059858E-5</c:v>
                </c:pt>
                <c:pt idx="2">
                  <c:v>1.1235470085470128E-5</c:v>
                </c:pt>
                <c:pt idx="3">
                  <c:v>1.1140000000000037E-5</c:v>
                </c:pt>
                <c:pt idx="4">
                  <c:v>1.0856581196581239E-5</c:v>
                </c:pt>
                <c:pt idx="5">
                  <c:v>1.1438717948717983E-5</c:v>
                </c:pt>
                <c:pt idx="6">
                  <c:v>1.1200512820512854E-5</c:v>
                </c:pt>
                <c:pt idx="7">
                  <c:v>1.1504529914529963E-5</c:v>
                </c:pt>
                <c:pt idx="8">
                  <c:v>1.0967008547008589E-5</c:v>
                </c:pt>
                <c:pt idx="9">
                  <c:v>1.0831452991453001E-5</c:v>
                </c:pt>
                <c:pt idx="10">
                  <c:v>1.0515128205128246E-5</c:v>
                </c:pt>
                <c:pt idx="11">
                  <c:v>1.0524871794871841E-5</c:v>
                </c:pt>
                <c:pt idx="12">
                  <c:v>1.0758461538461562E-5</c:v>
                </c:pt>
                <c:pt idx="13">
                  <c:v>1.1469230769230803E-5</c:v>
                </c:pt>
                <c:pt idx="14">
                  <c:v>1.1102905982906011E-5</c:v>
                </c:pt>
                <c:pt idx="15">
                  <c:v>1.1214273504273504E-5</c:v>
                </c:pt>
                <c:pt idx="16">
                  <c:v>1.0931452991453012E-5</c:v>
                </c:pt>
                <c:pt idx="17">
                  <c:v>1.1254700854700861E-5</c:v>
                </c:pt>
                <c:pt idx="18">
                  <c:v>1.1433418803418832E-5</c:v>
                </c:pt>
                <c:pt idx="19">
                  <c:v>1.2087435897435941E-5</c:v>
                </c:pt>
                <c:pt idx="20">
                  <c:v>1.1934700854700882E-5</c:v>
                </c:pt>
                <c:pt idx="21">
                  <c:v>1.1825897435897483E-5</c:v>
                </c:pt>
                <c:pt idx="22">
                  <c:v>1.2080170940170972E-5</c:v>
                </c:pt>
                <c:pt idx="23">
                  <c:v>1.1637606837606841E-5</c:v>
                </c:pt>
                <c:pt idx="24">
                  <c:v>1.1636581196581246E-5</c:v>
                </c:pt>
                <c:pt idx="25">
                  <c:v>1.1894102564102597E-5</c:v>
                </c:pt>
                <c:pt idx="26">
                  <c:v>1.2205299145299161E-5</c:v>
                </c:pt>
                <c:pt idx="27">
                  <c:v>1.16782905982906E-5</c:v>
                </c:pt>
                <c:pt idx="28">
                  <c:v>1.1975384615384657E-5</c:v>
                </c:pt>
                <c:pt idx="29">
                  <c:v>1.239991452991453E-5</c:v>
                </c:pt>
                <c:pt idx="30">
                  <c:v>1.2670000000000024E-5</c:v>
                </c:pt>
                <c:pt idx="31">
                  <c:v>1.2542905982906004E-5</c:v>
                </c:pt>
                <c:pt idx="32">
                  <c:v>1.2174871794871828E-5</c:v>
                </c:pt>
                <c:pt idx="33">
                  <c:v>1.1862478632478694E-5</c:v>
                </c:pt>
                <c:pt idx="34">
                  <c:v>1.2235641025641018E-5</c:v>
                </c:pt>
                <c:pt idx="35">
                  <c:v>1.2071282051282051E-5</c:v>
                </c:pt>
                <c:pt idx="36">
                  <c:v>1.2500512820512845E-5</c:v>
                </c:pt>
                <c:pt idx="37">
                  <c:v>1.2476153846153868E-5</c:v>
                </c:pt>
                <c:pt idx="38">
                  <c:v>1.3065042735042741E-5</c:v>
                </c:pt>
                <c:pt idx="39">
                  <c:v>1.3159829059829102E-5</c:v>
                </c:pt>
                <c:pt idx="40">
                  <c:v>1.329965811965815E-5</c:v>
                </c:pt>
                <c:pt idx="41">
                  <c:v>1.2879316239316262E-5</c:v>
                </c:pt>
                <c:pt idx="42">
                  <c:v>1.294367521367528E-5</c:v>
                </c:pt>
                <c:pt idx="43">
                  <c:v>1.2693162393162436E-5</c:v>
                </c:pt>
                <c:pt idx="44">
                  <c:v>1.3216752136752166E-5</c:v>
                </c:pt>
                <c:pt idx="45">
                  <c:v>1.3166324786324812E-5</c:v>
                </c:pt>
                <c:pt idx="46">
                  <c:v>1.3599316239316268E-5</c:v>
                </c:pt>
                <c:pt idx="47">
                  <c:v>1.3510769230769291E-5</c:v>
                </c:pt>
                <c:pt idx="48">
                  <c:v>1.4213589743589789E-5</c:v>
                </c:pt>
                <c:pt idx="49">
                  <c:v>1.3740854700854751E-5</c:v>
                </c:pt>
                <c:pt idx="50">
                  <c:v>1.4084102564102587E-5</c:v>
                </c:pt>
                <c:pt idx="51">
                  <c:v>1.5300769230769294E-5</c:v>
                </c:pt>
                <c:pt idx="52">
                  <c:v>1.576683760683767E-5</c:v>
                </c:pt>
                <c:pt idx="53">
                  <c:v>1.6300512820512868E-5</c:v>
                </c:pt>
                <c:pt idx="54">
                  <c:v>1.5598461538461572E-5</c:v>
                </c:pt>
                <c:pt idx="55">
                  <c:v>1.6609316239316295E-5</c:v>
                </c:pt>
                <c:pt idx="56">
                  <c:v>1.6784444444444481E-5</c:v>
                </c:pt>
                <c:pt idx="57">
                  <c:v>1.6891709401709455E-5</c:v>
                </c:pt>
                <c:pt idx="58">
                  <c:v>1.7323589743589809E-5</c:v>
                </c:pt>
                <c:pt idx="59">
                  <c:v>1.7459914529914529E-5</c:v>
                </c:pt>
                <c:pt idx="60">
                  <c:v>1.7890427350427411E-5</c:v>
                </c:pt>
                <c:pt idx="61">
                  <c:v>1.7202991452991462E-5</c:v>
                </c:pt>
                <c:pt idx="62">
                  <c:v>1.8424358974359012E-5</c:v>
                </c:pt>
                <c:pt idx="63">
                  <c:v>1.8495726495726535E-5</c:v>
                </c:pt>
                <c:pt idx="64">
                  <c:v>1.8855811965812022E-5</c:v>
                </c:pt>
                <c:pt idx="65">
                  <c:v>1.8140769230769298E-5</c:v>
                </c:pt>
                <c:pt idx="66">
                  <c:v>2.0072991452991517E-5</c:v>
                </c:pt>
                <c:pt idx="67">
                  <c:v>2.4376068376068406E-5</c:v>
                </c:pt>
                <c:pt idx="68">
                  <c:v>2.6622222222222293E-5</c:v>
                </c:pt>
                <c:pt idx="69">
                  <c:v>2.2955982905982953E-5</c:v>
                </c:pt>
                <c:pt idx="70">
                  <c:v>2.3272478632478642E-5</c:v>
                </c:pt>
                <c:pt idx="71">
                  <c:v>2.304222222222228E-5</c:v>
                </c:pt>
                <c:pt idx="72">
                  <c:v>2.2691623931624014E-5</c:v>
                </c:pt>
                <c:pt idx="73">
                  <c:v>2.412350427350428E-5</c:v>
                </c:pt>
                <c:pt idx="74">
                  <c:v>2.6746324786324877E-5</c:v>
                </c:pt>
                <c:pt idx="75">
                  <c:v>2.6964529914529959E-5</c:v>
                </c:pt>
                <c:pt idx="76">
                  <c:v>2.7847692307692408E-5</c:v>
                </c:pt>
                <c:pt idx="77">
                  <c:v>2.7348547008547077E-5</c:v>
                </c:pt>
                <c:pt idx="78">
                  <c:v>2.7568119658119755E-5</c:v>
                </c:pt>
                <c:pt idx="79">
                  <c:v>2.8029743589743692E-5</c:v>
                </c:pt>
                <c:pt idx="80">
                  <c:v>2.7550769230769281E-5</c:v>
                </c:pt>
                <c:pt idx="81">
                  <c:v>2.7448547008547093E-5</c:v>
                </c:pt>
                <c:pt idx="82">
                  <c:v>2.9808376068376198E-5</c:v>
                </c:pt>
                <c:pt idx="83">
                  <c:v>2.9604529914529998E-5</c:v>
                </c:pt>
                <c:pt idx="84">
                  <c:v>2.9125982905982906E-5</c:v>
                </c:pt>
                <c:pt idx="85">
                  <c:v>2.9246581196581199E-5</c:v>
                </c:pt>
                <c:pt idx="86">
                  <c:v>2.9567948717948795E-5</c:v>
                </c:pt>
                <c:pt idx="87">
                  <c:v>2.8594444444444444E-5</c:v>
                </c:pt>
                <c:pt idx="88">
                  <c:v>2.7648119658119788E-5</c:v>
                </c:pt>
                <c:pt idx="89">
                  <c:v>2.7716923076923197E-5</c:v>
                </c:pt>
                <c:pt idx="90">
                  <c:v>2.7874529914530013E-5</c:v>
                </c:pt>
                <c:pt idx="91">
                  <c:v>2.8135299145299214E-5</c:v>
                </c:pt>
                <c:pt idx="92">
                  <c:v>2.8229145299145366E-5</c:v>
                </c:pt>
                <c:pt idx="93">
                  <c:v>2.9274700854700926E-5</c:v>
                </c:pt>
                <c:pt idx="94">
                  <c:v>2.9176923076923193E-5</c:v>
                </c:pt>
                <c:pt idx="95">
                  <c:v>2.9252136752136799E-5</c:v>
                </c:pt>
                <c:pt idx="96">
                  <c:v>2.8838119658119771E-5</c:v>
                </c:pt>
                <c:pt idx="97">
                  <c:v>2.9576752136752151E-5</c:v>
                </c:pt>
                <c:pt idx="98">
                  <c:v>2.8910854700854744E-5</c:v>
                </c:pt>
                <c:pt idx="99">
                  <c:v>2.8857863247863334E-5</c:v>
                </c:pt>
                <c:pt idx="100">
                  <c:v>2.9611025641025732E-5</c:v>
                </c:pt>
                <c:pt idx="101">
                  <c:v>2.9545811965812033E-5</c:v>
                </c:pt>
                <c:pt idx="102">
                  <c:v>2.9466068376068417E-5</c:v>
                </c:pt>
                <c:pt idx="103">
                  <c:v>2.9179914529914671E-5</c:v>
                </c:pt>
                <c:pt idx="104">
                  <c:v>2.9283333333333413E-5</c:v>
                </c:pt>
                <c:pt idx="105">
                  <c:v>2.9467948717948813E-5</c:v>
                </c:pt>
                <c:pt idx="106">
                  <c:v>2.9827179487179637E-5</c:v>
                </c:pt>
                <c:pt idx="107">
                  <c:v>3.1481794871794964E-5</c:v>
                </c:pt>
                <c:pt idx="108">
                  <c:v>3.1428717948718025E-5</c:v>
                </c:pt>
                <c:pt idx="109">
                  <c:v>2.9605555555555646E-5</c:v>
                </c:pt>
                <c:pt idx="110">
                  <c:v>2.8779145299145386E-5</c:v>
                </c:pt>
                <c:pt idx="111">
                  <c:v>2.9344700854700856E-5</c:v>
                </c:pt>
                <c:pt idx="112">
                  <c:v>2.8623418803418845E-5</c:v>
                </c:pt>
                <c:pt idx="113">
                  <c:v>2.835188034188034E-5</c:v>
                </c:pt>
                <c:pt idx="114">
                  <c:v>2.8158205128205207E-5</c:v>
                </c:pt>
                <c:pt idx="115">
                  <c:v>2.7858376068376205E-5</c:v>
                </c:pt>
                <c:pt idx="116">
                  <c:v>2.7069743589743725E-5</c:v>
                </c:pt>
                <c:pt idx="117">
                  <c:v>2.7169914529914658E-5</c:v>
                </c:pt>
                <c:pt idx="118">
                  <c:v>2.6369230769230827E-5</c:v>
                </c:pt>
                <c:pt idx="119">
                  <c:v>2.6924786324786332E-5</c:v>
                </c:pt>
                <c:pt idx="120">
                  <c:v>2.6662136752136795E-5</c:v>
                </c:pt>
                <c:pt idx="121">
                  <c:v>2.6294957264957341E-5</c:v>
                </c:pt>
                <c:pt idx="122">
                  <c:v>2.5515470085470193E-5</c:v>
                </c:pt>
                <c:pt idx="123">
                  <c:v>2.4927948717948786E-5</c:v>
                </c:pt>
                <c:pt idx="124">
                  <c:v>2.4982649572649646E-5</c:v>
                </c:pt>
                <c:pt idx="125">
                  <c:v>2.5524017094017152E-5</c:v>
                </c:pt>
                <c:pt idx="126">
                  <c:v>2.5356239316239368E-5</c:v>
                </c:pt>
                <c:pt idx="127">
                  <c:v>2.5151111111111208E-5</c:v>
                </c:pt>
                <c:pt idx="128">
                  <c:v>2.77633333333334E-5</c:v>
                </c:pt>
                <c:pt idx="129">
                  <c:v>2.8256324786324864E-5</c:v>
                </c:pt>
                <c:pt idx="130">
                  <c:v>2.7374529914529997E-5</c:v>
                </c:pt>
                <c:pt idx="131">
                  <c:v>2.7359743589743724E-5</c:v>
                </c:pt>
                <c:pt idx="132">
                  <c:v>2.3431794871794941E-5</c:v>
                </c:pt>
                <c:pt idx="133">
                  <c:v>2.2437777777777928E-5</c:v>
                </c:pt>
                <c:pt idx="134">
                  <c:v>2.1336410256410292E-5</c:v>
                </c:pt>
                <c:pt idx="135">
                  <c:v>2.0469401709401712E-5</c:v>
                </c:pt>
                <c:pt idx="136">
                  <c:v>1.9482222222222283E-5</c:v>
                </c:pt>
                <c:pt idx="137">
                  <c:v>1.9206837606837692E-5</c:v>
                </c:pt>
                <c:pt idx="138">
                  <c:v>1.8535897435897475E-5</c:v>
                </c:pt>
                <c:pt idx="139">
                  <c:v>1.8191452991453029E-5</c:v>
                </c:pt>
                <c:pt idx="140">
                  <c:v>1.8438461538461585E-5</c:v>
                </c:pt>
                <c:pt idx="141">
                  <c:v>1.9047435897435967E-5</c:v>
                </c:pt>
                <c:pt idx="142">
                  <c:v>1.880222222222228E-5</c:v>
                </c:pt>
                <c:pt idx="143">
                  <c:v>1.9153247863247892E-5</c:v>
                </c:pt>
                <c:pt idx="144">
                  <c:v>1.8819145299145359E-5</c:v>
                </c:pt>
                <c:pt idx="145">
                  <c:v>1.8320000000000058E-5</c:v>
                </c:pt>
                <c:pt idx="146">
                  <c:v>1.6947008547008606E-5</c:v>
                </c:pt>
                <c:pt idx="147">
                  <c:v>1.5524957264957327E-5</c:v>
                </c:pt>
                <c:pt idx="148">
                  <c:v>1.4476752136752157E-5</c:v>
                </c:pt>
                <c:pt idx="149">
                  <c:v>1.3896153846153887E-5</c:v>
                </c:pt>
                <c:pt idx="150">
                  <c:v>1.2536495726495741E-5</c:v>
                </c:pt>
                <c:pt idx="151">
                  <c:v>9.932564102564135E-6</c:v>
                </c:pt>
                <c:pt idx="152">
                  <c:v>8.2381794871794829E-6</c:v>
                </c:pt>
                <c:pt idx="153">
                  <c:v>7.8682991452991791E-6</c:v>
                </c:pt>
                <c:pt idx="154">
                  <c:v>7.7306239316239658E-6</c:v>
                </c:pt>
                <c:pt idx="155">
                  <c:v>7.7029401709401949E-6</c:v>
                </c:pt>
                <c:pt idx="156">
                  <c:v>7.5995213675213894E-6</c:v>
                </c:pt>
                <c:pt idx="157">
                  <c:v>7.1806495726495931E-6</c:v>
                </c:pt>
                <c:pt idx="158">
                  <c:v>7.6193418803419069E-6</c:v>
                </c:pt>
                <c:pt idx="159">
                  <c:v>7.7227350427350523E-6</c:v>
                </c:pt>
                <c:pt idx="160">
                  <c:v>7.2221282051282192E-6</c:v>
                </c:pt>
                <c:pt idx="161">
                  <c:v>7.026350427350443E-6</c:v>
                </c:pt>
                <c:pt idx="162">
                  <c:v>7.2698888888889052E-6</c:v>
                </c:pt>
                <c:pt idx="163">
                  <c:v>7.2603504273504453E-6</c:v>
                </c:pt>
                <c:pt idx="164">
                  <c:v>7.1951794871795007E-6</c:v>
                </c:pt>
                <c:pt idx="165">
                  <c:v>6.8473162393162404E-6</c:v>
                </c:pt>
                <c:pt idx="166">
                  <c:v>7.1535726495726686E-6</c:v>
                </c:pt>
                <c:pt idx="167">
                  <c:v>7.1507521367521587E-6</c:v>
                </c:pt>
                <c:pt idx="168">
                  <c:v>7.1658290598290747E-6</c:v>
                </c:pt>
                <c:pt idx="169">
                  <c:v>7.1740512820512994E-6</c:v>
                </c:pt>
                <c:pt idx="170">
                  <c:v>7.2933589743589937E-6</c:v>
                </c:pt>
                <c:pt idx="171">
                  <c:v>6.9831367521367692E-6</c:v>
                </c:pt>
                <c:pt idx="172">
                  <c:v>6.496427350427371E-6</c:v>
                </c:pt>
                <c:pt idx="173">
                  <c:v>6.8862735042735392E-6</c:v>
                </c:pt>
                <c:pt idx="174">
                  <c:v>6.7629572649572763E-6</c:v>
                </c:pt>
                <c:pt idx="175">
                  <c:v>6.8414957264957417E-6</c:v>
                </c:pt>
                <c:pt idx="176">
                  <c:v>6.7322820512820756E-6</c:v>
                </c:pt>
                <c:pt idx="177">
                  <c:v>6.6027264957265167E-6</c:v>
                </c:pt>
                <c:pt idx="178">
                  <c:v>6.5542136752136975E-6</c:v>
                </c:pt>
                <c:pt idx="179">
                  <c:v>6.380649572649594E-6</c:v>
                </c:pt>
                <c:pt idx="180">
                  <c:v>6.2829658119658246E-6</c:v>
                </c:pt>
                <c:pt idx="181">
                  <c:v>6.6046581196581419E-6</c:v>
                </c:pt>
                <c:pt idx="182">
                  <c:v>6.4428119658119832E-6</c:v>
                </c:pt>
                <c:pt idx="183">
                  <c:v>6.3823247863248064E-6</c:v>
                </c:pt>
                <c:pt idx="184">
                  <c:v>6.1800598290598439E-6</c:v>
                </c:pt>
                <c:pt idx="185">
                  <c:v>6.1250940170940264E-6</c:v>
                </c:pt>
                <c:pt idx="186">
                  <c:v>6.2891965811966006E-6</c:v>
                </c:pt>
                <c:pt idx="187">
                  <c:v>6.4877350427350539E-6</c:v>
                </c:pt>
                <c:pt idx="188">
                  <c:v>6.3989316239316438E-6</c:v>
                </c:pt>
                <c:pt idx="189">
                  <c:v>6.2962820512820759E-6</c:v>
                </c:pt>
                <c:pt idx="190">
                  <c:v>6.4091282051282297E-6</c:v>
                </c:pt>
                <c:pt idx="191">
                  <c:v>6.0485213675213825E-6</c:v>
                </c:pt>
                <c:pt idx="192">
                  <c:v>6.0901794871795019E-6</c:v>
                </c:pt>
                <c:pt idx="193">
                  <c:v>6.2459743589743754E-6</c:v>
                </c:pt>
                <c:pt idx="194">
                  <c:v>6.119547008547018E-6</c:v>
                </c:pt>
                <c:pt idx="195">
                  <c:v>6.1213504273504381E-6</c:v>
                </c:pt>
                <c:pt idx="196">
                  <c:v>5.9491196581196801E-6</c:v>
                </c:pt>
                <c:pt idx="197">
                  <c:v>6.1472649572649682E-6</c:v>
                </c:pt>
                <c:pt idx="198">
                  <c:v>6.0777692307692508E-6</c:v>
                </c:pt>
                <c:pt idx="199">
                  <c:v>5.7610427350427643E-6</c:v>
                </c:pt>
                <c:pt idx="200">
                  <c:v>5.6447863247863334E-6</c:v>
                </c:pt>
                <c:pt idx="201">
                  <c:v>5.5977008547008686E-6</c:v>
                </c:pt>
                <c:pt idx="202">
                  <c:v>5.6383247863248064E-6</c:v>
                </c:pt>
                <c:pt idx="203">
                  <c:v>5.9103247863248082E-6</c:v>
                </c:pt>
                <c:pt idx="204">
                  <c:v>5.9109743589743744E-6</c:v>
                </c:pt>
                <c:pt idx="205">
                  <c:v>5.8137264957265179E-6</c:v>
                </c:pt>
                <c:pt idx="206">
                  <c:v>5.6350427350427582E-6</c:v>
                </c:pt>
                <c:pt idx="207">
                  <c:v>5.4368717948718302E-6</c:v>
                </c:pt>
                <c:pt idx="208">
                  <c:v>5.4638034188034417E-6</c:v>
                </c:pt>
                <c:pt idx="209">
                  <c:v>5.4107521367521601E-6</c:v>
                </c:pt>
                <c:pt idx="210">
                  <c:v>5.5434017094017286E-6</c:v>
                </c:pt>
                <c:pt idx="211">
                  <c:v>5.4910683760683948E-6</c:v>
                </c:pt>
                <c:pt idx="212">
                  <c:v>5.5628888888888934E-6</c:v>
                </c:pt>
                <c:pt idx="213">
                  <c:v>5.7324615384615531E-6</c:v>
                </c:pt>
                <c:pt idx="214">
                  <c:v>5.6313760683760809E-6</c:v>
                </c:pt>
                <c:pt idx="215">
                  <c:v>5.5028461538461725E-6</c:v>
                </c:pt>
                <c:pt idx="216">
                  <c:v>5.2678547008547126E-6</c:v>
                </c:pt>
                <c:pt idx="217">
                  <c:v>5.1706837606837808E-6</c:v>
                </c:pt>
                <c:pt idx="218">
                  <c:v>5.01637606837608E-6</c:v>
                </c:pt>
                <c:pt idx="219">
                  <c:v>5.0631538461538514E-6</c:v>
                </c:pt>
                <c:pt idx="220">
                  <c:v>5.5036068376068502E-6</c:v>
                </c:pt>
                <c:pt idx="221">
                  <c:v>5.5378376068376165E-6</c:v>
                </c:pt>
                <c:pt idx="222">
                  <c:v>4.994521367521377E-6</c:v>
                </c:pt>
                <c:pt idx="223">
                  <c:v>5.0165982905983008E-6</c:v>
                </c:pt>
                <c:pt idx="224">
                  <c:v>4.9349145299145377E-6</c:v>
                </c:pt>
                <c:pt idx="225">
                  <c:v>5.0914444444444635E-6</c:v>
                </c:pt>
                <c:pt idx="226">
                  <c:v>4.4826068376068434E-6</c:v>
                </c:pt>
                <c:pt idx="227">
                  <c:v>4.7094871794871919E-6</c:v>
                </c:pt>
                <c:pt idx="228">
                  <c:v>4.8043675213675339E-6</c:v>
                </c:pt>
                <c:pt idx="229">
                  <c:v>4.8912735042735303E-6</c:v>
                </c:pt>
                <c:pt idx="230">
                  <c:v>4.6480940170940294E-6</c:v>
                </c:pt>
                <c:pt idx="231">
                  <c:v>4.5212820512820641E-6</c:v>
                </c:pt>
                <c:pt idx="232">
                  <c:v>4.3620085470085471E-6</c:v>
                </c:pt>
                <c:pt idx="233">
                  <c:v>4.4728205128205306E-6</c:v>
                </c:pt>
                <c:pt idx="234">
                  <c:v>4.4566410256410547E-6</c:v>
                </c:pt>
                <c:pt idx="235">
                  <c:v>3.9025897435897555E-6</c:v>
                </c:pt>
                <c:pt idx="236">
                  <c:v>4.1010512820512926E-6</c:v>
                </c:pt>
                <c:pt idx="237">
                  <c:v>4.188863247863257E-6</c:v>
                </c:pt>
                <c:pt idx="238">
                  <c:v>3.8928632478632551E-6</c:v>
                </c:pt>
                <c:pt idx="239">
                  <c:v>3.91222222222223E-6</c:v>
                </c:pt>
              </c:numCache>
            </c:numRef>
          </c:val>
        </c:ser>
        <c:ser>
          <c:idx val="59"/>
          <c:order val="59"/>
          <c:tx>
            <c:strRef>
              <c:f>plot_data_c!$A$61</c:f>
              <c:strCache>
                <c:ptCount val="1"/>
                <c:pt idx="0">
                  <c:v>590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plot_data_c!$B$61:$IG$61</c:f>
              <c:numCache>
                <c:formatCode>General</c:formatCode>
                <c:ptCount val="240"/>
                <c:pt idx="0">
                  <c:v>1.1013361344537863E-5</c:v>
                </c:pt>
                <c:pt idx="1">
                  <c:v>1.1366638655462241E-5</c:v>
                </c:pt>
                <c:pt idx="2">
                  <c:v>1.134310924369755E-5</c:v>
                </c:pt>
                <c:pt idx="3">
                  <c:v>1.0817310924369742E-5</c:v>
                </c:pt>
                <c:pt idx="4">
                  <c:v>1.0987226890756303E-5</c:v>
                </c:pt>
                <c:pt idx="5">
                  <c:v>1.0830672268907609E-5</c:v>
                </c:pt>
                <c:pt idx="6">
                  <c:v>1.1050336134453783E-5</c:v>
                </c:pt>
                <c:pt idx="7">
                  <c:v>1.12036974789916E-5</c:v>
                </c:pt>
                <c:pt idx="8">
                  <c:v>1.113310924369754E-5</c:v>
                </c:pt>
                <c:pt idx="9">
                  <c:v>1.0999831932773121E-5</c:v>
                </c:pt>
                <c:pt idx="10">
                  <c:v>1.0712016806722689E-5</c:v>
                </c:pt>
                <c:pt idx="11">
                  <c:v>1.0287647058823529E-5</c:v>
                </c:pt>
                <c:pt idx="12">
                  <c:v>1.0706722689075665E-5</c:v>
                </c:pt>
                <c:pt idx="13">
                  <c:v>1.0825798319327781E-5</c:v>
                </c:pt>
                <c:pt idx="14">
                  <c:v>1.0894789915966424E-5</c:v>
                </c:pt>
                <c:pt idx="15">
                  <c:v>1.0999831932773121E-5</c:v>
                </c:pt>
                <c:pt idx="16">
                  <c:v>1.0217058823529415E-5</c:v>
                </c:pt>
                <c:pt idx="17">
                  <c:v>1.0316386554621838E-5</c:v>
                </c:pt>
                <c:pt idx="18">
                  <c:v>1.1661092436974801E-5</c:v>
                </c:pt>
                <c:pt idx="19">
                  <c:v>1.0971848739495826E-5</c:v>
                </c:pt>
                <c:pt idx="20">
                  <c:v>1.1616554621848775E-5</c:v>
                </c:pt>
                <c:pt idx="21">
                  <c:v>1.1239579831932827E-5</c:v>
                </c:pt>
                <c:pt idx="22">
                  <c:v>1.1512100840336181E-5</c:v>
                </c:pt>
                <c:pt idx="23">
                  <c:v>1.1102857142857206E-5</c:v>
                </c:pt>
                <c:pt idx="24">
                  <c:v>1.1195966386554622E-5</c:v>
                </c:pt>
                <c:pt idx="25">
                  <c:v>1.1934201680672308E-5</c:v>
                </c:pt>
                <c:pt idx="26">
                  <c:v>1.17823529411765E-5</c:v>
                </c:pt>
                <c:pt idx="27">
                  <c:v>1.1584873949579883E-5</c:v>
                </c:pt>
                <c:pt idx="28">
                  <c:v>1.2074705882352963E-5</c:v>
                </c:pt>
                <c:pt idx="29">
                  <c:v>1.1907478991596679E-5</c:v>
                </c:pt>
                <c:pt idx="30">
                  <c:v>1.2272268907563025E-5</c:v>
                </c:pt>
                <c:pt idx="31">
                  <c:v>1.2123949579831933E-5</c:v>
                </c:pt>
                <c:pt idx="32">
                  <c:v>1.1765714285714337E-5</c:v>
                </c:pt>
                <c:pt idx="33">
                  <c:v>1.1437226890756309E-5</c:v>
                </c:pt>
                <c:pt idx="34">
                  <c:v>1.1922436974789935E-5</c:v>
                </c:pt>
                <c:pt idx="35">
                  <c:v>1.1975882352941181E-5</c:v>
                </c:pt>
                <c:pt idx="36">
                  <c:v>1.2098571428571441E-5</c:v>
                </c:pt>
                <c:pt idx="37">
                  <c:v>1.256319327731096E-5</c:v>
                </c:pt>
                <c:pt idx="38">
                  <c:v>1.283521008403362E-5</c:v>
                </c:pt>
                <c:pt idx="39">
                  <c:v>1.2842352941176481E-5</c:v>
                </c:pt>
                <c:pt idx="40">
                  <c:v>1.2679999999999999E-5</c:v>
                </c:pt>
                <c:pt idx="41">
                  <c:v>1.2889243697479005E-5</c:v>
                </c:pt>
                <c:pt idx="42">
                  <c:v>1.2690504201680722E-5</c:v>
                </c:pt>
                <c:pt idx="43">
                  <c:v>1.2974705882352973E-5</c:v>
                </c:pt>
                <c:pt idx="44">
                  <c:v>1.2908907563025221E-5</c:v>
                </c:pt>
                <c:pt idx="45">
                  <c:v>1.3383193277310969E-5</c:v>
                </c:pt>
                <c:pt idx="46">
                  <c:v>1.368647058823535E-5</c:v>
                </c:pt>
                <c:pt idx="47">
                  <c:v>1.3472436974789915E-5</c:v>
                </c:pt>
                <c:pt idx="48">
                  <c:v>1.3853697478991596E-5</c:v>
                </c:pt>
                <c:pt idx="49">
                  <c:v>1.3314537815126087E-5</c:v>
                </c:pt>
                <c:pt idx="50">
                  <c:v>1.3352857142857197E-5</c:v>
                </c:pt>
                <c:pt idx="51">
                  <c:v>1.3857226890756322E-5</c:v>
                </c:pt>
                <c:pt idx="52">
                  <c:v>1.5478655462184881E-5</c:v>
                </c:pt>
                <c:pt idx="53">
                  <c:v>1.6497478991596673E-5</c:v>
                </c:pt>
                <c:pt idx="54">
                  <c:v>1.5948319327731131E-5</c:v>
                </c:pt>
                <c:pt idx="55">
                  <c:v>1.6039747899159663E-5</c:v>
                </c:pt>
                <c:pt idx="56">
                  <c:v>1.6824705882353E-5</c:v>
                </c:pt>
                <c:pt idx="57">
                  <c:v>1.6734453781512667E-5</c:v>
                </c:pt>
                <c:pt idx="58">
                  <c:v>1.6913529411764775E-5</c:v>
                </c:pt>
                <c:pt idx="59">
                  <c:v>1.7405462184873961E-5</c:v>
                </c:pt>
                <c:pt idx="60">
                  <c:v>1.7358235294117705E-5</c:v>
                </c:pt>
                <c:pt idx="61">
                  <c:v>1.7416722689075664E-5</c:v>
                </c:pt>
                <c:pt idx="62">
                  <c:v>1.7926302521008401E-5</c:v>
                </c:pt>
                <c:pt idx="63">
                  <c:v>1.8054453781512665E-5</c:v>
                </c:pt>
                <c:pt idx="64">
                  <c:v>1.8898487394958046E-5</c:v>
                </c:pt>
                <c:pt idx="65">
                  <c:v>1.8885882352941216E-5</c:v>
                </c:pt>
                <c:pt idx="66">
                  <c:v>1.9694453781512673E-5</c:v>
                </c:pt>
                <c:pt idx="67">
                  <c:v>2.3221344537815206E-5</c:v>
                </c:pt>
                <c:pt idx="68">
                  <c:v>2.5899243697479111E-5</c:v>
                </c:pt>
                <c:pt idx="69">
                  <c:v>2.276798319327736E-5</c:v>
                </c:pt>
                <c:pt idx="70">
                  <c:v>2.2744621848739495E-5</c:v>
                </c:pt>
                <c:pt idx="71">
                  <c:v>2.1850588235294116E-5</c:v>
                </c:pt>
                <c:pt idx="72">
                  <c:v>2.1673109243697551E-5</c:v>
                </c:pt>
                <c:pt idx="73">
                  <c:v>2.2702605042016858E-5</c:v>
                </c:pt>
                <c:pt idx="74">
                  <c:v>2.5445966386554728E-5</c:v>
                </c:pt>
                <c:pt idx="75">
                  <c:v>2.5977983193277392E-5</c:v>
                </c:pt>
                <c:pt idx="76">
                  <c:v>2.6356890756302591E-5</c:v>
                </c:pt>
                <c:pt idx="77">
                  <c:v>2.6854117647058922E-5</c:v>
                </c:pt>
                <c:pt idx="78">
                  <c:v>2.7027478991596651E-5</c:v>
                </c:pt>
                <c:pt idx="79">
                  <c:v>2.6949747899159784E-5</c:v>
                </c:pt>
                <c:pt idx="80">
                  <c:v>2.6508571428571515E-5</c:v>
                </c:pt>
                <c:pt idx="81">
                  <c:v>2.4534201680672355E-5</c:v>
                </c:pt>
                <c:pt idx="82">
                  <c:v>2.6809831932773221E-5</c:v>
                </c:pt>
                <c:pt idx="83">
                  <c:v>2.7602100840336221E-5</c:v>
                </c:pt>
                <c:pt idx="84">
                  <c:v>2.8817731092436992E-5</c:v>
                </c:pt>
                <c:pt idx="85">
                  <c:v>2.7427142857142955E-5</c:v>
                </c:pt>
                <c:pt idx="86">
                  <c:v>2.8066890756302552E-5</c:v>
                </c:pt>
                <c:pt idx="87">
                  <c:v>2.7631680672269041E-5</c:v>
                </c:pt>
                <c:pt idx="88">
                  <c:v>2.7181008403361475E-5</c:v>
                </c:pt>
                <c:pt idx="89">
                  <c:v>2.8082352941176525E-5</c:v>
                </c:pt>
                <c:pt idx="90">
                  <c:v>2.7451680672269019E-5</c:v>
                </c:pt>
                <c:pt idx="91">
                  <c:v>2.8339579831932781E-5</c:v>
                </c:pt>
                <c:pt idx="92">
                  <c:v>2.8033109243697527E-5</c:v>
                </c:pt>
                <c:pt idx="93">
                  <c:v>2.8446386554621918E-5</c:v>
                </c:pt>
                <c:pt idx="94">
                  <c:v>2.7929159663865628E-5</c:v>
                </c:pt>
                <c:pt idx="95">
                  <c:v>2.8635882352941233E-5</c:v>
                </c:pt>
                <c:pt idx="96">
                  <c:v>2.8525378151260589E-5</c:v>
                </c:pt>
                <c:pt idx="97">
                  <c:v>2.8147058823529482E-5</c:v>
                </c:pt>
                <c:pt idx="98">
                  <c:v>2.8494789915966396E-5</c:v>
                </c:pt>
                <c:pt idx="99">
                  <c:v>2.8469159663865609E-5</c:v>
                </c:pt>
                <c:pt idx="100">
                  <c:v>2.8739327731092485E-5</c:v>
                </c:pt>
                <c:pt idx="101">
                  <c:v>2.8377731092436986E-5</c:v>
                </c:pt>
                <c:pt idx="102">
                  <c:v>2.9101932773109367E-5</c:v>
                </c:pt>
                <c:pt idx="103">
                  <c:v>2.8852689075630256E-5</c:v>
                </c:pt>
                <c:pt idx="104">
                  <c:v>2.9290336134453854E-5</c:v>
                </c:pt>
                <c:pt idx="105">
                  <c:v>2.9099747899159775E-5</c:v>
                </c:pt>
                <c:pt idx="106">
                  <c:v>2.937655462184875E-5</c:v>
                </c:pt>
                <c:pt idx="107">
                  <c:v>2.7685714285714432E-5</c:v>
                </c:pt>
                <c:pt idx="108">
                  <c:v>2.7001764705882416E-5</c:v>
                </c:pt>
                <c:pt idx="109">
                  <c:v>2.6784789915966411E-5</c:v>
                </c:pt>
                <c:pt idx="110">
                  <c:v>2.7755210084033741E-5</c:v>
                </c:pt>
                <c:pt idx="111">
                  <c:v>2.7918235294117692E-5</c:v>
                </c:pt>
                <c:pt idx="112">
                  <c:v>2.7429495798319427E-5</c:v>
                </c:pt>
                <c:pt idx="113">
                  <c:v>2.714184873949589E-5</c:v>
                </c:pt>
                <c:pt idx="114">
                  <c:v>2.6236470588235403E-5</c:v>
                </c:pt>
                <c:pt idx="115">
                  <c:v>2.6457899159663973E-5</c:v>
                </c:pt>
                <c:pt idx="116">
                  <c:v>2.5854873949579934E-5</c:v>
                </c:pt>
                <c:pt idx="117">
                  <c:v>2.6462016806722753E-5</c:v>
                </c:pt>
                <c:pt idx="118">
                  <c:v>2.600302521008411E-5</c:v>
                </c:pt>
                <c:pt idx="119">
                  <c:v>2.6306470588235377E-5</c:v>
                </c:pt>
                <c:pt idx="120">
                  <c:v>2.542554621848741E-5</c:v>
                </c:pt>
                <c:pt idx="121">
                  <c:v>2.4958571428571494E-5</c:v>
                </c:pt>
                <c:pt idx="122">
                  <c:v>2.4958907563025299E-5</c:v>
                </c:pt>
                <c:pt idx="123">
                  <c:v>2.4821428571428629E-5</c:v>
                </c:pt>
                <c:pt idx="124">
                  <c:v>2.4417647058823653E-5</c:v>
                </c:pt>
                <c:pt idx="125">
                  <c:v>2.498747899159664E-5</c:v>
                </c:pt>
                <c:pt idx="126">
                  <c:v>2.5142521008403406E-5</c:v>
                </c:pt>
                <c:pt idx="127">
                  <c:v>2.5120336134453801E-5</c:v>
                </c:pt>
                <c:pt idx="128">
                  <c:v>2.6683865546218606E-5</c:v>
                </c:pt>
                <c:pt idx="129">
                  <c:v>2.6756638655462234E-5</c:v>
                </c:pt>
                <c:pt idx="130">
                  <c:v>2.6936974789916088E-5</c:v>
                </c:pt>
                <c:pt idx="131">
                  <c:v>2.6456806722689168E-5</c:v>
                </c:pt>
                <c:pt idx="132">
                  <c:v>2.3369579831932769E-5</c:v>
                </c:pt>
                <c:pt idx="133">
                  <c:v>2.1721176470588282E-5</c:v>
                </c:pt>
                <c:pt idx="134">
                  <c:v>2.1120840336134453E-5</c:v>
                </c:pt>
                <c:pt idx="135">
                  <c:v>1.9053865546218556E-5</c:v>
                </c:pt>
                <c:pt idx="136">
                  <c:v>1.8151008403361397E-5</c:v>
                </c:pt>
                <c:pt idx="137">
                  <c:v>1.9116134453781555E-5</c:v>
                </c:pt>
                <c:pt idx="138">
                  <c:v>1.8520924369747964E-5</c:v>
                </c:pt>
                <c:pt idx="139">
                  <c:v>1.7544033613445428E-5</c:v>
                </c:pt>
                <c:pt idx="140">
                  <c:v>1.7990336134453783E-5</c:v>
                </c:pt>
                <c:pt idx="141">
                  <c:v>1.8292857142857204E-5</c:v>
                </c:pt>
                <c:pt idx="142">
                  <c:v>1.87736974789916E-5</c:v>
                </c:pt>
                <c:pt idx="143">
                  <c:v>1.7731428571428603E-5</c:v>
                </c:pt>
                <c:pt idx="144">
                  <c:v>1.8192521008403424E-5</c:v>
                </c:pt>
                <c:pt idx="145">
                  <c:v>1.7467478991596679E-5</c:v>
                </c:pt>
                <c:pt idx="146">
                  <c:v>1.6896050420168124E-5</c:v>
                </c:pt>
                <c:pt idx="147">
                  <c:v>1.5190840336134486E-5</c:v>
                </c:pt>
                <c:pt idx="148">
                  <c:v>1.3333529411764762E-5</c:v>
                </c:pt>
                <c:pt idx="149">
                  <c:v>1.3547394957983218E-5</c:v>
                </c:pt>
                <c:pt idx="150">
                  <c:v>1.1794033613445417E-5</c:v>
                </c:pt>
                <c:pt idx="151">
                  <c:v>9.9448739495798327E-6</c:v>
                </c:pt>
                <c:pt idx="152">
                  <c:v>7.6928403361344691E-6</c:v>
                </c:pt>
                <c:pt idx="153">
                  <c:v>7.827369747899185E-6</c:v>
                </c:pt>
                <c:pt idx="154">
                  <c:v>7.741277310924406E-6</c:v>
                </c:pt>
                <c:pt idx="155">
                  <c:v>7.8824285714285882E-6</c:v>
                </c:pt>
                <c:pt idx="156">
                  <c:v>7.6428319327731277E-6</c:v>
                </c:pt>
                <c:pt idx="157">
                  <c:v>7.4340756302521249E-6</c:v>
                </c:pt>
                <c:pt idx="158">
                  <c:v>7.4798403361344831E-6</c:v>
                </c:pt>
                <c:pt idx="159">
                  <c:v>7.8059327731092582E-6</c:v>
                </c:pt>
                <c:pt idx="160">
                  <c:v>7.202176470588249E-6</c:v>
                </c:pt>
                <c:pt idx="161">
                  <c:v>7.0171260504201838E-6</c:v>
                </c:pt>
                <c:pt idx="162">
                  <c:v>7.4596218487395175E-6</c:v>
                </c:pt>
                <c:pt idx="163">
                  <c:v>7.1350084033613751E-6</c:v>
                </c:pt>
                <c:pt idx="164">
                  <c:v>7.4267226890756621E-6</c:v>
                </c:pt>
                <c:pt idx="165">
                  <c:v>7.1136218487395093E-6</c:v>
                </c:pt>
                <c:pt idx="166">
                  <c:v>6.9298151260504342E-6</c:v>
                </c:pt>
                <c:pt idx="167">
                  <c:v>6.9861008403361531E-6</c:v>
                </c:pt>
                <c:pt idx="168">
                  <c:v>7.1884537815126394E-6</c:v>
                </c:pt>
                <c:pt idx="169">
                  <c:v>7.3420924369748134E-6</c:v>
                </c:pt>
                <c:pt idx="170">
                  <c:v>7.1042521008403602E-6</c:v>
                </c:pt>
                <c:pt idx="171">
                  <c:v>6.7109747899159811E-6</c:v>
                </c:pt>
                <c:pt idx="172">
                  <c:v>6.6545798319327815E-6</c:v>
                </c:pt>
                <c:pt idx="173">
                  <c:v>6.9687058823529627E-6</c:v>
                </c:pt>
                <c:pt idx="174">
                  <c:v>6.5712941176470839E-6</c:v>
                </c:pt>
                <c:pt idx="175">
                  <c:v>6.4988151260504336E-6</c:v>
                </c:pt>
                <c:pt idx="176">
                  <c:v>6.4191008403361515E-6</c:v>
                </c:pt>
                <c:pt idx="177">
                  <c:v>6.3751008403361482E-6</c:v>
                </c:pt>
                <c:pt idx="178">
                  <c:v>6.3564621848739814E-6</c:v>
                </c:pt>
                <c:pt idx="179">
                  <c:v>6.1619411764705934E-6</c:v>
                </c:pt>
                <c:pt idx="180">
                  <c:v>5.9618823529411993E-6</c:v>
                </c:pt>
                <c:pt idx="181">
                  <c:v>6.5216554621848982E-6</c:v>
                </c:pt>
                <c:pt idx="182">
                  <c:v>6.6818907563025435E-6</c:v>
                </c:pt>
                <c:pt idx="183">
                  <c:v>6.356016806722697E-6</c:v>
                </c:pt>
                <c:pt idx="184">
                  <c:v>5.9060252100840549E-6</c:v>
                </c:pt>
                <c:pt idx="185">
                  <c:v>6.2216890756302733E-6</c:v>
                </c:pt>
                <c:pt idx="186">
                  <c:v>6.259941176470605E-6</c:v>
                </c:pt>
                <c:pt idx="187">
                  <c:v>6.3304957983193517E-6</c:v>
                </c:pt>
                <c:pt idx="188">
                  <c:v>6.3135798319327876E-6</c:v>
                </c:pt>
                <c:pt idx="189">
                  <c:v>6.0385378151260634E-6</c:v>
                </c:pt>
                <c:pt idx="190">
                  <c:v>6.2114453781512788E-6</c:v>
                </c:pt>
                <c:pt idx="191">
                  <c:v>6.3098991596638946E-6</c:v>
                </c:pt>
                <c:pt idx="192">
                  <c:v>6.2170504201680821E-6</c:v>
                </c:pt>
                <c:pt idx="193">
                  <c:v>6.1192521008403629E-6</c:v>
                </c:pt>
                <c:pt idx="194">
                  <c:v>5.9215798319327912E-6</c:v>
                </c:pt>
                <c:pt idx="195">
                  <c:v>5.8924873949579923E-6</c:v>
                </c:pt>
                <c:pt idx="196">
                  <c:v>5.7344453781512731E-6</c:v>
                </c:pt>
                <c:pt idx="197">
                  <c:v>6.0911008403361472E-6</c:v>
                </c:pt>
                <c:pt idx="198">
                  <c:v>5.4948991596638889E-6</c:v>
                </c:pt>
                <c:pt idx="199">
                  <c:v>5.5058991596638901E-6</c:v>
                </c:pt>
                <c:pt idx="200">
                  <c:v>5.895764705882381E-6</c:v>
                </c:pt>
                <c:pt idx="201">
                  <c:v>5.8004789915966588E-6</c:v>
                </c:pt>
                <c:pt idx="202">
                  <c:v>5.7057142857143049E-6</c:v>
                </c:pt>
                <c:pt idx="203">
                  <c:v>5.4570252100840487E-6</c:v>
                </c:pt>
                <c:pt idx="204">
                  <c:v>5.8386890756302729E-6</c:v>
                </c:pt>
                <c:pt idx="205">
                  <c:v>5.6911176470588304E-6</c:v>
                </c:pt>
                <c:pt idx="206">
                  <c:v>5.5755042016806855E-6</c:v>
                </c:pt>
                <c:pt idx="207">
                  <c:v>5.296252100840365E-6</c:v>
                </c:pt>
                <c:pt idx="208">
                  <c:v>5.3458067226890903E-6</c:v>
                </c:pt>
                <c:pt idx="209">
                  <c:v>5.3978403361344538E-6</c:v>
                </c:pt>
                <c:pt idx="210">
                  <c:v>4.9774873949579977E-6</c:v>
                </c:pt>
                <c:pt idx="211">
                  <c:v>5.2601680672268934E-6</c:v>
                </c:pt>
                <c:pt idx="212">
                  <c:v>5.363336134453797E-6</c:v>
                </c:pt>
                <c:pt idx="213">
                  <c:v>5.3122268907563137E-6</c:v>
                </c:pt>
                <c:pt idx="214">
                  <c:v>5.5075126050420333E-6</c:v>
                </c:pt>
                <c:pt idx="215">
                  <c:v>5.3445546218487398E-6</c:v>
                </c:pt>
                <c:pt idx="216">
                  <c:v>5.3103697478991819E-6</c:v>
                </c:pt>
                <c:pt idx="217">
                  <c:v>5.2807647058823827E-6</c:v>
                </c:pt>
                <c:pt idx="218">
                  <c:v>5.2138907563025374E-6</c:v>
                </c:pt>
                <c:pt idx="219">
                  <c:v>5.2386806722689199E-6</c:v>
                </c:pt>
                <c:pt idx="220">
                  <c:v>5.2528739495798478E-6</c:v>
                </c:pt>
                <c:pt idx="221">
                  <c:v>5.1748655462184866E-6</c:v>
                </c:pt>
                <c:pt idx="222">
                  <c:v>5.5744033613445571E-6</c:v>
                </c:pt>
                <c:pt idx="223">
                  <c:v>4.8410504201680821E-6</c:v>
                </c:pt>
                <c:pt idx="224">
                  <c:v>4.717268907563047E-6</c:v>
                </c:pt>
                <c:pt idx="225">
                  <c:v>4.7570924369748035E-6</c:v>
                </c:pt>
                <c:pt idx="226">
                  <c:v>4.8604033613445509E-6</c:v>
                </c:pt>
                <c:pt idx="227">
                  <c:v>4.9169075630252101E-6</c:v>
                </c:pt>
                <c:pt idx="228">
                  <c:v>4.8209579831932894E-6</c:v>
                </c:pt>
                <c:pt idx="229">
                  <c:v>4.5743109243697534E-6</c:v>
                </c:pt>
                <c:pt idx="230">
                  <c:v>4.6279075630252075E-6</c:v>
                </c:pt>
                <c:pt idx="231">
                  <c:v>4.7420840336134533E-6</c:v>
                </c:pt>
                <c:pt idx="232">
                  <c:v>4.7802689075630514E-6</c:v>
                </c:pt>
                <c:pt idx="233">
                  <c:v>4.4780672268907727E-6</c:v>
                </c:pt>
                <c:pt idx="234">
                  <c:v>4.1353109243697513E-6</c:v>
                </c:pt>
                <c:pt idx="235">
                  <c:v>4.134243697479002E-6</c:v>
                </c:pt>
                <c:pt idx="236">
                  <c:v>4.0912773109243943E-6</c:v>
                </c:pt>
                <c:pt idx="237">
                  <c:v>4.0613865546218534E-6</c:v>
                </c:pt>
                <c:pt idx="238">
                  <c:v>4.0683109243697484E-6</c:v>
                </c:pt>
                <c:pt idx="239">
                  <c:v>4.0046554621848874E-6</c:v>
                </c:pt>
              </c:numCache>
            </c:numRef>
          </c:val>
        </c:ser>
        <c:ser>
          <c:idx val="60"/>
          <c:order val="60"/>
          <c:tx>
            <c:strRef>
              <c:f>plot_data_c!$A$62</c:f>
              <c:strCache>
                <c:ptCount val="1"/>
                <c:pt idx="0">
                  <c:v>600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plot_data_c!$B$62:$IG$62</c:f>
              <c:numCache>
                <c:formatCode>General</c:formatCode>
                <c:ptCount val="240"/>
                <c:pt idx="0">
                  <c:v>1.1150082644628139E-5</c:v>
                </c:pt>
                <c:pt idx="1">
                  <c:v>1.122016528925626E-5</c:v>
                </c:pt>
                <c:pt idx="2">
                  <c:v>1.0831074380165338E-5</c:v>
                </c:pt>
                <c:pt idx="3">
                  <c:v>1.0429090909090908E-5</c:v>
                </c:pt>
                <c:pt idx="4">
                  <c:v>1.0926694214876069E-5</c:v>
                </c:pt>
                <c:pt idx="5">
                  <c:v>1.0864380165289288E-5</c:v>
                </c:pt>
                <c:pt idx="6">
                  <c:v>1.1330495867768647E-5</c:v>
                </c:pt>
                <c:pt idx="7">
                  <c:v>1.0676446280991736E-5</c:v>
                </c:pt>
                <c:pt idx="8">
                  <c:v>1.0708429752066164E-5</c:v>
                </c:pt>
                <c:pt idx="9">
                  <c:v>1.0936280991735559E-5</c:v>
                </c:pt>
                <c:pt idx="10">
                  <c:v>1.0653636363636363E-5</c:v>
                </c:pt>
                <c:pt idx="11">
                  <c:v>1.0130000000000001E-5</c:v>
                </c:pt>
                <c:pt idx="12">
                  <c:v>1.036429752066116E-5</c:v>
                </c:pt>
                <c:pt idx="13">
                  <c:v>1.0366859504132281E-5</c:v>
                </c:pt>
                <c:pt idx="14">
                  <c:v>1.0713305785123983E-5</c:v>
                </c:pt>
                <c:pt idx="15">
                  <c:v>1.0468181818181855E-5</c:v>
                </c:pt>
                <c:pt idx="16">
                  <c:v>1.0061322314049601E-5</c:v>
                </c:pt>
                <c:pt idx="17">
                  <c:v>1.0034297520661158E-5</c:v>
                </c:pt>
                <c:pt idx="18">
                  <c:v>1.1547190082644643E-5</c:v>
                </c:pt>
                <c:pt idx="19">
                  <c:v>1.1250661157024793E-5</c:v>
                </c:pt>
                <c:pt idx="20">
                  <c:v>1.1373966942148759E-5</c:v>
                </c:pt>
                <c:pt idx="21">
                  <c:v>1.0767603305785157E-5</c:v>
                </c:pt>
                <c:pt idx="22">
                  <c:v>1.1592975206611625E-5</c:v>
                </c:pt>
                <c:pt idx="23">
                  <c:v>1.153462809917359E-5</c:v>
                </c:pt>
                <c:pt idx="24">
                  <c:v>1.1794297520661159E-5</c:v>
                </c:pt>
                <c:pt idx="25">
                  <c:v>1.1969421487603363E-5</c:v>
                </c:pt>
                <c:pt idx="26">
                  <c:v>1.1891239669421528E-5</c:v>
                </c:pt>
                <c:pt idx="27">
                  <c:v>1.184768595041326E-5</c:v>
                </c:pt>
                <c:pt idx="28">
                  <c:v>1.1720743801652924E-5</c:v>
                </c:pt>
                <c:pt idx="29">
                  <c:v>1.1984628099173606E-5</c:v>
                </c:pt>
                <c:pt idx="30">
                  <c:v>1.1259504132231429E-5</c:v>
                </c:pt>
                <c:pt idx="31">
                  <c:v>1.2111239669421511E-5</c:v>
                </c:pt>
                <c:pt idx="32">
                  <c:v>1.1830082644628148E-5</c:v>
                </c:pt>
                <c:pt idx="33">
                  <c:v>1.1522148760330627E-5</c:v>
                </c:pt>
                <c:pt idx="34">
                  <c:v>1.2539669421487621E-5</c:v>
                </c:pt>
                <c:pt idx="35">
                  <c:v>1.1926198347107509E-5</c:v>
                </c:pt>
                <c:pt idx="36">
                  <c:v>1.2442644628099181E-5</c:v>
                </c:pt>
                <c:pt idx="37">
                  <c:v>1.2505289256198383E-5</c:v>
                </c:pt>
                <c:pt idx="38">
                  <c:v>1.2604876033057903E-5</c:v>
                </c:pt>
                <c:pt idx="39">
                  <c:v>1.2592644628099173E-5</c:v>
                </c:pt>
                <c:pt idx="40">
                  <c:v>1.301016528925625E-5</c:v>
                </c:pt>
                <c:pt idx="41">
                  <c:v>1.250710743801657E-5</c:v>
                </c:pt>
                <c:pt idx="42">
                  <c:v>1.2576115702479345E-5</c:v>
                </c:pt>
                <c:pt idx="43">
                  <c:v>1.2654793388429755E-5</c:v>
                </c:pt>
                <c:pt idx="44">
                  <c:v>1.2661818181818225E-5</c:v>
                </c:pt>
                <c:pt idx="45">
                  <c:v>1.3485371900826479E-5</c:v>
                </c:pt>
                <c:pt idx="46">
                  <c:v>1.2964958677685994E-5</c:v>
                </c:pt>
                <c:pt idx="47">
                  <c:v>1.3662396694214914E-5</c:v>
                </c:pt>
                <c:pt idx="48">
                  <c:v>1.2937520661157085E-5</c:v>
                </c:pt>
                <c:pt idx="49">
                  <c:v>1.2851322314049603E-5</c:v>
                </c:pt>
                <c:pt idx="50">
                  <c:v>1.294636363636367E-5</c:v>
                </c:pt>
                <c:pt idx="51">
                  <c:v>1.4083057851239685E-5</c:v>
                </c:pt>
                <c:pt idx="52">
                  <c:v>1.607413223140499E-5</c:v>
                </c:pt>
                <c:pt idx="53">
                  <c:v>1.6778264462809925E-5</c:v>
                </c:pt>
                <c:pt idx="54">
                  <c:v>1.6454380165289296E-5</c:v>
                </c:pt>
                <c:pt idx="55">
                  <c:v>1.591842975206617E-5</c:v>
                </c:pt>
                <c:pt idx="56">
                  <c:v>1.6214214876033061E-5</c:v>
                </c:pt>
                <c:pt idx="57">
                  <c:v>1.6569173553719071E-5</c:v>
                </c:pt>
                <c:pt idx="58">
                  <c:v>1.7037603305785154E-5</c:v>
                </c:pt>
                <c:pt idx="59">
                  <c:v>1.7050000000000032E-5</c:v>
                </c:pt>
                <c:pt idx="60">
                  <c:v>1.7246115702479367E-5</c:v>
                </c:pt>
                <c:pt idx="61">
                  <c:v>1.6766859504132304E-5</c:v>
                </c:pt>
                <c:pt idx="62">
                  <c:v>1.7154049586776859E-5</c:v>
                </c:pt>
                <c:pt idx="63">
                  <c:v>1.7501735537190129E-5</c:v>
                </c:pt>
                <c:pt idx="64">
                  <c:v>1.8518429752066176E-5</c:v>
                </c:pt>
                <c:pt idx="65">
                  <c:v>1.8607107438016589E-5</c:v>
                </c:pt>
                <c:pt idx="66">
                  <c:v>1.9702644628099224E-5</c:v>
                </c:pt>
                <c:pt idx="67">
                  <c:v>2.3264132231405001E-5</c:v>
                </c:pt>
                <c:pt idx="68">
                  <c:v>2.5311239669421583E-5</c:v>
                </c:pt>
                <c:pt idx="69">
                  <c:v>2.1962809917355402E-5</c:v>
                </c:pt>
                <c:pt idx="70">
                  <c:v>2.2076776859504236E-5</c:v>
                </c:pt>
                <c:pt idx="71">
                  <c:v>2.1396363636363683E-5</c:v>
                </c:pt>
                <c:pt idx="72">
                  <c:v>2.1421900826446376E-5</c:v>
                </c:pt>
                <c:pt idx="73">
                  <c:v>2.1948264462810003E-5</c:v>
                </c:pt>
                <c:pt idx="74">
                  <c:v>2.4641157024793511E-5</c:v>
                </c:pt>
                <c:pt idx="75">
                  <c:v>2.5361818181818256E-5</c:v>
                </c:pt>
                <c:pt idx="76">
                  <c:v>2.5783801652892618E-5</c:v>
                </c:pt>
                <c:pt idx="77">
                  <c:v>2.6212809917355451E-5</c:v>
                </c:pt>
                <c:pt idx="78">
                  <c:v>2.6485702479338959E-5</c:v>
                </c:pt>
                <c:pt idx="79">
                  <c:v>2.5926280991735541E-5</c:v>
                </c:pt>
                <c:pt idx="80">
                  <c:v>2.3851239669421583E-5</c:v>
                </c:pt>
                <c:pt idx="81">
                  <c:v>2.2275785123967043E-5</c:v>
                </c:pt>
                <c:pt idx="82">
                  <c:v>2.2667933884297613E-5</c:v>
                </c:pt>
                <c:pt idx="83">
                  <c:v>2.5788347107438059E-5</c:v>
                </c:pt>
                <c:pt idx="84">
                  <c:v>2.7227107438016649E-5</c:v>
                </c:pt>
                <c:pt idx="85">
                  <c:v>2.7315785123967025E-5</c:v>
                </c:pt>
                <c:pt idx="86">
                  <c:v>2.7257024793388432E-5</c:v>
                </c:pt>
                <c:pt idx="87">
                  <c:v>2.7396528925619882E-5</c:v>
                </c:pt>
                <c:pt idx="88">
                  <c:v>2.7294214876033175E-5</c:v>
                </c:pt>
                <c:pt idx="89">
                  <c:v>2.7310991735537196E-5</c:v>
                </c:pt>
                <c:pt idx="90">
                  <c:v>2.7563223140495892E-5</c:v>
                </c:pt>
                <c:pt idx="91">
                  <c:v>2.6596198347107436E-5</c:v>
                </c:pt>
                <c:pt idx="92">
                  <c:v>2.6794628099173619E-5</c:v>
                </c:pt>
                <c:pt idx="93">
                  <c:v>2.7624958677686029E-5</c:v>
                </c:pt>
                <c:pt idx="94">
                  <c:v>2.7563223140495892E-5</c:v>
                </c:pt>
                <c:pt idx="95">
                  <c:v>2.8007355371900904E-5</c:v>
                </c:pt>
                <c:pt idx="96">
                  <c:v>2.7317438016529005E-5</c:v>
                </c:pt>
                <c:pt idx="97">
                  <c:v>2.7167107438016626E-5</c:v>
                </c:pt>
                <c:pt idx="98">
                  <c:v>2.7050495867768654E-5</c:v>
                </c:pt>
                <c:pt idx="99">
                  <c:v>2.7342892561983575E-5</c:v>
                </c:pt>
                <c:pt idx="100">
                  <c:v>2.7358016528925734E-5</c:v>
                </c:pt>
                <c:pt idx="101">
                  <c:v>2.825371900826456E-5</c:v>
                </c:pt>
                <c:pt idx="102">
                  <c:v>2.7525041322314123E-5</c:v>
                </c:pt>
                <c:pt idx="103">
                  <c:v>2.70452892561984E-5</c:v>
                </c:pt>
                <c:pt idx="104">
                  <c:v>2.8060413223140495E-5</c:v>
                </c:pt>
                <c:pt idx="105">
                  <c:v>2.81804958677686E-5</c:v>
                </c:pt>
                <c:pt idx="106">
                  <c:v>2.8125785123966989E-5</c:v>
                </c:pt>
                <c:pt idx="107">
                  <c:v>2.5870495867768665E-5</c:v>
                </c:pt>
                <c:pt idx="108">
                  <c:v>2.4291818181818291E-5</c:v>
                </c:pt>
                <c:pt idx="109">
                  <c:v>2.4000165289256275E-5</c:v>
                </c:pt>
                <c:pt idx="110">
                  <c:v>2.6361322314049664E-5</c:v>
                </c:pt>
                <c:pt idx="111">
                  <c:v>2.7340578512396776E-5</c:v>
                </c:pt>
                <c:pt idx="112">
                  <c:v>2.5596446280991742E-5</c:v>
                </c:pt>
                <c:pt idx="113">
                  <c:v>2.5891404958677692E-5</c:v>
                </c:pt>
                <c:pt idx="114">
                  <c:v>2.6053636363636417E-5</c:v>
                </c:pt>
                <c:pt idx="115">
                  <c:v>2.5379504132231398E-5</c:v>
                </c:pt>
                <c:pt idx="116">
                  <c:v>2.5562314049586782E-5</c:v>
                </c:pt>
                <c:pt idx="117">
                  <c:v>2.6237272727272877E-5</c:v>
                </c:pt>
                <c:pt idx="118">
                  <c:v>2.4794710743801656E-5</c:v>
                </c:pt>
                <c:pt idx="119">
                  <c:v>2.4674793388429849E-5</c:v>
                </c:pt>
                <c:pt idx="120">
                  <c:v>2.4827933884297603E-5</c:v>
                </c:pt>
                <c:pt idx="121">
                  <c:v>2.3724049586776907E-5</c:v>
                </c:pt>
                <c:pt idx="122">
                  <c:v>2.4069090909090957E-5</c:v>
                </c:pt>
                <c:pt idx="123">
                  <c:v>2.3295619834710789E-5</c:v>
                </c:pt>
                <c:pt idx="124">
                  <c:v>2.3270330578512487E-5</c:v>
                </c:pt>
                <c:pt idx="125">
                  <c:v>2.3644710743801693E-5</c:v>
                </c:pt>
                <c:pt idx="126">
                  <c:v>2.4453471074380212E-5</c:v>
                </c:pt>
                <c:pt idx="127">
                  <c:v>2.5112561983471091E-5</c:v>
                </c:pt>
                <c:pt idx="128">
                  <c:v>2.7361900826446374E-5</c:v>
                </c:pt>
                <c:pt idx="129">
                  <c:v>2.6829256198347158E-5</c:v>
                </c:pt>
                <c:pt idx="130">
                  <c:v>2.6424132231405021E-5</c:v>
                </c:pt>
                <c:pt idx="131">
                  <c:v>2.6189338842975298E-5</c:v>
                </c:pt>
                <c:pt idx="132">
                  <c:v>2.2977024793388432E-5</c:v>
                </c:pt>
                <c:pt idx="133">
                  <c:v>2.0700165289256252E-5</c:v>
                </c:pt>
                <c:pt idx="134">
                  <c:v>1.9834297520661187E-5</c:v>
                </c:pt>
                <c:pt idx="135">
                  <c:v>1.899181818181824E-5</c:v>
                </c:pt>
                <c:pt idx="136">
                  <c:v>1.9111900826446281E-5</c:v>
                </c:pt>
                <c:pt idx="137">
                  <c:v>1.8506446280991761E-5</c:v>
                </c:pt>
                <c:pt idx="138">
                  <c:v>1.8548512396694254E-5</c:v>
                </c:pt>
                <c:pt idx="139">
                  <c:v>1.7924462809917414E-5</c:v>
                </c:pt>
                <c:pt idx="140">
                  <c:v>1.8117107438016586E-5</c:v>
                </c:pt>
                <c:pt idx="141">
                  <c:v>1.7700991735537252E-5</c:v>
                </c:pt>
                <c:pt idx="142">
                  <c:v>1.7952148760330633E-5</c:v>
                </c:pt>
                <c:pt idx="143">
                  <c:v>1.7411735537190118E-5</c:v>
                </c:pt>
                <c:pt idx="144">
                  <c:v>1.7540743801652921E-5</c:v>
                </c:pt>
                <c:pt idx="145">
                  <c:v>1.70507438016529E-5</c:v>
                </c:pt>
                <c:pt idx="146">
                  <c:v>1.5918181818181864E-5</c:v>
                </c:pt>
                <c:pt idx="147">
                  <c:v>1.4519173553719035E-5</c:v>
                </c:pt>
                <c:pt idx="148">
                  <c:v>1.3529669421487639E-5</c:v>
                </c:pt>
                <c:pt idx="149">
                  <c:v>1.3102148760330625E-5</c:v>
                </c:pt>
                <c:pt idx="150">
                  <c:v>1.1529256198347138E-5</c:v>
                </c:pt>
                <c:pt idx="151">
                  <c:v>9.9322314049586994E-6</c:v>
                </c:pt>
                <c:pt idx="152">
                  <c:v>7.6741570247934074E-6</c:v>
                </c:pt>
                <c:pt idx="153">
                  <c:v>7.5091239669421756E-6</c:v>
                </c:pt>
                <c:pt idx="154">
                  <c:v>7.4109173553719178E-6</c:v>
                </c:pt>
                <c:pt idx="155">
                  <c:v>7.5455950413223379E-6</c:v>
                </c:pt>
                <c:pt idx="156">
                  <c:v>7.7099173553719195E-6</c:v>
                </c:pt>
                <c:pt idx="157">
                  <c:v>7.8348099173553873E-6</c:v>
                </c:pt>
                <c:pt idx="158">
                  <c:v>7.2428842975206795E-6</c:v>
                </c:pt>
                <c:pt idx="159">
                  <c:v>7.6046942148760478E-6</c:v>
                </c:pt>
                <c:pt idx="160">
                  <c:v>7.585231404958709E-6</c:v>
                </c:pt>
                <c:pt idx="161">
                  <c:v>7.6172892561983504E-6</c:v>
                </c:pt>
                <c:pt idx="162">
                  <c:v>7.0710495867768891E-6</c:v>
                </c:pt>
                <c:pt idx="163">
                  <c:v>6.8588925619834858E-6</c:v>
                </c:pt>
                <c:pt idx="164">
                  <c:v>6.6991074380165434E-6</c:v>
                </c:pt>
                <c:pt idx="165">
                  <c:v>7.2933966942149122E-6</c:v>
                </c:pt>
                <c:pt idx="166">
                  <c:v>7.258628099173589E-6</c:v>
                </c:pt>
                <c:pt idx="167">
                  <c:v>6.9975206611570406E-6</c:v>
                </c:pt>
                <c:pt idx="168">
                  <c:v>7.1007107438016779E-6</c:v>
                </c:pt>
                <c:pt idx="169">
                  <c:v>6.8176611570248142E-6</c:v>
                </c:pt>
                <c:pt idx="170">
                  <c:v>6.8318595041322551E-6</c:v>
                </c:pt>
                <c:pt idx="171">
                  <c:v>7.1510247933884504E-6</c:v>
                </c:pt>
                <c:pt idx="172">
                  <c:v>6.8551322314049711E-6</c:v>
                </c:pt>
                <c:pt idx="173">
                  <c:v>6.8976115702479334E-6</c:v>
                </c:pt>
                <c:pt idx="174">
                  <c:v>6.37495867768595E-6</c:v>
                </c:pt>
                <c:pt idx="175">
                  <c:v>6.520107438016538E-6</c:v>
                </c:pt>
                <c:pt idx="176">
                  <c:v>6.201338842975219E-6</c:v>
                </c:pt>
                <c:pt idx="177">
                  <c:v>6.3619421487603519E-6</c:v>
                </c:pt>
                <c:pt idx="178">
                  <c:v>6.3087355371900834E-6</c:v>
                </c:pt>
                <c:pt idx="179">
                  <c:v>6.2158512396694321E-6</c:v>
                </c:pt>
                <c:pt idx="180">
                  <c:v>6.3754628099173776E-6</c:v>
                </c:pt>
                <c:pt idx="181">
                  <c:v>5.9111818181818344E-6</c:v>
                </c:pt>
                <c:pt idx="182">
                  <c:v>6.1825950413223274E-6</c:v>
                </c:pt>
                <c:pt idx="183">
                  <c:v>6.2315867768595183E-6</c:v>
                </c:pt>
                <c:pt idx="184">
                  <c:v>5.9682396694215019E-6</c:v>
                </c:pt>
                <c:pt idx="185">
                  <c:v>6.1699090909091092E-6</c:v>
                </c:pt>
                <c:pt idx="186">
                  <c:v>5.4075950413223306E-6</c:v>
                </c:pt>
                <c:pt idx="187">
                  <c:v>5.8351983471074424E-6</c:v>
                </c:pt>
                <c:pt idx="188">
                  <c:v>6.0548842975206698E-6</c:v>
                </c:pt>
                <c:pt idx="189">
                  <c:v>5.9970661157025051E-6</c:v>
                </c:pt>
                <c:pt idx="190">
                  <c:v>5.7583057851239935E-6</c:v>
                </c:pt>
                <c:pt idx="191">
                  <c:v>5.7912231404958974E-6</c:v>
                </c:pt>
                <c:pt idx="192">
                  <c:v>6.3279173553719012E-6</c:v>
                </c:pt>
                <c:pt idx="193">
                  <c:v>6.2052892561983587E-6</c:v>
                </c:pt>
                <c:pt idx="194">
                  <c:v>5.6624958677685951E-6</c:v>
                </c:pt>
                <c:pt idx="195">
                  <c:v>5.7466859504132424E-6</c:v>
                </c:pt>
                <c:pt idx="196">
                  <c:v>5.8823057851239909E-6</c:v>
                </c:pt>
                <c:pt idx="197">
                  <c:v>5.9685619834711E-6</c:v>
                </c:pt>
                <c:pt idx="198">
                  <c:v>5.6037603305785298E-6</c:v>
                </c:pt>
                <c:pt idx="199">
                  <c:v>5.4658677685950521E-6</c:v>
                </c:pt>
                <c:pt idx="200">
                  <c:v>5.7316280991735899E-6</c:v>
                </c:pt>
                <c:pt idx="201">
                  <c:v>6.0449256198347207E-6</c:v>
                </c:pt>
                <c:pt idx="202">
                  <c:v>6.1147355371900815E-6</c:v>
                </c:pt>
                <c:pt idx="203">
                  <c:v>5.8379338842975391E-6</c:v>
                </c:pt>
                <c:pt idx="204">
                  <c:v>5.4283223140496095E-6</c:v>
                </c:pt>
                <c:pt idx="205">
                  <c:v>5.4128429752066326E-6</c:v>
                </c:pt>
                <c:pt idx="206">
                  <c:v>5.6244545454545474E-6</c:v>
                </c:pt>
                <c:pt idx="207">
                  <c:v>5.2978842975206727E-6</c:v>
                </c:pt>
                <c:pt idx="208">
                  <c:v>5.5996198347107609E-6</c:v>
                </c:pt>
                <c:pt idx="209">
                  <c:v>5.45517355371902E-6</c:v>
                </c:pt>
                <c:pt idx="210">
                  <c:v>5.5013140495867861E-6</c:v>
                </c:pt>
                <c:pt idx="211">
                  <c:v>5.2699421487603511E-6</c:v>
                </c:pt>
                <c:pt idx="212">
                  <c:v>5.3820578512396817E-6</c:v>
                </c:pt>
                <c:pt idx="213">
                  <c:v>5.684495867768595E-6</c:v>
                </c:pt>
                <c:pt idx="214">
                  <c:v>5.4677438016529109E-6</c:v>
                </c:pt>
                <c:pt idx="215">
                  <c:v>5.237735537190083E-6</c:v>
                </c:pt>
                <c:pt idx="216">
                  <c:v>5.1150082644628201E-6</c:v>
                </c:pt>
                <c:pt idx="217">
                  <c:v>5.2540165289256196E-6</c:v>
                </c:pt>
                <c:pt idx="218">
                  <c:v>5.1686611570248119E-6</c:v>
                </c:pt>
                <c:pt idx="219">
                  <c:v>5.0634793388429859E-6</c:v>
                </c:pt>
                <c:pt idx="220">
                  <c:v>5.1522396694214914E-6</c:v>
                </c:pt>
                <c:pt idx="221">
                  <c:v>5.0820082644628266E-6</c:v>
                </c:pt>
                <c:pt idx="222">
                  <c:v>5.2713553719008475E-6</c:v>
                </c:pt>
                <c:pt idx="223">
                  <c:v>4.771909090909116E-6</c:v>
                </c:pt>
                <c:pt idx="224">
                  <c:v>4.893264462809934E-6</c:v>
                </c:pt>
                <c:pt idx="225">
                  <c:v>4.5762479338843257E-6</c:v>
                </c:pt>
                <c:pt idx="226">
                  <c:v>4.8149504132231518E-6</c:v>
                </c:pt>
                <c:pt idx="227">
                  <c:v>4.6228595041322395E-6</c:v>
                </c:pt>
                <c:pt idx="228">
                  <c:v>4.6570661157024917E-6</c:v>
                </c:pt>
                <c:pt idx="229">
                  <c:v>4.9429008264462813E-6</c:v>
                </c:pt>
                <c:pt idx="230">
                  <c:v>4.8709669421487739E-6</c:v>
                </c:pt>
                <c:pt idx="231">
                  <c:v>4.4845950413223286E-6</c:v>
                </c:pt>
                <c:pt idx="232">
                  <c:v>4.4167190082644817E-6</c:v>
                </c:pt>
                <c:pt idx="233">
                  <c:v>4.6132148760330575E-6</c:v>
                </c:pt>
                <c:pt idx="234">
                  <c:v>4.3869504132231594E-6</c:v>
                </c:pt>
                <c:pt idx="235">
                  <c:v>4.4060495867768824E-6</c:v>
                </c:pt>
                <c:pt idx="236">
                  <c:v>4.2121900826446517E-6</c:v>
                </c:pt>
                <c:pt idx="237">
                  <c:v>4.2465950413223319E-6</c:v>
                </c:pt>
                <c:pt idx="238">
                  <c:v>3.8678016528925789E-6</c:v>
                </c:pt>
                <c:pt idx="239">
                  <c:v>3.8194214876033152E-6</c:v>
                </c:pt>
              </c:numCache>
            </c:numRef>
          </c:val>
        </c:ser>
        <c:ser>
          <c:idx val="61"/>
          <c:order val="61"/>
          <c:tx>
            <c:strRef>
              <c:f>plot_data_c!$A$63</c:f>
              <c:strCache>
                <c:ptCount val="1"/>
                <c:pt idx="0">
                  <c:v>610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plot_data_c!$B$63:$IG$63</c:f>
              <c:numCache>
                <c:formatCode>General</c:formatCode>
                <c:ptCount val="240"/>
                <c:pt idx="0">
                  <c:v>1.1425121951219558E-5</c:v>
                </c:pt>
                <c:pt idx="1">
                  <c:v>1.039577235772358E-5</c:v>
                </c:pt>
                <c:pt idx="2">
                  <c:v>1.0589756097561012E-5</c:v>
                </c:pt>
                <c:pt idx="3">
                  <c:v>1.0809186991869942E-5</c:v>
                </c:pt>
                <c:pt idx="4">
                  <c:v>1.0666504065040686E-5</c:v>
                </c:pt>
                <c:pt idx="5">
                  <c:v>1.0597073170731706E-5</c:v>
                </c:pt>
                <c:pt idx="6">
                  <c:v>1.13989430894309E-5</c:v>
                </c:pt>
                <c:pt idx="7">
                  <c:v>1.0785609756097594E-5</c:v>
                </c:pt>
                <c:pt idx="8">
                  <c:v>1.0668211382113843E-5</c:v>
                </c:pt>
                <c:pt idx="9">
                  <c:v>1.0803902439024395E-5</c:v>
                </c:pt>
                <c:pt idx="10">
                  <c:v>1.0912276422764227E-5</c:v>
                </c:pt>
                <c:pt idx="11">
                  <c:v>1.0365447154471545E-5</c:v>
                </c:pt>
                <c:pt idx="12">
                  <c:v>1.0726341463414656E-5</c:v>
                </c:pt>
                <c:pt idx="13">
                  <c:v>1.0194390243902473E-5</c:v>
                </c:pt>
                <c:pt idx="14">
                  <c:v>1.0623821138211436E-5</c:v>
                </c:pt>
                <c:pt idx="15">
                  <c:v>1.0107317073170733E-5</c:v>
                </c:pt>
                <c:pt idx="16">
                  <c:v>9.837886178861828E-6</c:v>
                </c:pt>
                <c:pt idx="17">
                  <c:v>1.0724146341463452E-5</c:v>
                </c:pt>
                <c:pt idx="18">
                  <c:v>1.1259837398374015E-5</c:v>
                </c:pt>
                <c:pt idx="19">
                  <c:v>1.1502520325203313E-5</c:v>
                </c:pt>
                <c:pt idx="20">
                  <c:v>1.1467398373983765E-5</c:v>
                </c:pt>
                <c:pt idx="21">
                  <c:v>1.1125853658536637E-5</c:v>
                </c:pt>
                <c:pt idx="22">
                  <c:v>1.1353658536585402E-5</c:v>
                </c:pt>
                <c:pt idx="23">
                  <c:v>1.1458943089430901E-5</c:v>
                </c:pt>
                <c:pt idx="24">
                  <c:v>1.1722682926829271E-5</c:v>
                </c:pt>
                <c:pt idx="25">
                  <c:v>1.1423414634146374E-5</c:v>
                </c:pt>
                <c:pt idx="26">
                  <c:v>1.1619349593495943E-5</c:v>
                </c:pt>
                <c:pt idx="27">
                  <c:v>1.1363170731707387E-5</c:v>
                </c:pt>
                <c:pt idx="28">
                  <c:v>1.228382113821143E-5</c:v>
                </c:pt>
                <c:pt idx="29">
                  <c:v>1.1849593495934992E-5</c:v>
                </c:pt>
                <c:pt idx="30">
                  <c:v>1.1499512195121961E-5</c:v>
                </c:pt>
                <c:pt idx="31">
                  <c:v>1.1330406504065074E-5</c:v>
                </c:pt>
                <c:pt idx="32">
                  <c:v>1.1650650406504093E-5</c:v>
                </c:pt>
                <c:pt idx="33">
                  <c:v>1.1965528455284606E-5</c:v>
                </c:pt>
                <c:pt idx="34">
                  <c:v>1.1776910569105713E-5</c:v>
                </c:pt>
                <c:pt idx="35">
                  <c:v>1.2220569105691085E-5</c:v>
                </c:pt>
                <c:pt idx="36">
                  <c:v>1.2167235772357743E-5</c:v>
                </c:pt>
                <c:pt idx="37">
                  <c:v>1.1854715447154503E-5</c:v>
                </c:pt>
                <c:pt idx="38">
                  <c:v>1.2069430894308967E-5</c:v>
                </c:pt>
                <c:pt idx="39">
                  <c:v>1.3209512195121951E-5</c:v>
                </c:pt>
                <c:pt idx="40">
                  <c:v>1.3087967479674797E-5</c:v>
                </c:pt>
                <c:pt idx="41">
                  <c:v>1.28003252032521E-5</c:v>
                </c:pt>
                <c:pt idx="42">
                  <c:v>1.2228373983739841E-5</c:v>
                </c:pt>
                <c:pt idx="43">
                  <c:v>1.2604227642276457E-5</c:v>
                </c:pt>
                <c:pt idx="44">
                  <c:v>1.2088211382113827E-5</c:v>
                </c:pt>
                <c:pt idx="45">
                  <c:v>1.2195447154471539E-5</c:v>
                </c:pt>
                <c:pt idx="46">
                  <c:v>1.2375040650406505E-5</c:v>
                </c:pt>
                <c:pt idx="47">
                  <c:v>1.2695528455284582E-5</c:v>
                </c:pt>
                <c:pt idx="48">
                  <c:v>1.2982439024390281E-5</c:v>
                </c:pt>
                <c:pt idx="49">
                  <c:v>1.255585365853662E-5</c:v>
                </c:pt>
                <c:pt idx="50">
                  <c:v>1.2486829268292744E-5</c:v>
                </c:pt>
                <c:pt idx="51">
                  <c:v>1.3248211382113847E-5</c:v>
                </c:pt>
                <c:pt idx="52">
                  <c:v>1.6001788617886256E-5</c:v>
                </c:pt>
                <c:pt idx="53">
                  <c:v>1.6907235772357779E-5</c:v>
                </c:pt>
                <c:pt idx="54">
                  <c:v>1.6780325203252123E-5</c:v>
                </c:pt>
                <c:pt idx="55">
                  <c:v>1.6201463414634204E-5</c:v>
                </c:pt>
                <c:pt idx="56">
                  <c:v>1.6732032520325203E-5</c:v>
                </c:pt>
                <c:pt idx="57">
                  <c:v>1.668390243902442E-5</c:v>
                </c:pt>
                <c:pt idx="58">
                  <c:v>1.6507804878048823E-5</c:v>
                </c:pt>
                <c:pt idx="59">
                  <c:v>1.6616504065040706E-5</c:v>
                </c:pt>
                <c:pt idx="60">
                  <c:v>1.7378373983739842E-5</c:v>
                </c:pt>
                <c:pt idx="61">
                  <c:v>1.747146341463418E-5</c:v>
                </c:pt>
                <c:pt idx="62">
                  <c:v>1.7099999999999999E-5</c:v>
                </c:pt>
                <c:pt idx="63">
                  <c:v>1.810707317073174E-5</c:v>
                </c:pt>
                <c:pt idx="64">
                  <c:v>1.8346829268292764E-5</c:v>
                </c:pt>
                <c:pt idx="65">
                  <c:v>1.8510000000000045E-5</c:v>
                </c:pt>
                <c:pt idx="66">
                  <c:v>1.9225528455284621E-5</c:v>
                </c:pt>
                <c:pt idx="67">
                  <c:v>2.1983658536585417E-5</c:v>
                </c:pt>
                <c:pt idx="68">
                  <c:v>2.5042764227642281E-5</c:v>
                </c:pt>
                <c:pt idx="69">
                  <c:v>2.1960813008130138E-5</c:v>
                </c:pt>
                <c:pt idx="70">
                  <c:v>2.1559024390243902E-5</c:v>
                </c:pt>
                <c:pt idx="71">
                  <c:v>2.1348130081300877E-5</c:v>
                </c:pt>
                <c:pt idx="72">
                  <c:v>2.1183902439024506E-5</c:v>
                </c:pt>
                <c:pt idx="73">
                  <c:v>2.2172926829268352E-5</c:v>
                </c:pt>
                <c:pt idx="74">
                  <c:v>2.390138211382122E-5</c:v>
                </c:pt>
                <c:pt idx="75">
                  <c:v>2.5061463414634228E-5</c:v>
                </c:pt>
                <c:pt idx="76">
                  <c:v>2.4622276422764323E-5</c:v>
                </c:pt>
                <c:pt idx="77">
                  <c:v>2.4171951219512242E-5</c:v>
                </c:pt>
                <c:pt idx="78">
                  <c:v>2.5947073170731773E-5</c:v>
                </c:pt>
                <c:pt idx="79">
                  <c:v>2.4339349593496013E-5</c:v>
                </c:pt>
                <c:pt idx="80">
                  <c:v>2.3550081300813009E-5</c:v>
                </c:pt>
                <c:pt idx="81">
                  <c:v>2.0789268292682941E-5</c:v>
                </c:pt>
                <c:pt idx="82">
                  <c:v>2.0646422764227656E-5</c:v>
                </c:pt>
                <c:pt idx="83">
                  <c:v>2.4679837398374101E-5</c:v>
                </c:pt>
                <c:pt idx="84">
                  <c:v>2.6812195121951308E-5</c:v>
                </c:pt>
                <c:pt idx="85">
                  <c:v>2.6510000000000046E-5</c:v>
                </c:pt>
                <c:pt idx="86">
                  <c:v>2.6413089430894388E-5</c:v>
                </c:pt>
                <c:pt idx="87">
                  <c:v>2.6291300813008234E-5</c:v>
                </c:pt>
                <c:pt idx="88">
                  <c:v>2.6550243902439083E-5</c:v>
                </c:pt>
                <c:pt idx="89">
                  <c:v>2.7225040650406609E-5</c:v>
                </c:pt>
                <c:pt idx="90">
                  <c:v>2.7089349593496043E-5</c:v>
                </c:pt>
                <c:pt idx="91">
                  <c:v>2.6386504065040651E-5</c:v>
                </c:pt>
                <c:pt idx="92">
                  <c:v>2.6105609756097612E-5</c:v>
                </c:pt>
                <c:pt idx="93">
                  <c:v>2.7057154471544824E-5</c:v>
                </c:pt>
                <c:pt idx="94">
                  <c:v>2.6394146341463465E-5</c:v>
                </c:pt>
                <c:pt idx="95">
                  <c:v>2.6695528455284643E-5</c:v>
                </c:pt>
                <c:pt idx="96">
                  <c:v>2.6531951219512253E-5</c:v>
                </c:pt>
                <c:pt idx="97">
                  <c:v>2.7161300813008213E-5</c:v>
                </c:pt>
                <c:pt idx="98">
                  <c:v>2.6604715447154599E-5</c:v>
                </c:pt>
                <c:pt idx="99">
                  <c:v>2.674333333333341E-5</c:v>
                </c:pt>
                <c:pt idx="100">
                  <c:v>2.7427479674796835E-5</c:v>
                </c:pt>
                <c:pt idx="101">
                  <c:v>2.6872520325203337E-5</c:v>
                </c:pt>
                <c:pt idx="102">
                  <c:v>2.6659105691057018E-5</c:v>
                </c:pt>
                <c:pt idx="103">
                  <c:v>2.66403252032521E-5</c:v>
                </c:pt>
                <c:pt idx="104">
                  <c:v>2.7307479674796829E-5</c:v>
                </c:pt>
                <c:pt idx="105">
                  <c:v>2.6942601626016337E-5</c:v>
                </c:pt>
                <c:pt idx="106">
                  <c:v>2.6722032520325289E-5</c:v>
                </c:pt>
                <c:pt idx="107">
                  <c:v>2.3971544715447208E-5</c:v>
                </c:pt>
                <c:pt idx="108">
                  <c:v>2.2041951219512274E-5</c:v>
                </c:pt>
                <c:pt idx="109">
                  <c:v>2.3013089430894312E-5</c:v>
                </c:pt>
                <c:pt idx="110">
                  <c:v>2.4545121951219559E-5</c:v>
                </c:pt>
                <c:pt idx="111">
                  <c:v>2.5805772357723707E-5</c:v>
                </c:pt>
                <c:pt idx="112">
                  <c:v>2.4618861788617939E-5</c:v>
                </c:pt>
                <c:pt idx="113">
                  <c:v>2.4303170731707388E-5</c:v>
                </c:pt>
                <c:pt idx="114">
                  <c:v>2.4580569105691048E-5</c:v>
                </c:pt>
                <c:pt idx="115">
                  <c:v>2.5048536585365955E-5</c:v>
                </c:pt>
                <c:pt idx="116">
                  <c:v>2.4011138211382156E-5</c:v>
                </c:pt>
                <c:pt idx="117">
                  <c:v>2.5039430894308985E-5</c:v>
                </c:pt>
                <c:pt idx="118">
                  <c:v>2.4192520325203254E-5</c:v>
                </c:pt>
                <c:pt idx="119">
                  <c:v>2.3546178861788618E-5</c:v>
                </c:pt>
                <c:pt idx="120">
                  <c:v>2.2342276422764355E-5</c:v>
                </c:pt>
                <c:pt idx="121">
                  <c:v>2.3649105691057008E-5</c:v>
                </c:pt>
                <c:pt idx="122">
                  <c:v>2.3337073170731756E-5</c:v>
                </c:pt>
                <c:pt idx="123">
                  <c:v>2.2842601626016362E-5</c:v>
                </c:pt>
                <c:pt idx="124">
                  <c:v>2.334569105691061E-5</c:v>
                </c:pt>
                <c:pt idx="125">
                  <c:v>2.3750975609756181E-5</c:v>
                </c:pt>
                <c:pt idx="126">
                  <c:v>2.388382113821141E-5</c:v>
                </c:pt>
                <c:pt idx="127">
                  <c:v>2.3880487804878056E-5</c:v>
                </c:pt>
                <c:pt idx="128">
                  <c:v>2.5875609756097626E-5</c:v>
                </c:pt>
                <c:pt idx="129">
                  <c:v>2.5662032520325299E-5</c:v>
                </c:pt>
                <c:pt idx="130">
                  <c:v>2.5973414634146404E-5</c:v>
                </c:pt>
                <c:pt idx="131">
                  <c:v>2.5203170731707393E-5</c:v>
                </c:pt>
                <c:pt idx="132">
                  <c:v>2.2215691056910633E-5</c:v>
                </c:pt>
                <c:pt idx="133">
                  <c:v>2.1135121951219583E-5</c:v>
                </c:pt>
                <c:pt idx="134">
                  <c:v>1.9682032520325245E-5</c:v>
                </c:pt>
                <c:pt idx="135">
                  <c:v>1.8218943089430901E-5</c:v>
                </c:pt>
                <c:pt idx="136">
                  <c:v>1.8095121951219561E-5</c:v>
                </c:pt>
                <c:pt idx="137">
                  <c:v>1.7892113821138242E-5</c:v>
                </c:pt>
                <c:pt idx="138">
                  <c:v>1.7481788617886249E-5</c:v>
                </c:pt>
                <c:pt idx="139">
                  <c:v>1.7383089430894337E-5</c:v>
                </c:pt>
                <c:pt idx="140">
                  <c:v>1.7156504065040684E-5</c:v>
                </c:pt>
                <c:pt idx="141">
                  <c:v>1.7068211382113853E-5</c:v>
                </c:pt>
                <c:pt idx="142">
                  <c:v>1.7695447154471544E-5</c:v>
                </c:pt>
                <c:pt idx="143">
                  <c:v>1.7482764227642327E-5</c:v>
                </c:pt>
                <c:pt idx="144">
                  <c:v>1.7024715447154515E-5</c:v>
                </c:pt>
                <c:pt idx="145">
                  <c:v>1.6674471544715526E-5</c:v>
                </c:pt>
                <c:pt idx="146">
                  <c:v>1.6176585365853719E-5</c:v>
                </c:pt>
                <c:pt idx="147">
                  <c:v>1.3713821138211436E-5</c:v>
                </c:pt>
                <c:pt idx="148">
                  <c:v>1.3089674796748016E-5</c:v>
                </c:pt>
                <c:pt idx="149">
                  <c:v>1.3426260162601641E-5</c:v>
                </c:pt>
                <c:pt idx="150">
                  <c:v>1.1479837398374016E-5</c:v>
                </c:pt>
                <c:pt idx="151">
                  <c:v>8.9970731707317167E-6</c:v>
                </c:pt>
                <c:pt idx="152">
                  <c:v>7.5271788617886292E-6</c:v>
                </c:pt>
                <c:pt idx="153">
                  <c:v>7.5275203252032704E-6</c:v>
                </c:pt>
                <c:pt idx="154">
                  <c:v>7.5958455284552914E-6</c:v>
                </c:pt>
                <c:pt idx="155">
                  <c:v>7.535731707317094E-6</c:v>
                </c:pt>
                <c:pt idx="156">
                  <c:v>7.0694308943089604E-6</c:v>
                </c:pt>
                <c:pt idx="157">
                  <c:v>6.9854227642276732E-6</c:v>
                </c:pt>
                <c:pt idx="158">
                  <c:v>7.4627398373983902E-6</c:v>
                </c:pt>
                <c:pt idx="159">
                  <c:v>7.0501056910569198E-6</c:v>
                </c:pt>
                <c:pt idx="160">
                  <c:v>7.2689593495935126E-6</c:v>
                </c:pt>
                <c:pt idx="161">
                  <c:v>6.8885040650406703E-6</c:v>
                </c:pt>
                <c:pt idx="162">
                  <c:v>7.0069186991870053E-6</c:v>
                </c:pt>
                <c:pt idx="163">
                  <c:v>6.8718943089431105E-6</c:v>
                </c:pt>
                <c:pt idx="164">
                  <c:v>6.5611056910569208E-6</c:v>
                </c:pt>
                <c:pt idx="165">
                  <c:v>6.6673821138211575E-6</c:v>
                </c:pt>
                <c:pt idx="166">
                  <c:v>7.1614146341463513E-6</c:v>
                </c:pt>
                <c:pt idx="167">
                  <c:v>7.2267560975609945E-6</c:v>
                </c:pt>
                <c:pt idx="168">
                  <c:v>7.2456260162601908E-6</c:v>
                </c:pt>
                <c:pt idx="169">
                  <c:v>6.9950000000000211E-6</c:v>
                </c:pt>
                <c:pt idx="170">
                  <c:v>6.527097560975617E-6</c:v>
                </c:pt>
                <c:pt idx="171">
                  <c:v>6.3715528455284724E-6</c:v>
                </c:pt>
                <c:pt idx="172">
                  <c:v>6.6516260162601877E-6</c:v>
                </c:pt>
                <c:pt idx="173">
                  <c:v>6.5606016260162741E-6</c:v>
                </c:pt>
                <c:pt idx="174">
                  <c:v>6.8809349593495933E-6</c:v>
                </c:pt>
                <c:pt idx="175">
                  <c:v>6.4841707317073372E-6</c:v>
                </c:pt>
                <c:pt idx="176">
                  <c:v>6.278349593495961E-6</c:v>
                </c:pt>
                <c:pt idx="177">
                  <c:v>6.2089837398374104E-6</c:v>
                </c:pt>
                <c:pt idx="178">
                  <c:v>6.3062845528455387E-6</c:v>
                </c:pt>
                <c:pt idx="179">
                  <c:v>6.3844959349593617E-6</c:v>
                </c:pt>
                <c:pt idx="180">
                  <c:v>6.4161707317073414E-6</c:v>
                </c:pt>
                <c:pt idx="181">
                  <c:v>6.4066747967479899E-6</c:v>
                </c:pt>
                <c:pt idx="182">
                  <c:v>6.0006991869919029E-6</c:v>
                </c:pt>
                <c:pt idx="183">
                  <c:v>6.0753089430894501E-6</c:v>
                </c:pt>
                <c:pt idx="184">
                  <c:v>6.0696747967479836E-6</c:v>
                </c:pt>
                <c:pt idx="185">
                  <c:v>5.8944796747967503E-6</c:v>
                </c:pt>
                <c:pt idx="186">
                  <c:v>5.8646585365853704E-6</c:v>
                </c:pt>
                <c:pt idx="187">
                  <c:v>5.6836829268292804E-6</c:v>
                </c:pt>
                <c:pt idx="188">
                  <c:v>5.831463414634185E-6</c:v>
                </c:pt>
                <c:pt idx="189">
                  <c:v>5.7058130081300952E-6</c:v>
                </c:pt>
                <c:pt idx="190">
                  <c:v>5.7137398373983863E-6</c:v>
                </c:pt>
                <c:pt idx="191">
                  <c:v>5.8256585365853704E-6</c:v>
                </c:pt>
                <c:pt idx="192">
                  <c:v>6.0774065040650508E-6</c:v>
                </c:pt>
                <c:pt idx="193">
                  <c:v>5.7257560975609863E-6</c:v>
                </c:pt>
                <c:pt idx="194">
                  <c:v>5.2995203252032733E-6</c:v>
                </c:pt>
                <c:pt idx="195">
                  <c:v>5.6015772357723776E-6</c:v>
                </c:pt>
                <c:pt idx="196">
                  <c:v>5.4541056910569134E-6</c:v>
                </c:pt>
                <c:pt idx="197">
                  <c:v>5.5647642276422784E-6</c:v>
                </c:pt>
                <c:pt idx="198">
                  <c:v>5.6904227642276602E-6</c:v>
                </c:pt>
                <c:pt idx="199">
                  <c:v>5.7241300813008247E-6</c:v>
                </c:pt>
                <c:pt idx="200">
                  <c:v>5.9233333333333577E-6</c:v>
                </c:pt>
                <c:pt idx="201">
                  <c:v>5.6801463414634273E-6</c:v>
                </c:pt>
                <c:pt idx="202">
                  <c:v>5.9396178861788888E-6</c:v>
                </c:pt>
                <c:pt idx="203">
                  <c:v>5.4905203252032745E-6</c:v>
                </c:pt>
                <c:pt idx="204">
                  <c:v>5.5626016260162678E-6</c:v>
                </c:pt>
                <c:pt idx="205">
                  <c:v>5.5589918699186992E-6</c:v>
                </c:pt>
                <c:pt idx="206">
                  <c:v>5.42208130081302E-6</c:v>
                </c:pt>
                <c:pt idx="207">
                  <c:v>5.4927154471544816E-6</c:v>
                </c:pt>
                <c:pt idx="208">
                  <c:v>5.5097398373983888E-6</c:v>
                </c:pt>
                <c:pt idx="209">
                  <c:v>5.9415528455284731E-6</c:v>
                </c:pt>
                <c:pt idx="210">
                  <c:v>5.5524471544715646E-6</c:v>
                </c:pt>
                <c:pt idx="211">
                  <c:v>5.3553089430894417E-6</c:v>
                </c:pt>
                <c:pt idx="212">
                  <c:v>5.3131300813008307E-6</c:v>
                </c:pt>
                <c:pt idx="213">
                  <c:v>5.4381138211382236E-6</c:v>
                </c:pt>
                <c:pt idx="214">
                  <c:v>5.498747967479693E-6</c:v>
                </c:pt>
                <c:pt idx="215">
                  <c:v>5.2586097560975792E-6</c:v>
                </c:pt>
                <c:pt idx="216">
                  <c:v>5.3125528455284551E-6</c:v>
                </c:pt>
                <c:pt idx="217">
                  <c:v>5.2331463414634348E-6</c:v>
                </c:pt>
                <c:pt idx="218">
                  <c:v>4.9761626016260421E-6</c:v>
                </c:pt>
                <c:pt idx="219">
                  <c:v>4.887463414634176E-6</c:v>
                </c:pt>
                <c:pt idx="220">
                  <c:v>4.7446747967479793E-6</c:v>
                </c:pt>
                <c:pt idx="221">
                  <c:v>4.8416178861788758E-6</c:v>
                </c:pt>
                <c:pt idx="222">
                  <c:v>4.6667723577235876E-6</c:v>
                </c:pt>
                <c:pt idx="223">
                  <c:v>4.704260162601651E-6</c:v>
                </c:pt>
                <c:pt idx="224">
                  <c:v>4.6491300813008308E-6</c:v>
                </c:pt>
                <c:pt idx="225">
                  <c:v>4.735284552845538E-6</c:v>
                </c:pt>
                <c:pt idx="226">
                  <c:v>4.8048943089430903E-6</c:v>
                </c:pt>
                <c:pt idx="227">
                  <c:v>4.3727967479674887E-6</c:v>
                </c:pt>
                <c:pt idx="228">
                  <c:v>4.3125121951219534E-6</c:v>
                </c:pt>
                <c:pt idx="229">
                  <c:v>4.8019918699187004E-6</c:v>
                </c:pt>
                <c:pt idx="230">
                  <c:v>4.7788292682927022E-6</c:v>
                </c:pt>
                <c:pt idx="231">
                  <c:v>4.2062195121951421E-6</c:v>
                </c:pt>
                <c:pt idx="232">
                  <c:v>4.2440162601626105E-6</c:v>
                </c:pt>
                <c:pt idx="233">
                  <c:v>4.6577886178861813E-6</c:v>
                </c:pt>
                <c:pt idx="234">
                  <c:v>4.5172682926829471E-6</c:v>
                </c:pt>
                <c:pt idx="235">
                  <c:v>4.6402276422764336E-6</c:v>
                </c:pt>
                <c:pt idx="236">
                  <c:v>4.2881056910569114E-6</c:v>
                </c:pt>
                <c:pt idx="237">
                  <c:v>4.2854390243902592E-6</c:v>
                </c:pt>
                <c:pt idx="238">
                  <c:v>4.4130894308943314E-6</c:v>
                </c:pt>
                <c:pt idx="239">
                  <c:v>4.1154552845528514E-6</c:v>
                </c:pt>
              </c:numCache>
            </c:numRef>
          </c:val>
        </c:ser>
        <c:ser>
          <c:idx val="62"/>
          <c:order val="62"/>
          <c:tx>
            <c:strRef>
              <c:f>plot_data_c!$A$64</c:f>
              <c:strCache>
                <c:ptCount val="1"/>
                <c:pt idx="0">
                  <c:v>620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plot_data_c!$B$64:$IG$64</c:f>
              <c:numCache>
                <c:formatCode>General</c:formatCode>
                <c:ptCount val="240"/>
                <c:pt idx="0">
                  <c:v>1.0666400000000031E-5</c:v>
                </c:pt>
                <c:pt idx="1">
                  <c:v>1.0507920000000025E-5</c:v>
                </c:pt>
                <c:pt idx="2">
                  <c:v>1.0477840000000001E-5</c:v>
                </c:pt>
                <c:pt idx="3">
                  <c:v>1.0715040000000001E-5</c:v>
                </c:pt>
                <c:pt idx="4">
                  <c:v>1.072384000000003E-5</c:v>
                </c:pt>
                <c:pt idx="5">
                  <c:v>1.1297600000000003E-5</c:v>
                </c:pt>
                <c:pt idx="6">
                  <c:v>1.1119200000000005E-5</c:v>
                </c:pt>
                <c:pt idx="7">
                  <c:v>1.0876800000000028E-5</c:v>
                </c:pt>
                <c:pt idx="8">
                  <c:v>1.0584000000000026E-5</c:v>
                </c:pt>
                <c:pt idx="9">
                  <c:v>1.0056000000000003E-5</c:v>
                </c:pt>
                <c:pt idx="10">
                  <c:v>1.0288080000000023E-5</c:v>
                </c:pt>
                <c:pt idx="11">
                  <c:v>1.0702000000000034E-5</c:v>
                </c:pt>
                <c:pt idx="12">
                  <c:v>1.0843040000000022E-5</c:v>
                </c:pt>
                <c:pt idx="13">
                  <c:v>1.017544E-5</c:v>
                </c:pt>
                <c:pt idx="14">
                  <c:v>1.043528E-5</c:v>
                </c:pt>
                <c:pt idx="15">
                  <c:v>1.0324000000000025E-5</c:v>
                </c:pt>
                <c:pt idx="16">
                  <c:v>9.6948800000000233E-6</c:v>
                </c:pt>
                <c:pt idx="17">
                  <c:v>1.1089520000000047E-5</c:v>
                </c:pt>
                <c:pt idx="18">
                  <c:v>1.1365040000000025E-5</c:v>
                </c:pt>
                <c:pt idx="19">
                  <c:v>1.1652480000000042E-5</c:v>
                </c:pt>
                <c:pt idx="20">
                  <c:v>1.1400880000000052E-5</c:v>
                </c:pt>
                <c:pt idx="21">
                  <c:v>1.1083680000000033E-5</c:v>
                </c:pt>
                <c:pt idx="22">
                  <c:v>1.1224080000000041E-5</c:v>
                </c:pt>
                <c:pt idx="23">
                  <c:v>1.1357920000000025E-5</c:v>
                </c:pt>
                <c:pt idx="24">
                  <c:v>1.1648560000000044E-5</c:v>
                </c:pt>
                <c:pt idx="25">
                  <c:v>1.155712000000004E-5</c:v>
                </c:pt>
                <c:pt idx="26">
                  <c:v>1.1480880000000055E-5</c:v>
                </c:pt>
                <c:pt idx="27">
                  <c:v>1.1421200000000031E-5</c:v>
                </c:pt>
                <c:pt idx="28">
                  <c:v>1.1831440000000028E-5</c:v>
                </c:pt>
                <c:pt idx="29">
                  <c:v>1.2010560000000022E-5</c:v>
                </c:pt>
                <c:pt idx="30">
                  <c:v>1.1223440000000032E-5</c:v>
                </c:pt>
                <c:pt idx="31">
                  <c:v>1.1303840000000035E-5</c:v>
                </c:pt>
                <c:pt idx="32">
                  <c:v>1.1304480000000043E-5</c:v>
                </c:pt>
                <c:pt idx="33">
                  <c:v>1.1421600000000042E-5</c:v>
                </c:pt>
                <c:pt idx="34">
                  <c:v>1.213904E-5</c:v>
                </c:pt>
                <c:pt idx="35">
                  <c:v>1.2089440000000001E-5</c:v>
                </c:pt>
                <c:pt idx="36">
                  <c:v>1.1791680000000028E-5</c:v>
                </c:pt>
                <c:pt idx="37">
                  <c:v>1.2108000000000022E-5</c:v>
                </c:pt>
                <c:pt idx="38">
                  <c:v>1.1964160000000044E-5</c:v>
                </c:pt>
                <c:pt idx="39">
                  <c:v>1.2579919999999999E-5</c:v>
                </c:pt>
                <c:pt idx="40">
                  <c:v>1.2632880000000028E-5</c:v>
                </c:pt>
                <c:pt idx="41">
                  <c:v>1.2465040000000001E-5</c:v>
                </c:pt>
                <c:pt idx="42">
                  <c:v>1.2245760000000021E-5</c:v>
                </c:pt>
                <c:pt idx="43">
                  <c:v>1.2483440000000025E-5</c:v>
                </c:pt>
                <c:pt idx="44">
                  <c:v>1.1621520000000059E-5</c:v>
                </c:pt>
                <c:pt idx="45">
                  <c:v>1.2006960000000001E-5</c:v>
                </c:pt>
                <c:pt idx="46">
                  <c:v>1.2417600000000001E-5</c:v>
                </c:pt>
                <c:pt idx="47">
                  <c:v>1.2190800000000029E-5</c:v>
                </c:pt>
                <c:pt idx="48">
                  <c:v>1.2169360000000001E-5</c:v>
                </c:pt>
                <c:pt idx="49">
                  <c:v>1.2334880000000025E-5</c:v>
                </c:pt>
                <c:pt idx="50">
                  <c:v>1.2383040000000021E-5</c:v>
                </c:pt>
                <c:pt idx="51">
                  <c:v>1.394552000000006E-5</c:v>
                </c:pt>
                <c:pt idx="52">
                  <c:v>1.6352000000000046E-5</c:v>
                </c:pt>
                <c:pt idx="53">
                  <c:v>1.6790960000000037E-5</c:v>
                </c:pt>
                <c:pt idx="54">
                  <c:v>1.6429040000000031E-5</c:v>
                </c:pt>
                <c:pt idx="55">
                  <c:v>1.638936000000003E-5</c:v>
                </c:pt>
                <c:pt idx="56">
                  <c:v>1.6719920000000034E-5</c:v>
                </c:pt>
                <c:pt idx="57">
                  <c:v>1.6182400000000054E-5</c:v>
                </c:pt>
                <c:pt idx="58">
                  <c:v>1.6220160000000063E-5</c:v>
                </c:pt>
                <c:pt idx="59">
                  <c:v>1.698696000000005E-5</c:v>
                </c:pt>
                <c:pt idx="60">
                  <c:v>1.7111440000000023E-5</c:v>
                </c:pt>
                <c:pt idx="61">
                  <c:v>1.7237600000000023E-5</c:v>
                </c:pt>
                <c:pt idx="62">
                  <c:v>1.735816000000003E-5</c:v>
                </c:pt>
                <c:pt idx="63">
                  <c:v>1.8055520000000056E-5</c:v>
                </c:pt>
                <c:pt idx="64">
                  <c:v>1.8082320000000054E-5</c:v>
                </c:pt>
                <c:pt idx="65">
                  <c:v>1.8388720000000058E-5</c:v>
                </c:pt>
                <c:pt idx="66">
                  <c:v>1.9057680000000045E-5</c:v>
                </c:pt>
                <c:pt idx="67">
                  <c:v>2.1890480000000002E-5</c:v>
                </c:pt>
                <c:pt idx="68">
                  <c:v>2.4164479999999997E-5</c:v>
                </c:pt>
                <c:pt idx="69">
                  <c:v>2.1205360000000094E-5</c:v>
                </c:pt>
                <c:pt idx="70">
                  <c:v>2.1981600000000074E-5</c:v>
                </c:pt>
                <c:pt idx="71">
                  <c:v>2.0961200000000043E-5</c:v>
                </c:pt>
                <c:pt idx="72">
                  <c:v>2.0334400000000006E-5</c:v>
                </c:pt>
                <c:pt idx="73">
                  <c:v>2.1171120000000084E-5</c:v>
                </c:pt>
                <c:pt idx="74">
                  <c:v>2.4355760000000012E-5</c:v>
                </c:pt>
                <c:pt idx="75">
                  <c:v>2.3908559999999997E-5</c:v>
                </c:pt>
                <c:pt idx="76">
                  <c:v>2.3650320000000045E-5</c:v>
                </c:pt>
                <c:pt idx="77">
                  <c:v>2.3944960000000016E-5</c:v>
                </c:pt>
                <c:pt idx="78">
                  <c:v>2.512688E-5</c:v>
                </c:pt>
                <c:pt idx="79">
                  <c:v>2.3418640000000016E-5</c:v>
                </c:pt>
                <c:pt idx="80">
                  <c:v>2.2460480000000001E-5</c:v>
                </c:pt>
                <c:pt idx="81">
                  <c:v>1.9928880000000068E-5</c:v>
                </c:pt>
                <c:pt idx="82">
                  <c:v>2.1198000000000006E-5</c:v>
                </c:pt>
                <c:pt idx="83">
                  <c:v>2.4142400000000001E-5</c:v>
                </c:pt>
                <c:pt idx="84">
                  <c:v>2.5976320000000056E-5</c:v>
                </c:pt>
                <c:pt idx="85">
                  <c:v>2.6336320000000053E-5</c:v>
                </c:pt>
                <c:pt idx="86">
                  <c:v>2.6154400000000002E-5</c:v>
                </c:pt>
                <c:pt idx="87">
                  <c:v>2.6676160000000089E-5</c:v>
                </c:pt>
                <c:pt idx="88">
                  <c:v>2.6607440000000076E-5</c:v>
                </c:pt>
                <c:pt idx="89">
                  <c:v>2.640656000000006E-5</c:v>
                </c:pt>
                <c:pt idx="90">
                  <c:v>2.5751600000000053E-5</c:v>
                </c:pt>
                <c:pt idx="91">
                  <c:v>2.6273760000000115E-5</c:v>
                </c:pt>
                <c:pt idx="92">
                  <c:v>2.6170960000000069E-5</c:v>
                </c:pt>
                <c:pt idx="93">
                  <c:v>2.6224080000000038E-5</c:v>
                </c:pt>
                <c:pt idx="94">
                  <c:v>2.6543600000000069E-5</c:v>
                </c:pt>
                <c:pt idx="95">
                  <c:v>2.6145360000000091E-5</c:v>
                </c:pt>
                <c:pt idx="96">
                  <c:v>2.5013280000000053E-5</c:v>
                </c:pt>
                <c:pt idx="97">
                  <c:v>2.5597760000000045E-5</c:v>
                </c:pt>
                <c:pt idx="98">
                  <c:v>2.5656080000000012E-5</c:v>
                </c:pt>
                <c:pt idx="99">
                  <c:v>2.6005200000000115E-5</c:v>
                </c:pt>
                <c:pt idx="100">
                  <c:v>2.6338400000000012E-5</c:v>
                </c:pt>
                <c:pt idx="101">
                  <c:v>2.6281040000000109E-5</c:v>
                </c:pt>
                <c:pt idx="102">
                  <c:v>2.6553040000000075E-5</c:v>
                </c:pt>
                <c:pt idx="103">
                  <c:v>2.5892320000000069E-5</c:v>
                </c:pt>
                <c:pt idx="104">
                  <c:v>2.6018640000000056E-5</c:v>
                </c:pt>
                <c:pt idx="105">
                  <c:v>2.5872640000000088E-5</c:v>
                </c:pt>
                <c:pt idx="106">
                  <c:v>2.5497120000000056E-5</c:v>
                </c:pt>
                <c:pt idx="107">
                  <c:v>2.3849360000000088E-5</c:v>
                </c:pt>
                <c:pt idx="108">
                  <c:v>2.1566400000000001E-5</c:v>
                </c:pt>
                <c:pt idx="109">
                  <c:v>2.2374480000000006E-5</c:v>
                </c:pt>
                <c:pt idx="110">
                  <c:v>2.2986880000000044E-5</c:v>
                </c:pt>
                <c:pt idx="111">
                  <c:v>2.3881760000000074E-5</c:v>
                </c:pt>
                <c:pt idx="112">
                  <c:v>2.3918240000000044E-5</c:v>
                </c:pt>
                <c:pt idx="113">
                  <c:v>2.3875680000000049E-5</c:v>
                </c:pt>
                <c:pt idx="114">
                  <c:v>2.3834960000000053E-5</c:v>
                </c:pt>
                <c:pt idx="115">
                  <c:v>2.4457760000000043E-5</c:v>
                </c:pt>
                <c:pt idx="116">
                  <c:v>2.366832000000001E-5</c:v>
                </c:pt>
                <c:pt idx="117">
                  <c:v>2.3697680000000011E-5</c:v>
                </c:pt>
                <c:pt idx="118">
                  <c:v>2.3309920000000044E-5</c:v>
                </c:pt>
                <c:pt idx="119">
                  <c:v>2.3132400000000002E-5</c:v>
                </c:pt>
                <c:pt idx="120">
                  <c:v>2.2196080000000001E-5</c:v>
                </c:pt>
                <c:pt idx="121">
                  <c:v>2.2616320000000068E-5</c:v>
                </c:pt>
                <c:pt idx="122">
                  <c:v>2.3271840000000097E-5</c:v>
                </c:pt>
                <c:pt idx="123">
                  <c:v>2.2458480000000011E-5</c:v>
                </c:pt>
                <c:pt idx="124">
                  <c:v>2.1943520000000012E-5</c:v>
                </c:pt>
                <c:pt idx="125">
                  <c:v>2.2737360000000089E-5</c:v>
                </c:pt>
                <c:pt idx="126">
                  <c:v>2.3749520000000002E-5</c:v>
                </c:pt>
                <c:pt idx="127">
                  <c:v>2.3395920000000002E-5</c:v>
                </c:pt>
                <c:pt idx="128">
                  <c:v>2.4924799999999999E-5</c:v>
                </c:pt>
                <c:pt idx="129">
                  <c:v>2.5466720000000006E-5</c:v>
                </c:pt>
                <c:pt idx="130">
                  <c:v>2.4558479999999997E-5</c:v>
                </c:pt>
                <c:pt idx="131">
                  <c:v>2.431248E-5</c:v>
                </c:pt>
                <c:pt idx="132">
                  <c:v>2.1480480000000011E-5</c:v>
                </c:pt>
                <c:pt idx="133">
                  <c:v>2.0429520000000006E-5</c:v>
                </c:pt>
                <c:pt idx="134">
                  <c:v>1.9635200000000049E-5</c:v>
                </c:pt>
                <c:pt idx="135">
                  <c:v>1.8213760000000033E-5</c:v>
                </c:pt>
                <c:pt idx="136">
                  <c:v>1.7263040000000034E-5</c:v>
                </c:pt>
                <c:pt idx="137">
                  <c:v>1.7042000000000041E-5</c:v>
                </c:pt>
                <c:pt idx="138">
                  <c:v>1.6389760000000045E-5</c:v>
                </c:pt>
                <c:pt idx="139">
                  <c:v>1.6613440000000036E-5</c:v>
                </c:pt>
                <c:pt idx="140">
                  <c:v>1.6954960000000034E-5</c:v>
                </c:pt>
                <c:pt idx="141">
                  <c:v>1.6816720000000053E-5</c:v>
                </c:pt>
                <c:pt idx="142">
                  <c:v>1.6476320000000046E-5</c:v>
                </c:pt>
                <c:pt idx="143">
                  <c:v>1.6705840000000056E-5</c:v>
                </c:pt>
                <c:pt idx="144">
                  <c:v>1.6857040000000035E-5</c:v>
                </c:pt>
                <c:pt idx="145">
                  <c:v>1.6737120000000058E-5</c:v>
                </c:pt>
                <c:pt idx="146">
                  <c:v>1.5388880000000044E-5</c:v>
                </c:pt>
                <c:pt idx="147">
                  <c:v>1.3698160000000028E-5</c:v>
                </c:pt>
                <c:pt idx="148">
                  <c:v>1.293664E-5</c:v>
                </c:pt>
                <c:pt idx="149">
                  <c:v>1.3396080000000028E-5</c:v>
                </c:pt>
                <c:pt idx="150">
                  <c:v>1.1637040000000003E-5</c:v>
                </c:pt>
                <c:pt idx="151">
                  <c:v>9.2077600000000177E-6</c:v>
                </c:pt>
                <c:pt idx="152">
                  <c:v>7.5439280000000235E-6</c:v>
                </c:pt>
                <c:pt idx="153">
                  <c:v>7.2516480000000345E-6</c:v>
                </c:pt>
                <c:pt idx="154">
                  <c:v>7.4529760000000184E-6</c:v>
                </c:pt>
                <c:pt idx="155">
                  <c:v>7.7172720000000287E-6</c:v>
                </c:pt>
                <c:pt idx="156">
                  <c:v>7.207576000000014E-6</c:v>
                </c:pt>
                <c:pt idx="157">
                  <c:v>7.0900880000000193E-6</c:v>
                </c:pt>
                <c:pt idx="158">
                  <c:v>6.9224320000000161E-6</c:v>
                </c:pt>
                <c:pt idx="159">
                  <c:v>7.0066720000000299E-6</c:v>
                </c:pt>
                <c:pt idx="160">
                  <c:v>6.6122240000000142E-6</c:v>
                </c:pt>
                <c:pt idx="161">
                  <c:v>6.6337040000000184E-6</c:v>
                </c:pt>
                <c:pt idx="162">
                  <c:v>6.8783360000000203E-6</c:v>
                </c:pt>
                <c:pt idx="163">
                  <c:v>6.6120240000000095E-6</c:v>
                </c:pt>
                <c:pt idx="164">
                  <c:v>6.3330160000000176E-6</c:v>
                </c:pt>
                <c:pt idx="165">
                  <c:v>6.4863040000000239E-6</c:v>
                </c:pt>
                <c:pt idx="166">
                  <c:v>6.7816640000000293E-6</c:v>
                </c:pt>
                <c:pt idx="167">
                  <c:v>6.914200000000021E-6</c:v>
                </c:pt>
                <c:pt idx="168">
                  <c:v>6.9470800000000172E-6</c:v>
                </c:pt>
                <c:pt idx="169">
                  <c:v>7.0868320000000242E-6</c:v>
                </c:pt>
                <c:pt idx="170">
                  <c:v>6.8345760000000126E-6</c:v>
                </c:pt>
                <c:pt idx="171">
                  <c:v>6.6227359999999994E-6</c:v>
                </c:pt>
                <c:pt idx="172">
                  <c:v>6.4655760000000133E-6</c:v>
                </c:pt>
                <c:pt idx="173">
                  <c:v>6.154128000000011E-6</c:v>
                </c:pt>
                <c:pt idx="174">
                  <c:v>6.2472320000000205E-6</c:v>
                </c:pt>
                <c:pt idx="175">
                  <c:v>6.4181360000000133E-6</c:v>
                </c:pt>
                <c:pt idx="176">
                  <c:v>6.1919200000000141E-6</c:v>
                </c:pt>
                <c:pt idx="177">
                  <c:v>6.3002320000000206E-6</c:v>
                </c:pt>
                <c:pt idx="178">
                  <c:v>6.180568000000015E-6</c:v>
                </c:pt>
                <c:pt idx="179">
                  <c:v>6.2251840000000014E-6</c:v>
                </c:pt>
                <c:pt idx="180">
                  <c:v>6.1039840000000024E-6</c:v>
                </c:pt>
                <c:pt idx="181">
                  <c:v>6.1830960000000161E-6</c:v>
                </c:pt>
                <c:pt idx="182">
                  <c:v>6.0853360000000171E-6</c:v>
                </c:pt>
                <c:pt idx="183">
                  <c:v>6.376520000000019E-6</c:v>
                </c:pt>
                <c:pt idx="184">
                  <c:v>6.390992000000017E-6</c:v>
                </c:pt>
                <c:pt idx="185">
                  <c:v>6.4053680000000285E-6</c:v>
                </c:pt>
                <c:pt idx="186">
                  <c:v>6.3121920000000136E-6</c:v>
                </c:pt>
                <c:pt idx="187">
                  <c:v>5.7290400000000203E-6</c:v>
                </c:pt>
                <c:pt idx="188">
                  <c:v>5.7568560000000139E-6</c:v>
                </c:pt>
                <c:pt idx="189">
                  <c:v>6.0399600000000241E-6</c:v>
                </c:pt>
                <c:pt idx="190">
                  <c:v>6.0011760000000174E-6</c:v>
                </c:pt>
                <c:pt idx="191">
                  <c:v>5.8343040000000122E-6</c:v>
                </c:pt>
                <c:pt idx="192">
                  <c:v>5.8940000000000108E-6</c:v>
                </c:pt>
                <c:pt idx="193">
                  <c:v>5.8229040000000024E-6</c:v>
                </c:pt>
                <c:pt idx="194">
                  <c:v>5.8127040000000088E-6</c:v>
                </c:pt>
                <c:pt idx="195">
                  <c:v>5.7442640000000187E-6</c:v>
                </c:pt>
                <c:pt idx="196">
                  <c:v>5.8046160000000109E-6</c:v>
                </c:pt>
                <c:pt idx="197">
                  <c:v>5.2038960000000171E-6</c:v>
                </c:pt>
                <c:pt idx="198">
                  <c:v>5.1260640000000108E-6</c:v>
                </c:pt>
                <c:pt idx="199">
                  <c:v>5.5836640000000206E-6</c:v>
                </c:pt>
                <c:pt idx="200">
                  <c:v>5.5064880000000146E-6</c:v>
                </c:pt>
                <c:pt idx="201">
                  <c:v>5.5818160000000145E-6</c:v>
                </c:pt>
                <c:pt idx="202">
                  <c:v>5.7722880000000215E-6</c:v>
                </c:pt>
                <c:pt idx="203">
                  <c:v>5.5077920000000184E-6</c:v>
                </c:pt>
                <c:pt idx="204">
                  <c:v>5.5199920000000147E-6</c:v>
                </c:pt>
                <c:pt idx="205">
                  <c:v>5.9606000000000188E-6</c:v>
                </c:pt>
                <c:pt idx="206">
                  <c:v>5.5792000000000278E-6</c:v>
                </c:pt>
                <c:pt idx="207">
                  <c:v>5.3094960000000166E-6</c:v>
                </c:pt>
                <c:pt idx="208">
                  <c:v>5.4143600000000169E-6</c:v>
                </c:pt>
                <c:pt idx="209">
                  <c:v>5.2247520000000109E-6</c:v>
                </c:pt>
                <c:pt idx="210">
                  <c:v>5.4358240000000173E-6</c:v>
                </c:pt>
                <c:pt idx="211">
                  <c:v>5.81480000000001E-6</c:v>
                </c:pt>
                <c:pt idx="212">
                  <c:v>5.5754400000000189E-6</c:v>
                </c:pt>
                <c:pt idx="213">
                  <c:v>5.359168000000018E-6</c:v>
                </c:pt>
                <c:pt idx="214">
                  <c:v>5.2091840000000089E-6</c:v>
                </c:pt>
                <c:pt idx="215">
                  <c:v>5.0274800000000034E-6</c:v>
                </c:pt>
                <c:pt idx="216">
                  <c:v>4.920168000000016E-6</c:v>
                </c:pt>
                <c:pt idx="217">
                  <c:v>5.0449680000000143E-6</c:v>
                </c:pt>
                <c:pt idx="218">
                  <c:v>4.6771040000000023E-6</c:v>
                </c:pt>
                <c:pt idx="219">
                  <c:v>4.7122080000000175E-6</c:v>
                </c:pt>
                <c:pt idx="220">
                  <c:v>4.5525680000000129E-6</c:v>
                </c:pt>
                <c:pt idx="221">
                  <c:v>4.8015280000000157E-6</c:v>
                </c:pt>
                <c:pt idx="222">
                  <c:v>4.6897600000000188E-6</c:v>
                </c:pt>
                <c:pt idx="223">
                  <c:v>4.5316720000000214E-6</c:v>
                </c:pt>
                <c:pt idx="224">
                  <c:v>4.6474720000000034E-6</c:v>
                </c:pt>
                <c:pt idx="225">
                  <c:v>4.3213440000000127E-6</c:v>
                </c:pt>
                <c:pt idx="226">
                  <c:v>4.2978160000000078E-6</c:v>
                </c:pt>
                <c:pt idx="227">
                  <c:v>4.4559920000000135E-6</c:v>
                </c:pt>
                <c:pt idx="228">
                  <c:v>4.440160000000017E-6</c:v>
                </c:pt>
                <c:pt idx="229">
                  <c:v>4.1642559999999997E-6</c:v>
                </c:pt>
                <c:pt idx="230">
                  <c:v>4.4875120000000112E-6</c:v>
                </c:pt>
                <c:pt idx="231">
                  <c:v>4.60408E-6</c:v>
                </c:pt>
                <c:pt idx="232">
                  <c:v>4.2007360000000114E-6</c:v>
                </c:pt>
                <c:pt idx="233">
                  <c:v>4.2298160000000078E-6</c:v>
                </c:pt>
                <c:pt idx="234">
                  <c:v>4.241056000000014E-6</c:v>
                </c:pt>
                <c:pt idx="235">
                  <c:v>4.2564080000000142E-6</c:v>
                </c:pt>
                <c:pt idx="236">
                  <c:v>4.4469920000000201E-6</c:v>
                </c:pt>
                <c:pt idx="237">
                  <c:v>4.5595760000000099E-6</c:v>
                </c:pt>
                <c:pt idx="238">
                  <c:v>4.4349519999999994E-6</c:v>
                </c:pt>
                <c:pt idx="239">
                  <c:v>3.9258480000000002E-6</c:v>
                </c:pt>
              </c:numCache>
            </c:numRef>
          </c:val>
        </c:ser>
        <c:ser>
          <c:idx val="63"/>
          <c:order val="63"/>
          <c:tx>
            <c:strRef>
              <c:f>plot_data_c!$A$65</c:f>
              <c:strCache>
                <c:ptCount val="1"/>
                <c:pt idx="0">
                  <c:v>630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plot_data_c!$B$65:$IG$65</c:f>
              <c:numCache>
                <c:formatCode>General</c:formatCode>
                <c:ptCount val="240"/>
                <c:pt idx="0">
                  <c:v>1.0429133858267748E-5</c:v>
                </c:pt>
                <c:pt idx="1">
                  <c:v>1.0532440944881901E-5</c:v>
                </c:pt>
                <c:pt idx="2">
                  <c:v>1.0697480314960671E-5</c:v>
                </c:pt>
                <c:pt idx="3">
                  <c:v>1.0385039370078762E-5</c:v>
                </c:pt>
                <c:pt idx="4">
                  <c:v>1.0516614173228338E-5</c:v>
                </c:pt>
                <c:pt idx="5">
                  <c:v>1.0887559055118174E-5</c:v>
                </c:pt>
                <c:pt idx="6">
                  <c:v>1.0964645669291365E-5</c:v>
                </c:pt>
                <c:pt idx="7">
                  <c:v>1.1233228346456731E-5</c:v>
                </c:pt>
                <c:pt idx="8">
                  <c:v>1.0622834645669354E-5</c:v>
                </c:pt>
                <c:pt idx="9">
                  <c:v>1.0369133858267751E-5</c:v>
                </c:pt>
                <c:pt idx="10">
                  <c:v>1.0200078740157544E-5</c:v>
                </c:pt>
                <c:pt idx="11">
                  <c:v>1.0456850393700825E-5</c:v>
                </c:pt>
                <c:pt idx="12">
                  <c:v>1.0551023622047267E-5</c:v>
                </c:pt>
                <c:pt idx="13">
                  <c:v>1.0225196850393699E-5</c:v>
                </c:pt>
                <c:pt idx="14">
                  <c:v>9.9021259842519879E-6</c:v>
                </c:pt>
                <c:pt idx="15">
                  <c:v>1.0259055118110271E-5</c:v>
                </c:pt>
                <c:pt idx="16">
                  <c:v>1.0412834645669341E-5</c:v>
                </c:pt>
                <c:pt idx="17">
                  <c:v>1.0685748031496081E-5</c:v>
                </c:pt>
                <c:pt idx="18">
                  <c:v>1.0754015748031525E-5</c:v>
                </c:pt>
                <c:pt idx="19">
                  <c:v>1.1505590551181125E-5</c:v>
                </c:pt>
                <c:pt idx="20">
                  <c:v>1.1222362204724423E-5</c:v>
                </c:pt>
                <c:pt idx="21">
                  <c:v>1.1143464566929164E-5</c:v>
                </c:pt>
                <c:pt idx="22">
                  <c:v>1.1069685039370119E-5</c:v>
                </c:pt>
                <c:pt idx="23">
                  <c:v>1.1158976377952761E-5</c:v>
                </c:pt>
                <c:pt idx="24">
                  <c:v>1.1328110236220516E-5</c:v>
                </c:pt>
                <c:pt idx="25">
                  <c:v>1.1822204724409481E-5</c:v>
                </c:pt>
                <c:pt idx="26">
                  <c:v>1.1574488188976404E-5</c:v>
                </c:pt>
                <c:pt idx="27">
                  <c:v>1.0679527559055142E-5</c:v>
                </c:pt>
                <c:pt idx="28">
                  <c:v>1.1144724409448862E-5</c:v>
                </c:pt>
                <c:pt idx="29">
                  <c:v>1.1381732283464608E-5</c:v>
                </c:pt>
                <c:pt idx="30">
                  <c:v>1.1785748031496091E-5</c:v>
                </c:pt>
                <c:pt idx="31">
                  <c:v>1.1572992125984252E-5</c:v>
                </c:pt>
                <c:pt idx="32">
                  <c:v>1.2000078740157537E-5</c:v>
                </c:pt>
                <c:pt idx="33">
                  <c:v>1.1290866141732327E-5</c:v>
                </c:pt>
                <c:pt idx="34">
                  <c:v>1.1658503937007913E-5</c:v>
                </c:pt>
                <c:pt idx="35">
                  <c:v>1.195590551181106E-5</c:v>
                </c:pt>
                <c:pt idx="36">
                  <c:v>1.1925196850393701E-5</c:v>
                </c:pt>
                <c:pt idx="37">
                  <c:v>1.2287952755905521E-5</c:v>
                </c:pt>
                <c:pt idx="38">
                  <c:v>1.2290787401574804E-5</c:v>
                </c:pt>
                <c:pt idx="39">
                  <c:v>1.2373858267716591E-5</c:v>
                </c:pt>
                <c:pt idx="40">
                  <c:v>1.1836850393700838E-5</c:v>
                </c:pt>
                <c:pt idx="41">
                  <c:v>1.2209055118110281E-5</c:v>
                </c:pt>
                <c:pt idx="42">
                  <c:v>1.1754330708661454E-5</c:v>
                </c:pt>
                <c:pt idx="43">
                  <c:v>1.2306377952755924E-5</c:v>
                </c:pt>
                <c:pt idx="44">
                  <c:v>1.1997637795275624E-5</c:v>
                </c:pt>
                <c:pt idx="45">
                  <c:v>1.1513700787401605E-5</c:v>
                </c:pt>
                <c:pt idx="46">
                  <c:v>1.1918188976377983E-5</c:v>
                </c:pt>
                <c:pt idx="47">
                  <c:v>1.1787795275590586E-5</c:v>
                </c:pt>
                <c:pt idx="48">
                  <c:v>1.2153307086614181E-5</c:v>
                </c:pt>
                <c:pt idx="49">
                  <c:v>1.273803149606303E-5</c:v>
                </c:pt>
                <c:pt idx="50">
                  <c:v>1.207496062992126E-5</c:v>
                </c:pt>
                <c:pt idx="51">
                  <c:v>1.4025196850393699E-5</c:v>
                </c:pt>
                <c:pt idx="52">
                  <c:v>1.5288976377952789E-5</c:v>
                </c:pt>
                <c:pt idx="53">
                  <c:v>1.6672440944881928E-5</c:v>
                </c:pt>
                <c:pt idx="54">
                  <c:v>1.5896929133858314E-5</c:v>
                </c:pt>
                <c:pt idx="55">
                  <c:v>1.6394409448818969E-5</c:v>
                </c:pt>
                <c:pt idx="56">
                  <c:v>1.6590000000000046E-5</c:v>
                </c:pt>
                <c:pt idx="57">
                  <c:v>1.6133385826771661E-5</c:v>
                </c:pt>
                <c:pt idx="58">
                  <c:v>1.6699842519685081E-5</c:v>
                </c:pt>
                <c:pt idx="59">
                  <c:v>1.6364488188976435E-5</c:v>
                </c:pt>
                <c:pt idx="60">
                  <c:v>1.6715748031496098E-5</c:v>
                </c:pt>
                <c:pt idx="61">
                  <c:v>1.6791102362204761E-5</c:v>
                </c:pt>
                <c:pt idx="62">
                  <c:v>1.709181102362208E-5</c:v>
                </c:pt>
                <c:pt idx="63">
                  <c:v>1.7675748031496065E-5</c:v>
                </c:pt>
                <c:pt idx="64">
                  <c:v>1.7623385826771686E-5</c:v>
                </c:pt>
                <c:pt idx="65">
                  <c:v>1.7941023622047298E-5</c:v>
                </c:pt>
                <c:pt idx="66">
                  <c:v>1.8792992125984251E-5</c:v>
                </c:pt>
                <c:pt idx="67">
                  <c:v>2.1018818897637801E-5</c:v>
                </c:pt>
                <c:pt idx="68">
                  <c:v>2.3317874015748031E-5</c:v>
                </c:pt>
                <c:pt idx="69">
                  <c:v>2.13384251968504E-5</c:v>
                </c:pt>
                <c:pt idx="70">
                  <c:v>2.1059527559055207E-5</c:v>
                </c:pt>
                <c:pt idx="71">
                  <c:v>1.9903228346456776E-5</c:v>
                </c:pt>
                <c:pt idx="72">
                  <c:v>1.9791259842519755E-5</c:v>
                </c:pt>
                <c:pt idx="73">
                  <c:v>2.104826771653551E-5</c:v>
                </c:pt>
                <c:pt idx="74">
                  <c:v>2.2647559055118166E-5</c:v>
                </c:pt>
                <c:pt idx="75">
                  <c:v>2.2821259842519768E-5</c:v>
                </c:pt>
                <c:pt idx="76">
                  <c:v>2.357055118110238E-5</c:v>
                </c:pt>
                <c:pt idx="77">
                  <c:v>2.3191417322834695E-5</c:v>
                </c:pt>
                <c:pt idx="78">
                  <c:v>2.3493779527559172E-5</c:v>
                </c:pt>
                <c:pt idx="79">
                  <c:v>2.2672913385826899E-5</c:v>
                </c:pt>
                <c:pt idx="80">
                  <c:v>2.1178503937007869E-5</c:v>
                </c:pt>
                <c:pt idx="81">
                  <c:v>1.9692677165354386E-5</c:v>
                </c:pt>
                <c:pt idx="82">
                  <c:v>2.0571023622047295E-5</c:v>
                </c:pt>
                <c:pt idx="83">
                  <c:v>2.3157795275590552E-5</c:v>
                </c:pt>
                <c:pt idx="84">
                  <c:v>2.5121338582677285E-5</c:v>
                </c:pt>
                <c:pt idx="85">
                  <c:v>2.5771417322834748E-5</c:v>
                </c:pt>
                <c:pt idx="86">
                  <c:v>2.5994173228346498E-5</c:v>
                </c:pt>
                <c:pt idx="87">
                  <c:v>2.6268110236220525E-5</c:v>
                </c:pt>
                <c:pt idx="88">
                  <c:v>2.5380866141732285E-5</c:v>
                </c:pt>
                <c:pt idx="89">
                  <c:v>2.5217322834645748E-5</c:v>
                </c:pt>
                <c:pt idx="90">
                  <c:v>2.5733937007874163E-5</c:v>
                </c:pt>
                <c:pt idx="91">
                  <c:v>2.6044645669291426E-5</c:v>
                </c:pt>
                <c:pt idx="92">
                  <c:v>2.586653543307094E-5</c:v>
                </c:pt>
                <c:pt idx="93">
                  <c:v>2.6083385826771788E-5</c:v>
                </c:pt>
                <c:pt idx="94">
                  <c:v>2.6134881889763863E-5</c:v>
                </c:pt>
                <c:pt idx="95">
                  <c:v>2.4687559055118157E-5</c:v>
                </c:pt>
                <c:pt idx="96">
                  <c:v>2.4371338582677297E-5</c:v>
                </c:pt>
                <c:pt idx="97">
                  <c:v>2.4906456692913401E-5</c:v>
                </c:pt>
                <c:pt idx="98">
                  <c:v>2.4608110236220548E-5</c:v>
                </c:pt>
                <c:pt idx="99">
                  <c:v>2.4295433070866213E-5</c:v>
                </c:pt>
                <c:pt idx="100">
                  <c:v>2.4862519685039448E-5</c:v>
                </c:pt>
                <c:pt idx="101">
                  <c:v>2.5538976377952818E-5</c:v>
                </c:pt>
                <c:pt idx="102">
                  <c:v>2.5180157480315063E-5</c:v>
                </c:pt>
                <c:pt idx="103">
                  <c:v>2.5118031496062996E-5</c:v>
                </c:pt>
                <c:pt idx="104">
                  <c:v>2.508244094488189E-5</c:v>
                </c:pt>
                <c:pt idx="105">
                  <c:v>2.5164251968503952E-5</c:v>
                </c:pt>
                <c:pt idx="106">
                  <c:v>2.4189606299212599E-5</c:v>
                </c:pt>
                <c:pt idx="107">
                  <c:v>2.2481102362204857E-5</c:v>
                </c:pt>
                <c:pt idx="108">
                  <c:v>2.0658897637795292E-5</c:v>
                </c:pt>
                <c:pt idx="109">
                  <c:v>2.0535826771653631E-5</c:v>
                </c:pt>
                <c:pt idx="110">
                  <c:v>2.1796614173228398E-5</c:v>
                </c:pt>
                <c:pt idx="111">
                  <c:v>2.2738267716535516E-5</c:v>
                </c:pt>
                <c:pt idx="112">
                  <c:v>2.260496062992139E-5</c:v>
                </c:pt>
                <c:pt idx="113">
                  <c:v>2.2613858267716627E-5</c:v>
                </c:pt>
                <c:pt idx="114">
                  <c:v>2.3559448818897641E-5</c:v>
                </c:pt>
                <c:pt idx="115">
                  <c:v>2.3438110236220547E-5</c:v>
                </c:pt>
                <c:pt idx="116">
                  <c:v>2.326598425196851E-5</c:v>
                </c:pt>
                <c:pt idx="117">
                  <c:v>2.2960629921259852E-5</c:v>
                </c:pt>
                <c:pt idx="118">
                  <c:v>2.2682125984252047E-5</c:v>
                </c:pt>
                <c:pt idx="119">
                  <c:v>2.2125118110236271E-5</c:v>
                </c:pt>
                <c:pt idx="120">
                  <c:v>2.1393779527559171E-5</c:v>
                </c:pt>
                <c:pt idx="121">
                  <c:v>2.1879685039370182E-5</c:v>
                </c:pt>
                <c:pt idx="122">
                  <c:v>2.1804960629921387E-5</c:v>
                </c:pt>
                <c:pt idx="123">
                  <c:v>2.1905039370078792E-5</c:v>
                </c:pt>
                <c:pt idx="124">
                  <c:v>2.2055354330708662E-5</c:v>
                </c:pt>
                <c:pt idx="125">
                  <c:v>2.1338031496063046E-5</c:v>
                </c:pt>
                <c:pt idx="126">
                  <c:v>2.1962992125984317E-5</c:v>
                </c:pt>
                <c:pt idx="127">
                  <c:v>2.2384330708661493E-5</c:v>
                </c:pt>
                <c:pt idx="128">
                  <c:v>2.4764488188976392E-5</c:v>
                </c:pt>
                <c:pt idx="129">
                  <c:v>2.4416850393700792E-5</c:v>
                </c:pt>
                <c:pt idx="130">
                  <c:v>2.4641102362204836E-5</c:v>
                </c:pt>
                <c:pt idx="131">
                  <c:v>2.4338818897637796E-5</c:v>
                </c:pt>
                <c:pt idx="132">
                  <c:v>2.09088188976378E-5</c:v>
                </c:pt>
                <c:pt idx="133">
                  <c:v>2.0133307086614321E-5</c:v>
                </c:pt>
                <c:pt idx="134">
                  <c:v>1.9149370078740218E-5</c:v>
                </c:pt>
                <c:pt idx="135">
                  <c:v>1.7838346456692912E-5</c:v>
                </c:pt>
                <c:pt idx="136">
                  <c:v>1.7268818897637849E-5</c:v>
                </c:pt>
                <c:pt idx="137">
                  <c:v>1.6750629921259875E-5</c:v>
                </c:pt>
                <c:pt idx="138">
                  <c:v>1.645133858267721E-5</c:v>
                </c:pt>
                <c:pt idx="139">
                  <c:v>1.6972362204724438E-5</c:v>
                </c:pt>
                <c:pt idx="140">
                  <c:v>1.6515354330708715E-5</c:v>
                </c:pt>
                <c:pt idx="141">
                  <c:v>1.6303779527559113E-5</c:v>
                </c:pt>
                <c:pt idx="142">
                  <c:v>1.6193543307086656E-5</c:v>
                </c:pt>
                <c:pt idx="143">
                  <c:v>1.6541653543307149E-5</c:v>
                </c:pt>
                <c:pt idx="144">
                  <c:v>1.6835354330708723E-5</c:v>
                </c:pt>
                <c:pt idx="145">
                  <c:v>1.6049133858267771E-5</c:v>
                </c:pt>
                <c:pt idx="146">
                  <c:v>1.4656692913385827E-5</c:v>
                </c:pt>
                <c:pt idx="147">
                  <c:v>1.3254881889763829E-5</c:v>
                </c:pt>
                <c:pt idx="148">
                  <c:v>1.253874015748032E-5</c:v>
                </c:pt>
                <c:pt idx="149">
                  <c:v>1.2573543307086621E-5</c:v>
                </c:pt>
                <c:pt idx="150">
                  <c:v>1.1259448818897663E-5</c:v>
                </c:pt>
                <c:pt idx="151">
                  <c:v>9.2840944881890062E-6</c:v>
                </c:pt>
                <c:pt idx="152">
                  <c:v>7.5824803149606541E-6</c:v>
                </c:pt>
                <c:pt idx="153">
                  <c:v>7.5520866141732471E-6</c:v>
                </c:pt>
                <c:pt idx="154">
                  <c:v>7.2464409448819164E-6</c:v>
                </c:pt>
                <c:pt idx="155">
                  <c:v>7.1723858267716633E-6</c:v>
                </c:pt>
                <c:pt idx="156">
                  <c:v>7.0760078740157634E-6</c:v>
                </c:pt>
                <c:pt idx="157">
                  <c:v>6.6473307086614301E-6</c:v>
                </c:pt>
                <c:pt idx="158">
                  <c:v>6.7264566929134089E-6</c:v>
                </c:pt>
                <c:pt idx="159">
                  <c:v>7.0111102362204733E-6</c:v>
                </c:pt>
                <c:pt idx="160">
                  <c:v>6.9487401574803447E-6</c:v>
                </c:pt>
                <c:pt idx="161">
                  <c:v>6.6173307086614194E-6</c:v>
                </c:pt>
                <c:pt idx="162">
                  <c:v>6.403913385826796E-6</c:v>
                </c:pt>
                <c:pt idx="163">
                  <c:v>6.7177637795275807E-6</c:v>
                </c:pt>
                <c:pt idx="164">
                  <c:v>6.6592440944882135E-6</c:v>
                </c:pt>
                <c:pt idx="165">
                  <c:v>6.508417322834669E-6</c:v>
                </c:pt>
                <c:pt idx="166">
                  <c:v>6.8761496062992354E-6</c:v>
                </c:pt>
                <c:pt idx="167">
                  <c:v>6.6651889763779495E-6</c:v>
                </c:pt>
                <c:pt idx="168">
                  <c:v>7.181874015748053E-6</c:v>
                </c:pt>
                <c:pt idx="169">
                  <c:v>6.6857952755905653E-6</c:v>
                </c:pt>
                <c:pt idx="170">
                  <c:v>6.6069842519685103E-6</c:v>
                </c:pt>
                <c:pt idx="171">
                  <c:v>6.5808110236220674E-6</c:v>
                </c:pt>
                <c:pt idx="172">
                  <c:v>6.2798031496063247E-6</c:v>
                </c:pt>
                <c:pt idx="173">
                  <c:v>6.4266929133858538E-6</c:v>
                </c:pt>
                <c:pt idx="174">
                  <c:v>6.0458661417323039E-6</c:v>
                </c:pt>
                <c:pt idx="175">
                  <c:v>6.3155984251968689E-6</c:v>
                </c:pt>
                <c:pt idx="176">
                  <c:v>6.0347165354330858E-6</c:v>
                </c:pt>
                <c:pt idx="177">
                  <c:v>5.9585826771653584E-6</c:v>
                </c:pt>
                <c:pt idx="178">
                  <c:v>5.8990314960630104E-6</c:v>
                </c:pt>
                <c:pt idx="179">
                  <c:v>6.0594488188976565E-6</c:v>
                </c:pt>
                <c:pt idx="180">
                  <c:v>6.339307086614204E-6</c:v>
                </c:pt>
                <c:pt idx="181">
                  <c:v>5.9539133858267936E-6</c:v>
                </c:pt>
                <c:pt idx="182">
                  <c:v>5.922149606299223E-6</c:v>
                </c:pt>
                <c:pt idx="183">
                  <c:v>5.8187480314960811E-6</c:v>
                </c:pt>
                <c:pt idx="184">
                  <c:v>6.1132440944882114E-6</c:v>
                </c:pt>
                <c:pt idx="185">
                  <c:v>6.0022598425197021E-6</c:v>
                </c:pt>
                <c:pt idx="186">
                  <c:v>5.8902598425197013E-6</c:v>
                </c:pt>
                <c:pt idx="187">
                  <c:v>5.9627086614173404E-6</c:v>
                </c:pt>
                <c:pt idx="188">
                  <c:v>5.6372598425197005E-6</c:v>
                </c:pt>
                <c:pt idx="189">
                  <c:v>5.8983464566929287E-6</c:v>
                </c:pt>
                <c:pt idx="190">
                  <c:v>5.9581102362204734E-6</c:v>
                </c:pt>
                <c:pt idx="191">
                  <c:v>6.0038661417323042E-6</c:v>
                </c:pt>
                <c:pt idx="192">
                  <c:v>5.6790393700787517E-6</c:v>
                </c:pt>
                <c:pt idx="193">
                  <c:v>6.0192519685039536E-6</c:v>
                </c:pt>
                <c:pt idx="194">
                  <c:v>5.5754724409449061E-6</c:v>
                </c:pt>
                <c:pt idx="195">
                  <c:v>5.5867480314960848E-6</c:v>
                </c:pt>
                <c:pt idx="196">
                  <c:v>5.7428661417323053E-6</c:v>
                </c:pt>
                <c:pt idx="197">
                  <c:v>5.5467952755905691E-6</c:v>
                </c:pt>
                <c:pt idx="198">
                  <c:v>5.5901732283464646E-6</c:v>
                </c:pt>
                <c:pt idx="199">
                  <c:v>5.3906141732283552E-6</c:v>
                </c:pt>
                <c:pt idx="200">
                  <c:v>5.3363543307086807E-6</c:v>
                </c:pt>
                <c:pt idx="201">
                  <c:v>4.9068267716535655E-6</c:v>
                </c:pt>
                <c:pt idx="202">
                  <c:v>5.1489921259842754E-6</c:v>
                </c:pt>
                <c:pt idx="203">
                  <c:v>5.279472440944911E-6</c:v>
                </c:pt>
                <c:pt idx="204">
                  <c:v>5.5360551181102535E-6</c:v>
                </c:pt>
                <c:pt idx="205">
                  <c:v>5.4492519685039574E-6</c:v>
                </c:pt>
                <c:pt idx="206">
                  <c:v>5.5299133858267888E-6</c:v>
                </c:pt>
                <c:pt idx="207">
                  <c:v>5.4993149606299342E-6</c:v>
                </c:pt>
                <c:pt idx="208">
                  <c:v>5.2005433070866329E-6</c:v>
                </c:pt>
                <c:pt idx="209">
                  <c:v>5.2612519685039501E-6</c:v>
                </c:pt>
                <c:pt idx="210">
                  <c:v>5.1751102362204726E-6</c:v>
                </c:pt>
                <c:pt idx="211">
                  <c:v>5.3973228346456843E-6</c:v>
                </c:pt>
                <c:pt idx="212">
                  <c:v>5.2820236220472601E-6</c:v>
                </c:pt>
                <c:pt idx="213">
                  <c:v>5.1074566929134003E-6</c:v>
                </c:pt>
                <c:pt idx="214">
                  <c:v>5.3414015748031687E-6</c:v>
                </c:pt>
                <c:pt idx="215">
                  <c:v>5.3438897637795439E-6</c:v>
                </c:pt>
                <c:pt idx="216">
                  <c:v>5.1363937007874205E-6</c:v>
                </c:pt>
                <c:pt idx="217">
                  <c:v>4.9160236220472614E-6</c:v>
                </c:pt>
                <c:pt idx="218">
                  <c:v>4.8339527559055253E-6</c:v>
                </c:pt>
                <c:pt idx="219">
                  <c:v>5.0517165354330877E-6</c:v>
                </c:pt>
                <c:pt idx="220">
                  <c:v>4.8697952755905533E-6</c:v>
                </c:pt>
                <c:pt idx="221">
                  <c:v>5.0359763779527637E-6</c:v>
                </c:pt>
                <c:pt idx="222">
                  <c:v>4.8401653543307199E-6</c:v>
                </c:pt>
                <c:pt idx="223">
                  <c:v>4.7081732283464593E-6</c:v>
                </c:pt>
                <c:pt idx="224">
                  <c:v>4.8572913385826932E-6</c:v>
                </c:pt>
                <c:pt idx="225">
                  <c:v>4.8523858267716525E-6</c:v>
                </c:pt>
                <c:pt idx="226">
                  <c:v>4.3778110236220573E-6</c:v>
                </c:pt>
                <c:pt idx="227">
                  <c:v>4.2755275590551263E-6</c:v>
                </c:pt>
                <c:pt idx="228">
                  <c:v>4.245826771653557E-6</c:v>
                </c:pt>
                <c:pt idx="229">
                  <c:v>4.244425196850404E-6</c:v>
                </c:pt>
                <c:pt idx="230">
                  <c:v>4.2506141732283534E-6</c:v>
                </c:pt>
                <c:pt idx="231">
                  <c:v>4.3658582677165351E-6</c:v>
                </c:pt>
                <c:pt idx="232">
                  <c:v>4.2704409448819071E-6</c:v>
                </c:pt>
                <c:pt idx="233">
                  <c:v>4.5281417322834783E-6</c:v>
                </c:pt>
                <c:pt idx="234">
                  <c:v>4.5996692913386064E-6</c:v>
                </c:pt>
                <c:pt idx="235">
                  <c:v>4.4048188976377963E-6</c:v>
                </c:pt>
                <c:pt idx="236">
                  <c:v>4.3145275590551178E-6</c:v>
                </c:pt>
                <c:pt idx="237">
                  <c:v>4.3681259842519787E-6</c:v>
                </c:pt>
                <c:pt idx="238">
                  <c:v>4.2369527559055291E-6</c:v>
                </c:pt>
                <c:pt idx="239">
                  <c:v>4.2372992125984442E-6</c:v>
                </c:pt>
              </c:numCache>
            </c:numRef>
          </c:val>
        </c:ser>
        <c:ser>
          <c:idx val="64"/>
          <c:order val="64"/>
          <c:tx>
            <c:strRef>
              <c:f>plot_data_c!$A$66</c:f>
              <c:strCache>
                <c:ptCount val="1"/>
                <c:pt idx="0">
                  <c:v>640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plot_data_c!$B$66:$IG$66</c:f>
              <c:numCache>
                <c:formatCode>General</c:formatCode>
                <c:ptCount val="240"/>
                <c:pt idx="0">
                  <c:v>1.0147441860465153E-5</c:v>
                </c:pt>
                <c:pt idx="1">
                  <c:v>1.0116976744186069E-5</c:v>
                </c:pt>
                <c:pt idx="2">
                  <c:v>1.0469844961240313E-5</c:v>
                </c:pt>
                <c:pt idx="3">
                  <c:v>1.0504883720930265E-5</c:v>
                </c:pt>
                <c:pt idx="4">
                  <c:v>1.0765736434108549E-5</c:v>
                </c:pt>
                <c:pt idx="5">
                  <c:v>1.0402403100775218E-5</c:v>
                </c:pt>
                <c:pt idx="6">
                  <c:v>1.0649767441860499E-5</c:v>
                </c:pt>
                <c:pt idx="7">
                  <c:v>1.0736589147286864E-5</c:v>
                </c:pt>
                <c:pt idx="8">
                  <c:v>1.0304496124031007E-5</c:v>
                </c:pt>
                <c:pt idx="9">
                  <c:v>1.0220077519379872E-5</c:v>
                </c:pt>
                <c:pt idx="10">
                  <c:v>1.0430000000000022E-5</c:v>
                </c:pt>
                <c:pt idx="11">
                  <c:v>1.0754263565891472E-5</c:v>
                </c:pt>
                <c:pt idx="12">
                  <c:v>1.0496279069767492E-5</c:v>
                </c:pt>
                <c:pt idx="13">
                  <c:v>1.0155116279069767E-5</c:v>
                </c:pt>
                <c:pt idx="14">
                  <c:v>9.9432558139535125E-6</c:v>
                </c:pt>
                <c:pt idx="15">
                  <c:v>9.1041085271317847E-6</c:v>
                </c:pt>
                <c:pt idx="16">
                  <c:v>9.6807751937984673E-6</c:v>
                </c:pt>
                <c:pt idx="17">
                  <c:v>1.019186046511631E-5</c:v>
                </c:pt>
                <c:pt idx="18">
                  <c:v>1.0590852713178327E-5</c:v>
                </c:pt>
                <c:pt idx="19">
                  <c:v>1.1037131782945765E-5</c:v>
                </c:pt>
                <c:pt idx="20">
                  <c:v>1.0901937984496124E-5</c:v>
                </c:pt>
                <c:pt idx="21">
                  <c:v>1.1348372093023289E-5</c:v>
                </c:pt>
                <c:pt idx="22">
                  <c:v>1.0663410852713209E-5</c:v>
                </c:pt>
                <c:pt idx="23">
                  <c:v>1.1114263565891472E-5</c:v>
                </c:pt>
                <c:pt idx="24">
                  <c:v>1.1313333333333363E-5</c:v>
                </c:pt>
                <c:pt idx="25">
                  <c:v>1.1453255813953525E-5</c:v>
                </c:pt>
                <c:pt idx="26">
                  <c:v>1.1158062015503881E-5</c:v>
                </c:pt>
                <c:pt idx="27">
                  <c:v>1.1070620155038786E-5</c:v>
                </c:pt>
                <c:pt idx="28">
                  <c:v>1.1237131782945765E-5</c:v>
                </c:pt>
                <c:pt idx="29">
                  <c:v>1.1512325581395377E-5</c:v>
                </c:pt>
                <c:pt idx="30">
                  <c:v>1.1516434108527169E-5</c:v>
                </c:pt>
                <c:pt idx="31">
                  <c:v>1.1923798449612472E-5</c:v>
                </c:pt>
                <c:pt idx="32">
                  <c:v>1.1458837209302374E-5</c:v>
                </c:pt>
                <c:pt idx="33">
                  <c:v>1.1761627906976769E-5</c:v>
                </c:pt>
                <c:pt idx="34">
                  <c:v>1.1962170542635727E-5</c:v>
                </c:pt>
                <c:pt idx="35">
                  <c:v>1.2123023255813993E-5</c:v>
                </c:pt>
                <c:pt idx="36">
                  <c:v>1.2324883720930263E-5</c:v>
                </c:pt>
                <c:pt idx="37">
                  <c:v>1.2097596899224802E-5</c:v>
                </c:pt>
                <c:pt idx="38">
                  <c:v>1.2046124031007796E-5</c:v>
                </c:pt>
                <c:pt idx="39">
                  <c:v>1.2089069767441863E-5</c:v>
                </c:pt>
                <c:pt idx="40">
                  <c:v>1.1638372093023283E-5</c:v>
                </c:pt>
                <c:pt idx="41">
                  <c:v>1.16931782945737E-5</c:v>
                </c:pt>
                <c:pt idx="42">
                  <c:v>1.169186046511633E-5</c:v>
                </c:pt>
                <c:pt idx="43">
                  <c:v>1.1971937984496123E-5</c:v>
                </c:pt>
                <c:pt idx="44">
                  <c:v>1.1703178294573713E-5</c:v>
                </c:pt>
                <c:pt idx="45">
                  <c:v>1.180620155038764E-5</c:v>
                </c:pt>
                <c:pt idx="46">
                  <c:v>1.1621860465116337E-5</c:v>
                </c:pt>
                <c:pt idx="47">
                  <c:v>1.2293255813953514E-5</c:v>
                </c:pt>
                <c:pt idx="48">
                  <c:v>1.2241162790697702E-5</c:v>
                </c:pt>
                <c:pt idx="49">
                  <c:v>1.2478139534883744E-5</c:v>
                </c:pt>
                <c:pt idx="50">
                  <c:v>1.2399302325581395E-5</c:v>
                </c:pt>
                <c:pt idx="51">
                  <c:v>1.3982170542635724E-5</c:v>
                </c:pt>
                <c:pt idx="52">
                  <c:v>1.4626511627907026E-5</c:v>
                </c:pt>
                <c:pt idx="53">
                  <c:v>1.5896279069767507E-5</c:v>
                </c:pt>
                <c:pt idx="54">
                  <c:v>1.5992945736434145E-5</c:v>
                </c:pt>
                <c:pt idx="55">
                  <c:v>1.5890387596899243E-5</c:v>
                </c:pt>
                <c:pt idx="56">
                  <c:v>1.6378527131782995E-5</c:v>
                </c:pt>
                <c:pt idx="57">
                  <c:v>1.6563488372093075E-5</c:v>
                </c:pt>
                <c:pt idx="58">
                  <c:v>1.5938992248062068E-5</c:v>
                </c:pt>
                <c:pt idx="59">
                  <c:v>1.5686511627907041E-5</c:v>
                </c:pt>
                <c:pt idx="60">
                  <c:v>1.7175968992248064E-5</c:v>
                </c:pt>
                <c:pt idx="61">
                  <c:v>1.6930620155038808E-5</c:v>
                </c:pt>
                <c:pt idx="62">
                  <c:v>1.7137131782945767E-5</c:v>
                </c:pt>
                <c:pt idx="63">
                  <c:v>1.7029534883720959E-5</c:v>
                </c:pt>
                <c:pt idx="64">
                  <c:v>1.7424883720930284E-5</c:v>
                </c:pt>
                <c:pt idx="65">
                  <c:v>1.751589147286826E-5</c:v>
                </c:pt>
                <c:pt idx="66">
                  <c:v>1.8764573643410949E-5</c:v>
                </c:pt>
                <c:pt idx="67">
                  <c:v>2.1962790697674478E-5</c:v>
                </c:pt>
                <c:pt idx="68">
                  <c:v>2.3401162790697692E-5</c:v>
                </c:pt>
                <c:pt idx="69">
                  <c:v>2.0404961240310086E-5</c:v>
                </c:pt>
                <c:pt idx="70">
                  <c:v>2.0461782945736442E-5</c:v>
                </c:pt>
                <c:pt idx="71">
                  <c:v>1.9609612403100807E-5</c:v>
                </c:pt>
                <c:pt idx="72">
                  <c:v>1.9651162790697737E-5</c:v>
                </c:pt>
                <c:pt idx="73">
                  <c:v>2.1190077519379972E-5</c:v>
                </c:pt>
                <c:pt idx="74">
                  <c:v>2.1557984496124086E-5</c:v>
                </c:pt>
                <c:pt idx="75">
                  <c:v>2.2762093023255856E-5</c:v>
                </c:pt>
                <c:pt idx="76">
                  <c:v>2.1758527131782947E-5</c:v>
                </c:pt>
                <c:pt idx="77">
                  <c:v>2.2462325581395451E-5</c:v>
                </c:pt>
                <c:pt idx="78">
                  <c:v>2.255170542635669E-5</c:v>
                </c:pt>
                <c:pt idx="79">
                  <c:v>2.1335426356589151E-5</c:v>
                </c:pt>
                <c:pt idx="80">
                  <c:v>2.1447209302325671E-5</c:v>
                </c:pt>
                <c:pt idx="81">
                  <c:v>1.8924418604651221E-5</c:v>
                </c:pt>
                <c:pt idx="82">
                  <c:v>1.9045116279069826E-5</c:v>
                </c:pt>
                <c:pt idx="83">
                  <c:v>2.2416976744186095E-5</c:v>
                </c:pt>
                <c:pt idx="84">
                  <c:v>2.5342868217054341E-5</c:v>
                </c:pt>
                <c:pt idx="85">
                  <c:v>2.4946821705426403E-5</c:v>
                </c:pt>
                <c:pt idx="86">
                  <c:v>2.5664263565891544E-5</c:v>
                </c:pt>
                <c:pt idx="87">
                  <c:v>2.4923178294573724E-5</c:v>
                </c:pt>
                <c:pt idx="88">
                  <c:v>2.459325581395356E-5</c:v>
                </c:pt>
                <c:pt idx="89">
                  <c:v>2.491046511627914E-5</c:v>
                </c:pt>
                <c:pt idx="90">
                  <c:v>2.4847751937984494E-5</c:v>
                </c:pt>
                <c:pt idx="91">
                  <c:v>2.5444186046511651E-5</c:v>
                </c:pt>
                <c:pt idx="92">
                  <c:v>2.5432480620155114E-5</c:v>
                </c:pt>
                <c:pt idx="93">
                  <c:v>2.5160387596899278E-5</c:v>
                </c:pt>
                <c:pt idx="94">
                  <c:v>2.4770387596899307E-5</c:v>
                </c:pt>
                <c:pt idx="95">
                  <c:v>2.4406589147286823E-5</c:v>
                </c:pt>
                <c:pt idx="96">
                  <c:v>2.4462325581395429E-5</c:v>
                </c:pt>
                <c:pt idx="97">
                  <c:v>2.4481550387596957E-5</c:v>
                </c:pt>
                <c:pt idx="98">
                  <c:v>2.4310620155038748E-5</c:v>
                </c:pt>
                <c:pt idx="99">
                  <c:v>2.4826201550387602E-5</c:v>
                </c:pt>
                <c:pt idx="100">
                  <c:v>2.4661550387596941E-5</c:v>
                </c:pt>
                <c:pt idx="101">
                  <c:v>2.4542713178294632E-5</c:v>
                </c:pt>
                <c:pt idx="102">
                  <c:v>2.3988759689922482E-5</c:v>
                </c:pt>
                <c:pt idx="103">
                  <c:v>2.3731472868217134E-5</c:v>
                </c:pt>
                <c:pt idx="104">
                  <c:v>2.3899379844961301E-5</c:v>
                </c:pt>
                <c:pt idx="105">
                  <c:v>2.4407751937984495E-5</c:v>
                </c:pt>
                <c:pt idx="106">
                  <c:v>2.3558837209302346E-5</c:v>
                </c:pt>
                <c:pt idx="107">
                  <c:v>2.1695193798449688E-5</c:v>
                </c:pt>
                <c:pt idx="108">
                  <c:v>1.924294573643417E-5</c:v>
                </c:pt>
                <c:pt idx="109">
                  <c:v>2.0619069767441892E-5</c:v>
                </c:pt>
                <c:pt idx="110">
                  <c:v>2.1208914728682229E-5</c:v>
                </c:pt>
                <c:pt idx="111">
                  <c:v>2.2131472868217143E-5</c:v>
                </c:pt>
                <c:pt idx="112">
                  <c:v>2.14764341085272E-5</c:v>
                </c:pt>
                <c:pt idx="113">
                  <c:v>2.1868139534883778E-5</c:v>
                </c:pt>
                <c:pt idx="114">
                  <c:v>2.2308139534883794E-5</c:v>
                </c:pt>
                <c:pt idx="115">
                  <c:v>2.2528914728682206E-5</c:v>
                </c:pt>
                <c:pt idx="116">
                  <c:v>2.2367209302325635E-5</c:v>
                </c:pt>
                <c:pt idx="117">
                  <c:v>2.2641317829457525E-5</c:v>
                </c:pt>
                <c:pt idx="118">
                  <c:v>2.2374263565891557E-5</c:v>
                </c:pt>
                <c:pt idx="119">
                  <c:v>2.1411705426356711E-5</c:v>
                </c:pt>
                <c:pt idx="120">
                  <c:v>2.1168372093023332E-5</c:v>
                </c:pt>
                <c:pt idx="121">
                  <c:v>2.1227519379845018E-5</c:v>
                </c:pt>
                <c:pt idx="122">
                  <c:v>2.1071162790697747E-5</c:v>
                </c:pt>
                <c:pt idx="123">
                  <c:v>2.1355116279069857E-5</c:v>
                </c:pt>
                <c:pt idx="124">
                  <c:v>2.1459302325581462E-5</c:v>
                </c:pt>
                <c:pt idx="125">
                  <c:v>2.1830000000000087E-5</c:v>
                </c:pt>
                <c:pt idx="126">
                  <c:v>2.1568604651162788E-5</c:v>
                </c:pt>
                <c:pt idx="127">
                  <c:v>2.1566511627907002E-5</c:v>
                </c:pt>
                <c:pt idx="128">
                  <c:v>2.3668682170542633E-5</c:v>
                </c:pt>
                <c:pt idx="129">
                  <c:v>2.3786201550387602E-5</c:v>
                </c:pt>
                <c:pt idx="130">
                  <c:v>2.2557751937984498E-5</c:v>
                </c:pt>
                <c:pt idx="131">
                  <c:v>2.3700542635658951E-5</c:v>
                </c:pt>
                <c:pt idx="132">
                  <c:v>2.017062015503877E-5</c:v>
                </c:pt>
                <c:pt idx="133">
                  <c:v>1.9105813953488426E-5</c:v>
                </c:pt>
                <c:pt idx="134">
                  <c:v>1.8272868217054319E-5</c:v>
                </c:pt>
                <c:pt idx="135">
                  <c:v>1.7036279069767503E-5</c:v>
                </c:pt>
                <c:pt idx="136">
                  <c:v>1.6536744186046525E-5</c:v>
                </c:pt>
                <c:pt idx="137">
                  <c:v>1.6791937984496127E-5</c:v>
                </c:pt>
                <c:pt idx="138">
                  <c:v>1.6451937984496127E-5</c:v>
                </c:pt>
                <c:pt idx="139">
                  <c:v>1.6089302325581427E-5</c:v>
                </c:pt>
                <c:pt idx="140">
                  <c:v>1.6422713178294581E-5</c:v>
                </c:pt>
                <c:pt idx="141">
                  <c:v>1.630434108527135E-5</c:v>
                </c:pt>
                <c:pt idx="142">
                  <c:v>1.6315426356589203E-5</c:v>
                </c:pt>
                <c:pt idx="143">
                  <c:v>1.6440465116279125E-5</c:v>
                </c:pt>
                <c:pt idx="144">
                  <c:v>1.6695581395348899E-5</c:v>
                </c:pt>
                <c:pt idx="145">
                  <c:v>1.6149534883720968E-5</c:v>
                </c:pt>
                <c:pt idx="146">
                  <c:v>1.4425581395348889E-5</c:v>
                </c:pt>
                <c:pt idx="147">
                  <c:v>1.2906976744186091E-5</c:v>
                </c:pt>
                <c:pt idx="148">
                  <c:v>1.2087131782945763E-5</c:v>
                </c:pt>
                <c:pt idx="149">
                  <c:v>1.2230155038759725E-5</c:v>
                </c:pt>
                <c:pt idx="150">
                  <c:v>1.1359534883720953E-5</c:v>
                </c:pt>
                <c:pt idx="151">
                  <c:v>9.4806976744186498E-6</c:v>
                </c:pt>
                <c:pt idx="152">
                  <c:v>7.5264186046511902E-6</c:v>
                </c:pt>
                <c:pt idx="153">
                  <c:v>7.6262015503876131E-6</c:v>
                </c:pt>
                <c:pt idx="154">
                  <c:v>7.3112248062015676E-6</c:v>
                </c:pt>
                <c:pt idx="155">
                  <c:v>7.121914728682183E-6</c:v>
                </c:pt>
                <c:pt idx="156">
                  <c:v>6.9491782945736807E-6</c:v>
                </c:pt>
                <c:pt idx="157">
                  <c:v>7.0955271317829654E-6</c:v>
                </c:pt>
                <c:pt idx="158">
                  <c:v>7.442093023255843E-6</c:v>
                </c:pt>
                <c:pt idx="159">
                  <c:v>6.8046589147287025E-6</c:v>
                </c:pt>
                <c:pt idx="160">
                  <c:v>6.5485271317829654E-6</c:v>
                </c:pt>
                <c:pt idx="161">
                  <c:v>6.7663953488372198E-6</c:v>
                </c:pt>
                <c:pt idx="162">
                  <c:v>7.1177131782945894E-6</c:v>
                </c:pt>
                <c:pt idx="163">
                  <c:v>7.0855736434108751E-6</c:v>
                </c:pt>
                <c:pt idx="164">
                  <c:v>6.7065193798449808E-6</c:v>
                </c:pt>
                <c:pt idx="165">
                  <c:v>6.9382945736434348E-6</c:v>
                </c:pt>
                <c:pt idx="166">
                  <c:v>7.1868837209302531E-6</c:v>
                </c:pt>
                <c:pt idx="167">
                  <c:v>7.1581085271317833E-6</c:v>
                </c:pt>
                <c:pt idx="168">
                  <c:v>7.133302325581421E-6</c:v>
                </c:pt>
                <c:pt idx="169">
                  <c:v>6.4082558139535082E-6</c:v>
                </c:pt>
                <c:pt idx="170">
                  <c:v>6.0673178294573704E-6</c:v>
                </c:pt>
                <c:pt idx="171">
                  <c:v>6.495232558139551E-6</c:v>
                </c:pt>
                <c:pt idx="172">
                  <c:v>6.4611395348837454E-6</c:v>
                </c:pt>
                <c:pt idx="173">
                  <c:v>6.5150232558139729E-6</c:v>
                </c:pt>
                <c:pt idx="174">
                  <c:v>6.5030077519380001E-6</c:v>
                </c:pt>
                <c:pt idx="175">
                  <c:v>6.1892945736434273E-6</c:v>
                </c:pt>
                <c:pt idx="176">
                  <c:v>6.2161162790697734E-6</c:v>
                </c:pt>
                <c:pt idx="177">
                  <c:v>6.264015503875969E-6</c:v>
                </c:pt>
                <c:pt idx="178">
                  <c:v>6.5620620155039035E-6</c:v>
                </c:pt>
                <c:pt idx="179">
                  <c:v>6.5166201550387847E-6</c:v>
                </c:pt>
                <c:pt idx="180">
                  <c:v>6.3561782945736705E-6</c:v>
                </c:pt>
                <c:pt idx="181">
                  <c:v>6.3277674418604819E-6</c:v>
                </c:pt>
                <c:pt idx="182">
                  <c:v>6.2697674418604902E-6</c:v>
                </c:pt>
                <c:pt idx="183">
                  <c:v>5.5151240310077524E-6</c:v>
                </c:pt>
                <c:pt idx="184">
                  <c:v>5.4624883720930393E-6</c:v>
                </c:pt>
                <c:pt idx="185">
                  <c:v>5.6306744186046734E-6</c:v>
                </c:pt>
                <c:pt idx="186">
                  <c:v>5.7269767441860591E-6</c:v>
                </c:pt>
                <c:pt idx="187">
                  <c:v>5.9981782945736724E-6</c:v>
                </c:pt>
                <c:pt idx="188">
                  <c:v>5.6612093023255971E-6</c:v>
                </c:pt>
                <c:pt idx="189">
                  <c:v>6.0863333333333619E-6</c:v>
                </c:pt>
                <c:pt idx="190">
                  <c:v>5.8412325581395502E-6</c:v>
                </c:pt>
                <c:pt idx="191">
                  <c:v>5.9718449612403347E-6</c:v>
                </c:pt>
                <c:pt idx="192">
                  <c:v>5.424325581395358E-6</c:v>
                </c:pt>
                <c:pt idx="193">
                  <c:v>5.7618527131783146E-6</c:v>
                </c:pt>
                <c:pt idx="194">
                  <c:v>5.9786046511628114E-6</c:v>
                </c:pt>
                <c:pt idx="195">
                  <c:v>5.7548294573643588E-6</c:v>
                </c:pt>
                <c:pt idx="196">
                  <c:v>5.3347364341085411E-6</c:v>
                </c:pt>
                <c:pt idx="197">
                  <c:v>5.2270387596899234E-6</c:v>
                </c:pt>
                <c:pt idx="198">
                  <c:v>5.4959379844961452E-6</c:v>
                </c:pt>
                <c:pt idx="199">
                  <c:v>5.6866201550387834E-6</c:v>
                </c:pt>
                <c:pt idx="200">
                  <c:v>5.5364108527131958E-6</c:v>
                </c:pt>
                <c:pt idx="201">
                  <c:v>5.3274186046511788E-6</c:v>
                </c:pt>
                <c:pt idx="202">
                  <c:v>5.168860465116289E-6</c:v>
                </c:pt>
                <c:pt idx="203">
                  <c:v>5.115705426356589E-6</c:v>
                </c:pt>
                <c:pt idx="204">
                  <c:v>4.9990387596899401E-6</c:v>
                </c:pt>
                <c:pt idx="205">
                  <c:v>5.2197364341085473E-6</c:v>
                </c:pt>
                <c:pt idx="206">
                  <c:v>5.5214496124031286E-6</c:v>
                </c:pt>
                <c:pt idx="207">
                  <c:v>5.6261860465116333E-6</c:v>
                </c:pt>
                <c:pt idx="208">
                  <c:v>5.7090465116279205E-6</c:v>
                </c:pt>
                <c:pt idx="209">
                  <c:v>5.5696201550387835E-6</c:v>
                </c:pt>
                <c:pt idx="210">
                  <c:v>5.1330852713178369E-6</c:v>
                </c:pt>
                <c:pt idx="211">
                  <c:v>5.1082790697674526E-6</c:v>
                </c:pt>
                <c:pt idx="212">
                  <c:v>5.2684108527131901E-6</c:v>
                </c:pt>
                <c:pt idx="213">
                  <c:v>5.1135426356589247E-6</c:v>
                </c:pt>
                <c:pt idx="214">
                  <c:v>5.2154961240310279E-6</c:v>
                </c:pt>
                <c:pt idx="215">
                  <c:v>5.2979302325581423E-6</c:v>
                </c:pt>
                <c:pt idx="216">
                  <c:v>4.9504263565891592E-6</c:v>
                </c:pt>
                <c:pt idx="217">
                  <c:v>5.0001472868217172E-6</c:v>
                </c:pt>
                <c:pt idx="218">
                  <c:v>5.1675426356589229E-6</c:v>
                </c:pt>
                <c:pt idx="219">
                  <c:v>5.1203410852713434E-6</c:v>
                </c:pt>
                <c:pt idx="220">
                  <c:v>4.997341085271349E-6</c:v>
                </c:pt>
                <c:pt idx="221">
                  <c:v>5.3314263565891629E-6</c:v>
                </c:pt>
                <c:pt idx="222">
                  <c:v>4.9775193798449733E-6</c:v>
                </c:pt>
                <c:pt idx="223">
                  <c:v>4.696209302325597E-6</c:v>
                </c:pt>
                <c:pt idx="224">
                  <c:v>4.8659767441860474E-6</c:v>
                </c:pt>
                <c:pt idx="225">
                  <c:v>4.7425193798449713E-6</c:v>
                </c:pt>
                <c:pt idx="226">
                  <c:v>4.5019302325581477E-6</c:v>
                </c:pt>
                <c:pt idx="227">
                  <c:v>4.6274883720930304E-6</c:v>
                </c:pt>
                <c:pt idx="228">
                  <c:v>4.2768372093023442E-6</c:v>
                </c:pt>
                <c:pt idx="229">
                  <c:v>4.1501550387596897E-6</c:v>
                </c:pt>
                <c:pt idx="230">
                  <c:v>4.0982635658914904E-6</c:v>
                </c:pt>
                <c:pt idx="231">
                  <c:v>4.1305116279069762E-6</c:v>
                </c:pt>
                <c:pt idx="232">
                  <c:v>4.4022093023255987E-6</c:v>
                </c:pt>
                <c:pt idx="233">
                  <c:v>4.403186046511641E-6</c:v>
                </c:pt>
                <c:pt idx="234">
                  <c:v>4.2936821705426555E-6</c:v>
                </c:pt>
                <c:pt idx="235">
                  <c:v>4.598728682170563E-6</c:v>
                </c:pt>
                <c:pt idx="236">
                  <c:v>4.1898992248062136E-6</c:v>
                </c:pt>
                <c:pt idx="237">
                  <c:v>4.1846589147286937E-6</c:v>
                </c:pt>
                <c:pt idx="238">
                  <c:v>4.0232325581395423E-6</c:v>
                </c:pt>
                <c:pt idx="239">
                  <c:v>4.20708527131783E-6</c:v>
                </c:pt>
              </c:numCache>
            </c:numRef>
          </c:val>
        </c:ser>
        <c:ser>
          <c:idx val="65"/>
          <c:order val="65"/>
          <c:tx>
            <c:strRef>
              <c:f>plot_data_c!$A$67</c:f>
              <c:strCache>
                <c:ptCount val="1"/>
                <c:pt idx="0">
                  <c:v>650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plot_data_c!$B$67:$IG$67</c:f>
              <c:numCache>
                <c:formatCode>General</c:formatCode>
                <c:ptCount val="240"/>
                <c:pt idx="0">
                  <c:v>9.6451908396946923E-6</c:v>
                </c:pt>
                <c:pt idx="1">
                  <c:v>1.0262900763358806E-5</c:v>
                </c:pt>
                <c:pt idx="2">
                  <c:v>1.056335877862598E-5</c:v>
                </c:pt>
                <c:pt idx="3">
                  <c:v>1.0552671755725224E-5</c:v>
                </c:pt>
                <c:pt idx="4">
                  <c:v>1.0497251908396947E-5</c:v>
                </c:pt>
                <c:pt idx="5">
                  <c:v>1.0220534351145075E-5</c:v>
                </c:pt>
                <c:pt idx="6">
                  <c:v>1.0020839694656539E-5</c:v>
                </c:pt>
                <c:pt idx="7">
                  <c:v>1.015763358778626E-5</c:v>
                </c:pt>
                <c:pt idx="8">
                  <c:v>9.9131297709923747E-6</c:v>
                </c:pt>
                <c:pt idx="9">
                  <c:v>1.0251374045801554E-5</c:v>
                </c:pt>
                <c:pt idx="10">
                  <c:v>1.0413282442748097E-5</c:v>
                </c:pt>
                <c:pt idx="11">
                  <c:v>1.0511755725190861E-5</c:v>
                </c:pt>
                <c:pt idx="12">
                  <c:v>1.0122137404580185E-5</c:v>
                </c:pt>
                <c:pt idx="13">
                  <c:v>1.0246259541984741E-5</c:v>
                </c:pt>
                <c:pt idx="14">
                  <c:v>9.973816793893156E-6</c:v>
                </c:pt>
                <c:pt idx="15">
                  <c:v>9.5724427480916503E-6</c:v>
                </c:pt>
                <c:pt idx="16">
                  <c:v>9.4812213740458048E-6</c:v>
                </c:pt>
                <c:pt idx="17">
                  <c:v>9.4792366412214128E-6</c:v>
                </c:pt>
                <c:pt idx="18">
                  <c:v>1.0663511450381706E-5</c:v>
                </c:pt>
                <c:pt idx="19">
                  <c:v>1.1040763358778662E-5</c:v>
                </c:pt>
                <c:pt idx="20">
                  <c:v>1.1107786259542009E-5</c:v>
                </c:pt>
                <c:pt idx="21">
                  <c:v>1.1041526717557316E-5</c:v>
                </c:pt>
                <c:pt idx="22">
                  <c:v>1.0885343511450387E-5</c:v>
                </c:pt>
                <c:pt idx="23">
                  <c:v>1.0960992366412255E-5</c:v>
                </c:pt>
                <c:pt idx="24">
                  <c:v>1.1302213740458049E-5</c:v>
                </c:pt>
                <c:pt idx="25">
                  <c:v>1.1218931297709951E-5</c:v>
                </c:pt>
                <c:pt idx="26">
                  <c:v>1.1133969465648865E-5</c:v>
                </c:pt>
                <c:pt idx="27">
                  <c:v>1.10769465648855E-5</c:v>
                </c:pt>
                <c:pt idx="28">
                  <c:v>1.1301145038168E-5</c:v>
                </c:pt>
                <c:pt idx="29">
                  <c:v>1.1206259541984766E-5</c:v>
                </c:pt>
                <c:pt idx="30">
                  <c:v>1.1040687022900786E-5</c:v>
                </c:pt>
                <c:pt idx="31">
                  <c:v>1.156503816793898E-5</c:v>
                </c:pt>
                <c:pt idx="32">
                  <c:v>1.1729847328244294E-5</c:v>
                </c:pt>
                <c:pt idx="33">
                  <c:v>1.1366488549618384E-5</c:v>
                </c:pt>
                <c:pt idx="34">
                  <c:v>1.150938931297716E-5</c:v>
                </c:pt>
                <c:pt idx="35">
                  <c:v>1.1758244274809161E-5</c:v>
                </c:pt>
                <c:pt idx="36">
                  <c:v>1.1675190839694661E-5</c:v>
                </c:pt>
                <c:pt idx="37">
                  <c:v>1.2016335877862601E-5</c:v>
                </c:pt>
                <c:pt idx="38">
                  <c:v>1.2004580152671763E-5</c:v>
                </c:pt>
                <c:pt idx="39">
                  <c:v>1.1952595419847391E-5</c:v>
                </c:pt>
                <c:pt idx="40">
                  <c:v>1.1760534351145094E-5</c:v>
                </c:pt>
                <c:pt idx="41">
                  <c:v>1.1928320610687096E-5</c:v>
                </c:pt>
                <c:pt idx="42">
                  <c:v>1.1451068702290097E-5</c:v>
                </c:pt>
                <c:pt idx="43">
                  <c:v>1.1738244274809161E-5</c:v>
                </c:pt>
                <c:pt idx="44">
                  <c:v>1.1543740458015311E-5</c:v>
                </c:pt>
                <c:pt idx="45">
                  <c:v>1.1434732824427481E-5</c:v>
                </c:pt>
                <c:pt idx="46">
                  <c:v>1.1685419847328301E-5</c:v>
                </c:pt>
                <c:pt idx="47">
                  <c:v>1.1602900763358825E-5</c:v>
                </c:pt>
                <c:pt idx="48">
                  <c:v>1.194396946564889E-5</c:v>
                </c:pt>
                <c:pt idx="49">
                  <c:v>1.2168625954198481E-5</c:v>
                </c:pt>
                <c:pt idx="50">
                  <c:v>1.1159770992366443E-5</c:v>
                </c:pt>
                <c:pt idx="51">
                  <c:v>1.2833893129770997E-5</c:v>
                </c:pt>
                <c:pt idx="52">
                  <c:v>1.4586793893129781E-5</c:v>
                </c:pt>
                <c:pt idx="53">
                  <c:v>1.6026488549618389E-5</c:v>
                </c:pt>
                <c:pt idx="54">
                  <c:v>1.6194580152671781E-5</c:v>
                </c:pt>
                <c:pt idx="55">
                  <c:v>1.5849160305343544E-5</c:v>
                </c:pt>
                <c:pt idx="56">
                  <c:v>1.5739160305343523E-5</c:v>
                </c:pt>
                <c:pt idx="57">
                  <c:v>1.6442748091603109E-5</c:v>
                </c:pt>
                <c:pt idx="58">
                  <c:v>1.6207175572519145E-5</c:v>
                </c:pt>
                <c:pt idx="59">
                  <c:v>1.640015267175578E-5</c:v>
                </c:pt>
                <c:pt idx="60">
                  <c:v>1.6498015267175633E-5</c:v>
                </c:pt>
                <c:pt idx="61">
                  <c:v>1.6739770992366471E-5</c:v>
                </c:pt>
                <c:pt idx="62">
                  <c:v>1.7037099236641243E-5</c:v>
                </c:pt>
                <c:pt idx="63">
                  <c:v>1.7037786259541984E-5</c:v>
                </c:pt>
                <c:pt idx="64">
                  <c:v>1.7604427480916089E-5</c:v>
                </c:pt>
                <c:pt idx="65">
                  <c:v>1.7982061068702353E-5</c:v>
                </c:pt>
                <c:pt idx="66">
                  <c:v>1.8841984732824479E-5</c:v>
                </c:pt>
                <c:pt idx="67">
                  <c:v>2.1643664122137454E-5</c:v>
                </c:pt>
                <c:pt idx="68">
                  <c:v>2.2634961832061148E-5</c:v>
                </c:pt>
                <c:pt idx="69">
                  <c:v>2.1033282442748182E-5</c:v>
                </c:pt>
                <c:pt idx="70">
                  <c:v>2.0047862595419958E-5</c:v>
                </c:pt>
                <c:pt idx="71">
                  <c:v>1.9662061068702374E-5</c:v>
                </c:pt>
                <c:pt idx="72">
                  <c:v>1.9527557251908484E-5</c:v>
                </c:pt>
                <c:pt idx="73">
                  <c:v>2.1349312977099368E-5</c:v>
                </c:pt>
                <c:pt idx="74">
                  <c:v>2.2071679389313107E-5</c:v>
                </c:pt>
                <c:pt idx="75">
                  <c:v>2.2007633587786367E-5</c:v>
                </c:pt>
                <c:pt idx="76">
                  <c:v>2.1719083969465651E-5</c:v>
                </c:pt>
                <c:pt idx="77">
                  <c:v>2.1876106870229129E-5</c:v>
                </c:pt>
                <c:pt idx="78">
                  <c:v>2.2636793893129853E-5</c:v>
                </c:pt>
                <c:pt idx="79">
                  <c:v>2.1482748091603159E-5</c:v>
                </c:pt>
                <c:pt idx="80">
                  <c:v>2.1076870229007717E-5</c:v>
                </c:pt>
                <c:pt idx="81">
                  <c:v>1.8572748091603104E-5</c:v>
                </c:pt>
                <c:pt idx="82">
                  <c:v>1.8278320610687088E-5</c:v>
                </c:pt>
                <c:pt idx="83">
                  <c:v>2.1224122137404606E-5</c:v>
                </c:pt>
                <c:pt idx="84">
                  <c:v>2.479931297709934E-5</c:v>
                </c:pt>
                <c:pt idx="85">
                  <c:v>2.5018473282442791E-5</c:v>
                </c:pt>
                <c:pt idx="86">
                  <c:v>2.5811374045801613E-5</c:v>
                </c:pt>
                <c:pt idx="87">
                  <c:v>2.5156717557251997E-5</c:v>
                </c:pt>
                <c:pt idx="88">
                  <c:v>2.5016717557252009E-5</c:v>
                </c:pt>
                <c:pt idx="89">
                  <c:v>2.4864656488549687E-5</c:v>
                </c:pt>
                <c:pt idx="90">
                  <c:v>2.4564122137404581E-5</c:v>
                </c:pt>
                <c:pt idx="91">
                  <c:v>2.456496183206107E-5</c:v>
                </c:pt>
                <c:pt idx="92">
                  <c:v>2.5027251908396987E-5</c:v>
                </c:pt>
                <c:pt idx="93">
                  <c:v>2.4615725190839736E-5</c:v>
                </c:pt>
                <c:pt idx="94">
                  <c:v>2.4149541984732832E-5</c:v>
                </c:pt>
                <c:pt idx="95">
                  <c:v>2.4145114503816856E-5</c:v>
                </c:pt>
                <c:pt idx="96">
                  <c:v>2.4089541984732846E-5</c:v>
                </c:pt>
                <c:pt idx="97">
                  <c:v>2.4269541984732831E-5</c:v>
                </c:pt>
                <c:pt idx="98">
                  <c:v>2.4150381679389362E-5</c:v>
                </c:pt>
                <c:pt idx="99">
                  <c:v>2.4431374045801616E-5</c:v>
                </c:pt>
                <c:pt idx="100">
                  <c:v>2.3677862595419972E-5</c:v>
                </c:pt>
                <c:pt idx="101">
                  <c:v>2.3751297709923784E-5</c:v>
                </c:pt>
                <c:pt idx="102">
                  <c:v>2.2711450381679464E-5</c:v>
                </c:pt>
                <c:pt idx="103">
                  <c:v>2.3311221374045801E-5</c:v>
                </c:pt>
                <c:pt idx="104">
                  <c:v>2.3365343511450446E-5</c:v>
                </c:pt>
                <c:pt idx="105">
                  <c:v>2.3455343511450487E-5</c:v>
                </c:pt>
                <c:pt idx="106">
                  <c:v>2.309083969465649E-5</c:v>
                </c:pt>
                <c:pt idx="107">
                  <c:v>1.975641221374052E-5</c:v>
                </c:pt>
                <c:pt idx="108">
                  <c:v>1.7895572519084022E-5</c:v>
                </c:pt>
                <c:pt idx="109">
                  <c:v>1.9143969465648916E-5</c:v>
                </c:pt>
                <c:pt idx="110">
                  <c:v>2.0464045801526789E-5</c:v>
                </c:pt>
                <c:pt idx="111">
                  <c:v>2.0932213740458064E-5</c:v>
                </c:pt>
                <c:pt idx="112">
                  <c:v>2.0984045801526808E-5</c:v>
                </c:pt>
                <c:pt idx="113">
                  <c:v>2.1416641221374134E-5</c:v>
                </c:pt>
                <c:pt idx="114">
                  <c:v>2.1669541984732832E-5</c:v>
                </c:pt>
                <c:pt idx="115">
                  <c:v>2.1874503816793983E-5</c:v>
                </c:pt>
                <c:pt idx="116">
                  <c:v>2.2499465648855042E-5</c:v>
                </c:pt>
                <c:pt idx="117">
                  <c:v>2.2409007633587859E-5</c:v>
                </c:pt>
                <c:pt idx="118">
                  <c:v>2.155053435114504E-5</c:v>
                </c:pt>
                <c:pt idx="119">
                  <c:v>2.1340763358778636E-5</c:v>
                </c:pt>
                <c:pt idx="120">
                  <c:v>2.1560687022900802E-5</c:v>
                </c:pt>
                <c:pt idx="121">
                  <c:v>2.0925267175572607E-5</c:v>
                </c:pt>
                <c:pt idx="122">
                  <c:v>2.0816488549618351E-5</c:v>
                </c:pt>
                <c:pt idx="123">
                  <c:v>2.0256641221374118E-5</c:v>
                </c:pt>
                <c:pt idx="124">
                  <c:v>2.1922671755725232E-5</c:v>
                </c:pt>
                <c:pt idx="125">
                  <c:v>2.0981832061068789E-5</c:v>
                </c:pt>
                <c:pt idx="126">
                  <c:v>2.1090229007633616E-5</c:v>
                </c:pt>
                <c:pt idx="127">
                  <c:v>2.1496488549618352E-5</c:v>
                </c:pt>
                <c:pt idx="128">
                  <c:v>2.3437786259542001E-5</c:v>
                </c:pt>
                <c:pt idx="129">
                  <c:v>2.368412213740462E-5</c:v>
                </c:pt>
                <c:pt idx="130">
                  <c:v>2.2924503816793948E-5</c:v>
                </c:pt>
                <c:pt idx="131">
                  <c:v>2.304076335877864E-5</c:v>
                </c:pt>
                <c:pt idx="132">
                  <c:v>1.9073053435114557E-5</c:v>
                </c:pt>
                <c:pt idx="133">
                  <c:v>1.8352442748091634E-5</c:v>
                </c:pt>
                <c:pt idx="134">
                  <c:v>1.7534503816793923E-5</c:v>
                </c:pt>
                <c:pt idx="135">
                  <c:v>1.5888549618320675E-5</c:v>
                </c:pt>
                <c:pt idx="136">
                  <c:v>1.5858396946564895E-5</c:v>
                </c:pt>
                <c:pt idx="137">
                  <c:v>1.5717099236641252E-5</c:v>
                </c:pt>
                <c:pt idx="138">
                  <c:v>1.6360000000000053E-5</c:v>
                </c:pt>
                <c:pt idx="139">
                  <c:v>1.6461679389313064E-5</c:v>
                </c:pt>
                <c:pt idx="140">
                  <c:v>1.6716183206106926E-5</c:v>
                </c:pt>
                <c:pt idx="141">
                  <c:v>1.6127251908396977E-5</c:v>
                </c:pt>
                <c:pt idx="142">
                  <c:v>1.5890763358778666E-5</c:v>
                </c:pt>
                <c:pt idx="143">
                  <c:v>1.6045954198473327E-5</c:v>
                </c:pt>
                <c:pt idx="144">
                  <c:v>1.6260763358778681E-5</c:v>
                </c:pt>
                <c:pt idx="145">
                  <c:v>1.6431374045801584E-5</c:v>
                </c:pt>
                <c:pt idx="146">
                  <c:v>1.4111984732824426E-5</c:v>
                </c:pt>
                <c:pt idx="147">
                  <c:v>1.302526717557252E-5</c:v>
                </c:pt>
                <c:pt idx="148">
                  <c:v>1.2484045801526721E-5</c:v>
                </c:pt>
                <c:pt idx="149">
                  <c:v>1.223870229007634E-5</c:v>
                </c:pt>
                <c:pt idx="150">
                  <c:v>1.0565725190839738E-5</c:v>
                </c:pt>
                <c:pt idx="151">
                  <c:v>8.8345038167939385E-6</c:v>
                </c:pt>
                <c:pt idx="152">
                  <c:v>7.2872748091603231E-6</c:v>
                </c:pt>
                <c:pt idx="153">
                  <c:v>7.1747786259542218E-6</c:v>
                </c:pt>
                <c:pt idx="154">
                  <c:v>7.1859847328244404E-6</c:v>
                </c:pt>
                <c:pt idx="155">
                  <c:v>7.0732824427481183E-6</c:v>
                </c:pt>
                <c:pt idx="156">
                  <c:v>7.061465648854984E-6</c:v>
                </c:pt>
                <c:pt idx="157">
                  <c:v>6.7781526717557428E-6</c:v>
                </c:pt>
                <c:pt idx="158">
                  <c:v>6.8356717557252133E-6</c:v>
                </c:pt>
                <c:pt idx="159">
                  <c:v>6.620389312977113E-6</c:v>
                </c:pt>
                <c:pt idx="160">
                  <c:v>6.5248015267175576E-6</c:v>
                </c:pt>
                <c:pt idx="161">
                  <c:v>6.4101221374046014E-6</c:v>
                </c:pt>
                <c:pt idx="162">
                  <c:v>6.9028244274809326E-6</c:v>
                </c:pt>
                <c:pt idx="163">
                  <c:v>6.9521984732824634E-6</c:v>
                </c:pt>
                <c:pt idx="164">
                  <c:v>6.7958244274809301E-6</c:v>
                </c:pt>
                <c:pt idx="165">
                  <c:v>6.4950992366412421E-6</c:v>
                </c:pt>
                <c:pt idx="166">
                  <c:v>6.8639007633587896E-6</c:v>
                </c:pt>
                <c:pt idx="167">
                  <c:v>6.6165954198473429E-6</c:v>
                </c:pt>
                <c:pt idx="168">
                  <c:v>6.6025419847328518E-6</c:v>
                </c:pt>
                <c:pt idx="169">
                  <c:v>6.6731068702290134E-6</c:v>
                </c:pt>
                <c:pt idx="170">
                  <c:v>6.3057709923664286E-6</c:v>
                </c:pt>
                <c:pt idx="171">
                  <c:v>6.069839694656504E-6</c:v>
                </c:pt>
                <c:pt idx="172">
                  <c:v>6.1972900763358824E-6</c:v>
                </c:pt>
                <c:pt idx="173">
                  <c:v>6.6960229007633855E-6</c:v>
                </c:pt>
                <c:pt idx="174">
                  <c:v>6.3336946564885619E-6</c:v>
                </c:pt>
                <c:pt idx="175">
                  <c:v>6.3788015267175704E-6</c:v>
                </c:pt>
                <c:pt idx="176">
                  <c:v>6.5257251908397147E-6</c:v>
                </c:pt>
                <c:pt idx="177">
                  <c:v>6.4893740458015564E-6</c:v>
                </c:pt>
                <c:pt idx="178">
                  <c:v>6.6209465648854962E-6</c:v>
                </c:pt>
                <c:pt idx="179">
                  <c:v>6.4133969465649066E-6</c:v>
                </c:pt>
                <c:pt idx="180">
                  <c:v>6.6180839694656504E-6</c:v>
                </c:pt>
                <c:pt idx="181">
                  <c:v>6.3536183206107065E-6</c:v>
                </c:pt>
                <c:pt idx="182">
                  <c:v>6.0422900763358881E-6</c:v>
                </c:pt>
                <c:pt idx="183">
                  <c:v>6.1491755725190934E-6</c:v>
                </c:pt>
                <c:pt idx="184">
                  <c:v>6.0642366412213845E-6</c:v>
                </c:pt>
                <c:pt idx="185">
                  <c:v>6.028229007633612E-6</c:v>
                </c:pt>
                <c:pt idx="186">
                  <c:v>5.8455419847328521E-6</c:v>
                </c:pt>
                <c:pt idx="187">
                  <c:v>5.7790305343511689E-6</c:v>
                </c:pt>
                <c:pt idx="188">
                  <c:v>5.6911603053435355E-6</c:v>
                </c:pt>
                <c:pt idx="189">
                  <c:v>5.9566946564885654E-6</c:v>
                </c:pt>
                <c:pt idx="190">
                  <c:v>5.886900763358792E-6</c:v>
                </c:pt>
                <c:pt idx="191">
                  <c:v>5.814839694656498E-6</c:v>
                </c:pt>
                <c:pt idx="192">
                  <c:v>5.9967022900763602E-6</c:v>
                </c:pt>
                <c:pt idx="193">
                  <c:v>5.7767251908397241E-6</c:v>
                </c:pt>
                <c:pt idx="194">
                  <c:v>5.8482442748091821E-6</c:v>
                </c:pt>
                <c:pt idx="195">
                  <c:v>5.7655648854961986E-6</c:v>
                </c:pt>
                <c:pt idx="196">
                  <c:v>5.627748091603076E-6</c:v>
                </c:pt>
                <c:pt idx="197">
                  <c:v>5.1618778625954201E-6</c:v>
                </c:pt>
                <c:pt idx="198">
                  <c:v>5.3699312977099233E-6</c:v>
                </c:pt>
                <c:pt idx="199">
                  <c:v>5.1417175572519104E-6</c:v>
                </c:pt>
                <c:pt idx="200">
                  <c:v>5.1222366412213823E-6</c:v>
                </c:pt>
                <c:pt idx="201">
                  <c:v>5.3924732824427652E-6</c:v>
                </c:pt>
                <c:pt idx="202">
                  <c:v>5.7317480916030906E-6</c:v>
                </c:pt>
                <c:pt idx="203">
                  <c:v>5.6434503816794057E-6</c:v>
                </c:pt>
                <c:pt idx="204">
                  <c:v>5.3678015267175575E-6</c:v>
                </c:pt>
                <c:pt idx="205">
                  <c:v>5.2868320610687148E-6</c:v>
                </c:pt>
                <c:pt idx="206">
                  <c:v>5.3264656488549727E-6</c:v>
                </c:pt>
                <c:pt idx="207">
                  <c:v>5.3612519083969504E-6</c:v>
                </c:pt>
                <c:pt idx="208">
                  <c:v>5.2855725190839823E-6</c:v>
                </c:pt>
                <c:pt idx="209">
                  <c:v>5.4498778625954342E-6</c:v>
                </c:pt>
                <c:pt idx="210">
                  <c:v>5.0698396946565017E-6</c:v>
                </c:pt>
                <c:pt idx="211">
                  <c:v>5.1186641221374157E-6</c:v>
                </c:pt>
                <c:pt idx="212">
                  <c:v>5.1371984732824546E-6</c:v>
                </c:pt>
                <c:pt idx="213">
                  <c:v>5.2454045801526911E-6</c:v>
                </c:pt>
                <c:pt idx="214">
                  <c:v>5.3430763358778818E-6</c:v>
                </c:pt>
                <c:pt idx="215">
                  <c:v>4.835511450381692E-6</c:v>
                </c:pt>
                <c:pt idx="216">
                  <c:v>4.7833053435114631E-6</c:v>
                </c:pt>
                <c:pt idx="217">
                  <c:v>5.0806870229007823E-6</c:v>
                </c:pt>
                <c:pt idx="218">
                  <c:v>4.981687022900788E-6</c:v>
                </c:pt>
                <c:pt idx="219">
                  <c:v>5.2862366412213946E-6</c:v>
                </c:pt>
                <c:pt idx="220">
                  <c:v>5.0908244274809184E-6</c:v>
                </c:pt>
                <c:pt idx="221">
                  <c:v>5.090748091603081E-6</c:v>
                </c:pt>
                <c:pt idx="222">
                  <c:v>4.7538778625954191E-6</c:v>
                </c:pt>
                <c:pt idx="223">
                  <c:v>4.892946564885496E-6</c:v>
                </c:pt>
                <c:pt idx="224">
                  <c:v>4.8308931297710098E-6</c:v>
                </c:pt>
                <c:pt idx="225">
                  <c:v>4.7224732824427614E-6</c:v>
                </c:pt>
                <c:pt idx="226">
                  <c:v>4.3284580152671864E-6</c:v>
                </c:pt>
                <c:pt idx="227">
                  <c:v>4.3518320610687034E-6</c:v>
                </c:pt>
                <c:pt idx="228">
                  <c:v>4.0597557251908584E-6</c:v>
                </c:pt>
                <c:pt idx="229">
                  <c:v>4.217709923664145E-6</c:v>
                </c:pt>
                <c:pt idx="230">
                  <c:v>4.2352824427481101E-6</c:v>
                </c:pt>
                <c:pt idx="231">
                  <c:v>4.223351145038187E-6</c:v>
                </c:pt>
                <c:pt idx="232">
                  <c:v>4.2550152671755725E-6</c:v>
                </c:pt>
                <c:pt idx="233">
                  <c:v>4.1989236641221506E-6</c:v>
                </c:pt>
                <c:pt idx="234">
                  <c:v>4.2801145038167944E-6</c:v>
                </c:pt>
                <c:pt idx="235">
                  <c:v>4.3003969465648974E-6</c:v>
                </c:pt>
                <c:pt idx="236">
                  <c:v>4.2555267175572524E-6</c:v>
                </c:pt>
                <c:pt idx="237">
                  <c:v>4.2415877862595543E-6</c:v>
                </c:pt>
                <c:pt idx="238">
                  <c:v>4.1279083969465664E-6</c:v>
                </c:pt>
                <c:pt idx="239">
                  <c:v>3.9935572519084126E-6</c:v>
                </c:pt>
              </c:numCache>
            </c:numRef>
          </c:val>
        </c:ser>
        <c:ser>
          <c:idx val="66"/>
          <c:order val="66"/>
          <c:tx>
            <c:strRef>
              <c:f>plot_data_c!$A$68</c:f>
              <c:strCache>
                <c:ptCount val="1"/>
                <c:pt idx="0">
                  <c:v>660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plot_data_c!$B$68:$IG$68</c:f>
              <c:numCache>
                <c:formatCode>General</c:formatCode>
                <c:ptCount val="240"/>
                <c:pt idx="0">
                  <c:v>1.0199548872180453E-5</c:v>
                </c:pt>
                <c:pt idx="1">
                  <c:v>9.9408270676691914E-6</c:v>
                </c:pt>
                <c:pt idx="2">
                  <c:v>9.8543609022556692E-6</c:v>
                </c:pt>
                <c:pt idx="3">
                  <c:v>1.007947368421056E-5</c:v>
                </c:pt>
                <c:pt idx="4">
                  <c:v>9.9940601503759651E-6</c:v>
                </c:pt>
                <c:pt idx="5">
                  <c:v>9.924661654135361E-6</c:v>
                </c:pt>
                <c:pt idx="6">
                  <c:v>1.0071203007518801E-5</c:v>
                </c:pt>
                <c:pt idx="7">
                  <c:v>9.8962406015037928E-6</c:v>
                </c:pt>
                <c:pt idx="8">
                  <c:v>9.9542105263158219E-6</c:v>
                </c:pt>
                <c:pt idx="9">
                  <c:v>1.0153458646616589E-5</c:v>
                </c:pt>
                <c:pt idx="10">
                  <c:v>1.0137744360902263E-5</c:v>
                </c:pt>
                <c:pt idx="11">
                  <c:v>9.9963157894737014E-6</c:v>
                </c:pt>
                <c:pt idx="12">
                  <c:v>9.9895488721804926E-6</c:v>
                </c:pt>
                <c:pt idx="13">
                  <c:v>1.0275714285714303E-5</c:v>
                </c:pt>
                <c:pt idx="14">
                  <c:v>9.985864661654161E-6</c:v>
                </c:pt>
                <c:pt idx="15">
                  <c:v>9.7450375939850123E-6</c:v>
                </c:pt>
                <c:pt idx="16">
                  <c:v>9.1325563909774769E-6</c:v>
                </c:pt>
                <c:pt idx="17">
                  <c:v>9.4608270676692028E-6</c:v>
                </c:pt>
                <c:pt idx="18">
                  <c:v>1.0841879699248195E-5</c:v>
                </c:pt>
                <c:pt idx="19">
                  <c:v>1.0827894736842144E-5</c:v>
                </c:pt>
                <c:pt idx="20">
                  <c:v>1.0581804511278235E-5</c:v>
                </c:pt>
                <c:pt idx="21">
                  <c:v>1.0765413533834589E-5</c:v>
                </c:pt>
                <c:pt idx="22">
                  <c:v>1.0670375939849646E-5</c:v>
                </c:pt>
                <c:pt idx="23">
                  <c:v>1.0981729323308323E-5</c:v>
                </c:pt>
                <c:pt idx="24">
                  <c:v>1.1242857142857207E-5</c:v>
                </c:pt>
                <c:pt idx="25">
                  <c:v>1.0824210526315803E-5</c:v>
                </c:pt>
                <c:pt idx="26">
                  <c:v>1.1052781954887255E-5</c:v>
                </c:pt>
                <c:pt idx="27">
                  <c:v>1.0943233082706769E-5</c:v>
                </c:pt>
                <c:pt idx="28">
                  <c:v>1.111729323308273E-5</c:v>
                </c:pt>
                <c:pt idx="29">
                  <c:v>1.128413533834591E-5</c:v>
                </c:pt>
                <c:pt idx="30">
                  <c:v>1.1156390977443602E-5</c:v>
                </c:pt>
                <c:pt idx="31">
                  <c:v>1.1649849624060205E-5</c:v>
                </c:pt>
                <c:pt idx="32">
                  <c:v>1.1245263157894737E-5</c:v>
                </c:pt>
                <c:pt idx="33">
                  <c:v>1.1562857142857209E-5</c:v>
                </c:pt>
                <c:pt idx="34">
                  <c:v>1.1246616541353385E-5</c:v>
                </c:pt>
                <c:pt idx="35">
                  <c:v>1.1756992481203011E-5</c:v>
                </c:pt>
                <c:pt idx="36">
                  <c:v>1.1498872180451141E-5</c:v>
                </c:pt>
                <c:pt idx="37">
                  <c:v>1.1285639097744389E-5</c:v>
                </c:pt>
                <c:pt idx="38">
                  <c:v>1.1670150375939889E-5</c:v>
                </c:pt>
                <c:pt idx="39">
                  <c:v>1.1678195488721821E-5</c:v>
                </c:pt>
                <c:pt idx="40">
                  <c:v>1.1877368421052653E-5</c:v>
                </c:pt>
                <c:pt idx="41">
                  <c:v>1.2002481203007577E-5</c:v>
                </c:pt>
                <c:pt idx="42">
                  <c:v>1.1657368421052641E-5</c:v>
                </c:pt>
                <c:pt idx="43">
                  <c:v>1.1197218045112811E-5</c:v>
                </c:pt>
                <c:pt idx="44">
                  <c:v>1.1320075187969979E-5</c:v>
                </c:pt>
                <c:pt idx="45">
                  <c:v>1.1345488721804542E-5</c:v>
                </c:pt>
                <c:pt idx="46">
                  <c:v>1.1369849624060206E-5</c:v>
                </c:pt>
                <c:pt idx="47">
                  <c:v>1.1541729323308333E-5</c:v>
                </c:pt>
                <c:pt idx="48">
                  <c:v>1.1814285714285765E-5</c:v>
                </c:pt>
                <c:pt idx="49">
                  <c:v>1.1007894736842144E-5</c:v>
                </c:pt>
                <c:pt idx="50">
                  <c:v>1.0825488721804537E-5</c:v>
                </c:pt>
                <c:pt idx="51">
                  <c:v>1.2458646616541354E-5</c:v>
                </c:pt>
                <c:pt idx="52">
                  <c:v>1.4126917293233115E-5</c:v>
                </c:pt>
                <c:pt idx="53">
                  <c:v>1.5072105263157956E-5</c:v>
                </c:pt>
                <c:pt idx="54">
                  <c:v>1.524052631578954E-5</c:v>
                </c:pt>
                <c:pt idx="55">
                  <c:v>1.5355112781954885E-5</c:v>
                </c:pt>
                <c:pt idx="56">
                  <c:v>1.5054436090225581E-5</c:v>
                </c:pt>
                <c:pt idx="57">
                  <c:v>1.5697443609022592E-5</c:v>
                </c:pt>
                <c:pt idx="58">
                  <c:v>1.5799248120300753E-5</c:v>
                </c:pt>
                <c:pt idx="59">
                  <c:v>1.5844360902255671E-5</c:v>
                </c:pt>
                <c:pt idx="60">
                  <c:v>1.5953684210526358E-5</c:v>
                </c:pt>
                <c:pt idx="61">
                  <c:v>1.6400150375939909E-5</c:v>
                </c:pt>
                <c:pt idx="62">
                  <c:v>1.6128421052631639E-5</c:v>
                </c:pt>
                <c:pt idx="63">
                  <c:v>1.6995789473684261E-5</c:v>
                </c:pt>
                <c:pt idx="64">
                  <c:v>1.698939849624065E-5</c:v>
                </c:pt>
                <c:pt idx="65">
                  <c:v>1.7445187969924842E-5</c:v>
                </c:pt>
                <c:pt idx="66">
                  <c:v>1.8216616541353385E-5</c:v>
                </c:pt>
                <c:pt idx="67">
                  <c:v>2.0921503759398493E-5</c:v>
                </c:pt>
                <c:pt idx="68">
                  <c:v>2.2695488721804612E-5</c:v>
                </c:pt>
                <c:pt idx="69">
                  <c:v>2.0400977443609146E-5</c:v>
                </c:pt>
                <c:pt idx="70">
                  <c:v>1.9133984962406054E-5</c:v>
                </c:pt>
                <c:pt idx="71">
                  <c:v>1.9872631578947431E-5</c:v>
                </c:pt>
                <c:pt idx="72">
                  <c:v>2.0397142857142892E-5</c:v>
                </c:pt>
                <c:pt idx="73">
                  <c:v>2.0779699248120346E-5</c:v>
                </c:pt>
                <c:pt idx="74">
                  <c:v>2.035285714285715E-5</c:v>
                </c:pt>
                <c:pt idx="75">
                  <c:v>2.0705864661654213E-5</c:v>
                </c:pt>
                <c:pt idx="76">
                  <c:v>2.1113082706766988E-5</c:v>
                </c:pt>
                <c:pt idx="77">
                  <c:v>2.1538721804511282E-5</c:v>
                </c:pt>
                <c:pt idx="78">
                  <c:v>2.1519323308270735E-5</c:v>
                </c:pt>
                <c:pt idx="79">
                  <c:v>2.071203007518799E-5</c:v>
                </c:pt>
                <c:pt idx="80">
                  <c:v>1.9633233082706805E-5</c:v>
                </c:pt>
                <c:pt idx="81">
                  <c:v>1.7679699248120345E-5</c:v>
                </c:pt>
                <c:pt idx="82">
                  <c:v>1.7251729323308331E-5</c:v>
                </c:pt>
                <c:pt idx="83">
                  <c:v>2.0684812030075282E-5</c:v>
                </c:pt>
                <c:pt idx="84">
                  <c:v>2.3227819548872254E-5</c:v>
                </c:pt>
                <c:pt idx="85">
                  <c:v>2.3983984962406016E-5</c:v>
                </c:pt>
                <c:pt idx="86">
                  <c:v>2.4329999999999999E-5</c:v>
                </c:pt>
                <c:pt idx="87">
                  <c:v>2.4442330827067761E-5</c:v>
                </c:pt>
                <c:pt idx="88">
                  <c:v>2.4506917293233158E-5</c:v>
                </c:pt>
                <c:pt idx="89">
                  <c:v>2.4453383458646673E-5</c:v>
                </c:pt>
                <c:pt idx="90">
                  <c:v>2.3931654135338339E-5</c:v>
                </c:pt>
                <c:pt idx="91">
                  <c:v>2.3904060150375986E-5</c:v>
                </c:pt>
                <c:pt idx="92">
                  <c:v>2.4140601503759445E-5</c:v>
                </c:pt>
                <c:pt idx="93">
                  <c:v>2.455902255639102E-5</c:v>
                </c:pt>
                <c:pt idx="94">
                  <c:v>2.3555789473684211E-5</c:v>
                </c:pt>
                <c:pt idx="95">
                  <c:v>2.3575714285714388E-5</c:v>
                </c:pt>
                <c:pt idx="96">
                  <c:v>2.3294812030075255E-5</c:v>
                </c:pt>
                <c:pt idx="97">
                  <c:v>2.3338421052631569E-5</c:v>
                </c:pt>
                <c:pt idx="98">
                  <c:v>2.2642255639097806E-5</c:v>
                </c:pt>
                <c:pt idx="99">
                  <c:v>2.2905338345864762E-5</c:v>
                </c:pt>
                <c:pt idx="100">
                  <c:v>2.2711503759398538E-5</c:v>
                </c:pt>
                <c:pt idx="101">
                  <c:v>2.3118270676691782E-5</c:v>
                </c:pt>
                <c:pt idx="102">
                  <c:v>2.2606541353383508E-5</c:v>
                </c:pt>
                <c:pt idx="103">
                  <c:v>2.2198045112781993E-5</c:v>
                </c:pt>
                <c:pt idx="104">
                  <c:v>2.1986917293233168E-5</c:v>
                </c:pt>
                <c:pt idx="105">
                  <c:v>2.2410676691729426E-5</c:v>
                </c:pt>
                <c:pt idx="106">
                  <c:v>2.1722706766917292E-5</c:v>
                </c:pt>
                <c:pt idx="107">
                  <c:v>1.8032330827067719E-5</c:v>
                </c:pt>
                <c:pt idx="108">
                  <c:v>1.5688947368421063E-5</c:v>
                </c:pt>
                <c:pt idx="109">
                  <c:v>1.6763984962406065E-5</c:v>
                </c:pt>
                <c:pt idx="110">
                  <c:v>1.9822030075188035E-5</c:v>
                </c:pt>
                <c:pt idx="111">
                  <c:v>2.0041278195488794E-5</c:v>
                </c:pt>
                <c:pt idx="112">
                  <c:v>2.0687744360902282E-5</c:v>
                </c:pt>
                <c:pt idx="113">
                  <c:v>2.0741879699248163E-5</c:v>
                </c:pt>
                <c:pt idx="114">
                  <c:v>2.0518345864661712E-5</c:v>
                </c:pt>
                <c:pt idx="115">
                  <c:v>2.1001503759398543E-5</c:v>
                </c:pt>
                <c:pt idx="116">
                  <c:v>2.1599172932330851E-5</c:v>
                </c:pt>
                <c:pt idx="117">
                  <c:v>2.1528120300751878E-5</c:v>
                </c:pt>
                <c:pt idx="118">
                  <c:v>2.1132180451127887E-5</c:v>
                </c:pt>
                <c:pt idx="119">
                  <c:v>2.0434210526315911E-5</c:v>
                </c:pt>
                <c:pt idx="120">
                  <c:v>1.9952631578947423E-5</c:v>
                </c:pt>
                <c:pt idx="121">
                  <c:v>2.0661428571428631E-5</c:v>
                </c:pt>
                <c:pt idx="122">
                  <c:v>2.0258947368421136E-5</c:v>
                </c:pt>
                <c:pt idx="123">
                  <c:v>2.0198646616541356E-5</c:v>
                </c:pt>
                <c:pt idx="124">
                  <c:v>2.0930451127819608E-5</c:v>
                </c:pt>
                <c:pt idx="125">
                  <c:v>2.1218045112782006E-5</c:v>
                </c:pt>
                <c:pt idx="126">
                  <c:v>2.085120300751887E-5</c:v>
                </c:pt>
                <c:pt idx="127">
                  <c:v>2.1019398496240685E-5</c:v>
                </c:pt>
                <c:pt idx="128">
                  <c:v>2.2983759398496241E-5</c:v>
                </c:pt>
                <c:pt idx="129">
                  <c:v>2.3464060150375956E-5</c:v>
                </c:pt>
                <c:pt idx="130">
                  <c:v>2.2673533834586509E-5</c:v>
                </c:pt>
                <c:pt idx="131">
                  <c:v>2.2205112781955041E-5</c:v>
                </c:pt>
                <c:pt idx="132">
                  <c:v>1.8864285714285789E-5</c:v>
                </c:pt>
                <c:pt idx="133">
                  <c:v>1.817518796992484E-5</c:v>
                </c:pt>
                <c:pt idx="134">
                  <c:v>1.7179398496240603E-5</c:v>
                </c:pt>
                <c:pt idx="135">
                  <c:v>1.5473909774436121E-5</c:v>
                </c:pt>
                <c:pt idx="136">
                  <c:v>1.5555263157894736E-5</c:v>
                </c:pt>
                <c:pt idx="137">
                  <c:v>1.5593458646616608E-5</c:v>
                </c:pt>
                <c:pt idx="138">
                  <c:v>1.6013233082706785E-5</c:v>
                </c:pt>
                <c:pt idx="139">
                  <c:v>1.5934060150375942E-5</c:v>
                </c:pt>
                <c:pt idx="140">
                  <c:v>1.6032330827067714E-5</c:v>
                </c:pt>
                <c:pt idx="141">
                  <c:v>1.5749172932330864E-5</c:v>
                </c:pt>
                <c:pt idx="142">
                  <c:v>1.4902330827067713E-5</c:v>
                </c:pt>
                <c:pt idx="143">
                  <c:v>1.5264887218045174E-5</c:v>
                </c:pt>
                <c:pt idx="144">
                  <c:v>1.5608571428571484E-5</c:v>
                </c:pt>
                <c:pt idx="145">
                  <c:v>1.520586466165418E-5</c:v>
                </c:pt>
                <c:pt idx="146">
                  <c:v>1.3829924812030121E-5</c:v>
                </c:pt>
                <c:pt idx="147">
                  <c:v>1.2698120300751881E-5</c:v>
                </c:pt>
                <c:pt idx="148">
                  <c:v>1.164210526315797E-5</c:v>
                </c:pt>
                <c:pt idx="149">
                  <c:v>1.15837593984963E-5</c:v>
                </c:pt>
                <c:pt idx="150">
                  <c:v>1.0087293233082728E-5</c:v>
                </c:pt>
                <c:pt idx="151">
                  <c:v>8.4909774436090227E-6</c:v>
                </c:pt>
                <c:pt idx="152">
                  <c:v>7.2681578947368611E-6</c:v>
                </c:pt>
                <c:pt idx="153">
                  <c:v>7.3125864661654136E-6</c:v>
                </c:pt>
                <c:pt idx="154">
                  <c:v>6.8661654135338605E-6</c:v>
                </c:pt>
                <c:pt idx="155">
                  <c:v>6.5102105263157894E-6</c:v>
                </c:pt>
                <c:pt idx="156">
                  <c:v>7.1462556390977563E-6</c:v>
                </c:pt>
                <c:pt idx="157">
                  <c:v>6.9657368421052732E-6</c:v>
                </c:pt>
                <c:pt idx="158">
                  <c:v>6.977037593984989E-6</c:v>
                </c:pt>
                <c:pt idx="159">
                  <c:v>6.7108421052631951E-6</c:v>
                </c:pt>
                <c:pt idx="160">
                  <c:v>6.8980150375939904E-6</c:v>
                </c:pt>
                <c:pt idx="161">
                  <c:v>6.8484210526315995E-6</c:v>
                </c:pt>
                <c:pt idx="162">
                  <c:v>7.1394511278195707E-6</c:v>
                </c:pt>
                <c:pt idx="163">
                  <c:v>6.8625864661654086E-6</c:v>
                </c:pt>
                <c:pt idx="164">
                  <c:v>6.7692556390977572E-6</c:v>
                </c:pt>
                <c:pt idx="165">
                  <c:v>6.7333233082707082E-6</c:v>
                </c:pt>
                <c:pt idx="166">
                  <c:v>6.5568947368421238E-6</c:v>
                </c:pt>
                <c:pt idx="167">
                  <c:v>6.4315338345864855E-6</c:v>
                </c:pt>
                <c:pt idx="168">
                  <c:v>6.2220526315789571E-6</c:v>
                </c:pt>
                <c:pt idx="169">
                  <c:v>6.3004285714285828E-6</c:v>
                </c:pt>
                <c:pt idx="170">
                  <c:v>6.2473684210526636E-6</c:v>
                </c:pt>
                <c:pt idx="171">
                  <c:v>6.5090150375939963E-6</c:v>
                </c:pt>
                <c:pt idx="172">
                  <c:v>6.3872180451128008E-6</c:v>
                </c:pt>
                <c:pt idx="173">
                  <c:v>6.0144511278195569E-6</c:v>
                </c:pt>
                <c:pt idx="174">
                  <c:v>6.1541804511278196E-6</c:v>
                </c:pt>
                <c:pt idx="175">
                  <c:v>6.1441654135338554E-6</c:v>
                </c:pt>
                <c:pt idx="176">
                  <c:v>6.1988270676691864E-6</c:v>
                </c:pt>
                <c:pt idx="177">
                  <c:v>5.9782706766917489E-6</c:v>
                </c:pt>
                <c:pt idx="178">
                  <c:v>6.3359473684210631E-6</c:v>
                </c:pt>
                <c:pt idx="179">
                  <c:v>5.9559849624060173E-6</c:v>
                </c:pt>
                <c:pt idx="180">
                  <c:v>6.2312631578947751E-6</c:v>
                </c:pt>
                <c:pt idx="181">
                  <c:v>6.0424285714285838E-6</c:v>
                </c:pt>
                <c:pt idx="182">
                  <c:v>5.8963308270676795E-6</c:v>
                </c:pt>
                <c:pt idx="183">
                  <c:v>5.9568721804511628E-6</c:v>
                </c:pt>
                <c:pt idx="184">
                  <c:v>5.6515037593985076E-6</c:v>
                </c:pt>
                <c:pt idx="185">
                  <c:v>5.5328421052631921E-6</c:v>
                </c:pt>
                <c:pt idx="186">
                  <c:v>5.8120225563909774E-6</c:v>
                </c:pt>
                <c:pt idx="187">
                  <c:v>5.9332180451128124E-6</c:v>
                </c:pt>
                <c:pt idx="188">
                  <c:v>6.0557368421052632E-6</c:v>
                </c:pt>
                <c:pt idx="189">
                  <c:v>5.8879473684210523E-6</c:v>
                </c:pt>
                <c:pt idx="190">
                  <c:v>5.7734060150376184E-6</c:v>
                </c:pt>
                <c:pt idx="191">
                  <c:v>5.9101804511278369E-6</c:v>
                </c:pt>
                <c:pt idx="192">
                  <c:v>5.7418120300752034E-6</c:v>
                </c:pt>
                <c:pt idx="193">
                  <c:v>5.8441353383458704E-6</c:v>
                </c:pt>
                <c:pt idx="194">
                  <c:v>5.9113984962406339E-6</c:v>
                </c:pt>
                <c:pt idx="195">
                  <c:v>5.8077293233082887E-6</c:v>
                </c:pt>
                <c:pt idx="196">
                  <c:v>5.7523082706767028E-6</c:v>
                </c:pt>
                <c:pt idx="197">
                  <c:v>5.4220676691729434E-6</c:v>
                </c:pt>
                <c:pt idx="198">
                  <c:v>5.4394661654135691E-6</c:v>
                </c:pt>
                <c:pt idx="199">
                  <c:v>5.4790375939849908E-6</c:v>
                </c:pt>
                <c:pt idx="200">
                  <c:v>5.6950300751879723E-6</c:v>
                </c:pt>
                <c:pt idx="201">
                  <c:v>5.5765639097744612E-6</c:v>
                </c:pt>
                <c:pt idx="202">
                  <c:v>5.3699022556391112E-6</c:v>
                </c:pt>
                <c:pt idx="203">
                  <c:v>5.6167293233082875E-6</c:v>
                </c:pt>
                <c:pt idx="204">
                  <c:v>5.6128045112781993E-6</c:v>
                </c:pt>
                <c:pt idx="205">
                  <c:v>5.5441578947368536E-6</c:v>
                </c:pt>
                <c:pt idx="206">
                  <c:v>4.9618872180451222E-6</c:v>
                </c:pt>
                <c:pt idx="207">
                  <c:v>5.134684210526316E-6</c:v>
                </c:pt>
                <c:pt idx="208">
                  <c:v>4.9889924812030356E-6</c:v>
                </c:pt>
                <c:pt idx="209">
                  <c:v>4.8311127819549118E-6</c:v>
                </c:pt>
                <c:pt idx="210">
                  <c:v>4.9799924812030413E-6</c:v>
                </c:pt>
                <c:pt idx="211">
                  <c:v>5.1282330827067836E-6</c:v>
                </c:pt>
                <c:pt idx="212">
                  <c:v>5.1746842105263174E-6</c:v>
                </c:pt>
                <c:pt idx="213">
                  <c:v>5.0266691729323589E-6</c:v>
                </c:pt>
                <c:pt idx="214">
                  <c:v>4.9873383458646887E-6</c:v>
                </c:pt>
                <c:pt idx="215">
                  <c:v>4.9731654135338653E-6</c:v>
                </c:pt>
                <c:pt idx="216">
                  <c:v>5.0433759398496426E-6</c:v>
                </c:pt>
                <c:pt idx="217">
                  <c:v>4.8459248120300784E-6</c:v>
                </c:pt>
                <c:pt idx="218">
                  <c:v>4.7869022556391153E-6</c:v>
                </c:pt>
                <c:pt idx="219">
                  <c:v>4.8557669172932457E-6</c:v>
                </c:pt>
                <c:pt idx="220">
                  <c:v>4.5847593984962478E-6</c:v>
                </c:pt>
                <c:pt idx="221">
                  <c:v>4.7448195488721907E-6</c:v>
                </c:pt>
                <c:pt idx="222">
                  <c:v>4.8497969924812229E-6</c:v>
                </c:pt>
                <c:pt idx="223">
                  <c:v>4.2129022556390984E-6</c:v>
                </c:pt>
                <c:pt idx="224">
                  <c:v>4.3780751879699412E-6</c:v>
                </c:pt>
                <c:pt idx="225">
                  <c:v>4.6927744360902304E-6</c:v>
                </c:pt>
                <c:pt idx="226">
                  <c:v>4.5305488721804514E-6</c:v>
                </c:pt>
                <c:pt idx="227">
                  <c:v>4.6678496240601589E-6</c:v>
                </c:pt>
                <c:pt idx="228">
                  <c:v>4.3232556390977454E-6</c:v>
                </c:pt>
                <c:pt idx="229">
                  <c:v>4.4385864661654137E-6</c:v>
                </c:pt>
                <c:pt idx="230">
                  <c:v>4.235631578947379E-6</c:v>
                </c:pt>
                <c:pt idx="231">
                  <c:v>4.1082030075188097E-6</c:v>
                </c:pt>
                <c:pt idx="232">
                  <c:v>4.3925338345864674E-6</c:v>
                </c:pt>
                <c:pt idx="233">
                  <c:v>4.1557669172932414E-6</c:v>
                </c:pt>
                <c:pt idx="234">
                  <c:v>4.0476466165413647E-6</c:v>
                </c:pt>
                <c:pt idx="235">
                  <c:v>4.1727368421052628E-6</c:v>
                </c:pt>
                <c:pt idx="236">
                  <c:v>4.3175488721804485E-6</c:v>
                </c:pt>
                <c:pt idx="237">
                  <c:v>3.8850375939849752E-6</c:v>
                </c:pt>
                <c:pt idx="238">
                  <c:v>4.0633984962406213E-6</c:v>
                </c:pt>
                <c:pt idx="239">
                  <c:v>4.1378646616541469E-6</c:v>
                </c:pt>
              </c:numCache>
            </c:numRef>
          </c:val>
        </c:ser>
        <c:ser>
          <c:idx val="67"/>
          <c:order val="67"/>
          <c:tx>
            <c:strRef>
              <c:f>plot_data_c!$A$69</c:f>
              <c:strCache>
                <c:ptCount val="1"/>
                <c:pt idx="0">
                  <c:v>670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plot_data_c!$B$69:$IG$69</c:f>
              <c:numCache>
                <c:formatCode>General</c:formatCode>
                <c:ptCount val="240"/>
                <c:pt idx="0">
                  <c:v>1.0249851851851873E-5</c:v>
                </c:pt>
                <c:pt idx="1">
                  <c:v>9.8660000000000407E-6</c:v>
                </c:pt>
                <c:pt idx="2">
                  <c:v>9.7449629629629723E-6</c:v>
                </c:pt>
                <c:pt idx="3">
                  <c:v>1.0377629629629652E-5</c:v>
                </c:pt>
                <c:pt idx="4">
                  <c:v>1.0074296296296299E-5</c:v>
                </c:pt>
                <c:pt idx="5">
                  <c:v>1.0111407407407439E-5</c:v>
                </c:pt>
                <c:pt idx="6">
                  <c:v>1.0095925925925927E-5</c:v>
                </c:pt>
                <c:pt idx="7">
                  <c:v>1.0269555555555591E-5</c:v>
                </c:pt>
                <c:pt idx="8">
                  <c:v>9.9718518518518713E-6</c:v>
                </c:pt>
                <c:pt idx="9">
                  <c:v>9.9538518518518793E-6</c:v>
                </c:pt>
                <c:pt idx="10">
                  <c:v>1.0073111111111133E-5</c:v>
                </c:pt>
                <c:pt idx="11">
                  <c:v>9.7365925925926261E-6</c:v>
                </c:pt>
                <c:pt idx="12">
                  <c:v>1.0080222222222244E-5</c:v>
                </c:pt>
                <c:pt idx="13">
                  <c:v>1.0113481481481481E-5</c:v>
                </c:pt>
                <c:pt idx="14">
                  <c:v>1.0453407407407438E-5</c:v>
                </c:pt>
                <c:pt idx="15">
                  <c:v>9.9409629629629768E-6</c:v>
                </c:pt>
                <c:pt idx="16">
                  <c:v>9.8598518518518849E-6</c:v>
                </c:pt>
                <c:pt idx="17">
                  <c:v>9.2119259259259423E-6</c:v>
                </c:pt>
                <c:pt idx="18">
                  <c:v>9.8843703703703766E-6</c:v>
                </c:pt>
                <c:pt idx="19">
                  <c:v>1.0568814814814842E-5</c:v>
                </c:pt>
                <c:pt idx="20">
                  <c:v>1.0480888888888938E-5</c:v>
                </c:pt>
                <c:pt idx="21">
                  <c:v>1.0295481481481501E-5</c:v>
                </c:pt>
                <c:pt idx="22">
                  <c:v>1.0246148148148176E-5</c:v>
                </c:pt>
                <c:pt idx="23">
                  <c:v>1.0506814814814847E-5</c:v>
                </c:pt>
                <c:pt idx="24">
                  <c:v>1.0846370370370401E-5</c:v>
                </c:pt>
                <c:pt idx="25">
                  <c:v>1.1077037037037075E-5</c:v>
                </c:pt>
                <c:pt idx="26">
                  <c:v>1.0582148148148181E-5</c:v>
                </c:pt>
                <c:pt idx="27">
                  <c:v>1.0266370370370393E-5</c:v>
                </c:pt>
                <c:pt idx="28">
                  <c:v>1.0637629629629641E-5</c:v>
                </c:pt>
                <c:pt idx="29">
                  <c:v>1.1026814814814847E-5</c:v>
                </c:pt>
                <c:pt idx="30">
                  <c:v>1.0531851851851874E-5</c:v>
                </c:pt>
                <c:pt idx="31">
                  <c:v>1.1115111111111146E-5</c:v>
                </c:pt>
                <c:pt idx="32">
                  <c:v>1.1380296296296322E-5</c:v>
                </c:pt>
                <c:pt idx="33">
                  <c:v>1.1249185185185239E-5</c:v>
                </c:pt>
                <c:pt idx="34">
                  <c:v>1.1465629629629675E-5</c:v>
                </c:pt>
                <c:pt idx="35">
                  <c:v>1.1146814814814853E-5</c:v>
                </c:pt>
                <c:pt idx="36">
                  <c:v>1.1658074074074083E-5</c:v>
                </c:pt>
                <c:pt idx="37">
                  <c:v>1.1787777777777829E-5</c:v>
                </c:pt>
                <c:pt idx="38">
                  <c:v>1.1505333333333372E-5</c:v>
                </c:pt>
                <c:pt idx="39">
                  <c:v>1.1600518518518582E-5</c:v>
                </c:pt>
                <c:pt idx="40">
                  <c:v>1.1761777777777833E-5</c:v>
                </c:pt>
                <c:pt idx="41">
                  <c:v>1.1416666666666694E-5</c:v>
                </c:pt>
                <c:pt idx="42">
                  <c:v>1.1395111111111145E-5</c:v>
                </c:pt>
                <c:pt idx="43">
                  <c:v>1.09466666666667E-5</c:v>
                </c:pt>
                <c:pt idx="44">
                  <c:v>1.1257111111111144E-5</c:v>
                </c:pt>
                <c:pt idx="45">
                  <c:v>1.1205555555555607E-5</c:v>
                </c:pt>
                <c:pt idx="46">
                  <c:v>1.152503703703709E-5</c:v>
                </c:pt>
                <c:pt idx="47">
                  <c:v>1.162548148148152E-5</c:v>
                </c:pt>
                <c:pt idx="48">
                  <c:v>1.1481259259259313E-5</c:v>
                </c:pt>
                <c:pt idx="49">
                  <c:v>1.1250592592592603E-5</c:v>
                </c:pt>
                <c:pt idx="50">
                  <c:v>1.0733777777777806E-5</c:v>
                </c:pt>
                <c:pt idx="51">
                  <c:v>1.1981777777777838E-5</c:v>
                </c:pt>
                <c:pt idx="52">
                  <c:v>1.3328962962962965E-5</c:v>
                </c:pt>
                <c:pt idx="53">
                  <c:v>1.4269481481481507E-5</c:v>
                </c:pt>
                <c:pt idx="54">
                  <c:v>1.4971777777777811E-5</c:v>
                </c:pt>
                <c:pt idx="55">
                  <c:v>1.4740518518518577E-5</c:v>
                </c:pt>
                <c:pt idx="56">
                  <c:v>1.5177407407407444E-5</c:v>
                </c:pt>
                <c:pt idx="57">
                  <c:v>1.4946814814814852E-5</c:v>
                </c:pt>
                <c:pt idx="58">
                  <c:v>1.4723407407407457E-5</c:v>
                </c:pt>
                <c:pt idx="59">
                  <c:v>1.5675259259259306E-5</c:v>
                </c:pt>
                <c:pt idx="60">
                  <c:v>1.5176518518518565E-5</c:v>
                </c:pt>
                <c:pt idx="61">
                  <c:v>1.5207629629629669E-5</c:v>
                </c:pt>
                <c:pt idx="62">
                  <c:v>1.5320296296296301E-5</c:v>
                </c:pt>
                <c:pt idx="63">
                  <c:v>1.6373925925925956E-5</c:v>
                </c:pt>
                <c:pt idx="64">
                  <c:v>1.6063407407407467E-5</c:v>
                </c:pt>
                <c:pt idx="65">
                  <c:v>1.6518592592592601E-5</c:v>
                </c:pt>
                <c:pt idx="66">
                  <c:v>1.7934518518518576E-5</c:v>
                </c:pt>
                <c:pt idx="67">
                  <c:v>2.0374370370370449E-5</c:v>
                </c:pt>
                <c:pt idx="68">
                  <c:v>2.2053555555555648E-5</c:v>
                </c:pt>
                <c:pt idx="69">
                  <c:v>1.9715111111111174E-5</c:v>
                </c:pt>
                <c:pt idx="70">
                  <c:v>1.8767407407407471E-5</c:v>
                </c:pt>
                <c:pt idx="71">
                  <c:v>1.9514962962963001E-5</c:v>
                </c:pt>
                <c:pt idx="72">
                  <c:v>1.9622888888888974E-5</c:v>
                </c:pt>
                <c:pt idx="73">
                  <c:v>2.0311555555555602E-5</c:v>
                </c:pt>
                <c:pt idx="74">
                  <c:v>1.9101037037037129E-5</c:v>
                </c:pt>
                <c:pt idx="75">
                  <c:v>1.9771555555555618E-5</c:v>
                </c:pt>
                <c:pt idx="76">
                  <c:v>2.0064148148148151E-5</c:v>
                </c:pt>
                <c:pt idx="77">
                  <c:v>2.0831703703703826E-5</c:v>
                </c:pt>
                <c:pt idx="78">
                  <c:v>1.9763481481481547E-5</c:v>
                </c:pt>
                <c:pt idx="79">
                  <c:v>1.9102814814814881E-5</c:v>
                </c:pt>
                <c:pt idx="80">
                  <c:v>1.8954148148148204E-5</c:v>
                </c:pt>
                <c:pt idx="81">
                  <c:v>1.6966296296296333E-5</c:v>
                </c:pt>
                <c:pt idx="82">
                  <c:v>1.736874074074077E-5</c:v>
                </c:pt>
                <c:pt idx="83">
                  <c:v>1.9241037037037124E-5</c:v>
                </c:pt>
                <c:pt idx="84">
                  <c:v>2.2420518518518607E-5</c:v>
                </c:pt>
                <c:pt idx="85">
                  <c:v>2.2647111111111219E-5</c:v>
                </c:pt>
                <c:pt idx="86">
                  <c:v>2.216755555555561E-5</c:v>
                </c:pt>
                <c:pt idx="87">
                  <c:v>2.2623333333333405E-5</c:v>
                </c:pt>
                <c:pt idx="88">
                  <c:v>2.2413037037037097E-5</c:v>
                </c:pt>
                <c:pt idx="89">
                  <c:v>2.25597037037038E-5</c:v>
                </c:pt>
                <c:pt idx="90">
                  <c:v>2.3051037037037042E-5</c:v>
                </c:pt>
                <c:pt idx="91">
                  <c:v>2.2838296296296364E-5</c:v>
                </c:pt>
                <c:pt idx="92">
                  <c:v>2.3135111111111192E-5</c:v>
                </c:pt>
                <c:pt idx="93">
                  <c:v>2.2384666666666727E-5</c:v>
                </c:pt>
                <c:pt idx="94">
                  <c:v>2.275785185185185E-5</c:v>
                </c:pt>
                <c:pt idx="95">
                  <c:v>2.2333111111111219E-5</c:v>
                </c:pt>
                <c:pt idx="96">
                  <c:v>2.2428296296296298E-5</c:v>
                </c:pt>
                <c:pt idx="97">
                  <c:v>2.1702296296296299E-5</c:v>
                </c:pt>
                <c:pt idx="98">
                  <c:v>2.1943629629629734E-5</c:v>
                </c:pt>
                <c:pt idx="99">
                  <c:v>2.201340740740751E-5</c:v>
                </c:pt>
                <c:pt idx="100">
                  <c:v>2.2428518518518608E-5</c:v>
                </c:pt>
                <c:pt idx="101">
                  <c:v>2.1838518518518629E-5</c:v>
                </c:pt>
                <c:pt idx="102">
                  <c:v>2.2015037037037095E-5</c:v>
                </c:pt>
                <c:pt idx="103">
                  <c:v>2.2155555555555627E-5</c:v>
                </c:pt>
                <c:pt idx="104">
                  <c:v>2.2089629629629739E-5</c:v>
                </c:pt>
                <c:pt idx="105">
                  <c:v>2.1284740740740811E-5</c:v>
                </c:pt>
                <c:pt idx="106">
                  <c:v>2.0610592592592592E-5</c:v>
                </c:pt>
                <c:pt idx="107">
                  <c:v>1.7706592592592628E-5</c:v>
                </c:pt>
                <c:pt idx="108">
                  <c:v>1.5520000000000048E-5</c:v>
                </c:pt>
                <c:pt idx="109">
                  <c:v>1.6691703703703747E-5</c:v>
                </c:pt>
                <c:pt idx="110">
                  <c:v>1.893407407407411E-5</c:v>
                </c:pt>
                <c:pt idx="111">
                  <c:v>1.8866962962962996E-5</c:v>
                </c:pt>
                <c:pt idx="112">
                  <c:v>1.9940074074074137E-5</c:v>
                </c:pt>
                <c:pt idx="113">
                  <c:v>2.0315925925926018E-5</c:v>
                </c:pt>
                <c:pt idx="114">
                  <c:v>2.0236000000000058E-5</c:v>
                </c:pt>
                <c:pt idx="115">
                  <c:v>1.9968074074074134E-5</c:v>
                </c:pt>
                <c:pt idx="116">
                  <c:v>2.0253259259259315E-5</c:v>
                </c:pt>
                <c:pt idx="117">
                  <c:v>1.9999037037037106E-5</c:v>
                </c:pt>
                <c:pt idx="118">
                  <c:v>2.0017185185185235E-5</c:v>
                </c:pt>
                <c:pt idx="119">
                  <c:v>2.0192888888888889E-5</c:v>
                </c:pt>
                <c:pt idx="120">
                  <c:v>1.9560518518518608E-5</c:v>
                </c:pt>
                <c:pt idx="121">
                  <c:v>1.915525925925932E-5</c:v>
                </c:pt>
                <c:pt idx="122">
                  <c:v>1.9759481481481538E-5</c:v>
                </c:pt>
                <c:pt idx="123">
                  <c:v>1.9058962962962983E-5</c:v>
                </c:pt>
                <c:pt idx="124">
                  <c:v>2.0037259259259319E-5</c:v>
                </c:pt>
                <c:pt idx="125">
                  <c:v>1.9832370370370429E-5</c:v>
                </c:pt>
                <c:pt idx="126">
                  <c:v>2.0290370370370465E-5</c:v>
                </c:pt>
                <c:pt idx="127">
                  <c:v>2.0171629629629721E-5</c:v>
                </c:pt>
                <c:pt idx="128">
                  <c:v>2.2143481481481486E-5</c:v>
                </c:pt>
                <c:pt idx="129">
                  <c:v>2.2309185185185257E-5</c:v>
                </c:pt>
                <c:pt idx="130">
                  <c:v>2.1803925925926062E-5</c:v>
                </c:pt>
                <c:pt idx="131">
                  <c:v>2.2179777777777898E-5</c:v>
                </c:pt>
                <c:pt idx="132">
                  <c:v>1.8798000000000049E-5</c:v>
                </c:pt>
                <c:pt idx="133">
                  <c:v>1.791555555555561E-5</c:v>
                </c:pt>
                <c:pt idx="134">
                  <c:v>1.6393851851851899E-5</c:v>
                </c:pt>
                <c:pt idx="135">
                  <c:v>1.5418666666666696E-5</c:v>
                </c:pt>
                <c:pt idx="136">
                  <c:v>1.5228518518518573E-5</c:v>
                </c:pt>
                <c:pt idx="137">
                  <c:v>1.5057481481481509E-5</c:v>
                </c:pt>
                <c:pt idx="138">
                  <c:v>1.5558222222222221E-5</c:v>
                </c:pt>
                <c:pt idx="139">
                  <c:v>1.5702666666666712E-5</c:v>
                </c:pt>
                <c:pt idx="140">
                  <c:v>1.5268296296296302E-5</c:v>
                </c:pt>
                <c:pt idx="141">
                  <c:v>1.5536074074074103E-5</c:v>
                </c:pt>
                <c:pt idx="142">
                  <c:v>1.5631481481481522E-5</c:v>
                </c:pt>
                <c:pt idx="143">
                  <c:v>1.4668518518518569E-5</c:v>
                </c:pt>
                <c:pt idx="144">
                  <c:v>1.5332740740740761E-5</c:v>
                </c:pt>
                <c:pt idx="145">
                  <c:v>1.4791037037037084E-5</c:v>
                </c:pt>
                <c:pt idx="146">
                  <c:v>1.3223333333333375E-5</c:v>
                </c:pt>
                <c:pt idx="147">
                  <c:v>1.2194518518518555E-5</c:v>
                </c:pt>
                <c:pt idx="148">
                  <c:v>1.1564370370370406E-5</c:v>
                </c:pt>
                <c:pt idx="149">
                  <c:v>1.1584518518518586E-5</c:v>
                </c:pt>
                <c:pt idx="150">
                  <c:v>9.9918518518518525E-6</c:v>
                </c:pt>
                <c:pt idx="151">
                  <c:v>8.6207407407407526E-6</c:v>
                </c:pt>
                <c:pt idx="152">
                  <c:v>7.2052592592592802E-6</c:v>
                </c:pt>
                <c:pt idx="153">
                  <c:v>7.1707037037037355E-6</c:v>
                </c:pt>
                <c:pt idx="154">
                  <c:v>6.9458962962963124E-6</c:v>
                </c:pt>
                <c:pt idx="155">
                  <c:v>6.9265481481481709E-6</c:v>
                </c:pt>
                <c:pt idx="156">
                  <c:v>6.9848666666666842E-6</c:v>
                </c:pt>
                <c:pt idx="157">
                  <c:v>7.0947185185185193E-6</c:v>
                </c:pt>
                <c:pt idx="158">
                  <c:v>6.930681481481515E-6</c:v>
                </c:pt>
                <c:pt idx="159">
                  <c:v>6.7912814814815125E-6</c:v>
                </c:pt>
                <c:pt idx="160">
                  <c:v>6.7966370370370542E-6</c:v>
                </c:pt>
                <c:pt idx="161">
                  <c:v>6.8850592592592752E-6</c:v>
                </c:pt>
                <c:pt idx="162">
                  <c:v>6.5598592592592744E-6</c:v>
                </c:pt>
                <c:pt idx="163">
                  <c:v>6.6439925925926144E-6</c:v>
                </c:pt>
                <c:pt idx="164">
                  <c:v>6.6610296296296513E-6</c:v>
                </c:pt>
                <c:pt idx="165">
                  <c:v>6.3118888888889018E-6</c:v>
                </c:pt>
                <c:pt idx="166">
                  <c:v>6.3981259259259372E-6</c:v>
                </c:pt>
                <c:pt idx="167">
                  <c:v>6.5512296296296587E-6</c:v>
                </c:pt>
                <c:pt idx="168">
                  <c:v>6.5518592592592738E-6</c:v>
                </c:pt>
                <c:pt idx="169">
                  <c:v>6.1331037037037321E-6</c:v>
                </c:pt>
                <c:pt idx="170">
                  <c:v>6.0538148148148323E-6</c:v>
                </c:pt>
                <c:pt idx="171">
                  <c:v>6.0525629629629803E-6</c:v>
                </c:pt>
                <c:pt idx="172">
                  <c:v>6.2271111111111267E-6</c:v>
                </c:pt>
                <c:pt idx="173">
                  <c:v>6.093577777777786E-6</c:v>
                </c:pt>
                <c:pt idx="174">
                  <c:v>6.176659259259277E-6</c:v>
                </c:pt>
                <c:pt idx="175">
                  <c:v>6.0911629629629853E-6</c:v>
                </c:pt>
                <c:pt idx="176">
                  <c:v>6.563570370370383E-6</c:v>
                </c:pt>
                <c:pt idx="177">
                  <c:v>6.3815629629629877E-6</c:v>
                </c:pt>
                <c:pt idx="178">
                  <c:v>5.958177777777789E-6</c:v>
                </c:pt>
                <c:pt idx="179">
                  <c:v>5.9679629629629803E-6</c:v>
                </c:pt>
                <c:pt idx="180">
                  <c:v>5.8337629629629876E-6</c:v>
                </c:pt>
                <c:pt idx="181">
                  <c:v>6.0122518518518669E-6</c:v>
                </c:pt>
                <c:pt idx="182">
                  <c:v>6.1751037037037293E-6</c:v>
                </c:pt>
                <c:pt idx="183">
                  <c:v>6.3933333333333599E-6</c:v>
                </c:pt>
                <c:pt idx="184">
                  <c:v>5.994570370370383E-6</c:v>
                </c:pt>
                <c:pt idx="185">
                  <c:v>5.9027851851852076E-6</c:v>
                </c:pt>
                <c:pt idx="186">
                  <c:v>5.6039777777777814E-6</c:v>
                </c:pt>
                <c:pt idx="187">
                  <c:v>5.4867111111111431E-6</c:v>
                </c:pt>
                <c:pt idx="188">
                  <c:v>5.595251851851869E-6</c:v>
                </c:pt>
                <c:pt idx="189">
                  <c:v>5.6924296296296459E-6</c:v>
                </c:pt>
                <c:pt idx="190">
                  <c:v>5.7738740740740947E-6</c:v>
                </c:pt>
                <c:pt idx="191">
                  <c:v>5.7710444444444731E-6</c:v>
                </c:pt>
                <c:pt idx="192">
                  <c:v>5.7029185185185194E-6</c:v>
                </c:pt>
                <c:pt idx="193">
                  <c:v>5.4418518518518715E-6</c:v>
                </c:pt>
                <c:pt idx="194">
                  <c:v>5.5196148148148366E-6</c:v>
                </c:pt>
                <c:pt idx="195">
                  <c:v>5.6986740740740891E-6</c:v>
                </c:pt>
                <c:pt idx="196">
                  <c:v>5.7632148148148346E-6</c:v>
                </c:pt>
                <c:pt idx="197">
                  <c:v>5.6453703703703839E-6</c:v>
                </c:pt>
                <c:pt idx="198">
                  <c:v>5.8351925925926163E-6</c:v>
                </c:pt>
                <c:pt idx="199">
                  <c:v>5.8738666666666842E-6</c:v>
                </c:pt>
                <c:pt idx="200">
                  <c:v>5.8242518518518604E-6</c:v>
                </c:pt>
                <c:pt idx="201">
                  <c:v>5.6235185185185181E-6</c:v>
                </c:pt>
                <c:pt idx="202">
                  <c:v>5.6777259259259372E-6</c:v>
                </c:pt>
                <c:pt idx="203">
                  <c:v>5.43865925925928E-6</c:v>
                </c:pt>
                <c:pt idx="204">
                  <c:v>5.5671703703703733E-6</c:v>
                </c:pt>
                <c:pt idx="205">
                  <c:v>5.3799851851852039E-6</c:v>
                </c:pt>
                <c:pt idx="206">
                  <c:v>5.3111851851852012E-6</c:v>
                </c:pt>
                <c:pt idx="207">
                  <c:v>5.2520592592592689E-6</c:v>
                </c:pt>
                <c:pt idx="208">
                  <c:v>5.1212444444444628E-6</c:v>
                </c:pt>
                <c:pt idx="209">
                  <c:v>4.9502518518518701E-6</c:v>
                </c:pt>
                <c:pt idx="210">
                  <c:v>4.9692666666666861E-6</c:v>
                </c:pt>
                <c:pt idx="211">
                  <c:v>5.0391333333333586E-6</c:v>
                </c:pt>
                <c:pt idx="212">
                  <c:v>4.8622962962962973E-6</c:v>
                </c:pt>
                <c:pt idx="213">
                  <c:v>4.9771925925926179E-6</c:v>
                </c:pt>
                <c:pt idx="214">
                  <c:v>4.7654222222222374E-6</c:v>
                </c:pt>
                <c:pt idx="215">
                  <c:v>4.581592592592617E-6</c:v>
                </c:pt>
                <c:pt idx="216">
                  <c:v>4.9637555555555584E-6</c:v>
                </c:pt>
                <c:pt idx="217">
                  <c:v>4.8070666666666752E-6</c:v>
                </c:pt>
                <c:pt idx="218">
                  <c:v>4.5470074074074094E-6</c:v>
                </c:pt>
                <c:pt idx="219">
                  <c:v>4.4984518518518637E-6</c:v>
                </c:pt>
                <c:pt idx="220">
                  <c:v>4.6443037037037202E-6</c:v>
                </c:pt>
                <c:pt idx="221">
                  <c:v>4.4171777777777804E-6</c:v>
                </c:pt>
                <c:pt idx="222">
                  <c:v>4.6612740740740869E-6</c:v>
                </c:pt>
                <c:pt idx="223">
                  <c:v>4.5775185185185191E-6</c:v>
                </c:pt>
                <c:pt idx="224">
                  <c:v>4.6964962962962963E-6</c:v>
                </c:pt>
                <c:pt idx="225">
                  <c:v>4.5287481481481606E-6</c:v>
                </c:pt>
                <c:pt idx="226">
                  <c:v>4.6537111111111267E-6</c:v>
                </c:pt>
                <c:pt idx="227">
                  <c:v>4.6056814814814957E-6</c:v>
                </c:pt>
                <c:pt idx="228">
                  <c:v>4.3600740740740804E-6</c:v>
                </c:pt>
                <c:pt idx="229">
                  <c:v>4.2452814814815E-6</c:v>
                </c:pt>
                <c:pt idx="230">
                  <c:v>4.480296296296311E-6</c:v>
                </c:pt>
                <c:pt idx="231">
                  <c:v>4.431970370370388E-6</c:v>
                </c:pt>
                <c:pt idx="232">
                  <c:v>4.22326666666668E-6</c:v>
                </c:pt>
                <c:pt idx="233">
                  <c:v>4.3199851851851962E-6</c:v>
                </c:pt>
                <c:pt idx="234">
                  <c:v>4.4523185185185182E-6</c:v>
                </c:pt>
                <c:pt idx="235">
                  <c:v>4.4808222222222427E-6</c:v>
                </c:pt>
                <c:pt idx="236">
                  <c:v>4.2214074074074104E-6</c:v>
                </c:pt>
                <c:pt idx="237">
                  <c:v>4.1145703703703705E-6</c:v>
                </c:pt>
                <c:pt idx="238">
                  <c:v>4.1881851851851952E-6</c:v>
                </c:pt>
                <c:pt idx="239">
                  <c:v>4.1254888888888891E-6</c:v>
                </c:pt>
              </c:numCache>
            </c:numRef>
          </c:val>
        </c:ser>
        <c:ser>
          <c:idx val="68"/>
          <c:order val="68"/>
          <c:tx>
            <c:strRef>
              <c:f>plot_data_c!$A$70</c:f>
              <c:strCache>
                <c:ptCount val="1"/>
                <c:pt idx="0">
                  <c:v>680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plot_data_c!$B$70:$IG$70</c:f>
              <c:numCache>
                <c:formatCode>General</c:formatCode>
                <c:ptCount val="240"/>
                <c:pt idx="0">
                  <c:v>1.0172554744525588E-5</c:v>
                </c:pt>
                <c:pt idx="1">
                  <c:v>9.8348175182482243E-6</c:v>
                </c:pt>
                <c:pt idx="2">
                  <c:v>9.9414598540146408E-6</c:v>
                </c:pt>
                <c:pt idx="3">
                  <c:v>9.7760583941606084E-6</c:v>
                </c:pt>
                <c:pt idx="4">
                  <c:v>9.7009489051095125E-6</c:v>
                </c:pt>
                <c:pt idx="5">
                  <c:v>9.6362043795620776E-6</c:v>
                </c:pt>
                <c:pt idx="6">
                  <c:v>9.917737226277411E-6</c:v>
                </c:pt>
                <c:pt idx="7">
                  <c:v>1.0090802919708053E-5</c:v>
                </c:pt>
                <c:pt idx="8">
                  <c:v>9.6437956204379767E-6</c:v>
                </c:pt>
                <c:pt idx="9">
                  <c:v>1.0108905109489072E-5</c:v>
                </c:pt>
                <c:pt idx="10">
                  <c:v>1.024270072992705E-5</c:v>
                </c:pt>
                <c:pt idx="11">
                  <c:v>1.0164598540146009E-5</c:v>
                </c:pt>
                <c:pt idx="12">
                  <c:v>9.9250364963504049E-6</c:v>
                </c:pt>
                <c:pt idx="13">
                  <c:v>1.0142773722627772E-5</c:v>
                </c:pt>
                <c:pt idx="14">
                  <c:v>9.9499270072992911E-6</c:v>
                </c:pt>
                <c:pt idx="15">
                  <c:v>1.0152189781021903E-5</c:v>
                </c:pt>
                <c:pt idx="16">
                  <c:v>9.764671532846747E-6</c:v>
                </c:pt>
                <c:pt idx="17">
                  <c:v>9.9161313868613494E-6</c:v>
                </c:pt>
                <c:pt idx="18">
                  <c:v>1.0324452554744526E-5</c:v>
                </c:pt>
                <c:pt idx="19">
                  <c:v>1.0629708029197112E-5</c:v>
                </c:pt>
                <c:pt idx="20">
                  <c:v>1.0642043795620465E-5</c:v>
                </c:pt>
                <c:pt idx="21">
                  <c:v>1.0468102189781041E-5</c:v>
                </c:pt>
                <c:pt idx="22">
                  <c:v>1.059408759124088E-5</c:v>
                </c:pt>
                <c:pt idx="23">
                  <c:v>1.0588248175182483E-5</c:v>
                </c:pt>
                <c:pt idx="24">
                  <c:v>1.0674525547445299E-5</c:v>
                </c:pt>
                <c:pt idx="25">
                  <c:v>1.0759927007299271E-5</c:v>
                </c:pt>
                <c:pt idx="26">
                  <c:v>1.0479708029197101E-5</c:v>
                </c:pt>
                <c:pt idx="27">
                  <c:v>1.0295182481751822E-5</c:v>
                </c:pt>
                <c:pt idx="28">
                  <c:v>1.0550510948905147E-5</c:v>
                </c:pt>
                <c:pt idx="29">
                  <c:v>1.0408905109489076E-5</c:v>
                </c:pt>
                <c:pt idx="30">
                  <c:v>1.0492481751824821E-5</c:v>
                </c:pt>
                <c:pt idx="31">
                  <c:v>1.0797445255474463E-5</c:v>
                </c:pt>
                <c:pt idx="32">
                  <c:v>1.0684963503649637E-5</c:v>
                </c:pt>
                <c:pt idx="33">
                  <c:v>1.0630802919708061E-5</c:v>
                </c:pt>
                <c:pt idx="34">
                  <c:v>1.0832189781021922E-5</c:v>
                </c:pt>
                <c:pt idx="35">
                  <c:v>1.1388394160583962E-5</c:v>
                </c:pt>
                <c:pt idx="36">
                  <c:v>1.1219051094890543E-5</c:v>
                </c:pt>
                <c:pt idx="37">
                  <c:v>1.1195766423357681E-5</c:v>
                </c:pt>
                <c:pt idx="38">
                  <c:v>1.1385985401459883E-5</c:v>
                </c:pt>
                <c:pt idx="39">
                  <c:v>1.1091897810219006E-5</c:v>
                </c:pt>
                <c:pt idx="40">
                  <c:v>1.1260875912408826E-5</c:v>
                </c:pt>
                <c:pt idx="41">
                  <c:v>1.1437810218978151E-5</c:v>
                </c:pt>
                <c:pt idx="42">
                  <c:v>1.1164671532846742E-5</c:v>
                </c:pt>
                <c:pt idx="43">
                  <c:v>1.0939999999999999E-5</c:v>
                </c:pt>
                <c:pt idx="44">
                  <c:v>1.1557591240875965E-5</c:v>
                </c:pt>
                <c:pt idx="45">
                  <c:v>1.1098613138686141E-5</c:v>
                </c:pt>
                <c:pt idx="46">
                  <c:v>1.105087591240881E-5</c:v>
                </c:pt>
                <c:pt idx="47">
                  <c:v>1.1668394160583962E-5</c:v>
                </c:pt>
                <c:pt idx="48">
                  <c:v>1.1431313868613169E-5</c:v>
                </c:pt>
                <c:pt idx="49">
                  <c:v>1.1599708029197112E-5</c:v>
                </c:pt>
                <c:pt idx="50">
                  <c:v>1.1884671532846747E-5</c:v>
                </c:pt>
                <c:pt idx="51">
                  <c:v>1.2388248175182481E-5</c:v>
                </c:pt>
                <c:pt idx="52">
                  <c:v>1.3054525547445305E-5</c:v>
                </c:pt>
                <c:pt idx="53">
                  <c:v>1.373401459854017E-5</c:v>
                </c:pt>
                <c:pt idx="54">
                  <c:v>1.5064963503649635E-5</c:v>
                </c:pt>
                <c:pt idx="55">
                  <c:v>1.4469927007299283E-5</c:v>
                </c:pt>
                <c:pt idx="56">
                  <c:v>1.4609197080291973E-5</c:v>
                </c:pt>
                <c:pt idx="57">
                  <c:v>1.4667080291970842E-5</c:v>
                </c:pt>
                <c:pt idx="58">
                  <c:v>1.5059270072992701E-5</c:v>
                </c:pt>
                <c:pt idx="59">
                  <c:v>1.491167883211682E-5</c:v>
                </c:pt>
                <c:pt idx="60">
                  <c:v>1.4363284671532882E-5</c:v>
                </c:pt>
                <c:pt idx="61">
                  <c:v>1.519109489051098E-5</c:v>
                </c:pt>
                <c:pt idx="62">
                  <c:v>1.5349562043795654E-5</c:v>
                </c:pt>
                <c:pt idx="63">
                  <c:v>1.5628686131386865E-5</c:v>
                </c:pt>
                <c:pt idx="64">
                  <c:v>1.5661240875912442E-5</c:v>
                </c:pt>
                <c:pt idx="65">
                  <c:v>1.6030510948905165E-5</c:v>
                </c:pt>
                <c:pt idx="66">
                  <c:v>1.7242700729927071E-5</c:v>
                </c:pt>
                <c:pt idx="67">
                  <c:v>1.9273941605839473E-5</c:v>
                </c:pt>
                <c:pt idx="68">
                  <c:v>2.0910000000000012E-5</c:v>
                </c:pt>
                <c:pt idx="69">
                  <c:v>1.9867591240876002E-5</c:v>
                </c:pt>
                <c:pt idx="70">
                  <c:v>1.8528759124087653E-5</c:v>
                </c:pt>
                <c:pt idx="71">
                  <c:v>1.8693941605839454E-5</c:v>
                </c:pt>
                <c:pt idx="72">
                  <c:v>1.9337299270073032E-5</c:v>
                </c:pt>
                <c:pt idx="73">
                  <c:v>1.9432262773722659E-5</c:v>
                </c:pt>
                <c:pt idx="74">
                  <c:v>1.8958832116788377E-5</c:v>
                </c:pt>
                <c:pt idx="75">
                  <c:v>1.9082262773722664E-5</c:v>
                </c:pt>
                <c:pt idx="76">
                  <c:v>1.9515182481751862E-5</c:v>
                </c:pt>
                <c:pt idx="77">
                  <c:v>1.9157883211678895E-5</c:v>
                </c:pt>
                <c:pt idx="78">
                  <c:v>1.8585109489051159E-5</c:v>
                </c:pt>
                <c:pt idx="79">
                  <c:v>1.8292189781021946E-5</c:v>
                </c:pt>
                <c:pt idx="80">
                  <c:v>1.8130948905109491E-5</c:v>
                </c:pt>
                <c:pt idx="81">
                  <c:v>1.7081532846715388E-5</c:v>
                </c:pt>
                <c:pt idx="82">
                  <c:v>1.7394452554744526E-5</c:v>
                </c:pt>
                <c:pt idx="83">
                  <c:v>1.8848686131386895E-5</c:v>
                </c:pt>
                <c:pt idx="84">
                  <c:v>2.081138686131396E-5</c:v>
                </c:pt>
                <c:pt idx="85">
                  <c:v>2.1507372262773859E-5</c:v>
                </c:pt>
                <c:pt idx="86">
                  <c:v>2.1288467153284721E-5</c:v>
                </c:pt>
                <c:pt idx="87">
                  <c:v>2.1963941605839486E-5</c:v>
                </c:pt>
                <c:pt idx="88">
                  <c:v>2.1978613138686177E-5</c:v>
                </c:pt>
                <c:pt idx="89">
                  <c:v>2.1336277372262847E-5</c:v>
                </c:pt>
                <c:pt idx="90">
                  <c:v>2.2168540145985399E-5</c:v>
                </c:pt>
                <c:pt idx="91">
                  <c:v>2.2607226277372357E-5</c:v>
                </c:pt>
                <c:pt idx="92">
                  <c:v>2.2157445255474541E-5</c:v>
                </c:pt>
                <c:pt idx="93">
                  <c:v>2.1159489051094887E-5</c:v>
                </c:pt>
                <c:pt idx="94">
                  <c:v>2.2097883211678891E-5</c:v>
                </c:pt>
                <c:pt idx="95">
                  <c:v>2.2597810218978196E-5</c:v>
                </c:pt>
                <c:pt idx="96">
                  <c:v>2.1876423357664252E-5</c:v>
                </c:pt>
                <c:pt idx="97">
                  <c:v>2.176350364963505E-5</c:v>
                </c:pt>
                <c:pt idx="98">
                  <c:v>2.1988540145985401E-5</c:v>
                </c:pt>
                <c:pt idx="99">
                  <c:v>2.1566058394160584E-5</c:v>
                </c:pt>
                <c:pt idx="100">
                  <c:v>2.1287737226277477E-5</c:v>
                </c:pt>
                <c:pt idx="101">
                  <c:v>2.0892408759124163E-5</c:v>
                </c:pt>
                <c:pt idx="102">
                  <c:v>2.1234525547445305E-5</c:v>
                </c:pt>
                <c:pt idx="103">
                  <c:v>2.1694452554744604E-5</c:v>
                </c:pt>
                <c:pt idx="104">
                  <c:v>2.1257153284671624E-5</c:v>
                </c:pt>
                <c:pt idx="105">
                  <c:v>2.0821313868613272E-5</c:v>
                </c:pt>
                <c:pt idx="106">
                  <c:v>2.0114525547445255E-5</c:v>
                </c:pt>
                <c:pt idx="107">
                  <c:v>1.7212773722627773E-5</c:v>
                </c:pt>
                <c:pt idx="108">
                  <c:v>1.6269124087591296E-5</c:v>
                </c:pt>
                <c:pt idx="109">
                  <c:v>1.7011897810219012E-5</c:v>
                </c:pt>
                <c:pt idx="110">
                  <c:v>1.9013722627737287E-5</c:v>
                </c:pt>
                <c:pt idx="111">
                  <c:v>1.8699124087591278E-5</c:v>
                </c:pt>
                <c:pt idx="112">
                  <c:v>1.9189489051094935E-5</c:v>
                </c:pt>
                <c:pt idx="113">
                  <c:v>2.0506277372262823E-5</c:v>
                </c:pt>
                <c:pt idx="114">
                  <c:v>1.9965401459854089E-5</c:v>
                </c:pt>
                <c:pt idx="115">
                  <c:v>1.9906569343065791E-5</c:v>
                </c:pt>
                <c:pt idx="116">
                  <c:v>1.9856788321167951E-5</c:v>
                </c:pt>
                <c:pt idx="117">
                  <c:v>1.92805839416059E-5</c:v>
                </c:pt>
                <c:pt idx="118">
                  <c:v>1.949102189781031E-5</c:v>
                </c:pt>
                <c:pt idx="119">
                  <c:v>1.9583576642335859E-5</c:v>
                </c:pt>
                <c:pt idx="120">
                  <c:v>1.9272043795620486E-5</c:v>
                </c:pt>
                <c:pt idx="121">
                  <c:v>1.9402481751824876E-5</c:v>
                </c:pt>
                <c:pt idx="122">
                  <c:v>1.8553284671532884E-5</c:v>
                </c:pt>
                <c:pt idx="123">
                  <c:v>1.8420729927007366E-5</c:v>
                </c:pt>
                <c:pt idx="124">
                  <c:v>1.9974160583941641E-5</c:v>
                </c:pt>
                <c:pt idx="125">
                  <c:v>1.9552627737226334E-5</c:v>
                </c:pt>
                <c:pt idx="126">
                  <c:v>1.976729927007305E-5</c:v>
                </c:pt>
                <c:pt idx="127">
                  <c:v>1.9959927007299309E-5</c:v>
                </c:pt>
                <c:pt idx="128">
                  <c:v>2.1876788321167935E-5</c:v>
                </c:pt>
                <c:pt idx="129">
                  <c:v>2.1402335766423494E-5</c:v>
                </c:pt>
                <c:pt idx="130">
                  <c:v>2.1630437956204456E-5</c:v>
                </c:pt>
                <c:pt idx="131">
                  <c:v>2.1723649635036495E-5</c:v>
                </c:pt>
                <c:pt idx="132">
                  <c:v>1.8806423357664293E-5</c:v>
                </c:pt>
                <c:pt idx="133">
                  <c:v>1.7216277372262808E-5</c:v>
                </c:pt>
                <c:pt idx="134">
                  <c:v>1.652102189781031E-5</c:v>
                </c:pt>
                <c:pt idx="135">
                  <c:v>1.4971094890510981E-5</c:v>
                </c:pt>
                <c:pt idx="136">
                  <c:v>1.4963868613138746E-5</c:v>
                </c:pt>
                <c:pt idx="137">
                  <c:v>1.5077664233576662E-5</c:v>
                </c:pt>
                <c:pt idx="138">
                  <c:v>1.5366423357664285E-5</c:v>
                </c:pt>
                <c:pt idx="139">
                  <c:v>1.4968029197080351E-5</c:v>
                </c:pt>
                <c:pt idx="140">
                  <c:v>1.5098540145985443E-5</c:v>
                </c:pt>
                <c:pt idx="141">
                  <c:v>1.478569343065694E-5</c:v>
                </c:pt>
                <c:pt idx="142">
                  <c:v>1.5123503649635117E-5</c:v>
                </c:pt>
                <c:pt idx="143">
                  <c:v>1.5162554744525613E-5</c:v>
                </c:pt>
                <c:pt idx="144">
                  <c:v>1.4498394160583942E-5</c:v>
                </c:pt>
                <c:pt idx="145">
                  <c:v>1.4173941605839421E-5</c:v>
                </c:pt>
                <c:pt idx="146">
                  <c:v>1.3631970802919741E-5</c:v>
                </c:pt>
                <c:pt idx="147">
                  <c:v>1.1631751824817571E-5</c:v>
                </c:pt>
                <c:pt idx="148">
                  <c:v>1.1293357664233617E-5</c:v>
                </c:pt>
                <c:pt idx="149">
                  <c:v>1.0958686131386862E-5</c:v>
                </c:pt>
                <c:pt idx="150">
                  <c:v>9.5191240875912644E-6</c:v>
                </c:pt>
                <c:pt idx="151">
                  <c:v>8.8607299270073459E-6</c:v>
                </c:pt>
                <c:pt idx="152">
                  <c:v>7.234291970802943E-6</c:v>
                </c:pt>
                <c:pt idx="153">
                  <c:v>7.178635036496362E-6</c:v>
                </c:pt>
                <c:pt idx="154">
                  <c:v>6.6888248175182494E-6</c:v>
                </c:pt>
                <c:pt idx="155">
                  <c:v>6.6306350364963589E-6</c:v>
                </c:pt>
                <c:pt idx="156">
                  <c:v>6.7901386861314031E-6</c:v>
                </c:pt>
                <c:pt idx="157">
                  <c:v>6.8179635036496548E-6</c:v>
                </c:pt>
                <c:pt idx="158">
                  <c:v>7.0038613138686439E-6</c:v>
                </c:pt>
                <c:pt idx="159">
                  <c:v>6.9418394160584148E-6</c:v>
                </c:pt>
                <c:pt idx="160">
                  <c:v>6.735700729927032E-6</c:v>
                </c:pt>
                <c:pt idx="161">
                  <c:v>6.541357664233601E-6</c:v>
                </c:pt>
                <c:pt idx="162">
                  <c:v>6.333919708029212E-6</c:v>
                </c:pt>
                <c:pt idx="163">
                  <c:v>6.461058394160613E-6</c:v>
                </c:pt>
                <c:pt idx="164">
                  <c:v>6.4503430656934588E-6</c:v>
                </c:pt>
                <c:pt idx="165">
                  <c:v>6.5761678832117094E-6</c:v>
                </c:pt>
                <c:pt idx="166">
                  <c:v>6.5489854014598705E-6</c:v>
                </c:pt>
                <c:pt idx="167">
                  <c:v>6.3995182481751906E-6</c:v>
                </c:pt>
                <c:pt idx="168">
                  <c:v>6.4955985401459924E-6</c:v>
                </c:pt>
                <c:pt idx="169">
                  <c:v>6.3089343065693514E-6</c:v>
                </c:pt>
                <c:pt idx="170">
                  <c:v>6.6236642335766574E-6</c:v>
                </c:pt>
                <c:pt idx="171">
                  <c:v>6.2431094890511256E-6</c:v>
                </c:pt>
                <c:pt idx="172">
                  <c:v>5.9657445255474534E-6</c:v>
                </c:pt>
                <c:pt idx="173">
                  <c:v>6.0065985401459933E-6</c:v>
                </c:pt>
                <c:pt idx="174">
                  <c:v>6.0807372262773823E-6</c:v>
                </c:pt>
                <c:pt idx="175">
                  <c:v>6.1430218978102349E-6</c:v>
                </c:pt>
                <c:pt idx="176">
                  <c:v>6.1920145985401503E-6</c:v>
                </c:pt>
                <c:pt idx="177">
                  <c:v>6.5089343065693503E-6</c:v>
                </c:pt>
                <c:pt idx="178">
                  <c:v>6.3382627737226643E-6</c:v>
                </c:pt>
                <c:pt idx="179">
                  <c:v>6.2196569343065918E-6</c:v>
                </c:pt>
                <c:pt idx="180">
                  <c:v>6.0142408759124181E-6</c:v>
                </c:pt>
                <c:pt idx="181">
                  <c:v>5.8472408759124229E-6</c:v>
                </c:pt>
                <c:pt idx="182">
                  <c:v>5.8388686131387106E-6</c:v>
                </c:pt>
                <c:pt idx="183">
                  <c:v>6.0411605839416369E-6</c:v>
                </c:pt>
                <c:pt idx="184">
                  <c:v>5.949861313868646E-6</c:v>
                </c:pt>
                <c:pt idx="185">
                  <c:v>5.7771094890511211E-6</c:v>
                </c:pt>
                <c:pt idx="186">
                  <c:v>5.4614233576642532E-6</c:v>
                </c:pt>
                <c:pt idx="187">
                  <c:v>5.4594160583941814E-6</c:v>
                </c:pt>
                <c:pt idx="188">
                  <c:v>5.5866715328467338E-6</c:v>
                </c:pt>
                <c:pt idx="189">
                  <c:v>5.5306496350365204E-6</c:v>
                </c:pt>
                <c:pt idx="190">
                  <c:v>5.9304963503649872E-6</c:v>
                </c:pt>
                <c:pt idx="191">
                  <c:v>5.9927445255474559E-6</c:v>
                </c:pt>
                <c:pt idx="192">
                  <c:v>5.3181386861313933E-6</c:v>
                </c:pt>
                <c:pt idx="193">
                  <c:v>5.67124087591243E-6</c:v>
                </c:pt>
                <c:pt idx="194">
                  <c:v>5.333270072992721E-6</c:v>
                </c:pt>
                <c:pt idx="195">
                  <c:v>5.6088394160584023E-6</c:v>
                </c:pt>
                <c:pt idx="196">
                  <c:v>5.5118248175182504E-6</c:v>
                </c:pt>
                <c:pt idx="197">
                  <c:v>5.4835912408759124E-6</c:v>
                </c:pt>
                <c:pt idx="198">
                  <c:v>5.4475474452554888E-6</c:v>
                </c:pt>
                <c:pt idx="199">
                  <c:v>5.495562043795646E-6</c:v>
                </c:pt>
                <c:pt idx="200">
                  <c:v>5.6019124087591421E-6</c:v>
                </c:pt>
                <c:pt idx="201">
                  <c:v>5.9472262773722794E-6</c:v>
                </c:pt>
                <c:pt idx="202">
                  <c:v>5.7040218978102328E-6</c:v>
                </c:pt>
                <c:pt idx="203">
                  <c:v>5.593072992700753E-6</c:v>
                </c:pt>
                <c:pt idx="204">
                  <c:v>5.4755255474452564E-6</c:v>
                </c:pt>
                <c:pt idx="205">
                  <c:v>5.3494963503649821E-6</c:v>
                </c:pt>
                <c:pt idx="206">
                  <c:v>4.9825182481751819E-6</c:v>
                </c:pt>
                <c:pt idx="207">
                  <c:v>5.1361970802919888E-6</c:v>
                </c:pt>
                <c:pt idx="208">
                  <c:v>4.7912481751825093E-6</c:v>
                </c:pt>
                <c:pt idx="209">
                  <c:v>5.2430510948905362E-6</c:v>
                </c:pt>
                <c:pt idx="210">
                  <c:v>5.1479635036496522E-6</c:v>
                </c:pt>
                <c:pt idx="211">
                  <c:v>4.9679270072992734E-6</c:v>
                </c:pt>
                <c:pt idx="212">
                  <c:v>4.9790291970803233E-6</c:v>
                </c:pt>
                <c:pt idx="213">
                  <c:v>4.9072627737226588E-6</c:v>
                </c:pt>
                <c:pt idx="214">
                  <c:v>4.760963503649654E-6</c:v>
                </c:pt>
                <c:pt idx="215">
                  <c:v>4.742043795620462E-6</c:v>
                </c:pt>
                <c:pt idx="216">
                  <c:v>4.6474744525547524E-6</c:v>
                </c:pt>
                <c:pt idx="217">
                  <c:v>4.9139197080292078E-6</c:v>
                </c:pt>
                <c:pt idx="218">
                  <c:v>4.5638905109489074E-6</c:v>
                </c:pt>
                <c:pt idx="219">
                  <c:v>4.6949051094890518E-6</c:v>
                </c:pt>
                <c:pt idx="220">
                  <c:v>4.7941313868613221E-6</c:v>
                </c:pt>
                <c:pt idx="221">
                  <c:v>4.8298248175182483E-6</c:v>
                </c:pt>
                <c:pt idx="222">
                  <c:v>4.5249635036496482E-6</c:v>
                </c:pt>
                <c:pt idx="223">
                  <c:v>4.4694817518248404E-6</c:v>
                </c:pt>
                <c:pt idx="224">
                  <c:v>4.7518029197080442E-6</c:v>
                </c:pt>
                <c:pt idx="225">
                  <c:v>4.1280510948905198E-6</c:v>
                </c:pt>
                <c:pt idx="226">
                  <c:v>4.4304963503649838E-6</c:v>
                </c:pt>
                <c:pt idx="227">
                  <c:v>4.413970802919717E-6</c:v>
                </c:pt>
                <c:pt idx="228">
                  <c:v>4.6369562043795747E-6</c:v>
                </c:pt>
                <c:pt idx="229">
                  <c:v>4.6201459854014719E-6</c:v>
                </c:pt>
                <c:pt idx="230">
                  <c:v>4.2501313868613286E-6</c:v>
                </c:pt>
                <c:pt idx="231">
                  <c:v>4.378445255474467E-6</c:v>
                </c:pt>
                <c:pt idx="232">
                  <c:v>4.1752627737226564E-6</c:v>
                </c:pt>
                <c:pt idx="233">
                  <c:v>4.2602043795620523E-6</c:v>
                </c:pt>
                <c:pt idx="234">
                  <c:v>3.9031751824817654E-6</c:v>
                </c:pt>
                <c:pt idx="235">
                  <c:v>4.719335766423371E-6</c:v>
                </c:pt>
                <c:pt idx="236">
                  <c:v>4.6691313868613241E-6</c:v>
                </c:pt>
                <c:pt idx="237">
                  <c:v>4.6969124087591363E-6</c:v>
                </c:pt>
                <c:pt idx="238">
                  <c:v>4.1805620437956366E-6</c:v>
                </c:pt>
                <c:pt idx="239">
                  <c:v>4.2848248175182475E-6</c:v>
                </c:pt>
              </c:numCache>
            </c:numRef>
          </c:val>
        </c:ser>
        <c:ser>
          <c:idx val="69"/>
          <c:order val="69"/>
          <c:tx>
            <c:strRef>
              <c:f>plot_data_c!$A$71</c:f>
              <c:strCache>
                <c:ptCount val="1"/>
                <c:pt idx="0">
                  <c:v>690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plot_data_c!$B$71:$IG$71</c:f>
              <c:numCache>
                <c:formatCode>General</c:formatCode>
                <c:ptCount val="240"/>
                <c:pt idx="0">
                  <c:v>1.0002374100719451E-5</c:v>
                </c:pt>
                <c:pt idx="1">
                  <c:v>9.9664748201439345E-6</c:v>
                </c:pt>
                <c:pt idx="2">
                  <c:v>9.8778417266187309E-6</c:v>
                </c:pt>
                <c:pt idx="3">
                  <c:v>1.0197266187050359E-5</c:v>
                </c:pt>
                <c:pt idx="4">
                  <c:v>9.4281294964028775E-6</c:v>
                </c:pt>
                <c:pt idx="5">
                  <c:v>9.6513669064748268E-6</c:v>
                </c:pt>
                <c:pt idx="6">
                  <c:v>9.8092086330935509E-6</c:v>
                </c:pt>
                <c:pt idx="7">
                  <c:v>9.682230215827399E-6</c:v>
                </c:pt>
                <c:pt idx="8">
                  <c:v>9.8324460431655157E-6</c:v>
                </c:pt>
                <c:pt idx="9">
                  <c:v>9.941151079136711E-6</c:v>
                </c:pt>
                <c:pt idx="10">
                  <c:v>9.7887050359712483E-6</c:v>
                </c:pt>
                <c:pt idx="11">
                  <c:v>9.9797122302158672E-6</c:v>
                </c:pt>
                <c:pt idx="12">
                  <c:v>1.0175899280575565E-5</c:v>
                </c:pt>
                <c:pt idx="13">
                  <c:v>9.9200000000000338E-6</c:v>
                </c:pt>
                <c:pt idx="14">
                  <c:v>9.8646043165468237E-6</c:v>
                </c:pt>
                <c:pt idx="15">
                  <c:v>1.0439928057553961E-5</c:v>
                </c:pt>
                <c:pt idx="16">
                  <c:v>1.0215899280575568E-5</c:v>
                </c:pt>
                <c:pt idx="17">
                  <c:v>1.0409856115107949E-5</c:v>
                </c:pt>
                <c:pt idx="18">
                  <c:v>1.0261510791366949E-5</c:v>
                </c:pt>
                <c:pt idx="19">
                  <c:v>1.0365323741007243E-5</c:v>
                </c:pt>
                <c:pt idx="20">
                  <c:v>1.0692877697841764E-5</c:v>
                </c:pt>
                <c:pt idx="21">
                  <c:v>1.0674604316546763E-5</c:v>
                </c:pt>
                <c:pt idx="22">
                  <c:v>1.0379064748201441E-5</c:v>
                </c:pt>
                <c:pt idx="23">
                  <c:v>1.0534460431654681E-5</c:v>
                </c:pt>
                <c:pt idx="24">
                  <c:v>1.0491294964028779E-5</c:v>
                </c:pt>
                <c:pt idx="25">
                  <c:v>1.0488273381294965E-5</c:v>
                </c:pt>
                <c:pt idx="26">
                  <c:v>1.0549064748201465E-5</c:v>
                </c:pt>
                <c:pt idx="27">
                  <c:v>1.055294964028781E-5</c:v>
                </c:pt>
                <c:pt idx="28">
                  <c:v>1.0527913669064771E-5</c:v>
                </c:pt>
                <c:pt idx="29">
                  <c:v>1.0947985611510843E-5</c:v>
                </c:pt>
                <c:pt idx="30">
                  <c:v>1.0698417266187094E-5</c:v>
                </c:pt>
                <c:pt idx="31">
                  <c:v>1.0667769784172694E-5</c:v>
                </c:pt>
                <c:pt idx="32">
                  <c:v>1.0381726618705093E-5</c:v>
                </c:pt>
                <c:pt idx="33">
                  <c:v>1.0197410071942446E-5</c:v>
                </c:pt>
                <c:pt idx="34">
                  <c:v>1.0608848920863321E-5</c:v>
                </c:pt>
                <c:pt idx="35">
                  <c:v>1.1130719424460465E-5</c:v>
                </c:pt>
                <c:pt idx="36">
                  <c:v>1.1465899280575595E-5</c:v>
                </c:pt>
                <c:pt idx="37">
                  <c:v>1.1348057553956843E-5</c:v>
                </c:pt>
                <c:pt idx="38">
                  <c:v>1.1315179856115165E-5</c:v>
                </c:pt>
                <c:pt idx="39">
                  <c:v>1.1306330935251801E-5</c:v>
                </c:pt>
                <c:pt idx="40">
                  <c:v>1.0583812949640311E-5</c:v>
                </c:pt>
                <c:pt idx="41">
                  <c:v>1.1280503597122351E-5</c:v>
                </c:pt>
                <c:pt idx="42">
                  <c:v>1.1300071942446089E-5</c:v>
                </c:pt>
                <c:pt idx="43">
                  <c:v>1.16694244604317E-5</c:v>
                </c:pt>
                <c:pt idx="44">
                  <c:v>1.1466115107913715E-5</c:v>
                </c:pt>
                <c:pt idx="45">
                  <c:v>1.1209424460431693E-5</c:v>
                </c:pt>
                <c:pt idx="46">
                  <c:v>1.1168561151079165E-5</c:v>
                </c:pt>
                <c:pt idx="47">
                  <c:v>1.1051798561151085E-5</c:v>
                </c:pt>
                <c:pt idx="48">
                  <c:v>1.1175755395683505E-5</c:v>
                </c:pt>
                <c:pt idx="49">
                  <c:v>1.2063381294964079E-5</c:v>
                </c:pt>
                <c:pt idx="50">
                  <c:v>1.2400863309352564E-5</c:v>
                </c:pt>
                <c:pt idx="51">
                  <c:v>1.2841870503597172E-5</c:v>
                </c:pt>
                <c:pt idx="52">
                  <c:v>1.3241726618705098E-5</c:v>
                </c:pt>
                <c:pt idx="53">
                  <c:v>1.3214748201438884E-5</c:v>
                </c:pt>
                <c:pt idx="54">
                  <c:v>1.3860791366906533E-5</c:v>
                </c:pt>
                <c:pt idx="55">
                  <c:v>1.4481438848920908E-5</c:v>
                </c:pt>
                <c:pt idx="56">
                  <c:v>1.4429496402877701E-5</c:v>
                </c:pt>
                <c:pt idx="57">
                  <c:v>1.4185971223021605E-5</c:v>
                </c:pt>
                <c:pt idx="58">
                  <c:v>1.4430791366906503E-5</c:v>
                </c:pt>
                <c:pt idx="59">
                  <c:v>1.4840071942446084E-5</c:v>
                </c:pt>
                <c:pt idx="60">
                  <c:v>1.5211582733812998E-5</c:v>
                </c:pt>
                <c:pt idx="61">
                  <c:v>1.5060431654676312E-5</c:v>
                </c:pt>
                <c:pt idx="62">
                  <c:v>1.5205467625899304E-5</c:v>
                </c:pt>
                <c:pt idx="63">
                  <c:v>1.5641079136690702E-5</c:v>
                </c:pt>
                <c:pt idx="64">
                  <c:v>1.6215107913669123E-5</c:v>
                </c:pt>
                <c:pt idx="65">
                  <c:v>1.6193093525179855E-5</c:v>
                </c:pt>
                <c:pt idx="66">
                  <c:v>1.7108201438848921E-5</c:v>
                </c:pt>
                <c:pt idx="67">
                  <c:v>1.9015395683453298E-5</c:v>
                </c:pt>
                <c:pt idx="68">
                  <c:v>1.9802949640287858E-5</c:v>
                </c:pt>
                <c:pt idx="69">
                  <c:v>1.884633093525183E-5</c:v>
                </c:pt>
                <c:pt idx="70">
                  <c:v>1.8384172661870569E-5</c:v>
                </c:pt>
                <c:pt idx="71">
                  <c:v>1.8230575539568427E-5</c:v>
                </c:pt>
                <c:pt idx="72">
                  <c:v>1.7884820143884951E-5</c:v>
                </c:pt>
                <c:pt idx="73">
                  <c:v>1.8548489208633173E-5</c:v>
                </c:pt>
                <c:pt idx="74">
                  <c:v>1.8863812949640343E-5</c:v>
                </c:pt>
                <c:pt idx="75">
                  <c:v>1.8509568345323802E-5</c:v>
                </c:pt>
                <c:pt idx="76">
                  <c:v>1.9287985611510867E-5</c:v>
                </c:pt>
                <c:pt idx="77">
                  <c:v>1.8506043165467689E-5</c:v>
                </c:pt>
                <c:pt idx="78">
                  <c:v>1.8574028776978473E-5</c:v>
                </c:pt>
                <c:pt idx="79">
                  <c:v>1.7750935251798591E-5</c:v>
                </c:pt>
                <c:pt idx="80">
                  <c:v>1.7384892086330975E-5</c:v>
                </c:pt>
                <c:pt idx="81">
                  <c:v>1.7113453237410131E-5</c:v>
                </c:pt>
                <c:pt idx="82">
                  <c:v>1.7512302158273382E-5</c:v>
                </c:pt>
                <c:pt idx="83">
                  <c:v>1.9277266187050363E-5</c:v>
                </c:pt>
                <c:pt idx="84">
                  <c:v>1.9793165467625961E-5</c:v>
                </c:pt>
                <c:pt idx="85">
                  <c:v>2.0491007194244668E-5</c:v>
                </c:pt>
                <c:pt idx="86">
                  <c:v>2.081892086330942E-5</c:v>
                </c:pt>
                <c:pt idx="87">
                  <c:v>2.1282805755395762E-5</c:v>
                </c:pt>
                <c:pt idx="88">
                  <c:v>2.1112374100719478E-5</c:v>
                </c:pt>
                <c:pt idx="89">
                  <c:v>2.1498273381295039E-5</c:v>
                </c:pt>
                <c:pt idx="90">
                  <c:v>2.1339784172661891E-5</c:v>
                </c:pt>
                <c:pt idx="91">
                  <c:v>2.1457410071942489E-5</c:v>
                </c:pt>
                <c:pt idx="92">
                  <c:v>2.1111654676259051E-5</c:v>
                </c:pt>
                <c:pt idx="93">
                  <c:v>2.0807482014388492E-5</c:v>
                </c:pt>
                <c:pt idx="94">
                  <c:v>2.1493021582733883E-5</c:v>
                </c:pt>
                <c:pt idx="95">
                  <c:v>2.1995539568345396E-5</c:v>
                </c:pt>
                <c:pt idx="96">
                  <c:v>2.1181294964028828E-5</c:v>
                </c:pt>
                <c:pt idx="97">
                  <c:v>2.1906834532374185E-5</c:v>
                </c:pt>
                <c:pt idx="98">
                  <c:v>2.2167050359712236E-5</c:v>
                </c:pt>
                <c:pt idx="99">
                  <c:v>2.1364172661870604E-5</c:v>
                </c:pt>
                <c:pt idx="100">
                  <c:v>2.0920647482014483E-5</c:v>
                </c:pt>
                <c:pt idx="101">
                  <c:v>2.0601294964028847E-5</c:v>
                </c:pt>
                <c:pt idx="102">
                  <c:v>1.9893165467625964E-5</c:v>
                </c:pt>
                <c:pt idx="103">
                  <c:v>2.047892086330944E-5</c:v>
                </c:pt>
                <c:pt idx="104">
                  <c:v>2.0621870503597206E-5</c:v>
                </c:pt>
                <c:pt idx="105">
                  <c:v>1.9927553956834594E-5</c:v>
                </c:pt>
                <c:pt idx="106">
                  <c:v>1.9622374100719484E-5</c:v>
                </c:pt>
                <c:pt idx="107">
                  <c:v>1.7333237410071943E-5</c:v>
                </c:pt>
                <c:pt idx="108">
                  <c:v>1.689928057553958E-5</c:v>
                </c:pt>
                <c:pt idx="109">
                  <c:v>1.7707769784172717E-5</c:v>
                </c:pt>
                <c:pt idx="110">
                  <c:v>1.8328992805755424E-5</c:v>
                </c:pt>
                <c:pt idx="111">
                  <c:v>1.8267482014388547E-5</c:v>
                </c:pt>
                <c:pt idx="112">
                  <c:v>1.8742877697841789E-5</c:v>
                </c:pt>
                <c:pt idx="113">
                  <c:v>1.9420000000000068E-5</c:v>
                </c:pt>
                <c:pt idx="114">
                  <c:v>1.9195827338129556E-5</c:v>
                </c:pt>
                <c:pt idx="115">
                  <c:v>1.9320215827338191E-5</c:v>
                </c:pt>
                <c:pt idx="116">
                  <c:v>1.9974316546762647E-5</c:v>
                </c:pt>
                <c:pt idx="117">
                  <c:v>1.9240647482014428E-5</c:v>
                </c:pt>
                <c:pt idx="118">
                  <c:v>1.8457194244604376E-5</c:v>
                </c:pt>
                <c:pt idx="119">
                  <c:v>1.9155683453237471E-5</c:v>
                </c:pt>
                <c:pt idx="120">
                  <c:v>1.8325395683453296E-5</c:v>
                </c:pt>
                <c:pt idx="121">
                  <c:v>1.87456115107914E-5</c:v>
                </c:pt>
                <c:pt idx="122">
                  <c:v>1.8891654676259048E-5</c:v>
                </c:pt>
                <c:pt idx="123">
                  <c:v>1.8989280575539602E-5</c:v>
                </c:pt>
                <c:pt idx="124">
                  <c:v>1.8835467625899315E-5</c:v>
                </c:pt>
                <c:pt idx="125">
                  <c:v>1.9367194244604386E-5</c:v>
                </c:pt>
                <c:pt idx="126">
                  <c:v>1.9277697841726647E-5</c:v>
                </c:pt>
                <c:pt idx="127">
                  <c:v>1.975000000000006E-5</c:v>
                </c:pt>
                <c:pt idx="128">
                  <c:v>2.1149208633093603E-5</c:v>
                </c:pt>
                <c:pt idx="129">
                  <c:v>2.1096474820143892E-5</c:v>
                </c:pt>
                <c:pt idx="130">
                  <c:v>2.1255611510791445E-5</c:v>
                </c:pt>
                <c:pt idx="131">
                  <c:v>2.0666978417266282E-5</c:v>
                </c:pt>
                <c:pt idx="132">
                  <c:v>1.7513237410071945E-5</c:v>
                </c:pt>
                <c:pt idx="133">
                  <c:v>1.6809928057554005E-5</c:v>
                </c:pt>
                <c:pt idx="134">
                  <c:v>1.541726618705036E-5</c:v>
                </c:pt>
                <c:pt idx="135">
                  <c:v>1.4686618705035999E-5</c:v>
                </c:pt>
                <c:pt idx="136">
                  <c:v>1.5017338129496403E-5</c:v>
                </c:pt>
                <c:pt idx="137">
                  <c:v>1.5311223021582741E-5</c:v>
                </c:pt>
                <c:pt idx="138">
                  <c:v>1.519496402877698E-5</c:v>
                </c:pt>
                <c:pt idx="139">
                  <c:v>1.4373741007194245E-5</c:v>
                </c:pt>
                <c:pt idx="140">
                  <c:v>1.4559352517985621E-5</c:v>
                </c:pt>
                <c:pt idx="141">
                  <c:v>1.4423021582733849E-5</c:v>
                </c:pt>
                <c:pt idx="142">
                  <c:v>1.4496690647482057E-5</c:v>
                </c:pt>
                <c:pt idx="143">
                  <c:v>1.4720431654676304E-5</c:v>
                </c:pt>
                <c:pt idx="144">
                  <c:v>1.5016187050359725E-5</c:v>
                </c:pt>
                <c:pt idx="145">
                  <c:v>1.4466546762589949E-5</c:v>
                </c:pt>
                <c:pt idx="146">
                  <c:v>1.3251079136690684E-5</c:v>
                </c:pt>
                <c:pt idx="147">
                  <c:v>1.1918561151079163E-5</c:v>
                </c:pt>
                <c:pt idx="148">
                  <c:v>1.0406043165467657E-5</c:v>
                </c:pt>
                <c:pt idx="149">
                  <c:v>1.0337266187050359E-5</c:v>
                </c:pt>
                <c:pt idx="150">
                  <c:v>9.3539568345324217E-6</c:v>
                </c:pt>
                <c:pt idx="151">
                  <c:v>8.5877697841726667E-6</c:v>
                </c:pt>
                <c:pt idx="152">
                  <c:v>7.2791366906475027E-6</c:v>
                </c:pt>
                <c:pt idx="153">
                  <c:v>7.0409856115108003E-6</c:v>
                </c:pt>
                <c:pt idx="154">
                  <c:v>6.7846402877698051E-6</c:v>
                </c:pt>
                <c:pt idx="155">
                  <c:v>6.2333237410072207E-6</c:v>
                </c:pt>
                <c:pt idx="156">
                  <c:v>6.2931798561151134E-6</c:v>
                </c:pt>
                <c:pt idx="157">
                  <c:v>6.5293669064748464E-6</c:v>
                </c:pt>
                <c:pt idx="158">
                  <c:v>6.7575179856115328E-6</c:v>
                </c:pt>
                <c:pt idx="159">
                  <c:v>6.8776115107913876E-6</c:v>
                </c:pt>
                <c:pt idx="160">
                  <c:v>6.922690647482034E-6</c:v>
                </c:pt>
                <c:pt idx="161">
                  <c:v>6.6681654676258991E-6</c:v>
                </c:pt>
                <c:pt idx="162">
                  <c:v>6.3225755395683453E-6</c:v>
                </c:pt>
                <c:pt idx="163">
                  <c:v>6.3463669064748483E-6</c:v>
                </c:pt>
                <c:pt idx="164">
                  <c:v>6.3656043165467704E-6</c:v>
                </c:pt>
                <c:pt idx="165">
                  <c:v>6.5025251798561267E-6</c:v>
                </c:pt>
                <c:pt idx="166">
                  <c:v>6.3107913669064794E-6</c:v>
                </c:pt>
                <c:pt idx="167">
                  <c:v>6.4159208633093634E-6</c:v>
                </c:pt>
                <c:pt idx="168">
                  <c:v>6.2867410071942717E-6</c:v>
                </c:pt>
                <c:pt idx="169">
                  <c:v>6.1998057553956992E-6</c:v>
                </c:pt>
                <c:pt idx="170">
                  <c:v>6.2546834532374238E-6</c:v>
                </c:pt>
                <c:pt idx="171">
                  <c:v>6.2331510791367052E-6</c:v>
                </c:pt>
                <c:pt idx="172">
                  <c:v>6.0992374100719639E-6</c:v>
                </c:pt>
                <c:pt idx="173">
                  <c:v>5.9507410071942677E-6</c:v>
                </c:pt>
                <c:pt idx="174">
                  <c:v>6.3163381294964135E-6</c:v>
                </c:pt>
                <c:pt idx="175">
                  <c:v>6.4129928057554072E-6</c:v>
                </c:pt>
                <c:pt idx="176">
                  <c:v>6.1378273381294984E-6</c:v>
                </c:pt>
                <c:pt idx="177">
                  <c:v>6.0193597122302429E-6</c:v>
                </c:pt>
                <c:pt idx="178">
                  <c:v>6.1113812949640528E-6</c:v>
                </c:pt>
                <c:pt idx="179">
                  <c:v>5.8440575539568433E-6</c:v>
                </c:pt>
                <c:pt idx="180">
                  <c:v>5.9836690647482338E-6</c:v>
                </c:pt>
                <c:pt idx="181">
                  <c:v>5.942928057553973E-6</c:v>
                </c:pt>
                <c:pt idx="182">
                  <c:v>6.0834604316547044E-6</c:v>
                </c:pt>
                <c:pt idx="183">
                  <c:v>6.1063956834532611E-6</c:v>
                </c:pt>
                <c:pt idx="184">
                  <c:v>5.9074316546762739E-6</c:v>
                </c:pt>
                <c:pt idx="185">
                  <c:v>5.8178705035971346E-6</c:v>
                </c:pt>
                <c:pt idx="186">
                  <c:v>5.9003453237410347E-6</c:v>
                </c:pt>
                <c:pt idx="187">
                  <c:v>5.5875035971223172E-6</c:v>
                </c:pt>
                <c:pt idx="188">
                  <c:v>5.891309352518002E-6</c:v>
                </c:pt>
                <c:pt idx="189">
                  <c:v>5.3546402877697934E-6</c:v>
                </c:pt>
                <c:pt idx="190">
                  <c:v>5.5135251798561248E-6</c:v>
                </c:pt>
                <c:pt idx="191">
                  <c:v>5.3738129496402972E-6</c:v>
                </c:pt>
                <c:pt idx="192">
                  <c:v>5.6871582733812954E-6</c:v>
                </c:pt>
                <c:pt idx="193">
                  <c:v>5.7092589928057816E-6</c:v>
                </c:pt>
                <c:pt idx="194">
                  <c:v>5.8423669064748409E-6</c:v>
                </c:pt>
                <c:pt idx="195">
                  <c:v>5.6220287769784178E-6</c:v>
                </c:pt>
                <c:pt idx="196">
                  <c:v>5.4929064748201591E-6</c:v>
                </c:pt>
                <c:pt idx="197">
                  <c:v>5.6667841726618828E-6</c:v>
                </c:pt>
                <c:pt idx="198">
                  <c:v>5.5168201438849141E-6</c:v>
                </c:pt>
                <c:pt idx="199">
                  <c:v>5.4763165467626016E-6</c:v>
                </c:pt>
                <c:pt idx="200">
                  <c:v>5.6816978417266402E-6</c:v>
                </c:pt>
                <c:pt idx="201">
                  <c:v>5.4756187050359931E-6</c:v>
                </c:pt>
                <c:pt idx="202">
                  <c:v>5.5950431654676524E-6</c:v>
                </c:pt>
                <c:pt idx="203">
                  <c:v>5.1738129496402923E-6</c:v>
                </c:pt>
                <c:pt idx="204">
                  <c:v>5.1647410071942535E-6</c:v>
                </c:pt>
                <c:pt idx="205">
                  <c:v>5.3194964028777141E-6</c:v>
                </c:pt>
                <c:pt idx="206">
                  <c:v>5.1850359712230234E-6</c:v>
                </c:pt>
                <c:pt idx="207">
                  <c:v>5.0048417266187134E-6</c:v>
                </c:pt>
                <c:pt idx="208">
                  <c:v>4.9466043165467786E-6</c:v>
                </c:pt>
                <c:pt idx="209">
                  <c:v>5.1525179856115185E-6</c:v>
                </c:pt>
                <c:pt idx="210">
                  <c:v>4.7289856115107917E-6</c:v>
                </c:pt>
                <c:pt idx="211">
                  <c:v>5.1722230215827576E-6</c:v>
                </c:pt>
                <c:pt idx="212">
                  <c:v>5.4130503597122437E-6</c:v>
                </c:pt>
                <c:pt idx="213">
                  <c:v>4.8876690647482166E-6</c:v>
                </c:pt>
                <c:pt idx="214">
                  <c:v>4.7300935251798818E-6</c:v>
                </c:pt>
                <c:pt idx="215">
                  <c:v>4.6294244604316686E-6</c:v>
                </c:pt>
                <c:pt idx="216">
                  <c:v>4.4671726618705034E-6</c:v>
                </c:pt>
                <c:pt idx="217">
                  <c:v>4.5726474820144183E-6</c:v>
                </c:pt>
                <c:pt idx="218">
                  <c:v>4.6303741007194387E-6</c:v>
                </c:pt>
                <c:pt idx="219">
                  <c:v>4.7764388489208807E-6</c:v>
                </c:pt>
                <c:pt idx="220">
                  <c:v>4.4842517985611757E-6</c:v>
                </c:pt>
                <c:pt idx="221">
                  <c:v>4.8856043165467634E-6</c:v>
                </c:pt>
                <c:pt idx="222">
                  <c:v>4.4131223021582892E-6</c:v>
                </c:pt>
                <c:pt idx="223">
                  <c:v>4.1931151079136779E-6</c:v>
                </c:pt>
                <c:pt idx="224">
                  <c:v>4.115884892086331E-6</c:v>
                </c:pt>
                <c:pt idx="225">
                  <c:v>4.6188848920863302E-6</c:v>
                </c:pt>
                <c:pt idx="226">
                  <c:v>4.4894172661870523E-6</c:v>
                </c:pt>
                <c:pt idx="227">
                  <c:v>4.1460575539568428E-6</c:v>
                </c:pt>
                <c:pt idx="228">
                  <c:v>4.1546906474820184E-6</c:v>
                </c:pt>
                <c:pt idx="229">
                  <c:v>4.6178273381294969E-6</c:v>
                </c:pt>
                <c:pt idx="230">
                  <c:v>4.3951726618705124E-6</c:v>
                </c:pt>
                <c:pt idx="231">
                  <c:v>4.2857410071942608E-6</c:v>
                </c:pt>
                <c:pt idx="232">
                  <c:v>4.0983812949640469E-6</c:v>
                </c:pt>
                <c:pt idx="233">
                  <c:v>4.0777266187050445E-6</c:v>
                </c:pt>
                <c:pt idx="234">
                  <c:v>4.0194604316547001E-6</c:v>
                </c:pt>
                <c:pt idx="235">
                  <c:v>4.2665827338129533E-6</c:v>
                </c:pt>
                <c:pt idx="236">
                  <c:v>4.258258992805773E-6</c:v>
                </c:pt>
                <c:pt idx="237">
                  <c:v>4.4530719424460533E-6</c:v>
                </c:pt>
                <c:pt idx="238">
                  <c:v>4.2935899280575539E-6</c:v>
                </c:pt>
                <c:pt idx="239">
                  <c:v>4.4809136690647591E-6</c:v>
                </c:pt>
              </c:numCache>
            </c:numRef>
          </c:val>
        </c:ser>
        <c:ser>
          <c:idx val="70"/>
          <c:order val="70"/>
          <c:tx>
            <c:strRef>
              <c:f>plot_data_c!$A$72</c:f>
              <c:strCache>
                <c:ptCount val="1"/>
                <c:pt idx="0">
                  <c:v>700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plot_data_c!$B$72:$IG$72</c:f>
              <c:numCache>
                <c:formatCode>General</c:formatCode>
                <c:ptCount val="240"/>
                <c:pt idx="0">
                  <c:v>9.7321276595744747E-6</c:v>
                </c:pt>
                <c:pt idx="1">
                  <c:v>1.0048723404255345E-5</c:v>
                </c:pt>
                <c:pt idx="2">
                  <c:v>9.6652482269503791E-6</c:v>
                </c:pt>
                <c:pt idx="3">
                  <c:v>9.8658156028369136E-6</c:v>
                </c:pt>
                <c:pt idx="4">
                  <c:v>9.5815602836879838E-6</c:v>
                </c:pt>
                <c:pt idx="5">
                  <c:v>9.6666666666667125E-6</c:v>
                </c:pt>
                <c:pt idx="6">
                  <c:v>9.8253191489361859E-6</c:v>
                </c:pt>
                <c:pt idx="7">
                  <c:v>9.6770212765957678E-6</c:v>
                </c:pt>
                <c:pt idx="8">
                  <c:v>9.8456737588652936E-6</c:v>
                </c:pt>
                <c:pt idx="9">
                  <c:v>9.7480141843971656E-6</c:v>
                </c:pt>
                <c:pt idx="10">
                  <c:v>9.6799290780142175E-6</c:v>
                </c:pt>
                <c:pt idx="11">
                  <c:v>9.8074468085106896E-6</c:v>
                </c:pt>
                <c:pt idx="12">
                  <c:v>1.0057304964539009E-5</c:v>
                </c:pt>
                <c:pt idx="13">
                  <c:v>9.8225531914894105E-6</c:v>
                </c:pt>
                <c:pt idx="14">
                  <c:v>1.007524822695036E-5</c:v>
                </c:pt>
                <c:pt idx="15">
                  <c:v>1.0308297872340416E-5</c:v>
                </c:pt>
                <c:pt idx="16">
                  <c:v>1.0060921985815641E-5</c:v>
                </c:pt>
                <c:pt idx="17">
                  <c:v>1.0329078014184435E-5</c:v>
                </c:pt>
                <c:pt idx="18">
                  <c:v>1.033354609929078E-5</c:v>
                </c:pt>
                <c:pt idx="19">
                  <c:v>1.0348936170212764E-5</c:v>
                </c:pt>
                <c:pt idx="20">
                  <c:v>1.0751702127659577E-5</c:v>
                </c:pt>
                <c:pt idx="21">
                  <c:v>1.0850354609929114E-5</c:v>
                </c:pt>
                <c:pt idx="22">
                  <c:v>1.0892978723404278E-5</c:v>
                </c:pt>
                <c:pt idx="23">
                  <c:v>1.0818439716312117E-5</c:v>
                </c:pt>
                <c:pt idx="24">
                  <c:v>1.080482269503552E-5</c:v>
                </c:pt>
                <c:pt idx="25">
                  <c:v>1.0610851063829822E-5</c:v>
                </c:pt>
                <c:pt idx="26">
                  <c:v>1.0412765957446808E-5</c:v>
                </c:pt>
                <c:pt idx="27">
                  <c:v>1.055297872340426E-5</c:v>
                </c:pt>
                <c:pt idx="28">
                  <c:v>1.0604680851063852E-5</c:v>
                </c:pt>
                <c:pt idx="29">
                  <c:v>1.0971418439716349E-5</c:v>
                </c:pt>
                <c:pt idx="30">
                  <c:v>1.0443049645390112E-5</c:v>
                </c:pt>
                <c:pt idx="31">
                  <c:v>9.9391489361702501E-6</c:v>
                </c:pt>
                <c:pt idx="32">
                  <c:v>1.0270496453900709E-5</c:v>
                </c:pt>
                <c:pt idx="33">
                  <c:v>1.0114468085106383E-5</c:v>
                </c:pt>
                <c:pt idx="34">
                  <c:v>1.0196382978723398E-5</c:v>
                </c:pt>
                <c:pt idx="35">
                  <c:v>1.0808510638297914E-5</c:v>
                </c:pt>
                <c:pt idx="36">
                  <c:v>1.1111418439716351E-5</c:v>
                </c:pt>
                <c:pt idx="37">
                  <c:v>1.1108368794326272E-5</c:v>
                </c:pt>
                <c:pt idx="38">
                  <c:v>1.129617021276602E-5</c:v>
                </c:pt>
                <c:pt idx="39">
                  <c:v>1.1518794326241141E-5</c:v>
                </c:pt>
                <c:pt idx="40">
                  <c:v>1.128092198581565E-5</c:v>
                </c:pt>
                <c:pt idx="41">
                  <c:v>1.1141914893617072E-5</c:v>
                </c:pt>
                <c:pt idx="42">
                  <c:v>1.1015744680851065E-5</c:v>
                </c:pt>
                <c:pt idx="43">
                  <c:v>1.1185035460992943E-5</c:v>
                </c:pt>
                <c:pt idx="44">
                  <c:v>1.1641063829787285E-5</c:v>
                </c:pt>
                <c:pt idx="45">
                  <c:v>1.1075673758865289E-5</c:v>
                </c:pt>
                <c:pt idx="46">
                  <c:v>1.1173191489361734E-5</c:v>
                </c:pt>
                <c:pt idx="47">
                  <c:v>1.1185673758865305E-5</c:v>
                </c:pt>
                <c:pt idx="48">
                  <c:v>1.1246595744680911E-5</c:v>
                </c:pt>
                <c:pt idx="49">
                  <c:v>1.2085744680851065E-5</c:v>
                </c:pt>
                <c:pt idx="50">
                  <c:v>1.2975815602836914E-5</c:v>
                </c:pt>
                <c:pt idx="51">
                  <c:v>1.2651914893617057E-5</c:v>
                </c:pt>
                <c:pt idx="52">
                  <c:v>1.3259432624113503E-5</c:v>
                </c:pt>
                <c:pt idx="53">
                  <c:v>1.3563333333333377E-5</c:v>
                </c:pt>
                <c:pt idx="54">
                  <c:v>1.4069503546099303E-5</c:v>
                </c:pt>
                <c:pt idx="55">
                  <c:v>1.4684964539007123E-5</c:v>
                </c:pt>
                <c:pt idx="56">
                  <c:v>1.424099290780142E-5</c:v>
                </c:pt>
                <c:pt idx="57">
                  <c:v>1.39324113475178E-5</c:v>
                </c:pt>
                <c:pt idx="58">
                  <c:v>1.4760354609929124E-5</c:v>
                </c:pt>
                <c:pt idx="59">
                  <c:v>1.4672411347517793E-5</c:v>
                </c:pt>
                <c:pt idx="60">
                  <c:v>1.513460992907804E-5</c:v>
                </c:pt>
                <c:pt idx="61">
                  <c:v>1.4808156028368832E-5</c:v>
                </c:pt>
                <c:pt idx="62">
                  <c:v>1.5118652482269505E-5</c:v>
                </c:pt>
                <c:pt idx="63">
                  <c:v>1.5554751773049645E-5</c:v>
                </c:pt>
                <c:pt idx="64">
                  <c:v>1.5700354609929141E-5</c:v>
                </c:pt>
                <c:pt idx="65">
                  <c:v>1.6058226950354612E-5</c:v>
                </c:pt>
                <c:pt idx="66">
                  <c:v>1.6861489361702219E-5</c:v>
                </c:pt>
                <c:pt idx="67">
                  <c:v>1.8449432624113531E-5</c:v>
                </c:pt>
                <c:pt idx="68">
                  <c:v>1.9479716312056777E-5</c:v>
                </c:pt>
                <c:pt idx="69">
                  <c:v>1.8647446808510681E-5</c:v>
                </c:pt>
                <c:pt idx="70">
                  <c:v>1.7839290780141844E-5</c:v>
                </c:pt>
                <c:pt idx="71">
                  <c:v>1.7578156028368831E-5</c:v>
                </c:pt>
                <c:pt idx="72">
                  <c:v>1.7583617021276602E-5</c:v>
                </c:pt>
                <c:pt idx="73">
                  <c:v>1.8447021276595802E-5</c:v>
                </c:pt>
                <c:pt idx="74">
                  <c:v>1.8528652482269545E-5</c:v>
                </c:pt>
                <c:pt idx="75">
                  <c:v>1.8405177304964602E-5</c:v>
                </c:pt>
                <c:pt idx="76">
                  <c:v>1.8488510638297935E-5</c:v>
                </c:pt>
                <c:pt idx="77">
                  <c:v>1.8955035460992955E-5</c:v>
                </c:pt>
                <c:pt idx="78">
                  <c:v>1.8662624113475241E-5</c:v>
                </c:pt>
                <c:pt idx="79">
                  <c:v>1.7477943262411361E-5</c:v>
                </c:pt>
                <c:pt idx="80">
                  <c:v>1.7562411347517811E-5</c:v>
                </c:pt>
                <c:pt idx="81">
                  <c:v>1.7923687943262473E-5</c:v>
                </c:pt>
                <c:pt idx="82">
                  <c:v>1.8018368794326277E-5</c:v>
                </c:pt>
                <c:pt idx="83">
                  <c:v>1.9042624113475237E-5</c:v>
                </c:pt>
                <c:pt idx="84">
                  <c:v>1.9840992907801452E-5</c:v>
                </c:pt>
                <c:pt idx="85">
                  <c:v>2.0217659574468132E-5</c:v>
                </c:pt>
                <c:pt idx="86">
                  <c:v>2.0592978723404339E-5</c:v>
                </c:pt>
                <c:pt idx="87">
                  <c:v>2.0088936170212821E-5</c:v>
                </c:pt>
                <c:pt idx="88">
                  <c:v>2.0829645390070986E-5</c:v>
                </c:pt>
                <c:pt idx="89">
                  <c:v>2.0899432624113584E-5</c:v>
                </c:pt>
                <c:pt idx="90">
                  <c:v>2.0922198581560352E-5</c:v>
                </c:pt>
                <c:pt idx="91">
                  <c:v>2.1338794326241177E-5</c:v>
                </c:pt>
                <c:pt idx="92">
                  <c:v>2.0986312056737644E-5</c:v>
                </c:pt>
                <c:pt idx="93">
                  <c:v>2.0998794326241136E-5</c:v>
                </c:pt>
                <c:pt idx="94">
                  <c:v>2.1033404255319229E-5</c:v>
                </c:pt>
                <c:pt idx="95">
                  <c:v>2.1156453900709226E-5</c:v>
                </c:pt>
                <c:pt idx="96">
                  <c:v>2.1500709219858196E-5</c:v>
                </c:pt>
                <c:pt idx="97">
                  <c:v>2.1355106382978793E-5</c:v>
                </c:pt>
                <c:pt idx="98">
                  <c:v>2.1483191489361827E-5</c:v>
                </c:pt>
                <c:pt idx="99">
                  <c:v>2.0848794326241156E-5</c:v>
                </c:pt>
                <c:pt idx="100">
                  <c:v>2.0217304964539065E-5</c:v>
                </c:pt>
                <c:pt idx="101">
                  <c:v>2.0333546099290812E-5</c:v>
                </c:pt>
                <c:pt idx="102">
                  <c:v>1.9879716312056786E-5</c:v>
                </c:pt>
                <c:pt idx="103">
                  <c:v>1.9946524822695104E-5</c:v>
                </c:pt>
                <c:pt idx="104">
                  <c:v>2.0213262411347613E-5</c:v>
                </c:pt>
                <c:pt idx="105">
                  <c:v>1.8628936170212798E-5</c:v>
                </c:pt>
                <c:pt idx="106">
                  <c:v>1.8785106382978782E-5</c:v>
                </c:pt>
                <c:pt idx="107">
                  <c:v>1.770744680851067E-5</c:v>
                </c:pt>
                <c:pt idx="108">
                  <c:v>1.7737588652482332E-5</c:v>
                </c:pt>
                <c:pt idx="109">
                  <c:v>1.7190638297872389E-5</c:v>
                </c:pt>
                <c:pt idx="110">
                  <c:v>1.7727163120567426E-5</c:v>
                </c:pt>
                <c:pt idx="111">
                  <c:v>1.7794539007092258E-5</c:v>
                </c:pt>
                <c:pt idx="112">
                  <c:v>1.8630354609929138E-5</c:v>
                </c:pt>
                <c:pt idx="113">
                  <c:v>1.8983971631205744E-5</c:v>
                </c:pt>
                <c:pt idx="114">
                  <c:v>1.8495744680851094E-5</c:v>
                </c:pt>
                <c:pt idx="115">
                  <c:v>1.8582482269503615E-5</c:v>
                </c:pt>
                <c:pt idx="116">
                  <c:v>1.9018368794326285E-5</c:v>
                </c:pt>
                <c:pt idx="117">
                  <c:v>1.9193049645390135E-5</c:v>
                </c:pt>
                <c:pt idx="118">
                  <c:v>1.9196028368794385E-5</c:v>
                </c:pt>
                <c:pt idx="119">
                  <c:v>1.806241134751782E-5</c:v>
                </c:pt>
                <c:pt idx="120">
                  <c:v>1.8237801418439771E-5</c:v>
                </c:pt>
                <c:pt idx="121">
                  <c:v>1.8570567375886579E-5</c:v>
                </c:pt>
                <c:pt idx="122">
                  <c:v>1.8934113475177346E-5</c:v>
                </c:pt>
                <c:pt idx="123">
                  <c:v>1.857723404255323E-5</c:v>
                </c:pt>
                <c:pt idx="124">
                  <c:v>1.8517375886524854E-5</c:v>
                </c:pt>
                <c:pt idx="125">
                  <c:v>1.9056028368794379E-5</c:v>
                </c:pt>
                <c:pt idx="126">
                  <c:v>1.9465673758865327E-5</c:v>
                </c:pt>
                <c:pt idx="127">
                  <c:v>1.8849148936170263E-5</c:v>
                </c:pt>
                <c:pt idx="128">
                  <c:v>2.0941134751773137E-5</c:v>
                </c:pt>
                <c:pt idx="129">
                  <c:v>2.039645390070922E-5</c:v>
                </c:pt>
                <c:pt idx="130">
                  <c:v>2.0859361702127723E-5</c:v>
                </c:pt>
                <c:pt idx="131">
                  <c:v>1.9898936170212797E-5</c:v>
                </c:pt>
                <c:pt idx="132">
                  <c:v>1.7248865248227011E-5</c:v>
                </c:pt>
                <c:pt idx="133">
                  <c:v>1.6861560283688029E-5</c:v>
                </c:pt>
                <c:pt idx="134">
                  <c:v>1.5289078014184457E-5</c:v>
                </c:pt>
                <c:pt idx="135">
                  <c:v>1.4628794326241141E-5</c:v>
                </c:pt>
                <c:pt idx="136">
                  <c:v>1.4872836879432646E-5</c:v>
                </c:pt>
                <c:pt idx="137">
                  <c:v>1.4597872340425565E-5</c:v>
                </c:pt>
                <c:pt idx="138">
                  <c:v>1.4752624113475207E-5</c:v>
                </c:pt>
                <c:pt idx="139">
                  <c:v>1.4616879432624146E-5</c:v>
                </c:pt>
                <c:pt idx="140">
                  <c:v>1.4449361702127688E-5</c:v>
                </c:pt>
                <c:pt idx="141">
                  <c:v>1.457645390070922E-5</c:v>
                </c:pt>
                <c:pt idx="142">
                  <c:v>1.5010212765957469E-5</c:v>
                </c:pt>
                <c:pt idx="143">
                  <c:v>1.4450921985815635E-5</c:v>
                </c:pt>
                <c:pt idx="144">
                  <c:v>1.4266453900709221E-5</c:v>
                </c:pt>
                <c:pt idx="145">
                  <c:v>1.4155815602836906E-5</c:v>
                </c:pt>
                <c:pt idx="146">
                  <c:v>1.3071914893617062E-5</c:v>
                </c:pt>
                <c:pt idx="147">
                  <c:v>1.171099290780142E-5</c:v>
                </c:pt>
                <c:pt idx="148">
                  <c:v>1.095978723404258E-5</c:v>
                </c:pt>
                <c:pt idx="149">
                  <c:v>1.0675531914893621E-5</c:v>
                </c:pt>
                <c:pt idx="150">
                  <c:v>9.6441843971631521E-6</c:v>
                </c:pt>
                <c:pt idx="151">
                  <c:v>7.7641843971631379E-6</c:v>
                </c:pt>
                <c:pt idx="152">
                  <c:v>6.6353687943262704E-6</c:v>
                </c:pt>
                <c:pt idx="153">
                  <c:v>6.2652836879432853E-6</c:v>
                </c:pt>
                <c:pt idx="154">
                  <c:v>6.7978085106383123E-6</c:v>
                </c:pt>
                <c:pt idx="155">
                  <c:v>6.4443262411347715E-6</c:v>
                </c:pt>
                <c:pt idx="156">
                  <c:v>6.0815602836879622E-6</c:v>
                </c:pt>
                <c:pt idx="157">
                  <c:v>6.3766312056737881E-6</c:v>
                </c:pt>
                <c:pt idx="158">
                  <c:v>6.2485106382978831E-6</c:v>
                </c:pt>
                <c:pt idx="159">
                  <c:v>6.4085177304964641E-6</c:v>
                </c:pt>
                <c:pt idx="160">
                  <c:v>6.485127659574487E-6</c:v>
                </c:pt>
                <c:pt idx="161">
                  <c:v>6.3654042553191569E-6</c:v>
                </c:pt>
                <c:pt idx="162">
                  <c:v>6.3524255319149048E-6</c:v>
                </c:pt>
                <c:pt idx="163">
                  <c:v>6.1145390070922023E-6</c:v>
                </c:pt>
                <c:pt idx="164">
                  <c:v>6.3278865248227035E-6</c:v>
                </c:pt>
                <c:pt idx="165">
                  <c:v>6.6050567375886648E-6</c:v>
                </c:pt>
                <c:pt idx="166">
                  <c:v>6.3105248226950384E-6</c:v>
                </c:pt>
                <c:pt idx="167">
                  <c:v>6.3433333333333587E-6</c:v>
                </c:pt>
                <c:pt idx="168">
                  <c:v>6.3024397163120728E-6</c:v>
                </c:pt>
                <c:pt idx="169">
                  <c:v>6.2357092198581807E-6</c:v>
                </c:pt>
                <c:pt idx="170">
                  <c:v>6.286780141843995E-6</c:v>
                </c:pt>
                <c:pt idx="171">
                  <c:v>6.0652695035461213E-6</c:v>
                </c:pt>
                <c:pt idx="172">
                  <c:v>5.8673262411347514E-6</c:v>
                </c:pt>
                <c:pt idx="173">
                  <c:v>5.7722624113475494E-6</c:v>
                </c:pt>
                <c:pt idx="174">
                  <c:v>6.1335957446808729E-6</c:v>
                </c:pt>
                <c:pt idx="175">
                  <c:v>5.9872907801418783E-6</c:v>
                </c:pt>
                <c:pt idx="176">
                  <c:v>5.7440212765957463E-6</c:v>
                </c:pt>
                <c:pt idx="177">
                  <c:v>5.9668014184397338E-6</c:v>
                </c:pt>
                <c:pt idx="178">
                  <c:v>5.8392269503546396E-6</c:v>
                </c:pt>
                <c:pt idx="179">
                  <c:v>5.9650851063829892E-6</c:v>
                </c:pt>
                <c:pt idx="180">
                  <c:v>5.6312765957447119E-6</c:v>
                </c:pt>
                <c:pt idx="181">
                  <c:v>5.9794113475177477E-6</c:v>
                </c:pt>
                <c:pt idx="182">
                  <c:v>5.9059716312056901E-6</c:v>
                </c:pt>
                <c:pt idx="183">
                  <c:v>5.7830638297872525E-6</c:v>
                </c:pt>
                <c:pt idx="184">
                  <c:v>6.1044113475177304E-6</c:v>
                </c:pt>
                <c:pt idx="185">
                  <c:v>5.9432198581560437E-6</c:v>
                </c:pt>
                <c:pt idx="186">
                  <c:v>5.9052907801418772E-6</c:v>
                </c:pt>
                <c:pt idx="187">
                  <c:v>5.7107588652482414E-6</c:v>
                </c:pt>
                <c:pt idx="188">
                  <c:v>5.7920496453900919E-6</c:v>
                </c:pt>
                <c:pt idx="189">
                  <c:v>5.1558865248226984E-6</c:v>
                </c:pt>
                <c:pt idx="190">
                  <c:v>5.3075177304964496E-6</c:v>
                </c:pt>
                <c:pt idx="191">
                  <c:v>5.3949219858156159E-6</c:v>
                </c:pt>
                <c:pt idx="192">
                  <c:v>5.6023758865248393E-6</c:v>
                </c:pt>
                <c:pt idx="193">
                  <c:v>5.4942198581560333E-6</c:v>
                </c:pt>
                <c:pt idx="194">
                  <c:v>5.4829219858156259E-6</c:v>
                </c:pt>
                <c:pt idx="195">
                  <c:v>5.4145531914893851E-6</c:v>
                </c:pt>
                <c:pt idx="196">
                  <c:v>5.8311063829787462E-6</c:v>
                </c:pt>
                <c:pt idx="197">
                  <c:v>5.5353900709219989E-6</c:v>
                </c:pt>
                <c:pt idx="198">
                  <c:v>5.4875248226950414E-6</c:v>
                </c:pt>
                <c:pt idx="199">
                  <c:v>5.5203900709219914E-6</c:v>
                </c:pt>
                <c:pt idx="200">
                  <c:v>5.4888723404255486E-6</c:v>
                </c:pt>
                <c:pt idx="201">
                  <c:v>5.229680851063847E-6</c:v>
                </c:pt>
                <c:pt idx="202">
                  <c:v>5.3828085106383064E-6</c:v>
                </c:pt>
                <c:pt idx="203">
                  <c:v>4.9954964539007251E-6</c:v>
                </c:pt>
                <c:pt idx="204">
                  <c:v>5.355673758865257E-6</c:v>
                </c:pt>
                <c:pt idx="205">
                  <c:v>5.2410638297872532E-6</c:v>
                </c:pt>
                <c:pt idx="206">
                  <c:v>5.3053333333333536E-6</c:v>
                </c:pt>
                <c:pt idx="207">
                  <c:v>5.2581702127659573E-6</c:v>
                </c:pt>
                <c:pt idx="208">
                  <c:v>4.863489361702142E-6</c:v>
                </c:pt>
                <c:pt idx="209">
                  <c:v>4.8376666666666813E-6</c:v>
                </c:pt>
                <c:pt idx="210">
                  <c:v>4.8009929078014194E-6</c:v>
                </c:pt>
                <c:pt idx="211">
                  <c:v>4.9861631205674035E-6</c:v>
                </c:pt>
                <c:pt idx="212">
                  <c:v>5.0680283687943433E-6</c:v>
                </c:pt>
                <c:pt idx="213">
                  <c:v>4.6311843971631376E-6</c:v>
                </c:pt>
                <c:pt idx="214">
                  <c:v>4.8227446808510783E-6</c:v>
                </c:pt>
                <c:pt idx="215">
                  <c:v>4.7190567375886688E-6</c:v>
                </c:pt>
                <c:pt idx="216">
                  <c:v>4.5854113475177302E-6</c:v>
                </c:pt>
                <c:pt idx="217">
                  <c:v>4.4584680851064076E-6</c:v>
                </c:pt>
                <c:pt idx="218">
                  <c:v>4.4066453900709466E-6</c:v>
                </c:pt>
                <c:pt idx="219">
                  <c:v>4.5374042553191534E-6</c:v>
                </c:pt>
                <c:pt idx="220">
                  <c:v>4.468049645390089E-6</c:v>
                </c:pt>
                <c:pt idx="221">
                  <c:v>4.6405460992907918E-6</c:v>
                </c:pt>
                <c:pt idx="222">
                  <c:v>4.8130354609929104E-6</c:v>
                </c:pt>
                <c:pt idx="223">
                  <c:v>4.4441205673758862E-6</c:v>
                </c:pt>
                <c:pt idx="224">
                  <c:v>4.2037446808510847E-6</c:v>
                </c:pt>
                <c:pt idx="225">
                  <c:v>4.0077943262411434E-6</c:v>
                </c:pt>
                <c:pt idx="226">
                  <c:v>4.337645390070941E-6</c:v>
                </c:pt>
                <c:pt idx="227">
                  <c:v>4.4599858156028498E-6</c:v>
                </c:pt>
                <c:pt idx="228">
                  <c:v>4.4367872340425741E-6</c:v>
                </c:pt>
                <c:pt idx="229">
                  <c:v>4.3542978723404283E-6</c:v>
                </c:pt>
                <c:pt idx="230">
                  <c:v>4.1290283687943401E-6</c:v>
                </c:pt>
                <c:pt idx="231">
                  <c:v>4.1059361702127684E-6</c:v>
                </c:pt>
                <c:pt idx="232">
                  <c:v>4.4982056737588832E-6</c:v>
                </c:pt>
                <c:pt idx="233">
                  <c:v>4.1445035460992865E-6</c:v>
                </c:pt>
                <c:pt idx="234">
                  <c:v>4.219333333333355E-6</c:v>
                </c:pt>
                <c:pt idx="235">
                  <c:v>4.0974539007092311E-6</c:v>
                </c:pt>
                <c:pt idx="236">
                  <c:v>4.3395673758865435E-6</c:v>
                </c:pt>
                <c:pt idx="237">
                  <c:v>4.3347163120567394E-6</c:v>
                </c:pt>
                <c:pt idx="238">
                  <c:v>4.4678865248226984E-6</c:v>
                </c:pt>
                <c:pt idx="239">
                  <c:v>4.2609219858156188E-6</c:v>
                </c:pt>
              </c:numCache>
            </c:numRef>
          </c:val>
        </c:ser>
        <c:ser>
          <c:idx val="71"/>
          <c:order val="71"/>
          <c:tx>
            <c:strRef>
              <c:f>plot_data_c!$A$73</c:f>
              <c:strCache>
                <c:ptCount val="1"/>
                <c:pt idx="0">
                  <c:v>710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plot_data_c!$B$73:$IG$73</c:f>
              <c:numCache>
                <c:formatCode>General</c:formatCode>
                <c:ptCount val="240"/>
                <c:pt idx="0">
                  <c:v>9.6872027972028204E-6</c:v>
                </c:pt>
                <c:pt idx="1">
                  <c:v>9.7542657342657586E-6</c:v>
                </c:pt>
                <c:pt idx="2">
                  <c:v>9.504265734265756E-6</c:v>
                </c:pt>
                <c:pt idx="3">
                  <c:v>9.6149650349650588E-6</c:v>
                </c:pt>
                <c:pt idx="4">
                  <c:v>9.261748251748288E-6</c:v>
                </c:pt>
                <c:pt idx="5">
                  <c:v>9.5550349650350101E-6</c:v>
                </c:pt>
                <c:pt idx="6">
                  <c:v>9.6759440559441091E-6</c:v>
                </c:pt>
                <c:pt idx="7">
                  <c:v>9.5543356643356825E-6</c:v>
                </c:pt>
                <c:pt idx="8">
                  <c:v>9.6716783216783248E-6</c:v>
                </c:pt>
                <c:pt idx="9">
                  <c:v>1.0062237762237788E-5</c:v>
                </c:pt>
                <c:pt idx="10">
                  <c:v>9.7894405594406071E-6</c:v>
                </c:pt>
                <c:pt idx="11">
                  <c:v>9.4981118881118885E-6</c:v>
                </c:pt>
                <c:pt idx="12">
                  <c:v>9.651398601398617E-6</c:v>
                </c:pt>
                <c:pt idx="13">
                  <c:v>9.7675524475524546E-6</c:v>
                </c:pt>
                <c:pt idx="14">
                  <c:v>9.6567832167832807E-6</c:v>
                </c:pt>
                <c:pt idx="15">
                  <c:v>1.0233286713286713E-5</c:v>
                </c:pt>
                <c:pt idx="16">
                  <c:v>1.0004685314685361E-5</c:v>
                </c:pt>
                <c:pt idx="17">
                  <c:v>1.0097692307692304E-5</c:v>
                </c:pt>
                <c:pt idx="18">
                  <c:v>1.0606083916083941E-5</c:v>
                </c:pt>
                <c:pt idx="19">
                  <c:v>1.0126573426573453E-5</c:v>
                </c:pt>
                <c:pt idx="20">
                  <c:v>1.0522727272727318E-5</c:v>
                </c:pt>
                <c:pt idx="21">
                  <c:v>1.0343916083916087E-5</c:v>
                </c:pt>
                <c:pt idx="22">
                  <c:v>1.0418041958041958E-5</c:v>
                </c:pt>
                <c:pt idx="23">
                  <c:v>1.0409230769230793E-5</c:v>
                </c:pt>
                <c:pt idx="24">
                  <c:v>1.0773006993006993E-5</c:v>
                </c:pt>
                <c:pt idx="25">
                  <c:v>1.0364685314685367E-5</c:v>
                </c:pt>
                <c:pt idx="26">
                  <c:v>1.0208251748251776E-5</c:v>
                </c:pt>
                <c:pt idx="27">
                  <c:v>1.0275104895104901E-5</c:v>
                </c:pt>
                <c:pt idx="28">
                  <c:v>1.0477482517482539E-5</c:v>
                </c:pt>
                <c:pt idx="29">
                  <c:v>1.0538671328671345E-5</c:v>
                </c:pt>
                <c:pt idx="30">
                  <c:v>1.0670069930069943E-5</c:v>
                </c:pt>
                <c:pt idx="31">
                  <c:v>1.0562797202797235E-5</c:v>
                </c:pt>
                <c:pt idx="32">
                  <c:v>9.9118881118881408E-6</c:v>
                </c:pt>
                <c:pt idx="33">
                  <c:v>1.0047552447552486E-5</c:v>
                </c:pt>
                <c:pt idx="34">
                  <c:v>1.0311608391608426E-5</c:v>
                </c:pt>
                <c:pt idx="35">
                  <c:v>1.0319020979020979E-5</c:v>
                </c:pt>
                <c:pt idx="36">
                  <c:v>1.0487482517482546E-5</c:v>
                </c:pt>
                <c:pt idx="37">
                  <c:v>1.10622377622378E-5</c:v>
                </c:pt>
                <c:pt idx="38">
                  <c:v>1.1196083916083921E-5</c:v>
                </c:pt>
                <c:pt idx="39">
                  <c:v>1.130909090909092E-5</c:v>
                </c:pt>
                <c:pt idx="40">
                  <c:v>1.1065664335664371E-5</c:v>
                </c:pt>
                <c:pt idx="41">
                  <c:v>1.148419580419584E-5</c:v>
                </c:pt>
                <c:pt idx="42">
                  <c:v>1.0616713286713314E-5</c:v>
                </c:pt>
                <c:pt idx="43">
                  <c:v>1.0914475524475549E-5</c:v>
                </c:pt>
                <c:pt idx="44">
                  <c:v>1.1518671328671356E-5</c:v>
                </c:pt>
                <c:pt idx="45">
                  <c:v>1.1419930069930103E-5</c:v>
                </c:pt>
                <c:pt idx="46">
                  <c:v>1.1142097902097903E-5</c:v>
                </c:pt>
                <c:pt idx="47">
                  <c:v>1.1674405594405645E-5</c:v>
                </c:pt>
                <c:pt idx="48">
                  <c:v>1.1565104895104936E-5</c:v>
                </c:pt>
                <c:pt idx="49">
                  <c:v>1.1939860139860184E-5</c:v>
                </c:pt>
                <c:pt idx="50">
                  <c:v>1.2680489510489561E-5</c:v>
                </c:pt>
                <c:pt idx="51">
                  <c:v>1.2933076923076922E-5</c:v>
                </c:pt>
                <c:pt idx="52">
                  <c:v>1.2921328671328713E-5</c:v>
                </c:pt>
                <c:pt idx="53">
                  <c:v>1.3764545454545496E-5</c:v>
                </c:pt>
                <c:pt idx="54">
                  <c:v>1.395412587412591E-5</c:v>
                </c:pt>
                <c:pt idx="55">
                  <c:v>1.4147132867132893E-5</c:v>
                </c:pt>
                <c:pt idx="56">
                  <c:v>1.3894475524475566E-5</c:v>
                </c:pt>
                <c:pt idx="57">
                  <c:v>1.4061328671328699E-5</c:v>
                </c:pt>
                <c:pt idx="58">
                  <c:v>1.4381258741258779E-5</c:v>
                </c:pt>
                <c:pt idx="59">
                  <c:v>1.4415944055944057E-5</c:v>
                </c:pt>
                <c:pt idx="60">
                  <c:v>1.4602307692307744E-5</c:v>
                </c:pt>
                <c:pt idx="61">
                  <c:v>1.4827132867132903E-5</c:v>
                </c:pt>
                <c:pt idx="62">
                  <c:v>1.4811118881118912E-5</c:v>
                </c:pt>
                <c:pt idx="63">
                  <c:v>1.6111118881118923E-5</c:v>
                </c:pt>
                <c:pt idx="64">
                  <c:v>1.5386503496503548E-5</c:v>
                </c:pt>
                <c:pt idx="65">
                  <c:v>1.57171328671329E-5</c:v>
                </c:pt>
                <c:pt idx="66">
                  <c:v>1.7068391608391639E-5</c:v>
                </c:pt>
                <c:pt idx="67">
                  <c:v>1.8505104895104951E-5</c:v>
                </c:pt>
                <c:pt idx="68">
                  <c:v>1.8795594405594439E-5</c:v>
                </c:pt>
                <c:pt idx="69">
                  <c:v>1.8374755244755326E-5</c:v>
                </c:pt>
                <c:pt idx="70">
                  <c:v>1.7600000000000048E-5</c:v>
                </c:pt>
                <c:pt idx="71">
                  <c:v>1.7190139860139898E-5</c:v>
                </c:pt>
                <c:pt idx="72">
                  <c:v>1.7730069930069962E-5</c:v>
                </c:pt>
                <c:pt idx="73">
                  <c:v>1.8381748251748311E-5</c:v>
                </c:pt>
                <c:pt idx="74">
                  <c:v>1.8590489510489574E-5</c:v>
                </c:pt>
                <c:pt idx="75">
                  <c:v>1.7907132867132921E-5</c:v>
                </c:pt>
                <c:pt idx="76">
                  <c:v>1.8301328671328729E-5</c:v>
                </c:pt>
                <c:pt idx="77">
                  <c:v>1.7924755244755332E-5</c:v>
                </c:pt>
                <c:pt idx="78">
                  <c:v>1.8319860139860198E-5</c:v>
                </c:pt>
                <c:pt idx="79">
                  <c:v>1.7777552447552507E-5</c:v>
                </c:pt>
                <c:pt idx="80">
                  <c:v>1.8225734265734328E-5</c:v>
                </c:pt>
                <c:pt idx="81">
                  <c:v>1.768769230769234E-5</c:v>
                </c:pt>
                <c:pt idx="82">
                  <c:v>1.8172377622377685E-5</c:v>
                </c:pt>
                <c:pt idx="83">
                  <c:v>1.8997202797202843E-5</c:v>
                </c:pt>
                <c:pt idx="84">
                  <c:v>1.9594685314685394E-5</c:v>
                </c:pt>
                <c:pt idx="85">
                  <c:v>1.9486153846153908E-5</c:v>
                </c:pt>
                <c:pt idx="86">
                  <c:v>2.0089720279720362E-5</c:v>
                </c:pt>
                <c:pt idx="87">
                  <c:v>1.9985384615384696E-5</c:v>
                </c:pt>
                <c:pt idx="88">
                  <c:v>1.9551678321678381E-5</c:v>
                </c:pt>
                <c:pt idx="89">
                  <c:v>2.0175034965034996E-5</c:v>
                </c:pt>
                <c:pt idx="90">
                  <c:v>2.0580909090909139E-5</c:v>
                </c:pt>
                <c:pt idx="91">
                  <c:v>2.0810559440559442E-5</c:v>
                </c:pt>
                <c:pt idx="92">
                  <c:v>2.0838111888111998E-5</c:v>
                </c:pt>
                <c:pt idx="93">
                  <c:v>2.1096083916083916E-5</c:v>
                </c:pt>
                <c:pt idx="94">
                  <c:v>2.0955454545454551E-5</c:v>
                </c:pt>
                <c:pt idx="95">
                  <c:v>2.0477342657342757E-5</c:v>
                </c:pt>
                <c:pt idx="96">
                  <c:v>2.0444055944055994E-5</c:v>
                </c:pt>
                <c:pt idx="97">
                  <c:v>1.9601748251748313E-5</c:v>
                </c:pt>
                <c:pt idx="98">
                  <c:v>2.0793636363636376E-5</c:v>
                </c:pt>
                <c:pt idx="99">
                  <c:v>2.0715384615384616E-5</c:v>
                </c:pt>
                <c:pt idx="100">
                  <c:v>2.0513566433566442E-5</c:v>
                </c:pt>
                <c:pt idx="101">
                  <c:v>2.0526293706293749E-5</c:v>
                </c:pt>
                <c:pt idx="102">
                  <c:v>1.9543216783216828E-5</c:v>
                </c:pt>
                <c:pt idx="103">
                  <c:v>1.9720769230769323E-5</c:v>
                </c:pt>
                <c:pt idx="104">
                  <c:v>2.0119020979021012E-5</c:v>
                </c:pt>
                <c:pt idx="105">
                  <c:v>1.9093006993007049E-5</c:v>
                </c:pt>
                <c:pt idx="106">
                  <c:v>1.9009650349650415E-5</c:v>
                </c:pt>
                <c:pt idx="107">
                  <c:v>1.7688461538461584E-5</c:v>
                </c:pt>
                <c:pt idx="108">
                  <c:v>1.7373286713286723E-5</c:v>
                </c:pt>
                <c:pt idx="109">
                  <c:v>1.7277622377622381E-5</c:v>
                </c:pt>
                <c:pt idx="110">
                  <c:v>1.7321538461538526E-5</c:v>
                </c:pt>
                <c:pt idx="111">
                  <c:v>1.763195804195809E-5</c:v>
                </c:pt>
                <c:pt idx="112">
                  <c:v>1.8426083916083971E-5</c:v>
                </c:pt>
                <c:pt idx="113">
                  <c:v>1.8646503496503558E-5</c:v>
                </c:pt>
                <c:pt idx="114">
                  <c:v>1.8024055944056003E-5</c:v>
                </c:pt>
                <c:pt idx="115">
                  <c:v>1.8036923076923083E-5</c:v>
                </c:pt>
                <c:pt idx="116">
                  <c:v>1.8993566433566493E-5</c:v>
                </c:pt>
                <c:pt idx="117">
                  <c:v>1.8698741258741294E-5</c:v>
                </c:pt>
                <c:pt idx="118">
                  <c:v>1.8273356643356692E-5</c:v>
                </c:pt>
                <c:pt idx="119">
                  <c:v>1.8078811188811231E-5</c:v>
                </c:pt>
                <c:pt idx="120">
                  <c:v>1.8543006993007049E-5</c:v>
                </c:pt>
                <c:pt idx="121">
                  <c:v>1.7957762237762293E-5</c:v>
                </c:pt>
                <c:pt idx="122">
                  <c:v>1.8171048951048953E-5</c:v>
                </c:pt>
                <c:pt idx="123">
                  <c:v>1.755174825174828E-5</c:v>
                </c:pt>
                <c:pt idx="124">
                  <c:v>1.7453076923076921E-5</c:v>
                </c:pt>
                <c:pt idx="125">
                  <c:v>1.8696853146853204E-5</c:v>
                </c:pt>
                <c:pt idx="126">
                  <c:v>1.8654615384615442E-5</c:v>
                </c:pt>
                <c:pt idx="127">
                  <c:v>1.9094265734265796E-5</c:v>
                </c:pt>
                <c:pt idx="128">
                  <c:v>2.0809650349650398E-5</c:v>
                </c:pt>
                <c:pt idx="129">
                  <c:v>1.9778391608391652E-5</c:v>
                </c:pt>
                <c:pt idx="130">
                  <c:v>1.9944265734265814E-5</c:v>
                </c:pt>
                <c:pt idx="131">
                  <c:v>1.9735874125874182E-5</c:v>
                </c:pt>
                <c:pt idx="132">
                  <c:v>1.7971048951048951E-5</c:v>
                </c:pt>
                <c:pt idx="133">
                  <c:v>1.6009650349650413E-5</c:v>
                </c:pt>
                <c:pt idx="134">
                  <c:v>1.5550909090909127E-5</c:v>
                </c:pt>
                <c:pt idx="135">
                  <c:v>1.5008181818181864E-5</c:v>
                </c:pt>
                <c:pt idx="136">
                  <c:v>1.4571328671328697E-5</c:v>
                </c:pt>
                <c:pt idx="137">
                  <c:v>1.4198531468531499E-5</c:v>
                </c:pt>
                <c:pt idx="138">
                  <c:v>1.4294895104895128E-5</c:v>
                </c:pt>
                <c:pt idx="139">
                  <c:v>1.3862167832167889E-5</c:v>
                </c:pt>
                <c:pt idx="140">
                  <c:v>1.3733566433566471E-5</c:v>
                </c:pt>
                <c:pt idx="141">
                  <c:v>1.4536223776223777E-5</c:v>
                </c:pt>
                <c:pt idx="142">
                  <c:v>1.4255944055944052E-5</c:v>
                </c:pt>
                <c:pt idx="143">
                  <c:v>1.454818181818186E-5</c:v>
                </c:pt>
                <c:pt idx="144">
                  <c:v>1.41013286713287E-5</c:v>
                </c:pt>
                <c:pt idx="145">
                  <c:v>1.3887202797202833E-5</c:v>
                </c:pt>
                <c:pt idx="146">
                  <c:v>1.2307482517482549E-5</c:v>
                </c:pt>
                <c:pt idx="147">
                  <c:v>1.114783216783221E-5</c:v>
                </c:pt>
                <c:pt idx="148">
                  <c:v>1.0397552447552484E-5</c:v>
                </c:pt>
                <c:pt idx="149">
                  <c:v>1.0369440559440559E-5</c:v>
                </c:pt>
                <c:pt idx="150">
                  <c:v>9.5669930069930372E-6</c:v>
                </c:pt>
                <c:pt idx="151">
                  <c:v>8.1150349650350002E-6</c:v>
                </c:pt>
                <c:pt idx="152">
                  <c:v>6.4474755244755406E-6</c:v>
                </c:pt>
                <c:pt idx="153">
                  <c:v>6.3921888111888186E-6</c:v>
                </c:pt>
                <c:pt idx="154">
                  <c:v>6.6234965034965137E-6</c:v>
                </c:pt>
                <c:pt idx="155">
                  <c:v>6.7668811188811437E-6</c:v>
                </c:pt>
                <c:pt idx="156">
                  <c:v>6.4938391608391879E-6</c:v>
                </c:pt>
                <c:pt idx="157">
                  <c:v>6.4098741258741612E-6</c:v>
                </c:pt>
                <c:pt idx="158">
                  <c:v>6.4733146853147152E-6</c:v>
                </c:pt>
                <c:pt idx="159">
                  <c:v>6.1663286713286887E-6</c:v>
                </c:pt>
                <c:pt idx="160">
                  <c:v>6.5520839160839257E-6</c:v>
                </c:pt>
                <c:pt idx="161">
                  <c:v>6.2206783216783447E-6</c:v>
                </c:pt>
                <c:pt idx="162">
                  <c:v>6.2179440559440737E-6</c:v>
                </c:pt>
                <c:pt idx="163">
                  <c:v>6.439118881118904E-6</c:v>
                </c:pt>
                <c:pt idx="164">
                  <c:v>6.1104895104895178E-6</c:v>
                </c:pt>
                <c:pt idx="165">
                  <c:v>6.4575804195804311E-6</c:v>
                </c:pt>
                <c:pt idx="166">
                  <c:v>6.4163566433566649E-6</c:v>
                </c:pt>
                <c:pt idx="167">
                  <c:v>6.277587412587427E-6</c:v>
                </c:pt>
                <c:pt idx="168">
                  <c:v>6.37020279720283E-6</c:v>
                </c:pt>
                <c:pt idx="169">
                  <c:v>6.1247132867132933E-6</c:v>
                </c:pt>
                <c:pt idx="170">
                  <c:v>6.09645454545456E-6</c:v>
                </c:pt>
                <c:pt idx="171">
                  <c:v>6.1114545454545573E-6</c:v>
                </c:pt>
                <c:pt idx="172">
                  <c:v>5.8324335664335786E-6</c:v>
                </c:pt>
                <c:pt idx="173">
                  <c:v>5.8907132867133003E-6</c:v>
                </c:pt>
                <c:pt idx="174">
                  <c:v>5.9226713286713492E-6</c:v>
                </c:pt>
                <c:pt idx="175">
                  <c:v>5.9158391608391843E-6</c:v>
                </c:pt>
                <c:pt idx="176">
                  <c:v>5.8718111888112134E-6</c:v>
                </c:pt>
                <c:pt idx="177">
                  <c:v>5.7163776223776466E-6</c:v>
                </c:pt>
                <c:pt idx="178">
                  <c:v>5.4432237762238002E-6</c:v>
                </c:pt>
                <c:pt idx="179">
                  <c:v>6.0249510489510514E-6</c:v>
                </c:pt>
                <c:pt idx="180">
                  <c:v>5.8912657342657568E-6</c:v>
                </c:pt>
                <c:pt idx="181">
                  <c:v>5.8604335664335714E-6</c:v>
                </c:pt>
                <c:pt idx="182">
                  <c:v>6.0494265734265893E-6</c:v>
                </c:pt>
                <c:pt idx="183">
                  <c:v>5.7249020979021124E-6</c:v>
                </c:pt>
                <c:pt idx="184">
                  <c:v>5.9081328671328818E-6</c:v>
                </c:pt>
                <c:pt idx="185">
                  <c:v>5.69152447552449E-6</c:v>
                </c:pt>
                <c:pt idx="186">
                  <c:v>5.947482517482532E-6</c:v>
                </c:pt>
                <c:pt idx="187">
                  <c:v>5.8342867132867297E-6</c:v>
                </c:pt>
                <c:pt idx="188">
                  <c:v>5.6991118881118991E-6</c:v>
                </c:pt>
                <c:pt idx="189">
                  <c:v>5.6394055944056122E-6</c:v>
                </c:pt>
                <c:pt idx="190">
                  <c:v>5.481671328671358E-6</c:v>
                </c:pt>
                <c:pt idx="191">
                  <c:v>5.4274615384615518E-6</c:v>
                </c:pt>
                <c:pt idx="192">
                  <c:v>5.3783426573426814E-6</c:v>
                </c:pt>
                <c:pt idx="193">
                  <c:v>5.4165594405594553E-6</c:v>
                </c:pt>
                <c:pt idx="194">
                  <c:v>5.4561888111888237E-6</c:v>
                </c:pt>
                <c:pt idx="195">
                  <c:v>5.4616643356643657E-6</c:v>
                </c:pt>
                <c:pt idx="196">
                  <c:v>5.7182517482517651E-6</c:v>
                </c:pt>
                <c:pt idx="197">
                  <c:v>5.2591118881118999E-6</c:v>
                </c:pt>
                <c:pt idx="198">
                  <c:v>5.5155174825174834E-6</c:v>
                </c:pt>
                <c:pt idx="199">
                  <c:v>5.527391608391623E-6</c:v>
                </c:pt>
                <c:pt idx="200">
                  <c:v>5.2031678321678495E-6</c:v>
                </c:pt>
                <c:pt idx="201">
                  <c:v>5.3852867132867269E-6</c:v>
                </c:pt>
                <c:pt idx="202">
                  <c:v>5.4449930069930248E-6</c:v>
                </c:pt>
                <c:pt idx="203">
                  <c:v>5.2679160839160839E-6</c:v>
                </c:pt>
                <c:pt idx="204">
                  <c:v>5.0778741258741509E-6</c:v>
                </c:pt>
                <c:pt idx="205">
                  <c:v>5.331265734265758E-6</c:v>
                </c:pt>
                <c:pt idx="206">
                  <c:v>5.0327762237762364E-6</c:v>
                </c:pt>
                <c:pt idx="207">
                  <c:v>5.2930699300699482E-6</c:v>
                </c:pt>
                <c:pt idx="208">
                  <c:v>5.3765244755244922E-6</c:v>
                </c:pt>
                <c:pt idx="209">
                  <c:v>5.2391958041958207E-6</c:v>
                </c:pt>
                <c:pt idx="210">
                  <c:v>5.0873006993007133E-6</c:v>
                </c:pt>
                <c:pt idx="211">
                  <c:v>5.137391608391625E-6</c:v>
                </c:pt>
                <c:pt idx="212">
                  <c:v>4.9133916083916319E-6</c:v>
                </c:pt>
                <c:pt idx="213">
                  <c:v>4.8506643356643575E-6</c:v>
                </c:pt>
                <c:pt idx="214">
                  <c:v>5.0934335664335752E-6</c:v>
                </c:pt>
                <c:pt idx="215">
                  <c:v>4.5741188811188897E-6</c:v>
                </c:pt>
                <c:pt idx="216">
                  <c:v>4.5870559440559439E-6</c:v>
                </c:pt>
                <c:pt idx="217">
                  <c:v>4.4647482517482524E-6</c:v>
                </c:pt>
                <c:pt idx="218">
                  <c:v>4.590923076923087E-6</c:v>
                </c:pt>
                <c:pt idx="219">
                  <c:v>4.3396153846154023E-6</c:v>
                </c:pt>
                <c:pt idx="220">
                  <c:v>4.3932377622377741E-6</c:v>
                </c:pt>
                <c:pt idx="221">
                  <c:v>4.3761048951049109E-6</c:v>
                </c:pt>
                <c:pt idx="222">
                  <c:v>4.3009860139860183E-6</c:v>
                </c:pt>
                <c:pt idx="223">
                  <c:v>4.7717762237762435E-6</c:v>
                </c:pt>
                <c:pt idx="224">
                  <c:v>4.6048811188811193E-6</c:v>
                </c:pt>
                <c:pt idx="225">
                  <c:v>4.4322027972028241E-6</c:v>
                </c:pt>
                <c:pt idx="226">
                  <c:v>4.3708811188811382E-6</c:v>
                </c:pt>
                <c:pt idx="227">
                  <c:v>4.2553006993007118E-6</c:v>
                </c:pt>
                <c:pt idx="228">
                  <c:v>4.3881678321678438E-6</c:v>
                </c:pt>
                <c:pt idx="229">
                  <c:v>4.3722097902098139E-6</c:v>
                </c:pt>
                <c:pt idx="230">
                  <c:v>4.2147062937062937E-6</c:v>
                </c:pt>
                <c:pt idx="231">
                  <c:v>4.1635594405594404E-6</c:v>
                </c:pt>
                <c:pt idx="232">
                  <c:v>4.4334545454545625E-6</c:v>
                </c:pt>
                <c:pt idx="233">
                  <c:v>4.4349300699300788E-6</c:v>
                </c:pt>
                <c:pt idx="234">
                  <c:v>4.0493356643356801E-6</c:v>
                </c:pt>
                <c:pt idx="235">
                  <c:v>4.1650209790209775E-6</c:v>
                </c:pt>
                <c:pt idx="236">
                  <c:v>4.2865104895104989E-6</c:v>
                </c:pt>
                <c:pt idx="237">
                  <c:v>4.444895104895122E-6</c:v>
                </c:pt>
                <c:pt idx="238">
                  <c:v>4.4587832167832273E-6</c:v>
                </c:pt>
                <c:pt idx="239">
                  <c:v>4.6239860139860125E-6</c:v>
                </c:pt>
              </c:numCache>
            </c:numRef>
          </c:val>
        </c:ser>
        <c:ser>
          <c:idx val="72"/>
          <c:order val="72"/>
          <c:tx>
            <c:strRef>
              <c:f>plot_data_c!$A$74</c:f>
              <c:strCache>
                <c:ptCount val="1"/>
                <c:pt idx="0">
                  <c:v>720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plot_data_c!$B$74:$IG$74</c:f>
              <c:numCache>
                <c:formatCode>General</c:formatCode>
                <c:ptCount val="240"/>
                <c:pt idx="0">
                  <c:v>9.8088965517241828E-6</c:v>
                </c:pt>
                <c:pt idx="1">
                  <c:v>9.8114482758621157E-6</c:v>
                </c:pt>
                <c:pt idx="2">
                  <c:v>1.0001655172413803E-5</c:v>
                </c:pt>
                <c:pt idx="3">
                  <c:v>9.9836551724138216E-6</c:v>
                </c:pt>
                <c:pt idx="4">
                  <c:v>9.309172413793129E-6</c:v>
                </c:pt>
                <c:pt idx="5">
                  <c:v>9.4296551724138164E-6</c:v>
                </c:pt>
                <c:pt idx="6">
                  <c:v>9.5096551724138122E-6</c:v>
                </c:pt>
                <c:pt idx="7">
                  <c:v>9.7132413793103655E-6</c:v>
                </c:pt>
                <c:pt idx="8">
                  <c:v>9.6993103448275866E-6</c:v>
                </c:pt>
                <c:pt idx="9">
                  <c:v>9.6100689655172547E-6</c:v>
                </c:pt>
                <c:pt idx="10">
                  <c:v>9.6391034482758621E-6</c:v>
                </c:pt>
                <c:pt idx="11">
                  <c:v>9.4714482758621173E-6</c:v>
                </c:pt>
                <c:pt idx="12">
                  <c:v>9.9254482758621167E-6</c:v>
                </c:pt>
                <c:pt idx="13">
                  <c:v>9.5277931034483029E-6</c:v>
                </c:pt>
                <c:pt idx="14">
                  <c:v>1.0088551724137978E-5</c:v>
                </c:pt>
                <c:pt idx="15">
                  <c:v>9.8586206896551748E-6</c:v>
                </c:pt>
                <c:pt idx="16">
                  <c:v>1.029096551724138E-5</c:v>
                </c:pt>
                <c:pt idx="17">
                  <c:v>1.0347310344827622E-5</c:v>
                </c:pt>
                <c:pt idx="18">
                  <c:v>1.0366344827586207E-5</c:v>
                </c:pt>
                <c:pt idx="19">
                  <c:v>1.0081310344827626E-5</c:v>
                </c:pt>
                <c:pt idx="20">
                  <c:v>1.022786206896555E-5</c:v>
                </c:pt>
                <c:pt idx="21">
                  <c:v>1.009620689655172E-5</c:v>
                </c:pt>
                <c:pt idx="22">
                  <c:v>1.041462068965521E-5</c:v>
                </c:pt>
                <c:pt idx="23">
                  <c:v>1.0257241379310345E-5</c:v>
                </c:pt>
                <c:pt idx="24">
                  <c:v>1.0446275862069004E-5</c:v>
                </c:pt>
                <c:pt idx="25">
                  <c:v>1.0204000000000026E-5</c:v>
                </c:pt>
                <c:pt idx="26">
                  <c:v>1.0061862068965562E-5</c:v>
                </c:pt>
                <c:pt idx="27">
                  <c:v>9.9942758620689951E-6</c:v>
                </c:pt>
                <c:pt idx="28">
                  <c:v>1.0551931034482787E-5</c:v>
                </c:pt>
                <c:pt idx="29">
                  <c:v>1.0216206896551724E-5</c:v>
                </c:pt>
                <c:pt idx="30">
                  <c:v>1.0300413793103479E-5</c:v>
                </c:pt>
                <c:pt idx="31">
                  <c:v>9.917931034482786E-6</c:v>
                </c:pt>
                <c:pt idx="32">
                  <c:v>1.0132068965517271E-5</c:v>
                </c:pt>
                <c:pt idx="33">
                  <c:v>1.0116482758620691E-5</c:v>
                </c:pt>
                <c:pt idx="34">
                  <c:v>1.0821931034482805E-5</c:v>
                </c:pt>
                <c:pt idx="35">
                  <c:v>1.0566827586206923E-5</c:v>
                </c:pt>
                <c:pt idx="36">
                  <c:v>1.0294551724137971E-5</c:v>
                </c:pt>
                <c:pt idx="37">
                  <c:v>1.0650068965517275E-5</c:v>
                </c:pt>
                <c:pt idx="38">
                  <c:v>1.116089655172414E-5</c:v>
                </c:pt>
                <c:pt idx="39">
                  <c:v>1.119089655172414E-5</c:v>
                </c:pt>
                <c:pt idx="40">
                  <c:v>1.1312000000000028E-5</c:v>
                </c:pt>
                <c:pt idx="41">
                  <c:v>1.0868000000000029E-5</c:v>
                </c:pt>
                <c:pt idx="42">
                  <c:v>1.0885931034482799E-5</c:v>
                </c:pt>
                <c:pt idx="43">
                  <c:v>1.0503931034482792E-5</c:v>
                </c:pt>
                <c:pt idx="44">
                  <c:v>1.1015034482758642E-5</c:v>
                </c:pt>
                <c:pt idx="45">
                  <c:v>1.0728689655172452E-5</c:v>
                </c:pt>
                <c:pt idx="46">
                  <c:v>1.1258827586206903E-5</c:v>
                </c:pt>
                <c:pt idx="47">
                  <c:v>1.2058827586206901E-5</c:v>
                </c:pt>
                <c:pt idx="48">
                  <c:v>1.1562827586206942E-5</c:v>
                </c:pt>
                <c:pt idx="49">
                  <c:v>1.175972413793107E-5</c:v>
                </c:pt>
                <c:pt idx="50">
                  <c:v>1.1915862068965566E-5</c:v>
                </c:pt>
                <c:pt idx="51">
                  <c:v>1.2252137931034482E-5</c:v>
                </c:pt>
                <c:pt idx="52">
                  <c:v>1.2615517241379343E-5</c:v>
                </c:pt>
                <c:pt idx="53">
                  <c:v>1.3142758620689698E-5</c:v>
                </c:pt>
                <c:pt idx="54">
                  <c:v>1.3327655172413824E-5</c:v>
                </c:pt>
                <c:pt idx="55">
                  <c:v>1.330689655172414E-5</c:v>
                </c:pt>
                <c:pt idx="56">
                  <c:v>1.3865448275862133E-5</c:v>
                </c:pt>
                <c:pt idx="57">
                  <c:v>1.4004620689655216E-5</c:v>
                </c:pt>
                <c:pt idx="58">
                  <c:v>1.3523448275862125E-5</c:v>
                </c:pt>
                <c:pt idx="59">
                  <c:v>1.4161034482758648E-5</c:v>
                </c:pt>
                <c:pt idx="60">
                  <c:v>1.4628551724137984E-5</c:v>
                </c:pt>
                <c:pt idx="61">
                  <c:v>1.4554413793103472E-5</c:v>
                </c:pt>
                <c:pt idx="62">
                  <c:v>1.4884827586206926E-5</c:v>
                </c:pt>
                <c:pt idx="63">
                  <c:v>1.5128551724137993E-5</c:v>
                </c:pt>
                <c:pt idx="64">
                  <c:v>1.5492068965517291E-5</c:v>
                </c:pt>
                <c:pt idx="65">
                  <c:v>1.5774137931034485E-5</c:v>
                </c:pt>
                <c:pt idx="66">
                  <c:v>1.6879655172413831E-5</c:v>
                </c:pt>
                <c:pt idx="67">
                  <c:v>1.8141931034482821E-5</c:v>
                </c:pt>
                <c:pt idx="68">
                  <c:v>1.8363379310344886E-5</c:v>
                </c:pt>
                <c:pt idx="69">
                  <c:v>1.8077379310344869E-5</c:v>
                </c:pt>
                <c:pt idx="70">
                  <c:v>1.708593103448281E-5</c:v>
                </c:pt>
                <c:pt idx="71">
                  <c:v>1.7032000000000029E-5</c:v>
                </c:pt>
                <c:pt idx="72">
                  <c:v>1.6844275862069028E-5</c:v>
                </c:pt>
                <c:pt idx="73">
                  <c:v>1.7491862068965575E-5</c:v>
                </c:pt>
                <c:pt idx="74">
                  <c:v>1.75220689655173E-5</c:v>
                </c:pt>
                <c:pt idx="75">
                  <c:v>1.7461517241379367E-5</c:v>
                </c:pt>
                <c:pt idx="76">
                  <c:v>1.8171862068965569E-5</c:v>
                </c:pt>
                <c:pt idx="77">
                  <c:v>1.7587310344827649E-5</c:v>
                </c:pt>
                <c:pt idx="78">
                  <c:v>1.7926689655172469E-5</c:v>
                </c:pt>
                <c:pt idx="79">
                  <c:v>1.7181379310344883E-5</c:v>
                </c:pt>
                <c:pt idx="80">
                  <c:v>1.7725586206896597E-5</c:v>
                </c:pt>
                <c:pt idx="81">
                  <c:v>1.787606896551729E-5</c:v>
                </c:pt>
                <c:pt idx="82">
                  <c:v>1.7890137931034483E-5</c:v>
                </c:pt>
                <c:pt idx="83">
                  <c:v>1.8246896551724145E-5</c:v>
                </c:pt>
                <c:pt idx="84">
                  <c:v>1.8049931034482812E-5</c:v>
                </c:pt>
                <c:pt idx="85">
                  <c:v>1.8601586206896613E-5</c:v>
                </c:pt>
                <c:pt idx="86">
                  <c:v>1.9489862068965586E-5</c:v>
                </c:pt>
                <c:pt idx="87">
                  <c:v>1.9306896551724169E-5</c:v>
                </c:pt>
                <c:pt idx="88">
                  <c:v>1.9558275862069026E-5</c:v>
                </c:pt>
                <c:pt idx="89">
                  <c:v>1.9945034482758686E-5</c:v>
                </c:pt>
                <c:pt idx="90">
                  <c:v>1.9604000000000062E-5</c:v>
                </c:pt>
                <c:pt idx="91">
                  <c:v>1.9979793103448306E-5</c:v>
                </c:pt>
                <c:pt idx="92">
                  <c:v>2.0411241379310438E-5</c:v>
                </c:pt>
                <c:pt idx="93">
                  <c:v>2.0491172413793245E-5</c:v>
                </c:pt>
                <c:pt idx="94">
                  <c:v>2.0846827586207009E-5</c:v>
                </c:pt>
                <c:pt idx="95">
                  <c:v>2.0594137931034486E-5</c:v>
                </c:pt>
                <c:pt idx="96">
                  <c:v>1.9853931034482818E-5</c:v>
                </c:pt>
                <c:pt idx="97">
                  <c:v>1.9731034482758681E-5</c:v>
                </c:pt>
                <c:pt idx="98">
                  <c:v>2.0048896551724227E-5</c:v>
                </c:pt>
                <c:pt idx="99">
                  <c:v>1.9663586206896611E-5</c:v>
                </c:pt>
                <c:pt idx="100">
                  <c:v>1.9835172413793165E-5</c:v>
                </c:pt>
                <c:pt idx="101">
                  <c:v>2.0082965517241457E-5</c:v>
                </c:pt>
                <c:pt idx="102">
                  <c:v>1.9391655172413851E-5</c:v>
                </c:pt>
                <c:pt idx="103">
                  <c:v>1.8892689655172476E-5</c:v>
                </c:pt>
                <c:pt idx="104">
                  <c:v>1.9225448275862146E-5</c:v>
                </c:pt>
                <c:pt idx="105">
                  <c:v>1.8377793103448283E-5</c:v>
                </c:pt>
                <c:pt idx="106">
                  <c:v>1.9270275862069035E-5</c:v>
                </c:pt>
                <c:pt idx="107">
                  <c:v>1.8074758620689694E-5</c:v>
                </c:pt>
                <c:pt idx="108">
                  <c:v>1.8191103448275922E-5</c:v>
                </c:pt>
                <c:pt idx="109">
                  <c:v>1.7165103448275908E-5</c:v>
                </c:pt>
                <c:pt idx="110">
                  <c:v>1.7126344827586205E-5</c:v>
                </c:pt>
                <c:pt idx="111">
                  <c:v>1.6875448275862133E-5</c:v>
                </c:pt>
                <c:pt idx="112">
                  <c:v>1.7957586206896583E-5</c:v>
                </c:pt>
                <c:pt idx="113">
                  <c:v>1.7979034482758654E-5</c:v>
                </c:pt>
                <c:pt idx="114">
                  <c:v>1.8210689655172471E-5</c:v>
                </c:pt>
                <c:pt idx="115">
                  <c:v>1.7745241379310376E-5</c:v>
                </c:pt>
                <c:pt idx="116">
                  <c:v>1.8332965517241408E-5</c:v>
                </c:pt>
                <c:pt idx="117">
                  <c:v>1.8374758620689702E-5</c:v>
                </c:pt>
                <c:pt idx="118">
                  <c:v>1.8137931034482806E-5</c:v>
                </c:pt>
                <c:pt idx="119">
                  <c:v>1.7224137931034483E-5</c:v>
                </c:pt>
                <c:pt idx="120">
                  <c:v>1.7445034482758662E-5</c:v>
                </c:pt>
                <c:pt idx="121">
                  <c:v>1.717544827586211E-5</c:v>
                </c:pt>
                <c:pt idx="122">
                  <c:v>1.7420275862069027E-5</c:v>
                </c:pt>
                <c:pt idx="123">
                  <c:v>1.7497448275862108E-5</c:v>
                </c:pt>
                <c:pt idx="124">
                  <c:v>1.729103448275865E-5</c:v>
                </c:pt>
                <c:pt idx="125">
                  <c:v>1.8337724137931084E-5</c:v>
                </c:pt>
                <c:pt idx="126">
                  <c:v>1.8589310344827647E-5</c:v>
                </c:pt>
                <c:pt idx="127">
                  <c:v>1.8865034482758676E-5</c:v>
                </c:pt>
                <c:pt idx="128">
                  <c:v>2.0383517241379418E-5</c:v>
                </c:pt>
                <c:pt idx="129">
                  <c:v>2.0238620689655253E-5</c:v>
                </c:pt>
                <c:pt idx="130">
                  <c:v>1.9821241379310408E-5</c:v>
                </c:pt>
                <c:pt idx="131">
                  <c:v>1.9453517241379375E-5</c:v>
                </c:pt>
                <c:pt idx="132">
                  <c:v>1.7290965517241383E-5</c:v>
                </c:pt>
                <c:pt idx="133">
                  <c:v>1.573386206896558E-5</c:v>
                </c:pt>
                <c:pt idx="134">
                  <c:v>1.4796206896551724E-5</c:v>
                </c:pt>
                <c:pt idx="135">
                  <c:v>1.4221655172413822E-5</c:v>
                </c:pt>
                <c:pt idx="136">
                  <c:v>1.4294413793103461E-5</c:v>
                </c:pt>
                <c:pt idx="137">
                  <c:v>1.4225724137931069E-5</c:v>
                </c:pt>
                <c:pt idx="138">
                  <c:v>1.4501586206896586E-5</c:v>
                </c:pt>
                <c:pt idx="139">
                  <c:v>1.3602000000000045E-5</c:v>
                </c:pt>
                <c:pt idx="140">
                  <c:v>1.369006896551729E-5</c:v>
                </c:pt>
                <c:pt idx="141">
                  <c:v>1.3528068965517292E-5</c:v>
                </c:pt>
                <c:pt idx="142">
                  <c:v>1.3721724137931089E-5</c:v>
                </c:pt>
                <c:pt idx="143">
                  <c:v>1.359289655172414E-5</c:v>
                </c:pt>
                <c:pt idx="144">
                  <c:v>1.3746206896551746E-5</c:v>
                </c:pt>
                <c:pt idx="145">
                  <c:v>1.3632965517241381E-5</c:v>
                </c:pt>
                <c:pt idx="146">
                  <c:v>1.2547379310344856E-5</c:v>
                </c:pt>
                <c:pt idx="147">
                  <c:v>1.097986206896555E-5</c:v>
                </c:pt>
                <c:pt idx="148">
                  <c:v>1.0043172413793132E-5</c:v>
                </c:pt>
                <c:pt idx="149">
                  <c:v>9.6317241379310368E-6</c:v>
                </c:pt>
                <c:pt idx="150">
                  <c:v>8.953448275862125E-6</c:v>
                </c:pt>
                <c:pt idx="151">
                  <c:v>7.9094482758621007E-6</c:v>
                </c:pt>
                <c:pt idx="152">
                  <c:v>6.4944827586207029E-6</c:v>
                </c:pt>
                <c:pt idx="153">
                  <c:v>6.3242620689655293E-6</c:v>
                </c:pt>
                <c:pt idx="154">
                  <c:v>6.1349448275862065E-6</c:v>
                </c:pt>
                <c:pt idx="155">
                  <c:v>6.1712620689655411E-6</c:v>
                </c:pt>
                <c:pt idx="156">
                  <c:v>6.0781103448276E-6</c:v>
                </c:pt>
                <c:pt idx="157">
                  <c:v>6.3829862068965495E-6</c:v>
                </c:pt>
                <c:pt idx="158">
                  <c:v>5.996613793103481E-6</c:v>
                </c:pt>
                <c:pt idx="159">
                  <c:v>6.0630827586207023E-6</c:v>
                </c:pt>
                <c:pt idx="160">
                  <c:v>6.2534068965517409E-6</c:v>
                </c:pt>
                <c:pt idx="161">
                  <c:v>6.1763172413793249E-6</c:v>
                </c:pt>
                <c:pt idx="162">
                  <c:v>6.3371241379310472E-6</c:v>
                </c:pt>
                <c:pt idx="163">
                  <c:v>6.2305103448275988E-6</c:v>
                </c:pt>
                <c:pt idx="164">
                  <c:v>6.207193103448297E-6</c:v>
                </c:pt>
                <c:pt idx="165">
                  <c:v>6.0878137931034709E-6</c:v>
                </c:pt>
                <c:pt idx="166">
                  <c:v>5.8777310344827802E-6</c:v>
                </c:pt>
                <c:pt idx="167">
                  <c:v>6.247944827586207E-6</c:v>
                </c:pt>
                <c:pt idx="168">
                  <c:v>6.1427517241379458E-6</c:v>
                </c:pt>
                <c:pt idx="169">
                  <c:v>5.9354896551724335E-6</c:v>
                </c:pt>
                <c:pt idx="170">
                  <c:v>5.9619034482758823E-6</c:v>
                </c:pt>
                <c:pt idx="171">
                  <c:v>5.7861103448276018E-6</c:v>
                </c:pt>
                <c:pt idx="172">
                  <c:v>5.9310482758620978E-6</c:v>
                </c:pt>
                <c:pt idx="173">
                  <c:v>5.8071034482758757E-6</c:v>
                </c:pt>
                <c:pt idx="174">
                  <c:v>5.9650137931034719E-6</c:v>
                </c:pt>
                <c:pt idx="175">
                  <c:v>5.9033586206896825E-6</c:v>
                </c:pt>
                <c:pt idx="176">
                  <c:v>6.1121655172413814E-6</c:v>
                </c:pt>
                <c:pt idx="177">
                  <c:v>5.6212068965517387E-6</c:v>
                </c:pt>
                <c:pt idx="178">
                  <c:v>5.4615931034483002E-6</c:v>
                </c:pt>
                <c:pt idx="179">
                  <c:v>5.900696551724164E-6</c:v>
                </c:pt>
                <c:pt idx="180">
                  <c:v>5.9385103448275997E-6</c:v>
                </c:pt>
                <c:pt idx="181">
                  <c:v>6.1250206896551857E-6</c:v>
                </c:pt>
                <c:pt idx="182">
                  <c:v>5.769710344827598E-6</c:v>
                </c:pt>
                <c:pt idx="183">
                  <c:v>5.3428068965517347E-6</c:v>
                </c:pt>
                <c:pt idx="184">
                  <c:v>5.4325793103448534E-6</c:v>
                </c:pt>
                <c:pt idx="185">
                  <c:v>5.8496344827586512E-6</c:v>
                </c:pt>
                <c:pt idx="186">
                  <c:v>5.6464965517241547E-6</c:v>
                </c:pt>
                <c:pt idx="187">
                  <c:v>5.5688965517241531E-6</c:v>
                </c:pt>
                <c:pt idx="188">
                  <c:v>5.6958758620689653E-6</c:v>
                </c:pt>
                <c:pt idx="189">
                  <c:v>5.7497241379310561E-6</c:v>
                </c:pt>
                <c:pt idx="190">
                  <c:v>5.6891241379310502E-6</c:v>
                </c:pt>
                <c:pt idx="191">
                  <c:v>5.5849172413793114E-6</c:v>
                </c:pt>
                <c:pt idx="192">
                  <c:v>5.2913655172413976E-6</c:v>
                </c:pt>
                <c:pt idx="193">
                  <c:v>5.5399586206896768E-6</c:v>
                </c:pt>
                <c:pt idx="194">
                  <c:v>5.4554413793103619E-6</c:v>
                </c:pt>
                <c:pt idx="195">
                  <c:v>5.5431379310344945E-6</c:v>
                </c:pt>
                <c:pt idx="196">
                  <c:v>5.5965862068965506E-6</c:v>
                </c:pt>
                <c:pt idx="197">
                  <c:v>5.2620827586206934E-6</c:v>
                </c:pt>
                <c:pt idx="198">
                  <c:v>5.2499862068965512E-6</c:v>
                </c:pt>
                <c:pt idx="199">
                  <c:v>5.3418137931034725E-6</c:v>
                </c:pt>
                <c:pt idx="200">
                  <c:v>5.3538827586206998E-6</c:v>
                </c:pt>
                <c:pt idx="201">
                  <c:v>4.8465103448275914E-6</c:v>
                </c:pt>
                <c:pt idx="202">
                  <c:v>5.0994896551724291E-6</c:v>
                </c:pt>
                <c:pt idx="203">
                  <c:v>5.3200413793103539E-6</c:v>
                </c:pt>
                <c:pt idx="204">
                  <c:v>5.0825310344827721E-6</c:v>
                </c:pt>
                <c:pt idx="205">
                  <c:v>4.8066275862069062E-6</c:v>
                </c:pt>
                <c:pt idx="206">
                  <c:v>4.5742275862069057E-6</c:v>
                </c:pt>
                <c:pt idx="207">
                  <c:v>4.6482827586207019E-6</c:v>
                </c:pt>
                <c:pt idx="208">
                  <c:v>4.7853586206896748E-6</c:v>
                </c:pt>
                <c:pt idx="209">
                  <c:v>5.0418275862069069E-6</c:v>
                </c:pt>
                <c:pt idx="210">
                  <c:v>5.0076827586207022E-6</c:v>
                </c:pt>
                <c:pt idx="211">
                  <c:v>5.3321724137931288E-6</c:v>
                </c:pt>
                <c:pt idx="212">
                  <c:v>4.9180758620689733E-6</c:v>
                </c:pt>
                <c:pt idx="213">
                  <c:v>4.9989241379310462E-6</c:v>
                </c:pt>
                <c:pt idx="214">
                  <c:v>4.9652413793103603E-6</c:v>
                </c:pt>
                <c:pt idx="215">
                  <c:v>4.6121379310344826E-6</c:v>
                </c:pt>
                <c:pt idx="216">
                  <c:v>4.5164206896551881E-6</c:v>
                </c:pt>
                <c:pt idx="217">
                  <c:v>4.4486965517241608E-6</c:v>
                </c:pt>
                <c:pt idx="218">
                  <c:v>4.5141931034482871E-6</c:v>
                </c:pt>
                <c:pt idx="219">
                  <c:v>4.3331034482758777E-6</c:v>
                </c:pt>
                <c:pt idx="220">
                  <c:v>4.4109655172413891E-6</c:v>
                </c:pt>
                <c:pt idx="221">
                  <c:v>4.4242827586206986E-6</c:v>
                </c:pt>
                <c:pt idx="222">
                  <c:v>4.3199586206896656E-6</c:v>
                </c:pt>
                <c:pt idx="223">
                  <c:v>4.7200689655172524E-6</c:v>
                </c:pt>
                <c:pt idx="224">
                  <c:v>4.6081172413793108E-6</c:v>
                </c:pt>
                <c:pt idx="225">
                  <c:v>4.4308482758620914E-6</c:v>
                </c:pt>
                <c:pt idx="226">
                  <c:v>4.3711448275862074E-6</c:v>
                </c:pt>
                <c:pt idx="227">
                  <c:v>4.5353034482758806E-6</c:v>
                </c:pt>
                <c:pt idx="228">
                  <c:v>4.4637379310344935E-6</c:v>
                </c:pt>
                <c:pt idx="229">
                  <c:v>4.2341862068965515E-6</c:v>
                </c:pt>
                <c:pt idx="230">
                  <c:v>4.1114137931034647E-6</c:v>
                </c:pt>
                <c:pt idx="231">
                  <c:v>4.4984068965517382E-6</c:v>
                </c:pt>
                <c:pt idx="232">
                  <c:v>4.2806137931034758E-6</c:v>
                </c:pt>
                <c:pt idx="233">
                  <c:v>4.2875034482758742E-6</c:v>
                </c:pt>
                <c:pt idx="234">
                  <c:v>4.224220689655186E-6</c:v>
                </c:pt>
                <c:pt idx="235">
                  <c:v>4.5605655172413834E-6</c:v>
                </c:pt>
                <c:pt idx="236">
                  <c:v>4.5666758620689694E-6</c:v>
                </c:pt>
                <c:pt idx="237">
                  <c:v>4.4731310344827801E-6</c:v>
                </c:pt>
                <c:pt idx="238">
                  <c:v>4.2822965517241559E-6</c:v>
                </c:pt>
                <c:pt idx="239">
                  <c:v>4.3298275862068983E-6</c:v>
                </c:pt>
              </c:numCache>
            </c:numRef>
          </c:val>
        </c:ser>
        <c:ser>
          <c:idx val="73"/>
          <c:order val="73"/>
          <c:tx>
            <c:strRef>
              <c:f>plot_data_c!$A$75</c:f>
              <c:strCache>
                <c:ptCount val="1"/>
                <c:pt idx="0">
                  <c:v>730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plot_data_c!$B$75:$IG$75</c:f>
              <c:numCache>
                <c:formatCode>General</c:formatCode>
                <c:ptCount val="240"/>
                <c:pt idx="0">
                  <c:v>9.4238095238095596E-6</c:v>
                </c:pt>
                <c:pt idx="1">
                  <c:v>9.1220408163265743E-6</c:v>
                </c:pt>
                <c:pt idx="2">
                  <c:v>9.8568707482993531E-6</c:v>
                </c:pt>
                <c:pt idx="3">
                  <c:v>9.4351700680272458E-6</c:v>
                </c:pt>
                <c:pt idx="4">
                  <c:v>9.545850340136071E-6</c:v>
                </c:pt>
                <c:pt idx="5">
                  <c:v>9.3199319727891542E-6</c:v>
                </c:pt>
                <c:pt idx="6">
                  <c:v>9.2689115646258526E-6</c:v>
                </c:pt>
                <c:pt idx="7">
                  <c:v>9.3080272108843921E-6</c:v>
                </c:pt>
                <c:pt idx="8">
                  <c:v>9.6214965986394987E-6</c:v>
                </c:pt>
                <c:pt idx="9">
                  <c:v>9.5919727891156523E-6</c:v>
                </c:pt>
                <c:pt idx="10">
                  <c:v>9.5432653061224673E-6</c:v>
                </c:pt>
                <c:pt idx="11">
                  <c:v>9.7652380952381263E-6</c:v>
                </c:pt>
                <c:pt idx="12">
                  <c:v>9.3992517006802984E-6</c:v>
                </c:pt>
                <c:pt idx="13">
                  <c:v>9.517346938775535E-6</c:v>
                </c:pt>
                <c:pt idx="14">
                  <c:v>1.0020204081632679E-5</c:v>
                </c:pt>
                <c:pt idx="15">
                  <c:v>9.7435374149660271E-6</c:v>
                </c:pt>
                <c:pt idx="16">
                  <c:v>1.0222585034013657E-5</c:v>
                </c:pt>
                <c:pt idx="17">
                  <c:v>9.965646258503472E-6</c:v>
                </c:pt>
                <c:pt idx="18">
                  <c:v>9.2908163265306248E-6</c:v>
                </c:pt>
                <c:pt idx="19">
                  <c:v>9.8995238095238536E-6</c:v>
                </c:pt>
                <c:pt idx="20">
                  <c:v>1.0210612244897963E-5</c:v>
                </c:pt>
                <c:pt idx="21">
                  <c:v>9.9882993197279371E-6</c:v>
                </c:pt>
                <c:pt idx="22">
                  <c:v>9.8181632653061375E-6</c:v>
                </c:pt>
                <c:pt idx="23">
                  <c:v>1.0122993197278915E-5</c:v>
                </c:pt>
                <c:pt idx="24">
                  <c:v>9.9514285714286085E-6</c:v>
                </c:pt>
                <c:pt idx="25">
                  <c:v>9.8089795918367616E-6</c:v>
                </c:pt>
                <c:pt idx="26">
                  <c:v>1.0021292517006802E-5</c:v>
                </c:pt>
                <c:pt idx="27">
                  <c:v>1.0125850340136103E-5</c:v>
                </c:pt>
                <c:pt idx="28">
                  <c:v>1.0125510204081666E-5</c:v>
                </c:pt>
                <c:pt idx="29">
                  <c:v>1.0047210884353739E-5</c:v>
                </c:pt>
                <c:pt idx="30">
                  <c:v>1.0077619047619071E-5</c:v>
                </c:pt>
                <c:pt idx="31">
                  <c:v>1.0042857142857195E-5</c:v>
                </c:pt>
                <c:pt idx="32">
                  <c:v>1.023367346938779E-5</c:v>
                </c:pt>
                <c:pt idx="33">
                  <c:v>1.0355850340136095E-5</c:v>
                </c:pt>
                <c:pt idx="34">
                  <c:v>9.8175510204081882E-6</c:v>
                </c:pt>
                <c:pt idx="35">
                  <c:v>1.025421768707483E-5</c:v>
                </c:pt>
                <c:pt idx="36">
                  <c:v>1.0263401360544246E-5</c:v>
                </c:pt>
                <c:pt idx="37">
                  <c:v>1.0169591836734716E-5</c:v>
                </c:pt>
                <c:pt idx="38">
                  <c:v>1.1132108843537473E-5</c:v>
                </c:pt>
                <c:pt idx="39">
                  <c:v>1.0799795918367388E-5</c:v>
                </c:pt>
                <c:pt idx="40">
                  <c:v>1.086653061224493E-5</c:v>
                </c:pt>
                <c:pt idx="41">
                  <c:v>1.0961224489795945E-5</c:v>
                </c:pt>
                <c:pt idx="42">
                  <c:v>1.0727346938775513E-5</c:v>
                </c:pt>
                <c:pt idx="43">
                  <c:v>1.0101768707483032E-5</c:v>
                </c:pt>
                <c:pt idx="44">
                  <c:v>1.0872789115646288E-5</c:v>
                </c:pt>
                <c:pt idx="45">
                  <c:v>1.0995510204081663E-5</c:v>
                </c:pt>
                <c:pt idx="46">
                  <c:v>1.1209047619047657E-5</c:v>
                </c:pt>
                <c:pt idx="47">
                  <c:v>1.1520000000000044E-5</c:v>
                </c:pt>
                <c:pt idx="48">
                  <c:v>1.1473061224489825E-5</c:v>
                </c:pt>
                <c:pt idx="49">
                  <c:v>1.1679795918367396E-5</c:v>
                </c:pt>
                <c:pt idx="50">
                  <c:v>1.2191904761904762E-5</c:v>
                </c:pt>
                <c:pt idx="51">
                  <c:v>1.2095850340136092E-5</c:v>
                </c:pt>
                <c:pt idx="52">
                  <c:v>1.2279251700680281E-5</c:v>
                </c:pt>
                <c:pt idx="53">
                  <c:v>1.3200544217687153E-5</c:v>
                </c:pt>
                <c:pt idx="54">
                  <c:v>1.3199115646258552E-5</c:v>
                </c:pt>
                <c:pt idx="55">
                  <c:v>1.3234965986394557E-5</c:v>
                </c:pt>
                <c:pt idx="56">
                  <c:v>1.3805918367346966E-5</c:v>
                </c:pt>
                <c:pt idx="57">
                  <c:v>1.3355986394557856E-5</c:v>
                </c:pt>
                <c:pt idx="58">
                  <c:v>1.3327210884353741E-5</c:v>
                </c:pt>
                <c:pt idx="59">
                  <c:v>1.3463197278911614E-5</c:v>
                </c:pt>
                <c:pt idx="60">
                  <c:v>1.3605034013605496E-5</c:v>
                </c:pt>
                <c:pt idx="61">
                  <c:v>1.4437074829931987E-5</c:v>
                </c:pt>
                <c:pt idx="62">
                  <c:v>1.4598095238095266E-5</c:v>
                </c:pt>
                <c:pt idx="63">
                  <c:v>1.4281768707483036E-5</c:v>
                </c:pt>
                <c:pt idx="64">
                  <c:v>1.4557210884353742E-5</c:v>
                </c:pt>
                <c:pt idx="65">
                  <c:v>1.5366190476190483E-5</c:v>
                </c:pt>
                <c:pt idx="66">
                  <c:v>1.6294149659864007E-5</c:v>
                </c:pt>
                <c:pt idx="67">
                  <c:v>1.7152517006802754E-5</c:v>
                </c:pt>
                <c:pt idx="68">
                  <c:v>1.7899047619047654E-5</c:v>
                </c:pt>
                <c:pt idx="69">
                  <c:v>1.8082517006802781E-5</c:v>
                </c:pt>
                <c:pt idx="70">
                  <c:v>1.66806802721089E-5</c:v>
                </c:pt>
                <c:pt idx="71">
                  <c:v>1.635312925170074E-5</c:v>
                </c:pt>
                <c:pt idx="72">
                  <c:v>1.6275374149659913E-5</c:v>
                </c:pt>
                <c:pt idx="73">
                  <c:v>1.6977551020408223E-5</c:v>
                </c:pt>
                <c:pt idx="74">
                  <c:v>1.6417823129251729E-5</c:v>
                </c:pt>
                <c:pt idx="75">
                  <c:v>1.7228843537414989E-5</c:v>
                </c:pt>
                <c:pt idx="76">
                  <c:v>1.7343469387755166E-5</c:v>
                </c:pt>
                <c:pt idx="77">
                  <c:v>1.714496598639456E-5</c:v>
                </c:pt>
                <c:pt idx="78">
                  <c:v>1.7414353741496601E-5</c:v>
                </c:pt>
                <c:pt idx="79">
                  <c:v>1.6842517006802786E-5</c:v>
                </c:pt>
                <c:pt idx="80">
                  <c:v>1.773544217687075E-5</c:v>
                </c:pt>
                <c:pt idx="81">
                  <c:v>1.7934149659864005E-5</c:v>
                </c:pt>
                <c:pt idx="82">
                  <c:v>1.7729115646258567E-5</c:v>
                </c:pt>
                <c:pt idx="83">
                  <c:v>1.7928639455782371E-5</c:v>
                </c:pt>
                <c:pt idx="84">
                  <c:v>1.782319727891162E-5</c:v>
                </c:pt>
                <c:pt idx="85">
                  <c:v>1.7617278911564659E-5</c:v>
                </c:pt>
                <c:pt idx="86">
                  <c:v>1.8484013605442237E-5</c:v>
                </c:pt>
                <c:pt idx="87">
                  <c:v>1.8578367346938825E-5</c:v>
                </c:pt>
                <c:pt idx="88">
                  <c:v>1.8901632653061277E-5</c:v>
                </c:pt>
                <c:pt idx="89">
                  <c:v>1.8291904761904792E-5</c:v>
                </c:pt>
                <c:pt idx="90">
                  <c:v>1.8381700680272171E-5</c:v>
                </c:pt>
                <c:pt idx="91">
                  <c:v>1.8471700680272172E-5</c:v>
                </c:pt>
                <c:pt idx="92">
                  <c:v>1.8888707482993243E-5</c:v>
                </c:pt>
                <c:pt idx="93">
                  <c:v>1.9735918367346982E-5</c:v>
                </c:pt>
                <c:pt idx="94">
                  <c:v>2.0212108843537413E-5</c:v>
                </c:pt>
                <c:pt idx="95">
                  <c:v>2.01407482993198E-5</c:v>
                </c:pt>
                <c:pt idx="96">
                  <c:v>1.9390612244898018E-5</c:v>
                </c:pt>
                <c:pt idx="97">
                  <c:v>1.9162380952381013E-5</c:v>
                </c:pt>
                <c:pt idx="98">
                  <c:v>1.9599523809523869E-5</c:v>
                </c:pt>
                <c:pt idx="99">
                  <c:v>1.9290136054421798E-5</c:v>
                </c:pt>
                <c:pt idx="100">
                  <c:v>1.9624557823129312E-5</c:v>
                </c:pt>
                <c:pt idx="101">
                  <c:v>1.9225034013605507E-5</c:v>
                </c:pt>
                <c:pt idx="102">
                  <c:v>1.8948095238095302E-5</c:v>
                </c:pt>
                <c:pt idx="103">
                  <c:v>1.8780748299319806E-5</c:v>
                </c:pt>
                <c:pt idx="104">
                  <c:v>1.8741904761904817E-5</c:v>
                </c:pt>
                <c:pt idx="105">
                  <c:v>1.7909319727891163E-5</c:v>
                </c:pt>
                <c:pt idx="106">
                  <c:v>1.8041360544217751E-5</c:v>
                </c:pt>
                <c:pt idx="107">
                  <c:v>1.808891156462588E-5</c:v>
                </c:pt>
                <c:pt idx="108">
                  <c:v>1.8011972789115697E-5</c:v>
                </c:pt>
                <c:pt idx="109">
                  <c:v>1.6674013605442222E-5</c:v>
                </c:pt>
                <c:pt idx="110">
                  <c:v>1.7435986394557856E-5</c:v>
                </c:pt>
                <c:pt idx="111">
                  <c:v>1.705816326530616E-5</c:v>
                </c:pt>
                <c:pt idx="112">
                  <c:v>1.7367006802721087E-5</c:v>
                </c:pt>
                <c:pt idx="113">
                  <c:v>1.7710272108843543E-5</c:v>
                </c:pt>
                <c:pt idx="114">
                  <c:v>1.7787823129251735E-5</c:v>
                </c:pt>
                <c:pt idx="115">
                  <c:v>1.7873741496598673E-5</c:v>
                </c:pt>
                <c:pt idx="116">
                  <c:v>1.7790136054421771E-5</c:v>
                </c:pt>
                <c:pt idx="117">
                  <c:v>1.7459387755102075E-5</c:v>
                </c:pt>
                <c:pt idx="118">
                  <c:v>1.761047619047622E-5</c:v>
                </c:pt>
                <c:pt idx="119">
                  <c:v>1.7342108843537476E-5</c:v>
                </c:pt>
                <c:pt idx="120">
                  <c:v>1.7326122448979643E-5</c:v>
                </c:pt>
                <c:pt idx="121">
                  <c:v>1.711877551020411E-5</c:v>
                </c:pt>
                <c:pt idx="122">
                  <c:v>1.7537482993197281E-5</c:v>
                </c:pt>
                <c:pt idx="123">
                  <c:v>1.7381700680272167E-5</c:v>
                </c:pt>
                <c:pt idx="124">
                  <c:v>1.7184353741496629E-5</c:v>
                </c:pt>
                <c:pt idx="125">
                  <c:v>1.7994149659863997E-5</c:v>
                </c:pt>
                <c:pt idx="126">
                  <c:v>1.7855646258503401E-5</c:v>
                </c:pt>
                <c:pt idx="127">
                  <c:v>1.8330476190476237E-5</c:v>
                </c:pt>
                <c:pt idx="128">
                  <c:v>2.0036870748299418E-5</c:v>
                </c:pt>
                <c:pt idx="129">
                  <c:v>1.9324149659864027E-5</c:v>
                </c:pt>
                <c:pt idx="130">
                  <c:v>1.8970000000000057E-5</c:v>
                </c:pt>
                <c:pt idx="131">
                  <c:v>1.8649863945578286E-5</c:v>
                </c:pt>
                <c:pt idx="132">
                  <c:v>1.6631156462585096E-5</c:v>
                </c:pt>
                <c:pt idx="133">
                  <c:v>1.5466462585034023E-5</c:v>
                </c:pt>
                <c:pt idx="134">
                  <c:v>1.458210884353748E-5</c:v>
                </c:pt>
                <c:pt idx="135">
                  <c:v>1.4221768707483037E-5</c:v>
                </c:pt>
                <c:pt idx="136">
                  <c:v>1.3915986394557864E-5</c:v>
                </c:pt>
                <c:pt idx="137">
                  <c:v>1.3881088435374193E-5</c:v>
                </c:pt>
                <c:pt idx="138">
                  <c:v>1.3686938775510242E-5</c:v>
                </c:pt>
                <c:pt idx="139">
                  <c:v>1.3234965986394557E-5</c:v>
                </c:pt>
                <c:pt idx="140">
                  <c:v>1.3359183673469421E-5</c:v>
                </c:pt>
                <c:pt idx="141">
                  <c:v>1.3190136054421771E-5</c:v>
                </c:pt>
                <c:pt idx="142">
                  <c:v>1.3463129251700742E-5</c:v>
                </c:pt>
                <c:pt idx="143">
                  <c:v>1.3411156462585083E-5</c:v>
                </c:pt>
                <c:pt idx="144">
                  <c:v>1.3585714285714329E-5</c:v>
                </c:pt>
                <c:pt idx="145">
                  <c:v>1.3242176870748328E-5</c:v>
                </c:pt>
                <c:pt idx="146">
                  <c:v>1.2402244897959185E-5</c:v>
                </c:pt>
                <c:pt idx="147">
                  <c:v>1.1046326530612283E-5</c:v>
                </c:pt>
                <c:pt idx="148">
                  <c:v>1.0104149659863988E-5</c:v>
                </c:pt>
                <c:pt idx="149">
                  <c:v>1.0200748299319771E-5</c:v>
                </c:pt>
                <c:pt idx="150">
                  <c:v>9.1600000000000292E-6</c:v>
                </c:pt>
                <c:pt idx="151">
                  <c:v>7.6123809523809604E-6</c:v>
                </c:pt>
                <c:pt idx="152">
                  <c:v>6.2959387755102195E-6</c:v>
                </c:pt>
                <c:pt idx="153">
                  <c:v>5.97719727891158E-6</c:v>
                </c:pt>
                <c:pt idx="154">
                  <c:v>6.3690476190476401E-6</c:v>
                </c:pt>
                <c:pt idx="155">
                  <c:v>6.2912993197279147E-6</c:v>
                </c:pt>
                <c:pt idx="156">
                  <c:v>6.1075850340136164E-6</c:v>
                </c:pt>
                <c:pt idx="157">
                  <c:v>6.0788299319728135E-6</c:v>
                </c:pt>
                <c:pt idx="158">
                  <c:v>5.9140272108843751E-6</c:v>
                </c:pt>
                <c:pt idx="159">
                  <c:v>5.9405918367347113E-6</c:v>
                </c:pt>
                <c:pt idx="160">
                  <c:v>5.982857142857164E-6</c:v>
                </c:pt>
                <c:pt idx="161">
                  <c:v>6.2358639455782574E-6</c:v>
                </c:pt>
                <c:pt idx="162">
                  <c:v>5.7592448979592051E-6</c:v>
                </c:pt>
                <c:pt idx="163">
                  <c:v>5.8930476190476373E-6</c:v>
                </c:pt>
                <c:pt idx="164">
                  <c:v>6.144210884353757E-6</c:v>
                </c:pt>
                <c:pt idx="165">
                  <c:v>6.1706938775510396E-6</c:v>
                </c:pt>
                <c:pt idx="166">
                  <c:v>6.1732653061224682E-6</c:v>
                </c:pt>
                <c:pt idx="167">
                  <c:v>6.0826462585034127E-6</c:v>
                </c:pt>
                <c:pt idx="168">
                  <c:v>6.3843333333333546E-6</c:v>
                </c:pt>
                <c:pt idx="169">
                  <c:v>5.7944353741496738E-6</c:v>
                </c:pt>
                <c:pt idx="170">
                  <c:v>5.8760000000000171E-6</c:v>
                </c:pt>
                <c:pt idx="171">
                  <c:v>5.9413401360544499E-6</c:v>
                </c:pt>
                <c:pt idx="172">
                  <c:v>6.0499523809524074E-6</c:v>
                </c:pt>
                <c:pt idx="173">
                  <c:v>5.8225850340136123E-6</c:v>
                </c:pt>
                <c:pt idx="174">
                  <c:v>5.8159863945578392E-6</c:v>
                </c:pt>
                <c:pt idx="175">
                  <c:v>5.7874557823129448E-6</c:v>
                </c:pt>
                <c:pt idx="176">
                  <c:v>5.6774761904762041E-6</c:v>
                </c:pt>
                <c:pt idx="177">
                  <c:v>5.8501496598639591E-6</c:v>
                </c:pt>
                <c:pt idx="178">
                  <c:v>5.870285714285733E-6</c:v>
                </c:pt>
                <c:pt idx="179">
                  <c:v>5.5798571428571663E-6</c:v>
                </c:pt>
                <c:pt idx="180">
                  <c:v>5.4137414965986678E-6</c:v>
                </c:pt>
                <c:pt idx="181">
                  <c:v>6.096285714285733E-6</c:v>
                </c:pt>
                <c:pt idx="182">
                  <c:v>5.7703469387755275E-6</c:v>
                </c:pt>
                <c:pt idx="183">
                  <c:v>5.567557823129252E-6</c:v>
                </c:pt>
                <c:pt idx="184">
                  <c:v>5.5768231292517239E-6</c:v>
                </c:pt>
                <c:pt idx="185">
                  <c:v>6.2064353741496819E-6</c:v>
                </c:pt>
                <c:pt idx="186">
                  <c:v>5.995326530612262E-6</c:v>
                </c:pt>
                <c:pt idx="187">
                  <c:v>5.6859455782312925E-6</c:v>
                </c:pt>
                <c:pt idx="188">
                  <c:v>5.5114829931972953E-6</c:v>
                </c:pt>
                <c:pt idx="189">
                  <c:v>5.3017142857143033E-6</c:v>
                </c:pt>
                <c:pt idx="190">
                  <c:v>5.3447414965986571E-6</c:v>
                </c:pt>
                <c:pt idx="191">
                  <c:v>5.3231292517006922E-6</c:v>
                </c:pt>
                <c:pt idx="192">
                  <c:v>5.4572993197279088E-6</c:v>
                </c:pt>
                <c:pt idx="193">
                  <c:v>5.4280000000000139E-6</c:v>
                </c:pt>
                <c:pt idx="194">
                  <c:v>5.2818367346939026E-6</c:v>
                </c:pt>
                <c:pt idx="195">
                  <c:v>4.9946054421768838E-6</c:v>
                </c:pt>
                <c:pt idx="196">
                  <c:v>5.508986394557842E-6</c:v>
                </c:pt>
                <c:pt idx="197">
                  <c:v>5.6025714285714377E-6</c:v>
                </c:pt>
                <c:pt idx="198">
                  <c:v>5.1227414965986539E-6</c:v>
                </c:pt>
                <c:pt idx="199">
                  <c:v>4.9085850340136207E-6</c:v>
                </c:pt>
                <c:pt idx="200">
                  <c:v>5.1403537414966152E-6</c:v>
                </c:pt>
                <c:pt idx="201">
                  <c:v>5.3153741496598786E-6</c:v>
                </c:pt>
                <c:pt idx="202">
                  <c:v>5.2080272108843763E-6</c:v>
                </c:pt>
                <c:pt idx="203">
                  <c:v>5.0316326530612481E-6</c:v>
                </c:pt>
                <c:pt idx="204">
                  <c:v>5.3999251700680381E-6</c:v>
                </c:pt>
                <c:pt idx="205">
                  <c:v>5.2129387755102131E-6</c:v>
                </c:pt>
                <c:pt idx="206">
                  <c:v>4.9314217687074988E-6</c:v>
                </c:pt>
                <c:pt idx="207">
                  <c:v>4.6612585034013806E-6</c:v>
                </c:pt>
                <c:pt idx="208">
                  <c:v>4.8989183673469388E-6</c:v>
                </c:pt>
                <c:pt idx="209">
                  <c:v>4.9981156462585033E-6</c:v>
                </c:pt>
                <c:pt idx="210">
                  <c:v>5.0769727891156709E-6</c:v>
                </c:pt>
                <c:pt idx="211">
                  <c:v>4.9155578231292521E-6</c:v>
                </c:pt>
                <c:pt idx="212">
                  <c:v>4.8777687074830114E-6</c:v>
                </c:pt>
                <c:pt idx="213">
                  <c:v>4.5685034013605594E-6</c:v>
                </c:pt>
                <c:pt idx="214">
                  <c:v>4.9156122448979709E-6</c:v>
                </c:pt>
                <c:pt idx="215">
                  <c:v>4.7672176870748465E-6</c:v>
                </c:pt>
                <c:pt idx="216">
                  <c:v>4.3993129251700839E-6</c:v>
                </c:pt>
                <c:pt idx="217">
                  <c:v>4.4191020408163436E-6</c:v>
                </c:pt>
                <c:pt idx="218">
                  <c:v>4.6678435374149694E-6</c:v>
                </c:pt>
                <c:pt idx="219">
                  <c:v>4.2876054421768853E-6</c:v>
                </c:pt>
                <c:pt idx="220">
                  <c:v>4.5087891156462772E-6</c:v>
                </c:pt>
                <c:pt idx="221">
                  <c:v>4.4657823129251843E-6</c:v>
                </c:pt>
                <c:pt idx="222">
                  <c:v>4.4173877551020548E-6</c:v>
                </c:pt>
                <c:pt idx="223">
                  <c:v>4.4006258503401526E-6</c:v>
                </c:pt>
                <c:pt idx="224">
                  <c:v>4.3498367346938952E-6</c:v>
                </c:pt>
                <c:pt idx="225">
                  <c:v>4.61291836734693E-6</c:v>
                </c:pt>
                <c:pt idx="226">
                  <c:v>4.5409387755102134E-6</c:v>
                </c:pt>
                <c:pt idx="227">
                  <c:v>4.3851632653061406E-6</c:v>
                </c:pt>
                <c:pt idx="228">
                  <c:v>4.0816734693877738E-6</c:v>
                </c:pt>
                <c:pt idx="229">
                  <c:v>4.0368027210884506E-6</c:v>
                </c:pt>
                <c:pt idx="230">
                  <c:v>4.5682993197279042E-6</c:v>
                </c:pt>
                <c:pt idx="231">
                  <c:v>4.1820136054421928E-6</c:v>
                </c:pt>
                <c:pt idx="232">
                  <c:v>4.1052040816326734E-6</c:v>
                </c:pt>
                <c:pt idx="233">
                  <c:v>4.1053945578231324E-6</c:v>
                </c:pt>
                <c:pt idx="234">
                  <c:v>4.2748163265306122E-6</c:v>
                </c:pt>
                <c:pt idx="235">
                  <c:v>4.3869183673469385E-6</c:v>
                </c:pt>
                <c:pt idx="236">
                  <c:v>4.4344149659863964E-6</c:v>
                </c:pt>
                <c:pt idx="237">
                  <c:v>4.2898027210884523E-6</c:v>
                </c:pt>
                <c:pt idx="238">
                  <c:v>3.8021632653061341E-6</c:v>
                </c:pt>
                <c:pt idx="239">
                  <c:v>4.1008775510204088E-6</c:v>
                </c:pt>
              </c:numCache>
            </c:numRef>
          </c:val>
        </c:ser>
        <c:ser>
          <c:idx val="74"/>
          <c:order val="74"/>
          <c:tx>
            <c:strRef>
              <c:f>plot_data_c!$A$76</c:f>
              <c:strCache>
                <c:ptCount val="1"/>
                <c:pt idx="0">
                  <c:v>740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plot_data_c!$B$76:$IG$76</c:f>
              <c:numCache>
                <c:formatCode>General</c:formatCode>
                <c:ptCount val="240"/>
                <c:pt idx="0">
                  <c:v>9.8307382550335884E-6</c:v>
                </c:pt>
                <c:pt idx="1">
                  <c:v>9.3967114093960035E-6</c:v>
                </c:pt>
                <c:pt idx="2">
                  <c:v>9.9003355704698407E-6</c:v>
                </c:pt>
                <c:pt idx="3">
                  <c:v>9.5072483221476742E-6</c:v>
                </c:pt>
                <c:pt idx="4">
                  <c:v>9.4049664429530228E-6</c:v>
                </c:pt>
                <c:pt idx="5">
                  <c:v>9.6122147651006912E-6</c:v>
                </c:pt>
                <c:pt idx="6">
                  <c:v>9.5001342281879761E-6</c:v>
                </c:pt>
                <c:pt idx="7">
                  <c:v>9.6593288590604313E-6</c:v>
                </c:pt>
                <c:pt idx="8">
                  <c:v>9.503489932885972E-6</c:v>
                </c:pt>
                <c:pt idx="9">
                  <c:v>9.3722818791946762E-6</c:v>
                </c:pt>
                <c:pt idx="10">
                  <c:v>9.3843624161074194E-6</c:v>
                </c:pt>
                <c:pt idx="11">
                  <c:v>9.4479194630872679E-6</c:v>
                </c:pt>
                <c:pt idx="12">
                  <c:v>9.3436912751678267E-6</c:v>
                </c:pt>
                <c:pt idx="13">
                  <c:v>9.2800000000000213E-6</c:v>
                </c:pt>
                <c:pt idx="14">
                  <c:v>9.8005369127517338E-6</c:v>
                </c:pt>
                <c:pt idx="15">
                  <c:v>9.7369798657718124E-6</c:v>
                </c:pt>
                <c:pt idx="16">
                  <c:v>1.0206308724832247E-5</c:v>
                </c:pt>
                <c:pt idx="17">
                  <c:v>9.8828187919463481E-6</c:v>
                </c:pt>
                <c:pt idx="18">
                  <c:v>9.2124832214765309E-6</c:v>
                </c:pt>
                <c:pt idx="19">
                  <c:v>9.9025503355705121E-6</c:v>
                </c:pt>
                <c:pt idx="20">
                  <c:v>1.007859060402686E-5</c:v>
                </c:pt>
                <c:pt idx="21">
                  <c:v>9.9333557046980058E-6</c:v>
                </c:pt>
                <c:pt idx="22">
                  <c:v>9.5471812080537149E-6</c:v>
                </c:pt>
                <c:pt idx="23">
                  <c:v>1.0021543624161104E-5</c:v>
                </c:pt>
                <c:pt idx="24">
                  <c:v>9.8560402684564247E-6</c:v>
                </c:pt>
                <c:pt idx="25">
                  <c:v>1.0193959731543627E-5</c:v>
                </c:pt>
                <c:pt idx="26">
                  <c:v>1.0431275167785278E-5</c:v>
                </c:pt>
                <c:pt idx="27">
                  <c:v>1.0337785234899341E-5</c:v>
                </c:pt>
                <c:pt idx="28">
                  <c:v>1.0359261744966467E-5</c:v>
                </c:pt>
                <c:pt idx="29">
                  <c:v>9.9991275167785579E-6</c:v>
                </c:pt>
                <c:pt idx="30">
                  <c:v>9.9902013422818795E-6</c:v>
                </c:pt>
                <c:pt idx="31">
                  <c:v>9.8833557046980148E-6</c:v>
                </c:pt>
                <c:pt idx="32">
                  <c:v>9.679328859060426E-6</c:v>
                </c:pt>
                <c:pt idx="33">
                  <c:v>1.0027852348993324E-5</c:v>
                </c:pt>
                <c:pt idx="34">
                  <c:v>9.9954362416107926E-6</c:v>
                </c:pt>
                <c:pt idx="35">
                  <c:v>9.9251006711409798E-6</c:v>
                </c:pt>
                <c:pt idx="36">
                  <c:v>1.0562281879194631E-5</c:v>
                </c:pt>
                <c:pt idx="37">
                  <c:v>1.0095302013422821E-5</c:v>
                </c:pt>
                <c:pt idx="38">
                  <c:v>1.0365369127516801E-5</c:v>
                </c:pt>
                <c:pt idx="39">
                  <c:v>1.0936442953020134E-5</c:v>
                </c:pt>
                <c:pt idx="40">
                  <c:v>1.1213489932885942E-5</c:v>
                </c:pt>
                <c:pt idx="41">
                  <c:v>1.0674966442953021E-5</c:v>
                </c:pt>
                <c:pt idx="42">
                  <c:v>1.0391677852348993E-5</c:v>
                </c:pt>
                <c:pt idx="43">
                  <c:v>1.0328657718120828E-5</c:v>
                </c:pt>
                <c:pt idx="44">
                  <c:v>1.0857919463087278E-5</c:v>
                </c:pt>
                <c:pt idx="45">
                  <c:v>1.1158590604026868E-5</c:v>
                </c:pt>
                <c:pt idx="46">
                  <c:v>1.1100536912751703E-5</c:v>
                </c:pt>
                <c:pt idx="47">
                  <c:v>1.11442281879195E-5</c:v>
                </c:pt>
                <c:pt idx="48">
                  <c:v>1.1247986577181211E-5</c:v>
                </c:pt>
                <c:pt idx="49">
                  <c:v>1.1701006711409435E-5</c:v>
                </c:pt>
                <c:pt idx="50">
                  <c:v>1.2243489932885942E-5</c:v>
                </c:pt>
                <c:pt idx="51">
                  <c:v>1.2541342281879203E-5</c:v>
                </c:pt>
                <c:pt idx="52">
                  <c:v>1.2614563758389284E-5</c:v>
                </c:pt>
                <c:pt idx="53">
                  <c:v>1.2565973154362448E-5</c:v>
                </c:pt>
                <c:pt idx="54">
                  <c:v>1.276322147651011E-5</c:v>
                </c:pt>
                <c:pt idx="55">
                  <c:v>1.2858724832214789E-5</c:v>
                </c:pt>
                <c:pt idx="56">
                  <c:v>1.3487248322147663E-5</c:v>
                </c:pt>
                <c:pt idx="57">
                  <c:v>1.3406778523489965E-5</c:v>
                </c:pt>
                <c:pt idx="58">
                  <c:v>1.3525167785234928E-5</c:v>
                </c:pt>
                <c:pt idx="59">
                  <c:v>1.3192080536912793E-5</c:v>
                </c:pt>
                <c:pt idx="60">
                  <c:v>1.3236107382550368E-5</c:v>
                </c:pt>
                <c:pt idx="61">
                  <c:v>1.3728120805369183E-5</c:v>
                </c:pt>
                <c:pt idx="62">
                  <c:v>1.4042080536912787E-5</c:v>
                </c:pt>
                <c:pt idx="63">
                  <c:v>1.3913154362416169E-5</c:v>
                </c:pt>
                <c:pt idx="64">
                  <c:v>1.4514429530201361E-5</c:v>
                </c:pt>
                <c:pt idx="65">
                  <c:v>1.4480268456375841E-5</c:v>
                </c:pt>
                <c:pt idx="66">
                  <c:v>1.6300067114093996E-5</c:v>
                </c:pt>
                <c:pt idx="67">
                  <c:v>1.6281208053691305E-5</c:v>
                </c:pt>
                <c:pt idx="68">
                  <c:v>1.7031812080536921E-5</c:v>
                </c:pt>
                <c:pt idx="69">
                  <c:v>1.6782818791946367E-5</c:v>
                </c:pt>
                <c:pt idx="70">
                  <c:v>1.6553288590604056E-5</c:v>
                </c:pt>
                <c:pt idx="71">
                  <c:v>1.5966912751677851E-5</c:v>
                </c:pt>
                <c:pt idx="72">
                  <c:v>1.6883489932885972E-5</c:v>
                </c:pt>
                <c:pt idx="73">
                  <c:v>1.6280671140939657E-5</c:v>
                </c:pt>
                <c:pt idx="74">
                  <c:v>1.6588993288590638E-5</c:v>
                </c:pt>
                <c:pt idx="75">
                  <c:v>1.6578120805369187E-5</c:v>
                </c:pt>
                <c:pt idx="76">
                  <c:v>1.7010000000000029E-5</c:v>
                </c:pt>
                <c:pt idx="77">
                  <c:v>1.7041677852349001E-5</c:v>
                </c:pt>
                <c:pt idx="78">
                  <c:v>1.7250268456375845E-5</c:v>
                </c:pt>
                <c:pt idx="79">
                  <c:v>1.6914496644295348E-5</c:v>
                </c:pt>
                <c:pt idx="80">
                  <c:v>1.7330000000000029E-5</c:v>
                </c:pt>
                <c:pt idx="81">
                  <c:v>1.7035838926174499E-5</c:v>
                </c:pt>
                <c:pt idx="82">
                  <c:v>1.7198993288590603E-5</c:v>
                </c:pt>
                <c:pt idx="83">
                  <c:v>1.6970067114093995E-5</c:v>
                </c:pt>
                <c:pt idx="84">
                  <c:v>1.7753557046979915E-5</c:v>
                </c:pt>
                <c:pt idx="85">
                  <c:v>1.7844832214765173E-5</c:v>
                </c:pt>
                <c:pt idx="86">
                  <c:v>1.8355838926174507E-5</c:v>
                </c:pt>
                <c:pt idx="87">
                  <c:v>1.761610738255037E-5</c:v>
                </c:pt>
                <c:pt idx="88">
                  <c:v>1.7865637583892623E-5</c:v>
                </c:pt>
                <c:pt idx="89">
                  <c:v>1.7729731543624196E-5</c:v>
                </c:pt>
                <c:pt idx="90">
                  <c:v>1.8559395973154364E-5</c:v>
                </c:pt>
                <c:pt idx="91">
                  <c:v>1.845033557046983E-5</c:v>
                </c:pt>
                <c:pt idx="92">
                  <c:v>1.8612483221476556E-5</c:v>
                </c:pt>
                <c:pt idx="93">
                  <c:v>1.8871275167785296E-5</c:v>
                </c:pt>
                <c:pt idx="94">
                  <c:v>1.9772953020134271E-5</c:v>
                </c:pt>
                <c:pt idx="95">
                  <c:v>1.9703758389261829E-5</c:v>
                </c:pt>
                <c:pt idx="96">
                  <c:v>1.8716040268456428E-5</c:v>
                </c:pt>
                <c:pt idx="97">
                  <c:v>1.8773154362416175E-5</c:v>
                </c:pt>
                <c:pt idx="98">
                  <c:v>1.891503355704698E-5</c:v>
                </c:pt>
                <c:pt idx="99">
                  <c:v>1.838778523489939E-5</c:v>
                </c:pt>
                <c:pt idx="100">
                  <c:v>1.8684697986577223E-5</c:v>
                </c:pt>
                <c:pt idx="101">
                  <c:v>1.8478389261745004E-5</c:v>
                </c:pt>
                <c:pt idx="102">
                  <c:v>1.8714228187919509E-5</c:v>
                </c:pt>
                <c:pt idx="103">
                  <c:v>1.8537583892617513E-5</c:v>
                </c:pt>
                <c:pt idx="104">
                  <c:v>1.7756979865771846E-5</c:v>
                </c:pt>
                <c:pt idx="105">
                  <c:v>1.8000872483221514E-5</c:v>
                </c:pt>
                <c:pt idx="106">
                  <c:v>1.7845369127516821E-5</c:v>
                </c:pt>
                <c:pt idx="107">
                  <c:v>1.7969395973154365E-5</c:v>
                </c:pt>
                <c:pt idx="108">
                  <c:v>1.7546979865771849E-5</c:v>
                </c:pt>
                <c:pt idx="109">
                  <c:v>1.7773892617449696E-5</c:v>
                </c:pt>
                <c:pt idx="110">
                  <c:v>1.7046778523489964E-5</c:v>
                </c:pt>
                <c:pt idx="111">
                  <c:v>1.7478456375838925E-5</c:v>
                </c:pt>
                <c:pt idx="112">
                  <c:v>1.7437315436241613E-5</c:v>
                </c:pt>
                <c:pt idx="113">
                  <c:v>1.6554966442953051E-5</c:v>
                </c:pt>
                <c:pt idx="114">
                  <c:v>1.7177583892617509E-5</c:v>
                </c:pt>
                <c:pt idx="115">
                  <c:v>1.7148859060402745E-5</c:v>
                </c:pt>
                <c:pt idx="116">
                  <c:v>1.7085838926174501E-5</c:v>
                </c:pt>
                <c:pt idx="117">
                  <c:v>1.6891543624161133E-5</c:v>
                </c:pt>
                <c:pt idx="118">
                  <c:v>1.6714161073825549E-5</c:v>
                </c:pt>
                <c:pt idx="119">
                  <c:v>1.6727852348993348E-5</c:v>
                </c:pt>
                <c:pt idx="120">
                  <c:v>1.6543758389261808E-5</c:v>
                </c:pt>
                <c:pt idx="121">
                  <c:v>1.7002348993288628E-5</c:v>
                </c:pt>
                <c:pt idx="122">
                  <c:v>1.6841342281879232E-5</c:v>
                </c:pt>
                <c:pt idx="123">
                  <c:v>1.6647785234899389E-5</c:v>
                </c:pt>
                <c:pt idx="124">
                  <c:v>1.6784832214765187E-5</c:v>
                </c:pt>
                <c:pt idx="125">
                  <c:v>1.7035570469798704E-5</c:v>
                </c:pt>
                <c:pt idx="126">
                  <c:v>1.7542147651006749E-5</c:v>
                </c:pt>
                <c:pt idx="127">
                  <c:v>1.7871610738255076E-5</c:v>
                </c:pt>
                <c:pt idx="128">
                  <c:v>1.9850402684563826E-5</c:v>
                </c:pt>
                <c:pt idx="129">
                  <c:v>1.9231543624161131E-5</c:v>
                </c:pt>
                <c:pt idx="130">
                  <c:v>1.9182885906040333E-5</c:v>
                </c:pt>
                <c:pt idx="131">
                  <c:v>1.8075973154362455E-5</c:v>
                </c:pt>
                <c:pt idx="132">
                  <c:v>1.6251073825503396E-5</c:v>
                </c:pt>
                <c:pt idx="133">
                  <c:v>1.464161073825507E-5</c:v>
                </c:pt>
                <c:pt idx="134">
                  <c:v>1.4593355704698019E-5</c:v>
                </c:pt>
                <c:pt idx="135">
                  <c:v>1.3707046979865794E-5</c:v>
                </c:pt>
                <c:pt idx="136">
                  <c:v>1.3431543624161111E-5</c:v>
                </c:pt>
                <c:pt idx="137">
                  <c:v>1.3144832214765162E-5</c:v>
                </c:pt>
                <c:pt idx="138">
                  <c:v>1.2993020134228216E-5</c:v>
                </c:pt>
                <c:pt idx="139">
                  <c:v>1.2995503355704719E-5</c:v>
                </c:pt>
                <c:pt idx="140">
                  <c:v>1.3498053691275208E-5</c:v>
                </c:pt>
                <c:pt idx="141">
                  <c:v>1.3162080536912805E-5</c:v>
                </c:pt>
                <c:pt idx="142">
                  <c:v>1.3509530201342332E-5</c:v>
                </c:pt>
                <c:pt idx="143">
                  <c:v>1.2783221476510108E-5</c:v>
                </c:pt>
                <c:pt idx="144">
                  <c:v>1.3074630872483223E-5</c:v>
                </c:pt>
                <c:pt idx="145">
                  <c:v>1.3268993288590624E-5</c:v>
                </c:pt>
                <c:pt idx="146">
                  <c:v>1.1867181208053754E-5</c:v>
                </c:pt>
                <c:pt idx="147">
                  <c:v>1.1066308724832252E-5</c:v>
                </c:pt>
                <c:pt idx="148">
                  <c:v>9.8743624161074231E-6</c:v>
                </c:pt>
                <c:pt idx="149">
                  <c:v>9.9525503355705133E-6</c:v>
                </c:pt>
                <c:pt idx="150">
                  <c:v>8.9091275167785531E-6</c:v>
                </c:pt>
                <c:pt idx="151">
                  <c:v>7.5381208053691554E-6</c:v>
                </c:pt>
                <c:pt idx="152">
                  <c:v>6.2974765100671273E-6</c:v>
                </c:pt>
                <c:pt idx="153">
                  <c:v>6.3850872483221575E-6</c:v>
                </c:pt>
                <c:pt idx="154">
                  <c:v>6.1710335570469878E-6</c:v>
                </c:pt>
                <c:pt idx="155">
                  <c:v>6.2246979865771987E-6</c:v>
                </c:pt>
                <c:pt idx="156">
                  <c:v>6.4236711409396263E-6</c:v>
                </c:pt>
                <c:pt idx="157">
                  <c:v>6.1314362416107496E-6</c:v>
                </c:pt>
                <c:pt idx="158">
                  <c:v>6.2457046979865915E-6</c:v>
                </c:pt>
                <c:pt idx="159">
                  <c:v>6.2232751677852474E-6</c:v>
                </c:pt>
                <c:pt idx="160">
                  <c:v>6.346912751677869E-6</c:v>
                </c:pt>
                <c:pt idx="161">
                  <c:v>6.0800738255033847E-6</c:v>
                </c:pt>
                <c:pt idx="162">
                  <c:v>6.0886241610738531E-6</c:v>
                </c:pt>
                <c:pt idx="163">
                  <c:v>5.8777651006711676E-6</c:v>
                </c:pt>
                <c:pt idx="164">
                  <c:v>6.2443557046980019E-6</c:v>
                </c:pt>
                <c:pt idx="165">
                  <c:v>5.8346174496644458E-6</c:v>
                </c:pt>
                <c:pt idx="166">
                  <c:v>5.9470402684563872E-6</c:v>
                </c:pt>
                <c:pt idx="167">
                  <c:v>5.6220000000000014E-6</c:v>
                </c:pt>
                <c:pt idx="168">
                  <c:v>5.9648993288590747E-6</c:v>
                </c:pt>
                <c:pt idx="169">
                  <c:v>5.8085570469798782E-6</c:v>
                </c:pt>
                <c:pt idx="170">
                  <c:v>5.8986644295302193E-6</c:v>
                </c:pt>
                <c:pt idx="171">
                  <c:v>6.075953020134249E-6</c:v>
                </c:pt>
                <c:pt idx="172">
                  <c:v>6.0668926174496848E-6</c:v>
                </c:pt>
                <c:pt idx="173">
                  <c:v>5.637832214765112E-6</c:v>
                </c:pt>
                <c:pt idx="174">
                  <c:v>5.6783020134228481E-6</c:v>
                </c:pt>
                <c:pt idx="175">
                  <c:v>5.795302013422848E-6</c:v>
                </c:pt>
                <c:pt idx="176">
                  <c:v>5.4103221476510275E-6</c:v>
                </c:pt>
                <c:pt idx="177">
                  <c:v>5.3294966442953126E-6</c:v>
                </c:pt>
                <c:pt idx="178">
                  <c:v>5.4799865771812133E-6</c:v>
                </c:pt>
                <c:pt idx="179">
                  <c:v>5.6738187919463288E-6</c:v>
                </c:pt>
                <c:pt idx="180">
                  <c:v>5.4038993288590821E-6</c:v>
                </c:pt>
                <c:pt idx="181">
                  <c:v>5.6787449664429603E-6</c:v>
                </c:pt>
                <c:pt idx="182">
                  <c:v>5.5808322147651157E-6</c:v>
                </c:pt>
                <c:pt idx="183">
                  <c:v>5.7422214765100877E-6</c:v>
                </c:pt>
                <c:pt idx="184">
                  <c:v>5.7114630872483508E-6</c:v>
                </c:pt>
                <c:pt idx="185">
                  <c:v>5.7754429530201611E-6</c:v>
                </c:pt>
                <c:pt idx="186">
                  <c:v>5.7457651006711704E-6</c:v>
                </c:pt>
                <c:pt idx="187">
                  <c:v>5.8187919463087362E-6</c:v>
                </c:pt>
                <c:pt idx="188">
                  <c:v>5.5416912751678028E-6</c:v>
                </c:pt>
                <c:pt idx="189">
                  <c:v>5.3764026845637892E-6</c:v>
                </c:pt>
                <c:pt idx="190">
                  <c:v>5.1834765100671241E-6</c:v>
                </c:pt>
                <c:pt idx="191">
                  <c:v>5.1882953020134425E-6</c:v>
                </c:pt>
                <c:pt idx="192">
                  <c:v>5.3659194630872483E-6</c:v>
                </c:pt>
                <c:pt idx="193">
                  <c:v>5.1682214765100802E-6</c:v>
                </c:pt>
                <c:pt idx="194">
                  <c:v>5.1614966442953127E-6</c:v>
                </c:pt>
                <c:pt idx="195">
                  <c:v>5.4212818791946508E-6</c:v>
                </c:pt>
                <c:pt idx="196">
                  <c:v>5.2039798657718314E-6</c:v>
                </c:pt>
                <c:pt idx="197">
                  <c:v>5.2982885906040489E-6</c:v>
                </c:pt>
                <c:pt idx="198">
                  <c:v>5.3926644295302135E-6</c:v>
                </c:pt>
                <c:pt idx="199">
                  <c:v>5.3816979865772036E-6</c:v>
                </c:pt>
                <c:pt idx="200">
                  <c:v>5.451624161073854E-6</c:v>
                </c:pt>
                <c:pt idx="201">
                  <c:v>5.0634697986577395E-6</c:v>
                </c:pt>
                <c:pt idx="202">
                  <c:v>4.9439932885906308E-6</c:v>
                </c:pt>
                <c:pt idx="203">
                  <c:v>5.10659060402686E-6</c:v>
                </c:pt>
                <c:pt idx="204">
                  <c:v>5.5340335570469794E-6</c:v>
                </c:pt>
                <c:pt idx="205">
                  <c:v>5.0674362416107383E-6</c:v>
                </c:pt>
                <c:pt idx="206">
                  <c:v>5.1726174496644443E-6</c:v>
                </c:pt>
                <c:pt idx="207">
                  <c:v>5.0140939597315533E-6</c:v>
                </c:pt>
                <c:pt idx="208">
                  <c:v>4.8387919463087363E-6</c:v>
                </c:pt>
                <c:pt idx="209">
                  <c:v>4.6662751677852384E-6</c:v>
                </c:pt>
                <c:pt idx="210">
                  <c:v>5.0539530201342459E-6</c:v>
                </c:pt>
                <c:pt idx="211">
                  <c:v>4.8488255033557114E-6</c:v>
                </c:pt>
                <c:pt idx="212">
                  <c:v>4.8121208053691404E-6</c:v>
                </c:pt>
                <c:pt idx="213">
                  <c:v>4.9107315436241837E-6</c:v>
                </c:pt>
                <c:pt idx="214">
                  <c:v>4.9275771812080696E-6</c:v>
                </c:pt>
                <c:pt idx="215">
                  <c:v>4.6442281879194807E-6</c:v>
                </c:pt>
                <c:pt idx="216">
                  <c:v>4.8506174496644421E-6</c:v>
                </c:pt>
                <c:pt idx="217">
                  <c:v>4.6936241610738445E-6</c:v>
                </c:pt>
                <c:pt idx="218">
                  <c:v>4.6953825503355703E-6</c:v>
                </c:pt>
                <c:pt idx="219">
                  <c:v>4.4790402684563913E-6</c:v>
                </c:pt>
                <c:pt idx="220">
                  <c:v>4.618228187919483E-6</c:v>
                </c:pt>
                <c:pt idx="221">
                  <c:v>4.3670671140939741E-6</c:v>
                </c:pt>
                <c:pt idx="222">
                  <c:v>4.1622214765100724E-6</c:v>
                </c:pt>
                <c:pt idx="223">
                  <c:v>4.3658657718120814E-6</c:v>
                </c:pt>
                <c:pt idx="224">
                  <c:v>4.3039328859060518E-6</c:v>
                </c:pt>
                <c:pt idx="225">
                  <c:v>4.2715637583892836E-6</c:v>
                </c:pt>
                <c:pt idx="226">
                  <c:v>4.2913355704697983E-6</c:v>
                </c:pt>
                <c:pt idx="227">
                  <c:v>4.2116845637583933E-6</c:v>
                </c:pt>
                <c:pt idx="228">
                  <c:v>4.3848791946308946E-6</c:v>
                </c:pt>
                <c:pt idx="229">
                  <c:v>4.3532818791946417E-6</c:v>
                </c:pt>
                <c:pt idx="230">
                  <c:v>4.2987516778523533E-6</c:v>
                </c:pt>
                <c:pt idx="231">
                  <c:v>3.9047785234899438E-6</c:v>
                </c:pt>
                <c:pt idx="232">
                  <c:v>3.8743020134228252E-6</c:v>
                </c:pt>
                <c:pt idx="233">
                  <c:v>4.0347516778523513E-6</c:v>
                </c:pt>
                <c:pt idx="234">
                  <c:v>4.1498120805369133E-6</c:v>
                </c:pt>
                <c:pt idx="235">
                  <c:v>4.1204630872483393E-6</c:v>
                </c:pt>
                <c:pt idx="236">
                  <c:v>3.9724966442953119E-6</c:v>
                </c:pt>
                <c:pt idx="237">
                  <c:v>4.297147651006712E-6</c:v>
                </c:pt>
                <c:pt idx="238">
                  <c:v>4.0952147651006837E-6</c:v>
                </c:pt>
                <c:pt idx="239">
                  <c:v>4.2888456375839036E-6</c:v>
                </c:pt>
              </c:numCache>
            </c:numRef>
          </c:val>
        </c:ser>
        <c:ser>
          <c:idx val="75"/>
          <c:order val="75"/>
          <c:tx>
            <c:strRef>
              <c:f>plot_data_c!$A$77</c:f>
              <c:strCache>
                <c:ptCount val="1"/>
                <c:pt idx="0">
                  <c:v>750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plot_data_c!$B$77:$IG$77</c:f>
              <c:numCache>
                <c:formatCode>General</c:formatCode>
                <c:ptCount val="240"/>
                <c:pt idx="0">
                  <c:v>9.620596026490098E-6</c:v>
                </c:pt>
                <c:pt idx="1">
                  <c:v>9.6274172185430895E-6</c:v>
                </c:pt>
                <c:pt idx="2">
                  <c:v>9.5458278145695725E-6</c:v>
                </c:pt>
                <c:pt idx="3">
                  <c:v>9.375562913907352E-6</c:v>
                </c:pt>
                <c:pt idx="4">
                  <c:v>9.4992715231788205E-6</c:v>
                </c:pt>
                <c:pt idx="5">
                  <c:v>9.4561589403973786E-6</c:v>
                </c:pt>
                <c:pt idx="6">
                  <c:v>9.5193377483443983E-6</c:v>
                </c:pt>
                <c:pt idx="7">
                  <c:v>9.3276158940397721E-6</c:v>
                </c:pt>
                <c:pt idx="8">
                  <c:v>9.1923178807947046E-6</c:v>
                </c:pt>
                <c:pt idx="9">
                  <c:v>9.2558940397351448E-6</c:v>
                </c:pt>
                <c:pt idx="10">
                  <c:v>9.341258278145723E-6</c:v>
                </c:pt>
                <c:pt idx="11">
                  <c:v>9.4566887417218789E-6</c:v>
                </c:pt>
                <c:pt idx="12">
                  <c:v>9.4577483443708727E-6</c:v>
                </c:pt>
                <c:pt idx="13">
                  <c:v>9.6387417218543053E-6</c:v>
                </c:pt>
                <c:pt idx="14">
                  <c:v>9.6095364238411009E-6</c:v>
                </c:pt>
                <c:pt idx="15">
                  <c:v>9.4080132450331207E-6</c:v>
                </c:pt>
                <c:pt idx="16">
                  <c:v>9.7099337748344527E-6</c:v>
                </c:pt>
                <c:pt idx="17">
                  <c:v>9.6017880794702259E-6</c:v>
                </c:pt>
                <c:pt idx="18">
                  <c:v>9.1970198675497036E-6</c:v>
                </c:pt>
                <c:pt idx="19">
                  <c:v>9.8927152317881303E-6</c:v>
                </c:pt>
                <c:pt idx="20">
                  <c:v>9.8957615894040183E-6</c:v>
                </c:pt>
                <c:pt idx="21">
                  <c:v>9.8109933774834794E-6</c:v>
                </c:pt>
                <c:pt idx="22">
                  <c:v>9.5290066225165743E-6</c:v>
                </c:pt>
                <c:pt idx="23">
                  <c:v>1.0012582781456961E-5</c:v>
                </c:pt>
                <c:pt idx="24">
                  <c:v>1.0407615894039741E-5</c:v>
                </c:pt>
                <c:pt idx="25">
                  <c:v>1.007251655629139E-5</c:v>
                </c:pt>
                <c:pt idx="26">
                  <c:v>9.9269536423841067E-6</c:v>
                </c:pt>
                <c:pt idx="27">
                  <c:v>1.01484105960265E-5</c:v>
                </c:pt>
                <c:pt idx="28">
                  <c:v>1.0484437086092737E-5</c:v>
                </c:pt>
                <c:pt idx="29">
                  <c:v>9.9288741721854552E-6</c:v>
                </c:pt>
                <c:pt idx="30">
                  <c:v>9.8362913907285039E-6</c:v>
                </c:pt>
                <c:pt idx="31">
                  <c:v>9.5971523178808269E-6</c:v>
                </c:pt>
                <c:pt idx="32">
                  <c:v>9.6719205298013541E-6</c:v>
                </c:pt>
                <c:pt idx="33">
                  <c:v>9.9982119205298067E-6</c:v>
                </c:pt>
                <c:pt idx="34">
                  <c:v>1.0497748344370861E-5</c:v>
                </c:pt>
                <c:pt idx="35">
                  <c:v>1.016278145695367E-5</c:v>
                </c:pt>
                <c:pt idx="36">
                  <c:v>1.0474370860927183E-5</c:v>
                </c:pt>
                <c:pt idx="37">
                  <c:v>1.0202781456953671E-5</c:v>
                </c:pt>
                <c:pt idx="38">
                  <c:v>1.0196225165562944E-5</c:v>
                </c:pt>
                <c:pt idx="39">
                  <c:v>1.0436953642384129E-5</c:v>
                </c:pt>
                <c:pt idx="40">
                  <c:v>1.0745629139072888E-5</c:v>
                </c:pt>
                <c:pt idx="41">
                  <c:v>1.0721721854304666E-5</c:v>
                </c:pt>
                <c:pt idx="42">
                  <c:v>1.0795165562913936E-5</c:v>
                </c:pt>
                <c:pt idx="43">
                  <c:v>1.0858741721854304E-5</c:v>
                </c:pt>
                <c:pt idx="44">
                  <c:v>1.0675562913907307E-5</c:v>
                </c:pt>
                <c:pt idx="45">
                  <c:v>1.1135629139072881E-5</c:v>
                </c:pt>
                <c:pt idx="46">
                  <c:v>1.0905298013245058E-5</c:v>
                </c:pt>
                <c:pt idx="47">
                  <c:v>1.1003245033112622E-5</c:v>
                </c:pt>
                <c:pt idx="48">
                  <c:v>1.1476225165562958E-5</c:v>
                </c:pt>
                <c:pt idx="49">
                  <c:v>1.1742715231788146E-5</c:v>
                </c:pt>
                <c:pt idx="50">
                  <c:v>1.2363112582781461E-5</c:v>
                </c:pt>
                <c:pt idx="51">
                  <c:v>1.2207615894039741E-5</c:v>
                </c:pt>
                <c:pt idx="52">
                  <c:v>1.2108013245033151E-5</c:v>
                </c:pt>
                <c:pt idx="53">
                  <c:v>1.1879403973509933E-5</c:v>
                </c:pt>
                <c:pt idx="54">
                  <c:v>1.2356556291390753E-5</c:v>
                </c:pt>
                <c:pt idx="55">
                  <c:v>1.2488940397351012E-5</c:v>
                </c:pt>
                <c:pt idx="56">
                  <c:v>1.3090728476821214E-5</c:v>
                </c:pt>
                <c:pt idx="57">
                  <c:v>1.30823178807947E-5</c:v>
                </c:pt>
                <c:pt idx="58">
                  <c:v>1.3558874172185473E-5</c:v>
                </c:pt>
                <c:pt idx="59">
                  <c:v>1.3544900662251695E-5</c:v>
                </c:pt>
                <c:pt idx="60">
                  <c:v>1.3024966887417254E-5</c:v>
                </c:pt>
                <c:pt idx="61">
                  <c:v>1.3343311258278189E-5</c:v>
                </c:pt>
                <c:pt idx="62">
                  <c:v>1.3829205298013311E-5</c:v>
                </c:pt>
                <c:pt idx="63">
                  <c:v>1.3669139072847725E-5</c:v>
                </c:pt>
                <c:pt idx="64">
                  <c:v>1.3839735099337806E-5</c:v>
                </c:pt>
                <c:pt idx="65">
                  <c:v>1.4845761589404003E-5</c:v>
                </c:pt>
                <c:pt idx="66">
                  <c:v>1.5759933774834435E-5</c:v>
                </c:pt>
                <c:pt idx="67">
                  <c:v>1.6436225165562973E-5</c:v>
                </c:pt>
                <c:pt idx="68">
                  <c:v>1.6649403973509961E-5</c:v>
                </c:pt>
                <c:pt idx="69">
                  <c:v>1.6573046357615933E-5</c:v>
                </c:pt>
                <c:pt idx="70">
                  <c:v>1.6104701986755004E-5</c:v>
                </c:pt>
                <c:pt idx="71">
                  <c:v>1.6200596026490103E-5</c:v>
                </c:pt>
                <c:pt idx="72">
                  <c:v>1.7185430463576194E-5</c:v>
                </c:pt>
                <c:pt idx="73">
                  <c:v>1.6628278145695425E-5</c:v>
                </c:pt>
                <c:pt idx="74">
                  <c:v>1.585364238410596E-5</c:v>
                </c:pt>
                <c:pt idx="75">
                  <c:v>1.6074569536423874E-5</c:v>
                </c:pt>
                <c:pt idx="76">
                  <c:v>1.6688741721854343E-5</c:v>
                </c:pt>
                <c:pt idx="77">
                  <c:v>1.6663112582781493E-5</c:v>
                </c:pt>
                <c:pt idx="78">
                  <c:v>1.7080993377483474E-5</c:v>
                </c:pt>
                <c:pt idx="79">
                  <c:v>1.711086092715235E-5</c:v>
                </c:pt>
                <c:pt idx="80">
                  <c:v>1.6386688741721901E-5</c:v>
                </c:pt>
                <c:pt idx="81">
                  <c:v>1.6842450331125891E-5</c:v>
                </c:pt>
                <c:pt idx="82">
                  <c:v>1.7204370860927214E-5</c:v>
                </c:pt>
                <c:pt idx="83">
                  <c:v>1.7132119205298059E-5</c:v>
                </c:pt>
                <c:pt idx="84">
                  <c:v>1.7748079470198715E-5</c:v>
                </c:pt>
                <c:pt idx="85">
                  <c:v>1.77384105960265E-5</c:v>
                </c:pt>
                <c:pt idx="86">
                  <c:v>1.748066225165566E-5</c:v>
                </c:pt>
                <c:pt idx="87">
                  <c:v>1.7448145695364298E-5</c:v>
                </c:pt>
                <c:pt idx="88">
                  <c:v>1.7750132450331123E-5</c:v>
                </c:pt>
                <c:pt idx="89">
                  <c:v>1.7545827814569594E-5</c:v>
                </c:pt>
                <c:pt idx="90">
                  <c:v>1.7690397350993385E-5</c:v>
                </c:pt>
                <c:pt idx="91">
                  <c:v>1.8228476821192087E-5</c:v>
                </c:pt>
                <c:pt idx="92">
                  <c:v>1.8241721854304684E-5</c:v>
                </c:pt>
                <c:pt idx="93">
                  <c:v>1.8717218543046365E-5</c:v>
                </c:pt>
                <c:pt idx="94">
                  <c:v>1.931880794701993E-5</c:v>
                </c:pt>
                <c:pt idx="95">
                  <c:v>1.933536423841066E-5</c:v>
                </c:pt>
                <c:pt idx="96">
                  <c:v>1.9076556291390785E-5</c:v>
                </c:pt>
                <c:pt idx="97">
                  <c:v>1.8880662251655684E-5</c:v>
                </c:pt>
                <c:pt idx="98">
                  <c:v>1.8469337748344407E-5</c:v>
                </c:pt>
                <c:pt idx="99">
                  <c:v>1.8555496688741745E-5</c:v>
                </c:pt>
                <c:pt idx="100">
                  <c:v>1.8514900662251695E-5</c:v>
                </c:pt>
                <c:pt idx="101">
                  <c:v>1.8006754966887482E-5</c:v>
                </c:pt>
                <c:pt idx="102">
                  <c:v>1.8014635761589445E-5</c:v>
                </c:pt>
                <c:pt idx="103">
                  <c:v>1.837370860927157E-5</c:v>
                </c:pt>
                <c:pt idx="104">
                  <c:v>1.8353046357615933E-5</c:v>
                </c:pt>
                <c:pt idx="105">
                  <c:v>1.7991920529801325E-5</c:v>
                </c:pt>
                <c:pt idx="106">
                  <c:v>1.7609668874172185E-5</c:v>
                </c:pt>
                <c:pt idx="107">
                  <c:v>1.7191125827814614E-5</c:v>
                </c:pt>
                <c:pt idx="108">
                  <c:v>1.702682119205304E-5</c:v>
                </c:pt>
                <c:pt idx="109">
                  <c:v>1.6954437086092764E-5</c:v>
                </c:pt>
                <c:pt idx="110">
                  <c:v>1.6959735099337814E-5</c:v>
                </c:pt>
                <c:pt idx="111">
                  <c:v>1.7389006622516591E-5</c:v>
                </c:pt>
                <c:pt idx="112">
                  <c:v>1.740602649006627E-5</c:v>
                </c:pt>
                <c:pt idx="113">
                  <c:v>1.6747748344370918E-5</c:v>
                </c:pt>
                <c:pt idx="114">
                  <c:v>1.6731721854304683E-5</c:v>
                </c:pt>
                <c:pt idx="115">
                  <c:v>1.6768145695364308E-5</c:v>
                </c:pt>
                <c:pt idx="116">
                  <c:v>1.6966490066225227E-5</c:v>
                </c:pt>
                <c:pt idx="117">
                  <c:v>1.6779867549668931E-5</c:v>
                </c:pt>
                <c:pt idx="118">
                  <c:v>1.6283443708609317E-5</c:v>
                </c:pt>
                <c:pt idx="119">
                  <c:v>1.6720132450331179E-5</c:v>
                </c:pt>
                <c:pt idx="120">
                  <c:v>1.6351788079470249E-5</c:v>
                </c:pt>
                <c:pt idx="121">
                  <c:v>1.6645165562913965E-5</c:v>
                </c:pt>
                <c:pt idx="122">
                  <c:v>1.6819205298013306E-5</c:v>
                </c:pt>
                <c:pt idx="123">
                  <c:v>1.6744503311258347E-5</c:v>
                </c:pt>
                <c:pt idx="124">
                  <c:v>1.6589536423841083E-5</c:v>
                </c:pt>
                <c:pt idx="125">
                  <c:v>1.6603642384105995E-5</c:v>
                </c:pt>
                <c:pt idx="126">
                  <c:v>1.7129337748344383E-5</c:v>
                </c:pt>
                <c:pt idx="127">
                  <c:v>1.7653973509933807E-5</c:v>
                </c:pt>
                <c:pt idx="128">
                  <c:v>1.8682516556291419E-5</c:v>
                </c:pt>
                <c:pt idx="129">
                  <c:v>1.9032913907284773E-5</c:v>
                </c:pt>
                <c:pt idx="130">
                  <c:v>1.8481854304635834E-5</c:v>
                </c:pt>
                <c:pt idx="131">
                  <c:v>1.7970529801324548E-5</c:v>
                </c:pt>
                <c:pt idx="132">
                  <c:v>1.590092715231794E-5</c:v>
                </c:pt>
                <c:pt idx="133">
                  <c:v>1.520317880794708E-5</c:v>
                </c:pt>
                <c:pt idx="134">
                  <c:v>1.423821192052978E-5</c:v>
                </c:pt>
                <c:pt idx="135">
                  <c:v>1.2991192052980152E-5</c:v>
                </c:pt>
                <c:pt idx="136">
                  <c:v>1.2966688741721883E-5</c:v>
                </c:pt>
                <c:pt idx="137">
                  <c:v>1.301311258278146E-5</c:v>
                </c:pt>
                <c:pt idx="138">
                  <c:v>1.2977218543046357E-5</c:v>
                </c:pt>
                <c:pt idx="139">
                  <c:v>1.2854370860927193E-5</c:v>
                </c:pt>
                <c:pt idx="140">
                  <c:v>1.3111456953642385E-5</c:v>
                </c:pt>
                <c:pt idx="141">
                  <c:v>1.2885430463576189E-5</c:v>
                </c:pt>
                <c:pt idx="142">
                  <c:v>1.2452185430463617E-5</c:v>
                </c:pt>
                <c:pt idx="143">
                  <c:v>1.2747350993377514E-5</c:v>
                </c:pt>
                <c:pt idx="144">
                  <c:v>1.2586225165562961E-5</c:v>
                </c:pt>
                <c:pt idx="145">
                  <c:v>1.2423907284768256E-5</c:v>
                </c:pt>
                <c:pt idx="146">
                  <c:v>1.2070397350993379E-5</c:v>
                </c:pt>
                <c:pt idx="147">
                  <c:v>1.0601523178807989E-5</c:v>
                </c:pt>
                <c:pt idx="148">
                  <c:v>9.729536423841093E-6</c:v>
                </c:pt>
                <c:pt idx="149">
                  <c:v>1.0278211920529777E-5</c:v>
                </c:pt>
                <c:pt idx="150">
                  <c:v>8.6472847682119226E-6</c:v>
                </c:pt>
                <c:pt idx="151">
                  <c:v>7.201192052980163E-6</c:v>
                </c:pt>
                <c:pt idx="152">
                  <c:v>5.9126423841059879E-6</c:v>
                </c:pt>
                <c:pt idx="153">
                  <c:v>6.2996887417218819E-6</c:v>
                </c:pt>
                <c:pt idx="154">
                  <c:v>6.231635761589425E-6</c:v>
                </c:pt>
                <c:pt idx="155">
                  <c:v>6.2555562913907429E-6</c:v>
                </c:pt>
                <c:pt idx="156">
                  <c:v>6.2111854304635945E-6</c:v>
                </c:pt>
                <c:pt idx="157">
                  <c:v>6.0548476821192207E-6</c:v>
                </c:pt>
                <c:pt idx="158">
                  <c:v>6.2016357615894228E-6</c:v>
                </c:pt>
                <c:pt idx="159">
                  <c:v>5.7706688741722137E-6</c:v>
                </c:pt>
                <c:pt idx="160">
                  <c:v>5.986152317880817E-6</c:v>
                </c:pt>
                <c:pt idx="161">
                  <c:v>5.8070000000000106E-6</c:v>
                </c:pt>
                <c:pt idx="162">
                  <c:v>5.9076026490066447E-6</c:v>
                </c:pt>
                <c:pt idx="163">
                  <c:v>6.1432913907284971E-6</c:v>
                </c:pt>
                <c:pt idx="164">
                  <c:v>5.954357615894063E-6</c:v>
                </c:pt>
                <c:pt idx="165">
                  <c:v>5.5423311258278379E-6</c:v>
                </c:pt>
                <c:pt idx="166">
                  <c:v>5.7103377483443904E-6</c:v>
                </c:pt>
                <c:pt idx="167">
                  <c:v>5.6616225165562924E-6</c:v>
                </c:pt>
                <c:pt idx="168">
                  <c:v>5.7881125827814741E-6</c:v>
                </c:pt>
                <c:pt idx="169">
                  <c:v>6.0646490066225349E-6</c:v>
                </c:pt>
                <c:pt idx="170">
                  <c:v>6.1108940397350995E-6</c:v>
                </c:pt>
                <c:pt idx="171">
                  <c:v>5.9567086092715489E-6</c:v>
                </c:pt>
                <c:pt idx="172">
                  <c:v>6.1275695364238494E-6</c:v>
                </c:pt>
                <c:pt idx="173">
                  <c:v>6.0282649006622702E-6</c:v>
                </c:pt>
                <c:pt idx="174">
                  <c:v>5.859450331125841E-6</c:v>
                </c:pt>
                <c:pt idx="175">
                  <c:v>5.665622516556291E-6</c:v>
                </c:pt>
                <c:pt idx="176">
                  <c:v>5.4271059602649033E-6</c:v>
                </c:pt>
                <c:pt idx="177">
                  <c:v>5.4777152317880879E-6</c:v>
                </c:pt>
                <c:pt idx="178">
                  <c:v>5.6784834437086304E-6</c:v>
                </c:pt>
                <c:pt idx="179">
                  <c:v>5.6090993377483602E-6</c:v>
                </c:pt>
                <c:pt idx="180">
                  <c:v>5.0913576158940629E-6</c:v>
                </c:pt>
                <c:pt idx="181">
                  <c:v>5.2543046357616002E-6</c:v>
                </c:pt>
                <c:pt idx="182">
                  <c:v>5.3707086092715447E-6</c:v>
                </c:pt>
                <c:pt idx="183">
                  <c:v>5.5203245033112702E-6</c:v>
                </c:pt>
                <c:pt idx="184">
                  <c:v>5.81293377483445E-6</c:v>
                </c:pt>
                <c:pt idx="185">
                  <c:v>5.6639933774834503E-6</c:v>
                </c:pt>
                <c:pt idx="186">
                  <c:v>5.417860927152336E-6</c:v>
                </c:pt>
                <c:pt idx="187">
                  <c:v>5.2554834437086287E-6</c:v>
                </c:pt>
                <c:pt idx="188">
                  <c:v>5.6339072847682277E-6</c:v>
                </c:pt>
                <c:pt idx="189">
                  <c:v>5.1848476821192164E-6</c:v>
                </c:pt>
                <c:pt idx="190">
                  <c:v>5.202470198675509E-6</c:v>
                </c:pt>
                <c:pt idx="191">
                  <c:v>5.245059602649026E-6</c:v>
                </c:pt>
                <c:pt idx="192">
                  <c:v>5.3809867549668913E-6</c:v>
                </c:pt>
                <c:pt idx="193">
                  <c:v>5.4223774834437357E-6</c:v>
                </c:pt>
                <c:pt idx="194">
                  <c:v>5.3364105960264903E-6</c:v>
                </c:pt>
                <c:pt idx="195">
                  <c:v>5.6211788079470196E-6</c:v>
                </c:pt>
                <c:pt idx="196">
                  <c:v>5.4638609271523394E-6</c:v>
                </c:pt>
                <c:pt idx="197">
                  <c:v>5.2131523178808076E-6</c:v>
                </c:pt>
                <c:pt idx="198">
                  <c:v>5.2549072847682233E-6</c:v>
                </c:pt>
                <c:pt idx="199">
                  <c:v>5.388741721854335E-6</c:v>
                </c:pt>
                <c:pt idx="200">
                  <c:v>5.1715430463576351E-6</c:v>
                </c:pt>
                <c:pt idx="201">
                  <c:v>5.0855430463576321E-6</c:v>
                </c:pt>
                <c:pt idx="202">
                  <c:v>5.1562450331126004E-6</c:v>
                </c:pt>
                <c:pt idx="203">
                  <c:v>5.0337814569536605E-6</c:v>
                </c:pt>
                <c:pt idx="204">
                  <c:v>5.3123841059602791E-6</c:v>
                </c:pt>
                <c:pt idx="205">
                  <c:v>5.3310463576159045E-6</c:v>
                </c:pt>
                <c:pt idx="206">
                  <c:v>5.1268609271523323E-6</c:v>
                </c:pt>
                <c:pt idx="207">
                  <c:v>5.1610529801324621E-6</c:v>
                </c:pt>
                <c:pt idx="208">
                  <c:v>4.8316158940397528E-6</c:v>
                </c:pt>
                <c:pt idx="209">
                  <c:v>4.930986754966899E-6</c:v>
                </c:pt>
                <c:pt idx="210">
                  <c:v>5.08878807947021E-6</c:v>
                </c:pt>
                <c:pt idx="211">
                  <c:v>4.9226225165562923E-6</c:v>
                </c:pt>
                <c:pt idx="212">
                  <c:v>4.834072847682132E-6</c:v>
                </c:pt>
                <c:pt idx="213">
                  <c:v>4.6458874172185432E-6</c:v>
                </c:pt>
                <c:pt idx="214">
                  <c:v>4.6716158940397501E-6</c:v>
                </c:pt>
                <c:pt idx="215">
                  <c:v>4.7779668874172193E-6</c:v>
                </c:pt>
                <c:pt idx="216">
                  <c:v>4.686675496688756E-6</c:v>
                </c:pt>
                <c:pt idx="217">
                  <c:v>4.7281059602649004E-6</c:v>
                </c:pt>
                <c:pt idx="218">
                  <c:v>4.8215960264900724E-6</c:v>
                </c:pt>
                <c:pt idx="219">
                  <c:v>4.7590596026490277E-6</c:v>
                </c:pt>
                <c:pt idx="220">
                  <c:v>4.523198675496699E-6</c:v>
                </c:pt>
                <c:pt idx="221">
                  <c:v>4.4010794701986974E-6</c:v>
                </c:pt>
                <c:pt idx="222">
                  <c:v>4.1379735099337814E-6</c:v>
                </c:pt>
                <c:pt idx="223">
                  <c:v>4.5286887417218712E-6</c:v>
                </c:pt>
                <c:pt idx="224">
                  <c:v>4.2968278145695513E-6</c:v>
                </c:pt>
                <c:pt idx="225">
                  <c:v>4.1375099337748498E-6</c:v>
                </c:pt>
                <c:pt idx="226">
                  <c:v>4.3269933774834494E-6</c:v>
                </c:pt>
                <c:pt idx="227">
                  <c:v>4.2625695364238495E-6</c:v>
                </c:pt>
                <c:pt idx="228">
                  <c:v>4.2804900662251762E-6</c:v>
                </c:pt>
                <c:pt idx="229">
                  <c:v>4.2526887417218733E-6</c:v>
                </c:pt>
                <c:pt idx="230">
                  <c:v>4.3805695364238524E-6</c:v>
                </c:pt>
                <c:pt idx="231">
                  <c:v>3.9998675496688811E-6</c:v>
                </c:pt>
                <c:pt idx="232">
                  <c:v>3.7906225165563051E-6</c:v>
                </c:pt>
                <c:pt idx="233">
                  <c:v>3.7856490066225297E-6</c:v>
                </c:pt>
                <c:pt idx="234">
                  <c:v>4.3220331125827927E-6</c:v>
                </c:pt>
                <c:pt idx="235">
                  <c:v>4.1373443708609294E-6</c:v>
                </c:pt>
                <c:pt idx="236">
                  <c:v>3.9445364238410704E-6</c:v>
                </c:pt>
                <c:pt idx="237">
                  <c:v>3.8393311258278247E-6</c:v>
                </c:pt>
                <c:pt idx="238">
                  <c:v>4.1441920529801438E-6</c:v>
                </c:pt>
                <c:pt idx="239">
                  <c:v>4.3037284768212047E-6</c:v>
                </c:pt>
              </c:numCache>
            </c:numRef>
          </c:val>
        </c:ser>
        <c:ser>
          <c:idx val="76"/>
          <c:order val="76"/>
          <c:tx>
            <c:strRef>
              <c:f>plot_data_c!$A$78</c:f>
              <c:strCache>
                <c:ptCount val="1"/>
                <c:pt idx="0">
                  <c:v>760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plot_data_c!$B$78:$IG$78</c:f>
              <c:numCache>
                <c:formatCode>General</c:formatCode>
                <c:ptCount val="240"/>
                <c:pt idx="0">
                  <c:v>9.1764705882353241E-6</c:v>
                </c:pt>
                <c:pt idx="1">
                  <c:v>9.5913725490196288E-6</c:v>
                </c:pt>
                <c:pt idx="2">
                  <c:v>9.206274509803958E-6</c:v>
                </c:pt>
                <c:pt idx="3">
                  <c:v>9.2357516339869661E-6</c:v>
                </c:pt>
                <c:pt idx="4">
                  <c:v>9.1720915032680207E-6</c:v>
                </c:pt>
                <c:pt idx="5">
                  <c:v>9.0713071895424988E-6</c:v>
                </c:pt>
                <c:pt idx="6">
                  <c:v>9.1615686274509988E-6</c:v>
                </c:pt>
                <c:pt idx="7">
                  <c:v>9.302941176470613E-6</c:v>
                </c:pt>
                <c:pt idx="8">
                  <c:v>8.7893464052287848E-6</c:v>
                </c:pt>
                <c:pt idx="9">
                  <c:v>8.7751633986928271E-6</c:v>
                </c:pt>
                <c:pt idx="10">
                  <c:v>9.0806535947712745E-6</c:v>
                </c:pt>
                <c:pt idx="11">
                  <c:v>8.9968627450980611E-6</c:v>
                </c:pt>
                <c:pt idx="12">
                  <c:v>9.0095424836601605E-6</c:v>
                </c:pt>
                <c:pt idx="13">
                  <c:v>9.585751633986978E-6</c:v>
                </c:pt>
                <c:pt idx="14">
                  <c:v>9.022418300653619E-6</c:v>
                </c:pt>
                <c:pt idx="15">
                  <c:v>9.5022222222222671E-6</c:v>
                </c:pt>
                <c:pt idx="16">
                  <c:v>9.6238562091503604E-6</c:v>
                </c:pt>
                <c:pt idx="17">
                  <c:v>9.5573202614379343E-6</c:v>
                </c:pt>
                <c:pt idx="18">
                  <c:v>9.8801307189543007E-6</c:v>
                </c:pt>
                <c:pt idx="19">
                  <c:v>9.6798039215686634E-6</c:v>
                </c:pt>
                <c:pt idx="20">
                  <c:v>9.7275816993464319E-6</c:v>
                </c:pt>
                <c:pt idx="21">
                  <c:v>9.9669934640523149E-6</c:v>
                </c:pt>
                <c:pt idx="22">
                  <c:v>9.8677777777778066E-6</c:v>
                </c:pt>
                <c:pt idx="23">
                  <c:v>9.937189542483693E-6</c:v>
                </c:pt>
                <c:pt idx="24">
                  <c:v>9.9837254901961006E-6</c:v>
                </c:pt>
                <c:pt idx="25">
                  <c:v>1.0183790849673227E-5</c:v>
                </c:pt>
                <c:pt idx="26">
                  <c:v>1.021921568627451E-5</c:v>
                </c:pt>
                <c:pt idx="27">
                  <c:v>9.712287581699373E-6</c:v>
                </c:pt>
                <c:pt idx="28">
                  <c:v>1.0220980392156888E-5</c:v>
                </c:pt>
                <c:pt idx="29">
                  <c:v>9.9804575163399237E-6</c:v>
                </c:pt>
                <c:pt idx="30">
                  <c:v>9.7599346405229139E-6</c:v>
                </c:pt>
                <c:pt idx="31">
                  <c:v>9.7103921568627642E-6</c:v>
                </c:pt>
                <c:pt idx="32">
                  <c:v>1.0064117647058859E-5</c:v>
                </c:pt>
                <c:pt idx="33">
                  <c:v>9.957254901960821E-6</c:v>
                </c:pt>
                <c:pt idx="34">
                  <c:v>1.0111437908496733E-5</c:v>
                </c:pt>
                <c:pt idx="35">
                  <c:v>1.0480522875817039E-5</c:v>
                </c:pt>
                <c:pt idx="36">
                  <c:v>1.0231830065359505E-5</c:v>
                </c:pt>
                <c:pt idx="37">
                  <c:v>1.0149542483660141E-5</c:v>
                </c:pt>
                <c:pt idx="38">
                  <c:v>1.0340980392156891E-5</c:v>
                </c:pt>
                <c:pt idx="39">
                  <c:v>1.0335947712418301E-5</c:v>
                </c:pt>
                <c:pt idx="40">
                  <c:v>1.0583398692810503E-5</c:v>
                </c:pt>
                <c:pt idx="41">
                  <c:v>1.0268300653594777E-5</c:v>
                </c:pt>
                <c:pt idx="42">
                  <c:v>1.0762614379084985E-5</c:v>
                </c:pt>
                <c:pt idx="43">
                  <c:v>1.0699150326797411E-5</c:v>
                </c:pt>
                <c:pt idx="44">
                  <c:v>1.0640065359477175E-5</c:v>
                </c:pt>
                <c:pt idx="45">
                  <c:v>1.0903790849673237E-5</c:v>
                </c:pt>
                <c:pt idx="46">
                  <c:v>1.0642483660130764E-5</c:v>
                </c:pt>
                <c:pt idx="47">
                  <c:v>1.1285490196078468E-5</c:v>
                </c:pt>
                <c:pt idx="48">
                  <c:v>1.1984183006536004E-5</c:v>
                </c:pt>
                <c:pt idx="49">
                  <c:v>1.1938627450980418E-5</c:v>
                </c:pt>
                <c:pt idx="50">
                  <c:v>1.2080261437908522E-5</c:v>
                </c:pt>
                <c:pt idx="51">
                  <c:v>1.1962418300653645E-5</c:v>
                </c:pt>
                <c:pt idx="52">
                  <c:v>1.2073071895424841E-5</c:v>
                </c:pt>
                <c:pt idx="53">
                  <c:v>1.2193202614379084E-5</c:v>
                </c:pt>
                <c:pt idx="54">
                  <c:v>1.2856797385620921E-5</c:v>
                </c:pt>
                <c:pt idx="55">
                  <c:v>1.2233725490196104E-5</c:v>
                </c:pt>
                <c:pt idx="56">
                  <c:v>1.2611111111111143E-5</c:v>
                </c:pt>
                <c:pt idx="57">
                  <c:v>1.2823986928104579E-5</c:v>
                </c:pt>
                <c:pt idx="58">
                  <c:v>1.2825947712418332E-5</c:v>
                </c:pt>
                <c:pt idx="59">
                  <c:v>1.2849215686274523E-5</c:v>
                </c:pt>
                <c:pt idx="60">
                  <c:v>1.3053202614379103E-5</c:v>
                </c:pt>
                <c:pt idx="61">
                  <c:v>1.3271307189542506E-5</c:v>
                </c:pt>
                <c:pt idx="62">
                  <c:v>1.3620000000000044E-5</c:v>
                </c:pt>
                <c:pt idx="63">
                  <c:v>1.357464052287582E-5</c:v>
                </c:pt>
                <c:pt idx="64">
                  <c:v>1.3603267973856209E-5</c:v>
                </c:pt>
                <c:pt idx="65">
                  <c:v>1.4614509803921591E-5</c:v>
                </c:pt>
                <c:pt idx="66">
                  <c:v>1.5776993464052319E-5</c:v>
                </c:pt>
                <c:pt idx="67">
                  <c:v>1.643810457516343E-5</c:v>
                </c:pt>
                <c:pt idx="68">
                  <c:v>1.6349084967320301E-5</c:v>
                </c:pt>
                <c:pt idx="69">
                  <c:v>1.6674052287581745E-5</c:v>
                </c:pt>
                <c:pt idx="70">
                  <c:v>1.5952156862745137E-5</c:v>
                </c:pt>
                <c:pt idx="71">
                  <c:v>1.5771437908496745E-5</c:v>
                </c:pt>
                <c:pt idx="72">
                  <c:v>1.6105359477124218E-5</c:v>
                </c:pt>
                <c:pt idx="73">
                  <c:v>1.6640392156862799E-5</c:v>
                </c:pt>
                <c:pt idx="74">
                  <c:v>1.5526797385620921E-5</c:v>
                </c:pt>
                <c:pt idx="75">
                  <c:v>1.6230980392156905E-5</c:v>
                </c:pt>
                <c:pt idx="76">
                  <c:v>1.6393856209150387E-5</c:v>
                </c:pt>
                <c:pt idx="77">
                  <c:v>1.6509084967320307E-5</c:v>
                </c:pt>
                <c:pt idx="78">
                  <c:v>1.6461176470588292E-5</c:v>
                </c:pt>
                <c:pt idx="79">
                  <c:v>1.6994901960784351E-5</c:v>
                </c:pt>
                <c:pt idx="80">
                  <c:v>1.6677058823529421E-5</c:v>
                </c:pt>
                <c:pt idx="81">
                  <c:v>1.6825751633986993E-5</c:v>
                </c:pt>
                <c:pt idx="82">
                  <c:v>1.6996078431372607E-5</c:v>
                </c:pt>
                <c:pt idx="83">
                  <c:v>1.704267973856216E-5</c:v>
                </c:pt>
                <c:pt idx="84">
                  <c:v>1.689196078431377E-5</c:v>
                </c:pt>
                <c:pt idx="85">
                  <c:v>1.714346405228764E-5</c:v>
                </c:pt>
                <c:pt idx="86">
                  <c:v>1.6547777777777834E-5</c:v>
                </c:pt>
                <c:pt idx="87">
                  <c:v>1.7426274509803952E-5</c:v>
                </c:pt>
                <c:pt idx="88">
                  <c:v>1.7414705882352976E-5</c:v>
                </c:pt>
                <c:pt idx="89">
                  <c:v>1.8028758169934688E-5</c:v>
                </c:pt>
                <c:pt idx="90">
                  <c:v>1.7661111111111169E-5</c:v>
                </c:pt>
                <c:pt idx="91">
                  <c:v>1.7854509803921604E-5</c:v>
                </c:pt>
                <c:pt idx="92">
                  <c:v>1.8010915032679769E-5</c:v>
                </c:pt>
                <c:pt idx="93">
                  <c:v>1.8639150326797447E-5</c:v>
                </c:pt>
                <c:pt idx="94">
                  <c:v>1.8778888888888949E-5</c:v>
                </c:pt>
                <c:pt idx="95">
                  <c:v>1.8288366013071903E-5</c:v>
                </c:pt>
                <c:pt idx="96">
                  <c:v>1.9094117647058891E-5</c:v>
                </c:pt>
                <c:pt idx="97">
                  <c:v>1.8291372549019664E-5</c:v>
                </c:pt>
                <c:pt idx="98">
                  <c:v>1.8377973856209179E-5</c:v>
                </c:pt>
                <c:pt idx="99">
                  <c:v>1.8095359477124183E-5</c:v>
                </c:pt>
                <c:pt idx="100">
                  <c:v>1.8045098039215747E-5</c:v>
                </c:pt>
                <c:pt idx="101">
                  <c:v>1.7691895424836641E-5</c:v>
                </c:pt>
                <c:pt idx="102">
                  <c:v>1.749810457516343E-5</c:v>
                </c:pt>
                <c:pt idx="103">
                  <c:v>1.8024509803921624E-5</c:v>
                </c:pt>
                <c:pt idx="104">
                  <c:v>1.7890980392156906E-5</c:v>
                </c:pt>
                <c:pt idx="105">
                  <c:v>1.7994771241830136E-5</c:v>
                </c:pt>
                <c:pt idx="106">
                  <c:v>1.7596209150326797E-5</c:v>
                </c:pt>
                <c:pt idx="107">
                  <c:v>1.7749411764705936E-5</c:v>
                </c:pt>
                <c:pt idx="108">
                  <c:v>1.688039215686279E-5</c:v>
                </c:pt>
                <c:pt idx="109">
                  <c:v>1.7301503267973918E-5</c:v>
                </c:pt>
                <c:pt idx="110">
                  <c:v>1.6954183006536009E-5</c:v>
                </c:pt>
                <c:pt idx="111">
                  <c:v>1.6521960784313775E-5</c:v>
                </c:pt>
                <c:pt idx="112">
                  <c:v>1.6369607843137316E-5</c:v>
                </c:pt>
                <c:pt idx="113">
                  <c:v>1.6310457516339919E-5</c:v>
                </c:pt>
                <c:pt idx="114">
                  <c:v>1.6263333333333385E-5</c:v>
                </c:pt>
                <c:pt idx="115">
                  <c:v>1.6428104575163452E-5</c:v>
                </c:pt>
                <c:pt idx="116">
                  <c:v>1.6679934640522926E-5</c:v>
                </c:pt>
                <c:pt idx="117">
                  <c:v>1.6806993464052344E-5</c:v>
                </c:pt>
                <c:pt idx="118">
                  <c:v>1.6815294117647095E-5</c:v>
                </c:pt>
                <c:pt idx="119">
                  <c:v>1.6140392156862781E-5</c:v>
                </c:pt>
                <c:pt idx="120">
                  <c:v>1.581921568627452E-5</c:v>
                </c:pt>
                <c:pt idx="121">
                  <c:v>1.5856535947712482E-5</c:v>
                </c:pt>
                <c:pt idx="122">
                  <c:v>1.6410000000000048E-5</c:v>
                </c:pt>
                <c:pt idx="123">
                  <c:v>1.6808888888888953E-5</c:v>
                </c:pt>
                <c:pt idx="124">
                  <c:v>1.6777320261437967E-5</c:v>
                </c:pt>
                <c:pt idx="125">
                  <c:v>1.6247581699346473E-5</c:v>
                </c:pt>
                <c:pt idx="126">
                  <c:v>1.6965620915032746E-5</c:v>
                </c:pt>
                <c:pt idx="127">
                  <c:v>1.7119542483660159E-5</c:v>
                </c:pt>
                <c:pt idx="128">
                  <c:v>1.8863398692810529E-5</c:v>
                </c:pt>
                <c:pt idx="129">
                  <c:v>1.8285294117647113E-5</c:v>
                </c:pt>
                <c:pt idx="130">
                  <c:v>1.8030915032679769E-5</c:v>
                </c:pt>
                <c:pt idx="131">
                  <c:v>1.8132810457516391E-5</c:v>
                </c:pt>
                <c:pt idx="132">
                  <c:v>1.5753071895424879E-5</c:v>
                </c:pt>
                <c:pt idx="133">
                  <c:v>1.4352549019607889E-5</c:v>
                </c:pt>
                <c:pt idx="134">
                  <c:v>1.4121045751634009E-5</c:v>
                </c:pt>
                <c:pt idx="135">
                  <c:v>1.3460718954248393E-5</c:v>
                </c:pt>
                <c:pt idx="136">
                  <c:v>1.2502679738562158E-5</c:v>
                </c:pt>
                <c:pt idx="137">
                  <c:v>1.2381111111111149E-5</c:v>
                </c:pt>
                <c:pt idx="138">
                  <c:v>1.2794705882352968E-5</c:v>
                </c:pt>
                <c:pt idx="139">
                  <c:v>1.3118823529411786E-5</c:v>
                </c:pt>
                <c:pt idx="140">
                  <c:v>1.2769477124183039E-5</c:v>
                </c:pt>
                <c:pt idx="141">
                  <c:v>1.2895686274509805E-5</c:v>
                </c:pt>
                <c:pt idx="142">
                  <c:v>1.2241633986928109E-5</c:v>
                </c:pt>
                <c:pt idx="143">
                  <c:v>1.2151045751633987E-5</c:v>
                </c:pt>
                <c:pt idx="144">
                  <c:v>1.2310196078431373E-5</c:v>
                </c:pt>
                <c:pt idx="145">
                  <c:v>1.2550196078431381E-5</c:v>
                </c:pt>
                <c:pt idx="146">
                  <c:v>1.1525294117647096E-5</c:v>
                </c:pt>
                <c:pt idx="147">
                  <c:v>1.0458366013071894E-5</c:v>
                </c:pt>
                <c:pt idx="148">
                  <c:v>9.8635294117647544E-6</c:v>
                </c:pt>
                <c:pt idx="149">
                  <c:v>9.5851633986928312E-6</c:v>
                </c:pt>
                <c:pt idx="150">
                  <c:v>8.9579738562091778E-6</c:v>
                </c:pt>
                <c:pt idx="151">
                  <c:v>7.1658169934640692E-6</c:v>
                </c:pt>
                <c:pt idx="152">
                  <c:v>6.3357124183006765E-6</c:v>
                </c:pt>
                <c:pt idx="153">
                  <c:v>6.3100457516340018E-6</c:v>
                </c:pt>
                <c:pt idx="154">
                  <c:v>6.2360915032679941E-6</c:v>
                </c:pt>
                <c:pt idx="155">
                  <c:v>6.1493594771242049E-6</c:v>
                </c:pt>
                <c:pt idx="156">
                  <c:v>6.4144248366013153E-6</c:v>
                </c:pt>
                <c:pt idx="157">
                  <c:v>6.3210457516340031E-6</c:v>
                </c:pt>
                <c:pt idx="158">
                  <c:v>6.1244509803921721E-6</c:v>
                </c:pt>
                <c:pt idx="159">
                  <c:v>5.8931372549019717E-6</c:v>
                </c:pt>
                <c:pt idx="160">
                  <c:v>5.7703267973856483E-6</c:v>
                </c:pt>
                <c:pt idx="161">
                  <c:v>5.7872091503268173E-6</c:v>
                </c:pt>
                <c:pt idx="162">
                  <c:v>6.0496535947712733E-6</c:v>
                </c:pt>
                <c:pt idx="163">
                  <c:v>6.3124183006536102E-6</c:v>
                </c:pt>
                <c:pt idx="164">
                  <c:v>6.1781111111111345E-6</c:v>
                </c:pt>
                <c:pt idx="165">
                  <c:v>5.7084313725490376E-6</c:v>
                </c:pt>
                <c:pt idx="166">
                  <c:v>5.9368627450980726E-6</c:v>
                </c:pt>
                <c:pt idx="167">
                  <c:v>5.769529411764734E-6</c:v>
                </c:pt>
                <c:pt idx="168">
                  <c:v>6.1464444444444636E-6</c:v>
                </c:pt>
                <c:pt idx="169">
                  <c:v>6.133235294117671E-6</c:v>
                </c:pt>
                <c:pt idx="170">
                  <c:v>5.7519215686274509E-6</c:v>
                </c:pt>
                <c:pt idx="171">
                  <c:v>5.5957189542483818E-6</c:v>
                </c:pt>
                <c:pt idx="172">
                  <c:v>6.0948823529411911E-6</c:v>
                </c:pt>
                <c:pt idx="173">
                  <c:v>5.8537385620915146E-6</c:v>
                </c:pt>
                <c:pt idx="174">
                  <c:v>5.6409215686274515E-6</c:v>
                </c:pt>
                <c:pt idx="175">
                  <c:v>5.7318888888889073E-6</c:v>
                </c:pt>
                <c:pt idx="176">
                  <c:v>5.486575163398711E-6</c:v>
                </c:pt>
                <c:pt idx="177">
                  <c:v>5.296718954248386E-6</c:v>
                </c:pt>
                <c:pt idx="178">
                  <c:v>5.1618562091503352E-6</c:v>
                </c:pt>
                <c:pt idx="179">
                  <c:v>5.1775882352941347E-6</c:v>
                </c:pt>
                <c:pt idx="180">
                  <c:v>5.2720718954248642E-6</c:v>
                </c:pt>
                <c:pt idx="181">
                  <c:v>5.0971568627450956E-6</c:v>
                </c:pt>
                <c:pt idx="182">
                  <c:v>5.3868888888888988E-6</c:v>
                </c:pt>
                <c:pt idx="183">
                  <c:v>5.6930849673202614E-6</c:v>
                </c:pt>
                <c:pt idx="184">
                  <c:v>5.6047647058823748E-6</c:v>
                </c:pt>
                <c:pt idx="185">
                  <c:v>5.4485032679738741E-6</c:v>
                </c:pt>
                <c:pt idx="186">
                  <c:v>5.3058366013071979E-6</c:v>
                </c:pt>
                <c:pt idx="187">
                  <c:v>5.2583267973856429E-6</c:v>
                </c:pt>
                <c:pt idx="188">
                  <c:v>5.2800588235294243E-6</c:v>
                </c:pt>
                <c:pt idx="189">
                  <c:v>5.286562091503297E-6</c:v>
                </c:pt>
                <c:pt idx="190">
                  <c:v>5.5687843137254906E-6</c:v>
                </c:pt>
                <c:pt idx="191">
                  <c:v>5.2289803921568776E-6</c:v>
                </c:pt>
                <c:pt idx="192">
                  <c:v>5.6763529411764842E-6</c:v>
                </c:pt>
                <c:pt idx="193">
                  <c:v>5.7265490196078607E-6</c:v>
                </c:pt>
                <c:pt idx="194">
                  <c:v>5.5314444444444695E-6</c:v>
                </c:pt>
                <c:pt idx="195">
                  <c:v>5.287607843137264E-6</c:v>
                </c:pt>
                <c:pt idx="196">
                  <c:v>5.2178300653594803E-6</c:v>
                </c:pt>
                <c:pt idx="197">
                  <c:v>5.211483660130734E-6</c:v>
                </c:pt>
                <c:pt idx="198">
                  <c:v>5.4668562091503407E-6</c:v>
                </c:pt>
                <c:pt idx="199">
                  <c:v>5.1687450980392194E-6</c:v>
                </c:pt>
                <c:pt idx="200">
                  <c:v>5.2939934640523065E-6</c:v>
                </c:pt>
                <c:pt idx="201">
                  <c:v>4.8903333333333525E-6</c:v>
                </c:pt>
                <c:pt idx="202">
                  <c:v>4.9641241830065482E-6</c:v>
                </c:pt>
                <c:pt idx="203">
                  <c:v>5.1605359477124166E-6</c:v>
                </c:pt>
                <c:pt idx="204">
                  <c:v>5.0030849673202613E-6</c:v>
                </c:pt>
                <c:pt idx="205">
                  <c:v>5.0604967320261543E-6</c:v>
                </c:pt>
                <c:pt idx="206">
                  <c:v>4.9685947712418431E-6</c:v>
                </c:pt>
                <c:pt idx="207">
                  <c:v>5.0336143790849787E-6</c:v>
                </c:pt>
                <c:pt idx="208">
                  <c:v>5.0603594771241989E-6</c:v>
                </c:pt>
                <c:pt idx="209">
                  <c:v>5.2814967320261663E-6</c:v>
                </c:pt>
                <c:pt idx="210">
                  <c:v>5.13728758169936E-6</c:v>
                </c:pt>
                <c:pt idx="211">
                  <c:v>5.0716143790849816E-6</c:v>
                </c:pt>
                <c:pt idx="212">
                  <c:v>4.7553790849673482E-6</c:v>
                </c:pt>
                <c:pt idx="213">
                  <c:v>4.8768300653594881E-6</c:v>
                </c:pt>
                <c:pt idx="214">
                  <c:v>5.0116732026144036E-6</c:v>
                </c:pt>
                <c:pt idx="215">
                  <c:v>4.6685751633986928E-6</c:v>
                </c:pt>
                <c:pt idx="216">
                  <c:v>4.2709346405228873E-6</c:v>
                </c:pt>
                <c:pt idx="217">
                  <c:v>4.6142222222222336E-6</c:v>
                </c:pt>
                <c:pt idx="218">
                  <c:v>4.6208496732026314E-6</c:v>
                </c:pt>
                <c:pt idx="219">
                  <c:v>4.7939215686274509E-6</c:v>
                </c:pt>
                <c:pt idx="220">
                  <c:v>4.6966535947712611E-6</c:v>
                </c:pt>
                <c:pt idx="221">
                  <c:v>4.492673202614404E-6</c:v>
                </c:pt>
                <c:pt idx="222">
                  <c:v>4.2849019607843133E-6</c:v>
                </c:pt>
                <c:pt idx="223">
                  <c:v>4.050627450980406E-6</c:v>
                </c:pt>
                <c:pt idx="224">
                  <c:v>4.1591176470588229E-6</c:v>
                </c:pt>
                <c:pt idx="225">
                  <c:v>4.0945947712418333E-6</c:v>
                </c:pt>
                <c:pt idx="226">
                  <c:v>4.5003071895425031E-6</c:v>
                </c:pt>
                <c:pt idx="227">
                  <c:v>4.4095882352941414E-6</c:v>
                </c:pt>
                <c:pt idx="228">
                  <c:v>4.5889738562091524E-6</c:v>
                </c:pt>
                <c:pt idx="229">
                  <c:v>4.2931503267973903E-6</c:v>
                </c:pt>
                <c:pt idx="230">
                  <c:v>4.4135490196078573E-6</c:v>
                </c:pt>
                <c:pt idx="231">
                  <c:v>4.4965359477124184E-6</c:v>
                </c:pt>
                <c:pt idx="232">
                  <c:v>4.3473398692810493E-6</c:v>
                </c:pt>
                <c:pt idx="233">
                  <c:v>4.0973921568627563E-6</c:v>
                </c:pt>
                <c:pt idx="234">
                  <c:v>4.0348431372549137E-6</c:v>
                </c:pt>
                <c:pt idx="235">
                  <c:v>4.1196143790849693E-6</c:v>
                </c:pt>
                <c:pt idx="236">
                  <c:v>4.0461307189542579E-6</c:v>
                </c:pt>
                <c:pt idx="237">
                  <c:v>4.0291241830065487E-6</c:v>
                </c:pt>
                <c:pt idx="238">
                  <c:v>3.8001960784313909E-6</c:v>
                </c:pt>
                <c:pt idx="239">
                  <c:v>4.2807189542483825E-6</c:v>
                </c:pt>
              </c:numCache>
            </c:numRef>
          </c:val>
        </c:ser>
        <c:ser>
          <c:idx val="77"/>
          <c:order val="77"/>
          <c:tx>
            <c:strRef>
              <c:f>plot_data_c!$A$79</c:f>
              <c:strCache>
                <c:ptCount val="1"/>
                <c:pt idx="0">
                  <c:v>770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plot_data_c!$B$79:$IG$79</c:f>
              <c:numCache>
                <c:formatCode>General</c:formatCode>
                <c:ptCount val="240"/>
                <c:pt idx="0">
                  <c:v>8.9603870967742351E-6</c:v>
                </c:pt>
                <c:pt idx="1">
                  <c:v>9.3311612903225973E-6</c:v>
                </c:pt>
                <c:pt idx="2">
                  <c:v>9.2248387096774246E-6</c:v>
                </c:pt>
                <c:pt idx="3">
                  <c:v>9.0914193548387452E-6</c:v>
                </c:pt>
                <c:pt idx="4">
                  <c:v>9.2887741935484028E-6</c:v>
                </c:pt>
                <c:pt idx="5">
                  <c:v>9.1288387096774208E-6</c:v>
                </c:pt>
                <c:pt idx="6">
                  <c:v>9.0122580645161298E-6</c:v>
                </c:pt>
                <c:pt idx="7">
                  <c:v>8.6276129032258208E-6</c:v>
                </c:pt>
                <c:pt idx="8">
                  <c:v>8.9140645161290806E-6</c:v>
                </c:pt>
                <c:pt idx="9">
                  <c:v>8.8322580645161298E-6</c:v>
                </c:pt>
                <c:pt idx="10">
                  <c:v>9.6412903225806527E-6</c:v>
                </c:pt>
                <c:pt idx="11">
                  <c:v>9.2329677419354836E-6</c:v>
                </c:pt>
                <c:pt idx="12">
                  <c:v>9.227032258064548E-6</c:v>
                </c:pt>
                <c:pt idx="13">
                  <c:v>9.5864516129032741E-6</c:v>
                </c:pt>
                <c:pt idx="14">
                  <c:v>9.2756129032258424E-6</c:v>
                </c:pt>
                <c:pt idx="15">
                  <c:v>9.1247096774193807E-6</c:v>
                </c:pt>
                <c:pt idx="16">
                  <c:v>9.4191612903226056E-6</c:v>
                </c:pt>
                <c:pt idx="17">
                  <c:v>9.5031612903225797E-6</c:v>
                </c:pt>
                <c:pt idx="18">
                  <c:v>9.4906451612903248E-6</c:v>
                </c:pt>
                <c:pt idx="19">
                  <c:v>9.7158064516129402E-6</c:v>
                </c:pt>
                <c:pt idx="20">
                  <c:v>9.8307741935484257E-6</c:v>
                </c:pt>
                <c:pt idx="21">
                  <c:v>9.7735483870967947E-6</c:v>
                </c:pt>
                <c:pt idx="22">
                  <c:v>9.6956774193548684E-6</c:v>
                </c:pt>
                <c:pt idx="23">
                  <c:v>9.7915483870967748E-6</c:v>
                </c:pt>
                <c:pt idx="24">
                  <c:v>9.7589677419354834E-6</c:v>
                </c:pt>
                <c:pt idx="25">
                  <c:v>1.023890322580645E-5</c:v>
                </c:pt>
                <c:pt idx="26">
                  <c:v>1.0297354838709681E-5</c:v>
                </c:pt>
                <c:pt idx="27">
                  <c:v>9.5367741935484146E-6</c:v>
                </c:pt>
                <c:pt idx="28">
                  <c:v>9.5817419354838958E-6</c:v>
                </c:pt>
                <c:pt idx="29">
                  <c:v>9.5932258064516309E-6</c:v>
                </c:pt>
                <c:pt idx="30">
                  <c:v>9.5556774193548765E-6</c:v>
                </c:pt>
                <c:pt idx="31">
                  <c:v>9.6323225806451725E-6</c:v>
                </c:pt>
                <c:pt idx="32">
                  <c:v>9.3347096774193906E-6</c:v>
                </c:pt>
                <c:pt idx="33">
                  <c:v>9.6187096774193814E-6</c:v>
                </c:pt>
                <c:pt idx="34">
                  <c:v>9.9053548387097382E-6</c:v>
                </c:pt>
                <c:pt idx="35">
                  <c:v>9.6827741935484265E-6</c:v>
                </c:pt>
                <c:pt idx="36">
                  <c:v>1.0185483870967767E-5</c:v>
                </c:pt>
                <c:pt idx="37">
                  <c:v>1.0264516129032285E-5</c:v>
                </c:pt>
                <c:pt idx="38">
                  <c:v>9.7589677419354834E-6</c:v>
                </c:pt>
                <c:pt idx="39">
                  <c:v>1.0152387096774201E-5</c:v>
                </c:pt>
                <c:pt idx="40">
                  <c:v>1.0495096774193538E-5</c:v>
                </c:pt>
                <c:pt idx="41">
                  <c:v>1.0266387096774205E-5</c:v>
                </c:pt>
                <c:pt idx="42">
                  <c:v>1.0400129032258127E-5</c:v>
                </c:pt>
                <c:pt idx="43">
                  <c:v>1.0732516129032283E-5</c:v>
                </c:pt>
                <c:pt idx="44">
                  <c:v>1.0372903225806451E-5</c:v>
                </c:pt>
                <c:pt idx="45">
                  <c:v>1.0517677419354841E-5</c:v>
                </c:pt>
                <c:pt idx="46">
                  <c:v>1.0900774193548434E-5</c:v>
                </c:pt>
                <c:pt idx="47">
                  <c:v>1.0867483870967771E-5</c:v>
                </c:pt>
                <c:pt idx="48">
                  <c:v>1.1447612903225807E-5</c:v>
                </c:pt>
                <c:pt idx="49">
                  <c:v>1.0520258064516174E-5</c:v>
                </c:pt>
                <c:pt idx="50">
                  <c:v>1.1119483870967765E-5</c:v>
                </c:pt>
                <c:pt idx="51">
                  <c:v>1.1563806451612949E-5</c:v>
                </c:pt>
                <c:pt idx="52">
                  <c:v>1.1356774193548423E-5</c:v>
                </c:pt>
                <c:pt idx="53">
                  <c:v>1.2218000000000001E-5</c:v>
                </c:pt>
                <c:pt idx="54">
                  <c:v>1.2384580645161345E-5</c:v>
                </c:pt>
                <c:pt idx="55">
                  <c:v>1.1804451612903294E-5</c:v>
                </c:pt>
                <c:pt idx="56">
                  <c:v>1.161903225806454E-5</c:v>
                </c:pt>
                <c:pt idx="57">
                  <c:v>1.2460580645161358E-5</c:v>
                </c:pt>
                <c:pt idx="58">
                  <c:v>1.2164645161290323E-5</c:v>
                </c:pt>
                <c:pt idx="59">
                  <c:v>1.2358387096774193E-5</c:v>
                </c:pt>
                <c:pt idx="60">
                  <c:v>1.2858193548387137E-5</c:v>
                </c:pt>
                <c:pt idx="61">
                  <c:v>1.3323548387096806E-5</c:v>
                </c:pt>
                <c:pt idx="62">
                  <c:v>1.3160516129032297E-5</c:v>
                </c:pt>
                <c:pt idx="63">
                  <c:v>1.3086129032258124E-5</c:v>
                </c:pt>
                <c:pt idx="64">
                  <c:v>1.3585741935483904E-5</c:v>
                </c:pt>
                <c:pt idx="65">
                  <c:v>1.4255225806451621E-5</c:v>
                </c:pt>
                <c:pt idx="66">
                  <c:v>1.5007548387096804E-5</c:v>
                </c:pt>
                <c:pt idx="67">
                  <c:v>1.5591032258064547E-5</c:v>
                </c:pt>
                <c:pt idx="68">
                  <c:v>1.5940516129032308E-5</c:v>
                </c:pt>
                <c:pt idx="69">
                  <c:v>1.5958903225806463E-5</c:v>
                </c:pt>
                <c:pt idx="70">
                  <c:v>1.5700903225806487E-5</c:v>
                </c:pt>
                <c:pt idx="71">
                  <c:v>1.5282838709677481E-5</c:v>
                </c:pt>
                <c:pt idx="72">
                  <c:v>1.5499806451612933E-5</c:v>
                </c:pt>
                <c:pt idx="73">
                  <c:v>1.5521290322580676E-5</c:v>
                </c:pt>
                <c:pt idx="74">
                  <c:v>1.5330258064516172E-5</c:v>
                </c:pt>
                <c:pt idx="75">
                  <c:v>1.5411741935483881E-5</c:v>
                </c:pt>
                <c:pt idx="76">
                  <c:v>1.5860967741935545E-5</c:v>
                </c:pt>
                <c:pt idx="77">
                  <c:v>1.6187419354838767E-5</c:v>
                </c:pt>
                <c:pt idx="78">
                  <c:v>1.5875870967741969E-5</c:v>
                </c:pt>
                <c:pt idx="79">
                  <c:v>1.6671870967741983E-5</c:v>
                </c:pt>
                <c:pt idx="80">
                  <c:v>1.5896967741935525E-5</c:v>
                </c:pt>
                <c:pt idx="81">
                  <c:v>1.6330000000000045E-5</c:v>
                </c:pt>
                <c:pt idx="82">
                  <c:v>1.6376451612903287E-5</c:v>
                </c:pt>
                <c:pt idx="83">
                  <c:v>1.6444838709677484E-5</c:v>
                </c:pt>
                <c:pt idx="84">
                  <c:v>1.6327548387096819E-5</c:v>
                </c:pt>
                <c:pt idx="85">
                  <c:v>1.6329161290322646E-5</c:v>
                </c:pt>
                <c:pt idx="86">
                  <c:v>1.6523032258064578E-5</c:v>
                </c:pt>
                <c:pt idx="87">
                  <c:v>1.6592516129032301E-5</c:v>
                </c:pt>
                <c:pt idx="88">
                  <c:v>1.6426064516129074E-5</c:v>
                </c:pt>
                <c:pt idx="89">
                  <c:v>1.6832000000000048E-5</c:v>
                </c:pt>
                <c:pt idx="90">
                  <c:v>1.7111806451612933E-5</c:v>
                </c:pt>
                <c:pt idx="91">
                  <c:v>1.7182580645161359E-5</c:v>
                </c:pt>
                <c:pt idx="92">
                  <c:v>1.7295483870967775E-5</c:v>
                </c:pt>
                <c:pt idx="93">
                  <c:v>1.7359419354838745E-5</c:v>
                </c:pt>
                <c:pt idx="94">
                  <c:v>1.7584709677419417E-5</c:v>
                </c:pt>
                <c:pt idx="95">
                  <c:v>1.7733741935483883E-5</c:v>
                </c:pt>
                <c:pt idx="96">
                  <c:v>1.8103870967741989E-5</c:v>
                </c:pt>
                <c:pt idx="97">
                  <c:v>1.7561870967741976E-5</c:v>
                </c:pt>
                <c:pt idx="98">
                  <c:v>1.7946193548387157E-5</c:v>
                </c:pt>
                <c:pt idx="99">
                  <c:v>1.7948451612903295E-5</c:v>
                </c:pt>
                <c:pt idx="100">
                  <c:v>1.7981548387096823E-5</c:v>
                </c:pt>
                <c:pt idx="101">
                  <c:v>1.7549612903225806E-5</c:v>
                </c:pt>
                <c:pt idx="102">
                  <c:v>1.7847096774193551E-5</c:v>
                </c:pt>
                <c:pt idx="103">
                  <c:v>1.7754387096774224E-5</c:v>
                </c:pt>
                <c:pt idx="104">
                  <c:v>1.7439290322580646E-5</c:v>
                </c:pt>
                <c:pt idx="105">
                  <c:v>1.7694709677419404E-5</c:v>
                </c:pt>
                <c:pt idx="106">
                  <c:v>1.7055612903225807E-5</c:v>
                </c:pt>
                <c:pt idx="107">
                  <c:v>1.7328774193548433E-5</c:v>
                </c:pt>
                <c:pt idx="108">
                  <c:v>1.668070967741942E-5</c:v>
                </c:pt>
                <c:pt idx="109">
                  <c:v>1.6619548387096808E-5</c:v>
                </c:pt>
                <c:pt idx="110">
                  <c:v>1.6653870967741974E-5</c:v>
                </c:pt>
                <c:pt idx="111">
                  <c:v>1.6060322580645195E-5</c:v>
                </c:pt>
                <c:pt idx="112">
                  <c:v>1.6652064516129068E-5</c:v>
                </c:pt>
                <c:pt idx="113">
                  <c:v>1.6008709677419413E-5</c:v>
                </c:pt>
                <c:pt idx="114">
                  <c:v>1.6437806451612943E-5</c:v>
                </c:pt>
                <c:pt idx="115">
                  <c:v>1.6710903225806493E-5</c:v>
                </c:pt>
                <c:pt idx="116">
                  <c:v>1.6565096774193563E-5</c:v>
                </c:pt>
                <c:pt idx="117">
                  <c:v>1.6457096774193549E-5</c:v>
                </c:pt>
                <c:pt idx="118">
                  <c:v>1.6371032258064563E-5</c:v>
                </c:pt>
                <c:pt idx="119">
                  <c:v>1.6309096774193547E-5</c:v>
                </c:pt>
                <c:pt idx="120">
                  <c:v>1.5699032258064546E-5</c:v>
                </c:pt>
                <c:pt idx="121">
                  <c:v>1.5727354838709716E-5</c:v>
                </c:pt>
                <c:pt idx="122">
                  <c:v>1.5887612903225804E-5</c:v>
                </c:pt>
                <c:pt idx="123">
                  <c:v>1.5635225806451623E-5</c:v>
                </c:pt>
                <c:pt idx="124">
                  <c:v>1.6291419354838771E-5</c:v>
                </c:pt>
                <c:pt idx="125">
                  <c:v>1.6079032258064546E-5</c:v>
                </c:pt>
                <c:pt idx="126">
                  <c:v>1.6200129032258149E-5</c:v>
                </c:pt>
                <c:pt idx="127">
                  <c:v>1.6918709677419417E-5</c:v>
                </c:pt>
                <c:pt idx="128">
                  <c:v>1.8260903225806503E-5</c:v>
                </c:pt>
                <c:pt idx="129">
                  <c:v>1.8437741935483902E-5</c:v>
                </c:pt>
                <c:pt idx="130">
                  <c:v>1.7674774193548432E-5</c:v>
                </c:pt>
                <c:pt idx="131">
                  <c:v>1.7750387096774222E-5</c:v>
                </c:pt>
                <c:pt idx="132">
                  <c:v>1.499819354838714E-5</c:v>
                </c:pt>
                <c:pt idx="133">
                  <c:v>1.3988387096774225E-5</c:v>
                </c:pt>
                <c:pt idx="134">
                  <c:v>1.3544516129032302E-5</c:v>
                </c:pt>
                <c:pt idx="135">
                  <c:v>1.3053677419354864E-5</c:v>
                </c:pt>
                <c:pt idx="136">
                  <c:v>1.2505935483870985E-5</c:v>
                </c:pt>
                <c:pt idx="137">
                  <c:v>1.2698774193548409E-5</c:v>
                </c:pt>
                <c:pt idx="138">
                  <c:v>1.276419354838715E-5</c:v>
                </c:pt>
                <c:pt idx="139">
                  <c:v>1.2448838709677469E-5</c:v>
                </c:pt>
                <c:pt idx="140">
                  <c:v>1.262400000000003E-5</c:v>
                </c:pt>
                <c:pt idx="141">
                  <c:v>1.2191677419354861E-5</c:v>
                </c:pt>
                <c:pt idx="142">
                  <c:v>1.2088000000000022E-5</c:v>
                </c:pt>
                <c:pt idx="143">
                  <c:v>1.215967741935484E-5</c:v>
                </c:pt>
                <c:pt idx="144">
                  <c:v>1.1594903225806476E-5</c:v>
                </c:pt>
                <c:pt idx="145">
                  <c:v>1.1666258064516184E-5</c:v>
                </c:pt>
                <c:pt idx="146">
                  <c:v>1.1072064516129052E-5</c:v>
                </c:pt>
                <c:pt idx="147">
                  <c:v>9.4567096774194125E-6</c:v>
                </c:pt>
                <c:pt idx="148">
                  <c:v>8.722064516129078E-6</c:v>
                </c:pt>
                <c:pt idx="149">
                  <c:v>9.0093548387097301E-6</c:v>
                </c:pt>
                <c:pt idx="150">
                  <c:v>8.6479354838709691E-6</c:v>
                </c:pt>
                <c:pt idx="151">
                  <c:v>7.0331612903226093E-6</c:v>
                </c:pt>
                <c:pt idx="152">
                  <c:v>6.5206451612903448E-6</c:v>
                </c:pt>
                <c:pt idx="153">
                  <c:v>6.250322580645187E-6</c:v>
                </c:pt>
                <c:pt idx="154">
                  <c:v>5.8608967741935619E-6</c:v>
                </c:pt>
                <c:pt idx="155">
                  <c:v>6.1768000000000185E-6</c:v>
                </c:pt>
                <c:pt idx="156">
                  <c:v>6.3318516129032502E-6</c:v>
                </c:pt>
                <c:pt idx="157">
                  <c:v>6.376380645161312E-6</c:v>
                </c:pt>
                <c:pt idx="158">
                  <c:v>6.0127870967742102E-6</c:v>
                </c:pt>
                <c:pt idx="159">
                  <c:v>5.8881677419354958E-6</c:v>
                </c:pt>
                <c:pt idx="160">
                  <c:v>5.8009354838709835E-6</c:v>
                </c:pt>
                <c:pt idx="161">
                  <c:v>6.0507806451613036E-6</c:v>
                </c:pt>
                <c:pt idx="162">
                  <c:v>5.5309548387096814E-6</c:v>
                </c:pt>
                <c:pt idx="163">
                  <c:v>5.8753225806451846E-6</c:v>
                </c:pt>
                <c:pt idx="164">
                  <c:v>6.1221096774193563E-6</c:v>
                </c:pt>
                <c:pt idx="165">
                  <c:v>5.7061612903226049E-6</c:v>
                </c:pt>
                <c:pt idx="166">
                  <c:v>5.6082000000000169E-6</c:v>
                </c:pt>
                <c:pt idx="167">
                  <c:v>5.4773935483871146E-6</c:v>
                </c:pt>
                <c:pt idx="168">
                  <c:v>5.7179935483870983E-6</c:v>
                </c:pt>
                <c:pt idx="169">
                  <c:v>6.1805419354838944E-6</c:v>
                </c:pt>
                <c:pt idx="170">
                  <c:v>5.7404064516129206E-6</c:v>
                </c:pt>
                <c:pt idx="171">
                  <c:v>5.6137419354838933E-6</c:v>
                </c:pt>
                <c:pt idx="172">
                  <c:v>5.4496451612903529E-6</c:v>
                </c:pt>
                <c:pt idx="173">
                  <c:v>5.6251935483870964E-6</c:v>
                </c:pt>
                <c:pt idx="174">
                  <c:v>5.6877483870967871E-6</c:v>
                </c:pt>
                <c:pt idx="175">
                  <c:v>5.604858064516141E-6</c:v>
                </c:pt>
                <c:pt idx="176">
                  <c:v>5.1608000000000023E-6</c:v>
                </c:pt>
                <c:pt idx="177">
                  <c:v>5.3422645161290422E-6</c:v>
                </c:pt>
                <c:pt idx="178">
                  <c:v>5.0896516129032505E-6</c:v>
                </c:pt>
                <c:pt idx="179">
                  <c:v>5.2954709677419413E-6</c:v>
                </c:pt>
                <c:pt idx="180">
                  <c:v>5.1229225806451705E-6</c:v>
                </c:pt>
                <c:pt idx="181">
                  <c:v>5.2147677419354931E-6</c:v>
                </c:pt>
                <c:pt idx="182">
                  <c:v>5.393935483870983E-6</c:v>
                </c:pt>
                <c:pt idx="183">
                  <c:v>5.2524645161290333E-6</c:v>
                </c:pt>
                <c:pt idx="184">
                  <c:v>5.506090322580669E-6</c:v>
                </c:pt>
                <c:pt idx="185">
                  <c:v>5.5797741935484134E-6</c:v>
                </c:pt>
                <c:pt idx="186">
                  <c:v>5.5024129032258172E-6</c:v>
                </c:pt>
                <c:pt idx="187">
                  <c:v>5.0750322580645291E-6</c:v>
                </c:pt>
                <c:pt idx="188">
                  <c:v>5.3509483870967864E-6</c:v>
                </c:pt>
                <c:pt idx="189">
                  <c:v>5.4833806451613088E-6</c:v>
                </c:pt>
                <c:pt idx="190">
                  <c:v>5.4183419354838985E-6</c:v>
                </c:pt>
                <c:pt idx="191">
                  <c:v>4.9707741935484113E-6</c:v>
                </c:pt>
                <c:pt idx="192">
                  <c:v>5.4176838709677495E-6</c:v>
                </c:pt>
                <c:pt idx="193">
                  <c:v>5.3162903225806704E-6</c:v>
                </c:pt>
                <c:pt idx="194">
                  <c:v>5.3315548387096872E-6</c:v>
                </c:pt>
                <c:pt idx="195">
                  <c:v>4.9753612903226084E-6</c:v>
                </c:pt>
                <c:pt idx="196">
                  <c:v>5.1536000000000136E-6</c:v>
                </c:pt>
                <c:pt idx="197">
                  <c:v>5.0425096774193574E-6</c:v>
                </c:pt>
                <c:pt idx="198">
                  <c:v>5.1062903225806665E-6</c:v>
                </c:pt>
                <c:pt idx="199">
                  <c:v>5.2502064516129214E-6</c:v>
                </c:pt>
                <c:pt idx="200">
                  <c:v>5.2039548387096861E-6</c:v>
                </c:pt>
                <c:pt idx="201">
                  <c:v>5.057135483870978E-6</c:v>
                </c:pt>
                <c:pt idx="202">
                  <c:v>5.0441161290322593E-6</c:v>
                </c:pt>
                <c:pt idx="203">
                  <c:v>4.9139290322580833E-6</c:v>
                </c:pt>
                <c:pt idx="204">
                  <c:v>4.6117548387096784E-6</c:v>
                </c:pt>
                <c:pt idx="205">
                  <c:v>4.6867806451612934E-6</c:v>
                </c:pt>
                <c:pt idx="206">
                  <c:v>4.8625548387096769E-6</c:v>
                </c:pt>
                <c:pt idx="207">
                  <c:v>4.9673225806451808E-6</c:v>
                </c:pt>
                <c:pt idx="208">
                  <c:v>4.9937612903226072E-6</c:v>
                </c:pt>
                <c:pt idx="209">
                  <c:v>5.0351870967742087E-6</c:v>
                </c:pt>
                <c:pt idx="210">
                  <c:v>4.9777161290322755E-6</c:v>
                </c:pt>
                <c:pt idx="211">
                  <c:v>4.6620193548387093E-6</c:v>
                </c:pt>
                <c:pt idx="212">
                  <c:v>4.8360129032258205E-6</c:v>
                </c:pt>
                <c:pt idx="213">
                  <c:v>5.2242516129032432E-6</c:v>
                </c:pt>
                <c:pt idx="214">
                  <c:v>4.7749161290322594E-6</c:v>
                </c:pt>
                <c:pt idx="215">
                  <c:v>5.0871548387096773E-6</c:v>
                </c:pt>
                <c:pt idx="216">
                  <c:v>4.5563677419354936E-6</c:v>
                </c:pt>
                <c:pt idx="217">
                  <c:v>4.4774774193548605E-6</c:v>
                </c:pt>
                <c:pt idx="218">
                  <c:v>4.4712967741935794E-6</c:v>
                </c:pt>
                <c:pt idx="219">
                  <c:v>4.5140838709677418E-6</c:v>
                </c:pt>
                <c:pt idx="220">
                  <c:v>4.2063548387096882E-6</c:v>
                </c:pt>
                <c:pt idx="221">
                  <c:v>4.4536258064516319E-6</c:v>
                </c:pt>
                <c:pt idx="222">
                  <c:v>4.3144967741935524E-6</c:v>
                </c:pt>
                <c:pt idx="223">
                  <c:v>4.2982967741935711E-6</c:v>
                </c:pt>
                <c:pt idx="224">
                  <c:v>4.1677806451612905E-6</c:v>
                </c:pt>
                <c:pt idx="225">
                  <c:v>4.022935483870977E-6</c:v>
                </c:pt>
                <c:pt idx="226">
                  <c:v>4.1874774193548506E-6</c:v>
                </c:pt>
                <c:pt idx="227">
                  <c:v>4.4107161290322723E-6</c:v>
                </c:pt>
                <c:pt idx="228">
                  <c:v>4.4333096774193751E-6</c:v>
                </c:pt>
                <c:pt idx="229">
                  <c:v>4.344464516129032E-6</c:v>
                </c:pt>
                <c:pt idx="230">
                  <c:v>4.2861483870967903E-6</c:v>
                </c:pt>
                <c:pt idx="231">
                  <c:v>4.4065225806451819E-6</c:v>
                </c:pt>
                <c:pt idx="232">
                  <c:v>4.2634451612903404E-6</c:v>
                </c:pt>
                <c:pt idx="233">
                  <c:v>4.2206967741935653E-6</c:v>
                </c:pt>
                <c:pt idx="234">
                  <c:v>4.1513548387096794E-6</c:v>
                </c:pt>
                <c:pt idx="235">
                  <c:v>4.2194903225806651E-6</c:v>
                </c:pt>
                <c:pt idx="236">
                  <c:v>4.1418580645161425E-6</c:v>
                </c:pt>
                <c:pt idx="237">
                  <c:v>3.9191032258064639E-6</c:v>
                </c:pt>
                <c:pt idx="238">
                  <c:v>3.9771612903225965E-6</c:v>
                </c:pt>
                <c:pt idx="239">
                  <c:v>4.1607870967742023E-6</c:v>
                </c:pt>
              </c:numCache>
            </c:numRef>
          </c:val>
        </c:ser>
        <c:ser>
          <c:idx val="78"/>
          <c:order val="78"/>
          <c:tx>
            <c:strRef>
              <c:f>plot_data_c!$A$80</c:f>
              <c:strCache>
                <c:ptCount val="1"/>
                <c:pt idx="0">
                  <c:v>780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plot_data_c!$B$80:$IG$80</c:f>
              <c:numCache>
                <c:formatCode>General</c:formatCode>
                <c:ptCount val="240"/>
                <c:pt idx="0">
                  <c:v>9.6066878980892305E-6</c:v>
                </c:pt>
                <c:pt idx="1">
                  <c:v>9.2136942675159608E-6</c:v>
                </c:pt>
                <c:pt idx="2">
                  <c:v>9.3157961783440124E-6</c:v>
                </c:pt>
                <c:pt idx="3">
                  <c:v>9.2789171974522366E-6</c:v>
                </c:pt>
                <c:pt idx="4">
                  <c:v>9.0199363057325172E-6</c:v>
                </c:pt>
                <c:pt idx="5">
                  <c:v>9.0094904458598984E-6</c:v>
                </c:pt>
                <c:pt idx="6">
                  <c:v>9.0615286624204049E-6</c:v>
                </c:pt>
                <c:pt idx="7">
                  <c:v>8.4982802547771038E-6</c:v>
                </c:pt>
                <c:pt idx="8">
                  <c:v>9.1064968152866867E-6</c:v>
                </c:pt>
                <c:pt idx="9">
                  <c:v>9.257006369426787E-6</c:v>
                </c:pt>
                <c:pt idx="10">
                  <c:v>9.7357961783439948E-6</c:v>
                </c:pt>
                <c:pt idx="11">
                  <c:v>9.1240764331210266E-6</c:v>
                </c:pt>
                <c:pt idx="12">
                  <c:v>9.4968152866242396E-6</c:v>
                </c:pt>
                <c:pt idx="13">
                  <c:v>9.6658598726115004E-6</c:v>
                </c:pt>
                <c:pt idx="14">
                  <c:v>9.324522292993669E-6</c:v>
                </c:pt>
                <c:pt idx="15">
                  <c:v>9.406050955414048E-6</c:v>
                </c:pt>
                <c:pt idx="16">
                  <c:v>9.4025477707006831E-6</c:v>
                </c:pt>
                <c:pt idx="17">
                  <c:v>9.145477707006388E-6</c:v>
                </c:pt>
                <c:pt idx="18">
                  <c:v>9.6733757961783507E-6</c:v>
                </c:pt>
                <c:pt idx="19">
                  <c:v>9.9679617834394907E-6</c:v>
                </c:pt>
                <c:pt idx="20">
                  <c:v>9.5301910828025505E-6</c:v>
                </c:pt>
                <c:pt idx="21">
                  <c:v>9.5701273885350571E-6</c:v>
                </c:pt>
                <c:pt idx="22">
                  <c:v>9.7647133757961777E-6</c:v>
                </c:pt>
                <c:pt idx="23">
                  <c:v>9.7692356687898428E-6</c:v>
                </c:pt>
                <c:pt idx="24">
                  <c:v>9.8187898089172471E-6</c:v>
                </c:pt>
                <c:pt idx="25">
                  <c:v>9.7658598726115028E-6</c:v>
                </c:pt>
                <c:pt idx="26">
                  <c:v>9.5760509554140481E-6</c:v>
                </c:pt>
                <c:pt idx="27">
                  <c:v>9.540700636942708E-6</c:v>
                </c:pt>
                <c:pt idx="28">
                  <c:v>9.6841401273885549E-6</c:v>
                </c:pt>
                <c:pt idx="29">
                  <c:v>9.7625477707006796E-6</c:v>
                </c:pt>
                <c:pt idx="30">
                  <c:v>9.5725477707006831E-6</c:v>
                </c:pt>
                <c:pt idx="31">
                  <c:v>9.6574522292994123E-6</c:v>
                </c:pt>
                <c:pt idx="32">
                  <c:v>9.6016560509554467E-6</c:v>
                </c:pt>
                <c:pt idx="33">
                  <c:v>9.7261146496815278E-6</c:v>
                </c:pt>
                <c:pt idx="34">
                  <c:v>9.2782802547770895E-6</c:v>
                </c:pt>
                <c:pt idx="35">
                  <c:v>9.6512101910828172E-6</c:v>
                </c:pt>
                <c:pt idx="36">
                  <c:v>9.718917197452229E-6</c:v>
                </c:pt>
                <c:pt idx="37">
                  <c:v>1.0001910828025481E-5</c:v>
                </c:pt>
                <c:pt idx="38">
                  <c:v>1.0122547770700641E-5</c:v>
                </c:pt>
                <c:pt idx="39">
                  <c:v>1.0193566878980891E-5</c:v>
                </c:pt>
                <c:pt idx="40">
                  <c:v>1.045101910828028E-5</c:v>
                </c:pt>
                <c:pt idx="41">
                  <c:v>1.020471337579618E-5</c:v>
                </c:pt>
                <c:pt idx="42">
                  <c:v>1.0599681528662444E-5</c:v>
                </c:pt>
                <c:pt idx="43">
                  <c:v>1.0713057324840765E-5</c:v>
                </c:pt>
                <c:pt idx="44">
                  <c:v>1.0802229299363127E-5</c:v>
                </c:pt>
                <c:pt idx="45">
                  <c:v>1.0853885350318522E-5</c:v>
                </c:pt>
                <c:pt idx="46">
                  <c:v>1.0677261146496815E-5</c:v>
                </c:pt>
                <c:pt idx="47">
                  <c:v>1.0856433121019109E-5</c:v>
                </c:pt>
                <c:pt idx="48">
                  <c:v>1.1407006369426783E-5</c:v>
                </c:pt>
                <c:pt idx="49">
                  <c:v>1.102000000000004E-5</c:v>
                </c:pt>
                <c:pt idx="50">
                  <c:v>1.0929681528662454E-5</c:v>
                </c:pt>
                <c:pt idx="51">
                  <c:v>1.1131210191082823E-5</c:v>
                </c:pt>
                <c:pt idx="52">
                  <c:v>1.1566751592356734E-5</c:v>
                </c:pt>
                <c:pt idx="53">
                  <c:v>1.1935859872611506E-5</c:v>
                </c:pt>
                <c:pt idx="54">
                  <c:v>1.2126433121019107E-5</c:v>
                </c:pt>
                <c:pt idx="55">
                  <c:v>1.1657197452229301E-5</c:v>
                </c:pt>
                <c:pt idx="56">
                  <c:v>1.2029426751592361E-5</c:v>
                </c:pt>
                <c:pt idx="57">
                  <c:v>1.223191082802548E-5</c:v>
                </c:pt>
                <c:pt idx="58">
                  <c:v>1.2115095541401281E-5</c:v>
                </c:pt>
                <c:pt idx="59">
                  <c:v>1.2377834394904485E-5</c:v>
                </c:pt>
                <c:pt idx="60">
                  <c:v>1.2849617834394904E-5</c:v>
                </c:pt>
                <c:pt idx="61">
                  <c:v>1.3213949044586023E-5</c:v>
                </c:pt>
                <c:pt idx="62">
                  <c:v>1.316535031847138E-5</c:v>
                </c:pt>
                <c:pt idx="63">
                  <c:v>1.329000000000003E-5</c:v>
                </c:pt>
                <c:pt idx="64">
                  <c:v>1.3394840764331246E-5</c:v>
                </c:pt>
                <c:pt idx="65">
                  <c:v>1.3872993630573269E-5</c:v>
                </c:pt>
                <c:pt idx="66">
                  <c:v>1.4545159235668856E-5</c:v>
                </c:pt>
                <c:pt idx="67">
                  <c:v>1.5458152866242061E-5</c:v>
                </c:pt>
                <c:pt idx="68">
                  <c:v>1.5920000000000058E-5</c:v>
                </c:pt>
                <c:pt idx="69">
                  <c:v>1.5532802547770732E-5</c:v>
                </c:pt>
                <c:pt idx="70">
                  <c:v>1.524987261146502E-5</c:v>
                </c:pt>
                <c:pt idx="71">
                  <c:v>1.5150382165605125E-5</c:v>
                </c:pt>
                <c:pt idx="72">
                  <c:v>1.4933821656051001E-5</c:v>
                </c:pt>
                <c:pt idx="73">
                  <c:v>1.5540700636942734E-5</c:v>
                </c:pt>
                <c:pt idx="74">
                  <c:v>1.4973821656051005E-5</c:v>
                </c:pt>
                <c:pt idx="75">
                  <c:v>1.499152866242044E-5</c:v>
                </c:pt>
                <c:pt idx="76">
                  <c:v>1.5958726114649685E-5</c:v>
                </c:pt>
                <c:pt idx="77">
                  <c:v>1.6060573248407732E-5</c:v>
                </c:pt>
                <c:pt idx="78">
                  <c:v>1.6799044585987303E-5</c:v>
                </c:pt>
                <c:pt idx="79">
                  <c:v>1.6162038216560591E-5</c:v>
                </c:pt>
                <c:pt idx="80">
                  <c:v>1.5966624203821704E-5</c:v>
                </c:pt>
                <c:pt idx="81">
                  <c:v>1.5812802547770736E-5</c:v>
                </c:pt>
                <c:pt idx="82">
                  <c:v>1.6310127388535099E-5</c:v>
                </c:pt>
                <c:pt idx="83">
                  <c:v>1.594917197452235E-5</c:v>
                </c:pt>
                <c:pt idx="84">
                  <c:v>1.6425732484076461E-5</c:v>
                </c:pt>
                <c:pt idx="85">
                  <c:v>1.6228152866242093E-5</c:v>
                </c:pt>
                <c:pt idx="86">
                  <c:v>1.6106687898089224E-5</c:v>
                </c:pt>
                <c:pt idx="87">
                  <c:v>1.622152866242046E-5</c:v>
                </c:pt>
                <c:pt idx="88">
                  <c:v>1.5670509554140169E-5</c:v>
                </c:pt>
                <c:pt idx="89">
                  <c:v>1.6522165605095604E-5</c:v>
                </c:pt>
                <c:pt idx="90">
                  <c:v>1.7190573248407727E-5</c:v>
                </c:pt>
                <c:pt idx="91">
                  <c:v>1.6636305732484124E-5</c:v>
                </c:pt>
                <c:pt idx="92">
                  <c:v>1.6984777070063754E-5</c:v>
                </c:pt>
                <c:pt idx="93">
                  <c:v>1.6302547770700676E-5</c:v>
                </c:pt>
                <c:pt idx="94">
                  <c:v>1.7412929936305771E-5</c:v>
                </c:pt>
                <c:pt idx="95">
                  <c:v>1.7457515923566881E-5</c:v>
                </c:pt>
                <c:pt idx="96">
                  <c:v>1.7429108280254814E-5</c:v>
                </c:pt>
                <c:pt idx="97">
                  <c:v>1.7863885350318535E-5</c:v>
                </c:pt>
                <c:pt idx="98">
                  <c:v>1.7263248407643322E-5</c:v>
                </c:pt>
                <c:pt idx="99">
                  <c:v>1.7629363057324842E-5</c:v>
                </c:pt>
                <c:pt idx="100">
                  <c:v>1.7749171974522353E-5</c:v>
                </c:pt>
                <c:pt idx="101">
                  <c:v>1.7581401273885413E-5</c:v>
                </c:pt>
                <c:pt idx="102">
                  <c:v>1.8010445859872655E-5</c:v>
                </c:pt>
                <c:pt idx="103">
                  <c:v>1.7864840764331264E-5</c:v>
                </c:pt>
                <c:pt idx="104">
                  <c:v>1.6887006369426802E-5</c:v>
                </c:pt>
                <c:pt idx="105">
                  <c:v>1.7830636942675161E-5</c:v>
                </c:pt>
                <c:pt idx="106">
                  <c:v>1.7132038216560567E-5</c:v>
                </c:pt>
                <c:pt idx="107">
                  <c:v>1.7459872611465023E-5</c:v>
                </c:pt>
                <c:pt idx="108">
                  <c:v>1.689318471337586E-5</c:v>
                </c:pt>
                <c:pt idx="109">
                  <c:v>1.6394331210191126E-5</c:v>
                </c:pt>
                <c:pt idx="110">
                  <c:v>1.6215222929936321E-5</c:v>
                </c:pt>
                <c:pt idx="111">
                  <c:v>1.5995859872611501E-5</c:v>
                </c:pt>
                <c:pt idx="112">
                  <c:v>1.6512866242038282E-5</c:v>
                </c:pt>
                <c:pt idx="113">
                  <c:v>1.6245095541401326E-5</c:v>
                </c:pt>
                <c:pt idx="114">
                  <c:v>1.611414012738857E-5</c:v>
                </c:pt>
                <c:pt idx="115">
                  <c:v>1.6446496815286672E-5</c:v>
                </c:pt>
                <c:pt idx="116">
                  <c:v>1.6216050955414044E-5</c:v>
                </c:pt>
                <c:pt idx="117">
                  <c:v>1.6317388535031879E-5</c:v>
                </c:pt>
                <c:pt idx="118">
                  <c:v>1.5753121019108346E-5</c:v>
                </c:pt>
                <c:pt idx="119">
                  <c:v>1.5626496815286653E-5</c:v>
                </c:pt>
                <c:pt idx="120">
                  <c:v>1.6192101910828084E-5</c:v>
                </c:pt>
                <c:pt idx="121">
                  <c:v>1.5885222929936336E-5</c:v>
                </c:pt>
                <c:pt idx="122">
                  <c:v>1.6233375796178408E-5</c:v>
                </c:pt>
                <c:pt idx="123">
                  <c:v>1.5853312101910829E-5</c:v>
                </c:pt>
                <c:pt idx="124">
                  <c:v>1.6272229299363134E-5</c:v>
                </c:pt>
                <c:pt idx="125">
                  <c:v>1.6231719745222986E-5</c:v>
                </c:pt>
                <c:pt idx="126">
                  <c:v>1.6964267515923603E-5</c:v>
                </c:pt>
                <c:pt idx="127">
                  <c:v>1.6931847133758017E-5</c:v>
                </c:pt>
                <c:pt idx="128">
                  <c:v>1.7428025477707065E-5</c:v>
                </c:pt>
                <c:pt idx="129">
                  <c:v>1.8668662420382197E-5</c:v>
                </c:pt>
                <c:pt idx="130">
                  <c:v>1.7762229299363145E-5</c:v>
                </c:pt>
                <c:pt idx="131">
                  <c:v>1.7367133757961821E-5</c:v>
                </c:pt>
                <c:pt idx="132">
                  <c:v>1.4481719745222979E-5</c:v>
                </c:pt>
                <c:pt idx="133">
                  <c:v>1.3717898089171996E-5</c:v>
                </c:pt>
                <c:pt idx="134">
                  <c:v>1.3210700636942715E-5</c:v>
                </c:pt>
                <c:pt idx="135">
                  <c:v>1.2779808917197483E-5</c:v>
                </c:pt>
                <c:pt idx="136">
                  <c:v>1.260076433121024E-5</c:v>
                </c:pt>
                <c:pt idx="137">
                  <c:v>1.2329426751592363E-5</c:v>
                </c:pt>
                <c:pt idx="138">
                  <c:v>1.1840573248407734E-5</c:v>
                </c:pt>
                <c:pt idx="139">
                  <c:v>1.2484140127388562E-5</c:v>
                </c:pt>
                <c:pt idx="140">
                  <c:v>1.2397261146496815E-5</c:v>
                </c:pt>
                <c:pt idx="141">
                  <c:v>1.202292993630576E-5</c:v>
                </c:pt>
                <c:pt idx="142">
                  <c:v>1.213388535031851E-5</c:v>
                </c:pt>
                <c:pt idx="143">
                  <c:v>1.1807643312101933E-5</c:v>
                </c:pt>
                <c:pt idx="144">
                  <c:v>1.1736433121019121E-5</c:v>
                </c:pt>
                <c:pt idx="145">
                  <c:v>1.1384777070063737E-5</c:v>
                </c:pt>
                <c:pt idx="146">
                  <c:v>1.0861974522293001E-5</c:v>
                </c:pt>
                <c:pt idx="147">
                  <c:v>9.9230573248407951E-6</c:v>
                </c:pt>
                <c:pt idx="148">
                  <c:v>8.6780254777070266E-6</c:v>
                </c:pt>
                <c:pt idx="149">
                  <c:v>8.2452866242038413E-6</c:v>
                </c:pt>
                <c:pt idx="150">
                  <c:v>8.2812101910828015E-6</c:v>
                </c:pt>
                <c:pt idx="151">
                  <c:v>7.3970700636942869E-6</c:v>
                </c:pt>
                <c:pt idx="152">
                  <c:v>6.2358152866242178E-6</c:v>
                </c:pt>
                <c:pt idx="153">
                  <c:v>6.0791656050955629E-6</c:v>
                </c:pt>
                <c:pt idx="154">
                  <c:v>6.0410764331210461E-6</c:v>
                </c:pt>
                <c:pt idx="155">
                  <c:v>5.9808917197452441E-6</c:v>
                </c:pt>
                <c:pt idx="156">
                  <c:v>6.01489808917199E-6</c:v>
                </c:pt>
                <c:pt idx="157">
                  <c:v>6.1457261146497047E-6</c:v>
                </c:pt>
                <c:pt idx="158">
                  <c:v>5.9792611464968483E-6</c:v>
                </c:pt>
                <c:pt idx="159">
                  <c:v>6.0181146496815313E-6</c:v>
                </c:pt>
                <c:pt idx="160">
                  <c:v>5.9961847133758101E-6</c:v>
                </c:pt>
                <c:pt idx="161">
                  <c:v>5.8446878980891859E-6</c:v>
                </c:pt>
                <c:pt idx="162">
                  <c:v>5.7054203821656289E-6</c:v>
                </c:pt>
                <c:pt idx="163">
                  <c:v>5.7753694267516219E-6</c:v>
                </c:pt>
                <c:pt idx="164">
                  <c:v>5.6322229299363226E-6</c:v>
                </c:pt>
                <c:pt idx="165">
                  <c:v>5.6376242038216769E-6</c:v>
                </c:pt>
                <c:pt idx="166">
                  <c:v>5.6878789808917374E-6</c:v>
                </c:pt>
                <c:pt idx="167">
                  <c:v>5.8205859872611503E-6</c:v>
                </c:pt>
                <c:pt idx="168">
                  <c:v>5.6621656050955413E-6</c:v>
                </c:pt>
                <c:pt idx="169">
                  <c:v>5.8284649681528769E-6</c:v>
                </c:pt>
                <c:pt idx="170">
                  <c:v>5.6590573248407822E-6</c:v>
                </c:pt>
                <c:pt idx="171">
                  <c:v>5.3228726114649781E-6</c:v>
                </c:pt>
                <c:pt idx="172">
                  <c:v>5.0787961783439647E-6</c:v>
                </c:pt>
                <c:pt idx="173">
                  <c:v>5.2418343949044825E-6</c:v>
                </c:pt>
                <c:pt idx="174">
                  <c:v>5.6246114649681641E-6</c:v>
                </c:pt>
                <c:pt idx="175">
                  <c:v>5.5414522292993826E-6</c:v>
                </c:pt>
                <c:pt idx="176">
                  <c:v>5.4992229299363308E-6</c:v>
                </c:pt>
                <c:pt idx="177">
                  <c:v>5.4099681528662652E-6</c:v>
                </c:pt>
                <c:pt idx="178">
                  <c:v>5.6286050955414177E-6</c:v>
                </c:pt>
                <c:pt idx="179">
                  <c:v>5.4589044585987348E-6</c:v>
                </c:pt>
                <c:pt idx="180">
                  <c:v>5.2735031847134094E-6</c:v>
                </c:pt>
                <c:pt idx="181">
                  <c:v>5.1266178343949133E-6</c:v>
                </c:pt>
                <c:pt idx="182">
                  <c:v>5.2323821656051141E-6</c:v>
                </c:pt>
                <c:pt idx="183">
                  <c:v>5.2893885350318689E-6</c:v>
                </c:pt>
                <c:pt idx="184">
                  <c:v>5.4109299363057419E-6</c:v>
                </c:pt>
                <c:pt idx="185">
                  <c:v>5.4806050955414277E-6</c:v>
                </c:pt>
                <c:pt idx="186">
                  <c:v>5.4422866242038479E-6</c:v>
                </c:pt>
                <c:pt idx="187">
                  <c:v>5.3483375796178404E-6</c:v>
                </c:pt>
                <c:pt idx="188">
                  <c:v>5.1543757961783504E-6</c:v>
                </c:pt>
                <c:pt idx="189">
                  <c:v>5.1314076433121236E-6</c:v>
                </c:pt>
                <c:pt idx="190">
                  <c:v>5.2787452229299523E-6</c:v>
                </c:pt>
                <c:pt idx="191">
                  <c:v>5.1146815286624198E-6</c:v>
                </c:pt>
                <c:pt idx="192">
                  <c:v>5.1199872611464956E-6</c:v>
                </c:pt>
                <c:pt idx="193">
                  <c:v>5.1666751592356812E-6</c:v>
                </c:pt>
                <c:pt idx="194">
                  <c:v>5.3874267515923746E-6</c:v>
                </c:pt>
                <c:pt idx="195">
                  <c:v>5.1615414012739035E-6</c:v>
                </c:pt>
                <c:pt idx="196">
                  <c:v>4.9972547770700744E-6</c:v>
                </c:pt>
                <c:pt idx="197">
                  <c:v>4.9664203821656263E-6</c:v>
                </c:pt>
                <c:pt idx="198">
                  <c:v>4.8380127388535165E-6</c:v>
                </c:pt>
                <c:pt idx="199">
                  <c:v>4.7622802547770789E-6</c:v>
                </c:pt>
                <c:pt idx="200">
                  <c:v>5.0251082802547891E-6</c:v>
                </c:pt>
                <c:pt idx="201">
                  <c:v>5.041414012738867E-6</c:v>
                </c:pt>
                <c:pt idx="202">
                  <c:v>5.1658853503184695E-6</c:v>
                </c:pt>
                <c:pt idx="203">
                  <c:v>5.1195350318471443E-6</c:v>
                </c:pt>
                <c:pt idx="204">
                  <c:v>5.210152866242046E-6</c:v>
                </c:pt>
                <c:pt idx="205">
                  <c:v>4.6762101910828284E-6</c:v>
                </c:pt>
                <c:pt idx="206">
                  <c:v>4.6051592356687893E-6</c:v>
                </c:pt>
                <c:pt idx="207">
                  <c:v>4.7878471337579767E-6</c:v>
                </c:pt>
                <c:pt idx="208">
                  <c:v>4.8362547770700771E-6</c:v>
                </c:pt>
                <c:pt idx="209">
                  <c:v>4.9127324840764524E-6</c:v>
                </c:pt>
                <c:pt idx="210">
                  <c:v>4.9751019108280445E-6</c:v>
                </c:pt>
                <c:pt idx="211">
                  <c:v>4.8075796178344024E-6</c:v>
                </c:pt>
                <c:pt idx="212">
                  <c:v>4.6137197452229436E-6</c:v>
                </c:pt>
                <c:pt idx="213">
                  <c:v>4.5383184713375909E-6</c:v>
                </c:pt>
                <c:pt idx="214">
                  <c:v>4.7154203821656231E-6</c:v>
                </c:pt>
                <c:pt idx="215">
                  <c:v>4.5969235668789823E-6</c:v>
                </c:pt>
                <c:pt idx="216">
                  <c:v>4.8854076433121178E-6</c:v>
                </c:pt>
                <c:pt idx="217">
                  <c:v>4.6801847133757959E-6</c:v>
                </c:pt>
                <c:pt idx="218">
                  <c:v>4.3435350318471428E-6</c:v>
                </c:pt>
                <c:pt idx="219">
                  <c:v>4.1703949044586125E-6</c:v>
                </c:pt>
                <c:pt idx="220">
                  <c:v>4.1851656050955434E-6</c:v>
                </c:pt>
                <c:pt idx="221">
                  <c:v>4.3994713375796328E-6</c:v>
                </c:pt>
                <c:pt idx="222">
                  <c:v>4.2804267515923766E-6</c:v>
                </c:pt>
                <c:pt idx="223">
                  <c:v>4.1694968152866373E-6</c:v>
                </c:pt>
                <c:pt idx="224">
                  <c:v>4.4484012738853598E-6</c:v>
                </c:pt>
                <c:pt idx="225">
                  <c:v>4.2952038216560636E-6</c:v>
                </c:pt>
                <c:pt idx="226">
                  <c:v>4.1526305732484065E-6</c:v>
                </c:pt>
                <c:pt idx="227">
                  <c:v>4.368656050955414E-6</c:v>
                </c:pt>
                <c:pt idx="228">
                  <c:v>4.4547961783439534E-6</c:v>
                </c:pt>
                <c:pt idx="229">
                  <c:v>4.3218280254777175E-6</c:v>
                </c:pt>
                <c:pt idx="230">
                  <c:v>4.1468662420382183E-6</c:v>
                </c:pt>
                <c:pt idx="231">
                  <c:v>4.3220127388535031E-6</c:v>
                </c:pt>
                <c:pt idx="232">
                  <c:v>4.2224649681528714E-6</c:v>
                </c:pt>
                <c:pt idx="233">
                  <c:v>4.572350318471351E-6</c:v>
                </c:pt>
                <c:pt idx="234">
                  <c:v>4.3161337579617894E-6</c:v>
                </c:pt>
                <c:pt idx="235">
                  <c:v>4.1181210191082802E-6</c:v>
                </c:pt>
                <c:pt idx="236">
                  <c:v>3.9949108280254918E-6</c:v>
                </c:pt>
                <c:pt idx="237">
                  <c:v>4.1124267515923674E-6</c:v>
                </c:pt>
                <c:pt idx="238">
                  <c:v>4.300331210191092E-6</c:v>
                </c:pt>
                <c:pt idx="239">
                  <c:v>4.0512484076433378E-6</c:v>
                </c:pt>
              </c:numCache>
            </c:numRef>
          </c:val>
        </c:ser>
        <c:ser>
          <c:idx val="79"/>
          <c:order val="79"/>
          <c:tx>
            <c:strRef>
              <c:f>plot_data_c!$A$81</c:f>
              <c:strCache>
                <c:ptCount val="1"/>
                <c:pt idx="0">
                  <c:v>790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plot_data_c!$B$81:$IG$81</c:f>
              <c:numCache>
                <c:formatCode>General</c:formatCode>
                <c:ptCount val="240"/>
                <c:pt idx="0">
                  <c:v>9.2634591194968923E-6</c:v>
                </c:pt>
                <c:pt idx="1">
                  <c:v>8.9139622641509676E-6</c:v>
                </c:pt>
                <c:pt idx="2">
                  <c:v>8.8033962264151308E-6</c:v>
                </c:pt>
                <c:pt idx="3">
                  <c:v>9.0349056603773577E-6</c:v>
                </c:pt>
                <c:pt idx="4">
                  <c:v>9.030880503144688E-6</c:v>
                </c:pt>
                <c:pt idx="5">
                  <c:v>9.2617610062893314E-6</c:v>
                </c:pt>
                <c:pt idx="6">
                  <c:v>8.8758490566038268E-6</c:v>
                </c:pt>
                <c:pt idx="7">
                  <c:v>9.1681761006289532E-6</c:v>
                </c:pt>
                <c:pt idx="8">
                  <c:v>8.9896226415094723E-6</c:v>
                </c:pt>
                <c:pt idx="9">
                  <c:v>9.0761635220125954E-6</c:v>
                </c:pt>
                <c:pt idx="10">
                  <c:v>9.2606918238993929E-6</c:v>
                </c:pt>
                <c:pt idx="11">
                  <c:v>9.0662893081761359E-6</c:v>
                </c:pt>
                <c:pt idx="12">
                  <c:v>9.6947169811320755E-6</c:v>
                </c:pt>
                <c:pt idx="13">
                  <c:v>9.4283647798742266E-6</c:v>
                </c:pt>
                <c:pt idx="14">
                  <c:v>9.3189937106918246E-6</c:v>
                </c:pt>
                <c:pt idx="15">
                  <c:v>9.1561006289308372E-6</c:v>
                </c:pt>
                <c:pt idx="16">
                  <c:v>9.4691823899371482E-6</c:v>
                </c:pt>
                <c:pt idx="17">
                  <c:v>9.390314465408828E-6</c:v>
                </c:pt>
                <c:pt idx="18">
                  <c:v>9.6083018867924521E-6</c:v>
                </c:pt>
                <c:pt idx="19">
                  <c:v>9.6017610062893349E-6</c:v>
                </c:pt>
                <c:pt idx="20">
                  <c:v>9.636037735849092E-6</c:v>
                </c:pt>
                <c:pt idx="21">
                  <c:v>9.6949685534591208E-6</c:v>
                </c:pt>
                <c:pt idx="22">
                  <c:v>9.709056603773614E-6</c:v>
                </c:pt>
                <c:pt idx="23">
                  <c:v>1.0051006289308203E-5</c:v>
                </c:pt>
                <c:pt idx="24">
                  <c:v>9.5481132075471768E-6</c:v>
                </c:pt>
                <c:pt idx="25">
                  <c:v>9.4993710691824103E-6</c:v>
                </c:pt>
                <c:pt idx="26">
                  <c:v>9.5440880503144647E-6</c:v>
                </c:pt>
                <c:pt idx="27">
                  <c:v>9.6035849056604227E-6</c:v>
                </c:pt>
                <c:pt idx="28">
                  <c:v>9.4196855345912443E-6</c:v>
                </c:pt>
                <c:pt idx="29">
                  <c:v>9.5426415094339981E-6</c:v>
                </c:pt>
                <c:pt idx="30">
                  <c:v>9.8640880503144972E-6</c:v>
                </c:pt>
                <c:pt idx="31">
                  <c:v>1.0033396226415105E-5</c:v>
                </c:pt>
                <c:pt idx="32">
                  <c:v>9.2504402515723749E-6</c:v>
                </c:pt>
                <c:pt idx="33">
                  <c:v>9.6318867924528327E-6</c:v>
                </c:pt>
                <c:pt idx="34">
                  <c:v>9.3038364779874725E-6</c:v>
                </c:pt>
                <c:pt idx="35">
                  <c:v>9.5411320754717232E-6</c:v>
                </c:pt>
                <c:pt idx="36">
                  <c:v>9.7699371069182777E-6</c:v>
                </c:pt>
                <c:pt idx="37">
                  <c:v>9.8432704402515719E-6</c:v>
                </c:pt>
                <c:pt idx="38">
                  <c:v>1.0253207547169821E-5</c:v>
                </c:pt>
                <c:pt idx="39">
                  <c:v>1.0096792452830188E-5</c:v>
                </c:pt>
                <c:pt idx="40">
                  <c:v>9.9455974842767577E-6</c:v>
                </c:pt>
                <c:pt idx="41">
                  <c:v>1.0236477987421385E-5</c:v>
                </c:pt>
                <c:pt idx="42">
                  <c:v>1.0394968553459119E-5</c:v>
                </c:pt>
                <c:pt idx="43">
                  <c:v>1.0828805031446568E-5</c:v>
                </c:pt>
                <c:pt idx="44">
                  <c:v>1.0270251572327045E-5</c:v>
                </c:pt>
                <c:pt idx="45">
                  <c:v>1.0918742138364779E-5</c:v>
                </c:pt>
                <c:pt idx="46">
                  <c:v>1.100446540880508E-5</c:v>
                </c:pt>
                <c:pt idx="47">
                  <c:v>1.0798364779874213E-5</c:v>
                </c:pt>
                <c:pt idx="48">
                  <c:v>1.1168050314465473E-5</c:v>
                </c:pt>
                <c:pt idx="49">
                  <c:v>1.1181949685534623E-5</c:v>
                </c:pt>
                <c:pt idx="50">
                  <c:v>1.1369622641509466E-5</c:v>
                </c:pt>
                <c:pt idx="51">
                  <c:v>1.1786792452830216E-5</c:v>
                </c:pt>
                <c:pt idx="52">
                  <c:v>1.1626918238993746E-5</c:v>
                </c:pt>
                <c:pt idx="53">
                  <c:v>1.1513899371069221E-5</c:v>
                </c:pt>
                <c:pt idx="54">
                  <c:v>1.2041823899371106E-5</c:v>
                </c:pt>
                <c:pt idx="55">
                  <c:v>1.1927672955974843E-5</c:v>
                </c:pt>
                <c:pt idx="56">
                  <c:v>1.1690943396226423E-5</c:v>
                </c:pt>
                <c:pt idx="57">
                  <c:v>1.258855345911954E-5</c:v>
                </c:pt>
                <c:pt idx="58">
                  <c:v>1.1935220125786187E-5</c:v>
                </c:pt>
                <c:pt idx="59">
                  <c:v>1.2036163522012581E-5</c:v>
                </c:pt>
                <c:pt idx="60">
                  <c:v>1.2493018867924535E-5</c:v>
                </c:pt>
                <c:pt idx="61">
                  <c:v>1.3007106918239027E-5</c:v>
                </c:pt>
                <c:pt idx="62">
                  <c:v>1.3055911949685563E-5</c:v>
                </c:pt>
                <c:pt idx="63">
                  <c:v>1.2966729559748465E-5</c:v>
                </c:pt>
                <c:pt idx="64">
                  <c:v>1.3115911949685562E-5</c:v>
                </c:pt>
                <c:pt idx="65">
                  <c:v>1.3397295597484287E-5</c:v>
                </c:pt>
                <c:pt idx="66">
                  <c:v>1.444081761006295E-5</c:v>
                </c:pt>
                <c:pt idx="67">
                  <c:v>1.4915849056603799E-5</c:v>
                </c:pt>
                <c:pt idx="68">
                  <c:v>1.5227044025157265E-5</c:v>
                </c:pt>
                <c:pt idx="69">
                  <c:v>1.5663081761006347E-5</c:v>
                </c:pt>
                <c:pt idx="70">
                  <c:v>1.5205094339622685E-5</c:v>
                </c:pt>
                <c:pt idx="71">
                  <c:v>1.4470691823899375E-5</c:v>
                </c:pt>
                <c:pt idx="72">
                  <c:v>1.4966540880503167E-5</c:v>
                </c:pt>
                <c:pt idx="73">
                  <c:v>1.5714716981132081E-5</c:v>
                </c:pt>
                <c:pt idx="74">
                  <c:v>1.5110251572327067E-5</c:v>
                </c:pt>
                <c:pt idx="75">
                  <c:v>1.5433144654088095E-5</c:v>
                </c:pt>
                <c:pt idx="76">
                  <c:v>1.5229811320754743E-5</c:v>
                </c:pt>
                <c:pt idx="77">
                  <c:v>1.5709119496855406E-5</c:v>
                </c:pt>
                <c:pt idx="78">
                  <c:v>1.5811509433962335E-5</c:v>
                </c:pt>
                <c:pt idx="79">
                  <c:v>1.6199622641509469E-5</c:v>
                </c:pt>
                <c:pt idx="80">
                  <c:v>1.5872452830188714E-5</c:v>
                </c:pt>
                <c:pt idx="81">
                  <c:v>1.5424025157232763E-5</c:v>
                </c:pt>
                <c:pt idx="82">
                  <c:v>1.6058805031446572E-5</c:v>
                </c:pt>
                <c:pt idx="83">
                  <c:v>1.6324716981132104E-5</c:v>
                </c:pt>
                <c:pt idx="84">
                  <c:v>1.6292515723270481E-5</c:v>
                </c:pt>
                <c:pt idx="85">
                  <c:v>1.5732264150943399E-5</c:v>
                </c:pt>
                <c:pt idx="86">
                  <c:v>1.5348176100628941E-5</c:v>
                </c:pt>
                <c:pt idx="87">
                  <c:v>1.5582138364779934E-5</c:v>
                </c:pt>
                <c:pt idx="88">
                  <c:v>1.5865345911949703E-5</c:v>
                </c:pt>
                <c:pt idx="89">
                  <c:v>1.6190691823899382E-5</c:v>
                </c:pt>
                <c:pt idx="90">
                  <c:v>1.6404591194968628E-5</c:v>
                </c:pt>
                <c:pt idx="91">
                  <c:v>1.6813270440251617E-5</c:v>
                </c:pt>
                <c:pt idx="92">
                  <c:v>1.6068930817610119E-5</c:v>
                </c:pt>
                <c:pt idx="93">
                  <c:v>1.663861635220126E-5</c:v>
                </c:pt>
                <c:pt idx="94">
                  <c:v>1.7189119496855405E-5</c:v>
                </c:pt>
                <c:pt idx="95">
                  <c:v>1.6564276729559789E-5</c:v>
                </c:pt>
                <c:pt idx="96">
                  <c:v>1.7115471698113269E-5</c:v>
                </c:pt>
                <c:pt idx="97">
                  <c:v>1.7263333333333379E-5</c:v>
                </c:pt>
                <c:pt idx="98">
                  <c:v>1.7503459119496908E-5</c:v>
                </c:pt>
                <c:pt idx="99">
                  <c:v>1.7445849056603823E-5</c:v>
                </c:pt>
                <c:pt idx="100">
                  <c:v>1.7637421383647848E-5</c:v>
                </c:pt>
                <c:pt idx="101">
                  <c:v>1.7468050314465471E-5</c:v>
                </c:pt>
                <c:pt idx="102">
                  <c:v>1.7259245283018897E-5</c:v>
                </c:pt>
                <c:pt idx="103">
                  <c:v>1.7990125786163588E-5</c:v>
                </c:pt>
                <c:pt idx="104">
                  <c:v>1.7247295597484301E-5</c:v>
                </c:pt>
                <c:pt idx="105">
                  <c:v>1.7257295597484283E-5</c:v>
                </c:pt>
                <c:pt idx="106">
                  <c:v>1.7046918238993741E-5</c:v>
                </c:pt>
                <c:pt idx="107">
                  <c:v>1.7143584905660434E-5</c:v>
                </c:pt>
                <c:pt idx="108">
                  <c:v>1.6349308176100662E-5</c:v>
                </c:pt>
                <c:pt idx="109">
                  <c:v>1.6532201257861688E-5</c:v>
                </c:pt>
                <c:pt idx="110">
                  <c:v>1.6496666666666708E-5</c:v>
                </c:pt>
                <c:pt idx="111">
                  <c:v>1.6172075471698156E-5</c:v>
                </c:pt>
                <c:pt idx="112">
                  <c:v>1.6054779874213892E-5</c:v>
                </c:pt>
                <c:pt idx="113">
                  <c:v>1.6020817610062962E-5</c:v>
                </c:pt>
                <c:pt idx="114">
                  <c:v>1.5771886792452884E-5</c:v>
                </c:pt>
                <c:pt idx="115">
                  <c:v>1.6300125786163606E-5</c:v>
                </c:pt>
                <c:pt idx="116">
                  <c:v>1.6213584905660431E-5</c:v>
                </c:pt>
                <c:pt idx="117">
                  <c:v>1.5671446540880535E-5</c:v>
                </c:pt>
                <c:pt idx="118">
                  <c:v>1.5808679245283109E-5</c:v>
                </c:pt>
                <c:pt idx="119">
                  <c:v>1.5518113207547208E-5</c:v>
                </c:pt>
                <c:pt idx="120">
                  <c:v>1.6077861635220183E-5</c:v>
                </c:pt>
                <c:pt idx="121">
                  <c:v>1.5525408805031484E-5</c:v>
                </c:pt>
                <c:pt idx="122">
                  <c:v>1.5532767295597539E-5</c:v>
                </c:pt>
                <c:pt idx="123">
                  <c:v>1.5485157232704455E-5</c:v>
                </c:pt>
                <c:pt idx="124">
                  <c:v>1.6004025157232764E-5</c:v>
                </c:pt>
                <c:pt idx="125">
                  <c:v>1.6251383647798799E-5</c:v>
                </c:pt>
                <c:pt idx="126">
                  <c:v>1.6228553459119556E-5</c:v>
                </c:pt>
                <c:pt idx="127">
                  <c:v>1.6357232704402547E-5</c:v>
                </c:pt>
                <c:pt idx="128">
                  <c:v>1.7088930817610106E-5</c:v>
                </c:pt>
                <c:pt idx="129">
                  <c:v>1.7637169811320788E-5</c:v>
                </c:pt>
                <c:pt idx="130">
                  <c:v>1.7152327044025204E-5</c:v>
                </c:pt>
                <c:pt idx="131">
                  <c:v>1.7275471698113278E-5</c:v>
                </c:pt>
                <c:pt idx="132">
                  <c:v>1.4778805031446563E-5</c:v>
                </c:pt>
                <c:pt idx="133">
                  <c:v>1.3669119496855406E-5</c:v>
                </c:pt>
                <c:pt idx="134">
                  <c:v>1.3152893081761029E-5</c:v>
                </c:pt>
                <c:pt idx="135">
                  <c:v>1.227603773584906E-5</c:v>
                </c:pt>
                <c:pt idx="136">
                  <c:v>1.2171446540880509E-5</c:v>
                </c:pt>
                <c:pt idx="137">
                  <c:v>1.2162893081761032E-5</c:v>
                </c:pt>
                <c:pt idx="138">
                  <c:v>1.2217610062893079E-5</c:v>
                </c:pt>
                <c:pt idx="139">
                  <c:v>1.1965345911949703E-5</c:v>
                </c:pt>
                <c:pt idx="140">
                  <c:v>1.1899811320754739E-5</c:v>
                </c:pt>
                <c:pt idx="141">
                  <c:v>1.2076540880503147E-5</c:v>
                </c:pt>
                <c:pt idx="142">
                  <c:v>1.2094150943396243E-5</c:v>
                </c:pt>
                <c:pt idx="143">
                  <c:v>1.1836037735849079E-5</c:v>
                </c:pt>
                <c:pt idx="144">
                  <c:v>1.1795534591194981E-5</c:v>
                </c:pt>
                <c:pt idx="145">
                  <c:v>1.1716855345912014E-5</c:v>
                </c:pt>
                <c:pt idx="146">
                  <c:v>1.0734654088050342E-5</c:v>
                </c:pt>
                <c:pt idx="147">
                  <c:v>9.6223270440251726E-6</c:v>
                </c:pt>
                <c:pt idx="148">
                  <c:v>8.7250314465408808E-6</c:v>
                </c:pt>
                <c:pt idx="149">
                  <c:v>8.2888679245283195E-6</c:v>
                </c:pt>
                <c:pt idx="150">
                  <c:v>7.9062893081761301E-6</c:v>
                </c:pt>
                <c:pt idx="151">
                  <c:v>7.1994339622641754E-6</c:v>
                </c:pt>
                <c:pt idx="152">
                  <c:v>6.2727421383648089E-6</c:v>
                </c:pt>
                <c:pt idx="153">
                  <c:v>6.0267924528302132E-6</c:v>
                </c:pt>
                <c:pt idx="154">
                  <c:v>6.1134150943396421E-6</c:v>
                </c:pt>
                <c:pt idx="155">
                  <c:v>6.2909433962264319E-6</c:v>
                </c:pt>
                <c:pt idx="156">
                  <c:v>6.0559056603773673E-6</c:v>
                </c:pt>
                <c:pt idx="157">
                  <c:v>6.1220943396226498E-6</c:v>
                </c:pt>
                <c:pt idx="158">
                  <c:v>6.0329496855346218E-6</c:v>
                </c:pt>
                <c:pt idx="159">
                  <c:v>6.1342138364779894E-6</c:v>
                </c:pt>
                <c:pt idx="160">
                  <c:v>5.8937735849056867E-6</c:v>
                </c:pt>
                <c:pt idx="161">
                  <c:v>5.9030000000000212E-6</c:v>
                </c:pt>
                <c:pt idx="162">
                  <c:v>5.5798050314465571E-6</c:v>
                </c:pt>
                <c:pt idx="163">
                  <c:v>5.6690440251572442E-6</c:v>
                </c:pt>
                <c:pt idx="164">
                  <c:v>5.6204276729559783E-6</c:v>
                </c:pt>
                <c:pt idx="165">
                  <c:v>5.6878113207547271E-6</c:v>
                </c:pt>
                <c:pt idx="166">
                  <c:v>5.9140503144654114E-6</c:v>
                </c:pt>
                <c:pt idx="167">
                  <c:v>5.5756289308176334E-6</c:v>
                </c:pt>
                <c:pt idx="168">
                  <c:v>5.7268238993710906E-6</c:v>
                </c:pt>
                <c:pt idx="169">
                  <c:v>5.5147610062893197E-6</c:v>
                </c:pt>
                <c:pt idx="170">
                  <c:v>5.3535094339622848E-6</c:v>
                </c:pt>
                <c:pt idx="171">
                  <c:v>5.4705534591195143E-6</c:v>
                </c:pt>
                <c:pt idx="172">
                  <c:v>5.2999811320754798E-6</c:v>
                </c:pt>
                <c:pt idx="173">
                  <c:v>5.2286226415094502E-6</c:v>
                </c:pt>
                <c:pt idx="174">
                  <c:v>5.6833647798742311E-6</c:v>
                </c:pt>
                <c:pt idx="175">
                  <c:v>5.5912201257861948E-6</c:v>
                </c:pt>
                <c:pt idx="176">
                  <c:v>5.3436540880503346E-6</c:v>
                </c:pt>
                <c:pt idx="177">
                  <c:v>5.3525345911949724E-6</c:v>
                </c:pt>
                <c:pt idx="178">
                  <c:v>5.4428742138364869E-6</c:v>
                </c:pt>
                <c:pt idx="179">
                  <c:v>5.5815660377358637E-6</c:v>
                </c:pt>
                <c:pt idx="180">
                  <c:v>4.9999245283018972E-6</c:v>
                </c:pt>
                <c:pt idx="181">
                  <c:v>5.1198238993710869E-6</c:v>
                </c:pt>
                <c:pt idx="182">
                  <c:v>5.1264528301886869E-6</c:v>
                </c:pt>
                <c:pt idx="183">
                  <c:v>5.4494716981132319E-6</c:v>
                </c:pt>
                <c:pt idx="184">
                  <c:v>5.4073081761006494E-6</c:v>
                </c:pt>
                <c:pt idx="185">
                  <c:v>5.1643710691823933E-6</c:v>
                </c:pt>
                <c:pt idx="186">
                  <c:v>5.1876729559748635E-6</c:v>
                </c:pt>
                <c:pt idx="187">
                  <c:v>5.2297547169811504E-6</c:v>
                </c:pt>
                <c:pt idx="188">
                  <c:v>5.4096163522012786E-6</c:v>
                </c:pt>
                <c:pt idx="189">
                  <c:v>5.3482515723270523E-6</c:v>
                </c:pt>
                <c:pt idx="190">
                  <c:v>5.1868050314465424E-6</c:v>
                </c:pt>
                <c:pt idx="191">
                  <c:v>5.3891257861635451E-6</c:v>
                </c:pt>
                <c:pt idx="192">
                  <c:v>5.2475974842767504E-6</c:v>
                </c:pt>
                <c:pt idx="193">
                  <c:v>5.3472578616352196E-6</c:v>
                </c:pt>
                <c:pt idx="194">
                  <c:v>5.0957798742138538E-6</c:v>
                </c:pt>
                <c:pt idx="195">
                  <c:v>5.1875031446541045E-6</c:v>
                </c:pt>
                <c:pt idx="196">
                  <c:v>5.136943396226429E-6</c:v>
                </c:pt>
                <c:pt idx="197">
                  <c:v>5.0211257861635411E-6</c:v>
                </c:pt>
                <c:pt idx="198">
                  <c:v>5.0931132075471788E-6</c:v>
                </c:pt>
                <c:pt idx="199">
                  <c:v>5.1312955974842965E-6</c:v>
                </c:pt>
                <c:pt idx="200">
                  <c:v>5.0438679245283235E-6</c:v>
                </c:pt>
                <c:pt idx="201">
                  <c:v>4.61676100628932E-6</c:v>
                </c:pt>
                <c:pt idx="202">
                  <c:v>4.9944968553459117E-6</c:v>
                </c:pt>
                <c:pt idx="203">
                  <c:v>5.0424276729559823E-6</c:v>
                </c:pt>
                <c:pt idx="204">
                  <c:v>5.0099622641509546E-6</c:v>
                </c:pt>
                <c:pt idx="205">
                  <c:v>5.0374150943396434E-6</c:v>
                </c:pt>
                <c:pt idx="206">
                  <c:v>4.7529748427672959E-6</c:v>
                </c:pt>
                <c:pt idx="207">
                  <c:v>4.5281949685534586E-6</c:v>
                </c:pt>
                <c:pt idx="208">
                  <c:v>4.7265471698113397E-6</c:v>
                </c:pt>
                <c:pt idx="209">
                  <c:v>4.6325597484276835E-6</c:v>
                </c:pt>
                <c:pt idx="210">
                  <c:v>4.8594905660377384E-6</c:v>
                </c:pt>
                <c:pt idx="211">
                  <c:v>4.7916163522012737E-6</c:v>
                </c:pt>
                <c:pt idx="212">
                  <c:v>4.9681509433962324E-6</c:v>
                </c:pt>
                <c:pt idx="213">
                  <c:v>4.6903459119496993E-6</c:v>
                </c:pt>
                <c:pt idx="214">
                  <c:v>4.6116100628930924E-6</c:v>
                </c:pt>
                <c:pt idx="215">
                  <c:v>4.4936855345912071E-6</c:v>
                </c:pt>
                <c:pt idx="216">
                  <c:v>4.720943396226424E-6</c:v>
                </c:pt>
                <c:pt idx="217">
                  <c:v>4.3999245283018894E-6</c:v>
                </c:pt>
                <c:pt idx="218">
                  <c:v>4.5117987421383879E-6</c:v>
                </c:pt>
                <c:pt idx="219">
                  <c:v>4.6494339622641719E-6</c:v>
                </c:pt>
                <c:pt idx="220">
                  <c:v>4.4911761006289478E-6</c:v>
                </c:pt>
                <c:pt idx="221">
                  <c:v>4.3640566037735923E-6</c:v>
                </c:pt>
                <c:pt idx="222">
                  <c:v>4.3225534591194966E-6</c:v>
                </c:pt>
                <c:pt idx="223">
                  <c:v>4.1555471698113328E-6</c:v>
                </c:pt>
                <c:pt idx="224">
                  <c:v>4.1917672955974986E-6</c:v>
                </c:pt>
                <c:pt idx="225">
                  <c:v>4.1518867924528471E-6</c:v>
                </c:pt>
                <c:pt idx="226">
                  <c:v>4.45368553459121E-6</c:v>
                </c:pt>
                <c:pt idx="227">
                  <c:v>4.2821823899371181E-6</c:v>
                </c:pt>
                <c:pt idx="228">
                  <c:v>4.2246981132075618E-6</c:v>
                </c:pt>
                <c:pt idx="229">
                  <c:v>4.3710251572327145E-6</c:v>
                </c:pt>
                <c:pt idx="230">
                  <c:v>4.0281383647798813E-6</c:v>
                </c:pt>
                <c:pt idx="231">
                  <c:v>4.106792452830207E-6</c:v>
                </c:pt>
                <c:pt idx="232">
                  <c:v>4.1838176100629013E-6</c:v>
                </c:pt>
                <c:pt idx="233">
                  <c:v>4.2879182389937106E-6</c:v>
                </c:pt>
                <c:pt idx="234">
                  <c:v>4.4317672955975107E-6</c:v>
                </c:pt>
                <c:pt idx="235">
                  <c:v>4.1847861635220129E-6</c:v>
                </c:pt>
                <c:pt idx="236">
                  <c:v>4.158691823899384E-6</c:v>
                </c:pt>
                <c:pt idx="237">
                  <c:v>3.9072830188679418E-6</c:v>
                </c:pt>
                <c:pt idx="238">
                  <c:v>3.9286603773585024E-6</c:v>
                </c:pt>
                <c:pt idx="239">
                  <c:v>4.1543333333333446E-6</c:v>
                </c:pt>
              </c:numCache>
            </c:numRef>
          </c:val>
        </c:ser>
        <c:ser>
          <c:idx val="80"/>
          <c:order val="80"/>
          <c:tx>
            <c:strRef>
              <c:f>plot_data_c!$A$82</c:f>
              <c:strCache>
                <c:ptCount val="1"/>
                <c:pt idx="0">
                  <c:v>800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plot_data_c!$B$82:$IG$82</c:f>
              <c:numCache>
                <c:formatCode>General</c:formatCode>
                <c:ptCount val="240"/>
                <c:pt idx="0">
                  <c:v>8.7131055900621246E-6</c:v>
                </c:pt>
                <c:pt idx="1">
                  <c:v>8.9431677018633729E-6</c:v>
                </c:pt>
                <c:pt idx="2">
                  <c:v>8.4937267080745368E-6</c:v>
                </c:pt>
                <c:pt idx="3">
                  <c:v>8.8241614906832515E-6</c:v>
                </c:pt>
                <c:pt idx="4">
                  <c:v>8.9690683229813956E-6</c:v>
                </c:pt>
                <c:pt idx="5">
                  <c:v>8.9029813664596607E-6</c:v>
                </c:pt>
                <c:pt idx="6">
                  <c:v>9.0915527950310568E-6</c:v>
                </c:pt>
                <c:pt idx="7">
                  <c:v>9.340062111801278E-6</c:v>
                </c:pt>
                <c:pt idx="8">
                  <c:v>8.9913043478261218E-6</c:v>
                </c:pt>
                <c:pt idx="9">
                  <c:v>8.8791304347826605E-6</c:v>
                </c:pt>
                <c:pt idx="10">
                  <c:v>9.2424844720497331E-6</c:v>
                </c:pt>
                <c:pt idx="11">
                  <c:v>9.1885714285714284E-6</c:v>
                </c:pt>
                <c:pt idx="12">
                  <c:v>9.4793788819875957E-6</c:v>
                </c:pt>
                <c:pt idx="13">
                  <c:v>9.1670807453416471E-6</c:v>
                </c:pt>
                <c:pt idx="14">
                  <c:v>9.339254658385135E-6</c:v>
                </c:pt>
                <c:pt idx="15">
                  <c:v>9.2191304347826453E-6</c:v>
                </c:pt>
                <c:pt idx="16">
                  <c:v>9.3388198757764239E-6</c:v>
                </c:pt>
                <c:pt idx="17">
                  <c:v>9.4406211180124247E-6</c:v>
                </c:pt>
                <c:pt idx="18">
                  <c:v>9.5380745341615109E-6</c:v>
                </c:pt>
                <c:pt idx="19">
                  <c:v>9.2495031055900667E-6</c:v>
                </c:pt>
                <c:pt idx="20">
                  <c:v>9.3737888198758229E-6</c:v>
                </c:pt>
                <c:pt idx="21">
                  <c:v>1.0090000000000003E-5</c:v>
                </c:pt>
                <c:pt idx="22">
                  <c:v>9.8136645962733397E-6</c:v>
                </c:pt>
                <c:pt idx="23">
                  <c:v>9.6872049689441245E-6</c:v>
                </c:pt>
                <c:pt idx="24">
                  <c:v>9.4618012422360518E-6</c:v>
                </c:pt>
                <c:pt idx="25">
                  <c:v>9.4679503105590394E-6</c:v>
                </c:pt>
                <c:pt idx="26">
                  <c:v>9.422670807453449E-6</c:v>
                </c:pt>
                <c:pt idx="27">
                  <c:v>9.5502484472050037E-6</c:v>
                </c:pt>
                <c:pt idx="28">
                  <c:v>9.7143478260869792E-6</c:v>
                </c:pt>
                <c:pt idx="29">
                  <c:v>9.4738509316770572E-6</c:v>
                </c:pt>
                <c:pt idx="30">
                  <c:v>9.7301863354037684E-6</c:v>
                </c:pt>
                <c:pt idx="31">
                  <c:v>9.6985714285714286E-6</c:v>
                </c:pt>
                <c:pt idx="32">
                  <c:v>9.0760869565217909E-6</c:v>
                </c:pt>
                <c:pt idx="33">
                  <c:v>9.5885093167702232E-6</c:v>
                </c:pt>
                <c:pt idx="34">
                  <c:v>9.4086335403727006E-6</c:v>
                </c:pt>
                <c:pt idx="35">
                  <c:v>9.5604347826087466E-6</c:v>
                </c:pt>
                <c:pt idx="36">
                  <c:v>9.7995652173913407E-6</c:v>
                </c:pt>
                <c:pt idx="37">
                  <c:v>1.0078695652173919E-5</c:v>
                </c:pt>
                <c:pt idx="38">
                  <c:v>1.0451552795031089E-5</c:v>
                </c:pt>
                <c:pt idx="39">
                  <c:v>1.0272546583850931E-5</c:v>
                </c:pt>
                <c:pt idx="40">
                  <c:v>9.9720496894410472E-6</c:v>
                </c:pt>
                <c:pt idx="41">
                  <c:v>1.0137080745341621E-5</c:v>
                </c:pt>
                <c:pt idx="42">
                  <c:v>1.0480683229813704E-5</c:v>
                </c:pt>
                <c:pt idx="43">
                  <c:v>1.0571677018633579E-5</c:v>
                </c:pt>
                <c:pt idx="44">
                  <c:v>1.0273602484472049E-5</c:v>
                </c:pt>
                <c:pt idx="45">
                  <c:v>1.0709565217391349E-5</c:v>
                </c:pt>
                <c:pt idx="46">
                  <c:v>1.1226397515527975E-5</c:v>
                </c:pt>
                <c:pt idx="47">
                  <c:v>1.0918260869565242E-5</c:v>
                </c:pt>
                <c:pt idx="48">
                  <c:v>1.1096211180124222E-5</c:v>
                </c:pt>
                <c:pt idx="49">
                  <c:v>1.1527950310559047E-5</c:v>
                </c:pt>
                <c:pt idx="50">
                  <c:v>1.1358198757764005E-5</c:v>
                </c:pt>
                <c:pt idx="51">
                  <c:v>1.1849565217391357E-5</c:v>
                </c:pt>
                <c:pt idx="52">
                  <c:v>1.1883291925465869E-5</c:v>
                </c:pt>
                <c:pt idx="53">
                  <c:v>1.1452670807453448E-5</c:v>
                </c:pt>
                <c:pt idx="54">
                  <c:v>1.1356708074534184E-5</c:v>
                </c:pt>
                <c:pt idx="55">
                  <c:v>1.2181304347826127E-5</c:v>
                </c:pt>
                <c:pt idx="56">
                  <c:v>1.1912236024844719E-5</c:v>
                </c:pt>
                <c:pt idx="57">
                  <c:v>1.1908198757764026E-5</c:v>
                </c:pt>
                <c:pt idx="58">
                  <c:v>1.2121304347826126E-5</c:v>
                </c:pt>
                <c:pt idx="59">
                  <c:v>1.229105590062112E-5</c:v>
                </c:pt>
                <c:pt idx="60">
                  <c:v>1.2750683229813701E-5</c:v>
                </c:pt>
                <c:pt idx="61">
                  <c:v>1.2657080745341627E-5</c:v>
                </c:pt>
                <c:pt idx="62">
                  <c:v>1.2509875776397564E-5</c:v>
                </c:pt>
                <c:pt idx="63">
                  <c:v>1.3304534161490718E-5</c:v>
                </c:pt>
                <c:pt idx="64">
                  <c:v>1.3928819875776429E-5</c:v>
                </c:pt>
                <c:pt idx="65">
                  <c:v>1.3482360248447266E-5</c:v>
                </c:pt>
                <c:pt idx="66">
                  <c:v>1.4173602484472049E-5</c:v>
                </c:pt>
                <c:pt idx="67">
                  <c:v>1.4597018633540385E-5</c:v>
                </c:pt>
                <c:pt idx="68">
                  <c:v>1.5232111801242264E-5</c:v>
                </c:pt>
                <c:pt idx="69">
                  <c:v>1.5690434782608744E-5</c:v>
                </c:pt>
                <c:pt idx="70">
                  <c:v>1.4581863354037318E-5</c:v>
                </c:pt>
                <c:pt idx="71">
                  <c:v>1.4295652173913042E-5</c:v>
                </c:pt>
                <c:pt idx="72">
                  <c:v>1.439099378881988E-5</c:v>
                </c:pt>
                <c:pt idx="73">
                  <c:v>1.5024968944099381E-5</c:v>
                </c:pt>
                <c:pt idx="74">
                  <c:v>1.4760993788819902E-5</c:v>
                </c:pt>
                <c:pt idx="75">
                  <c:v>1.5188136645962794E-5</c:v>
                </c:pt>
                <c:pt idx="76">
                  <c:v>1.4763975155279533E-5</c:v>
                </c:pt>
                <c:pt idx="77">
                  <c:v>1.4794472049689482E-5</c:v>
                </c:pt>
                <c:pt idx="78">
                  <c:v>1.5196894409937933E-5</c:v>
                </c:pt>
                <c:pt idx="79">
                  <c:v>1.605391304347829E-5</c:v>
                </c:pt>
                <c:pt idx="80">
                  <c:v>1.5749937888198763E-5</c:v>
                </c:pt>
                <c:pt idx="81">
                  <c:v>1.5572795031055939E-5</c:v>
                </c:pt>
                <c:pt idx="82">
                  <c:v>1.6161677018633602E-5</c:v>
                </c:pt>
                <c:pt idx="83">
                  <c:v>1.6540062111801278E-5</c:v>
                </c:pt>
                <c:pt idx="84">
                  <c:v>1.6233664596273324E-5</c:v>
                </c:pt>
                <c:pt idx="85">
                  <c:v>1.541217391304351E-5</c:v>
                </c:pt>
                <c:pt idx="86">
                  <c:v>1.5629316770186337E-5</c:v>
                </c:pt>
                <c:pt idx="87">
                  <c:v>1.615105590062115E-5</c:v>
                </c:pt>
                <c:pt idx="88">
                  <c:v>1.6481180124223652E-5</c:v>
                </c:pt>
                <c:pt idx="89">
                  <c:v>1.622552795031062E-5</c:v>
                </c:pt>
                <c:pt idx="90">
                  <c:v>1.6429068322981412E-5</c:v>
                </c:pt>
                <c:pt idx="91">
                  <c:v>1.6591118012422423E-5</c:v>
                </c:pt>
                <c:pt idx="92">
                  <c:v>1.6209813664596312E-5</c:v>
                </c:pt>
                <c:pt idx="93">
                  <c:v>1.610881987577643E-5</c:v>
                </c:pt>
                <c:pt idx="94">
                  <c:v>1.6488695652173946E-5</c:v>
                </c:pt>
                <c:pt idx="95">
                  <c:v>1.6918322981366481E-5</c:v>
                </c:pt>
                <c:pt idx="96">
                  <c:v>1.6391925465838569E-5</c:v>
                </c:pt>
                <c:pt idx="97">
                  <c:v>1.6936459627329254E-5</c:v>
                </c:pt>
                <c:pt idx="98">
                  <c:v>1.7405714285714337E-5</c:v>
                </c:pt>
                <c:pt idx="99">
                  <c:v>1.7147018633540403E-5</c:v>
                </c:pt>
                <c:pt idx="100">
                  <c:v>1.7464161490683287E-5</c:v>
                </c:pt>
                <c:pt idx="101">
                  <c:v>1.7106894409937947E-5</c:v>
                </c:pt>
                <c:pt idx="102">
                  <c:v>1.6848819875776443E-5</c:v>
                </c:pt>
                <c:pt idx="103">
                  <c:v>1.7149254658385147E-5</c:v>
                </c:pt>
                <c:pt idx="104">
                  <c:v>1.721000000000003E-5</c:v>
                </c:pt>
                <c:pt idx="105">
                  <c:v>1.7039440993788823E-5</c:v>
                </c:pt>
                <c:pt idx="106">
                  <c:v>1.6884161490683293E-5</c:v>
                </c:pt>
                <c:pt idx="107">
                  <c:v>1.6475031055900663E-5</c:v>
                </c:pt>
                <c:pt idx="108">
                  <c:v>1.6313602484472079E-5</c:v>
                </c:pt>
                <c:pt idx="109">
                  <c:v>1.6421304347826151E-5</c:v>
                </c:pt>
                <c:pt idx="110">
                  <c:v>1.6206770186335468E-5</c:v>
                </c:pt>
                <c:pt idx="111">
                  <c:v>1.5880745341614969E-5</c:v>
                </c:pt>
                <c:pt idx="112">
                  <c:v>1.6065838509316827E-5</c:v>
                </c:pt>
                <c:pt idx="113">
                  <c:v>1.5898260869565251E-5</c:v>
                </c:pt>
                <c:pt idx="114">
                  <c:v>1.5947391304347877E-5</c:v>
                </c:pt>
                <c:pt idx="115">
                  <c:v>1.648236024844728E-5</c:v>
                </c:pt>
                <c:pt idx="116">
                  <c:v>1.563080745341619E-5</c:v>
                </c:pt>
                <c:pt idx="117">
                  <c:v>1.5742049689441034E-5</c:v>
                </c:pt>
                <c:pt idx="118">
                  <c:v>1.5514596273291926E-5</c:v>
                </c:pt>
                <c:pt idx="119">
                  <c:v>1.5073354037267137E-5</c:v>
                </c:pt>
                <c:pt idx="120">
                  <c:v>1.5668198757764021E-5</c:v>
                </c:pt>
                <c:pt idx="121">
                  <c:v>1.5648136645962798E-5</c:v>
                </c:pt>
                <c:pt idx="122">
                  <c:v>1.5272670807453451E-5</c:v>
                </c:pt>
                <c:pt idx="123">
                  <c:v>1.545055900621124E-5</c:v>
                </c:pt>
                <c:pt idx="124">
                  <c:v>1.5246770186335453E-5</c:v>
                </c:pt>
                <c:pt idx="125">
                  <c:v>1.5582111801242276E-5</c:v>
                </c:pt>
                <c:pt idx="126">
                  <c:v>1.5486521739130507E-5</c:v>
                </c:pt>
                <c:pt idx="127">
                  <c:v>1.631608695652174E-5</c:v>
                </c:pt>
                <c:pt idx="128">
                  <c:v>1.7156459627329228E-5</c:v>
                </c:pt>
                <c:pt idx="129">
                  <c:v>1.6523478260869646E-5</c:v>
                </c:pt>
                <c:pt idx="130">
                  <c:v>1.6948509316770271E-5</c:v>
                </c:pt>
                <c:pt idx="131">
                  <c:v>1.6095714285714331E-5</c:v>
                </c:pt>
                <c:pt idx="132">
                  <c:v>1.4741677018633587E-5</c:v>
                </c:pt>
                <c:pt idx="133">
                  <c:v>1.4238695652173913E-5</c:v>
                </c:pt>
                <c:pt idx="134">
                  <c:v>1.2880186335403769E-5</c:v>
                </c:pt>
                <c:pt idx="135">
                  <c:v>1.1803664596273327E-5</c:v>
                </c:pt>
                <c:pt idx="136">
                  <c:v>1.2324534161490704E-5</c:v>
                </c:pt>
                <c:pt idx="137">
                  <c:v>1.1835031055900652E-5</c:v>
                </c:pt>
                <c:pt idx="138">
                  <c:v>1.1611801242236089E-5</c:v>
                </c:pt>
                <c:pt idx="139">
                  <c:v>1.1727950310559048E-5</c:v>
                </c:pt>
                <c:pt idx="140">
                  <c:v>1.1886273291925517E-5</c:v>
                </c:pt>
                <c:pt idx="141">
                  <c:v>1.1560869565217462E-5</c:v>
                </c:pt>
                <c:pt idx="142">
                  <c:v>1.135788819875781E-5</c:v>
                </c:pt>
                <c:pt idx="143">
                  <c:v>1.1472173913043505E-5</c:v>
                </c:pt>
                <c:pt idx="144">
                  <c:v>1.1397826086956547E-5</c:v>
                </c:pt>
                <c:pt idx="145">
                  <c:v>1.1556397515527972E-5</c:v>
                </c:pt>
                <c:pt idx="146">
                  <c:v>1.1061925465838566E-5</c:v>
                </c:pt>
                <c:pt idx="147">
                  <c:v>9.7835403726708288E-6</c:v>
                </c:pt>
                <c:pt idx="148">
                  <c:v>8.7547204968944168E-6</c:v>
                </c:pt>
                <c:pt idx="149">
                  <c:v>8.4503105590062614E-6</c:v>
                </c:pt>
                <c:pt idx="150">
                  <c:v>8.3216149068323265E-6</c:v>
                </c:pt>
                <c:pt idx="151">
                  <c:v>6.7826086956522119E-6</c:v>
                </c:pt>
                <c:pt idx="152">
                  <c:v>5.8036086956522057E-6</c:v>
                </c:pt>
                <c:pt idx="153">
                  <c:v>5.9613913043478544E-6</c:v>
                </c:pt>
                <c:pt idx="154">
                  <c:v>5.9072857142857311E-6</c:v>
                </c:pt>
                <c:pt idx="155">
                  <c:v>5.9578881987577827E-6</c:v>
                </c:pt>
                <c:pt idx="156">
                  <c:v>5.9838198757764103E-6</c:v>
                </c:pt>
                <c:pt idx="157">
                  <c:v>5.8936832298136878E-6</c:v>
                </c:pt>
                <c:pt idx="158">
                  <c:v>5.6633043478260869E-6</c:v>
                </c:pt>
                <c:pt idx="159">
                  <c:v>6.0184285714285837E-6</c:v>
                </c:pt>
                <c:pt idx="160">
                  <c:v>5.9641242236024874E-6</c:v>
                </c:pt>
                <c:pt idx="161">
                  <c:v>5.7443105590062105E-6</c:v>
                </c:pt>
                <c:pt idx="162">
                  <c:v>5.595944099378894E-6</c:v>
                </c:pt>
                <c:pt idx="163">
                  <c:v>5.7828012422360401E-6</c:v>
                </c:pt>
                <c:pt idx="164">
                  <c:v>5.4724285714285901E-6</c:v>
                </c:pt>
                <c:pt idx="165">
                  <c:v>5.4509440993788988E-6</c:v>
                </c:pt>
                <c:pt idx="166">
                  <c:v>5.8684906832298348E-6</c:v>
                </c:pt>
                <c:pt idx="167">
                  <c:v>5.3850869565217393E-6</c:v>
                </c:pt>
                <c:pt idx="168">
                  <c:v>5.4585031055900906E-6</c:v>
                </c:pt>
                <c:pt idx="169">
                  <c:v>5.3950869565217392E-6</c:v>
                </c:pt>
                <c:pt idx="170">
                  <c:v>5.3841055900621205E-6</c:v>
                </c:pt>
                <c:pt idx="171">
                  <c:v>5.3725714285714391E-6</c:v>
                </c:pt>
                <c:pt idx="172">
                  <c:v>5.4257577639751729E-6</c:v>
                </c:pt>
                <c:pt idx="173">
                  <c:v>5.3509068322981404E-6</c:v>
                </c:pt>
                <c:pt idx="174">
                  <c:v>5.5221428571428665E-6</c:v>
                </c:pt>
                <c:pt idx="175">
                  <c:v>5.3695403726708191E-6</c:v>
                </c:pt>
                <c:pt idx="176">
                  <c:v>5.2720807453416404E-6</c:v>
                </c:pt>
                <c:pt idx="177">
                  <c:v>5.238496894409957E-6</c:v>
                </c:pt>
                <c:pt idx="178">
                  <c:v>5.041714285714305E-6</c:v>
                </c:pt>
                <c:pt idx="179">
                  <c:v>5.5403788819875967E-6</c:v>
                </c:pt>
                <c:pt idx="180">
                  <c:v>5.5211428571428719E-6</c:v>
                </c:pt>
                <c:pt idx="181">
                  <c:v>5.524130434782618E-6</c:v>
                </c:pt>
                <c:pt idx="182">
                  <c:v>5.1390248447205093E-6</c:v>
                </c:pt>
                <c:pt idx="183">
                  <c:v>5.4755031055900932E-6</c:v>
                </c:pt>
                <c:pt idx="184">
                  <c:v>5.6572484472049844E-6</c:v>
                </c:pt>
                <c:pt idx="185">
                  <c:v>5.2654906832298348E-6</c:v>
                </c:pt>
                <c:pt idx="186">
                  <c:v>5.2947018633540504E-6</c:v>
                </c:pt>
                <c:pt idx="187">
                  <c:v>5.2435155279503133E-6</c:v>
                </c:pt>
                <c:pt idx="188">
                  <c:v>5.0881987577639901E-6</c:v>
                </c:pt>
                <c:pt idx="189">
                  <c:v>5.1657080745341811E-6</c:v>
                </c:pt>
                <c:pt idx="190">
                  <c:v>5.219341614906856E-6</c:v>
                </c:pt>
                <c:pt idx="191">
                  <c:v>5.2630000000000121E-6</c:v>
                </c:pt>
                <c:pt idx="192">
                  <c:v>5.3640621118012545E-6</c:v>
                </c:pt>
                <c:pt idx="193">
                  <c:v>5.2074534161490838E-6</c:v>
                </c:pt>
                <c:pt idx="194">
                  <c:v>5.3457080745341879E-6</c:v>
                </c:pt>
                <c:pt idx="195">
                  <c:v>4.9296521739130706E-6</c:v>
                </c:pt>
                <c:pt idx="196">
                  <c:v>5.0722981366459801E-6</c:v>
                </c:pt>
                <c:pt idx="197">
                  <c:v>5.2027080745341886E-6</c:v>
                </c:pt>
                <c:pt idx="198">
                  <c:v>5.090496894409951E-6</c:v>
                </c:pt>
                <c:pt idx="199">
                  <c:v>5.0760807453416418E-6</c:v>
                </c:pt>
                <c:pt idx="200">
                  <c:v>5.1234099378882003E-6</c:v>
                </c:pt>
                <c:pt idx="201">
                  <c:v>4.8342173913043681E-6</c:v>
                </c:pt>
                <c:pt idx="202">
                  <c:v>4.9889316770186434E-6</c:v>
                </c:pt>
                <c:pt idx="203">
                  <c:v>5.0329254658385203E-6</c:v>
                </c:pt>
                <c:pt idx="204">
                  <c:v>4.8065155279503106E-6</c:v>
                </c:pt>
                <c:pt idx="205">
                  <c:v>4.9183602484472139E-6</c:v>
                </c:pt>
                <c:pt idx="206">
                  <c:v>5.0145962732919313E-6</c:v>
                </c:pt>
                <c:pt idx="207">
                  <c:v>4.9314409937888527E-6</c:v>
                </c:pt>
                <c:pt idx="208">
                  <c:v>4.8755900621118144E-6</c:v>
                </c:pt>
                <c:pt idx="209">
                  <c:v>4.6567826086956534E-6</c:v>
                </c:pt>
                <c:pt idx="210">
                  <c:v>4.4308447204969072E-6</c:v>
                </c:pt>
                <c:pt idx="211">
                  <c:v>4.2305279503105735E-6</c:v>
                </c:pt>
                <c:pt idx="212">
                  <c:v>4.5493726708074631E-6</c:v>
                </c:pt>
                <c:pt idx="213">
                  <c:v>4.6934596273292004E-6</c:v>
                </c:pt>
                <c:pt idx="214">
                  <c:v>4.7495093167702032E-6</c:v>
                </c:pt>
                <c:pt idx="215">
                  <c:v>4.4590807453416407E-6</c:v>
                </c:pt>
                <c:pt idx="216">
                  <c:v>4.4755714285714432E-6</c:v>
                </c:pt>
                <c:pt idx="217">
                  <c:v>4.5006832298136853E-6</c:v>
                </c:pt>
                <c:pt idx="218">
                  <c:v>4.4361552795031182E-6</c:v>
                </c:pt>
                <c:pt idx="219">
                  <c:v>4.5534534161490813E-6</c:v>
                </c:pt>
                <c:pt idx="220">
                  <c:v>4.5262360248447411E-6</c:v>
                </c:pt>
                <c:pt idx="221">
                  <c:v>4.2862919254658624E-6</c:v>
                </c:pt>
                <c:pt idx="222">
                  <c:v>4.395739130434796E-6</c:v>
                </c:pt>
                <c:pt idx="223">
                  <c:v>4.4341055900621271E-6</c:v>
                </c:pt>
                <c:pt idx="224">
                  <c:v>4.1223540372670785E-6</c:v>
                </c:pt>
                <c:pt idx="225">
                  <c:v>4.0182919254658541E-6</c:v>
                </c:pt>
                <c:pt idx="226">
                  <c:v>4.0701801242236234E-6</c:v>
                </c:pt>
                <c:pt idx="227">
                  <c:v>4.0936956521739232E-6</c:v>
                </c:pt>
                <c:pt idx="228">
                  <c:v>4.2151552795031104E-6</c:v>
                </c:pt>
                <c:pt idx="229">
                  <c:v>4.1577701863354084E-6</c:v>
                </c:pt>
                <c:pt idx="230">
                  <c:v>4.1940993788819877E-6</c:v>
                </c:pt>
                <c:pt idx="231">
                  <c:v>4.1040559006211182E-6</c:v>
                </c:pt>
                <c:pt idx="232">
                  <c:v>4.3220807453416258E-6</c:v>
                </c:pt>
                <c:pt idx="233">
                  <c:v>4.3047142857142924E-6</c:v>
                </c:pt>
                <c:pt idx="234">
                  <c:v>4.3020372670807454E-6</c:v>
                </c:pt>
                <c:pt idx="235">
                  <c:v>4.5259316770186336E-6</c:v>
                </c:pt>
                <c:pt idx="236">
                  <c:v>4.2997515527950407E-6</c:v>
                </c:pt>
                <c:pt idx="237">
                  <c:v>4.0831304347826279E-6</c:v>
                </c:pt>
                <c:pt idx="238">
                  <c:v>3.8638695652174071E-6</c:v>
                </c:pt>
                <c:pt idx="239">
                  <c:v>4.2661366459627431E-6</c:v>
                </c:pt>
              </c:numCache>
            </c:numRef>
          </c:val>
        </c:ser>
        <c:ser>
          <c:idx val="81"/>
          <c:order val="81"/>
          <c:tx>
            <c:strRef>
              <c:f>plot_data_c!$A$83</c:f>
              <c:strCache>
                <c:ptCount val="1"/>
                <c:pt idx="0">
                  <c:v>810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plot_data_c!$B$83:$IG$83</c:f>
              <c:numCache>
                <c:formatCode>General</c:formatCode>
                <c:ptCount val="240"/>
                <c:pt idx="0">
                  <c:v>8.536012269938679E-6</c:v>
                </c:pt>
                <c:pt idx="1">
                  <c:v>8.8012269938650659E-6</c:v>
                </c:pt>
                <c:pt idx="2">
                  <c:v>8.9358282208589163E-6</c:v>
                </c:pt>
                <c:pt idx="3">
                  <c:v>8.854723926380388E-6</c:v>
                </c:pt>
                <c:pt idx="4">
                  <c:v>8.975337423312906E-6</c:v>
                </c:pt>
                <c:pt idx="5">
                  <c:v>9.3169325153374757E-6</c:v>
                </c:pt>
                <c:pt idx="6">
                  <c:v>9.4154601226994195E-6</c:v>
                </c:pt>
                <c:pt idx="7">
                  <c:v>9.0637423312883949E-6</c:v>
                </c:pt>
                <c:pt idx="8">
                  <c:v>9.0168711656441714E-6</c:v>
                </c:pt>
                <c:pt idx="9">
                  <c:v>9.1194478527607853E-6</c:v>
                </c:pt>
                <c:pt idx="10">
                  <c:v>8.8737423312884018E-6</c:v>
                </c:pt>
                <c:pt idx="11">
                  <c:v>8.8889570552147522E-6</c:v>
                </c:pt>
                <c:pt idx="12">
                  <c:v>9.2906134969325166E-6</c:v>
                </c:pt>
                <c:pt idx="13">
                  <c:v>9.1737423312883921E-6</c:v>
                </c:pt>
                <c:pt idx="14">
                  <c:v>9.4380368098159952E-6</c:v>
                </c:pt>
                <c:pt idx="15">
                  <c:v>9.2177914110429568E-6</c:v>
                </c:pt>
                <c:pt idx="16">
                  <c:v>9.271165644171778E-6</c:v>
                </c:pt>
                <c:pt idx="17">
                  <c:v>9.4525153374233765E-6</c:v>
                </c:pt>
                <c:pt idx="18">
                  <c:v>9.5622699386503433E-6</c:v>
                </c:pt>
                <c:pt idx="19">
                  <c:v>9.5484049079754728E-6</c:v>
                </c:pt>
                <c:pt idx="20">
                  <c:v>9.616073619631925E-6</c:v>
                </c:pt>
                <c:pt idx="21">
                  <c:v>9.446687116564461E-6</c:v>
                </c:pt>
                <c:pt idx="22">
                  <c:v>9.725644171779172E-6</c:v>
                </c:pt>
                <c:pt idx="23">
                  <c:v>9.519754601227036E-6</c:v>
                </c:pt>
                <c:pt idx="24">
                  <c:v>9.3589570552147545E-6</c:v>
                </c:pt>
                <c:pt idx="25">
                  <c:v>9.518404907975485E-6</c:v>
                </c:pt>
                <c:pt idx="26">
                  <c:v>9.8601840490797999E-6</c:v>
                </c:pt>
                <c:pt idx="27">
                  <c:v>9.5849693251533944E-6</c:v>
                </c:pt>
                <c:pt idx="28">
                  <c:v>9.6995705521472907E-6</c:v>
                </c:pt>
                <c:pt idx="29">
                  <c:v>9.434294478527644E-6</c:v>
                </c:pt>
                <c:pt idx="30">
                  <c:v>9.4162576687116789E-6</c:v>
                </c:pt>
                <c:pt idx="31">
                  <c:v>9.4801840490797934E-6</c:v>
                </c:pt>
                <c:pt idx="32">
                  <c:v>9.3331288343558443E-6</c:v>
                </c:pt>
                <c:pt idx="33">
                  <c:v>9.5323312883435728E-6</c:v>
                </c:pt>
                <c:pt idx="34">
                  <c:v>9.6194478527607789E-6</c:v>
                </c:pt>
                <c:pt idx="35">
                  <c:v>9.8026380368098756E-6</c:v>
                </c:pt>
                <c:pt idx="36">
                  <c:v>9.5751533742331584E-6</c:v>
                </c:pt>
                <c:pt idx="37">
                  <c:v>9.9211042944785561E-6</c:v>
                </c:pt>
                <c:pt idx="38">
                  <c:v>9.7982208588957065E-6</c:v>
                </c:pt>
                <c:pt idx="39">
                  <c:v>9.8644785276074055E-6</c:v>
                </c:pt>
                <c:pt idx="40">
                  <c:v>1.0189938650306749E-5</c:v>
                </c:pt>
                <c:pt idx="41">
                  <c:v>1.0121533742331333E-5</c:v>
                </c:pt>
                <c:pt idx="42">
                  <c:v>1.0238220858895706E-5</c:v>
                </c:pt>
                <c:pt idx="43">
                  <c:v>1.0783558282208647E-5</c:v>
                </c:pt>
                <c:pt idx="44">
                  <c:v>1.0866993865030683E-5</c:v>
                </c:pt>
                <c:pt idx="45">
                  <c:v>1.0823926380368135E-5</c:v>
                </c:pt>
                <c:pt idx="46">
                  <c:v>1.0617361963190183E-5</c:v>
                </c:pt>
                <c:pt idx="47">
                  <c:v>1.0644723926380391E-5</c:v>
                </c:pt>
                <c:pt idx="48">
                  <c:v>1.1117300613496952E-5</c:v>
                </c:pt>
                <c:pt idx="49">
                  <c:v>1.1363312883435604E-5</c:v>
                </c:pt>
                <c:pt idx="50">
                  <c:v>1.1719079754601267E-5</c:v>
                </c:pt>
                <c:pt idx="51">
                  <c:v>1.1690674846625819E-5</c:v>
                </c:pt>
                <c:pt idx="52">
                  <c:v>1.1660306748466317E-5</c:v>
                </c:pt>
                <c:pt idx="53">
                  <c:v>1.1572699386503103E-5</c:v>
                </c:pt>
                <c:pt idx="54">
                  <c:v>1.1566319018404943E-5</c:v>
                </c:pt>
                <c:pt idx="55">
                  <c:v>1.1873987730061378E-5</c:v>
                </c:pt>
                <c:pt idx="56">
                  <c:v>1.1742638036809849E-5</c:v>
                </c:pt>
                <c:pt idx="57">
                  <c:v>1.1839018404908002E-5</c:v>
                </c:pt>
                <c:pt idx="58">
                  <c:v>1.2695030674846629E-5</c:v>
                </c:pt>
                <c:pt idx="59">
                  <c:v>1.1779815950920245E-5</c:v>
                </c:pt>
                <c:pt idx="60">
                  <c:v>1.2234907975460123E-5</c:v>
                </c:pt>
                <c:pt idx="61">
                  <c:v>1.2618098159509202E-5</c:v>
                </c:pt>
                <c:pt idx="62">
                  <c:v>1.2571901840490805E-5</c:v>
                </c:pt>
                <c:pt idx="63">
                  <c:v>1.3418588957055247E-5</c:v>
                </c:pt>
                <c:pt idx="64">
                  <c:v>1.3611840490797583E-5</c:v>
                </c:pt>
                <c:pt idx="65">
                  <c:v>1.3454539877300649E-5</c:v>
                </c:pt>
                <c:pt idx="66">
                  <c:v>1.3949202453987758E-5</c:v>
                </c:pt>
                <c:pt idx="67">
                  <c:v>1.4536073619631941E-5</c:v>
                </c:pt>
                <c:pt idx="68">
                  <c:v>1.4933680981595101E-5</c:v>
                </c:pt>
                <c:pt idx="69">
                  <c:v>1.5163006134969364E-5</c:v>
                </c:pt>
                <c:pt idx="70">
                  <c:v>1.4413680981595097E-5</c:v>
                </c:pt>
                <c:pt idx="71">
                  <c:v>1.4325582822085911E-5</c:v>
                </c:pt>
                <c:pt idx="72">
                  <c:v>1.4051165644171807E-5</c:v>
                </c:pt>
                <c:pt idx="73">
                  <c:v>1.5082760736196346E-5</c:v>
                </c:pt>
                <c:pt idx="74">
                  <c:v>1.5003619631901869E-5</c:v>
                </c:pt>
                <c:pt idx="75">
                  <c:v>1.4861104294478594E-5</c:v>
                </c:pt>
                <c:pt idx="76">
                  <c:v>1.5135276073619643E-5</c:v>
                </c:pt>
                <c:pt idx="77">
                  <c:v>1.5079202453987733E-5</c:v>
                </c:pt>
                <c:pt idx="78">
                  <c:v>1.5117423312883483E-5</c:v>
                </c:pt>
                <c:pt idx="79">
                  <c:v>1.5273926380368138E-5</c:v>
                </c:pt>
                <c:pt idx="80">
                  <c:v>1.6175644171779141E-5</c:v>
                </c:pt>
                <c:pt idx="81">
                  <c:v>1.6129938650306784E-5</c:v>
                </c:pt>
                <c:pt idx="82">
                  <c:v>1.587092024539883E-5</c:v>
                </c:pt>
                <c:pt idx="83">
                  <c:v>1.6272638036809848E-5</c:v>
                </c:pt>
                <c:pt idx="84">
                  <c:v>1.5966809815950981E-5</c:v>
                </c:pt>
                <c:pt idx="85">
                  <c:v>1.5381840490797597E-5</c:v>
                </c:pt>
                <c:pt idx="86">
                  <c:v>1.591423312883436E-5</c:v>
                </c:pt>
                <c:pt idx="87">
                  <c:v>1.6030061349693311E-5</c:v>
                </c:pt>
                <c:pt idx="88">
                  <c:v>1.6133190184049081E-5</c:v>
                </c:pt>
                <c:pt idx="89">
                  <c:v>1.6677668711656476E-5</c:v>
                </c:pt>
                <c:pt idx="90">
                  <c:v>1.5638282208588961E-5</c:v>
                </c:pt>
                <c:pt idx="91">
                  <c:v>1.6044417177914146E-5</c:v>
                </c:pt>
                <c:pt idx="92">
                  <c:v>1.613447852760742E-5</c:v>
                </c:pt>
                <c:pt idx="93">
                  <c:v>1.5836503067484705E-5</c:v>
                </c:pt>
                <c:pt idx="94">
                  <c:v>1.6254294478527636E-5</c:v>
                </c:pt>
                <c:pt idx="95">
                  <c:v>1.6144171779141167E-5</c:v>
                </c:pt>
                <c:pt idx="96">
                  <c:v>1.6481472392638116E-5</c:v>
                </c:pt>
                <c:pt idx="97">
                  <c:v>1.6523496932515388E-5</c:v>
                </c:pt>
                <c:pt idx="98">
                  <c:v>1.69615950920246E-5</c:v>
                </c:pt>
                <c:pt idx="99">
                  <c:v>1.7240552147239325E-5</c:v>
                </c:pt>
                <c:pt idx="100">
                  <c:v>1.7123190184049101E-5</c:v>
                </c:pt>
                <c:pt idx="101">
                  <c:v>1.6515030674846645E-5</c:v>
                </c:pt>
                <c:pt idx="102">
                  <c:v>1.6504294478527642E-5</c:v>
                </c:pt>
                <c:pt idx="103">
                  <c:v>1.6829938650306784E-5</c:v>
                </c:pt>
                <c:pt idx="104">
                  <c:v>1.6886196319018473E-5</c:v>
                </c:pt>
                <c:pt idx="105">
                  <c:v>1.6869754601227055E-5</c:v>
                </c:pt>
                <c:pt idx="106">
                  <c:v>1.66215950920246E-5</c:v>
                </c:pt>
                <c:pt idx="107">
                  <c:v>1.5930429447852826E-5</c:v>
                </c:pt>
                <c:pt idx="108">
                  <c:v>1.6028588957055278E-5</c:v>
                </c:pt>
                <c:pt idx="109">
                  <c:v>1.6243006134969371E-5</c:v>
                </c:pt>
                <c:pt idx="110">
                  <c:v>1.6169018404908024E-5</c:v>
                </c:pt>
                <c:pt idx="111">
                  <c:v>1.566638036809822E-5</c:v>
                </c:pt>
                <c:pt idx="112">
                  <c:v>1.5755582822085919E-5</c:v>
                </c:pt>
                <c:pt idx="113">
                  <c:v>1.6047852760736253E-5</c:v>
                </c:pt>
                <c:pt idx="114">
                  <c:v>1.5742147239263865E-5</c:v>
                </c:pt>
                <c:pt idx="115">
                  <c:v>1.5555460122699388E-5</c:v>
                </c:pt>
                <c:pt idx="116">
                  <c:v>1.5471901840490803E-5</c:v>
                </c:pt>
                <c:pt idx="117">
                  <c:v>1.515914110429448E-5</c:v>
                </c:pt>
                <c:pt idx="118">
                  <c:v>1.5173251533742355E-5</c:v>
                </c:pt>
                <c:pt idx="119">
                  <c:v>1.5013865030674869E-5</c:v>
                </c:pt>
                <c:pt idx="120">
                  <c:v>1.5275644171779143E-5</c:v>
                </c:pt>
                <c:pt idx="121">
                  <c:v>1.5360552147239322E-5</c:v>
                </c:pt>
                <c:pt idx="122">
                  <c:v>1.4984355828220888E-5</c:v>
                </c:pt>
                <c:pt idx="123">
                  <c:v>1.500834355828223E-5</c:v>
                </c:pt>
                <c:pt idx="124">
                  <c:v>1.519957055214727E-5</c:v>
                </c:pt>
                <c:pt idx="125">
                  <c:v>1.5012638036809839E-5</c:v>
                </c:pt>
                <c:pt idx="126">
                  <c:v>1.5366134969325201E-5</c:v>
                </c:pt>
                <c:pt idx="127">
                  <c:v>1.5760981595092079E-5</c:v>
                </c:pt>
                <c:pt idx="128">
                  <c:v>1.6821840490797607E-5</c:v>
                </c:pt>
                <c:pt idx="129">
                  <c:v>1.6628466257668773E-5</c:v>
                </c:pt>
                <c:pt idx="130">
                  <c:v>1.6318773006135009E-5</c:v>
                </c:pt>
                <c:pt idx="131">
                  <c:v>1.583288343558287E-5</c:v>
                </c:pt>
                <c:pt idx="132">
                  <c:v>1.3838711656441739E-5</c:v>
                </c:pt>
                <c:pt idx="133">
                  <c:v>1.3323987730061386E-5</c:v>
                </c:pt>
                <c:pt idx="134">
                  <c:v>1.2386564417177959E-5</c:v>
                </c:pt>
                <c:pt idx="135">
                  <c:v>1.1639079754601264E-5</c:v>
                </c:pt>
                <c:pt idx="136">
                  <c:v>1.1979509202454041E-5</c:v>
                </c:pt>
                <c:pt idx="137">
                  <c:v>1.1823435582822134E-5</c:v>
                </c:pt>
                <c:pt idx="138">
                  <c:v>1.1554110429447878E-5</c:v>
                </c:pt>
                <c:pt idx="139">
                  <c:v>1.1307177914110479E-5</c:v>
                </c:pt>
                <c:pt idx="140">
                  <c:v>1.1268773006135001E-5</c:v>
                </c:pt>
                <c:pt idx="141">
                  <c:v>1.1131901840490819E-5</c:v>
                </c:pt>
                <c:pt idx="142">
                  <c:v>1.1206871165644218E-5</c:v>
                </c:pt>
                <c:pt idx="143">
                  <c:v>1.1017116564417208E-5</c:v>
                </c:pt>
                <c:pt idx="144">
                  <c:v>1.1201411042944819E-5</c:v>
                </c:pt>
                <c:pt idx="145">
                  <c:v>1.1043435582822128E-5</c:v>
                </c:pt>
                <c:pt idx="146">
                  <c:v>1.0777914110429448E-5</c:v>
                </c:pt>
                <c:pt idx="147">
                  <c:v>9.2034969325153835E-6</c:v>
                </c:pt>
                <c:pt idx="148">
                  <c:v>8.0762576687116748E-6</c:v>
                </c:pt>
                <c:pt idx="149">
                  <c:v>8.1935582822086224E-6</c:v>
                </c:pt>
                <c:pt idx="150">
                  <c:v>8.1595092024540305E-6</c:v>
                </c:pt>
                <c:pt idx="151">
                  <c:v>6.9425766871165823E-6</c:v>
                </c:pt>
                <c:pt idx="152">
                  <c:v>5.7871533742331516E-6</c:v>
                </c:pt>
                <c:pt idx="153">
                  <c:v>5.4584110429448002E-6</c:v>
                </c:pt>
                <c:pt idx="154">
                  <c:v>5.9758957055214968E-6</c:v>
                </c:pt>
                <c:pt idx="155">
                  <c:v>5.6552085889570675E-6</c:v>
                </c:pt>
                <c:pt idx="156">
                  <c:v>5.8413374233129086E-6</c:v>
                </c:pt>
                <c:pt idx="157">
                  <c:v>5.7281901840491013E-6</c:v>
                </c:pt>
                <c:pt idx="158">
                  <c:v>5.6748159509202453E-6</c:v>
                </c:pt>
                <c:pt idx="159">
                  <c:v>5.5493619631902105E-6</c:v>
                </c:pt>
                <c:pt idx="160">
                  <c:v>5.7376196319018627E-6</c:v>
                </c:pt>
                <c:pt idx="161">
                  <c:v>5.6689447852760847E-6</c:v>
                </c:pt>
                <c:pt idx="162">
                  <c:v>5.6226196319018528E-6</c:v>
                </c:pt>
                <c:pt idx="163">
                  <c:v>5.6513251533742535E-6</c:v>
                </c:pt>
                <c:pt idx="164">
                  <c:v>5.5654478527607462E-6</c:v>
                </c:pt>
                <c:pt idx="165">
                  <c:v>5.3782453987730329E-6</c:v>
                </c:pt>
                <c:pt idx="166">
                  <c:v>5.2373496932515616E-6</c:v>
                </c:pt>
                <c:pt idx="167">
                  <c:v>5.6134539877300795E-6</c:v>
                </c:pt>
                <c:pt idx="168">
                  <c:v>5.4046625766871342E-6</c:v>
                </c:pt>
                <c:pt idx="169">
                  <c:v>5.0967239263803877E-6</c:v>
                </c:pt>
                <c:pt idx="170">
                  <c:v>5.3276134969325319E-6</c:v>
                </c:pt>
                <c:pt idx="171">
                  <c:v>5.3938159509202483E-6</c:v>
                </c:pt>
                <c:pt idx="172">
                  <c:v>5.3721411042945005E-6</c:v>
                </c:pt>
                <c:pt idx="173">
                  <c:v>5.1897361963190376E-6</c:v>
                </c:pt>
                <c:pt idx="174">
                  <c:v>5.4960245398773116E-6</c:v>
                </c:pt>
                <c:pt idx="175">
                  <c:v>5.2330306748466448E-6</c:v>
                </c:pt>
                <c:pt idx="176">
                  <c:v>5.0784171779141276E-6</c:v>
                </c:pt>
                <c:pt idx="177">
                  <c:v>5.1090920245398994E-6</c:v>
                </c:pt>
                <c:pt idx="178">
                  <c:v>5.4610981595092209E-6</c:v>
                </c:pt>
                <c:pt idx="179">
                  <c:v>5.3766687116564669E-6</c:v>
                </c:pt>
                <c:pt idx="180">
                  <c:v>5.5614233128834593E-6</c:v>
                </c:pt>
                <c:pt idx="181">
                  <c:v>5.5142208588957074E-6</c:v>
                </c:pt>
                <c:pt idx="182">
                  <c:v>5.3882699386503296E-6</c:v>
                </c:pt>
                <c:pt idx="183">
                  <c:v>5.2002760736196536E-6</c:v>
                </c:pt>
                <c:pt idx="184">
                  <c:v>5.2197300613497093E-6</c:v>
                </c:pt>
                <c:pt idx="185">
                  <c:v>5.2045214723926547E-6</c:v>
                </c:pt>
                <c:pt idx="186">
                  <c:v>5.3575398773006125E-6</c:v>
                </c:pt>
                <c:pt idx="187">
                  <c:v>5.1857791411043138E-6</c:v>
                </c:pt>
                <c:pt idx="188">
                  <c:v>5.3245828220858895E-6</c:v>
                </c:pt>
                <c:pt idx="189">
                  <c:v>5.1088220858895952E-6</c:v>
                </c:pt>
                <c:pt idx="190">
                  <c:v>5.0305214723926602E-6</c:v>
                </c:pt>
                <c:pt idx="191">
                  <c:v>5.0486319018405038E-6</c:v>
                </c:pt>
                <c:pt idx="192">
                  <c:v>4.8875950920245529E-6</c:v>
                </c:pt>
                <c:pt idx="193">
                  <c:v>5.212104294478539E-6</c:v>
                </c:pt>
                <c:pt idx="194">
                  <c:v>5.2127607361963331E-6</c:v>
                </c:pt>
                <c:pt idx="195">
                  <c:v>4.7690552147239406E-6</c:v>
                </c:pt>
                <c:pt idx="196">
                  <c:v>4.9431656441717976E-6</c:v>
                </c:pt>
                <c:pt idx="197">
                  <c:v>5.0511533742331514E-6</c:v>
                </c:pt>
                <c:pt idx="198">
                  <c:v>5.1529386503067475E-6</c:v>
                </c:pt>
                <c:pt idx="199">
                  <c:v>4.9864601226994125E-6</c:v>
                </c:pt>
                <c:pt idx="200">
                  <c:v>5.0976932515337575E-6</c:v>
                </c:pt>
                <c:pt idx="201">
                  <c:v>5.1586012269938806E-6</c:v>
                </c:pt>
                <c:pt idx="202">
                  <c:v>5.0749141104294483E-6</c:v>
                </c:pt>
                <c:pt idx="203">
                  <c:v>4.8941104294478525E-6</c:v>
                </c:pt>
                <c:pt idx="204">
                  <c:v>4.8808957055214895E-6</c:v>
                </c:pt>
                <c:pt idx="205">
                  <c:v>4.6923312883435692E-6</c:v>
                </c:pt>
                <c:pt idx="206">
                  <c:v>4.910257668711675E-6</c:v>
                </c:pt>
                <c:pt idx="207">
                  <c:v>4.8868343558282328E-6</c:v>
                </c:pt>
                <c:pt idx="208">
                  <c:v>4.9090674846626139E-6</c:v>
                </c:pt>
                <c:pt idx="209">
                  <c:v>4.7347975460122788E-6</c:v>
                </c:pt>
                <c:pt idx="210">
                  <c:v>4.8521717791411124E-6</c:v>
                </c:pt>
                <c:pt idx="211">
                  <c:v>4.5707546012269984E-6</c:v>
                </c:pt>
                <c:pt idx="212">
                  <c:v>4.5149386503067479E-6</c:v>
                </c:pt>
                <c:pt idx="213">
                  <c:v>4.6557914110429563E-6</c:v>
                </c:pt>
                <c:pt idx="214">
                  <c:v>4.4856871165644352E-6</c:v>
                </c:pt>
                <c:pt idx="215">
                  <c:v>4.5459693251533991E-6</c:v>
                </c:pt>
                <c:pt idx="216">
                  <c:v>4.4668588957055395E-6</c:v>
                </c:pt>
                <c:pt idx="217">
                  <c:v>4.4798466257668951E-6</c:v>
                </c:pt>
                <c:pt idx="218">
                  <c:v>4.3621104294478515E-6</c:v>
                </c:pt>
                <c:pt idx="219">
                  <c:v>4.2202760736196495E-6</c:v>
                </c:pt>
                <c:pt idx="220">
                  <c:v>4.2979570552147363E-6</c:v>
                </c:pt>
                <c:pt idx="221">
                  <c:v>4.537619631901859E-6</c:v>
                </c:pt>
                <c:pt idx="222">
                  <c:v>4.4924110429447962E-6</c:v>
                </c:pt>
                <c:pt idx="223">
                  <c:v>4.496239263803703E-6</c:v>
                </c:pt>
                <c:pt idx="224">
                  <c:v>4.161969325153394E-6</c:v>
                </c:pt>
                <c:pt idx="225">
                  <c:v>3.9245276073619814E-6</c:v>
                </c:pt>
                <c:pt idx="226">
                  <c:v>3.9971533742331383E-6</c:v>
                </c:pt>
                <c:pt idx="227">
                  <c:v>4.1821288343558304E-6</c:v>
                </c:pt>
                <c:pt idx="228">
                  <c:v>4.2279509202453988E-6</c:v>
                </c:pt>
                <c:pt idx="229">
                  <c:v>4.0536134969325378E-6</c:v>
                </c:pt>
                <c:pt idx="230">
                  <c:v>4.1035889570552075E-6</c:v>
                </c:pt>
                <c:pt idx="231">
                  <c:v>3.9895644171779293E-6</c:v>
                </c:pt>
                <c:pt idx="232">
                  <c:v>4.3833312883435752E-6</c:v>
                </c:pt>
                <c:pt idx="233">
                  <c:v>4.5486134969325399E-6</c:v>
                </c:pt>
                <c:pt idx="234">
                  <c:v>4.2740368098159495E-6</c:v>
                </c:pt>
                <c:pt idx="235">
                  <c:v>4.56276073619633E-6</c:v>
                </c:pt>
                <c:pt idx="236">
                  <c:v>4.5640306748466314E-6</c:v>
                </c:pt>
                <c:pt idx="237">
                  <c:v>4.3309263803681128E-6</c:v>
                </c:pt>
                <c:pt idx="238">
                  <c:v>4.2567116564417194E-6</c:v>
                </c:pt>
                <c:pt idx="239">
                  <c:v>4.2725950920245588E-6</c:v>
                </c:pt>
              </c:numCache>
            </c:numRef>
          </c:val>
        </c:ser>
        <c:ser>
          <c:idx val="82"/>
          <c:order val="82"/>
          <c:tx>
            <c:strRef>
              <c:f>plot_data_c!$A$84</c:f>
              <c:strCache>
                <c:ptCount val="1"/>
                <c:pt idx="0">
                  <c:v>820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plot_data_c!$B$84:$IG$84</c:f>
              <c:numCache>
                <c:formatCode>General</c:formatCode>
                <c:ptCount val="240"/>
                <c:pt idx="0">
                  <c:v>8.7766060606060931E-6</c:v>
                </c:pt>
                <c:pt idx="1">
                  <c:v>8.3749696969697329E-6</c:v>
                </c:pt>
                <c:pt idx="2">
                  <c:v>8.6753333333333671E-6</c:v>
                </c:pt>
                <c:pt idx="3">
                  <c:v>8.6569696969697329E-6</c:v>
                </c:pt>
                <c:pt idx="4">
                  <c:v>8.9233939393939628E-6</c:v>
                </c:pt>
                <c:pt idx="5">
                  <c:v>8.8313939393939643E-6</c:v>
                </c:pt>
                <c:pt idx="6">
                  <c:v>8.7819393939394161E-6</c:v>
                </c:pt>
                <c:pt idx="7">
                  <c:v>8.4926666666667081E-6</c:v>
                </c:pt>
                <c:pt idx="8">
                  <c:v>8.8815151515151722E-6</c:v>
                </c:pt>
                <c:pt idx="9">
                  <c:v>8.9186666666666986E-6</c:v>
                </c:pt>
                <c:pt idx="10">
                  <c:v>8.5128484848485103E-6</c:v>
                </c:pt>
                <c:pt idx="11">
                  <c:v>8.9162424242424463E-6</c:v>
                </c:pt>
                <c:pt idx="12">
                  <c:v>9.295090909090946E-6</c:v>
                </c:pt>
                <c:pt idx="13">
                  <c:v>8.9833333333333665E-6</c:v>
                </c:pt>
                <c:pt idx="14">
                  <c:v>9.0200000000000254E-6</c:v>
                </c:pt>
                <c:pt idx="15">
                  <c:v>9.0516969696970154E-6</c:v>
                </c:pt>
                <c:pt idx="16">
                  <c:v>8.7287878787879139E-6</c:v>
                </c:pt>
                <c:pt idx="17">
                  <c:v>9.1969696969697311E-6</c:v>
                </c:pt>
                <c:pt idx="18">
                  <c:v>9.5738181818181825E-6</c:v>
                </c:pt>
                <c:pt idx="19">
                  <c:v>9.478727272727311E-6</c:v>
                </c:pt>
                <c:pt idx="20">
                  <c:v>9.2506060606061024E-6</c:v>
                </c:pt>
                <c:pt idx="21">
                  <c:v>9.2816969696969996E-6</c:v>
                </c:pt>
                <c:pt idx="22">
                  <c:v>9.3198181818181846E-6</c:v>
                </c:pt>
                <c:pt idx="23">
                  <c:v>9.1786060606060919E-6</c:v>
                </c:pt>
                <c:pt idx="24">
                  <c:v>9.007333333333353E-6</c:v>
                </c:pt>
                <c:pt idx="25">
                  <c:v>9.2178787878787887E-6</c:v>
                </c:pt>
                <c:pt idx="26">
                  <c:v>9.3692727272727481E-6</c:v>
                </c:pt>
                <c:pt idx="27">
                  <c:v>9.7278181818181814E-6</c:v>
                </c:pt>
                <c:pt idx="28">
                  <c:v>9.3356969696970198E-6</c:v>
                </c:pt>
                <c:pt idx="29">
                  <c:v>9.1275151515151526E-6</c:v>
                </c:pt>
                <c:pt idx="30">
                  <c:v>9.3536363636364144E-6</c:v>
                </c:pt>
                <c:pt idx="31">
                  <c:v>8.9958181818181823E-6</c:v>
                </c:pt>
                <c:pt idx="32">
                  <c:v>8.9667878787879411E-6</c:v>
                </c:pt>
                <c:pt idx="33">
                  <c:v>9.8144242424242899E-6</c:v>
                </c:pt>
                <c:pt idx="34">
                  <c:v>9.6100606060606308E-6</c:v>
                </c:pt>
                <c:pt idx="35">
                  <c:v>9.4958181818181826E-6</c:v>
                </c:pt>
                <c:pt idx="36">
                  <c:v>9.3467272727273129E-6</c:v>
                </c:pt>
                <c:pt idx="37">
                  <c:v>9.3593333333333761E-6</c:v>
                </c:pt>
                <c:pt idx="38">
                  <c:v>9.761939393939427E-6</c:v>
                </c:pt>
                <c:pt idx="39">
                  <c:v>9.7007878787879293E-6</c:v>
                </c:pt>
                <c:pt idx="40">
                  <c:v>9.886060606060643E-6</c:v>
                </c:pt>
                <c:pt idx="41">
                  <c:v>1.0057030303030303E-5</c:v>
                </c:pt>
                <c:pt idx="42">
                  <c:v>9.3881212121212428E-6</c:v>
                </c:pt>
                <c:pt idx="43">
                  <c:v>9.9503030303030629E-6</c:v>
                </c:pt>
                <c:pt idx="44">
                  <c:v>1.0470303030303041E-5</c:v>
                </c:pt>
                <c:pt idx="45">
                  <c:v>1.0147272727272729E-5</c:v>
                </c:pt>
                <c:pt idx="46">
                  <c:v>1.0107090909090909E-5</c:v>
                </c:pt>
                <c:pt idx="47">
                  <c:v>1.0061272727272741E-5</c:v>
                </c:pt>
                <c:pt idx="48">
                  <c:v>1.0684242424242422E-5</c:v>
                </c:pt>
                <c:pt idx="49">
                  <c:v>1.110915151515155E-5</c:v>
                </c:pt>
                <c:pt idx="50">
                  <c:v>1.1214424242424285E-5</c:v>
                </c:pt>
                <c:pt idx="51">
                  <c:v>1.0921939393939438E-5</c:v>
                </c:pt>
                <c:pt idx="52">
                  <c:v>1.1320545454545495E-5</c:v>
                </c:pt>
                <c:pt idx="53">
                  <c:v>1.1083212121212121E-5</c:v>
                </c:pt>
                <c:pt idx="54">
                  <c:v>1.1262727272727328E-5</c:v>
                </c:pt>
                <c:pt idx="55">
                  <c:v>1.1495393939393939E-5</c:v>
                </c:pt>
                <c:pt idx="56">
                  <c:v>1.189006060606066E-5</c:v>
                </c:pt>
                <c:pt idx="57">
                  <c:v>1.1904606060606093E-5</c:v>
                </c:pt>
                <c:pt idx="58">
                  <c:v>1.2034363636363659E-5</c:v>
                </c:pt>
                <c:pt idx="59">
                  <c:v>1.1885939393939446E-5</c:v>
                </c:pt>
                <c:pt idx="60">
                  <c:v>1.192781818181823E-5</c:v>
                </c:pt>
                <c:pt idx="61">
                  <c:v>1.229109090909091E-5</c:v>
                </c:pt>
                <c:pt idx="62">
                  <c:v>1.2420303030303063E-5</c:v>
                </c:pt>
                <c:pt idx="63">
                  <c:v>1.248048484848489E-5</c:v>
                </c:pt>
                <c:pt idx="64">
                  <c:v>1.3288181818181871E-5</c:v>
                </c:pt>
                <c:pt idx="65">
                  <c:v>1.2963393939393941E-5</c:v>
                </c:pt>
                <c:pt idx="66">
                  <c:v>1.3477030303030337E-5</c:v>
                </c:pt>
                <c:pt idx="67">
                  <c:v>1.4460909090909133E-5</c:v>
                </c:pt>
                <c:pt idx="68">
                  <c:v>1.474739393939394E-5</c:v>
                </c:pt>
                <c:pt idx="69">
                  <c:v>1.470872727272731E-5</c:v>
                </c:pt>
                <c:pt idx="70">
                  <c:v>1.4220909090909125E-5</c:v>
                </c:pt>
                <c:pt idx="71">
                  <c:v>1.3880242424242423E-5</c:v>
                </c:pt>
                <c:pt idx="72">
                  <c:v>1.4033818181818202E-5</c:v>
                </c:pt>
                <c:pt idx="73">
                  <c:v>1.4642000000000032E-5</c:v>
                </c:pt>
                <c:pt idx="74">
                  <c:v>1.4367090909090909E-5</c:v>
                </c:pt>
                <c:pt idx="75">
                  <c:v>1.4642424242424292E-5</c:v>
                </c:pt>
                <c:pt idx="76">
                  <c:v>1.4507151515151549E-5</c:v>
                </c:pt>
                <c:pt idx="77">
                  <c:v>1.4321030303030341E-5</c:v>
                </c:pt>
                <c:pt idx="78">
                  <c:v>1.4756242424242416E-5</c:v>
                </c:pt>
                <c:pt idx="79">
                  <c:v>1.4961393939393941E-5</c:v>
                </c:pt>
                <c:pt idx="80">
                  <c:v>1.6051878787878847E-5</c:v>
                </c:pt>
                <c:pt idx="81">
                  <c:v>1.6016606060606069E-5</c:v>
                </c:pt>
                <c:pt idx="82">
                  <c:v>1.5689454545454585E-5</c:v>
                </c:pt>
                <c:pt idx="83">
                  <c:v>1.5547575757575824E-5</c:v>
                </c:pt>
                <c:pt idx="84">
                  <c:v>1.5828606060606091E-5</c:v>
                </c:pt>
                <c:pt idx="85">
                  <c:v>1.5753878787878844E-5</c:v>
                </c:pt>
                <c:pt idx="86">
                  <c:v>1.534169696969697E-5</c:v>
                </c:pt>
                <c:pt idx="87">
                  <c:v>1.5504545454545496E-5</c:v>
                </c:pt>
                <c:pt idx="88">
                  <c:v>1.5751696969696968E-5</c:v>
                </c:pt>
                <c:pt idx="89">
                  <c:v>1.5402787878787927E-5</c:v>
                </c:pt>
                <c:pt idx="90">
                  <c:v>1.5397212121212121E-5</c:v>
                </c:pt>
                <c:pt idx="91">
                  <c:v>1.6329515151515212E-5</c:v>
                </c:pt>
                <c:pt idx="92">
                  <c:v>1.5717333333333363E-5</c:v>
                </c:pt>
                <c:pt idx="93">
                  <c:v>1.5184727272727325E-5</c:v>
                </c:pt>
                <c:pt idx="94">
                  <c:v>1.573939393939394E-5</c:v>
                </c:pt>
                <c:pt idx="95">
                  <c:v>1.5443757575757614E-5</c:v>
                </c:pt>
                <c:pt idx="96">
                  <c:v>1.6000848484848532E-5</c:v>
                </c:pt>
                <c:pt idx="97">
                  <c:v>1.6456060606060667E-5</c:v>
                </c:pt>
                <c:pt idx="98">
                  <c:v>1.6928727272727333E-5</c:v>
                </c:pt>
                <c:pt idx="99">
                  <c:v>1.6433696969696969E-5</c:v>
                </c:pt>
                <c:pt idx="100">
                  <c:v>1.7064666666666703E-5</c:v>
                </c:pt>
                <c:pt idx="101">
                  <c:v>1.6745939393939454E-5</c:v>
                </c:pt>
                <c:pt idx="102">
                  <c:v>1.634757575757582E-5</c:v>
                </c:pt>
                <c:pt idx="103">
                  <c:v>1.6667515151515211E-5</c:v>
                </c:pt>
                <c:pt idx="104">
                  <c:v>1.6507393939393943E-5</c:v>
                </c:pt>
                <c:pt idx="105">
                  <c:v>1.66364242424243E-5</c:v>
                </c:pt>
                <c:pt idx="106">
                  <c:v>1.6004545454545502E-5</c:v>
                </c:pt>
                <c:pt idx="107">
                  <c:v>1.6470727272727331E-5</c:v>
                </c:pt>
                <c:pt idx="108">
                  <c:v>1.6387515151515214E-5</c:v>
                </c:pt>
                <c:pt idx="109">
                  <c:v>1.6500363636363698E-5</c:v>
                </c:pt>
                <c:pt idx="110">
                  <c:v>1.6140787878787935E-5</c:v>
                </c:pt>
                <c:pt idx="111">
                  <c:v>1.5423636363636405E-5</c:v>
                </c:pt>
                <c:pt idx="112">
                  <c:v>1.5784424242424302E-5</c:v>
                </c:pt>
                <c:pt idx="113">
                  <c:v>1.5736060606060656E-5</c:v>
                </c:pt>
                <c:pt idx="114">
                  <c:v>1.5948727272727329E-5</c:v>
                </c:pt>
                <c:pt idx="115">
                  <c:v>1.5449212121212123E-5</c:v>
                </c:pt>
                <c:pt idx="116">
                  <c:v>1.5339575757575808E-5</c:v>
                </c:pt>
                <c:pt idx="117">
                  <c:v>1.4984181818181869E-5</c:v>
                </c:pt>
                <c:pt idx="118">
                  <c:v>1.4600060606060656E-5</c:v>
                </c:pt>
                <c:pt idx="119">
                  <c:v>1.444557575757581E-5</c:v>
                </c:pt>
                <c:pt idx="120">
                  <c:v>1.5346000000000036E-5</c:v>
                </c:pt>
                <c:pt idx="121">
                  <c:v>1.5602424242424303E-5</c:v>
                </c:pt>
                <c:pt idx="122">
                  <c:v>1.4381333333333366E-5</c:v>
                </c:pt>
                <c:pt idx="123">
                  <c:v>1.4840303030303065E-5</c:v>
                </c:pt>
                <c:pt idx="124">
                  <c:v>1.4532303030303045E-5</c:v>
                </c:pt>
                <c:pt idx="125">
                  <c:v>1.4936121212121263E-5</c:v>
                </c:pt>
                <c:pt idx="126">
                  <c:v>1.4757757575757583E-5</c:v>
                </c:pt>
                <c:pt idx="127">
                  <c:v>1.5255393939393939E-5</c:v>
                </c:pt>
                <c:pt idx="128">
                  <c:v>1.6534242424242425E-5</c:v>
                </c:pt>
                <c:pt idx="129">
                  <c:v>1.6739636363636398E-5</c:v>
                </c:pt>
                <c:pt idx="130">
                  <c:v>1.6040606060606098E-5</c:v>
                </c:pt>
                <c:pt idx="131">
                  <c:v>1.6209818181818236E-5</c:v>
                </c:pt>
                <c:pt idx="132">
                  <c:v>1.3661272727272764E-5</c:v>
                </c:pt>
                <c:pt idx="133">
                  <c:v>1.2716727272727303E-5</c:v>
                </c:pt>
                <c:pt idx="134">
                  <c:v>1.2277878787878824E-5</c:v>
                </c:pt>
                <c:pt idx="135">
                  <c:v>1.1283272727272752E-5</c:v>
                </c:pt>
                <c:pt idx="136">
                  <c:v>1.159769696969697E-5</c:v>
                </c:pt>
                <c:pt idx="137">
                  <c:v>1.1697696969696968E-5</c:v>
                </c:pt>
                <c:pt idx="138">
                  <c:v>1.1536484848484885E-5</c:v>
                </c:pt>
                <c:pt idx="139">
                  <c:v>1.1323757575757611E-5</c:v>
                </c:pt>
                <c:pt idx="140">
                  <c:v>1.1167090909090909E-5</c:v>
                </c:pt>
                <c:pt idx="141">
                  <c:v>1.1145454545454582E-5</c:v>
                </c:pt>
                <c:pt idx="142">
                  <c:v>1.133666666666669E-5</c:v>
                </c:pt>
                <c:pt idx="143">
                  <c:v>1.1092181818181863E-5</c:v>
                </c:pt>
                <c:pt idx="144">
                  <c:v>1.0684060606060651E-5</c:v>
                </c:pt>
                <c:pt idx="145">
                  <c:v>1.087618181818185E-5</c:v>
                </c:pt>
                <c:pt idx="146">
                  <c:v>1.0042000000000025E-5</c:v>
                </c:pt>
                <c:pt idx="147">
                  <c:v>9.0962424242424445E-6</c:v>
                </c:pt>
                <c:pt idx="148">
                  <c:v>8.1313939393939507E-6</c:v>
                </c:pt>
                <c:pt idx="149">
                  <c:v>8.0517575757576088E-6</c:v>
                </c:pt>
                <c:pt idx="150">
                  <c:v>7.4647272727272842E-6</c:v>
                </c:pt>
                <c:pt idx="151">
                  <c:v>6.5124242424242536E-6</c:v>
                </c:pt>
                <c:pt idx="152">
                  <c:v>5.6069333333333525E-6</c:v>
                </c:pt>
                <c:pt idx="153">
                  <c:v>5.7385090909091145E-6</c:v>
                </c:pt>
                <c:pt idx="154">
                  <c:v>5.3366242424242605E-6</c:v>
                </c:pt>
                <c:pt idx="155">
                  <c:v>5.330703030303053E-6</c:v>
                </c:pt>
                <c:pt idx="156">
                  <c:v>5.7465636363636643E-6</c:v>
                </c:pt>
                <c:pt idx="157">
                  <c:v>5.7220424242424473E-6</c:v>
                </c:pt>
                <c:pt idx="158">
                  <c:v>5.7633939393939591E-6</c:v>
                </c:pt>
                <c:pt idx="159">
                  <c:v>5.7649090909091046E-6</c:v>
                </c:pt>
                <c:pt idx="160">
                  <c:v>5.7955030303030489E-6</c:v>
                </c:pt>
                <c:pt idx="161">
                  <c:v>5.8248606060606124E-6</c:v>
                </c:pt>
                <c:pt idx="162">
                  <c:v>5.4159272727272734E-6</c:v>
                </c:pt>
                <c:pt idx="163">
                  <c:v>5.4734121212121523E-6</c:v>
                </c:pt>
                <c:pt idx="164">
                  <c:v>5.7288242424242506E-6</c:v>
                </c:pt>
                <c:pt idx="165">
                  <c:v>5.4486060606060794E-6</c:v>
                </c:pt>
                <c:pt idx="166">
                  <c:v>5.373212121212152E-6</c:v>
                </c:pt>
                <c:pt idx="167">
                  <c:v>5.6944666666666694E-6</c:v>
                </c:pt>
                <c:pt idx="168">
                  <c:v>5.6462909090909252E-6</c:v>
                </c:pt>
                <c:pt idx="169">
                  <c:v>5.2096909090909284E-6</c:v>
                </c:pt>
                <c:pt idx="170">
                  <c:v>5.2495030303030528E-6</c:v>
                </c:pt>
                <c:pt idx="171">
                  <c:v>5.3859333333333507E-6</c:v>
                </c:pt>
                <c:pt idx="172">
                  <c:v>5.5583515151515346E-6</c:v>
                </c:pt>
                <c:pt idx="173">
                  <c:v>5.6516181818182067E-6</c:v>
                </c:pt>
                <c:pt idx="174">
                  <c:v>5.3237757575757577E-6</c:v>
                </c:pt>
                <c:pt idx="175">
                  <c:v>5.1868424242424486E-6</c:v>
                </c:pt>
                <c:pt idx="176">
                  <c:v>5.4189636363636574E-6</c:v>
                </c:pt>
                <c:pt idx="177">
                  <c:v>5.4180969696969787E-6</c:v>
                </c:pt>
                <c:pt idx="178">
                  <c:v>5.6527757575757583E-6</c:v>
                </c:pt>
                <c:pt idx="179">
                  <c:v>5.3589212121212205E-6</c:v>
                </c:pt>
                <c:pt idx="180">
                  <c:v>5.3803515151515348E-6</c:v>
                </c:pt>
                <c:pt idx="181">
                  <c:v>5.3630303030303158E-6</c:v>
                </c:pt>
                <c:pt idx="182">
                  <c:v>5.0290606060606208E-6</c:v>
                </c:pt>
                <c:pt idx="183">
                  <c:v>4.9848545454545552E-6</c:v>
                </c:pt>
                <c:pt idx="184">
                  <c:v>5.0516909090909241E-6</c:v>
                </c:pt>
                <c:pt idx="185">
                  <c:v>4.793866666666681E-6</c:v>
                </c:pt>
                <c:pt idx="186">
                  <c:v>5.4852606060606309E-6</c:v>
                </c:pt>
                <c:pt idx="187">
                  <c:v>5.4173212121212274E-6</c:v>
                </c:pt>
                <c:pt idx="188">
                  <c:v>5.11600000000001E-6</c:v>
                </c:pt>
                <c:pt idx="189">
                  <c:v>5.4757272727272894E-6</c:v>
                </c:pt>
                <c:pt idx="190">
                  <c:v>5.0285272727272727E-6</c:v>
                </c:pt>
                <c:pt idx="191">
                  <c:v>4.9826242424242576E-6</c:v>
                </c:pt>
                <c:pt idx="192">
                  <c:v>4.9397454545454768E-6</c:v>
                </c:pt>
                <c:pt idx="193">
                  <c:v>4.8371272727272731E-6</c:v>
                </c:pt>
                <c:pt idx="194">
                  <c:v>5.0890424242424518E-6</c:v>
                </c:pt>
                <c:pt idx="195">
                  <c:v>4.9974303030303146E-6</c:v>
                </c:pt>
                <c:pt idx="196">
                  <c:v>4.9289757575757577E-6</c:v>
                </c:pt>
                <c:pt idx="197">
                  <c:v>4.8860303030303194E-6</c:v>
                </c:pt>
                <c:pt idx="198">
                  <c:v>4.68629090909092E-6</c:v>
                </c:pt>
                <c:pt idx="199">
                  <c:v>4.8449454545454544E-6</c:v>
                </c:pt>
                <c:pt idx="200">
                  <c:v>5.0232242424242535E-6</c:v>
                </c:pt>
                <c:pt idx="201">
                  <c:v>5.1990424242424474E-6</c:v>
                </c:pt>
                <c:pt idx="202">
                  <c:v>5.1106909090909188E-6</c:v>
                </c:pt>
                <c:pt idx="203">
                  <c:v>4.8898727272727466E-6</c:v>
                </c:pt>
                <c:pt idx="204">
                  <c:v>4.6665515151515248E-6</c:v>
                </c:pt>
                <c:pt idx="205">
                  <c:v>4.6255515151515154E-6</c:v>
                </c:pt>
                <c:pt idx="206">
                  <c:v>4.5542242424242424E-6</c:v>
                </c:pt>
                <c:pt idx="207">
                  <c:v>4.7285636363636538E-6</c:v>
                </c:pt>
                <c:pt idx="208">
                  <c:v>4.9090969696969798E-6</c:v>
                </c:pt>
                <c:pt idx="209">
                  <c:v>4.6802969696969694E-6</c:v>
                </c:pt>
                <c:pt idx="210">
                  <c:v>4.7668848484848494E-6</c:v>
                </c:pt>
                <c:pt idx="211">
                  <c:v>4.8463939393939576E-6</c:v>
                </c:pt>
                <c:pt idx="212">
                  <c:v>4.6688363636363631E-6</c:v>
                </c:pt>
                <c:pt idx="213">
                  <c:v>4.5754606060606231E-6</c:v>
                </c:pt>
                <c:pt idx="214">
                  <c:v>4.5130242424242512E-6</c:v>
                </c:pt>
                <c:pt idx="215">
                  <c:v>4.4655393939394086E-6</c:v>
                </c:pt>
                <c:pt idx="216">
                  <c:v>4.4324363636363792E-6</c:v>
                </c:pt>
                <c:pt idx="217">
                  <c:v>4.4402363636363811E-6</c:v>
                </c:pt>
                <c:pt idx="218">
                  <c:v>4.3869393939394082E-6</c:v>
                </c:pt>
                <c:pt idx="219">
                  <c:v>4.1653575757575794E-6</c:v>
                </c:pt>
                <c:pt idx="220">
                  <c:v>4.237169696969713E-6</c:v>
                </c:pt>
                <c:pt idx="221">
                  <c:v>4.3342242424242513E-6</c:v>
                </c:pt>
                <c:pt idx="222">
                  <c:v>4.3599575757575784E-6</c:v>
                </c:pt>
                <c:pt idx="223">
                  <c:v>4.3569393939394093E-6</c:v>
                </c:pt>
                <c:pt idx="224">
                  <c:v>4.3608181818181928E-6</c:v>
                </c:pt>
                <c:pt idx="225">
                  <c:v>4.3064484848485086E-6</c:v>
                </c:pt>
                <c:pt idx="226">
                  <c:v>4.3964121212121421E-6</c:v>
                </c:pt>
                <c:pt idx="227">
                  <c:v>4.1956666666666771E-6</c:v>
                </c:pt>
                <c:pt idx="228">
                  <c:v>4.092424242424242E-6</c:v>
                </c:pt>
                <c:pt idx="229">
                  <c:v>4.345169696969711E-6</c:v>
                </c:pt>
                <c:pt idx="230">
                  <c:v>4.3056121212121438E-6</c:v>
                </c:pt>
                <c:pt idx="231">
                  <c:v>3.9825878787878949E-6</c:v>
                </c:pt>
                <c:pt idx="232">
                  <c:v>3.9900424242424256E-6</c:v>
                </c:pt>
                <c:pt idx="233">
                  <c:v>4.1856181818182008E-6</c:v>
                </c:pt>
                <c:pt idx="234">
                  <c:v>4.2966121212121486E-6</c:v>
                </c:pt>
                <c:pt idx="235">
                  <c:v>4.1420303030303033E-6</c:v>
                </c:pt>
                <c:pt idx="236">
                  <c:v>4.2661090909091089E-6</c:v>
                </c:pt>
                <c:pt idx="237">
                  <c:v>4.5024969696969692E-6</c:v>
                </c:pt>
                <c:pt idx="238">
                  <c:v>4.2615515151515304E-6</c:v>
                </c:pt>
                <c:pt idx="239">
                  <c:v>4.2020484848485058E-6</c:v>
                </c:pt>
              </c:numCache>
            </c:numRef>
          </c:val>
        </c:ser>
        <c:ser>
          <c:idx val="83"/>
          <c:order val="83"/>
          <c:tx>
            <c:strRef>
              <c:f>plot_data_c!$A$85</c:f>
              <c:strCache>
                <c:ptCount val="1"/>
                <c:pt idx="0">
                  <c:v>830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plot_data_c!$B$85:$IG$85</c:f>
              <c:numCache>
                <c:formatCode>General</c:formatCode>
                <c:ptCount val="240"/>
                <c:pt idx="0">
                  <c:v>8.3250299401197811E-6</c:v>
                </c:pt>
                <c:pt idx="1">
                  <c:v>8.4802395209581162E-6</c:v>
                </c:pt>
                <c:pt idx="2">
                  <c:v>8.566766467065891E-6</c:v>
                </c:pt>
                <c:pt idx="3">
                  <c:v>8.6167664670658871E-6</c:v>
                </c:pt>
                <c:pt idx="4">
                  <c:v>8.8375449101796889E-6</c:v>
                </c:pt>
                <c:pt idx="5">
                  <c:v>8.9855688622754745E-6</c:v>
                </c:pt>
                <c:pt idx="6">
                  <c:v>8.6155089820359495E-6</c:v>
                </c:pt>
                <c:pt idx="7">
                  <c:v>8.605568862275468E-6</c:v>
                </c:pt>
                <c:pt idx="8">
                  <c:v>8.8416167664670889E-6</c:v>
                </c:pt>
                <c:pt idx="9">
                  <c:v>8.5262874251497254E-6</c:v>
                </c:pt>
                <c:pt idx="10">
                  <c:v>8.318562874251524E-6</c:v>
                </c:pt>
                <c:pt idx="11">
                  <c:v>8.6403592814371261E-6</c:v>
                </c:pt>
                <c:pt idx="12">
                  <c:v>8.5261676646706597E-6</c:v>
                </c:pt>
                <c:pt idx="13">
                  <c:v>8.9478443113772816E-6</c:v>
                </c:pt>
                <c:pt idx="14">
                  <c:v>8.9852095808383606E-6</c:v>
                </c:pt>
                <c:pt idx="15">
                  <c:v>8.9826946107784903E-6</c:v>
                </c:pt>
                <c:pt idx="16">
                  <c:v>8.6970059880239787E-6</c:v>
                </c:pt>
                <c:pt idx="17">
                  <c:v>9.3004790419161922E-6</c:v>
                </c:pt>
                <c:pt idx="18">
                  <c:v>9.1130538922155708E-6</c:v>
                </c:pt>
                <c:pt idx="19">
                  <c:v>8.9506586826347542E-6</c:v>
                </c:pt>
                <c:pt idx="20">
                  <c:v>9.5276646706587123E-6</c:v>
                </c:pt>
                <c:pt idx="21">
                  <c:v>9.3428143712575169E-6</c:v>
                </c:pt>
                <c:pt idx="22">
                  <c:v>8.8014371257485425E-6</c:v>
                </c:pt>
                <c:pt idx="23">
                  <c:v>9.4397604790419511E-6</c:v>
                </c:pt>
                <c:pt idx="24">
                  <c:v>9.291017964071853E-6</c:v>
                </c:pt>
                <c:pt idx="25">
                  <c:v>9.1883233532934148E-6</c:v>
                </c:pt>
                <c:pt idx="26">
                  <c:v>9.1396407185629036E-6</c:v>
                </c:pt>
                <c:pt idx="27">
                  <c:v>9.4792814371257881E-6</c:v>
                </c:pt>
                <c:pt idx="28">
                  <c:v>9.1804790419161747E-6</c:v>
                </c:pt>
                <c:pt idx="29">
                  <c:v>9.0149700598802612E-6</c:v>
                </c:pt>
                <c:pt idx="30">
                  <c:v>9.237664670658705E-6</c:v>
                </c:pt>
                <c:pt idx="31">
                  <c:v>9.1740718562874461E-6</c:v>
                </c:pt>
                <c:pt idx="32">
                  <c:v>8.7181437125748488E-6</c:v>
                </c:pt>
                <c:pt idx="33">
                  <c:v>9.4918562874251852E-6</c:v>
                </c:pt>
                <c:pt idx="34">
                  <c:v>9.4057485029940512E-6</c:v>
                </c:pt>
                <c:pt idx="35">
                  <c:v>9.0143712574850516E-6</c:v>
                </c:pt>
                <c:pt idx="36">
                  <c:v>9.324071856287448E-6</c:v>
                </c:pt>
                <c:pt idx="37">
                  <c:v>9.2549101796407354E-6</c:v>
                </c:pt>
                <c:pt idx="38">
                  <c:v>9.1226347305389689E-6</c:v>
                </c:pt>
                <c:pt idx="39">
                  <c:v>9.7967065868263862E-6</c:v>
                </c:pt>
                <c:pt idx="40">
                  <c:v>9.9027544910180101E-6</c:v>
                </c:pt>
                <c:pt idx="41">
                  <c:v>9.6365868263473611E-6</c:v>
                </c:pt>
                <c:pt idx="42">
                  <c:v>9.588383233532965E-6</c:v>
                </c:pt>
                <c:pt idx="43">
                  <c:v>1.0221856287425199E-5</c:v>
                </c:pt>
                <c:pt idx="44">
                  <c:v>1.005125748502994E-5</c:v>
                </c:pt>
                <c:pt idx="45">
                  <c:v>1.021814371257485E-5</c:v>
                </c:pt>
                <c:pt idx="46">
                  <c:v>1.0604910179640719E-5</c:v>
                </c:pt>
                <c:pt idx="47">
                  <c:v>1.0303592814371261E-5</c:v>
                </c:pt>
                <c:pt idx="48">
                  <c:v>1.0482335329341321E-5</c:v>
                </c:pt>
                <c:pt idx="49">
                  <c:v>1.08413173652695E-5</c:v>
                </c:pt>
                <c:pt idx="50">
                  <c:v>1.0536586826347305E-5</c:v>
                </c:pt>
                <c:pt idx="51">
                  <c:v>1.061946107784431E-5</c:v>
                </c:pt>
                <c:pt idx="52">
                  <c:v>1.1337065868263514E-5</c:v>
                </c:pt>
                <c:pt idx="53">
                  <c:v>1.1017724550898211E-5</c:v>
                </c:pt>
                <c:pt idx="54">
                  <c:v>1.0929461077844321E-5</c:v>
                </c:pt>
                <c:pt idx="55">
                  <c:v>1.1596107784431166E-5</c:v>
                </c:pt>
                <c:pt idx="56">
                  <c:v>1.1677664670658683E-5</c:v>
                </c:pt>
                <c:pt idx="57">
                  <c:v>1.1411796407185652E-5</c:v>
                </c:pt>
                <c:pt idx="58">
                  <c:v>1.1743053892215624E-5</c:v>
                </c:pt>
                <c:pt idx="59">
                  <c:v>1.1541616766467122E-5</c:v>
                </c:pt>
                <c:pt idx="60">
                  <c:v>1.154580838323359E-5</c:v>
                </c:pt>
                <c:pt idx="61">
                  <c:v>1.2081556886227584E-5</c:v>
                </c:pt>
                <c:pt idx="62">
                  <c:v>1.2267185628742552E-5</c:v>
                </c:pt>
                <c:pt idx="63">
                  <c:v>1.2444550898203645E-5</c:v>
                </c:pt>
                <c:pt idx="64">
                  <c:v>1.2452155688622807E-5</c:v>
                </c:pt>
                <c:pt idx="65">
                  <c:v>1.2543952095808413E-5</c:v>
                </c:pt>
                <c:pt idx="66">
                  <c:v>1.2979640718562902E-5</c:v>
                </c:pt>
                <c:pt idx="67">
                  <c:v>1.39737125748503E-5</c:v>
                </c:pt>
                <c:pt idx="68">
                  <c:v>1.3821197604790465E-5</c:v>
                </c:pt>
                <c:pt idx="69">
                  <c:v>1.4266107784431166E-5</c:v>
                </c:pt>
                <c:pt idx="70">
                  <c:v>1.4080718562874261E-5</c:v>
                </c:pt>
                <c:pt idx="71">
                  <c:v>1.3588323353293439E-5</c:v>
                </c:pt>
                <c:pt idx="72">
                  <c:v>1.4003712574850299E-5</c:v>
                </c:pt>
                <c:pt idx="73">
                  <c:v>1.3754910179640719E-5</c:v>
                </c:pt>
                <c:pt idx="74">
                  <c:v>1.3724011976047926E-5</c:v>
                </c:pt>
                <c:pt idx="75">
                  <c:v>1.395520958083835E-5</c:v>
                </c:pt>
                <c:pt idx="76">
                  <c:v>1.4140419161676673E-5</c:v>
                </c:pt>
                <c:pt idx="77">
                  <c:v>1.4028982035928147E-5</c:v>
                </c:pt>
                <c:pt idx="78">
                  <c:v>1.4503772455089847E-5</c:v>
                </c:pt>
                <c:pt idx="79">
                  <c:v>1.4490718562874253E-5</c:v>
                </c:pt>
                <c:pt idx="80">
                  <c:v>1.5116886227544921E-5</c:v>
                </c:pt>
                <c:pt idx="81">
                  <c:v>1.4788143712574865E-5</c:v>
                </c:pt>
                <c:pt idx="82">
                  <c:v>1.4895748502994012E-5</c:v>
                </c:pt>
                <c:pt idx="83">
                  <c:v>1.4647544910179643E-5</c:v>
                </c:pt>
                <c:pt idx="84">
                  <c:v>1.5013952095808408E-5</c:v>
                </c:pt>
                <c:pt idx="85">
                  <c:v>1.5163113772455121E-5</c:v>
                </c:pt>
                <c:pt idx="86">
                  <c:v>1.505215568862281E-5</c:v>
                </c:pt>
                <c:pt idx="87">
                  <c:v>1.4940359281437194E-5</c:v>
                </c:pt>
                <c:pt idx="88">
                  <c:v>1.5000419161676682E-5</c:v>
                </c:pt>
                <c:pt idx="89">
                  <c:v>1.517580838323357E-5</c:v>
                </c:pt>
                <c:pt idx="90">
                  <c:v>1.5039401197604811E-5</c:v>
                </c:pt>
                <c:pt idx="91">
                  <c:v>1.5389580838323396E-5</c:v>
                </c:pt>
                <c:pt idx="92">
                  <c:v>1.4970658682634763E-5</c:v>
                </c:pt>
                <c:pt idx="93">
                  <c:v>1.5307305389221589E-5</c:v>
                </c:pt>
                <c:pt idx="94">
                  <c:v>1.5563652694610836E-5</c:v>
                </c:pt>
                <c:pt idx="95">
                  <c:v>1.5817185628742573E-5</c:v>
                </c:pt>
                <c:pt idx="96">
                  <c:v>1.6465029940119823E-5</c:v>
                </c:pt>
                <c:pt idx="97">
                  <c:v>1.6323473053892278E-5</c:v>
                </c:pt>
                <c:pt idx="98">
                  <c:v>1.6568143712574882E-5</c:v>
                </c:pt>
                <c:pt idx="99">
                  <c:v>1.6420059880239583E-5</c:v>
                </c:pt>
                <c:pt idx="100">
                  <c:v>1.6727604790419223E-5</c:v>
                </c:pt>
                <c:pt idx="101">
                  <c:v>1.6600299401197655E-5</c:v>
                </c:pt>
                <c:pt idx="102">
                  <c:v>1.6219401197604827E-5</c:v>
                </c:pt>
                <c:pt idx="103">
                  <c:v>1.6363712574850301E-5</c:v>
                </c:pt>
                <c:pt idx="104">
                  <c:v>1.613922155688626E-5</c:v>
                </c:pt>
                <c:pt idx="105">
                  <c:v>1.6719221556886265E-5</c:v>
                </c:pt>
                <c:pt idx="106">
                  <c:v>1.6464371257485119E-5</c:v>
                </c:pt>
                <c:pt idx="107">
                  <c:v>1.6066706586826363E-5</c:v>
                </c:pt>
                <c:pt idx="108">
                  <c:v>1.6536107784431183E-5</c:v>
                </c:pt>
                <c:pt idx="109">
                  <c:v>1.6032335329341346E-5</c:v>
                </c:pt>
                <c:pt idx="110">
                  <c:v>1.57762874251497E-5</c:v>
                </c:pt>
                <c:pt idx="111">
                  <c:v>1.5142275449101845E-5</c:v>
                </c:pt>
                <c:pt idx="112">
                  <c:v>1.5415508982035962E-5</c:v>
                </c:pt>
                <c:pt idx="113">
                  <c:v>1.5621616766467124E-5</c:v>
                </c:pt>
                <c:pt idx="114">
                  <c:v>1.530814371257486E-5</c:v>
                </c:pt>
                <c:pt idx="115">
                  <c:v>1.5379461077844311E-5</c:v>
                </c:pt>
                <c:pt idx="116">
                  <c:v>1.5071676646706629E-5</c:v>
                </c:pt>
                <c:pt idx="117">
                  <c:v>1.4614491017964113E-5</c:v>
                </c:pt>
                <c:pt idx="118">
                  <c:v>1.4545988023952125E-5</c:v>
                </c:pt>
                <c:pt idx="119">
                  <c:v>1.4591497005988055E-5</c:v>
                </c:pt>
                <c:pt idx="120">
                  <c:v>1.4883832335329367E-5</c:v>
                </c:pt>
                <c:pt idx="121">
                  <c:v>1.4742514970059883E-5</c:v>
                </c:pt>
                <c:pt idx="122">
                  <c:v>1.4796347305389223E-5</c:v>
                </c:pt>
                <c:pt idx="123">
                  <c:v>1.4276706586826347E-5</c:v>
                </c:pt>
                <c:pt idx="124">
                  <c:v>1.4485688622754513E-5</c:v>
                </c:pt>
                <c:pt idx="125">
                  <c:v>1.4709520958083866E-5</c:v>
                </c:pt>
                <c:pt idx="126">
                  <c:v>1.4436287425149698E-5</c:v>
                </c:pt>
                <c:pt idx="127">
                  <c:v>1.4396886227544909E-5</c:v>
                </c:pt>
                <c:pt idx="128">
                  <c:v>1.5471796407185643E-5</c:v>
                </c:pt>
                <c:pt idx="129">
                  <c:v>1.6259101796407253E-5</c:v>
                </c:pt>
                <c:pt idx="130">
                  <c:v>1.5968203592814401E-5</c:v>
                </c:pt>
                <c:pt idx="131">
                  <c:v>1.5478562874251501E-5</c:v>
                </c:pt>
                <c:pt idx="132">
                  <c:v>1.3672155688622822E-5</c:v>
                </c:pt>
                <c:pt idx="133">
                  <c:v>1.2335449101796406E-5</c:v>
                </c:pt>
                <c:pt idx="134">
                  <c:v>1.1916467065868309E-5</c:v>
                </c:pt>
                <c:pt idx="135">
                  <c:v>1.134610778443118E-5</c:v>
                </c:pt>
                <c:pt idx="136">
                  <c:v>1.1572155688622813E-5</c:v>
                </c:pt>
                <c:pt idx="137">
                  <c:v>1.140455089820365E-5</c:v>
                </c:pt>
                <c:pt idx="138">
                  <c:v>1.0896886227544917E-5</c:v>
                </c:pt>
                <c:pt idx="139">
                  <c:v>1.0941916167664681E-5</c:v>
                </c:pt>
                <c:pt idx="140">
                  <c:v>1.1318203592814371E-5</c:v>
                </c:pt>
                <c:pt idx="141">
                  <c:v>1.0960179640718649E-5</c:v>
                </c:pt>
                <c:pt idx="142">
                  <c:v>1.0849700598802438E-5</c:v>
                </c:pt>
                <c:pt idx="143">
                  <c:v>1.0747904191616796E-5</c:v>
                </c:pt>
                <c:pt idx="144">
                  <c:v>1.0784071856287485E-5</c:v>
                </c:pt>
                <c:pt idx="145">
                  <c:v>1.0438562874251497E-5</c:v>
                </c:pt>
                <c:pt idx="146">
                  <c:v>9.7481437125748491E-6</c:v>
                </c:pt>
                <c:pt idx="147">
                  <c:v>8.6513772455090137E-6</c:v>
                </c:pt>
                <c:pt idx="148">
                  <c:v>7.8222155688622812E-6</c:v>
                </c:pt>
                <c:pt idx="149">
                  <c:v>8.3060479041916538E-6</c:v>
                </c:pt>
                <c:pt idx="150">
                  <c:v>7.3883233532934422E-6</c:v>
                </c:pt>
                <c:pt idx="151">
                  <c:v>6.3552095808383477E-6</c:v>
                </c:pt>
                <c:pt idx="152">
                  <c:v>5.6220359281437106E-6</c:v>
                </c:pt>
                <c:pt idx="153">
                  <c:v>5.7087904191617015E-6</c:v>
                </c:pt>
                <c:pt idx="154">
                  <c:v>5.7625688622754513E-6</c:v>
                </c:pt>
                <c:pt idx="155">
                  <c:v>5.4760419161676894E-6</c:v>
                </c:pt>
                <c:pt idx="156">
                  <c:v>5.5294251497006144E-6</c:v>
                </c:pt>
                <c:pt idx="157">
                  <c:v>5.5632814371257514E-6</c:v>
                </c:pt>
                <c:pt idx="158">
                  <c:v>5.6076407185628949E-6</c:v>
                </c:pt>
                <c:pt idx="159">
                  <c:v>5.7357844311377404E-6</c:v>
                </c:pt>
                <c:pt idx="160">
                  <c:v>5.3641976047904194E-6</c:v>
                </c:pt>
                <c:pt idx="161">
                  <c:v>5.5612395209580946E-6</c:v>
                </c:pt>
                <c:pt idx="162">
                  <c:v>5.600251497005998E-6</c:v>
                </c:pt>
                <c:pt idx="163">
                  <c:v>5.3094730538922375E-6</c:v>
                </c:pt>
                <c:pt idx="164">
                  <c:v>5.5768562874251634E-6</c:v>
                </c:pt>
                <c:pt idx="165">
                  <c:v>5.6299101796407184E-6</c:v>
                </c:pt>
                <c:pt idx="166">
                  <c:v>5.5392634730539259E-6</c:v>
                </c:pt>
                <c:pt idx="167">
                  <c:v>5.5633353293413283E-6</c:v>
                </c:pt>
                <c:pt idx="168">
                  <c:v>5.325532934131747E-6</c:v>
                </c:pt>
                <c:pt idx="169">
                  <c:v>5.2535988023952134E-6</c:v>
                </c:pt>
                <c:pt idx="170">
                  <c:v>5.2509820359281587E-6</c:v>
                </c:pt>
                <c:pt idx="171">
                  <c:v>5.2147485029940315E-6</c:v>
                </c:pt>
                <c:pt idx="172">
                  <c:v>5.2857724550898482E-6</c:v>
                </c:pt>
                <c:pt idx="173">
                  <c:v>5.2946886227545038E-6</c:v>
                </c:pt>
                <c:pt idx="174">
                  <c:v>5.2951736526946334E-6</c:v>
                </c:pt>
                <c:pt idx="175">
                  <c:v>5.4228323353293561E-6</c:v>
                </c:pt>
                <c:pt idx="176">
                  <c:v>5.7148742514970084E-6</c:v>
                </c:pt>
                <c:pt idx="177">
                  <c:v>5.2302335329341609E-6</c:v>
                </c:pt>
                <c:pt idx="178">
                  <c:v>5.5070658682634734E-6</c:v>
                </c:pt>
                <c:pt idx="179">
                  <c:v>5.2578023952095993E-6</c:v>
                </c:pt>
                <c:pt idx="180">
                  <c:v>5.3697904191616976E-6</c:v>
                </c:pt>
                <c:pt idx="181">
                  <c:v>5.3083113772455114E-6</c:v>
                </c:pt>
                <c:pt idx="182">
                  <c:v>5.1026946107784504E-6</c:v>
                </c:pt>
                <c:pt idx="183">
                  <c:v>5.1055269461077864E-6</c:v>
                </c:pt>
                <c:pt idx="184">
                  <c:v>5.1768682634730748E-6</c:v>
                </c:pt>
                <c:pt idx="185">
                  <c:v>5.4401497005988278E-6</c:v>
                </c:pt>
                <c:pt idx="186">
                  <c:v>5.1869221556886448E-6</c:v>
                </c:pt>
                <c:pt idx="187">
                  <c:v>5.4070059880239653E-6</c:v>
                </c:pt>
                <c:pt idx="188">
                  <c:v>4.9682155688622794E-6</c:v>
                </c:pt>
                <c:pt idx="189">
                  <c:v>5.1763353293413344E-6</c:v>
                </c:pt>
                <c:pt idx="190">
                  <c:v>4.8745389221556923E-6</c:v>
                </c:pt>
                <c:pt idx="191">
                  <c:v>5.2066766467065973E-6</c:v>
                </c:pt>
                <c:pt idx="192">
                  <c:v>4.8681796407185729E-6</c:v>
                </c:pt>
                <c:pt idx="193">
                  <c:v>4.8259760479041934E-6</c:v>
                </c:pt>
                <c:pt idx="194">
                  <c:v>5.0929520958083995E-6</c:v>
                </c:pt>
                <c:pt idx="195">
                  <c:v>5.006059880239543E-6</c:v>
                </c:pt>
                <c:pt idx="196">
                  <c:v>4.867353293413192E-6</c:v>
                </c:pt>
                <c:pt idx="197">
                  <c:v>4.8425449101796424E-6</c:v>
                </c:pt>
                <c:pt idx="198">
                  <c:v>4.9171916167664693E-6</c:v>
                </c:pt>
                <c:pt idx="199">
                  <c:v>4.9970598802395394E-6</c:v>
                </c:pt>
                <c:pt idx="200">
                  <c:v>4.9302754491018187E-6</c:v>
                </c:pt>
                <c:pt idx="201">
                  <c:v>4.9894491017964339E-6</c:v>
                </c:pt>
                <c:pt idx="202">
                  <c:v>5.0249461077844334E-6</c:v>
                </c:pt>
                <c:pt idx="203">
                  <c:v>4.959347305389249E-6</c:v>
                </c:pt>
                <c:pt idx="204">
                  <c:v>4.5466646706586985E-6</c:v>
                </c:pt>
                <c:pt idx="205">
                  <c:v>4.7821497005988207E-6</c:v>
                </c:pt>
                <c:pt idx="206">
                  <c:v>4.9243173652694698E-6</c:v>
                </c:pt>
                <c:pt idx="207">
                  <c:v>4.8879880239521039E-6</c:v>
                </c:pt>
                <c:pt idx="208">
                  <c:v>4.6990359281437128E-6</c:v>
                </c:pt>
                <c:pt idx="209">
                  <c:v>4.5273173652694624E-6</c:v>
                </c:pt>
                <c:pt idx="210">
                  <c:v>4.485293413173689E-6</c:v>
                </c:pt>
                <c:pt idx="211">
                  <c:v>4.7643712574850304E-6</c:v>
                </c:pt>
                <c:pt idx="212">
                  <c:v>4.5795568862275552E-6</c:v>
                </c:pt>
                <c:pt idx="213">
                  <c:v>4.3864850299401194E-6</c:v>
                </c:pt>
                <c:pt idx="214">
                  <c:v>4.5124610778443213E-6</c:v>
                </c:pt>
                <c:pt idx="215">
                  <c:v>4.5152395209580914E-6</c:v>
                </c:pt>
                <c:pt idx="216">
                  <c:v>4.3138622754491138E-6</c:v>
                </c:pt>
                <c:pt idx="217">
                  <c:v>4.741568862275458E-6</c:v>
                </c:pt>
                <c:pt idx="218">
                  <c:v>4.7599221556886487E-6</c:v>
                </c:pt>
                <c:pt idx="219">
                  <c:v>4.288383233532948E-6</c:v>
                </c:pt>
                <c:pt idx="220">
                  <c:v>4.3673113772455055E-6</c:v>
                </c:pt>
                <c:pt idx="221">
                  <c:v>4.2255508982035931E-6</c:v>
                </c:pt>
                <c:pt idx="222">
                  <c:v>4.2373772455089912E-6</c:v>
                </c:pt>
                <c:pt idx="223">
                  <c:v>4.1356467065868402E-6</c:v>
                </c:pt>
                <c:pt idx="224">
                  <c:v>4.2445748502994016E-6</c:v>
                </c:pt>
                <c:pt idx="225">
                  <c:v>4.0285449101796414E-6</c:v>
                </c:pt>
                <c:pt idx="226">
                  <c:v>4.145197604790429E-6</c:v>
                </c:pt>
                <c:pt idx="227">
                  <c:v>4.1432934131736819E-6</c:v>
                </c:pt>
                <c:pt idx="228">
                  <c:v>4.4969401197604929E-6</c:v>
                </c:pt>
                <c:pt idx="229">
                  <c:v>4.3647245508982041E-6</c:v>
                </c:pt>
                <c:pt idx="230">
                  <c:v>4.4249820359281433E-6</c:v>
                </c:pt>
                <c:pt idx="231">
                  <c:v>4.2134311377245638E-6</c:v>
                </c:pt>
                <c:pt idx="232">
                  <c:v>4.051011976047904E-6</c:v>
                </c:pt>
                <c:pt idx="233">
                  <c:v>3.791598802395223E-6</c:v>
                </c:pt>
                <c:pt idx="234">
                  <c:v>3.8197604790419245E-6</c:v>
                </c:pt>
                <c:pt idx="235">
                  <c:v>4.1653293413173758E-6</c:v>
                </c:pt>
                <c:pt idx="236">
                  <c:v>4.3339041916167795E-6</c:v>
                </c:pt>
                <c:pt idx="237">
                  <c:v>4.1447185628742512E-6</c:v>
                </c:pt>
                <c:pt idx="238">
                  <c:v>4.3312215568862378E-6</c:v>
                </c:pt>
                <c:pt idx="239">
                  <c:v>4.2784850299401358E-6</c:v>
                </c:pt>
              </c:numCache>
            </c:numRef>
          </c:val>
        </c:ser>
        <c:ser>
          <c:idx val="84"/>
          <c:order val="84"/>
          <c:tx>
            <c:strRef>
              <c:f>plot_data_c!$A$86</c:f>
              <c:strCache>
                <c:ptCount val="1"/>
                <c:pt idx="0">
                  <c:v>840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plot_data_c!$B$86:$IG$86</c:f>
              <c:numCache>
                <c:formatCode>General</c:formatCode>
                <c:ptCount val="240"/>
                <c:pt idx="0">
                  <c:v>8.8348520710059532E-6</c:v>
                </c:pt>
                <c:pt idx="1">
                  <c:v>8.4602366863905578E-6</c:v>
                </c:pt>
                <c:pt idx="2">
                  <c:v>8.1860946745562561E-6</c:v>
                </c:pt>
                <c:pt idx="3">
                  <c:v>8.5795266272189791E-6</c:v>
                </c:pt>
                <c:pt idx="4">
                  <c:v>8.9226627218935138E-6</c:v>
                </c:pt>
                <c:pt idx="5">
                  <c:v>8.7555029585799306E-6</c:v>
                </c:pt>
                <c:pt idx="6">
                  <c:v>8.5337278106508898E-6</c:v>
                </c:pt>
                <c:pt idx="7">
                  <c:v>8.6429585798816849E-6</c:v>
                </c:pt>
                <c:pt idx="8">
                  <c:v>9.0810059171597861E-6</c:v>
                </c:pt>
                <c:pt idx="9">
                  <c:v>8.5431360946745748E-6</c:v>
                </c:pt>
                <c:pt idx="10">
                  <c:v>8.7630177514793185E-6</c:v>
                </c:pt>
                <c:pt idx="11">
                  <c:v>8.9159171597633585E-6</c:v>
                </c:pt>
                <c:pt idx="12">
                  <c:v>8.6260355029586104E-6</c:v>
                </c:pt>
                <c:pt idx="13">
                  <c:v>9.0573964497041758E-6</c:v>
                </c:pt>
                <c:pt idx="14">
                  <c:v>9.1911834319526723E-6</c:v>
                </c:pt>
                <c:pt idx="15">
                  <c:v>8.8377514792899743E-6</c:v>
                </c:pt>
                <c:pt idx="16">
                  <c:v>8.8606508875740088E-6</c:v>
                </c:pt>
                <c:pt idx="17">
                  <c:v>9.1072781065088771E-6</c:v>
                </c:pt>
                <c:pt idx="18">
                  <c:v>9.0672781065088758E-6</c:v>
                </c:pt>
                <c:pt idx="19">
                  <c:v>8.987810650887594E-6</c:v>
                </c:pt>
                <c:pt idx="20">
                  <c:v>8.9157396449704527E-6</c:v>
                </c:pt>
                <c:pt idx="21">
                  <c:v>9.2531360946745883E-6</c:v>
                </c:pt>
                <c:pt idx="22">
                  <c:v>8.5376923076923289E-6</c:v>
                </c:pt>
                <c:pt idx="23">
                  <c:v>9.3220710059171747E-6</c:v>
                </c:pt>
                <c:pt idx="24">
                  <c:v>8.8409467455621554E-6</c:v>
                </c:pt>
                <c:pt idx="25">
                  <c:v>9.028284023668673E-6</c:v>
                </c:pt>
                <c:pt idx="26">
                  <c:v>9.1788757396449949E-6</c:v>
                </c:pt>
                <c:pt idx="27">
                  <c:v>9.5128402366864428E-6</c:v>
                </c:pt>
                <c:pt idx="28">
                  <c:v>9.224260355029604E-6</c:v>
                </c:pt>
                <c:pt idx="29">
                  <c:v>9.1788757396449949E-6</c:v>
                </c:pt>
                <c:pt idx="30">
                  <c:v>8.8779289940828577E-6</c:v>
                </c:pt>
                <c:pt idx="31">
                  <c:v>9.2660355029586093E-6</c:v>
                </c:pt>
                <c:pt idx="32">
                  <c:v>8.8903550295858231E-6</c:v>
                </c:pt>
                <c:pt idx="33">
                  <c:v>8.986745562130198E-6</c:v>
                </c:pt>
                <c:pt idx="34">
                  <c:v>9.368639053254478E-6</c:v>
                </c:pt>
                <c:pt idx="35">
                  <c:v>9.0988757396449855E-6</c:v>
                </c:pt>
                <c:pt idx="36">
                  <c:v>9.3403550295858222E-6</c:v>
                </c:pt>
                <c:pt idx="37">
                  <c:v>9.4865680473373095E-6</c:v>
                </c:pt>
                <c:pt idx="38">
                  <c:v>9.2620118343195541E-6</c:v>
                </c:pt>
                <c:pt idx="39">
                  <c:v>9.563313609467481E-6</c:v>
                </c:pt>
                <c:pt idx="40">
                  <c:v>9.8801183431952951E-6</c:v>
                </c:pt>
                <c:pt idx="41">
                  <c:v>9.7090532544378872E-6</c:v>
                </c:pt>
                <c:pt idx="42">
                  <c:v>9.8221893491124597E-6</c:v>
                </c:pt>
                <c:pt idx="43">
                  <c:v>9.8167455621302087E-6</c:v>
                </c:pt>
                <c:pt idx="44">
                  <c:v>9.7660946745562596E-6</c:v>
                </c:pt>
                <c:pt idx="45">
                  <c:v>9.7726627218935073E-6</c:v>
                </c:pt>
                <c:pt idx="46">
                  <c:v>1.0568934911242604E-5</c:v>
                </c:pt>
                <c:pt idx="47">
                  <c:v>1.0505147928994084E-5</c:v>
                </c:pt>
                <c:pt idx="48">
                  <c:v>1.0348639053254443E-5</c:v>
                </c:pt>
                <c:pt idx="49">
                  <c:v>1.0352721893491147E-5</c:v>
                </c:pt>
                <c:pt idx="50">
                  <c:v>1.0519940828402366E-5</c:v>
                </c:pt>
                <c:pt idx="51">
                  <c:v>1.0786686390532578E-5</c:v>
                </c:pt>
                <c:pt idx="52">
                  <c:v>1.1461301775147971E-5</c:v>
                </c:pt>
                <c:pt idx="53">
                  <c:v>1.118431952662725E-5</c:v>
                </c:pt>
                <c:pt idx="54">
                  <c:v>1.1494497041420147E-5</c:v>
                </c:pt>
                <c:pt idx="55">
                  <c:v>1.1120295857988199E-5</c:v>
                </c:pt>
                <c:pt idx="56">
                  <c:v>1.1710118343195317E-5</c:v>
                </c:pt>
                <c:pt idx="57">
                  <c:v>1.1447869822485254E-5</c:v>
                </c:pt>
                <c:pt idx="58">
                  <c:v>1.1510118343195312E-5</c:v>
                </c:pt>
                <c:pt idx="59">
                  <c:v>1.1732485207100647E-5</c:v>
                </c:pt>
                <c:pt idx="60">
                  <c:v>1.1675088757396461E-5</c:v>
                </c:pt>
                <c:pt idx="61">
                  <c:v>1.1850473372781107E-5</c:v>
                </c:pt>
                <c:pt idx="62">
                  <c:v>1.2344615384615428E-5</c:v>
                </c:pt>
                <c:pt idx="63">
                  <c:v>1.2365443786982282E-5</c:v>
                </c:pt>
                <c:pt idx="64">
                  <c:v>1.2244319526627242E-5</c:v>
                </c:pt>
                <c:pt idx="65">
                  <c:v>1.2505917159763321E-5</c:v>
                </c:pt>
                <c:pt idx="66">
                  <c:v>1.2436923076923079E-5</c:v>
                </c:pt>
                <c:pt idx="67">
                  <c:v>1.2731952662721901E-5</c:v>
                </c:pt>
                <c:pt idx="68">
                  <c:v>1.4035443786982271E-5</c:v>
                </c:pt>
                <c:pt idx="69">
                  <c:v>1.3649763313609503E-5</c:v>
                </c:pt>
                <c:pt idx="70">
                  <c:v>1.3587514792899444E-5</c:v>
                </c:pt>
                <c:pt idx="71">
                  <c:v>1.3371715976331363E-5</c:v>
                </c:pt>
                <c:pt idx="72">
                  <c:v>1.3200946745562183E-5</c:v>
                </c:pt>
                <c:pt idx="73">
                  <c:v>1.3868343195266307E-5</c:v>
                </c:pt>
                <c:pt idx="74">
                  <c:v>1.3800236686390564E-5</c:v>
                </c:pt>
                <c:pt idx="75">
                  <c:v>1.3475917159763323E-5</c:v>
                </c:pt>
                <c:pt idx="76">
                  <c:v>1.3605443786982294E-5</c:v>
                </c:pt>
                <c:pt idx="77">
                  <c:v>1.3934674556213061E-5</c:v>
                </c:pt>
                <c:pt idx="78">
                  <c:v>1.4011124260355081E-5</c:v>
                </c:pt>
                <c:pt idx="79">
                  <c:v>1.4353431952662745E-5</c:v>
                </c:pt>
                <c:pt idx="80">
                  <c:v>1.4827455621301809E-5</c:v>
                </c:pt>
                <c:pt idx="81">
                  <c:v>1.4561479289940886E-5</c:v>
                </c:pt>
                <c:pt idx="82">
                  <c:v>1.4642840236686441E-5</c:v>
                </c:pt>
                <c:pt idx="83">
                  <c:v>1.4512011834319553E-5</c:v>
                </c:pt>
                <c:pt idx="84">
                  <c:v>1.5182840236686446E-5</c:v>
                </c:pt>
                <c:pt idx="85">
                  <c:v>1.5366153846153903E-5</c:v>
                </c:pt>
                <c:pt idx="86">
                  <c:v>1.4845680473372783E-5</c:v>
                </c:pt>
                <c:pt idx="87">
                  <c:v>1.4544319526627245E-5</c:v>
                </c:pt>
                <c:pt idx="88">
                  <c:v>1.478934911242606E-5</c:v>
                </c:pt>
                <c:pt idx="89">
                  <c:v>1.5148698224852106E-5</c:v>
                </c:pt>
                <c:pt idx="90">
                  <c:v>1.4721242603550301E-5</c:v>
                </c:pt>
                <c:pt idx="91">
                  <c:v>1.4951597633136138E-5</c:v>
                </c:pt>
                <c:pt idx="92">
                  <c:v>1.4276035502958583E-5</c:v>
                </c:pt>
                <c:pt idx="93">
                  <c:v>1.4870414201183467E-5</c:v>
                </c:pt>
                <c:pt idx="94">
                  <c:v>1.5544497041420164E-5</c:v>
                </c:pt>
                <c:pt idx="95">
                  <c:v>1.5875325443787048E-5</c:v>
                </c:pt>
                <c:pt idx="96">
                  <c:v>1.6125680473372815E-5</c:v>
                </c:pt>
                <c:pt idx="97">
                  <c:v>1.576337278106515E-5</c:v>
                </c:pt>
                <c:pt idx="98">
                  <c:v>1.6022544378698268E-5</c:v>
                </c:pt>
                <c:pt idx="99">
                  <c:v>1.6042721893491182E-5</c:v>
                </c:pt>
                <c:pt idx="100">
                  <c:v>1.6233609467455675E-5</c:v>
                </c:pt>
                <c:pt idx="101">
                  <c:v>1.6207455621301828E-5</c:v>
                </c:pt>
                <c:pt idx="102">
                  <c:v>1.6251124260355102E-5</c:v>
                </c:pt>
                <c:pt idx="103">
                  <c:v>1.620390532544382E-5</c:v>
                </c:pt>
                <c:pt idx="104">
                  <c:v>1.644224852071009E-5</c:v>
                </c:pt>
                <c:pt idx="105">
                  <c:v>1.685289940828408E-5</c:v>
                </c:pt>
                <c:pt idx="106">
                  <c:v>1.6778816568047372E-5</c:v>
                </c:pt>
                <c:pt idx="107">
                  <c:v>1.6364023668639115E-5</c:v>
                </c:pt>
                <c:pt idx="108">
                  <c:v>1.6010473372781112E-5</c:v>
                </c:pt>
                <c:pt idx="109">
                  <c:v>1.5721893491124292E-5</c:v>
                </c:pt>
                <c:pt idx="110">
                  <c:v>1.5800769230769293E-5</c:v>
                </c:pt>
                <c:pt idx="111">
                  <c:v>1.5722248520710063E-5</c:v>
                </c:pt>
                <c:pt idx="112">
                  <c:v>1.4984674556213065E-5</c:v>
                </c:pt>
                <c:pt idx="113">
                  <c:v>1.5330650887573965E-5</c:v>
                </c:pt>
                <c:pt idx="114">
                  <c:v>1.5459526627218981E-5</c:v>
                </c:pt>
                <c:pt idx="115">
                  <c:v>1.515360946745566E-5</c:v>
                </c:pt>
                <c:pt idx="116">
                  <c:v>1.4905207100591717E-5</c:v>
                </c:pt>
                <c:pt idx="117">
                  <c:v>1.4719526627218973E-5</c:v>
                </c:pt>
                <c:pt idx="118">
                  <c:v>1.4194142011834321E-5</c:v>
                </c:pt>
                <c:pt idx="119">
                  <c:v>1.4264023668639103E-5</c:v>
                </c:pt>
                <c:pt idx="120">
                  <c:v>1.4464911242603586E-5</c:v>
                </c:pt>
                <c:pt idx="121">
                  <c:v>1.3853727810650924E-5</c:v>
                </c:pt>
                <c:pt idx="122">
                  <c:v>1.4191893491124261E-5</c:v>
                </c:pt>
                <c:pt idx="123">
                  <c:v>1.4070887573964501E-5</c:v>
                </c:pt>
                <c:pt idx="124">
                  <c:v>1.414082840236691E-5</c:v>
                </c:pt>
                <c:pt idx="125">
                  <c:v>1.4067633136094672E-5</c:v>
                </c:pt>
                <c:pt idx="126">
                  <c:v>1.4476863905325445E-5</c:v>
                </c:pt>
                <c:pt idx="127">
                  <c:v>1.4853846153846155E-5</c:v>
                </c:pt>
                <c:pt idx="128">
                  <c:v>1.5783550295858074E-5</c:v>
                </c:pt>
                <c:pt idx="129">
                  <c:v>1.5272248520710063E-5</c:v>
                </c:pt>
                <c:pt idx="130">
                  <c:v>1.533639053254438E-5</c:v>
                </c:pt>
                <c:pt idx="131">
                  <c:v>1.4955680473372782E-5</c:v>
                </c:pt>
                <c:pt idx="132">
                  <c:v>1.296905325443792E-5</c:v>
                </c:pt>
                <c:pt idx="133">
                  <c:v>1.2131005917159765E-5</c:v>
                </c:pt>
                <c:pt idx="134">
                  <c:v>1.143360946745566E-5</c:v>
                </c:pt>
                <c:pt idx="135">
                  <c:v>1.1019704142011858E-5</c:v>
                </c:pt>
                <c:pt idx="136">
                  <c:v>1.0913905325443791E-5</c:v>
                </c:pt>
                <c:pt idx="137">
                  <c:v>1.1272130177514801E-5</c:v>
                </c:pt>
                <c:pt idx="138">
                  <c:v>1.0689763313609491E-5</c:v>
                </c:pt>
                <c:pt idx="139">
                  <c:v>1.0680473372781104E-5</c:v>
                </c:pt>
                <c:pt idx="140">
                  <c:v>1.0294852071005921E-5</c:v>
                </c:pt>
                <c:pt idx="141">
                  <c:v>1.066153846153851E-5</c:v>
                </c:pt>
                <c:pt idx="142">
                  <c:v>1.0973905325443787E-5</c:v>
                </c:pt>
                <c:pt idx="143">
                  <c:v>1.0647041420118364E-5</c:v>
                </c:pt>
                <c:pt idx="144">
                  <c:v>1.0335325443787022E-5</c:v>
                </c:pt>
                <c:pt idx="145">
                  <c:v>1.0330414201183463E-5</c:v>
                </c:pt>
                <c:pt idx="146">
                  <c:v>9.6001775147929325E-6</c:v>
                </c:pt>
                <c:pt idx="147">
                  <c:v>8.9874556213018044E-6</c:v>
                </c:pt>
                <c:pt idx="148">
                  <c:v>8.044674556213038E-6</c:v>
                </c:pt>
                <c:pt idx="149">
                  <c:v>7.8888165680473404E-6</c:v>
                </c:pt>
                <c:pt idx="150">
                  <c:v>7.4155029585798994E-6</c:v>
                </c:pt>
                <c:pt idx="151">
                  <c:v>6.5840828402366904E-6</c:v>
                </c:pt>
                <c:pt idx="152">
                  <c:v>5.6078165680473372E-6</c:v>
                </c:pt>
                <c:pt idx="153">
                  <c:v>5.2680118343195361E-6</c:v>
                </c:pt>
                <c:pt idx="154">
                  <c:v>5.7422485207100835E-6</c:v>
                </c:pt>
                <c:pt idx="155">
                  <c:v>5.3639526627218934E-6</c:v>
                </c:pt>
                <c:pt idx="156">
                  <c:v>5.2139349112426142E-6</c:v>
                </c:pt>
                <c:pt idx="157">
                  <c:v>5.5033550295857994E-6</c:v>
                </c:pt>
                <c:pt idx="158">
                  <c:v>5.6035443786982284E-6</c:v>
                </c:pt>
                <c:pt idx="159">
                  <c:v>5.6719940828402554E-6</c:v>
                </c:pt>
                <c:pt idx="160">
                  <c:v>5.4764970414201493E-6</c:v>
                </c:pt>
                <c:pt idx="161">
                  <c:v>5.3633136094674594E-6</c:v>
                </c:pt>
                <c:pt idx="162">
                  <c:v>5.2102130177514917E-6</c:v>
                </c:pt>
                <c:pt idx="163">
                  <c:v>5.5297218934911515E-6</c:v>
                </c:pt>
                <c:pt idx="164">
                  <c:v>5.3437869822485389E-6</c:v>
                </c:pt>
                <c:pt idx="165">
                  <c:v>5.4560828402366972E-6</c:v>
                </c:pt>
                <c:pt idx="166">
                  <c:v>5.5536863905325633E-6</c:v>
                </c:pt>
                <c:pt idx="167">
                  <c:v>5.6251538461538504E-6</c:v>
                </c:pt>
                <c:pt idx="168">
                  <c:v>5.3231775147929089E-6</c:v>
                </c:pt>
                <c:pt idx="169">
                  <c:v>5.1130887573964495E-6</c:v>
                </c:pt>
                <c:pt idx="170">
                  <c:v>5.2814319526627421E-6</c:v>
                </c:pt>
                <c:pt idx="171">
                  <c:v>5.3253136094674574E-6</c:v>
                </c:pt>
                <c:pt idx="172">
                  <c:v>5.4976508875739827E-6</c:v>
                </c:pt>
                <c:pt idx="173">
                  <c:v>5.4098875739645132E-6</c:v>
                </c:pt>
                <c:pt idx="174">
                  <c:v>5.2302899408284186E-6</c:v>
                </c:pt>
                <c:pt idx="175">
                  <c:v>5.5032426035503255E-6</c:v>
                </c:pt>
                <c:pt idx="176">
                  <c:v>5.4918816568047493E-6</c:v>
                </c:pt>
                <c:pt idx="177">
                  <c:v>5.4189644970414381E-6</c:v>
                </c:pt>
                <c:pt idx="178">
                  <c:v>5.3290887573964497E-6</c:v>
                </c:pt>
                <c:pt idx="179">
                  <c:v>4.9853550295858088E-6</c:v>
                </c:pt>
                <c:pt idx="180">
                  <c:v>5.1843550295857988E-6</c:v>
                </c:pt>
                <c:pt idx="181">
                  <c:v>5.3664733727810827E-6</c:v>
                </c:pt>
                <c:pt idx="182">
                  <c:v>5.2059822485207099E-6</c:v>
                </c:pt>
                <c:pt idx="183">
                  <c:v>5.1826568047337431E-6</c:v>
                </c:pt>
                <c:pt idx="184">
                  <c:v>4.9748757396449857E-6</c:v>
                </c:pt>
                <c:pt idx="185">
                  <c:v>5.0857810650887706E-6</c:v>
                </c:pt>
                <c:pt idx="186">
                  <c:v>5.013461538461552E-6</c:v>
                </c:pt>
                <c:pt idx="187">
                  <c:v>5.2065443786982362E-6</c:v>
                </c:pt>
                <c:pt idx="188">
                  <c:v>5.2489112426035607E-6</c:v>
                </c:pt>
                <c:pt idx="189">
                  <c:v>4.8163550295857991E-6</c:v>
                </c:pt>
                <c:pt idx="190">
                  <c:v>4.9987988165680561E-6</c:v>
                </c:pt>
                <c:pt idx="191">
                  <c:v>5.0626035502958584E-6</c:v>
                </c:pt>
                <c:pt idx="192">
                  <c:v>4.865242603550314E-6</c:v>
                </c:pt>
                <c:pt idx="193">
                  <c:v>5.0959644970414329E-6</c:v>
                </c:pt>
                <c:pt idx="194">
                  <c:v>5.0583727810651089E-6</c:v>
                </c:pt>
                <c:pt idx="195">
                  <c:v>5.0463964497041688E-6</c:v>
                </c:pt>
                <c:pt idx="196">
                  <c:v>4.7185147928994169E-6</c:v>
                </c:pt>
                <c:pt idx="197">
                  <c:v>4.855887573964497E-6</c:v>
                </c:pt>
                <c:pt idx="198">
                  <c:v>4.8766863905325654E-6</c:v>
                </c:pt>
                <c:pt idx="199">
                  <c:v>4.9532721893491447E-6</c:v>
                </c:pt>
                <c:pt idx="200">
                  <c:v>4.9367337278106789E-6</c:v>
                </c:pt>
                <c:pt idx="201">
                  <c:v>5.0104733727810822E-6</c:v>
                </c:pt>
                <c:pt idx="202">
                  <c:v>4.75601183431954E-6</c:v>
                </c:pt>
                <c:pt idx="203">
                  <c:v>4.9311952662722024E-6</c:v>
                </c:pt>
                <c:pt idx="204">
                  <c:v>4.50320710059174E-6</c:v>
                </c:pt>
                <c:pt idx="205">
                  <c:v>4.7360473372781276E-6</c:v>
                </c:pt>
                <c:pt idx="206">
                  <c:v>4.61563905325445E-6</c:v>
                </c:pt>
                <c:pt idx="207">
                  <c:v>4.6689053254437894E-6</c:v>
                </c:pt>
                <c:pt idx="208">
                  <c:v>4.6025739644970421E-6</c:v>
                </c:pt>
                <c:pt idx="209">
                  <c:v>4.5795029585798947E-6</c:v>
                </c:pt>
                <c:pt idx="210">
                  <c:v>4.5801360946745773E-6</c:v>
                </c:pt>
                <c:pt idx="211">
                  <c:v>4.4392307692307901E-6</c:v>
                </c:pt>
                <c:pt idx="212">
                  <c:v>4.5263017751479406E-6</c:v>
                </c:pt>
                <c:pt idx="213">
                  <c:v>4.7355443786982343E-6</c:v>
                </c:pt>
                <c:pt idx="214">
                  <c:v>4.4965917159763537E-6</c:v>
                </c:pt>
                <c:pt idx="215">
                  <c:v>4.4992958579881842E-6</c:v>
                </c:pt>
                <c:pt idx="216">
                  <c:v>4.6117100591715974E-6</c:v>
                </c:pt>
                <c:pt idx="217">
                  <c:v>4.4091775147929139E-6</c:v>
                </c:pt>
                <c:pt idx="218">
                  <c:v>4.4217988165680572E-6</c:v>
                </c:pt>
                <c:pt idx="219">
                  <c:v>4.3440473372781134E-6</c:v>
                </c:pt>
                <c:pt idx="220">
                  <c:v>4.2963668639053417E-6</c:v>
                </c:pt>
                <c:pt idx="221">
                  <c:v>4.4360532544378904E-6</c:v>
                </c:pt>
                <c:pt idx="222">
                  <c:v>4.0358698224852124E-6</c:v>
                </c:pt>
                <c:pt idx="223">
                  <c:v>4.0057988165680514E-6</c:v>
                </c:pt>
                <c:pt idx="224">
                  <c:v>4.0592958579881782E-6</c:v>
                </c:pt>
                <c:pt idx="225">
                  <c:v>3.9947869822485295E-6</c:v>
                </c:pt>
                <c:pt idx="226">
                  <c:v>3.9158343195266363E-6</c:v>
                </c:pt>
                <c:pt idx="227">
                  <c:v>4.3497041420118534E-6</c:v>
                </c:pt>
                <c:pt idx="228">
                  <c:v>4.3176449704142095E-6</c:v>
                </c:pt>
                <c:pt idx="229">
                  <c:v>4.1883964497041594E-6</c:v>
                </c:pt>
                <c:pt idx="230">
                  <c:v>4.4101124260355029E-6</c:v>
                </c:pt>
                <c:pt idx="231">
                  <c:v>4.2482958579881801E-6</c:v>
                </c:pt>
                <c:pt idx="232">
                  <c:v>4.3632130177514869E-6</c:v>
                </c:pt>
                <c:pt idx="233">
                  <c:v>4.1906568047337406E-6</c:v>
                </c:pt>
                <c:pt idx="234">
                  <c:v>4.0419053254438003E-6</c:v>
                </c:pt>
                <c:pt idx="235">
                  <c:v>4.2202366863905433E-6</c:v>
                </c:pt>
                <c:pt idx="236">
                  <c:v>4.0251065088757365E-6</c:v>
                </c:pt>
                <c:pt idx="237">
                  <c:v>4.0741597633136264E-6</c:v>
                </c:pt>
                <c:pt idx="238">
                  <c:v>4.1873076923077026E-6</c:v>
                </c:pt>
                <c:pt idx="239">
                  <c:v>4.1166863905325583E-6</c:v>
                </c:pt>
              </c:numCache>
            </c:numRef>
          </c:val>
        </c:ser>
        <c:ser>
          <c:idx val="85"/>
          <c:order val="85"/>
          <c:tx>
            <c:strRef>
              <c:f>plot_data_c!$A$87</c:f>
              <c:strCache>
                <c:ptCount val="1"/>
                <c:pt idx="0">
                  <c:v>850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plot_data_c!$B$87:$IG$87</c:f>
              <c:numCache>
                <c:formatCode>General</c:formatCode>
                <c:ptCount val="240"/>
                <c:pt idx="0">
                  <c:v>8.2958479532164043E-6</c:v>
                </c:pt>
                <c:pt idx="1">
                  <c:v>8.4102339181286998E-6</c:v>
                </c:pt>
                <c:pt idx="2">
                  <c:v>8.3226315789474247E-6</c:v>
                </c:pt>
                <c:pt idx="3">
                  <c:v>8.2640350877193231E-6</c:v>
                </c:pt>
                <c:pt idx="4">
                  <c:v>8.5322222222222544E-6</c:v>
                </c:pt>
                <c:pt idx="5">
                  <c:v>8.7058479532164071E-6</c:v>
                </c:pt>
                <c:pt idx="6">
                  <c:v>8.523567251462031E-6</c:v>
                </c:pt>
                <c:pt idx="7">
                  <c:v>8.7483040935672674E-6</c:v>
                </c:pt>
                <c:pt idx="8">
                  <c:v>8.82754385964917E-6</c:v>
                </c:pt>
                <c:pt idx="9">
                  <c:v>8.1911111111111108E-6</c:v>
                </c:pt>
                <c:pt idx="10">
                  <c:v>8.9701754385965121E-6</c:v>
                </c:pt>
                <c:pt idx="11">
                  <c:v>8.781052631578977E-6</c:v>
                </c:pt>
                <c:pt idx="12">
                  <c:v>8.3498830409356908E-6</c:v>
                </c:pt>
                <c:pt idx="13">
                  <c:v>8.5714035087719734E-6</c:v>
                </c:pt>
                <c:pt idx="14">
                  <c:v>9.1170175438596714E-6</c:v>
                </c:pt>
                <c:pt idx="15">
                  <c:v>8.4456725146199251E-6</c:v>
                </c:pt>
                <c:pt idx="16">
                  <c:v>8.6169590643275108E-6</c:v>
                </c:pt>
                <c:pt idx="17">
                  <c:v>8.7351461988304265E-6</c:v>
                </c:pt>
                <c:pt idx="18">
                  <c:v>8.9128070175439035E-6</c:v>
                </c:pt>
                <c:pt idx="19">
                  <c:v>8.8927485380117383E-6</c:v>
                </c:pt>
                <c:pt idx="20">
                  <c:v>9.0310526315789763E-6</c:v>
                </c:pt>
                <c:pt idx="21">
                  <c:v>8.9605847953216906E-6</c:v>
                </c:pt>
                <c:pt idx="22">
                  <c:v>8.7539181286549706E-6</c:v>
                </c:pt>
                <c:pt idx="23">
                  <c:v>9.0034502923977039E-6</c:v>
                </c:pt>
                <c:pt idx="24">
                  <c:v>8.9160818713450737E-6</c:v>
                </c:pt>
                <c:pt idx="25">
                  <c:v>9.0203508771930113E-6</c:v>
                </c:pt>
                <c:pt idx="26">
                  <c:v>8.9559064327485871E-6</c:v>
                </c:pt>
                <c:pt idx="27">
                  <c:v>9.1626315789474268E-6</c:v>
                </c:pt>
                <c:pt idx="28">
                  <c:v>9.0794736842105257E-6</c:v>
                </c:pt>
                <c:pt idx="29">
                  <c:v>8.9546198830409761E-6</c:v>
                </c:pt>
                <c:pt idx="30">
                  <c:v>9.1169590643275094E-6</c:v>
                </c:pt>
                <c:pt idx="31">
                  <c:v>8.7518713450292613E-6</c:v>
                </c:pt>
                <c:pt idx="32">
                  <c:v>8.7508187134503138E-6</c:v>
                </c:pt>
                <c:pt idx="33">
                  <c:v>8.9529824561403978E-6</c:v>
                </c:pt>
                <c:pt idx="34">
                  <c:v>9.2494152046783874E-6</c:v>
                </c:pt>
                <c:pt idx="35">
                  <c:v>9.352923976608237E-6</c:v>
                </c:pt>
                <c:pt idx="36">
                  <c:v>9.1239181286549705E-6</c:v>
                </c:pt>
                <c:pt idx="37">
                  <c:v>9.3914035087719723E-6</c:v>
                </c:pt>
                <c:pt idx="38">
                  <c:v>9.5190643274854176E-6</c:v>
                </c:pt>
                <c:pt idx="39">
                  <c:v>9.536549707602376E-6</c:v>
                </c:pt>
                <c:pt idx="40">
                  <c:v>9.9099415204678701E-6</c:v>
                </c:pt>
                <c:pt idx="41">
                  <c:v>9.7761403508772275E-6</c:v>
                </c:pt>
                <c:pt idx="42">
                  <c:v>9.8588888888889332E-6</c:v>
                </c:pt>
                <c:pt idx="43">
                  <c:v>9.7291812865497312E-6</c:v>
                </c:pt>
                <c:pt idx="44">
                  <c:v>9.868538011695954E-6</c:v>
                </c:pt>
                <c:pt idx="45">
                  <c:v>9.8196491228070675E-6</c:v>
                </c:pt>
                <c:pt idx="46">
                  <c:v>1.0229415204678397E-5</c:v>
                </c:pt>
                <c:pt idx="47">
                  <c:v>1.0322397660818747E-5</c:v>
                </c:pt>
                <c:pt idx="48">
                  <c:v>1.0268187134502949E-5</c:v>
                </c:pt>
                <c:pt idx="49">
                  <c:v>1.0647543859649125E-5</c:v>
                </c:pt>
                <c:pt idx="50">
                  <c:v>1.0784093567251461E-5</c:v>
                </c:pt>
                <c:pt idx="51">
                  <c:v>1.1111637426900585E-5</c:v>
                </c:pt>
                <c:pt idx="52">
                  <c:v>1.1192748538011701E-5</c:v>
                </c:pt>
                <c:pt idx="53">
                  <c:v>1.1003391812865545E-5</c:v>
                </c:pt>
                <c:pt idx="54">
                  <c:v>1.1752222222222252E-5</c:v>
                </c:pt>
                <c:pt idx="55">
                  <c:v>1.1876257309941521E-5</c:v>
                </c:pt>
                <c:pt idx="56">
                  <c:v>1.1296023391812909E-5</c:v>
                </c:pt>
                <c:pt idx="57">
                  <c:v>1.0934269005847961E-5</c:v>
                </c:pt>
                <c:pt idx="58">
                  <c:v>1.1304210526315811E-5</c:v>
                </c:pt>
                <c:pt idx="59">
                  <c:v>1.1154385964912324E-5</c:v>
                </c:pt>
                <c:pt idx="60">
                  <c:v>1.1503216374269023E-5</c:v>
                </c:pt>
                <c:pt idx="61">
                  <c:v>1.1853859649122881E-5</c:v>
                </c:pt>
                <c:pt idx="62">
                  <c:v>1.2050935672514623E-5</c:v>
                </c:pt>
                <c:pt idx="63">
                  <c:v>1.2313040935672521E-5</c:v>
                </c:pt>
                <c:pt idx="64">
                  <c:v>1.2102631578947383E-5</c:v>
                </c:pt>
                <c:pt idx="65">
                  <c:v>1.1996374269005905E-5</c:v>
                </c:pt>
                <c:pt idx="66">
                  <c:v>1.2832807017543886E-5</c:v>
                </c:pt>
                <c:pt idx="67">
                  <c:v>1.2738187134502946E-5</c:v>
                </c:pt>
                <c:pt idx="68">
                  <c:v>1.3593040935672536E-5</c:v>
                </c:pt>
                <c:pt idx="69">
                  <c:v>1.3986081871345067E-5</c:v>
                </c:pt>
                <c:pt idx="70">
                  <c:v>1.3464093567251483E-5</c:v>
                </c:pt>
                <c:pt idx="71">
                  <c:v>1.330736842105266E-5</c:v>
                </c:pt>
                <c:pt idx="72">
                  <c:v>1.3217543859649123E-5</c:v>
                </c:pt>
                <c:pt idx="73">
                  <c:v>1.3426140350877237E-5</c:v>
                </c:pt>
                <c:pt idx="74">
                  <c:v>1.3500643274853824E-5</c:v>
                </c:pt>
                <c:pt idx="75">
                  <c:v>1.375052631578953E-5</c:v>
                </c:pt>
                <c:pt idx="76">
                  <c:v>1.343801169590647E-5</c:v>
                </c:pt>
                <c:pt idx="77">
                  <c:v>1.3964912280701776E-5</c:v>
                </c:pt>
                <c:pt idx="78">
                  <c:v>1.3692397660818752E-5</c:v>
                </c:pt>
                <c:pt idx="79">
                  <c:v>1.4077134502923977E-5</c:v>
                </c:pt>
                <c:pt idx="80">
                  <c:v>1.4308830409356747E-5</c:v>
                </c:pt>
                <c:pt idx="81">
                  <c:v>1.379128654970764E-5</c:v>
                </c:pt>
                <c:pt idx="82">
                  <c:v>1.4276842105263161E-5</c:v>
                </c:pt>
                <c:pt idx="83">
                  <c:v>1.4443684210526353E-5</c:v>
                </c:pt>
                <c:pt idx="84">
                  <c:v>1.4441286549707634E-5</c:v>
                </c:pt>
                <c:pt idx="85">
                  <c:v>1.4413976608187177E-5</c:v>
                </c:pt>
                <c:pt idx="86">
                  <c:v>1.4502397660818758E-5</c:v>
                </c:pt>
                <c:pt idx="87">
                  <c:v>1.4671929824561429E-5</c:v>
                </c:pt>
                <c:pt idx="88">
                  <c:v>1.4627251461988343E-5</c:v>
                </c:pt>
                <c:pt idx="89">
                  <c:v>1.4710233918128663E-5</c:v>
                </c:pt>
                <c:pt idx="90">
                  <c:v>1.4846374269005907E-5</c:v>
                </c:pt>
                <c:pt idx="91">
                  <c:v>1.4349005847953262E-5</c:v>
                </c:pt>
                <c:pt idx="92">
                  <c:v>1.4642046783625745E-5</c:v>
                </c:pt>
                <c:pt idx="93">
                  <c:v>1.4573216374269006E-5</c:v>
                </c:pt>
                <c:pt idx="94">
                  <c:v>1.5259181286549738E-5</c:v>
                </c:pt>
                <c:pt idx="95">
                  <c:v>1.595719298245614E-5</c:v>
                </c:pt>
                <c:pt idx="96">
                  <c:v>1.5660175438596551E-5</c:v>
                </c:pt>
                <c:pt idx="97">
                  <c:v>1.5477777777777812E-5</c:v>
                </c:pt>
                <c:pt idx="98">
                  <c:v>1.5668128654970815E-5</c:v>
                </c:pt>
                <c:pt idx="99">
                  <c:v>1.59166666666667E-5</c:v>
                </c:pt>
                <c:pt idx="100">
                  <c:v>1.5826959064327545E-5</c:v>
                </c:pt>
                <c:pt idx="101">
                  <c:v>1.5572631578947381E-5</c:v>
                </c:pt>
                <c:pt idx="102">
                  <c:v>1.564140350877196E-5</c:v>
                </c:pt>
                <c:pt idx="103">
                  <c:v>1.5746783625731034E-5</c:v>
                </c:pt>
                <c:pt idx="104">
                  <c:v>1.6374502923976623E-5</c:v>
                </c:pt>
                <c:pt idx="105">
                  <c:v>1.6139122807017599E-5</c:v>
                </c:pt>
                <c:pt idx="106">
                  <c:v>1.600970760233924E-5</c:v>
                </c:pt>
                <c:pt idx="107">
                  <c:v>1.6449590643274908E-5</c:v>
                </c:pt>
                <c:pt idx="108">
                  <c:v>1.5416842105263183E-5</c:v>
                </c:pt>
                <c:pt idx="109">
                  <c:v>1.5879356725146203E-5</c:v>
                </c:pt>
                <c:pt idx="110">
                  <c:v>1.5591988304093596E-5</c:v>
                </c:pt>
                <c:pt idx="111">
                  <c:v>1.5514093567251465E-5</c:v>
                </c:pt>
                <c:pt idx="112">
                  <c:v>1.5194385964912324E-5</c:v>
                </c:pt>
                <c:pt idx="113">
                  <c:v>1.4932923976608187E-5</c:v>
                </c:pt>
                <c:pt idx="114">
                  <c:v>1.5388070175438633E-5</c:v>
                </c:pt>
                <c:pt idx="115">
                  <c:v>1.4747192982456141E-5</c:v>
                </c:pt>
                <c:pt idx="116">
                  <c:v>1.4241111111111153E-5</c:v>
                </c:pt>
                <c:pt idx="117">
                  <c:v>1.3933918128654975E-5</c:v>
                </c:pt>
                <c:pt idx="118">
                  <c:v>1.4035380116959083E-5</c:v>
                </c:pt>
                <c:pt idx="119">
                  <c:v>1.4439415204678385E-5</c:v>
                </c:pt>
                <c:pt idx="120">
                  <c:v>1.4115087719298269E-5</c:v>
                </c:pt>
                <c:pt idx="121">
                  <c:v>1.3910116959064343E-5</c:v>
                </c:pt>
                <c:pt idx="122">
                  <c:v>1.3723040935672545E-5</c:v>
                </c:pt>
                <c:pt idx="123">
                  <c:v>1.3455672514619906E-5</c:v>
                </c:pt>
                <c:pt idx="124">
                  <c:v>1.3607836257309972E-5</c:v>
                </c:pt>
                <c:pt idx="125">
                  <c:v>1.3759766081871345E-5</c:v>
                </c:pt>
                <c:pt idx="126">
                  <c:v>1.4752982456140352E-5</c:v>
                </c:pt>
                <c:pt idx="127">
                  <c:v>1.4849766081871345E-5</c:v>
                </c:pt>
                <c:pt idx="128">
                  <c:v>1.5691169590643309E-5</c:v>
                </c:pt>
                <c:pt idx="129">
                  <c:v>1.5177836257309964E-5</c:v>
                </c:pt>
                <c:pt idx="130">
                  <c:v>1.5552982456140353E-5</c:v>
                </c:pt>
                <c:pt idx="131">
                  <c:v>1.4852280701754403E-5</c:v>
                </c:pt>
                <c:pt idx="132">
                  <c:v>1.2732982456140351E-5</c:v>
                </c:pt>
                <c:pt idx="133">
                  <c:v>1.2062280701754389E-5</c:v>
                </c:pt>
                <c:pt idx="134">
                  <c:v>1.1081695906432783E-5</c:v>
                </c:pt>
                <c:pt idx="135">
                  <c:v>1.0814970760233944E-5</c:v>
                </c:pt>
                <c:pt idx="136">
                  <c:v>1.0996315789473683E-5</c:v>
                </c:pt>
                <c:pt idx="137">
                  <c:v>1.0707894736842143E-5</c:v>
                </c:pt>
                <c:pt idx="138">
                  <c:v>1.0853508771929843E-5</c:v>
                </c:pt>
                <c:pt idx="139">
                  <c:v>1.0268771929824561E-5</c:v>
                </c:pt>
                <c:pt idx="140">
                  <c:v>1.070602339181292E-5</c:v>
                </c:pt>
                <c:pt idx="141">
                  <c:v>1.0832046783625731E-5</c:v>
                </c:pt>
                <c:pt idx="142">
                  <c:v>1.0581812865497107E-5</c:v>
                </c:pt>
                <c:pt idx="143">
                  <c:v>1.0436608187134502E-5</c:v>
                </c:pt>
                <c:pt idx="144">
                  <c:v>1.0929181286549743E-5</c:v>
                </c:pt>
                <c:pt idx="145">
                  <c:v>1.0287719298245656E-5</c:v>
                </c:pt>
                <c:pt idx="146">
                  <c:v>9.6395321637427264E-6</c:v>
                </c:pt>
                <c:pt idx="147">
                  <c:v>9.0536842105263805E-6</c:v>
                </c:pt>
                <c:pt idx="148">
                  <c:v>8.1470760233918123E-6</c:v>
                </c:pt>
                <c:pt idx="149">
                  <c:v>7.9966081871345461E-6</c:v>
                </c:pt>
                <c:pt idx="150">
                  <c:v>7.1633333333333576E-6</c:v>
                </c:pt>
                <c:pt idx="151">
                  <c:v>6.6400584795321874E-6</c:v>
                </c:pt>
                <c:pt idx="152">
                  <c:v>5.5933099415204846E-6</c:v>
                </c:pt>
                <c:pt idx="153">
                  <c:v>5.2956842105263184E-6</c:v>
                </c:pt>
                <c:pt idx="154">
                  <c:v>5.2248830409356724E-6</c:v>
                </c:pt>
                <c:pt idx="155">
                  <c:v>5.0891403508772061E-6</c:v>
                </c:pt>
                <c:pt idx="156">
                  <c:v>5.502479532163757E-6</c:v>
                </c:pt>
                <c:pt idx="157">
                  <c:v>5.525912280701763E-6</c:v>
                </c:pt>
                <c:pt idx="158">
                  <c:v>5.2273391812865653E-6</c:v>
                </c:pt>
                <c:pt idx="159">
                  <c:v>5.6142631578947555E-6</c:v>
                </c:pt>
                <c:pt idx="160">
                  <c:v>5.5476959064327581E-6</c:v>
                </c:pt>
                <c:pt idx="161">
                  <c:v>5.5643801169590724E-6</c:v>
                </c:pt>
                <c:pt idx="162">
                  <c:v>5.6936666666666821E-6</c:v>
                </c:pt>
                <c:pt idx="163">
                  <c:v>5.7054736842105543E-6</c:v>
                </c:pt>
                <c:pt idx="164">
                  <c:v>5.6440175438596523E-6</c:v>
                </c:pt>
                <c:pt idx="165">
                  <c:v>5.1615672514619884E-6</c:v>
                </c:pt>
                <c:pt idx="166">
                  <c:v>5.4610409356725389E-6</c:v>
                </c:pt>
                <c:pt idx="167">
                  <c:v>5.4896257309941862E-6</c:v>
                </c:pt>
                <c:pt idx="168">
                  <c:v>5.4556608187134678E-6</c:v>
                </c:pt>
                <c:pt idx="169">
                  <c:v>5.4174561403508927E-6</c:v>
                </c:pt>
                <c:pt idx="170">
                  <c:v>5.2790701754386215E-6</c:v>
                </c:pt>
                <c:pt idx="171">
                  <c:v>5.401549707602369E-6</c:v>
                </c:pt>
                <c:pt idx="172">
                  <c:v>5.5518771929824816E-6</c:v>
                </c:pt>
                <c:pt idx="173">
                  <c:v>5.2598362573099418E-6</c:v>
                </c:pt>
                <c:pt idx="174">
                  <c:v>5.2251111111111243E-6</c:v>
                </c:pt>
                <c:pt idx="175">
                  <c:v>5.1018538011696029E-6</c:v>
                </c:pt>
                <c:pt idx="176">
                  <c:v>5.1604385964912304E-6</c:v>
                </c:pt>
                <c:pt idx="177">
                  <c:v>5.1988362573099385E-6</c:v>
                </c:pt>
                <c:pt idx="178">
                  <c:v>5.35235672514621E-6</c:v>
                </c:pt>
                <c:pt idx="179">
                  <c:v>5.0487368421052634E-6</c:v>
                </c:pt>
                <c:pt idx="180">
                  <c:v>5.2778362573099414E-6</c:v>
                </c:pt>
                <c:pt idx="181">
                  <c:v>4.8346491228070415E-6</c:v>
                </c:pt>
                <c:pt idx="182">
                  <c:v>5.0561286549707774E-6</c:v>
                </c:pt>
                <c:pt idx="183">
                  <c:v>5.2241695906432909E-6</c:v>
                </c:pt>
                <c:pt idx="184">
                  <c:v>5.0278479532163823E-6</c:v>
                </c:pt>
                <c:pt idx="185">
                  <c:v>5.1860000000000135E-6</c:v>
                </c:pt>
                <c:pt idx="186">
                  <c:v>4.9221520467836401E-6</c:v>
                </c:pt>
                <c:pt idx="187">
                  <c:v>4.7350701754386154E-6</c:v>
                </c:pt>
                <c:pt idx="188">
                  <c:v>4.878309941520483E-6</c:v>
                </c:pt>
                <c:pt idx="189">
                  <c:v>5.1209941520467839E-6</c:v>
                </c:pt>
                <c:pt idx="190">
                  <c:v>4.9288304093567362E-6</c:v>
                </c:pt>
                <c:pt idx="191">
                  <c:v>4.8100116959064416E-6</c:v>
                </c:pt>
                <c:pt idx="192">
                  <c:v>4.719730994152069E-6</c:v>
                </c:pt>
                <c:pt idx="193">
                  <c:v>4.6640526315789476E-6</c:v>
                </c:pt>
                <c:pt idx="194">
                  <c:v>4.8016374269006001E-6</c:v>
                </c:pt>
                <c:pt idx="195">
                  <c:v>4.7094736842105557E-6</c:v>
                </c:pt>
                <c:pt idx="196">
                  <c:v>4.9239532163742805E-6</c:v>
                </c:pt>
                <c:pt idx="197">
                  <c:v>4.9590116959064515E-6</c:v>
                </c:pt>
                <c:pt idx="198">
                  <c:v>5.1308479532163871E-6</c:v>
                </c:pt>
                <c:pt idx="199">
                  <c:v>4.8762982456140604E-6</c:v>
                </c:pt>
                <c:pt idx="200">
                  <c:v>4.8495555555555553E-6</c:v>
                </c:pt>
                <c:pt idx="201">
                  <c:v>4.6685146198830395E-6</c:v>
                </c:pt>
                <c:pt idx="202">
                  <c:v>5.0578362573099385E-6</c:v>
                </c:pt>
                <c:pt idx="203">
                  <c:v>4.6229883040935764E-6</c:v>
                </c:pt>
                <c:pt idx="204">
                  <c:v>4.8637134502924093E-6</c:v>
                </c:pt>
                <c:pt idx="205">
                  <c:v>4.6279064327485381E-6</c:v>
                </c:pt>
                <c:pt idx="206">
                  <c:v>4.404748538011706E-6</c:v>
                </c:pt>
                <c:pt idx="207">
                  <c:v>4.5387953216374388E-6</c:v>
                </c:pt>
                <c:pt idx="208">
                  <c:v>4.6876783625731144E-6</c:v>
                </c:pt>
                <c:pt idx="209">
                  <c:v>4.7445614035087891E-6</c:v>
                </c:pt>
                <c:pt idx="210">
                  <c:v>4.6239532163742723E-6</c:v>
                </c:pt>
                <c:pt idx="211">
                  <c:v>4.412070175438611E-6</c:v>
                </c:pt>
                <c:pt idx="212">
                  <c:v>4.3137719298245758E-6</c:v>
                </c:pt>
                <c:pt idx="213">
                  <c:v>4.3695146198830404E-6</c:v>
                </c:pt>
                <c:pt idx="214">
                  <c:v>4.5456257309941754E-6</c:v>
                </c:pt>
                <c:pt idx="215">
                  <c:v>4.6180058479532164E-6</c:v>
                </c:pt>
                <c:pt idx="216">
                  <c:v>4.6139707602339183E-6</c:v>
                </c:pt>
                <c:pt idx="217">
                  <c:v>4.7468830409356865E-6</c:v>
                </c:pt>
                <c:pt idx="218">
                  <c:v>4.4756374269006027E-6</c:v>
                </c:pt>
                <c:pt idx="219">
                  <c:v>4.3809824561403533E-6</c:v>
                </c:pt>
                <c:pt idx="220">
                  <c:v>4.128029239766082E-6</c:v>
                </c:pt>
                <c:pt idx="221">
                  <c:v>4.2655964912280826E-6</c:v>
                </c:pt>
                <c:pt idx="222">
                  <c:v>4.3680935672514695E-6</c:v>
                </c:pt>
                <c:pt idx="223">
                  <c:v>4.2223859649122824E-6</c:v>
                </c:pt>
                <c:pt idx="224">
                  <c:v>4.2154093567251533E-6</c:v>
                </c:pt>
                <c:pt idx="225">
                  <c:v>4.1053684210526552E-6</c:v>
                </c:pt>
                <c:pt idx="226">
                  <c:v>4.2334970760234037E-6</c:v>
                </c:pt>
                <c:pt idx="227">
                  <c:v>4.2509649122807095E-6</c:v>
                </c:pt>
                <c:pt idx="228">
                  <c:v>3.9267660818713584E-6</c:v>
                </c:pt>
                <c:pt idx="229">
                  <c:v>3.9743918128655143E-6</c:v>
                </c:pt>
                <c:pt idx="230">
                  <c:v>3.8829005847953336E-6</c:v>
                </c:pt>
                <c:pt idx="231">
                  <c:v>4.20771345029241E-6</c:v>
                </c:pt>
                <c:pt idx="232">
                  <c:v>4.1927660818713631E-6</c:v>
                </c:pt>
                <c:pt idx="233">
                  <c:v>4.2178947368421137E-6</c:v>
                </c:pt>
                <c:pt idx="234">
                  <c:v>4.2720818713450314E-6</c:v>
                </c:pt>
                <c:pt idx="235">
                  <c:v>4.1289532163742694E-6</c:v>
                </c:pt>
                <c:pt idx="236">
                  <c:v>3.8425497076023548E-6</c:v>
                </c:pt>
                <c:pt idx="237">
                  <c:v>4.1204970760233914E-6</c:v>
                </c:pt>
                <c:pt idx="238">
                  <c:v>3.9932046783625889E-6</c:v>
                </c:pt>
                <c:pt idx="239">
                  <c:v>4.115087719298246E-6</c:v>
                </c:pt>
              </c:numCache>
            </c:numRef>
          </c:val>
        </c:ser>
        <c:ser>
          <c:idx val="86"/>
          <c:order val="86"/>
          <c:tx>
            <c:strRef>
              <c:f>plot_data_c!$A$88</c:f>
              <c:strCache>
                <c:ptCount val="1"/>
                <c:pt idx="0">
                  <c:v>860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plot_data_c!$B$88:$IG$88</c:f>
              <c:numCache>
                <c:formatCode>General</c:formatCode>
                <c:ptCount val="240"/>
                <c:pt idx="0">
                  <c:v>8.2880346820809267E-6</c:v>
                </c:pt>
                <c:pt idx="1">
                  <c:v>8.7461849710982973E-6</c:v>
                </c:pt>
                <c:pt idx="2">
                  <c:v>8.3932947976878994E-6</c:v>
                </c:pt>
                <c:pt idx="3">
                  <c:v>8.3020231213873149E-6</c:v>
                </c:pt>
                <c:pt idx="4">
                  <c:v>8.4653179190751779E-6</c:v>
                </c:pt>
                <c:pt idx="5">
                  <c:v>8.4275722543352954E-6</c:v>
                </c:pt>
                <c:pt idx="6">
                  <c:v>8.6003468208092922E-6</c:v>
                </c:pt>
                <c:pt idx="7">
                  <c:v>8.6691329479769101E-6</c:v>
                </c:pt>
                <c:pt idx="8">
                  <c:v>8.4917341040462798E-6</c:v>
                </c:pt>
                <c:pt idx="9">
                  <c:v>8.4704624277457047E-6</c:v>
                </c:pt>
                <c:pt idx="10">
                  <c:v>8.8665895953757815E-6</c:v>
                </c:pt>
                <c:pt idx="11">
                  <c:v>8.6855491329480306E-6</c:v>
                </c:pt>
                <c:pt idx="12">
                  <c:v>8.7552023121387706E-6</c:v>
                </c:pt>
                <c:pt idx="13">
                  <c:v>8.6102312138728554E-6</c:v>
                </c:pt>
                <c:pt idx="14">
                  <c:v>8.6950867052023497E-6</c:v>
                </c:pt>
                <c:pt idx="15">
                  <c:v>8.1623699421965366E-6</c:v>
                </c:pt>
                <c:pt idx="16">
                  <c:v>8.5779190751445346E-6</c:v>
                </c:pt>
                <c:pt idx="17">
                  <c:v>8.3861849710983177E-6</c:v>
                </c:pt>
                <c:pt idx="18">
                  <c:v>8.5620809248555232E-6</c:v>
                </c:pt>
                <c:pt idx="19">
                  <c:v>8.8610404624277762E-6</c:v>
                </c:pt>
                <c:pt idx="20">
                  <c:v>8.9472832369942537E-6</c:v>
                </c:pt>
                <c:pt idx="21">
                  <c:v>8.7736416184971365E-6</c:v>
                </c:pt>
                <c:pt idx="22">
                  <c:v>8.6664739884393315E-6</c:v>
                </c:pt>
                <c:pt idx="23">
                  <c:v>8.2643930635838166E-6</c:v>
                </c:pt>
                <c:pt idx="24">
                  <c:v>8.7140462427745766E-6</c:v>
                </c:pt>
                <c:pt idx="25">
                  <c:v>8.9380924855491549E-6</c:v>
                </c:pt>
                <c:pt idx="26">
                  <c:v>8.6460693641618548E-6</c:v>
                </c:pt>
                <c:pt idx="27">
                  <c:v>8.6069364161850179E-6</c:v>
                </c:pt>
                <c:pt idx="28">
                  <c:v>8.9845664739884775E-6</c:v>
                </c:pt>
                <c:pt idx="29">
                  <c:v>8.6600578034682498E-6</c:v>
                </c:pt>
                <c:pt idx="30">
                  <c:v>9.4208092485549601E-6</c:v>
                </c:pt>
                <c:pt idx="31">
                  <c:v>8.991387283237019E-6</c:v>
                </c:pt>
                <c:pt idx="32">
                  <c:v>8.6547976878613066E-6</c:v>
                </c:pt>
                <c:pt idx="33">
                  <c:v>9.0515028901734484E-6</c:v>
                </c:pt>
                <c:pt idx="34">
                  <c:v>9.2691329479769095E-6</c:v>
                </c:pt>
                <c:pt idx="35">
                  <c:v>9.1886705202312226E-6</c:v>
                </c:pt>
                <c:pt idx="36">
                  <c:v>9.0659537572254734E-6</c:v>
                </c:pt>
                <c:pt idx="37">
                  <c:v>9.3224277456647769E-6</c:v>
                </c:pt>
                <c:pt idx="38">
                  <c:v>9.3469942196532199E-6</c:v>
                </c:pt>
                <c:pt idx="39">
                  <c:v>9.7993641618497321E-6</c:v>
                </c:pt>
                <c:pt idx="40">
                  <c:v>9.7790173410404746E-6</c:v>
                </c:pt>
                <c:pt idx="41">
                  <c:v>9.4216763005780618E-6</c:v>
                </c:pt>
                <c:pt idx="42">
                  <c:v>9.4634104046243242E-6</c:v>
                </c:pt>
                <c:pt idx="43">
                  <c:v>9.9461271676300666E-6</c:v>
                </c:pt>
                <c:pt idx="44">
                  <c:v>1.0179017341040462E-5</c:v>
                </c:pt>
                <c:pt idx="45">
                  <c:v>9.9418497109826907E-6</c:v>
                </c:pt>
                <c:pt idx="46">
                  <c:v>1.0097456647398861E-5</c:v>
                </c:pt>
                <c:pt idx="47">
                  <c:v>1.0346127167630103E-5</c:v>
                </c:pt>
                <c:pt idx="48">
                  <c:v>9.8902312138728685E-6</c:v>
                </c:pt>
                <c:pt idx="49">
                  <c:v>9.9523121387283748E-6</c:v>
                </c:pt>
                <c:pt idx="50">
                  <c:v>9.951676300578072E-6</c:v>
                </c:pt>
                <c:pt idx="51">
                  <c:v>1.0954219653179201E-5</c:v>
                </c:pt>
                <c:pt idx="52">
                  <c:v>1.124497109826596E-5</c:v>
                </c:pt>
                <c:pt idx="53">
                  <c:v>1.0728670520231221E-5</c:v>
                </c:pt>
                <c:pt idx="54">
                  <c:v>1.0954566473988443E-5</c:v>
                </c:pt>
                <c:pt idx="55">
                  <c:v>1.097011560693646E-5</c:v>
                </c:pt>
                <c:pt idx="56">
                  <c:v>1.1172254335260157E-5</c:v>
                </c:pt>
                <c:pt idx="57">
                  <c:v>1.1090057803468243E-5</c:v>
                </c:pt>
                <c:pt idx="58">
                  <c:v>1.1418901734104061E-5</c:v>
                </c:pt>
                <c:pt idx="59">
                  <c:v>1.1692312138728329E-5</c:v>
                </c:pt>
                <c:pt idx="60">
                  <c:v>1.1517398843930662E-5</c:v>
                </c:pt>
                <c:pt idx="61">
                  <c:v>1.1739884393063637E-5</c:v>
                </c:pt>
                <c:pt idx="62">
                  <c:v>1.1627398843930677E-5</c:v>
                </c:pt>
                <c:pt idx="63">
                  <c:v>1.1879364161849717E-5</c:v>
                </c:pt>
                <c:pt idx="64">
                  <c:v>1.1800867052023162E-5</c:v>
                </c:pt>
                <c:pt idx="65">
                  <c:v>1.252653179190758E-5</c:v>
                </c:pt>
                <c:pt idx="66">
                  <c:v>1.2602138728323732E-5</c:v>
                </c:pt>
                <c:pt idx="67">
                  <c:v>1.2293815028901743E-5</c:v>
                </c:pt>
                <c:pt idx="68">
                  <c:v>1.2557687861271677E-5</c:v>
                </c:pt>
                <c:pt idx="69">
                  <c:v>1.3497283236994225E-5</c:v>
                </c:pt>
                <c:pt idx="70">
                  <c:v>1.2841502890173443E-5</c:v>
                </c:pt>
                <c:pt idx="71">
                  <c:v>1.3218034682080952E-5</c:v>
                </c:pt>
                <c:pt idx="72">
                  <c:v>1.3368554913294826E-5</c:v>
                </c:pt>
                <c:pt idx="73">
                  <c:v>1.3126300578034685E-5</c:v>
                </c:pt>
                <c:pt idx="74">
                  <c:v>1.3297745664739915E-5</c:v>
                </c:pt>
                <c:pt idx="75">
                  <c:v>1.3605664739884432E-5</c:v>
                </c:pt>
                <c:pt idx="76">
                  <c:v>1.3335202312138754E-5</c:v>
                </c:pt>
                <c:pt idx="77">
                  <c:v>1.3558092485549133E-5</c:v>
                </c:pt>
                <c:pt idx="78">
                  <c:v>1.3974739884393096E-5</c:v>
                </c:pt>
                <c:pt idx="79">
                  <c:v>1.3406763005780382E-5</c:v>
                </c:pt>
                <c:pt idx="80">
                  <c:v>1.4119075144508705E-5</c:v>
                </c:pt>
                <c:pt idx="81">
                  <c:v>1.3118959537572283E-5</c:v>
                </c:pt>
                <c:pt idx="82">
                  <c:v>1.3792254335260165E-5</c:v>
                </c:pt>
                <c:pt idx="83">
                  <c:v>1.409121387283237E-5</c:v>
                </c:pt>
                <c:pt idx="84">
                  <c:v>1.4713583815028928E-5</c:v>
                </c:pt>
                <c:pt idx="85">
                  <c:v>1.4365028901734127E-5</c:v>
                </c:pt>
                <c:pt idx="86">
                  <c:v>1.4330578034682146E-5</c:v>
                </c:pt>
                <c:pt idx="87">
                  <c:v>1.4263815028901762E-5</c:v>
                </c:pt>
                <c:pt idx="88">
                  <c:v>1.4422601156069396E-5</c:v>
                </c:pt>
                <c:pt idx="89">
                  <c:v>1.4126127167630103E-5</c:v>
                </c:pt>
                <c:pt idx="90">
                  <c:v>1.5173930635838193E-5</c:v>
                </c:pt>
                <c:pt idx="91">
                  <c:v>1.4352774566474008E-5</c:v>
                </c:pt>
                <c:pt idx="92">
                  <c:v>1.4068670520231213E-5</c:v>
                </c:pt>
                <c:pt idx="93">
                  <c:v>1.47839306358382E-5</c:v>
                </c:pt>
                <c:pt idx="94">
                  <c:v>1.5051965317919121E-5</c:v>
                </c:pt>
                <c:pt idx="95">
                  <c:v>1.5275086705202346E-5</c:v>
                </c:pt>
                <c:pt idx="96">
                  <c:v>1.5510289017341075E-5</c:v>
                </c:pt>
                <c:pt idx="97">
                  <c:v>1.5578381502890181E-5</c:v>
                </c:pt>
                <c:pt idx="98">
                  <c:v>1.5569248554913301E-5</c:v>
                </c:pt>
                <c:pt idx="99">
                  <c:v>1.5552543352601186E-5</c:v>
                </c:pt>
                <c:pt idx="100">
                  <c:v>1.5591618497109841E-5</c:v>
                </c:pt>
                <c:pt idx="101">
                  <c:v>1.5784566473988478E-5</c:v>
                </c:pt>
                <c:pt idx="102">
                  <c:v>1.5825780346820871E-5</c:v>
                </c:pt>
                <c:pt idx="103">
                  <c:v>1.6150231213872893E-5</c:v>
                </c:pt>
                <c:pt idx="104">
                  <c:v>1.5920520231213956E-5</c:v>
                </c:pt>
                <c:pt idx="105">
                  <c:v>1.6218034682080961E-5</c:v>
                </c:pt>
                <c:pt idx="106">
                  <c:v>1.6385086705202371E-5</c:v>
                </c:pt>
                <c:pt idx="107">
                  <c:v>1.6597398843930678E-5</c:v>
                </c:pt>
                <c:pt idx="108">
                  <c:v>1.4845260115606943E-5</c:v>
                </c:pt>
                <c:pt idx="109">
                  <c:v>1.5287861271676334E-5</c:v>
                </c:pt>
                <c:pt idx="110">
                  <c:v>1.5504913294797729E-5</c:v>
                </c:pt>
                <c:pt idx="111">
                  <c:v>1.4843468208092529E-5</c:v>
                </c:pt>
                <c:pt idx="112">
                  <c:v>1.4770289017341063E-5</c:v>
                </c:pt>
                <c:pt idx="113">
                  <c:v>1.5453121387283301E-5</c:v>
                </c:pt>
                <c:pt idx="114">
                  <c:v>1.4670231213872865E-5</c:v>
                </c:pt>
                <c:pt idx="115">
                  <c:v>1.4772658959537603E-5</c:v>
                </c:pt>
                <c:pt idx="116">
                  <c:v>1.4556763005780361E-5</c:v>
                </c:pt>
                <c:pt idx="117">
                  <c:v>1.386260115606941E-5</c:v>
                </c:pt>
                <c:pt idx="118">
                  <c:v>1.407445086705206E-5</c:v>
                </c:pt>
                <c:pt idx="119">
                  <c:v>1.4195838150289021E-5</c:v>
                </c:pt>
                <c:pt idx="120">
                  <c:v>1.3584971098265964E-5</c:v>
                </c:pt>
                <c:pt idx="121">
                  <c:v>1.3727687861271681E-5</c:v>
                </c:pt>
                <c:pt idx="122">
                  <c:v>1.3214393063583823E-5</c:v>
                </c:pt>
                <c:pt idx="123">
                  <c:v>1.3696242774566479E-5</c:v>
                </c:pt>
                <c:pt idx="124">
                  <c:v>1.3449826589595405E-5</c:v>
                </c:pt>
                <c:pt idx="125">
                  <c:v>1.3661329479768847E-5</c:v>
                </c:pt>
                <c:pt idx="126">
                  <c:v>1.4180346820809249E-5</c:v>
                </c:pt>
                <c:pt idx="127">
                  <c:v>1.4789132947976885E-5</c:v>
                </c:pt>
                <c:pt idx="128">
                  <c:v>1.5108959537572294E-5</c:v>
                </c:pt>
                <c:pt idx="129">
                  <c:v>1.5332312138728325E-5</c:v>
                </c:pt>
                <c:pt idx="130">
                  <c:v>1.4589826589595398E-5</c:v>
                </c:pt>
                <c:pt idx="131">
                  <c:v>1.4685722543352634E-5</c:v>
                </c:pt>
                <c:pt idx="132">
                  <c:v>1.2533815028901741E-5</c:v>
                </c:pt>
                <c:pt idx="133">
                  <c:v>1.1676184971098269E-5</c:v>
                </c:pt>
                <c:pt idx="134">
                  <c:v>1.074080924855498E-5</c:v>
                </c:pt>
                <c:pt idx="135">
                  <c:v>1.0330289017341041E-5</c:v>
                </c:pt>
                <c:pt idx="136">
                  <c:v>1.0596589595375755E-5</c:v>
                </c:pt>
                <c:pt idx="137">
                  <c:v>1.061849710982659E-5</c:v>
                </c:pt>
                <c:pt idx="138">
                  <c:v>1.0876358381502923E-5</c:v>
                </c:pt>
                <c:pt idx="139">
                  <c:v>1.0503179190751488E-5</c:v>
                </c:pt>
                <c:pt idx="140">
                  <c:v>1.0573294797687887E-5</c:v>
                </c:pt>
                <c:pt idx="141">
                  <c:v>1.0656069364161883E-5</c:v>
                </c:pt>
                <c:pt idx="142">
                  <c:v>1.0280231213872877E-5</c:v>
                </c:pt>
                <c:pt idx="143">
                  <c:v>1.0247976878612741E-5</c:v>
                </c:pt>
                <c:pt idx="144">
                  <c:v>1.039005780346824E-5</c:v>
                </c:pt>
                <c:pt idx="145">
                  <c:v>1.008526011560694E-5</c:v>
                </c:pt>
                <c:pt idx="146">
                  <c:v>9.0928901734104244E-6</c:v>
                </c:pt>
                <c:pt idx="147">
                  <c:v>8.2844508670520407E-6</c:v>
                </c:pt>
                <c:pt idx="148">
                  <c:v>7.8606936416185196E-6</c:v>
                </c:pt>
                <c:pt idx="149">
                  <c:v>7.705086705202344E-6</c:v>
                </c:pt>
                <c:pt idx="150">
                  <c:v>6.9406358381502999E-6</c:v>
                </c:pt>
                <c:pt idx="151">
                  <c:v>5.9034104046243015E-6</c:v>
                </c:pt>
                <c:pt idx="152">
                  <c:v>5.442473988439329E-6</c:v>
                </c:pt>
                <c:pt idx="153">
                  <c:v>5.6238439306358509E-6</c:v>
                </c:pt>
                <c:pt idx="154">
                  <c:v>5.6306705202312298E-6</c:v>
                </c:pt>
                <c:pt idx="155">
                  <c:v>5.404641618497132E-6</c:v>
                </c:pt>
                <c:pt idx="156">
                  <c:v>5.5166531791907727E-6</c:v>
                </c:pt>
                <c:pt idx="157">
                  <c:v>5.4165491329479972E-6</c:v>
                </c:pt>
                <c:pt idx="158">
                  <c:v>5.5513468208092618E-6</c:v>
                </c:pt>
                <c:pt idx="159">
                  <c:v>5.7380000000000203E-6</c:v>
                </c:pt>
                <c:pt idx="160">
                  <c:v>5.4861213872832602E-6</c:v>
                </c:pt>
                <c:pt idx="161">
                  <c:v>5.2742254335260308E-6</c:v>
                </c:pt>
                <c:pt idx="162">
                  <c:v>5.3985722543352698E-6</c:v>
                </c:pt>
                <c:pt idx="163">
                  <c:v>5.6195549132947994E-6</c:v>
                </c:pt>
                <c:pt idx="164">
                  <c:v>5.391196531791916E-6</c:v>
                </c:pt>
                <c:pt idx="165">
                  <c:v>5.1256242774566477E-6</c:v>
                </c:pt>
                <c:pt idx="166">
                  <c:v>5.384156069364174E-6</c:v>
                </c:pt>
                <c:pt idx="167">
                  <c:v>5.3578439306358478E-6</c:v>
                </c:pt>
                <c:pt idx="168">
                  <c:v>5.3058381502890311E-6</c:v>
                </c:pt>
                <c:pt idx="169">
                  <c:v>5.5134682080924982E-6</c:v>
                </c:pt>
                <c:pt idx="170">
                  <c:v>5.4364508670520401E-6</c:v>
                </c:pt>
                <c:pt idx="171">
                  <c:v>5.5100924855491617E-6</c:v>
                </c:pt>
                <c:pt idx="172">
                  <c:v>5.2223583815029087E-6</c:v>
                </c:pt>
                <c:pt idx="173">
                  <c:v>5.337271676300589E-6</c:v>
                </c:pt>
                <c:pt idx="174">
                  <c:v>5.3194104046242941E-6</c:v>
                </c:pt>
                <c:pt idx="175">
                  <c:v>5.243861271676314E-6</c:v>
                </c:pt>
                <c:pt idx="176">
                  <c:v>5.4391329479768928E-6</c:v>
                </c:pt>
                <c:pt idx="177">
                  <c:v>5.4298208092485666E-6</c:v>
                </c:pt>
                <c:pt idx="178">
                  <c:v>5.2174508670520233E-6</c:v>
                </c:pt>
                <c:pt idx="179">
                  <c:v>5.0093352601156124E-6</c:v>
                </c:pt>
                <c:pt idx="180">
                  <c:v>4.8918092485549133E-6</c:v>
                </c:pt>
                <c:pt idx="181">
                  <c:v>5.0140982658959584E-6</c:v>
                </c:pt>
                <c:pt idx="182">
                  <c:v>5.1533179190751494E-6</c:v>
                </c:pt>
                <c:pt idx="183">
                  <c:v>4.8945433526011723E-6</c:v>
                </c:pt>
                <c:pt idx="184">
                  <c:v>5.0850751445086902E-6</c:v>
                </c:pt>
                <c:pt idx="185">
                  <c:v>5.0900578034682171E-6</c:v>
                </c:pt>
                <c:pt idx="186">
                  <c:v>5.0139942196531878E-6</c:v>
                </c:pt>
                <c:pt idx="187">
                  <c:v>4.8457976878612885E-6</c:v>
                </c:pt>
                <c:pt idx="188">
                  <c:v>5.206768786127198E-6</c:v>
                </c:pt>
                <c:pt idx="189">
                  <c:v>5.1122774566474014E-6</c:v>
                </c:pt>
                <c:pt idx="190">
                  <c:v>4.8530404624277563E-6</c:v>
                </c:pt>
                <c:pt idx="191">
                  <c:v>5.0256473988439497E-6</c:v>
                </c:pt>
                <c:pt idx="192">
                  <c:v>4.763728323699441E-6</c:v>
                </c:pt>
                <c:pt idx="193">
                  <c:v>4.696358381502909E-6</c:v>
                </c:pt>
                <c:pt idx="194">
                  <c:v>5.0553121387283394E-6</c:v>
                </c:pt>
                <c:pt idx="195">
                  <c:v>5.236138728323717E-6</c:v>
                </c:pt>
                <c:pt idx="196">
                  <c:v>4.7311271676300776E-6</c:v>
                </c:pt>
                <c:pt idx="197">
                  <c:v>4.9782138728323932E-6</c:v>
                </c:pt>
                <c:pt idx="198">
                  <c:v>5.049329479768806E-6</c:v>
                </c:pt>
                <c:pt idx="199">
                  <c:v>4.8828497109826829E-6</c:v>
                </c:pt>
                <c:pt idx="200">
                  <c:v>5.0758092485549271E-6</c:v>
                </c:pt>
                <c:pt idx="201">
                  <c:v>4.7619190751445232E-6</c:v>
                </c:pt>
                <c:pt idx="202">
                  <c:v>4.8143930635838343E-6</c:v>
                </c:pt>
                <c:pt idx="203">
                  <c:v>4.8734739884393281E-6</c:v>
                </c:pt>
                <c:pt idx="204">
                  <c:v>4.8297225433526188E-6</c:v>
                </c:pt>
                <c:pt idx="205">
                  <c:v>4.7751734104046534E-6</c:v>
                </c:pt>
                <c:pt idx="206">
                  <c:v>4.7228728323699423E-6</c:v>
                </c:pt>
                <c:pt idx="207">
                  <c:v>4.6673352601156045E-6</c:v>
                </c:pt>
                <c:pt idx="208">
                  <c:v>4.8388092485549233E-6</c:v>
                </c:pt>
                <c:pt idx="209">
                  <c:v>4.7117514450867221E-6</c:v>
                </c:pt>
                <c:pt idx="210">
                  <c:v>4.6259884393063586E-6</c:v>
                </c:pt>
                <c:pt idx="211">
                  <c:v>4.3201618497109822E-6</c:v>
                </c:pt>
                <c:pt idx="212">
                  <c:v>4.1271618497109826E-6</c:v>
                </c:pt>
                <c:pt idx="213">
                  <c:v>4.4167052023121566E-6</c:v>
                </c:pt>
                <c:pt idx="214">
                  <c:v>4.6891907514450963E-6</c:v>
                </c:pt>
                <c:pt idx="215">
                  <c:v>4.5472080924855654E-6</c:v>
                </c:pt>
                <c:pt idx="216">
                  <c:v>4.5554855491329476E-6</c:v>
                </c:pt>
                <c:pt idx="217">
                  <c:v>4.5011156069364162E-6</c:v>
                </c:pt>
                <c:pt idx="218">
                  <c:v>4.1312601156069601E-6</c:v>
                </c:pt>
                <c:pt idx="219">
                  <c:v>4.1738092485549212E-6</c:v>
                </c:pt>
                <c:pt idx="220">
                  <c:v>4.2153179190751483E-6</c:v>
                </c:pt>
                <c:pt idx="221">
                  <c:v>4.1777572254335422E-6</c:v>
                </c:pt>
                <c:pt idx="222">
                  <c:v>4.1427745664739876E-6</c:v>
                </c:pt>
                <c:pt idx="223">
                  <c:v>4.2147803468208092E-6</c:v>
                </c:pt>
                <c:pt idx="224">
                  <c:v>4.2381734104046533E-6</c:v>
                </c:pt>
                <c:pt idx="225">
                  <c:v>4.1638786127167694E-6</c:v>
                </c:pt>
                <c:pt idx="226">
                  <c:v>4.2580289017341263E-6</c:v>
                </c:pt>
                <c:pt idx="227">
                  <c:v>4.1466531791907638E-6</c:v>
                </c:pt>
                <c:pt idx="228">
                  <c:v>4.1134913294797788E-6</c:v>
                </c:pt>
                <c:pt idx="229">
                  <c:v>4.1097687861271906E-6</c:v>
                </c:pt>
                <c:pt idx="230">
                  <c:v>4.0547919075144523E-6</c:v>
                </c:pt>
                <c:pt idx="231">
                  <c:v>4.1897456647398972E-6</c:v>
                </c:pt>
                <c:pt idx="232">
                  <c:v>4.1740115606936494E-6</c:v>
                </c:pt>
                <c:pt idx="233">
                  <c:v>4.2049017341040571E-6</c:v>
                </c:pt>
                <c:pt idx="234">
                  <c:v>4.1423179190751484E-6</c:v>
                </c:pt>
                <c:pt idx="235">
                  <c:v>4.0990173410404706E-6</c:v>
                </c:pt>
                <c:pt idx="236">
                  <c:v>4.0026705202312184E-6</c:v>
                </c:pt>
                <c:pt idx="237">
                  <c:v>4.2389075144508842E-6</c:v>
                </c:pt>
                <c:pt idx="238">
                  <c:v>4.3007803468208114E-6</c:v>
                </c:pt>
                <c:pt idx="239">
                  <c:v>3.9163410404624426E-6</c:v>
                </c:pt>
              </c:numCache>
            </c:numRef>
          </c:val>
        </c:ser>
        <c:ser>
          <c:idx val="87"/>
          <c:order val="87"/>
          <c:tx>
            <c:strRef>
              <c:f>plot_data_c!$A$89</c:f>
              <c:strCache>
                <c:ptCount val="1"/>
                <c:pt idx="0">
                  <c:v>870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plot_data_c!$B$89:$IG$89</c:f>
              <c:numCache>
                <c:formatCode>General</c:formatCode>
                <c:ptCount val="240"/>
                <c:pt idx="0">
                  <c:v>7.9209142857143019E-6</c:v>
                </c:pt>
                <c:pt idx="1">
                  <c:v>8.2092571428571466E-6</c:v>
                </c:pt>
                <c:pt idx="2">
                  <c:v>8.2516571428571447E-6</c:v>
                </c:pt>
                <c:pt idx="3">
                  <c:v>8.2309142857143057E-6</c:v>
                </c:pt>
                <c:pt idx="4">
                  <c:v>8.2520000000000338E-6</c:v>
                </c:pt>
                <c:pt idx="5">
                  <c:v>8.4558857142857646E-6</c:v>
                </c:pt>
                <c:pt idx="6">
                  <c:v>8.6301142857143086E-6</c:v>
                </c:pt>
                <c:pt idx="7">
                  <c:v>8.1281714285714089E-6</c:v>
                </c:pt>
                <c:pt idx="8">
                  <c:v>8.1185142857143083E-6</c:v>
                </c:pt>
                <c:pt idx="9">
                  <c:v>8.4169142857143172E-6</c:v>
                </c:pt>
                <c:pt idx="10">
                  <c:v>8.5698857142857588E-6</c:v>
                </c:pt>
                <c:pt idx="11">
                  <c:v>8.6410857142857337E-6</c:v>
                </c:pt>
                <c:pt idx="12">
                  <c:v>8.6704000000000314E-6</c:v>
                </c:pt>
                <c:pt idx="13">
                  <c:v>8.9285714285714259E-6</c:v>
                </c:pt>
                <c:pt idx="14">
                  <c:v>8.4352000000000273E-6</c:v>
                </c:pt>
                <c:pt idx="15">
                  <c:v>8.1614285714285748E-6</c:v>
                </c:pt>
                <c:pt idx="16">
                  <c:v>8.6272000000000027E-6</c:v>
                </c:pt>
                <c:pt idx="17">
                  <c:v>8.9692571428571613E-6</c:v>
                </c:pt>
                <c:pt idx="18">
                  <c:v>8.4968000000000285E-6</c:v>
                </c:pt>
                <c:pt idx="19">
                  <c:v>8.5110857142857451E-6</c:v>
                </c:pt>
                <c:pt idx="20">
                  <c:v>8.6358285714285766E-6</c:v>
                </c:pt>
                <c:pt idx="21">
                  <c:v>8.8775428571429047E-6</c:v>
                </c:pt>
                <c:pt idx="22">
                  <c:v>8.6798285714285748E-6</c:v>
                </c:pt>
                <c:pt idx="23">
                  <c:v>8.7826857142857545E-6</c:v>
                </c:pt>
                <c:pt idx="24">
                  <c:v>8.7690857142857568E-6</c:v>
                </c:pt>
                <c:pt idx="25">
                  <c:v>9.1118285714285717E-6</c:v>
                </c:pt>
                <c:pt idx="26">
                  <c:v>8.7254857142857561E-6</c:v>
                </c:pt>
                <c:pt idx="27">
                  <c:v>8.8852571428571686E-6</c:v>
                </c:pt>
                <c:pt idx="28">
                  <c:v>8.8875428571429046E-6</c:v>
                </c:pt>
                <c:pt idx="29">
                  <c:v>9.0405142857143191E-6</c:v>
                </c:pt>
                <c:pt idx="30">
                  <c:v>9.1571428571428977E-6</c:v>
                </c:pt>
                <c:pt idx="31">
                  <c:v>9.2094285714285875E-6</c:v>
                </c:pt>
                <c:pt idx="32">
                  <c:v>8.7086285714285702E-6</c:v>
                </c:pt>
                <c:pt idx="33">
                  <c:v>9.2572000000000068E-6</c:v>
                </c:pt>
                <c:pt idx="34">
                  <c:v>8.9301714285714209E-6</c:v>
                </c:pt>
                <c:pt idx="35">
                  <c:v>9.0518857142857569E-6</c:v>
                </c:pt>
                <c:pt idx="36">
                  <c:v>9.0310857142857418E-6</c:v>
                </c:pt>
                <c:pt idx="37">
                  <c:v>9.3178285714285948E-6</c:v>
                </c:pt>
                <c:pt idx="38">
                  <c:v>9.5110857142857473E-6</c:v>
                </c:pt>
                <c:pt idx="39">
                  <c:v>9.6305142857143185E-6</c:v>
                </c:pt>
                <c:pt idx="40">
                  <c:v>9.4694857142857679E-6</c:v>
                </c:pt>
                <c:pt idx="41">
                  <c:v>9.3580000000000364E-6</c:v>
                </c:pt>
                <c:pt idx="42">
                  <c:v>9.7985714285714209E-6</c:v>
                </c:pt>
                <c:pt idx="43">
                  <c:v>1.005422857142857E-5</c:v>
                </c:pt>
                <c:pt idx="44">
                  <c:v>9.8166857142857601E-6</c:v>
                </c:pt>
                <c:pt idx="45">
                  <c:v>9.8817714285714306E-6</c:v>
                </c:pt>
                <c:pt idx="46">
                  <c:v>9.5809142857143165E-6</c:v>
                </c:pt>
                <c:pt idx="47">
                  <c:v>9.7067428571428933E-6</c:v>
                </c:pt>
                <c:pt idx="48">
                  <c:v>9.3625714285714542E-6</c:v>
                </c:pt>
                <c:pt idx="49">
                  <c:v>9.6092571428571467E-6</c:v>
                </c:pt>
                <c:pt idx="50">
                  <c:v>9.6548571428571637E-6</c:v>
                </c:pt>
                <c:pt idx="51">
                  <c:v>1.0242914285714313E-5</c:v>
                </c:pt>
                <c:pt idx="52">
                  <c:v>1.0465085714285766E-5</c:v>
                </c:pt>
                <c:pt idx="53">
                  <c:v>1.0973257142857178E-5</c:v>
                </c:pt>
                <c:pt idx="54">
                  <c:v>1.0857828571428583E-5</c:v>
                </c:pt>
                <c:pt idx="55">
                  <c:v>1.1069885714285772E-5</c:v>
                </c:pt>
                <c:pt idx="56">
                  <c:v>1.1234457142857192E-5</c:v>
                </c:pt>
                <c:pt idx="57">
                  <c:v>1.1588457142857201E-5</c:v>
                </c:pt>
                <c:pt idx="58">
                  <c:v>1.1285657142857189E-5</c:v>
                </c:pt>
                <c:pt idx="59">
                  <c:v>1.1735714285714323E-5</c:v>
                </c:pt>
                <c:pt idx="60">
                  <c:v>1.1925771428571474E-5</c:v>
                </c:pt>
                <c:pt idx="61">
                  <c:v>1.1701314285714341E-5</c:v>
                </c:pt>
                <c:pt idx="62">
                  <c:v>1.1557028571428583E-5</c:v>
                </c:pt>
                <c:pt idx="63">
                  <c:v>1.1927657142857197E-5</c:v>
                </c:pt>
                <c:pt idx="64">
                  <c:v>1.1973542857142861E-5</c:v>
                </c:pt>
                <c:pt idx="65">
                  <c:v>1.197417142857147E-5</c:v>
                </c:pt>
                <c:pt idx="66">
                  <c:v>1.2532228571428575E-5</c:v>
                </c:pt>
                <c:pt idx="67">
                  <c:v>1.2267542857142855E-5</c:v>
                </c:pt>
                <c:pt idx="68">
                  <c:v>1.2820400000000037E-5</c:v>
                </c:pt>
                <c:pt idx="69">
                  <c:v>1.3546171428571476E-5</c:v>
                </c:pt>
                <c:pt idx="70">
                  <c:v>1.3052685714285761E-5</c:v>
                </c:pt>
                <c:pt idx="71">
                  <c:v>1.2906685714285764E-5</c:v>
                </c:pt>
                <c:pt idx="72">
                  <c:v>1.2858457142857187E-5</c:v>
                </c:pt>
                <c:pt idx="73">
                  <c:v>1.3033600000000022E-5</c:v>
                </c:pt>
                <c:pt idx="74">
                  <c:v>1.3483942857142861E-5</c:v>
                </c:pt>
                <c:pt idx="75">
                  <c:v>1.3128342857142857E-5</c:v>
                </c:pt>
                <c:pt idx="76">
                  <c:v>1.3461371428571473E-5</c:v>
                </c:pt>
                <c:pt idx="77">
                  <c:v>1.357588571428578E-5</c:v>
                </c:pt>
                <c:pt idx="78">
                  <c:v>1.3686571428571478E-5</c:v>
                </c:pt>
                <c:pt idx="79">
                  <c:v>1.3846400000000048E-5</c:v>
                </c:pt>
                <c:pt idx="80">
                  <c:v>1.3643371428571471E-5</c:v>
                </c:pt>
                <c:pt idx="81">
                  <c:v>1.3002285714285767E-5</c:v>
                </c:pt>
                <c:pt idx="82">
                  <c:v>1.2876171428571456E-5</c:v>
                </c:pt>
                <c:pt idx="83">
                  <c:v>1.4012971428571429E-5</c:v>
                </c:pt>
                <c:pt idx="84">
                  <c:v>1.4858857142857184E-5</c:v>
                </c:pt>
                <c:pt idx="85">
                  <c:v>1.4163485714285772E-5</c:v>
                </c:pt>
                <c:pt idx="86">
                  <c:v>1.4600857142857204E-5</c:v>
                </c:pt>
                <c:pt idx="87">
                  <c:v>1.4274914285714285E-5</c:v>
                </c:pt>
                <c:pt idx="88">
                  <c:v>1.4173314285714308E-5</c:v>
                </c:pt>
                <c:pt idx="89">
                  <c:v>1.4313885714285765E-5</c:v>
                </c:pt>
                <c:pt idx="90">
                  <c:v>1.5017542857142859E-5</c:v>
                </c:pt>
                <c:pt idx="91">
                  <c:v>1.4343200000000022E-5</c:v>
                </c:pt>
                <c:pt idx="92">
                  <c:v>1.4030971428571431E-5</c:v>
                </c:pt>
                <c:pt idx="93">
                  <c:v>1.4738114285714317E-5</c:v>
                </c:pt>
                <c:pt idx="94">
                  <c:v>1.496497142857146E-5</c:v>
                </c:pt>
                <c:pt idx="95">
                  <c:v>1.5048857142857201E-5</c:v>
                </c:pt>
                <c:pt idx="96">
                  <c:v>1.5381314285714343E-5</c:v>
                </c:pt>
                <c:pt idx="97">
                  <c:v>1.5754171428571464E-5</c:v>
                </c:pt>
                <c:pt idx="98">
                  <c:v>1.5471142857142861E-5</c:v>
                </c:pt>
                <c:pt idx="99">
                  <c:v>1.4994228571428571E-5</c:v>
                </c:pt>
                <c:pt idx="100">
                  <c:v>1.5159257142857172E-5</c:v>
                </c:pt>
                <c:pt idx="101">
                  <c:v>1.5249485714285782E-5</c:v>
                </c:pt>
                <c:pt idx="102">
                  <c:v>1.6046000000000046E-5</c:v>
                </c:pt>
                <c:pt idx="103">
                  <c:v>1.604160000000005E-5</c:v>
                </c:pt>
                <c:pt idx="104">
                  <c:v>1.6069485714285779E-5</c:v>
                </c:pt>
                <c:pt idx="105">
                  <c:v>1.6188971428571466E-5</c:v>
                </c:pt>
                <c:pt idx="106">
                  <c:v>1.5990171428571477E-5</c:v>
                </c:pt>
                <c:pt idx="107">
                  <c:v>1.5907885714285777E-5</c:v>
                </c:pt>
                <c:pt idx="108">
                  <c:v>1.4474685714285755E-5</c:v>
                </c:pt>
                <c:pt idx="109">
                  <c:v>1.5263428571428606E-5</c:v>
                </c:pt>
                <c:pt idx="110">
                  <c:v>1.5073314285714317E-5</c:v>
                </c:pt>
                <c:pt idx="111">
                  <c:v>1.4839828571428585E-5</c:v>
                </c:pt>
                <c:pt idx="112">
                  <c:v>1.4881314285714326E-5</c:v>
                </c:pt>
                <c:pt idx="113">
                  <c:v>1.4854228571428571E-5</c:v>
                </c:pt>
                <c:pt idx="114">
                  <c:v>1.4937828571428583E-5</c:v>
                </c:pt>
                <c:pt idx="115">
                  <c:v>1.4565885714285776E-5</c:v>
                </c:pt>
                <c:pt idx="116">
                  <c:v>1.4427314285714315E-5</c:v>
                </c:pt>
                <c:pt idx="117">
                  <c:v>1.3689257142857189E-5</c:v>
                </c:pt>
                <c:pt idx="118">
                  <c:v>1.3739314285714319E-5</c:v>
                </c:pt>
                <c:pt idx="119">
                  <c:v>1.3829714285714329E-5</c:v>
                </c:pt>
                <c:pt idx="120">
                  <c:v>1.3451771428571464E-5</c:v>
                </c:pt>
                <c:pt idx="121">
                  <c:v>1.340897142857146E-5</c:v>
                </c:pt>
                <c:pt idx="122">
                  <c:v>1.3389885714285782E-5</c:v>
                </c:pt>
                <c:pt idx="123">
                  <c:v>1.3757714285714322E-5</c:v>
                </c:pt>
                <c:pt idx="124">
                  <c:v>1.3641828571428613E-5</c:v>
                </c:pt>
                <c:pt idx="125">
                  <c:v>1.3553428571428597E-5</c:v>
                </c:pt>
                <c:pt idx="126">
                  <c:v>1.3679542857142861E-5</c:v>
                </c:pt>
                <c:pt idx="127">
                  <c:v>1.4425314285714319E-5</c:v>
                </c:pt>
                <c:pt idx="128">
                  <c:v>1.5124114285714337E-5</c:v>
                </c:pt>
                <c:pt idx="129">
                  <c:v>1.5209657142857189E-5</c:v>
                </c:pt>
                <c:pt idx="130">
                  <c:v>1.4854914285714309E-5</c:v>
                </c:pt>
                <c:pt idx="131">
                  <c:v>1.4493771428571452E-5</c:v>
                </c:pt>
                <c:pt idx="132">
                  <c:v>1.2213600000000001E-5</c:v>
                </c:pt>
                <c:pt idx="133">
                  <c:v>1.1810800000000045E-5</c:v>
                </c:pt>
                <c:pt idx="134">
                  <c:v>1.0089942857142858E-5</c:v>
                </c:pt>
                <c:pt idx="135">
                  <c:v>9.7664571428571662E-6</c:v>
                </c:pt>
                <c:pt idx="136">
                  <c:v>1.0179314285714285E-5</c:v>
                </c:pt>
                <c:pt idx="137">
                  <c:v>1.0388571428571461E-5</c:v>
                </c:pt>
                <c:pt idx="138">
                  <c:v>1.0501600000000025E-5</c:v>
                </c:pt>
                <c:pt idx="139">
                  <c:v>1.0525371428571454E-5</c:v>
                </c:pt>
                <c:pt idx="140">
                  <c:v>1.022314285714286E-5</c:v>
                </c:pt>
                <c:pt idx="141">
                  <c:v>1.0264057142857185E-5</c:v>
                </c:pt>
                <c:pt idx="142">
                  <c:v>1.0019885714285755E-5</c:v>
                </c:pt>
                <c:pt idx="143">
                  <c:v>9.886228571428596E-6</c:v>
                </c:pt>
                <c:pt idx="144">
                  <c:v>1.0067885714285765E-5</c:v>
                </c:pt>
                <c:pt idx="145">
                  <c:v>1.008628571428575E-5</c:v>
                </c:pt>
                <c:pt idx="146">
                  <c:v>9.2531428571428982E-6</c:v>
                </c:pt>
                <c:pt idx="147">
                  <c:v>8.1923428571428828E-6</c:v>
                </c:pt>
                <c:pt idx="148">
                  <c:v>7.6493714285714534E-6</c:v>
                </c:pt>
                <c:pt idx="149">
                  <c:v>7.8075428571428743E-6</c:v>
                </c:pt>
                <c:pt idx="150">
                  <c:v>6.7396571428571768E-6</c:v>
                </c:pt>
                <c:pt idx="151">
                  <c:v>5.8041714285714401E-6</c:v>
                </c:pt>
                <c:pt idx="152">
                  <c:v>5.6102057142857248E-6</c:v>
                </c:pt>
                <c:pt idx="153">
                  <c:v>5.3883257142857309E-6</c:v>
                </c:pt>
                <c:pt idx="154">
                  <c:v>5.8208571428571552E-6</c:v>
                </c:pt>
                <c:pt idx="155">
                  <c:v>5.7923428571428736E-6</c:v>
                </c:pt>
                <c:pt idx="156">
                  <c:v>5.3865428571428732E-6</c:v>
                </c:pt>
                <c:pt idx="157">
                  <c:v>5.2210857142857232E-6</c:v>
                </c:pt>
                <c:pt idx="158">
                  <c:v>5.1335600000000153E-6</c:v>
                </c:pt>
                <c:pt idx="159">
                  <c:v>5.4631314285714418E-6</c:v>
                </c:pt>
                <c:pt idx="160">
                  <c:v>5.2896171428571692E-6</c:v>
                </c:pt>
                <c:pt idx="161">
                  <c:v>5.2969371428571587E-6</c:v>
                </c:pt>
                <c:pt idx="162">
                  <c:v>4.9976000000000155E-6</c:v>
                </c:pt>
                <c:pt idx="163">
                  <c:v>5.1511600000000132E-6</c:v>
                </c:pt>
                <c:pt idx="164">
                  <c:v>5.2292342857143093E-6</c:v>
                </c:pt>
                <c:pt idx="165">
                  <c:v>5.3640457142857239E-6</c:v>
                </c:pt>
                <c:pt idx="166">
                  <c:v>5.2555828571428573E-6</c:v>
                </c:pt>
                <c:pt idx="167">
                  <c:v>5.3043771428571574E-6</c:v>
                </c:pt>
                <c:pt idx="168">
                  <c:v>5.1586628571428738E-6</c:v>
                </c:pt>
                <c:pt idx="169">
                  <c:v>5.3877828571428583E-6</c:v>
                </c:pt>
                <c:pt idx="170">
                  <c:v>5.2832114285714491E-6</c:v>
                </c:pt>
                <c:pt idx="171">
                  <c:v>5.1031485714285796E-6</c:v>
                </c:pt>
                <c:pt idx="172">
                  <c:v>5.0638914285714429E-6</c:v>
                </c:pt>
                <c:pt idx="173">
                  <c:v>5.0924514285714401E-6</c:v>
                </c:pt>
                <c:pt idx="174">
                  <c:v>5.3922171428571554E-6</c:v>
                </c:pt>
                <c:pt idx="175">
                  <c:v>5.3027257142857287E-6</c:v>
                </c:pt>
                <c:pt idx="176">
                  <c:v>4.9699085714285821E-6</c:v>
                </c:pt>
                <c:pt idx="177">
                  <c:v>5.1192000000000161E-6</c:v>
                </c:pt>
                <c:pt idx="178">
                  <c:v>5.3222457142857272E-6</c:v>
                </c:pt>
                <c:pt idx="179">
                  <c:v>5.087062857142871E-6</c:v>
                </c:pt>
                <c:pt idx="180">
                  <c:v>4.9418742857143104E-6</c:v>
                </c:pt>
                <c:pt idx="181">
                  <c:v>4.7493371428571641E-6</c:v>
                </c:pt>
                <c:pt idx="182">
                  <c:v>5.0940800000000004E-6</c:v>
                </c:pt>
                <c:pt idx="183">
                  <c:v>5.0028742857143001E-6</c:v>
                </c:pt>
                <c:pt idx="184">
                  <c:v>5.1508228571428675E-6</c:v>
                </c:pt>
                <c:pt idx="185">
                  <c:v>4.9733085714285895E-6</c:v>
                </c:pt>
                <c:pt idx="186">
                  <c:v>5.0438628571428728E-6</c:v>
                </c:pt>
                <c:pt idx="187">
                  <c:v>5.0437885714285826E-6</c:v>
                </c:pt>
                <c:pt idx="188">
                  <c:v>5.24107428571431E-6</c:v>
                </c:pt>
                <c:pt idx="189">
                  <c:v>4.978988571428582E-6</c:v>
                </c:pt>
                <c:pt idx="190">
                  <c:v>4.8004057142857228E-6</c:v>
                </c:pt>
                <c:pt idx="191">
                  <c:v>4.8854171428571546E-6</c:v>
                </c:pt>
                <c:pt idx="192">
                  <c:v>4.8819371428571559E-6</c:v>
                </c:pt>
                <c:pt idx="193">
                  <c:v>5.0682342857143001E-6</c:v>
                </c:pt>
                <c:pt idx="194">
                  <c:v>4.7448285714285795E-6</c:v>
                </c:pt>
                <c:pt idx="195">
                  <c:v>4.6809828571428569E-6</c:v>
                </c:pt>
                <c:pt idx="196">
                  <c:v>4.8109600000000118E-6</c:v>
                </c:pt>
                <c:pt idx="197">
                  <c:v>4.898691428571444E-6</c:v>
                </c:pt>
                <c:pt idx="198">
                  <c:v>5.0108628571428707E-6</c:v>
                </c:pt>
                <c:pt idx="199">
                  <c:v>4.6641828571428565E-6</c:v>
                </c:pt>
                <c:pt idx="200">
                  <c:v>4.8945314285714283E-6</c:v>
                </c:pt>
                <c:pt idx="201">
                  <c:v>4.7765828571428683E-6</c:v>
                </c:pt>
                <c:pt idx="202">
                  <c:v>4.5019600000000161E-6</c:v>
                </c:pt>
                <c:pt idx="203">
                  <c:v>4.506925714285727E-6</c:v>
                </c:pt>
                <c:pt idx="204">
                  <c:v>4.7266285714285836E-6</c:v>
                </c:pt>
                <c:pt idx="205">
                  <c:v>4.8034628571428708E-6</c:v>
                </c:pt>
                <c:pt idx="206">
                  <c:v>4.984897142857163E-6</c:v>
                </c:pt>
                <c:pt idx="207">
                  <c:v>5.1022914285714441E-6</c:v>
                </c:pt>
                <c:pt idx="208">
                  <c:v>4.5305828571428574E-6</c:v>
                </c:pt>
                <c:pt idx="209">
                  <c:v>4.8199485714285804E-6</c:v>
                </c:pt>
                <c:pt idx="210">
                  <c:v>4.4514685714285878E-6</c:v>
                </c:pt>
                <c:pt idx="211">
                  <c:v>4.4678285714285794E-6</c:v>
                </c:pt>
                <c:pt idx="212">
                  <c:v>4.3254285714285721E-6</c:v>
                </c:pt>
                <c:pt idx="213">
                  <c:v>4.4373085714285831E-6</c:v>
                </c:pt>
                <c:pt idx="214">
                  <c:v>4.4478914285714432E-6</c:v>
                </c:pt>
                <c:pt idx="215">
                  <c:v>4.8729771428571576E-6</c:v>
                </c:pt>
                <c:pt idx="216">
                  <c:v>4.2461485714285834E-6</c:v>
                </c:pt>
                <c:pt idx="217">
                  <c:v>4.3631142857142883E-6</c:v>
                </c:pt>
                <c:pt idx="218">
                  <c:v>4.3180285714285804E-6</c:v>
                </c:pt>
                <c:pt idx="219">
                  <c:v>4.3706857142857271E-6</c:v>
                </c:pt>
                <c:pt idx="220">
                  <c:v>4.3699828571428568E-6</c:v>
                </c:pt>
                <c:pt idx="221">
                  <c:v>4.2511714285714425E-6</c:v>
                </c:pt>
                <c:pt idx="222">
                  <c:v>4.1643657142857163E-6</c:v>
                </c:pt>
                <c:pt idx="223">
                  <c:v>4.1617600000000121E-6</c:v>
                </c:pt>
                <c:pt idx="224">
                  <c:v>4.3726971428571614E-6</c:v>
                </c:pt>
                <c:pt idx="225">
                  <c:v>4.1242285714285714E-6</c:v>
                </c:pt>
                <c:pt idx="226">
                  <c:v>4.2032285714285854E-6</c:v>
                </c:pt>
                <c:pt idx="227">
                  <c:v>4.2572971428571608E-6</c:v>
                </c:pt>
                <c:pt idx="228">
                  <c:v>4.0243371428571431E-6</c:v>
                </c:pt>
                <c:pt idx="229">
                  <c:v>4.1593200000000117E-6</c:v>
                </c:pt>
                <c:pt idx="230">
                  <c:v>4.0718857142857241E-6</c:v>
                </c:pt>
                <c:pt idx="231">
                  <c:v>4.0418457142857301E-6</c:v>
                </c:pt>
                <c:pt idx="232">
                  <c:v>4.0488228571428694E-6</c:v>
                </c:pt>
                <c:pt idx="233">
                  <c:v>3.9190400000000012E-6</c:v>
                </c:pt>
                <c:pt idx="234">
                  <c:v>3.7740971428571609E-6</c:v>
                </c:pt>
                <c:pt idx="235">
                  <c:v>4.0823200000000123E-6</c:v>
                </c:pt>
                <c:pt idx="236">
                  <c:v>4.2652685714285827E-6</c:v>
                </c:pt>
                <c:pt idx="237">
                  <c:v>4.350057142857154E-6</c:v>
                </c:pt>
                <c:pt idx="238">
                  <c:v>4.1072000000000087E-6</c:v>
                </c:pt>
                <c:pt idx="239">
                  <c:v>4.0570685714285734E-6</c:v>
                </c:pt>
              </c:numCache>
            </c:numRef>
          </c:val>
        </c:ser>
        <c:ser>
          <c:idx val="88"/>
          <c:order val="88"/>
          <c:tx>
            <c:strRef>
              <c:f>plot_data_c!$A$90</c:f>
              <c:strCache>
                <c:ptCount val="1"/>
                <c:pt idx="0">
                  <c:v>880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plot_data_c!$B$90:$IG$90</c:f>
              <c:numCache>
                <c:formatCode>General</c:formatCode>
                <c:ptCount val="240"/>
                <c:pt idx="0">
                  <c:v>8.3828813559322504E-6</c:v>
                </c:pt>
                <c:pt idx="1">
                  <c:v>8.1128248587570931E-6</c:v>
                </c:pt>
                <c:pt idx="2">
                  <c:v>8.0772316384181066E-6</c:v>
                </c:pt>
                <c:pt idx="3">
                  <c:v>8.2500564971751639E-6</c:v>
                </c:pt>
                <c:pt idx="4">
                  <c:v>8.5099435028248823E-6</c:v>
                </c:pt>
                <c:pt idx="5">
                  <c:v>8.5236723163842152E-6</c:v>
                </c:pt>
                <c:pt idx="6">
                  <c:v>8.0535593220339388E-6</c:v>
                </c:pt>
                <c:pt idx="7">
                  <c:v>8.3075141242938091E-6</c:v>
                </c:pt>
                <c:pt idx="8">
                  <c:v>8.2631638418079343E-6</c:v>
                </c:pt>
                <c:pt idx="9">
                  <c:v>8.3611864406780037E-6</c:v>
                </c:pt>
                <c:pt idx="10">
                  <c:v>8.2628248587570985E-6</c:v>
                </c:pt>
                <c:pt idx="11">
                  <c:v>8.4712429378531389E-6</c:v>
                </c:pt>
                <c:pt idx="12">
                  <c:v>8.7849152542373107E-6</c:v>
                </c:pt>
                <c:pt idx="13">
                  <c:v>8.9341242937853432E-6</c:v>
                </c:pt>
                <c:pt idx="14">
                  <c:v>8.7331638418079247E-6</c:v>
                </c:pt>
                <c:pt idx="15">
                  <c:v>8.256949152542407E-6</c:v>
                </c:pt>
                <c:pt idx="16">
                  <c:v>8.6600564971751719E-6</c:v>
                </c:pt>
                <c:pt idx="17">
                  <c:v>8.5516384180791271E-6</c:v>
                </c:pt>
                <c:pt idx="18">
                  <c:v>8.615310734463303E-6</c:v>
                </c:pt>
                <c:pt idx="19">
                  <c:v>8.6695480225988952E-6</c:v>
                </c:pt>
                <c:pt idx="20">
                  <c:v>8.7291525423728988E-6</c:v>
                </c:pt>
                <c:pt idx="21">
                  <c:v>8.6061016949152742E-6</c:v>
                </c:pt>
                <c:pt idx="22">
                  <c:v>8.9639548022599275E-6</c:v>
                </c:pt>
                <c:pt idx="23">
                  <c:v>9.0258757062147068E-6</c:v>
                </c:pt>
                <c:pt idx="24">
                  <c:v>8.6671186440678048E-6</c:v>
                </c:pt>
                <c:pt idx="25">
                  <c:v>9.0484180790960642E-6</c:v>
                </c:pt>
                <c:pt idx="26">
                  <c:v>9.3957627118644444E-6</c:v>
                </c:pt>
                <c:pt idx="27">
                  <c:v>9.149039548022636E-6</c:v>
                </c:pt>
                <c:pt idx="28">
                  <c:v>8.9290395480226449E-6</c:v>
                </c:pt>
                <c:pt idx="29">
                  <c:v>8.8928813559322506E-6</c:v>
                </c:pt>
                <c:pt idx="30">
                  <c:v>9.2584180790960724E-6</c:v>
                </c:pt>
                <c:pt idx="31">
                  <c:v>9.0319209039548035E-6</c:v>
                </c:pt>
                <c:pt idx="32">
                  <c:v>8.804237288135627E-6</c:v>
                </c:pt>
                <c:pt idx="33">
                  <c:v>9.089943502824892E-6</c:v>
                </c:pt>
                <c:pt idx="34">
                  <c:v>8.8286440677966433E-6</c:v>
                </c:pt>
                <c:pt idx="35">
                  <c:v>8.9845197740113283E-6</c:v>
                </c:pt>
                <c:pt idx="36">
                  <c:v>8.6361581920903966E-6</c:v>
                </c:pt>
                <c:pt idx="37">
                  <c:v>9.1442372881355966E-6</c:v>
                </c:pt>
                <c:pt idx="38">
                  <c:v>9.5712994350282883E-6</c:v>
                </c:pt>
                <c:pt idx="39">
                  <c:v>9.3742372881356351E-6</c:v>
                </c:pt>
                <c:pt idx="40">
                  <c:v>9.2144632768361746E-6</c:v>
                </c:pt>
                <c:pt idx="41">
                  <c:v>9.6776836158192571E-6</c:v>
                </c:pt>
                <c:pt idx="42">
                  <c:v>9.6878531073446571E-6</c:v>
                </c:pt>
                <c:pt idx="43">
                  <c:v>9.7505649717514363E-6</c:v>
                </c:pt>
                <c:pt idx="44">
                  <c:v>9.7313559322034026E-6</c:v>
                </c:pt>
                <c:pt idx="45">
                  <c:v>9.7781355932203695E-6</c:v>
                </c:pt>
                <c:pt idx="46">
                  <c:v>9.9654802259887698E-6</c:v>
                </c:pt>
                <c:pt idx="47">
                  <c:v>9.8121468926554238E-6</c:v>
                </c:pt>
                <c:pt idx="48">
                  <c:v>9.2189830508474568E-6</c:v>
                </c:pt>
                <c:pt idx="49">
                  <c:v>9.4031638418079454E-6</c:v>
                </c:pt>
                <c:pt idx="50">
                  <c:v>9.1583050847457704E-6</c:v>
                </c:pt>
                <c:pt idx="51">
                  <c:v>1.0092937853107345E-5</c:v>
                </c:pt>
                <c:pt idx="52">
                  <c:v>1.0766836158192114E-5</c:v>
                </c:pt>
                <c:pt idx="53">
                  <c:v>1.0473559322033934E-5</c:v>
                </c:pt>
                <c:pt idx="54">
                  <c:v>1.0784180790960511E-5</c:v>
                </c:pt>
                <c:pt idx="55">
                  <c:v>1.093983050847458E-5</c:v>
                </c:pt>
                <c:pt idx="56">
                  <c:v>1.0760338983050868E-5</c:v>
                </c:pt>
                <c:pt idx="57">
                  <c:v>1.1565988700565007E-5</c:v>
                </c:pt>
                <c:pt idx="58">
                  <c:v>1.1063502824858782E-5</c:v>
                </c:pt>
                <c:pt idx="59">
                  <c:v>1.1179491525423733E-5</c:v>
                </c:pt>
                <c:pt idx="60">
                  <c:v>1.1674406779661047E-5</c:v>
                </c:pt>
                <c:pt idx="61">
                  <c:v>1.1716214689265578E-5</c:v>
                </c:pt>
                <c:pt idx="62">
                  <c:v>1.1526779661017023E-5</c:v>
                </c:pt>
                <c:pt idx="63">
                  <c:v>1.1780225988700608E-5</c:v>
                </c:pt>
                <c:pt idx="64">
                  <c:v>1.1599322033898305E-5</c:v>
                </c:pt>
                <c:pt idx="65">
                  <c:v>1.1650508474576306E-5</c:v>
                </c:pt>
                <c:pt idx="66">
                  <c:v>1.2538813559322033E-5</c:v>
                </c:pt>
                <c:pt idx="67">
                  <c:v>1.2523163841807948E-5</c:v>
                </c:pt>
                <c:pt idx="68">
                  <c:v>1.2669322033898305E-5</c:v>
                </c:pt>
                <c:pt idx="69">
                  <c:v>1.3463785310734517E-5</c:v>
                </c:pt>
                <c:pt idx="70">
                  <c:v>1.2931186440678004E-5</c:v>
                </c:pt>
                <c:pt idx="71">
                  <c:v>1.2520112994350305E-5</c:v>
                </c:pt>
                <c:pt idx="72">
                  <c:v>1.2654802259887054E-5</c:v>
                </c:pt>
                <c:pt idx="73">
                  <c:v>1.3152824858757119E-5</c:v>
                </c:pt>
                <c:pt idx="74">
                  <c:v>1.3225084745762773E-5</c:v>
                </c:pt>
                <c:pt idx="75">
                  <c:v>1.3059096045197743E-5</c:v>
                </c:pt>
                <c:pt idx="76">
                  <c:v>1.2905762711864435E-5</c:v>
                </c:pt>
                <c:pt idx="77">
                  <c:v>1.3344745762711906E-5</c:v>
                </c:pt>
                <c:pt idx="78">
                  <c:v>1.349531073446331E-5</c:v>
                </c:pt>
                <c:pt idx="79">
                  <c:v>1.2870621468926583E-5</c:v>
                </c:pt>
                <c:pt idx="80">
                  <c:v>1.3101638418079133E-5</c:v>
                </c:pt>
                <c:pt idx="81">
                  <c:v>1.2772824858757115E-5</c:v>
                </c:pt>
                <c:pt idx="82">
                  <c:v>1.2647796610169523E-5</c:v>
                </c:pt>
                <c:pt idx="83">
                  <c:v>1.4357570621468967E-5</c:v>
                </c:pt>
                <c:pt idx="84">
                  <c:v>1.4242203389830538E-5</c:v>
                </c:pt>
                <c:pt idx="85">
                  <c:v>1.4108418079096045E-5</c:v>
                </c:pt>
                <c:pt idx="86">
                  <c:v>1.4250677966101701E-5</c:v>
                </c:pt>
                <c:pt idx="87">
                  <c:v>1.4042372881355943E-5</c:v>
                </c:pt>
                <c:pt idx="88">
                  <c:v>1.4211073446327724E-5</c:v>
                </c:pt>
                <c:pt idx="89">
                  <c:v>1.4404971751412481E-5</c:v>
                </c:pt>
                <c:pt idx="90">
                  <c:v>1.4681186440678006E-5</c:v>
                </c:pt>
                <c:pt idx="91">
                  <c:v>1.4340112994350305E-5</c:v>
                </c:pt>
                <c:pt idx="92">
                  <c:v>1.4187853107344641E-5</c:v>
                </c:pt>
                <c:pt idx="93">
                  <c:v>1.4295141242937903E-5</c:v>
                </c:pt>
                <c:pt idx="94">
                  <c:v>1.4881807909604548E-5</c:v>
                </c:pt>
                <c:pt idx="95">
                  <c:v>1.4905988700564997E-5</c:v>
                </c:pt>
                <c:pt idx="96">
                  <c:v>1.4979265536723167E-5</c:v>
                </c:pt>
                <c:pt idx="97">
                  <c:v>1.4875875706214741E-5</c:v>
                </c:pt>
                <c:pt idx="98">
                  <c:v>1.4680677966101721E-5</c:v>
                </c:pt>
                <c:pt idx="99">
                  <c:v>1.5482316384180819E-5</c:v>
                </c:pt>
                <c:pt idx="100">
                  <c:v>1.5125593220339022E-5</c:v>
                </c:pt>
                <c:pt idx="101">
                  <c:v>1.5242033898305132E-5</c:v>
                </c:pt>
                <c:pt idx="102">
                  <c:v>1.5287288135593223E-5</c:v>
                </c:pt>
                <c:pt idx="103">
                  <c:v>1.5301242937853107E-5</c:v>
                </c:pt>
                <c:pt idx="104">
                  <c:v>1.5979491525423733E-5</c:v>
                </c:pt>
                <c:pt idx="105">
                  <c:v>1.5437570621468982E-5</c:v>
                </c:pt>
                <c:pt idx="106">
                  <c:v>1.5593841807909636E-5</c:v>
                </c:pt>
                <c:pt idx="107">
                  <c:v>1.5660621468926616E-5</c:v>
                </c:pt>
                <c:pt idx="108">
                  <c:v>1.3983841807909649E-5</c:v>
                </c:pt>
                <c:pt idx="109">
                  <c:v>1.4467288135593221E-5</c:v>
                </c:pt>
                <c:pt idx="110">
                  <c:v>1.5042542372881381E-5</c:v>
                </c:pt>
                <c:pt idx="111">
                  <c:v>1.5251412429378545E-5</c:v>
                </c:pt>
                <c:pt idx="112">
                  <c:v>1.4318079096045237E-5</c:v>
                </c:pt>
                <c:pt idx="113">
                  <c:v>1.4894576271186471E-5</c:v>
                </c:pt>
                <c:pt idx="114">
                  <c:v>1.4781864406779687E-5</c:v>
                </c:pt>
                <c:pt idx="115">
                  <c:v>1.4542146892655399E-5</c:v>
                </c:pt>
                <c:pt idx="116">
                  <c:v>1.3680112994350314E-5</c:v>
                </c:pt>
                <c:pt idx="117">
                  <c:v>1.3661468926553703E-5</c:v>
                </c:pt>
                <c:pt idx="118">
                  <c:v>1.3527570621468994E-5</c:v>
                </c:pt>
                <c:pt idx="119">
                  <c:v>1.3438361581920903E-5</c:v>
                </c:pt>
                <c:pt idx="120">
                  <c:v>1.3786045197740153E-5</c:v>
                </c:pt>
                <c:pt idx="121">
                  <c:v>1.3204067796610219E-5</c:v>
                </c:pt>
                <c:pt idx="122">
                  <c:v>1.3274067796610213E-5</c:v>
                </c:pt>
                <c:pt idx="123">
                  <c:v>1.2966666666666701E-5</c:v>
                </c:pt>
                <c:pt idx="124">
                  <c:v>1.2966892655367283E-5</c:v>
                </c:pt>
                <c:pt idx="125">
                  <c:v>1.3173559322033944E-5</c:v>
                </c:pt>
                <c:pt idx="126">
                  <c:v>1.3758870056497226E-5</c:v>
                </c:pt>
                <c:pt idx="127">
                  <c:v>1.4535988700564981E-5</c:v>
                </c:pt>
                <c:pt idx="128">
                  <c:v>1.4756723163841808E-5</c:v>
                </c:pt>
                <c:pt idx="129">
                  <c:v>1.4448870056497224E-5</c:v>
                </c:pt>
                <c:pt idx="130">
                  <c:v>1.4749830508474581E-5</c:v>
                </c:pt>
                <c:pt idx="131">
                  <c:v>1.3765706214689317E-5</c:v>
                </c:pt>
                <c:pt idx="132">
                  <c:v>1.2229774011299462E-5</c:v>
                </c:pt>
                <c:pt idx="133">
                  <c:v>1.1244293785310758E-5</c:v>
                </c:pt>
                <c:pt idx="134">
                  <c:v>1.0445706214689307E-5</c:v>
                </c:pt>
                <c:pt idx="135">
                  <c:v>9.9264971751412929E-6</c:v>
                </c:pt>
                <c:pt idx="136">
                  <c:v>1.027774011299435E-5</c:v>
                </c:pt>
                <c:pt idx="137">
                  <c:v>1.0298531073446331E-5</c:v>
                </c:pt>
                <c:pt idx="138">
                  <c:v>1.0046553672316421E-5</c:v>
                </c:pt>
                <c:pt idx="139">
                  <c:v>1.043638418079096E-5</c:v>
                </c:pt>
                <c:pt idx="140">
                  <c:v>9.8709604519774259E-6</c:v>
                </c:pt>
                <c:pt idx="141">
                  <c:v>1.058887005649722E-5</c:v>
                </c:pt>
                <c:pt idx="142">
                  <c:v>1.0380282485875707E-5</c:v>
                </c:pt>
                <c:pt idx="143">
                  <c:v>1.0127966101694893E-5</c:v>
                </c:pt>
                <c:pt idx="144">
                  <c:v>1.0205423728813599E-5</c:v>
                </c:pt>
                <c:pt idx="145">
                  <c:v>9.8637288135593656E-6</c:v>
                </c:pt>
                <c:pt idx="146">
                  <c:v>8.9895480225988972E-6</c:v>
                </c:pt>
                <c:pt idx="147">
                  <c:v>8.3857062146893399E-6</c:v>
                </c:pt>
                <c:pt idx="148">
                  <c:v>7.7293220338983373E-6</c:v>
                </c:pt>
                <c:pt idx="149">
                  <c:v>7.6625988700564984E-6</c:v>
                </c:pt>
                <c:pt idx="150">
                  <c:v>6.5200564971751559E-6</c:v>
                </c:pt>
                <c:pt idx="151">
                  <c:v>6.022598870056498E-6</c:v>
                </c:pt>
                <c:pt idx="152">
                  <c:v>5.2984124293785458E-6</c:v>
                </c:pt>
                <c:pt idx="153">
                  <c:v>5.233926553672335E-6</c:v>
                </c:pt>
                <c:pt idx="154">
                  <c:v>5.6017118644067824E-6</c:v>
                </c:pt>
                <c:pt idx="155">
                  <c:v>5.418005649717526E-6</c:v>
                </c:pt>
                <c:pt idx="156">
                  <c:v>5.6395197740113171E-6</c:v>
                </c:pt>
                <c:pt idx="157">
                  <c:v>5.454790960451987E-6</c:v>
                </c:pt>
                <c:pt idx="158">
                  <c:v>4.904197740113008E-6</c:v>
                </c:pt>
                <c:pt idx="159">
                  <c:v>5.0515819209039676E-6</c:v>
                </c:pt>
                <c:pt idx="160">
                  <c:v>5.2478135593220433E-6</c:v>
                </c:pt>
                <c:pt idx="161">
                  <c:v>5.4513559322034089E-6</c:v>
                </c:pt>
                <c:pt idx="162">
                  <c:v>5.066971751412442E-6</c:v>
                </c:pt>
                <c:pt idx="163">
                  <c:v>5.0177853107344715E-6</c:v>
                </c:pt>
                <c:pt idx="164">
                  <c:v>5.1659435028248741E-6</c:v>
                </c:pt>
                <c:pt idx="165">
                  <c:v>5.2817966101695101E-6</c:v>
                </c:pt>
                <c:pt idx="166">
                  <c:v>5.1519548022598893E-6</c:v>
                </c:pt>
                <c:pt idx="167">
                  <c:v>5.3051864406779724E-6</c:v>
                </c:pt>
                <c:pt idx="168">
                  <c:v>5.3018418079096206E-6</c:v>
                </c:pt>
                <c:pt idx="169">
                  <c:v>4.9982203389830721E-6</c:v>
                </c:pt>
                <c:pt idx="170">
                  <c:v>5.191084745762722E-6</c:v>
                </c:pt>
                <c:pt idx="171">
                  <c:v>5.1682259887005798E-6</c:v>
                </c:pt>
                <c:pt idx="172">
                  <c:v>5.0133502824858911E-6</c:v>
                </c:pt>
                <c:pt idx="173">
                  <c:v>5.0799378531073541E-6</c:v>
                </c:pt>
                <c:pt idx="174">
                  <c:v>4.8342146892655461E-6</c:v>
                </c:pt>
                <c:pt idx="175">
                  <c:v>5.0061412429378676E-6</c:v>
                </c:pt>
                <c:pt idx="176">
                  <c:v>5.2812090395480487E-6</c:v>
                </c:pt>
                <c:pt idx="177">
                  <c:v>5.2269717514124439E-6</c:v>
                </c:pt>
                <c:pt idx="178">
                  <c:v>5.1925875706214686E-6</c:v>
                </c:pt>
                <c:pt idx="179">
                  <c:v>4.8653163841807924E-6</c:v>
                </c:pt>
                <c:pt idx="180">
                  <c:v>5.1230508474576284E-6</c:v>
                </c:pt>
                <c:pt idx="181">
                  <c:v>4.8373163841808038E-6</c:v>
                </c:pt>
                <c:pt idx="182">
                  <c:v>4.846807909604539E-6</c:v>
                </c:pt>
                <c:pt idx="183">
                  <c:v>4.8220395480225985E-6</c:v>
                </c:pt>
                <c:pt idx="184">
                  <c:v>4.9191751412429534E-6</c:v>
                </c:pt>
                <c:pt idx="185">
                  <c:v>5.0571694915254425E-6</c:v>
                </c:pt>
                <c:pt idx="186">
                  <c:v>5.082864406779681E-6</c:v>
                </c:pt>
                <c:pt idx="187">
                  <c:v>5.0615875706214693E-6</c:v>
                </c:pt>
                <c:pt idx="188">
                  <c:v>4.9539604519774135E-6</c:v>
                </c:pt>
                <c:pt idx="189">
                  <c:v>4.9806666666666874E-6</c:v>
                </c:pt>
                <c:pt idx="190">
                  <c:v>4.8602824858757226E-6</c:v>
                </c:pt>
                <c:pt idx="191">
                  <c:v>4.8028926553672417E-6</c:v>
                </c:pt>
                <c:pt idx="192">
                  <c:v>4.8860225988700768E-6</c:v>
                </c:pt>
                <c:pt idx="193">
                  <c:v>4.7639265536723293E-6</c:v>
                </c:pt>
                <c:pt idx="194">
                  <c:v>4.8184915254237428E-6</c:v>
                </c:pt>
                <c:pt idx="195">
                  <c:v>4.9631638418079134E-6</c:v>
                </c:pt>
                <c:pt idx="196">
                  <c:v>4.7573333333333531E-6</c:v>
                </c:pt>
                <c:pt idx="197">
                  <c:v>4.802197740113002E-6</c:v>
                </c:pt>
                <c:pt idx="198">
                  <c:v>4.439926553672338E-6</c:v>
                </c:pt>
                <c:pt idx="199">
                  <c:v>4.940084745762729E-6</c:v>
                </c:pt>
                <c:pt idx="200">
                  <c:v>4.6350225988700719E-6</c:v>
                </c:pt>
                <c:pt idx="201">
                  <c:v>4.7955932203389833E-6</c:v>
                </c:pt>
                <c:pt idx="202">
                  <c:v>4.7896553672316572E-6</c:v>
                </c:pt>
                <c:pt idx="203">
                  <c:v>4.5385367231638587E-6</c:v>
                </c:pt>
                <c:pt idx="204">
                  <c:v>4.8637175141243041E-6</c:v>
                </c:pt>
                <c:pt idx="205">
                  <c:v>4.8895028248587707E-6</c:v>
                </c:pt>
                <c:pt idx="206">
                  <c:v>4.9144689265536905E-6</c:v>
                </c:pt>
                <c:pt idx="207">
                  <c:v>4.8672598870056504E-6</c:v>
                </c:pt>
                <c:pt idx="208">
                  <c:v>4.7395649717514271E-6</c:v>
                </c:pt>
                <c:pt idx="209">
                  <c:v>4.6289096045197813E-6</c:v>
                </c:pt>
                <c:pt idx="210">
                  <c:v>4.4865084745762858E-6</c:v>
                </c:pt>
                <c:pt idx="211">
                  <c:v>4.7037740112994469E-6</c:v>
                </c:pt>
                <c:pt idx="212">
                  <c:v>4.51729378531076E-6</c:v>
                </c:pt>
                <c:pt idx="213">
                  <c:v>4.5779039548022761E-6</c:v>
                </c:pt>
                <c:pt idx="214">
                  <c:v>4.5191186440677973E-6</c:v>
                </c:pt>
                <c:pt idx="215">
                  <c:v>4.4826440677966234E-6</c:v>
                </c:pt>
                <c:pt idx="216">
                  <c:v>4.3279943502824846E-6</c:v>
                </c:pt>
                <c:pt idx="217">
                  <c:v>4.1315649717514119E-6</c:v>
                </c:pt>
                <c:pt idx="218">
                  <c:v>4.4041186440677984E-6</c:v>
                </c:pt>
                <c:pt idx="219">
                  <c:v>4.0464858757062144E-6</c:v>
                </c:pt>
                <c:pt idx="220">
                  <c:v>4.2140112994350304E-6</c:v>
                </c:pt>
                <c:pt idx="221">
                  <c:v>4.471564971751429E-6</c:v>
                </c:pt>
                <c:pt idx="222">
                  <c:v>4.372875706214699E-6</c:v>
                </c:pt>
                <c:pt idx="223">
                  <c:v>4.1476497175141479E-6</c:v>
                </c:pt>
                <c:pt idx="224">
                  <c:v>4.2748361581920904E-6</c:v>
                </c:pt>
                <c:pt idx="225">
                  <c:v>4.3975762711864345E-6</c:v>
                </c:pt>
                <c:pt idx="226">
                  <c:v>4.2983220338983239E-6</c:v>
                </c:pt>
                <c:pt idx="227">
                  <c:v>4.0544971751412524E-6</c:v>
                </c:pt>
                <c:pt idx="228">
                  <c:v>4.1355197740113108E-6</c:v>
                </c:pt>
                <c:pt idx="229">
                  <c:v>4.1778361581920903E-6</c:v>
                </c:pt>
                <c:pt idx="230">
                  <c:v>4.0310734463277025E-6</c:v>
                </c:pt>
                <c:pt idx="231">
                  <c:v>4.2055706214689361E-6</c:v>
                </c:pt>
                <c:pt idx="232">
                  <c:v>4.168525423728813E-6</c:v>
                </c:pt>
                <c:pt idx="233">
                  <c:v>4.3271412429378526E-6</c:v>
                </c:pt>
                <c:pt idx="234">
                  <c:v>3.909762711864421E-6</c:v>
                </c:pt>
                <c:pt idx="235">
                  <c:v>3.895745762711874E-6</c:v>
                </c:pt>
                <c:pt idx="236">
                  <c:v>4.143531073446337E-6</c:v>
                </c:pt>
                <c:pt idx="237">
                  <c:v>4.3357401129943757E-6</c:v>
                </c:pt>
                <c:pt idx="238">
                  <c:v>4.2872203389830631E-6</c:v>
                </c:pt>
                <c:pt idx="239">
                  <c:v>4.2208983050847632E-6</c:v>
                </c:pt>
              </c:numCache>
            </c:numRef>
          </c:val>
        </c:ser>
        <c:ser>
          <c:idx val="89"/>
          <c:order val="89"/>
          <c:tx>
            <c:strRef>
              <c:f>plot_data_c!$A$91</c:f>
              <c:strCache>
                <c:ptCount val="1"/>
                <c:pt idx="0">
                  <c:v>890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plot_data_c!$B$91:$IG$91</c:f>
              <c:numCache>
                <c:formatCode>General</c:formatCode>
                <c:ptCount val="240"/>
                <c:pt idx="0">
                  <c:v>7.9718994413408196E-6</c:v>
                </c:pt>
                <c:pt idx="1">
                  <c:v>7.8931843575419012E-6</c:v>
                </c:pt>
                <c:pt idx="2">
                  <c:v>8.081117318435773E-6</c:v>
                </c:pt>
                <c:pt idx="3">
                  <c:v>8.2499441340782419E-6</c:v>
                </c:pt>
                <c:pt idx="4">
                  <c:v>8.3651396648045175E-6</c:v>
                </c:pt>
                <c:pt idx="5">
                  <c:v>8.4497206703910747E-6</c:v>
                </c:pt>
                <c:pt idx="6">
                  <c:v>8.4135754189944359E-6</c:v>
                </c:pt>
                <c:pt idx="7">
                  <c:v>8.0865363128492234E-6</c:v>
                </c:pt>
                <c:pt idx="8">
                  <c:v>8.1064804469274153E-6</c:v>
                </c:pt>
                <c:pt idx="9">
                  <c:v>8.3222905027933306E-6</c:v>
                </c:pt>
                <c:pt idx="10">
                  <c:v>8.1583798882681566E-6</c:v>
                </c:pt>
                <c:pt idx="11">
                  <c:v>8.1843016759776708E-6</c:v>
                </c:pt>
                <c:pt idx="12">
                  <c:v>8.849385474860361E-6</c:v>
                </c:pt>
                <c:pt idx="13">
                  <c:v>8.3536312849162477E-6</c:v>
                </c:pt>
                <c:pt idx="14">
                  <c:v>8.1737988826815748E-6</c:v>
                </c:pt>
                <c:pt idx="15">
                  <c:v>8.1682681564245781E-6</c:v>
                </c:pt>
                <c:pt idx="16">
                  <c:v>8.5224581005586794E-6</c:v>
                </c:pt>
                <c:pt idx="17">
                  <c:v>8.5297765363128767E-6</c:v>
                </c:pt>
                <c:pt idx="18">
                  <c:v>8.8619553072625969E-6</c:v>
                </c:pt>
                <c:pt idx="19">
                  <c:v>8.769497206703969E-6</c:v>
                </c:pt>
                <c:pt idx="20">
                  <c:v>8.4886592178771334E-6</c:v>
                </c:pt>
                <c:pt idx="21">
                  <c:v>8.4474860335195891E-6</c:v>
                </c:pt>
                <c:pt idx="22">
                  <c:v>8.842569832402287E-6</c:v>
                </c:pt>
                <c:pt idx="23">
                  <c:v>8.8129050279329954E-6</c:v>
                </c:pt>
                <c:pt idx="24">
                  <c:v>8.5830726256983483E-6</c:v>
                </c:pt>
                <c:pt idx="25">
                  <c:v>9.2321229050279593E-6</c:v>
                </c:pt>
                <c:pt idx="26">
                  <c:v>9.4336312849162408E-6</c:v>
                </c:pt>
                <c:pt idx="27">
                  <c:v>9.1126256983240566E-6</c:v>
                </c:pt>
                <c:pt idx="28">
                  <c:v>8.9617877094972538E-6</c:v>
                </c:pt>
                <c:pt idx="29">
                  <c:v>8.6025139664804662E-6</c:v>
                </c:pt>
                <c:pt idx="30">
                  <c:v>8.6823463687151113E-6</c:v>
                </c:pt>
                <c:pt idx="31">
                  <c:v>8.8251396648045131E-6</c:v>
                </c:pt>
                <c:pt idx="32">
                  <c:v>8.5587709497206875E-6</c:v>
                </c:pt>
                <c:pt idx="33">
                  <c:v>8.9211173184357768E-6</c:v>
                </c:pt>
                <c:pt idx="34">
                  <c:v>8.826424581005626E-6</c:v>
                </c:pt>
                <c:pt idx="35">
                  <c:v>8.7454189944134226E-6</c:v>
                </c:pt>
                <c:pt idx="36">
                  <c:v>8.9787150837988824E-6</c:v>
                </c:pt>
                <c:pt idx="37">
                  <c:v>9.0560335195531247E-6</c:v>
                </c:pt>
                <c:pt idx="38">
                  <c:v>9.503798882681584E-6</c:v>
                </c:pt>
                <c:pt idx="39">
                  <c:v>9.4032402234637284E-6</c:v>
                </c:pt>
                <c:pt idx="40">
                  <c:v>9.481508379888318E-6</c:v>
                </c:pt>
                <c:pt idx="41">
                  <c:v>9.4222905027933303E-6</c:v>
                </c:pt>
                <c:pt idx="42">
                  <c:v>9.3635754189944523E-6</c:v>
                </c:pt>
                <c:pt idx="43">
                  <c:v>9.275642458100593E-6</c:v>
                </c:pt>
                <c:pt idx="44">
                  <c:v>9.5436871508380222E-6</c:v>
                </c:pt>
                <c:pt idx="45">
                  <c:v>9.3934636871508566E-6</c:v>
                </c:pt>
                <c:pt idx="46">
                  <c:v>9.882849162011196E-6</c:v>
                </c:pt>
                <c:pt idx="47">
                  <c:v>9.8192737430167597E-6</c:v>
                </c:pt>
                <c:pt idx="48">
                  <c:v>9.2271508379888565E-6</c:v>
                </c:pt>
                <c:pt idx="49">
                  <c:v>8.8414525139665213E-6</c:v>
                </c:pt>
                <c:pt idx="50">
                  <c:v>9.1446927374301726E-6</c:v>
                </c:pt>
                <c:pt idx="51">
                  <c:v>9.6735195530726702E-6</c:v>
                </c:pt>
                <c:pt idx="52">
                  <c:v>1.063078212290504E-5</c:v>
                </c:pt>
                <c:pt idx="53">
                  <c:v>1.1003798882681588E-5</c:v>
                </c:pt>
                <c:pt idx="54">
                  <c:v>1.034150837988832E-5</c:v>
                </c:pt>
                <c:pt idx="55">
                  <c:v>1.1181564245810135E-5</c:v>
                </c:pt>
                <c:pt idx="56">
                  <c:v>1.0986312849162052E-5</c:v>
                </c:pt>
                <c:pt idx="57">
                  <c:v>1.1192625698324069E-5</c:v>
                </c:pt>
                <c:pt idx="58">
                  <c:v>1.0819888268156469E-5</c:v>
                </c:pt>
                <c:pt idx="59">
                  <c:v>1.0783463687150872E-5</c:v>
                </c:pt>
                <c:pt idx="60">
                  <c:v>1.0791508379888314E-5</c:v>
                </c:pt>
                <c:pt idx="61">
                  <c:v>1.1305363128491619E-5</c:v>
                </c:pt>
                <c:pt idx="62">
                  <c:v>1.16822905027933E-5</c:v>
                </c:pt>
                <c:pt idx="63">
                  <c:v>1.149385474860341E-5</c:v>
                </c:pt>
                <c:pt idx="64">
                  <c:v>1.1468100558659248E-5</c:v>
                </c:pt>
                <c:pt idx="65">
                  <c:v>1.1786424581005632E-5</c:v>
                </c:pt>
                <c:pt idx="66">
                  <c:v>1.1935195530726283E-5</c:v>
                </c:pt>
                <c:pt idx="67">
                  <c:v>1.2551620111731864E-5</c:v>
                </c:pt>
                <c:pt idx="68">
                  <c:v>1.2974245810055881E-5</c:v>
                </c:pt>
                <c:pt idx="69">
                  <c:v>1.2931955307262621E-5</c:v>
                </c:pt>
                <c:pt idx="70">
                  <c:v>1.2380893854748605E-5</c:v>
                </c:pt>
                <c:pt idx="71">
                  <c:v>1.227435754189944E-5</c:v>
                </c:pt>
                <c:pt idx="72">
                  <c:v>1.2340111731843604E-5</c:v>
                </c:pt>
                <c:pt idx="73">
                  <c:v>1.2640223463687198E-5</c:v>
                </c:pt>
                <c:pt idx="74">
                  <c:v>1.3027262569832426E-5</c:v>
                </c:pt>
                <c:pt idx="75">
                  <c:v>1.2966424581005625E-5</c:v>
                </c:pt>
                <c:pt idx="76">
                  <c:v>1.2902849162011218E-5</c:v>
                </c:pt>
                <c:pt idx="77">
                  <c:v>1.3182122905027967E-5</c:v>
                </c:pt>
                <c:pt idx="78">
                  <c:v>1.3073463687150867E-5</c:v>
                </c:pt>
                <c:pt idx="79">
                  <c:v>1.2886145251396673E-5</c:v>
                </c:pt>
                <c:pt idx="80">
                  <c:v>1.2688547486033545E-5</c:v>
                </c:pt>
                <c:pt idx="81">
                  <c:v>1.2360893854748607E-5</c:v>
                </c:pt>
                <c:pt idx="82">
                  <c:v>1.2510335195530756E-5</c:v>
                </c:pt>
                <c:pt idx="83">
                  <c:v>1.3957150837988874E-5</c:v>
                </c:pt>
                <c:pt idx="84">
                  <c:v>1.3756033519553103E-5</c:v>
                </c:pt>
                <c:pt idx="85">
                  <c:v>1.3720670391061514E-5</c:v>
                </c:pt>
                <c:pt idx="86">
                  <c:v>1.3833463687150875E-5</c:v>
                </c:pt>
                <c:pt idx="87">
                  <c:v>1.3706703910614556E-5</c:v>
                </c:pt>
                <c:pt idx="88">
                  <c:v>1.3640391061452565E-5</c:v>
                </c:pt>
                <c:pt idx="89">
                  <c:v>1.4223296089385483E-5</c:v>
                </c:pt>
                <c:pt idx="90">
                  <c:v>1.4218603351955311E-5</c:v>
                </c:pt>
                <c:pt idx="91">
                  <c:v>1.447575418994414E-5</c:v>
                </c:pt>
                <c:pt idx="92">
                  <c:v>1.4308212290502801E-5</c:v>
                </c:pt>
                <c:pt idx="93">
                  <c:v>1.4287932960893854E-5</c:v>
                </c:pt>
                <c:pt idx="94">
                  <c:v>1.4513575418994452E-5</c:v>
                </c:pt>
                <c:pt idx="95">
                  <c:v>1.4830670391061495E-5</c:v>
                </c:pt>
                <c:pt idx="96">
                  <c:v>1.4724357541899443E-5</c:v>
                </c:pt>
                <c:pt idx="97">
                  <c:v>1.5115698324022365E-5</c:v>
                </c:pt>
                <c:pt idx="98">
                  <c:v>1.4648547486033545E-5</c:v>
                </c:pt>
                <c:pt idx="99">
                  <c:v>1.4709162011173207E-5</c:v>
                </c:pt>
                <c:pt idx="100">
                  <c:v>1.526849162011176E-5</c:v>
                </c:pt>
                <c:pt idx="101">
                  <c:v>1.5185977653631324E-5</c:v>
                </c:pt>
                <c:pt idx="102">
                  <c:v>1.535882681564249E-5</c:v>
                </c:pt>
                <c:pt idx="103">
                  <c:v>1.5444022346368777E-5</c:v>
                </c:pt>
                <c:pt idx="104">
                  <c:v>1.5410223463687204E-5</c:v>
                </c:pt>
                <c:pt idx="105">
                  <c:v>1.5149273743016804E-5</c:v>
                </c:pt>
                <c:pt idx="106">
                  <c:v>1.5165530726257033E-5</c:v>
                </c:pt>
                <c:pt idx="107">
                  <c:v>1.5340335195530782E-5</c:v>
                </c:pt>
                <c:pt idx="108">
                  <c:v>1.3492905027933E-5</c:v>
                </c:pt>
                <c:pt idx="109">
                  <c:v>1.3803184357541938E-5</c:v>
                </c:pt>
                <c:pt idx="110">
                  <c:v>1.4944301675977699E-5</c:v>
                </c:pt>
                <c:pt idx="111">
                  <c:v>1.4436033519553083E-5</c:v>
                </c:pt>
                <c:pt idx="112">
                  <c:v>1.3866145251396688E-5</c:v>
                </c:pt>
                <c:pt idx="113">
                  <c:v>1.4320391061452555E-5</c:v>
                </c:pt>
                <c:pt idx="114">
                  <c:v>1.4788379888268217E-5</c:v>
                </c:pt>
                <c:pt idx="115">
                  <c:v>1.4015530726256983E-5</c:v>
                </c:pt>
                <c:pt idx="116">
                  <c:v>1.3777541899441368E-5</c:v>
                </c:pt>
                <c:pt idx="117">
                  <c:v>1.338502793296093E-5</c:v>
                </c:pt>
                <c:pt idx="118">
                  <c:v>1.3392625698324072E-5</c:v>
                </c:pt>
                <c:pt idx="119">
                  <c:v>1.3433798882681563E-5</c:v>
                </c:pt>
                <c:pt idx="120">
                  <c:v>1.3440111731843617E-5</c:v>
                </c:pt>
                <c:pt idx="121">
                  <c:v>1.3457653631284939E-5</c:v>
                </c:pt>
                <c:pt idx="122">
                  <c:v>1.2948435754189976E-5</c:v>
                </c:pt>
                <c:pt idx="123">
                  <c:v>1.2712011173184359E-5</c:v>
                </c:pt>
                <c:pt idx="124">
                  <c:v>1.2751675977653653E-5</c:v>
                </c:pt>
                <c:pt idx="125">
                  <c:v>1.2834357541899443E-5</c:v>
                </c:pt>
                <c:pt idx="126">
                  <c:v>1.297743016759779E-5</c:v>
                </c:pt>
                <c:pt idx="127">
                  <c:v>1.4124525139664849E-5</c:v>
                </c:pt>
                <c:pt idx="128">
                  <c:v>1.4311508379888309E-5</c:v>
                </c:pt>
                <c:pt idx="129">
                  <c:v>1.4381899441340814E-5</c:v>
                </c:pt>
                <c:pt idx="130">
                  <c:v>1.4234860335195558E-5</c:v>
                </c:pt>
                <c:pt idx="131">
                  <c:v>1.3811955307262631E-5</c:v>
                </c:pt>
                <c:pt idx="132">
                  <c:v>1.2129999999999999E-5</c:v>
                </c:pt>
                <c:pt idx="133">
                  <c:v>1.1077988826815663E-5</c:v>
                </c:pt>
                <c:pt idx="134">
                  <c:v>1.0229050279329631E-5</c:v>
                </c:pt>
                <c:pt idx="135">
                  <c:v>9.6089944134078377E-6</c:v>
                </c:pt>
                <c:pt idx="136">
                  <c:v>1.0223240223463705E-5</c:v>
                </c:pt>
                <c:pt idx="137">
                  <c:v>1.0075977653631285E-5</c:v>
                </c:pt>
                <c:pt idx="138">
                  <c:v>1.0271843575419E-5</c:v>
                </c:pt>
                <c:pt idx="139">
                  <c:v>1.0251061452513983E-5</c:v>
                </c:pt>
                <c:pt idx="140">
                  <c:v>1.0143854748603406E-5</c:v>
                </c:pt>
                <c:pt idx="141">
                  <c:v>1.0129273743016792E-5</c:v>
                </c:pt>
                <c:pt idx="142">
                  <c:v>9.9837988826815862E-6</c:v>
                </c:pt>
                <c:pt idx="143">
                  <c:v>1.0329944134078215E-5</c:v>
                </c:pt>
                <c:pt idx="144">
                  <c:v>9.8160335195531208E-6</c:v>
                </c:pt>
                <c:pt idx="145">
                  <c:v>9.8178770949720768E-6</c:v>
                </c:pt>
                <c:pt idx="146">
                  <c:v>8.7136312849162274E-6</c:v>
                </c:pt>
                <c:pt idx="147">
                  <c:v>7.8660335195530921E-6</c:v>
                </c:pt>
                <c:pt idx="148">
                  <c:v>7.4443575418994553E-6</c:v>
                </c:pt>
                <c:pt idx="149">
                  <c:v>7.1488268156424792E-6</c:v>
                </c:pt>
                <c:pt idx="150">
                  <c:v>6.3860335195530918E-6</c:v>
                </c:pt>
                <c:pt idx="151">
                  <c:v>6.1164804469273853E-6</c:v>
                </c:pt>
                <c:pt idx="152">
                  <c:v>5.456843575419013E-6</c:v>
                </c:pt>
                <c:pt idx="153">
                  <c:v>5.2800335195530892E-6</c:v>
                </c:pt>
                <c:pt idx="154">
                  <c:v>5.4307150837989047E-6</c:v>
                </c:pt>
                <c:pt idx="155">
                  <c:v>4.8871340782122905E-6</c:v>
                </c:pt>
                <c:pt idx="156">
                  <c:v>5.0495083798882781E-6</c:v>
                </c:pt>
                <c:pt idx="157">
                  <c:v>5.1413184357542128E-6</c:v>
                </c:pt>
                <c:pt idx="158">
                  <c:v>5.1691564245810162E-6</c:v>
                </c:pt>
                <c:pt idx="159">
                  <c:v>5.3178826815642592E-6</c:v>
                </c:pt>
                <c:pt idx="160">
                  <c:v>5.349385474860353E-6</c:v>
                </c:pt>
                <c:pt idx="161">
                  <c:v>5.2110446927374486E-6</c:v>
                </c:pt>
                <c:pt idx="162">
                  <c:v>5.1744134078212399E-6</c:v>
                </c:pt>
                <c:pt idx="163">
                  <c:v>5.0366703910614779E-6</c:v>
                </c:pt>
                <c:pt idx="164">
                  <c:v>4.9505195530726428E-6</c:v>
                </c:pt>
                <c:pt idx="165">
                  <c:v>4.9802402234637134E-6</c:v>
                </c:pt>
                <c:pt idx="166">
                  <c:v>5.2703910614525393E-6</c:v>
                </c:pt>
                <c:pt idx="167">
                  <c:v>5.2743575418994498E-6</c:v>
                </c:pt>
                <c:pt idx="168">
                  <c:v>5.2714413407821533E-6</c:v>
                </c:pt>
                <c:pt idx="169">
                  <c:v>4.9629608938547673E-6</c:v>
                </c:pt>
                <c:pt idx="170">
                  <c:v>4.9150279329609102E-6</c:v>
                </c:pt>
                <c:pt idx="171">
                  <c:v>4.932424581005596E-6</c:v>
                </c:pt>
                <c:pt idx="172">
                  <c:v>5.1420837988826991E-6</c:v>
                </c:pt>
                <c:pt idx="173">
                  <c:v>5.0449720670391113E-6</c:v>
                </c:pt>
                <c:pt idx="174">
                  <c:v>4.8445865921787704E-6</c:v>
                </c:pt>
                <c:pt idx="175">
                  <c:v>5.0209664804469389E-6</c:v>
                </c:pt>
                <c:pt idx="176">
                  <c:v>4.984201117318449E-6</c:v>
                </c:pt>
                <c:pt idx="177">
                  <c:v>4.9223407821229276E-6</c:v>
                </c:pt>
                <c:pt idx="178">
                  <c:v>5.0386424581005835E-6</c:v>
                </c:pt>
                <c:pt idx="179">
                  <c:v>5.0498770949720964E-6</c:v>
                </c:pt>
                <c:pt idx="180">
                  <c:v>4.6936033519553187E-6</c:v>
                </c:pt>
                <c:pt idx="181">
                  <c:v>4.7695027932961076E-6</c:v>
                </c:pt>
                <c:pt idx="182">
                  <c:v>4.876418994413428E-6</c:v>
                </c:pt>
                <c:pt idx="183">
                  <c:v>5.012061452513984E-6</c:v>
                </c:pt>
                <c:pt idx="184">
                  <c:v>4.9903463687150914E-6</c:v>
                </c:pt>
                <c:pt idx="185">
                  <c:v>5.0536759776536477E-6</c:v>
                </c:pt>
                <c:pt idx="186">
                  <c:v>5.0809664804469459E-6</c:v>
                </c:pt>
                <c:pt idx="187">
                  <c:v>4.9874636871508635E-6</c:v>
                </c:pt>
                <c:pt idx="188">
                  <c:v>4.8446927374301849E-6</c:v>
                </c:pt>
                <c:pt idx="189">
                  <c:v>4.8590893854748879E-6</c:v>
                </c:pt>
                <c:pt idx="190">
                  <c:v>5.0960279329609082E-6</c:v>
                </c:pt>
                <c:pt idx="191">
                  <c:v>4.8565418994413538E-6</c:v>
                </c:pt>
                <c:pt idx="192">
                  <c:v>4.5136536312849348E-6</c:v>
                </c:pt>
                <c:pt idx="193">
                  <c:v>4.7870335195530848E-6</c:v>
                </c:pt>
                <c:pt idx="194">
                  <c:v>4.93159217877097E-6</c:v>
                </c:pt>
                <c:pt idx="195">
                  <c:v>5.0342960893854872E-6</c:v>
                </c:pt>
                <c:pt idx="196">
                  <c:v>4.7540782122905129E-6</c:v>
                </c:pt>
                <c:pt idx="197">
                  <c:v>4.8951173184357547E-6</c:v>
                </c:pt>
                <c:pt idx="198">
                  <c:v>4.6814692737430391E-6</c:v>
                </c:pt>
                <c:pt idx="199">
                  <c:v>4.8026927374301877E-6</c:v>
                </c:pt>
                <c:pt idx="200">
                  <c:v>4.9239329608938685E-6</c:v>
                </c:pt>
                <c:pt idx="201">
                  <c:v>4.8186424581005771E-6</c:v>
                </c:pt>
                <c:pt idx="202">
                  <c:v>4.6515977653631492E-6</c:v>
                </c:pt>
                <c:pt idx="203">
                  <c:v>4.8341843575418996E-6</c:v>
                </c:pt>
                <c:pt idx="204">
                  <c:v>4.436000000000019E-6</c:v>
                </c:pt>
                <c:pt idx="205">
                  <c:v>4.3557039106145432E-6</c:v>
                </c:pt>
                <c:pt idx="206">
                  <c:v>4.5766983240223769E-6</c:v>
                </c:pt>
                <c:pt idx="207">
                  <c:v>4.5926089385474864E-6</c:v>
                </c:pt>
                <c:pt idx="208">
                  <c:v>5.0300837988827051E-6</c:v>
                </c:pt>
                <c:pt idx="209">
                  <c:v>4.479821229050294E-6</c:v>
                </c:pt>
                <c:pt idx="210">
                  <c:v>4.2609273743016891E-6</c:v>
                </c:pt>
                <c:pt idx="211">
                  <c:v>4.3832067039106418E-6</c:v>
                </c:pt>
                <c:pt idx="212">
                  <c:v>4.5494189944134276E-6</c:v>
                </c:pt>
                <c:pt idx="213">
                  <c:v>4.416318435754213E-6</c:v>
                </c:pt>
                <c:pt idx="214">
                  <c:v>4.863212290502807E-6</c:v>
                </c:pt>
                <c:pt idx="215">
                  <c:v>4.6908603351955427E-6</c:v>
                </c:pt>
                <c:pt idx="216">
                  <c:v>4.481726256983253E-6</c:v>
                </c:pt>
                <c:pt idx="217">
                  <c:v>4.2661899441340919E-6</c:v>
                </c:pt>
                <c:pt idx="218">
                  <c:v>4.1213575418994423E-6</c:v>
                </c:pt>
                <c:pt idx="219">
                  <c:v>4.0335810055865934E-6</c:v>
                </c:pt>
                <c:pt idx="220">
                  <c:v>4.0193072625698474E-6</c:v>
                </c:pt>
                <c:pt idx="221">
                  <c:v>4.2412905027933201E-6</c:v>
                </c:pt>
                <c:pt idx="222">
                  <c:v>4.2168994413407988E-6</c:v>
                </c:pt>
                <c:pt idx="223">
                  <c:v>4.1757094972067164E-6</c:v>
                </c:pt>
                <c:pt idx="224">
                  <c:v>4.0757206703910756E-6</c:v>
                </c:pt>
                <c:pt idx="225">
                  <c:v>4.2302905027933205E-6</c:v>
                </c:pt>
                <c:pt idx="226">
                  <c:v>4.2519050279329708E-6</c:v>
                </c:pt>
                <c:pt idx="227">
                  <c:v>4.2406256983240438E-6</c:v>
                </c:pt>
                <c:pt idx="228">
                  <c:v>3.9262793296089412E-6</c:v>
                </c:pt>
                <c:pt idx="229">
                  <c:v>4.0397150837989014E-6</c:v>
                </c:pt>
                <c:pt idx="230">
                  <c:v>4.0945363128491716E-6</c:v>
                </c:pt>
                <c:pt idx="231">
                  <c:v>4.1804022346368816E-6</c:v>
                </c:pt>
                <c:pt idx="232">
                  <c:v>4.0545363128491695E-6</c:v>
                </c:pt>
                <c:pt idx="233">
                  <c:v>4.2053854748603492E-6</c:v>
                </c:pt>
                <c:pt idx="234">
                  <c:v>4.1164245810055864E-6</c:v>
                </c:pt>
                <c:pt idx="235">
                  <c:v>4.004396648044702E-6</c:v>
                </c:pt>
                <c:pt idx="236">
                  <c:v>4.0978100558659223E-6</c:v>
                </c:pt>
                <c:pt idx="237">
                  <c:v>4.1475530726256981E-6</c:v>
                </c:pt>
                <c:pt idx="238">
                  <c:v>4.3499162011173194E-6</c:v>
                </c:pt>
                <c:pt idx="239">
                  <c:v>4.3259050279329611E-6</c:v>
                </c:pt>
              </c:numCache>
            </c:numRef>
          </c:val>
        </c:ser>
        <c:ser>
          <c:idx val="90"/>
          <c:order val="90"/>
          <c:tx>
            <c:strRef>
              <c:f>plot_data_c!$A$92</c:f>
              <c:strCache>
                <c:ptCount val="1"/>
                <c:pt idx="0">
                  <c:v>900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plot_data_c!$B$92:$IG$92</c:f>
              <c:numCache>
                <c:formatCode>General</c:formatCode>
                <c:ptCount val="240"/>
                <c:pt idx="0">
                  <c:v>7.8658011049724047E-6</c:v>
                </c:pt>
                <c:pt idx="1">
                  <c:v>7.8377348066298492E-6</c:v>
                </c:pt>
                <c:pt idx="2">
                  <c:v>8.084143646408864E-6</c:v>
                </c:pt>
                <c:pt idx="3">
                  <c:v>8.2558011049723908E-6</c:v>
                </c:pt>
                <c:pt idx="4">
                  <c:v>8.2248066298342731E-6</c:v>
                </c:pt>
                <c:pt idx="5">
                  <c:v>8.0667403314917459E-6</c:v>
                </c:pt>
                <c:pt idx="6">
                  <c:v>8.3930386740331743E-6</c:v>
                </c:pt>
                <c:pt idx="7">
                  <c:v>8.0312154696132666E-6</c:v>
                </c:pt>
                <c:pt idx="8">
                  <c:v>8.084143646408864E-6</c:v>
                </c:pt>
                <c:pt idx="9">
                  <c:v>7.9026519337016912E-6</c:v>
                </c:pt>
                <c:pt idx="10">
                  <c:v>7.9975690607735006E-6</c:v>
                </c:pt>
                <c:pt idx="11">
                  <c:v>7.9787292817679897E-6</c:v>
                </c:pt>
                <c:pt idx="12">
                  <c:v>8.316022099447553E-6</c:v>
                </c:pt>
                <c:pt idx="13">
                  <c:v>8.6285082872928207E-6</c:v>
                </c:pt>
                <c:pt idx="14">
                  <c:v>7.7206077348066614E-6</c:v>
                </c:pt>
                <c:pt idx="15">
                  <c:v>8.2731491712707374E-6</c:v>
                </c:pt>
                <c:pt idx="16">
                  <c:v>8.3249171270718221E-6</c:v>
                </c:pt>
                <c:pt idx="17">
                  <c:v>8.4555248618784952E-6</c:v>
                </c:pt>
                <c:pt idx="18">
                  <c:v>8.3234254143646764E-6</c:v>
                </c:pt>
                <c:pt idx="19">
                  <c:v>8.1838121546961367E-6</c:v>
                </c:pt>
                <c:pt idx="20">
                  <c:v>8.8079558011050061E-6</c:v>
                </c:pt>
                <c:pt idx="21">
                  <c:v>8.6792265193370581E-6</c:v>
                </c:pt>
                <c:pt idx="22">
                  <c:v>8.7855801104972806E-6</c:v>
                </c:pt>
                <c:pt idx="23">
                  <c:v>8.8829281767955959E-6</c:v>
                </c:pt>
                <c:pt idx="24">
                  <c:v>8.5783977900552508E-6</c:v>
                </c:pt>
                <c:pt idx="25">
                  <c:v>8.7610497237569261E-6</c:v>
                </c:pt>
                <c:pt idx="26">
                  <c:v>8.5634254143646825E-6</c:v>
                </c:pt>
                <c:pt idx="27">
                  <c:v>8.9764088397790549E-6</c:v>
                </c:pt>
                <c:pt idx="28">
                  <c:v>9.1267403314917341E-6</c:v>
                </c:pt>
                <c:pt idx="29">
                  <c:v>8.8439226519337194E-6</c:v>
                </c:pt>
                <c:pt idx="30">
                  <c:v>8.9478453038674259E-6</c:v>
                </c:pt>
                <c:pt idx="31">
                  <c:v>8.8261325966851338E-6</c:v>
                </c:pt>
                <c:pt idx="32">
                  <c:v>8.3970718232044267E-6</c:v>
                </c:pt>
                <c:pt idx="33">
                  <c:v>8.6261878453038768E-6</c:v>
                </c:pt>
                <c:pt idx="34">
                  <c:v>8.7495027624309546E-6</c:v>
                </c:pt>
                <c:pt idx="35">
                  <c:v>8.789171270718255E-6</c:v>
                </c:pt>
                <c:pt idx="36">
                  <c:v>8.7950828729282257E-6</c:v>
                </c:pt>
                <c:pt idx="37">
                  <c:v>9.0237016574585837E-6</c:v>
                </c:pt>
                <c:pt idx="38">
                  <c:v>9.2326519337016852E-6</c:v>
                </c:pt>
                <c:pt idx="39">
                  <c:v>9.2143093922652206E-6</c:v>
                </c:pt>
                <c:pt idx="40">
                  <c:v>9.4528176795580658E-6</c:v>
                </c:pt>
                <c:pt idx="41">
                  <c:v>9.4196132596685541E-6</c:v>
                </c:pt>
                <c:pt idx="42">
                  <c:v>8.9621546961326381E-6</c:v>
                </c:pt>
                <c:pt idx="43">
                  <c:v>9.163480662983467E-6</c:v>
                </c:pt>
                <c:pt idx="44">
                  <c:v>9.2817127071823247E-6</c:v>
                </c:pt>
                <c:pt idx="45">
                  <c:v>9.1092817679558036E-6</c:v>
                </c:pt>
                <c:pt idx="46">
                  <c:v>9.417127071823236E-6</c:v>
                </c:pt>
                <c:pt idx="47">
                  <c:v>9.3865193370166179E-6</c:v>
                </c:pt>
                <c:pt idx="48">
                  <c:v>8.9543093922652282E-6</c:v>
                </c:pt>
                <c:pt idx="49">
                  <c:v>8.6900000000000269E-6</c:v>
                </c:pt>
                <c:pt idx="50">
                  <c:v>8.5620441988950749E-6</c:v>
                </c:pt>
                <c:pt idx="51">
                  <c:v>9.6221546961326284E-6</c:v>
                </c:pt>
                <c:pt idx="52">
                  <c:v>1.0159116022099438E-5</c:v>
                </c:pt>
                <c:pt idx="53">
                  <c:v>1.0780607734806663E-5</c:v>
                </c:pt>
                <c:pt idx="54">
                  <c:v>1.0524917127071818E-5</c:v>
                </c:pt>
                <c:pt idx="55">
                  <c:v>1.0849889502762483E-5</c:v>
                </c:pt>
                <c:pt idx="56">
                  <c:v>1.0792430939226521E-5</c:v>
                </c:pt>
                <c:pt idx="57">
                  <c:v>1.1000055248618865E-5</c:v>
                </c:pt>
                <c:pt idx="58">
                  <c:v>1.0802265193370191E-5</c:v>
                </c:pt>
                <c:pt idx="59">
                  <c:v>1.0622872928176801E-5</c:v>
                </c:pt>
                <c:pt idx="60">
                  <c:v>1.0739116022099448E-5</c:v>
                </c:pt>
                <c:pt idx="61">
                  <c:v>1.1256077348066354E-5</c:v>
                </c:pt>
                <c:pt idx="62">
                  <c:v>1.1272486187845303E-5</c:v>
                </c:pt>
                <c:pt idx="63">
                  <c:v>1.1488839779005574E-5</c:v>
                </c:pt>
                <c:pt idx="64">
                  <c:v>1.1897569060773523E-5</c:v>
                </c:pt>
                <c:pt idx="65">
                  <c:v>1.1224696132596686E-5</c:v>
                </c:pt>
                <c:pt idx="66">
                  <c:v>1.1869502762430984E-5</c:v>
                </c:pt>
                <c:pt idx="67">
                  <c:v>1.2637790055248621E-5</c:v>
                </c:pt>
                <c:pt idx="68">
                  <c:v>1.2578508287292851E-5</c:v>
                </c:pt>
                <c:pt idx="69">
                  <c:v>1.2630165745856401E-5</c:v>
                </c:pt>
                <c:pt idx="70">
                  <c:v>1.2337955801104972E-5</c:v>
                </c:pt>
                <c:pt idx="71">
                  <c:v>1.2024585635359169E-5</c:v>
                </c:pt>
                <c:pt idx="72">
                  <c:v>1.1968066298342585E-5</c:v>
                </c:pt>
                <c:pt idx="73">
                  <c:v>1.2509944751381215E-5</c:v>
                </c:pt>
                <c:pt idx="74">
                  <c:v>1.2619999999999999E-5</c:v>
                </c:pt>
                <c:pt idx="75">
                  <c:v>1.3057016574585639E-5</c:v>
                </c:pt>
                <c:pt idx="76">
                  <c:v>1.2743867403314944E-5</c:v>
                </c:pt>
                <c:pt idx="77">
                  <c:v>1.2676353591160244E-5</c:v>
                </c:pt>
                <c:pt idx="78">
                  <c:v>1.2850497237569101E-5</c:v>
                </c:pt>
                <c:pt idx="79">
                  <c:v>1.2719558011049746E-5</c:v>
                </c:pt>
                <c:pt idx="80">
                  <c:v>1.2365359116022145E-5</c:v>
                </c:pt>
                <c:pt idx="81">
                  <c:v>1.2221657458563569E-5</c:v>
                </c:pt>
                <c:pt idx="82">
                  <c:v>1.2202817679558046E-5</c:v>
                </c:pt>
                <c:pt idx="83">
                  <c:v>1.3560441988950316E-5</c:v>
                </c:pt>
                <c:pt idx="84">
                  <c:v>1.3416795580110522E-5</c:v>
                </c:pt>
                <c:pt idx="85">
                  <c:v>1.3694254143646421E-5</c:v>
                </c:pt>
                <c:pt idx="86">
                  <c:v>1.3503204419889544E-5</c:v>
                </c:pt>
                <c:pt idx="87">
                  <c:v>1.3570662983425421E-5</c:v>
                </c:pt>
                <c:pt idx="88">
                  <c:v>1.3543922651933737E-5</c:v>
                </c:pt>
                <c:pt idx="89">
                  <c:v>1.3781270718232114E-5</c:v>
                </c:pt>
                <c:pt idx="90">
                  <c:v>1.3828618784530428E-5</c:v>
                </c:pt>
                <c:pt idx="91">
                  <c:v>1.4177790055248619E-5</c:v>
                </c:pt>
                <c:pt idx="92">
                  <c:v>1.369961325966854E-5</c:v>
                </c:pt>
                <c:pt idx="93">
                  <c:v>1.4146574585635407E-5</c:v>
                </c:pt>
                <c:pt idx="94">
                  <c:v>1.4407016574585635E-5</c:v>
                </c:pt>
                <c:pt idx="95">
                  <c:v>1.4633204419889528E-5</c:v>
                </c:pt>
                <c:pt idx="96">
                  <c:v>1.4559834254143661E-5</c:v>
                </c:pt>
                <c:pt idx="97">
                  <c:v>1.4395138121546962E-5</c:v>
                </c:pt>
                <c:pt idx="98">
                  <c:v>1.4744917127071822E-5</c:v>
                </c:pt>
                <c:pt idx="99">
                  <c:v>1.4234088397790084E-5</c:v>
                </c:pt>
                <c:pt idx="100">
                  <c:v>1.4374364640884006E-5</c:v>
                </c:pt>
                <c:pt idx="101">
                  <c:v>1.4533977900552487E-5</c:v>
                </c:pt>
                <c:pt idx="102">
                  <c:v>1.5291049723756921E-5</c:v>
                </c:pt>
                <c:pt idx="103">
                  <c:v>1.5784696132596686E-5</c:v>
                </c:pt>
                <c:pt idx="104">
                  <c:v>1.5226022099447563E-5</c:v>
                </c:pt>
                <c:pt idx="105">
                  <c:v>1.5029337016574603E-5</c:v>
                </c:pt>
                <c:pt idx="106">
                  <c:v>1.4857458563535946E-5</c:v>
                </c:pt>
                <c:pt idx="107">
                  <c:v>1.4769723756906111E-5</c:v>
                </c:pt>
                <c:pt idx="108">
                  <c:v>1.356060773480667E-5</c:v>
                </c:pt>
                <c:pt idx="109">
                  <c:v>1.3914143646408884E-5</c:v>
                </c:pt>
                <c:pt idx="110">
                  <c:v>1.4265580110497277E-5</c:v>
                </c:pt>
                <c:pt idx="111">
                  <c:v>1.4002762430939225E-5</c:v>
                </c:pt>
                <c:pt idx="112">
                  <c:v>1.3931933701657492E-5</c:v>
                </c:pt>
                <c:pt idx="113">
                  <c:v>1.3879116022099448E-5</c:v>
                </c:pt>
                <c:pt idx="114">
                  <c:v>1.390436464088403E-5</c:v>
                </c:pt>
                <c:pt idx="115">
                  <c:v>1.3853922651933726E-5</c:v>
                </c:pt>
                <c:pt idx="116">
                  <c:v>1.3350828729281809E-5</c:v>
                </c:pt>
                <c:pt idx="117">
                  <c:v>1.3433701657458614E-5</c:v>
                </c:pt>
                <c:pt idx="118">
                  <c:v>1.3597348066298364E-5</c:v>
                </c:pt>
                <c:pt idx="119">
                  <c:v>1.3487016574585645E-5</c:v>
                </c:pt>
                <c:pt idx="120">
                  <c:v>1.3117790055248621E-5</c:v>
                </c:pt>
                <c:pt idx="121">
                  <c:v>1.2939447513812182E-5</c:v>
                </c:pt>
                <c:pt idx="122">
                  <c:v>1.3037624309392293E-5</c:v>
                </c:pt>
                <c:pt idx="123">
                  <c:v>1.3102983425414381E-5</c:v>
                </c:pt>
                <c:pt idx="124">
                  <c:v>1.319955801104975E-5</c:v>
                </c:pt>
                <c:pt idx="125">
                  <c:v>1.2524475138121583E-5</c:v>
                </c:pt>
                <c:pt idx="126">
                  <c:v>1.2407237569060781E-5</c:v>
                </c:pt>
                <c:pt idx="127">
                  <c:v>1.3954143646408884E-5</c:v>
                </c:pt>
                <c:pt idx="128">
                  <c:v>1.4146961325966876E-5</c:v>
                </c:pt>
                <c:pt idx="129">
                  <c:v>1.4100110497237618E-5</c:v>
                </c:pt>
                <c:pt idx="130">
                  <c:v>1.3943314917127123E-5</c:v>
                </c:pt>
                <c:pt idx="131">
                  <c:v>1.3275359116022144E-5</c:v>
                </c:pt>
                <c:pt idx="132">
                  <c:v>1.1891381215469673E-5</c:v>
                </c:pt>
                <c:pt idx="133">
                  <c:v>1.0590718232044201E-5</c:v>
                </c:pt>
                <c:pt idx="134">
                  <c:v>1.0182320441988989E-5</c:v>
                </c:pt>
                <c:pt idx="135">
                  <c:v>9.8547513812154875E-6</c:v>
                </c:pt>
                <c:pt idx="136">
                  <c:v>1.0075359116022126E-5</c:v>
                </c:pt>
                <c:pt idx="137">
                  <c:v>9.9792817679558207E-6</c:v>
                </c:pt>
                <c:pt idx="138">
                  <c:v>1.0030220994475141E-5</c:v>
                </c:pt>
                <c:pt idx="139">
                  <c:v>9.7389502762431068E-6</c:v>
                </c:pt>
                <c:pt idx="140">
                  <c:v>9.6995580110497629E-6</c:v>
                </c:pt>
                <c:pt idx="141">
                  <c:v>9.6348066298342816E-6</c:v>
                </c:pt>
                <c:pt idx="142">
                  <c:v>9.5449723756906227E-6</c:v>
                </c:pt>
                <c:pt idx="143">
                  <c:v>9.6740331491712767E-6</c:v>
                </c:pt>
                <c:pt idx="144">
                  <c:v>9.7451381215469849E-6</c:v>
                </c:pt>
                <c:pt idx="145">
                  <c:v>9.7365193370165909E-6</c:v>
                </c:pt>
                <c:pt idx="146">
                  <c:v>8.5037016574585768E-6</c:v>
                </c:pt>
                <c:pt idx="147">
                  <c:v>7.8444751381215639E-6</c:v>
                </c:pt>
                <c:pt idx="148">
                  <c:v>7.2378453038674237E-6</c:v>
                </c:pt>
                <c:pt idx="149">
                  <c:v>7.2238674033149489E-6</c:v>
                </c:pt>
                <c:pt idx="150">
                  <c:v>6.531104972375703E-6</c:v>
                </c:pt>
                <c:pt idx="151">
                  <c:v>5.7870165745856462E-6</c:v>
                </c:pt>
                <c:pt idx="152">
                  <c:v>5.447248618784555E-6</c:v>
                </c:pt>
                <c:pt idx="153">
                  <c:v>5.015856353591174E-6</c:v>
                </c:pt>
                <c:pt idx="154">
                  <c:v>5.170966850828737E-6</c:v>
                </c:pt>
                <c:pt idx="155">
                  <c:v>5.0928839779005533E-6</c:v>
                </c:pt>
                <c:pt idx="156">
                  <c:v>5.3232154696132707E-6</c:v>
                </c:pt>
                <c:pt idx="157">
                  <c:v>5.2705745856353776E-6</c:v>
                </c:pt>
                <c:pt idx="158">
                  <c:v>4.823983425414384E-6</c:v>
                </c:pt>
                <c:pt idx="159">
                  <c:v>4.959182320441998E-6</c:v>
                </c:pt>
                <c:pt idx="160">
                  <c:v>5.2214033149171525E-6</c:v>
                </c:pt>
                <c:pt idx="161">
                  <c:v>5.453756906077359E-6</c:v>
                </c:pt>
                <c:pt idx="162">
                  <c:v>5.3227237569060814E-6</c:v>
                </c:pt>
                <c:pt idx="163">
                  <c:v>5.0334972375690759E-6</c:v>
                </c:pt>
                <c:pt idx="164">
                  <c:v>4.9530828729281903E-6</c:v>
                </c:pt>
                <c:pt idx="165">
                  <c:v>4.9222707182320601E-6</c:v>
                </c:pt>
                <c:pt idx="166">
                  <c:v>4.8933314917127276E-6</c:v>
                </c:pt>
                <c:pt idx="167">
                  <c:v>5.3441436464088479E-6</c:v>
                </c:pt>
                <c:pt idx="168">
                  <c:v>5.1109226519337104E-6</c:v>
                </c:pt>
                <c:pt idx="169">
                  <c:v>5.3357016574585777E-6</c:v>
                </c:pt>
                <c:pt idx="170">
                  <c:v>5.1003370165745972E-6</c:v>
                </c:pt>
                <c:pt idx="171">
                  <c:v>4.9915193370165863E-6</c:v>
                </c:pt>
                <c:pt idx="172">
                  <c:v>5.1324917127071988E-6</c:v>
                </c:pt>
                <c:pt idx="173">
                  <c:v>5.0536519337016834E-6</c:v>
                </c:pt>
                <c:pt idx="174">
                  <c:v>5.0722044198895188E-6</c:v>
                </c:pt>
                <c:pt idx="175">
                  <c:v>5.0849668508287314E-6</c:v>
                </c:pt>
                <c:pt idx="176">
                  <c:v>5.2712486187845621E-6</c:v>
                </c:pt>
                <c:pt idx="177">
                  <c:v>5.1221602209944793E-6</c:v>
                </c:pt>
                <c:pt idx="178">
                  <c:v>4.7744585635359122E-6</c:v>
                </c:pt>
                <c:pt idx="179">
                  <c:v>5.0458066298342659E-6</c:v>
                </c:pt>
                <c:pt idx="180">
                  <c:v>4.9952928176795753E-6</c:v>
                </c:pt>
                <c:pt idx="181">
                  <c:v>5.073392265193396E-6</c:v>
                </c:pt>
                <c:pt idx="182">
                  <c:v>4.8614198895027769E-6</c:v>
                </c:pt>
                <c:pt idx="183">
                  <c:v>5.0744917127072012E-6</c:v>
                </c:pt>
                <c:pt idx="184">
                  <c:v>4.9781988950276522E-6</c:v>
                </c:pt>
                <c:pt idx="185">
                  <c:v>4.8431988950276476E-6</c:v>
                </c:pt>
                <c:pt idx="186">
                  <c:v>4.9259668508287334E-6</c:v>
                </c:pt>
                <c:pt idx="187">
                  <c:v>4.7570883977900648E-6</c:v>
                </c:pt>
                <c:pt idx="188">
                  <c:v>4.733856353591185E-6</c:v>
                </c:pt>
                <c:pt idx="189">
                  <c:v>4.7988784530386937E-6</c:v>
                </c:pt>
                <c:pt idx="190">
                  <c:v>5.070325966850842E-6</c:v>
                </c:pt>
                <c:pt idx="191">
                  <c:v>4.9248563535911735E-6</c:v>
                </c:pt>
                <c:pt idx="192">
                  <c:v>4.7214530386740507E-6</c:v>
                </c:pt>
                <c:pt idx="193">
                  <c:v>4.8039060773480693E-6</c:v>
                </c:pt>
                <c:pt idx="194">
                  <c:v>4.8503259668508399E-6</c:v>
                </c:pt>
                <c:pt idx="195">
                  <c:v>4.6658950276243094E-6</c:v>
                </c:pt>
                <c:pt idx="196">
                  <c:v>4.4974640883977987E-6</c:v>
                </c:pt>
                <c:pt idx="197">
                  <c:v>4.8348397790055314E-6</c:v>
                </c:pt>
                <c:pt idx="198">
                  <c:v>4.9189613259668712E-6</c:v>
                </c:pt>
                <c:pt idx="199">
                  <c:v>4.8302928176795752E-6</c:v>
                </c:pt>
                <c:pt idx="200">
                  <c:v>4.6063204419889603E-6</c:v>
                </c:pt>
                <c:pt idx="201">
                  <c:v>4.6751160220994504E-6</c:v>
                </c:pt>
                <c:pt idx="202">
                  <c:v>4.6021325966850815E-6</c:v>
                </c:pt>
                <c:pt idx="203">
                  <c:v>4.8101491712707317E-6</c:v>
                </c:pt>
                <c:pt idx="204">
                  <c:v>4.4933480662983575E-6</c:v>
                </c:pt>
                <c:pt idx="205">
                  <c:v>4.4531823204419913E-6</c:v>
                </c:pt>
                <c:pt idx="206">
                  <c:v>4.7244143646408838E-6</c:v>
                </c:pt>
                <c:pt idx="207">
                  <c:v>4.6465193370165803E-6</c:v>
                </c:pt>
                <c:pt idx="208">
                  <c:v>4.8128508287292819E-6</c:v>
                </c:pt>
                <c:pt idx="209">
                  <c:v>4.5568397790055334E-6</c:v>
                </c:pt>
                <c:pt idx="210">
                  <c:v>4.4926685082873041E-6</c:v>
                </c:pt>
                <c:pt idx="211">
                  <c:v>4.5998176795580133E-6</c:v>
                </c:pt>
                <c:pt idx="212">
                  <c:v>4.7022596685082914E-6</c:v>
                </c:pt>
                <c:pt idx="213">
                  <c:v>4.5357624309392504E-6</c:v>
                </c:pt>
                <c:pt idx="214">
                  <c:v>4.5104751381215514E-6</c:v>
                </c:pt>
                <c:pt idx="215">
                  <c:v>4.6539779005524913E-6</c:v>
                </c:pt>
                <c:pt idx="216">
                  <c:v>4.2915469613259704E-6</c:v>
                </c:pt>
                <c:pt idx="217">
                  <c:v>4.1625911602209942E-6</c:v>
                </c:pt>
                <c:pt idx="218">
                  <c:v>4.2822209944751601E-6</c:v>
                </c:pt>
                <c:pt idx="219">
                  <c:v>4.0277237569060794E-6</c:v>
                </c:pt>
                <c:pt idx="220">
                  <c:v>4.1300220994475308E-6</c:v>
                </c:pt>
                <c:pt idx="221">
                  <c:v>4.3699226519337128E-6</c:v>
                </c:pt>
                <c:pt idx="222">
                  <c:v>4.2886629834254386E-6</c:v>
                </c:pt>
                <c:pt idx="223">
                  <c:v>4.3077955801104973E-6</c:v>
                </c:pt>
                <c:pt idx="224">
                  <c:v>3.9812762430939358E-6</c:v>
                </c:pt>
                <c:pt idx="225">
                  <c:v>3.9842541436464237E-6</c:v>
                </c:pt>
                <c:pt idx="226">
                  <c:v>4.1546740331491798E-6</c:v>
                </c:pt>
                <c:pt idx="227">
                  <c:v>4.1558342541436484E-6</c:v>
                </c:pt>
                <c:pt idx="228">
                  <c:v>4.2342817679558096E-6</c:v>
                </c:pt>
                <c:pt idx="229">
                  <c:v>4.1629944751381233E-6</c:v>
                </c:pt>
                <c:pt idx="230">
                  <c:v>3.9457016574585783E-6</c:v>
                </c:pt>
                <c:pt idx="231">
                  <c:v>4.0858895027624418E-6</c:v>
                </c:pt>
                <c:pt idx="232">
                  <c:v>4.2481988950276473E-6</c:v>
                </c:pt>
                <c:pt idx="233">
                  <c:v>4.2364806629834412E-6</c:v>
                </c:pt>
                <c:pt idx="234">
                  <c:v>4.0764088397790162E-6</c:v>
                </c:pt>
                <c:pt idx="235">
                  <c:v>4.2487734806630093E-6</c:v>
                </c:pt>
                <c:pt idx="236">
                  <c:v>4.0204696132596889E-6</c:v>
                </c:pt>
                <c:pt idx="237">
                  <c:v>4.0348342541436524E-6</c:v>
                </c:pt>
                <c:pt idx="238">
                  <c:v>4.2604254143646604E-6</c:v>
                </c:pt>
                <c:pt idx="239">
                  <c:v>4.266375690607747E-6</c:v>
                </c:pt>
              </c:numCache>
            </c:numRef>
          </c:val>
        </c:ser>
        <c:ser>
          <c:idx val="91"/>
          <c:order val="91"/>
          <c:tx>
            <c:strRef>
              <c:f>plot_data_c!$A$93</c:f>
              <c:strCache>
                <c:ptCount val="1"/>
                <c:pt idx="0">
                  <c:v>910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plot_data_c!$B$93:$IG$93</c:f>
              <c:numCache>
                <c:formatCode>General</c:formatCode>
                <c:ptCount val="240"/>
                <c:pt idx="0">
                  <c:v>8.0856284153005548E-6</c:v>
                </c:pt>
                <c:pt idx="1">
                  <c:v>7.9183606557377364E-6</c:v>
                </c:pt>
                <c:pt idx="2">
                  <c:v>7.6953005464480922E-6</c:v>
                </c:pt>
                <c:pt idx="3">
                  <c:v>7.7663934426229788E-6</c:v>
                </c:pt>
                <c:pt idx="4">
                  <c:v>7.8250819672131315E-6</c:v>
                </c:pt>
                <c:pt idx="5">
                  <c:v>7.8607103825136922E-6</c:v>
                </c:pt>
                <c:pt idx="6">
                  <c:v>7.998032786885271E-6</c:v>
                </c:pt>
                <c:pt idx="7">
                  <c:v>8.0707650273224267E-6</c:v>
                </c:pt>
                <c:pt idx="8">
                  <c:v>7.8573224043716134E-6</c:v>
                </c:pt>
                <c:pt idx="9">
                  <c:v>7.599836065573794E-6</c:v>
                </c:pt>
                <c:pt idx="10">
                  <c:v>7.8142622950819979E-6</c:v>
                </c:pt>
                <c:pt idx="11">
                  <c:v>8.1301092896174866E-6</c:v>
                </c:pt>
                <c:pt idx="12">
                  <c:v>8.1273224043715701E-6</c:v>
                </c:pt>
                <c:pt idx="13">
                  <c:v>8.4110928961748864E-6</c:v>
                </c:pt>
                <c:pt idx="14">
                  <c:v>8.0073224043715831E-6</c:v>
                </c:pt>
                <c:pt idx="15">
                  <c:v>8.3261202185792791E-6</c:v>
                </c:pt>
                <c:pt idx="16">
                  <c:v>8.1250819672131167E-6</c:v>
                </c:pt>
                <c:pt idx="17">
                  <c:v>8.4596721311475763E-6</c:v>
                </c:pt>
                <c:pt idx="18">
                  <c:v>8.3616939890710644E-6</c:v>
                </c:pt>
                <c:pt idx="19">
                  <c:v>8.2444262295082337E-6</c:v>
                </c:pt>
                <c:pt idx="20">
                  <c:v>8.5331147540983825E-6</c:v>
                </c:pt>
                <c:pt idx="21">
                  <c:v>8.6653551912568346E-6</c:v>
                </c:pt>
                <c:pt idx="22">
                  <c:v>8.5391803278688794E-6</c:v>
                </c:pt>
                <c:pt idx="23">
                  <c:v>8.2531147540983818E-6</c:v>
                </c:pt>
                <c:pt idx="24">
                  <c:v>8.366775956284186E-6</c:v>
                </c:pt>
                <c:pt idx="25">
                  <c:v>8.2904371584699904E-6</c:v>
                </c:pt>
                <c:pt idx="26">
                  <c:v>8.4100546448087779E-6</c:v>
                </c:pt>
                <c:pt idx="27">
                  <c:v>8.7960109289617678E-6</c:v>
                </c:pt>
                <c:pt idx="28">
                  <c:v>8.7991256830601167E-6</c:v>
                </c:pt>
                <c:pt idx="29">
                  <c:v>8.9189617486338739E-6</c:v>
                </c:pt>
                <c:pt idx="30">
                  <c:v>8.683060109289653E-6</c:v>
                </c:pt>
                <c:pt idx="31">
                  <c:v>8.4818032786885566E-6</c:v>
                </c:pt>
                <c:pt idx="32">
                  <c:v>8.5966120218579574E-6</c:v>
                </c:pt>
                <c:pt idx="33">
                  <c:v>8.7582513661202266E-6</c:v>
                </c:pt>
                <c:pt idx="34">
                  <c:v>8.6985245901639706E-6</c:v>
                </c:pt>
                <c:pt idx="35">
                  <c:v>8.5638797814207726E-6</c:v>
                </c:pt>
                <c:pt idx="36">
                  <c:v>8.5371038251366338E-6</c:v>
                </c:pt>
                <c:pt idx="37">
                  <c:v>9.0451912568306283E-6</c:v>
                </c:pt>
                <c:pt idx="38">
                  <c:v>8.9345355191257356E-6</c:v>
                </c:pt>
                <c:pt idx="39">
                  <c:v>8.7074316939891036E-6</c:v>
                </c:pt>
                <c:pt idx="40">
                  <c:v>9.4085792349727139E-6</c:v>
                </c:pt>
                <c:pt idx="41">
                  <c:v>9.1075956284153262E-6</c:v>
                </c:pt>
                <c:pt idx="42">
                  <c:v>9.2703825136612479E-6</c:v>
                </c:pt>
                <c:pt idx="43">
                  <c:v>9.0486885245901666E-6</c:v>
                </c:pt>
                <c:pt idx="44">
                  <c:v>8.9754644808743538E-6</c:v>
                </c:pt>
                <c:pt idx="45">
                  <c:v>9.1177049180328092E-6</c:v>
                </c:pt>
                <c:pt idx="46">
                  <c:v>9.2203278688524594E-6</c:v>
                </c:pt>
                <c:pt idx="47">
                  <c:v>9.4272131147541067E-6</c:v>
                </c:pt>
                <c:pt idx="48">
                  <c:v>8.7558469945355536E-6</c:v>
                </c:pt>
                <c:pt idx="49">
                  <c:v>8.8665027322404853E-6</c:v>
                </c:pt>
                <c:pt idx="50">
                  <c:v>8.9215846994535793E-6</c:v>
                </c:pt>
                <c:pt idx="51">
                  <c:v>1.0157868852459015E-5</c:v>
                </c:pt>
                <c:pt idx="52">
                  <c:v>1.0762185792349768E-5</c:v>
                </c:pt>
                <c:pt idx="53">
                  <c:v>1.0541475409836126E-5</c:v>
                </c:pt>
                <c:pt idx="54">
                  <c:v>1.0634153005464505E-5</c:v>
                </c:pt>
                <c:pt idx="55">
                  <c:v>1.0628087431693989E-5</c:v>
                </c:pt>
                <c:pt idx="56">
                  <c:v>1.0563005464480915E-5</c:v>
                </c:pt>
                <c:pt idx="57">
                  <c:v>1.0610928961748641E-5</c:v>
                </c:pt>
                <c:pt idx="58">
                  <c:v>1.0823770491803329E-5</c:v>
                </c:pt>
                <c:pt idx="59">
                  <c:v>1.0820054644808804E-5</c:v>
                </c:pt>
                <c:pt idx="60">
                  <c:v>1.0780218579234971E-5</c:v>
                </c:pt>
                <c:pt idx="61">
                  <c:v>1.1265519125683101E-5</c:v>
                </c:pt>
                <c:pt idx="62">
                  <c:v>1.0853661202185825E-5</c:v>
                </c:pt>
                <c:pt idx="63">
                  <c:v>1.1220601092896216E-5</c:v>
                </c:pt>
                <c:pt idx="64">
                  <c:v>1.1695245901639345E-5</c:v>
                </c:pt>
                <c:pt idx="65">
                  <c:v>1.14534972677596E-5</c:v>
                </c:pt>
                <c:pt idx="66">
                  <c:v>1.1793989071038286E-5</c:v>
                </c:pt>
                <c:pt idx="67">
                  <c:v>1.1742513661202247E-5</c:v>
                </c:pt>
                <c:pt idx="68">
                  <c:v>1.2062240437158485E-5</c:v>
                </c:pt>
                <c:pt idx="69">
                  <c:v>1.2498251366120242E-5</c:v>
                </c:pt>
                <c:pt idx="70">
                  <c:v>1.173163934426236E-5</c:v>
                </c:pt>
                <c:pt idx="71">
                  <c:v>1.2098142076502732E-5</c:v>
                </c:pt>
                <c:pt idx="72">
                  <c:v>1.2138907103825137E-5</c:v>
                </c:pt>
                <c:pt idx="73">
                  <c:v>1.2289945355191259E-5</c:v>
                </c:pt>
                <c:pt idx="74">
                  <c:v>1.2434153005464504E-5</c:v>
                </c:pt>
                <c:pt idx="75">
                  <c:v>1.2526885245901697E-5</c:v>
                </c:pt>
                <c:pt idx="76">
                  <c:v>1.2137595628415341E-5</c:v>
                </c:pt>
                <c:pt idx="77">
                  <c:v>1.2807377049180379E-5</c:v>
                </c:pt>
                <c:pt idx="78">
                  <c:v>1.2785573770491826E-5</c:v>
                </c:pt>
                <c:pt idx="79">
                  <c:v>1.2340874316939952E-5</c:v>
                </c:pt>
                <c:pt idx="80">
                  <c:v>1.2123005464480911E-5</c:v>
                </c:pt>
                <c:pt idx="81">
                  <c:v>1.1817267759562871E-5</c:v>
                </c:pt>
                <c:pt idx="82">
                  <c:v>1.2070218579234968E-5</c:v>
                </c:pt>
                <c:pt idx="83">
                  <c:v>1.2972732240437207E-5</c:v>
                </c:pt>
                <c:pt idx="84">
                  <c:v>1.312453551912574E-5</c:v>
                </c:pt>
                <c:pt idx="85">
                  <c:v>1.3199726775956283E-5</c:v>
                </c:pt>
                <c:pt idx="86">
                  <c:v>1.3234972677595647E-5</c:v>
                </c:pt>
                <c:pt idx="87">
                  <c:v>1.3524808743169462E-5</c:v>
                </c:pt>
                <c:pt idx="88">
                  <c:v>1.3307868852459045E-5</c:v>
                </c:pt>
                <c:pt idx="89">
                  <c:v>1.3238032786885268E-5</c:v>
                </c:pt>
                <c:pt idx="90">
                  <c:v>1.3357049180327883E-5</c:v>
                </c:pt>
                <c:pt idx="91">
                  <c:v>1.352131147540986E-5</c:v>
                </c:pt>
                <c:pt idx="92">
                  <c:v>1.3414863387978181E-5</c:v>
                </c:pt>
                <c:pt idx="93">
                  <c:v>1.4260327868852504E-5</c:v>
                </c:pt>
                <c:pt idx="94">
                  <c:v>1.3985355191256879E-5</c:v>
                </c:pt>
                <c:pt idx="95">
                  <c:v>1.405229508196724E-5</c:v>
                </c:pt>
                <c:pt idx="96">
                  <c:v>1.3762950819672186E-5</c:v>
                </c:pt>
                <c:pt idx="97">
                  <c:v>1.4057049180327873E-5</c:v>
                </c:pt>
                <c:pt idx="98">
                  <c:v>1.4293333333333341E-5</c:v>
                </c:pt>
                <c:pt idx="99">
                  <c:v>1.4221530054644821E-5</c:v>
                </c:pt>
                <c:pt idx="100">
                  <c:v>1.4627103825136633E-5</c:v>
                </c:pt>
                <c:pt idx="101">
                  <c:v>1.4417486338797838E-5</c:v>
                </c:pt>
                <c:pt idx="102">
                  <c:v>1.4166120218579286E-5</c:v>
                </c:pt>
                <c:pt idx="103">
                  <c:v>1.4999398907103825E-5</c:v>
                </c:pt>
                <c:pt idx="104">
                  <c:v>1.4756448087431701E-5</c:v>
                </c:pt>
                <c:pt idx="105">
                  <c:v>1.469890710382514E-5</c:v>
                </c:pt>
                <c:pt idx="106">
                  <c:v>1.4446994535519143E-5</c:v>
                </c:pt>
                <c:pt idx="107">
                  <c:v>1.4041912568306015E-5</c:v>
                </c:pt>
                <c:pt idx="108">
                  <c:v>1.2855846994535521E-5</c:v>
                </c:pt>
                <c:pt idx="109">
                  <c:v>1.3438415300546471E-5</c:v>
                </c:pt>
                <c:pt idx="110">
                  <c:v>1.4362185792349766E-5</c:v>
                </c:pt>
                <c:pt idx="111">
                  <c:v>1.396103825136618E-5</c:v>
                </c:pt>
                <c:pt idx="112">
                  <c:v>1.4077814207650304E-5</c:v>
                </c:pt>
                <c:pt idx="113">
                  <c:v>1.3402185792349778E-5</c:v>
                </c:pt>
                <c:pt idx="114">
                  <c:v>1.3768032786885287E-5</c:v>
                </c:pt>
                <c:pt idx="115">
                  <c:v>1.3181202185792361E-5</c:v>
                </c:pt>
                <c:pt idx="116">
                  <c:v>1.3066612021857923E-5</c:v>
                </c:pt>
                <c:pt idx="117">
                  <c:v>1.3663387978142101E-5</c:v>
                </c:pt>
                <c:pt idx="118">
                  <c:v>1.3340437158469979E-5</c:v>
                </c:pt>
                <c:pt idx="119">
                  <c:v>1.2942131147541026E-5</c:v>
                </c:pt>
                <c:pt idx="120">
                  <c:v>1.2965901639344294E-5</c:v>
                </c:pt>
                <c:pt idx="121">
                  <c:v>1.2724043715847022E-5</c:v>
                </c:pt>
                <c:pt idx="122">
                  <c:v>1.2770546448087475E-5</c:v>
                </c:pt>
                <c:pt idx="123">
                  <c:v>1.2963114754098386E-5</c:v>
                </c:pt>
                <c:pt idx="124">
                  <c:v>1.2949398907103825E-5</c:v>
                </c:pt>
                <c:pt idx="125">
                  <c:v>1.2743770491803324E-5</c:v>
                </c:pt>
                <c:pt idx="126">
                  <c:v>1.2474480874316943E-5</c:v>
                </c:pt>
                <c:pt idx="127">
                  <c:v>1.3101311475409843E-5</c:v>
                </c:pt>
                <c:pt idx="128">
                  <c:v>1.4128797814207681E-5</c:v>
                </c:pt>
                <c:pt idx="129">
                  <c:v>1.3982185792349781E-5</c:v>
                </c:pt>
                <c:pt idx="130">
                  <c:v>1.39231147540984E-5</c:v>
                </c:pt>
                <c:pt idx="131">
                  <c:v>1.3467158469945413E-5</c:v>
                </c:pt>
                <c:pt idx="132">
                  <c:v>1.1596830601092931E-5</c:v>
                </c:pt>
                <c:pt idx="133">
                  <c:v>1.0356448087431701E-5</c:v>
                </c:pt>
                <c:pt idx="134">
                  <c:v>1.0182131147541017E-5</c:v>
                </c:pt>
                <c:pt idx="135">
                  <c:v>9.9756830601093426E-6</c:v>
                </c:pt>
                <c:pt idx="136">
                  <c:v>9.7613114754098363E-6</c:v>
                </c:pt>
                <c:pt idx="137">
                  <c:v>1.0107868852459021E-5</c:v>
                </c:pt>
                <c:pt idx="138">
                  <c:v>9.6086338797814569E-6</c:v>
                </c:pt>
                <c:pt idx="139">
                  <c:v>9.6495628415300547E-6</c:v>
                </c:pt>
                <c:pt idx="140">
                  <c:v>9.4710382513661651E-6</c:v>
                </c:pt>
                <c:pt idx="141">
                  <c:v>9.6146448087432089E-6</c:v>
                </c:pt>
                <c:pt idx="142">
                  <c:v>9.7049726775956456E-6</c:v>
                </c:pt>
                <c:pt idx="143">
                  <c:v>9.2286885245901648E-6</c:v>
                </c:pt>
                <c:pt idx="144">
                  <c:v>9.3183060109290103E-6</c:v>
                </c:pt>
                <c:pt idx="145">
                  <c:v>9.2130601092896429E-6</c:v>
                </c:pt>
                <c:pt idx="146">
                  <c:v>8.1738251366120246E-6</c:v>
                </c:pt>
                <c:pt idx="147">
                  <c:v>7.519781420765049E-6</c:v>
                </c:pt>
                <c:pt idx="148">
                  <c:v>7.0343169398907198E-6</c:v>
                </c:pt>
                <c:pt idx="149">
                  <c:v>6.9231693989071318E-6</c:v>
                </c:pt>
                <c:pt idx="150">
                  <c:v>6.5719672131147843E-6</c:v>
                </c:pt>
                <c:pt idx="151">
                  <c:v>5.763879781420791E-6</c:v>
                </c:pt>
                <c:pt idx="152">
                  <c:v>5.0554644808743422E-6</c:v>
                </c:pt>
                <c:pt idx="153">
                  <c:v>4.9943224043716104E-6</c:v>
                </c:pt>
                <c:pt idx="154">
                  <c:v>4.7773497267759704E-6</c:v>
                </c:pt>
                <c:pt idx="155">
                  <c:v>4.9494207650273476E-6</c:v>
                </c:pt>
                <c:pt idx="156">
                  <c:v>4.8556775956284291E-6</c:v>
                </c:pt>
                <c:pt idx="157">
                  <c:v>4.8304371584699524E-6</c:v>
                </c:pt>
                <c:pt idx="158">
                  <c:v>4.9116229508196968E-6</c:v>
                </c:pt>
                <c:pt idx="159">
                  <c:v>4.9938306010929109E-6</c:v>
                </c:pt>
                <c:pt idx="160">
                  <c:v>5.030622950819696E-6</c:v>
                </c:pt>
                <c:pt idx="161">
                  <c:v>4.96445355191258E-6</c:v>
                </c:pt>
                <c:pt idx="162">
                  <c:v>5.3059890710382524E-6</c:v>
                </c:pt>
                <c:pt idx="163">
                  <c:v>5.1657103825136807E-6</c:v>
                </c:pt>
                <c:pt idx="164">
                  <c:v>5.0865846994535652E-6</c:v>
                </c:pt>
                <c:pt idx="165">
                  <c:v>4.9548142076502731E-6</c:v>
                </c:pt>
                <c:pt idx="166">
                  <c:v>4.875366120218597E-6</c:v>
                </c:pt>
                <c:pt idx="167">
                  <c:v>4.8087595628415443E-6</c:v>
                </c:pt>
                <c:pt idx="168">
                  <c:v>5.040781420765041E-6</c:v>
                </c:pt>
                <c:pt idx="169">
                  <c:v>5.1425464480874395E-6</c:v>
                </c:pt>
                <c:pt idx="170">
                  <c:v>5.3481366120218728E-6</c:v>
                </c:pt>
                <c:pt idx="171">
                  <c:v>5.1294207650273365E-6</c:v>
                </c:pt>
                <c:pt idx="172">
                  <c:v>4.9631475409836238E-6</c:v>
                </c:pt>
                <c:pt idx="173">
                  <c:v>4.9778306010929097E-6</c:v>
                </c:pt>
                <c:pt idx="174">
                  <c:v>4.7789890710382513E-6</c:v>
                </c:pt>
                <c:pt idx="175">
                  <c:v>4.9633442622950904E-6</c:v>
                </c:pt>
                <c:pt idx="176">
                  <c:v>5.2233879781420814E-6</c:v>
                </c:pt>
                <c:pt idx="177">
                  <c:v>5.0252841530054714E-6</c:v>
                </c:pt>
                <c:pt idx="178">
                  <c:v>5.1997213114754179E-6</c:v>
                </c:pt>
                <c:pt idx="179">
                  <c:v>5.1320382513661318E-6</c:v>
                </c:pt>
                <c:pt idx="180">
                  <c:v>4.9827377049180534E-6</c:v>
                </c:pt>
                <c:pt idx="181">
                  <c:v>4.9024754098360801E-6</c:v>
                </c:pt>
                <c:pt idx="182">
                  <c:v>4.8352896174863511E-6</c:v>
                </c:pt>
                <c:pt idx="183">
                  <c:v>4.9798142076502838E-6</c:v>
                </c:pt>
                <c:pt idx="184">
                  <c:v>4.7543770491803391E-6</c:v>
                </c:pt>
                <c:pt idx="185">
                  <c:v>4.8284098360655738E-6</c:v>
                </c:pt>
                <c:pt idx="186">
                  <c:v>4.866852459016393E-6</c:v>
                </c:pt>
                <c:pt idx="187">
                  <c:v>4.793961748633899E-6</c:v>
                </c:pt>
                <c:pt idx="188">
                  <c:v>4.6933005464480877E-6</c:v>
                </c:pt>
                <c:pt idx="189">
                  <c:v>4.7059398907103936E-6</c:v>
                </c:pt>
                <c:pt idx="190">
                  <c:v>4.9034098360655824E-6</c:v>
                </c:pt>
                <c:pt idx="191">
                  <c:v>4.6384098360655731E-6</c:v>
                </c:pt>
                <c:pt idx="192">
                  <c:v>4.8129234972677718E-6</c:v>
                </c:pt>
                <c:pt idx="193">
                  <c:v>4.773486338797824E-6</c:v>
                </c:pt>
                <c:pt idx="194">
                  <c:v>4.5276775956284248E-6</c:v>
                </c:pt>
                <c:pt idx="195">
                  <c:v>4.311770491803297E-6</c:v>
                </c:pt>
                <c:pt idx="196">
                  <c:v>4.469912568306011E-6</c:v>
                </c:pt>
                <c:pt idx="197">
                  <c:v>4.4564480874317148E-6</c:v>
                </c:pt>
                <c:pt idx="198">
                  <c:v>4.5048524590163938E-6</c:v>
                </c:pt>
                <c:pt idx="199">
                  <c:v>4.9151202185792444E-6</c:v>
                </c:pt>
                <c:pt idx="200">
                  <c:v>4.546808743169412E-6</c:v>
                </c:pt>
                <c:pt idx="201">
                  <c:v>4.7493879781420873E-6</c:v>
                </c:pt>
                <c:pt idx="202">
                  <c:v>4.5004535519125807E-6</c:v>
                </c:pt>
                <c:pt idx="203">
                  <c:v>4.7283497267759646E-6</c:v>
                </c:pt>
                <c:pt idx="204">
                  <c:v>4.7461639344262509E-6</c:v>
                </c:pt>
                <c:pt idx="205">
                  <c:v>4.7763715846994789E-6</c:v>
                </c:pt>
                <c:pt idx="206">
                  <c:v>4.5884863387978173E-6</c:v>
                </c:pt>
                <c:pt idx="207">
                  <c:v>4.7462896174863558E-6</c:v>
                </c:pt>
                <c:pt idx="208">
                  <c:v>4.6650874316939913E-6</c:v>
                </c:pt>
                <c:pt idx="209">
                  <c:v>4.4429726775956382E-6</c:v>
                </c:pt>
                <c:pt idx="210">
                  <c:v>4.4156994535519364E-6</c:v>
                </c:pt>
                <c:pt idx="211">
                  <c:v>4.3316502732240604E-6</c:v>
                </c:pt>
                <c:pt idx="212">
                  <c:v>4.0222622950819866E-6</c:v>
                </c:pt>
                <c:pt idx="213">
                  <c:v>4.2687158469945374E-6</c:v>
                </c:pt>
                <c:pt idx="214">
                  <c:v>4.2903606557377188E-6</c:v>
                </c:pt>
                <c:pt idx="215">
                  <c:v>4.4822786885246175E-6</c:v>
                </c:pt>
                <c:pt idx="216">
                  <c:v>4.3590109289617491E-6</c:v>
                </c:pt>
                <c:pt idx="217">
                  <c:v>4.1351202185792374E-6</c:v>
                </c:pt>
                <c:pt idx="218">
                  <c:v>4.1443497267759563E-6</c:v>
                </c:pt>
                <c:pt idx="219">
                  <c:v>4.0341639344262415E-6</c:v>
                </c:pt>
                <c:pt idx="220">
                  <c:v>4.1299508196721323E-6</c:v>
                </c:pt>
                <c:pt idx="221">
                  <c:v>4.223770491803298E-6</c:v>
                </c:pt>
                <c:pt idx="222">
                  <c:v>4.1519071038251482E-6</c:v>
                </c:pt>
                <c:pt idx="223">
                  <c:v>4.0130437158470133E-6</c:v>
                </c:pt>
                <c:pt idx="224">
                  <c:v>4.2836338797814342E-6</c:v>
                </c:pt>
                <c:pt idx="225">
                  <c:v>4.2526612021858005E-6</c:v>
                </c:pt>
                <c:pt idx="226">
                  <c:v>4.2366229508196982E-6</c:v>
                </c:pt>
                <c:pt idx="227">
                  <c:v>4.2190546448087515E-6</c:v>
                </c:pt>
                <c:pt idx="228">
                  <c:v>4.2662732240437395E-6</c:v>
                </c:pt>
                <c:pt idx="229">
                  <c:v>4.1931475409836134E-6</c:v>
                </c:pt>
                <c:pt idx="230">
                  <c:v>4.1755464480874333E-6</c:v>
                </c:pt>
                <c:pt idx="231">
                  <c:v>4.2770437158470162E-6</c:v>
                </c:pt>
                <c:pt idx="232">
                  <c:v>4.0220655737704895E-6</c:v>
                </c:pt>
                <c:pt idx="233">
                  <c:v>4.1968306010929014E-6</c:v>
                </c:pt>
                <c:pt idx="234">
                  <c:v>4.1764153005464484E-6</c:v>
                </c:pt>
                <c:pt idx="235">
                  <c:v>4.017693989071054E-6</c:v>
                </c:pt>
                <c:pt idx="236">
                  <c:v>4.0865245901639443E-6</c:v>
                </c:pt>
                <c:pt idx="237">
                  <c:v>4.215377049180343E-6</c:v>
                </c:pt>
                <c:pt idx="238">
                  <c:v>4.095398907103843E-6</c:v>
                </c:pt>
                <c:pt idx="239">
                  <c:v>4.2551202185792414E-6</c:v>
                </c:pt>
              </c:numCache>
            </c:numRef>
          </c:val>
        </c:ser>
        <c:ser>
          <c:idx val="92"/>
          <c:order val="92"/>
          <c:tx>
            <c:strRef>
              <c:f>plot_data_c!$A$94</c:f>
              <c:strCache>
                <c:ptCount val="1"/>
                <c:pt idx="0">
                  <c:v>920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plot_data_c!$B$94:$IG$94</c:f>
              <c:numCache>
                <c:formatCode>General</c:formatCode>
                <c:ptCount val="240"/>
                <c:pt idx="0">
                  <c:v>8.0065945945946394E-6</c:v>
                </c:pt>
                <c:pt idx="1">
                  <c:v>8.1783783783783786E-6</c:v>
                </c:pt>
                <c:pt idx="2">
                  <c:v>7.5702162162162292E-6</c:v>
                </c:pt>
                <c:pt idx="3">
                  <c:v>7.7022702702702855E-6</c:v>
                </c:pt>
                <c:pt idx="4">
                  <c:v>7.9425405405405568E-6</c:v>
                </c:pt>
                <c:pt idx="5">
                  <c:v>8.0404324324324637E-6</c:v>
                </c:pt>
                <c:pt idx="6">
                  <c:v>7.5908108108108251E-6</c:v>
                </c:pt>
                <c:pt idx="7">
                  <c:v>7.5900540540540779E-6</c:v>
                </c:pt>
                <c:pt idx="8">
                  <c:v>7.7907567567567734E-6</c:v>
                </c:pt>
                <c:pt idx="9">
                  <c:v>8.3738378378378851E-6</c:v>
                </c:pt>
                <c:pt idx="10">
                  <c:v>7.954162162162193E-6</c:v>
                </c:pt>
                <c:pt idx="11">
                  <c:v>8.0187567567567566E-6</c:v>
                </c:pt>
                <c:pt idx="12">
                  <c:v>7.8816756756757013E-6</c:v>
                </c:pt>
                <c:pt idx="13">
                  <c:v>7.9575135135135347E-6</c:v>
                </c:pt>
                <c:pt idx="14">
                  <c:v>8.0481081081081096E-6</c:v>
                </c:pt>
                <c:pt idx="15">
                  <c:v>7.8855135135135378E-6</c:v>
                </c:pt>
                <c:pt idx="16">
                  <c:v>8.0758378378378856E-6</c:v>
                </c:pt>
                <c:pt idx="17">
                  <c:v>8.0446486486486751E-6</c:v>
                </c:pt>
                <c:pt idx="18">
                  <c:v>8.1385945945946222E-6</c:v>
                </c:pt>
                <c:pt idx="19">
                  <c:v>8.4264324324324682E-6</c:v>
                </c:pt>
                <c:pt idx="20">
                  <c:v>8.5238918918919072E-6</c:v>
                </c:pt>
                <c:pt idx="21">
                  <c:v>8.3768648648648975E-6</c:v>
                </c:pt>
                <c:pt idx="22">
                  <c:v>8.2903783783783785E-6</c:v>
                </c:pt>
                <c:pt idx="23">
                  <c:v>8.3722702702703028E-6</c:v>
                </c:pt>
                <c:pt idx="24">
                  <c:v>8.2433513513513509E-6</c:v>
                </c:pt>
                <c:pt idx="25">
                  <c:v>8.2115675675675748E-6</c:v>
                </c:pt>
                <c:pt idx="26">
                  <c:v>8.3918918918919092E-6</c:v>
                </c:pt>
                <c:pt idx="27">
                  <c:v>8.4596216216216526E-6</c:v>
                </c:pt>
                <c:pt idx="28">
                  <c:v>8.4003243243243522E-6</c:v>
                </c:pt>
                <c:pt idx="29">
                  <c:v>8.6555675675676048E-6</c:v>
                </c:pt>
                <c:pt idx="30">
                  <c:v>8.71383783783787E-6</c:v>
                </c:pt>
                <c:pt idx="31">
                  <c:v>8.3371351351351545E-6</c:v>
                </c:pt>
                <c:pt idx="32">
                  <c:v>8.464756756756791E-6</c:v>
                </c:pt>
                <c:pt idx="33">
                  <c:v>8.5998378378378775E-6</c:v>
                </c:pt>
                <c:pt idx="34">
                  <c:v>8.5181081081081204E-6</c:v>
                </c:pt>
                <c:pt idx="35">
                  <c:v>8.6490270270270462E-6</c:v>
                </c:pt>
                <c:pt idx="36">
                  <c:v>8.5720540540540933E-6</c:v>
                </c:pt>
                <c:pt idx="37">
                  <c:v>8.3464324324324672E-6</c:v>
                </c:pt>
                <c:pt idx="38">
                  <c:v>8.7763783783783938E-6</c:v>
                </c:pt>
                <c:pt idx="39">
                  <c:v>8.8944324324324694E-6</c:v>
                </c:pt>
                <c:pt idx="40">
                  <c:v>9.1655675675676118E-6</c:v>
                </c:pt>
                <c:pt idx="41">
                  <c:v>9.3587567567567929E-6</c:v>
                </c:pt>
                <c:pt idx="42">
                  <c:v>9.2460540540540804E-6</c:v>
                </c:pt>
                <c:pt idx="43">
                  <c:v>9.1290270270270568E-6</c:v>
                </c:pt>
                <c:pt idx="44">
                  <c:v>9.1044324324324623E-6</c:v>
                </c:pt>
                <c:pt idx="45">
                  <c:v>9.1776216216216226E-6</c:v>
                </c:pt>
                <c:pt idx="46">
                  <c:v>8.8522162162162815E-6</c:v>
                </c:pt>
                <c:pt idx="47">
                  <c:v>8.9834594594595027E-6</c:v>
                </c:pt>
                <c:pt idx="48">
                  <c:v>8.7895135135135346E-6</c:v>
                </c:pt>
                <c:pt idx="49">
                  <c:v>8.5525945945946541E-6</c:v>
                </c:pt>
                <c:pt idx="50">
                  <c:v>8.9505405405405817E-6</c:v>
                </c:pt>
                <c:pt idx="51">
                  <c:v>9.7282162162162507E-6</c:v>
                </c:pt>
                <c:pt idx="52">
                  <c:v>1.0250486486486503E-5</c:v>
                </c:pt>
                <c:pt idx="53">
                  <c:v>1.017454054054054E-5</c:v>
                </c:pt>
                <c:pt idx="54">
                  <c:v>1.014243243243246E-5</c:v>
                </c:pt>
                <c:pt idx="55">
                  <c:v>1.0357351351351363E-5</c:v>
                </c:pt>
                <c:pt idx="56">
                  <c:v>1.0422594594594601E-5</c:v>
                </c:pt>
                <c:pt idx="57">
                  <c:v>1.0472432432432441E-5</c:v>
                </c:pt>
                <c:pt idx="58">
                  <c:v>1.0649675675675713E-5</c:v>
                </c:pt>
                <c:pt idx="59">
                  <c:v>1.0336810810810821E-5</c:v>
                </c:pt>
                <c:pt idx="60">
                  <c:v>1.0505891891891901E-5</c:v>
                </c:pt>
                <c:pt idx="61">
                  <c:v>1.0634540540540541E-5</c:v>
                </c:pt>
                <c:pt idx="62">
                  <c:v>1.1302162162162209E-5</c:v>
                </c:pt>
                <c:pt idx="63">
                  <c:v>1.127816216216219E-5</c:v>
                </c:pt>
                <c:pt idx="64">
                  <c:v>1.1711837837837889E-5</c:v>
                </c:pt>
                <c:pt idx="65">
                  <c:v>1.1381567567567631E-5</c:v>
                </c:pt>
                <c:pt idx="66">
                  <c:v>1.1397297297297328E-5</c:v>
                </c:pt>
                <c:pt idx="67">
                  <c:v>1.1658864864864893E-5</c:v>
                </c:pt>
                <c:pt idx="68">
                  <c:v>1.1787675675675725E-5</c:v>
                </c:pt>
                <c:pt idx="69">
                  <c:v>1.1925459459459513E-5</c:v>
                </c:pt>
                <c:pt idx="70">
                  <c:v>1.1636756756756763E-5</c:v>
                </c:pt>
                <c:pt idx="71">
                  <c:v>1.1677351351351378E-5</c:v>
                </c:pt>
                <c:pt idx="72">
                  <c:v>1.1892486486486516E-5</c:v>
                </c:pt>
                <c:pt idx="73">
                  <c:v>1.2125243243243247E-5</c:v>
                </c:pt>
                <c:pt idx="74">
                  <c:v>1.1993621621621648E-5</c:v>
                </c:pt>
                <c:pt idx="75">
                  <c:v>1.2176108108108132E-5</c:v>
                </c:pt>
                <c:pt idx="76">
                  <c:v>1.2212000000000001E-5</c:v>
                </c:pt>
                <c:pt idx="77">
                  <c:v>1.2242702702702725E-5</c:v>
                </c:pt>
                <c:pt idx="78">
                  <c:v>1.2571027027027064E-5</c:v>
                </c:pt>
                <c:pt idx="79">
                  <c:v>1.1818972972972975E-5</c:v>
                </c:pt>
                <c:pt idx="80">
                  <c:v>1.1746594594594622E-5</c:v>
                </c:pt>
                <c:pt idx="81">
                  <c:v>1.1477351351351376E-5</c:v>
                </c:pt>
                <c:pt idx="82">
                  <c:v>1.166291891891896E-5</c:v>
                </c:pt>
                <c:pt idx="83">
                  <c:v>1.2534648648648671E-5</c:v>
                </c:pt>
                <c:pt idx="84">
                  <c:v>1.2657243243243245E-5</c:v>
                </c:pt>
                <c:pt idx="85">
                  <c:v>1.2167405405405446E-5</c:v>
                </c:pt>
                <c:pt idx="86">
                  <c:v>1.2969189189189235E-5</c:v>
                </c:pt>
                <c:pt idx="87">
                  <c:v>1.3097135135135177E-5</c:v>
                </c:pt>
                <c:pt idx="88">
                  <c:v>1.3120864864864908E-5</c:v>
                </c:pt>
                <c:pt idx="89">
                  <c:v>1.3220216216216261E-5</c:v>
                </c:pt>
                <c:pt idx="90">
                  <c:v>1.3092054054054077E-5</c:v>
                </c:pt>
                <c:pt idx="91">
                  <c:v>1.3529945945945969E-5</c:v>
                </c:pt>
                <c:pt idx="92">
                  <c:v>1.3259567567567614E-5</c:v>
                </c:pt>
                <c:pt idx="93">
                  <c:v>1.3659621621621621E-5</c:v>
                </c:pt>
                <c:pt idx="94">
                  <c:v>1.3082162162162209E-5</c:v>
                </c:pt>
                <c:pt idx="95">
                  <c:v>1.365432432432435E-5</c:v>
                </c:pt>
                <c:pt idx="96">
                  <c:v>1.3346000000000038E-5</c:v>
                </c:pt>
                <c:pt idx="97">
                  <c:v>1.3877675675675718E-5</c:v>
                </c:pt>
                <c:pt idx="98">
                  <c:v>1.3620108108108171E-5</c:v>
                </c:pt>
                <c:pt idx="99">
                  <c:v>1.3799729729729764E-5</c:v>
                </c:pt>
                <c:pt idx="100">
                  <c:v>1.3885459459459514E-5</c:v>
                </c:pt>
                <c:pt idx="101">
                  <c:v>1.3863297297297345E-5</c:v>
                </c:pt>
                <c:pt idx="102">
                  <c:v>1.3989189189189244E-5</c:v>
                </c:pt>
                <c:pt idx="103">
                  <c:v>1.4134054054054061E-5</c:v>
                </c:pt>
                <c:pt idx="104">
                  <c:v>1.3686864864864909E-5</c:v>
                </c:pt>
                <c:pt idx="105">
                  <c:v>1.3961459459459518E-5</c:v>
                </c:pt>
                <c:pt idx="106">
                  <c:v>1.42221621621622E-5</c:v>
                </c:pt>
                <c:pt idx="107">
                  <c:v>1.4080540540540561E-5</c:v>
                </c:pt>
                <c:pt idx="108">
                  <c:v>1.3182918918918958E-5</c:v>
                </c:pt>
                <c:pt idx="109">
                  <c:v>1.278783783783788E-5</c:v>
                </c:pt>
                <c:pt idx="110">
                  <c:v>1.3311837837837884E-5</c:v>
                </c:pt>
                <c:pt idx="111">
                  <c:v>1.3283243243243271E-5</c:v>
                </c:pt>
                <c:pt idx="112">
                  <c:v>1.3254810810810843E-5</c:v>
                </c:pt>
                <c:pt idx="113">
                  <c:v>1.3270594594594601E-5</c:v>
                </c:pt>
                <c:pt idx="114">
                  <c:v>1.3262702702702739E-5</c:v>
                </c:pt>
                <c:pt idx="115">
                  <c:v>1.2597351351351365E-5</c:v>
                </c:pt>
                <c:pt idx="116">
                  <c:v>1.3311027027027069E-5</c:v>
                </c:pt>
                <c:pt idx="117">
                  <c:v>1.3459513513513542E-5</c:v>
                </c:pt>
                <c:pt idx="118">
                  <c:v>1.3127189189189234E-5</c:v>
                </c:pt>
                <c:pt idx="119">
                  <c:v>1.323081081081085E-5</c:v>
                </c:pt>
                <c:pt idx="120">
                  <c:v>1.2947459459459497E-5</c:v>
                </c:pt>
                <c:pt idx="121">
                  <c:v>1.2972918918918943E-5</c:v>
                </c:pt>
                <c:pt idx="122">
                  <c:v>1.2633243243243243E-5</c:v>
                </c:pt>
                <c:pt idx="123">
                  <c:v>1.2957027027027058E-5</c:v>
                </c:pt>
                <c:pt idx="124">
                  <c:v>1.2668000000000025E-5</c:v>
                </c:pt>
                <c:pt idx="125">
                  <c:v>1.2501783783783816E-5</c:v>
                </c:pt>
                <c:pt idx="126">
                  <c:v>1.2286486486486507E-5</c:v>
                </c:pt>
                <c:pt idx="127">
                  <c:v>1.3438702702702727E-5</c:v>
                </c:pt>
                <c:pt idx="128">
                  <c:v>1.3951837837837888E-5</c:v>
                </c:pt>
                <c:pt idx="129">
                  <c:v>1.3735567567567617E-5</c:v>
                </c:pt>
                <c:pt idx="130">
                  <c:v>1.3565513513513558E-5</c:v>
                </c:pt>
                <c:pt idx="131">
                  <c:v>1.3515459459459499E-5</c:v>
                </c:pt>
                <c:pt idx="132">
                  <c:v>1.1364054054054086E-5</c:v>
                </c:pt>
                <c:pt idx="133">
                  <c:v>1.0303405405405451E-5</c:v>
                </c:pt>
                <c:pt idx="134">
                  <c:v>1.0030918918918921E-5</c:v>
                </c:pt>
                <c:pt idx="135">
                  <c:v>9.6974054054054354E-6</c:v>
                </c:pt>
                <c:pt idx="136">
                  <c:v>9.7076216216216227E-6</c:v>
                </c:pt>
                <c:pt idx="137">
                  <c:v>9.8703243243243635E-6</c:v>
                </c:pt>
                <c:pt idx="138">
                  <c:v>9.7237837837838012E-6</c:v>
                </c:pt>
                <c:pt idx="139">
                  <c:v>9.327459459459493E-6</c:v>
                </c:pt>
                <c:pt idx="140">
                  <c:v>9.3168648648648987E-6</c:v>
                </c:pt>
                <c:pt idx="141">
                  <c:v>9.3660540540540979E-6</c:v>
                </c:pt>
                <c:pt idx="142">
                  <c:v>9.2835135135135268E-6</c:v>
                </c:pt>
                <c:pt idx="143">
                  <c:v>9.1492432432432694E-6</c:v>
                </c:pt>
                <c:pt idx="144">
                  <c:v>9.2759459459459839E-6</c:v>
                </c:pt>
                <c:pt idx="145">
                  <c:v>8.9458378378378823E-6</c:v>
                </c:pt>
                <c:pt idx="146">
                  <c:v>7.9558918918919171E-6</c:v>
                </c:pt>
                <c:pt idx="147">
                  <c:v>7.1942702702702813E-6</c:v>
                </c:pt>
                <c:pt idx="148">
                  <c:v>7.1957837837838103E-6</c:v>
                </c:pt>
                <c:pt idx="149">
                  <c:v>7.043243243243273E-6</c:v>
                </c:pt>
                <c:pt idx="150">
                  <c:v>6.3531351351351512E-6</c:v>
                </c:pt>
                <c:pt idx="151">
                  <c:v>5.9405405405405529E-6</c:v>
                </c:pt>
                <c:pt idx="152">
                  <c:v>5.3814540540540734E-6</c:v>
                </c:pt>
                <c:pt idx="153">
                  <c:v>4.8961189189189196E-6</c:v>
                </c:pt>
                <c:pt idx="154">
                  <c:v>4.7764000000000192E-6</c:v>
                </c:pt>
                <c:pt idx="155">
                  <c:v>4.7335405405405533E-6</c:v>
                </c:pt>
                <c:pt idx="156">
                  <c:v>4.7121837837838033E-6</c:v>
                </c:pt>
                <c:pt idx="157">
                  <c:v>4.7986270270270432E-6</c:v>
                </c:pt>
                <c:pt idx="158">
                  <c:v>4.9461729729729901E-6</c:v>
                </c:pt>
                <c:pt idx="159">
                  <c:v>4.8843405405405485E-6</c:v>
                </c:pt>
                <c:pt idx="160">
                  <c:v>5.1375621621621851E-6</c:v>
                </c:pt>
                <c:pt idx="161">
                  <c:v>4.8715243243243454E-6</c:v>
                </c:pt>
                <c:pt idx="162">
                  <c:v>4.6130702702702703E-6</c:v>
                </c:pt>
                <c:pt idx="163">
                  <c:v>4.9206108108108197E-6</c:v>
                </c:pt>
                <c:pt idx="164">
                  <c:v>5.0728702702702807E-6</c:v>
                </c:pt>
                <c:pt idx="165">
                  <c:v>5.0296702702702817E-6</c:v>
                </c:pt>
                <c:pt idx="166">
                  <c:v>4.8197351351351507E-6</c:v>
                </c:pt>
                <c:pt idx="167">
                  <c:v>5.2463891891892135E-6</c:v>
                </c:pt>
                <c:pt idx="168">
                  <c:v>5.1849729729729733E-6</c:v>
                </c:pt>
                <c:pt idx="169">
                  <c:v>4.7117351351351536E-6</c:v>
                </c:pt>
                <c:pt idx="170">
                  <c:v>4.8813459459459582E-6</c:v>
                </c:pt>
                <c:pt idx="171">
                  <c:v>4.8996000000000149E-6</c:v>
                </c:pt>
                <c:pt idx="172">
                  <c:v>5.0793513513513749E-6</c:v>
                </c:pt>
                <c:pt idx="173">
                  <c:v>5.0558972972972984E-6</c:v>
                </c:pt>
                <c:pt idx="174">
                  <c:v>5.3724108108108134E-6</c:v>
                </c:pt>
                <c:pt idx="175">
                  <c:v>5.1259729729729803E-6</c:v>
                </c:pt>
                <c:pt idx="176">
                  <c:v>5.1856162162162165E-6</c:v>
                </c:pt>
                <c:pt idx="177">
                  <c:v>5.0411891891892091E-6</c:v>
                </c:pt>
                <c:pt idx="178">
                  <c:v>4.9458162162162159E-6</c:v>
                </c:pt>
                <c:pt idx="179">
                  <c:v>4.9847405405405527E-6</c:v>
                </c:pt>
                <c:pt idx="180">
                  <c:v>4.7789243243243474E-6</c:v>
                </c:pt>
                <c:pt idx="181">
                  <c:v>4.8589783783783803E-6</c:v>
                </c:pt>
                <c:pt idx="182">
                  <c:v>4.896367567567579E-6</c:v>
                </c:pt>
                <c:pt idx="183">
                  <c:v>4.9570918918919078E-6</c:v>
                </c:pt>
                <c:pt idx="184">
                  <c:v>4.7787081081081329E-6</c:v>
                </c:pt>
                <c:pt idx="185">
                  <c:v>4.8266054054054134E-6</c:v>
                </c:pt>
                <c:pt idx="186">
                  <c:v>4.7048054054054114E-6</c:v>
                </c:pt>
                <c:pt idx="187">
                  <c:v>4.6149999999999999E-6</c:v>
                </c:pt>
                <c:pt idx="188">
                  <c:v>4.8566216216216466E-6</c:v>
                </c:pt>
                <c:pt idx="189">
                  <c:v>4.6455135135135222E-6</c:v>
                </c:pt>
                <c:pt idx="190">
                  <c:v>4.6077675675675713E-6</c:v>
                </c:pt>
                <c:pt idx="191">
                  <c:v>5.0244540540540554E-6</c:v>
                </c:pt>
                <c:pt idx="192">
                  <c:v>4.7089783783783834E-6</c:v>
                </c:pt>
                <c:pt idx="193">
                  <c:v>4.7327297297297504E-6</c:v>
                </c:pt>
                <c:pt idx="194">
                  <c:v>4.5827729729729844E-6</c:v>
                </c:pt>
                <c:pt idx="195">
                  <c:v>4.548227027027043E-6</c:v>
                </c:pt>
                <c:pt idx="196">
                  <c:v>4.6564054054054103E-6</c:v>
                </c:pt>
                <c:pt idx="197">
                  <c:v>4.3717945945946179E-6</c:v>
                </c:pt>
                <c:pt idx="198">
                  <c:v>4.4319243243243505E-6</c:v>
                </c:pt>
                <c:pt idx="199">
                  <c:v>4.7463243243243504E-6</c:v>
                </c:pt>
                <c:pt idx="200">
                  <c:v>4.745227027027043E-6</c:v>
                </c:pt>
                <c:pt idx="201">
                  <c:v>4.6335459459459493E-6</c:v>
                </c:pt>
                <c:pt idx="202">
                  <c:v>4.5925837837838003E-6</c:v>
                </c:pt>
                <c:pt idx="203">
                  <c:v>4.5648540540540539E-6</c:v>
                </c:pt>
                <c:pt idx="204">
                  <c:v>4.6266702702702713E-6</c:v>
                </c:pt>
                <c:pt idx="205">
                  <c:v>4.6544972972972975E-6</c:v>
                </c:pt>
                <c:pt idx="206">
                  <c:v>4.6987027027027191E-6</c:v>
                </c:pt>
                <c:pt idx="207">
                  <c:v>4.4585621621621887E-6</c:v>
                </c:pt>
                <c:pt idx="208">
                  <c:v>4.3463135135135319E-6</c:v>
                </c:pt>
                <c:pt idx="209">
                  <c:v>4.5533513513513625E-6</c:v>
                </c:pt>
                <c:pt idx="210">
                  <c:v>4.3479135135135134E-6</c:v>
                </c:pt>
                <c:pt idx="211">
                  <c:v>4.3579297297297324E-6</c:v>
                </c:pt>
                <c:pt idx="212">
                  <c:v>4.2132702702702788E-6</c:v>
                </c:pt>
                <c:pt idx="213">
                  <c:v>4.0210054054054104E-6</c:v>
                </c:pt>
                <c:pt idx="214">
                  <c:v>4.1773729729729815E-6</c:v>
                </c:pt>
                <c:pt idx="215">
                  <c:v>4.1531027027027146E-6</c:v>
                </c:pt>
                <c:pt idx="216">
                  <c:v>4.1536648648648818E-6</c:v>
                </c:pt>
                <c:pt idx="217">
                  <c:v>4.3149027027027034E-6</c:v>
                </c:pt>
                <c:pt idx="218">
                  <c:v>4.235189189189207E-6</c:v>
                </c:pt>
                <c:pt idx="219">
                  <c:v>4.086567567567577E-6</c:v>
                </c:pt>
                <c:pt idx="220">
                  <c:v>4.0566648648648842E-6</c:v>
                </c:pt>
                <c:pt idx="221">
                  <c:v>3.999362162162172E-6</c:v>
                </c:pt>
                <c:pt idx="222">
                  <c:v>3.9371891891891982E-6</c:v>
                </c:pt>
                <c:pt idx="223">
                  <c:v>4.1780864864864893E-6</c:v>
                </c:pt>
                <c:pt idx="224">
                  <c:v>4.3034864864864873E-6</c:v>
                </c:pt>
                <c:pt idx="225">
                  <c:v>4.0712702702702842E-6</c:v>
                </c:pt>
                <c:pt idx="226">
                  <c:v>4.005508108108118E-6</c:v>
                </c:pt>
                <c:pt idx="227">
                  <c:v>4.2288540540540583E-6</c:v>
                </c:pt>
                <c:pt idx="228">
                  <c:v>4.1660162162162077E-6</c:v>
                </c:pt>
                <c:pt idx="229">
                  <c:v>4.2117351351351525E-6</c:v>
                </c:pt>
                <c:pt idx="230">
                  <c:v>4.3622864864864883E-6</c:v>
                </c:pt>
                <c:pt idx="231">
                  <c:v>4.0619189189189175E-6</c:v>
                </c:pt>
                <c:pt idx="232">
                  <c:v>4.0237405405405487E-6</c:v>
                </c:pt>
                <c:pt idx="233">
                  <c:v>4.1581945945946069E-6</c:v>
                </c:pt>
                <c:pt idx="234">
                  <c:v>4.0410324324324491E-6</c:v>
                </c:pt>
                <c:pt idx="235">
                  <c:v>3.978994594594607E-6</c:v>
                </c:pt>
                <c:pt idx="236">
                  <c:v>3.9374378378378517E-6</c:v>
                </c:pt>
                <c:pt idx="237">
                  <c:v>3.9387621621621721E-6</c:v>
                </c:pt>
                <c:pt idx="238">
                  <c:v>4.0742378378378433E-6</c:v>
                </c:pt>
                <c:pt idx="239">
                  <c:v>4.2380864864864904E-6</c:v>
                </c:pt>
              </c:numCache>
            </c:numRef>
          </c:val>
        </c:ser>
        <c:ser>
          <c:idx val="93"/>
          <c:order val="93"/>
          <c:tx>
            <c:strRef>
              <c:f>plot_data_c!$A$95</c:f>
              <c:strCache>
                <c:ptCount val="1"/>
                <c:pt idx="0">
                  <c:v>930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plot_data_c!$B$95:$IG$95</c:f>
              <c:numCache>
                <c:formatCode>General</c:formatCode>
                <c:ptCount val="240"/>
                <c:pt idx="0">
                  <c:v>7.6702673796791743E-6</c:v>
                </c:pt>
                <c:pt idx="1">
                  <c:v>7.7251336898395906E-6</c:v>
                </c:pt>
                <c:pt idx="2">
                  <c:v>7.7889304812834511E-6</c:v>
                </c:pt>
                <c:pt idx="3">
                  <c:v>7.8637433155080515E-6</c:v>
                </c:pt>
                <c:pt idx="4">
                  <c:v>7.8521390374331716E-6</c:v>
                </c:pt>
                <c:pt idx="5">
                  <c:v>8.0339572192513685E-6</c:v>
                </c:pt>
                <c:pt idx="6">
                  <c:v>7.6374866310160433E-6</c:v>
                </c:pt>
                <c:pt idx="7">
                  <c:v>7.7036363636363878E-6</c:v>
                </c:pt>
                <c:pt idx="8">
                  <c:v>7.8056149732620477E-6</c:v>
                </c:pt>
                <c:pt idx="9">
                  <c:v>7.807807486631039E-6</c:v>
                </c:pt>
                <c:pt idx="10">
                  <c:v>7.8683422459893323E-6</c:v>
                </c:pt>
                <c:pt idx="11">
                  <c:v>7.7313368983957446E-6</c:v>
                </c:pt>
                <c:pt idx="12">
                  <c:v>7.7734224598930804E-6</c:v>
                </c:pt>
                <c:pt idx="13">
                  <c:v>7.639946524064201E-6</c:v>
                </c:pt>
                <c:pt idx="14">
                  <c:v>7.9075935828877279E-6</c:v>
                </c:pt>
                <c:pt idx="15">
                  <c:v>8.1376470588235549E-6</c:v>
                </c:pt>
                <c:pt idx="16">
                  <c:v>8.179679144385048E-6</c:v>
                </c:pt>
                <c:pt idx="17">
                  <c:v>8.3239572192513775E-6</c:v>
                </c:pt>
                <c:pt idx="18">
                  <c:v>8.0447058823529504E-6</c:v>
                </c:pt>
                <c:pt idx="19">
                  <c:v>8.0433155080214008E-6</c:v>
                </c:pt>
                <c:pt idx="20">
                  <c:v>8.1020855614973603E-6</c:v>
                </c:pt>
                <c:pt idx="21">
                  <c:v>8.2888770053475968E-6</c:v>
                </c:pt>
                <c:pt idx="22">
                  <c:v>8.4880748663101667E-6</c:v>
                </c:pt>
                <c:pt idx="23">
                  <c:v>8.0105347593583392E-6</c:v>
                </c:pt>
                <c:pt idx="24">
                  <c:v>8.5966844919786483E-6</c:v>
                </c:pt>
                <c:pt idx="25">
                  <c:v>8.3177540106952337E-6</c:v>
                </c:pt>
                <c:pt idx="26">
                  <c:v>8.2337433155080531E-6</c:v>
                </c:pt>
                <c:pt idx="27">
                  <c:v>8.2367379679144572E-6</c:v>
                </c:pt>
                <c:pt idx="28">
                  <c:v>8.1201604278074862E-6</c:v>
                </c:pt>
                <c:pt idx="29">
                  <c:v>8.5356149732620695E-6</c:v>
                </c:pt>
                <c:pt idx="30">
                  <c:v>8.4156149732620757E-6</c:v>
                </c:pt>
                <c:pt idx="31">
                  <c:v>8.2639037433155082E-6</c:v>
                </c:pt>
                <c:pt idx="32">
                  <c:v>8.2585026737968145E-6</c:v>
                </c:pt>
                <c:pt idx="33">
                  <c:v>8.3631016042780995E-6</c:v>
                </c:pt>
                <c:pt idx="34">
                  <c:v>8.3367914438502855E-6</c:v>
                </c:pt>
                <c:pt idx="35">
                  <c:v>8.4393582887700566E-6</c:v>
                </c:pt>
                <c:pt idx="36">
                  <c:v>8.3744385026738316E-6</c:v>
                </c:pt>
                <c:pt idx="37">
                  <c:v>8.572513368983993E-6</c:v>
                </c:pt>
                <c:pt idx="38">
                  <c:v>8.3586096256684907E-6</c:v>
                </c:pt>
                <c:pt idx="39">
                  <c:v>8.8667914438502974E-6</c:v>
                </c:pt>
                <c:pt idx="40">
                  <c:v>8.7336363636363881E-6</c:v>
                </c:pt>
                <c:pt idx="41">
                  <c:v>8.9302673796791673E-6</c:v>
                </c:pt>
                <c:pt idx="42">
                  <c:v>8.8159358288770523E-6</c:v>
                </c:pt>
                <c:pt idx="43">
                  <c:v>9.3231016042780767E-6</c:v>
                </c:pt>
                <c:pt idx="44">
                  <c:v>8.9828342245989881E-6</c:v>
                </c:pt>
                <c:pt idx="45">
                  <c:v>9.107754010695221E-6</c:v>
                </c:pt>
                <c:pt idx="46">
                  <c:v>9.1278609625668505E-6</c:v>
                </c:pt>
                <c:pt idx="47">
                  <c:v>8.9316577540107067E-6</c:v>
                </c:pt>
                <c:pt idx="48">
                  <c:v>8.6941176470588227E-6</c:v>
                </c:pt>
                <c:pt idx="49">
                  <c:v>8.6148663101604512E-6</c:v>
                </c:pt>
                <c:pt idx="50">
                  <c:v>9.2551336898395912E-6</c:v>
                </c:pt>
                <c:pt idx="51">
                  <c:v>9.5950267379679684E-6</c:v>
                </c:pt>
                <c:pt idx="52">
                  <c:v>9.8650802139038086E-6</c:v>
                </c:pt>
                <c:pt idx="53">
                  <c:v>9.7304278074866694E-6</c:v>
                </c:pt>
                <c:pt idx="54">
                  <c:v>1.0280320855614997E-5</c:v>
                </c:pt>
                <c:pt idx="55">
                  <c:v>1.0096256684491978E-5</c:v>
                </c:pt>
                <c:pt idx="56">
                  <c:v>1.0127272727272731E-5</c:v>
                </c:pt>
                <c:pt idx="57">
                  <c:v>1.0297433155080221E-5</c:v>
                </c:pt>
                <c:pt idx="58">
                  <c:v>1.0230802139037467E-5</c:v>
                </c:pt>
                <c:pt idx="59">
                  <c:v>1.0490267379679144E-5</c:v>
                </c:pt>
                <c:pt idx="60">
                  <c:v>1.0762032085561519E-5</c:v>
                </c:pt>
                <c:pt idx="61">
                  <c:v>1.0561390374331565E-5</c:v>
                </c:pt>
                <c:pt idx="62">
                  <c:v>1.0937593582887723E-5</c:v>
                </c:pt>
                <c:pt idx="63">
                  <c:v>1.1245454545454586E-5</c:v>
                </c:pt>
                <c:pt idx="64">
                  <c:v>1.1432834224598963E-5</c:v>
                </c:pt>
                <c:pt idx="65">
                  <c:v>1.1263422459893081E-5</c:v>
                </c:pt>
                <c:pt idx="66">
                  <c:v>1.1315080213903785E-5</c:v>
                </c:pt>
                <c:pt idx="67">
                  <c:v>1.1689786096256717E-5</c:v>
                </c:pt>
                <c:pt idx="68">
                  <c:v>1.1636042780748662E-5</c:v>
                </c:pt>
                <c:pt idx="69">
                  <c:v>1.2055454545454563E-5</c:v>
                </c:pt>
                <c:pt idx="70">
                  <c:v>1.1336577540106987E-5</c:v>
                </c:pt>
                <c:pt idx="71">
                  <c:v>1.1376791443850302E-5</c:v>
                </c:pt>
                <c:pt idx="72">
                  <c:v>1.1730213903743315E-5</c:v>
                </c:pt>
                <c:pt idx="73">
                  <c:v>1.1747326203208599E-5</c:v>
                </c:pt>
                <c:pt idx="74">
                  <c:v>1.1810374331550849E-5</c:v>
                </c:pt>
                <c:pt idx="75">
                  <c:v>1.2001925133689862E-5</c:v>
                </c:pt>
                <c:pt idx="76">
                  <c:v>1.2022673796791465E-5</c:v>
                </c:pt>
                <c:pt idx="77">
                  <c:v>1.2284385026738009E-5</c:v>
                </c:pt>
                <c:pt idx="78">
                  <c:v>1.2080320855614997E-5</c:v>
                </c:pt>
                <c:pt idx="79">
                  <c:v>1.1563743315508069E-5</c:v>
                </c:pt>
                <c:pt idx="80">
                  <c:v>1.1330909090909127E-5</c:v>
                </c:pt>
                <c:pt idx="81">
                  <c:v>1.1549893048128385E-5</c:v>
                </c:pt>
                <c:pt idx="82">
                  <c:v>1.1991604278074889E-5</c:v>
                </c:pt>
                <c:pt idx="83">
                  <c:v>1.2123796791443853E-5</c:v>
                </c:pt>
                <c:pt idx="84">
                  <c:v>1.2479999999999999E-5</c:v>
                </c:pt>
                <c:pt idx="85">
                  <c:v>1.2635614973262035E-5</c:v>
                </c:pt>
                <c:pt idx="86">
                  <c:v>1.2733155080213944E-5</c:v>
                </c:pt>
                <c:pt idx="87">
                  <c:v>1.2491336898395721E-5</c:v>
                </c:pt>
                <c:pt idx="88">
                  <c:v>1.3091604278074883E-5</c:v>
                </c:pt>
                <c:pt idx="89">
                  <c:v>1.3266577540106996E-5</c:v>
                </c:pt>
                <c:pt idx="90">
                  <c:v>1.2943743315508064E-5</c:v>
                </c:pt>
                <c:pt idx="91">
                  <c:v>1.3082994652406445E-5</c:v>
                </c:pt>
                <c:pt idx="92">
                  <c:v>1.3385347593582921E-5</c:v>
                </c:pt>
                <c:pt idx="93">
                  <c:v>1.3247058823529437E-5</c:v>
                </c:pt>
                <c:pt idx="94">
                  <c:v>1.3423796791443861E-5</c:v>
                </c:pt>
                <c:pt idx="95">
                  <c:v>1.3525882352941205E-5</c:v>
                </c:pt>
                <c:pt idx="96">
                  <c:v>1.3124331550802172E-5</c:v>
                </c:pt>
                <c:pt idx="97">
                  <c:v>1.3479732620320855E-5</c:v>
                </c:pt>
                <c:pt idx="98">
                  <c:v>1.3586417112299488E-5</c:v>
                </c:pt>
                <c:pt idx="99">
                  <c:v>1.3608930481283451E-5</c:v>
                </c:pt>
                <c:pt idx="100">
                  <c:v>1.374385026737974E-5</c:v>
                </c:pt>
                <c:pt idx="101">
                  <c:v>1.3464545454545492E-5</c:v>
                </c:pt>
                <c:pt idx="102">
                  <c:v>1.3479572192513413E-5</c:v>
                </c:pt>
                <c:pt idx="103">
                  <c:v>1.3397326203208585E-5</c:v>
                </c:pt>
                <c:pt idx="104">
                  <c:v>1.3200320855615012E-5</c:v>
                </c:pt>
                <c:pt idx="105">
                  <c:v>1.3357005347593619E-5</c:v>
                </c:pt>
                <c:pt idx="106">
                  <c:v>1.3486844919786145E-5</c:v>
                </c:pt>
                <c:pt idx="107">
                  <c:v>1.3015401069518767E-5</c:v>
                </c:pt>
                <c:pt idx="108">
                  <c:v>1.2661711229946553E-5</c:v>
                </c:pt>
                <c:pt idx="109">
                  <c:v>1.2669411764705915E-5</c:v>
                </c:pt>
                <c:pt idx="110">
                  <c:v>1.2507700534759381E-5</c:v>
                </c:pt>
                <c:pt idx="111">
                  <c:v>1.3097433155080221E-5</c:v>
                </c:pt>
                <c:pt idx="112">
                  <c:v>1.3118128342246028E-5</c:v>
                </c:pt>
                <c:pt idx="113">
                  <c:v>1.3025026737967966E-5</c:v>
                </c:pt>
                <c:pt idx="114">
                  <c:v>1.2598609625668484E-5</c:v>
                </c:pt>
                <c:pt idx="115">
                  <c:v>1.2595294117647065E-5</c:v>
                </c:pt>
                <c:pt idx="116">
                  <c:v>1.2857967914438505E-5</c:v>
                </c:pt>
                <c:pt idx="117">
                  <c:v>1.3367326203208597E-5</c:v>
                </c:pt>
                <c:pt idx="118">
                  <c:v>1.2999786096256701E-5</c:v>
                </c:pt>
                <c:pt idx="119">
                  <c:v>1.3220855614973329E-5</c:v>
                </c:pt>
                <c:pt idx="120">
                  <c:v>1.2903903743315559E-5</c:v>
                </c:pt>
                <c:pt idx="121">
                  <c:v>1.2425026737967967E-5</c:v>
                </c:pt>
                <c:pt idx="122">
                  <c:v>1.2584545454545484E-5</c:v>
                </c:pt>
                <c:pt idx="123">
                  <c:v>1.2252352941176473E-5</c:v>
                </c:pt>
                <c:pt idx="124">
                  <c:v>1.2510909090909123E-5</c:v>
                </c:pt>
                <c:pt idx="125">
                  <c:v>1.2623903743315556E-5</c:v>
                </c:pt>
                <c:pt idx="126">
                  <c:v>1.2369893048128374E-5</c:v>
                </c:pt>
                <c:pt idx="127">
                  <c:v>1.2890588235294157E-5</c:v>
                </c:pt>
                <c:pt idx="128">
                  <c:v>1.3579786096256707E-5</c:v>
                </c:pt>
                <c:pt idx="129">
                  <c:v>1.3650909090909129E-5</c:v>
                </c:pt>
                <c:pt idx="130">
                  <c:v>1.3598609625668496E-5</c:v>
                </c:pt>
                <c:pt idx="131">
                  <c:v>1.3201497326203244E-5</c:v>
                </c:pt>
                <c:pt idx="132">
                  <c:v>1.1597647058823535E-5</c:v>
                </c:pt>
                <c:pt idx="133">
                  <c:v>1.0594545454545465E-5</c:v>
                </c:pt>
                <c:pt idx="134">
                  <c:v>1.0189518716577582E-5</c:v>
                </c:pt>
                <c:pt idx="135">
                  <c:v>9.3581283422460164E-6</c:v>
                </c:pt>
                <c:pt idx="136">
                  <c:v>9.6679679144385224E-6</c:v>
                </c:pt>
                <c:pt idx="137">
                  <c:v>9.1948128342246384E-6</c:v>
                </c:pt>
                <c:pt idx="138">
                  <c:v>9.3709625668449633E-6</c:v>
                </c:pt>
                <c:pt idx="139">
                  <c:v>9.3780213903743493E-6</c:v>
                </c:pt>
                <c:pt idx="140">
                  <c:v>9.0144385026738238E-6</c:v>
                </c:pt>
                <c:pt idx="141">
                  <c:v>9.1674866310160879E-6</c:v>
                </c:pt>
                <c:pt idx="142">
                  <c:v>9.2212299465240668E-6</c:v>
                </c:pt>
                <c:pt idx="143">
                  <c:v>8.780748663101625E-6</c:v>
                </c:pt>
                <c:pt idx="144">
                  <c:v>8.7370588235294227E-6</c:v>
                </c:pt>
                <c:pt idx="145">
                  <c:v>8.5846524064171227E-6</c:v>
                </c:pt>
                <c:pt idx="146">
                  <c:v>8.1155614973262358E-6</c:v>
                </c:pt>
                <c:pt idx="147">
                  <c:v>7.3555080213903944E-6</c:v>
                </c:pt>
                <c:pt idx="148">
                  <c:v>7.0763636363636723E-6</c:v>
                </c:pt>
                <c:pt idx="149">
                  <c:v>6.7154545454545612E-6</c:v>
                </c:pt>
                <c:pt idx="150">
                  <c:v>6.2474866310160515E-6</c:v>
                </c:pt>
                <c:pt idx="151">
                  <c:v>5.5479144385026843E-6</c:v>
                </c:pt>
                <c:pt idx="152">
                  <c:v>4.9118342245989334E-6</c:v>
                </c:pt>
                <c:pt idx="153">
                  <c:v>5.1447326203208648E-6</c:v>
                </c:pt>
                <c:pt idx="154">
                  <c:v>5.0913796791444036E-6</c:v>
                </c:pt>
                <c:pt idx="155">
                  <c:v>4.9274331550802307E-6</c:v>
                </c:pt>
                <c:pt idx="156">
                  <c:v>5.0642780748663189E-6</c:v>
                </c:pt>
                <c:pt idx="157">
                  <c:v>4.9049893048128533E-6</c:v>
                </c:pt>
                <c:pt idx="158">
                  <c:v>4.9629144385026823E-6</c:v>
                </c:pt>
                <c:pt idx="159">
                  <c:v>4.8307593582887821E-6</c:v>
                </c:pt>
                <c:pt idx="160">
                  <c:v>5.0305828877005463E-6</c:v>
                </c:pt>
                <c:pt idx="161">
                  <c:v>4.8787540106951934E-6</c:v>
                </c:pt>
                <c:pt idx="162">
                  <c:v>5.0336310160427957E-6</c:v>
                </c:pt>
                <c:pt idx="163">
                  <c:v>4.9820588235294205E-6</c:v>
                </c:pt>
                <c:pt idx="164">
                  <c:v>5.0002673796791651E-6</c:v>
                </c:pt>
                <c:pt idx="165">
                  <c:v>4.9730855614973391E-6</c:v>
                </c:pt>
                <c:pt idx="166">
                  <c:v>4.5992299465240855E-6</c:v>
                </c:pt>
                <c:pt idx="167">
                  <c:v>4.9417647058823847E-6</c:v>
                </c:pt>
                <c:pt idx="168">
                  <c:v>4.9029251336898547E-6</c:v>
                </c:pt>
                <c:pt idx="169">
                  <c:v>4.9549411764705904E-6</c:v>
                </c:pt>
                <c:pt idx="170">
                  <c:v>4.8581283422459892E-6</c:v>
                </c:pt>
                <c:pt idx="171">
                  <c:v>4.953786096256697E-6</c:v>
                </c:pt>
                <c:pt idx="172">
                  <c:v>4.9888609625668627E-6</c:v>
                </c:pt>
                <c:pt idx="173">
                  <c:v>4.9375828877005482E-6</c:v>
                </c:pt>
                <c:pt idx="174">
                  <c:v>5.2732459893048451E-6</c:v>
                </c:pt>
                <c:pt idx="175">
                  <c:v>5.3472620320855808E-6</c:v>
                </c:pt>
                <c:pt idx="176">
                  <c:v>4.9824331550802361E-6</c:v>
                </c:pt>
                <c:pt idx="177">
                  <c:v>4.8738716577540254E-6</c:v>
                </c:pt>
                <c:pt idx="178">
                  <c:v>4.8836256684492092E-6</c:v>
                </c:pt>
                <c:pt idx="179">
                  <c:v>4.9397272727272914E-6</c:v>
                </c:pt>
                <c:pt idx="180">
                  <c:v>4.9210481283422675E-6</c:v>
                </c:pt>
                <c:pt idx="181">
                  <c:v>4.724807486631028E-6</c:v>
                </c:pt>
                <c:pt idx="182">
                  <c:v>4.767064171123003E-6</c:v>
                </c:pt>
                <c:pt idx="183">
                  <c:v>4.8616203208556322E-6</c:v>
                </c:pt>
                <c:pt idx="184">
                  <c:v>4.7472032085561634E-6</c:v>
                </c:pt>
                <c:pt idx="185">
                  <c:v>4.7637593582887808E-6</c:v>
                </c:pt>
                <c:pt idx="186">
                  <c:v>4.8075240641711364E-6</c:v>
                </c:pt>
                <c:pt idx="187">
                  <c:v>4.7617860962566953E-6</c:v>
                </c:pt>
                <c:pt idx="188">
                  <c:v>4.6170534759358402E-6</c:v>
                </c:pt>
                <c:pt idx="189">
                  <c:v>4.7575775401069517E-6</c:v>
                </c:pt>
                <c:pt idx="190">
                  <c:v>4.5767486631016319E-6</c:v>
                </c:pt>
                <c:pt idx="191">
                  <c:v>4.8964117647058937E-6</c:v>
                </c:pt>
                <c:pt idx="192">
                  <c:v>4.7698128342246173E-6</c:v>
                </c:pt>
                <c:pt idx="193">
                  <c:v>4.6824812834224708E-6</c:v>
                </c:pt>
                <c:pt idx="194">
                  <c:v>4.5198556149732788E-6</c:v>
                </c:pt>
                <c:pt idx="195">
                  <c:v>4.659903743315517E-6</c:v>
                </c:pt>
                <c:pt idx="196">
                  <c:v>4.7599144385026836E-6</c:v>
                </c:pt>
                <c:pt idx="197">
                  <c:v>4.3353850267379704E-6</c:v>
                </c:pt>
                <c:pt idx="198">
                  <c:v>4.3197058823529521E-6</c:v>
                </c:pt>
                <c:pt idx="199">
                  <c:v>4.5420267379679153E-6</c:v>
                </c:pt>
                <c:pt idx="200">
                  <c:v>4.5277272727272732E-6</c:v>
                </c:pt>
                <c:pt idx="201">
                  <c:v>4.7006256684492077E-6</c:v>
                </c:pt>
                <c:pt idx="202">
                  <c:v>4.5745668449197903E-6</c:v>
                </c:pt>
                <c:pt idx="203">
                  <c:v>4.8457914438502871E-6</c:v>
                </c:pt>
                <c:pt idx="204">
                  <c:v>4.7588770053476111E-6</c:v>
                </c:pt>
                <c:pt idx="205">
                  <c:v>4.5417165775401152E-6</c:v>
                </c:pt>
                <c:pt idx="206">
                  <c:v>4.3954866310160428E-6</c:v>
                </c:pt>
                <c:pt idx="207">
                  <c:v>4.5940962566844905E-6</c:v>
                </c:pt>
                <c:pt idx="208">
                  <c:v>4.5000427807486906E-6</c:v>
                </c:pt>
                <c:pt idx="209">
                  <c:v>4.2057165775401094E-6</c:v>
                </c:pt>
                <c:pt idx="210">
                  <c:v>4.5765989304812965E-6</c:v>
                </c:pt>
                <c:pt idx="211">
                  <c:v>4.4307807486631227E-6</c:v>
                </c:pt>
                <c:pt idx="212">
                  <c:v>4.5333582887700732E-6</c:v>
                </c:pt>
                <c:pt idx="213">
                  <c:v>4.3720802139037504E-6</c:v>
                </c:pt>
                <c:pt idx="214">
                  <c:v>4.0247112299465243E-6</c:v>
                </c:pt>
                <c:pt idx="215">
                  <c:v>4.0968770053476088E-6</c:v>
                </c:pt>
                <c:pt idx="216">
                  <c:v>4.1569144385026734E-6</c:v>
                </c:pt>
                <c:pt idx="217">
                  <c:v>4.1283796791443944E-6</c:v>
                </c:pt>
                <c:pt idx="218">
                  <c:v>4.2139144385026824E-6</c:v>
                </c:pt>
                <c:pt idx="219">
                  <c:v>4.2913689839572463E-6</c:v>
                </c:pt>
                <c:pt idx="220">
                  <c:v>4.2156898395722015E-6</c:v>
                </c:pt>
                <c:pt idx="221">
                  <c:v>4.0844385026738057E-6</c:v>
                </c:pt>
                <c:pt idx="222">
                  <c:v>3.8297593582887793E-6</c:v>
                </c:pt>
                <c:pt idx="223">
                  <c:v>3.895149732620332E-6</c:v>
                </c:pt>
                <c:pt idx="224">
                  <c:v>3.8672780748663251E-6</c:v>
                </c:pt>
                <c:pt idx="225">
                  <c:v>3.8703689839572252E-6</c:v>
                </c:pt>
                <c:pt idx="226">
                  <c:v>4.0408609625668524E-6</c:v>
                </c:pt>
                <c:pt idx="227">
                  <c:v>4.1522941176470584E-6</c:v>
                </c:pt>
                <c:pt idx="228">
                  <c:v>4.2388716577540221E-6</c:v>
                </c:pt>
                <c:pt idx="229">
                  <c:v>4.3870909090909093E-6</c:v>
                </c:pt>
                <c:pt idx="230">
                  <c:v>4.2554278074866396E-6</c:v>
                </c:pt>
                <c:pt idx="231">
                  <c:v>4.15940641711231E-6</c:v>
                </c:pt>
                <c:pt idx="232">
                  <c:v>4.1784705882352942E-6</c:v>
                </c:pt>
                <c:pt idx="233">
                  <c:v>3.8491764705882431E-6</c:v>
                </c:pt>
                <c:pt idx="234">
                  <c:v>3.8434064171123134E-6</c:v>
                </c:pt>
                <c:pt idx="235">
                  <c:v>4.1517593582887789E-6</c:v>
                </c:pt>
                <c:pt idx="236">
                  <c:v>4.0743315508021499E-6</c:v>
                </c:pt>
                <c:pt idx="237">
                  <c:v>3.7291764705882451E-6</c:v>
                </c:pt>
                <c:pt idx="238">
                  <c:v>3.9134064171123102E-6</c:v>
                </c:pt>
                <c:pt idx="239">
                  <c:v>4.2226791443850442E-6</c:v>
                </c:pt>
              </c:numCache>
            </c:numRef>
          </c:val>
        </c:ser>
        <c:ser>
          <c:idx val="94"/>
          <c:order val="94"/>
          <c:tx>
            <c:strRef>
              <c:f>plot_data_c!$A$96</c:f>
              <c:strCache>
                <c:ptCount val="1"/>
                <c:pt idx="0">
                  <c:v>940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plot_data_c!$B$96:$IG$96</c:f>
              <c:numCache>
                <c:formatCode>General</c:formatCode>
                <c:ptCount val="240"/>
                <c:pt idx="0">
                  <c:v>7.52047619047621E-6</c:v>
                </c:pt>
                <c:pt idx="1">
                  <c:v>7.3311640211640491E-6</c:v>
                </c:pt>
                <c:pt idx="2">
                  <c:v>7.6270370370370403E-6</c:v>
                </c:pt>
                <c:pt idx="3">
                  <c:v>7.631904761904784E-6</c:v>
                </c:pt>
                <c:pt idx="4">
                  <c:v>7.7491534391534659E-6</c:v>
                </c:pt>
                <c:pt idx="5">
                  <c:v>7.8515343915344109E-6</c:v>
                </c:pt>
                <c:pt idx="6">
                  <c:v>7.509153439153464E-6</c:v>
                </c:pt>
                <c:pt idx="7">
                  <c:v>8.0624867724868307E-6</c:v>
                </c:pt>
                <c:pt idx="8">
                  <c:v>7.9699470899471198E-6</c:v>
                </c:pt>
                <c:pt idx="9">
                  <c:v>7.3933862433862525E-6</c:v>
                </c:pt>
                <c:pt idx="10">
                  <c:v>7.7234920634920901E-6</c:v>
                </c:pt>
                <c:pt idx="11">
                  <c:v>7.783439153439184E-6</c:v>
                </c:pt>
                <c:pt idx="12">
                  <c:v>7.9018518518518793E-6</c:v>
                </c:pt>
                <c:pt idx="13">
                  <c:v>7.4304232804233138E-6</c:v>
                </c:pt>
                <c:pt idx="14">
                  <c:v>7.8122222222222478E-6</c:v>
                </c:pt>
                <c:pt idx="15">
                  <c:v>8.1316402116402532E-6</c:v>
                </c:pt>
                <c:pt idx="16">
                  <c:v>7.9928571428571702E-6</c:v>
                </c:pt>
                <c:pt idx="17">
                  <c:v>7.7074603174603449E-6</c:v>
                </c:pt>
                <c:pt idx="18">
                  <c:v>7.6869841269841444E-6</c:v>
                </c:pt>
                <c:pt idx="19">
                  <c:v>7.9077777777777949E-6</c:v>
                </c:pt>
                <c:pt idx="20">
                  <c:v>8.0323280423280567E-6</c:v>
                </c:pt>
                <c:pt idx="21">
                  <c:v>8.3380952380952765E-6</c:v>
                </c:pt>
                <c:pt idx="22">
                  <c:v>8.4196296296296738E-6</c:v>
                </c:pt>
                <c:pt idx="23">
                  <c:v>8.389947089947131E-6</c:v>
                </c:pt>
                <c:pt idx="24">
                  <c:v>8.5376719576719727E-6</c:v>
                </c:pt>
                <c:pt idx="25">
                  <c:v>7.9355026455026817E-6</c:v>
                </c:pt>
                <c:pt idx="26">
                  <c:v>8.3423809523809932E-6</c:v>
                </c:pt>
                <c:pt idx="27">
                  <c:v>8.1376190476190642E-6</c:v>
                </c:pt>
                <c:pt idx="28">
                  <c:v>7.9700000000000287E-6</c:v>
                </c:pt>
                <c:pt idx="29">
                  <c:v>8.1423809523809765E-6</c:v>
                </c:pt>
                <c:pt idx="30">
                  <c:v>8.3476190476190757E-6</c:v>
                </c:pt>
                <c:pt idx="31">
                  <c:v>8.2008465608465847E-6</c:v>
                </c:pt>
                <c:pt idx="32">
                  <c:v>8.1743915343915342E-6</c:v>
                </c:pt>
                <c:pt idx="33">
                  <c:v>8.3967195767196149E-6</c:v>
                </c:pt>
                <c:pt idx="34">
                  <c:v>8.3108465608465955E-6</c:v>
                </c:pt>
                <c:pt idx="35">
                  <c:v>8.1152910052910205E-6</c:v>
                </c:pt>
                <c:pt idx="36">
                  <c:v>7.9244973544973748E-6</c:v>
                </c:pt>
                <c:pt idx="37">
                  <c:v>8.7875661375661727E-6</c:v>
                </c:pt>
                <c:pt idx="38">
                  <c:v>8.7107407407407602E-6</c:v>
                </c:pt>
                <c:pt idx="39">
                  <c:v>8.5930158730158726E-6</c:v>
                </c:pt>
                <c:pt idx="40">
                  <c:v>8.4810582010582262E-6</c:v>
                </c:pt>
                <c:pt idx="41">
                  <c:v>8.5497883597883993E-6</c:v>
                </c:pt>
                <c:pt idx="42">
                  <c:v>8.8119047619047727E-6</c:v>
                </c:pt>
                <c:pt idx="43">
                  <c:v>8.9574603174603668E-6</c:v>
                </c:pt>
                <c:pt idx="44">
                  <c:v>8.8873015873015865E-6</c:v>
                </c:pt>
                <c:pt idx="45">
                  <c:v>8.9246560846561107E-6</c:v>
                </c:pt>
                <c:pt idx="46">
                  <c:v>8.6821164021164233E-6</c:v>
                </c:pt>
                <c:pt idx="47">
                  <c:v>8.3981481481481527E-6</c:v>
                </c:pt>
                <c:pt idx="48">
                  <c:v>8.7642328042328238E-6</c:v>
                </c:pt>
                <c:pt idx="49">
                  <c:v>8.4815873015873426E-6</c:v>
                </c:pt>
                <c:pt idx="50">
                  <c:v>8.7231216931217027E-6</c:v>
                </c:pt>
                <c:pt idx="51">
                  <c:v>9.4485185185185374E-6</c:v>
                </c:pt>
                <c:pt idx="52">
                  <c:v>9.6549735449735505E-6</c:v>
                </c:pt>
                <c:pt idx="53">
                  <c:v>1.0069576719576754E-5</c:v>
                </c:pt>
                <c:pt idx="54">
                  <c:v>9.7689417989418007E-6</c:v>
                </c:pt>
                <c:pt idx="55">
                  <c:v>9.7743915343915342E-6</c:v>
                </c:pt>
                <c:pt idx="56">
                  <c:v>1.0028148148148171E-5</c:v>
                </c:pt>
                <c:pt idx="57">
                  <c:v>1.0298148148148163E-5</c:v>
                </c:pt>
                <c:pt idx="58">
                  <c:v>1.0658465608465654E-5</c:v>
                </c:pt>
                <c:pt idx="59">
                  <c:v>1.0478042328042328E-5</c:v>
                </c:pt>
                <c:pt idx="60">
                  <c:v>1.0381269841269869E-5</c:v>
                </c:pt>
                <c:pt idx="61">
                  <c:v>1.0762857142857206E-5</c:v>
                </c:pt>
                <c:pt idx="62">
                  <c:v>1.0645714285714322E-5</c:v>
                </c:pt>
                <c:pt idx="63">
                  <c:v>1.1308095238095289E-5</c:v>
                </c:pt>
                <c:pt idx="64">
                  <c:v>1.1438835978836004E-5</c:v>
                </c:pt>
                <c:pt idx="65">
                  <c:v>1.1431375661375714E-5</c:v>
                </c:pt>
                <c:pt idx="66">
                  <c:v>1.1415978835978863E-5</c:v>
                </c:pt>
                <c:pt idx="67">
                  <c:v>1.1062063492063532E-5</c:v>
                </c:pt>
                <c:pt idx="68">
                  <c:v>1.1587777777777824E-5</c:v>
                </c:pt>
                <c:pt idx="69">
                  <c:v>1.1962380952380987E-5</c:v>
                </c:pt>
                <c:pt idx="70">
                  <c:v>1.1147883597883643E-5</c:v>
                </c:pt>
                <c:pt idx="71">
                  <c:v>1.1103280423280449E-5</c:v>
                </c:pt>
                <c:pt idx="72">
                  <c:v>1.1892328042328099E-5</c:v>
                </c:pt>
                <c:pt idx="73">
                  <c:v>1.2075925925925924E-5</c:v>
                </c:pt>
                <c:pt idx="74">
                  <c:v>1.205862433862434E-5</c:v>
                </c:pt>
                <c:pt idx="75">
                  <c:v>1.1894920634920673E-5</c:v>
                </c:pt>
                <c:pt idx="76">
                  <c:v>1.120259259259262E-5</c:v>
                </c:pt>
                <c:pt idx="77">
                  <c:v>1.1438359788359819E-5</c:v>
                </c:pt>
                <c:pt idx="78">
                  <c:v>1.1446455026455083E-5</c:v>
                </c:pt>
                <c:pt idx="79">
                  <c:v>1.1165079365079422E-5</c:v>
                </c:pt>
                <c:pt idx="80">
                  <c:v>1.1173068783068816E-5</c:v>
                </c:pt>
                <c:pt idx="81">
                  <c:v>1.1086666666666704E-5</c:v>
                </c:pt>
                <c:pt idx="82">
                  <c:v>1.1845396825396826E-5</c:v>
                </c:pt>
                <c:pt idx="83">
                  <c:v>1.2072063492063511E-5</c:v>
                </c:pt>
                <c:pt idx="84">
                  <c:v>1.2039576719576744E-5</c:v>
                </c:pt>
                <c:pt idx="85">
                  <c:v>1.2239259259259281E-5</c:v>
                </c:pt>
                <c:pt idx="86">
                  <c:v>1.2442962962962967E-5</c:v>
                </c:pt>
                <c:pt idx="87">
                  <c:v>1.2631428571428581E-5</c:v>
                </c:pt>
                <c:pt idx="88">
                  <c:v>1.270634920634923E-5</c:v>
                </c:pt>
                <c:pt idx="89">
                  <c:v>1.2921269841269872E-5</c:v>
                </c:pt>
                <c:pt idx="90">
                  <c:v>1.2784285714285765E-5</c:v>
                </c:pt>
                <c:pt idx="91">
                  <c:v>1.2801798941798964E-5</c:v>
                </c:pt>
                <c:pt idx="92">
                  <c:v>1.2828306878306879E-5</c:v>
                </c:pt>
                <c:pt idx="93">
                  <c:v>1.2617619047619084E-5</c:v>
                </c:pt>
                <c:pt idx="94">
                  <c:v>1.331402116402119E-5</c:v>
                </c:pt>
                <c:pt idx="95">
                  <c:v>1.3204656084656109E-5</c:v>
                </c:pt>
                <c:pt idx="96">
                  <c:v>1.3269153439153483E-5</c:v>
                </c:pt>
                <c:pt idx="97">
                  <c:v>1.3241111111111161E-5</c:v>
                </c:pt>
                <c:pt idx="98">
                  <c:v>1.3396402116402151E-5</c:v>
                </c:pt>
                <c:pt idx="99">
                  <c:v>1.3213068783068812E-5</c:v>
                </c:pt>
                <c:pt idx="100">
                  <c:v>1.350211640211644E-5</c:v>
                </c:pt>
                <c:pt idx="101">
                  <c:v>1.3141322751322786E-5</c:v>
                </c:pt>
                <c:pt idx="102">
                  <c:v>1.3690423280423325E-5</c:v>
                </c:pt>
                <c:pt idx="103">
                  <c:v>1.3374179894179937E-5</c:v>
                </c:pt>
                <c:pt idx="104">
                  <c:v>1.3148994708994709E-5</c:v>
                </c:pt>
                <c:pt idx="105">
                  <c:v>1.3031111111111147E-5</c:v>
                </c:pt>
                <c:pt idx="106">
                  <c:v>1.2868730158730186E-5</c:v>
                </c:pt>
                <c:pt idx="107">
                  <c:v>1.2849470899470942E-5</c:v>
                </c:pt>
                <c:pt idx="108">
                  <c:v>1.2473439153439178E-5</c:v>
                </c:pt>
                <c:pt idx="109">
                  <c:v>1.2424444444444443E-5</c:v>
                </c:pt>
                <c:pt idx="110">
                  <c:v>1.2137089947089969E-5</c:v>
                </c:pt>
                <c:pt idx="111">
                  <c:v>1.2657248677248677E-5</c:v>
                </c:pt>
                <c:pt idx="112">
                  <c:v>1.2926349206349234E-5</c:v>
                </c:pt>
                <c:pt idx="113">
                  <c:v>1.2846931216931264E-5</c:v>
                </c:pt>
                <c:pt idx="114">
                  <c:v>1.2830899470899471E-5</c:v>
                </c:pt>
                <c:pt idx="115">
                  <c:v>1.2659999999999999E-5</c:v>
                </c:pt>
                <c:pt idx="116">
                  <c:v>1.2684761904761926E-5</c:v>
                </c:pt>
                <c:pt idx="117">
                  <c:v>1.2934074074074081E-5</c:v>
                </c:pt>
                <c:pt idx="118">
                  <c:v>1.2984338624338664E-5</c:v>
                </c:pt>
                <c:pt idx="119">
                  <c:v>1.2682539682539739E-5</c:v>
                </c:pt>
                <c:pt idx="120">
                  <c:v>1.2655767195767232E-5</c:v>
                </c:pt>
                <c:pt idx="121">
                  <c:v>1.2042962962962963E-5</c:v>
                </c:pt>
                <c:pt idx="122">
                  <c:v>1.207111111111114E-5</c:v>
                </c:pt>
                <c:pt idx="123">
                  <c:v>1.2300529100529144E-5</c:v>
                </c:pt>
                <c:pt idx="124">
                  <c:v>1.2067777777777806E-5</c:v>
                </c:pt>
                <c:pt idx="125">
                  <c:v>1.2088201058201065E-5</c:v>
                </c:pt>
                <c:pt idx="126">
                  <c:v>1.2031640211640221E-5</c:v>
                </c:pt>
                <c:pt idx="127">
                  <c:v>1.2684074074074098E-5</c:v>
                </c:pt>
                <c:pt idx="128">
                  <c:v>1.3478201058201082E-5</c:v>
                </c:pt>
                <c:pt idx="129">
                  <c:v>1.3507989417989467E-5</c:v>
                </c:pt>
                <c:pt idx="130">
                  <c:v>1.3445820105820154E-5</c:v>
                </c:pt>
                <c:pt idx="131">
                  <c:v>1.3093756613756649E-5</c:v>
                </c:pt>
                <c:pt idx="132">
                  <c:v>1.1321851851851892E-5</c:v>
                </c:pt>
                <c:pt idx="133">
                  <c:v>1.0656666666666681E-5</c:v>
                </c:pt>
                <c:pt idx="134">
                  <c:v>9.9304761904762242E-6</c:v>
                </c:pt>
                <c:pt idx="135">
                  <c:v>9.5092063492063952E-6</c:v>
                </c:pt>
                <c:pt idx="136">
                  <c:v>9.5632275132275481E-6</c:v>
                </c:pt>
                <c:pt idx="137">
                  <c:v>8.9968783068783292E-6</c:v>
                </c:pt>
                <c:pt idx="138">
                  <c:v>8.9429100529100768E-6</c:v>
                </c:pt>
                <c:pt idx="139">
                  <c:v>9.0880423280423638E-6</c:v>
                </c:pt>
                <c:pt idx="140">
                  <c:v>9.1418518518518522E-6</c:v>
                </c:pt>
                <c:pt idx="141">
                  <c:v>9.0478306878307047E-6</c:v>
                </c:pt>
                <c:pt idx="142">
                  <c:v>9.0613227513227568E-6</c:v>
                </c:pt>
                <c:pt idx="143">
                  <c:v>9.1818518518518518E-6</c:v>
                </c:pt>
                <c:pt idx="144">
                  <c:v>8.3622222222222679E-6</c:v>
                </c:pt>
                <c:pt idx="145">
                  <c:v>7.9936507936508329E-6</c:v>
                </c:pt>
                <c:pt idx="146">
                  <c:v>7.7173544973545151E-6</c:v>
                </c:pt>
                <c:pt idx="147">
                  <c:v>7.3670899470899483E-6</c:v>
                </c:pt>
                <c:pt idx="148">
                  <c:v>7.0373544973545207E-6</c:v>
                </c:pt>
                <c:pt idx="149">
                  <c:v>6.9149206349206568E-6</c:v>
                </c:pt>
                <c:pt idx="150">
                  <c:v>6.0402116402116609E-6</c:v>
                </c:pt>
                <c:pt idx="151">
                  <c:v>5.5652380952381165E-6</c:v>
                </c:pt>
                <c:pt idx="152">
                  <c:v>4.7790211640211949E-6</c:v>
                </c:pt>
                <c:pt idx="153">
                  <c:v>4.9022962962963105E-6</c:v>
                </c:pt>
                <c:pt idx="154">
                  <c:v>5.1173386243386392E-6</c:v>
                </c:pt>
                <c:pt idx="155">
                  <c:v>4.9287883597883725E-6</c:v>
                </c:pt>
                <c:pt idx="156">
                  <c:v>5.0709206349206555E-6</c:v>
                </c:pt>
                <c:pt idx="157">
                  <c:v>4.9390793650793935E-6</c:v>
                </c:pt>
                <c:pt idx="158">
                  <c:v>5.0837724867725083E-6</c:v>
                </c:pt>
                <c:pt idx="159">
                  <c:v>4.9306772486772635E-6</c:v>
                </c:pt>
                <c:pt idx="160">
                  <c:v>4.7670423280423428E-6</c:v>
                </c:pt>
                <c:pt idx="161">
                  <c:v>4.7847195767195773E-6</c:v>
                </c:pt>
                <c:pt idx="162">
                  <c:v>4.9196137566137777E-6</c:v>
                </c:pt>
                <c:pt idx="163">
                  <c:v>4.9197671957672259E-6</c:v>
                </c:pt>
                <c:pt idx="164">
                  <c:v>5.0343174603174599E-6</c:v>
                </c:pt>
                <c:pt idx="165">
                  <c:v>4.9578730158730407E-6</c:v>
                </c:pt>
                <c:pt idx="166">
                  <c:v>4.9947460317460459E-6</c:v>
                </c:pt>
                <c:pt idx="167">
                  <c:v>4.80723280423282E-6</c:v>
                </c:pt>
                <c:pt idx="168">
                  <c:v>4.8915820105820188E-6</c:v>
                </c:pt>
                <c:pt idx="169">
                  <c:v>4.9473862433862432E-6</c:v>
                </c:pt>
                <c:pt idx="170">
                  <c:v>4.986767195767228E-6</c:v>
                </c:pt>
                <c:pt idx="171">
                  <c:v>5.061571428571439E-6</c:v>
                </c:pt>
                <c:pt idx="172">
                  <c:v>4.8521111111111196E-6</c:v>
                </c:pt>
                <c:pt idx="173">
                  <c:v>5.0709259259259391E-6</c:v>
                </c:pt>
                <c:pt idx="174">
                  <c:v>5.045767195767221E-6</c:v>
                </c:pt>
                <c:pt idx="175">
                  <c:v>4.9819047619047823E-6</c:v>
                </c:pt>
                <c:pt idx="176">
                  <c:v>4.7103386243386446E-6</c:v>
                </c:pt>
                <c:pt idx="177">
                  <c:v>4.7150423280423474E-6</c:v>
                </c:pt>
                <c:pt idx="178">
                  <c:v>4.7528835978836107E-6</c:v>
                </c:pt>
                <c:pt idx="179">
                  <c:v>4.7062592592592741E-6</c:v>
                </c:pt>
                <c:pt idx="180">
                  <c:v>4.7016190476190618E-6</c:v>
                </c:pt>
                <c:pt idx="181">
                  <c:v>4.5835291005291224E-6</c:v>
                </c:pt>
                <c:pt idx="182">
                  <c:v>4.7419841269841438E-6</c:v>
                </c:pt>
                <c:pt idx="183">
                  <c:v>4.7727460317460487E-6</c:v>
                </c:pt>
                <c:pt idx="184">
                  <c:v>4.726862433862454E-6</c:v>
                </c:pt>
                <c:pt idx="185">
                  <c:v>4.7905925925926128E-6</c:v>
                </c:pt>
                <c:pt idx="186">
                  <c:v>4.8780687830688103E-6</c:v>
                </c:pt>
                <c:pt idx="187">
                  <c:v>5.0922380952381187E-6</c:v>
                </c:pt>
                <c:pt idx="188">
                  <c:v>4.5906984126984317E-6</c:v>
                </c:pt>
                <c:pt idx="189">
                  <c:v>4.6748571428571538E-6</c:v>
                </c:pt>
                <c:pt idx="190">
                  <c:v>4.5998730158730418E-6</c:v>
                </c:pt>
                <c:pt idx="191">
                  <c:v>4.4672222222222408E-6</c:v>
                </c:pt>
                <c:pt idx="192">
                  <c:v>4.6450264550264574E-6</c:v>
                </c:pt>
                <c:pt idx="193">
                  <c:v>4.631169312169334E-6</c:v>
                </c:pt>
                <c:pt idx="194">
                  <c:v>4.6604074074074074E-6</c:v>
                </c:pt>
                <c:pt idx="195">
                  <c:v>4.7402539682539846E-6</c:v>
                </c:pt>
                <c:pt idx="196">
                  <c:v>4.6261375661375655E-6</c:v>
                </c:pt>
                <c:pt idx="197">
                  <c:v>4.4320317460317534E-6</c:v>
                </c:pt>
                <c:pt idx="198">
                  <c:v>4.6741164021164025E-6</c:v>
                </c:pt>
                <c:pt idx="199">
                  <c:v>4.600830687830698E-6</c:v>
                </c:pt>
                <c:pt idx="200">
                  <c:v>4.3879206349206478E-6</c:v>
                </c:pt>
                <c:pt idx="201">
                  <c:v>4.5719047619047803E-6</c:v>
                </c:pt>
                <c:pt idx="202">
                  <c:v>4.2405714285714413E-6</c:v>
                </c:pt>
                <c:pt idx="203">
                  <c:v>4.5520529100529104E-6</c:v>
                </c:pt>
                <c:pt idx="204">
                  <c:v>4.4211534391534539E-6</c:v>
                </c:pt>
                <c:pt idx="205">
                  <c:v>4.5475449735449823E-6</c:v>
                </c:pt>
                <c:pt idx="206">
                  <c:v>4.3268730158730378E-6</c:v>
                </c:pt>
                <c:pt idx="207">
                  <c:v>4.4340052910052923E-6</c:v>
                </c:pt>
                <c:pt idx="208">
                  <c:v>4.3714285714285832E-6</c:v>
                </c:pt>
                <c:pt idx="209">
                  <c:v>4.3091904761904824E-6</c:v>
                </c:pt>
                <c:pt idx="210">
                  <c:v>4.1330846560846564E-6</c:v>
                </c:pt>
                <c:pt idx="211">
                  <c:v>4.1045661375661424E-6</c:v>
                </c:pt>
                <c:pt idx="212">
                  <c:v>4.0823439153439361E-6</c:v>
                </c:pt>
                <c:pt idx="213">
                  <c:v>4.2527989417989516E-6</c:v>
                </c:pt>
                <c:pt idx="214">
                  <c:v>4.3170052910052916E-6</c:v>
                </c:pt>
                <c:pt idx="215">
                  <c:v>4.2055396825397001E-6</c:v>
                </c:pt>
                <c:pt idx="216">
                  <c:v>3.8764021164021216E-6</c:v>
                </c:pt>
                <c:pt idx="217">
                  <c:v>3.9216296296296374E-6</c:v>
                </c:pt>
                <c:pt idx="218">
                  <c:v>3.9063862433862561E-6</c:v>
                </c:pt>
                <c:pt idx="219">
                  <c:v>4.1604021164021294E-6</c:v>
                </c:pt>
                <c:pt idx="220">
                  <c:v>4.1113015873015961E-6</c:v>
                </c:pt>
                <c:pt idx="221">
                  <c:v>3.8651269841269958E-6</c:v>
                </c:pt>
                <c:pt idx="222">
                  <c:v>4.0391058201058295E-6</c:v>
                </c:pt>
                <c:pt idx="223">
                  <c:v>4.1014550264550284E-6</c:v>
                </c:pt>
                <c:pt idx="224">
                  <c:v>4.191502645502663E-6</c:v>
                </c:pt>
                <c:pt idx="225">
                  <c:v>4.094338624338639E-6</c:v>
                </c:pt>
                <c:pt idx="226">
                  <c:v>4.0829365079365075E-6</c:v>
                </c:pt>
                <c:pt idx="227">
                  <c:v>4.0076349206349308E-6</c:v>
                </c:pt>
                <c:pt idx="228">
                  <c:v>4.0384285714285798E-6</c:v>
                </c:pt>
                <c:pt idx="229">
                  <c:v>4.1988994708994733E-6</c:v>
                </c:pt>
                <c:pt idx="230">
                  <c:v>4.3967195767195804E-6</c:v>
                </c:pt>
                <c:pt idx="231">
                  <c:v>4.226169312169332E-6</c:v>
                </c:pt>
                <c:pt idx="232">
                  <c:v>4.094624338624346E-6</c:v>
                </c:pt>
                <c:pt idx="233">
                  <c:v>4.0455502645502714E-6</c:v>
                </c:pt>
                <c:pt idx="234">
                  <c:v>4.0329047619047707E-6</c:v>
                </c:pt>
                <c:pt idx="235">
                  <c:v>3.834306878306889E-6</c:v>
                </c:pt>
                <c:pt idx="236">
                  <c:v>4.134708994709007E-6</c:v>
                </c:pt>
                <c:pt idx="237">
                  <c:v>4.0460052910052911E-6</c:v>
                </c:pt>
                <c:pt idx="238">
                  <c:v>4.0574179894179898E-6</c:v>
                </c:pt>
                <c:pt idx="239">
                  <c:v>3.8566984126984206E-6</c:v>
                </c:pt>
              </c:numCache>
            </c:numRef>
          </c:val>
        </c:ser>
        <c:ser>
          <c:idx val="95"/>
          <c:order val="95"/>
          <c:tx>
            <c:strRef>
              <c:f>plot_data_c!$A$97</c:f>
              <c:strCache>
                <c:ptCount val="1"/>
                <c:pt idx="0">
                  <c:v>950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plot_data_c!$B$97:$IG$97</c:f>
              <c:numCache>
                <c:formatCode>General</c:formatCode>
                <c:ptCount val="240"/>
                <c:pt idx="0">
                  <c:v>7.8863874345550043E-6</c:v>
                </c:pt>
                <c:pt idx="1">
                  <c:v>7.6126701570680803E-6</c:v>
                </c:pt>
                <c:pt idx="2">
                  <c:v>7.7715183246073582E-6</c:v>
                </c:pt>
                <c:pt idx="3">
                  <c:v>7.577277486911023E-6</c:v>
                </c:pt>
                <c:pt idx="4">
                  <c:v>7.8493193717277644E-6</c:v>
                </c:pt>
                <c:pt idx="5">
                  <c:v>7.6304712041884998E-6</c:v>
                </c:pt>
                <c:pt idx="6">
                  <c:v>7.8474869109947809E-6</c:v>
                </c:pt>
                <c:pt idx="7">
                  <c:v>7.7236125654450428E-6</c:v>
                </c:pt>
                <c:pt idx="8">
                  <c:v>7.8617801047120698E-6</c:v>
                </c:pt>
                <c:pt idx="9">
                  <c:v>7.8762827225131276E-6</c:v>
                </c:pt>
                <c:pt idx="10">
                  <c:v>7.9508900523560447E-6</c:v>
                </c:pt>
                <c:pt idx="11">
                  <c:v>7.840471204188496E-6</c:v>
                </c:pt>
                <c:pt idx="12">
                  <c:v>7.8043455497382323E-6</c:v>
                </c:pt>
                <c:pt idx="13">
                  <c:v>7.5768062827225451E-6</c:v>
                </c:pt>
                <c:pt idx="14">
                  <c:v>7.6845549738219905E-6</c:v>
                </c:pt>
                <c:pt idx="15">
                  <c:v>8.2174345549738559E-6</c:v>
                </c:pt>
                <c:pt idx="16">
                  <c:v>7.923089005235633E-6</c:v>
                </c:pt>
                <c:pt idx="17">
                  <c:v>7.7639267015707051E-6</c:v>
                </c:pt>
                <c:pt idx="18">
                  <c:v>7.8739790575916509E-6</c:v>
                </c:pt>
                <c:pt idx="19">
                  <c:v>7.9029319371727925E-6</c:v>
                </c:pt>
                <c:pt idx="20">
                  <c:v>8.095183246073334E-6</c:v>
                </c:pt>
                <c:pt idx="21">
                  <c:v>8.18130890052356E-6</c:v>
                </c:pt>
                <c:pt idx="22">
                  <c:v>8.2915706806282747E-6</c:v>
                </c:pt>
                <c:pt idx="23">
                  <c:v>8.2467015706806534E-6</c:v>
                </c:pt>
                <c:pt idx="24">
                  <c:v>8.2629842931937579E-6</c:v>
                </c:pt>
                <c:pt idx="25">
                  <c:v>8.0515706806283024E-6</c:v>
                </c:pt>
                <c:pt idx="26">
                  <c:v>8.12973821989533E-6</c:v>
                </c:pt>
                <c:pt idx="27">
                  <c:v>8.1674345549738682E-6</c:v>
                </c:pt>
                <c:pt idx="28">
                  <c:v>8.1101047120419025E-6</c:v>
                </c:pt>
                <c:pt idx="29">
                  <c:v>7.861465968586402E-6</c:v>
                </c:pt>
                <c:pt idx="30">
                  <c:v>8.0433507853403205E-6</c:v>
                </c:pt>
                <c:pt idx="31">
                  <c:v>8.2323560209424227E-6</c:v>
                </c:pt>
                <c:pt idx="32">
                  <c:v>7.7630890052356311E-6</c:v>
                </c:pt>
                <c:pt idx="33">
                  <c:v>8.2965968586387862E-6</c:v>
                </c:pt>
                <c:pt idx="34">
                  <c:v>8.1218848167539628E-6</c:v>
                </c:pt>
                <c:pt idx="35">
                  <c:v>8.237748691099476E-6</c:v>
                </c:pt>
                <c:pt idx="36">
                  <c:v>8.3249214659685855E-6</c:v>
                </c:pt>
                <c:pt idx="37">
                  <c:v>8.4220418848167768E-6</c:v>
                </c:pt>
                <c:pt idx="38">
                  <c:v>8.5649738219895437E-6</c:v>
                </c:pt>
                <c:pt idx="39">
                  <c:v>8.7598952879581409E-6</c:v>
                </c:pt>
                <c:pt idx="40">
                  <c:v>8.4861780104712263E-6</c:v>
                </c:pt>
                <c:pt idx="41">
                  <c:v>8.3476439790576235E-6</c:v>
                </c:pt>
                <c:pt idx="42">
                  <c:v>8.6002094240837747E-6</c:v>
                </c:pt>
                <c:pt idx="43">
                  <c:v>8.9471727748691246E-6</c:v>
                </c:pt>
                <c:pt idx="44">
                  <c:v>9.051361256544529E-6</c:v>
                </c:pt>
                <c:pt idx="45">
                  <c:v>9.372931937172814E-6</c:v>
                </c:pt>
                <c:pt idx="46">
                  <c:v>9.0273821989528792E-6</c:v>
                </c:pt>
                <c:pt idx="47">
                  <c:v>8.6031413612565445E-6</c:v>
                </c:pt>
                <c:pt idx="48">
                  <c:v>8.6673298429319527E-6</c:v>
                </c:pt>
                <c:pt idx="49">
                  <c:v>8.4129842931937548E-6</c:v>
                </c:pt>
                <c:pt idx="50">
                  <c:v>9.0090575916230781E-6</c:v>
                </c:pt>
                <c:pt idx="51">
                  <c:v>9.5314659685864148E-6</c:v>
                </c:pt>
                <c:pt idx="52">
                  <c:v>9.5995287958115216E-6</c:v>
                </c:pt>
                <c:pt idx="53">
                  <c:v>9.6475916230366659E-6</c:v>
                </c:pt>
                <c:pt idx="54">
                  <c:v>9.544607329842967E-6</c:v>
                </c:pt>
                <c:pt idx="55">
                  <c:v>9.5100523560209795E-6</c:v>
                </c:pt>
                <c:pt idx="56">
                  <c:v>1.003628272251309E-5</c:v>
                </c:pt>
                <c:pt idx="57">
                  <c:v>9.8684293193717682E-6</c:v>
                </c:pt>
                <c:pt idx="58">
                  <c:v>1.0260680628272288E-5</c:v>
                </c:pt>
                <c:pt idx="59">
                  <c:v>1.0553979057591625E-5</c:v>
                </c:pt>
                <c:pt idx="60">
                  <c:v>1.04494764397906E-5</c:v>
                </c:pt>
                <c:pt idx="61">
                  <c:v>1.0461832460733014E-5</c:v>
                </c:pt>
                <c:pt idx="62">
                  <c:v>1.1376701570680645E-5</c:v>
                </c:pt>
                <c:pt idx="63">
                  <c:v>1.091931937172776E-5</c:v>
                </c:pt>
                <c:pt idx="64">
                  <c:v>1.1008272251308925E-5</c:v>
                </c:pt>
                <c:pt idx="65">
                  <c:v>1.1617120418848211E-5</c:v>
                </c:pt>
                <c:pt idx="66">
                  <c:v>1.1577434554973825E-5</c:v>
                </c:pt>
                <c:pt idx="67">
                  <c:v>1.0860052356020967E-5</c:v>
                </c:pt>
                <c:pt idx="68">
                  <c:v>1.1532198952879581E-5</c:v>
                </c:pt>
                <c:pt idx="69">
                  <c:v>1.1819319371727774E-5</c:v>
                </c:pt>
                <c:pt idx="70">
                  <c:v>1.1451570680628329E-5</c:v>
                </c:pt>
                <c:pt idx="71">
                  <c:v>1.1318167539267056E-5</c:v>
                </c:pt>
                <c:pt idx="72">
                  <c:v>1.1632094240837752E-5</c:v>
                </c:pt>
                <c:pt idx="73">
                  <c:v>1.170256544502624E-5</c:v>
                </c:pt>
                <c:pt idx="74">
                  <c:v>1.178298429319376E-5</c:v>
                </c:pt>
                <c:pt idx="75">
                  <c:v>1.1309790575916241E-5</c:v>
                </c:pt>
                <c:pt idx="76">
                  <c:v>1.1119214659685883E-5</c:v>
                </c:pt>
                <c:pt idx="77">
                  <c:v>1.0985235602094241E-5</c:v>
                </c:pt>
                <c:pt idx="78">
                  <c:v>1.1263455497382268E-5</c:v>
                </c:pt>
                <c:pt idx="79">
                  <c:v>1.1125759162303704E-5</c:v>
                </c:pt>
                <c:pt idx="80">
                  <c:v>1.1129842931937198E-5</c:v>
                </c:pt>
                <c:pt idx="81">
                  <c:v>1.1322460732984334E-5</c:v>
                </c:pt>
                <c:pt idx="82">
                  <c:v>1.1979633507853403E-5</c:v>
                </c:pt>
                <c:pt idx="83">
                  <c:v>1.1539162303664927E-5</c:v>
                </c:pt>
                <c:pt idx="84">
                  <c:v>1.1632931937172797E-5</c:v>
                </c:pt>
                <c:pt idx="85">
                  <c:v>1.1997434554973823E-5</c:v>
                </c:pt>
                <c:pt idx="86">
                  <c:v>1.2062827225130933E-5</c:v>
                </c:pt>
                <c:pt idx="87">
                  <c:v>1.2327801047120467E-5</c:v>
                </c:pt>
                <c:pt idx="88">
                  <c:v>1.2803193717277534E-5</c:v>
                </c:pt>
                <c:pt idx="89">
                  <c:v>1.2748743455497383E-5</c:v>
                </c:pt>
                <c:pt idx="90">
                  <c:v>1.2540575916230431E-5</c:v>
                </c:pt>
                <c:pt idx="91">
                  <c:v>1.2712827225130929E-5</c:v>
                </c:pt>
                <c:pt idx="92">
                  <c:v>1.2460471204188547E-5</c:v>
                </c:pt>
                <c:pt idx="93">
                  <c:v>1.2738010471204188E-5</c:v>
                </c:pt>
                <c:pt idx="94">
                  <c:v>1.2748376963350804E-5</c:v>
                </c:pt>
                <c:pt idx="95">
                  <c:v>1.3664031413612627E-5</c:v>
                </c:pt>
                <c:pt idx="96">
                  <c:v>1.3452146596858661E-5</c:v>
                </c:pt>
                <c:pt idx="97">
                  <c:v>1.2943089005235659E-5</c:v>
                </c:pt>
                <c:pt idx="98">
                  <c:v>1.2972041884816777E-5</c:v>
                </c:pt>
                <c:pt idx="99">
                  <c:v>1.2842198952879585E-5</c:v>
                </c:pt>
                <c:pt idx="100">
                  <c:v>1.3099842931937181E-5</c:v>
                </c:pt>
                <c:pt idx="101">
                  <c:v>1.2843926701570702E-5</c:v>
                </c:pt>
                <c:pt idx="102">
                  <c:v>1.2557696335078535E-5</c:v>
                </c:pt>
                <c:pt idx="103">
                  <c:v>1.2925026178010503E-5</c:v>
                </c:pt>
                <c:pt idx="104">
                  <c:v>1.3226387434554996E-5</c:v>
                </c:pt>
                <c:pt idx="105">
                  <c:v>1.2946649214659724E-5</c:v>
                </c:pt>
                <c:pt idx="106">
                  <c:v>1.2540000000000034E-5</c:v>
                </c:pt>
                <c:pt idx="107">
                  <c:v>1.28703664921466E-5</c:v>
                </c:pt>
                <c:pt idx="108">
                  <c:v>1.2755497382198955E-5</c:v>
                </c:pt>
                <c:pt idx="109">
                  <c:v>1.2709528795811578E-5</c:v>
                </c:pt>
                <c:pt idx="110">
                  <c:v>1.2007120418848208E-5</c:v>
                </c:pt>
                <c:pt idx="111">
                  <c:v>1.247979057591623E-5</c:v>
                </c:pt>
                <c:pt idx="112">
                  <c:v>1.2154345549738245E-5</c:v>
                </c:pt>
                <c:pt idx="113">
                  <c:v>1.2326701570680641E-5</c:v>
                </c:pt>
                <c:pt idx="114">
                  <c:v>1.2341623036649223E-5</c:v>
                </c:pt>
                <c:pt idx="115">
                  <c:v>1.252094240837696E-5</c:v>
                </c:pt>
                <c:pt idx="116">
                  <c:v>1.2340837696335142E-5</c:v>
                </c:pt>
                <c:pt idx="117">
                  <c:v>1.2446963350785361E-5</c:v>
                </c:pt>
                <c:pt idx="118">
                  <c:v>1.3003717277486937E-5</c:v>
                </c:pt>
                <c:pt idx="119">
                  <c:v>1.2252984293193721E-5</c:v>
                </c:pt>
                <c:pt idx="120">
                  <c:v>1.2331151832460778E-5</c:v>
                </c:pt>
                <c:pt idx="121">
                  <c:v>1.2127696335078541E-5</c:v>
                </c:pt>
                <c:pt idx="122">
                  <c:v>1.206198952879582E-5</c:v>
                </c:pt>
                <c:pt idx="123">
                  <c:v>1.1977172774869146E-5</c:v>
                </c:pt>
                <c:pt idx="124">
                  <c:v>1.2284554973822013E-5</c:v>
                </c:pt>
                <c:pt idx="125">
                  <c:v>1.1856910994764401E-5</c:v>
                </c:pt>
                <c:pt idx="126">
                  <c:v>1.2144554973821995E-5</c:v>
                </c:pt>
                <c:pt idx="127">
                  <c:v>1.2474764397905788E-5</c:v>
                </c:pt>
                <c:pt idx="128">
                  <c:v>1.3242670157068112E-5</c:v>
                </c:pt>
                <c:pt idx="129">
                  <c:v>1.3463717277486946E-5</c:v>
                </c:pt>
                <c:pt idx="130">
                  <c:v>1.3067172774869153E-5</c:v>
                </c:pt>
                <c:pt idx="131">
                  <c:v>1.286094240837696E-5</c:v>
                </c:pt>
                <c:pt idx="132">
                  <c:v>1.1037015706806305E-5</c:v>
                </c:pt>
                <c:pt idx="133">
                  <c:v>1.063345549738225E-5</c:v>
                </c:pt>
                <c:pt idx="134">
                  <c:v>9.9517801047120769E-6</c:v>
                </c:pt>
                <c:pt idx="135">
                  <c:v>9.4257591623036981E-6</c:v>
                </c:pt>
                <c:pt idx="136">
                  <c:v>9.1553403141361594E-6</c:v>
                </c:pt>
                <c:pt idx="137">
                  <c:v>8.9476439790576195E-6</c:v>
                </c:pt>
                <c:pt idx="138">
                  <c:v>8.7544502617801289E-6</c:v>
                </c:pt>
                <c:pt idx="139">
                  <c:v>8.9775392670157508E-6</c:v>
                </c:pt>
                <c:pt idx="140">
                  <c:v>8.9102617801047203E-6</c:v>
                </c:pt>
                <c:pt idx="141">
                  <c:v>8.2894764397905924E-6</c:v>
                </c:pt>
                <c:pt idx="142">
                  <c:v>8.3056544502618235E-6</c:v>
                </c:pt>
                <c:pt idx="143">
                  <c:v>8.4706282722513341E-6</c:v>
                </c:pt>
                <c:pt idx="144">
                  <c:v>8.6404712041884867E-6</c:v>
                </c:pt>
                <c:pt idx="145">
                  <c:v>8.2923036649214668E-6</c:v>
                </c:pt>
                <c:pt idx="146">
                  <c:v>7.497853403141393E-6</c:v>
                </c:pt>
                <c:pt idx="147">
                  <c:v>6.7927225130890274E-6</c:v>
                </c:pt>
                <c:pt idx="148">
                  <c:v>6.6094240837696607E-6</c:v>
                </c:pt>
                <c:pt idx="149">
                  <c:v>6.726806282722538E-6</c:v>
                </c:pt>
                <c:pt idx="150">
                  <c:v>6.1624083769633504E-6</c:v>
                </c:pt>
                <c:pt idx="151">
                  <c:v>5.3677486910994891E-6</c:v>
                </c:pt>
                <c:pt idx="152">
                  <c:v>5.0502827225131084E-6</c:v>
                </c:pt>
                <c:pt idx="153">
                  <c:v>5.0028324607329946E-6</c:v>
                </c:pt>
                <c:pt idx="154">
                  <c:v>5.0158586387434584E-6</c:v>
                </c:pt>
                <c:pt idx="155">
                  <c:v>5.1865026178010576E-6</c:v>
                </c:pt>
                <c:pt idx="156">
                  <c:v>5.0979685863874425E-6</c:v>
                </c:pt>
                <c:pt idx="157">
                  <c:v>4.9619633507853557E-6</c:v>
                </c:pt>
                <c:pt idx="158">
                  <c:v>5.0578115183246124E-6</c:v>
                </c:pt>
                <c:pt idx="159">
                  <c:v>4.9492094240838032E-6</c:v>
                </c:pt>
                <c:pt idx="160">
                  <c:v>4.9140837696335179E-6</c:v>
                </c:pt>
                <c:pt idx="161">
                  <c:v>4.8136020942408624E-6</c:v>
                </c:pt>
                <c:pt idx="162">
                  <c:v>4.5954816753926836E-6</c:v>
                </c:pt>
                <c:pt idx="163">
                  <c:v>4.8025759162303733E-6</c:v>
                </c:pt>
                <c:pt idx="164">
                  <c:v>5.0416178010471397E-6</c:v>
                </c:pt>
                <c:pt idx="165">
                  <c:v>5.0768743455497541E-6</c:v>
                </c:pt>
                <c:pt idx="166">
                  <c:v>4.9008324607329971E-6</c:v>
                </c:pt>
                <c:pt idx="167">
                  <c:v>5.0735445026178128E-6</c:v>
                </c:pt>
                <c:pt idx="168">
                  <c:v>4.6964083769633597E-6</c:v>
                </c:pt>
                <c:pt idx="169">
                  <c:v>4.6098376963350861E-6</c:v>
                </c:pt>
                <c:pt idx="170">
                  <c:v>4.680853403141385E-6</c:v>
                </c:pt>
                <c:pt idx="171">
                  <c:v>4.9413403141361537E-6</c:v>
                </c:pt>
                <c:pt idx="172">
                  <c:v>4.8657539267015796E-6</c:v>
                </c:pt>
                <c:pt idx="173">
                  <c:v>4.7554136125654513E-6</c:v>
                </c:pt>
                <c:pt idx="174">
                  <c:v>4.7959319371727814E-6</c:v>
                </c:pt>
                <c:pt idx="175">
                  <c:v>4.8540209424083804E-6</c:v>
                </c:pt>
                <c:pt idx="176">
                  <c:v>4.8699842931937245E-6</c:v>
                </c:pt>
                <c:pt idx="177">
                  <c:v>4.8094659685863904E-6</c:v>
                </c:pt>
                <c:pt idx="178">
                  <c:v>4.822298429319387E-6</c:v>
                </c:pt>
                <c:pt idx="179">
                  <c:v>4.9418219895288195E-6</c:v>
                </c:pt>
                <c:pt idx="180">
                  <c:v>4.887314136125655E-6</c:v>
                </c:pt>
                <c:pt idx="181">
                  <c:v>4.7471884816754038E-6</c:v>
                </c:pt>
                <c:pt idx="182">
                  <c:v>4.781738219895297E-6</c:v>
                </c:pt>
                <c:pt idx="183">
                  <c:v>4.7905183246073431E-6</c:v>
                </c:pt>
                <c:pt idx="184">
                  <c:v>4.6363036649214852E-6</c:v>
                </c:pt>
                <c:pt idx="185">
                  <c:v>4.6096649214659802E-6</c:v>
                </c:pt>
                <c:pt idx="186">
                  <c:v>4.5981780104712145E-6</c:v>
                </c:pt>
                <c:pt idx="187">
                  <c:v>4.6818429319371901E-6</c:v>
                </c:pt>
                <c:pt idx="188">
                  <c:v>4.7925235602094333E-6</c:v>
                </c:pt>
                <c:pt idx="189">
                  <c:v>4.663429319371741E-6</c:v>
                </c:pt>
                <c:pt idx="190">
                  <c:v>4.6602879581151836E-6</c:v>
                </c:pt>
                <c:pt idx="191">
                  <c:v>4.4650628272251428E-6</c:v>
                </c:pt>
                <c:pt idx="192">
                  <c:v>4.6203612565445023E-6</c:v>
                </c:pt>
                <c:pt idx="193">
                  <c:v>4.6786439790576033E-6</c:v>
                </c:pt>
                <c:pt idx="194">
                  <c:v>4.6110418848167688E-6</c:v>
                </c:pt>
                <c:pt idx="195">
                  <c:v>4.7579319371727794E-6</c:v>
                </c:pt>
                <c:pt idx="196">
                  <c:v>4.5784869109947805E-6</c:v>
                </c:pt>
                <c:pt idx="197">
                  <c:v>4.6369790575916402E-6</c:v>
                </c:pt>
                <c:pt idx="198">
                  <c:v>4.5556387434554984E-6</c:v>
                </c:pt>
                <c:pt idx="199">
                  <c:v>4.6303821989529008E-6</c:v>
                </c:pt>
                <c:pt idx="200">
                  <c:v>4.4341518324607415E-6</c:v>
                </c:pt>
                <c:pt idx="201">
                  <c:v>4.4008010471204281E-6</c:v>
                </c:pt>
                <c:pt idx="202">
                  <c:v>4.347350785340335E-6</c:v>
                </c:pt>
                <c:pt idx="203">
                  <c:v>4.5975759162303694E-6</c:v>
                </c:pt>
                <c:pt idx="204">
                  <c:v>4.6008586387434564E-6</c:v>
                </c:pt>
                <c:pt idx="205">
                  <c:v>4.5877225130890163E-6</c:v>
                </c:pt>
                <c:pt idx="206">
                  <c:v>4.5085340314136134E-6</c:v>
                </c:pt>
                <c:pt idx="207">
                  <c:v>4.3830732984293372E-6</c:v>
                </c:pt>
                <c:pt idx="208">
                  <c:v>4.4362670157068385E-6</c:v>
                </c:pt>
                <c:pt idx="209">
                  <c:v>4.3207172774869015E-6</c:v>
                </c:pt>
                <c:pt idx="210">
                  <c:v>4.3499790575916411E-6</c:v>
                </c:pt>
                <c:pt idx="211">
                  <c:v>4.1704345549738326E-6</c:v>
                </c:pt>
                <c:pt idx="212">
                  <c:v>4.2481204188481843E-6</c:v>
                </c:pt>
                <c:pt idx="213">
                  <c:v>4.5523507853403399E-6</c:v>
                </c:pt>
                <c:pt idx="214">
                  <c:v>4.3422041884816941E-6</c:v>
                </c:pt>
                <c:pt idx="215">
                  <c:v>4.248319371727756E-6</c:v>
                </c:pt>
                <c:pt idx="216">
                  <c:v>4.1569528795811519E-6</c:v>
                </c:pt>
                <c:pt idx="217">
                  <c:v>4.0394659685863961E-6</c:v>
                </c:pt>
                <c:pt idx="218">
                  <c:v>4.0252827225131021E-6</c:v>
                </c:pt>
                <c:pt idx="219">
                  <c:v>4.1161884816753924E-6</c:v>
                </c:pt>
                <c:pt idx="220">
                  <c:v>4.0592460732984434E-6</c:v>
                </c:pt>
                <c:pt idx="221">
                  <c:v>3.7750523560209531E-6</c:v>
                </c:pt>
                <c:pt idx="222">
                  <c:v>3.8769424083769692E-6</c:v>
                </c:pt>
                <c:pt idx="223">
                  <c:v>4.2105497382199062E-6</c:v>
                </c:pt>
                <c:pt idx="224">
                  <c:v>4.2765968586387434E-6</c:v>
                </c:pt>
                <c:pt idx="225">
                  <c:v>4.1480471204188618E-6</c:v>
                </c:pt>
                <c:pt idx="226">
                  <c:v>4.2608534031413831E-6</c:v>
                </c:pt>
                <c:pt idx="227">
                  <c:v>4.1078429319371817E-6</c:v>
                </c:pt>
                <c:pt idx="228">
                  <c:v>4.0068691099476649E-6</c:v>
                </c:pt>
                <c:pt idx="229">
                  <c:v>4.0464659685863894E-6</c:v>
                </c:pt>
                <c:pt idx="230">
                  <c:v>4.2900732984293391E-6</c:v>
                </c:pt>
                <c:pt idx="231">
                  <c:v>4.2157172774869076E-6</c:v>
                </c:pt>
                <c:pt idx="232">
                  <c:v>4.2647486910994871E-6</c:v>
                </c:pt>
                <c:pt idx="233">
                  <c:v>4.2033298429319519E-6</c:v>
                </c:pt>
                <c:pt idx="234">
                  <c:v>4.0825078534031511E-6</c:v>
                </c:pt>
                <c:pt idx="235">
                  <c:v>3.8522565445026262E-6</c:v>
                </c:pt>
                <c:pt idx="236">
                  <c:v>4.1411204188481817E-6</c:v>
                </c:pt>
                <c:pt idx="237">
                  <c:v>3.9211623036649302E-6</c:v>
                </c:pt>
                <c:pt idx="238">
                  <c:v>3.9134764397905812E-6</c:v>
                </c:pt>
                <c:pt idx="239">
                  <c:v>3.6326230366492214E-6</c:v>
                </c:pt>
              </c:numCache>
            </c:numRef>
          </c:val>
        </c:ser>
        <c:ser>
          <c:idx val="96"/>
          <c:order val="96"/>
          <c:tx>
            <c:strRef>
              <c:f>plot_data_c!$A$98</c:f>
              <c:strCache>
                <c:ptCount val="1"/>
                <c:pt idx="0">
                  <c:v>960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plot_data_c!$B$98:$IG$98</c:f>
              <c:numCache>
                <c:formatCode>General</c:formatCode>
                <c:ptCount val="240"/>
                <c:pt idx="0">
                  <c:v>7.6132124352331921E-6</c:v>
                </c:pt>
                <c:pt idx="1">
                  <c:v>7.4769948186528729E-6</c:v>
                </c:pt>
                <c:pt idx="2">
                  <c:v>7.5219689119171212E-6</c:v>
                </c:pt>
                <c:pt idx="3">
                  <c:v>7.6944559585492232E-6</c:v>
                </c:pt>
                <c:pt idx="4">
                  <c:v>7.5587564766839525E-6</c:v>
                </c:pt>
                <c:pt idx="5">
                  <c:v>7.7737305699482043E-6</c:v>
                </c:pt>
                <c:pt idx="6">
                  <c:v>7.6221243523316181E-6</c:v>
                </c:pt>
                <c:pt idx="7">
                  <c:v>7.6651813471502587E-6</c:v>
                </c:pt>
                <c:pt idx="8">
                  <c:v>7.5424870466321449E-6</c:v>
                </c:pt>
                <c:pt idx="9">
                  <c:v>7.6731606217616874E-6</c:v>
                </c:pt>
                <c:pt idx="10">
                  <c:v>7.7486010362694528E-6</c:v>
                </c:pt>
                <c:pt idx="11">
                  <c:v>7.8967875647668542E-6</c:v>
                </c:pt>
                <c:pt idx="12">
                  <c:v>7.4326943005181615E-6</c:v>
                </c:pt>
                <c:pt idx="13">
                  <c:v>7.606683937823859E-6</c:v>
                </c:pt>
                <c:pt idx="14">
                  <c:v>7.5201554404145233E-6</c:v>
                </c:pt>
                <c:pt idx="15">
                  <c:v>8.0621761658031349E-6</c:v>
                </c:pt>
                <c:pt idx="16">
                  <c:v>7.8707253886010648E-6</c:v>
                </c:pt>
                <c:pt idx="17">
                  <c:v>7.4990673575129792E-6</c:v>
                </c:pt>
                <c:pt idx="18">
                  <c:v>7.8581347150259133E-6</c:v>
                </c:pt>
                <c:pt idx="19">
                  <c:v>8.0178238341969059E-6</c:v>
                </c:pt>
                <c:pt idx="20">
                  <c:v>8.0978756476684109E-6</c:v>
                </c:pt>
                <c:pt idx="21">
                  <c:v>8.0707253886010578E-6</c:v>
                </c:pt>
                <c:pt idx="22">
                  <c:v>8.0552331606217844E-6</c:v>
                </c:pt>
                <c:pt idx="23">
                  <c:v>8.5150259067357671E-6</c:v>
                </c:pt>
                <c:pt idx="24">
                  <c:v>8.447927461139893E-6</c:v>
                </c:pt>
                <c:pt idx="25">
                  <c:v>7.9381347150259278E-6</c:v>
                </c:pt>
                <c:pt idx="26">
                  <c:v>7.8229015544041605E-6</c:v>
                </c:pt>
                <c:pt idx="27">
                  <c:v>7.8290673575129718E-6</c:v>
                </c:pt>
                <c:pt idx="28">
                  <c:v>8.0391709844559593E-6</c:v>
                </c:pt>
                <c:pt idx="29">
                  <c:v>7.9834715025907039E-6</c:v>
                </c:pt>
                <c:pt idx="30">
                  <c:v>7.7053367875647976E-6</c:v>
                </c:pt>
                <c:pt idx="31">
                  <c:v>7.7971502590673583E-6</c:v>
                </c:pt>
                <c:pt idx="32">
                  <c:v>8.0425388601036603E-6</c:v>
                </c:pt>
                <c:pt idx="33">
                  <c:v>8.2949222797927525E-6</c:v>
                </c:pt>
                <c:pt idx="34">
                  <c:v>8.0467875647668646E-6</c:v>
                </c:pt>
                <c:pt idx="35">
                  <c:v>8.4098963730570384E-6</c:v>
                </c:pt>
                <c:pt idx="36">
                  <c:v>8.6321243523316288E-6</c:v>
                </c:pt>
                <c:pt idx="37">
                  <c:v>8.7628497409326661E-6</c:v>
                </c:pt>
                <c:pt idx="38">
                  <c:v>8.450725388601066E-6</c:v>
                </c:pt>
                <c:pt idx="39">
                  <c:v>8.4781347150259497E-6</c:v>
                </c:pt>
                <c:pt idx="40">
                  <c:v>8.7507253886010564E-6</c:v>
                </c:pt>
                <c:pt idx="41">
                  <c:v>8.7094300518135038E-6</c:v>
                </c:pt>
                <c:pt idx="42">
                  <c:v>8.8061139896373314E-6</c:v>
                </c:pt>
                <c:pt idx="43">
                  <c:v>8.6199481865285066E-6</c:v>
                </c:pt>
                <c:pt idx="44">
                  <c:v>8.7691191709844788E-6</c:v>
                </c:pt>
                <c:pt idx="45">
                  <c:v>8.6758549222798241E-6</c:v>
                </c:pt>
                <c:pt idx="46">
                  <c:v>8.7468911917098525E-6</c:v>
                </c:pt>
                <c:pt idx="47">
                  <c:v>8.8589119170984734E-6</c:v>
                </c:pt>
                <c:pt idx="48">
                  <c:v>8.7392746113989727E-6</c:v>
                </c:pt>
                <c:pt idx="49">
                  <c:v>8.6591191709844815E-6</c:v>
                </c:pt>
                <c:pt idx="50">
                  <c:v>9.2612953367875862E-6</c:v>
                </c:pt>
                <c:pt idx="51">
                  <c:v>9.2970466321243883E-6</c:v>
                </c:pt>
                <c:pt idx="52">
                  <c:v>9.3207772020725567E-6</c:v>
                </c:pt>
                <c:pt idx="53">
                  <c:v>9.5738341968912308E-6</c:v>
                </c:pt>
                <c:pt idx="54">
                  <c:v>9.5818652849741027E-6</c:v>
                </c:pt>
                <c:pt idx="55">
                  <c:v>9.6070466321243989E-6</c:v>
                </c:pt>
                <c:pt idx="56">
                  <c:v>9.862124352331656E-6</c:v>
                </c:pt>
                <c:pt idx="57">
                  <c:v>9.8549222797927834E-6</c:v>
                </c:pt>
                <c:pt idx="58">
                  <c:v>9.8582901554404471E-6</c:v>
                </c:pt>
                <c:pt idx="59">
                  <c:v>1.0516943005181348E-5</c:v>
                </c:pt>
                <c:pt idx="60">
                  <c:v>1.0309222797927487E-5</c:v>
                </c:pt>
                <c:pt idx="61">
                  <c:v>1.0509378238342003E-5</c:v>
                </c:pt>
                <c:pt idx="62">
                  <c:v>1.0917461139896383E-5</c:v>
                </c:pt>
                <c:pt idx="63">
                  <c:v>1.0608808290155494E-5</c:v>
                </c:pt>
                <c:pt idx="64">
                  <c:v>1.048243523316068E-5</c:v>
                </c:pt>
                <c:pt idx="65">
                  <c:v>1.1155647668393787E-5</c:v>
                </c:pt>
                <c:pt idx="66">
                  <c:v>1.1400207253886055E-5</c:v>
                </c:pt>
                <c:pt idx="67">
                  <c:v>1.0830673575129537E-5</c:v>
                </c:pt>
                <c:pt idx="68">
                  <c:v>1.1261347150259069E-5</c:v>
                </c:pt>
                <c:pt idx="69">
                  <c:v>1.1862227979274621E-5</c:v>
                </c:pt>
                <c:pt idx="70">
                  <c:v>1.1511347150259069E-5</c:v>
                </c:pt>
                <c:pt idx="71">
                  <c:v>1.1204559585492279E-5</c:v>
                </c:pt>
                <c:pt idx="72">
                  <c:v>1.1469430051813513E-5</c:v>
                </c:pt>
                <c:pt idx="73">
                  <c:v>1.1519481865285006E-5</c:v>
                </c:pt>
                <c:pt idx="74">
                  <c:v>1.1174352331606239E-5</c:v>
                </c:pt>
                <c:pt idx="75">
                  <c:v>1.1033056994818684E-5</c:v>
                </c:pt>
                <c:pt idx="76">
                  <c:v>1.1077772020725389E-5</c:v>
                </c:pt>
                <c:pt idx="77">
                  <c:v>1.0862746113989641E-5</c:v>
                </c:pt>
                <c:pt idx="78">
                  <c:v>1.0942694300518175E-5</c:v>
                </c:pt>
                <c:pt idx="79">
                  <c:v>1.0738652849740933E-5</c:v>
                </c:pt>
                <c:pt idx="80">
                  <c:v>1.1189896373057024E-5</c:v>
                </c:pt>
                <c:pt idx="81">
                  <c:v>1.1302590673575174E-5</c:v>
                </c:pt>
                <c:pt idx="82">
                  <c:v>1.1575388601036309E-5</c:v>
                </c:pt>
                <c:pt idx="83">
                  <c:v>1.1457616580310882E-5</c:v>
                </c:pt>
                <c:pt idx="84">
                  <c:v>1.1690932642487095E-5</c:v>
                </c:pt>
                <c:pt idx="85">
                  <c:v>1.1918652849740947E-5</c:v>
                </c:pt>
                <c:pt idx="86">
                  <c:v>1.2282953367875676E-5</c:v>
                </c:pt>
                <c:pt idx="87">
                  <c:v>1.195720207253886E-5</c:v>
                </c:pt>
                <c:pt idx="88">
                  <c:v>1.2450777202072579E-5</c:v>
                </c:pt>
                <c:pt idx="89">
                  <c:v>1.2249792746114014E-5</c:v>
                </c:pt>
                <c:pt idx="90">
                  <c:v>1.2684093264248733E-5</c:v>
                </c:pt>
                <c:pt idx="91">
                  <c:v>1.2812590673575163E-5</c:v>
                </c:pt>
                <c:pt idx="92">
                  <c:v>1.244233160621768E-5</c:v>
                </c:pt>
                <c:pt idx="93">
                  <c:v>1.2553005181347174E-5</c:v>
                </c:pt>
                <c:pt idx="94">
                  <c:v>1.2405595854922312E-5</c:v>
                </c:pt>
                <c:pt idx="95">
                  <c:v>1.2873886010362735E-5</c:v>
                </c:pt>
                <c:pt idx="96">
                  <c:v>1.3104715025906765E-5</c:v>
                </c:pt>
                <c:pt idx="97">
                  <c:v>1.2956943005181347E-5</c:v>
                </c:pt>
                <c:pt idx="98">
                  <c:v>1.2791761658031126E-5</c:v>
                </c:pt>
                <c:pt idx="99">
                  <c:v>1.2285181347150318E-5</c:v>
                </c:pt>
                <c:pt idx="100">
                  <c:v>1.2822746113989641E-5</c:v>
                </c:pt>
                <c:pt idx="101">
                  <c:v>1.2448549222797961E-5</c:v>
                </c:pt>
                <c:pt idx="102">
                  <c:v>1.249124352331606E-5</c:v>
                </c:pt>
                <c:pt idx="103">
                  <c:v>1.2469896373056999E-5</c:v>
                </c:pt>
                <c:pt idx="104">
                  <c:v>1.2628601036269465E-5</c:v>
                </c:pt>
                <c:pt idx="105">
                  <c:v>1.2613678756476701E-5</c:v>
                </c:pt>
                <c:pt idx="106">
                  <c:v>1.213839378238342E-5</c:v>
                </c:pt>
                <c:pt idx="107">
                  <c:v>1.2394559585492261E-5</c:v>
                </c:pt>
                <c:pt idx="108">
                  <c:v>1.2588031088082939E-5</c:v>
                </c:pt>
                <c:pt idx="109">
                  <c:v>1.1958082901554404E-5</c:v>
                </c:pt>
                <c:pt idx="110">
                  <c:v>1.1870673575129541E-5</c:v>
                </c:pt>
                <c:pt idx="111">
                  <c:v>1.207880829015548E-5</c:v>
                </c:pt>
                <c:pt idx="112">
                  <c:v>1.1981658031088146E-5</c:v>
                </c:pt>
                <c:pt idx="113">
                  <c:v>1.2267875647668468E-5</c:v>
                </c:pt>
                <c:pt idx="114">
                  <c:v>1.2409585492228025E-5</c:v>
                </c:pt>
                <c:pt idx="115">
                  <c:v>1.2250621761658071E-5</c:v>
                </c:pt>
                <c:pt idx="116">
                  <c:v>1.2044663212435271E-5</c:v>
                </c:pt>
                <c:pt idx="117">
                  <c:v>1.2289430051813497E-5</c:v>
                </c:pt>
                <c:pt idx="118">
                  <c:v>1.2131036269430089E-5</c:v>
                </c:pt>
                <c:pt idx="119">
                  <c:v>1.2243575129533729E-5</c:v>
                </c:pt>
                <c:pt idx="120">
                  <c:v>1.2244145077720228E-5</c:v>
                </c:pt>
                <c:pt idx="121">
                  <c:v>1.2281088082901582E-5</c:v>
                </c:pt>
                <c:pt idx="122">
                  <c:v>1.1956476683937877E-5</c:v>
                </c:pt>
                <c:pt idx="123">
                  <c:v>1.1594922279792763E-5</c:v>
                </c:pt>
                <c:pt idx="124">
                  <c:v>1.1568082901554404E-5</c:v>
                </c:pt>
                <c:pt idx="125">
                  <c:v>1.1717046632124353E-5</c:v>
                </c:pt>
                <c:pt idx="126">
                  <c:v>1.1942072538860159E-5</c:v>
                </c:pt>
                <c:pt idx="127">
                  <c:v>1.2259481865284981E-5</c:v>
                </c:pt>
                <c:pt idx="128">
                  <c:v>1.2956424870466345E-5</c:v>
                </c:pt>
                <c:pt idx="129">
                  <c:v>1.3393834196891223E-5</c:v>
                </c:pt>
                <c:pt idx="130">
                  <c:v>1.3042746113989659E-5</c:v>
                </c:pt>
                <c:pt idx="131">
                  <c:v>1.2625854922279803E-5</c:v>
                </c:pt>
                <c:pt idx="132">
                  <c:v>1.0560466321243525E-5</c:v>
                </c:pt>
                <c:pt idx="133">
                  <c:v>1.007331606217616E-5</c:v>
                </c:pt>
                <c:pt idx="134">
                  <c:v>9.5315025906735746E-6</c:v>
                </c:pt>
                <c:pt idx="135">
                  <c:v>9.2509844559585754E-6</c:v>
                </c:pt>
                <c:pt idx="136">
                  <c:v>9.0608290155440836E-6</c:v>
                </c:pt>
                <c:pt idx="137">
                  <c:v>8.914818652849774E-6</c:v>
                </c:pt>
                <c:pt idx="138">
                  <c:v>9.2009844559585708E-6</c:v>
                </c:pt>
                <c:pt idx="139">
                  <c:v>9.0991191709844807E-6</c:v>
                </c:pt>
                <c:pt idx="140">
                  <c:v>8.7446113989637475E-6</c:v>
                </c:pt>
                <c:pt idx="141">
                  <c:v>8.5246632124352638E-6</c:v>
                </c:pt>
                <c:pt idx="142">
                  <c:v>8.2787046632124508E-6</c:v>
                </c:pt>
                <c:pt idx="143">
                  <c:v>8.4323316062176453E-6</c:v>
                </c:pt>
                <c:pt idx="144">
                  <c:v>8.5357512953368139E-6</c:v>
                </c:pt>
                <c:pt idx="145">
                  <c:v>8.4131088082901729E-6</c:v>
                </c:pt>
                <c:pt idx="146">
                  <c:v>7.7358549222798111E-6</c:v>
                </c:pt>
                <c:pt idx="147">
                  <c:v>7.1504663212435462E-6</c:v>
                </c:pt>
                <c:pt idx="148">
                  <c:v>6.7205181347150426E-6</c:v>
                </c:pt>
                <c:pt idx="149">
                  <c:v>6.8764766839378522E-6</c:v>
                </c:pt>
                <c:pt idx="150">
                  <c:v>6.1458031088083036E-6</c:v>
                </c:pt>
                <c:pt idx="151">
                  <c:v>5.5639896373057001E-6</c:v>
                </c:pt>
                <c:pt idx="152">
                  <c:v>4.9052331606217866E-6</c:v>
                </c:pt>
                <c:pt idx="153">
                  <c:v>4.8256269430051898E-6</c:v>
                </c:pt>
                <c:pt idx="154">
                  <c:v>4.8330829015544187E-6</c:v>
                </c:pt>
                <c:pt idx="155">
                  <c:v>4.9197875647668529E-6</c:v>
                </c:pt>
                <c:pt idx="156">
                  <c:v>5.2855958549222912E-6</c:v>
                </c:pt>
                <c:pt idx="157">
                  <c:v>5.2366321243523657E-6</c:v>
                </c:pt>
                <c:pt idx="158">
                  <c:v>4.8724041450777342E-6</c:v>
                </c:pt>
                <c:pt idx="159">
                  <c:v>5.0422487046632398E-6</c:v>
                </c:pt>
                <c:pt idx="160">
                  <c:v>4.9058549222797924E-6</c:v>
                </c:pt>
                <c:pt idx="161">
                  <c:v>4.8141502590673566E-6</c:v>
                </c:pt>
                <c:pt idx="162">
                  <c:v>4.7021398963730673E-6</c:v>
                </c:pt>
                <c:pt idx="163">
                  <c:v>4.9210673575129693E-6</c:v>
                </c:pt>
                <c:pt idx="164">
                  <c:v>4.9075181347150389E-6</c:v>
                </c:pt>
                <c:pt idx="165">
                  <c:v>4.9844974093264403E-6</c:v>
                </c:pt>
                <c:pt idx="166">
                  <c:v>4.671507772020742E-6</c:v>
                </c:pt>
                <c:pt idx="167">
                  <c:v>4.982046632124378E-6</c:v>
                </c:pt>
                <c:pt idx="168">
                  <c:v>4.903544041450789E-6</c:v>
                </c:pt>
                <c:pt idx="169">
                  <c:v>4.823259067357513E-6</c:v>
                </c:pt>
                <c:pt idx="170">
                  <c:v>4.6148601036269504E-6</c:v>
                </c:pt>
                <c:pt idx="171">
                  <c:v>4.5060777202072669E-6</c:v>
                </c:pt>
                <c:pt idx="172">
                  <c:v>4.5473575129533821E-6</c:v>
                </c:pt>
                <c:pt idx="173">
                  <c:v>4.5481191709844704E-6</c:v>
                </c:pt>
                <c:pt idx="174">
                  <c:v>4.7565284974093503E-6</c:v>
                </c:pt>
                <c:pt idx="175">
                  <c:v>4.7062227979274879E-6</c:v>
                </c:pt>
                <c:pt idx="176">
                  <c:v>4.9020984455958769E-6</c:v>
                </c:pt>
                <c:pt idx="177">
                  <c:v>4.5633212435233352E-6</c:v>
                </c:pt>
                <c:pt idx="178">
                  <c:v>4.7866424870466619E-6</c:v>
                </c:pt>
                <c:pt idx="179">
                  <c:v>4.7041968911917188E-6</c:v>
                </c:pt>
                <c:pt idx="180">
                  <c:v>4.647673575129546E-6</c:v>
                </c:pt>
                <c:pt idx="181">
                  <c:v>4.8185958549222794E-6</c:v>
                </c:pt>
                <c:pt idx="182">
                  <c:v>4.7280932642487124E-6</c:v>
                </c:pt>
                <c:pt idx="183">
                  <c:v>4.7264041450777334E-6</c:v>
                </c:pt>
                <c:pt idx="184">
                  <c:v>4.6170673575129516E-6</c:v>
                </c:pt>
                <c:pt idx="185">
                  <c:v>4.8238341968911924E-6</c:v>
                </c:pt>
                <c:pt idx="186">
                  <c:v>4.6704818652849734E-6</c:v>
                </c:pt>
                <c:pt idx="187">
                  <c:v>4.5669792746114024E-6</c:v>
                </c:pt>
                <c:pt idx="188">
                  <c:v>4.564139896373057E-6</c:v>
                </c:pt>
                <c:pt idx="189">
                  <c:v>4.6510466321243705E-6</c:v>
                </c:pt>
                <c:pt idx="190">
                  <c:v>4.7484041450777375E-6</c:v>
                </c:pt>
                <c:pt idx="191">
                  <c:v>4.5011606217616821E-6</c:v>
                </c:pt>
                <c:pt idx="192">
                  <c:v>4.7691036269430171E-6</c:v>
                </c:pt>
                <c:pt idx="193">
                  <c:v>4.6819740932642626E-6</c:v>
                </c:pt>
                <c:pt idx="194">
                  <c:v>4.6099378238342057E-6</c:v>
                </c:pt>
                <c:pt idx="195">
                  <c:v>4.4210725388601154E-6</c:v>
                </c:pt>
                <c:pt idx="196">
                  <c:v>4.7919119170984453E-6</c:v>
                </c:pt>
                <c:pt idx="197">
                  <c:v>4.9747668393782509E-6</c:v>
                </c:pt>
                <c:pt idx="198">
                  <c:v>4.7020051813471709E-6</c:v>
                </c:pt>
                <c:pt idx="199">
                  <c:v>4.6259015544041503E-6</c:v>
                </c:pt>
                <c:pt idx="200">
                  <c:v>4.6226891191709904E-6</c:v>
                </c:pt>
                <c:pt idx="201">
                  <c:v>4.4038549222798013E-6</c:v>
                </c:pt>
                <c:pt idx="202">
                  <c:v>4.5849222797927474E-6</c:v>
                </c:pt>
                <c:pt idx="203">
                  <c:v>4.3478290155440603E-6</c:v>
                </c:pt>
                <c:pt idx="204">
                  <c:v>4.3630984455958707E-6</c:v>
                </c:pt>
                <c:pt idx="205">
                  <c:v>4.481652849740949E-6</c:v>
                </c:pt>
                <c:pt idx="206">
                  <c:v>4.5305077720207412E-6</c:v>
                </c:pt>
                <c:pt idx="207">
                  <c:v>4.3913937823834481E-6</c:v>
                </c:pt>
                <c:pt idx="208">
                  <c:v>4.4145284974093433E-6</c:v>
                </c:pt>
                <c:pt idx="209">
                  <c:v>4.5236269430051917E-6</c:v>
                </c:pt>
                <c:pt idx="210">
                  <c:v>4.5381191709844722E-6</c:v>
                </c:pt>
                <c:pt idx="211">
                  <c:v>4.4709015544041662E-6</c:v>
                </c:pt>
                <c:pt idx="212">
                  <c:v>4.3373160621761752E-6</c:v>
                </c:pt>
                <c:pt idx="213">
                  <c:v>4.46459585492228E-6</c:v>
                </c:pt>
                <c:pt idx="214">
                  <c:v>4.2315647668393916E-6</c:v>
                </c:pt>
                <c:pt idx="215">
                  <c:v>4.1291398963730594E-6</c:v>
                </c:pt>
                <c:pt idx="216">
                  <c:v>4.3750259067357517E-6</c:v>
                </c:pt>
                <c:pt idx="217">
                  <c:v>4.2690518134715135E-6</c:v>
                </c:pt>
                <c:pt idx="218">
                  <c:v>4.1829792746114024E-6</c:v>
                </c:pt>
                <c:pt idx="219">
                  <c:v>4.2564611398963908E-6</c:v>
                </c:pt>
                <c:pt idx="220">
                  <c:v>4.0813575129533894E-6</c:v>
                </c:pt>
                <c:pt idx="221">
                  <c:v>4.0456994818653062E-6</c:v>
                </c:pt>
                <c:pt idx="222">
                  <c:v>4.0265492227979334E-6</c:v>
                </c:pt>
                <c:pt idx="223">
                  <c:v>4.209896373057004E-6</c:v>
                </c:pt>
                <c:pt idx="224">
                  <c:v>4.1931968911917104E-6</c:v>
                </c:pt>
                <c:pt idx="225">
                  <c:v>4.0229585492227965E-6</c:v>
                </c:pt>
                <c:pt idx="226">
                  <c:v>4.0883471502590841E-6</c:v>
                </c:pt>
                <c:pt idx="227">
                  <c:v>4.3077409326424924E-6</c:v>
                </c:pt>
                <c:pt idx="228">
                  <c:v>4.0890466321243731E-6</c:v>
                </c:pt>
                <c:pt idx="229">
                  <c:v>4.0586010362694398E-6</c:v>
                </c:pt>
                <c:pt idx="230">
                  <c:v>4.3576580310880894E-6</c:v>
                </c:pt>
                <c:pt idx="231">
                  <c:v>4.1707979274611524E-6</c:v>
                </c:pt>
                <c:pt idx="232">
                  <c:v>4.1124870466321303E-6</c:v>
                </c:pt>
                <c:pt idx="233">
                  <c:v>4.2081502590673593E-6</c:v>
                </c:pt>
                <c:pt idx="234">
                  <c:v>4.27875647668395E-6</c:v>
                </c:pt>
                <c:pt idx="235">
                  <c:v>4.3342072538860124E-6</c:v>
                </c:pt>
                <c:pt idx="236">
                  <c:v>4.0505906735751389E-6</c:v>
                </c:pt>
                <c:pt idx="237">
                  <c:v>3.9925388601036347E-6</c:v>
                </c:pt>
                <c:pt idx="238">
                  <c:v>3.6531968911917253E-6</c:v>
                </c:pt>
                <c:pt idx="239">
                  <c:v>3.419694300518142E-6</c:v>
                </c:pt>
              </c:numCache>
            </c:numRef>
          </c:val>
        </c:ser>
        <c:ser>
          <c:idx val="97"/>
          <c:order val="97"/>
          <c:tx>
            <c:strRef>
              <c:f>plot_data_c!$A$99</c:f>
              <c:strCache>
                <c:ptCount val="1"/>
                <c:pt idx="0">
                  <c:v>970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plot_data_c!$B$99:$IG$99</c:f>
              <c:numCache>
                <c:formatCode>General</c:formatCode>
                <c:ptCount val="240"/>
                <c:pt idx="0">
                  <c:v>7.3454871794871943E-6</c:v>
                </c:pt>
                <c:pt idx="1">
                  <c:v>7.2268205128205342E-6</c:v>
                </c:pt>
                <c:pt idx="2">
                  <c:v>7.2311282051282321E-6</c:v>
                </c:pt>
                <c:pt idx="3">
                  <c:v>7.6218461538461779E-6</c:v>
                </c:pt>
                <c:pt idx="4">
                  <c:v>7.7922051282051519E-6</c:v>
                </c:pt>
                <c:pt idx="5">
                  <c:v>7.6325128205128383E-6</c:v>
                </c:pt>
                <c:pt idx="6">
                  <c:v>7.5884615384615604E-6</c:v>
                </c:pt>
                <c:pt idx="7">
                  <c:v>7.7065128205128447E-6</c:v>
                </c:pt>
                <c:pt idx="8">
                  <c:v>7.4724615384615636E-6</c:v>
                </c:pt>
                <c:pt idx="9">
                  <c:v>7.823384615384642E-6</c:v>
                </c:pt>
                <c:pt idx="10">
                  <c:v>7.6347692307692513E-6</c:v>
                </c:pt>
                <c:pt idx="11">
                  <c:v>7.6416923076923395E-6</c:v>
                </c:pt>
                <c:pt idx="12">
                  <c:v>7.6987692307692527E-6</c:v>
                </c:pt>
                <c:pt idx="13">
                  <c:v>7.3955384615384752E-6</c:v>
                </c:pt>
                <c:pt idx="14">
                  <c:v>7.8018461538461804E-6</c:v>
                </c:pt>
                <c:pt idx="15">
                  <c:v>7.7286153846154049E-6</c:v>
                </c:pt>
                <c:pt idx="16">
                  <c:v>7.6508205128205271E-6</c:v>
                </c:pt>
                <c:pt idx="17">
                  <c:v>7.6574871794871813E-6</c:v>
                </c:pt>
                <c:pt idx="18">
                  <c:v>7.7461538461538679E-6</c:v>
                </c:pt>
                <c:pt idx="19">
                  <c:v>7.859128205128231E-6</c:v>
                </c:pt>
                <c:pt idx="20">
                  <c:v>7.7390769230769508E-6</c:v>
                </c:pt>
                <c:pt idx="21">
                  <c:v>7.9996410256410655E-6</c:v>
                </c:pt>
                <c:pt idx="22">
                  <c:v>7.9390256410256709E-6</c:v>
                </c:pt>
                <c:pt idx="23">
                  <c:v>7.9625128205128369E-6</c:v>
                </c:pt>
                <c:pt idx="24">
                  <c:v>7.7243589743589892E-6</c:v>
                </c:pt>
                <c:pt idx="25">
                  <c:v>7.6422051282051482E-6</c:v>
                </c:pt>
                <c:pt idx="26">
                  <c:v>7.6425641025641298E-6</c:v>
                </c:pt>
                <c:pt idx="27">
                  <c:v>7.6902051282051468E-6</c:v>
                </c:pt>
                <c:pt idx="28">
                  <c:v>7.729692307692341E-6</c:v>
                </c:pt>
                <c:pt idx="29">
                  <c:v>8.0205128205128268E-6</c:v>
                </c:pt>
                <c:pt idx="30">
                  <c:v>7.4235897435897629E-6</c:v>
                </c:pt>
                <c:pt idx="31">
                  <c:v>7.8700512820513111E-6</c:v>
                </c:pt>
                <c:pt idx="32">
                  <c:v>7.7314358974359131E-6</c:v>
                </c:pt>
                <c:pt idx="33">
                  <c:v>8.0588717948717951E-6</c:v>
                </c:pt>
                <c:pt idx="34">
                  <c:v>8.2180000000000067E-6</c:v>
                </c:pt>
                <c:pt idx="35">
                  <c:v>8.1805128205128371E-6</c:v>
                </c:pt>
                <c:pt idx="36">
                  <c:v>8.3224615384615774E-6</c:v>
                </c:pt>
                <c:pt idx="37">
                  <c:v>8.4735384615384766E-6</c:v>
                </c:pt>
                <c:pt idx="38">
                  <c:v>8.5470769230769268E-6</c:v>
                </c:pt>
                <c:pt idx="39">
                  <c:v>8.3754871794872429E-6</c:v>
                </c:pt>
                <c:pt idx="40">
                  <c:v>8.1052307692307708E-6</c:v>
                </c:pt>
                <c:pt idx="41">
                  <c:v>8.2835384615384648E-6</c:v>
                </c:pt>
                <c:pt idx="42">
                  <c:v>8.7689743589743748E-6</c:v>
                </c:pt>
                <c:pt idx="43">
                  <c:v>8.2236410256410265E-6</c:v>
                </c:pt>
                <c:pt idx="44">
                  <c:v>8.301589743589784E-6</c:v>
                </c:pt>
                <c:pt idx="45">
                  <c:v>8.5786666666667002E-6</c:v>
                </c:pt>
                <c:pt idx="46">
                  <c:v>8.2499487179487362E-6</c:v>
                </c:pt>
                <c:pt idx="47">
                  <c:v>8.323282051282088E-6</c:v>
                </c:pt>
                <c:pt idx="48">
                  <c:v>8.4200512820513007E-6</c:v>
                </c:pt>
                <c:pt idx="49">
                  <c:v>8.8377435897436227E-6</c:v>
                </c:pt>
                <c:pt idx="50">
                  <c:v>8.8979487179487561E-6</c:v>
                </c:pt>
                <c:pt idx="51">
                  <c:v>9.0339487179487426E-6</c:v>
                </c:pt>
                <c:pt idx="52">
                  <c:v>9.4707179487179842E-6</c:v>
                </c:pt>
                <c:pt idx="53">
                  <c:v>9.3731282051282508E-6</c:v>
                </c:pt>
                <c:pt idx="54">
                  <c:v>9.2687179487179733E-6</c:v>
                </c:pt>
                <c:pt idx="55">
                  <c:v>9.5101025641025767E-6</c:v>
                </c:pt>
                <c:pt idx="56">
                  <c:v>9.4390769230769481E-6</c:v>
                </c:pt>
                <c:pt idx="57">
                  <c:v>9.550923076923109E-6</c:v>
                </c:pt>
                <c:pt idx="58">
                  <c:v>9.8863589743590068E-6</c:v>
                </c:pt>
                <c:pt idx="59">
                  <c:v>9.7514871794872294E-6</c:v>
                </c:pt>
                <c:pt idx="60">
                  <c:v>9.8370256410256703E-6</c:v>
                </c:pt>
                <c:pt idx="61">
                  <c:v>1.0206358974358973E-5</c:v>
                </c:pt>
                <c:pt idx="62">
                  <c:v>1.0233179487179519E-5</c:v>
                </c:pt>
                <c:pt idx="63">
                  <c:v>1.0617948717948721E-5</c:v>
                </c:pt>
                <c:pt idx="64">
                  <c:v>1.0331282051282061E-5</c:v>
                </c:pt>
                <c:pt idx="65">
                  <c:v>1.0678102564102581E-5</c:v>
                </c:pt>
                <c:pt idx="66">
                  <c:v>1.0857025641025686E-5</c:v>
                </c:pt>
                <c:pt idx="67">
                  <c:v>1.0821076923076927E-5</c:v>
                </c:pt>
                <c:pt idx="68">
                  <c:v>1.0799025641025684E-5</c:v>
                </c:pt>
                <c:pt idx="69">
                  <c:v>1.1144358974358997E-5</c:v>
                </c:pt>
                <c:pt idx="70">
                  <c:v>1.100882051282055E-5</c:v>
                </c:pt>
                <c:pt idx="71">
                  <c:v>1.0975948717948723E-5</c:v>
                </c:pt>
                <c:pt idx="72">
                  <c:v>1.0748564102564127E-5</c:v>
                </c:pt>
                <c:pt idx="73">
                  <c:v>1.1088256410256423E-5</c:v>
                </c:pt>
                <c:pt idx="74">
                  <c:v>1.1096461538461565E-5</c:v>
                </c:pt>
                <c:pt idx="75">
                  <c:v>1.1143897435897475E-5</c:v>
                </c:pt>
                <c:pt idx="76">
                  <c:v>1.0794564102564126E-5</c:v>
                </c:pt>
                <c:pt idx="77">
                  <c:v>1.0878256410256408E-5</c:v>
                </c:pt>
                <c:pt idx="78">
                  <c:v>1.0809025641025693E-5</c:v>
                </c:pt>
                <c:pt idx="79">
                  <c:v>1.0689794871794872E-5</c:v>
                </c:pt>
                <c:pt idx="80">
                  <c:v>1.0621282051282075E-5</c:v>
                </c:pt>
                <c:pt idx="81">
                  <c:v>1.0866410256410303E-5</c:v>
                </c:pt>
                <c:pt idx="82">
                  <c:v>1.0965230769230806E-5</c:v>
                </c:pt>
                <c:pt idx="83">
                  <c:v>1.1138307692307735E-5</c:v>
                </c:pt>
                <c:pt idx="84">
                  <c:v>1.1215589743589797E-5</c:v>
                </c:pt>
                <c:pt idx="85">
                  <c:v>1.1568717948717994E-5</c:v>
                </c:pt>
                <c:pt idx="86">
                  <c:v>1.1762153846153899E-5</c:v>
                </c:pt>
                <c:pt idx="87">
                  <c:v>1.1649846153846161E-5</c:v>
                </c:pt>
                <c:pt idx="88">
                  <c:v>1.20615897435898E-5</c:v>
                </c:pt>
                <c:pt idx="89">
                  <c:v>1.1933948717948742E-5</c:v>
                </c:pt>
                <c:pt idx="90">
                  <c:v>1.2246102564102587E-5</c:v>
                </c:pt>
                <c:pt idx="91">
                  <c:v>1.2249794871794859E-5</c:v>
                </c:pt>
                <c:pt idx="92">
                  <c:v>1.2003794871794872E-5</c:v>
                </c:pt>
                <c:pt idx="93">
                  <c:v>1.2140871794871845E-5</c:v>
                </c:pt>
                <c:pt idx="94">
                  <c:v>1.2083435897435949E-5</c:v>
                </c:pt>
                <c:pt idx="95">
                  <c:v>1.2040205128205151E-5</c:v>
                </c:pt>
                <c:pt idx="96">
                  <c:v>1.2639230769230785E-5</c:v>
                </c:pt>
                <c:pt idx="97">
                  <c:v>1.2436974358974361E-5</c:v>
                </c:pt>
                <c:pt idx="98">
                  <c:v>1.2533333333333355E-5</c:v>
                </c:pt>
                <c:pt idx="99">
                  <c:v>1.2039846153846135E-5</c:v>
                </c:pt>
                <c:pt idx="100">
                  <c:v>1.2291846153846153E-5</c:v>
                </c:pt>
                <c:pt idx="101">
                  <c:v>1.1699025641025692E-5</c:v>
                </c:pt>
                <c:pt idx="102">
                  <c:v>1.1637487179487218E-5</c:v>
                </c:pt>
                <c:pt idx="103">
                  <c:v>1.2086307692307733E-5</c:v>
                </c:pt>
                <c:pt idx="104">
                  <c:v>1.2247282051282061E-5</c:v>
                </c:pt>
                <c:pt idx="105">
                  <c:v>1.2544307692307738E-5</c:v>
                </c:pt>
                <c:pt idx="106">
                  <c:v>1.1774871794871846E-5</c:v>
                </c:pt>
                <c:pt idx="107">
                  <c:v>1.159189743589747E-5</c:v>
                </c:pt>
                <c:pt idx="108">
                  <c:v>1.2095641025641019E-5</c:v>
                </c:pt>
                <c:pt idx="109">
                  <c:v>1.2343897435897465E-5</c:v>
                </c:pt>
                <c:pt idx="110">
                  <c:v>1.1820769230769296E-5</c:v>
                </c:pt>
                <c:pt idx="111">
                  <c:v>1.2016410256410285E-5</c:v>
                </c:pt>
                <c:pt idx="112">
                  <c:v>1.1992512820512849E-5</c:v>
                </c:pt>
                <c:pt idx="113">
                  <c:v>1.2004102564102589E-5</c:v>
                </c:pt>
                <c:pt idx="114">
                  <c:v>1.1561692307692334E-5</c:v>
                </c:pt>
                <c:pt idx="115">
                  <c:v>1.1179384615384645E-5</c:v>
                </c:pt>
                <c:pt idx="116">
                  <c:v>1.1405948717948748E-5</c:v>
                </c:pt>
                <c:pt idx="117">
                  <c:v>1.1678820512820545E-5</c:v>
                </c:pt>
                <c:pt idx="118">
                  <c:v>1.1838769230769283E-5</c:v>
                </c:pt>
                <c:pt idx="119">
                  <c:v>1.1695897435897471E-5</c:v>
                </c:pt>
                <c:pt idx="120">
                  <c:v>1.1453333333333363E-5</c:v>
                </c:pt>
                <c:pt idx="121">
                  <c:v>1.1585076923076927E-5</c:v>
                </c:pt>
                <c:pt idx="122">
                  <c:v>1.1534256410256427E-5</c:v>
                </c:pt>
                <c:pt idx="123">
                  <c:v>1.1476205128205149E-5</c:v>
                </c:pt>
                <c:pt idx="124">
                  <c:v>1.1222512820512848E-5</c:v>
                </c:pt>
                <c:pt idx="125">
                  <c:v>1.1708615384615435E-5</c:v>
                </c:pt>
                <c:pt idx="126">
                  <c:v>1.1842871794871856E-5</c:v>
                </c:pt>
                <c:pt idx="127">
                  <c:v>1.2432769230769269E-5</c:v>
                </c:pt>
                <c:pt idx="128">
                  <c:v>1.2788769230769279E-5</c:v>
                </c:pt>
                <c:pt idx="129">
                  <c:v>1.3235076923076922E-5</c:v>
                </c:pt>
                <c:pt idx="130">
                  <c:v>1.3037589743589798E-5</c:v>
                </c:pt>
                <c:pt idx="131">
                  <c:v>1.2144666666666693E-5</c:v>
                </c:pt>
                <c:pt idx="132">
                  <c:v>1.0148564102564124E-5</c:v>
                </c:pt>
                <c:pt idx="133">
                  <c:v>9.4650769230769695E-6</c:v>
                </c:pt>
                <c:pt idx="134">
                  <c:v>9.0581025641025767E-6</c:v>
                </c:pt>
                <c:pt idx="135">
                  <c:v>9.1277435897436131E-6</c:v>
                </c:pt>
                <c:pt idx="136">
                  <c:v>9.0206153846153868E-6</c:v>
                </c:pt>
                <c:pt idx="137">
                  <c:v>8.6076923076923384E-6</c:v>
                </c:pt>
                <c:pt idx="138">
                  <c:v>8.6845128205128208E-6</c:v>
                </c:pt>
                <c:pt idx="139">
                  <c:v>8.818923076923098E-6</c:v>
                </c:pt>
                <c:pt idx="140">
                  <c:v>8.6497435897436204E-6</c:v>
                </c:pt>
                <c:pt idx="141">
                  <c:v>8.6804615384615628E-6</c:v>
                </c:pt>
                <c:pt idx="142">
                  <c:v>8.4150769230769575E-6</c:v>
                </c:pt>
                <c:pt idx="143">
                  <c:v>8.4230769230769463E-6</c:v>
                </c:pt>
                <c:pt idx="144">
                  <c:v>7.9126666666666916E-6</c:v>
                </c:pt>
                <c:pt idx="145">
                  <c:v>8.3002564102564325E-6</c:v>
                </c:pt>
                <c:pt idx="146">
                  <c:v>7.378461538461559E-6</c:v>
                </c:pt>
                <c:pt idx="147">
                  <c:v>6.8160512820513005E-6</c:v>
                </c:pt>
                <c:pt idx="148">
                  <c:v>6.9852307692307908E-6</c:v>
                </c:pt>
                <c:pt idx="149">
                  <c:v>6.6082051282051459E-6</c:v>
                </c:pt>
                <c:pt idx="150">
                  <c:v>5.728820512820525E-6</c:v>
                </c:pt>
                <c:pt idx="151">
                  <c:v>5.5791794871795088E-6</c:v>
                </c:pt>
                <c:pt idx="152">
                  <c:v>4.8982512820512983E-6</c:v>
                </c:pt>
                <c:pt idx="153">
                  <c:v>4.9212564102564238E-6</c:v>
                </c:pt>
                <c:pt idx="154">
                  <c:v>4.7308153846154003E-6</c:v>
                </c:pt>
                <c:pt idx="155">
                  <c:v>4.8417076923077128E-6</c:v>
                </c:pt>
                <c:pt idx="156">
                  <c:v>4.8565641025641246E-6</c:v>
                </c:pt>
                <c:pt idx="157">
                  <c:v>4.9540923076923248E-6</c:v>
                </c:pt>
                <c:pt idx="158">
                  <c:v>5.0053333333333548E-6</c:v>
                </c:pt>
                <c:pt idx="159">
                  <c:v>4.949451282051303E-6</c:v>
                </c:pt>
                <c:pt idx="160">
                  <c:v>5.0021794871794981E-6</c:v>
                </c:pt>
                <c:pt idx="161">
                  <c:v>4.6535333333333474E-6</c:v>
                </c:pt>
                <c:pt idx="162">
                  <c:v>4.7778666666666772E-6</c:v>
                </c:pt>
                <c:pt idx="163">
                  <c:v>4.9025282051282186E-6</c:v>
                </c:pt>
                <c:pt idx="164">
                  <c:v>5.0517230769230945E-6</c:v>
                </c:pt>
                <c:pt idx="165">
                  <c:v>5.1402051282051424E-6</c:v>
                </c:pt>
                <c:pt idx="166">
                  <c:v>4.749317948717956E-6</c:v>
                </c:pt>
                <c:pt idx="167">
                  <c:v>5.1014461538461741E-6</c:v>
                </c:pt>
                <c:pt idx="168">
                  <c:v>5.0229538461538463E-6</c:v>
                </c:pt>
                <c:pt idx="169">
                  <c:v>4.5252205128205269E-6</c:v>
                </c:pt>
                <c:pt idx="170">
                  <c:v>4.7791179487179494E-6</c:v>
                </c:pt>
                <c:pt idx="171">
                  <c:v>4.4673487179487328E-6</c:v>
                </c:pt>
                <c:pt idx="172">
                  <c:v>4.3142358974358969E-6</c:v>
                </c:pt>
                <c:pt idx="173">
                  <c:v>4.428394871794884E-6</c:v>
                </c:pt>
                <c:pt idx="174">
                  <c:v>4.5456307692307812E-6</c:v>
                </c:pt>
                <c:pt idx="175">
                  <c:v>4.6007487179487331E-6</c:v>
                </c:pt>
                <c:pt idx="176">
                  <c:v>4.6192205128205298E-6</c:v>
                </c:pt>
                <c:pt idx="177">
                  <c:v>4.7654512820512925E-6</c:v>
                </c:pt>
                <c:pt idx="178">
                  <c:v>4.8149128205128223E-6</c:v>
                </c:pt>
                <c:pt idx="179">
                  <c:v>4.8844564102564101E-6</c:v>
                </c:pt>
                <c:pt idx="180">
                  <c:v>4.9225794871794972E-6</c:v>
                </c:pt>
                <c:pt idx="181">
                  <c:v>4.7337897435897628E-6</c:v>
                </c:pt>
                <c:pt idx="182">
                  <c:v>4.5610717948718199E-6</c:v>
                </c:pt>
                <c:pt idx="183">
                  <c:v>4.6265538461538504E-6</c:v>
                </c:pt>
                <c:pt idx="184">
                  <c:v>4.9066051282051502E-6</c:v>
                </c:pt>
                <c:pt idx="185">
                  <c:v>4.5604923076923181E-6</c:v>
                </c:pt>
                <c:pt idx="186">
                  <c:v>4.7653333333333528E-6</c:v>
                </c:pt>
                <c:pt idx="187">
                  <c:v>4.7540358974358974E-6</c:v>
                </c:pt>
                <c:pt idx="188">
                  <c:v>4.5678358974358965E-6</c:v>
                </c:pt>
                <c:pt idx="189">
                  <c:v>4.4596000000000208E-6</c:v>
                </c:pt>
                <c:pt idx="190">
                  <c:v>4.7598358974358974E-6</c:v>
                </c:pt>
                <c:pt idx="191">
                  <c:v>4.6583794871794981E-6</c:v>
                </c:pt>
                <c:pt idx="192">
                  <c:v>4.6302512820513002E-6</c:v>
                </c:pt>
                <c:pt idx="193">
                  <c:v>4.7770256410256527E-6</c:v>
                </c:pt>
                <c:pt idx="194">
                  <c:v>4.6739384615384698E-6</c:v>
                </c:pt>
                <c:pt idx="195">
                  <c:v>4.6153384615384624E-6</c:v>
                </c:pt>
                <c:pt idx="196">
                  <c:v>4.6637743589743594E-6</c:v>
                </c:pt>
                <c:pt idx="197">
                  <c:v>4.6342051282051399E-6</c:v>
                </c:pt>
                <c:pt idx="198">
                  <c:v>4.5338820512820655E-6</c:v>
                </c:pt>
                <c:pt idx="199">
                  <c:v>4.8636666666666782E-6</c:v>
                </c:pt>
                <c:pt idx="200">
                  <c:v>4.6780512820512957E-6</c:v>
                </c:pt>
                <c:pt idx="201">
                  <c:v>4.6230102564102566E-6</c:v>
                </c:pt>
                <c:pt idx="202">
                  <c:v>4.5799692307692488E-6</c:v>
                </c:pt>
                <c:pt idx="203">
                  <c:v>4.5242923076923217E-6</c:v>
                </c:pt>
                <c:pt idx="204">
                  <c:v>4.1986820512820598E-6</c:v>
                </c:pt>
                <c:pt idx="205">
                  <c:v>4.3061333333333522E-6</c:v>
                </c:pt>
                <c:pt idx="206">
                  <c:v>4.3894615384615509E-6</c:v>
                </c:pt>
                <c:pt idx="207">
                  <c:v>4.3404974358974487E-6</c:v>
                </c:pt>
                <c:pt idx="208">
                  <c:v>4.423569230769243E-6</c:v>
                </c:pt>
                <c:pt idx="209">
                  <c:v>4.4516564102564241E-6</c:v>
                </c:pt>
                <c:pt idx="210">
                  <c:v>4.4686820512820648E-6</c:v>
                </c:pt>
                <c:pt idx="211">
                  <c:v>4.2670923076923134E-6</c:v>
                </c:pt>
                <c:pt idx="212">
                  <c:v>4.2847846153846332E-6</c:v>
                </c:pt>
                <c:pt idx="213">
                  <c:v>4.3221487179487194E-6</c:v>
                </c:pt>
                <c:pt idx="214">
                  <c:v>4.3543230769230823E-6</c:v>
                </c:pt>
                <c:pt idx="215">
                  <c:v>4.5088564102564123E-6</c:v>
                </c:pt>
                <c:pt idx="216">
                  <c:v>4.4182923076923298E-6</c:v>
                </c:pt>
                <c:pt idx="217">
                  <c:v>4.0456307692307809E-6</c:v>
                </c:pt>
                <c:pt idx="218">
                  <c:v>4.2458666666666771E-6</c:v>
                </c:pt>
                <c:pt idx="219">
                  <c:v>3.9363128205128287E-6</c:v>
                </c:pt>
                <c:pt idx="220">
                  <c:v>4.1709897435897434E-6</c:v>
                </c:pt>
                <c:pt idx="221">
                  <c:v>4.1323128205128333E-6</c:v>
                </c:pt>
                <c:pt idx="222">
                  <c:v>4.1910153846153924E-6</c:v>
                </c:pt>
                <c:pt idx="223">
                  <c:v>4.2401589743589828E-6</c:v>
                </c:pt>
                <c:pt idx="224">
                  <c:v>4.1346205128205133E-6</c:v>
                </c:pt>
                <c:pt idx="225">
                  <c:v>4.0107128205128335E-6</c:v>
                </c:pt>
                <c:pt idx="226">
                  <c:v>3.8734153846153923E-6</c:v>
                </c:pt>
                <c:pt idx="227">
                  <c:v>4.0566153846154001E-6</c:v>
                </c:pt>
                <c:pt idx="228">
                  <c:v>3.9651641025641165E-6</c:v>
                </c:pt>
                <c:pt idx="229">
                  <c:v>4.0635846153846276E-6</c:v>
                </c:pt>
                <c:pt idx="230">
                  <c:v>4.283584615384634E-6</c:v>
                </c:pt>
                <c:pt idx="231">
                  <c:v>4.2902410256410524E-6</c:v>
                </c:pt>
                <c:pt idx="232">
                  <c:v>3.9989846153846266E-6</c:v>
                </c:pt>
                <c:pt idx="233">
                  <c:v>4.1804461538461688E-6</c:v>
                </c:pt>
                <c:pt idx="234">
                  <c:v>4.0172512820512935E-6</c:v>
                </c:pt>
                <c:pt idx="235">
                  <c:v>3.9076564102564231E-6</c:v>
                </c:pt>
                <c:pt idx="236">
                  <c:v>3.9146358974359067E-6</c:v>
                </c:pt>
                <c:pt idx="237">
                  <c:v>3.9087128205128317E-6</c:v>
                </c:pt>
                <c:pt idx="238">
                  <c:v>3.8662923076923223E-6</c:v>
                </c:pt>
                <c:pt idx="239">
                  <c:v>3.5773641025641153E-6</c:v>
                </c:pt>
              </c:numCache>
            </c:numRef>
          </c:val>
        </c:ser>
        <c:ser>
          <c:idx val="98"/>
          <c:order val="98"/>
          <c:tx>
            <c:strRef>
              <c:f>plot_data_c!$A$100</c:f>
              <c:strCache>
                <c:ptCount val="1"/>
                <c:pt idx="0">
                  <c:v>980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plot_data_c!$B$100:$IG$100</c:f>
              <c:numCache>
                <c:formatCode>General</c:formatCode>
                <c:ptCount val="240"/>
                <c:pt idx="0">
                  <c:v>7.0368527918782053E-6</c:v>
                </c:pt>
                <c:pt idx="1">
                  <c:v>7.2099492385787051E-6</c:v>
                </c:pt>
                <c:pt idx="2">
                  <c:v>7.1382741116751519E-6</c:v>
                </c:pt>
                <c:pt idx="3">
                  <c:v>7.4021319796954334E-6</c:v>
                </c:pt>
                <c:pt idx="4">
                  <c:v>7.4552284263959589E-6</c:v>
                </c:pt>
                <c:pt idx="5">
                  <c:v>7.4940101522842847E-6</c:v>
                </c:pt>
                <c:pt idx="6">
                  <c:v>7.6567512690355333E-6</c:v>
                </c:pt>
                <c:pt idx="7">
                  <c:v>7.7694416243654997E-6</c:v>
                </c:pt>
                <c:pt idx="8">
                  <c:v>7.4059390862944407E-6</c:v>
                </c:pt>
                <c:pt idx="9">
                  <c:v>7.531218274111705E-6</c:v>
                </c:pt>
                <c:pt idx="10">
                  <c:v>7.4558883248731246E-6</c:v>
                </c:pt>
                <c:pt idx="11">
                  <c:v>7.341878172588859E-6</c:v>
                </c:pt>
                <c:pt idx="12">
                  <c:v>7.7473604060913985E-6</c:v>
                </c:pt>
                <c:pt idx="13">
                  <c:v>7.245279187817291E-6</c:v>
                </c:pt>
                <c:pt idx="14">
                  <c:v>7.7585279187817447E-6</c:v>
                </c:pt>
                <c:pt idx="15">
                  <c:v>7.7320304568528124E-6</c:v>
                </c:pt>
                <c:pt idx="16">
                  <c:v>7.5438071065990029E-6</c:v>
                </c:pt>
                <c:pt idx="17">
                  <c:v>7.6174111675127019E-6</c:v>
                </c:pt>
                <c:pt idx="18">
                  <c:v>7.7947715736040806E-6</c:v>
                </c:pt>
                <c:pt idx="19">
                  <c:v>7.7373604060914003E-6</c:v>
                </c:pt>
                <c:pt idx="20">
                  <c:v>7.7488324873096744E-6</c:v>
                </c:pt>
                <c:pt idx="21">
                  <c:v>7.7785786802030796E-6</c:v>
                </c:pt>
                <c:pt idx="22">
                  <c:v>7.4373604060914015E-6</c:v>
                </c:pt>
                <c:pt idx="23">
                  <c:v>7.6619289340101716E-6</c:v>
                </c:pt>
                <c:pt idx="24">
                  <c:v>7.5514720812183019E-6</c:v>
                </c:pt>
                <c:pt idx="25">
                  <c:v>7.8728426395939315E-6</c:v>
                </c:pt>
                <c:pt idx="26">
                  <c:v>7.7905076142132245E-6</c:v>
                </c:pt>
                <c:pt idx="27">
                  <c:v>7.6656852791878183E-6</c:v>
                </c:pt>
                <c:pt idx="28">
                  <c:v>7.5530456852792142E-6</c:v>
                </c:pt>
                <c:pt idx="29">
                  <c:v>7.6239593908629627E-6</c:v>
                </c:pt>
                <c:pt idx="30">
                  <c:v>7.5750761421320039E-6</c:v>
                </c:pt>
                <c:pt idx="31">
                  <c:v>7.5706598984771889E-6</c:v>
                </c:pt>
                <c:pt idx="32">
                  <c:v>7.3726395939086591E-6</c:v>
                </c:pt>
                <c:pt idx="33">
                  <c:v>8.1059390862944408E-6</c:v>
                </c:pt>
                <c:pt idx="34">
                  <c:v>8.2228426395939485E-6</c:v>
                </c:pt>
                <c:pt idx="35">
                  <c:v>8.0243147208121839E-6</c:v>
                </c:pt>
                <c:pt idx="36">
                  <c:v>8.1780710659898495E-6</c:v>
                </c:pt>
                <c:pt idx="37">
                  <c:v>8.1784771573604241E-6</c:v>
                </c:pt>
                <c:pt idx="38">
                  <c:v>8.3959390862944533E-6</c:v>
                </c:pt>
                <c:pt idx="39">
                  <c:v>8.3318274111675304E-6</c:v>
                </c:pt>
                <c:pt idx="40">
                  <c:v>8.4842639593908647E-6</c:v>
                </c:pt>
                <c:pt idx="41">
                  <c:v>8.5714720812183023E-6</c:v>
                </c:pt>
                <c:pt idx="42">
                  <c:v>8.3745685279188174E-6</c:v>
                </c:pt>
                <c:pt idx="43">
                  <c:v>8.1944162436548391E-6</c:v>
                </c:pt>
                <c:pt idx="44">
                  <c:v>8.1750253807106596E-6</c:v>
                </c:pt>
                <c:pt idx="45">
                  <c:v>8.6744162436548412E-6</c:v>
                </c:pt>
                <c:pt idx="46">
                  <c:v>8.2697969543147547E-6</c:v>
                </c:pt>
                <c:pt idx="47">
                  <c:v>8.5783756345177703E-6</c:v>
                </c:pt>
                <c:pt idx="48">
                  <c:v>8.6672588832487533E-6</c:v>
                </c:pt>
                <c:pt idx="49">
                  <c:v>8.6245685279187828E-6</c:v>
                </c:pt>
                <c:pt idx="50">
                  <c:v>8.6330964467005068E-6</c:v>
                </c:pt>
                <c:pt idx="51">
                  <c:v>8.5214213197969777E-6</c:v>
                </c:pt>
                <c:pt idx="52">
                  <c:v>8.7608629441624547E-6</c:v>
                </c:pt>
                <c:pt idx="53">
                  <c:v>8.8615228426396296E-6</c:v>
                </c:pt>
                <c:pt idx="54">
                  <c:v>8.5970558375634777E-6</c:v>
                </c:pt>
                <c:pt idx="55">
                  <c:v>9.6396446700507886E-6</c:v>
                </c:pt>
                <c:pt idx="56">
                  <c:v>9.0259390862944489E-6</c:v>
                </c:pt>
                <c:pt idx="57">
                  <c:v>9.4080203045685297E-6</c:v>
                </c:pt>
                <c:pt idx="58">
                  <c:v>9.6713705583756654E-6</c:v>
                </c:pt>
                <c:pt idx="59">
                  <c:v>9.3152284263959622E-6</c:v>
                </c:pt>
                <c:pt idx="60">
                  <c:v>9.7132994923858067E-6</c:v>
                </c:pt>
                <c:pt idx="61">
                  <c:v>9.6090355329949702E-6</c:v>
                </c:pt>
                <c:pt idx="62">
                  <c:v>1.0033502538071065E-5</c:v>
                </c:pt>
                <c:pt idx="63">
                  <c:v>1.0216700507614221E-5</c:v>
                </c:pt>
                <c:pt idx="64">
                  <c:v>1.0150253807106597E-5</c:v>
                </c:pt>
                <c:pt idx="65">
                  <c:v>9.9375126903553577E-6</c:v>
                </c:pt>
                <c:pt idx="66">
                  <c:v>1.0536091370558381E-5</c:v>
                </c:pt>
                <c:pt idx="67">
                  <c:v>1.0626345177664981E-5</c:v>
                </c:pt>
                <c:pt idx="68">
                  <c:v>1.0671472081218313E-5</c:v>
                </c:pt>
                <c:pt idx="69">
                  <c:v>1.1049187817258925E-5</c:v>
                </c:pt>
                <c:pt idx="70">
                  <c:v>1.0807868020304585E-5</c:v>
                </c:pt>
                <c:pt idx="71">
                  <c:v>1.0636700507614234E-5</c:v>
                </c:pt>
                <c:pt idx="72">
                  <c:v>1.0656142131979694E-5</c:v>
                </c:pt>
                <c:pt idx="73">
                  <c:v>1.0597817258883278E-5</c:v>
                </c:pt>
                <c:pt idx="74">
                  <c:v>1.0778578680203088E-5</c:v>
                </c:pt>
                <c:pt idx="75">
                  <c:v>1.0700203045685325E-5</c:v>
                </c:pt>
                <c:pt idx="76">
                  <c:v>1.0304467005076162E-5</c:v>
                </c:pt>
                <c:pt idx="77">
                  <c:v>1.0356548223350277E-5</c:v>
                </c:pt>
                <c:pt idx="78">
                  <c:v>1.0259898477157365E-5</c:v>
                </c:pt>
                <c:pt idx="79">
                  <c:v>1.0307715736040629E-5</c:v>
                </c:pt>
                <c:pt idx="80">
                  <c:v>1.0317969543147221E-5</c:v>
                </c:pt>
                <c:pt idx="81">
                  <c:v>1.0303908629441625E-5</c:v>
                </c:pt>
                <c:pt idx="82">
                  <c:v>1.1101979695431533E-5</c:v>
                </c:pt>
                <c:pt idx="83">
                  <c:v>1.0926649746192928E-5</c:v>
                </c:pt>
                <c:pt idx="84">
                  <c:v>1.0935532994923861E-5</c:v>
                </c:pt>
                <c:pt idx="85">
                  <c:v>1.1396751269035596E-5</c:v>
                </c:pt>
                <c:pt idx="86">
                  <c:v>1.1602893401015278E-5</c:v>
                </c:pt>
                <c:pt idx="87">
                  <c:v>1.1409898477157402E-5</c:v>
                </c:pt>
                <c:pt idx="88">
                  <c:v>1.1803451776649784E-5</c:v>
                </c:pt>
                <c:pt idx="89">
                  <c:v>1.173502538071071E-5</c:v>
                </c:pt>
                <c:pt idx="90">
                  <c:v>1.1648477157360455E-5</c:v>
                </c:pt>
                <c:pt idx="91">
                  <c:v>1.1952588832487376E-5</c:v>
                </c:pt>
                <c:pt idx="92">
                  <c:v>1.1307208121827435E-5</c:v>
                </c:pt>
                <c:pt idx="93">
                  <c:v>1.1562791878172625E-5</c:v>
                </c:pt>
                <c:pt idx="94">
                  <c:v>1.2104162436548227E-5</c:v>
                </c:pt>
                <c:pt idx="95">
                  <c:v>1.1918883248731022E-5</c:v>
                </c:pt>
                <c:pt idx="96">
                  <c:v>1.2171421319796989E-5</c:v>
                </c:pt>
                <c:pt idx="97">
                  <c:v>1.1943756345177729E-5</c:v>
                </c:pt>
                <c:pt idx="98">
                  <c:v>1.1903604060913754E-5</c:v>
                </c:pt>
                <c:pt idx="99">
                  <c:v>1.1407868020304591E-5</c:v>
                </c:pt>
                <c:pt idx="100">
                  <c:v>1.1769390862944165E-5</c:v>
                </c:pt>
                <c:pt idx="101">
                  <c:v>1.1547817258883301E-5</c:v>
                </c:pt>
                <c:pt idx="102">
                  <c:v>1.1240609137055884E-5</c:v>
                </c:pt>
                <c:pt idx="103">
                  <c:v>1.2322081218274158E-5</c:v>
                </c:pt>
                <c:pt idx="104">
                  <c:v>1.1887309644670114E-5</c:v>
                </c:pt>
                <c:pt idx="105">
                  <c:v>1.2019441624365505E-5</c:v>
                </c:pt>
                <c:pt idx="106">
                  <c:v>1.1520000000000049E-5</c:v>
                </c:pt>
                <c:pt idx="107">
                  <c:v>1.1331979695431528E-5</c:v>
                </c:pt>
                <c:pt idx="108">
                  <c:v>1.1460913705583784E-5</c:v>
                </c:pt>
                <c:pt idx="109">
                  <c:v>1.145197969543153E-5</c:v>
                </c:pt>
                <c:pt idx="110">
                  <c:v>1.112568527918787E-5</c:v>
                </c:pt>
                <c:pt idx="111">
                  <c:v>1.169131979695435E-5</c:v>
                </c:pt>
                <c:pt idx="112">
                  <c:v>1.1612791878172613E-5</c:v>
                </c:pt>
                <c:pt idx="113">
                  <c:v>1.1399086294416283E-5</c:v>
                </c:pt>
                <c:pt idx="114">
                  <c:v>1.1774162436548244E-5</c:v>
                </c:pt>
                <c:pt idx="115">
                  <c:v>1.1062944162436561E-5</c:v>
                </c:pt>
                <c:pt idx="116">
                  <c:v>1.1164010152284263E-5</c:v>
                </c:pt>
                <c:pt idx="117">
                  <c:v>1.1550050761421348E-5</c:v>
                </c:pt>
                <c:pt idx="118">
                  <c:v>1.1443045685279228E-5</c:v>
                </c:pt>
                <c:pt idx="119">
                  <c:v>1.1400152284264017E-5</c:v>
                </c:pt>
                <c:pt idx="120">
                  <c:v>1.1112436548223361E-5</c:v>
                </c:pt>
                <c:pt idx="121">
                  <c:v>1.1246497461928962E-5</c:v>
                </c:pt>
                <c:pt idx="122">
                  <c:v>1.1058578680203096E-5</c:v>
                </c:pt>
                <c:pt idx="123">
                  <c:v>1.1302842639593941E-5</c:v>
                </c:pt>
                <c:pt idx="124">
                  <c:v>1.1521725888324911E-5</c:v>
                </c:pt>
                <c:pt idx="125">
                  <c:v>1.1422182741116808E-5</c:v>
                </c:pt>
                <c:pt idx="126">
                  <c:v>1.1964213197969576E-5</c:v>
                </c:pt>
                <c:pt idx="127">
                  <c:v>1.2275126903553301E-5</c:v>
                </c:pt>
                <c:pt idx="128">
                  <c:v>1.3077258883248731E-5</c:v>
                </c:pt>
                <c:pt idx="129">
                  <c:v>1.2740152284264009E-5</c:v>
                </c:pt>
                <c:pt idx="130">
                  <c:v>1.2494720812182775E-5</c:v>
                </c:pt>
                <c:pt idx="131">
                  <c:v>1.2001167512690363E-5</c:v>
                </c:pt>
                <c:pt idx="132">
                  <c:v>1.0286243654822341E-5</c:v>
                </c:pt>
                <c:pt idx="133">
                  <c:v>9.0990862944163018E-6</c:v>
                </c:pt>
                <c:pt idx="134">
                  <c:v>8.5275126903553542E-6</c:v>
                </c:pt>
                <c:pt idx="135">
                  <c:v>8.6544670050761681E-6</c:v>
                </c:pt>
                <c:pt idx="136">
                  <c:v>8.7017258883248718E-6</c:v>
                </c:pt>
                <c:pt idx="137">
                  <c:v>8.5969035532995162E-6</c:v>
                </c:pt>
                <c:pt idx="138">
                  <c:v>8.0946192893401231E-6</c:v>
                </c:pt>
                <c:pt idx="139">
                  <c:v>8.8352284263959567E-6</c:v>
                </c:pt>
                <c:pt idx="140">
                  <c:v>8.5740101522842862E-6</c:v>
                </c:pt>
                <c:pt idx="141">
                  <c:v>8.6881218274111697E-6</c:v>
                </c:pt>
                <c:pt idx="142">
                  <c:v>8.3623350253807496E-6</c:v>
                </c:pt>
                <c:pt idx="143">
                  <c:v>8.7373604060913687E-6</c:v>
                </c:pt>
                <c:pt idx="144">
                  <c:v>8.3041116751269337E-6</c:v>
                </c:pt>
                <c:pt idx="145">
                  <c:v>8.0594923857868456E-6</c:v>
                </c:pt>
                <c:pt idx="146">
                  <c:v>7.1441624365482394E-6</c:v>
                </c:pt>
                <c:pt idx="147">
                  <c:v>6.8486802030457013E-6</c:v>
                </c:pt>
                <c:pt idx="148">
                  <c:v>6.4488324873096759E-6</c:v>
                </c:pt>
                <c:pt idx="149">
                  <c:v>6.4524365482233612E-6</c:v>
                </c:pt>
                <c:pt idx="150">
                  <c:v>5.6850253807106809E-6</c:v>
                </c:pt>
                <c:pt idx="151">
                  <c:v>5.1735025380710773E-6</c:v>
                </c:pt>
                <c:pt idx="152">
                  <c:v>4.6596802030456939E-6</c:v>
                </c:pt>
                <c:pt idx="153">
                  <c:v>4.7279238578680204E-6</c:v>
                </c:pt>
                <c:pt idx="154">
                  <c:v>4.8858426395939218E-6</c:v>
                </c:pt>
                <c:pt idx="155">
                  <c:v>4.9895025380710838E-6</c:v>
                </c:pt>
                <c:pt idx="156">
                  <c:v>4.9450609137055991E-6</c:v>
                </c:pt>
                <c:pt idx="157">
                  <c:v>4.9444974619289477E-6</c:v>
                </c:pt>
                <c:pt idx="158">
                  <c:v>4.8767005076142307E-6</c:v>
                </c:pt>
                <c:pt idx="159">
                  <c:v>4.9009898477157364E-6</c:v>
                </c:pt>
                <c:pt idx="160">
                  <c:v>4.9827360406091531E-6</c:v>
                </c:pt>
                <c:pt idx="161">
                  <c:v>4.7242131979695545E-6</c:v>
                </c:pt>
                <c:pt idx="162">
                  <c:v>4.8406649746193017E-6</c:v>
                </c:pt>
                <c:pt idx="163">
                  <c:v>4.6581167512690403E-6</c:v>
                </c:pt>
                <c:pt idx="164">
                  <c:v>4.7987715736040791E-6</c:v>
                </c:pt>
                <c:pt idx="165">
                  <c:v>4.758842639593922E-6</c:v>
                </c:pt>
                <c:pt idx="166">
                  <c:v>4.7106142131979694E-6</c:v>
                </c:pt>
                <c:pt idx="167">
                  <c:v>4.4621065989847821E-6</c:v>
                </c:pt>
                <c:pt idx="168">
                  <c:v>4.6010355329949336E-6</c:v>
                </c:pt>
                <c:pt idx="169">
                  <c:v>4.7257258883248882E-6</c:v>
                </c:pt>
                <c:pt idx="170">
                  <c:v>4.7603147208121936E-6</c:v>
                </c:pt>
                <c:pt idx="171">
                  <c:v>4.7639238578680308E-6</c:v>
                </c:pt>
                <c:pt idx="172">
                  <c:v>4.9044873096446876E-6</c:v>
                </c:pt>
                <c:pt idx="173">
                  <c:v>4.5270304568527915E-6</c:v>
                </c:pt>
                <c:pt idx="174">
                  <c:v>4.6120609137055914E-6</c:v>
                </c:pt>
                <c:pt idx="175">
                  <c:v>4.8138934010152439E-6</c:v>
                </c:pt>
                <c:pt idx="176">
                  <c:v>4.5890913705583917E-6</c:v>
                </c:pt>
                <c:pt idx="177">
                  <c:v>4.8809796954314905E-6</c:v>
                </c:pt>
                <c:pt idx="178">
                  <c:v>4.9390253807106909E-6</c:v>
                </c:pt>
                <c:pt idx="179">
                  <c:v>4.7228832487309703E-6</c:v>
                </c:pt>
                <c:pt idx="180">
                  <c:v>4.8333451776649901E-6</c:v>
                </c:pt>
                <c:pt idx="181">
                  <c:v>4.7086142131979769E-6</c:v>
                </c:pt>
                <c:pt idx="182">
                  <c:v>4.6212944162436729E-6</c:v>
                </c:pt>
                <c:pt idx="183">
                  <c:v>4.6735837563451824E-6</c:v>
                </c:pt>
                <c:pt idx="184">
                  <c:v>4.7531827411167513E-6</c:v>
                </c:pt>
                <c:pt idx="185">
                  <c:v>4.8315989847715989E-6</c:v>
                </c:pt>
                <c:pt idx="186">
                  <c:v>4.9887817258883505E-6</c:v>
                </c:pt>
                <c:pt idx="187">
                  <c:v>4.759421319796967E-6</c:v>
                </c:pt>
                <c:pt idx="188">
                  <c:v>4.7881827411167585E-6</c:v>
                </c:pt>
                <c:pt idx="189">
                  <c:v>4.7277563451776772E-6</c:v>
                </c:pt>
                <c:pt idx="190">
                  <c:v>4.5315634517766755E-6</c:v>
                </c:pt>
                <c:pt idx="191">
                  <c:v>4.4771878172588832E-6</c:v>
                </c:pt>
                <c:pt idx="192">
                  <c:v>4.4949238578680288E-6</c:v>
                </c:pt>
                <c:pt idx="193">
                  <c:v>4.7424517766497474E-6</c:v>
                </c:pt>
                <c:pt idx="194">
                  <c:v>4.6504720812182893E-6</c:v>
                </c:pt>
                <c:pt idx="195">
                  <c:v>4.6206802030456914E-6</c:v>
                </c:pt>
                <c:pt idx="196">
                  <c:v>4.5474923857868206E-6</c:v>
                </c:pt>
                <c:pt idx="197">
                  <c:v>4.2768629441624591E-6</c:v>
                </c:pt>
                <c:pt idx="198">
                  <c:v>4.5994111675127022E-6</c:v>
                </c:pt>
                <c:pt idx="199">
                  <c:v>4.4517055837563637E-6</c:v>
                </c:pt>
                <c:pt idx="200">
                  <c:v>4.4707918781725999E-6</c:v>
                </c:pt>
                <c:pt idx="201">
                  <c:v>4.6614822335025434E-6</c:v>
                </c:pt>
                <c:pt idx="202">
                  <c:v>4.6562335025380838E-6</c:v>
                </c:pt>
                <c:pt idx="203">
                  <c:v>4.6790609137056003E-6</c:v>
                </c:pt>
                <c:pt idx="204">
                  <c:v>4.3769137055837789E-6</c:v>
                </c:pt>
                <c:pt idx="205">
                  <c:v>4.1491522842639771E-6</c:v>
                </c:pt>
                <c:pt idx="206">
                  <c:v>4.2139086294416416E-6</c:v>
                </c:pt>
                <c:pt idx="207">
                  <c:v>4.4591827411167597E-6</c:v>
                </c:pt>
                <c:pt idx="208">
                  <c:v>4.1478781725888435E-6</c:v>
                </c:pt>
                <c:pt idx="209">
                  <c:v>4.1915431472081384E-6</c:v>
                </c:pt>
                <c:pt idx="210">
                  <c:v>4.5279695431472082E-6</c:v>
                </c:pt>
                <c:pt idx="211">
                  <c:v>4.2757817258883473E-6</c:v>
                </c:pt>
                <c:pt idx="212">
                  <c:v>4.1592994923858078E-6</c:v>
                </c:pt>
                <c:pt idx="213">
                  <c:v>4.3002081218274242E-6</c:v>
                </c:pt>
                <c:pt idx="214">
                  <c:v>4.185228426395947E-6</c:v>
                </c:pt>
                <c:pt idx="215">
                  <c:v>4.2897461928934296E-6</c:v>
                </c:pt>
                <c:pt idx="216">
                  <c:v>4.3431979695431581E-6</c:v>
                </c:pt>
                <c:pt idx="217">
                  <c:v>4.3714162436548411E-6</c:v>
                </c:pt>
                <c:pt idx="218">
                  <c:v>4.1208324873096534E-6</c:v>
                </c:pt>
                <c:pt idx="219">
                  <c:v>3.7938832487309844E-6</c:v>
                </c:pt>
                <c:pt idx="220">
                  <c:v>4.0595532994923991E-6</c:v>
                </c:pt>
                <c:pt idx="221">
                  <c:v>4.1171827411167475E-6</c:v>
                </c:pt>
                <c:pt idx="222">
                  <c:v>4.2641167512690353E-6</c:v>
                </c:pt>
                <c:pt idx="223">
                  <c:v>4.0656700507614321E-6</c:v>
                </c:pt>
                <c:pt idx="224">
                  <c:v>4.1694010152284382E-6</c:v>
                </c:pt>
                <c:pt idx="225">
                  <c:v>4.2078984771573714E-6</c:v>
                </c:pt>
                <c:pt idx="226">
                  <c:v>3.6983045685279398E-6</c:v>
                </c:pt>
                <c:pt idx="227">
                  <c:v>3.8971472081218419E-6</c:v>
                </c:pt>
                <c:pt idx="228">
                  <c:v>3.9078832487309832E-6</c:v>
                </c:pt>
                <c:pt idx="229">
                  <c:v>4.0602588832487447E-6</c:v>
                </c:pt>
                <c:pt idx="230">
                  <c:v>4.3822994923858064E-6</c:v>
                </c:pt>
                <c:pt idx="231">
                  <c:v>4.2771979695431591E-6</c:v>
                </c:pt>
                <c:pt idx="232">
                  <c:v>4.0877817258883408E-6</c:v>
                </c:pt>
                <c:pt idx="233">
                  <c:v>4.0283705583756383E-6</c:v>
                </c:pt>
                <c:pt idx="234">
                  <c:v>3.9930050761421439E-6</c:v>
                </c:pt>
                <c:pt idx="235">
                  <c:v>3.9024923857868099E-6</c:v>
                </c:pt>
                <c:pt idx="236">
                  <c:v>3.8255837563451915E-6</c:v>
                </c:pt>
                <c:pt idx="237">
                  <c:v>3.7644314720812344E-6</c:v>
                </c:pt>
                <c:pt idx="238">
                  <c:v>3.5758223350253872E-6</c:v>
                </c:pt>
                <c:pt idx="239">
                  <c:v>3.7336446700507713E-6</c:v>
                </c:pt>
              </c:numCache>
            </c:numRef>
          </c:val>
        </c:ser>
        <c:ser>
          <c:idx val="99"/>
          <c:order val="99"/>
          <c:tx>
            <c:strRef>
              <c:f>plot_data_c!$A$101</c:f>
              <c:strCache>
                <c:ptCount val="1"/>
                <c:pt idx="0">
                  <c:v>990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plot_data_c!$B$101:$IG$101</c:f>
              <c:numCache>
                <c:formatCode>General</c:formatCode>
                <c:ptCount val="240"/>
                <c:pt idx="0">
                  <c:v>7.2265829145728899E-6</c:v>
                </c:pt>
                <c:pt idx="1">
                  <c:v>7.3127638190954909E-6</c:v>
                </c:pt>
                <c:pt idx="2">
                  <c:v>7.4162814070352015E-6</c:v>
                </c:pt>
                <c:pt idx="3">
                  <c:v>7.4190452261306751E-6</c:v>
                </c:pt>
                <c:pt idx="4">
                  <c:v>7.5409045226130835E-6</c:v>
                </c:pt>
                <c:pt idx="5">
                  <c:v>7.5198994974874615E-6</c:v>
                </c:pt>
                <c:pt idx="6">
                  <c:v>7.602613065326655E-6</c:v>
                </c:pt>
                <c:pt idx="7">
                  <c:v>7.304773869346743E-6</c:v>
                </c:pt>
                <c:pt idx="8">
                  <c:v>7.0366834170854489E-6</c:v>
                </c:pt>
                <c:pt idx="9">
                  <c:v>7.4216080402010354E-6</c:v>
                </c:pt>
                <c:pt idx="10">
                  <c:v>7.3862814070351975E-6</c:v>
                </c:pt>
                <c:pt idx="11">
                  <c:v>7.5942211055276709E-6</c:v>
                </c:pt>
                <c:pt idx="12">
                  <c:v>7.7051758793969872E-6</c:v>
                </c:pt>
                <c:pt idx="13">
                  <c:v>7.6675879396984926E-6</c:v>
                </c:pt>
                <c:pt idx="14">
                  <c:v>7.6870351758794104E-6</c:v>
                </c:pt>
                <c:pt idx="15">
                  <c:v>7.5708542713567945E-6</c:v>
                </c:pt>
                <c:pt idx="16">
                  <c:v>7.2636180904522889E-6</c:v>
                </c:pt>
                <c:pt idx="17">
                  <c:v>7.8811055276382072E-6</c:v>
                </c:pt>
                <c:pt idx="18">
                  <c:v>7.7804020100502777E-6</c:v>
                </c:pt>
                <c:pt idx="19">
                  <c:v>7.8343718592964831E-6</c:v>
                </c:pt>
                <c:pt idx="20">
                  <c:v>7.758190954773899E-6</c:v>
                </c:pt>
                <c:pt idx="21">
                  <c:v>7.7637185929648565E-6</c:v>
                </c:pt>
                <c:pt idx="22">
                  <c:v>7.629497487437209E-6</c:v>
                </c:pt>
                <c:pt idx="23">
                  <c:v>7.8163316582914737E-6</c:v>
                </c:pt>
                <c:pt idx="24">
                  <c:v>7.8337185929648541E-6</c:v>
                </c:pt>
                <c:pt idx="25">
                  <c:v>7.8625628140703714E-6</c:v>
                </c:pt>
                <c:pt idx="26">
                  <c:v>7.5234170854271611E-6</c:v>
                </c:pt>
                <c:pt idx="27">
                  <c:v>7.3900000000000182E-6</c:v>
                </c:pt>
                <c:pt idx="28">
                  <c:v>7.4778894472362006E-6</c:v>
                </c:pt>
                <c:pt idx="29">
                  <c:v>7.8994974874372149E-6</c:v>
                </c:pt>
                <c:pt idx="30">
                  <c:v>7.9273366834171049E-6</c:v>
                </c:pt>
                <c:pt idx="31">
                  <c:v>7.7953266331658534E-6</c:v>
                </c:pt>
                <c:pt idx="32">
                  <c:v>7.5868844221105748E-6</c:v>
                </c:pt>
                <c:pt idx="33">
                  <c:v>8.1922613065326646E-6</c:v>
                </c:pt>
                <c:pt idx="34">
                  <c:v>8.0726130653266742E-6</c:v>
                </c:pt>
                <c:pt idx="35">
                  <c:v>7.8657286432160982E-6</c:v>
                </c:pt>
                <c:pt idx="36">
                  <c:v>8.2134170854271588E-6</c:v>
                </c:pt>
                <c:pt idx="37">
                  <c:v>7.9883417085427469E-6</c:v>
                </c:pt>
                <c:pt idx="38">
                  <c:v>8.0082914572864368E-6</c:v>
                </c:pt>
                <c:pt idx="39">
                  <c:v>8.1937185929648388E-6</c:v>
                </c:pt>
                <c:pt idx="40">
                  <c:v>8.0987939698492775E-6</c:v>
                </c:pt>
                <c:pt idx="41">
                  <c:v>8.4819095477387263E-6</c:v>
                </c:pt>
                <c:pt idx="42">
                  <c:v>8.2144723618090654E-6</c:v>
                </c:pt>
                <c:pt idx="43">
                  <c:v>7.9679899497487522E-6</c:v>
                </c:pt>
                <c:pt idx="44">
                  <c:v>8.3258793969849693E-6</c:v>
                </c:pt>
                <c:pt idx="45">
                  <c:v>8.1822613065326647E-6</c:v>
                </c:pt>
                <c:pt idx="46">
                  <c:v>8.0481909547738691E-6</c:v>
                </c:pt>
                <c:pt idx="47">
                  <c:v>8.1731658291457604E-6</c:v>
                </c:pt>
                <c:pt idx="48">
                  <c:v>8.6589949748743949E-6</c:v>
                </c:pt>
                <c:pt idx="49">
                  <c:v>8.5684422110553222E-6</c:v>
                </c:pt>
                <c:pt idx="50">
                  <c:v>8.4061306532663775E-6</c:v>
                </c:pt>
                <c:pt idx="51">
                  <c:v>8.2442211055276393E-6</c:v>
                </c:pt>
                <c:pt idx="52">
                  <c:v>8.5097487437186095E-6</c:v>
                </c:pt>
                <c:pt idx="53">
                  <c:v>8.4224120603015346E-6</c:v>
                </c:pt>
                <c:pt idx="54">
                  <c:v>8.9842713567839472E-6</c:v>
                </c:pt>
                <c:pt idx="55">
                  <c:v>9.1352763819095527E-6</c:v>
                </c:pt>
                <c:pt idx="56">
                  <c:v>9.0174371859296889E-6</c:v>
                </c:pt>
                <c:pt idx="57">
                  <c:v>8.8377889447236431E-6</c:v>
                </c:pt>
                <c:pt idx="58">
                  <c:v>9.1094472361809629E-6</c:v>
                </c:pt>
                <c:pt idx="59">
                  <c:v>9.2449246231155686E-6</c:v>
                </c:pt>
                <c:pt idx="60">
                  <c:v>9.9419597989949748E-6</c:v>
                </c:pt>
                <c:pt idx="61">
                  <c:v>9.463668341708571E-6</c:v>
                </c:pt>
                <c:pt idx="62">
                  <c:v>9.7739698492462784E-6</c:v>
                </c:pt>
                <c:pt idx="63">
                  <c:v>9.9215075376884924E-6</c:v>
                </c:pt>
                <c:pt idx="64">
                  <c:v>9.9319095477387243E-6</c:v>
                </c:pt>
                <c:pt idx="65">
                  <c:v>9.9541708542713824E-6</c:v>
                </c:pt>
                <c:pt idx="66">
                  <c:v>1.0300552763819141E-5</c:v>
                </c:pt>
                <c:pt idx="67">
                  <c:v>1.0622110552763842E-5</c:v>
                </c:pt>
                <c:pt idx="68">
                  <c:v>1.0386432160804021E-5</c:v>
                </c:pt>
                <c:pt idx="69">
                  <c:v>1.0678241206030172E-5</c:v>
                </c:pt>
                <c:pt idx="70">
                  <c:v>1.0565628140703549E-5</c:v>
                </c:pt>
                <c:pt idx="71">
                  <c:v>1.0397638190954775E-5</c:v>
                </c:pt>
                <c:pt idx="72">
                  <c:v>9.9717085427135707E-6</c:v>
                </c:pt>
                <c:pt idx="73">
                  <c:v>1.0681909547738741E-5</c:v>
                </c:pt>
                <c:pt idx="74">
                  <c:v>1.0186331658291461E-5</c:v>
                </c:pt>
                <c:pt idx="75">
                  <c:v>1.0166934673366841E-5</c:v>
                </c:pt>
                <c:pt idx="76">
                  <c:v>1.0351457286432206E-5</c:v>
                </c:pt>
                <c:pt idx="77">
                  <c:v>1.027849246231156E-5</c:v>
                </c:pt>
                <c:pt idx="78">
                  <c:v>1.0085929648241242E-5</c:v>
                </c:pt>
                <c:pt idx="79">
                  <c:v>9.8712060301507859E-6</c:v>
                </c:pt>
                <c:pt idx="80">
                  <c:v>1.0259849246231189E-5</c:v>
                </c:pt>
                <c:pt idx="81">
                  <c:v>1.0265929648241244E-5</c:v>
                </c:pt>
                <c:pt idx="82">
                  <c:v>1.0847487437185968E-5</c:v>
                </c:pt>
                <c:pt idx="83">
                  <c:v>1.1282010050251263E-5</c:v>
                </c:pt>
                <c:pt idx="84">
                  <c:v>1.0655879396984971E-5</c:v>
                </c:pt>
                <c:pt idx="85">
                  <c:v>1.0739698492462338E-5</c:v>
                </c:pt>
                <c:pt idx="86">
                  <c:v>1.1322160804020135E-5</c:v>
                </c:pt>
                <c:pt idx="87">
                  <c:v>1.1243618090452302E-5</c:v>
                </c:pt>
                <c:pt idx="88">
                  <c:v>1.1442311557788974E-5</c:v>
                </c:pt>
                <c:pt idx="89">
                  <c:v>1.1380854271356829E-5</c:v>
                </c:pt>
                <c:pt idx="90">
                  <c:v>1.1853768844221141E-5</c:v>
                </c:pt>
                <c:pt idx="91">
                  <c:v>1.1348894472361831E-5</c:v>
                </c:pt>
                <c:pt idx="92">
                  <c:v>1.1292010050251263E-5</c:v>
                </c:pt>
                <c:pt idx="93">
                  <c:v>1.146984924623122E-5</c:v>
                </c:pt>
                <c:pt idx="94">
                  <c:v>1.1745075376884474E-5</c:v>
                </c:pt>
                <c:pt idx="95">
                  <c:v>1.1476934673366856E-5</c:v>
                </c:pt>
                <c:pt idx="96">
                  <c:v>1.1192462311557823E-5</c:v>
                </c:pt>
                <c:pt idx="97">
                  <c:v>1.1436180904522643E-5</c:v>
                </c:pt>
                <c:pt idx="98">
                  <c:v>1.1602663316582966E-5</c:v>
                </c:pt>
                <c:pt idx="99">
                  <c:v>1.167341708542717E-5</c:v>
                </c:pt>
                <c:pt idx="100">
                  <c:v>1.1385025125628185E-5</c:v>
                </c:pt>
                <c:pt idx="101">
                  <c:v>1.1593919597989975E-5</c:v>
                </c:pt>
                <c:pt idx="102">
                  <c:v>1.1463467336683465E-5</c:v>
                </c:pt>
                <c:pt idx="103">
                  <c:v>1.1470753768844249E-5</c:v>
                </c:pt>
                <c:pt idx="104">
                  <c:v>1.1776783919598017E-5</c:v>
                </c:pt>
                <c:pt idx="105">
                  <c:v>1.1077085427135708E-5</c:v>
                </c:pt>
                <c:pt idx="106">
                  <c:v>1.1046834170854281E-5</c:v>
                </c:pt>
                <c:pt idx="107">
                  <c:v>1.1195025125628168E-5</c:v>
                </c:pt>
                <c:pt idx="108">
                  <c:v>1.1396633165829151E-5</c:v>
                </c:pt>
                <c:pt idx="109">
                  <c:v>1.1008542713567885E-5</c:v>
                </c:pt>
                <c:pt idx="110">
                  <c:v>1.1157286432160805E-5</c:v>
                </c:pt>
                <c:pt idx="111">
                  <c:v>1.1013869346733725E-5</c:v>
                </c:pt>
                <c:pt idx="112">
                  <c:v>1.0968643216080434E-5</c:v>
                </c:pt>
                <c:pt idx="113">
                  <c:v>1.0948341708542737E-5</c:v>
                </c:pt>
                <c:pt idx="114">
                  <c:v>1.0889447236180939E-5</c:v>
                </c:pt>
                <c:pt idx="115">
                  <c:v>1.0958291457286441E-5</c:v>
                </c:pt>
                <c:pt idx="116">
                  <c:v>1.1256030150753769E-5</c:v>
                </c:pt>
                <c:pt idx="117">
                  <c:v>1.1159396984924618E-5</c:v>
                </c:pt>
                <c:pt idx="118">
                  <c:v>1.1038241206030174E-5</c:v>
                </c:pt>
                <c:pt idx="119">
                  <c:v>1.138407035175884E-5</c:v>
                </c:pt>
                <c:pt idx="120">
                  <c:v>1.0951005025125658E-5</c:v>
                </c:pt>
                <c:pt idx="121">
                  <c:v>1.0855929648241243E-5</c:v>
                </c:pt>
                <c:pt idx="122">
                  <c:v>1.0888994974874374E-5</c:v>
                </c:pt>
                <c:pt idx="123">
                  <c:v>1.1421356783919636E-5</c:v>
                </c:pt>
                <c:pt idx="124">
                  <c:v>1.1240653266331704E-5</c:v>
                </c:pt>
                <c:pt idx="125">
                  <c:v>1.170638190954778E-5</c:v>
                </c:pt>
                <c:pt idx="126">
                  <c:v>1.1321105527638245E-5</c:v>
                </c:pt>
                <c:pt idx="127">
                  <c:v>1.2083366834170859E-5</c:v>
                </c:pt>
                <c:pt idx="128">
                  <c:v>1.2611608040201029E-5</c:v>
                </c:pt>
                <c:pt idx="129">
                  <c:v>1.2695175879397009E-5</c:v>
                </c:pt>
                <c:pt idx="130">
                  <c:v>1.2401407035175912E-5</c:v>
                </c:pt>
                <c:pt idx="131">
                  <c:v>1.1945175879397047E-5</c:v>
                </c:pt>
                <c:pt idx="132">
                  <c:v>9.9994974874372287E-6</c:v>
                </c:pt>
                <c:pt idx="133">
                  <c:v>9.4163819095477733E-6</c:v>
                </c:pt>
                <c:pt idx="134">
                  <c:v>8.6811055276382114E-6</c:v>
                </c:pt>
                <c:pt idx="135">
                  <c:v>8.4350753768844536E-6</c:v>
                </c:pt>
                <c:pt idx="136">
                  <c:v>8.4365326633166142E-6</c:v>
                </c:pt>
                <c:pt idx="137">
                  <c:v>8.4715577889447536E-6</c:v>
                </c:pt>
                <c:pt idx="138">
                  <c:v>8.4290452261306782E-6</c:v>
                </c:pt>
                <c:pt idx="139">
                  <c:v>8.4919095477387228E-6</c:v>
                </c:pt>
                <c:pt idx="140">
                  <c:v>8.2878391959799261E-6</c:v>
                </c:pt>
                <c:pt idx="141">
                  <c:v>8.6016080402010046E-6</c:v>
                </c:pt>
                <c:pt idx="142">
                  <c:v>7.9836180904522972E-6</c:v>
                </c:pt>
                <c:pt idx="143">
                  <c:v>7.819698492462352E-6</c:v>
                </c:pt>
                <c:pt idx="144">
                  <c:v>7.8900000000000193E-6</c:v>
                </c:pt>
                <c:pt idx="145">
                  <c:v>7.8570351758794122E-6</c:v>
                </c:pt>
                <c:pt idx="146">
                  <c:v>7.2064824120603304E-6</c:v>
                </c:pt>
                <c:pt idx="147">
                  <c:v>6.5696984924623479E-6</c:v>
                </c:pt>
                <c:pt idx="148">
                  <c:v>6.135427135678412E-6</c:v>
                </c:pt>
                <c:pt idx="149">
                  <c:v>6.3982412060301736E-6</c:v>
                </c:pt>
                <c:pt idx="150">
                  <c:v>5.5399497487437446E-6</c:v>
                </c:pt>
                <c:pt idx="151">
                  <c:v>5.1316582914573045E-6</c:v>
                </c:pt>
                <c:pt idx="152">
                  <c:v>4.765241206030164E-6</c:v>
                </c:pt>
                <c:pt idx="153">
                  <c:v>4.6553015075376904E-6</c:v>
                </c:pt>
                <c:pt idx="154">
                  <c:v>4.7151909547738876E-6</c:v>
                </c:pt>
                <c:pt idx="155">
                  <c:v>4.7415326633165945E-6</c:v>
                </c:pt>
                <c:pt idx="156">
                  <c:v>4.7660502512562834E-6</c:v>
                </c:pt>
                <c:pt idx="157">
                  <c:v>4.9770000000000169E-6</c:v>
                </c:pt>
                <c:pt idx="158">
                  <c:v>5.0178844221105533E-6</c:v>
                </c:pt>
                <c:pt idx="159">
                  <c:v>4.7171356783919604E-6</c:v>
                </c:pt>
                <c:pt idx="160">
                  <c:v>4.8963567839196201E-6</c:v>
                </c:pt>
                <c:pt idx="161">
                  <c:v>4.6333567839196211E-6</c:v>
                </c:pt>
                <c:pt idx="162">
                  <c:v>4.8380351758794077E-6</c:v>
                </c:pt>
                <c:pt idx="163">
                  <c:v>4.8856884422110737E-6</c:v>
                </c:pt>
                <c:pt idx="164">
                  <c:v>4.841502512562833E-6</c:v>
                </c:pt>
                <c:pt idx="165">
                  <c:v>4.6749849246231173E-6</c:v>
                </c:pt>
                <c:pt idx="166">
                  <c:v>4.5290653266331827E-6</c:v>
                </c:pt>
                <c:pt idx="167">
                  <c:v>4.737412060301519E-6</c:v>
                </c:pt>
                <c:pt idx="168">
                  <c:v>4.6942562814070444E-6</c:v>
                </c:pt>
                <c:pt idx="169">
                  <c:v>4.6172814070351813E-6</c:v>
                </c:pt>
                <c:pt idx="170">
                  <c:v>4.8453819095477404E-6</c:v>
                </c:pt>
                <c:pt idx="171">
                  <c:v>4.5007889447236405E-6</c:v>
                </c:pt>
                <c:pt idx="172">
                  <c:v>4.8062964824120889E-6</c:v>
                </c:pt>
                <c:pt idx="173">
                  <c:v>4.9322311557789141E-6</c:v>
                </c:pt>
                <c:pt idx="174">
                  <c:v>4.6292562814070476E-6</c:v>
                </c:pt>
                <c:pt idx="175">
                  <c:v>4.9010301507537904E-6</c:v>
                </c:pt>
                <c:pt idx="176">
                  <c:v>4.7426934673367012E-6</c:v>
                </c:pt>
                <c:pt idx="177">
                  <c:v>4.5675226130653364E-6</c:v>
                </c:pt>
                <c:pt idx="178">
                  <c:v>4.5937386934673549E-6</c:v>
                </c:pt>
                <c:pt idx="179">
                  <c:v>4.5970502512562805E-6</c:v>
                </c:pt>
                <c:pt idx="180">
                  <c:v>4.565105527638191E-6</c:v>
                </c:pt>
                <c:pt idx="181">
                  <c:v>4.5491356783919597E-6</c:v>
                </c:pt>
                <c:pt idx="182">
                  <c:v>4.5954723618090523E-6</c:v>
                </c:pt>
                <c:pt idx="183">
                  <c:v>4.8854170854271535E-6</c:v>
                </c:pt>
                <c:pt idx="184">
                  <c:v>4.7874221105527848E-6</c:v>
                </c:pt>
                <c:pt idx="185">
                  <c:v>4.6238190954773971E-6</c:v>
                </c:pt>
                <c:pt idx="186">
                  <c:v>4.4600703517588039E-6</c:v>
                </c:pt>
                <c:pt idx="187">
                  <c:v>4.4441708542713657E-6</c:v>
                </c:pt>
                <c:pt idx="188">
                  <c:v>4.5571557788944724E-6</c:v>
                </c:pt>
                <c:pt idx="189">
                  <c:v>4.5332864321608255E-6</c:v>
                </c:pt>
                <c:pt idx="190">
                  <c:v>4.7546231155779114E-6</c:v>
                </c:pt>
                <c:pt idx="191">
                  <c:v>4.4673216080402095E-6</c:v>
                </c:pt>
                <c:pt idx="192">
                  <c:v>4.5278492462311564E-6</c:v>
                </c:pt>
                <c:pt idx="193">
                  <c:v>4.3421758793969755E-6</c:v>
                </c:pt>
                <c:pt idx="194">
                  <c:v>4.6802160804020277E-6</c:v>
                </c:pt>
                <c:pt idx="195">
                  <c:v>4.6435075376884415E-6</c:v>
                </c:pt>
                <c:pt idx="196">
                  <c:v>4.4654070351758922E-6</c:v>
                </c:pt>
                <c:pt idx="197">
                  <c:v>4.399597989949759E-6</c:v>
                </c:pt>
                <c:pt idx="198">
                  <c:v>4.4133065326633379E-6</c:v>
                </c:pt>
                <c:pt idx="199">
                  <c:v>4.5738894472361916E-6</c:v>
                </c:pt>
                <c:pt idx="200">
                  <c:v>4.3967738693467414E-6</c:v>
                </c:pt>
                <c:pt idx="201">
                  <c:v>4.4682311557789123E-6</c:v>
                </c:pt>
                <c:pt idx="202">
                  <c:v>4.5852462311557899E-6</c:v>
                </c:pt>
                <c:pt idx="203">
                  <c:v>4.4252613065326878E-6</c:v>
                </c:pt>
                <c:pt idx="204">
                  <c:v>4.328160804020112E-6</c:v>
                </c:pt>
                <c:pt idx="205">
                  <c:v>4.3562160804020279E-6</c:v>
                </c:pt>
                <c:pt idx="206">
                  <c:v>4.3625829145728764E-6</c:v>
                </c:pt>
                <c:pt idx="207">
                  <c:v>4.4904924623115807E-6</c:v>
                </c:pt>
                <c:pt idx="208">
                  <c:v>4.218437185929671E-6</c:v>
                </c:pt>
                <c:pt idx="209">
                  <c:v>4.3224623115577914E-6</c:v>
                </c:pt>
                <c:pt idx="210">
                  <c:v>4.3962814070351872E-6</c:v>
                </c:pt>
                <c:pt idx="211">
                  <c:v>4.3443718592964818E-6</c:v>
                </c:pt>
                <c:pt idx="212">
                  <c:v>4.2885628140703714E-6</c:v>
                </c:pt>
                <c:pt idx="213">
                  <c:v>4.1941658291457287E-6</c:v>
                </c:pt>
                <c:pt idx="214">
                  <c:v>4.0655075376884396E-6</c:v>
                </c:pt>
                <c:pt idx="215">
                  <c:v>4.0266331658291661E-6</c:v>
                </c:pt>
                <c:pt idx="216">
                  <c:v>3.9054070351758865E-6</c:v>
                </c:pt>
                <c:pt idx="217">
                  <c:v>4.5153768844221303E-6</c:v>
                </c:pt>
                <c:pt idx="218">
                  <c:v>4.1317788944723851E-6</c:v>
                </c:pt>
                <c:pt idx="219">
                  <c:v>4.2046281407035409E-6</c:v>
                </c:pt>
                <c:pt idx="220">
                  <c:v>4.1035226130653379E-6</c:v>
                </c:pt>
                <c:pt idx="221">
                  <c:v>3.7019447236181013E-6</c:v>
                </c:pt>
                <c:pt idx="222">
                  <c:v>4.0945125628140723E-6</c:v>
                </c:pt>
                <c:pt idx="223">
                  <c:v>4.0643668341708594E-6</c:v>
                </c:pt>
                <c:pt idx="224">
                  <c:v>3.9410000000000102E-6</c:v>
                </c:pt>
                <c:pt idx="225">
                  <c:v>3.8965025125628226E-6</c:v>
                </c:pt>
                <c:pt idx="226">
                  <c:v>3.8238040201005135E-6</c:v>
                </c:pt>
                <c:pt idx="227">
                  <c:v>3.9689899497487537E-6</c:v>
                </c:pt>
                <c:pt idx="228">
                  <c:v>3.9647889447236281E-6</c:v>
                </c:pt>
                <c:pt idx="229">
                  <c:v>3.829256281407046E-6</c:v>
                </c:pt>
                <c:pt idx="230">
                  <c:v>4.0419547738693571E-6</c:v>
                </c:pt>
                <c:pt idx="231">
                  <c:v>4.0933919597989984E-6</c:v>
                </c:pt>
                <c:pt idx="232">
                  <c:v>4.2384723618090581E-6</c:v>
                </c:pt>
                <c:pt idx="233">
                  <c:v>4.2282361809045448E-6</c:v>
                </c:pt>
                <c:pt idx="234">
                  <c:v>4.1145477386934704E-6</c:v>
                </c:pt>
                <c:pt idx="235">
                  <c:v>4.0693366834170963E-6</c:v>
                </c:pt>
                <c:pt idx="236">
                  <c:v>3.9774120603015221E-6</c:v>
                </c:pt>
                <c:pt idx="237">
                  <c:v>3.9247135678392111E-6</c:v>
                </c:pt>
                <c:pt idx="238">
                  <c:v>3.8314874371859378E-6</c:v>
                </c:pt>
                <c:pt idx="239">
                  <c:v>3.6753869346733758E-6</c:v>
                </c:pt>
              </c:numCache>
            </c:numRef>
          </c:val>
        </c:ser>
        <c:ser>
          <c:idx val="100"/>
          <c:order val="100"/>
          <c:tx>
            <c:strRef>
              <c:f>plot_data_c!$A$102</c:f>
              <c:strCache>
                <c:ptCount val="1"/>
                <c:pt idx="0">
                  <c:v>1000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plot_data_c!$B$102:$IG$102</c:f>
              <c:numCache>
                <c:formatCode>General</c:formatCode>
                <c:ptCount val="240"/>
                <c:pt idx="0">
                  <c:v>7.3044776119403145E-6</c:v>
                </c:pt>
                <c:pt idx="1">
                  <c:v>7.5146268656716636E-6</c:v>
                </c:pt>
                <c:pt idx="2">
                  <c:v>7.5838805970149452E-6</c:v>
                </c:pt>
                <c:pt idx="3">
                  <c:v>7.667462686567182E-6</c:v>
                </c:pt>
                <c:pt idx="4">
                  <c:v>7.482288557213948E-6</c:v>
                </c:pt>
                <c:pt idx="5">
                  <c:v>6.8989054726368304E-6</c:v>
                </c:pt>
                <c:pt idx="6">
                  <c:v>7.1700497512438088E-6</c:v>
                </c:pt>
                <c:pt idx="7">
                  <c:v>7.4068159203980277E-6</c:v>
                </c:pt>
                <c:pt idx="8">
                  <c:v>7.2260199004975308E-6</c:v>
                </c:pt>
                <c:pt idx="9">
                  <c:v>7.2932338308457895E-6</c:v>
                </c:pt>
                <c:pt idx="10">
                  <c:v>7.4716417910448235E-6</c:v>
                </c:pt>
                <c:pt idx="11">
                  <c:v>7.611094527363201E-6</c:v>
                </c:pt>
                <c:pt idx="12">
                  <c:v>7.4138805970149443E-6</c:v>
                </c:pt>
                <c:pt idx="13">
                  <c:v>7.5287064676617058E-6</c:v>
                </c:pt>
                <c:pt idx="14">
                  <c:v>7.5166666666666907E-6</c:v>
                </c:pt>
                <c:pt idx="15">
                  <c:v>7.440298507462715E-6</c:v>
                </c:pt>
                <c:pt idx="16">
                  <c:v>7.4702985074627181E-6</c:v>
                </c:pt>
                <c:pt idx="17">
                  <c:v>7.5962189054726728E-6</c:v>
                </c:pt>
                <c:pt idx="18">
                  <c:v>7.7430845771144332E-6</c:v>
                </c:pt>
                <c:pt idx="19">
                  <c:v>7.6494527363184233E-6</c:v>
                </c:pt>
                <c:pt idx="20">
                  <c:v>7.7950746268656874E-6</c:v>
                </c:pt>
                <c:pt idx="21">
                  <c:v>7.7130845771144402E-6</c:v>
                </c:pt>
                <c:pt idx="22">
                  <c:v>7.5923880597015071E-6</c:v>
                </c:pt>
                <c:pt idx="23">
                  <c:v>7.9275124378109604E-6</c:v>
                </c:pt>
                <c:pt idx="24">
                  <c:v>7.6085572139303674E-6</c:v>
                </c:pt>
                <c:pt idx="25">
                  <c:v>7.6605472636816097E-6</c:v>
                </c:pt>
                <c:pt idx="26">
                  <c:v>7.76537313432839E-6</c:v>
                </c:pt>
                <c:pt idx="27">
                  <c:v>7.6304975124378359E-6</c:v>
                </c:pt>
                <c:pt idx="28">
                  <c:v>7.7117412935323746E-6</c:v>
                </c:pt>
                <c:pt idx="29">
                  <c:v>7.8338805970149437E-6</c:v>
                </c:pt>
                <c:pt idx="30">
                  <c:v>7.688905472636833E-6</c:v>
                </c:pt>
                <c:pt idx="31">
                  <c:v>7.8192537313433184E-6</c:v>
                </c:pt>
                <c:pt idx="32">
                  <c:v>7.5564676616915676E-6</c:v>
                </c:pt>
                <c:pt idx="33">
                  <c:v>7.9314925373134646E-6</c:v>
                </c:pt>
                <c:pt idx="34">
                  <c:v>7.9834825870647069E-6</c:v>
                </c:pt>
                <c:pt idx="35">
                  <c:v>7.9239800995025029E-6</c:v>
                </c:pt>
                <c:pt idx="36">
                  <c:v>7.7285074626865837E-6</c:v>
                </c:pt>
                <c:pt idx="37">
                  <c:v>7.9241293532338575E-6</c:v>
                </c:pt>
                <c:pt idx="38">
                  <c:v>7.8821393034826117E-6</c:v>
                </c:pt>
                <c:pt idx="39">
                  <c:v>8.2931343283582461E-6</c:v>
                </c:pt>
                <c:pt idx="40">
                  <c:v>8.2546268656716718E-6</c:v>
                </c:pt>
                <c:pt idx="41">
                  <c:v>8.3234825870647307E-6</c:v>
                </c:pt>
                <c:pt idx="42">
                  <c:v>8.1307960199005351E-6</c:v>
                </c:pt>
                <c:pt idx="43">
                  <c:v>7.5834328358209171E-6</c:v>
                </c:pt>
                <c:pt idx="44">
                  <c:v>7.9165174129353509E-6</c:v>
                </c:pt>
                <c:pt idx="45">
                  <c:v>7.9594029850746699E-6</c:v>
                </c:pt>
                <c:pt idx="46">
                  <c:v>8.0296019900497759E-6</c:v>
                </c:pt>
                <c:pt idx="47">
                  <c:v>8.2661691542288779E-6</c:v>
                </c:pt>
                <c:pt idx="48">
                  <c:v>8.3433830845771247E-6</c:v>
                </c:pt>
                <c:pt idx="49">
                  <c:v>8.5019402985074991E-6</c:v>
                </c:pt>
                <c:pt idx="50">
                  <c:v>8.397860696517434E-6</c:v>
                </c:pt>
                <c:pt idx="51">
                  <c:v>8.2523880597015228E-6</c:v>
                </c:pt>
                <c:pt idx="52">
                  <c:v>8.7447761194030081E-6</c:v>
                </c:pt>
                <c:pt idx="53">
                  <c:v>8.5423383084577324E-6</c:v>
                </c:pt>
                <c:pt idx="54">
                  <c:v>8.8196517412935323E-6</c:v>
                </c:pt>
                <c:pt idx="55">
                  <c:v>8.8861691542288889E-6</c:v>
                </c:pt>
                <c:pt idx="56">
                  <c:v>8.9934328358209604E-6</c:v>
                </c:pt>
                <c:pt idx="57">
                  <c:v>9.4101990049751538E-6</c:v>
                </c:pt>
                <c:pt idx="58">
                  <c:v>9.0244278606965205E-6</c:v>
                </c:pt>
                <c:pt idx="59">
                  <c:v>9.6351243781094862E-6</c:v>
                </c:pt>
                <c:pt idx="60">
                  <c:v>9.5387064676617137E-6</c:v>
                </c:pt>
                <c:pt idx="61">
                  <c:v>9.3202487562189389E-6</c:v>
                </c:pt>
                <c:pt idx="62">
                  <c:v>9.6415422885572494E-6</c:v>
                </c:pt>
                <c:pt idx="63">
                  <c:v>9.6371144278607154E-6</c:v>
                </c:pt>
                <c:pt idx="64">
                  <c:v>9.7204477611940367E-6</c:v>
                </c:pt>
                <c:pt idx="65">
                  <c:v>9.8653233830845957E-6</c:v>
                </c:pt>
                <c:pt idx="66">
                  <c:v>9.9193532338308719E-6</c:v>
                </c:pt>
                <c:pt idx="67">
                  <c:v>1.0048308457711462E-5</c:v>
                </c:pt>
                <c:pt idx="68">
                  <c:v>1.0255522388059722E-5</c:v>
                </c:pt>
                <c:pt idx="69">
                  <c:v>1.0365522388059728E-5</c:v>
                </c:pt>
                <c:pt idx="70">
                  <c:v>1.0679950248756254E-5</c:v>
                </c:pt>
                <c:pt idx="71">
                  <c:v>1.0356169154228861E-5</c:v>
                </c:pt>
                <c:pt idx="72">
                  <c:v>1.0040796019900522E-5</c:v>
                </c:pt>
                <c:pt idx="73">
                  <c:v>1.000711442786072E-5</c:v>
                </c:pt>
                <c:pt idx="74">
                  <c:v>1.0100447761194031E-5</c:v>
                </c:pt>
                <c:pt idx="75">
                  <c:v>1.0357462686567197E-5</c:v>
                </c:pt>
                <c:pt idx="76">
                  <c:v>1.0358308457711443E-5</c:v>
                </c:pt>
                <c:pt idx="77">
                  <c:v>9.7256218905473028E-6</c:v>
                </c:pt>
                <c:pt idx="78">
                  <c:v>1.0054328358208976E-5</c:v>
                </c:pt>
                <c:pt idx="79">
                  <c:v>1.0119850746268703E-5</c:v>
                </c:pt>
                <c:pt idx="80">
                  <c:v>1.005542288557214E-5</c:v>
                </c:pt>
                <c:pt idx="81">
                  <c:v>9.9584079601990395E-6</c:v>
                </c:pt>
                <c:pt idx="82">
                  <c:v>1.0418756218905506E-5</c:v>
                </c:pt>
                <c:pt idx="83">
                  <c:v>1.0636218905472639E-5</c:v>
                </c:pt>
                <c:pt idx="84">
                  <c:v>1.0395472636815959E-5</c:v>
                </c:pt>
                <c:pt idx="85">
                  <c:v>1.0681442786069676E-5</c:v>
                </c:pt>
                <c:pt idx="86">
                  <c:v>1.0671791044776149E-5</c:v>
                </c:pt>
                <c:pt idx="87">
                  <c:v>1.1150547263681629E-5</c:v>
                </c:pt>
                <c:pt idx="88">
                  <c:v>1.070815920398016E-5</c:v>
                </c:pt>
                <c:pt idx="89">
                  <c:v>1.1021094527363212E-5</c:v>
                </c:pt>
                <c:pt idx="90">
                  <c:v>1.1084179104477671E-5</c:v>
                </c:pt>
                <c:pt idx="91">
                  <c:v>1.1142935323383126E-5</c:v>
                </c:pt>
                <c:pt idx="92">
                  <c:v>1.1129950248756267E-5</c:v>
                </c:pt>
                <c:pt idx="93">
                  <c:v>1.0934676616915474E-5</c:v>
                </c:pt>
                <c:pt idx="94">
                  <c:v>1.1426815920398035E-5</c:v>
                </c:pt>
                <c:pt idx="95">
                  <c:v>1.0994577114427905E-5</c:v>
                </c:pt>
                <c:pt idx="96">
                  <c:v>1.1291442786069663E-5</c:v>
                </c:pt>
                <c:pt idx="97">
                  <c:v>1.13273631840796E-5</c:v>
                </c:pt>
                <c:pt idx="98">
                  <c:v>1.1632189054726406E-5</c:v>
                </c:pt>
                <c:pt idx="99">
                  <c:v>1.0968009950248761E-5</c:v>
                </c:pt>
                <c:pt idx="100">
                  <c:v>1.1524875621890603E-5</c:v>
                </c:pt>
                <c:pt idx="101">
                  <c:v>1.179552238805974E-5</c:v>
                </c:pt>
                <c:pt idx="102">
                  <c:v>1.1237512437810969E-5</c:v>
                </c:pt>
                <c:pt idx="103">
                  <c:v>1.1081592039801028E-5</c:v>
                </c:pt>
                <c:pt idx="104">
                  <c:v>1.1346815920398034E-5</c:v>
                </c:pt>
                <c:pt idx="105">
                  <c:v>1.0906666666666694E-5</c:v>
                </c:pt>
                <c:pt idx="106">
                  <c:v>1.0568855721393065E-5</c:v>
                </c:pt>
                <c:pt idx="107">
                  <c:v>1.0663034825870663E-5</c:v>
                </c:pt>
                <c:pt idx="108">
                  <c:v>1.1087661691542329E-5</c:v>
                </c:pt>
                <c:pt idx="109">
                  <c:v>1.0719601990049752E-5</c:v>
                </c:pt>
                <c:pt idx="110">
                  <c:v>1.0853383084577143E-5</c:v>
                </c:pt>
                <c:pt idx="111">
                  <c:v>1.0891343283582122E-5</c:v>
                </c:pt>
                <c:pt idx="112">
                  <c:v>1.0757462686567207E-5</c:v>
                </c:pt>
                <c:pt idx="113">
                  <c:v>1.078522388059704E-5</c:v>
                </c:pt>
                <c:pt idx="114">
                  <c:v>1.0773333333333356E-5</c:v>
                </c:pt>
                <c:pt idx="115">
                  <c:v>1.1073582089552281E-5</c:v>
                </c:pt>
                <c:pt idx="116">
                  <c:v>1.106552238805974E-5</c:v>
                </c:pt>
                <c:pt idx="117">
                  <c:v>1.0631691542288584E-5</c:v>
                </c:pt>
                <c:pt idx="118">
                  <c:v>1.0713184079602019E-5</c:v>
                </c:pt>
                <c:pt idx="119">
                  <c:v>1.0843731343283637E-5</c:v>
                </c:pt>
                <c:pt idx="120">
                  <c:v>1.0718358208955263E-5</c:v>
                </c:pt>
                <c:pt idx="121">
                  <c:v>1.0411293532338309E-5</c:v>
                </c:pt>
                <c:pt idx="122">
                  <c:v>1.0819651741293554E-5</c:v>
                </c:pt>
                <c:pt idx="123">
                  <c:v>1.111378109452741E-5</c:v>
                </c:pt>
                <c:pt idx="124">
                  <c:v>1.097786069651747E-5</c:v>
                </c:pt>
                <c:pt idx="125">
                  <c:v>1.0994527363184124E-5</c:v>
                </c:pt>
                <c:pt idx="126">
                  <c:v>1.171462686567164E-5</c:v>
                </c:pt>
                <c:pt idx="127">
                  <c:v>1.1900348258706518E-5</c:v>
                </c:pt>
                <c:pt idx="128">
                  <c:v>1.2314577114427905E-5</c:v>
                </c:pt>
                <c:pt idx="129">
                  <c:v>1.2009900497512471E-5</c:v>
                </c:pt>
                <c:pt idx="130">
                  <c:v>1.2306069651741301E-5</c:v>
                </c:pt>
                <c:pt idx="131">
                  <c:v>1.1689154228855777E-5</c:v>
                </c:pt>
                <c:pt idx="132">
                  <c:v>1.0025024875621895E-5</c:v>
                </c:pt>
                <c:pt idx="133">
                  <c:v>9.6825373134328772E-6</c:v>
                </c:pt>
                <c:pt idx="134">
                  <c:v>8.9042288557214217E-6</c:v>
                </c:pt>
                <c:pt idx="135">
                  <c:v>8.3700497512438193E-6</c:v>
                </c:pt>
                <c:pt idx="136">
                  <c:v>8.1577611940298508E-6</c:v>
                </c:pt>
                <c:pt idx="137">
                  <c:v>8.2599502487562569E-6</c:v>
                </c:pt>
                <c:pt idx="138">
                  <c:v>8.4147263681592371E-6</c:v>
                </c:pt>
                <c:pt idx="139">
                  <c:v>8.7509452736318651E-6</c:v>
                </c:pt>
                <c:pt idx="140">
                  <c:v>8.1900995024875884E-6</c:v>
                </c:pt>
                <c:pt idx="141">
                  <c:v>7.9843283582089737E-6</c:v>
                </c:pt>
                <c:pt idx="142">
                  <c:v>7.7001990049751566E-6</c:v>
                </c:pt>
                <c:pt idx="143">
                  <c:v>7.8847263681592134E-6</c:v>
                </c:pt>
                <c:pt idx="144">
                  <c:v>7.8403482587064844E-6</c:v>
                </c:pt>
                <c:pt idx="145">
                  <c:v>7.6152736318408195E-6</c:v>
                </c:pt>
                <c:pt idx="146">
                  <c:v>7.0513432835821244E-6</c:v>
                </c:pt>
                <c:pt idx="147">
                  <c:v>6.5276119402985161E-6</c:v>
                </c:pt>
                <c:pt idx="148">
                  <c:v>6.3058706467661808E-6</c:v>
                </c:pt>
                <c:pt idx="149">
                  <c:v>6.4427860696517526E-6</c:v>
                </c:pt>
                <c:pt idx="150">
                  <c:v>6.0397014925373457E-6</c:v>
                </c:pt>
                <c:pt idx="151">
                  <c:v>4.9526119402985134E-6</c:v>
                </c:pt>
                <c:pt idx="152">
                  <c:v>4.6865373134328517E-6</c:v>
                </c:pt>
                <c:pt idx="153">
                  <c:v>4.7712885572139455E-6</c:v>
                </c:pt>
                <c:pt idx="154">
                  <c:v>4.8168955223880699E-6</c:v>
                </c:pt>
                <c:pt idx="155">
                  <c:v>4.6356119402985103E-6</c:v>
                </c:pt>
                <c:pt idx="156">
                  <c:v>4.5228009950248922E-6</c:v>
                </c:pt>
                <c:pt idx="157">
                  <c:v>4.4970547263681679E-6</c:v>
                </c:pt>
                <c:pt idx="158">
                  <c:v>4.7934577114428038E-6</c:v>
                </c:pt>
                <c:pt idx="159">
                  <c:v>4.9495174129353436E-6</c:v>
                </c:pt>
                <c:pt idx="160">
                  <c:v>4.8432537313433048E-6</c:v>
                </c:pt>
                <c:pt idx="161">
                  <c:v>4.6315024875622095E-6</c:v>
                </c:pt>
                <c:pt idx="162">
                  <c:v>4.5219601990049943E-6</c:v>
                </c:pt>
                <c:pt idx="163">
                  <c:v>4.7054776119403128E-6</c:v>
                </c:pt>
                <c:pt idx="164">
                  <c:v>4.8507114427860802E-6</c:v>
                </c:pt>
                <c:pt idx="165">
                  <c:v>4.7502786069651913E-6</c:v>
                </c:pt>
                <c:pt idx="166">
                  <c:v>4.9236716417910609E-6</c:v>
                </c:pt>
                <c:pt idx="167">
                  <c:v>4.725213930348269E-6</c:v>
                </c:pt>
                <c:pt idx="168">
                  <c:v>4.7401293532338529E-6</c:v>
                </c:pt>
                <c:pt idx="169">
                  <c:v>4.6225422885572141E-6</c:v>
                </c:pt>
                <c:pt idx="170">
                  <c:v>4.7854875621890583E-6</c:v>
                </c:pt>
                <c:pt idx="171">
                  <c:v>4.7612885572139389E-6</c:v>
                </c:pt>
                <c:pt idx="172">
                  <c:v>4.604497512437811E-6</c:v>
                </c:pt>
                <c:pt idx="173">
                  <c:v>4.5893582089552394E-6</c:v>
                </c:pt>
                <c:pt idx="174">
                  <c:v>4.4440945273631913E-6</c:v>
                </c:pt>
                <c:pt idx="175">
                  <c:v>4.6962039800995235E-6</c:v>
                </c:pt>
                <c:pt idx="176">
                  <c:v>4.4232139303482718E-6</c:v>
                </c:pt>
                <c:pt idx="177">
                  <c:v>4.6962636815920677E-6</c:v>
                </c:pt>
                <c:pt idx="178">
                  <c:v>4.8487661691542477E-6</c:v>
                </c:pt>
                <c:pt idx="179">
                  <c:v>4.3886716417910601E-6</c:v>
                </c:pt>
                <c:pt idx="180">
                  <c:v>4.4191940298507533E-6</c:v>
                </c:pt>
                <c:pt idx="181">
                  <c:v>4.5630000000000104E-6</c:v>
                </c:pt>
                <c:pt idx="182">
                  <c:v>4.5054726368159288E-6</c:v>
                </c:pt>
                <c:pt idx="183">
                  <c:v>4.8214626865671825E-6</c:v>
                </c:pt>
                <c:pt idx="184">
                  <c:v>4.7692039800995277E-6</c:v>
                </c:pt>
                <c:pt idx="185">
                  <c:v>4.4087114427860835E-6</c:v>
                </c:pt>
                <c:pt idx="186">
                  <c:v>4.3904378109452736E-6</c:v>
                </c:pt>
                <c:pt idx="187">
                  <c:v>4.2907711442786281E-6</c:v>
                </c:pt>
                <c:pt idx="188">
                  <c:v>4.6153233830846011E-6</c:v>
                </c:pt>
                <c:pt idx="189">
                  <c:v>4.5738805970149402E-6</c:v>
                </c:pt>
                <c:pt idx="190">
                  <c:v>4.8827363184079595E-6</c:v>
                </c:pt>
                <c:pt idx="191">
                  <c:v>4.5280447761194015E-6</c:v>
                </c:pt>
                <c:pt idx="192">
                  <c:v>4.6510298507462704E-6</c:v>
                </c:pt>
                <c:pt idx="193">
                  <c:v>4.5231243781094486E-6</c:v>
                </c:pt>
                <c:pt idx="194">
                  <c:v>4.5607960199004973E-6</c:v>
                </c:pt>
                <c:pt idx="195">
                  <c:v>4.7703034825870951E-6</c:v>
                </c:pt>
                <c:pt idx="196">
                  <c:v>4.5663184079602103E-6</c:v>
                </c:pt>
                <c:pt idx="197">
                  <c:v>4.4157213930348545E-6</c:v>
                </c:pt>
                <c:pt idx="198">
                  <c:v>4.3838358208955224E-6</c:v>
                </c:pt>
                <c:pt idx="199">
                  <c:v>4.101323383084604E-6</c:v>
                </c:pt>
                <c:pt idx="200">
                  <c:v>4.3019950248756358E-6</c:v>
                </c:pt>
                <c:pt idx="201">
                  <c:v>4.3798308457711591E-6</c:v>
                </c:pt>
                <c:pt idx="202">
                  <c:v>4.5004975124378252E-6</c:v>
                </c:pt>
                <c:pt idx="203">
                  <c:v>4.5981243781094496E-6</c:v>
                </c:pt>
                <c:pt idx="204">
                  <c:v>4.3761293532338552E-6</c:v>
                </c:pt>
                <c:pt idx="205">
                  <c:v>4.3227363184079556E-6</c:v>
                </c:pt>
                <c:pt idx="206">
                  <c:v>4.4638805970149353E-6</c:v>
                </c:pt>
                <c:pt idx="207">
                  <c:v>4.6317313432836001E-6</c:v>
                </c:pt>
                <c:pt idx="208">
                  <c:v>4.4881890547263841E-6</c:v>
                </c:pt>
                <c:pt idx="209">
                  <c:v>4.4620945273631884E-6</c:v>
                </c:pt>
                <c:pt idx="210">
                  <c:v>4.2436318407960329E-6</c:v>
                </c:pt>
                <c:pt idx="211">
                  <c:v>4.3061094527363344E-6</c:v>
                </c:pt>
                <c:pt idx="212">
                  <c:v>4.2498557213930542E-6</c:v>
                </c:pt>
                <c:pt idx="213">
                  <c:v>4.1886169154229003E-6</c:v>
                </c:pt>
                <c:pt idx="214">
                  <c:v>4.3174527363184084E-6</c:v>
                </c:pt>
                <c:pt idx="215">
                  <c:v>4.1315174129353347E-6</c:v>
                </c:pt>
                <c:pt idx="216">
                  <c:v>3.9121592039801068E-6</c:v>
                </c:pt>
                <c:pt idx="217">
                  <c:v>4.1554079601990054E-6</c:v>
                </c:pt>
                <c:pt idx="218">
                  <c:v>4.0611990049751428E-6</c:v>
                </c:pt>
                <c:pt idx="219">
                  <c:v>4.0739303482587064E-6</c:v>
                </c:pt>
                <c:pt idx="220">
                  <c:v>4.1885174129353334E-6</c:v>
                </c:pt>
                <c:pt idx="221">
                  <c:v>3.9288059701492614E-6</c:v>
                </c:pt>
                <c:pt idx="222">
                  <c:v>4.1799751243781246E-6</c:v>
                </c:pt>
                <c:pt idx="223">
                  <c:v>4.1311194029850892E-6</c:v>
                </c:pt>
                <c:pt idx="224">
                  <c:v>4.0501293532338476E-6</c:v>
                </c:pt>
                <c:pt idx="225">
                  <c:v>4.0140149253731424E-6</c:v>
                </c:pt>
                <c:pt idx="226">
                  <c:v>3.6565124378109546E-6</c:v>
                </c:pt>
                <c:pt idx="227">
                  <c:v>3.7467910447761363E-6</c:v>
                </c:pt>
                <c:pt idx="228">
                  <c:v>3.9891691542288645E-6</c:v>
                </c:pt>
                <c:pt idx="229">
                  <c:v>3.7840049751243928E-6</c:v>
                </c:pt>
                <c:pt idx="230">
                  <c:v>4.2008955223880719E-6</c:v>
                </c:pt>
                <c:pt idx="231">
                  <c:v>4.2476069651741504E-6</c:v>
                </c:pt>
                <c:pt idx="232">
                  <c:v>3.9774427860696611E-6</c:v>
                </c:pt>
                <c:pt idx="233">
                  <c:v>3.6600398009950406E-6</c:v>
                </c:pt>
                <c:pt idx="234">
                  <c:v>3.8247213930348334E-6</c:v>
                </c:pt>
                <c:pt idx="235">
                  <c:v>3.9680995024875795E-6</c:v>
                </c:pt>
                <c:pt idx="236">
                  <c:v>4.1774427860696702E-6</c:v>
                </c:pt>
                <c:pt idx="237">
                  <c:v>3.531328358208967E-6</c:v>
                </c:pt>
                <c:pt idx="238">
                  <c:v>3.5473084577114585E-6</c:v>
                </c:pt>
                <c:pt idx="239">
                  <c:v>3.4430845771144443E-6</c:v>
                </c:pt>
              </c:numCache>
            </c:numRef>
          </c:val>
        </c:ser>
        <c:ser>
          <c:idx val="101"/>
          <c:order val="101"/>
          <c:tx>
            <c:strRef>
              <c:f>plot_data_c!$A$103</c:f>
              <c:strCache>
                <c:ptCount val="1"/>
                <c:pt idx="0">
                  <c:v>1010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plot_data_c!$B$103:$IG$103</c:f>
              <c:numCache>
                <c:formatCode>General</c:formatCode>
                <c:ptCount val="240"/>
                <c:pt idx="0">
                  <c:v>7.0265024630542107E-6</c:v>
                </c:pt>
                <c:pt idx="1">
                  <c:v>7.174088669950747E-6</c:v>
                </c:pt>
                <c:pt idx="2">
                  <c:v>7.5529064039409068E-6</c:v>
                </c:pt>
                <c:pt idx="3">
                  <c:v>7.3223152709359603E-6</c:v>
                </c:pt>
                <c:pt idx="4">
                  <c:v>6.9524630541872179E-6</c:v>
                </c:pt>
                <c:pt idx="5">
                  <c:v>7.3969458128078958E-6</c:v>
                </c:pt>
                <c:pt idx="6">
                  <c:v>7.0796551724138219E-6</c:v>
                </c:pt>
                <c:pt idx="7">
                  <c:v>7.1279310344827593E-6</c:v>
                </c:pt>
                <c:pt idx="8">
                  <c:v>7.223103448275883E-6</c:v>
                </c:pt>
                <c:pt idx="9">
                  <c:v>7.3448275862069033E-6</c:v>
                </c:pt>
                <c:pt idx="10">
                  <c:v>7.4065024630542189E-6</c:v>
                </c:pt>
                <c:pt idx="11">
                  <c:v>7.5419704433497784E-6</c:v>
                </c:pt>
                <c:pt idx="12">
                  <c:v>6.9412807881773688E-6</c:v>
                </c:pt>
                <c:pt idx="13">
                  <c:v>7.4880295566502674E-6</c:v>
                </c:pt>
                <c:pt idx="14">
                  <c:v>7.5210837438423936E-6</c:v>
                </c:pt>
                <c:pt idx="15">
                  <c:v>7.6399507389162723E-6</c:v>
                </c:pt>
                <c:pt idx="16">
                  <c:v>7.4759113300492822E-6</c:v>
                </c:pt>
                <c:pt idx="17">
                  <c:v>7.520098522167498E-6</c:v>
                </c:pt>
                <c:pt idx="18">
                  <c:v>7.7095566502463205E-6</c:v>
                </c:pt>
                <c:pt idx="19">
                  <c:v>7.4515270935960898E-6</c:v>
                </c:pt>
                <c:pt idx="20">
                  <c:v>7.6727586206896829E-6</c:v>
                </c:pt>
                <c:pt idx="21">
                  <c:v>7.4835467980295853E-6</c:v>
                </c:pt>
                <c:pt idx="22">
                  <c:v>7.6016256157635795E-6</c:v>
                </c:pt>
                <c:pt idx="23">
                  <c:v>7.6530541871921456E-6</c:v>
                </c:pt>
                <c:pt idx="24">
                  <c:v>7.7153694581281042E-6</c:v>
                </c:pt>
                <c:pt idx="25">
                  <c:v>7.722266009852246E-6</c:v>
                </c:pt>
                <c:pt idx="26">
                  <c:v>7.799556650246323E-6</c:v>
                </c:pt>
                <c:pt idx="27">
                  <c:v>7.8173891625615949E-6</c:v>
                </c:pt>
                <c:pt idx="28">
                  <c:v>7.5627093596059134E-6</c:v>
                </c:pt>
                <c:pt idx="29">
                  <c:v>7.8781773399014949E-6</c:v>
                </c:pt>
                <c:pt idx="30">
                  <c:v>7.8923645320197195E-6</c:v>
                </c:pt>
                <c:pt idx="31">
                  <c:v>7.8324137931034779E-6</c:v>
                </c:pt>
                <c:pt idx="32">
                  <c:v>7.7379310344827831E-6</c:v>
                </c:pt>
                <c:pt idx="33">
                  <c:v>7.7168472906404219E-6</c:v>
                </c:pt>
                <c:pt idx="34">
                  <c:v>8.0331034482758626E-6</c:v>
                </c:pt>
                <c:pt idx="35">
                  <c:v>7.7477832512315501E-6</c:v>
                </c:pt>
                <c:pt idx="36">
                  <c:v>7.8044827586207057E-6</c:v>
                </c:pt>
                <c:pt idx="37">
                  <c:v>7.7311822660098726E-6</c:v>
                </c:pt>
                <c:pt idx="38">
                  <c:v>8.0191625615763748E-6</c:v>
                </c:pt>
                <c:pt idx="39">
                  <c:v>7.9238423645320504E-6</c:v>
                </c:pt>
                <c:pt idx="40">
                  <c:v>8.1674384236453494E-6</c:v>
                </c:pt>
                <c:pt idx="41">
                  <c:v>7.7627093596059123E-6</c:v>
                </c:pt>
                <c:pt idx="42">
                  <c:v>8.0102463054187415E-6</c:v>
                </c:pt>
                <c:pt idx="43">
                  <c:v>7.859753694581315E-6</c:v>
                </c:pt>
                <c:pt idx="44">
                  <c:v>7.7812807881773726E-6</c:v>
                </c:pt>
                <c:pt idx="45">
                  <c:v>7.9721674876847668E-6</c:v>
                </c:pt>
                <c:pt idx="46">
                  <c:v>8.3322660098522537E-6</c:v>
                </c:pt>
                <c:pt idx="47">
                  <c:v>8.0914778325123469E-6</c:v>
                </c:pt>
                <c:pt idx="48">
                  <c:v>8.4734975369458705E-6</c:v>
                </c:pt>
                <c:pt idx="49">
                  <c:v>8.2310837438423656E-6</c:v>
                </c:pt>
                <c:pt idx="50">
                  <c:v>8.435369458128116E-6</c:v>
                </c:pt>
                <c:pt idx="51">
                  <c:v>8.534433497536973E-6</c:v>
                </c:pt>
                <c:pt idx="52">
                  <c:v>8.4335467980295982E-6</c:v>
                </c:pt>
                <c:pt idx="53">
                  <c:v>8.5925615763547171E-6</c:v>
                </c:pt>
                <c:pt idx="54">
                  <c:v>8.6808866995074332E-6</c:v>
                </c:pt>
                <c:pt idx="55">
                  <c:v>9.0071921182266452E-6</c:v>
                </c:pt>
                <c:pt idx="56">
                  <c:v>8.9413300492611058E-6</c:v>
                </c:pt>
                <c:pt idx="57">
                  <c:v>9.1088669950738968E-6</c:v>
                </c:pt>
                <c:pt idx="58">
                  <c:v>9.314039408867033E-6</c:v>
                </c:pt>
                <c:pt idx="59">
                  <c:v>9.3640886699507718E-6</c:v>
                </c:pt>
                <c:pt idx="60">
                  <c:v>9.270492610837473E-6</c:v>
                </c:pt>
                <c:pt idx="61">
                  <c:v>9.3478817733990268E-6</c:v>
                </c:pt>
                <c:pt idx="62">
                  <c:v>9.329310344827619E-6</c:v>
                </c:pt>
                <c:pt idx="63">
                  <c:v>9.3514778325123603E-6</c:v>
                </c:pt>
                <c:pt idx="64">
                  <c:v>9.3463054187192459E-6</c:v>
                </c:pt>
                <c:pt idx="65">
                  <c:v>9.4476354679803229E-6</c:v>
                </c:pt>
                <c:pt idx="66">
                  <c:v>9.8534975369458776E-6</c:v>
                </c:pt>
                <c:pt idx="67">
                  <c:v>9.9407881773399342E-6</c:v>
                </c:pt>
                <c:pt idx="68">
                  <c:v>1.0001133004926134E-5</c:v>
                </c:pt>
                <c:pt idx="69">
                  <c:v>1.0483054187192152E-5</c:v>
                </c:pt>
                <c:pt idx="70">
                  <c:v>1.0315221674876851E-5</c:v>
                </c:pt>
                <c:pt idx="71">
                  <c:v>1.0466108374384265E-5</c:v>
                </c:pt>
                <c:pt idx="72">
                  <c:v>9.9783251231527078E-6</c:v>
                </c:pt>
                <c:pt idx="73">
                  <c:v>9.675123152709391E-6</c:v>
                </c:pt>
                <c:pt idx="74">
                  <c:v>1.0050935960591132E-5</c:v>
                </c:pt>
                <c:pt idx="75">
                  <c:v>1.0051182266009872E-5</c:v>
                </c:pt>
                <c:pt idx="76">
                  <c:v>1.0122660098522196E-5</c:v>
                </c:pt>
                <c:pt idx="77">
                  <c:v>9.792413793103471E-6</c:v>
                </c:pt>
                <c:pt idx="78">
                  <c:v>1.0156847290640405E-5</c:v>
                </c:pt>
                <c:pt idx="79">
                  <c:v>9.6706896551724532E-6</c:v>
                </c:pt>
                <c:pt idx="80">
                  <c:v>9.861280788177368E-6</c:v>
                </c:pt>
                <c:pt idx="81">
                  <c:v>1.0057241379310347E-5</c:v>
                </c:pt>
                <c:pt idx="82">
                  <c:v>1.0385862068965557E-5</c:v>
                </c:pt>
                <c:pt idx="83">
                  <c:v>1.0260492610837484E-5</c:v>
                </c:pt>
                <c:pt idx="84">
                  <c:v>9.9825615763547242E-6</c:v>
                </c:pt>
                <c:pt idx="85">
                  <c:v>1.0126354679802984E-5</c:v>
                </c:pt>
                <c:pt idx="86">
                  <c:v>1.0619507389162603E-5</c:v>
                </c:pt>
                <c:pt idx="87">
                  <c:v>1.0829064039408895E-5</c:v>
                </c:pt>
                <c:pt idx="88">
                  <c:v>1.0763201970443349E-5</c:v>
                </c:pt>
                <c:pt idx="89">
                  <c:v>1.0793399014778351E-5</c:v>
                </c:pt>
                <c:pt idx="90">
                  <c:v>1.0959753694581312E-5</c:v>
                </c:pt>
                <c:pt idx="91">
                  <c:v>1.0919310344827612E-5</c:v>
                </c:pt>
                <c:pt idx="92">
                  <c:v>1.0786551724137989E-5</c:v>
                </c:pt>
                <c:pt idx="93">
                  <c:v>1.0773645320197061E-5</c:v>
                </c:pt>
                <c:pt idx="94">
                  <c:v>1.1096305418719255E-5</c:v>
                </c:pt>
                <c:pt idx="95">
                  <c:v>1.0834137931034483E-5</c:v>
                </c:pt>
                <c:pt idx="96">
                  <c:v>1.1229359605911381E-5</c:v>
                </c:pt>
                <c:pt idx="97">
                  <c:v>1.0712906403940888E-5</c:v>
                </c:pt>
                <c:pt idx="98">
                  <c:v>1.1179162561576355E-5</c:v>
                </c:pt>
                <c:pt idx="99">
                  <c:v>1.085374384236454E-5</c:v>
                </c:pt>
                <c:pt idx="100">
                  <c:v>1.1381280788177389E-5</c:v>
                </c:pt>
                <c:pt idx="101">
                  <c:v>1.1217487684729087E-5</c:v>
                </c:pt>
                <c:pt idx="102">
                  <c:v>1.0834679802955695E-5</c:v>
                </c:pt>
                <c:pt idx="103">
                  <c:v>1.0576305418719248E-5</c:v>
                </c:pt>
                <c:pt idx="104">
                  <c:v>1.076039408866998E-5</c:v>
                </c:pt>
                <c:pt idx="105">
                  <c:v>1.0654926108374384E-5</c:v>
                </c:pt>
                <c:pt idx="106">
                  <c:v>1.0561871921182317E-5</c:v>
                </c:pt>
                <c:pt idx="107">
                  <c:v>1.0190492610837469E-5</c:v>
                </c:pt>
                <c:pt idx="108">
                  <c:v>1.0719605911330061E-5</c:v>
                </c:pt>
                <c:pt idx="109">
                  <c:v>1.0596650246305463E-5</c:v>
                </c:pt>
                <c:pt idx="110">
                  <c:v>1.0732758620689682E-5</c:v>
                </c:pt>
                <c:pt idx="111">
                  <c:v>1.06794088669951E-5</c:v>
                </c:pt>
                <c:pt idx="112">
                  <c:v>1.0776256157635469E-5</c:v>
                </c:pt>
                <c:pt idx="113">
                  <c:v>1.0555566502463061E-5</c:v>
                </c:pt>
                <c:pt idx="114">
                  <c:v>1.0741379310344863E-5</c:v>
                </c:pt>
                <c:pt idx="115">
                  <c:v>1.0821724137931078E-5</c:v>
                </c:pt>
                <c:pt idx="116">
                  <c:v>1.0885024630541903E-5</c:v>
                </c:pt>
                <c:pt idx="117">
                  <c:v>1.0648669950738923E-5</c:v>
                </c:pt>
                <c:pt idx="118">
                  <c:v>1.0531625615763602E-5</c:v>
                </c:pt>
                <c:pt idx="119">
                  <c:v>1.0582807881773425E-5</c:v>
                </c:pt>
                <c:pt idx="120">
                  <c:v>1.0573251231527132E-5</c:v>
                </c:pt>
                <c:pt idx="121">
                  <c:v>1.0613596059113325E-5</c:v>
                </c:pt>
                <c:pt idx="122">
                  <c:v>1.0439064039408883E-5</c:v>
                </c:pt>
                <c:pt idx="123">
                  <c:v>1.0815467980295567E-5</c:v>
                </c:pt>
                <c:pt idx="124">
                  <c:v>1.1027536945812851E-5</c:v>
                </c:pt>
                <c:pt idx="125">
                  <c:v>1.1038866995073895E-5</c:v>
                </c:pt>
                <c:pt idx="126">
                  <c:v>1.1567093596059139E-5</c:v>
                </c:pt>
                <c:pt idx="127">
                  <c:v>1.2103054187192145E-5</c:v>
                </c:pt>
                <c:pt idx="128">
                  <c:v>1.2045320197044347E-5</c:v>
                </c:pt>
                <c:pt idx="129">
                  <c:v>1.1809014778325155E-5</c:v>
                </c:pt>
                <c:pt idx="130">
                  <c:v>1.1586847290640432E-5</c:v>
                </c:pt>
                <c:pt idx="131">
                  <c:v>1.1374827586206921E-5</c:v>
                </c:pt>
                <c:pt idx="132">
                  <c:v>1.0003448275862108E-5</c:v>
                </c:pt>
                <c:pt idx="133">
                  <c:v>9.1641871921182589E-6</c:v>
                </c:pt>
                <c:pt idx="134">
                  <c:v>8.5547783251231525E-6</c:v>
                </c:pt>
                <c:pt idx="135">
                  <c:v>8.1178817733990267E-6</c:v>
                </c:pt>
                <c:pt idx="136">
                  <c:v>7.7629556650246508E-6</c:v>
                </c:pt>
                <c:pt idx="137">
                  <c:v>7.6977832512315421E-6</c:v>
                </c:pt>
                <c:pt idx="138">
                  <c:v>8.0808374384236828E-6</c:v>
                </c:pt>
                <c:pt idx="139">
                  <c:v>8.2220689655172623E-6</c:v>
                </c:pt>
                <c:pt idx="140">
                  <c:v>8.1335467980295876E-6</c:v>
                </c:pt>
                <c:pt idx="141">
                  <c:v>8.1129556650246593E-6</c:v>
                </c:pt>
                <c:pt idx="142">
                  <c:v>7.8358128078817884E-6</c:v>
                </c:pt>
                <c:pt idx="143">
                  <c:v>7.8364039408867202E-6</c:v>
                </c:pt>
                <c:pt idx="144">
                  <c:v>7.8139408866995248E-6</c:v>
                </c:pt>
                <c:pt idx="145">
                  <c:v>7.6992610837438852E-6</c:v>
                </c:pt>
                <c:pt idx="146">
                  <c:v>6.9395566502463262E-6</c:v>
                </c:pt>
                <c:pt idx="147">
                  <c:v>6.3875862068965486E-6</c:v>
                </c:pt>
                <c:pt idx="148">
                  <c:v>6.2733497536946196E-6</c:v>
                </c:pt>
                <c:pt idx="149">
                  <c:v>6.2618719211822877E-6</c:v>
                </c:pt>
                <c:pt idx="150">
                  <c:v>6.0884729064039559E-6</c:v>
                </c:pt>
                <c:pt idx="151">
                  <c:v>5.1883251231527282E-6</c:v>
                </c:pt>
                <c:pt idx="152">
                  <c:v>4.7189507389162574E-6</c:v>
                </c:pt>
                <c:pt idx="153">
                  <c:v>4.7227241379310445E-6</c:v>
                </c:pt>
                <c:pt idx="154">
                  <c:v>4.5631625615763583E-6</c:v>
                </c:pt>
                <c:pt idx="155">
                  <c:v>4.6720147783251229E-6</c:v>
                </c:pt>
                <c:pt idx="156">
                  <c:v>4.6123004926108543E-6</c:v>
                </c:pt>
                <c:pt idx="157">
                  <c:v>4.611773399014797E-6</c:v>
                </c:pt>
                <c:pt idx="158">
                  <c:v>4.7862906403941136E-6</c:v>
                </c:pt>
                <c:pt idx="159">
                  <c:v>4.9395073891625883E-6</c:v>
                </c:pt>
                <c:pt idx="160">
                  <c:v>4.6927980295566588E-6</c:v>
                </c:pt>
                <c:pt idx="161">
                  <c:v>4.6390394088670058E-6</c:v>
                </c:pt>
                <c:pt idx="162">
                  <c:v>4.6150738916256273E-6</c:v>
                </c:pt>
                <c:pt idx="163">
                  <c:v>4.7762807881773624E-6</c:v>
                </c:pt>
                <c:pt idx="164">
                  <c:v>4.4905862068965505E-6</c:v>
                </c:pt>
                <c:pt idx="165">
                  <c:v>4.7287241379310475E-6</c:v>
                </c:pt>
                <c:pt idx="166">
                  <c:v>4.7589014778325195E-6</c:v>
                </c:pt>
                <c:pt idx="167">
                  <c:v>4.8837931034482979E-6</c:v>
                </c:pt>
                <c:pt idx="168">
                  <c:v>4.8275812807881794E-6</c:v>
                </c:pt>
                <c:pt idx="169">
                  <c:v>4.9126650246305607E-6</c:v>
                </c:pt>
                <c:pt idx="170">
                  <c:v>4.3978472906404034E-6</c:v>
                </c:pt>
                <c:pt idx="171">
                  <c:v>4.6908128078817728E-6</c:v>
                </c:pt>
                <c:pt idx="172">
                  <c:v>4.6528177339901523E-6</c:v>
                </c:pt>
                <c:pt idx="173">
                  <c:v>4.6389901477832597E-6</c:v>
                </c:pt>
                <c:pt idx="174">
                  <c:v>4.4550541871921391E-6</c:v>
                </c:pt>
                <c:pt idx="175">
                  <c:v>4.5514876847290838E-6</c:v>
                </c:pt>
                <c:pt idx="176">
                  <c:v>4.7173399014778438E-6</c:v>
                </c:pt>
                <c:pt idx="177">
                  <c:v>4.5254187192118342E-6</c:v>
                </c:pt>
                <c:pt idx="178">
                  <c:v>4.5301182266009884E-6</c:v>
                </c:pt>
                <c:pt idx="179">
                  <c:v>4.6106354679802953E-6</c:v>
                </c:pt>
                <c:pt idx="180">
                  <c:v>4.8597783251231786E-6</c:v>
                </c:pt>
                <c:pt idx="181">
                  <c:v>4.7449704433497534E-6</c:v>
                </c:pt>
                <c:pt idx="182">
                  <c:v>4.5907881773399024E-6</c:v>
                </c:pt>
                <c:pt idx="183">
                  <c:v>4.7267783251231809E-6</c:v>
                </c:pt>
                <c:pt idx="184">
                  <c:v>4.4836699507389376E-6</c:v>
                </c:pt>
                <c:pt idx="185">
                  <c:v>4.6811822660098518E-6</c:v>
                </c:pt>
                <c:pt idx="186">
                  <c:v>4.6270246305418721E-6</c:v>
                </c:pt>
                <c:pt idx="187">
                  <c:v>4.5242758620689654E-6</c:v>
                </c:pt>
                <c:pt idx="188">
                  <c:v>4.4753497536946125E-6</c:v>
                </c:pt>
                <c:pt idx="189">
                  <c:v>4.5307241379310504E-6</c:v>
                </c:pt>
                <c:pt idx="190">
                  <c:v>4.5924581280788302E-6</c:v>
                </c:pt>
                <c:pt idx="191">
                  <c:v>4.8289655172413824E-6</c:v>
                </c:pt>
                <c:pt idx="192">
                  <c:v>4.6842561576354681E-6</c:v>
                </c:pt>
                <c:pt idx="193">
                  <c:v>4.6473103448275874E-6</c:v>
                </c:pt>
                <c:pt idx="194">
                  <c:v>4.6272019704433503E-6</c:v>
                </c:pt>
                <c:pt idx="195">
                  <c:v>4.7882610837438795E-6</c:v>
                </c:pt>
                <c:pt idx="196">
                  <c:v>4.4094088669950734E-6</c:v>
                </c:pt>
                <c:pt idx="197">
                  <c:v>4.4161083743842532E-6</c:v>
                </c:pt>
                <c:pt idx="198">
                  <c:v>4.5196502463054183E-6</c:v>
                </c:pt>
                <c:pt idx="199">
                  <c:v>4.3513349753694593E-6</c:v>
                </c:pt>
                <c:pt idx="200">
                  <c:v>4.388344827586207E-6</c:v>
                </c:pt>
                <c:pt idx="201">
                  <c:v>4.0351379310344914E-6</c:v>
                </c:pt>
                <c:pt idx="202">
                  <c:v>4.3990344827586409E-6</c:v>
                </c:pt>
                <c:pt idx="203">
                  <c:v>4.4584285714285817E-6</c:v>
                </c:pt>
                <c:pt idx="204">
                  <c:v>4.6129802955665023E-6</c:v>
                </c:pt>
                <c:pt idx="205">
                  <c:v>4.413039408867004E-6</c:v>
                </c:pt>
                <c:pt idx="206">
                  <c:v>4.417448275862084E-6</c:v>
                </c:pt>
                <c:pt idx="207">
                  <c:v>4.5857536945813028E-6</c:v>
                </c:pt>
                <c:pt idx="208">
                  <c:v>4.4022167487684733E-6</c:v>
                </c:pt>
                <c:pt idx="209">
                  <c:v>4.5658472906404024E-6</c:v>
                </c:pt>
                <c:pt idx="210">
                  <c:v>4.2947931034482931E-6</c:v>
                </c:pt>
                <c:pt idx="211">
                  <c:v>4.1143546798029546E-6</c:v>
                </c:pt>
                <c:pt idx="212">
                  <c:v>4.3168472906404045E-6</c:v>
                </c:pt>
                <c:pt idx="213">
                  <c:v>4.2390000000000174E-6</c:v>
                </c:pt>
                <c:pt idx="214">
                  <c:v>4.2144384236453324E-6</c:v>
                </c:pt>
                <c:pt idx="215">
                  <c:v>4.3287536945812957E-6</c:v>
                </c:pt>
                <c:pt idx="216">
                  <c:v>4.0471133004926252E-6</c:v>
                </c:pt>
                <c:pt idx="217">
                  <c:v>3.926561576354691E-6</c:v>
                </c:pt>
                <c:pt idx="218">
                  <c:v>4.1295369458128133E-6</c:v>
                </c:pt>
                <c:pt idx="219">
                  <c:v>4.0160098522167514E-6</c:v>
                </c:pt>
                <c:pt idx="220">
                  <c:v>4.0471724137931233E-6</c:v>
                </c:pt>
                <c:pt idx="221">
                  <c:v>4.2613103448275914E-6</c:v>
                </c:pt>
                <c:pt idx="222">
                  <c:v>4.2485763546798158E-6</c:v>
                </c:pt>
                <c:pt idx="223">
                  <c:v>4.111679802955682E-6</c:v>
                </c:pt>
                <c:pt idx="224">
                  <c:v>3.978403940886709E-6</c:v>
                </c:pt>
                <c:pt idx="225">
                  <c:v>3.8861330049261219E-6</c:v>
                </c:pt>
                <c:pt idx="226">
                  <c:v>3.8876600985221822E-6</c:v>
                </c:pt>
                <c:pt idx="227">
                  <c:v>4.0110640394088799E-6</c:v>
                </c:pt>
                <c:pt idx="228">
                  <c:v>3.9062807881773564E-6</c:v>
                </c:pt>
                <c:pt idx="229">
                  <c:v>3.8739310344827698E-6</c:v>
                </c:pt>
                <c:pt idx="230">
                  <c:v>4.022527093596068E-6</c:v>
                </c:pt>
                <c:pt idx="231">
                  <c:v>3.8693645320197141E-6</c:v>
                </c:pt>
                <c:pt idx="232">
                  <c:v>3.8443004926108457E-6</c:v>
                </c:pt>
                <c:pt idx="233">
                  <c:v>3.7225615763546935E-6</c:v>
                </c:pt>
                <c:pt idx="234">
                  <c:v>3.8360295566502539E-6</c:v>
                </c:pt>
                <c:pt idx="235">
                  <c:v>3.8075517241379482E-6</c:v>
                </c:pt>
                <c:pt idx="236">
                  <c:v>3.9195960591133134E-6</c:v>
                </c:pt>
                <c:pt idx="237">
                  <c:v>3.8619408866995168E-6</c:v>
                </c:pt>
                <c:pt idx="238">
                  <c:v>3.5664433497537008E-6</c:v>
                </c:pt>
                <c:pt idx="239">
                  <c:v>3.4761576354679883E-6</c:v>
                </c:pt>
              </c:numCache>
            </c:numRef>
          </c:val>
        </c:ser>
        <c:ser>
          <c:idx val="102"/>
          <c:order val="102"/>
          <c:tx>
            <c:strRef>
              <c:f>plot_data_c!$A$104</c:f>
              <c:strCache>
                <c:ptCount val="1"/>
                <c:pt idx="0">
                  <c:v>1020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plot_data_c!$B$104:$IG$104</c:f>
              <c:numCache>
                <c:formatCode>General</c:formatCode>
                <c:ptCount val="240"/>
                <c:pt idx="0">
                  <c:v>7.3743902439024572E-6</c:v>
                </c:pt>
                <c:pt idx="1">
                  <c:v>7.4692195121951505E-6</c:v>
                </c:pt>
                <c:pt idx="2">
                  <c:v>7.7229268292682926E-6</c:v>
                </c:pt>
                <c:pt idx="3">
                  <c:v>7.2350731707317359E-6</c:v>
                </c:pt>
                <c:pt idx="4">
                  <c:v>7.1544878048780514E-6</c:v>
                </c:pt>
                <c:pt idx="5">
                  <c:v>6.9632195121951455E-6</c:v>
                </c:pt>
                <c:pt idx="6">
                  <c:v>7.0388780487805041E-6</c:v>
                </c:pt>
                <c:pt idx="7">
                  <c:v>7.2570731707317283E-6</c:v>
                </c:pt>
                <c:pt idx="8">
                  <c:v>7.5257073170731921E-6</c:v>
                </c:pt>
                <c:pt idx="9">
                  <c:v>7.4429268292683021E-6</c:v>
                </c:pt>
                <c:pt idx="10">
                  <c:v>7.4297073170731993E-6</c:v>
                </c:pt>
                <c:pt idx="11">
                  <c:v>7.3055121951219762E-6</c:v>
                </c:pt>
                <c:pt idx="12">
                  <c:v>7.1310243902439274E-6</c:v>
                </c:pt>
                <c:pt idx="13">
                  <c:v>7.410048780487839E-6</c:v>
                </c:pt>
                <c:pt idx="14">
                  <c:v>7.4904390243902683E-6</c:v>
                </c:pt>
                <c:pt idx="15">
                  <c:v>7.2193658536585575E-6</c:v>
                </c:pt>
                <c:pt idx="16">
                  <c:v>7.5860975609756317E-6</c:v>
                </c:pt>
                <c:pt idx="17">
                  <c:v>7.3857073170731951E-6</c:v>
                </c:pt>
                <c:pt idx="18">
                  <c:v>7.492780487804908E-6</c:v>
                </c:pt>
                <c:pt idx="19">
                  <c:v>7.5502926829268631E-6</c:v>
                </c:pt>
                <c:pt idx="20">
                  <c:v>7.8263414634146668E-6</c:v>
                </c:pt>
                <c:pt idx="21">
                  <c:v>7.4589268292683024E-6</c:v>
                </c:pt>
                <c:pt idx="22">
                  <c:v>7.4850243902439278E-6</c:v>
                </c:pt>
                <c:pt idx="23">
                  <c:v>7.5882926829268651E-6</c:v>
                </c:pt>
                <c:pt idx="24">
                  <c:v>7.5553658536585548E-6</c:v>
                </c:pt>
                <c:pt idx="25">
                  <c:v>7.6878536585365894E-6</c:v>
                </c:pt>
                <c:pt idx="26">
                  <c:v>7.8317560975609988E-6</c:v>
                </c:pt>
                <c:pt idx="27">
                  <c:v>7.760585365853683E-6</c:v>
                </c:pt>
                <c:pt idx="28">
                  <c:v>7.5596097560975865E-6</c:v>
                </c:pt>
                <c:pt idx="29">
                  <c:v>7.7556585365853833E-6</c:v>
                </c:pt>
                <c:pt idx="30">
                  <c:v>7.5012195121951504E-6</c:v>
                </c:pt>
                <c:pt idx="31">
                  <c:v>7.718536585365875E-6</c:v>
                </c:pt>
                <c:pt idx="32">
                  <c:v>7.7536097560975884E-6</c:v>
                </c:pt>
                <c:pt idx="33">
                  <c:v>7.7753170731707545E-6</c:v>
                </c:pt>
                <c:pt idx="34">
                  <c:v>7.7412682926829657E-6</c:v>
                </c:pt>
                <c:pt idx="35">
                  <c:v>7.716146341463438E-6</c:v>
                </c:pt>
                <c:pt idx="36">
                  <c:v>8.0289756097561002E-6</c:v>
                </c:pt>
                <c:pt idx="37">
                  <c:v>8.0346341463414747E-6</c:v>
                </c:pt>
                <c:pt idx="38">
                  <c:v>7.8145853658536744E-6</c:v>
                </c:pt>
                <c:pt idx="39">
                  <c:v>7.9088780487805084E-6</c:v>
                </c:pt>
                <c:pt idx="40">
                  <c:v>7.8438048780487801E-6</c:v>
                </c:pt>
                <c:pt idx="41">
                  <c:v>8.0771219512195126E-6</c:v>
                </c:pt>
                <c:pt idx="42">
                  <c:v>7.8244390243902587E-6</c:v>
                </c:pt>
                <c:pt idx="43">
                  <c:v>7.8810731707317379E-6</c:v>
                </c:pt>
                <c:pt idx="44">
                  <c:v>7.9604390243902672E-6</c:v>
                </c:pt>
                <c:pt idx="45">
                  <c:v>8.0222926829268554E-6</c:v>
                </c:pt>
                <c:pt idx="46">
                  <c:v>8.1199024390244225E-6</c:v>
                </c:pt>
                <c:pt idx="47">
                  <c:v>7.9249756097560992E-6</c:v>
                </c:pt>
                <c:pt idx="48">
                  <c:v>8.0848780487804878E-6</c:v>
                </c:pt>
                <c:pt idx="49">
                  <c:v>8.5407804878048868E-6</c:v>
                </c:pt>
                <c:pt idx="50">
                  <c:v>8.1967804878049016E-6</c:v>
                </c:pt>
                <c:pt idx="51">
                  <c:v>8.426243902439041E-6</c:v>
                </c:pt>
                <c:pt idx="52">
                  <c:v>8.2665365853658975E-6</c:v>
                </c:pt>
                <c:pt idx="53">
                  <c:v>8.3596585365854219E-6</c:v>
                </c:pt>
                <c:pt idx="54">
                  <c:v>8.3974634146341568E-6</c:v>
                </c:pt>
                <c:pt idx="55">
                  <c:v>8.6235609756097793E-6</c:v>
                </c:pt>
                <c:pt idx="56">
                  <c:v>8.7265365853658897E-6</c:v>
                </c:pt>
                <c:pt idx="57">
                  <c:v>8.8341951219512354E-6</c:v>
                </c:pt>
                <c:pt idx="58">
                  <c:v>9.1368780487804872E-6</c:v>
                </c:pt>
                <c:pt idx="59">
                  <c:v>9.3232682926829651E-6</c:v>
                </c:pt>
                <c:pt idx="60">
                  <c:v>8.8776585365854142E-6</c:v>
                </c:pt>
                <c:pt idx="61">
                  <c:v>9.4687804878049108E-6</c:v>
                </c:pt>
                <c:pt idx="62">
                  <c:v>9.0095121951219882E-6</c:v>
                </c:pt>
                <c:pt idx="63">
                  <c:v>9.0476097560975746E-6</c:v>
                </c:pt>
                <c:pt idx="64">
                  <c:v>9.0814146341463905E-6</c:v>
                </c:pt>
                <c:pt idx="65">
                  <c:v>9.1983902439024604E-6</c:v>
                </c:pt>
                <c:pt idx="66">
                  <c:v>9.354975609756116E-6</c:v>
                </c:pt>
                <c:pt idx="67">
                  <c:v>9.5829268292683477E-6</c:v>
                </c:pt>
                <c:pt idx="68">
                  <c:v>9.724341463414634E-6</c:v>
                </c:pt>
                <c:pt idx="69">
                  <c:v>1.0000536585365885E-5</c:v>
                </c:pt>
                <c:pt idx="70">
                  <c:v>9.9096585365854155E-6</c:v>
                </c:pt>
                <c:pt idx="71">
                  <c:v>1.0033414634146343E-5</c:v>
                </c:pt>
                <c:pt idx="72">
                  <c:v>9.5866829268293259E-6</c:v>
                </c:pt>
                <c:pt idx="73">
                  <c:v>9.5618048780488287E-6</c:v>
                </c:pt>
                <c:pt idx="74">
                  <c:v>9.8594634146341827E-6</c:v>
                </c:pt>
                <c:pt idx="75">
                  <c:v>9.847902439024427E-6</c:v>
                </c:pt>
                <c:pt idx="76">
                  <c:v>9.9799024390244352E-6</c:v>
                </c:pt>
                <c:pt idx="77">
                  <c:v>9.8093170731707574E-6</c:v>
                </c:pt>
                <c:pt idx="78">
                  <c:v>9.8438536585366141E-6</c:v>
                </c:pt>
                <c:pt idx="79">
                  <c:v>9.7302926829268296E-6</c:v>
                </c:pt>
                <c:pt idx="80">
                  <c:v>9.6932195121951507E-6</c:v>
                </c:pt>
                <c:pt idx="81">
                  <c:v>1.0028487804878072E-5</c:v>
                </c:pt>
                <c:pt idx="82">
                  <c:v>1.0031073170731707E-5</c:v>
                </c:pt>
                <c:pt idx="83">
                  <c:v>9.5767317073170962E-6</c:v>
                </c:pt>
                <c:pt idx="84">
                  <c:v>1.0046390243902475E-5</c:v>
                </c:pt>
                <c:pt idx="85">
                  <c:v>1.0174439024390243E-5</c:v>
                </c:pt>
                <c:pt idx="86">
                  <c:v>9.9089756097561008E-6</c:v>
                </c:pt>
                <c:pt idx="87">
                  <c:v>1.0428585365853712E-5</c:v>
                </c:pt>
                <c:pt idx="88">
                  <c:v>1.0091121951219533E-5</c:v>
                </c:pt>
                <c:pt idx="89">
                  <c:v>1.031478048780488E-5</c:v>
                </c:pt>
                <c:pt idx="90">
                  <c:v>1.0261219512195141E-5</c:v>
                </c:pt>
                <c:pt idx="91">
                  <c:v>1.0697463414634165E-5</c:v>
                </c:pt>
                <c:pt idx="92">
                  <c:v>1.0488000000000024E-5</c:v>
                </c:pt>
                <c:pt idx="93">
                  <c:v>1.0573609756097585E-5</c:v>
                </c:pt>
                <c:pt idx="94">
                  <c:v>1.0888536585365884E-5</c:v>
                </c:pt>
                <c:pt idx="95">
                  <c:v>1.0605512195121961E-5</c:v>
                </c:pt>
                <c:pt idx="96">
                  <c:v>1.0537365853658543E-5</c:v>
                </c:pt>
                <c:pt idx="97">
                  <c:v>1.060682926829274E-5</c:v>
                </c:pt>
                <c:pt idx="98">
                  <c:v>1.0739463414634147E-5</c:v>
                </c:pt>
                <c:pt idx="99">
                  <c:v>1.1056243902439019E-5</c:v>
                </c:pt>
                <c:pt idx="100">
                  <c:v>1.0765951219512267E-5</c:v>
                </c:pt>
                <c:pt idx="101">
                  <c:v>1.0870634146341467E-5</c:v>
                </c:pt>
                <c:pt idx="102">
                  <c:v>1.0520243902439025E-5</c:v>
                </c:pt>
                <c:pt idx="103">
                  <c:v>1.0257609756097561E-5</c:v>
                </c:pt>
                <c:pt idx="104">
                  <c:v>1.0187658536585393E-5</c:v>
                </c:pt>
                <c:pt idx="105">
                  <c:v>1.051390243902439E-5</c:v>
                </c:pt>
                <c:pt idx="106">
                  <c:v>1.07589268292683E-5</c:v>
                </c:pt>
                <c:pt idx="107">
                  <c:v>1.010575609756101E-5</c:v>
                </c:pt>
                <c:pt idx="108">
                  <c:v>1.0175317073170732E-5</c:v>
                </c:pt>
                <c:pt idx="109">
                  <c:v>1.0461463414634175E-5</c:v>
                </c:pt>
                <c:pt idx="110">
                  <c:v>1.0304048780487831E-5</c:v>
                </c:pt>
                <c:pt idx="111">
                  <c:v>1.0131414634146343E-5</c:v>
                </c:pt>
                <c:pt idx="112">
                  <c:v>1.0382780487804899E-5</c:v>
                </c:pt>
                <c:pt idx="113">
                  <c:v>9.8525365853659277E-6</c:v>
                </c:pt>
                <c:pt idx="114">
                  <c:v>1.0505804878048781E-5</c:v>
                </c:pt>
                <c:pt idx="115">
                  <c:v>1.0186536585365881E-5</c:v>
                </c:pt>
                <c:pt idx="116">
                  <c:v>1.0745853658536634E-5</c:v>
                </c:pt>
                <c:pt idx="117">
                  <c:v>1.0652390243902477E-5</c:v>
                </c:pt>
                <c:pt idx="118">
                  <c:v>1.0364585365853713E-5</c:v>
                </c:pt>
                <c:pt idx="119">
                  <c:v>1.0418195121951221E-5</c:v>
                </c:pt>
                <c:pt idx="120">
                  <c:v>1.0359073170731708E-5</c:v>
                </c:pt>
                <c:pt idx="121">
                  <c:v>1.0232926829268301E-5</c:v>
                </c:pt>
                <c:pt idx="122">
                  <c:v>1.0216390243902467E-5</c:v>
                </c:pt>
                <c:pt idx="123">
                  <c:v>1.0602634146341481E-5</c:v>
                </c:pt>
                <c:pt idx="124">
                  <c:v>1.043126829268296E-5</c:v>
                </c:pt>
                <c:pt idx="125">
                  <c:v>1.0564341463414662E-5</c:v>
                </c:pt>
                <c:pt idx="126">
                  <c:v>1.0864682926829269E-5</c:v>
                </c:pt>
                <c:pt idx="127">
                  <c:v>1.1886878048780568E-5</c:v>
                </c:pt>
                <c:pt idx="128">
                  <c:v>1.1960487804878094E-5</c:v>
                </c:pt>
                <c:pt idx="129">
                  <c:v>1.1563073170731731E-5</c:v>
                </c:pt>
                <c:pt idx="130">
                  <c:v>1.1934097560975621E-5</c:v>
                </c:pt>
                <c:pt idx="131">
                  <c:v>1.1153268292682968E-5</c:v>
                </c:pt>
                <c:pt idx="132">
                  <c:v>9.7745365853658956E-6</c:v>
                </c:pt>
                <c:pt idx="133">
                  <c:v>9.1324878048780933E-6</c:v>
                </c:pt>
                <c:pt idx="134">
                  <c:v>8.1559512195122361E-6</c:v>
                </c:pt>
                <c:pt idx="135">
                  <c:v>8.1531219512195167E-6</c:v>
                </c:pt>
                <c:pt idx="136">
                  <c:v>8.0391707317073266E-6</c:v>
                </c:pt>
                <c:pt idx="137">
                  <c:v>7.7049756097561131E-6</c:v>
                </c:pt>
                <c:pt idx="138">
                  <c:v>7.7415609756097851E-6</c:v>
                </c:pt>
                <c:pt idx="139">
                  <c:v>8.0142926829268294E-6</c:v>
                </c:pt>
                <c:pt idx="140">
                  <c:v>8.220048780487805E-6</c:v>
                </c:pt>
                <c:pt idx="141">
                  <c:v>7.9515609756097831E-6</c:v>
                </c:pt>
                <c:pt idx="142">
                  <c:v>7.8339512195122127E-6</c:v>
                </c:pt>
                <c:pt idx="143">
                  <c:v>7.6445365853658533E-6</c:v>
                </c:pt>
                <c:pt idx="144">
                  <c:v>7.6267317073170886E-6</c:v>
                </c:pt>
                <c:pt idx="145">
                  <c:v>7.3469268292683025E-6</c:v>
                </c:pt>
                <c:pt idx="146">
                  <c:v>6.9084878048780676E-6</c:v>
                </c:pt>
                <c:pt idx="147">
                  <c:v>6.510926829268293E-6</c:v>
                </c:pt>
                <c:pt idx="148">
                  <c:v>6.3445365853658632E-6</c:v>
                </c:pt>
                <c:pt idx="149">
                  <c:v>6.3970243902439138E-6</c:v>
                </c:pt>
                <c:pt idx="150">
                  <c:v>5.6800975609756198E-6</c:v>
                </c:pt>
                <c:pt idx="151">
                  <c:v>5.5666829268292788E-6</c:v>
                </c:pt>
                <c:pt idx="152">
                  <c:v>4.7320634146341833E-6</c:v>
                </c:pt>
                <c:pt idx="153">
                  <c:v>4.8465512195122047E-6</c:v>
                </c:pt>
                <c:pt idx="154">
                  <c:v>4.2912439024390518E-6</c:v>
                </c:pt>
                <c:pt idx="155">
                  <c:v>4.6129170731707321E-6</c:v>
                </c:pt>
                <c:pt idx="156">
                  <c:v>4.7009707317073337E-6</c:v>
                </c:pt>
                <c:pt idx="157">
                  <c:v>4.5164146341463487E-6</c:v>
                </c:pt>
                <c:pt idx="158">
                  <c:v>4.8306487804878354E-6</c:v>
                </c:pt>
                <c:pt idx="159">
                  <c:v>4.8624829268292678E-6</c:v>
                </c:pt>
                <c:pt idx="160">
                  <c:v>4.7126634146341815E-6</c:v>
                </c:pt>
                <c:pt idx="161">
                  <c:v>4.7519609756097731E-6</c:v>
                </c:pt>
                <c:pt idx="162">
                  <c:v>4.5999707317073325E-6</c:v>
                </c:pt>
                <c:pt idx="163">
                  <c:v>4.6639365853658526E-6</c:v>
                </c:pt>
                <c:pt idx="164">
                  <c:v>4.7132829268292804E-6</c:v>
                </c:pt>
                <c:pt idx="165">
                  <c:v>4.7801463414634291E-6</c:v>
                </c:pt>
                <c:pt idx="166">
                  <c:v>4.6743609756097689E-6</c:v>
                </c:pt>
                <c:pt idx="167">
                  <c:v>4.7190243902439182E-6</c:v>
                </c:pt>
                <c:pt idx="168">
                  <c:v>4.9135609756097725E-6</c:v>
                </c:pt>
                <c:pt idx="169">
                  <c:v>4.9823414634146623E-6</c:v>
                </c:pt>
                <c:pt idx="170">
                  <c:v>4.6073512195121994E-6</c:v>
                </c:pt>
                <c:pt idx="171">
                  <c:v>4.4604829268292724E-6</c:v>
                </c:pt>
                <c:pt idx="172">
                  <c:v>4.5752390243902653E-6</c:v>
                </c:pt>
                <c:pt idx="173">
                  <c:v>4.8268292682926931E-6</c:v>
                </c:pt>
                <c:pt idx="174">
                  <c:v>4.8179756097560966E-6</c:v>
                </c:pt>
                <c:pt idx="175">
                  <c:v>4.649785365853678E-6</c:v>
                </c:pt>
                <c:pt idx="176">
                  <c:v>4.7201512195122003E-6</c:v>
                </c:pt>
                <c:pt idx="177">
                  <c:v>4.7600536585365884E-6</c:v>
                </c:pt>
                <c:pt idx="178">
                  <c:v>4.3331365853658633E-6</c:v>
                </c:pt>
                <c:pt idx="179">
                  <c:v>4.4906097560975791E-6</c:v>
                </c:pt>
                <c:pt idx="180">
                  <c:v>4.5553853658536735E-6</c:v>
                </c:pt>
                <c:pt idx="181">
                  <c:v>4.5985268292682925E-6</c:v>
                </c:pt>
                <c:pt idx="182">
                  <c:v>4.7487853658536808E-6</c:v>
                </c:pt>
                <c:pt idx="183">
                  <c:v>4.8339658536585481E-6</c:v>
                </c:pt>
                <c:pt idx="184">
                  <c:v>4.286536585365867E-6</c:v>
                </c:pt>
                <c:pt idx="185">
                  <c:v>4.5623902439024433E-6</c:v>
                </c:pt>
                <c:pt idx="186">
                  <c:v>4.5789317073170836E-6</c:v>
                </c:pt>
                <c:pt idx="187">
                  <c:v>4.4281512195122004E-6</c:v>
                </c:pt>
                <c:pt idx="188">
                  <c:v>4.3818000000000128E-6</c:v>
                </c:pt>
                <c:pt idx="189">
                  <c:v>4.5975317073170728E-6</c:v>
                </c:pt>
                <c:pt idx="190">
                  <c:v>4.8489707317073304E-6</c:v>
                </c:pt>
                <c:pt idx="191">
                  <c:v>4.6903902439024478E-6</c:v>
                </c:pt>
                <c:pt idx="192">
                  <c:v>4.6730926829268528E-6</c:v>
                </c:pt>
                <c:pt idx="193">
                  <c:v>4.3443219512195134E-6</c:v>
                </c:pt>
                <c:pt idx="194">
                  <c:v>4.5431560975609834E-6</c:v>
                </c:pt>
                <c:pt idx="195">
                  <c:v>4.5483512195122081E-6</c:v>
                </c:pt>
                <c:pt idx="196">
                  <c:v>4.6441463414634164E-6</c:v>
                </c:pt>
                <c:pt idx="197">
                  <c:v>4.5003560975609853E-6</c:v>
                </c:pt>
                <c:pt idx="198">
                  <c:v>4.3397219512195304E-6</c:v>
                </c:pt>
                <c:pt idx="199">
                  <c:v>4.4773170731707448E-6</c:v>
                </c:pt>
                <c:pt idx="200">
                  <c:v>4.3584731707317176E-6</c:v>
                </c:pt>
                <c:pt idx="201">
                  <c:v>4.2833170731707438E-6</c:v>
                </c:pt>
                <c:pt idx="202">
                  <c:v>4.1072634146341762E-6</c:v>
                </c:pt>
                <c:pt idx="203">
                  <c:v>4.444024390243914E-6</c:v>
                </c:pt>
                <c:pt idx="204">
                  <c:v>4.4637219512195271E-6</c:v>
                </c:pt>
                <c:pt idx="205">
                  <c:v>4.3831317073170804E-6</c:v>
                </c:pt>
                <c:pt idx="206">
                  <c:v>4.2737951219512435E-6</c:v>
                </c:pt>
                <c:pt idx="207">
                  <c:v>4.4028682926829495E-6</c:v>
                </c:pt>
                <c:pt idx="208">
                  <c:v>4.5148439024390398E-6</c:v>
                </c:pt>
                <c:pt idx="209">
                  <c:v>4.1879560975609762E-6</c:v>
                </c:pt>
                <c:pt idx="210">
                  <c:v>4.3339804878048943E-6</c:v>
                </c:pt>
                <c:pt idx="211">
                  <c:v>4.0711365853658707E-6</c:v>
                </c:pt>
                <c:pt idx="212">
                  <c:v>4.2625707317073194E-6</c:v>
                </c:pt>
                <c:pt idx="213">
                  <c:v>4.2780731707317277E-6</c:v>
                </c:pt>
                <c:pt idx="214">
                  <c:v>4.0844487804878221E-6</c:v>
                </c:pt>
                <c:pt idx="215">
                  <c:v>4.2343365853658694E-6</c:v>
                </c:pt>
                <c:pt idx="216">
                  <c:v>4.276039024390264E-6</c:v>
                </c:pt>
                <c:pt idx="217">
                  <c:v>4.3046000000000096E-6</c:v>
                </c:pt>
                <c:pt idx="218">
                  <c:v>4.3493560975609871E-6</c:v>
                </c:pt>
                <c:pt idx="219">
                  <c:v>4.2002975609756234E-6</c:v>
                </c:pt>
                <c:pt idx="220">
                  <c:v>4.1393902439024509E-6</c:v>
                </c:pt>
                <c:pt idx="221">
                  <c:v>4.0561902439024481E-6</c:v>
                </c:pt>
                <c:pt idx="222">
                  <c:v>3.8792000000000077E-6</c:v>
                </c:pt>
                <c:pt idx="223">
                  <c:v>4.0571560975609774E-6</c:v>
                </c:pt>
                <c:pt idx="224">
                  <c:v>3.9945902439024553E-6</c:v>
                </c:pt>
                <c:pt idx="225">
                  <c:v>3.7864195121951356E-6</c:v>
                </c:pt>
                <c:pt idx="226">
                  <c:v>3.6982341463414809E-6</c:v>
                </c:pt>
                <c:pt idx="227">
                  <c:v>3.7428048780487913E-6</c:v>
                </c:pt>
                <c:pt idx="228">
                  <c:v>4.0319219512195238E-6</c:v>
                </c:pt>
                <c:pt idx="229">
                  <c:v>4.0378585365853703E-6</c:v>
                </c:pt>
                <c:pt idx="230">
                  <c:v>3.826087804878058E-6</c:v>
                </c:pt>
                <c:pt idx="231">
                  <c:v>3.7959268292683021E-6</c:v>
                </c:pt>
                <c:pt idx="232">
                  <c:v>3.879092682926838E-6</c:v>
                </c:pt>
                <c:pt idx="233">
                  <c:v>3.7563317073170926E-6</c:v>
                </c:pt>
                <c:pt idx="234">
                  <c:v>3.9254097560975756E-6</c:v>
                </c:pt>
                <c:pt idx="235">
                  <c:v>4.0271414634146482E-6</c:v>
                </c:pt>
                <c:pt idx="236">
                  <c:v>4.0052439024390473E-6</c:v>
                </c:pt>
                <c:pt idx="237">
                  <c:v>3.9123219512195259E-6</c:v>
                </c:pt>
                <c:pt idx="238">
                  <c:v>3.5655853658536686E-6</c:v>
                </c:pt>
                <c:pt idx="239">
                  <c:v>3.4950634146341472E-6</c:v>
                </c:pt>
              </c:numCache>
            </c:numRef>
          </c:val>
        </c:ser>
        <c:ser>
          <c:idx val="103"/>
          <c:order val="103"/>
          <c:tx>
            <c:strRef>
              <c:f>plot_data_c!$A$105</c:f>
              <c:strCache>
                <c:ptCount val="1"/>
                <c:pt idx="0">
                  <c:v>1030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plot_data_c!$B$105:$IG$105</c:f>
              <c:numCache>
                <c:formatCode>General</c:formatCode>
                <c:ptCount val="240"/>
                <c:pt idx="0">
                  <c:v>7.2677777777777891E-6</c:v>
                </c:pt>
                <c:pt idx="1">
                  <c:v>7.6835265700483247E-6</c:v>
                </c:pt>
                <c:pt idx="2">
                  <c:v>7.6414009661835907E-6</c:v>
                </c:pt>
                <c:pt idx="3">
                  <c:v>7.4158937198067889E-6</c:v>
                </c:pt>
                <c:pt idx="4">
                  <c:v>6.9688405797101601E-6</c:v>
                </c:pt>
                <c:pt idx="5">
                  <c:v>7.1157487922705587E-6</c:v>
                </c:pt>
                <c:pt idx="6">
                  <c:v>7.3574396135265839E-6</c:v>
                </c:pt>
                <c:pt idx="7">
                  <c:v>7.2642995169082273E-6</c:v>
                </c:pt>
                <c:pt idx="8">
                  <c:v>7.3945893719806888E-6</c:v>
                </c:pt>
                <c:pt idx="9">
                  <c:v>7.3830917874396453E-6</c:v>
                </c:pt>
                <c:pt idx="10">
                  <c:v>7.3282608695652302E-6</c:v>
                </c:pt>
                <c:pt idx="11">
                  <c:v>7.0442512077294811E-6</c:v>
                </c:pt>
                <c:pt idx="12">
                  <c:v>7.1511594202898784E-6</c:v>
                </c:pt>
                <c:pt idx="13">
                  <c:v>7.3379227053140393E-6</c:v>
                </c:pt>
                <c:pt idx="14">
                  <c:v>7.4647342995169094E-6</c:v>
                </c:pt>
                <c:pt idx="15">
                  <c:v>7.3195652173913204E-6</c:v>
                </c:pt>
                <c:pt idx="16">
                  <c:v>7.480289855072492E-6</c:v>
                </c:pt>
                <c:pt idx="17">
                  <c:v>7.2652173913043758E-6</c:v>
                </c:pt>
                <c:pt idx="18">
                  <c:v>7.3784541062802111E-6</c:v>
                </c:pt>
                <c:pt idx="19">
                  <c:v>7.4718357487922941E-6</c:v>
                </c:pt>
                <c:pt idx="20">
                  <c:v>7.4132367149758747E-6</c:v>
                </c:pt>
                <c:pt idx="21">
                  <c:v>7.5069565217391502E-6</c:v>
                </c:pt>
                <c:pt idx="22">
                  <c:v>7.5772463768116199E-6</c:v>
                </c:pt>
                <c:pt idx="23">
                  <c:v>7.6239130434782737E-6</c:v>
                </c:pt>
                <c:pt idx="24">
                  <c:v>7.3827053140096876E-6</c:v>
                </c:pt>
                <c:pt idx="25">
                  <c:v>7.4679227053140398E-6</c:v>
                </c:pt>
                <c:pt idx="26">
                  <c:v>7.4543478260869704E-6</c:v>
                </c:pt>
                <c:pt idx="27">
                  <c:v>7.3710144927536559E-6</c:v>
                </c:pt>
                <c:pt idx="28">
                  <c:v>7.4373429951691179E-6</c:v>
                </c:pt>
                <c:pt idx="29">
                  <c:v>7.515845410628043E-6</c:v>
                </c:pt>
                <c:pt idx="30">
                  <c:v>7.437439613526595E-6</c:v>
                </c:pt>
                <c:pt idx="31">
                  <c:v>7.4473913043478576E-6</c:v>
                </c:pt>
                <c:pt idx="32">
                  <c:v>7.2261352657004925E-6</c:v>
                </c:pt>
                <c:pt idx="33">
                  <c:v>7.7253623188406045E-6</c:v>
                </c:pt>
                <c:pt idx="34">
                  <c:v>7.3818840579710298E-6</c:v>
                </c:pt>
                <c:pt idx="35">
                  <c:v>7.2158937198067849E-6</c:v>
                </c:pt>
                <c:pt idx="36">
                  <c:v>7.5511594202898847E-6</c:v>
                </c:pt>
                <c:pt idx="37">
                  <c:v>7.6393719806763597E-6</c:v>
                </c:pt>
                <c:pt idx="38">
                  <c:v>7.5167149758454178E-6</c:v>
                </c:pt>
                <c:pt idx="39">
                  <c:v>8.2168599033816705E-6</c:v>
                </c:pt>
                <c:pt idx="40">
                  <c:v>7.9917391304348171E-6</c:v>
                </c:pt>
                <c:pt idx="41">
                  <c:v>7.8556521739130745E-6</c:v>
                </c:pt>
                <c:pt idx="42">
                  <c:v>8.0495169082125821E-6</c:v>
                </c:pt>
                <c:pt idx="43">
                  <c:v>7.8276811594202922E-6</c:v>
                </c:pt>
                <c:pt idx="44">
                  <c:v>8.0033816425120784E-6</c:v>
                </c:pt>
                <c:pt idx="45">
                  <c:v>7.9612077294686317E-6</c:v>
                </c:pt>
                <c:pt idx="46">
                  <c:v>7.8902898550724838E-6</c:v>
                </c:pt>
                <c:pt idx="47">
                  <c:v>8.0412560386473741E-6</c:v>
                </c:pt>
                <c:pt idx="48">
                  <c:v>8.0731400966183938E-6</c:v>
                </c:pt>
                <c:pt idx="49">
                  <c:v>8.3385507246376994E-6</c:v>
                </c:pt>
                <c:pt idx="50">
                  <c:v>8.1021256038647568E-6</c:v>
                </c:pt>
                <c:pt idx="51">
                  <c:v>7.9457004830918253E-6</c:v>
                </c:pt>
                <c:pt idx="52">
                  <c:v>8.2714009661835745E-6</c:v>
                </c:pt>
                <c:pt idx="53">
                  <c:v>8.2536714975845507E-6</c:v>
                </c:pt>
                <c:pt idx="54">
                  <c:v>8.4692753623188568E-6</c:v>
                </c:pt>
                <c:pt idx="55">
                  <c:v>8.8876328502415829E-6</c:v>
                </c:pt>
                <c:pt idx="56">
                  <c:v>8.6645410628019656E-6</c:v>
                </c:pt>
                <c:pt idx="57">
                  <c:v>8.8101932367150156E-6</c:v>
                </c:pt>
                <c:pt idx="58">
                  <c:v>9.0706280193237124E-6</c:v>
                </c:pt>
                <c:pt idx="59">
                  <c:v>9.076956521739164E-6</c:v>
                </c:pt>
                <c:pt idx="60">
                  <c:v>9.0063285024154704E-6</c:v>
                </c:pt>
                <c:pt idx="61">
                  <c:v>8.9402415458937204E-6</c:v>
                </c:pt>
                <c:pt idx="62">
                  <c:v>8.7730434782608854E-6</c:v>
                </c:pt>
                <c:pt idx="63">
                  <c:v>8.8119323671498008E-6</c:v>
                </c:pt>
                <c:pt idx="64">
                  <c:v>9.1420289855072655E-6</c:v>
                </c:pt>
                <c:pt idx="65">
                  <c:v>9.1724637681159661E-6</c:v>
                </c:pt>
                <c:pt idx="66">
                  <c:v>9.2414975845410822E-6</c:v>
                </c:pt>
                <c:pt idx="67">
                  <c:v>9.6022222222222577E-6</c:v>
                </c:pt>
                <c:pt idx="68">
                  <c:v>9.9336714975845566E-6</c:v>
                </c:pt>
                <c:pt idx="69">
                  <c:v>9.9845410628019682E-6</c:v>
                </c:pt>
                <c:pt idx="70">
                  <c:v>9.8030917874396408E-6</c:v>
                </c:pt>
                <c:pt idx="71">
                  <c:v>9.7091787439613517E-6</c:v>
                </c:pt>
                <c:pt idx="72">
                  <c:v>9.2624154589372458E-6</c:v>
                </c:pt>
                <c:pt idx="73">
                  <c:v>9.5427536231884305E-6</c:v>
                </c:pt>
                <c:pt idx="74">
                  <c:v>9.5743478260869924E-6</c:v>
                </c:pt>
                <c:pt idx="75">
                  <c:v>9.8342028985507535E-6</c:v>
                </c:pt>
                <c:pt idx="76">
                  <c:v>9.7563285024154598E-6</c:v>
                </c:pt>
                <c:pt idx="77">
                  <c:v>9.890048309178779E-6</c:v>
                </c:pt>
                <c:pt idx="78">
                  <c:v>9.5667632850241813E-6</c:v>
                </c:pt>
                <c:pt idx="79">
                  <c:v>9.4362318840579985E-6</c:v>
                </c:pt>
                <c:pt idx="80">
                  <c:v>9.5173913043478268E-6</c:v>
                </c:pt>
                <c:pt idx="81">
                  <c:v>9.5835748792271057E-6</c:v>
                </c:pt>
                <c:pt idx="82">
                  <c:v>9.5800000000000303E-6</c:v>
                </c:pt>
                <c:pt idx="83">
                  <c:v>9.7619806763285316E-6</c:v>
                </c:pt>
                <c:pt idx="84">
                  <c:v>9.7812077294686176E-6</c:v>
                </c:pt>
                <c:pt idx="85">
                  <c:v>9.9331400966183895E-6</c:v>
                </c:pt>
                <c:pt idx="86">
                  <c:v>9.8942512077294961E-6</c:v>
                </c:pt>
                <c:pt idx="87">
                  <c:v>1.0126183574879227E-5</c:v>
                </c:pt>
                <c:pt idx="88">
                  <c:v>1.0140724637681212E-5</c:v>
                </c:pt>
                <c:pt idx="89">
                  <c:v>9.9827536231884483E-6</c:v>
                </c:pt>
                <c:pt idx="90">
                  <c:v>1.0109710144927561E-5</c:v>
                </c:pt>
                <c:pt idx="91">
                  <c:v>1.0582753623188446E-5</c:v>
                </c:pt>
                <c:pt idx="92">
                  <c:v>1.0449855072463804E-5</c:v>
                </c:pt>
                <c:pt idx="93">
                  <c:v>1.0130724637681197E-5</c:v>
                </c:pt>
                <c:pt idx="94">
                  <c:v>1.03964734299517E-5</c:v>
                </c:pt>
                <c:pt idx="95">
                  <c:v>1.0658743961352657E-5</c:v>
                </c:pt>
                <c:pt idx="96">
                  <c:v>1.0387246376811597E-5</c:v>
                </c:pt>
                <c:pt idx="97">
                  <c:v>1.0442463768115986E-5</c:v>
                </c:pt>
                <c:pt idx="98">
                  <c:v>1.0827874396135331E-5</c:v>
                </c:pt>
                <c:pt idx="99">
                  <c:v>1.0735362318840581E-5</c:v>
                </c:pt>
                <c:pt idx="100">
                  <c:v>1.0799710144927556E-5</c:v>
                </c:pt>
                <c:pt idx="101">
                  <c:v>1.0760289855072499E-5</c:v>
                </c:pt>
                <c:pt idx="102">
                  <c:v>1.0185024154589397E-5</c:v>
                </c:pt>
                <c:pt idx="103">
                  <c:v>1.0134927536231884E-5</c:v>
                </c:pt>
                <c:pt idx="104">
                  <c:v>9.6450241545894072E-6</c:v>
                </c:pt>
                <c:pt idx="105">
                  <c:v>1.0186956521739131E-5</c:v>
                </c:pt>
                <c:pt idx="106">
                  <c:v>1.0544106280193262E-5</c:v>
                </c:pt>
                <c:pt idx="107">
                  <c:v>1.0127294685990341E-5</c:v>
                </c:pt>
                <c:pt idx="108">
                  <c:v>9.8145410628019681E-6</c:v>
                </c:pt>
                <c:pt idx="109">
                  <c:v>1.0098019323671497E-5</c:v>
                </c:pt>
                <c:pt idx="110">
                  <c:v>1.0124734299516958E-5</c:v>
                </c:pt>
                <c:pt idx="111">
                  <c:v>9.9540579710145226E-6</c:v>
                </c:pt>
                <c:pt idx="112">
                  <c:v>1.0134251207729485E-5</c:v>
                </c:pt>
                <c:pt idx="113">
                  <c:v>9.8586473429952001E-6</c:v>
                </c:pt>
                <c:pt idx="114">
                  <c:v>1.0417439613526599E-5</c:v>
                </c:pt>
                <c:pt idx="115">
                  <c:v>1.0299758454106283E-5</c:v>
                </c:pt>
                <c:pt idx="116">
                  <c:v>1.0247681159420301E-5</c:v>
                </c:pt>
                <c:pt idx="117">
                  <c:v>1.0325893719806792E-5</c:v>
                </c:pt>
                <c:pt idx="118">
                  <c:v>1.0555217391304349E-5</c:v>
                </c:pt>
                <c:pt idx="119">
                  <c:v>1.0361884057971046E-5</c:v>
                </c:pt>
                <c:pt idx="120">
                  <c:v>1.0097536231884061E-5</c:v>
                </c:pt>
                <c:pt idx="121">
                  <c:v>1.0004492753623189E-5</c:v>
                </c:pt>
                <c:pt idx="122">
                  <c:v>1.0322463768115984E-5</c:v>
                </c:pt>
                <c:pt idx="123">
                  <c:v>1.0432222222222223E-5</c:v>
                </c:pt>
                <c:pt idx="124">
                  <c:v>1.0398115942028987E-5</c:v>
                </c:pt>
                <c:pt idx="125">
                  <c:v>1.0614444444444445E-5</c:v>
                </c:pt>
                <c:pt idx="126">
                  <c:v>1.0746328502415498E-5</c:v>
                </c:pt>
                <c:pt idx="127">
                  <c:v>1.1686859903381686E-5</c:v>
                </c:pt>
                <c:pt idx="128">
                  <c:v>1.1574396135265701E-5</c:v>
                </c:pt>
                <c:pt idx="129">
                  <c:v>1.1670048309178774E-5</c:v>
                </c:pt>
                <c:pt idx="130">
                  <c:v>1.202685990338167E-5</c:v>
                </c:pt>
                <c:pt idx="131">
                  <c:v>1.1650338164251233E-5</c:v>
                </c:pt>
                <c:pt idx="132">
                  <c:v>9.6967149758454486E-6</c:v>
                </c:pt>
                <c:pt idx="133">
                  <c:v>8.7460386473430067E-6</c:v>
                </c:pt>
                <c:pt idx="134">
                  <c:v>8.6117874396135425E-6</c:v>
                </c:pt>
                <c:pt idx="135">
                  <c:v>7.8828502415459023E-6</c:v>
                </c:pt>
                <c:pt idx="136">
                  <c:v>7.8770048309178899E-6</c:v>
                </c:pt>
                <c:pt idx="137">
                  <c:v>8.1270048309178909E-6</c:v>
                </c:pt>
                <c:pt idx="138">
                  <c:v>7.7778260869565461E-6</c:v>
                </c:pt>
                <c:pt idx="139">
                  <c:v>7.6414009661835907E-6</c:v>
                </c:pt>
                <c:pt idx="140">
                  <c:v>7.7426086956522112E-6</c:v>
                </c:pt>
                <c:pt idx="141">
                  <c:v>7.7398550724637945E-6</c:v>
                </c:pt>
                <c:pt idx="142">
                  <c:v>7.7144927536232145E-6</c:v>
                </c:pt>
                <c:pt idx="143">
                  <c:v>7.6041062801932511E-6</c:v>
                </c:pt>
                <c:pt idx="144">
                  <c:v>7.8057971014493013E-6</c:v>
                </c:pt>
                <c:pt idx="145">
                  <c:v>7.3685990338164418E-6</c:v>
                </c:pt>
                <c:pt idx="146">
                  <c:v>6.7680676328502626E-6</c:v>
                </c:pt>
                <c:pt idx="147">
                  <c:v>6.6748309178744034E-6</c:v>
                </c:pt>
                <c:pt idx="148">
                  <c:v>6.3338164251207928E-6</c:v>
                </c:pt>
                <c:pt idx="149">
                  <c:v>6.1558937198067781E-6</c:v>
                </c:pt>
                <c:pt idx="150">
                  <c:v>5.7773429951691101E-6</c:v>
                </c:pt>
                <c:pt idx="151">
                  <c:v>4.837342995169103E-6</c:v>
                </c:pt>
                <c:pt idx="152">
                  <c:v>4.465149758454125E-6</c:v>
                </c:pt>
                <c:pt idx="153">
                  <c:v>4.5896328502415581E-6</c:v>
                </c:pt>
                <c:pt idx="154">
                  <c:v>4.5017826086956642E-6</c:v>
                </c:pt>
                <c:pt idx="155">
                  <c:v>4.6199903381642534E-6</c:v>
                </c:pt>
                <c:pt idx="156">
                  <c:v>4.46716425120773E-6</c:v>
                </c:pt>
                <c:pt idx="157">
                  <c:v>4.580251207729478E-6</c:v>
                </c:pt>
                <c:pt idx="158">
                  <c:v>4.5140531400966307E-6</c:v>
                </c:pt>
                <c:pt idx="159">
                  <c:v>4.7648550724637704E-6</c:v>
                </c:pt>
                <c:pt idx="160">
                  <c:v>4.8710628019323934E-6</c:v>
                </c:pt>
                <c:pt idx="161">
                  <c:v>4.7397487922705649E-6</c:v>
                </c:pt>
                <c:pt idx="162">
                  <c:v>4.5398260869565409E-6</c:v>
                </c:pt>
                <c:pt idx="163">
                  <c:v>4.4613091787439821E-6</c:v>
                </c:pt>
                <c:pt idx="164">
                  <c:v>4.7664251207729602E-6</c:v>
                </c:pt>
                <c:pt idx="165">
                  <c:v>4.7690000000000131E-6</c:v>
                </c:pt>
                <c:pt idx="166">
                  <c:v>4.9365217391304535E-6</c:v>
                </c:pt>
                <c:pt idx="167">
                  <c:v>4.8955072463768096E-6</c:v>
                </c:pt>
                <c:pt idx="168">
                  <c:v>4.7475845410628014E-6</c:v>
                </c:pt>
                <c:pt idx="169">
                  <c:v>4.8483091787439802E-6</c:v>
                </c:pt>
                <c:pt idx="170">
                  <c:v>4.7440193236715105E-6</c:v>
                </c:pt>
                <c:pt idx="171">
                  <c:v>4.471246376811617E-6</c:v>
                </c:pt>
                <c:pt idx="172">
                  <c:v>4.4915507246376988E-6</c:v>
                </c:pt>
                <c:pt idx="173">
                  <c:v>4.7524396135265818E-6</c:v>
                </c:pt>
                <c:pt idx="174">
                  <c:v>4.6448550724637724E-6</c:v>
                </c:pt>
                <c:pt idx="175">
                  <c:v>4.6630193236715074E-6</c:v>
                </c:pt>
                <c:pt idx="176">
                  <c:v>4.7376570048309392E-6</c:v>
                </c:pt>
                <c:pt idx="177">
                  <c:v>4.7409516908212746E-6</c:v>
                </c:pt>
                <c:pt idx="178">
                  <c:v>4.5486425120773104E-6</c:v>
                </c:pt>
                <c:pt idx="179">
                  <c:v>4.4955893719806891E-6</c:v>
                </c:pt>
                <c:pt idx="180">
                  <c:v>4.6363140096618473E-6</c:v>
                </c:pt>
                <c:pt idx="181">
                  <c:v>4.7209516908212671E-6</c:v>
                </c:pt>
                <c:pt idx="182">
                  <c:v>4.4938115942029139E-6</c:v>
                </c:pt>
                <c:pt idx="183">
                  <c:v>4.7827777777777824E-6</c:v>
                </c:pt>
                <c:pt idx="184">
                  <c:v>4.2524879227053137E-6</c:v>
                </c:pt>
                <c:pt idx="185">
                  <c:v>4.4619806763285027E-6</c:v>
                </c:pt>
                <c:pt idx="186">
                  <c:v>4.5757342995169104E-6</c:v>
                </c:pt>
                <c:pt idx="187">
                  <c:v>4.5445314009661925E-6</c:v>
                </c:pt>
                <c:pt idx="188">
                  <c:v>4.5639468599033813E-6</c:v>
                </c:pt>
                <c:pt idx="189">
                  <c:v>4.5150048309178804E-6</c:v>
                </c:pt>
                <c:pt idx="190">
                  <c:v>4.4710579710145118E-6</c:v>
                </c:pt>
                <c:pt idx="191">
                  <c:v>4.4997922705314147E-6</c:v>
                </c:pt>
                <c:pt idx="192">
                  <c:v>4.5041980676328504E-6</c:v>
                </c:pt>
                <c:pt idx="193">
                  <c:v>4.5310772946860049E-6</c:v>
                </c:pt>
                <c:pt idx="194">
                  <c:v>4.4306376811594431E-6</c:v>
                </c:pt>
                <c:pt idx="195">
                  <c:v>4.384642512077304E-6</c:v>
                </c:pt>
                <c:pt idx="196">
                  <c:v>4.4981400966183738E-6</c:v>
                </c:pt>
                <c:pt idx="197">
                  <c:v>4.3942705314009714E-6</c:v>
                </c:pt>
                <c:pt idx="198">
                  <c:v>4.4210338164251321E-6</c:v>
                </c:pt>
                <c:pt idx="199">
                  <c:v>4.4077874396135435E-6</c:v>
                </c:pt>
                <c:pt idx="200">
                  <c:v>4.4031642512077379E-6</c:v>
                </c:pt>
                <c:pt idx="201">
                  <c:v>4.5755507246376958E-6</c:v>
                </c:pt>
                <c:pt idx="202">
                  <c:v>4.3864347826087103E-6</c:v>
                </c:pt>
                <c:pt idx="203">
                  <c:v>4.2478888888888924E-6</c:v>
                </c:pt>
                <c:pt idx="204">
                  <c:v>4.4792415458937524E-6</c:v>
                </c:pt>
                <c:pt idx="205">
                  <c:v>4.2686328502415514E-6</c:v>
                </c:pt>
                <c:pt idx="206">
                  <c:v>4.0831884057971202E-6</c:v>
                </c:pt>
                <c:pt idx="207">
                  <c:v>4.4661111111111278E-6</c:v>
                </c:pt>
                <c:pt idx="208">
                  <c:v>4.4025458937198197E-6</c:v>
                </c:pt>
                <c:pt idx="209">
                  <c:v>4.4721062801932521E-6</c:v>
                </c:pt>
                <c:pt idx="210">
                  <c:v>4.3763768115942165E-6</c:v>
                </c:pt>
                <c:pt idx="211">
                  <c:v>4.1109371980676334E-6</c:v>
                </c:pt>
                <c:pt idx="212">
                  <c:v>4.1932270531401108E-6</c:v>
                </c:pt>
                <c:pt idx="213">
                  <c:v>4.3481932367149862E-6</c:v>
                </c:pt>
                <c:pt idx="214">
                  <c:v>4.2695507246376957E-6</c:v>
                </c:pt>
                <c:pt idx="215">
                  <c:v>4.4071835748792361E-6</c:v>
                </c:pt>
                <c:pt idx="216">
                  <c:v>4.3881400966183723E-6</c:v>
                </c:pt>
                <c:pt idx="217">
                  <c:v>4.410251207729478E-6</c:v>
                </c:pt>
                <c:pt idx="218">
                  <c:v>4.2794347826087145E-6</c:v>
                </c:pt>
                <c:pt idx="219">
                  <c:v>3.9467584541062852E-6</c:v>
                </c:pt>
                <c:pt idx="220">
                  <c:v>4.0327004830918087E-6</c:v>
                </c:pt>
                <c:pt idx="221">
                  <c:v>4.1671014492753619E-6</c:v>
                </c:pt>
                <c:pt idx="222">
                  <c:v>4.0868212560386514E-6</c:v>
                </c:pt>
                <c:pt idx="223">
                  <c:v>4.0477729468599031E-6</c:v>
                </c:pt>
                <c:pt idx="224">
                  <c:v>3.897874396135274E-6</c:v>
                </c:pt>
                <c:pt idx="225">
                  <c:v>3.8767439613526658E-6</c:v>
                </c:pt>
                <c:pt idx="226">
                  <c:v>3.9120434782608696E-6</c:v>
                </c:pt>
                <c:pt idx="227">
                  <c:v>3.7532657004831033E-6</c:v>
                </c:pt>
                <c:pt idx="228">
                  <c:v>3.7757681159420395E-6</c:v>
                </c:pt>
                <c:pt idx="229">
                  <c:v>3.8029661835748792E-6</c:v>
                </c:pt>
                <c:pt idx="230">
                  <c:v>3.7764685990338202E-6</c:v>
                </c:pt>
                <c:pt idx="231">
                  <c:v>3.8606714975845497E-6</c:v>
                </c:pt>
                <c:pt idx="232">
                  <c:v>3.9530048309178848E-6</c:v>
                </c:pt>
                <c:pt idx="233">
                  <c:v>3.8828937198067712E-6</c:v>
                </c:pt>
                <c:pt idx="234">
                  <c:v>3.7741207729468773E-6</c:v>
                </c:pt>
                <c:pt idx="235">
                  <c:v>3.9008840579710312E-6</c:v>
                </c:pt>
                <c:pt idx="236">
                  <c:v>3.6467874396135346E-6</c:v>
                </c:pt>
                <c:pt idx="237">
                  <c:v>3.5778937198067737E-6</c:v>
                </c:pt>
                <c:pt idx="238">
                  <c:v>3.4130483091787438E-6</c:v>
                </c:pt>
                <c:pt idx="239">
                  <c:v>3.2495217391304504E-6</c:v>
                </c:pt>
              </c:numCache>
            </c:numRef>
          </c:val>
        </c:ser>
        <c:ser>
          <c:idx val="104"/>
          <c:order val="104"/>
          <c:tx>
            <c:strRef>
              <c:f>plot_data_c!$A$106</c:f>
              <c:strCache>
                <c:ptCount val="1"/>
                <c:pt idx="0">
                  <c:v>1040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plot_data_c!$B$106:$IG$106</c:f>
              <c:numCache>
                <c:formatCode>General</c:formatCode>
                <c:ptCount val="240"/>
                <c:pt idx="0">
                  <c:v>7.308851674641172E-6</c:v>
                </c:pt>
                <c:pt idx="1">
                  <c:v>7.4699043062201121E-6</c:v>
                </c:pt>
                <c:pt idx="2">
                  <c:v>7.6151196172248937E-6</c:v>
                </c:pt>
                <c:pt idx="3">
                  <c:v>7.4363157894737174E-6</c:v>
                </c:pt>
                <c:pt idx="4">
                  <c:v>7.5399043062201131E-6</c:v>
                </c:pt>
                <c:pt idx="5">
                  <c:v>7.2009569377990546E-6</c:v>
                </c:pt>
                <c:pt idx="6">
                  <c:v>7.1605263157894857E-6</c:v>
                </c:pt>
                <c:pt idx="7">
                  <c:v>7.3698564593301634E-6</c:v>
                </c:pt>
                <c:pt idx="8">
                  <c:v>7.5321531100478718E-6</c:v>
                </c:pt>
                <c:pt idx="9">
                  <c:v>7.3122488038277716E-6</c:v>
                </c:pt>
                <c:pt idx="10">
                  <c:v>7.4317224880383145E-6</c:v>
                </c:pt>
                <c:pt idx="11">
                  <c:v>7.2847846889952303E-6</c:v>
                </c:pt>
                <c:pt idx="12">
                  <c:v>7.0799043062201133E-6</c:v>
                </c:pt>
                <c:pt idx="13">
                  <c:v>7.0317703349282544E-6</c:v>
                </c:pt>
                <c:pt idx="14">
                  <c:v>7.2752631578947723E-6</c:v>
                </c:pt>
                <c:pt idx="15">
                  <c:v>7.420239234449785E-6</c:v>
                </c:pt>
                <c:pt idx="16">
                  <c:v>7.1269377990430825E-6</c:v>
                </c:pt>
                <c:pt idx="17">
                  <c:v>7.1980382775119698E-6</c:v>
                </c:pt>
                <c:pt idx="18">
                  <c:v>7.2769856459330418E-6</c:v>
                </c:pt>
                <c:pt idx="19">
                  <c:v>7.3076076555024121E-6</c:v>
                </c:pt>
                <c:pt idx="20">
                  <c:v>7.5251674641148595E-6</c:v>
                </c:pt>
                <c:pt idx="21">
                  <c:v>7.5842583732057587E-6</c:v>
                </c:pt>
                <c:pt idx="22">
                  <c:v>7.4239712918660494E-6</c:v>
                </c:pt>
                <c:pt idx="23">
                  <c:v>7.5741626794258544E-6</c:v>
                </c:pt>
                <c:pt idx="24">
                  <c:v>7.4549282296650837E-6</c:v>
                </c:pt>
                <c:pt idx="25">
                  <c:v>7.4888516746411788E-6</c:v>
                </c:pt>
                <c:pt idx="26">
                  <c:v>7.6366985645933351E-6</c:v>
                </c:pt>
                <c:pt idx="27">
                  <c:v>7.4881818181818398E-6</c:v>
                </c:pt>
                <c:pt idx="28">
                  <c:v>7.5241626794258472E-6</c:v>
                </c:pt>
                <c:pt idx="29">
                  <c:v>7.571004784689027E-6</c:v>
                </c:pt>
                <c:pt idx="30">
                  <c:v>7.3700956937799288E-6</c:v>
                </c:pt>
                <c:pt idx="31">
                  <c:v>7.4566507177033795E-6</c:v>
                </c:pt>
                <c:pt idx="32">
                  <c:v>7.0470813397129332E-6</c:v>
                </c:pt>
                <c:pt idx="33">
                  <c:v>7.398277511961746E-6</c:v>
                </c:pt>
                <c:pt idx="34">
                  <c:v>7.5522488038277761E-6</c:v>
                </c:pt>
                <c:pt idx="35">
                  <c:v>7.1466507177033774E-6</c:v>
                </c:pt>
                <c:pt idx="36">
                  <c:v>7.6602870813397333E-6</c:v>
                </c:pt>
                <c:pt idx="37">
                  <c:v>7.609282296650741E-6</c:v>
                </c:pt>
                <c:pt idx="38">
                  <c:v>7.2593779904306556E-6</c:v>
                </c:pt>
                <c:pt idx="39">
                  <c:v>7.9653110047847196E-6</c:v>
                </c:pt>
                <c:pt idx="40">
                  <c:v>7.8126315789473822E-6</c:v>
                </c:pt>
                <c:pt idx="41">
                  <c:v>7.7652153110048035E-6</c:v>
                </c:pt>
                <c:pt idx="42">
                  <c:v>7.9354545454545707E-6</c:v>
                </c:pt>
                <c:pt idx="43">
                  <c:v>7.6247368421052638E-6</c:v>
                </c:pt>
                <c:pt idx="44">
                  <c:v>8.1119138755980864E-6</c:v>
                </c:pt>
                <c:pt idx="45">
                  <c:v>7.7009569377990523E-6</c:v>
                </c:pt>
                <c:pt idx="46">
                  <c:v>7.6020574162679522E-6</c:v>
                </c:pt>
                <c:pt idx="47">
                  <c:v>7.6255980861244176E-6</c:v>
                </c:pt>
                <c:pt idx="48">
                  <c:v>8.0091387559808728E-6</c:v>
                </c:pt>
                <c:pt idx="49">
                  <c:v>8.1258373205741766E-6</c:v>
                </c:pt>
                <c:pt idx="50">
                  <c:v>8.006220095693799E-6</c:v>
                </c:pt>
                <c:pt idx="51">
                  <c:v>7.9072248803828029E-6</c:v>
                </c:pt>
                <c:pt idx="52">
                  <c:v>8.2790430622009793E-6</c:v>
                </c:pt>
                <c:pt idx="53">
                  <c:v>8.3500000000000386E-6</c:v>
                </c:pt>
                <c:pt idx="54">
                  <c:v>8.1794736842105258E-6</c:v>
                </c:pt>
                <c:pt idx="55">
                  <c:v>8.5277033492823176E-6</c:v>
                </c:pt>
                <c:pt idx="56">
                  <c:v>8.6583253588516743E-6</c:v>
                </c:pt>
                <c:pt idx="57">
                  <c:v>8.8514354066985959E-6</c:v>
                </c:pt>
                <c:pt idx="58">
                  <c:v>8.9106220095694183E-6</c:v>
                </c:pt>
                <c:pt idx="59">
                  <c:v>9.0854545454545834E-6</c:v>
                </c:pt>
                <c:pt idx="60">
                  <c:v>8.8911961722488386E-6</c:v>
                </c:pt>
                <c:pt idx="61">
                  <c:v>9.1096172248804202E-6</c:v>
                </c:pt>
                <c:pt idx="62">
                  <c:v>8.6381339712918656E-6</c:v>
                </c:pt>
                <c:pt idx="63">
                  <c:v>8.7009090909091253E-6</c:v>
                </c:pt>
                <c:pt idx="64">
                  <c:v>8.9419617224880468E-6</c:v>
                </c:pt>
                <c:pt idx="65">
                  <c:v>9.0759808612440657E-6</c:v>
                </c:pt>
                <c:pt idx="66">
                  <c:v>8.9675119617225062E-6</c:v>
                </c:pt>
                <c:pt idx="67">
                  <c:v>9.3827272727273309E-6</c:v>
                </c:pt>
                <c:pt idx="68">
                  <c:v>9.8088995215311257E-6</c:v>
                </c:pt>
                <c:pt idx="69">
                  <c:v>9.9939712918660561E-6</c:v>
                </c:pt>
                <c:pt idx="70">
                  <c:v>9.6940191387560138E-6</c:v>
                </c:pt>
                <c:pt idx="71">
                  <c:v>9.5151196172249246E-6</c:v>
                </c:pt>
                <c:pt idx="72">
                  <c:v>9.2354545454545735E-6</c:v>
                </c:pt>
                <c:pt idx="73">
                  <c:v>9.5543540669856816E-6</c:v>
                </c:pt>
                <c:pt idx="74">
                  <c:v>9.556602870813441E-6</c:v>
                </c:pt>
                <c:pt idx="75">
                  <c:v>9.5402870813397322E-6</c:v>
                </c:pt>
                <c:pt idx="76">
                  <c:v>9.7734449760765895E-6</c:v>
                </c:pt>
                <c:pt idx="77">
                  <c:v>9.655741626794293E-6</c:v>
                </c:pt>
                <c:pt idx="78">
                  <c:v>9.1853110047847147E-6</c:v>
                </c:pt>
                <c:pt idx="79">
                  <c:v>9.395502392344547E-6</c:v>
                </c:pt>
                <c:pt idx="80">
                  <c:v>9.3071291866028765E-6</c:v>
                </c:pt>
                <c:pt idx="81">
                  <c:v>9.4532535885167803E-6</c:v>
                </c:pt>
                <c:pt idx="82">
                  <c:v>9.6745933014354307E-6</c:v>
                </c:pt>
                <c:pt idx="83">
                  <c:v>9.4167464114833016E-6</c:v>
                </c:pt>
                <c:pt idx="84">
                  <c:v>9.6847846889952531E-6</c:v>
                </c:pt>
                <c:pt idx="85">
                  <c:v>9.7743062200957163E-6</c:v>
                </c:pt>
                <c:pt idx="86">
                  <c:v>9.854928229665109E-6</c:v>
                </c:pt>
                <c:pt idx="87">
                  <c:v>1.0270430622009581E-5</c:v>
                </c:pt>
                <c:pt idx="88">
                  <c:v>9.923397129186635E-6</c:v>
                </c:pt>
                <c:pt idx="89">
                  <c:v>9.8470813397129539E-6</c:v>
                </c:pt>
                <c:pt idx="90">
                  <c:v>1.000377990430625E-5</c:v>
                </c:pt>
                <c:pt idx="91">
                  <c:v>1.0160861244019202E-5</c:v>
                </c:pt>
                <c:pt idx="92">
                  <c:v>1.0054019138755983E-5</c:v>
                </c:pt>
                <c:pt idx="93">
                  <c:v>1.0137751196172281E-5</c:v>
                </c:pt>
                <c:pt idx="94">
                  <c:v>1.007784688995216E-5</c:v>
                </c:pt>
                <c:pt idx="95">
                  <c:v>9.9907177033493243E-6</c:v>
                </c:pt>
                <c:pt idx="96">
                  <c:v>1.0208516746411512E-5</c:v>
                </c:pt>
                <c:pt idx="97">
                  <c:v>1.0198660287081341E-5</c:v>
                </c:pt>
                <c:pt idx="98">
                  <c:v>1.0683540669856504E-5</c:v>
                </c:pt>
                <c:pt idx="99">
                  <c:v>1.0516411483253587E-5</c:v>
                </c:pt>
                <c:pt idx="100">
                  <c:v>1.0422248803827761E-5</c:v>
                </c:pt>
                <c:pt idx="101">
                  <c:v>1.0628421052631614E-5</c:v>
                </c:pt>
                <c:pt idx="102">
                  <c:v>1.0311148325358863E-5</c:v>
                </c:pt>
                <c:pt idx="103">
                  <c:v>9.8360765550239748E-6</c:v>
                </c:pt>
                <c:pt idx="104">
                  <c:v>9.6047846889952521E-6</c:v>
                </c:pt>
                <c:pt idx="105">
                  <c:v>9.8961244019138748E-6</c:v>
                </c:pt>
                <c:pt idx="106">
                  <c:v>1.0482057416267994E-5</c:v>
                </c:pt>
                <c:pt idx="107">
                  <c:v>1.0121626794258403E-5</c:v>
                </c:pt>
                <c:pt idx="108">
                  <c:v>9.8439234449760774E-6</c:v>
                </c:pt>
                <c:pt idx="109">
                  <c:v>9.6463157894736844E-6</c:v>
                </c:pt>
                <c:pt idx="110">
                  <c:v>9.9445933014354247E-6</c:v>
                </c:pt>
                <c:pt idx="111">
                  <c:v>9.717846889952174E-6</c:v>
                </c:pt>
                <c:pt idx="112">
                  <c:v>1.0122296650717724E-5</c:v>
                </c:pt>
                <c:pt idx="113">
                  <c:v>9.9403349282297103E-6</c:v>
                </c:pt>
                <c:pt idx="114">
                  <c:v>1.0321961722488066E-5</c:v>
                </c:pt>
                <c:pt idx="115">
                  <c:v>1.0045023923444976E-5</c:v>
                </c:pt>
                <c:pt idx="116">
                  <c:v>1.0118325358851681E-5</c:v>
                </c:pt>
                <c:pt idx="117">
                  <c:v>1.0513444976076554E-5</c:v>
                </c:pt>
                <c:pt idx="118">
                  <c:v>1.0486220095693802E-5</c:v>
                </c:pt>
                <c:pt idx="119">
                  <c:v>1.0117416267942587E-5</c:v>
                </c:pt>
                <c:pt idx="120">
                  <c:v>1.0084449760765595E-5</c:v>
                </c:pt>
                <c:pt idx="121">
                  <c:v>9.6871770334928226E-6</c:v>
                </c:pt>
                <c:pt idx="122">
                  <c:v>1.0388995215311047E-5</c:v>
                </c:pt>
                <c:pt idx="123">
                  <c:v>1.0186507177033503E-5</c:v>
                </c:pt>
                <c:pt idx="124">
                  <c:v>1.0138995215311029E-5</c:v>
                </c:pt>
                <c:pt idx="125">
                  <c:v>1.0427751196172293E-5</c:v>
                </c:pt>
                <c:pt idx="126">
                  <c:v>1.0769904306220123E-5</c:v>
                </c:pt>
                <c:pt idx="127">
                  <c:v>1.1159138755980885E-5</c:v>
                </c:pt>
                <c:pt idx="128">
                  <c:v>1.1285119617224925E-5</c:v>
                </c:pt>
                <c:pt idx="129">
                  <c:v>1.1394210526315801E-5</c:v>
                </c:pt>
                <c:pt idx="130">
                  <c:v>1.1600765550239269E-5</c:v>
                </c:pt>
                <c:pt idx="131">
                  <c:v>1.1305023923444979E-5</c:v>
                </c:pt>
                <c:pt idx="132">
                  <c:v>9.7040669856459651E-6</c:v>
                </c:pt>
                <c:pt idx="133">
                  <c:v>9.0013875598086566E-6</c:v>
                </c:pt>
                <c:pt idx="134">
                  <c:v>8.4157894736842648E-6</c:v>
                </c:pt>
                <c:pt idx="135">
                  <c:v>7.5432057416268167E-6</c:v>
                </c:pt>
                <c:pt idx="136">
                  <c:v>7.398277511961746E-6</c:v>
                </c:pt>
                <c:pt idx="137">
                  <c:v>7.6204784688995367E-6</c:v>
                </c:pt>
                <c:pt idx="138">
                  <c:v>7.427846889952179E-6</c:v>
                </c:pt>
                <c:pt idx="139">
                  <c:v>7.4020574162679592E-6</c:v>
                </c:pt>
                <c:pt idx="140">
                  <c:v>7.5669856459330331E-6</c:v>
                </c:pt>
                <c:pt idx="141">
                  <c:v>7.6552153110047994E-6</c:v>
                </c:pt>
                <c:pt idx="142">
                  <c:v>7.6880382775119634E-6</c:v>
                </c:pt>
                <c:pt idx="143">
                  <c:v>7.6136842105263265E-6</c:v>
                </c:pt>
                <c:pt idx="144">
                  <c:v>7.5330143540669977E-6</c:v>
                </c:pt>
                <c:pt idx="145">
                  <c:v>7.4957416267942849E-6</c:v>
                </c:pt>
                <c:pt idx="146">
                  <c:v>6.8084688995215538E-6</c:v>
                </c:pt>
                <c:pt idx="147">
                  <c:v>6.4758373205741915E-6</c:v>
                </c:pt>
                <c:pt idx="148">
                  <c:v>6.0559808612440192E-6</c:v>
                </c:pt>
                <c:pt idx="149">
                  <c:v>6.0363157894737105E-6</c:v>
                </c:pt>
                <c:pt idx="150">
                  <c:v>5.6611004784689023E-6</c:v>
                </c:pt>
                <c:pt idx="151">
                  <c:v>4.9614354066985772E-6</c:v>
                </c:pt>
                <c:pt idx="152">
                  <c:v>4.2409808612440281E-6</c:v>
                </c:pt>
                <c:pt idx="153">
                  <c:v>4.2851674641148566E-6</c:v>
                </c:pt>
                <c:pt idx="154">
                  <c:v>4.5094258373205833E-6</c:v>
                </c:pt>
                <c:pt idx="155">
                  <c:v>4.6896985645933242E-6</c:v>
                </c:pt>
                <c:pt idx="156">
                  <c:v>4.8209090909090989E-6</c:v>
                </c:pt>
                <c:pt idx="157">
                  <c:v>4.5213923444976283E-6</c:v>
                </c:pt>
                <c:pt idx="158">
                  <c:v>4.5635215311004783E-6</c:v>
                </c:pt>
                <c:pt idx="159">
                  <c:v>4.5020000000000113E-6</c:v>
                </c:pt>
                <c:pt idx="160">
                  <c:v>4.9326794258373518E-6</c:v>
                </c:pt>
                <c:pt idx="161">
                  <c:v>4.5951866028708134E-6</c:v>
                </c:pt>
                <c:pt idx="162">
                  <c:v>4.1861148325358856E-6</c:v>
                </c:pt>
                <c:pt idx="163">
                  <c:v>4.4174928229665163E-6</c:v>
                </c:pt>
                <c:pt idx="164">
                  <c:v>4.8726315789473773E-6</c:v>
                </c:pt>
                <c:pt idx="165">
                  <c:v>4.7679712918660379E-6</c:v>
                </c:pt>
                <c:pt idx="166">
                  <c:v>4.816411483253608E-6</c:v>
                </c:pt>
                <c:pt idx="167">
                  <c:v>4.7598660287081542E-6</c:v>
                </c:pt>
                <c:pt idx="168">
                  <c:v>4.7762009569378152E-6</c:v>
                </c:pt>
                <c:pt idx="169">
                  <c:v>4.6887272727272806E-6</c:v>
                </c:pt>
                <c:pt idx="170">
                  <c:v>4.7016315789473809E-6</c:v>
                </c:pt>
                <c:pt idx="171">
                  <c:v>4.7568133971292032E-6</c:v>
                </c:pt>
                <c:pt idx="172">
                  <c:v>4.4355071770335012E-6</c:v>
                </c:pt>
                <c:pt idx="173">
                  <c:v>4.6103588516746523E-6</c:v>
                </c:pt>
                <c:pt idx="174">
                  <c:v>4.7744976076555104E-6</c:v>
                </c:pt>
                <c:pt idx="175">
                  <c:v>4.5159904306220134E-6</c:v>
                </c:pt>
                <c:pt idx="176">
                  <c:v>4.6604210526315834E-6</c:v>
                </c:pt>
                <c:pt idx="177">
                  <c:v>4.4766076555024176E-6</c:v>
                </c:pt>
                <c:pt idx="178">
                  <c:v>4.4712822966507415E-6</c:v>
                </c:pt>
                <c:pt idx="179">
                  <c:v>4.4864114832536154E-6</c:v>
                </c:pt>
                <c:pt idx="180">
                  <c:v>4.3639665071770339E-6</c:v>
                </c:pt>
                <c:pt idx="181">
                  <c:v>4.4348516746411645E-6</c:v>
                </c:pt>
                <c:pt idx="182">
                  <c:v>4.4685502392344514E-6</c:v>
                </c:pt>
                <c:pt idx="183">
                  <c:v>4.7651674641148537E-6</c:v>
                </c:pt>
                <c:pt idx="184">
                  <c:v>4.6132727272727431E-6</c:v>
                </c:pt>
                <c:pt idx="185">
                  <c:v>4.4692918660287124E-6</c:v>
                </c:pt>
                <c:pt idx="186">
                  <c:v>4.5201578947368495E-6</c:v>
                </c:pt>
                <c:pt idx="187">
                  <c:v>4.3331531100478631E-6</c:v>
                </c:pt>
                <c:pt idx="188">
                  <c:v>4.2848229665071861E-6</c:v>
                </c:pt>
                <c:pt idx="189">
                  <c:v>4.254277511961736E-6</c:v>
                </c:pt>
                <c:pt idx="190">
                  <c:v>4.2801770334928437E-6</c:v>
                </c:pt>
                <c:pt idx="191">
                  <c:v>4.3695023923445142E-6</c:v>
                </c:pt>
                <c:pt idx="192">
                  <c:v>4.4154641148325567E-6</c:v>
                </c:pt>
                <c:pt idx="193">
                  <c:v>4.3987990430622156E-6</c:v>
                </c:pt>
                <c:pt idx="194">
                  <c:v>4.4207368421052628E-6</c:v>
                </c:pt>
                <c:pt idx="195">
                  <c:v>4.2087224880382955E-6</c:v>
                </c:pt>
                <c:pt idx="196">
                  <c:v>4.2150574162679421E-6</c:v>
                </c:pt>
                <c:pt idx="197">
                  <c:v>4.5104545454545543E-6</c:v>
                </c:pt>
                <c:pt idx="198">
                  <c:v>4.4871866028708247E-6</c:v>
                </c:pt>
                <c:pt idx="199">
                  <c:v>4.4873540669856504E-6</c:v>
                </c:pt>
                <c:pt idx="200">
                  <c:v>4.3362918660287104E-6</c:v>
                </c:pt>
                <c:pt idx="201">
                  <c:v>4.4557511961722663E-6</c:v>
                </c:pt>
                <c:pt idx="202">
                  <c:v>4.3887368421052629E-6</c:v>
                </c:pt>
                <c:pt idx="203">
                  <c:v>4.2138660287081488E-6</c:v>
                </c:pt>
                <c:pt idx="204">
                  <c:v>4.3012822966507339E-6</c:v>
                </c:pt>
                <c:pt idx="205">
                  <c:v>4.2027942583732094E-6</c:v>
                </c:pt>
                <c:pt idx="206">
                  <c:v>4.2524401913875802E-6</c:v>
                </c:pt>
                <c:pt idx="207">
                  <c:v>4.2491148325358874E-6</c:v>
                </c:pt>
                <c:pt idx="208">
                  <c:v>4.4618564593301575E-6</c:v>
                </c:pt>
                <c:pt idx="209">
                  <c:v>4.2830622009569522E-6</c:v>
                </c:pt>
                <c:pt idx="210">
                  <c:v>4.3570622009569374E-6</c:v>
                </c:pt>
                <c:pt idx="211">
                  <c:v>4.237172248803841E-6</c:v>
                </c:pt>
                <c:pt idx="212">
                  <c:v>4.4198325358851846E-6</c:v>
                </c:pt>
                <c:pt idx="213">
                  <c:v>4.3292248803827882E-6</c:v>
                </c:pt>
                <c:pt idx="214">
                  <c:v>3.9804354066985717E-6</c:v>
                </c:pt>
                <c:pt idx="215">
                  <c:v>4.1450239234449902E-6</c:v>
                </c:pt>
                <c:pt idx="216">
                  <c:v>4.2030909090909133E-6</c:v>
                </c:pt>
                <c:pt idx="217">
                  <c:v>4.0949665071770336E-6</c:v>
                </c:pt>
                <c:pt idx="218">
                  <c:v>3.8950526315789496E-6</c:v>
                </c:pt>
                <c:pt idx="219">
                  <c:v>3.7848612440191535E-6</c:v>
                </c:pt>
                <c:pt idx="220">
                  <c:v>3.870483253588525E-6</c:v>
                </c:pt>
                <c:pt idx="221">
                  <c:v>3.9821961722488141E-6</c:v>
                </c:pt>
                <c:pt idx="222">
                  <c:v>3.870913875598096E-6</c:v>
                </c:pt>
                <c:pt idx="223">
                  <c:v>4.0601866028708134E-6</c:v>
                </c:pt>
                <c:pt idx="224">
                  <c:v>3.8362344497607734E-6</c:v>
                </c:pt>
                <c:pt idx="225">
                  <c:v>3.5805215311004951E-6</c:v>
                </c:pt>
                <c:pt idx="226">
                  <c:v>3.8477177033492952E-6</c:v>
                </c:pt>
                <c:pt idx="227">
                  <c:v>3.9495885167464271E-6</c:v>
                </c:pt>
                <c:pt idx="228">
                  <c:v>3.7851770334928357E-6</c:v>
                </c:pt>
                <c:pt idx="229">
                  <c:v>3.7590334928229822E-6</c:v>
                </c:pt>
                <c:pt idx="230">
                  <c:v>3.7301866028708271E-6</c:v>
                </c:pt>
                <c:pt idx="231">
                  <c:v>4.1139377990430734E-6</c:v>
                </c:pt>
                <c:pt idx="232">
                  <c:v>3.9605980861244172E-6</c:v>
                </c:pt>
                <c:pt idx="233">
                  <c:v>4.0603827751196332E-6</c:v>
                </c:pt>
                <c:pt idx="234">
                  <c:v>4.1260334928229831E-6</c:v>
                </c:pt>
                <c:pt idx="235">
                  <c:v>3.7250334928229826E-6</c:v>
                </c:pt>
                <c:pt idx="236">
                  <c:v>3.7624449760765665E-6</c:v>
                </c:pt>
                <c:pt idx="237">
                  <c:v>3.5396411483253696E-6</c:v>
                </c:pt>
                <c:pt idx="238">
                  <c:v>3.4138755980861333E-6</c:v>
                </c:pt>
                <c:pt idx="239">
                  <c:v>3.2757081339712969E-6</c:v>
                </c:pt>
              </c:numCache>
            </c:numRef>
          </c:val>
        </c:ser>
        <c:ser>
          <c:idx val="105"/>
          <c:order val="105"/>
          <c:tx>
            <c:strRef>
              <c:f>plot_data_c!$A$107</c:f>
              <c:strCache>
                <c:ptCount val="1"/>
                <c:pt idx="0">
                  <c:v>1050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plot_data_c!$B$107:$IG$107</c:f>
              <c:numCache>
                <c:formatCode>General</c:formatCode>
                <c:ptCount val="240"/>
                <c:pt idx="0">
                  <c:v>7.3368720379147161E-6</c:v>
                </c:pt>
                <c:pt idx="1">
                  <c:v>7.2528909952606948E-6</c:v>
                </c:pt>
                <c:pt idx="2">
                  <c:v>7.4001421800948234E-6</c:v>
                </c:pt>
                <c:pt idx="3">
                  <c:v>7.2752606635071396E-6</c:v>
                </c:pt>
                <c:pt idx="4">
                  <c:v>7.7373933649289384E-6</c:v>
                </c:pt>
                <c:pt idx="5">
                  <c:v>7.3377725118483621E-6</c:v>
                </c:pt>
                <c:pt idx="6">
                  <c:v>6.9543127962085521E-6</c:v>
                </c:pt>
                <c:pt idx="7">
                  <c:v>7.1400947867298806E-6</c:v>
                </c:pt>
                <c:pt idx="8">
                  <c:v>7.1270616113744221E-6</c:v>
                </c:pt>
                <c:pt idx="9">
                  <c:v>7.114454976303317E-6</c:v>
                </c:pt>
                <c:pt idx="10">
                  <c:v>7.0208056872038069E-6</c:v>
                </c:pt>
                <c:pt idx="11">
                  <c:v>7.2367772511848654E-6</c:v>
                </c:pt>
                <c:pt idx="12">
                  <c:v>7.193744075829403E-6</c:v>
                </c:pt>
                <c:pt idx="13">
                  <c:v>7.0921800947867475E-6</c:v>
                </c:pt>
                <c:pt idx="14">
                  <c:v>7.0501421800948166E-6</c:v>
                </c:pt>
                <c:pt idx="15">
                  <c:v>7.1721800947867476E-6</c:v>
                </c:pt>
                <c:pt idx="16">
                  <c:v>7.177819905213292E-6</c:v>
                </c:pt>
                <c:pt idx="17">
                  <c:v>7.3673459715639907E-6</c:v>
                </c:pt>
                <c:pt idx="18">
                  <c:v>7.1454502369668364E-6</c:v>
                </c:pt>
                <c:pt idx="19">
                  <c:v>7.3250710900474088E-6</c:v>
                </c:pt>
                <c:pt idx="20">
                  <c:v>7.2684834123222955E-6</c:v>
                </c:pt>
                <c:pt idx="21">
                  <c:v>7.3469668246445743E-6</c:v>
                </c:pt>
                <c:pt idx="22">
                  <c:v>7.2496682464455211E-6</c:v>
                </c:pt>
                <c:pt idx="23">
                  <c:v>7.8069194312796509E-6</c:v>
                </c:pt>
                <c:pt idx="24">
                  <c:v>7.2484834123223033E-6</c:v>
                </c:pt>
                <c:pt idx="25">
                  <c:v>7.5064454976303619E-6</c:v>
                </c:pt>
                <c:pt idx="26">
                  <c:v>7.6251184834123469E-6</c:v>
                </c:pt>
                <c:pt idx="27">
                  <c:v>7.5045971563981203E-6</c:v>
                </c:pt>
                <c:pt idx="28">
                  <c:v>7.2311848341232434E-6</c:v>
                </c:pt>
                <c:pt idx="29">
                  <c:v>7.440616113744109E-6</c:v>
                </c:pt>
                <c:pt idx="30">
                  <c:v>7.3363981042654327E-6</c:v>
                </c:pt>
                <c:pt idx="31">
                  <c:v>7.3920379146919571E-6</c:v>
                </c:pt>
                <c:pt idx="32">
                  <c:v>7.0465402843602154E-6</c:v>
                </c:pt>
                <c:pt idx="33">
                  <c:v>7.4596682464455191E-6</c:v>
                </c:pt>
                <c:pt idx="34">
                  <c:v>7.411279620853117E-6</c:v>
                </c:pt>
                <c:pt idx="35">
                  <c:v>7.3407109004739522E-6</c:v>
                </c:pt>
                <c:pt idx="36">
                  <c:v>7.4954502369668423E-6</c:v>
                </c:pt>
                <c:pt idx="37">
                  <c:v>7.5441232227488382E-6</c:v>
                </c:pt>
                <c:pt idx="38">
                  <c:v>7.557251184834161E-6</c:v>
                </c:pt>
                <c:pt idx="39">
                  <c:v>7.9430805687203965E-6</c:v>
                </c:pt>
                <c:pt idx="40">
                  <c:v>7.8835545023696855E-6</c:v>
                </c:pt>
                <c:pt idx="41">
                  <c:v>7.776161137440791E-6</c:v>
                </c:pt>
                <c:pt idx="42">
                  <c:v>7.4991943127962303E-6</c:v>
                </c:pt>
                <c:pt idx="43">
                  <c:v>7.917393364928935E-6</c:v>
                </c:pt>
                <c:pt idx="44">
                  <c:v>7.7206161137441063E-6</c:v>
                </c:pt>
                <c:pt idx="45">
                  <c:v>7.6201895734597183E-6</c:v>
                </c:pt>
                <c:pt idx="46">
                  <c:v>7.739810426540304E-6</c:v>
                </c:pt>
                <c:pt idx="47">
                  <c:v>7.7872037914692262E-6</c:v>
                </c:pt>
                <c:pt idx="48">
                  <c:v>7.9638862559241984E-6</c:v>
                </c:pt>
                <c:pt idx="49">
                  <c:v>7.9667772511848644E-6</c:v>
                </c:pt>
                <c:pt idx="50">
                  <c:v>7.9809478672985937E-6</c:v>
                </c:pt>
                <c:pt idx="51">
                  <c:v>8.136872037914716E-6</c:v>
                </c:pt>
                <c:pt idx="52">
                  <c:v>8.0961137440758291E-6</c:v>
                </c:pt>
                <c:pt idx="53">
                  <c:v>8.3524644549763563E-6</c:v>
                </c:pt>
                <c:pt idx="54">
                  <c:v>8.2798578199052645E-6</c:v>
                </c:pt>
                <c:pt idx="55">
                  <c:v>8.3736492890995629E-6</c:v>
                </c:pt>
                <c:pt idx="56">
                  <c:v>8.682085308056896E-6</c:v>
                </c:pt>
                <c:pt idx="57">
                  <c:v>8.4616587677725125E-6</c:v>
                </c:pt>
                <c:pt idx="58">
                  <c:v>8.7300473933649616E-6</c:v>
                </c:pt>
                <c:pt idx="59">
                  <c:v>8.8534597156398602E-6</c:v>
                </c:pt>
                <c:pt idx="60">
                  <c:v>8.6718483412322425E-6</c:v>
                </c:pt>
                <c:pt idx="61">
                  <c:v>8.8476303317535762E-6</c:v>
                </c:pt>
                <c:pt idx="62">
                  <c:v>8.732037914691979E-6</c:v>
                </c:pt>
                <c:pt idx="63">
                  <c:v>8.8154028436019513E-6</c:v>
                </c:pt>
                <c:pt idx="64">
                  <c:v>8.9072511848341235E-6</c:v>
                </c:pt>
                <c:pt idx="65">
                  <c:v>8.8075355450237403E-6</c:v>
                </c:pt>
                <c:pt idx="66">
                  <c:v>9.0675829383886847E-6</c:v>
                </c:pt>
                <c:pt idx="67">
                  <c:v>9.0757345971564557E-6</c:v>
                </c:pt>
                <c:pt idx="68">
                  <c:v>9.8787203791469673E-6</c:v>
                </c:pt>
                <c:pt idx="69">
                  <c:v>9.8495260663507392E-6</c:v>
                </c:pt>
                <c:pt idx="70">
                  <c:v>9.6520379146919956E-6</c:v>
                </c:pt>
                <c:pt idx="71">
                  <c:v>9.2810426540284701E-6</c:v>
                </c:pt>
                <c:pt idx="72">
                  <c:v>8.9602369668246897E-6</c:v>
                </c:pt>
                <c:pt idx="73">
                  <c:v>9.3023696682464804E-6</c:v>
                </c:pt>
                <c:pt idx="74">
                  <c:v>9.2407109004739366E-6</c:v>
                </c:pt>
                <c:pt idx="75">
                  <c:v>9.278199052132719E-6</c:v>
                </c:pt>
                <c:pt idx="76">
                  <c:v>9.6399052132701645E-6</c:v>
                </c:pt>
                <c:pt idx="77">
                  <c:v>9.4694786729858162E-6</c:v>
                </c:pt>
                <c:pt idx="78">
                  <c:v>9.2757819905213669E-6</c:v>
                </c:pt>
                <c:pt idx="79">
                  <c:v>9.0867772511848672E-6</c:v>
                </c:pt>
                <c:pt idx="80">
                  <c:v>9.5522748815166179E-6</c:v>
                </c:pt>
                <c:pt idx="81">
                  <c:v>9.6485781990521337E-6</c:v>
                </c:pt>
                <c:pt idx="82">
                  <c:v>9.46018957345976E-6</c:v>
                </c:pt>
                <c:pt idx="83">
                  <c:v>9.7314218009478705E-6</c:v>
                </c:pt>
                <c:pt idx="84">
                  <c:v>9.6356398104265852E-6</c:v>
                </c:pt>
                <c:pt idx="85">
                  <c:v>9.8372037914692235E-6</c:v>
                </c:pt>
                <c:pt idx="86">
                  <c:v>9.9673459715640243E-6</c:v>
                </c:pt>
                <c:pt idx="87">
                  <c:v>1.0068578199052186E-5</c:v>
                </c:pt>
                <c:pt idx="88">
                  <c:v>9.6363507109004747E-6</c:v>
                </c:pt>
                <c:pt idx="89">
                  <c:v>9.8159241706161416E-6</c:v>
                </c:pt>
                <c:pt idx="90">
                  <c:v>9.8728436018957736E-6</c:v>
                </c:pt>
                <c:pt idx="91">
                  <c:v>9.587109004739371E-6</c:v>
                </c:pt>
                <c:pt idx="92">
                  <c:v>9.8275829383886859E-6</c:v>
                </c:pt>
                <c:pt idx="93">
                  <c:v>1.0211042654028439E-5</c:v>
                </c:pt>
                <c:pt idx="94">
                  <c:v>1.027947867298581E-5</c:v>
                </c:pt>
                <c:pt idx="95">
                  <c:v>1.0358578199052181E-5</c:v>
                </c:pt>
                <c:pt idx="96">
                  <c:v>9.8255924170616737E-6</c:v>
                </c:pt>
                <c:pt idx="97">
                  <c:v>1.0189715639810471E-5</c:v>
                </c:pt>
                <c:pt idx="98">
                  <c:v>1.0363222748815214E-5</c:v>
                </c:pt>
                <c:pt idx="99">
                  <c:v>1.0135355450236971E-5</c:v>
                </c:pt>
                <c:pt idx="100">
                  <c:v>9.9921327014218372E-6</c:v>
                </c:pt>
                <c:pt idx="101">
                  <c:v>9.9033175355450702E-6</c:v>
                </c:pt>
                <c:pt idx="102">
                  <c:v>9.8382938388625804E-6</c:v>
                </c:pt>
                <c:pt idx="103">
                  <c:v>9.7997156398104462E-6</c:v>
                </c:pt>
                <c:pt idx="104">
                  <c:v>9.6452606635071228E-6</c:v>
                </c:pt>
                <c:pt idx="105">
                  <c:v>9.6686729857820105E-6</c:v>
                </c:pt>
                <c:pt idx="106">
                  <c:v>9.6719431279621049E-6</c:v>
                </c:pt>
                <c:pt idx="107">
                  <c:v>1.0256255924170617E-5</c:v>
                </c:pt>
                <c:pt idx="108">
                  <c:v>9.8265876777251739E-6</c:v>
                </c:pt>
                <c:pt idx="109">
                  <c:v>9.5317061611374526E-6</c:v>
                </c:pt>
                <c:pt idx="110">
                  <c:v>9.7675829383886814E-6</c:v>
                </c:pt>
                <c:pt idx="111">
                  <c:v>1.0033270142180119E-5</c:v>
                </c:pt>
                <c:pt idx="112">
                  <c:v>9.8999052132701756E-6</c:v>
                </c:pt>
                <c:pt idx="113">
                  <c:v>9.5845497630331762E-6</c:v>
                </c:pt>
                <c:pt idx="114">
                  <c:v>1.0238578199052181E-5</c:v>
                </c:pt>
                <c:pt idx="115">
                  <c:v>1.0271327014218051E-5</c:v>
                </c:pt>
                <c:pt idx="116">
                  <c:v>1.00532227488152E-5</c:v>
                </c:pt>
                <c:pt idx="117">
                  <c:v>1.032625592417062E-5</c:v>
                </c:pt>
                <c:pt idx="118">
                  <c:v>1.0154834123222749E-5</c:v>
                </c:pt>
                <c:pt idx="119">
                  <c:v>1.0024549763033216E-5</c:v>
                </c:pt>
                <c:pt idx="120">
                  <c:v>9.7569194312796526E-6</c:v>
                </c:pt>
                <c:pt idx="121">
                  <c:v>9.6774407582938719E-6</c:v>
                </c:pt>
                <c:pt idx="122">
                  <c:v>1.0192464454976303E-5</c:v>
                </c:pt>
                <c:pt idx="123">
                  <c:v>9.960805687203827E-6</c:v>
                </c:pt>
                <c:pt idx="124">
                  <c:v>1.0143507109004763E-5</c:v>
                </c:pt>
                <c:pt idx="125">
                  <c:v>1.0244123222748845E-5</c:v>
                </c:pt>
                <c:pt idx="126">
                  <c:v>1.0636018957345972E-5</c:v>
                </c:pt>
                <c:pt idx="127">
                  <c:v>1.0910047393364951E-5</c:v>
                </c:pt>
                <c:pt idx="128">
                  <c:v>1.0804265402843601E-5</c:v>
                </c:pt>
                <c:pt idx="129">
                  <c:v>1.1293554502369705E-5</c:v>
                </c:pt>
                <c:pt idx="130">
                  <c:v>1.1530331753554527E-5</c:v>
                </c:pt>
                <c:pt idx="131">
                  <c:v>1.0947061611374443E-5</c:v>
                </c:pt>
                <c:pt idx="132">
                  <c:v>9.2641706161137526E-6</c:v>
                </c:pt>
                <c:pt idx="133">
                  <c:v>8.4593364928910324E-6</c:v>
                </c:pt>
                <c:pt idx="134">
                  <c:v>7.6585781990521629E-6</c:v>
                </c:pt>
                <c:pt idx="135">
                  <c:v>7.5042180094786936E-6</c:v>
                </c:pt>
                <c:pt idx="136">
                  <c:v>7.515071090047412E-6</c:v>
                </c:pt>
                <c:pt idx="137">
                  <c:v>7.3900000000000182E-6</c:v>
                </c:pt>
                <c:pt idx="138">
                  <c:v>7.254644549763051E-6</c:v>
                </c:pt>
                <c:pt idx="139">
                  <c:v>7.3716587677725424E-6</c:v>
                </c:pt>
                <c:pt idx="140">
                  <c:v>7.7943601895734919E-6</c:v>
                </c:pt>
                <c:pt idx="141">
                  <c:v>7.4362085308057141E-6</c:v>
                </c:pt>
                <c:pt idx="142">
                  <c:v>7.1422274881516906E-6</c:v>
                </c:pt>
                <c:pt idx="143">
                  <c:v>7.1768720379147151E-6</c:v>
                </c:pt>
                <c:pt idx="144">
                  <c:v>7.1435545023696842E-6</c:v>
                </c:pt>
                <c:pt idx="145">
                  <c:v>7.0934597156398407E-6</c:v>
                </c:pt>
                <c:pt idx="146">
                  <c:v>6.8543127962085454E-6</c:v>
                </c:pt>
                <c:pt idx="147">
                  <c:v>6.4454976303317748E-6</c:v>
                </c:pt>
                <c:pt idx="148">
                  <c:v>6.2816113744076034E-6</c:v>
                </c:pt>
                <c:pt idx="149">
                  <c:v>6.0439336492891121E-6</c:v>
                </c:pt>
                <c:pt idx="150">
                  <c:v>5.6641706161137439E-6</c:v>
                </c:pt>
                <c:pt idx="151">
                  <c:v>5.17317535545025E-6</c:v>
                </c:pt>
                <c:pt idx="152">
                  <c:v>4.5633933649289235E-6</c:v>
                </c:pt>
                <c:pt idx="153">
                  <c:v>4.4701184834123517E-6</c:v>
                </c:pt>
                <c:pt idx="154">
                  <c:v>4.4712511848341663E-6</c:v>
                </c:pt>
                <c:pt idx="155">
                  <c:v>4.3066682464455063E-6</c:v>
                </c:pt>
                <c:pt idx="156">
                  <c:v>4.6418720379147055E-6</c:v>
                </c:pt>
                <c:pt idx="157">
                  <c:v>4.4319952606635218E-6</c:v>
                </c:pt>
                <c:pt idx="158">
                  <c:v>4.494507109004752E-6</c:v>
                </c:pt>
                <c:pt idx="159">
                  <c:v>4.6271421800948002E-6</c:v>
                </c:pt>
                <c:pt idx="160">
                  <c:v>4.5531895734597153E-6</c:v>
                </c:pt>
                <c:pt idx="161">
                  <c:v>4.6685071090047499E-6</c:v>
                </c:pt>
                <c:pt idx="162">
                  <c:v>4.4189952606635094E-6</c:v>
                </c:pt>
                <c:pt idx="163">
                  <c:v>4.3271137440758369E-6</c:v>
                </c:pt>
                <c:pt idx="164">
                  <c:v>4.742748815165894E-6</c:v>
                </c:pt>
                <c:pt idx="165">
                  <c:v>4.5046398104265423E-6</c:v>
                </c:pt>
                <c:pt idx="166">
                  <c:v>4.7423222748815347E-6</c:v>
                </c:pt>
                <c:pt idx="167">
                  <c:v>4.5888530805687406E-6</c:v>
                </c:pt>
                <c:pt idx="168">
                  <c:v>4.8779146919431411E-6</c:v>
                </c:pt>
                <c:pt idx="169">
                  <c:v>4.8733649289099603E-6</c:v>
                </c:pt>
                <c:pt idx="170">
                  <c:v>4.7113554502369781E-6</c:v>
                </c:pt>
                <c:pt idx="171">
                  <c:v>5.0048815165876804E-6</c:v>
                </c:pt>
                <c:pt idx="172">
                  <c:v>4.7983886255924354E-6</c:v>
                </c:pt>
                <c:pt idx="173">
                  <c:v>4.5585450236966939E-6</c:v>
                </c:pt>
                <c:pt idx="174">
                  <c:v>4.5695450236966935E-6</c:v>
                </c:pt>
                <c:pt idx="175">
                  <c:v>4.7683886255924323E-6</c:v>
                </c:pt>
                <c:pt idx="176">
                  <c:v>4.8118957345971748E-6</c:v>
                </c:pt>
                <c:pt idx="177">
                  <c:v>4.9610426540284531E-6</c:v>
                </c:pt>
                <c:pt idx="178">
                  <c:v>4.7806161137440989E-6</c:v>
                </c:pt>
                <c:pt idx="179">
                  <c:v>4.474554502369678E-6</c:v>
                </c:pt>
                <c:pt idx="180">
                  <c:v>4.6525829383886304E-6</c:v>
                </c:pt>
                <c:pt idx="181">
                  <c:v>4.3553175355450304E-6</c:v>
                </c:pt>
                <c:pt idx="182">
                  <c:v>4.4334834123222973E-6</c:v>
                </c:pt>
                <c:pt idx="183">
                  <c:v>4.4895260663507134E-6</c:v>
                </c:pt>
                <c:pt idx="184">
                  <c:v>4.5347014218009602E-6</c:v>
                </c:pt>
                <c:pt idx="185">
                  <c:v>4.4210094786729994E-6</c:v>
                </c:pt>
                <c:pt idx="186">
                  <c:v>4.4484170616113888E-6</c:v>
                </c:pt>
                <c:pt idx="187">
                  <c:v>4.2828246445497726E-6</c:v>
                </c:pt>
                <c:pt idx="188">
                  <c:v>4.1299526066350711E-6</c:v>
                </c:pt>
                <c:pt idx="189">
                  <c:v>4.2416919431279821E-6</c:v>
                </c:pt>
                <c:pt idx="190">
                  <c:v>4.1681374407582895E-6</c:v>
                </c:pt>
                <c:pt idx="191">
                  <c:v>4.3374549763033171E-6</c:v>
                </c:pt>
                <c:pt idx="192">
                  <c:v>4.5892085308057031E-6</c:v>
                </c:pt>
                <c:pt idx="193">
                  <c:v>4.5718151658767891E-6</c:v>
                </c:pt>
                <c:pt idx="194">
                  <c:v>4.1492037914692189E-6</c:v>
                </c:pt>
                <c:pt idx="195">
                  <c:v>4.3890284360189702E-6</c:v>
                </c:pt>
                <c:pt idx="196">
                  <c:v>4.3683933649289178E-6</c:v>
                </c:pt>
                <c:pt idx="197">
                  <c:v>4.3521658767772475E-6</c:v>
                </c:pt>
                <c:pt idx="198">
                  <c:v>4.3340236966824781E-6</c:v>
                </c:pt>
                <c:pt idx="199">
                  <c:v>4.4320521327014431E-6</c:v>
                </c:pt>
                <c:pt idx="200">
                  <c:v>4.569578199052154E-6</c:v>
                </c:pt>
                <c:pt idx="201">
                  <c:v>4.5328436018957502E-6</c:v>
                </c:pt>
                <c:pt idx="202">
                  <c:v>4.3838909952606881E-6</c:v>
                </c:pt>
                <c:pt idx="203">
                  <c:v>4.3744597156398299E-6</c:v>
                </c:pt>
                <c:pt idx="204">
                  <c:v>4.340895734597172E-6</c:v>
                </c:pt>
                <c:pt idx="205">
                  <c:v>4.453327014218029E-6</c:v>
                </c:pt>
                <c:pt idx="206">
                  <c:v>4.5271753554502413E-6</c:v>
                </c:pt>
                <c:pt idx="207">
                  <c:v>4.1866303317535704E-6</c:v>
                </c:pt>
                <c:pt idx="208">
                  <c:v>4.0520616113744194E-6</c:v>
                </c:pt>
                <c:pt idx="209">
                  <c:v>4.2558578199052137E-6</c:v>
                </c:pt>
                <c:pt idx="210">
                  <c:v>4.2475165876777294E-6</c:v>
                </c:pt>
                <c:pt idx="211">
                  <c:v>4.3919004739336655E-6</c:v>
                </c:pt>
                <c:pt idx="212">
                  <c:v>4.2584075829384019E-6</c:v>
                </c:pt>
                <c:pt idx="213">
                  <c:v>4.1488530805687354E-6</c:v>
                </c:pt>
                <c:pt idx="214">
                  <c:v>4.1923791469194333E-6</c:v>
                </c:pt>
                <c:pt idx="215">
                  <c:v>4.1190710900474034E-6</c:v>
                </c:pt>
                <c:pt idx="216">
                  <c:v>3.9622511848341251E-6</c:v>
                </c:pt>
                <c:pt idx="217">
                  <c:v>4.1368815165876804E-6</c:v>
                </c:pt>
                <c:pt idx="218">
                  <c:v>3.9734075829384038E-6</c:v>
                </c:pt>
                <c:pt idx="219">
                  <c:v>3.9344360189573632E-6</c:v>
                </c:pt>
                <c:pt idx="220">
                  <c:v>3.8993933649289228E-6</c:v>
                </c:pt>
                <c:pt idx="221">
                  <c:v>4.0232559241706321E-6</c:v>
                </c:pt>
                <c:pt idx="222">
                  <c:v>3.8069526066350786E-6</c:v>
                </c:pt>
                <c:pt idx="223">
                  <c:v>4.3058578199052115E-6</c:v>
                </c:pt>
                <c:pt idx="224">
                  <c:v>3.9676492890995343E-6</c:v>
                </c:pt>
                <c:pt idx="225">
                  <c:v>3.7885402843602027E-6</c:v>
                </c:pt>
                <c:pt idx="226">
                  <c:v>3.8460616113744166E-6</c:v>
                </c:pt>
                <c:pt idx="227">
                  <c:v>3.8919573459715772E-6</c:v>
                </c:pt>
                <c:pt idx="228">
                  <c:v>3.8447203791469349E-6</c:v>
                </c:pt>
                <c:pt idx="229">
                  <c:v>3.9133222748815322E-6</c:v>
                </c:pt>
                <c:pt idx="230">
                  <c:v>3.8894691943128038E-6</c:v>
                </c:pt>
                <c:pt idx="231">
                  <c:v>3.9631042654028615E-6</c:v>
                </c:pt>
                <c:pt idx="232">
                  <c:v>3.9011090047393495E-6</c:v>
                </c:pt>
                <c:pt idx="233">
                  <c:v>3.7592227488151823E-6</c:v>
                </c:pt>
                <c:pt idx="234">
                  <c:v>3.6804075829384042E-6</c:v>
                </c:pt>
                <c:pt idx="235">
                  <c:v>3.7842890995260798E-6</c:v>
                </c:pt>
                <c:pt idx="236">
                  <c:v>3.4913601895734651E-6</c:v>
                </c:pt>
                <c:pt idx="237">
                  <c:v>3.2642985781990654E-6</c:v>
                </c:pt>
                <c:pt idx="238">
                  <c:v>3.4176777251184913E-6</c:v>
                </c:pt>
                <c:pt idx="239">
                  <c:v>3.2224549763033269E-6</c:v>
                </c:pt>
              </c:numCache>
            </c:numRef>
          </c:val>
        </c:ser>
        <c:ser>
          <c:idx val="106"/>
          <c:order val="106"/>
          <c:tx>
            <c:strRef>
              <c:f>plot_data_c!$A$108</c:f>
              <c:strCache>
                <c:ptCount val="1"/>
                <c:pt idx="0">
                  <c:v>1060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plot_data_c!$B$108:$IG$108</c:f>
              <c:numCache>
                <c:formatCode>General</c:formatCode>
                <c:ptCount val="240"/>
                <c:pt idx="0">
                  <c:v>7.388169014084541E-6</c:v>
                </c:pt>
                <c:pt idx="1">
                  <c:v>7.3882159624413354E-6</c:v>
                </c:pt>
                <c:pt idx="2">
                  <c:v>7.2867605633803064E-6</c:v>
                </c:pt>
                <c:pt idx="3">
                  <c:v>7.4110798122065948E-6</c:v>
                </c:pt>
                <c:pt idx="4">
                  <c:v>7.5668544600939121E-6</c:v>
                </c:pt>
                <c:pt idx="5">
                  <c:v>7.6840375586854467E-6</c:v>
                </c:pt>
                <c:pt idx="6">
                  <c:v>7.1223474178403921E-6</c:v>
                </c:pt>
                <c:pt idx="7">
                  <c:v>7.1102347417840559E-6</c:v>
                </c:pt>
                <c:pt idx="8">
                  <c:v>6.9005164319249052E-6</c:v>
                </c:pt>
                <c:pt idx="9">
                  <c:v>7.1151643192488404E-6</c:v>
                </c:pt>
                <c:pt idx="10">
                  <c:v>6.8534741784037711E-6</c:v>
                </c:pt>
                <c:pt idx="11">
                  <c:v>7.2446009389671548E-6</c:v>
                </c:pt>
                <c:pt idx="12">
                  <c:v>7.3106572769953134E-6</c:v>
                </c:pt>
                <c:pt idx="13">
                  <c:v>7.3473239436619936E-6</c:v>
                </c:pt>
                <c:pt idx="14">
                  <c:v>7.0059624413145846E-6</c:v>
                </c:pt>
                <c:pt idx="15">
                  <c:v>7.1977934272300634E-6</c:v>
                </c:pt>
                <c:pt idx="16">
                  <c:v>7.0258215962441536E-6</c:v>
                </c:pt>
                <c:pt idx="17">
                  <c:v>7.0637089201878101E-6</c:v>
                </c:pt>
                <c:pt idx="18">
                  <c:v>7.3346478873239662E-6</c:v>
                </c:pt>
                <c:pt idx="19">
                  <c:v>7.4974178403755904E-6</c:v>
                </c:pt>
                <c:pt idx="20">
                  <c:v>7.2473239436619979E-6</c:v>
                </c:pt>
                <c:pt idx="21">
                  <c:v>7.3396244131455672E-6</c:v>
                </c:pt>
                <c:pt idx="22">
                  <c:v>7.4069014084507293E-6</c:v>
                </c:pt>
                <c:pt idx="23">
                  <c:v>7.216572769953075E-6</c:v>
                </c:pt>
                <c:pt idx="24">
                  <c:v>7.4150704225352317E-6</c:v>
                </c:pt>
                <c:pt idx="25">
                  <c:v>7.5195305164319393E-6</c:v>
                </c:pt>
                <c:pt idx="26">
                  <c:v>7.5776995305164522E-6</c:v>
                </c:pt>
                <c:pt idx="27">
                  <c:v>7.5207042253521364E-6</c:v>
                </c:pt>
                <c:pt idx="28">
                  <c:v>7.31896713615025E-6</c:v>
                </c:pt>
                <c:pt idx="29">
                  <c:v>7.635117370892035E-6</c:v>
                </c:pt>
                <c:pt idx="30">
                  <c:v>7.4448826291079917E-6</c:v>
                </c:pt>
                <c:pt idx="31">
                  <c:v>7.3657276995305393E-6</c:v>
                </c:pt>
                <c:pt idx="32">
                  <c:v>7.3464788732394535E-6</c:v>
                </c:pt>
                <c:pt idx="33">
                  <c:v>7.495352112676085E-6</c:v>
                </c:pt>
                <c:pt idx="34">
                  <c:v>7.2056807511737329E-6</c:v>
                </c:pt>
                <c:pt idx="35">
                  <c:v>7.3361032863850004E-6</c:v>
                </c:pt>
                <c:pt idx="36">
                  <c:v>7.3091079812206894E-6</c:v>
                </c:pt>
                <c:pt idx="37">
                  <c:v>7.4770422535211595E-6</c:v>
                </c:pt>
                <c:pt idx="38">
                  <c:v>7.6376525821596546E-6</c:v>
                </c:pt>
                <c:pt idx="39">
                  <c:v>7.7333802816901712E-6</c:v>
                </c:pt>
                <c:pt idx="40">
                  <c:v>7.7062441314554235E-6</c:v>
                </c:pt>
                <c:pt idx="41">
                  <c:v>7.5574647887324148E-6</c:v>
                </c:pt>
                <c:pt idx="42">
                  <c:v>7.5738967136150508E-6</c:v>
                </c:pt>
                <c:pt idx="43">
                  <c:v>7.7361032863850076E-6</c:v>
                </c:pt>
                <c:pt idx="44">
                  <c:v>7.4145539906103528E-6</c:v>
                </c:pt>
                <c:pt idx="45">
                  <c:v>7.3179342723004693E-6</c:v>
                </c:pt>
                <c:pt idx="46">
                  <c:v>7.898732394366223E-6</c:v>
                </c:pt>
                <c:pt idx="47">
                  <c:v>7.5844600938967393E-6</c:v>
                </c:pt>
                <c:pt idx="48">
                  <c:v>7.771361502347448E-6</c:v>
                </c:pt>
                <c:pt idx="49">
                  <c:v>7.9171830985915751E-6</c:v>
                </c:pt>
                <c:pt idx="50">
                  <c:v>8.1179342723004896E-6</c:v>
                </c:pt>
                <c:pt idx="51">
                  <c:v>8.2651643192488743E-6</c:v>
                </c:pt>
                <c:pt idx="52">
                  <c:v>7.9169014084507287E-6</c:v>
                </c:pt>
                <c:pt idx="53">
                  <c:v>8.0075586854460248E-6</c:v>
                </c:pt>
                <c:pt idx="54">
                  <c:v>8.2592488262910942E-6</c:v>
                </c:pt>
                <c:pt idx="55">
                  <c:v>8.3229107981220972E-6</c:v>
                </c:pt>
                <c:pt idx="56">
                  <c:v>8.3636619718310184E-6</c:v>
                </c:pt>
                <c:pt idx="57">
                  <c:v>8.4983568075117582E-6</c:v>
                </c:pt>
                <c:pt idx="58">
                  <c:v>8.4856338028169524E-6</c:v>
                </c:pt>
                <c:pt idx="59">
                  <c:v>8.7076056338028414E-6</c:v>
                </c:pt>
                <c:pt idx="60">
                  <c:v>8.6966666666667031E-6</c:v>
                </c:pt>
                <c:pt idx="61">
                  <c:v>8.7898122065727888E-6</c:v>
                </c:pt>
                <c:pt idx="62">
                  <c:v>8.9248356807511746E-6</c:v>
                </c:pt>
                <c:pt idx="63">
                  <c:v>8.7143661971831048E-6</c:v>
                </c:pt>
                <c:pt idx="64">
                  <c:v>8.6700938967136431E-6</c:v>
                </c:pt>
                <c:pt idx="65">
                  <c:v>8.773755868544639E-6</c:v>
                </c:pt>
                <c:pt idx="66">
                  <c:v>9.1735680751173912E-6</c:v>
                </c:pt>
                <c:pt idx="67">
                  <c:v>9.4273708920187995E-6</c:v>
                </c:pt>
                <c:pt idx="68">
                  <c:v>9.4246009389671771E-6</c:v>
                </c:pt>
                <c:pt idx="69">
                  <c:v>9.6712676056338036E-6</c:v>
                </c:pt>
                <c:pt idx="70">
                  <c:v>9.6428638497652918E-6</c:v>
                </c:pt>
                <c:pt idx="71">
                  <c:v>9.2583568075117577E-6</c:v>
                </c:pt>
                <c:pt idx="72">
                  <c:v>9.0149295774648219E-6</c:v>
                </c:pt>
                <c:pt idx="73">
                  <c:v>9.1761971830986149E-6</c:v>
                </c:pt>
                <c:pt idx="74">
                  <c:v>9.4782159624413247E-6</c:v>
                </c:pt>
                <c:pt idx="75">
                  <c:v>9.3394835680751596E-6</c:v>
                </c:pt>
                <c:pt idx="76">
                  <c:v>9.2634272300470019E-6</c:v>
                </c:pt>
                <c:pt idx="77">
                  <c:v>9.1076056338028342E-6</c:v>
                </c:pt>
                <c:pt idx="78">
                  <c:v>9.3210798122066053E-6</c:v>
                </c:pt>
                <c:pt idx="79">
                  <c:v>9.0910798122065974E-6</c:v>
                </c:pt>
                <c:pt idx="80">
                  <c:v>9.692441314554031E-6</c:v>
                </c:pt>
                <c:pt idx="81">
                  <c:v>9.4771361502347775E-6</c:v>
                </c:pt>
                <c:pt idx="82">
                  <c:v>9.7201408450704225E-6</c:v>
                </c:pt>
                <c:pt idx="83">
                  <c:v>1.0087558685446051E-5</c:v>
                </c:pt>
                <c:pt idx="84">
                  <c:v>9.6820187793427521E-6</c:v>
                </c:pt>
                <c:pt idx="85">
                  <c:v>1.0136009389671363E-5</c:v>
                </c:pt>
                <c:pt idx="86">
                  <c:v>9.9203286384976713E-6</c:v>
                </c:pt>
                <c:pt idx="87">
                  <c:v>9.7300000000000068E-6</c:v>
                </c:pt>
                <c:pt idx="88">
                  <c:v>9.4997652582160045E-6</c:v>
                </c:pt>
                <c:pt idx="89">
                  <c:v>9.6350234741784066E-6</c:v>
                </c:pt>
                <c:pt idx="90">
                  <c:v>9.4063380281690537E-6</c:v>
                </c:pt>
                <c:pt idx="91">
                  <c:v>9.2386854460094123E-6</c:v>
                </c:pt>
                <c:pt idx="92">
                  <c:v>1.0041737089201885E-5</c:v>
                </c:pt>
                <c:pt idx="93">
                  <c:v>9.9612206572770267E-6</c:v>
                </c:pt>
                <c:pt idx="94">
                  <c:v>1.0159014084507061E-5</c:v>
                </c:pt>
                <c:pt idx="95">
                  <c:v>1.0283568075117414E-5</c:v>
                </c:pt>
                <c:pt idx="96">
                  <c:v>9.8543661971831295E-6</c:v>
                </c:pt>
                <c:pt idx="97">
                  <c:v>1.0296948356807521E-5</c:v>
                </c:pt>
                <c:pt idx="98">
                  <c:v>9.9225821596244681E-6</c:v>
                </c:pt>
                <c:pt idx="99">
                  <c:v>1.0078403755868561E-5</c:v>
                </c:pt>
                <c:pt idx="100">
                  <c:v>9.9310328638498067E-6</c:v>
                </c:pt>
                <c:pt idx="101">
                  <c:v>9.7069953051643462E-6</c:v>
                </c:pt>
                <c:pt idx="102">
                  <c:v>9.8772300469483999E-6</c:v>
                </c:pt>
                <c:pt idx="103">
                  <c:v>1.00348356807512E-5</c:v>
                </c:pt>
                <c:pt idx="104">
                  <c:v>9.6465727699530526E-6</c:v>
                </c:pt>
                <c:pt idx="105">
                  <c:v>9.5689671361502607E-6</c:v>
                </c:pt>
                <c:pt idx="106">
                  <c:v>9.566901408450723E-6</c:v>
                </c:pt>
                <c:pt idx="107">
                  <c:v>9.9178403755868886E-6</c:v>
                </c:pt>
                <c:pt idx="108">
                  <c:v>9.8556807511737625E-6</c:v>
                </c:pt>
                <c:pt idx="109">
                  <c:v>9.7837558685446361E-6</c:v>
                </c:pt>
                <c:pt idx="110">
                  <c:v>9.7304225352113044E-6</c:v>
                </c:pt>
                <c:pt idx="111">
                  <c:v>9.6857276995305248E-6</c:v>
                </c:pt>
                <c:pt idx="112">
                  <c:v>9.8186384976525988E-6</c:v>
                </c:pt>
                <c:pt idx="113">
                  <c:v>9.295962441314555E-6</c:v>
                </c:pt>
                <c:pt idx="114">
                  <c:v>1.0188544600938996E-5</c:v>
                </c:pt>
                <c:pt idx="115">
                  <c:v>1.0001220657277033E-5</c:v>
                </c:pt>
                <c:pt idx="116">
                  <c:v>1.0020187793427278E-5</c:v>
                </c:pt>
                <c:pt idx="117">
                  <c:v>1.0262065727699541E-5</c:v>
                </c:pt>
                <c:pt idx="118">
                  <c:v>1.0158544600938981E-5</c:v>
                </c:pt>
                <c:pt idx="119">
                  <c:v>9.694835680751174E-6</c:v>
                </c:pt>
                <c:pt idx="120">
                  <c:v>9.6476056338028358E-6</c:v>
                </c:pt>
                <c:pt idx="121">
                  <c:v>9.9058685446009806E-6</c:v>
                </c:pt>
                <c:pt idx="122">
                  <c:v>9.9568075117371388E-6</c:v>
                </c:pt>
                <c:pt idx="123">
                  <c:v>9.8189201877934249E-6</c:v>
                </c:pt>
                <c:pt idx="124">
                  <c:v>1.0000281690140871E-5</c:v>
                </c:pt>
                <c:pt idx="125">
                  <c:v>9.9256807511737483E-6</c:v>
                </c:pt>
                <c:pt idx="126">
                  <c:v>1.0210140845070443E-5</c:v>
                </c:pt>
                <c:pt idx="127">
                  <c:v>1.0953474178403782E-5</c:v>
                </c:pt>
                <c:pt idx="128">
                  <c:v>1.1051220657277033E-5</c:v>
                </c:pt>
                <c:pt idx="129">
                  <c:v>1.1050234741784065E-5</c:v>
                </c:pt>
                <c:pt idx="130">
                  <c:v>1.0996713615023496E-5</c:v>
                </c:pt>
                <c:pt idx="131">
                  <c:v>1.0761971830985957E-5</c:v>
                </c:pt>
                <c:pt idx="132">
                  <c:v>9.0086854460094145E-6</c:v>
                </c:pt>
                <c:pt idx="133">
                  <c:v>7.9369483568075348E-6</c:v>
                </c:pt>
                <c:pt idx="134">
                  <c:v>7.4702347417840685E-6</c:v>
                </c:pt>
                <c:pt idx="135">
                  <c:v>7.4982629107981576E-6</c:v>
                </c:pt>
                <c:pt idx="136">
                  <c:v>7.494694835680771E-6</c:v>
                </c:pt>
                <c:pt idx="137">
                  <c:v>7.2520187793427415E-6</c:v>
                </c:pt>
                <c:pt idx="138">
                  <c:v>6.9252112676056452E-6</c:v>
                </c:pt>
                <c:pt idx="139">
                  <c:v>7.2391549295774812E-6</c:v>
                </c:pt>
                <c:pt idx="140">
                  <c:v>7.5498122065727888E-6</c:v>
                </c:pt>
                <c:pt idx="141">
                  <c:v>7.2224882629108102E-6</c:v>
                </c:pt>
                <c:pt idx="142">
                  <c:v>7.125868544600953E-6</c:v>
                </c:pt>
                <c:pt idx="143">
                  <c:v>7.3175586854460264E-6</c:v>
                </c:pt>
                <c:pt idx="144">
                  <c:v>7.3488732394366413E-6</c:v>
                </c:pt>
                <c:pt idx="145">
                  <c:v>7.3991549295774763E-6</c:v>
                </c:pt>
                <c:pt idx="146">
                  <c:v>6.9395774647887588E-6</c:v>
                </c:pt>
                <c:pt idx="147">
                  <c:v>6.4460093896713971E-6</c:v>
                </c:pt>
                <c:pt idx="148">
                  <c:v>5.8930985915493153E-6</c:v>
                </c:pt>
                <c:pt idx="149">
                  <c:v>5.742018779342739E-6</c:v>
                </c:pt>
                <c:pt idx="150">
                  <c:v>5.4528638497652701E-6</c:v>
                </c:pt>
                <c:pt idx="151">
                  <c:v>4.9118779342723229E-6</c:v>
                </c:pt>
                <c:pt idx="152">
                  <c:v>4.4904507042253687E-6</c:v>
                </c:pt>
                <c:pt idx="153">
                  <c:v>4.6842253521126897E-6</c:v>
                </c:pt>
                <c:pt idx="154">
                  <c:v>4.5693474178403947E-6</c:v>
                </c:pt>
                <c:pt idx="155">
                  <c:v>4.4092863849765511E-6</c:v>
                </c:pt>
                <c:pt idx="156">
                  <c:v>4.5820469483568134E-6</c:v>
                </c:pt>
                <c:pt idx="157">
                  <c:v>4.6205258215962405E-6</c:v>
                </c:pt>
                <c:pt idx="158">
                  <c:v>4.6642253521126874E-6</c:v>
                </c:pt>
                <c:pt idx="159">
                  <c:v>4.8505164319248926E-6</c:v>
                </c:pt>
                <c:pt idx="160">
                  <c:v>4.4865774647887511E-6</c:v>
                </c:pt>
                <c:pt idx="161">
                  <c:v>4.5597511737089341E-6</c:v>
                </c:pt>
                <c:pt idx="162">
                  <c:v>4.5789953051643421E-6</c:v>
                </c:pt>
                <c:pt idx="163">
                  <c:v>4.3798122065727819E-6</c:v>
                </c:pt>
                <c:pt idx="164">
                  <c:v>4.5449154929577513E-6</c:v>
                </c:pt>
                <c:pt idx="165">
                  <c:v>4.65628169014086E-6</c:v>
                </c:pt>
                <c:pt idx="166">
                  <c:v>4.8581690140845313E-6</c:v>
                </c:pt>
                <c:pt idx="167">
                  <c:v>4.7504694835681025E-6</c:v>
                </c:pt>
                <c:pt idx="168">
                  <c:v>4.5741126760563393E-6</c:v>
                </c:pt>
                <c:pt idx="169">
                  <c:v>4.6111877934272418E-6</c:v>
                </c:pt>
                <c:pt idx="170">
                  <c:v>4.6858450704225452E-6</c:v>
                </c:pt>
                <c:pt idx="171">
                  <c:v>4.7319248826291284E-6</c:v>
                </c:pt>
                <c:pt idx="172">
                  <c:v>4.514652582159644E-6</c:v>
                </c:pt>
                <c:pt idx="173">
                  <c:v>4.5599483568075195E-6</c:v>
                </c:pt>
                <c:pt idx="174">
                  <c:v>4.3948967136150335E-6</c:v>
                </c:pt>
                <c:pt idx="175">
                  <c:v>4.4564319248826519E-6</c:v>
                </c:pt>
                <c:pt idx="176">
                  <c:v>4.6163474178403919E-6</c:v>
                </c:pt>
                <c:pt idx="177">
                  <c:v>4.6200563380281713E-6</c:v>
                </c:pt>
                <c:pt idx="178">
                  <c:v>4.6836431924882911E-6</c:v>
                </c:pt>
                <c:pt idx="179">
                  <c:v>4.7169014084507153E-6</c:v>
                </c:pt>
                <c:pt idx="180">
                  <c:v>4.493807511737099E-6</c:v>
                </c:pt>
                <c:pt idx="181">
                  <c:v>4.4775117370892023E-6</c:v>
                </c:pt>
                <c:pt idx="182">
                  <c:v>4.4002816901408678E-6</c:v>
                </c:pt>
                <c:pt idx="183">
                  <c:v>4.6003661971831202E-6</c:v>
                </c:pt>
                <c:pt idx="184">
                  <c:v>4.3660798122065816E-6</c:v>
                </c:pt>
                <c:pt idx="185">
                  <c:v>4.4367652582159743E-6</c:v>
                </c:pt>
                <c:pt idx="186">
                  <c:v>4.2815211267605824E-6</c:v>
                </c:pt>
                <c:pt idx="187">
                  <c:v>4.2803098591549433E-6</c:v>
                </c:pt>
                <c:pt idx="188">
                  <c:v>4.2843943661971894E-6</c:v>
                </c:pt>
                <c:pt idx="189">
                  <c:v>4.268676056338038E-6</c:v>
                </c:pt>
                <c:pt idx="190">
                  <c:v>4.3691502347417884E-6</c:v>
                </c:pt>
                <c:pt idx="191">
                  <c:v>4.285103286384991E-6</c:v>
                </c:pt>
                <c:pt idx="192">
                  <c:v>4.5326854460093933E-6</c:v>
                </c:pt>
                <c:pt idx="193">
                  <c:v>4.5990845070422529E-6</c:v>
                </c:pt>
                <c:pt idx="194">
                  <c:v>4.6118309859154932E-6</c:v>
                </c:pt>
                <c:pt idx="195">
                  <c:v>4.3169154929577503E-6</c:v>
                </c:pt>
                <c:pt idx="196">
                  <c:v>4.4376056338028408E-6</c:v>
                </c:pt>
                <c:pt idx="197">
                  <c:v>4.3945305164319252E-6</c:v>
                </c:pt>
                <c:pt idx="198">
                  <c:v>4.3941220657276994E-6</c:v>
                </c:pt>
                <c:pt idx="199">
                  <c:v>4.5076713615023607E-6</c:v>
                </c:pt>
                <c:pt idx="200">
                  <c:v>4.4068920187793632E-6</c:v>
                </c:pt>
                <c:pt idx="201">
                  <c:v>4.3876666666666771E-6</c:v>
                </c:pt>
                <c:pt idx="202">
                  <c:v>4.3503990610328824E-6</c:v>
                </c:pt>
                <c:pt idx="203">
                  <c:v>4.2678028169014083E-6</c:v>
                </c:pt>
                <c:pt idx="204">
                  <c:v>4.331187793427247E-6</c:v>
                </c:pt>
                <c:pt idx="205">
                  <c:v>4.2894647887324166E-6</c:v>
                </c:pt>
                <c:pt idx="206">
                  <c:v>4.2451032863849888E-6</c:v>
                </c:pt>
                <c:pt idx="207">
                  <c:v>4.2016384976526075E-6</c:v>
                </c:pt>
                <c:pt idx="208">
                  <c:v>4.1900704225352134E-6</c:v>
                </c:pt>
                <c:pt idx="209">
                  <c:v>4.0594131455399202E-6</c:v>
                </c:pt>
                <c:pt idx="210">
                  <c:v>4.1030938967136342E-6</c:v>
                </c:pt>
                <c:pt idx="211">
                  <c:v>4.3051173708920186E-6</c:v>
                </c:pt>
                <c:pt idx="212">
                  <c:v>4.1590845070422495E-6</c:v>
                </c:pt>
                <c:pt idx="213">
                  <c:v>4.0463474178403948E-6</c:v>
                </c:pt>
                <c:pt idx="214">
                  <c:v>4.0660375586854459E-6</c:v>
                </c:pt>
                <c:pt idx="215">
                  <c:v>4.0236150234741943E-6</c:v>
                </c:pt>
                <c:pt idx="216">
                  <c:v>4.0807793427230229E-6</c:v>
                </c:pt>
                <c:pt idx="217">
                  <c:v>4.0818638497652692E-6</c:v>
                </c:pt>
                <c:pt idx="218">
                  <c:v>4.063507042253534E-6</c:v>
                </c:pt>
                <c:pt idx="219">
                  <c:v>3.946018779342732E-6</c:v>
                </c:pt>
                <c:pt idx="220">
                  <c:v>3.7496150234741843E-6</c:v>
                </c:pt>
                <c:pt idx="221">
                  <c:v>3.8748403755868602E-6</c:v>
                </c:pt>
                <c:pt idx="222">
                  <c:v>3.9588685446009467E-6</c:v>
                </c:pt>
                <c:pt idx="223">
                  <c:v>4.2069671361502492E-6</c:v>
                </c:pt>
                <c:pt idx="224">
                  <c:v>3.9946854460094004E-6</c:v>
                </c:pt>
                <c:pt idx="225">
                  <c:v>4.0179436619718424E-6</c:v>
                </c:pt>
                <c:pt idx="226">
                  <c:v>3.9508262910798203E-6</c:v>
                </c:pt>
                <c:pt idx="227">
                  <c:v>3.9139061032863951E-6</c:v>
                </c:pt>
                <c:pt idx="228">
                  <c:v>3.9875399061032991E-6</c:v>
                </c:pt>
                <c:pt idx="229">
                  <c:v>3.9315539906103388E-6</c:v>
                </c:pt>
                <c:pt idx="230">
                  <c:v>3.9932535211267693E-6</c:v>
                </c:pt>
                <c:pt idx="231">
                  <c:v>3.8653474178403867E-6</c:v>
                </c:pt>
                <c:pt idx="232">
                  <c:v>3.7458356807511857E-6</c:v>
                </c:pt>
                <c:pt idx="233">
                  <c:v>3.7651032863849926E-6</c:v>
                </c:pt>
                <c:pt idx="234">
                  <c:v>3.6283615023474383E-6</c:v>
                </c:pt>
                <c:pt idx="235">
                  <c:v>3.4566854460093959E-6</c:v>
                </c:pt>
                <c:pt idx="236">
                  <c:v>3.4782863849765349E-6</c:v>
                </c:pt>
                <c:pt idx="237">
                  <c:v>3.236291079812218E-6</c:v>
                </c:pt>
                <c:pt idx="238">
                  <c:v>3.3881737089202034E-6</c:v>
                </c:pt>
                <c:pt idx="239">
                  <c:v>3.2914553990610392E-6</c:v>
                </c:pt>
              </c:numCache>
            </c:numRef>
          </c:val>
        </c:ser>
        <c:ser>
          <c:idx val="107"/>
          <c:order val="107"/>
          <c:tx>
            <c:strRef>
              <c:f>plot_data_c!$A$109</c:f>
              <c:strCache>
                <c:ptCount val="1"/>
                <c:pt idx="0">
                  <c:v>1070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plot_data_c!$B$109:$IG$109</c:f>
              <c:numCache>
                <c:formatCode>General</c:formatCode>
                <c:ptCount val="240"/>
                <c:pt idx="0">
                  <c:v>7.339023255813984E-6</c:v>
                </c:pt>
                <c:pt idx="1">
                  <c:v>7.1000930232558385E-6</c:v>
                </c:pt>
                <c:pt idx="2">
                  <c:v>7.0722325581395525E-6</c:v>
                </c:pt>
                <c:pt idx="3">
                  <c:v>7.0479534883721151E-6</c:v>
                </c:pt>
                <c:pt idx="4">
                  <c:v>7.3093953488372255E-6</c:v>
                </c:pt>
                <c:pt idx="5">
                  <c:v>7.4462325581395585E-6</c:v>
                </c:pt>
                <c:pt idx="6">
                  <c:v>7.435069767441894E-6</c:v>
                </c:pt>
                <c:pt idx="7">
                  <c:v>7.0502325581395517E-6</c:v>
                </c:pt>
                <c:pt idx="8">
                  <c:v>7.1122325581395461E-6</c:v>
                </c:pt>
                <c:pt idx="9">
                  <c:v>7.0546511627907155E-6</c:v>
                </c:pt>
                <c:pt idx="10">
                  <c:v>7.0000465116279188E-6</c:v>
                </c:pt>
                <c:pt idx="11">
                  <c:v>6.9953488372093228E-6</c:v>
                </c:pt>
                <c:pt idx="12">
                  <c:v>7.3112093023256059E-6</c:v>
                </c:pt>
                <c:pt idx="13">
                  <c:v>7.3457674418604914E-6</c:v>
                </c:pt>
                <c:pt idx="14">
                  <c:v>7.2311162790697807E-6</c:v>
                </c:pt>
                <c:pt idx="15">
                  <c:v>7.3329302325581525E-6</c:v>
                </c:pt>
                <c:pt idx="16">
                  <c:v>7.0741860465116439E-6</c:v>
                </c:pt>
                <c:pt idx="17">
                  <c:v>7.023302325581417E-6</c:v>
                </c:pt>
                <c:pt idx="18">
                  <c:v>7.2336744186046867E-6</c:v>
                </c:pt>
                <c:pt idx="19">
                  <c:v>7.3458139534883909E-6</c:v>
                </c:pt>
                <c:pt idx="20">
                  <c:v>7.1747441860465301E-6</c:v>
                </c:pt>
                <c:pt idx="21">
                  <c:v>7.2869302325581575E-6</c:v>
                </c:pt>
                <c:pt idx="22">
                  <c:v>7.4846511627907241E-6</c:v>
                </c:pt>
                <c:pt idx="23">
                  <c:v>7.1310232558139819E-6</c:v>
                </c:pt>
                <c:pt idx="24">
                  <c:v>7.4077209302325831E-6</c:v>
                </c:pt>
                <c:pt idx="25">
                  <c:v>7.4057674418604934E-6</c:v>
                </c:pt>
                <c:pt idx="26">
                  <c:v>7.406139534883749E-6</c:v>
                </c:pt>
                <c:pt idx="27">
                  <c:v>7.3344651162790871E-6</c:v>
                </c:pt>
                <c:pt idx="28">
                  <c:v>7.3740000000000178E-6</c:v>
                </c:pt>
                <c:pt idx="29">
                  <c:v>7.4808837209302591E-6</c:v>
                </c:pt>
                <c:pt idx="30">
                  <c:v>7.3917209302325819E-6</c:v>
                </c:pt>
                <c:pt idx="31">
                  <c:v>7.5162325581395536E-6</c:v>
                </c:pt>
                <c:pt idx="32">
                  <c:v>7.265581395348858E-6</c:v>
                </c:pt>
                <c:pt idx="33">
                  <c:v>7.0369302325581582E-6</c:v>
                </c:pt>
                <c:pt idx="34">
                  <c:v>7.2965581395349085E-6</c:v>
                </c:pt>
                <c:pt idx="35">
                  <c:v>7.616232558139551E-6</c:v>
                </c:pt>
                <c:pt idx="36">
                  <c:v>7.6844651162790855E-6</c:v>
                </c:pt>
                <c:pt idx="37">
                  <c:v>7.0871627906977015E-6</c:v>
                </c:pt>
                <c:pt idx="38">
                  <c:v>7.407813953488393E-6</c:v>
                </c:pt>
                <c:pt idx="39">
                  <c:v>7.8573488372093198E-6</c:v>
                </c:pt>
                <c:pt idx="40">
                  <c:v>7.5582790697674605E-6</c:v>
                </c:pt>
                <c:pt idx="41">
                  <c:v>7.7318604651163117E-6</c:v>
                </c:pt>
                <c:pt idx="42">
                  <c:v>7.785441860465137E-6</c:v>
                </c:pt>
                <c:pt idx="43">
                  <c:v>7.7739534883721264E-6</c:v>
                </c:pt>
                <c:pt idx="44">
                  <c:v>7.6874418604651321E-6</c:v>
                </c:pt>
                <c:pt idx="45">
                  <c:v>7.3844651162790866E-6</c:v>
                </c:pt>
                <c:pt idx="46">
                  <c:v>7.5969302325581571E-6</c:v>
                </c:pt>
                <c:pt idx="47">
                  <c:v>7.6593023255814233E-6</c:v>
                </c:pt>
                <c:pt idx="48">
                  <c:v>7.8524651162790845E-6</c:v>
                </c:pt>
                <c:pt idx="49">
                  <c:v>7.9352558139535175E-6</c:v>
                </c:pt>
                <c:pt idx="50">
                  <c:v>8.1084186046511637E-6</c:v>
                </c:pt>
                <c:pt idx="51">
                  <c:v>7.8635348837209459E-6</c:v>
                </c:pt>
                <c:pt idx="52">
                  <c:v>8.1104651162790895E-6</c:v>
                </c:pt>
                <c:pt idx="53">
                  <c:v>8.2265581395348988E-6</c:v>
                </c:pt>
                <c:pt idx="54">
                  <c:v>8.1726976744186447E-6</c:v>
                </c:pt>
                <c:pt idx="55">
                  <c:v>8.4700465116279708E-6</c:v>
                </c:pt>
                <c:pt idx="56">
                  <c:v>8.4846046511628269E-6</c:v>
                </c:pt>
                <c:pt idx="57">
                  <c:v>8.1833953488372344E-6</c:v>
                </c:pt>
                <c:pt idx="58">
                  <c:v>8.2134418604651268E-6</c:v>
                </c:pt>
                <c:pt idx="59">
                  <c:v>8.4953488372093449E-6</c:v>
                </c:pt>
                <c:pt idx="60">
                  <c:v>8.4540000000000278E-6</c:v>
                </c:pt>
                <c:pt idx="61">
                  <c:v>8.5973953488372325E-6</c:v>
                </c:pt>
                <c:pt idx="62">
                  <c:v>8.8201395348837697E-6</c:v>
                </c:pt>
                <c:pt idx="63">
                  <c:v>8.7046046511628163E-6</c:v>
                </c:pt>
                <c:pt idx="64">
                  <c:v>8.5820930232558312E-6</c:v>
                </c:pt>
                <c:pt idx="65">
                  <c:v>8.5723255813953675E-6</c:v>
                </c:pt>
                <c:pt idx="66">
                  <c:v>9.17655813953491E-6</c:v>
                </c:pt>
                <c:pt idx="67">
                  <c:v>8.8746511627907023E-6</c:v>
                </c:pt>
                <c:pt idx="68">
                  <c:v>9.0376744186046774E-6</c:v>
                </c:pt>
                <c:pt idx="69">
                  <c:v>9.586558139534918E-6</c:v>
                </c:pt>
                <c:pt idx="70">
                  <c:v>9.1769767441860642E-6</c:v>
                </c:pt>
                <c:pt idx="71">
                  <c:v>9.1328837209302366E-6</c:v>
                </c:pt>
                <c:pt idx="72">
                  <c:v>9.2613023255814174E-6</c:v>
                </c:pt>
                <c:pt idx="73">
                  <c:v>9.3216279069767705E-6</c:v>
                </c:pt>
                <c:pt idx="74">
                  <c:v>9.0198604651162797E-6</c:v>
                </c:pt>
                <c:pt idx="75">
                  <c:v>9.1089302325581682E-6</c:v>
                </c:pt>
                <c:pt idx="76">
                  <c:v>9.1959534883721003E-6</c:v>
                </c:pt>
                <c:pt idx="77">
                  <c:v>8.9813488372093382E-6</c:v>
                </c:pt>
                <c:pt idx="78">
                  <c:v>9.0653023255814332E-6</c:v>
                </c:pt>
                <c:pt idx="79">
                  <c:v>9.175023255813983E-6</c:v>
                </c:pt>
                <c:pt idx="80">
                  <c:v>9.1526046511628381E-6</c:v>
                </c:pt>
                <c:pt idx="81">
                  <c:v>9.1146511627906966E-6</c:v>
                </c:pt>
                <c:pt idx="82">
                  <c:v>9.6457674418604728E-6</c:v>
                </c:pt>
                <c:pt idx="83">
                  <c:v>9.916093023255834E-6</c:v>
                </c:pt>
                <c:pt idx="84">
                  <c:v>9.3663255813953754E-6</c:v>
                </c:pt>
                <c:pt idx="85">
                  <c:v>9.8586046511628361E-6</c:v>
                </c:pt>
                <c:pt idx="86">
                  <c:v>9.9844651162791041E-6</c:v>
                </c:pt>
                <c:pt idx="87">
                  <c:v>9.5942790697674643E-6</c:v>
                </c:pt>
                <c:pt idx="88">
                  <c:v>9.3753023255814353E-6</c:v>
                </c:pt>
                <c:pt idx="89">
                  <c:v>9.5489302325581623E-6</c:v>
                </c:pt>
                <c:pt idx="90">
                  <c:v>9.6636279069767716E-6</c:v>
                </c:pt>
                <c:pt idx="91">
                  <c:v>9.6726976744186574E-6</c:v>
                </c:pt>
                <c:pt idx="92">
                  <c:v>9.8295813953488838E-6</c:v>
                </c:pt>
                <c:pt idx="93">
                  <c:v>1.0192279069767497E-5</c:v>
                </c:pt>
                <c:pt idx="94">
                  <c:v>9.8883255813953528E-6</c:v>
                </c:pt>
                <c:pt idx="95">
                  <c:v>1.0055395348837255E-5</c:v>
                </c:pt>
                <c:pt idx="96">
                  <c:v>9.7960930232558166E-6</c:v>
                </c:pt>
                <c:pt idx="97">
                  <c:v>9.9155348837209883E-6</c:v>
                </c:pt>
                <c:pt idx="98">
                  <c:v>9.7050232558139813E-6</c:v>
                </c:pt>
                <c:pt idx="99">
                  <c:v>9.8606046511628456E-6</c:v>
                </c:pt>
                <c:pt idx="100">
                  <c:v>9.5531627906977021E-6</c:v>
                </c:pt>
                <c:pt idx="101">
                  <c:v>9.4914883720930536E-6</c:v>
                </c:pt>
                <c:pt idx="102">
                  <c:v>9.7740465116279654E-6</c:v>
                </c:pt>
                <c:pt idx="103">
                  <c:v>9.7554883720930582E-6</c:v>
                </c:pt>
                <c:pt idx="104">
                  <c:v>9.7183255813953494E-6</c:v>
                </c:pt>
                <c:pt idx="105">
                  <c:v>9.2345581395348847E-6</c:v>
                </c:pt>
                <c:pt idx="106">
                  <c:v>9.5616279069767682E-6</c:v>
                </c:pt>
                <c:pt idx="107">
                  <c:v>1.007302325581398E-5</c:v>
                </c:pt>
                <c:pt idx="108">
                  <c:v>9.5613488372093479E-6</c:v>
                </c:pt>
                <c:pt idx="109">
                  <c:v>9.5882790697674613E-6</c:v>
                </c:pt>
                <c:pt idx="110">
                  <c:v>9.1036744186046934E-6</c:v>
                </c:pt>
                <c:pt idx="111">
                  <c:v>9.2445116279069767E-6</c:v>
                </c:pt>
                <c:pt idx="112">
                  <c:v>9.8693023255814326E-6</c:v>
                </c:pt>
                <c:pt idx="113">
                  <c:v>9.6491162790698048E-6</c:v>
                </c:pt>
                <c:pt idx="114">
                  <c:v>9.7499534883720936E-6</c:v>
                </c:pt>
                <c:pt idx="115">
                  <c:v>9.8849302325581824E-6</c:v>
                </c:pt>
                <c:pt idx="116">
                  <c:v>9.9876279069767739E-6</c:v>
                </c:pt>
                <c:pt idx="117">
                  <c:v>1.0203023255813994E-5</c:v>
                </c:pt>
                <c:pt idx="118">
                  <c:v>1.0032465116279092E-5</c:v>
                </c:pt>
                <c:pt idx="119">
                  <c:v>9.8194418604651602E-6</c:v>
                </c:pt>
                <c:pt idx="120">
                  <c:v>9.4940465116279647E-6</c:v>
                </c:pt>
                <c:pt idx="121">
                  <c:v>9.7619534883720928E-6</c:v>
                </c:pt>
                <c:pt idx="122">
                  <c:v>9.7275348837209708E-6</c:v>
                </c:pt>
                <c:pt idx="123">
                  <c:v>9.9191627906976999E-6</c:v>
                </c:pt>
                <c:pt idx="124">
                  <c:v>9.6488837209302314E-6</c:v>
                </c:pt>
                <c:pt idx="125">
                  <c:v>9.8635813953488889E-6</c:v>
                </c:pt>
                <c:pt idx="126">
                  <c:v>9.9665581395349228E-6</c:v>
                </c:pt>
                <c:pt idx="127">
                  <c:v>1.0882837209302387E-5</c:v>
                </c:pt>
                <c:pt idx="128">
                  <c:v>1.0522883720930267E-5</c:v>
                </c:pt>
                <c:pt idx="129">
                  <c:v>1.08973023255814E-5</c:v>
                </c:pt>
                <c:pt idx="130">
                  <c:v>1.0817023255813987E-5</c:v>
                </c:pt>
                <c:pt idx="131">
                  <c:v>1.0447581395348885E-5</c:v>
                </c:pt>
                <c:pt idx="132">
                  <c:v>8.4442325581395657E-6</c:v>
                </c:pt>
                <c:pt idx="133">
                  <c:v>7.8889302325581544E-6</c:v>
                </c:pt>
                <c:pt idx="134">
                  <c:v>7.500279069767462E-6</c:v>
                </c:pt>
                <c:pt idx="135">
                  <c:v>6.9930697674418921E-6</c:v>
                </c:pt>
                <c:pt idx="136">
                  <c:v>7.3379534883721191E-6</c:v>
                </c:pt>
                <c:pt idx="137">
                  <c:v>7.2356279069767654E-6</c:v>
                </c:pt>
                <c:pt idx="138">
                  <c:v>7.1759534883721179E-6</c:v>
                </c:pt>
                <c:pt idx="139">
                  <c:v>7.2134418604651355E-6</c:v>
                </c:pt>
                <c:pt idx="140">
                  <c:v>7.0730697674418922E-6</c:v>
                </c:pt>
                <c:pt idx="141">
                  <c:v>6.9431162790697794E-6</c:v>
                </c:pt>
                <c:pt idx="142">
                  <c:v>6.9389302325581601E-6</c:v>
                </c:pt>
                <c:pt idx="143">
                  <c:v>7.2522790697674578E-6</c:v>
                </c:pt>
                <c:pt idx="144">
                  <c:v>7.3690232558139786E-6</c:v>
                </c:pt>
                <c:pt idx="145">
                  <c:v>6.9558139534883921E-6</c:v>
                </c:pt>
                <c:pt idx="146">
                  <c:v>6.5933953488372217E-6</c:v>
                </c:pt>
                <c:pt idx="147">
                  <c:v>6.0865116279069834E-6</c:v>
                </c:pt>
                <c:pt idx="148">
                  <c:v>5.9205116279069794E-6</c:v>
                </c:pt>
                <c:pt idx="149">
                  <c:v>5.7164651162790892E-6</c:v>
                </c:pt>
                <c:pt idx="150">
                  <c:v>5.2649767441860524E-6</c:v>
                </c:pt>
                <c:pt idx="151">
                  <c:v>4.9713023255814238E-6</c:v>
                </c:pt>
                <c:pt idx="152">
                  <c:v>4.4654465116279084E-6</c:v>
                </c:pt>
                <c:pt idx="153">
                  <c:v>4.6093209302325745E-6</c:v>
                </c:pt>
                <c:pt idx="154">
                  <c:v>4.4394418604651338E-6</c:v>
                </c:pt>
                <c:pt idx="155">
                  <c:v>4.4717534883721269E-6</c:v>
                </c:pt>
                <c:pt idx="156">
                  <c:v>4.3925860465116304E-6</c:v>
                </c:pt>
                <c:pt idx="157">
                  <c:v>4.5644186046511761E-6</c:v>
                </c:pt>
                <c:pt idx="158">
                  <c:v>4.4691395348837397E-6</c:v>
                </c:pt>
                <c:pt idx="159">
                  <c:v>4.7646511627907103E-6</c:v>
                </c:pt>
                <c:pt idx="160">
                  <c:v>4.6120232558139532E-6</c:v>
                </c:pt>
                <c:pt idx="161">
                  <c:v>4.7853023255814166E-6</c:v>
                </c:pt>
                <c:pt idx="162">
                  <c:v>4.5465162790697674E-6</c:v>
                </c:pt>
                <c:pt idx="163">
                  <c:v>4.489627906976759E-6</c:v>
                </c:pt>
                <c:pt idx="164">
                  <c:v>4.4744604651162952E-6</c:v>
                </c:pt>
                <c:pt idx="165">
                  <c:v>4.6183395348837357E-6</c:v>
                </c:pt>
                <c:pt idx="166">
                  <c:v>4.7014883720930427E-6</c:v>
                </c:pt>
                <c:pt idx="167">
                  <c:v>4.6944186046511757E-6</c:v>
                </c:pt>
                <c:pt idx="168">
                  <c:v>4.5464046511627924E-6</c:v>
                </c:pt>
                <c:pt idx="169">
                  <c:v>4.6254046511627886E-6</c:v>
                </c:pt>
                <c:pt idx="170">
                  <c:v>4.683953488372112E-6</c:v>
                </c:pt>
                <c:pt idx="171">
                  <c:v>4.7323255813953636E-6</c:v>
                </c:pt>
                <c:pt idx="172">
                  <c:v>4.6658604651162804E-6</c:v>
                </c:pt>
                <c:pt idx="173">
                  <c:v>4.4569674418604845E-6</c:v>
                </c:pt>
                <c:pt idx="174">
                  <c:v>4.674651162790712E-6</c:v>
                </c:pt>
                <c:pt idx="175">
                  <c:v>4.6926976744186145E-6</c:v>
                </c:pt>
                <c:pt idx="176">
                  <c:v>4.6302418604651329E-6</c:v>
                </c:pt>
                <c:pt idx="177">
                  <c:v>4.5230837209302456E-6</c:v>
                </c:pt>
                <c:pt idx="178">
                  <c:v>4.522269767441881E-6</c:v>
                </c:pt>
                <c:pt idx="179">
                  <c:v>4.4574837209302441E-6</c:v>
                </c:pt>
                <c:pt idx="180">
                  <c:v>4.359381395348857E-6</c:v>
                </c:pt>
                <c:pt idx="181">
                  <c:v>4.3569255813953493E-6</c:v>
                </c:pt>
                <c:pt idx="182">
                  <c:v>4.3403627906977009E-6</c:v>
                </c:pt>
                <c:pt idx="183">
                  <c:v>4.3635534883721048E-6</c:v>
                </c:pt>
                <c:pt idx="184">
                  <c:v>4.4426046511628019E-6</c:v>
                </c:pt>
                <c:pt idx="185">
                  <c:v>4.3734883720930393E-6</c:v>
                </c:pt>
                <c:pt idx="186">
                  <c:v>4.2212418604651322E-6</c:v>
                </c:pt>
                <c:pt idx="187">
                  <c:v>4.2259162790697675E-6</c:v>
                </c:pt>
                <c:pt idx="188">
                  <c:v>4.3887534883721143E-6</c:v>
                </c:pt>
                <c:pt idx="189">
                  <c:v>4.3260744186046605E-6</c:v>
                </c:pt>
                <c:pt idx="190">
                  <c:v>4.3962558139534934E-6</c:v>
                </c:pt>
                <c:pt idx="191">
                  <c:v>4.3699116279069768E-6</c:v>
                </c:pt>
                <c:pt idx="192">
                  <c:v>4.513581395348852E-6</c:v>
                </c:pt>
                <c:pt idx="193">
                  <c:v>4.5545116279069767E-6</c:v>
                </c:pt>
                <c:pt idx="194">
                  <c:v>4.550869767441881E-6</c:v>
                </c:pt>
                <c:pt idx="195">
                  <c:v>4.2564837209302472E-6</c:v>
                </c:pt>
                <c:pt idx="196">
                  <c:v>4.2605534883721102E-6</c:v>
                </c:pt>
                <c:pt idx="197">
                  <c:v>4.3395441860465247E-6</c:v>
                </c:pt>
                <c:pt idx="198">
                  <c:v>4.2437581395349045E-6</c:v>
                </c:pt>
                <c:pt idx="199">
                  <c:v>4.1849116279069693E-6</c:v>
                </c:pt>
                <c:pt idx="200">
                  <c:v>4.3449860465116294E-6</c:v>
                </c:pt>
                <c:pt idx="201">
                  <c:v>4.4097395348837441E-6</c:v>
                </c:pt>
                <c:pt idx="202">
                  <c:v>4.4150372093023381E-6</c:v>
                </c:pt>
                <c:pt idx="203">
                  <c:v>4.2489441860465234E-6</c:v>
                </c:pt>
                <c:pt idx="204">
                  <c:v>4.3261860465116314E-6</c:v>
                </c:pt>
                <c:pt idx="205">
                  <c:v>4.2406837209302507E-6</c:v>
                </c:pt>
                <c:pt idx="206">
                  <c:v>4.2496837209302535E-6</c:v>
                </c:pt>
                <c:pt idx="207">
                  <c:v>4.1048511627906984E-6</c:v>
                </c:pt>
                <c:pt idx="208">
                  <c:v>3.9555162790697751E-6</c:v>
                </c:pt>
                <c:pt idx="209">
                  <c:v>4.0500465116279072E-6</c:v>
                </c:pt>
                <c:pt idx="210">
                  <c:v>4.0932232558139735E-6</c:v>
                </c:pt>
                <c:pt idx="211">
                  <c:v>4.1371302325581423E-6</c:v>
                </c:pt>
                <c:pt idx="212">
                  <c:v>4.3395162790697684E-6</c:v>
                </c:pt>
                <c:pt idx="213">
                  <c:v>4.1425581395348935E-6</c:v>
                </c:pt>
                <c:pt idx="214">
                  <c:v>4.2016139534883922E-6</c:v>
                </c:pt>
                <c:pt idx="215">
                  <c:v>4.1084093023255897E-6</c:v>
                </c:pt>
                <c:pt idx="216">
                  <c:v>4.0519627906976979E-6</c:v>
                </c:pt>
                <c:pt idx="217">
                  <c:v>3.8700837209302427E-6</c:v>
                </c:pt>
                <c:pt idx="218">
                  <c:v>4.0078372093023346E-6</c:v>
                </c:pt>
                <c:pt idx="219">
                  <c:v>3.8287767441860627E-6</c:v>
                </c:pt>
                <c:pt idx="220">
                  <c:v>3.8879348837209463E-6</c:v>
                </c:pt>
                <c:pt idx="221">
                  <c:v>3.9044000000000104E-6</c:v>
                </c:pt>
                <c:pt idx="222">
                  <c:v>3.8796418604651243E-6</c:v>
                </c:pt>
                <c:pt idx="223">
                  <c:v>3.8837534883721082E-6</c:v>
                </c:pt>
                <c:pt idx="224">
                  <c:v>4.0435069767441924E-6</c:v>
                </c:pt>
                <c:pt idx="225">
                  <c:v>3.9953116279069923E-6</c:v>
                </c:pt>
                <c:pt idx="226">
                  <c:v>3.9366604651162815E-6</c:v>
                </c:pt>
                <c:pt idx="227">
                  <c:v>4.0304000000000123E-6</c:v>
                </c:pt>
                <c:pt idx="228">
                  <c:v>4.0118139534883826E-6</c:v>
                </c:pt>
                <c:pt idx="229">
                  <c:v>3.9782697674418706E-6</c:v>
                </c:pt>
                <c:pt idx="230">
                  <c:v>3.9275255813953649E-6</c:v>
                </c:pt>
                <c:pt idx="231">
                  <c:v>3.9048000000000105E-6</c:v>
                </c:pt>
                <c:pt idx="232">
                  <c:v>3.6230000000000126E-6</c:v>
                </c:pt>
                <c:pt idx="233">
                  <c:v>3.5361534883721032E-6</c:v>
                </c:pt>
                <c:pt idx="234">
                  <c:v>3.4088418604651262E-6</c:v>
                </c:pt>
                <c:pt idx="235">
                  <c:v>3.4276744186046625E-6</c:v>
                </c:pt>
                <c:pt idx="236">
                  <c:v>3.4297162790697763E-6</c:v>
                </c:pt>
                <c:pt idx="237">
                  <c:v>3.3266976744186089E-6</c:v>
                </c:pt>
                <c:pt idx="238">
                  <c:v>3.0723302325581483E-6</c:v>
                </c:pt>
                <c:pt idx="239">
                  <c:v>3.2317720930232608E-6</c:v>
                </c:pt>
              </c:numCache>
            </c:numRef>
          </c:val>
        </c:ser>
        <c:ser>
          <c:idx val="108"/>
          <c:order val="108"/>
          <c:tx>
            <c:strRef>
              <c:f>plot_data_c!$A$110</c:f>
              <c:strCache>
                <c:ptCount val="1"/>
                <c:pt idx="0">
                  <c:v>1080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plot_data_c!$B$110:$IG$110</c:f>
              <c:numCache>
                <c:formatCode>General</c:formatCode>
                <c:ptCount val="240"/>
                <c:pt idx="0">
                  <c:v>7.3358064516129231E-6</c:v>
                </c:pt>
                <c:pt idx="1">
                  <c:v>7.0035483870967932E-6</c:v>
                </c:pt>
                <c:pt idx="2">
                  <c:v>7.0901843317972413E-6</c:v>
                </c:pt>
                <c:pt idx="3">
                  <c:v>6.8991705069124522E-6</c:v>
                </c:pt>
                <c:pt idx="4">
                  <c:v>7.4476958525345884E-6</c:v>
                </c:pt>
                <c:pt idx="5">
                  <c:v>7.4322580645161619E-6</c:v>
                </c:pt>
                <c:pt idx="6">
                  <c:v>7.5573732718894159E-6</c:v>
                </c:pt>
                <c:pt idx="7">
                  <c:v>7.0485253456221468E-6</c:v>
                </c:pt>
                <c:pt idx="8">
                  <c:v>7.1818433179723793E-6</c:v>
                </c:pt>
                <c:pt idx="9">
                  <c:v>6.9238709677419493E-6</c:v>
                </c:pt>
                <c:pt idx="10">
                  <c:v>6.8834101382488618E-6</c:v>
                </c:pt>
                <c:pt idx="11">
                  <c:v>6.757603686635962E-6</c:v>
                </c:pt>
                <c:pt idx="12">
                  <c:v>7.2927649769585422E-6</c:v>
                </c:pt>
                <c:pt idx="13">
                  <c:v>7.1423963133640819E-6</c:v>
                </c:pt>
                <c:pt idx="14">
                  <c:v>6.7269585253456432E-6</c:v>
                </c:pt>
                <c:pt idx="15">
                  <c:v>7.0693548387096911E-6</c:v>
                </c:pt>
                <c:pt idx="16">
                  <c:v>7.3514746543778966E-6</c:v>
                </c:pt>
                <c:pt idx="17">
                  <c:v>7.2496313364055519E-6</c:v>
                </c:pt>
                <c:pt idx="18">
                  <c:v>7.1583870967742124E-6</c:v>
                </c:pt>
                <c:pt idx="19">
                  <c:v>7.4538709677419502E-6</c:v>
                </c:pt>
                <c:pt idx="20">
                  <c:v>7.3127649769585344E-6</c:v>
                </c:pt>
                <c:pt idx="21">
                  <c:v>7.2910138248848211E-6</c:v>
                </c:pt>
                <c:pt idx="22">
                  <c:v>7.2449308755760461E-6</c:v>
                </c:pt>
                <c:pt idx="23">
                  <c:v>7.4994470046083293E-6</c:v>
                </c:pt>
                <c:pt idx="24">
                  <c:v>7.4063594470046442E-6</c:v>
                </c:pt>
                <c:pt idx="25">
                  <c:v>7.7682488479262833E-6</c:v>
                </c:pt>
                <c:pt idx="26">
                  <c:v>7.3992626728110922E-6</c:v>
                </c:pt>
                <c:pt idx="27">
                  <c:v>7.1800921658986481E-6</c:v>
                </c:pt>
                <c:pt idx="28">
                  <c:v>7.6009216589861911E-6</c:v>
                </c:pt>
                <c:pt idx="29">
                  <c:v>7.3346082949309043E-6</c:v>
                </c:pt>
                <c:pt idx="30">
                  <c:v>7.372626728110625E-6</c:v>
                </c:pt>
                <c:pt idx="31">
                  <c:v>7.2498617511521048E-6</c:v>
                </c:pt>
                <c:pt idx="32">
                  <c:v>7.1093087557603988E-6</c:v>
                </c:pt>
                <c:pt idx="33">
                  <c:v>7.2639170506912558E-6</c:v>
                </c:pt>
                <c:pt idx="34">
                  <c:v>7.3071428571428748E-6</c:v>
                </c:pt>
                <c:pt idx="35">
                  <c:v>7.4041474654378081E-6</c:v>
                </c:pt>
                <c:pt idx="36">
                  <c:v>7.6921198156682124E-6</c:v>
                </c:pt>
                <c:pt idx="37">
                  <c:v>7.3552073732719101E-6</c:v>
                </c:pt>
                <c:pt idx="38">
                  <c:v>7.4513364055299851E-6</c:v>
                </c:pt>
                <c:pt idx="39">
                  <c:v>7.5159907834101671E-6</c:v>
                </c:pt>
                <c:pt idx="40">
                  <c:v>7.4324884792626986E-6</c:v>
                </c:pt>
                <c:pt idx="41">
                  <c:v>7.5195391705069274E-6</c:v>
                </c:pt>
                <c:pt idx="42">
                  <c:v>7.6555760368663596E-6</c:v>
                </c:pt>
                <c:pt idx="43">
                  <c:v>7.645483870967742E-6</c:v>
                </c:pt>
                <c:pt idx="44">
                  <c:v>7.5997235023041833E-6</c:v>
                </c:pt>
                <c:pt idx="45">
                  <c:v>7.595299539170529E-6</c:v>
                </c:pt>
                <c:pt idx="46">
                  <c:v>7.5841474654378064E-6</c:v>
                </c:pt>
                <c:pt idx="47">
                  <c:v>7.4599539170507137E-6</c:v>
                </c:pt>
                <c:pt idx="48">
                  <c:v>7.7795391705069384E-6</c:v>
                </c:pt>
                <c:pt idx="49">
                  <c:v>7.8248387096774194E-6</c:v>
                </c:pt>
                <c:pt idx="50">
                  <c:v>7.9083410138249218E-6</c:v>
                </c:pt>
                <c:pt idx="51">
                  <c:v>7.8095852534562369E-6</c:v>
                </c:pt>
                <c:pt idx="52">
                  <c:v>8.0741013824884954E-6</c:v>
                </c:pt>
                <c:pt idx="53">
                  <c:v>8.1385714285714199E-6</c:v>
                </c:pt>
                <c:pt idx="54">
                  <c:v>8.3981105990783744E-6</c:v>
                </c:pt>
                <c:pt idx="55">
                  <c:v>8.465714285714331E-6</c:v>
                </c:pt>
                <c:pt idx="56">
                  <c:v>8.2517050691244425E-6</c:v>
                </c:pt>
                <c:pt idx="57">
                  <c:v>8.1604147465438085E-6</c:v>
                </c:pt>
                <c:pt idx="58">
                  <c:v>8.4336405529954269E-6</c:v>
                </c:pt>
                <c:pt idx="59">
                  <c:v>8.4590322580645699E-6</c:v>
                </c:pt>
                <c:pt idx="60">
                  <c:v>8.1331336405529966E-6</c:v>
                </c:pt>
                <c:pt idx="61">
                  <c:v>8.5207834101382777E-6</c:v>
                </c:pt>
                <c:pt idx="62">
                  <c:v>8.6970046082949637E-6</c:v>
                </c:pt>
                <c:pt idx="63">
                  <c:v>8.5006451612903225E-6</c:v>
                </c:pt>
                <c:pt idx="64">
                  <c:v>8.4267741935484236E-6</c:v>
                </c:pt>
                <c:pt idx="65">
                  <c:v>8.6214285714285721E-6</c:v>
                </c:pt>
                <c:pt idx="66">
                  <c:v>8.8752073732719261E-6</c:v>
                </c:pt>
                <c:pt idx="67">
                  <c:v>8.9505529953917444E-6</c:v>
                </c:pt>
                <c:pt idx="68">
                  <c:v>8.5643778801843524E-6</c:v>
                </c:pt>
                <c:pt idx="69">
                  <c:v>9.3590783410138244E-6</c:v>
                </c:pt>
                <c:pt idx="70">
                  <c:v>8.9695391705069762E-6</c:v>
                </c:pt>
                <c:pt idx="71">
                  <c:v>8.8860368663594959E-6</c:v>
                </c:pt>
                <c:pt idx="72">
                  <c:v>9.1158064516129391E-6</c:v>
                </c:pt>
                <c:pt idx="73">
                  <c:v>9.1648387096774354E-6</c:v>
                </c:pt>
                <c:pt idx="74">
                  <c:v>8.9849769585253824E-6</c:v>
                </c:pt>
                <c:pt idx="75">
                  <c:v>9.1012903225806646E-6</c:v>
                </c:pt>
                <c:pt idx="76">
                  <c:v>9.007926267281128E-6</c:v>
                </c:pt>
                <c:pt idx="77">
                  <c:v>9.3436866359447576E-6</c:v>
                </c:pt>
                <c:pt idx="78">
                  <c:v>9.4983410138249065E-6</c:v>
                </c:pt>
                <c:pt idx="79">
                  <c:v>9.2059447004608479E-6</c:v>
                </c:pt>
                <c:pt idx="80">
                  <c:v>9.2680184331797246E-6</c:v>
                </c:pt>
                <c:pt idx="81">
                  <c:v>8.8883410138249158E-6</c:v>
                </c:pt>
                <c:pt idx="82">
                  <c:v>9.4573271889401066E-6</c:v>
                </c:pt>
                <c:pt idx="83">
                  <c:v>9.594562211981595E-6</c:v>
                </c:pt>
                <c:pt idx="84">
                  <c:v>9.3060368663594986E-6</c:v>
                </c:pt>
                <c:pt idx="85">
                  <c:v>9.6370506912442686E-6</c:v>
                </c:pt>
                <c:pt idx="86">
                  <c:v>9.5930414746544039E-6</c:v>
                </c:pt>
                <c:pt idx="87">
                  <c:v>9.5597235023041789E-6</c:v>
                </c:pt>
                <c:pt idx="88">
                  <c:v>9.2778801843318047E-6</c:v>
                </c:pt>
                <c:pt idx="89">
                  <c:v>9.5023041474654696E-6</c:v>
                </c:pt>
                <c:pt idx="90">
                  <c:v>9.4935023041475088E-6</c:v>
                </c:pt>
                <c:pt idx="91">
                  <c:v>9.475069124424009E-6</c:v>
                </c:pt>
                <c:pt idx="92">
                  <c:v>9.6211981566820267E-6</c:v>
                </c:pt>
                <c:pt idx="93">
                  <c:v>9.736635944700481E-6</c:v>
                </c:pt>
                <c:pt idx="94">
                  <c:v>9.7412442396313649E-6</c:v>
                </c:pt>
                <c:pt idx="95">
                  <c:v>9.8476036866359663E-6</c:v>
                </c:pt>
                <c:pt idx="96">
                  <c:v>9.8822580645161554E-6</c:v>
                </c:pt>
                <c:pt idx="97">
                  <c:v>9.4420276497696237E-6</c:v>
                </c:pt>
                <c:pt idx="98">
                  <c:v>9.3615207373272353E-6</c:v>
                </c:pt>
                <c:pt idx="99">
                  <c:v>9.7260829493087865E-6</c:v>
                </c:pt>
                <c:pt idx="100">
                  <c:v>9.4481566820276732E-6</c:v>
                </c:pt>
                <c:pt idx="101">
                  <c:v>9.5571889400921723E-6</c:v>
                </c:pt>
                <c:pt idx="102">
                  <c:v>9.5799078341014278E-6</c:v>
                </c:pt>
                <c:pt idx="103">
                  <c:v>9.4022119815668375E-6</c:v>
                </c:pt>
                <c:pt idx="104">
                  <c:v>9.5908755760368767E-6</c:v>
                </c:pt>
                <c:pt idx="105">
                  <c:v>9.2681566820276749E-6</c:v>
                </c:pt>
                <c:pt idx="106">
                  <c:v>9.6421198156682497E-6</c:v>
                </c:pt>
                <c:pt idx="107">
                  <c:v>9.7890783410138254E-6</c:v>
                </c:pt>
                <c:pt idx="108">
                  <c:v>9.5147926267281435E-6</c:v>
                </c:pt>
                <c:pt idx="109">
                  <c:v>9.7169585253456535E-6</c:v>
                </c:pt>
                <c:pt idx="110">
                  <c:v>9.3671428571429025E-6</c:v>
                </c:pt>
                <c:pt idx="111">
                  <c:v>9.3277419354838928E-6</c:v>
                </c:pt>
                <c:pt idx="112">
                  <c:v>9.7694009216590266E-6</c:v>
                </c:pt>
                <c:pt idx="113">
                  <c:v>9.5983410138248988E-6</c:v>
                </c:pt>
                <c:pt idx="114">
                  <c:v>9.2127649769585526E-6</c:v>
                </c:pt>
                <c:pt idx="115">
                  <c:v>9.5864055299539652E-6</c:v>
                </c:pt>
                <c:pt idx="116">
                  <c:v>9.9169585253456634E-6</c:v>
                </c:pt>
                <c:pt idx="117">
                  <c:v>9.6851152073733074E-6</c:v>
                </c:pt>
                <c:pt idx="118">
                  <c:v>9.6302764976958525E-6</c:v>
                </c:pt>
                <c:pt idx="119">
                  <c:v>9.8154377880184801E-6</c:v>
                </c:pt>
                <c:pt idx="120">
                  <c:v>9.3811520737327506E-6</c:v>
                </c:pt>
                <c:pt idx="121">
                  <c:v>9.5504147465438222E-6</c:v>
                </c:pt>
                <c:pt idx="122">
                  <c:v>9.706405529953959E-6</c:v>
                </c:pt>
                <c:pt idx="123">
                  <c:v>9.8063594470046441E-6</c:v>
                </c:pt>
                <c:pt idx="124">
                  <c:v>9.3564976958525852E-6</c:v>
                </c:pt>
                <c:pt idx="125">
                  <c:v>9.7466359447004792E-6</c:v>
                </c:pt>
                <c:pt idx="126">
                  <c:v>9.762949308755793E-6</c:v>
                </c:pt>
                <c:pt idx="127">
                  <c:v>1.0487188940092202E-5</c:v>
                </c:pt>
                <c:pt idx="128">
                  <c:v>1.0654377880184341E-5</c:v>
                </c:pt>
                <c:pt idx="129">
                  <c:v>1.0456313364055305E-5</c:v>
                </c:pt>
                <c:pt idx="130">
                  <c:v>1.0347649769585291E-5</c:v>
                </c:pt>
                <c:pt idx="131">
                  <c:v>9.8056682027650228E-6</c:v>
                </c:pt>
                <c:pt idx="132">
                  <c:v>8.1198617511520736E-6</c:v>
                </c:pt>
                <c:pt idx="133">
                  <c:v>7.3794470046083262E-6</c:v>
                </c:pt>
                <c:pt idx="134">
                  <c:v>6.9823502304147661E-6</c:v>
                </c:pt>
                <c:pt idx="135">
                  <c:v>6.7970967741935708E-6</c:v>
                </c:pt>
                <c:pt idx="136">
                  <c:v>7.2186635944700828E-6</c:v>
                </c:pt>
                <c:pt idx="137">
                  <c:v>7.2971889400921838E-6</c:v>
                </c:pt>
                <c:pt idx="138">
                  <c:v>7.4679723502304287E-6</c:v>
                </c:pt>
                <c:pt idx="139">
                  <c:v>7.1950691244239918E-6</c:v>
                </c:pt>
                <c:pt idx="140">
                  <c:v>7.0323963133640855E-6</c:v>
                </c:pt>
                <c:pt idx="141">
                  <c:v>6.93700460829495E-6</c:v>
                </c:pt>
                <c:pt idx="142">
                  <c:v>7.0466820276497919E-6</c:v>
                </c:pt>
                <c:pt idx="143">
                  <c:v>6.9099078341014076E-6</c:v>
                </c:pt>
                <c:pt idx="144">
                  <c:v>7.1617050691244402E-6</c:v>
                </c:pt>
                <c:pt idx="145">
                  <c:v>6.8723041474654481E-6</c:v>
                </c:pt>
                <c:pt idx="146">
                  <c:v>6.3997235023041795E-6</c:v>
                </c:pt>
                <c:pt idx="147">
                  <c:v>5.9426728110599246E-6</c:v>
                </c:pt>
                <c:pt idx="148">
                  <c:v>5.8576497695852659E-6</c:v>
                </c:pt>
                <c:pt idx="149">
                  <c:v>5.5464055299539294E-6</c:v>
                </c:pt>
                <c:pt idx="150">
                  <c:v>5.5400921658986469E-6</c:v>
                </c:pt>
                <c:pt idx="151">
                  <c:v>4.8474654377880283E-6</c:v>
                </c:pt>
                <c:pt idx="152">
                  <c:v>4.6628110599078339E-6</c:v>
                </c:pt>
                <c:pt idx="153">
                  <c:v>4.5660875576036904E-6</c:v>
                </c:pt>
                <c:pt idx="154">
                  <c:v>4.2000506912442561E-6</c:v>
                </c:pt>
                <c:pt idx="155">
                  <c:v>4.3423410138249054E-6</c:v>
                </c:pt>
                <c:pt idx="156">
                  <c:v>4.4620460829493298E-6</c:v>
                </c:pt>
                <c:pt idx="157">
                  <c:v>4.3149539170506913E-6</c:v>
                </c:pt>
                <c:pt idx="158">
                  <c:v>4.3434331797235169E-6</c:v>
                </c:pt>
                <c:pt idx="159">
                  <c:v>4.6109216589861774E-6</c:v>
                </c:pt>
                <c:pt idx="160">
                  <c:v>4.4821336405530057E-6</c:v>
                </c:pt>
                <c:pt idx="161">
                  <c:v>4.6745622119815811E-6</c:v>
                </c:pt>
                <c:pt idx="162">
                  <c:v>4.4803594470046336E-6</c:v>
                </c:pt>
                <c:pt idx="163">
                  <c:v>4.4427834101382635E-6</c:v>
                </c:pt>
                <c:pt idx="164">
                  <c:v>4.3530829493087551E-6</c:v>
                </c:pt>
                <c:pt idx="165">
                  <c:v>4.5152995391705178E-6</c:v>
                </c:pt>
                <c:pt idx="166">
                  <c:v>4.4192442396313538E-6</c:v>
                </c:pt>
                <c:pt idx="167">
                  <c:v>4.6554838709677418E-6</c:v>
                </c:pt>
                <c:pt idx="168">
                  <c:v>4.6090783410138453E-6</c:v>
                </c:pt>
                <c:pt idx="169">
                  <c:v>4.5482165898617636E-6</c:v>
                </c:pt>
                <c:pt idx="170">
                  <c:v>4.4389308755760462E-6</c:v>
                </c:pt>
                <c:pt idx="171">
                  <c:v>4.6756682027649966E-6</c:v>
                </c:pt>
                <c:pt idx="172">
                  <c:v>4.7976036866359545E-6</c:v>
                </c:pt>
                <c:pt idx="173">
                  <c:v>4.6595852534562213E-6</c:v>
                </c:pt>
                <c:pt idx="174">
                  <c:v>4.4577004608295011E-6</c:v>
                </c:pt>
                <c:pt idx="175">
                  <c:v>4.6837327188940255E-6</c:v>
                </c:pt>
                <c:pt idx="176">
                  <c:v>4.8981566820276634E-6</c:v>
                </c:pt>
                <c:pt idx="177">
                  <c:v>4.4753548387096893E-6</c:v>
                </c:pt>
                <c:pt idx="178">
                  <c:v>4.3961658986175134E-6</c:v>
                </c:pt>
                <c:pt idx="179">
                  <c:v>4.4099631336405823E-6</c:v>
                </c:pt>
                <c:pt idx="180">
                  <c:v>4.5250967741935593E-6</c:v>
                </c:pt>
                <c:pt idx="181">
                  <c:v>4.3884976958525575E-6</c:v>
                </c:pt>
                <c:pt idx="182">
                  <c:v>4.2488940092165904E-6</c:v>
                </c:pt>
                <c:pt idx="183">
                  <c:v>4.4162949308755902E-6</c:v>
                </c:pt>
                <c:pt idx="184">
                  <c:v>4.0618709677419384E-6</c:v>
                </c:pt>
                <c:pt idx="185">
                  <c:v>4.2681889400921768E-6</c:v>
                </c:pt>
                <c:pt idx="186">
                  <c:v>4.2741105990783424E-6</c:v>
                </c:pt>
                <c:pt idx="187">
                  <c:v>4.0730000000000142E-6</c:v>
                </c:pt>
                <c:pt idx="188">
                  <c:v>4.183124423963151E-6</c:v>
                </c:pt>
                <c:pt idx="189">
                  <c:v>4.2652718894009359E-6</c:v>
                </c:pt>
                <c:pt idx="190">
                  <c:v>4.5762949308755912E-6</c:v>
                </c:pt>
                <c:pt idx="191">
                  <c:v>4.3915668202764977E-6</c:v>
                </c:pt>
                <c:pt idx="192">
                  <c:v>4.3833225806451835E-6</c:v>
                </c:pt>
                <c:pt idx="193">
                  <c:v>4.2543548387096774E-6</c:v>
                </c:pt>
                <c:pt idx="194">
                  <c:v>4.216884792626741E-6</c:v>
                </c:pt>
                <c:pt idx="195">
                  <c:v>4.2131797235023253E-6</c:v>
                </c:pt>
                <c:pt idx="196">
                  <c:v>4.2874101382488523E-6</c:v>
                </c:pt>
                <c:pt idx="197">
                  <c:v>4.1607788018433311E-6</c:v>
                </c:pt>
                <c:pt idx="198">
                  <c:v>4.2189907834101586E-6</c:v>
                </c:pt>
                <c:pt idx="199">
                  <c:v>4.2097373271889477E-6</c:v>
                </c:pt>
                <c:pt idx="200">
                  <c:v>4.2488894009216826E-6</c:v>
                </c:pt>
                <c:pt idx="201">
                  <c:v>4.2908847926267381E-6</c:v>
                </c:pt>
                <c:pt idx="202">
                  <c:v>4.3674331797235034E-6</c:v>
                </c:pt>
                <c:pt idx="203">
                  <c:v>4.274244239631351E-6</c:v>
                </c:pt>
                <c:pt idx="204">
                  <c:v>4.3797465437788194E-6</c:v>
                </c:pt>
                <c:pt idx="205">
                  <c:v>4.3383502304147581E-6</c:v>
                </c:pt>
                <c:pt idx="206">
                  <c:v>4.2244147465437787E-6</c:v>
                </c:pt>
                <c:pt idx="207">
                  <c:v>4.0162672811060038E-6</c:v>
                </c:pt>
                <c:pt idx="208">
                  <c:v>4.2364055299539275E-6</c:v>
                </c:pt>
                <c:pt idx="209">
                  <c:v>4.1798801843318189E-6</c:v>
                </c:pt>
                <c:pt idx="210">
                  <c:v>4.5718894009216861E-6</c:v>
                </c:pt>
                <c:pt idx="211">
                  <c:v>4.4074055299539247E-6</c:v>
                </c:pt>
                <c:pt idx="212">
                  <c:v>4.1817834101382587E-6</c:v>
                </c:pt>
                <c:pt idx="213">
                  <c:v>4.4207603686636091E-6</c:v>
                </c:pt>
                <c:pt idx="214">
                  <c:v>4.1597004608294932E-6</c:v>
                </c:pt>
                <c:pt idx="215">
                  <c:v>4.1185576036866433E-6</c:v>
                </c:pt>
                <c:pt idx="216">
                  <c:v>4.0489078341013921E-6</c:v>
                </c:pt>
                <c:pt idx="217">
                  <c:v>4.1955069124423964E-6</c:v>
                </c:pt>
                <c:pt idx="218">
                  <c:v>3.8882027649769735E-6</c:v>
                </c:pt>
                <c:pt idx="219">
                  <c:v>3.9860737327189021E-6</c:v>
                </c:pt>
                <c:pt idx="220">
                  <c:v>4.0328202764976954E-6</c:v>
                </c:pt>
                <c:pt idx="221">
                  <c:v>3.8921336405530071E-6</c:v>
                </c:pt>
                <c:pt idx="222">
                  <c:v>3.8839400921659104E-6</c:v>
                </c:pt>
                <c:pt idx="223">
                  <c:v>3.9394285714285795E-6</c:v>
                </c:pt>
                <c:pt idx="224">
                  <c:v>3.8589723502304265E-6</c:v>
                </c:pt>
                <c:pt idx="225">
                  <c:v>3.7654930875576206E-6</c:v>
                </c:pt>
                <c:pt idx="226">
                  <c:v>3.8365576036866416E-6</c:v>
                </c:pt>
                <c:pt idx="227">
                  <c:v>4.0477050691244324E-6</c:v>
                </c:pt>
                <c:pt idx="228">
                  <c:v>4.0646682027649901E-6</c:v>
                </c:pt>
                <c:pt idx="229">
                  <c:v>4.0195115207373334E-6</c:v>
                </c:pt>
                <c:pt idx="230">
                  <c:v>3.9005483870967825E-6</c:v>
                </c:pt>
                <c:pt idx="231">
                  <c:v>3.9024654377880195E-6</c:v>
                </c:pt>
                <c:pt idx="232">
                  <c:v>3.4121013824884878E-6</c:v>
                </c:pt>
                <c:pt idx="233">
                  <c:v>3.2813917050691403E-6</c:v>
                </c:pt>
                <c:pt idx="234">
                  <c:v>3.0790967741935566E-6</c:v>
                </c:pt>
                <c:pt idx="235">
                  <c:v>3.378774193548392E-6</c:v>
                </c:pt>
                <c:pt idx="236">
                  <c:v>3.5326313364055399E-6</c:v>
                </c:pt>
                <c:pt idx="237">
                  <c:v>3.4088387096774324E-6</c:v>
                </c:pt>
                <c:pt idx="238">
                  <c:v>3.1826405529954043E-6</c:v>
                </c:pt>
                <c:pt idx="239">
                  <c:v>3.4429815668202893E-6</c:v>
                </c:pt>
              </c:numCache>
            </c:numRef>
          </c:val>
        </c:ser>
        <c:ser>
          <c:idx val="109"/>
          <c:order val="109"/>
          <c:tx>
            <c:strRef>
              <c:f>plot_data_c!$A$111</c:f>
              <c:strCache>
                <c:ptCount val="1"/>
                <c:pt idx="0">
                  <c:v>1090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plot_data_c!$B$111:$IG$111</c:f>
              <c:numCache>
                <c:formatCode>General</c:formatCode>
                <c:ptCount val="240"/>
                <c:pt idx="0">
                  <c:v>7.1854794520548179E-6</c:v>
                </c:pt>
                <c:pt idx="1">
                  <c:v>7.0306392694064057E-6</c:v>
                </c:pt>
                <c:pt idx="2">
                  <c:v>7.1675342465753365E-6</c:v>
                </c:pt>
                <c:pt idx="3">
                  <c:v>7.0888127853881587E-6</c:v>
                </c:pt>
                <c:pt idx="4">
                  <c:v>7.0198630136986632E-6</c:v>
                </c:pt>
                <c:pt idx="5">
                  <c:v>7.0348858447488721E-6</c:v>
                </c:pt>
                <c:pt idx="6">
                  <c:v>7.0893150684931714E-6</c:v>
                </c:pt>
                <c:pt idx="7">
                  <c:v>7.1814611872146505E-6</c:v>
                </c:pt>
                <c:pt idx="8">
                  <c:v>7.3074429223744514E-6</c:v>
                </c:pt>
                <c:pt idx="9">
                  <c:v>6.8347488584474934E-6</c:v>
                </c:pt>
                <c:pt idx="10">
                  <c:v>6.9401826484018466E-6</c:v>
                </c:pt>
                <c:pt idx="11">
                  <c:v>7.1265753424657574E-6</c:v>
                </c:pt>
                <c:pt idx="12">
                  <c:v>7.2058904109589248E-6</c:v>
                </c:pt>
                <c:pt idx="13">
                  <c:v>7.1434703196347232E-6</c:v>
                </c:pt>
                <c:pt idx="14">
                  <c:v>7.12520547945207E-6</c:v>
                </c:pt>
                <c:pt idx="15">
                  <c:v>7.1395890410959042E-6</c:v>
                </c:pt>
                <c:pt idx="16">
                  <c:v>7.2910045662100574E-6</c:v>
                </c:pt>
                <c:pt idx="17">
                  <c:v>7.2052968036529936E-6</c:v>
                </c:pt>
                <c:pt idx="18">
                  <c:v>7.4020547945205754E-6</c:v>
                </c:pt>
                <c:pt idx="19">
                  <c:v>7.3817808219178279E-6</c:v>
                </c:pt>
                <c:pt idx="20">
                  <c:v>7.5189954337899736E-6</c:v>
                </c:pt>
                <c:pt idx="21">
                  <c:v>7.2395890410959109E-6</c:v>
                </c:pt>
                <c:pt idx="22">
                  <c:v>7.4941552511415533E-6</c:v>
                </c:pt>
                <c:pt idx="23">
                  <c:v>7.5767579908676077E-6</c:v>
                </c:pt>
                <c:pt idx="24">
                  <c:v>7.166118721461203E-6</c:v>
                </c:pt>
                <c:pt idx="25">
                  <c:v>7.5568949771689504E-6</c:v>
                </c:pt>
                <c:pt idx="26">
                  <c:v>7.2652511415525419E-6</c:v>
                </c:pt>
                <c:pt idx="27">
                  <c:v>7.253744292237463E-6</c:v>
                </c:pt>
                <c:pt idx="28">
                  <c:v>7.4294520547945522E-6</c:v>
                </c:pt>
                <c:pt idx="29">
                  <c:v>7.1695890410958988E-6</c:v>
                </c:pt>
                <c:pt idx="30">
                  <c:v>7.1882191780822121E-6</c:v>
                </c:pt>
                <c:pt idx="31">
                  <c:v>6.9279452054794534E-6</c:v>
                </c:pt>
                <c:pt idx="32">
                  <c:v>7.1577625570776415E-6</c:v>
                </c:pt>
                <c:pt idx="33">
                  <c:v>7.3755251141552707E-6</c:v>
                </c:pt>
                <c:pt idx="34">
                  <c:v>7.2725570776255818E-6</c:v>
                </c:pt>
                <c:pt idx="35">
                  <c:v>7.3968036529680572E-6</c:v>
                </c:pt>
                <c:pt idx="36">
                  <c:v>7.3583105022831247E-6</c:v>
                </c:pt>
                <c:pt idx="37">
                  <c:v>7.320228310502306E-6</c:v>
                </c:pt>
                <c:pt idx="38">
                  <c:v>7.2997260273972824E-6</c:v>
                </c:pt>
                <c:pt idx="39">
                  <c:v>7.3116438356164624E-6</c:v>
                </c:pt>
                <c:pt idx="40">
                  <c:v>7.8369406392694234E-6</c:v>
                </c:pt>
                <c:pt idx="41">
                  <c:v>7.7953881278539081E-6</c:v>
                </c:pt>
                <c:pt idx="42">
                  <c:v>7.8696347031963679E-6</c:v>
                </c:pt>
                <c:pt idx="43">
                  <c:v>7.7757534246575667E-6</c:v>
                </c:pt>
                <c:pt idx="44">
                  <c:v>7.5868949771689577E-6</c:v>
                </c:pt>
                <c:pt idx="45">
                  <c:v>7.5810045662100563E-6</c:v>
                </c:pt>
                <c:pt idx="46">
                  <c:v>7.8536529680365481E-6</c:v>
                </c:pt>
                <c:pt idx="47">
                  <c:v>7.3876712328767276E-6</c:v>
                </c:pt>
                <c:pt idx="48">
                  <c:v>7.5663470319634948E-6</c:v>
                </c:pt>
                <c:pt idx="49">
                  <c:v>7.741735159817375E-6</c:v>
                </c:pt>
                <c:pt idx="50">
                  <c:v>7.7755707762557231E-6</c:v>
                </c:pt>
                <c:pt idx="51">
                  <c:v>7.8448858447488592E-6</c:v>
                </c:pt>
                <c:pt idx="52">
                  <c:v>8.0805936073059766E-6</c:v>
                </c:pt>
                <c:pt idx="53">
                  <c:v>7.9036073059361041E-6</c:v>
                </c:pt>
                <c:pt idx="54">
                  <c:v>8.4063013698630322E-6</c:v>
                </c:pt>
                <c:pt idx="55">
                  <c:v>8.4378538812785392E-6</c:v>
                </c:pt>
                <c:pt idx="56">
                  <c:v>8.4209132420091544E-6</c:v>
                </c:pt>
                <c:pt idx="57">
                  <c:v>8.2544292237443318E-6</c:v>
                </c:pt>
                <c:pt idx="58">
                  <c:v>8.3381278538813064E-6</c:v>
                </c:pt>
                <c:pt idx="59">
                  <c:v>8.3966666666667094E-6</c:v>
                </c:pt>
                <c:pt idx="60">
                  <c:v>8.5371689497716903E-6</c:v>
                </c:pt>
                <c:pt idx="61">
                  <c:v>8.4887214611872167E-6</c:v>
                </c:pt>
                <c:pt idx="62">
                  <c:v>8.5024200913242428E-6</c:v>
                </c:pt>
                <c:pt idx="63">
                  <c:v>8.4870776255707766E-6</c:v>
                </c:pt>
                <c:pt idx="64">
                  <c:v>8.5063470319635002E-6</c:v>
                </c:pt>
                <c:pt idx="65">
                  <c:v>8.7435616438356204E-6</c:v>
                </c:pt>
                <c:pt idx="66">
                  <c:v>8.8947031963470615E-6</c:v>
                </c:pt>
                <c:pt idx="67">
                  <c:v>8.9315068493151036E-6</c:v>
                </c:pt>
                <c:pt idx="68">
                  <c:v>8.8897716894977361E-6</c:v>
                </c:pt>
                <c:pt idx="69">
                  <c:v>9.1212785388127841E-6</c:v>
                </c:pt>
                <c:pt idx="70">
                  <c:v>8.9334703196347315E-6</c:v>
                </c:pt>
                <c:pt idx="71">
                  <c:v>8.7445205479452295E-6</c:v>
                </c:pt>
                <c:pt idx="72">
                  <c:v>8.815479452054826E-6</c:v>
                </c:pt>
                <c:pt idx="73">
                  <c:v>9.0741552511415713E-6</c:v>
                </c:pt>
                <c:pt idx="74">
                  <c:v>8.8333789954337894E-6</c:v>
                </c:pt>
                <c:pt idx="75">
                  <c:v>8.9624657534247022E-6</c:v>
                </c:pt>
                <c:pt idx="76">
                  <c:v>8.799223744292235E-6</c:v>
                </c:pt>
                <c:pt idx="77">
                  <c:v>9.2517351598173809E-6</c:v>
                </c:pt>
                <c:pt idx="78">
                  <c:v>9.5273515981735228E-6</c:v>
                </c:pt>
                <c:pt idx="79">
                  <c:v>9.4161643835616784E-6</c:v>
                </c:pt>
                <c:pt idx="80">
                  <c:v>9.0572602739726351E-6</c:v>
                </c:pt>
                <c:pt idx="81">
                  <c:v>9.247077625570771E-6</c:v>
                </c:pt>
                <c:pt idx="82">
                  <c:v>9.4046118721461526E-6</c:v>
                </c:pt>
                <c:pt idx="83">
                  <c:v>9.5068036529680768E-6</c:v>
                </c:pt>
                <c:pt idx="84">
                  <c:v>9.398264840182676E-6</c:v>
                </c:pt>
                <c:pt idx="85">
                  <c:v>9.129726027397292E-6</c:v>
                </c:pt>
                <c:pt idx="86">
                  <c:v>9.2775342465753806E-6</c:v>
                </c:pt>
                <c:pt idx="87">
                  <c:v>9.6370776255707758E-6</c:v>
                </c:pt>
                <c:pt idx="88">
                  <c:v>9.3550684931507172E-6</c:v>
                </c:pt>
                <c:pt idx="89">
                  <c:v>9.2568036529680741E-6</c:v>
                </c:pt>
                <c:pt idx="90">
                  <c:v>9.1410958904109708E-6</c:v>
                </c:pt>
                <c:pt idx="91">
                  <c:v>9.342146118721504E-6</c:v>
                </c:pt>
                <c:pt idx="92">
                  <c:v>9.7499086757991026E-6</c:v>
                </c:pt>
                <c:pt idx="93">
                  <c:v>9.773972602739726E-6</c:v>
                </c:pt>
                <c:pt idx="94">
                  <c:v>9.7755707762557344E-6</c:v>
                </c:pt>
                <c:pt idx="95">
                  <c:v>9.7711415525114354E-6</c:v>
                </c:pt>
                <c:pt idx="96">
                  <c:v>9.4718721461187247E-6</c:v>
                </c:pt>
                <c:pt idx="97">
                  <c:v>9.5276255707762789E-6</c:v>
                </c:pt>
                <c:pt idx="98">
                  <c:v>9.2463470319634728E-6</c:v>
                </c:pt>
                <c:pt idx="99">
                  <c:v>9.1415525114155248E-6</c:v>
                </c:pt>
                <c:pt idx="100">
                  <c:v>9.7094063926941037E-6</c:v>
                </c:pt>
                <c:pt idx="101">
                  <c:v>9.521780821917832E-6</c:v>
                </c:pt>
                <c:pt idx="102">
                  <c:v>9.3567579908676313E-6</c:v>
                </c:pt>
                <c:pt idx="103">
                  <c:v>9.2361643835616547E-6</c:v>
                </c:pt>
                <c:pt idx="104">
                  <c:v>9.4387671232876748E-6</c:v>
                </c:pt>
                <c:pt idx="105">
                  <c:v>9.7101826484018523E-6</c:v>
                </c:pt>
                <c:pt idx="106">
                  <c:v>9.6314611872146127E-6</c:v>
                </c:pt>
                <c:pt idx="107">
                  <c:v>1.0028904109589047E-5</c:v>
                </c:pt>
                <c:pt idx="108">
                  <c:v>9.318949771689523E-6</c:v>
                </c:pt>
                <c:pt idx="109">
                  <c:v>9.6146575342466127E-6</c:v>
                </c:pt>
                <c:pt idx="110">
                  <c:v>9.3792237442922548E-6</c:v>
                </c:pt>
                <c:pt idx="111">
                  <c:v>9.2831050228310527E-6</c:v>
                </c:pt>
                <c:pt idx="112">
                  <c:v>9.7216438356164605E-6</c:v>
                </c:pt>
                <c:pt idx="113">
                  <c:v>9.307945205479484E-6</c:v>
                </c:pt>
                <c:pt idx="114">
                  <c:v>9.1646575342466204E-6</c:v>
                </c:pt>
                <c:pt idx="115">
                  <c:v>9.5611415525114357E-6</c:v>
                </c:pt>
                <c:pt idx="116">
                  <c:v>9.3051141552511731E-6</c:v>
                </c:pt>
                <c:pt idx="117">
                  <c:v>9.4892694063927159E-6</c:v>
                </c:pt>
                <c:pt idx="118">
                  <c:v>9.5980365296804107E-6</c:v>
                </c:pt>
                <c:pt idx="119">
                  <c:v>9.6597260273973039E-6</c:v>
                </c:pt>
                <c:pt idx="120">
                  <c:v>9.4395890410959262E-6</c:v>
                </c:pt>
                <c:pt idx="121">
                  <c:v>9.1829680365297129E-6</c:v>
                </c:pt>
                <c:pt idx="122">
                  <c:v>9.7474885844748868E-6</c:v>
                </c:pt>
                <c:pt idx="123">
                  <c:v>9.8076255707762982E-6</c:v>
                </c:pt>
                <c:pt idx="124">
                  <c:v>9.5724200913242478E-6</c:v>
                </c:pt>
                <c:pt idx="125">
                  <c:v>9.3140182648402011E-6</c:v>
                </c:pt>
                <c:pt idx="126">
                  <c:v>9.4955707762557405E-6</c:v>
                </c:pt>
                <c:pt idx="127">
                  <c:v>1.0304520547945252E-5</c:v>
                </c:pt>
                <c:pt idx="128">
                  <c:v>1.0626621004566255E-5</c:v>
                </c:pt>
                <c:pt idx="129">
                  <c:v>1.0328630136986305E-5</c:v>
                </c:pt>
                <c:pt idx="130">
                  <c:v>1.0026027397260323E-5</c:v>
                </c:pt>
                <c:pt idx="131">
                  <c:v>9.3163470319635043E-6</c:v>
                </c:pt>
                <c:pt idx="132">
                  <c:v>8.2042009132420248E-6</c:v>
                </c:pt>
                <c:pt idx="133">
                  <c:v>7.3690410958904398E-6</c:v>
                </c:pt>
                <c:pt idx="134">
                  <c:v>7.1250684931507131E-6</c:v>
                </c:pt>
                <c:pt idx="135">
                  <c:v>7.4650684931507192E-6</c:v>
                </c:pt>
                <c:pt idx="136">
                  <c:v>7.3132420091324479E-6</c:v>
                </c:pt>
                <c:pt idx="137">
                  <c:v>7.3704566210045901E-6</c:v>
                </c:pt>
                <c:pt idx="138">
                  <c:v>6.902785388127875E-6</c:v>
                </c:pt>
                <c:pt idx="139">
                  <c:v>7.0204109589041229E-6</c:v>
                </c:pt>
                <c:pt idx="140">
                  <c:v>7.3561187214612071E-6</c:v>
                </c:pt>
                <c:pt idx="141">
                  <c:v>6.9000456621004766E-6</c:v>
                </c:pt>
                <c:pt idx="142">
                  <c:v>6.6810958904109791E-6</c:v>
                </c:pt>
                <c:pt idx="143">
                  <c:v>7.0180365296803812E-6</c:v>
                </c:pt>
                <c:pt idx="144">
                  <c:v>6.8212785388128002E-6</c:v>
                </c:pt>
                <c:pt idx="145">
                  <c:v>6.5944292237443113E-6</c:v>
                </c:pt>
                <c:pt idx="146">
                  <c:v>6.3406849315068601E-6</c:v>
                </c:pt>
                <c:pt idx="147">
                  <c:v>5.8201826484018362E-6</c:v>
                </c:pt>
                <c:pt idx="148">
                  <c:v>5.681780821917818E-6</c:v>
                </c:pt>
                <c:pt idx="149">
                  <c:v>5.6820547945205648E-6</c:v>
                </c:pt>
                <c:pt idx="150">
                  <c:v>5.1473059360730593E-6</c:v>
                </c:pt>
                <c:pt idx="151">
                  <c:v>4.8915981735159912E-6</c:v>
                </c:pt>
                <c:pt idx="152">
                  <c:v>4.3908036529680473E-6</c:v>
                </c:pt>
                <c:pt idx="153">
                  <c:v>4.3910136986301539E-6</c:v>
                </c:pt>
                <c:pt idx="154">
                  <c:v>4.3055799086757988E-6</c:v>
                </c:pt>
                <c:pt idx="155">
                  <c:v>4.6181278538812794E-6</c:v>
                </c:pt>
                <c:pt idx="156">
                  <c:v>4.4581415525114229E-6</c:v>
                </c:pt>
                <c:pt idx="157">
                  <c:v>4.2806666666666831E-6</c:v>
                </c:pt>
                <c:pt idx="158">
                  <c:v>4.4699178082191803E-6</c:v>
                </c:pt>
                <c:pt idx="159">
                  <c:v>4.3911050228310587E-6</c:v>
                </c:pt>
                <c:pt idx="160">
                  <c:v>4.5346484018265012E-6</c:v>
                </c:pt>
                <c:pt idx="161">
                  <c:v>4.541228310502306E-6</c:v>
                </c:pt>
                <c:pt idx="162">
                  <c:v>4.438876712328787E-6</c:v>
                </c:pt>
                <c:pt idx="163">
                  <c:v>4.4258812785388115E-6</c:v>
                </c:pt>
                <c:pt idx="164">
                  <c:v>4.1879589041095904E-6</c:v>
                </c:pt>
                <c:pt idx="165">
                  <c:v>4.2655525114155303E-6</c:v>
                </c:pt>
                <c:pt idx="166">
                  <c:v>4.1719589041096019E-6</c:v>
                </c:pt>
                <c:pt idx="167">
                  <c:v>4.465178082191797E-6</c:v>
                </c:pt>
                <c:pt idx="168">
                  <c:v>4.2137397260274061E-6</c:v>
                </c:pt>
                <c:pt idx="169">
                  <c:v>4.559136986301383E-6</c:v>
                </c:pt>
                <c:pt idx="170">
                  <c:v>4.7367123287671448E-6</c:v>
                </c:pt>
                <c:pt idx="171">
                  <c:v>4.6544748858447514E-6</c:v>
                </c:pt>
                <c:pt idx="172">
                  <c:v>4.5239041095890424E-6</c:v>
                </c:pt>
                <c:pt idx="173">
                  <c:v>4.4792602739726342E-6</c:v>
                </c:pt>
                <c:pt idx="174">
                  <c:v>4.7330593607306121E-6</c:v>
                </c:pt>
                <c:pt idx="175">
                  <c:v>4.6502283105022985E-6</c:v>
                </c:pt>
                <c:pt idx="176">
                  <c:v>4.3923059360730598E-6</c:v>
                </c:pt>
                <c:pt idx="177">
                  <c:v>4.4835296803653147E-6</c:v>
                </c:pt>
                <c:pt idx="178">
                  <c:v>4.8041552511415528E-6</c:v>
                </c:pt>
                <c:pt idx="179">
                  <c:v>4.430036529680379E-6</c:v>
                </c:pt>
                <c:pt idx="180">
                  <c:v>4.5623789954338086E-6</c:v>
                </c:pt>
                <c:pt idx="181">
                  <c:v>4.4706803652968207E-6</c:v>
                </c:pt>
                <c:pt idx="182">
                  <c:v>4.3447534246575474E-6</c:v>
                </c:pt>
                <c:pt idx="183">
                  <c:v>4.1974748858447514E-6</c:v>
                </c:pt>
                <c:pt idx="184">
                  <c:v>4.2416164383561832E-6</c:v>
                </c:pt>
                <c:pt idx="185">
                  <c:v>4.2460045662100484E-6</c:v>
                </c:pt>
                <c:pt idx="186">
                  <c:v>4.1848995433789974E-6</c:v>
                </c:pt>
                <c:pt idx="187">
                  <c:v>4.2549634703196505E-6</c:v>
                </c:pt>
                <c:pt idx="188">
                  <c:v>4.2322054794520725E-6</c:v>
                </c:pt>
                <c:pt idx="189">
                  <c:v>4.3366894977169124E-6</c:v>
                </c:pt>
                <c:pt idx="190">
                  <c:v>4.2662328767123388E-6</c:v>
                </c:pt>
                <c:pt idx="191">
                  <c:v>4.2098538812785553E-6</c:v>
                </c:pt>
                <c:pt idx="192">
                  <c:v>4.3750867579908761E-6</c:v>
                </c:pt>
                <c:pt idx="193">
                  <c:v>4.3921780821917928E-6</c:v>
                </c:pt>
                <c:pt idx="194">
                  <c:v>4.2058721461187331E-6</c:v>
                </c:pt>
                <c:pt idx="195">
                  <c:v>4.1519726027397382E-6</c:v>
                </c:pt>
                <c:pt idx="196">
                  <c:v>4.2926940639269486E-6</c:v>
                </c:pt>
                <c:pt idx="197">
                  <c:v>4.2272968036529799E-6</c:v>
                </c:pt>
                <c:pt idx="198">
                  <c:v>4.1348812785388096E-6</c:v>
                </c:pt>
                <c:pt idx="199">
                  <c:v>4.1898675799086882E-6</c:v>
                </c:pt>
                <c:pt idx="200">
                  <c:v>4.3579452054794518E-6</c:v>
                </c:pt>
                <c:pt idx="201">
                  <c:v>4.3739589041096035E-6</c:v>
                </c:pt>
                <c:pt idx="202">
                  <c:v>4.1578812785388075E-6</c:v>
                </c:pt>
                <c:pt idx="203">
                  <c:v>4.1296392694063931E-6</c:v>
                </c:pt>
                <c:pt idx="204">
                  <c:v>4.2837625570776433E-6</c:v>
                </c:pt>
                <c:pt idx="205">
                  <c:v>4.3670684931507033E-6</c:v>
                </c:pt>
                <c:pt idx="206">
                  <c:v>4.1398219178082307E-6</c:v>
                </c:pt>
                <c:pt idx="207">
                  <c:v>4.0948036529680404E-6</c:v>
                </c:pt>
                <c:pt idx="208">
                  <c:v>3.9836575342465874E-6</c:v>
                </c:pt>
                <c:pt idx="209">
                  <c:v>4.2115890410958934E-6</c:v>
                </c:pt>
                <c:pt idx="210">
                  <c:v>4.1897990867580034E-6</c:v>
                </c:pt>
                <c:pt idx="211">
                  <c:v>4.1405981735159894E-6</c:v>
                </c:pt>
                <c:pt idx="212">
                  <c:v>4.1262694063927132E-6</c:v>
                </c:pt>
                <c:pt idx="213">
                  <c:v>4.1110547945205581E-6</c:v>
                </c:pt>
                <c:pt idx="214">
                  <c:v>4.2826803652968142E-6</c:v>
                </c:pt>
                <c:pt idx="215">
                  <c:v>4.0317579908675984E-6</c:v>
                </c:pt>
                <c:pt idx="216">
                  <c:v>4.1718493150685121E-6</c:v>
                </c:pt>
                <c:pt idx="217">
                  <c:v>4.2718219178082373E-6</c:v>
                </c:pt>
                <c:pt idx="218">
                  <c:v>4.1388219178082192E-6</c:v>
                </c:pt>
                <c:pt idx="219">
                  <c:v>3.9962557077625674E-6</c:v>
                </c:pt>
                <c:pt idx="220">
                  <c:v>4.0507945205479463E-6</c:v>
                </c:pt>
                <c:pt idx="221">
                  <c:v>4.1327305936073139E-6</c:v>
                </c:pt>
                <c:pt idx="222">
                  <c:v>4.0124977168949834E-6</c:v>
                </c:pt>
                <c:pt idx="223">
                  <c:v>4.0327534246575536E-6</c:v>
                </c:pt>
                <c:pt idx="224">
                  <c:v>3.9217671232876809E-6</c:v>
                </c:pt>
                <c:pt idx="225">
                  <c:v>3.9754337899543501E-6</c:v>
                </c:pt>
                <c:pt idx="226">
                  <c:v>3.9907123287671378E-6</c:v>
                </c:pt>
                <c:pt idx="227">
                  <c:v>3.991602739726035E-6</c:v>
                </c:pt>
                <c:pt idx="228">
                  <c:v>3.9572191780822044E-6</c:v>
                </c:pt>
                <c:pt idx="229">
                  <c:v>4.1426392694063928E-6</c:v>
                </c:pt>
                <c:pt idx="230">
                  <c:v>4.0611826484018323E-6</c:v>
                </c:pt>
                <c:pt idx="231">
                  <c:v>4.0243470319634794E-6</c:v>
                </c:pt>
                <c:pt idx="232">
                  <c:v>3.7442968036529843E-6</c:v>
                </c:pt>
                <c:pt idx="233">
                  <c:v>3.4356255707762629E-6</c:v>
                </c:pt>
                <c:pt idx="234">
                  <c:v>3.5039406392694151E-6</c:v>
                </c:pt>
                <c:pt idx="235">
                  <c:v>3.6178356164383657E-6</c:v>
                </c:pt>
                <c:pt idx="236">
                  <c:v>3.5234292237443025E-6</c:v>
                </c:pt>
                <c:pt idx="237">
                  <c:v>3.569369863013706E-6</c:v>
                </c:pt>
                <c:pt idx="238">
                  <c:v>3.283205479452066E-6</c:v>
                </c:pt>
                <c:pt idx="239">
                  <c:v>3.2546712328767255E-6</c:v>
                </c:pt>
              </c:numCache>
            </c:numRef>
          </c:val>
        </c:ser>
        <c:ser>
          <c:idx val="110"/>
          <c:order val="110"/>
          <c:tx>
            <c:strRef>
              <c:f>plot_data_c!$A$112</c:f>
              <c:strCache>
                <c:ptCount val="1"/>
                <c:pt idx="0">
                  <c:v>1100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plot_data_c!$B$112:$IG$112</c:f>
              <c:numCache>
                <c:formatCode>General</c:formatCode>
                <c:ptCount val="240"/>
                <c:pt idx="0">
                  <c:v>7.0207692307692509E-6</c:v>
                </c:pt>
                <c:pt idx="1">
                  <c:v>7.1557013574660745E-6</c:v>
                </c:pt>
                <c:pt idx="2">
                  <c:v>6.9951583710407425E-6</c:v>
                </c:pt>
                <c:pt idx="3">
                  <c:v>7.1319909502262544E-6</c:v>
                </c:pt>
                <c:pt idx="4">
                  <c:v>7.1870135746606504E-6</c:v>
                </c:pt>
                <c:pt idx="5">
                  <c:v>7.1924434389140521E-6</c:v>
                </c:pt>
                <c:pt idx="6">
                  <c:v>7.2452036199095323E-6</c:v>
                </c:pt>
                <c:pt idx="7">
                  <c:v>7.2031221719457214E-6</c:v>
                </c:pt>
                <c:pt idx="8">
                  <c:v>6.9957918552036519E-6</c:v>
                </c:pt>
                <c:pt idx="9">
                  <c:v>7.0026244343891676E-6</c:v>
                </c:pt>
                <c:pt idx="10">
                  <c:v>7.1333484162896178E-6</c:v>
                </c:pt>
                <c:pt idx="11">
                  <c:v>7.0026244343891676E-6</c:v>
                </c:pt>
                <c:pt idx="12">
                  <c:v>7.1174660633484256E-6</c:v>
                </c:pt>
                <c:pt idx="13">
                  <c:v>6.9276018099547735E-6</c:v>
                </c:pt>
                <c:pt idx="14">
                  <c:v>7.2029411764706051E-6</c:v>
                </c:pt>
                <c:pt idx="15">
                  <c:v>6.9895022624434604E-6</c:v>
                </c:pt>
                <c:pt idx="16">
                  <c:v>7.1864705882353085E-6</c:v>
                </c:pt>
                <c:pt idx="17">
                  <c:v>7.3104072398190174E-6</c:v>
                </c:pt>
                <c:pt idx="18">
                  <c:v>7.489457013574699E-6</c:v>
                </c:pt>
                <c:pt idx="19">
                  <c:v>7.4347963800905287E-6</c:v>
                </c:pt>
                <c:pt idx="20">
                  <c:v>7.2176923076923348E-6</c:v>
                </c:pt>
                <c:pt idx="21">
                  <c:v>7.5076923076923354E-6</c:v>
                </c:pt>
                <c:pt idx="22">
                  <c:v>7.3408144796380104E-6</c:v>
                </c:pt>
                <c:pt idx="23">
                  <c:v>7.3993212669683445E-6</c:v>
                </c:pt>
                <c:pt idx="24">
                  <c:v>7.2827601809955017E-6</c:v>
                </c:pt>
                <c:pt idx="25">
                  <c:v>7.457601809954776E-6</c:v>
                </c:pt>
                <c:pt idx="26">
                  <c:v>7.1010407239819245E-6</c:v>
                </c:pt>
                <c:pt idx="27">
                  <c:v>7.068235294117668E-6</c:v>
                </c:pt>
                <c:pt idx="28">
                  <c:v>6.847828054298664E-6</c:v>
                </c:pt>
                <c:pt idx="29">
                  <c:v>7.0621266968325935E-6</c:v>
                </c:pt>
                <c:pt idx="30">
                  <c:v>7.0741176470588374E-6</c:v>
                </c:pt>
                <c:pt idx="31">
                  <c:v>7.1660633484163035E-6</c:v>
                </c:pt>
                <c:pt idx="32">
                  <c:v>7.2118552036199245E-6</c:v>
                </c:pt>
                <c:pt idx="33">
                  <c:v>7.3275565610859715E-6</c:v>
                </c:pt>
                <c:pt idx="34">
                  <c:v>7.5367420814479973E-6</c:v>
                </c:pt>
                <c:pt idx="35">
                  <c:v>7.1815384615384794E-6</c:v>
                </c:pt>
                <c:pt idx="36">
                  <c:v>7.3740723981900686E-6</c:v>
                </c:pt>
                <c:pt idx="37">
                  <c:v>7.4541628959276327E-6</c:v>
                </c:pt>
                <c:pt idx="38">
                  <c:v>7.3774660633484341E-6</c:v>
                </c:pt>
                <c:pt idx="39">
                  <c:v>7.5109502262443582E-6</c:v>
                </c:pt>
                <c:pt idx="40">
                  <c:v>7.8962443438914271E-6</c:v>
                </c:pt>
                <c:pt idx="41">
                  <c:v>7.7136651583710711E-6</c:v>
                </c:pt>
                <c:pt idx="42">
                  <c:v>7.5411764705882545E-6</c:v>
                </c:pt>
                <c:pt idx="43">
                  <c:v>7.6160633484163076E-6</c:v>
                </c:pt>
                <c:pt idx="44">
                  <c:v>7.6800000000000179E-6</c:v>
                </c:pt>
                <c:pt idx="45">
                  <c:v>7.7369230769231023E-6</c:v>
                </c:pt>
                <c:pt idx="46">
                  <c:v>7.8287782805430077E-6</c:v>
                </c:pt>
                <c:pt idx="47">
                  <c:v>7.4743891402715181E-6</c:v>
                </c:pt>
                <c:pt idx="48">
                  <c:v>7.7803167420814717E-6</c:v>
                </c:pt>
                <c:pt idx="49">
                  <c:v>8.1504977375565861E-6</c:v>
                </c:pt>
                <c:pt idx="50">
                  <c:v>7.9624434389140549E-6</c:v>
                </c:pt>
                <c:pt idx="51">
                  <c:v>7.7876923076923378E-6</c:v>
                </c:pt>
                <c:pt idx="52">
                  <c:v>7.9404977375565881E-6</c:v>
                </c:pt>
                <c:pt idx="53">
                  <c:v>7.9474660633484405E-6</c:v>
                </c:pt>
                <c:pt idx="54">
                  <c:v>8.5022624434389267E-6</c:v>
                </c:pt>
                <c:pt idx="55">
                  <c:v>8.2094117647058847E-6</c:v>
                </c:pt>
                <c:pt idx="56">
                  <c:v>8.4742081447963804E-6</c:v>
                </c:pt>
                <c:pt idx="57">
                  <c:v>8.1134389140271851E-6</c:v>
                </c:pt>
                <c:pt idx="58">
                  <c:v>8.1460180995475205E-6</c:v>
                </c:pt>
                <c:pt idx="59">
                  <c:v>8.1267420814479942E-6</c:v>
                </c:pt>
                <c:pt idx="60">
                  <c:v>8.301674208144836E-6</c:v>
                </c:pt>
                <c:pt idx="61">
                  <c:v>8.3204977375565844E-6</c:v>
                </c:pt>
                <c:pt idx="62">
                  <c:v>8.2619909502262758E-6</c:v>
                </c:pt>
                <c:pt idx="63">
                  <c:v>8.5254751131222038E-6</c:v>
                </c:pt>
                <c:pt idx="64">
                  <c:v>8.3561990950226754E-6</c:v>
                </c:pt>
                <c:pt idx="65">
                  <c:v>8.4209502262443766E-6</c:v>
                </c:pt>
                <c:pt idx="66">
                  <c:v>8.7322171945701365E-6</c:v>
                </c:pt>
                <c:pt idx="67">
                  <c:v>8.8705429864253909E-6</c:v>
                </c:pt>
                <c:pt idx="68">
                  <c:v>8.6527601809954758E-6</c:v>
                </c:pt>
                <c:pt idx="69">
                  <c:v>9.2200000000000066E-6</c:v>
                </c:pt>
                <c:pt idx="70">
                  <c:v>9.0815837104072797E-6</c:v>
                </c:pt>
                <c:pt idx="71">
                  <c:v>8.7433031674208152E-6</c:v>
                </c:pt>
                <c:pt idx="72">
                  <c:v>8.8533484162896377E-6</c:v>
                </c:pt>
                <c:pt idx="73">
                  <c:v>8.7838461538461856E-6</c:v>
                </c:pt>
                <c:pt idx="74">
                  <c:v>8.5147963800905048E-6</c:v>
                </c:pt>
                <c:pt idx="75">
                  <c:v>8.6938009049773748E-6</c:v>
                </c:pt>
                <c:pt idx="76">
                  <c:v>8.9159276018099932E-6</c:v>
                </c:pt>
                <c:pt idx="77">
                  <c:v>9.0313574660633523E-6</c:v>
                </c:pt>
                <c:pt idx="78">
                  <c:v>9.0507239819004545E-6</c:v>
                </c:pt>
                <c:pt idx="79">
                  <c:v>9.3431674208144795E-6</c:v>
                </c:pt>
                <c:pt idx="80">
                  <c:v>9.1399095022624721E-6</c:v>
                </c:pt>
                <c:pt idx="81">
                  <c:v>9.1377828054298974E-6</c:v>
                </c:pt>
                <c:pt idx="82">
                  <c:v>9.2920814479638232E-6</c:v>
                </c:pt>
                <c:pt idx="83">
                  <c:v>9.4351131221719643E-6</c:v>
                </c:pt>
                <c:pt idx="84">
                  <c:v>9.4582352941176857E-6</c:v>
                </c:pt>
                <c:pt idx="85">
                  <c:v>9.140407239819043E-6</c:v>
                </c:pt>
                <c:pt idx="86">
                  <c:v>8.9422624434389377E-6</c:v>
                </c:pt>
                <c:pt idx="87">
                  <c:v>9.3246153846154028E-6</c:v>
                </c:pt>
                <c:pt idx="88">
                  <c:v>9.5912669683258218E-6</c:v>
                </c:pt>
                <c:pt idx="89">
                  <c:v>9.4094117647059121E-6</c:v>
                </c:pt>
                <c:pt idx="90">
                  <c:v>8.9819004524887201E-6</c:v>
                </c:pt>
                <c:pt idx="91">
                  <c:v>9.1861990950226692E-6</c:v>
                </c:pt>
                <c:pt idx="92">
                  <c:v>9.5510407239819349E-6</c:v>
                </c:pt>
                <c:pt idx="93">
                  <c:v>9.6409502262443734E-6</c:v>
                </c:pt>
                <c:pt idx="94">
                  <c:v>9.5993665158371376E-6</c:v>
                </c:pt>
                <c:pt idx="95">
                  <c:v>9.5119004524887184E-6</c:v>
                </c:pt>
                <c:pt idx="96">
                  <c:v>9.6042533936651728E-6</c:v>
                </c:pt>
                <c:pt idx="97">
                  <c:v>9.4999547511312532E-6</c:v>
                </c:pt>
                <c:pt idx="98">
                  <c:v>9.2687330316742365E-6</c:v>
                </c:pt>
                <c:pt idx="99">
                  <c:v>9.1219909502262709E-6</c:v>
                </c:pt>
                <c:pt idx="100">
                  <c:v>9.1338461538461789E-6</c:v>
                </c:pt>
                <c:pt idx="101">
                  <c:v>9.324027149321295E-6</c:v>
                </c:pt>
                <c:pt idx="102">
                  <c:v>9.5364705882353258E-6</c:v>
                </c:pt>
                <c:pt idx="103">
                  <c:v>9.2438914027149336E-6</c:v>
                </c:pt>
                <c:pt idx="104">
                  <c:v>9.337466063348456E-6</c:v>
                </c:pt>
                <c:pt idx="105">
                  <c:v>9.5082352941176768E-6</c:v>
                </c:pt>
                <c:pt idx="106">
                  <c:v>1.0093710407239821E-5</c:v>
                </c:pt>
                <c:pt idx="107">
                  <c:v>1.0003846153846155E-5</c:v>
                </c:pt>
                <c:pt idx="108">
                  <c:v>9.5357466063348761E-6</c:v>
                </c:pt>
                <c:pt idx="109">
                  <c:v>9.3389140271493571E-6</c:v>
                </c:pt>
                <c:pt idx="110">
                  <c:v>9.2919457013574661E-6</c:v>
                </c:pt>
                <c:pt idx="111">
                  <c:v>9.085701357466106E-6</c:v>
                </c:pt>
                <c:pt idx="112">
                  <c:v>9.3311764705882704E-6</c:v>
                </c:pt>
                <c:pt idx="113">
                  <c:v>9.2307239819004511E-6</c:v>
                </c:pt>
                <c:pt idx="114">
                  <c:v>9.1075565610860189E-6</c:v>
                </c:pt>
                <c:pt idx="115">
                  <c:v>9.3081447963801197E-6</c:v>
                </c:pt>
                <c:pt idx="116">
                  <c:v>9.3109502262443884E-6</c:v>
                </c:pt>
                <c:pt idx="117">
                  <c:v>9.0093212669683519E-6</c:v>
                </c:pt>
                <c:pt idx="118">
                  <c:v>9.2609502262443788E-6</c:v>
                </c:pt>
                <c:pt idx="119">
                  <c:v>9.4212669683258184E-6</c:v>
                </c:pt>
                <c:pt idx="120">
                  <c:v>9.4384162895927903E-6</c:v>
                </c:pt>
                <c:pt idx="121">
                  <c:v>9.497601809954776E-6</c:v>
                </c:pt>
                <c:pt idx="122">
                  <c:v>9.7228054298642824E-6</c:v>
                </c:pt>
                <c:pt idx="123">
                  <c:v>9.5599547511312594E-6</c:v>
                </c:pt>
                <c:pt idx="124">
                  <c:v>9.4970135746606732E-6</c:v>
                </c:pt>
                <c:pt idx="125">
                  <c:v>9.460633484162934E-6</c:v>
                </c:pt>
                <c:pt idx="126">
                  <c:v>9.4593212669683595E-6</c:v>
                </c:pt>
                <c:pt idx="127">
                  <c:v>1.0294570135746629E-5</c:v>
                </c:pt>
                <c:pt idx="128">
                  <c:v>1.0320497737556589E-5</c:v>
                </c:pt>
                <c:pt idx="129">
                  <c:v>1.0363665158371041E-5</c:v>
                </c:pt>
                <c:pt idx="130">
                  <c:v>9.659411764705903E-6</c:v>
                </c:pt>
                <c:pt idx="131">
                  <c:v>9.4247058823529642E-6</c:v>
                </c:pt>
                <c:pt idx="132">
                  <c:v>8.4960180995475307E-6</c:v>
                </c:pt>
                <c:pt idx="133">
                  <c:v>7.4651583710407423E-6</c:v>
                </c:pt>
                <c:pt idx="134">
                  <c:v>7.1282805429864333E-6</c:v>
                </c:pt>
                <c:pt idx="135">
                  <c:v>7.0052941176470809E-6</c:v>
                </c:pt>
                <c:pt idx="136">
                  <c:v>7.1570135746606465E-6</c:v>
                </c:pt>
                <c:pt idx="137">
                  <c:v>6.9747963800905246E-6</c:v>
                </c:pt>
                <c:pt idx="138">
                  <c:v>6.9609954751131489E-6</c:v>
                </c:pt>
                <c:pt idx="139">
                  <c:v>6.8170135746606472E-6</c:v>
                </c:pt>
                <c:pt idx="140">
                  <c:v>7.0418099547511619E-6</c:v>
                </c:pt>
                <c:pt idx="141">
                  <c:v>7.0840723981900654E-6</c:v>
                </c:pt>
                <c:pt idx="142">
                  <c:v>6.7309502262443632E-6</c:v>
                </c:pt>
                <c:pt idx="143">
                  <c:v>6.7538914027149608E-6</c:v>
                </c:pt>
                <c:pt idx="144">
                  <c:v>6.8311312217194725E-6</c:v>
                </c:pt>
                <c:pt idx="145">
                  <c:v>6.5984162895927769E-6</c:v>
                </c:pt>
                <c:pt idx="146">
                  <c:v>6.2838009049773979E-6</c:v>
                </c:pt>
                <c:pt idx="147">
                  <c:v>5.781312217194592E-6</c:v>
                </c:pt>
                <c:pt idx="148">
                  <c:v>5.677375565610877E-6</c:v>
                </c:pt>
                <c:pt idx="149">
                  <c:v>5.6744343891402724E-6</c:v>
                </c:pt>
                <c:pt idx="150">
                  <c:v>5.2699095022624558E-6</c:v>
                </c:pt>
                <c:pt idx="151">
                  <c:v>4.7283710407239933E-6</c:v>
                </c:pt>
                <c:pt idx="152">
                  <c:v>4.4713846153846435E-6</c:v>
                </c:pt>
                <c:pt idx="153">
                  <c:v>4.706470588235306E-6</c:v>
                </c:pt>
                <c:pt idx="154">
                  <c:v>4.3722217194570318E-6</c:v>
                </c:pt>
                <c:pt idx="155">
                  <c:v>4.345022624434404E-6</c:v>
                </c:pt>
                <c:pt idx="156">
                  <c:v>4.5076877828054419E-6</c:v>
                </c:pt>
                <c:pt idx="157">
                  <c:v>4.5794117647058974E-6</c:v>
                </c:pt>
                <c:pt idx="158">
                  <c:v>4.5283710407239926E-6</c:v>
                </c:pt>
                <c:pt idx="159">
                  <c:v>4.5236425339366679E-6</c:v>
                </c:pt>
                <c:pt idx="160">
                  <c:v>4.4313484162896189E-6</c:v>
                </c:pt>
                <c:pt idx="161">
                  <c:v>4.5327601809954933E-6</c:v>
                </c:pt>
                <c:pt idx="162">
                  <c:v>4.2896515837104319E-6</c:v>
                </c:pt>
                <c:pt idx="163">
                  <c:v>4.4912805429864372E-6</c:v>
                </c:pt>
                <c:pt idx="164">
                  <c:v>4.4492941176470803E-6</c:v>
                </c:pt>
                <c:pt idx="165">
                  <c:v>4.145076923076923E-6</c:v>
                </c:pt>
                <c:pt idx="166">
                  <c:v>4.1753031674208329E-6</c:v>
                </c:pt>
                <c:pt idx="167">
                  <c:v>4.5092398190045465E-6</c:v>
                </c:pt>
                <c:pt idx="168">
                  <c:v>4.4359864253393855E-6</c:v>
                </c:pt>
                <c:pt idx="169">
                  <c:v>4.2777330316742262E-6</c:v>
                </c:pt>
                <c:pt idx="170">
                  <c:v>4.464135746606335E-6</c:v>
                </c:pt>
                <c:pt idx="171">
                  <c:v>4.4256153846153969E-6</c:v>
                </c:pt>
                <c:pt idx="172">
                  <c:v>4.6885520361990963E-6</c:v>
                </c:pt>
                <c:pt idx="173">
                  <c:v>4.6446153846153934E-6</c:v>
                </c:pt>
                <c:pt idx="174">
                  <c:v>4.463244343891417E-6</c:v>
                </c:pt>
                <c:pt idx="175">
                  <c:v>4.4009411764705979E-6</c:v>
                </c:pt>
                <c:pt idx="176">
                  <c:v>4.4133710407239971E-6</c:v>
                </c:pt>
                <c:pt idx="177">
                  <c:v>4.3056289592760282E-6</c:v>
                </c:pt>
                <c:pt idx="178">
                  <c:v>4.4301085972850807E-6</c:v>
                </c:pt>
                <c:pt idx="179">
                  <c:v>4.5055248868778304E-6</c:v>
                </c:pt>
                <c:pt idx="180">
                  <c:v>4.2721221719457116E-6</c:v>
                </c:pt>
                <c:pt idx="181">
                  <c:v>4.3401447963800989E-6</c:v>
                </c:pt>
                <c:pt idx="182">
                  <c:v>4.2403212669683371E-6</c:v>
                </c:pt>
                <c:pt idx="183">
                  <c:v>4.278674208144812E-6</c:v>
                </c:pt>
                <c:pt idx="184">
                  <c:v>4.2955475113122255E-6</c:v>
                </c:pt>
                <c:pt idx="185">
                  <c:v>4.3446696832579405E-6</c:v>
                </c:pt>
                <c:pt idx="186">
                  <c:v>4.3519547511312307E-6</c:v>
                </c:pt>
                <c:pt idx="187">
                  <c:v>4.3960316742081544E-6</c:v>
                </c:pt>
                <c:pt idx="188">
                  <c:v>4.1665972850678857E-6</c:v>
                </c:pt>
                <c:pt idx="189">
                  <c:v>4.3050407239819144E-6</c:v>
                </c:pt>
                <c:pt idx="190">
                  <c:v>4.2826968325792012E-6</c:v>
                </c:pt>
                <c:pt idx="191">
                  <c:v>4.2081493212669798E-6</c:v>
                </c:pt>
                <c:pt idx="192">
                  <c:v>4.233366515837125E-6</c:v>
                </c:pt>
                <c:pt idx="193">
                  <c:v>4.2274298642534021E-6</c:v>
                </c:pt>
                <c:pt idx="194">
                  <c:v>4.2797058823529627E-6</c:v>
                </c:pt>
                <c:pt idx="195">
                  <c:v>4.048778280542999E-6</c:v>
                </c:pt>
                <c:pt idx="196">
                  <c:v>4.0608190045249013E-6</c:v>
                </c:pt>
                <c:pt idx="197">
                  <c:v>3.8429095022624583E-6</c:v>
                </c:pt>
                <c:pt idx="198">
                  <c:v>4.2209049773755654E-6</c:v>
                </c:pt>
                <c:pt idx="199">
                  <c:v>4.1871312217194568E-6</c:v>
                </c:pt>
                <c:pt idx="200">
                  <c:v>4.1294253393665174E-6</c:v>
                </c:pt>
                <c:pt idx="201">
                  <c:v>4.0652941176470591E-6</c:v>
                </c:pt>
                <c:pt idx="202">
                  <c:v>3.9988778280543122E-6</c:v>
                </c:pt>
                <c:pt idx="203">
                  <c:v>4.0162533936651832E-6</c:v>
                </c:pt>
                <c:pt idx="204">
                  <c:v>4.2314434389140562E-6</c:v>
                </c:pt>
                <c:pt idx="205">
                  <c:v>4.1931085972850684E-6</c:v>
                </c:pt>
                <c:pt idx="206">
                  <c:v>4.3216561085972904E-6</c:v>
                </c:pt>
                <c:pt idx="207">
                  <c:v>4.4643438914027344E-6</c:v>
                </c:pt>
                <c:pt idx="208">
                  <c:v>4.1422036199095139E-6</c:v>
                </c:pt>
                <c:pt idx="209">
                  <c:v>4.1416968325792003E-6</c:v>
                </c:pt>
                <c:pt idx="210">
                  <c:v>4.2159411764705904E-6</c:v>
                </c:pt>
                <c:pt idx="211">
                  <c:v>4.1696063348416485E-6</c:v>
                </c:pt>
                <c:pt idx="212">
                  <c:v>3.9429140271493363E-6</c:v>
                </c:pt>
                <c:pt idx="213">
                  <c:v>4.1777058823529508E-6</c:v>
                </c:pt>
                <c:pt idx="214">
                  <c:v>4.2101538461538504E-6</c:v>
                </c:pt>
                <c:pt idx="215">
                  <c:v>4.2151040723981902E-6</c:v>
                </c:pt>
                <c:pt idx="216">
                  <c:v>4.1234886877828123E-6</c:v>
                </c:pt>
                <c:pt idx="217">
                  <c:v>3.8991040723982012E-6</c:v>
                </c:pt>
                <c:pt idx="218">
                  <c:v>3.9707737556561244E-6</c:v>
                </c:pt>
                <c:pt idx="219">
                  <c:v>3.7691990950226408E-6</c:v>
                </c:pt>
                <c:pt idx="220">
                  <c:v>3.9325022624434497E-6</c:v>
                </c:pt>
                <c:pt idx="221">
                  <c:v>4.0225837104072414E-6</c:v>
                </c:pt>
                <c:pt idx="222">
                  <c:v>3.8928325791855281E-6</c:v>
                </c:pt>
                <c:pt idx="223">
                  <c:v>3.9882036199095108E-6</c:v>
                </c:pt>
                <c:pt idx="224">
                  <c:v>4.0501809954751224E-6</c:v>
                </c:pt>
                <c:pt idx="225">
                  <c:v>4.0673800904977384E-6</c:v>
                </c:pt>
                <c:pt idx="226">
                  <c:v>3.9315791855203704E-6</c:v>
                </c:pt>
                <c:pt idx="227">
                  <c:v>3.7107647058823727E-6</c:v>
                </c:pt>
                <c:pt idx="228">
                  <c:v>3.6475113122172129E-6</c:v>
                </c:pt>
                <c:pt idx="229">
                  <c:v>3.7414479638009157E-6</c:v>
                </c:pt>
                <c:pt idx="230">
                  <c:v>3.9128642533936722E-6</c:v>
                </c:pt>
                <c:pt idx="231">
                  <c:v>3.788692307692327E-6</c:v>
                </c:pt>
                <c:pt idx="232">
                  <c:v>3.6484615384615528E-6</c:v>
                </c:pt>
                <c:pt idx="233">
                  <c:v>3.5458054298642575E-6</c:v>
                </c:pt>
                <c:pt idx="234">
                  <c:v>3.4818506787330406E-6</c:v>
                </c:pt>
                <c:pt idx="235">
                  <c:v>3.440235294117658E-6</c:v>
                </c:pt>
                <c:pt idx="236">
                  <c:v>3.4315610859728615E-6</c:v>
                </c:pt>
                <c:pt idx="237">
                  <c:v>3.410837104072409E-6</c:v>
                </c:pt>
                <c:pt idx="238">
                  <c:v>3.4831176470588382E-6</c:v>
                </c:pt>
                <c:pt idx="239">
                  <c:v>3.5619502262443563E-6</c:v>
                </c:pt>
              </c:numCache>
            </c:numRef>
          </c:val>
        </c:ser>
        <c:ser>
          <c:idx val="111"/>
          <c:order val="111"/>
          <c:tx>
            <c:strRef>
              <c:f>plot_data_c!$A$113</c:f>
              <c:strCache>
                <c:ptCount val="1"/>
                <c:pt idx="0">
                  <c:v>1110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plot_data_c!$B$113:$IG$113</c:f>
              <c:numCache>
                <c:formatCode>General</c:formatCode>
                <c:ptCount val="240"/>
                <c:pt idx="0">
                  <c:v>6.9820179372197428E-6</c:v>
                </c:pt>
                <c:pt idx="1">
                  <c:v>7.3154708520179404E-6</c:v>
                </c:pt>
                <c:pt idx="2">
                  <c:v>6.9265470852018243E-6</c:v>
                </c:pt>
                <c:pt idx="3">
                  <c:v>7.1767713004484516E-6</c:v>
                </c:pt>
                <c:pt idx="4">
                  <c:v>7.2896860986547404E-6</c:v>
                </c:pt>
                <c:pt idx="5">
                  <c:v>7.2417040358744649E-6</c:v>
                </c:pt>
                <c:pt idx="6">
                  <c:v>7.4015246636771541E-6</c:v>
                </c:pt>
                <c:pt idx="7">
                  <c:v>7.0910762331838835E-6</c:v>
                </c:pt>
                <c:pt idx="8">
                  <c:v>6.7204484304932948E-6</c:v>
                </c:pt>
                <c:pt idx="9">
                  <c:v>6.7744843049327543E-6</c:v>
                </c:pt>
                <c:pt idx="10">
                  <c:v>6.9690134529148267E-6</c:v>
                </c:pt>
                <c:pt idx="11">
                  <c:v>7.1528251121076435E-6</c:v>
                </c:pt>
                <c:pt idx="12">
                  <c:v>7.3821076233184025E-6</c:v>
                </c:pt>
                <c:pt idx="13">
                  <c:v>6.7643049327354324E-6</c:v>
                </c:pt>
                <c:pt idx="14">
                  <c:v>6.9327802690583058E-6</c:v>
                </c:pt>
                <c:pt idx="15">
                  <c:v>7.0843497757847827E-6</c:v>
                </c:pt>
                <c:pt idx="16">
                  <c:v>7.3930044843049589E-6</c:v>
                </c:pt>
                <c:pt idx="17">
                  <c:v>7.3062780269058521E-6</c:v>
                </c:pt>
                <c:pt idx="18">
                  <c:v>7.422242152466397E-6</c:v>
                </c:pt>
                <c:pt idx="19">
                  <c:v>7.0575784753363432E-6</c:v>
                </c:pt>
                <c:pt idx="20">
                  <c:v>7.1484753363228853E-6</c:v>
                </c:pt>
                <c:pt idx="21">
                  <c:v>7.0913004484305131E-6</c:v>
                </c:pt>
                <c:pt idx="22">
                  <c:v>7.1217040358744585E-6</c:v>
                </c:pt>
                <c:pt idx="23">
                  <c:v>7.1201345291479775E-6</c:v>
                </c:pt>
                <c:pt idx="24">
                  <c:v>7.266950672645749E-6</c:v>
                </c:pt>
                <c:pt idx="25">
                  <c:v>7.4125560538116826E-6</c:v>
                </c:pt>
                <c:pt idx="26">
                  <c:v>7.2058744394619024E-6</c:v>
                </c:pt>
                <c:pt idx="27">
                  <c:v>7.2982511210762576E-6</c:v>
                </c:pt>
                <c:pt idx="28">
                  <c:v>7.2550224215246987E-6</c:v>
                </c:pt>
                <c:pt idx="29">
                  <c:v>7.154349775784777E-6</c:v>
                </c:pt>
                <c:pt idx="30">
                  <c:v>7.2983408071749102E-6</c:v>
                </c:pt>
                <c:pt idx="31">
                  <c:v>7.1765470852018262E-6</c:v>
                </c:pt>
                <c:pt idx="32">
                  <c:v>7.5382511210762587E-6</c:v>
                </c:pt>
                <c:pt idx="33">
                  <c:v>7.663139013452936E-6</c:v>
                </c:pt>
                <c:pt idx="34">
                  <c:v>7.5217040358744614E-6</c:v>
                </c:pt>
                <c:pt idx="35">
                  <c:v>7.3022869955157167E-6</c:v>
                </c:pt>
                <c:pt idx="36">
                  <c:v>7.2581165919282598E-6</c:v>
                </c:pt>
                <c:pt idx="37">
                  <c:v>7.2191479820628099E-6</c:v>
                </c:pt>
                <c:pt idx="38">
                  <c:v>7.531300448430519E-6</c:v>
                </c:pt>
                <c:pt idx="39">
                  <c:v>7.3927354260089734E-6</c:v>
                </c:pt>
                <c:pt idx="40">
                  <c:v>7.1909417040358953E-6</c:v>
                </c:pt>
                <c:pt idx="41">
                  <c:v>7.5511659192825341E-6</c:v>
                </c:pt>
                <c:pt idx="42">
                  <c:v>7.6628699551569665E-6</c:v>
                </c:pt>
                <c:pt idx="43">
                  <c:v>7.5716143497757991E-6</c:v>
                </c:pt>
                <c:pt idx="44">
                  <c:v>7.6811659192825329E-6</c:v>
                </c:pt>
                <c:pt idx="45">
                  <c:v>7.8795964125560831E-6</c:v>
                </c:pt>
                <c:pt idx="46">
                  <c:v>7.7418834080717779E-6</c:v>
                </c:pt>
                <c:pt idx="47">
                  <c:v>7.7268161434977768E-6</c:v>
                </c:pt>
                <c:pt idx="48">
                  <c:v>7.9074887892376995E-6</c:v>
                </c:pt>
                <c:pt idx="49">
                  <c:v>7.7591479820628132E-6</c:v>
                </c:pt>
                <c:pt idx="50">
                  <c:v>7.720179372197326E-6</c:v>
                </c:pt>
                <c:pt idx="51">
                  <c:v>8.0479372197309743E-6</c:v>
                </c:pt>
                <c:pt idx="52">
                  <c:v>7.7532735426009257E-6</c:v>
                </c:pt>
                <c:pt idx="53">
                  <c:v>7.8611210762332032E-6</c:v>
                </c:pt>
                <c:pt idx="54">
                  <c:v>8.248923766816123E-6</c:v>
                </c:pt>
                <c:pt idx="55">
                  <c:v>8.134349775784771E-6</c:v>
                </c:pt>
                <c:pt idx="56">
                  <c:v>8.0347533632287066E-6</c:v>
                </c:pt>
                <c:pt idx="57">
                  <c:v>8.2553811659193043E-6</c:v>
                </c:pt>
                <c:pt idx="58">
                  <c:v>7.9242152466367722E-6</c:v>
                </c:pt>
                <c:pt idx="59">
                  <c:v>8.111255605381166E-6</c:v>
                </c:pt>
                <c:pt idx="60">
                  <c:v>8.3849775784753684E-6</c:v>
                </c:pt>
                <c:pt idx="61">
                  <c:v>8.6125112107623694E-6</c:v>
                </c:pt>
                <c:pt idx="62">
                  <c:v>8.2486995515695289E-6</c:v>
                </c:pt>
                <c:pt idx="63">
                  <c:v>8.2465022421524727E-6</c:v>
                </c:pt>
                <c:pt idx="64">
                  <c:v>8.2299551569506746E-6</c:v>
                </c:pt>
                <c:pt idx="65">
                  <c:v>8.1376681614349786E-6</c:v>
                </c:pt>
                <c:pt idx="66">
                  <c:v>8.7493273542601003E-6</c:v>
                </c:pt>
                <c:pt idx="67">
                  <c:v>8.7821076233184094E-6</c:v>
                </c:pt>
                <c:pt idx="68">
                  <c:v>8.4786098654708691E-6</c:v>
                </c:pt>
                <c:pt idx="69">
                  <c:v>8.8768609865471225E-6</c:v>
                </c:pt>
                <c:pt idx="70">
                  <c:v>8.9024215246637175E-6</c:v>
                </c:pt>
                <c:pt idx="71">
                  <c:v>8.4580717488789406E-6</c:v>
                </c:pt>
                <c:pt idx="72">
                  <c:v>8.3256502242152883E-6</c:v>
                </c:pt>
                <c:pt idx="73">
                  <c:v>8.5542152466367746E-6</c:v>
                </c:pt>
                <c:pt idx="74">
                  <c:v>8.8156950672646149E-6</c:v>
                </c:pt>
                <c:pt idx="75">
                  <c:v>9.0985650224215268E-6</c:v>
                </c:pt>
                <c:pt idx="76">
                  <c:v>8.8734080717489294E-6</c:v>
                </c:pt>
                <c:pt idx="77">
                  <c:v>8.9256950672646139E-6</c:v>
                </c:pt>
                <c:pt idx="78">
                  <c:v>8.9571748878924039E-6</c:v>
                </c:pt>
                <c:pt idx="79">
                  <c:v>8.6600000000000255E-6</c:v>
                </c:pt>
                <c:pt idx="80">
                  <c:v>9.012107623318414E-6</c:v>
                </c:pt>
                <c:pt idx="81">
                  <c:v>9.1224663677130349E-6</c:v>
                </c:pt>
                <c:pt idx="82">
                  <c:v>9.0077578475336651E-6</c:v>
                </c:pt>
                <c:pt idx="83">
                  <c:v>9.0153811659193072E-6</c:v>
                </c:pt>
                <c:pt idx="84">
                  <c:v>8.9134977578475747E-6</c:v>
                </c:pt>
                <c:pt idx="85">
                  <c:v>9.1798654708520248E-6</c:v>
                </c:pt>
                <c:pt idx="86">
                  <c:v>9.1573094170403909E-6</c:v>
                </c:pt>
                <c:pt idx="87">
                  <c:v>8.9008520179372679E-6</c:v>
                </c:pt>
                <c:pt idx="88">
                  <c:v>9.2929147982063111E-6</c:v>
                </c:pt>
                <c:pt idx="89">
                  <c:v>9.4925112107623762E-6</c:v>
                </c:pt>
                <c:pt idx="90">
                  <c:v>9.1140358744394862E-6</c:v>
                </c:pt>
                <c:pt idx="91">
                  <c:v>9.0218385650224377E-6</c:v>
                </c:pt>
                <c:pt idx="92">
                  <c:v>9.5041704035874528E-6</c:v>
                </c:pt>
                <c:pt idx="93">
                  <c:v>9.3471748878923764E-6</c:v>
                </c:pt>
                <c:pt idx="94">
                  <c:v>9.3676681614349956E-6</c:v>
                </c:pt>
                <c:pt idx="95">
                  <c:v>9.2982511210762343E-6</c:v>
                </c:pt>
                <c:pt idx="96">
                  <c:v>9.5220179372197701E-6</c:v>
                </c:pt>
                <c:pt idx="97">
                  <c:v>9.192152466367747E-6</c:v>
                </c:pt>
                <c:pt idx="98">
                  <c:v>9.323542600896892E-6</c:v>
                </c:pt>
                <c:pt idx="99">
                  <c:v>9.2372197309417037E-6</c:v>
                </c:pt>
                <c:pt idx="100">
                  <c:v>9.2283856502242357E-6</c:v>
                </c:pt>
                <c:pt idx="101">
                  <c:v>9.1148430493273792E-6</c:v>
                </c:pt>
                <c:pt idx="102">
                  <c:v>9.49668161434982E-6</c:v>
                </c:pt>
                <c:pt idx="103">
                  <c:v>9.6871300448430791E-6</c:v>
                </c:pt>
                <c:pt idx="104">
                  <c:v>9.3447085201793728E-6</c:v>
                </c:pt>
                <c:pt idx="105">
                  <c:v>9.2865022421524916E-6</c:v>
                </c:pt>
                <c:pt idx="106">
                  <c:v>9.6977130044843272E-6</c:v>
                </c:pt>
                <c:pt idx="107">
                  <c:v>9.4583408071749208E-6</c:v>
                </c:pt>
                <c:pt idx="108">
                  <c:v>9.4841704035874547E-6</c:v>
                </c:pt>
                <c:pt idx="109">
                  <c:v>9.2685201793722141E-6</c:v>
                </c:pt>
                <c:pt idx="110">
                  <c:v>9.1936771300448568E-6</c:v>
                </c:pt>
                <c:pt idx="111">
                  <c:v>9.3064125560538592E-6</c:v>
                </c:pt>
                <c:pt idx="112">
                  <c:v>9.1143497757847768E-6</c:v>
                </c:pt>
                <c:pt idx="113">
                  <c:v>9.1416591928251247E-6</c:v>
                </c:pt>
                <c:pt idx="114">
                  <c:v>8.8702242152466921E-6</c:v>
                </c:pt>
                <c:pt idx="115">
                  <c:v>9.4532286995515747E-6</c:v>
                </c:pt>
                <c:pt idx="116">
                  <c:v>9.0255605381166392E-6</c:v>
                </c:pt>
                <c:pt idx="117">
                  <c:v>9.315067264574029E-6</c:v>
                </c:pt>
                <c:pt idx="118">
                  <c:v>9.0415246636771367E-6</c:v>
                </c:pt>
                <c:pt idx="119">
                  <c:v>9.4786098654708731E-6</c:v>
                </c:pt>
                <c:pt idx="120">
                  <c:v>9.2330941704036116E-6</c:v>
                </c:pt>
                <c:pt idx="121">
                  <c:v>9.0047085201793913E-6</c:v>
                </c:pt>
                <c:pt idx="122">
                  <c:v>9.3858295964125866E-6</c:v>
                </c:pt>
                <c:pt idx="123">
                  <c:v>9.2520179372197676E-6</c:v>
                </c:pt>
                <c:pt idx="124">
                  <c:v>9.3279372197309908E-6</c:v>
                </c:pt>
                <c:pt idx="125">
                  <c:v>9.5839461883408292E-6</c:v>
                </c:pt>
                <c:pt idx="126">
                  <c:v>9.2250224215246748E-6</c:v>
                </c:pt>
                <c:pt idx="127">
                  <c:v>9.9764125560538545E-6</c:v>
                </c:pt>
                <c:pt idx="128">
                  <c:v>9.9458295964125778E-6</c:v>
                </c:pt>
                <c:pt idx="129">
                  <c:v>9.9769955156951094E-6</c:v>
                </c:pt>
                <c:pt idx="130">
                  <c:v>9.5695964125561008E-6</c:v>
                </c:pt>
                <c:pt idx="131">
                  <c:v>9.1152914798206605E-6</c:v>
                </c:pt>
                <c:pt idx="132">
                  <c:v>8.2493721973094228E-6</c:v>
                </c:pt>
                <c:pt idx="133">
                  <c:v>7.4996412556054087E-6</c:v>
                </c:pt>
                <c:pt idx="134">
                  <c:v>7.3163677130045147E-6</c:v>
                </c:pt>
                <c:pt idx="135">
                  <c:v>7.3361883408071942E-6</c:v>
                </c:pt>
                <c:pt idx="136">
                  <c:v>7.1981165919282595E-6</c:v>
                </c:pt>
                <c:pt idx="137">
                  <c:v>6.9171300448430675E-6</c:v>
                </c:pt>
                <c:pt idx="138">
                  <c:v>6.8001345291479806E-6</c:v>
                </c:pt>
                <c:pt idx="139">
                  <c:v>6.8990134529148248E-6</c:v>
                </c:pt>
                <c:pt idx="140">
                  <c:v>7.0309865470852019E-6</c:v>
                </c:pt>
                <c:pt idx="141">
                  <c:v>6.8907174887892541E-6</c:v>
                </c:pt>
                <c:pt idx="142">
                  <c:v>6.7022869955157166E-6</c:v>
                </c:pt>
                <c:pt idx="143">
                  <c:v>6.7564573991031684E-6</c:v>
                </c:pt>
                <c:pt idx="144">
                  <c:v>6.849596412556076E-6</c:v>
                </c:pt>
                <c:pt idx="145">
                  <c:v>6.8112556053811937E-6</c:v>
                </c:pt>
                <c:pt idx="146">
                  <c:v>6.1942152466367709E-6</c:v>
                </c:pt>
                <c:pt idx="147">
                  <c:v>5.9449327354260231E-6</c:v>
                </c:pt>
                <c:pt idx="148">
                  <c:v>5.6006278026906004E-6</c:v>
                </c:pt>
                <c:pt idx="149">
                  <c:v>5.5924663677130144E-6</c:v>
                </c:pt>
                <c:pt idx="150">
                  <c:v>5.3411659192825273E-6</c:v>
                </c:pt>
                <c:pt idx="151">
                  <c:v>4.7860986547085433E-6</c:v>
                </c:pt>
                <c:pt idx="152">
                  <c:v>4.3801659192825225E-6</c:v>
                </c:pt>
                <c:pt idx="153">
                  <c:v>4.6409417040358892E-6</c:v>
                </c:pt>
                <c:pt idx="154">
                  <c:v>4.4616905829596688E-6</c:v>
                </c:pt>
                <c:pt idx="155">
                  <c:v>4.4190448430493436E-6</c:v>
                </c:pt>
                <c:pt idx="156">
                  <c:v>4.2773587443946481E-6</c:v>
                </c:pt>
                <c:pt idx="157">
                  <c:v>4.4039461883408288E-6</c:v>
                </c:pt>
                <c:pt idx="158">
                  <c:v>4.325345291479834E-6</c:v>
                </c:pt>
                <c:pt idx="159">
                  <c:v>4.5259641255605509E-6</c:v>
                </c:pt>
                <c:pt idx="160">
                  <c:v>4.4353363228699714E-6</c:v>
                </c:pt>
                <c:pt idx="161">
                  <c:v>4.3358923766816249E-6</c:v>
                </c:pt>
                <c:pt idx="162">
                  <c:v>4.3122556053811834E-6</c:v>
                </c:pt>
                <c:pt idx="163">
                  <c:v>4.3118475336322952E-6</c:v>
                </c:pt>
                <c:pt idx="164">
                  <c:v>4.3269955156950703E-6</c:v>
                </c:pt>
                <c:pt idx="165">
                  <c:v>4.5444394618834172E-6</c:v>
                </c:pt>
                <c:pt idx="166">
                  <c:v>4.2077399103139126E-6</c:v>
                </c:pt>
                <c:pt idx="167">
                  <c:v>4.5378026905829791E-6</c:v>
                </c:pt>
                <c:pt idx="168">
                  <c:v>4.5425112107623397E-6</c:v>
                </c:pt>
                <c:pt idx="169">
                  <c:v>4.4060358744394705E-6</c:v>
                </c:pt>
                <c:pt idx="170">
                  <c:v>4.3999417040358927E-6</c:v>
                </c:pt>
                <c:pt idx="171">
                  <c:v>4.4854708520179404E-6</c:v>
                </c:pt>
                <c:pt idx="172">
                  <c:v>4.7331390134529361E-6</c:v>
                </c:pt>
                <c:pt idx="173">
                  <c:v>4.5909417040358905E-6</c:v>
                </c:pt>
                <c:pt idx="174">
                  <c:v>4.4519641255605589E-6</c:v>
                </c:pt>
                <c:pt idx="175">
                  <c:v>4.4766143497757914E-6</c:v>
                </c:pt>
                <c:pt idx="176">
                  <c:v>4.489103139013475E-6</c:v>
                </c:pt>
                <c:pt idx="177">
                  <c:v>4.5370852017937327E-6</c:v>
                </c:pt>
                <c:pt idx="178">
                  <c:v>4.1802152466367696E-6</c:v>
                </c:pt>
                <c:pt idx="179">
                  <c:v>4.456721973094196E-6</c:v>
                </c:pt>
                <c:pt idx="180">
                  <c:v>4.5964573991031594E-6</c:v>
                </c:pt>
                <c:pt idx="181">
                  <c:v>4.3613587443946434E-6</c:v>
                </c:pt>
                <c:pt idx="182">
                  <c:v>4.3219910313901472E-6</c:v>
                </c:pt>
                <c:pt idx="183">
                  <c:v>4.388094170403597E-6</c:v>
                </c:pt>
                <c:pt idx="184">
                  <c:v>4.1618565022421522E-6</c:v>
                </c:pt>
                <c:pt idx="185">
                  <c:v>4.1346412556053927E-6</c:v>
                </c:pt>
                <c:pt idx="186">
                  <c:v>4.3321210762331935E-6</c:v>
                </c:pt>
                <c:pt idx="187">
                  <c:v>4.3191345291479776E-6</c:v>
                </c:pt>
                <c:pt idx="188">
                  <c:v>4.1433856502242183E-6</c:v>
                </c:pt>
                <c:pt idx="189">
                  <c:v>4.1033408071748992E-6</c:v>
                </c:pt>
                <c:pt idx="190">
                  <c:v>4.4490448430493441E-6</c:v>
                </c:pt>
                <c:pt idx="191">
                  <c:v>4.4478251121076431E-6</c:v>
                </c:pt>
                <c:pt idx="192">
                  <c:v>4.5505829596412563E-6</c:v>
                </c:pt>
                <c:pt idx="193">
                  <c:v>4.5608968609865493E-6</c:v>
                </c:pt>
                <c:pt idx="194">
                  <c:v>4.1411569506726553E-6</c:v>
                </c:pt>
                <c:pt idx="195">
                  <c:v>4.1102556053811827E-6</c:v>
                </c:pt>
                <c:pt idx="196">
                  <c:v>3.8598475336322875E-6</c:v>
                </c:pt>
                <c:pt idx="197">
                  <c:v>3.8416412556053948E-6</c:v>
                </c:pt>
                <c:pt idx="198">
                  <c:v>3.9865291479820786E-6</c:v>
                </c:pt>
                <c:pt idx="199">
                  <c:v>4.3011255605381164E-6</c:v>
                </c:pt>
                <c:pt idx="200">
                  <c:v>4.1756008968609914E-6</c:v>
                </c:pt>
                <c:pt idx="201">
                  <c:v>4.1189417040358872E-6</c:v>
                </c:pt>
                <c:pt idx="202">
                  <c:v>4.1628071748878923E-6</c:v>
                </c:pt>
                <c:pt idx="203">
                  <c:v>4.1830807174887889E-6</c:v>
                </c:pt>
                <c:pt idx="204">
                  <c:v>4.2637174887892503E-6</c:v>
                </c:pt>
                <c:pt idx="205">
                  <c:v>4.1664843049327413E-6</c:v>
                </c:pt>
                <c:pt idx="206">
                  <c:v>4.3881300448430524E-6</c:v>
                </c:pt>
                <c:pt idx="207">
                  <c:v>4.2265964125560632E-6</c:v>
                </c:pt>
                <c:pt idx="208">
                  <c:v>4.3252017937219911E-6</c:v>
                </c:pt>
                <c:pt idx="209">
                  <c:v>4.030004484304954E-6</c:v>
                </c:pt>
                <c:pt idx="210">
                  <c:v>3.8842107623318538E-6</c:v>
                </c:pt>
                <c:pt idx="211">
                  <c:v>4.1848071748878923E-6</c:v>
                </c:pt>
                <c:pt idx="212">
                  <c:v>4.0285874439461893E-6</c:v>
                </c:pt>
                <c:pt idx="213">
                  <c:v>4.0937623318385833E-6</c:v>
                </c:pt>
                <c:pt idx="214">
                  <c:v>4.0771121076233327E-6</c:v>
                </c:pt>
                <c:pt idx="215">
                  <c:v>4.0738520179372326E-6</c:v>
                </c:pt>
                <c:pt idx="216">
                  <c:v>3.919488789237676E-6</c:v>
                </c:pt>
                <c:pt idx="217">
                  <c:v>4.0377623318385842E-6</c:v>
                </c:pt>
                <c:pt idx="218">
                  <c:v>3.6010269058296069E-6</c:v>
                </c:pt>
                <c:pt idx="219">
                  <c:v>3.8988520179372275E-6</c:v>
                </c:pt>
                <c:pt idx="220">
                  <c:v>3.9824035874439594E-6</c:v>
                </c:pt>
                <c:pt idx="221">
                  <c:v>3.9950896860986626E-6</c:v>
                </c:pt>
                <c:pt idx="222">
                  <c:v>4.0344663677130134E-6</c:v>
                </c:pt>
                <c:pt idx="223">
                  <c:v>3.8895695067264715E-6</c:v>
                </c:pt>
                <c:pt idx="224">
                  <c:v>4.0001255605381162E-6</c:v>
                </c:pt>
                <c:pt idx="225">
                  <c:v>3.8407264573991161E-6</c:v>
                </c:pt>
                <c:pt idx="226">
                  <c:v>4.1383632286995671E-6</c:v>
                </c:pt>
                <c:pt idx="227">
                  <c:v>3.8735919282511351E-6</c:v>
                </c:pt>
                <c:pt idx="228">
                  <c:v>3.90048878923768E-6</c:v>
                </c:pt>
                <c:pt idx="229">
                  <c:v>3.9639013452914975E-6</c:v>
                </c:pt>
                <c:pt idx="230">
                  <c:v>3.8416726457399212E-6</c:v>
                </c:pt>
                <c:pt idx="231">
                  <c:v>3.7929596412556167E-6</c:v>
                </c:pt>
                <c:pt idx="232">
                  <c:v>3.792412556053821E-6</c:v>
                </c:pt>
                <c:pt idx="233">
                  <c:v>3.6386188340807232E-6</c:v>
                </c:pt>
                <c:pt idx="234">
                  <c:v>3.561080717488801E-6</c:v>
                </c:pt>
                <c:pt idx="235">
                  <c:v>3.2570000000000105E-6</c:v>
                </c:pt>
                <c:pt idx="236">
                  <c:v>3.3834708520179533E-6</c:v>
                </c:pt>
                <c:pt idx="237">
                  <c:v>3.3097040358744482E-6</c:v>
                </c:pt>
                <c:pt idx="238">
                  <c:v>3.4938430493273661E-6</c:v>
                </c:pt>
                <c:pt idx="239">
                  <c:v>3.6820224215246708E-6</c:v>
                </c:pt>
              </c:numCache>
            </c:numRef>
          </c:val>
        </c:ser>
        <c:ser>
          <c:idx val="112"/>
          <c:order val="112"/>
          <c:tx>
            <c:strRef>
              <c:f>plot_data_c!$A$114</c:f>
              <c:strCache>
                <c:ptCount val="1"/>
                <c:pt idx="0">
                  <c:v>1120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plot_data_c!$B$114:$IG$114</c:f>
              <c:numCache>
                <c:formatCode>General</c:formatCode>
                <c:ptCount val="240"/>
                <c:pt idx="0">
                  <c:v>7.0699555555555629E-6</c:v>
                </c:pt>
                <c:pt idx="1">
                  <c:v>7.4878222222222479E-6</c:v>
                </c:pt>
                <c:pt idx="2">
                  <c:v>7.0540888888888978E-6</c:v>
                </c:pt>
                <c:pt idx="3">
                  <c:v>7.2986222222222507E-6</c:v>
                </c:pt>
                <c:pt idx="4">
                  <c:v>7.0177777777777881E-6</c:v>
                </c:pt>
                <c:pt idx="5">
                  <c:v>7.399466666666687E-6</c:v>
                </c:pt>
                <c:pt idx="6">
                  <c:v>7.3844444444444634E-6</c:v>
                </c:pt>
                <c:pt idx="7">
                  <c:v>7.0440000000000176E-6</c:v>
                </c:pt>
                <c:pt idx="8">
                  <c:v>7.0559111111111305E-6</c:v>
                </c:pt>
                <c:pt idx="9">
                  <c:v>7.0191111111111363E-6</c:v>
                </c:pt>
                <c:pt idx="10">
                  <c:v>7.0232444444444693E-6</c:v>
                </c:pt>
                <c:pt idx="11">
                  <c:v>7.0784444444444709E-6</c:v>
                </c:pt>
                <c:pt idx="12">
                  <c:v>7.2506666666666902E-6</c:v>
                </c:pt>
                <c:pt idx="13">
                  <c:v>6.8956888888889029E-6</c:v>
                </c:pt>
                <c:pt idx="14">
                  <c:v>7.0435111111111364E-6</c:v>
                </c:pt>
                <c:pt idx="15">
                  <c:v>7.3083555555555706E-6</c:v>
                </c:pt>
                <c:pt idx="16">
                  <c:v>7.1512000000000214E-6</c:v>
                </c:pt>
                <c:pt idx="17">
                  <c:v>7.2439555555555692E-6</c:v>
                </c:pt>
                <c:pt idx="18">
                  <c:v>7.3744000000000187E-6</c:v>
                </c:pt>
                <c:pt idx="19">
                  <c:v>7.105466666666681E-6</c:v>
                </c:pt>
                <c:pt idx="20">
                  <c:v>7.1836444444444712E-6</c:v>
                </c:pt>
                <c:pt idx="21">
                  <c:v>7.4715555555555786E-6</c:v>
                </c:pt>
                <c:pt idx="22">
                  <c:v>7.1639555555555564E-6</c:v>
                </c:pt>
                <c:pt idx="23">
                  <c:v>6.9540444444444658E-6</c:v>
                </c:pt>
                <c:pt idx="24">
                  <c:v>7.422044444444468E-6</c:v>
                </c:pt>
                <c:pt idx="25">
                  <c:v>7.2608888888889024E-6</c:v>
                </c:pt>
                <c:pt idx="26">
                  <c:v>7.4784888888889119E-6</c:v>
                </c:pt>
                <c:pt idx="27">
                  <c:v>7.3762666666666929E-6</c:v>
                </c:pt>
                <c:pt idx="28">
                  <c:v>7.0624000000000139E-6</c:v>
                </c:pt>
                <c:pt idx="29">
                  <c:v>7.3961777777777895E-6</c:v>
                </c:pt>
                <c:pt idx="30">
                  <c:v>7.3771555555555648E-6</c:v>
                </c:pt>
                <c:pt idx="31">
                  <c:v>7.0719555555555732E-6</c:v>
                </c:pt>
                <c:pt idx="32">
                  <c:v>7.2299111111111368E-6</c:v>
                </c:pt>
                <c:pt idx="33">
                  <c:v>7.5000888888889059E-6</c:v>
                </c:pt>
                <c:pt idx="34">
                  <c:v>7.1814222222222469E-6</c:v>
                </c:pt>
                <c:pt idx="35">
                  <c:v>7.1813333333333615E-6</c:v>
                </c:pt>
                <c:pt idx="36">
                  <c:v>7.433422222222254E-6</c:v>
                </c:pt>
                <c:pt idx="37">
                  <c:v>7.3726222222222495E-6</c:v>
                </c:pt>
                <c:pt idx="38">
                  <c:v>7.5739555555555728E-6</c:v>
                </c:pt>
                <c:pt idx="39">
                  <c:v>7.6724888888889045E-6</c:v>
                </c:pt>
                <c:pt idx="40">
                  <c:v>7.373733333333365E-6</c:v>
                </c:pt>
                <c:pt idx="41">
                  <c:v>7.4122666666666905E-6</c:v>
                </c:pt>
                <c:pt idx="42">
                  <c:v>7.7587555555555723E-6</c:v>
                </c:pt>
                <c:pt idx="43">
                  <c:v>7.7618666666666879E-6</c:v>
                </c:pt>
                <c:pt idx="44">
                  <c:v>7.7821333333333601E-6</c:v>
                </c:pt>
                <c:pt idx="45">
                  <c:v>7.646311111111141E-6</c:v>
                </c:pt>
                <c:pt idx="46">
                  <c:v>7.519200000000027E-6</c:v>
                </c:pt>
                <c:pt idx="47">
                  <c:v>7.8993333333333647E-6</c:v>
                </c:pt>
                <c:pt idx="48">
                  <c:v>7.9140000000000177E-6</c:v>
                </c:pt>
                <c:pt idx="49">
                  <c:v>7.9088000000000267E-6</c:v>
                </c:pt>
                <c:pt idx="50">
                  <c:v>7.9936888888889108E-6</c:v>
                </c:pt>
                <c:pt idx="51">
                  <c:v>7.8134666666666825E-6</c:v>
                </c:pt>
                <c:pt idx="52">
                  <c:v>7.7926666666666877E-6</c:v>
                </c:pt>
                <c:pt idx="53">
                  <c:v>7.9800888888889115E-6</c:v>
                </c:pt>
                <c:pt idx="54">
                  <c:v>7.9599111111111409E-6</c:v>
                </c:pt>
                <c:pt idx="55">
                  <c:v>7.9734666666666945E-6</c:v>
                </c:pt>
                <c:pt idx="56">
                  <c:v>7.8364000000000272E-6</c:v>
                </c:pt>
                <c:pt idx="57">
                  <c:v>8.1645333333333702E-6</c:v>
                </c:pt>
                <c:pt idx="58">
                  <c:v>8.2330222222222268E-6</c:v>
                </c:pt>
                <c:pt idx="59">
                  <c:v>8.4032444444444739E-6</c:v>
                </c:pt>
                <c:pt idx="60">
                  <c:v>8.4117333333333616E-6</c:v>
                </c:pt>
                <c:pt idx="61">
                  <c:v>8.0478666666666916E-6</c:v>
                </c:pt>
                <c:pt idx="62">
                  <c:v>8.2030666666666931E-6</c:v>
                </c:pt>
                <c:pt idx="63">
                  <c:v>7.9684444444444709E-6</c:v>
                </c:pt>
                <c:pt idx="64">
                  <c:v>7.9692000000000287E-6</c:v>
                </c:pt>
                <c:pt idx="65">
                  <c:v>8.2964888888889293E-6</c:v>
                </c:pt>
                <c:pt idx="66">
                  <c:v>8.7946666666666859E-6</c:v>
                </c:pt>
                <c:pt idx="67">
                  <c:v>8.812400000000048E-6</c:v>
                </c:pt>
                <c:pt idx="68">
                  <c:v>9.1162222222222525E-6</c:v>
                </c:pt>
                <c:pt idx="69">
                  <c:v>8.897466666666708E-6</c:v>
                </c:pt>
                <c:pt idx="70">
                  <c:v>8.9546222222222726E-6</c:v>
                </c:pt>
                <c:pt idx="71">
                  <c:v>8.4303555555555727E-6</c:v>
                </c:pt>
                <c:pt idx="72">
                  <c:v>8.56226666666671E-6</c:v>
                </c:pt>
                <c:pt idx="73">
                  <c:v>8.3852000000000328E-6</c:v>
                </c:pt>
                <c:pt idx="74">
                  <c:v>8.9614666666667112E-6</c:v>
                </c:pt>
                <c:pt idx="75">
                  <c:v>8.9144444444444784E-6</c:v>
                </c:pt>
                <c:pt idx="76">
                  <c:v>8.7805777777777961E-6</c:v>
                </c:pt>
                <c:pt idx="77">
                  <c:v>8.7966222222222531E-6</c:v>
                </c:pt>
                <c:pt idx="78">
                  <c:v>8.7740000000000214E-6</c:v>
                </c:pt>
                <c:pt idx="79">
                  <c:v>8.5342222222222266E-6</c:v>
                </c:pt>
                <c:pt idx="80">
                  <c:v>8.9887111111111097E-6</c:v>
                </c:pt>
                <c:pt idx="81">
                  <c:v>9.1846666666667008E-6</c:v>
                </c:pt>
                <c:pt idx="82">
                  <c:v>8.9769777777777981E-6</c:v>
                </c:pt>
                <c:pt idx="83">
                  <c:v>9.0446222222222412E-6</c:v>
                </c:pt>
                <c:pt idx="84">
                  <c:v>9.0090222222222597E-6</c:v>
                </c:pt>
                <c:pt idx="85">
                  <c:v>9.0843555555555567E-6</c:v>
                </c:pt>
                <c:pt idx="86">
                  <c:v>8.7641777777777787E-6</c:v>
                </c:pt>
                <c:pt idx="87">
                  <c:v>8.7006666666667E-6</c:v>
                </c:pt>
                <c:pt idx="88">
                  <c:v>8.9844000000000372E-6</c:v>
                </c:pt>
                <c:pt idx="89">
                  <c:v>9.4986222222222576E-6</c:v>
                </c:pt>
                <c:pt idx="90">
                  <c:v>9.087111111111112E-6</c:v>
                </c:pt>
                <c:pt idx="91">
                  <c:v>9.1456000000000264E-6</c:v>
                </c:pt>
                <c:pt idx="92">
                  <c:v>9.5685777777777943E-6</c:v>
                </c:pt>
                <c:pt idx="93">
                  <c:v>9.2603111111111107E-6</c:v>
                </c:pt>
                <c:pt idx="94">
                  <c:v>9.1920444444444739E-6</c:v>
                </c:pt>
                <c:pt idx="95">
                  <c:v>9.3984000000000319E-6</c:v>
                </c:pt>
                <c:pt idx="96">
                  <c:v>9.4688888888889353E-6</c:v>
                </c:pt>
                <c:pt idx="97">
                  <c:v>9.1968888888889301E-6</c:v>
                </c:pt>
                <c:pt idx="98">
                  <c:v>9.1695111111111267E-6</c:v>
                </c:pt>
                <c:pt idx="99">
                  <c:v>9.0605777777778103E-6</c:v>
                </c:pt>
                <c:pt idx="100">
                  <c:v>9.4375555555555807E-6</c:v>
                </c:pt>
                <c:pt idx="101">
                  <c:v>8.9297333333333692E-6</c:v>
                </c:pt>
                <c:pt idx="102">
                  <c:v>9.167777777777798E-6</c:v>
                </c:pt>
                <c:pt idx="103">
                  <c:v>9.3609777777777982E-6</c:v>
                </c:pt>
                <c:pt idx="104">
                  <c:v>9.5511555555555824E-6</c:v>
                </c:pt>
                <c:pt idx="105">
                  <c:v>8.9878666666667047E-6</c:v>
                </c:pt>
                <c:pt idx="106">
                  <c:v>9.3827555555555977E-6</c:v>
                </c:pt>
                <c:pt idx="107">
                  <c:v>9.5215555555555768E-6</c:v>
                </c:pt>
                <c:pt idx="108">
                  <c:v>9.1390666666667008E-6</c:v>
                </c:pt>
                <c:pt idx="109">
                  <c:v>9.134088888888916E-6</c:v>
                </c:pt>
                <c:pt idx="110">
                  <c:v>9.3302222222222542E-6</c:v>
                </c:pt>
                <c:pt idx="111">
                  <c:v>9.1637777777777961E-6</c:v>
                </c:pt>
                <c:pt idx="112">
                  <c:v>9.2382222222222388E-6</c:v>
                </c:pt>
                <c:pt idx="113">
                  <c:v>9.2993333333333563E-6</c:v>
                </c:pt>
                <c:pt idx="114">
                  <c:v>9.0340888888889238E-6</c:v>
                </c:pt>
                <c:pt idx="115">
                  <c:v>9.2168444444444622E-6</c:v>
                </c:pt>
                <c:pt idx="116">
                  <c:v>9.1288000000000048E-6</c:v>
                </c:pt>
                <c:pt idx="117">
                  <c:v>9.0423555555555747E-6</c:v>
                </c:pt>
                <c:pt idx="118">
                  <c:v>8.7804888888889352E-6</c:v>
                </c:pt>
                <c:pt idx="119">
                  <c:v>9.1077333333333614E-6</c:v>
                </c:pt>
                <c:pt idx="120">
                  <c:v>9.3927555555555925E-6</c:v>
                </c:pt>
                <c:pt idx="121">
                  <c:v>8.8946222222222596E-6</c:v>
                </c:pt>
                <c:pt idx="122">
                  <c:v>9.3121333333333776E-6</c:v>
                </c:pt>
                <c:pt idx="123">
                  <c:v>8.7335111111111126E-6</c:v>
                </c:pt>
                <c:pt idx="124">
                  <c:v>9.1350666666667005E-6</c:v>
                </c:pt>
                <c:pt idx="125">
                  <c:v>9.3291111111111226E-6</c:v>
                </c:pt>
                <c:pt idx="126">
                  <c:v>9.5312000000000046E-6</c:v>
                </c:pt>
                <c:pt idx="127">
                  <c:v>9.9557777777778183E-6</c:v>
                </c:pt>
                <c:pt idx="128">
                  <c:v>9.7409333333333573E-6</c:v>
                </c:pt>
                <c:pt idx="129">
                  <c:v>1.0005377777777805E-5</c:v>
                </c:pt>
                <c:pt idx="130">
                  <c:v>9.5470666666666908E-6</c:v>
                </c:pt>
                <c:pt idx="131">
                  <c:v>9.1070666666666933E-6</c:v>
                </c:pt>
                <c:pt idx="132">
                  <c:v>8.2708444444444682E-6</c:v>
                </c:pt>
                <c:pt idx="133">
                  <c:v>7.6597333333333611E-6</c:v>
                </c:pt>
                <c:pt idx="134">
                  <c:v>7.3092888888889111E-6</c:v>
                </c:pt>
                <c:pt idx="135">
                  <c:v>7.2647111111111318E-6</c:v>
                </c:pt>
                <c:pt idx="136">
                  <c:v>7.0421333333333587E-6</c:v>
                </c:pt>
                <c:pt idx="137">
                  <c:v>6.8328888888889024E-6</c:v>
                </c:pt>
                <c:pt idx="138">
                  <c:v>6.9693777777777947E-6</c:v>
                </c:pt>
                <c:pt idx="139">
                  <c:v>6.7008000000000189E-6</c:v>
                </c:pt>
                <c:pt idx="140">
                  <c:v>6.8974222222222409E-6</c:v>
                </c:pt>
                <c:pt idx="141">
                  <c:v>6.8806666666666878E-6</c:v>
                </c:pt>
                <c:pt idx="142">
                  <c:v>6.7765777777777929E-6</c:v>
                </c:pt>
                <c:pt idx="143">
                  <c:v>6.7855111111111356E-6</c:v>
                </c:pt>
                <c:pt idx="144">
                  <c:v>7.1002222222222476E-6</c:v>
                </c:pt>
                <c:pt idx="145">
                  <c:v>6.7874666666666842E-6</c:v>
                </c:pt>
                <c:pt idx="146">
                  <c:v>6.3687111111111314E-6</c:v>
                </c:pt>
                <c:pt idx="147">
                  <c:v>5.9018222222222499E-6</c:v>
                </c:pt>
                <c:pt idx="148">
                  <c:v>5.516711111111136E-6</c:v>
                </c:pt>
                <c:pt idx="149">
                  <c:v>5.2995111111111324E-6</c:v>
                </c:pt>
                <c:pt idx="150">
                  <c:v>4.9737333333333642E-6</c:v>
                </c:pt>
                <c:pt idx="151">
                  <c:v>4.7641777777777772E-6</c:v>
                </c:pt>
                <c:pt idx="152">
                  <c:v>4.5200000000000109E-6</c:v>
                </c:pt>
                <c:pt idx="153">
                  <c:v>4.6377777777777804E-6</c:v>
                </c:pt>
                <c:pt idx="154">
                  <c:v>4.3648888888888889E-6</c:v>
                </c:pt>
                <c:pt idx="155">
                  <c:v>4.3046444444444544E-6</c:v>
                </c:pt>
                <c:pt idx="156">
                  <c:v>4.4514666666666823E-6</c:v>
                </c:pt>
                <c:pt idx="157">
                  <c:v>4.541244444444465E-6</c:v>
                </c:pt>
                <c:pt idx="158">
                  <c:v>4.268520000000008E-6</c:v>
                </c:pt>
                <c:pt idx="159">
                  <c:v>4.3678000000000033E-6</c:v>
                </c:pt>
                <c:pt idx="160">
                  <c:v>4.3577377777777778E-6</c:v>
                </c:pt>
                <c:pt idx="161">
                  <c:v>4.1063022222222375E-6</c:v>
                </c:pt>
                <c:pt idx="162">
                  <c:v>4.1565733333333505E-6</c:v>
                </c:pt>
                <c:pt idx="163">
                  <c:v>4.4947111111111304E-6</c:v>
                </c:pt>
                <c:pt idx="164">
                  <c:v>4.4042622222222444E-6</c:v>
                </c:pt>
                <c:pt idx="165">
                  <c:v>4.3507688888889007E-6</c:v>
                </c:pt>
                <c:pt idx="166">
                  <c:v>4.3560533333333521E-6</c:v>
                </c:pt>
                <c:pt idx="167">
                  <c:v>4.3098711111111332E-6</c:v>
                </c:pt>
                <c:pt idx="168">
                  <c:v>4.1811511111111291E-6</c:v>
                </c:pt>
                <c:pt idx="169">
                  <c:v>4.2212222222222435E-6</c:v>
                </c:pt>
                <c:pt idx="170">
                  <c:v>4.5307555555555593E-6</c:v>
                </c:pt>
                <c:pt idx="171">
                  <c:v>4.4579555555555564E-6</c:v>
                </c:pt>
                <c:pt idx="172">
                  <c:v>4.3058533333333512E-6</c:v>
                </c:pt>
                <c:pt idx="173">
                  <c:v>4.4009333333333542E-6</c:v>
                </c:pt>
                <c:pt idx="174">
                  <c:v>4.4315244444444653E-6</c:v>
                </c:pt>
                <c:pt idx="175">
                  <c:v>4.3953066666666703E-6</c:v>
                </c:pt>
                <c:pt idx="176">
                  <c:v>4.6506222222222389E-6</c:v>
                </c:pt>
                <c:pt idx="177">
                  <c:v>4.4659111111111206E-6</c:v>
                </c:pt>
                <c:pt idx="178">
                  <c:v>4.3039066666666723E-6</c:v>
                </c:pt>
                <c:pt idx="179">
                  <c:v>4.1972800000000024E-6</c:v>
                </c:pt>
                <c:pt idx="180">
                  <c:v>4.4346977777777897E-6</c:v>
                </c:pt>
                <c:pt idx="181">
                  <c:v>4.463777777777786E-6</c:v>
                </c:pt>
                <c:pt idx="182">
                  <c:v>4.4203333333333536E-6</c:v>
                </c:pt>
                <c:pt idx="183">
                  <c:v>4.3749511111111238E-6</c:v>
                </c:pt>
                <c:pt idx="184">
                  <c:v>4.2604177777777782E-6</c:v>
                </c:pt>
                <c:pt idx="185">
                  <c:v>4.267897777777778E-6</c:v>
                </c:pt>
                <c:pt idx="186">
                  <c:v>4.197360000000008E-6</c:v>
                </c:pt>
                <c:pt idx="187">
                  <c:v>4.17266666666668E-6</c:v>
                </c:pt>
                <c:pt idx="188">
                  <c:v>4.1841777777777777E-6</c:v>
                </c:pt>
                <c:pt idx="189">
                  <c:v>4.2222888888888913E-6</c:v>
                </c:pt>
                <c:pt idx="190">
                  <c:v>4.3352488888889059E-6</c:v>
                </c:pt>
                <c:pt idx="191">
                  <c:v>4.2881555555555584E-6</c:v>
                </c:pt>
                <c:pt idx="192">
                  <c:v>4.3243644444444524E-6</c:v>
                </c:pt>
                <c:pt idx="193">
                  <c:v>4.301173333333355E-6</c:v>
                </c:pt>
                <c:pt idx="194">
                  <c:v>4.2068088888889019E-6</c:v>
                </c:pt>
                <c:pt idx="195">
                  <c:v>4.2388755555555593E-6</c:v>
                </c:pt>
                <c:pt idx="196">
                  <c:v>4.2285955555555559E-6</c:v>
                </c:pt>
                <c:pt idx="197">
                  <c:v>4.0199155555555554E-6</c:v>
                </c:pt>
                <c:pt idx="198">
                  <c:v>4.0956800000000109E-6</c:v>
                </c:pt>
                <c:pt idx="199">
                  <c:v>4.5378222222222372E-6</c:v>
                </c:pt>
                <c:pt idx="200">
                  <c:v>3.9911022222222348E-6</c:v>
                </c:pt>
                <c:pt idx="201">
                  <c:v>4.1126933333333531E-6</c:v>
                </c:pt>
                <c:pt idx="202">
                  <c:v>4.0614088888888999E-6</c:v>
                </c:pt>
                <c:pt idx="203">
                  <c:v>4.0688400000000086E-6</c:v>
                </c:pt>
                <c:pt idx="204">
                  <c:v>4.0614400000000119E-6</c:v>
                </c:pt>
                <c:pt idx="205">
                  <c:v>4.0190977777777813E-6</c:v>
                </c:pt>
                <c:pt idx="206">
                  <c:v>4.2122266666666734E-6</c:v>
                </c:pt>
                <c:pt idx="207">
                  <c:v>4.1338000000000111E-6</c:v>
                </c:pt>
                <c:pt idx="208">
                  <c:v>4.0871333333333455E-6</c:v>
                </c:pt>
                <c:pt idx="209">
                  <c:v>4.1346666666666772E-6</c:v>
                </c:pt>
                <c:pt idx="210">
                  <c:v>3.9968177777777914E-6</c:v>
                </c:pt>
                <c:pt idx="211">
                  <c:v>4.1197555555555551E-6</c:v>
                </c:pt>
                <c:pt idx="212">
                  <c:v>4.0660400000000118E-6</c:v>
                </c:pt>
                <c:pt idx="213">
                  <c:v>3.8663244444444576E-6</c:v>
                </c:pt>
                <c:pt idx="214">
                  <c:v>4.0040666666666703E-6</c:v>
                </c:pt>
                <c:pt idx="215">
                  <c:v>4.2608355555555556E-6</c:v>
                </c:pt>
                <c:pt idx="216">
                  <c:v>3.8644266666666808E-6</c:v>
                </c:pt>
                <c:pt idx="217">
                  <c:v>3.7985822222222382E-6</c:v>
                </c:pt>
                <c:pt idx="218">
                  <c:v>3.8694711111111221E-6</c:v>
                </c:pt>
                <c:pt idx="219">
                  <c:v>3.9750355555555668E-6</c:v>
                </c:pt>
                <c:pt idx="220">
                  <c:v>4.1579377777777776E-6</c:v>
                </c:pt>
                <c:pt idx="221">
                  <c:v>3.9922844444444524E-6</c:v>
                </c:pt>
                <c:pt idx="222">
                  <c:v>3.9967155555555664E-6</c:v>
                </c:pt>
                <c:pt idx="223">
                  <c:v>3.7535422222222354E-6</c:v>
                </c:pt>
                <c:pt idx="224">
                  <c:v>3.6844933333333446E-6</c:v>
                </c:pt>
                <c:pt idx="225">
                  <c:v>3.7786355555555694E-6</c:v>
                </c:pt>
                <c:pt idx="226">
                  <c:v>3.9524933333333406E-6</c:v>
                </c:pt>
                <c:pt idx="227">
                  <c:v>4.1236977777777794E-6</c:v>
                </c:pt>
                <c:pt idx="228">
                  <c:v>3.7644666666666815E-6</c:v>
                </c:pt>
                <c:pt idx="229">
                  <c:v>3.8595333333333419E-6</c:v>
                </c:pt>
                <c:pt idx="230">
                  <c:v>3.7341022222222362E-6</c:v>
                </c:pt>
                <c:pt idx="231">
                  <c:v>3.7646044444444589E-6</c:v>
                </c:pt>
                <c:pt idx="232">
                  <c:v>3.7796133333333415E-6</c:v>
                </c:pt>
                <c:pt idx="233">
                  <c:v>3.2436133333333436E-6</c:v>
                </c:pt>
                <c:pt idx="234">
                  <c:v>3.4066177777777894E-6</c:v>
                </c:pt>
                <c:pt idx="235">
                  <c:v>3.2963244444444567E-6</c:v>
                </c:pt>
                <c:pt idx="236">
                  <c:v>3.2652311111111243E-6</c:v>
                </c:pt>
                <c:pt idx="237">
                  <c:v>3.2358800000000086E-6</c:v>
                </c:pt>
                <c:pt idx="238">
                  <c:v>3.3546488888888886E-6</c:v>
                </c:pt>
                <c:pt idx="239">
                  <c:v>3.6788133333333412E-6</c:v>
                </c:pt>
              </c:numCache>
            </c:numRef>
          </c:val>
        </c:ser>
        <c:ser>
          <c:idx val="113"/>
          <c:order val="113"/>
          <c:tx>
            <c:strRef>
              <c:f>plot_data_c!$A$115</c:f>
              <c:strCache>
                <c:ptCount val="1"/>
                <c:pt idx="0">
                  <c:v>1130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plot_data_c!$B$115:$IG$115</c:f>
              <c:numCache>
                <c:formatCode>General</c:formatCode>
                <c:ptCount val="240"/>
                <c:pt idx="0">
                  <c:v>7.1577092511013406E-6</c:v>
                </c:pt>
                <c:pt idx="1">
                  <c:v>6.9996475770925358E-6</c:v>
                </c:pt>
                <c:pt idx="2">
                  <c:v>6.9312775330396832E-6</c:v>
                </c:pt>
                <c:pt idx="3">
                  <c:v>7.1109251101321801E-6</c:v>
                </c:pt>
                <c:pt idx="4">
                  <c:v>6.8568281938326336E-6</c:v>
                </c:pt>
                <c:pt idx="5">
                  <c:v>6.8178854625550704E-6</c:v>
                </c:pt>
                <c:pt idx="6">
                  <c:v>7.1812334801762399E-6</c:v>
                </c:pt>
                <c:pt idx="7">
                  <c:v>7.0857709251101586E-6</c:v>
                </c:pt>
                <c:pt idx="8">
                  <c:v>6.9125550660792983E-6</c:v>
                </c:pt>
                <c:pt idx="9">
                  <c:v>7.1336123348017877E-6</c:v>
                </c:pt>
                <c:pt idx="10">
                  <c:v>6.8015859030837178E-6</c:v>
                </c:pt>
                <c:pt idx="11">
                  <c:v>7.1459911894273374E-6</c:v>
                </c:pt>
                <c:pt idx="12">
                  <c:v>6.7520704845815247E-6</c:v>
                </c:pt>
                <c:pt idx="13">
                  <c:v>6.6667400881057442E-6</c:v>
                </c:pt>
                <c:pt idx="14">
                  <c:v>7.0282378854625816E-6</c:v>
                </c:pt>
                <c:pt idx="15">
                  <c:v>7.0774449339207227E-6</c:v>
                </c:pt>
                <c:pt idx="16">
                  <c:v>7.2730837004405592E-6</c:v>
                </c:pt>
                <c:pt idx="17">
                  <c:v>7.1233920704846008E-6</c:v>
                </c:pt>
                <c:pt idx="18">
                  <c:v>7.2172687224669864E-6</c:v>
                </c:pt>
                <c:pt idx="19">
                  <c:v>7.3475330396475902E-6</c:v>
                </c:pt>
                <c:pt idx="20">
                  <c:v>7.3718942731277668E-6</c:v>
                </c:pt>
                <c:pt idx="21">
                  <c:v>6.9763876651982602E-6</c:v>
                </c:pt>
                <c:pt idx="22">
                  <c:v>7.1968722466960434E-6</c:v>
                </c:pt>
                <c:pt idx="23">
                  <c:v>7.1164317180616947E-6</c:v>
                </c:pt>
                <c:pt idx="24">
                  <c:v>7.425859030837022E-6</c:v>
                </c:pt>
                <c:pt idx="25">
                  <c:v>7.2381497797357062E-6</c:v>
                </c:pt>
                <c:pt idx="26">
                  <c:v>7.4655506607929629E-6</c:v>
                </c:pt>
                <c:pt idx="27">
                  <c:v>7.2566079295154394E-6</c:v>
                </c:pt>
                <c:pt idx="28">
                  <c:v>7.3905726872246964E-6</c:v>
                </c:pt>
                <c:pt idx="29">
                  <c:v>7.3824229074889972E-6</c:v>
                </c:pt>
                <c:pt idx="30">
                  <c:v>7.2048458149779847E-6</c:v>
                </c:pt>
                <c:pt idx="31">
                  <c:v>6.7950660792951713E-6</c:v>
                </c:pt>
                <c:pt idx="32">
                  <c:v>7.1131277533039848E-6</c:v>
                </c:pt>
                <c:pt idx="33">
                  <c:v>7.3887224669603779E-6</c:v>
                </c:pt>
                <c:pt idx="34">
                  <c:v>7.2425550660792994E-6</c:v>
                </c:pt>
                <c:pt idx="35">
                  <c:v>7.1790308370044183E-6</c:v>
                </c:pt>
                <c:pt idx="36">
                  <c:v>7.0073568281938491E-6</c:v>
                </c:pt>
                <c:pt idx="37">
                  <c:v>7.574052863436143E-6</c:v>
                </c:pt>
                <c:pt idx="38">
                  <c:v>7.2290748898678588E-6</c:v>
                </c:pt>
                <c:pt idx="39">
                  <c:v>7.577092511013242E-6</c:v>
                </c:pt>
                <c:pt idx="40">
                  <c:v>7.3340528634361411E-6</c:v>
                </c:pt>
                <c:pt idx="41">
                  <c:v>7.2268722466960482E-6</c:v>
                </c:pt>
                <c:pt idx="42">
                  <c:v>7.4593832599119153E-6</c:v>
                </c:pt>
                <c:pt idx="43">
                  <c:v>7.7263876651982539E-6</c:v>
                </c:pt>
                <c:pt idx="44">
                  <c:v>7.938942731277563E-6</c:v>
                </c:pt>
                <c:pt idx="45">
                  <c:v>7.7311453744493688E-6</c:v>
                </c:pt>
                <c:pt idx="46">
                  <c:v>7.5079735682819491E-6</c:v>
                </c:pt>
                <c:pt idx="47">
                  <c:v>7.8329955947136847E-6</c:v>
                </c:pt>
                <c:pt idx="48">
                  <c:v>7.5290748898678601E-6</c:v>
                </c:pt>
                <c:pt idx="49">
                  <c:v>7.5421585903083915E-6</c:v>
                </c:pt>
                <c:pt idx="50">
                  <c:v>7.9647577092511251E-6</c:v>
                </c:pt>
                <c:pt idx="51">
                  <c:v>7.9043171806167619E-6</c:v>
                </c:pt>
                <c:pt idx="52">
                  <c:v>7.8557268722467103E-6</c:v>
                </c:pt>
                <c:pt idx="53">
                  <c:v>7.9698678414097152E-6</c:v>
                </c:pt>
                <c:pt idx="54">
                  <c:v>7.8886343612334946E-6</c:v>
                </c:pt>
                <c:pt idx="55">
                  <c:v>7.7490748898678648E-6</c:v>
                </c:pt>
                <c:pt idx="56">
                  <c:v>8.1433480176211568E-6</c:v>
                </c:pt>
                <c:pt idx="57">
                  <c:v>8.4672246696035411E-6</c:v>
                </c:pt>
                <c:pt idx="58">
                  <c:v>8.3768722466960702E-6</c:v>
                </c:pt>
                <c:pt idx="59">
                  <c:v>8.4313215859030836E-6</c:v>
                </c:pt>
                <c:pt idx="60">
                  <c:v>8.4810572687224916E-6</c:v>
                </c:pt>
                <c:pt idx="61">
                  <c:v>8.2673568281938531E-6</c:v>
                </c:pt>
                <c:pt idx="62">
                  <c:v>8.0745814977973789E-6</c:v>
                </c:pt>
                <c:pt idx="63">
                  <c:v>7.9647136563876816E-6</c:v>
                </c:pt>
                <c:pt idx="64">
                  <c:v>8.1396035242291E-6</c:v>
                </c:pt>
                <c:pt idx="65">
                  <c:v>8.299515418502242E-6</c:v>
                </c:pt>
                <c:pt idx="66">
                  <c:v>8.5318061674008848E-6</c:v>
                </c:pt>
                <c:pt idx="67">
                  <c:v>8.4601321585903477E-6</c:v>
                </c:pt>
                <c:pt idx="68">
                  <c:v>8.7787665198238267E-6</c:v>
                </c:pt>
                <c:pt idx="69">
                  <c:v>9.0907048458150174E-6</c:v>
                </c:pt>
                <c:pt idx="70">
                  <c:v>8.7517621145374663E-6</c:v>
                </c:pt>
                <c:pt idx="71">
                  <c:v>8.5033039647577167E-6</c:v>
                </c:pt>
                <c:pt idx="72">
                  <c:v>8.2106167400881066E-6</c:v>
                </c:pt>
                <c:pt idx="73">
                  <c:v>8.6341409691630148E-6</c:v>
                </c:pt>
                <c:pt idx="74">
                  <c:v>8.8542731277533228E-6</c:v>
                </c:pt>
                <c:pt idx="75">
                  <c:v>8.6577533039647816E-6</c:v>
                </c:pt>
                <c:pt idx="76">
                  <c:v>8.6665198237885838E-6</c:v>
                </c:pt>
                <c:pt idx="77">
                  <c:v>8.7857709251101347E-6</c:v>
                </c:pt>
                <c:pt idx="78">
                  <c:v>8.493700440528671E-6</c:v>
                </c:pt>
                <c:pt idx="79">
                  <c:v>8.7658149779735953E-6</c:v>
                </c:pt>
                <c:pt idx="80">
                  <c:v>8.8102202643171958E-6</c:v>
                </c:pt>
                <c:pt idx="81">
                  <c:v>8.7516740088105726E-6</c:v>
                </c:pt>
                <c:pt idx="82">
                  <c:v>9.0613215859030826E-6</c:v>
                </c:pt>
                <c:pt idx="83">
                  <c:v>9.2872246696035248E-6</c:v>
                </c:pt>
                <c:pt idx="84">
                  <c:v>8.6565198237885839E-6</c:v>
                </c:pt>
                <c:pt idx="85">
                  <c:v>8.6741409691630229E-6</c:v>
                </c:pt>
                <c:pt idx="86">
                  <c:v>9.079603524229113E-6</c:v>
                </c:pt>
                <c:pt idx="87">
                  <c:v>8.6885022026431988E-6</c:v>
                </c:pt>
                <c:pt idx="88">
                  <c:v>8.9738766519824183E-6</c:v>
                </c:pt>
                <c:pt idx="89">
                  <c:v>8.9361233480176355E-6</c:v>
                </c:pt>
                <c:pt idx="90">
                  <c:v>9.0305286343612592E-6</c:v>
                </c:pt>
                <c:pt idx="91">
                  <c:v>9.3238766519824184E-6</c:v>
                </c:pt>
                <c:pt idx="92">
                  <c:v>9.3358590308370503E-6</c:v>
                </c:pt>
                <c:pt idx="93">
                  <c:v>9.2314537444933928E-6</c:v>
                </c:pt>
                <c:pt idx="94">
                  <c:v>8.9139647577092923E-6</c:v>
                </c:pt>
                <c:pt idx="95">
                  <c:v>9.3458590308370485E-6</c:v>
                </c:pt>
                <c:pt idx="96">
                  <c:v>9.1687224669603693E-6</c:v>
                </c:pt>
                <c:pt idx="97">
                  <c:v>9.2311013215859025E-6</c:v>
                </c:pt>
                <c:pt idx="98">
                  <c:v>8.9703083700440762E-6</c:v>
                </c:pt>
                <c:pt idx="99">
                  <c:v>9.0520704845815188E-6</c:v>
                </c:pt>
                <c:pt idx="100">
                  <c:v>8.9599559471365842E-6</c:v>
                </c:pt>
                <c:pt idx="101">
                  <c:v>9.1496475770925355E-6</c:v>
                </c:pt>
                <c:pt idx="102">
                  <c:v>9.2397356828194013E-6</c:v>
                </c:pt>
                <c:pt idx="103">
                  <c:v>9.2588105726872639E-6</c:v>
                </c:pt>
                <c:pt idx="104">
                  <c:v>9.4319383259911898E-6</c:v>
                </c:pt>
                <c:pt idx="105">
                  <c:v>9.3719383259912191E-6</c:v>
                </c:pt>
                <c:pt idx="106">
                  <c:v>9.2678854625550707E-6</c:v>
                </c:pt>
                <c:pt idx="107">
                  <c:v>9.1744933920705068E-6</c:v>
                </c:pt>
                <c:pt idx="108">
                  <c:v>9.2139207048458222E-6</c:v>
                </c:pt>
                <c:pt idx="109">
                  <c:v>9.1800881057268889E-6</c:v>
                </c:pt>
                <c:pt idx="110">
                  <c:v>9.138149779735699E-6</c:v>
                </c:pt>
                <c:pt idx="111">
                  <c:v>8.9805726872247066E-6</c:v>
                </c:pt>
                <c:pt idx="112">
                  <c:v>9.2625550660793309E-6</c:v>
                </c:pt>
                <c:pt idx="113">
                  <c:v>9.2605286343612706E-6</c:v>
                </c:pt>
                <c:pt idx="114">
                  <c:v>8.9998237885462788E-6</c:v>
                </c:pt>
                <c:pt idx="115">
                  <c:v>9.1218942731277865E-6</c:v>
                </c:pt>
                <c:pt idx="116">
                  <c:v>8.9916299559471725E-6</c:v>
                </c:pt>
                <c:pt idx="117">
                  <c:v>8.7107929515418707E-6</c:v>
                </c:pt>
                <c:pt idx="118">
                  <c:v>8.8824229074890447E-6</c:v>
                </c:pt>
                <c:pt idx="119">
                  <c:v>8.722863436123366E-6</c:v>
                </c:pt>
                <c:pt idx="120">
                  <c:v>9.0851541850220584E-6</c:v>
                </c:pt>
                <c:pt idx="121">
                  <c:v>8.7863436123348189E-6</c:v>
                </c:pt>
                <c:pt idx="122">
                  <c:v>9.0361674008810577E-6</c:v>
                </c:pt>
                <c:pt idx="123">
                  <c:v>8.9003964757709605E-6</c:v>
                </c:pt>
                <c:pt idx="124">
                  <c:v>8.9392070484581568E-6</c:v>
                </c:pt>
                <c:pt idx="125">
                  <c:v>8.975682819383334E-6</c:v>
                </c:pt>
                <c:pt idx="126">
                  <c:v>9.3139207048458247E-6</c:v>
                </c:pt>
                <c:pt idx="127">
                  <c:v>9.751541850220307E-6</c:v>
                </c:pt>
                <c:pt idx="128">
                  <c:v>9.5830396475771284E-6</c:v>
                </c:pt>
                <c:pt idx="129">
                  <c:v>9.7687224669603568E-6</c:v>
                </c:pt>
                <c:pt idx="130">
                  <c:v>9.4388105726872605E-6</c:v>
                </c:pt>
                <c:pt idx="131">
                  <c:v>9.0039207048458226E-6</c:v>
                </c:pt>
                <c:pt idx="132">
                  <c:v>8.3094273127753735E-6</c:v>
                </c:pt>
                <c:pt idx="133">
                  <c:v>7.7447577092511323E-6</c:v>
                </c:pt>
                <c:pt idx="134">
                  <c:v>7.3628634361233705E-6</c:v>
                </c:pt>
                <c:pt idx="135">
                  <c:v>7.31185022026434E-6</c:v>
                </c:pt>
                <c:pt idx="136">
                  <c:v>7.1297797356828506E-6</c:v>
                </c:pt>
                <c:pt idx="137">
                  <c:v>6.6449339207048601E-6</c:v>
                </c:pt>
                <c:pt idx="138">
                  <c:v>6.7435682819383555E-6</c:v>
                </c:pt>
                <c:pt idx="139">
                  <c:v>6.7439647577092631E-6</c:v>
                </c:pt>
                <c:pt idx="140">
                  <c:v>6.9188105726872363E-6</c:v>
                </c:pt>
                <c:pt idx="141">
                  <c:v>6.845991189427336E-6</c:v>
                </c:pt>
                <c:pt idx="142">
                  <c:v>6.7609251101321835E-6</c:v>
                </c:pt>
                <c:pt idx="143">
                  <c:v>7.0921145374449336E-6</c:v>
                </c:pt>
                <c:pt idx="144">
                  <c:v>6.8063876651982542E-6</c:v>
                </c:pt>
                <c:pt idx="145">
                  <c:v>6.4711894273128015E-6</c:v>
                </c:pt>
                <c:pt idx="146">
                  <c:v>6.1403083700440719E-6</c:v>
                </c:pt>
                <c:pt idx="147">
                  <c:v>5.4836123348017899E-6</c:v>
                </c:pt>
                <c:pt idx="148">
                  <c:v>5.3029074889867914E-6</c:v>
                </c:pt>
                <c:pt idx="149">
                  <c:v>5.4758149779735786E-6</c:v>
                </c:pt>
                <c:pt idx="150">
                  <c:v>5.1733480176211683E-6</c:v>
                </c:pt>
                <c:pt idx="151">
                  <c:v>4.411145374449354E-6</c:v>
                </c:pt>
                <c:pt idx="152">
                  <c:v>4.5168281938326264E-6</c:v>
                </c:pt>
                <c:pt idx="153">
                  <c:v>4.6241850220264255E-6</c:v>
                </c:pt>
                <c:pt idx="154">
                  <c:v>4.2516475770925208E-6</c:v>
                </c:pt>
                <c:pt idx="155">
                  <c:v>4.5411013215859033E-6</c:v>
                </c:pt>
                <c:pt idx="156">
                  <c:v>4.2916299559471608E-6</c:v>
                </c:pt>
                <c:pt idx="157">
                  <c:v>4.4300000000000186E-6</c:v>
                </c:pt>
                <c:pt idx="158">
                  <c:v>4.3903876651982404E-6</c:v>
                </c:pt>
                <c:pt idx="159">
                  <c:v>4.3055903083700525E-6</c:v>
                </c:pt>
                <c:pt idx="160">
                  <c:v>4.2267400881057422E-6</c:v>
                </c:pt>
                <c:pt idx="161">
                  <c:v>4.3890660792951659E-6</c:v>
                </c:pt>
                <c:pt idx="162">
                  <c:v>4.3652863436123443E-6</c:v>
                </c:pt>
                <c:pt idx="163">
                  <c:v>4.3021894273127804E-6</c:v>
                </c:pt>
                <c:pt idx="164">
                  <c:v>4.374718061674018E-6</c:v>
                </c:pt>
                <c:pt idx="165">
                  <c:v>4.3364273127753465E-6</c:v>
                </c:pt>
                <c:pt idx="166">
                  <c:v>4.1564008810572779E-6</c:v>
                </c:pt>
                <c:pt idx="167">
                  <c:v>4.3010969162995706E-6</c:v>
                </c:pt>
                <c:pt idx="168">
                  <c:v>4.4294273127753471E-6</c:v>
                </c:pt>
                <c:pt idx="169">
                  <c:v>4.2541497797356904E-6</c:v>
                </c:pt>
                <c:pt idx="170">
                  <c:v>4.4977973568282014E-6</c:v>
                </c:pt>
                <c:pt idx="171">
                  <c:v>4.3515726872246904E-6</c:v>
                </c:pt>
                <c:pt idx="172">
                  <c:v>4.4207048458149833E-6</c:v>
                </c:pt>
                <c:pt idx="173">
                  <c:v>4.6203964757709362E-6</c:v>
                </c:pt>
                <c:pt idx="174">
                  <c:v>4.3670044052863434E-6</c:v>
                </c:pt>
                <c:pt idx="175">
                  <c:v>4.3759823788546371E-6</c:v>
                </c:pt>
                <c:pt idx="176">
                  <c:v>4.6425550660792955E-6</c:v>
                </c:pt>
                <c:pt idx="177">
                  <c:v>4.532863436123368E-6</c:v>
                </c:pt>
                <c:pt idx="178">
                  <c:v>4.4861674008810835E-6</c:v>
                </c:pt>
                <c:pt idx="179">
                  <c:v>4.3962687224669807E-6</c:v>
                </c:pt>
                <c:pt idx="180">
                  <c:v>4.558854625550677E-6</c:v>
                </c:pt>
                <c:pt idx="181">
                  <c:v>4.3219823788546364E-6</c:v>
                </c:pt>
                <c:pt idx="182">
                  <c:v>4.1301189427312833E-6</c:v>
                </c:pt>
                <c:pt idx="183">
                  <c:v>4.3802202643171942E-6</c:v>
                </c:pt>
                <c:pt idx="184">
                  <c:v>4.2970969162995593E-6</c:v>
                </c:pt>
                <c:pt idx="185">
                  <c:v>4.1056079295154183E-6</c:v>
                </c:pt>
                <c:pt idx="186">
                  <c:v>4.197722466960352E-6</c:v>
                </c:pt>
                <c:pt idx="187">
                  <c:v>4.0252158590308371E-6</c:v>
                </c:pt>
                <c:pt idx="188">
                  <c:v>4.1610264317180734E-6</c:v>
                </c:pt>
                <c:pt idx="189">
                  <c:v>4.2888898678414098E-6</c:v>
                </c:pt>
                <c:pt idx="190">
                  <c:v>4.2358149779735684E-6</c:v>
                </c:pt>
                <c:pt idx="191">
                  <c:v>4.2764757709251231E-6</c:v>
                </c:pt>
                <c:pt idx="192">
                  <c:v>4.3248678414096916E-6</c:v>
                </c:pt>
                <c:pt idx="193">
                  <c:v>4.3172290748898845E-6</c:v>
                </c:pt>
                <c:pt idx="194">
                  <c:v>4.2546960352423008E-6</c:v>
                </c:pt>
                <c:pt idx="195">
                  <c:v>4.1870925110132194E-6</c:v>
                </c:pt>
                <c:pt idx="196">
                  <c:v>4.1309867841409804E-6</c:v>
                </c:pt>
                <c:pt idx="197">
                  <c:v>4.1910704845815174E-6</c:v>
                </c:pt>
                <c:pt idx="198">
                  <c:v>4.2102599118942924E-6</c:v>
                </c:pt>
                <c:pt idx="199">
                  <c:v>3.9578017621145518E-6</c:v>
                </c:pt>
                <c:pt idx="200">
                  <c:v>4.0437356828193955E-6</c:v>
                </c:pt>
                <c:pt idx="201">
                  <c:v>3.9674581497797432E-6</c:v>
                </c:pt>
                <c:pt idx="202">
                  <c:v>4.0541718061674005E-6</c:v>
                </c:pt>
                <c:pt idx="203">
                  <c:v>4.191409691629973E-6</c:v>
                </c:pt>
                <c:pt idx="204">
                  <c:v>4.0760264317180826E-6</c:v>
                </c:pt>
                <c:pt idx="205">
                  <c:v>4.0587753303964784E-6</c:v>
                </c:pt>
                <c:pt idx="206">
                  <c:v>4.1738766519823889E-6</c:v>
                </c:pt>
                <c:pt idx="207">
                  <c:v>4.0535770925110302E-6</c:v>
                </c:pt>
                <c:pt idx="208">
                  <c:v>3.9655859030837012E-6</c:v>
                </c:pt>
                <c:pt idx="209">
                  <c:v>4.1105814977973572E-6</c:v>
                </c:pt>
                <c:pt idx="210">
                  <c:v>4.0150044052863533E-6</c:v>
                </c:pt>
                <c:pt idx="211">
                  <c:v>4.140180616740088E-6</c:v>
                </c:pt>
                <c:pt idx="212">
                  <c:v>3.9831938325991343E-6</c:v>
                </c:pt>
                <c:pt idx="213">
                  <c:v>3.9293039647577237E-6</c:v>
                </c:pt>
                <c:pt idx="214">
                  <c:v>3.9094625550660883E-6</c:v>
                </c:pt>
                <c:pt idx="215">
                  <c:v>4.0855330396475823E-6</c:v>
                </c:pt>
                <c:pt idx="216">
                  <c:v>3.9802863436123497E-6</c:v>
                </c:pt>
                <c:pt idx="217">
                  <c:v>3.9512114537445008E-6</c:v>
                </c:pt>
                <c:pt idx="218">
                  <c:v>3.9296563876652056E-6</c:v>
                </c:pt>
                <c:pt idx="219">
                  <c:v>4.0310176211453876E-6</c:v>
                </c:pt>
                <c:pt idx="220">
                  <c:v>3.9144449339207049E-6</c:v>
                </c:pt>
                <c:pt idx="221">
                  <c:v>4.1010264317180748E-6</c:v>
                </c:pt>
                <c:pt idx="222">
                  <c:v>3.8545286343612413E-6</c:v>
                </c:pt>
                <c:pt idx="223">
                  <c:v>3.6147092511013387E-6</c:v>
                </c:pt>
                <c:pt idx="224">
                  <c:v>3.7481718061674224E-6</c:v>
                </c:pt>
                <c:pt idx="225">
                  <c:v>3.7483083700440663E-6</c:v>
                </c:pt>
                <c:pt idx="226">
                  <c:v>3.830792951541859E-6</c:v>
                </c:pt>
                <c:pt idx="227">
                  <c:v>3.8795286343612352E-6</c:v>
                </c:pt>
                <c:pt idx="228">
                  <c:v>3.8832907488986965E-6</c:v>
                </c:pt>
                <c:pt idx="229">
                  <c:v>3.7203303964757868E-6</c:v>
                </c:pt>
                <c:pt idx="230">
                  <c:v>3.6127048458149921E-6</c:v>
                </c:pt>
                <c:pt idx="231">
                  <c:v>3.5641806167401028E-6</c:v>
                </c:pt>
                <c:pt idx="232">
                  <c:v>3.5675154185022164E-6</c:v>
                </c:pt>
                <c:pt idx="233">
                  <c:v>3.3156167400881124E-6</c:v>
                </c:pt>
                <c:pt idx="234">
                  <c:v>3.3333788546255608E-6</c:v>
                </c:pt>
                <c:pt idx="235">
                  <c:v>3.2090881057268807E-6</c:v>
                </c:pt>
                <c:pt idx="236">
                  <c:v>3.4085330396475895E-6</c:v>
                </c:pt>
                <c:pt idx="237">
                  <c:v>3.2207885462555226E-6</c:v>
                </c:pt>
                <c:pt idx="238">
                  <c:v>3.5940792951541926E-6</c:v>
                </c:pt>
                <c:pt idx="239">
                  <c:v>4.1663656387665289E-6</c:v>
                </c:pt>
              </c:numCache>
            </c:numRef>
          </c:val>
        </c:ser>
        <c:ser>
          <c:idx val="114"/>
          <c:order val="114"/>
          <c:tx>
            <c:strRef>
              <c:f>plot_data_c!$A$116</c:f>
              <c:strCache>
                <c:ptCount val="1"/>
                <c:pt idx="0">
                  <c:v>1140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plot_data_c!$B$116:$IG$116</c:f>
              <c:numCache>
                <c:formatCode>General</c:formatCode>
                <c:ptCount val="240"/>
                <c:pt idx="0">
                  <c:v>6.9467248908297181E-6</c:v>
                </c:pt>
                <c:pt idx="1">
                  <c:v>6.9460262008733929E-6</c:v>
                </c:pt>
                <c:pt idx="2">
                  <c:v>7.0295196506550336E-6</c:v>
                </c:pt>
                <c:pt idx="3">
                  <c:v>6.7310480349345348E-6</c:v>
                </c:pt>
                <c:pt idx="4">
                  <c:v>6.884585152838436E-6</c:v>
                </c:pt>
                <c:pt idx="5">
                  <c:v>7.1344104803493635E-6</c:v>
                </c:pt>
                <c:pt idx="6">
                  <c:v>6.943580786026216E-6</c:v>
                </c:pt>
                <c:pt idx="7">
                  <c:v>6.9858515283842961E-6</c:v>
                </c:pt>
                <c:pt idx="8">
                  <c:v>6.6737117903930419E-6</c:v>
                </c:pt>
                <c:pt idx="9">
                  <c:v>6.7711353711790559E-6</c:v>
                </c:pt>
                <c:pt idx="10">
                  <c:v>7.0216593886463112E-6</c:v>
                </c:pt>
                <c:pt idx="11">
                  <c:v>7.0983406113537391E-6</c:v>
                </c:pt>
                <c:pt idx="12">
                  <c:v>7.0708296943231851E-6</c:v>
                </c:pt>
                <c:pt idx="13">
                  <c:v>6.831135371179052E-6</c:v>
                </c:pt>
                <c:pt idx="14">
                  <c:v>6.9722707423581053E-6</c:v>
                </c:pt>
                <c:pt idx="15">
                  <c:v>7.2170305676855894E-6</c:v>
                </c:pt>
                <c:pt idx="16">
                  <c:v>6.9968558951965282E-6</c:v>
                </c:pt>
                <c:pt idx="17">
                  <c:v>7.1296506550218576E-6</c:v>
                </c:pt>
                <c:pt idx="18">
                  <c:v>7.0956768558952114E-6</c:v>
                </c:pt>
                <c:pt idx="19">
                  <c:v>7.4712663755458895E-6</c:v>
                </c:pt>
                <c:pt idx="20">
                  <c:v>7.3493886462882199E-6</c:v>
                </c:pt>
                <c:pt idx="21">
                  <c:v>7.0262445414847386E-6</c:v>
                </c:pt>
                <c:pt idx="22">
                  <c:v>7.4473799126637859E-6</c:v>
                </c:pt>
                <c:pt idx="23">
                  <c:v>7.0885589519650814E-6</c:v>
                </c:pt>
                <c:pt idx="24">
                  <c:v>7.1692576419214144E-6</c:v>
                </c:pt>
                <c:pt idx="25">
                  <c:v>7.3317903930131417E-6</c:v>
                </c:pt>
                <c:pt idx="26">
                  <c:v>7.3862445414847428E-6</c:v>
                </c:pt>
                <c:pt idx="27">
                  <c:v>7.3423144104803663E-6</c:v>
                </c:pt>
                <c:pt idx="28">
                  <c:v>7.343275109170334E-6</c:v>
                </c:pt>
                <c:pt idx="29">
                  <c:v>7.0765938864629088E-6</c:v>
                </c:pt>
                <c:pt idx="30">
                  <c:v>7.113886462882112E-6</c:v>
                </c:pt>
                <c:pt idx="31">
                  <c:v>6.8644104803493594E-6</c:v>
                </c:pt>
                <c:pt idx="32">
                  <c:v>7.2304366812227347E-6</c:v>
                </c:pt>
                <c:pt idx="33">
                  <c:v>7.3622707423580956E-6</c:v>
                </c:pt>
                <c:pt idx="34">
                  <c:v>7.208777292576442E-6</c:v>
                </c:pt>
                <c:pt idx="35">
                  <c:v>7.227117903930149E-6</c:v>
                </c:pt>
                <c:pt idx="36">
                  <c:v>7.4271179039301521E-6</c:v>
                </c:pt>
                <c:pt idx="37">
                  <c:v>7.1987772925764371E-6</c:v>
                </c:pt>
                <c:pt idx="38">
                  <c:v>7.2272925764192241E-6</c:v>
                </c:pt>
                <c:pt idx="39">
                  <c:v>7.6012227074236135E-6</c:v>
                </c:pt>
                <c:pt idx="40">
                  <c:v>7.6711353711790524E-6</c:v>
                </c:pt>
                <c:pt idx="41">
                  <c:v>7.2111790393013358E-6</c:v>
                </c:pt>
                <c:pt idx="42">
                  <c:v>7.4293886462882234E-6</c:v>
                </c:pt>
                <c:pt idx="43">
                  <c:v>7.7552838427947911E-6</c:v>
                </c:pt>
                <c:pt idx="44">
                  <c:v>7.4573362445414992E-6</c:v>
                </c:pt>
                <c:pt idx="45">
                  <c:v>7.9453275109170538E-6</c:v>
                </c:pt>
                <c:pt idx="46">
                  <c:v>7.448165938864658E-6</c:v>
                </c:pt>
                <c:pt idx="47">
                  <c:v>7.5535371179039489E-6</c:v>
                </c:pt>
                <c:pt idx="48">
                  <c:v>7.5730131004367088E-6</c:v>
                </c:pt>
                <c:pt idx="49">
                  <c:v>7.6995196506550365E-6</c:v>
                </c:pt>
                <c:pt idx="50">
                  <c:v>7.7764192139738286E-6</c:v>
                </c:pt>
                <c:pt idx="51">
                  <c:v>7.9288209606987082E-6</c:v>
                </c:pt>
                <c:pt idx="52">
                  <c:v>8.0545414847161704E-6</c:v>
                </c:pt>
                <c:pt idx="53">
                  <c:v>7.8385589519650827E-6</c:v>
                </c:pt>
                <c:pt idx="54">
                  <c:v>7.6979912663755449E-6</c:v>
                </c:pt>
                <c:pt idx="55">
                  <c:v>7.7473799126637864E-6</c:v>
                </c:pt>
                <c:pt idx="56">
                  <c:v>8.1181222707423786E-6</c:v>
                </c:pt>
                <c:pt idx="57">
                  <c:v>7.976593886462912E-6</c:v>
                </c:pt>
                <c:pt idx="58">
                  <c:v>8.1522270742358261E-6</c:v>
                </c:pt>
                <c:pt idx="59">
                  <c:v>8.154803493449806E-6</c:v>
                </c:pt>
                <c:pt idx="60">
                  <c:v>7.9860262008733965E-6</c:v>
                </c:pt>
                <c:pt idx="61">
                  <c:v>7.9991703056768866E-6</c:v>
                </c:pt>
                <c:pt idx="62">
                  <c:v>8.1688209606987008E-6</c:v>
                </c:pt>
                <c:pt idx="63">
                  <c:v>7.9789956331877981E-6</c:v>
                </c:pt>
                <c:pt idx="64">
                  <c:v>8.0423580786026394E-6</c:v>
                </c:pt>
                <c:pt idx="65">
                  <c:v>8.3265065502183897E-6</c:v>
                </c:pt>
                <c:pt idx="66">
                  <c:v>8.4945851528384579E-6</c:v>
                </c:pt>
                <c:pt idx="67">
                  <c:v>8.4013537117904004E-6</c:v>
                </c:pt>
                <c:pt idx="68">
                  <c:v>8.6566812227074702E-6</c:v>
                </c:pt>
                <c:pt idx="69">
                  <c:v>8.8390393013100697E-6</c:v>
                </c:pt>
                <c:pt idx="70">
                  <c:v>8.8537554585153262E-6</c:v>
                </c:pt>
                <c:pt idx="71">
                  <c:v>8.6482969432314402E-6</c:v>
                </c:pt>
                <c:pt idx="72">
                  <c:v>8.4400436681222989E-6</c:v>
                </c:pt>
                <c:pt idx="73">
                  <c:v>8.5175545851528643E-6</c:v>
                </c:pt>
                <c:pt idx="74">
                  <c:v>8.3786462882096626E-6</c:v>
                </c:pt>
                <c:pt idx="75">
                  <c:v>8.6875109170305727E-6</c:v>
                </c:pt>
                <c:pt idx="76">
                  <c:v>8.8229694323144323E-6</c:v>
                </c:pt>
                <c:pt idx="77">
                  <c:v>8.6532751091703062E-6</c:v>
                </c:pt>
                <c:pt idx="78">
                  <c:v>8.2474235807860258E-6</c:v>
                </c:pt>
                <c:pt idx="79">
                  <c:v>8.6355458515284276E-6</c:v>
                </c:pt>
                <c:pt idx="80">
                  <c:v>8.6022707423580778E-6</c:v>
                </c:pt>
                <c:pt idx="81">
                  <c:v>8.737772925764207E-6</c:v>
                </c:pt>
                <c:pt idx="82">
                  <c:v>9.1881659388646532E-6</c:v>
                </c:pt>
                <c:pt idx="83">
                  <c:v>9.2249344978166148E-6</c:v>
                </c:pt>
                <c:pt idx="84">
                  <c:v>8.8559825327511473E-6</c:v>
                </c:pt>
                <c:pt idx="85">
                  <c:v>8.7300436681222877E-6</c:v>
                </c:pt>
                <c:pt idx="86">
                  <c:v>8.8554585152839014E-6</c:v>
                </c:pt>
                <c:pt idx="87">
                  <c:v>8.5937554585153151E-6</c:v>
                </c:pt>
                <c:pt idx="88">
                  <c:v>8.7649781659388634E-6</c:v>
                </c:pt>
                <c:pt idx="89">
                  <c:v>8.7545414847161705E-6</c:v>
                </c:pt>
                <c:pt idx="90">
                  <c:v>9.3284279475982816E-6</c:v>
                </c:pt>
                <c:pt idx="91">
                  <c:v>8.8820087336244861E-6</c:v>
                </c:pt>
                <c:pt idx="92">
                  <c:v>8.9858951965065864E-6</c:v>
                </c:pt>
                <c:pt idx="93">
                  <c:v>8.9937117903930247E-6</c:v>
                </c:pt>
                <c:pt idx="94">
                  <c:v>8.9722270742358351E-6</c:v>
                </c:pt>
                <c:pt idx="95">
                  <c:v>8.9413537117903918E-6</c:v>
                </c:pt>
                <c:pt idx="96">
                  <c:v>9.0767685589520004E-6</c:v>
                </c:pt>
                <c:pt idx="97">
                  <c:v>9.2983406113537222E-6</c:v>
                </c:pt>
                <c:pt idx="98">
                  <c:v>8.8519650655022083E-6</c:v>
                </c:pt>
                <c:pt idx="99">
                  <c:v>8.7071179039301322E-6</c:v>
                </c:pt>
                <c:pt idx="100">
                  <c:v>8.729519650655052E-6</c:v>
                </c:pt>
                <c:pt idx="101">
                  <c:v>9.1391703056768571E-6</c:v>
                </c:pt>
                <c:pt idx="102">
                  <c:v>9.3633624454148658E-6</c:v>
                </c:pt>
                <c:pt idx="103">
                  <c:v>9.1425327510917278E-6</c:v>
                </c:pt>
                <c:pt idx="104">
                  <c:v>9.0944978165939281E-6</c:v>
                </c:pt>
                <c:pt idx="105">
                  <c:v>9.3902620087336567E-6</c:v>
                </c:pt>
                <c:pt idx="106">
                  <c:v>9.5139737991266613E-6</c:v>
                </c:pt>
                <c:pt idx="107">
                  <c:v>9.2122270742358227E-6</c:v>
                </c:pt>
                <c:pt idx="108">
                  <c:v>9.0796506550218728E-6</c:v>
                </c:pt>
                <c:pt idx="109">
                  <c:v>9.0962882096070291E-6</c:v>
                </c:pt>
                <c:pt idx="110">
                  <c:v>8.9375545851528637E-6</c:v>
                </c:pt>
                <c:pt idx="111">
                  <c:v>8.8621834061135683E-6</c:v>
                </c:pt>
                <c:pt idx="112">
                  <c:v>8.9515283842794923E-6</c:v>
                </c:pt>
                <c:pt idx="113">
                  <c:v>8.9344978165939279E-6</c:v>
                </c:pt>
                <c:pt idx="114">
                  <c:v>9.2388209606986906E-6</c:v>
                </c:pt>
                <c:pt idx="115">
                  <c:v>8.9516157205240485E-6</c:v>
                </c:pt>
                <c:pt idx="116">
                  <c:v>8.5576419213974015E-6</c:v>
                </c:pt>
                <c:pt idx="117">
                  <c:v>8.8694323144105351E-6</c:v>
                </c:pt>
                <c:pt idx="118">
                  <c:v>8.6841484716157207E-6</c:v>
                </c:pt>
                <c:pt idx="119">
                  <c:v>8.7106986899563511E-6</c:v>
                </c:pt>
                <c:pt idx="120">
                  <c:v>8.9646288209607179E-6</c:v>
                </c:pt>
                <c:pt idx="121">
                  <c:v>9.0020524017467563E-6</c:v>
                </c:pt>
                <c:pt idx="122">
                  <c:v>9.1062445414847509E-6</c:v>
                </c:pt>
                <c:pt idx="123">
                  <c:v>9.0544978165939319E-6</c:v>
                </c:pt>
                <c:pt idx="124">
                  <c:v>8.8272925764192622E-6</c:v>
                </c:pt>
                <c:pt idx="125">
                  <c:v>8.6918777292576468E-6</c:v>
                </c:pt>
                <c:pt idx="126">
                  <c:v>9.0173799126637708E-6</c:v>
                </c:pt>
                <c:pt idx="127">
                  <c:v>9.5865938864629305E-6</c:v>
                </c:pt>
                <c:pt idx="128">
                  <c:v>9.2159825327511269E-6</c:v>
                </c:pt>
                <c:pt idx="129">
                  <c:v>9.2330131004366828E-6</c:v>
                </c:pt>
                <c:pt idx="130">
                  <c:v>9.0964628820960992E-6</c:v>
                </c:pt>
                <c:pt idx="131">
                  <c:v>8.8893886462882551E-6</c:v>
                </c:pt>
                <c:pt idx="132">
                  <c:v>8.2862882096070233E-6</c:v>
                </c:pt>
                <c:pt idx="133">
                  <c:v>7.8102183406113785E-6</c:v>
                </c:pt>
                <c:pt idx="134">
                  <c:v>7.6397379912664022E-6</c:v>
                </c:pt>
                <c:pt idx="135">
                  <c:v>7.1394759825327781E-6</c:v>
                </c:pt>
                <c:pt idx="136">
                  <c:v>7.4204803493449907E-6</c:v>
                </c:pt>
                <c:pt idx="137">
                  <c:v>7.0490829694323395E-6</c:v>
                </c:pt>
                <c:pt idx="138">
                  <c:v>6.9944541484716354E-6</c:v>
                </c:pt>
                <c:pt idx="139">
                  <c:v>6.7772489082969639E-6</c:v>
                </c:pt>
                <c:pt idx="140">
                  <c:v>7.0444104803493653E-6</c:v>
                </c:pt>
                <c:pt idx="141">
                  <c:v>6.6396506550218615E-6</c:v>
                </c:pt>
                <c:pt idx="142">
                  <c:v>6.7084279475982677E-6</c:v>
                </c:pt>
                <c:pt idx="143">
                  <c:v>6.7713100436681523E-6</c:v>
                </c:pt>
                <c:pt idx="144">
                  <c:v>6.9092139737991583E-6</c:v>
                </c:pt>
                <c:pt idx="145">
                  <c:v>6.6453711790393189E-6</c:v>
                </c:pt>
                <c:pt idx="146">
                  <c:v>5.9785589519650828E-6</c:v>
                </c:pt>
                <c:pt idx="147">
                  <c:v>5.5489956331877816E-6</c:v>
                </c:pt>
                <c:pt idx="148">
                  <c:v>5.2640174672489081E-6</c:v>
                </c:pt>
                <c:pt idx="149">
                  <c:v>5.6874672489082971E-6</c:v>
                </c:pt>
                <c:pt idx="150">
                  <c:v>5.1929694323144247E-6</c:v>
                </c:pt>
                <c:pt idx="151">
                  <c:v>4.8868558951965171E-6</c:v>
                </c:pt>
                <c:pt idx="152">
                  <c:v>4.3554323144104814E-6</c:v>
                </c:pt>
                <c:pt idx="153">
                  <c:v>4.3811790393013273E-6</c:v>
                </c:pt>
                <c:pt idx="154">
                  <c:v>4.0471615720524033E-6</c:v>
                </c:pt>
                <c:pt idx="155">
                  <c:v>4.3795633187773091E-6</c:v>
                </c:pt>
                <c:pt idx="156">
                  <c:v>4.2522314410480494E-6</c:v>
                </c:pt>
                <c:pt idx="157">
                  <c:v>4.2317641921397642E-6</c:v>
                </c:pt>
                <c:pt idx="158">
                  <c:v>4.3272751091703124E-6</c:v>
                </c:pt>
                <c:pt idx="159">
                  <c:v>4.3130917030567829E-6</c:v>
                </c:pt>
                <c:pt idx="160">
                  <c:v>4.3573231441048253E-6</c:v>
                </c:pt>
                <c:pt idx="161">
                  <c:v>4.3589825327510919E-6</c:v>
                </c:pt>
                <c:pt idx="162">
                  <c:v>4.2489126637554593E-6</c:v>
                </c:pt>
                <c:pt idx="163">
                  <c:v>4.4065065502183434E-6</c:v>
                </c:pt>
                <c:pt idx="164">
                  <c:v>4.4844978165938952E-6</c:v>
                </c:pt>
                <c:pt idx="165">
                  <c:v>4.386681222707434E-6</c:v>
                </c:pt>
                <c:pt idx="166">
                  <c:v>4.2955327510917113E-6</c:v>
                </c:pt>
                <c:pt idx="167">
                  <c:v>4.4488209606987017E-6</c:v>
                </c:pt>
                <c:pt idx="168">
                  <c:v>4.3017860262008831E-6</c:v>
                </c:pt>
                <c:pt idx="169">
                  <c:v>4.2141353711790396E-6</c:v>
                </c:pt>
                <c:pt idx="170">
                  <c:v>4.2652751091703204E-6</c:v>
                </c:pt>
                <c:pt idx="171">
                  <c:v>4.3919213973799195E-6</c:v>
                </c:pt>
                <c:pt idx="172">
                  <c:v>4.2635676855895414E-6</c:v>
                </c:pt>
                <c:pt idx="173">
                  <c:v>4.455109170305689E-6</c:v>
                </c:pt>
                <c:pt idx="174">
                  <c:v>4.2736593886463089E-6</c:v>
                </c:pt>
                <c:pt idx="175">
                  <c:v>4.287489082969447E-6</c:v>
                </c:pt>
                <c:pt idx="176">
                  <c:v>4.5017030567685754E-6</c:v>
                </c:pt>
                <c:pt idx="177">
                  <c:v>4.5648034934497937E-6</c:v>
                </c:pt>
                <c:pt idx="178">
                  <c:v>4.4122270742358246E-6</c:v>
                </c:pt>
                <c:pt idx="179">
                  <c:v>4.3211179039301424E-6</c:v>
                </c:pt>
                <c:pt idx="180">
                  <c:v>4.1810480349345194E-6</c:v>
                </c:pt>
                <c:pt idx="181">
                  <c:v>4.1446593886462903E-6</c:v>
                </c:pt>
                <c:pt idx="182">
                  <c:v>4.2164148471615717E-6</c:v>
                </c:pt>
                <c:pt idx="183">
                  <c:v>4.3015633187773032E-6</c:v>
                </c:pt>
                <c:pt idx="184">
                  <c:v>4.2578427947598514E-6</c:v>
                </c:pt>
                <c:pt idx="185">
                  <c:v>4.1171615720524018E-6</c:v>
                </c:pt>
                <c:pt idx="186">
                  <c:v>4.0606462882096219E-6</c:v>
                </c:pt>
                <c:pt idx="187">
                  <c:v>4.1100043668122271E-6</c:v>
                </c:pt>
                <c:pt idx="188">
                  <c:v>4.2179257641921517E-6</c:v>
                </c:pt>
                <c:pt idx="189">
                  <c:v>4.1599563318777303E-6</c:v>
                </c:pt>
                <c:pt idx="190">
                  <c:v>4.2522794759825549E-6</c:v>
                </c:pt>
                <c:pt idx="191">
                  <c:v>4.2484890829694504E-6</c:v>
                </c:pt>
                <c:pt idx="192">
                  <c:v>4.6311353711790434E-6</c:v>
                </c:pt>
                <c:pt idx="193">
                  <c:v>4.272056768558952E-6</c:v>
                </c:pt>
                <c:pt idx="194">
                  <c:v>4.0898864628821101E-6</c:v>
                </c:pt>
                <c:pt idx="195">
                  <c:v>4.2570655021834113E-6</c:v>
                </c:pt>
                <c:pt idx="196">
                  <c:v>4.3492620087336545E-6</c:v>
                </c:pt>
                <c:pt idx="197">
                  <c:v>4.1315065502183477E-6</c:v>
                </c:pt>
                <c:pt idx="198">
                  <c:v>4.1657161572052385E-6</c:v>
                </c:pt>
                <c:pt idx="199">
                  <c:v>4.3164890829694454E-6</c:v>
                </c:pt>
                <c:pt idx="200">
                  <c:v>4.0622925764192138E-6</c:v>
                </c:pt>
                <c:pt idx="201">
                  <c:v>4.2055196506550306E-6</c:v>
                </c:pt>
                <c:pt idx="202">
                  <c:v>4.0873100436681344E-6</c:v>
                </c:pt>
                <c:pt idx="203">
                  <c:v>3.9524061135371206E-6</c:v>
                </c:pt>
                <c:pt idx="204">
                  <c:v>3.9541746724890969E-6</c:v>
                </c:pt>
                <c:pt idx="205">
                  <c:v>4.0113100436681397E-6</c:v>
                </c:pt>
                <c:pt idx="206">
                  <c:v>4.1069737991266528E-6</c:v>
                </c:pt>
                <c:pt idx="207">
                  <c:v>3.7872096069869169E-6</c:v>
                </c:pt>
                <c:pt idx="208">
                  <c:v>3.9571834061135475E-6</c:v>
                </c:pt>
                <c:pt idx="209">
                  <c:v>4.0606331877729446E-6</c:v>
                </c:pt>
                <c:pt idx="210">
                  <c:v>3.9847903930131084E-6</c:v>
                </c:pt>
                <c:pt idx="211">
                  <c:v>3.9264585152838441E-6</c:v>
                </c:pt>
                <c:pt idx="212">
                  <c:v>4.0549694323144188E-6</c:v>
                </c:pt>
                <c:pt idx="213">
                  <c:v>3.8324454148471614E-6</c:v>
                </c:pt>
                <c:pt idx="214">
                  <c:v>4.0305851528384334E-6</c:v>
                </c:pt>
                <c:pt idx="215">
                  <c:v>3.9467030567685705E-6</c:v>
                </c:pt>
                <c:pt idx="216">
                  <c:v>4.1333362445414934E-6</c:v>
                </c:pt>
                <c:pt idx="217">
                  <c:v>4.0189563318777303E-6</c:v>
                </c:pt>
                <c:pt idx="218">
                  <c:v>3.948921397379929E-6</c:v>
                </c:pt>
                <c:pt idx="219">
                  <c:v>3.927524017467266E-6</c:v>
                </c:pt>
                <c:pt idx="220">
                  <c:v>3.9157860262008813E-6</c:v>
                </c:pt>
                <c:pt idx="221">
                  <c:v>3.9727161572052481E-6</c:v>
                </c:pt>
                <c:pt idx="222">
                  <c:v>3.9502358078602702E-6</c:v>
                </c:pt>
                <c:pt idx="223">
                  <c:v>3.7313144104803631E-6</c:v>
                </c:pt>
                <c:pt idx="224">
                  <c:v>3.758550218340627E-6</c:v>
                </c:pt>
                <c:pt idx="225">
                  <c:v>3.8275414847161658E-6</c:v>
                </c:pt>
                <c:pt idx="226">
                  <c:v>3.7219781659388716E-6</c:v>
                </c:pt>
                <c:pt idx="227">
                  <c:v>3.8799344978166067E-6</c:v>
                </c:pt>
                <c:pt idx="228">
                  <c:v>3.6818558951965159E-6</c:v>
                </c:pt>
                <c:pt idx="229">
                  <c:v>3.5399519650655113E-6</c:v>
                </c:pt>
                <c:pt idx="230">
                  <c:v>3.7222270742358198E-6</c:v>
                </c:pt>
                <c:pt idx="231">
                  <c:v>3.5952620087336317E-6</c:v>
                </c:pt>
                <c:pt idx="232">
                  <c:v>3.3356375545851621E-6</c:v>
                </c:pt>
                <c:pt idx="233">
                  <c:v>3.1695764192139819E-6</c:v>
                </c:pt>
                <c:pt idx="234">
                  <c:v>3.0712707423580888E-6</c:v>
                </c:pt>
                <c:pt idx="235">
                  <c:v>3.1156724890829755E-6</c:v>
                </c:pt>
                <c:pt idx="236">
                  <c:v>3.3059519650655103E-6</c:v>
                </c:pt>
                <c:pt idx="237">
                  <c:v>3.4562445414847236E-6</c:v>
                </c:pt>
                <c:pt idx="238">
                  <c:v>3.7802445414847315E-6</c:v>
                </c:pt>
                <c:pt idx="239">
                  <c:v>4.726637554585167E-6</c:v>
                </c:pt>
              </c:numCache>
            </c:numRef>
          </c:val>
        </c:ser>
        <c:ser>
          <c:idx val="115"/>
          <c:order val="115"/>
          <c:tx>
            <c:strRef>
              <c:f>plot_data_c!$A$117</c:f>
              <c:strCache>
                <c:ptCount val="1"/>
                <c:pt idx="0">
                  <c:v>1150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plot_data_c!$B$117:$IG$117</c:f>
              <c:numCache>
                <c:formatCode>General</c:formatCode>
                <c:ptCount val="240"/>
                <c:pt idx="0">
                  <c:v>6.8045021645021877E-6</c:v>
                </c:pt>
                <c:pt idx="1">
                  <c:v>6.9937229437229718E-6</c:v>
                </c:pt>
                <c:pt idx="2">
                  <c:v>6.9365367965368186E-6</c:v>
                </c:pt>
                <c:pt idx="3">
                  <c:v>6.9609956709956844E-6</c:v>
                </c:pt>
                <c:pt idx="4">
                  <c:v>7.176753246753266E-6</c:v>
                </c:pt>
                <c:pt idx="5">
                  <c:v>6.9931168831169011E-6</c:v>
                </c:pt>
                <c:pt idx="6">
                  <c:v>7.1074458874458934E-6</c:v>
                </c:pt>
                <c:pt idx="7">
                  <c:v>7.163679653679679E-6</c:v>
                </c:pt>
                <c:pt idx="8">
                  <c:v>7.253982683982711E-6</c:v>
                </c:pt>
                <c:pt idx="9">
                  <c:v>7.0696536796537041E-6</c:v>
                </c:pt>
                <c:pt idx="10">
                  <c:v>6.9585714285714489E-6</c:v>
                </c:pt>
                <c:pt idx="11">
                  <c:v>6.7388744588744805E-6</c:v>
                </c:pt>
                <c:pt idx="12">
                  <c:v>6.7545887445887543E-6</c:v>
                </c:pt>
                <c:pt idx="13">
                  <c:v>6.6086580086580252E-6</c:v>
                </c:pt>
                <c:pt idx="14">
                  <c:v>6.8601298701298822E-6</c:v>
                </c:pt>
                <c:pt idx="15">
                  <c:v>7.0757575757575948E-6</c:v>
                </c:pt>
                <c:pt idx="16">
                  <c:v>7.0570562770562771E-6</c:v>
                </c:pt>
                <c:pt idx="17">
                  <c:v>7.1197402597402774E-6</c:v>
                </c:pt>
                <c:pt idx="18">
                  <c:v>6.9502164502164653E-6</c:v>
                </c:pt>
                <c:pt idx="19">
                  <c:v>7.2779220779220959E-6</c:v>
                </c:pt>
                <c:pt idx="20">
                  <c:v>7.2491774891775143E-6</c:v>
                </c:pt>
                <c:pt idx="21">
                  <c:v>7.088095238095247E-6</c:v>
                </c:pt>
                <c:pt idx="22">
                  <c:v>7.0371428571428748E-6</c:v>
                </c:pt>
                <c:pt idx="23">
                  <c:v>6.9181818181818343E-6</c:v>
                </c:pt>
                <c:pt idx="24">
                  <c:v>7.2692640692640964E-6</c:v>
                </c:pt>
                <c:pt idx="25">
                  <c:v>7.3296969696969842E-6</c:v>
                </c:pt>
                <c:pt idx="26">
                  <c:v>7.2896103896104151E-6</c:v>
                </c:pt>
                <c:pt idx="27">
                  <c:v>7.5329437229437551E-6</c:v>
                </c:pt>
                <c:pt idx="28">
                  <c:v>6.9915151515151717E-6</c:v>
                </c:pt>
                <c:pt idx="29">
                  <c:v>7.3509956709956823E-6</c:v>
                </c:pt>
                <c:pt idx="30">
                  <c:v>7.0936796536796848E-6</c:v>
                </c:pt>
                <c:pt idx="31">
                  <c:v>6.8803463203463428E-6</c:v>
                </c:pt>
                <c:pt idx="32">
                  <c:v>6.9224675324675509E-6</c:v>
                </c:pt>
                <c:pt idx="33">
                  <c:v>7.2691341991342205E-6</c:v>
                </c:pt>
                <c:pt idx="34">
                  <c:v>7.3172294372294544E-6</c:v>
                </c:pt>
                <c:pt idx="35">
                  <c:v>7.3437229437229693E-6</c:v>
                </c:pt>
                <c:pt idx="36">
                  <c:v>7.1351082251082442E-6</c:v>
                </c:pt>
                <c:pt idx="37">
                  <c:v>7.0322943722943989E-6</c:v>
                </c:pt>
                <c:pt idx="38">
                  <c:v>7.3714718614718879E-6</c:v>
                </c:pt>
                <c:pt idx="39">
                  <c:v>7.4199134199134475E-6</c:v>
                </c:pt>
                <c:pt idx="40">
                  <c:v>7.5858441558441882E-6</c:v>
                </c:pt>
                <c:pt idx="41">
                  <c:v>7.560432900432916E-6</c:v>
                </c:pt>
                <c:pt idx="42">
                  <c:v>7.3484848484848579E-6</c:v>
                </c:pt>
                <c:pt idx="43">
                  <c:v>7.4758008658008914E-6</c:v>
                </c:pt>
                <c:pt idx="44">
                  <c:v>7.6802164502164533E-6</c:v>
                </c:pt>
                <c:pt idx="45">
                  <c:v>7.6881385281385332E-6</c:v>
                </c:pt>
                <c:pt idx="46">
                  <c:v>7.4532034632034959E-6</c:v>
                </c:pt>
                <c:pt idx="47">
                  <c:v>7.6055844155844328E-6</c:v>
                </c:pt>
                <c:pt idx="48">
                  <c:v>7.5093073593073844E-6</c:v>
                </c:pt>
                <c:pt idx="49">
                  <c:v>7.5766666666666944E-6</c:v>
                </c:pt>
                <c:pt idx="50">
                  <c:v>7.7727705627705883E-6</c:v>
                </c:pt>
                <c:pt idx="51">
                  <c:v>7.9932467532467835E-6</c:v>
                </c:pt>
                <c:pt idx="52">
                  <c:v>7.848658008658032E-6</c:v>
                </c:pt>
                <c:pt idx="53">
                  <c:v>7.5353246753247045E-6</c:v>
                </c:pt>
                <c:pt idx="54">
                  <c:v>7.5658441558441842E-6</c:v>
                </c:pt>
                <c:pt idx="55">
                  <c:v>7.5871428571428755E-6</c:v>
                </c:pt>
                <c:pt idx="56">
                  <c:v>8.3470562770563232E-6</c:v>
                </c:pt>
                <c:pt idx="57">
                  <c:v>8.1452813852814007E-6</c:v>
                </c:pt>
                <c:pt idx="58">
                  <c:v>7.9851948051948353E-6</c:v>
                </c:pt>
                <c:pt idx="59">
                  <c:v>7.9764069264069446E-6</c:v>
                </c:pt>
                <c:pt idx="60">
                  <c:v>8.2109956709956766E-6</c:v>
                </c:pt>
                <c:pt idx="61">
                  <c:v>8.2216883116883346E-6</c:v>
                </c:pt>
                <c:pt idx="62">
                  <c:v>8.2880086580086795E-6</c:v>
                </c:pt>
                <c:pt idx="63">
                  <c:v>8.0979220779220974E-6</c:v>
                </c:pt>
                <c:pt idx="64">
                  <c:v>8.115497835497877E-6</c:v>
                </c:pt>
                <c:pt idx="65">
                  <c:v>8.2286580086580097E-6</c:v>
                </c:pt>
                <c:pt idx="66">
                  <c:v>8.4070129870130078E-6</c:v>
                </c:pt>
                <c:pt idx="67">
                  <c:v>8.1747619047619222E-6</c:v>
                </c:pt>
                <c:pt idx="68">
                  <c:v>8.4729870129870677E-6</c:v>
                </c:pt>
                <c:pt idx="69">
                  <c:v>8.8925541125541558E-6</c:v>
                </c:pt>
                <c:pt idx="70">
                  <c:v>8.9483116883116874E-6</c:v>
                </c:pt>
                <c:pt idx="71">
                  <c:v>8.6600865800866179E-6</c:v>
                </c:pt>
                <c:pt idx="72">
                  <c:v>8.5077922077922489E-6</c:v>
                </c:pt>
                <c:pt idx="73">
                  <c:v>8.6611688311688572E-6</c:v>
                </c:pt>
                <c:pt idx="74">
                  <c:v>8.662900432900465E-6</c:v>
                </c:pt>
                <c:pt idx="75">
                  <c:v>8.4752380952381319E-6</c:v>
                </c:pt>
                <c:pt idx="76">
                  <c:v>8.968095238095284E-6</c:v>
                </c:pt>
                <c:pt idx="77">
                  <c:v>8.9725974025974394E-6</c:v>
                </c:pt>
                <c:pt idx="78">
                  <c:v>8.5470995670995836E-6</c:v>
                </c:pt>
                <c:pt idx="79">
                  <c:v>8.2014718614718605E-6</c:v>
                </c:pt>
                <c:pt idx="80">
                  <c:v>8.671645021645051E-6</c:v>
                </c:pt>
                <c:pt idx="81">
                  <c:v>8.9665800865801352E-6</c:v>
                </c:pt>
                <c:pt idx="82">
                  <c:v>8.9499134199134354E-6</c:v>
                </c:pt>
                <c:pt idx="83">
                  <c:v>9.0958008658008987E-6</c:v>
                </c:pt>
                <c:pt idx="84">
                  <c:v>8.8247619047619261E-6</c:v>
                </c:pt>
                <c:pt idx="85">
                  <c:v>8.8229004329004686E-6</c:v>
                </c:pt>
                <c:pt idx="86">
                  <c:v>8.9291341991342427E-6</c:v>
                </c:pt>
                <c:pt idx="87">
                  <c:v>8.5887445887446275E-6</c:v>
                </c:pt>
                <c:pt idx="88">
                  <c:v>8.6749350649350768E-6</c:v>
                </c:pt>
                <c:pt idx="89">
                  <c:v>9.0080952380952803E-6</c:v>
                </c:pt>
                <c:pt idx="90">
                  <c:v>9.0768831168831534E-6</c:v>
                </c:pt>
                <c:pt idx="91">
                  <c:v>8.6590043290043753E-6</c:v>
                </c:pt>
                <c:pt idx="92">
                  <c:v>8.6812987012987016E-6</c:v>
                </c:pt>
                <c:pt idx="93">
                  <c:v>9.0625541125541542E-6</c:v>
                </c:pt>
                <c:pt idx="94">
                  <c:v>8.8367099567100065E-6</c:v>
                </c:pt>
                <c:pt idx="95">
                  <c:v>8.9254112554112989E-6</c:v>
                </c:pt>
                <c:pt idx="96">
                  <c:v>8.9501298701299147E-6</c:v>
                </c:pt>
                <c:pt idx="97">
                  <c:v>9.0985714285714259E-6</c:v>
                </c:pt>
                <c:pt idx="98">
                  <c:v>8.9248484848485023E-6</c:v>
                </c:pt>
                <c:pt idx="99">
                  <c:v>9.2154545454545804E-6</c:v>
                </c:pt>
                <c:pt idx="100">
                  <c:v>8.8802164502164757E-6</c:v>
                </c:pt>
                <c:pt idx="101">
                  <c:v>8.9163203463203567E-6</c:v>
                </c:pt>
                <c:pt idx="102">
                  <c:v>9.2364502164502559E-6</c:v>
                </c:pt>
                <c:pt idx="103">
                  <c:v>9.0825541125541557E-6</c:v>
                </c:pt>
                <c:pt idx="104">
                  <c:v>8.9657142857143296E-6</c:v>
                </c:pt>
                <c:pt idx="105">
                  <c:v>9.424025974026E-6</c:v>
                </c:pt>
                <c:pt idx="106">
                  <c:v>9.2060173160173432E-6</c:v>
                </c:pt>
                <c:pt idx="107">
                  <c:v>8.7223376623376747E-6</c:v>
                </c:pt>
                <c:pt idx="108">
                  <c:v>8.9039393939394312E-6</c:v>
                </c:pt>
                <c:pt idx="109">
                  <c:v>8.8230735930736094E-6</c:v>
                </c:pt>
                <c:pt idx="110">
                  <c:v>8.9257142857143283E-6</c:v>
                </c:pt>
                <c:pt idx="111">
                  <c:v>8.9400000000000194E-6</c:v>
                </c:pt>
                <c:pt idx="112">
                  <c:v>8.5574891774892359E-6</c:v>
                </c:pt>
                <c:pt idx="113">
                  <c:v>8.7364069264069678E-6</c:v>
                </c:pt>
                <c:pt idx="114">
                  <c:v>8.9102164502164567E-6</c:v>
                </c:pt>
                <c:pt idx="115">
                  <c:v>8.6682251082251078E-6</c:v>
                </c:pt>
                <c:pt idx="116">
                  <c:v>8.4426406926407271E-6</c:v>
                </c:pt>
                <c:pt idx="117">
                  <c:v>8.773376623376641E-6</c:v>
                </c:pt>
                <c:pt idx="118">
                  <c:v>9.0165367965368334E-6</c:v>
                </c:pt>
                <c:pt idx="119">
                  <c:v>8.5896536796537158E-6</c:v>
                </c:pt>
                <c:pt idx="120">
                  <c:v>9.0199134199134246E-6</c:v>
                </c:pt>
                <c:pt idx="121">
                  <c:v>8.7124242424242859E-6</c:v>
                </c:pt>
                <c:pt idx="122">
                  <c:v>9.1191774891774897E-6</c:v>
                </c:pt>
                <c:pt idx="123">
                  <c:v>9.065021645021674E-6</c:v>
                </c:pt>
                <c:pt idx="124">
                  <c:v>8.3791774891775103E-6</c:v>
                </c:pt>
                <c:pt idx="125">
                  <c:v>8.7025108225108411E-6</c:v>
                </c:pt>
                <c:pt idx="126">
                  <c:v>8.9298268398268838E-6</c:v>
                </c:pt>
                <c:pt idx="127">
                  <c:v>9.0528138528138773E-6</c:v>
                </c:pt>
                <c:pt idx="128">
                  <c:v>9.5840692640693048E-6</c:v>
                </c:pt>
                <c:pt idx="129">
                  <c:v>9.2131601731601727E-6</c:v>
                </c:pt>
                <c:pt idx="130">
                  <c:v>9.2969696969697285E-6</c:v>
                </c:pt>
                <c:pt idx="131">
                  <c:v>8.9272294372294703E-6</c:v>
                </c:pt>
                <c:pt idx="132">
                  <c:v>8.1170129870130004E-6</c:v>
                </c:pt>
                <c:pt idx="133">
                  <c:v>8.0960606060606348E-6</c:v>
                </c:pt>
                <c:pt idx="134">
                  <c:v>7.6265367965367993E-6</c:v>
                </c:pt>
                <c:pt idx="135">
                  <c:v>7.4207359307359408E-6</c:v>
                </c:pt>
                <c:pt idx="136">
                  <c:v>7.3332467532467797E-6</c:v>
                </c:pt>
                <c:pt idx="137">
                  <c:v>7.2902164502164655E-6</c:v>
                </c:pt>
                <c:pt idx="138">
                  <c:v>6.9427272727272907E-6</c:v>
                </c:pt>
                <c:pt idx="139">
                  <c:v>6.7689177489177493E-6</c:v>
                </c:pt>
                <c:pt idx="140">
                  <c:v>6.8787445887446134E-6</c:v>
                </c:pt>
                <c:pt idx="141">
                  <c:v>6.6082251082251284E-6</c:v>
                </c:pt>
                <c:pt idx="142">
                  <c:v>6.5426406926407208E-6</c:v>
                </c:pt>
                <c:pt idx="143">
                  <c:v>6.5099567099567253E-6</c:v>
                </c:pt>
                <c:pt idx="144">
                  <c:v>6.4940692640692836E-6</c:v>
                </c:pt>
                <c:pt idx="145">
                  <c:v>6.5035064935065132E-6</c:v>
                </c:pt>
                <c:pt idx="146">
                  <c:v>5.8039826839827054E-6</c:v>
                </c:pt>
                <c:pt idx="147">
                  <c:v>5.6649783549783629E-6</c:v>
                </c:pt>
                <c:pt idx="148">
                  <c:v>5.5026406926407163E-6</c:v>
                </c:pt>
                <c:pt idx="149">
                  <c:v>5.4090909090909251E-6</c:v>
                </c:pt>
                <c:pt idx="150">
                  <c:v>5.1574025974026074E-6</c:v>
                </c:pt>
                <c:pt idx="151">
                  <c:v>4.4587012987013132E-6</c:v>
                </c:pt>
                <c:pt idx="152">
                  <c:v>4.274307359307373E-6</c:v>
                </c:pt>
                <c:pt idx="153">
                  <c:v>4.2043463203463357E-6</c:v>
                </c:pt>
                <c:pt idx="154">
                  <c:v>4.0534199134199231E-6</c:v>
                </c:pt>
                <c:pt idx="155">
                  <c:v>4.3152380952381141E-6</c:v>
                </c:pt>
                <c:pt idx="156">
                  <c:v>4.1643203463203462E-6</c:v>
                </c:pt>
                <c:pt idx="157">
                  <c:v>4.3701731601731828E-6</c:v>
                </c:pt>
                <c:pt idx="158">
                  <c:v>4.7040259740259774E-6</c:v>
                </c:pt>
                <c:pt idx="159">
                  <c:v>4.2990735930736193E-6</c:v>
                </c:pt>
                <c:pt idx="160">
                  <c:v>4.2166796536796783E-6</c:v>
                </c:pt>
                <c:pt idx="161">
                  <c:v>4.2944848484848487E-6</c:v>
                </c:pt>
                <c:pt idx="162">
                  <c:v>4.3242337662337734E-6</c:v>
                </c:pt>
                <c:pt idx="163">
                  <c:v>4.2312380952381256E-6</c:v>
                </c:pt>
                <c:pt idx="164">
                  <c:v>4.6173160173160176E-6</c:v>
                </c:pt>
                <c:pt idx="165">
                  <c:v>4.5233333333333524E-6</c:v>
                </c:pt>
                <c:pt idx="166">
                  <c:v>4.4750649350649548E-6</c:v>
                </c:pt>
                <c:pt idx="167">
                  <c:v>4.6053679653679762E-6</c:v>
                </c:pt>
                <c:pt idx="168">
                  <c:v>4.627099567099567E-6</c:v>
                </c:pt>
                <c:pt idx="169">
                  <c:v>4.4856709956710195E-6</c:v>
                </c:pt>
                <c:pt idx="170">
                  <c:v>4.486753246753263E-6</c:v>
                </c:pt>
                <c:pt idx="171">
                  <c:v>4.1782597402597557E-6</c:v>
                </c:pt>
                <c:pt idx="172">
                  <c:v>4.141285714285723E-6</c:v>
                </c:pt>
                <c:pt idx="173">
                  <c:v>4.1628311688311703E-6</c:v>
                </c:pt>
                <c:pt idx="174">
                  <c:v>4.1976839826839945E-6</c:v>
                </c:pt>
                <c:pt idx="175">
                  <c:v>4.3284761904761989E-6</c:v>
                </c:pt>
                <c:pt idx="176">
                  <c:v>4.524502164502179E-6</c:v>
                </c:pt>
                <c:pt idx="177">
                  <c:v>4.4906493506493748E-6</c:v>
                </c:pt>
                <c:pt idx="178">
                  <c:v>4.4761471861472102E-6</c:v>
                </c:pt>
                <c:pt idx="179">
                  <c:v>4.5032900432900615E-6</c:v>
                </c:pt>
                <c:pt idx="180">
                  <c:v>4.4568398268398388E-6</c:v>
                </c:pt>
                <c:pt idx="181">
                  <c:v>4.3575757575757491E-6</c:v>
                </c:pt>
                <c:pt idx="182">
                  <c:v>4.3664069264069283E-6</c:v>
                </c:pt>
                <c:pt idx="183">
                  <c:v>4.2907316017316188E-6</c:v>
                </c:pt>
                <c:pt idx="184">
                  <c:v>4.169523809523817E-6</c:v>
                </c:pt>
                <c:pt idx="185">
                  <c:v>4.2068528138528353E-6</c:v>
                </c:pt>
                <c:pt idx="186">
                  <c:v>4.219168831168847E-6</c:v>
                </c:pt>
                <c:pt idx="187">
                  <c:v>4.1879264069264072E-6</c:v>
                </c:pt>
                <c:pt idx="188">
                  <c:v>4.2964848484848514E-6</c:v>
                </c:pt>
                <c:pt idx="189">
                  <c:v>4.1687272727272729E-6</c:v>
                </c:pt>
                <c:pt idx="190">
                  <c:v>4.2691038961039081E-6</c:v>
                </c:pt>
                <c:pt idx="191">
                  <c:v>4.1463290043290251E-6</c:v>
                </c:pt>
                <c:pt idx="192">
                  <c:v>4.343073593073615E-6</c:v>
                </c:pt>
                <c:pt idx="193">
                  <c:v>4.2552813852814067E-6</c:v>
                </c:pt>
                <c:pt idx="194">
                  <c:v>4.1192034632034834E-6</c:v>
                </c:pt>
                <c:pt idx="195">
                  <c:v>4.0143896103896134E-6</c:v>
                </c:pt>
                <c:pt idx="196">
                  <c:v>4.1919653679653703E-6</c:v>
                </c:pt>
                <c:pt idx="197">
                  <c:v>4.2318874458874603E-6</c:v>
                </c:pt>
                <c:pt idx="198">
                  <c:v>4.076610389610407E-6</c:v>
                </c:pt>
                <c:pt idx="199">
                  <c:v>4.2519090909091108E-6</c:v>
                </c:pt>
                <c:pt idx="200">
                  <c:v>4.1749913419913433E-6</c:v>
                </c:pt>
                <c:pt idx="201">
                  <c:v>4.0602467532467621E-6</c:v>
                </c:pt>
                <c:pt idx="202">
                  <c:v>4.1057316017316138E-6</c:v>
                </c:pt>
                <c:pt idx="203">
                  <c:v>3.8773896103896213E-6</c:v>
                </c:pt>
                <c:pt idx="204">
                  <c:v>3.9740129870130005E-6</c:v>
                </c:pt>
                <c:pt idx="205">
                  <c:v>4.1131125541125538E-6</c:v>
                </c:pt>
                <c:pt idx="206">
                  <c:v>4.2248571428571513E-6</c:v>
                </c:pt>
                <c:pt idx="207">
                  <c:v>4.0027316017316141E-6</c:v>
                </c:pt>
                <c:pt idx="208">
                  <c:v>3.9350519480519633E-6</c:v>
                </c:pt>
                <c:pt idx="209">
                  <c:v>4.0677316017316126E-6</c:v>
                </c:pt>
                <c:pt idx="210">
                  <c:v>4.0757272727272816E-6</c:v>
                </c:pt>
                <c:pt idx="211">
                  <c:v>4.0692640692640838E-6</c:v>
                </c:pt>
                <c:pt idx="212">
                  <c:v>4.0752857142857239E-6</c:v>
                </c:pt>
                <c:pt idx="213">
                  <c:v>4.1243419913419913E-6</c:v>
                </c:pt>
                <c:pt idx="214">
                  <c:v>4.1143160173160175E-6</c:v>
                </c:pt>
                <c:pt idx="215">
                  <c:v>3.9031774891775035E-6</c:v>
                </c:pt>
                <c:pt idx="216">
                  <c:v>3.7843766233766363E-6</c:v>
                </c:pt>
                <c:pt idx="217">
                  <c:v>3.8458484848484845E-6</c:v>
                </c:pt>
                <c:pt idx="218">
                  <c:v>4.0637012987013111E-6</c:v>
                </c:pt>
                <c:pt idx="219">
                  <c:v>3.9871385281385444E-6</c:v>
                </c:pt>
                <c:pt idx="220">
                  <c:v>3.8561038961038996E-6</c:v>
                </c:pt>
                <c:pt idx="221">
                  <c:v>3.9766796536796552E-6</c:v>
                </c:pt>
                <c:pt idx="222">
                  <c:v>3.8927532467532556E-6</c:v>
                </c:pt>
                <c:pt idx="223">
                  <c:v>3.7862943722943901E-6</c:v>
                </c:pt>
                <c:pt idx="224">
                  <c:v>3.8366147186147274E-6</c:v>
                </c:pt>
                <c:pt idx="225">
                  <c:v>3.7709653679653827E-6</c:v>
                </c:pt>
                <c:pt idx="226">
                  <c:v>3.7274415584415776E-6</c:v>
                </c:pt>
                <c:pt idx="227">
                  <c:v>3.9557186147186211E-6</c:v>
                </c:pt>
                <c:pt idx="228">
                  <c:v>3.5778225108225253E-6</c:v>
                </c:pt>
                <c:pt idx="229">
                  <c:v>3.5393419913420028E-6</c:v>
                </c:pt>
                <c:pt idx="230">
                  <c:v>3.3853896103896199E-6</c:v>
                </c:pt>
                <c:pt idx="231">
                  <c:v>3.3337186147186193E-6</c:v>
                </c:pt>
                <c:pt idx="232">
                  <c:v>3.4988441558441637E-6</c:v>
                </c:pt>
                <c:pt idx="233">
                  <c:v>3.452103896103901E-6</c:v>
                </c:pt>
                <c:pt idx="234">
                  <c:v>3.3589826839826898E-6</c:v>
                </c:pt>
                <c:pt idx="235">
                  <c:v>3.0832207792207906E-6</c:v>
                </c:pt>
                <c:pt idx="236">
                  <c:v>3.1187532467532568E-6</c:v>
                </c:pt>
                <c:pt idx="237">
                  <c:v>3.5113636363636416E-6</c:v>
                </c:pt>
                <c:pt idx="238">
                  <c:v>4.0505541125541241E-6</c:v>
                </c:pt>
                <c:pt idx="239">
                  <c:v>4.9619913419913605E-6</c:v>
                </c:pt>
              </c:numCache>
            </c:numRef>
          </c:val>
        </c:ser>
        <c:ser>
          <c:idx val="116"/>
          <c:order val="116"/>
          <c:tx>
            <c:strRef>
              <c:f>plot_data_c!$A$118</c:f>
              <c:strCache>
                <c:ptCount val="1"/>
                <c:pt idx="0">
                  <c:v>1160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plot_data_c!$B$118:$IG$118</c:f>
              <c:numCache>
                <c:formatCode>General</c:formatCode>
                <c:ptCount val="240"/>
                <c:pt idx="0">
                  <c:v>6.8060944206008831E-6</c:v>
                </c:pt>
                <c:pt idx="1">
                  <c:v>7.0034763948498109E-6</c:v>
                </c:pt>
                <c:pt idx="2">
                  <c:v>6.658712446351943E-6</c:v>
                </c:pt>
                <c:pt idx="3">
                  <c:v>6.7941201716738421E-6</c:v>
                </c:pt>
                <c:pt idx="4">
                  <c:v>7.241072961373415E-6</c:v>
                </c:pt>
                <c:pt idx="5">
                  <c:v>6.972231759656678E-6</c:v>
                </c:pt>
                <c:pt idx="6">
                  <c:v>7.0773390557940179E-6</c:v>
                </c:pt>
                <c:pt idx="7">
                  <c:v>6.8330472103004489E-6</c:v>
                </c:pt>
                <c:pt idx="8">
                  <c:v>6.9896137339056101E-6</c:v>
                </c:pt>
                <c:pt idx="9">
                  <c:v>6.9417167381974446E-6</c:v>
                </c:pt>
                <c:pt idx="10">
                  <c:v>6.8268240343347865E-6</c:v>
                </c:pt>
                <c:pt idx="11">
                  <c:v>6.7615021459227747E-6</c:v>
                </c:pt>
                <c:pt idx="12">
                  <c:v>6.8418025751073131E-6</c:v>
                </c:pt>
                <c:pt idx="13">
                  <c:v>6.809699570815465E-6</c:v>
                </c:pt>
                <c:pt idx="14">
                  <c:v>6.729098712446378E-6</c:v>
                </c:pt>
                <c:pt idx="15">
                  <c:v>6.7357081545064616E-6</c:v>
                </c:pt>
                <c:pt idx="16">
                  <c:v>7.1985836909871448E-6</c:v>
                </c:pt>
                <c:pt idx="17">
                  <c:v>7.2656652360515193E-6</c:v>
                </c:pt>
                <c:pt idx="18">
                  <c:v>6.9433905579399328E-6</c:v>
                </c:pt>
                <c:pt idx="19">
                  <c:v>6.9836909871244954E-6</c:v>
                </c:pt>
                <c:pt idx="20">
                  <c:v>6.8472103004292009E-6</c:v>
                </c:pt>
                <c:pt idx="21">
                  <c:v>6.9216738197425135E-6</c:v>
                </c:pt>
                <c:pt idx="22">
                  <c:v>6.8590557939914395E-6</c:v>
                </c:pt>
                <c:pt idx="23">
                  <c:v>6.839098712446382E-6</c:v>
                </c:pt>
                <c:pt idx="24">
                  <c:v>7.0062231759656996E-6</c:v>
                </c:pt>
                <c:pt idx="25">
                  <c:v>7.1169957081545233E-6</c:v>
                </c:pt>
                <c:pt idx="26">
                  <c:v>7.2924892703862753E-6</c:v>
                </c:pt>
                <c:pt idx="27">
                  <c:v>7.0060085836910118E-6</c:v>
                </c:pt>
                <c:pt idx="28">
                  <c:v>7.2267381974249176E-6</c:v>
                </c:pt>
                <c:pt idx="29">
                  <c:v>7.1715021459227758E-6</c:v>
                </c:pt>
                <c:pt idx="30">
                  <c:v>7.3610729613734121E-6</c:v>
                </c:pt>
                <c:pt idx="31">
                  <c:v>6.8321888412017303E-6</c:v>
                </c:pt>
                <c:pt idx="32">
                  <c:v>6.8972532188841435E-6</c:v>
                </c:pt>
                <c:pt idx="33">
                  <c:v>7.3120171673819845E-6</c:v>
                </c:pt>
                <c:pt idx="34">
                  <c:v>7.466480686695293E-6</c:v>
                </c:pt>
                <c:pt idx="35">
                  <c:v>7.4959227467811429E-6</c:v>
                </c:pt>
                <c:pt idx="36">
                  <c:v>7.2637339055794214E-6</c:v>
                </c:pt>
                <c:pt idx="37">
                  <c:v>7.2036051502146231E-6</c:v>
                </c:pt>
                <c:pt idx="38">
                  <c:v>7.3505579399141836E-6</c:v>
                </c:pt>
                <c:pt idx="39">
                  <c:v>7.3563519313304909E-6</c:v>
                </c:pt>
                <c:pt idx="40">
                  <c:v>7.2920600858369346E-6</c:v>
                </c:pt>
                <c:pt idx="41">
                  <c:v>7.5073819742489417E-6</c:v>
                </c:pt>
                <c:pt idx="42">
                  <c:v>7.3717596566523903E-6</c:v>
                </c:pt>
                <c:pt idx="43">
                  <c:v>7.2575107296137455E-6</c:v>
                </c:pt>
                <c:pt idx="44">
                  <c:v>7.5984978540772691E-6</c:v>
                </c:pt>
                <c:pt idx="45">
                  <c:v>7.5929184549356419E-6</c:v>
                </c:pt>
                <c:pt idx="46">
                  <c:v>7.5445064377682511E-6</c:v>
                </c:pt>
                <c:pt idx="47">
                  <c:v>7.4753648068669705E-6</c:v>
                </c:pt>
                <c:pt idx="48">
                  <c:v>7.3089270386266244E-6</c:v>
                </c:pt>
                <c:pt idx="49">
                  <c:v>7.8053648068669529E-6</c:v>
                </c:pt>
                <c:pt idx="50">
                  <c:v>7.9020600858369406E-6</c:v>
                </c:pt>
                <c:pt idx="51">
                  <c:v>7.9171673819742788E-6</c:v>
                </c:pt>
                <c:pt idx="52">
                  <c:v>7.7879399141631141E-6</c:v>
                </c:pt>
                <c:pt idx="53">
                  <c:v>7.6284978540772604E-6</c:v>
                </c:pt>
                <c:pt idx="54">
                  <c:v>7.7395708154506758E-6</c:v>
                </c:pt>
                <c:pt idx="55">
                  <c:v>7.9804721030043319E-6</c:v>
                </c:pt>
                <c:pt idx="56">
                  <c:v>7.7963090128755664E-6</c:v>
                </c:pt>
                <c:pt idx="57">
                  <c:v>7.8779828326180412E-6</c:v>
                </c:pt>
                <c:pt idx="58">
                  <c:v>7.6793562231759828E-6</c:v>
                </c:pt>
                <c:pt idx="59">
                  <c:v>8.2552360515021887E-6</c:v>
                </c:pt>
                <c:pt idx="60">
                  <c:v>8.4341630901287746E-6</c:v>
                </c:pt>
                <c:pt idx="61">
                  <c:v>8.3479399141631291E-6</c:v>
                </c:pt>
                <c:pt idx="62">
                  <c:v>8.3038626609442434E-6</c:v>
                </c:pt>
                <c:pt idx="63">
                  <c:v>7.923304721030071E-6</c:v>
                </c:pt>
                <c:pt idx="64">
                  <c:v>8.2176394849785505E-6</c:v>
                </c:pt>
                <c:pt idx="65">
                  <c:v>8.1395708154506737E-6</c:v>
                </c:pt>
                <c:pt idx="66">
                  <c:v>8.2406866952790028E-6</c:v>
                </c:pt>
                <c:pt idx="67">
                  <c:v>8.0530042918455356E-6</c:v>
                </c:pt>
                <c:pt idx="68">
                  <c:v>8.3650643776824574E-6</c:v>
                </c:pt>
                <c:pt idx="69">
                  <c:v>8.6845493562232147E-6</c:v>
                </c:pt>
                <c:pt idx="70">
                  <c:v>8.7961373390558233E-6</c:v>
                </c:pt>
                <c:pt idx="71">
                  <c:v>8.1963948497854437E-6</c:v>
                </c:pt>
                <c:pt idx="72">
                  <c:v>8.4148497854077447E-6</c:v>
                </c:pt>
                <c:pt idx="73">
                  <c:v>8.5438197424892895E-6</c:v>
                </c:pt>
                <c:pt idx="74">
                  <c:v>8.4816738197425163E-6</c:v>
                </c:pt>
                <c:pt idx="75">
                  <c:v>8.434592274678145E-6</c:v>
                </c:pt>
                <c:pt idx="76">
                  <c:v>8.7063090128755509E-6</c:v>
                </c:pt>
                <c:pt idx="77">
                  <c:v>8.7358369098712829E-6</c:v>
                </c:pt>
                <c:pt idx="78">
                  <c:v>8.9388412017167548E-6</c:v>
                </c:pt>
                <c:pt idx="79">
                  <c:v>8.2975965665236472E-6</c:v>
                </c:pt>
                <c:pt idx="80">
                  <c:v>8.6926609442060403E-6</c:v>
                </c:pt>
                <c:pt idx="81">
                  <c:v>8.5961802575107683E-6</c:v>
                </c:pt>
                <c:pt idx="82">
                  <c:v>8.8881974248927048E-6</c:v>
                </c:pt>
                <c:pt idx="83">
                  <c:v>9.3191845493562792E-6</c:v>
                </c:pt>
                <c:pt idx="84">
                  <c:v>8.9193991416309225E-6</c:v>
                </c:pt>
                <c:pt idx="85">
                  <c:v>8.5106008583691427E-6</c:v>
                </c:pt>
                <c:pt idx="86">
                  <c:v>8.6934763948498226E-6</c:v>
                </c:pt>
                <c:pt idx="87">
                  <c:v>8.7332618025751049E-6</c:v>
                </c:pt>
                <c:pt idx="88">
                  <c:v>8.8622317596566989E-6</c:v>
                </c:pt>
                <c:pt idx="89">
                  <c:v>9.0939055793991722E-6</c:v>
                </c:pt>
                <c:pt idx="90">
                  <c:v>8.7214592274678424E-6</c:v>
                </c:pt>
                <c:pt idx="91">
                  <c:v>8.7169957081545054E-6</c:v>
                </c:pt>
                <c:pt idx="92">
                  <c:v>8.8107725321888785E-6</c:v>
                </c:pt>
                <c:pt idx="93">
                  <c:v>8.6119742489270645E-6</c:v>
                </c:pt>
                <c:pt idx="94">
                  <c:v>8.9345493562232157E-6</c:v>
                </c:pt>
                <c:pt idx="95">
                  <c:v>8.8498283261802766E-6</c:v>
                </c:pt>
                <c:pt idx="96">
                  <c:v>9.0479399141631241E-6</c:v>
                </c:pt>
                <c:pt idx="97">
                  <c:v>9.0241201716738191E-6</c:v>
                </c:pt>
                <c:pt idx="98">
                  <c:v>9.0167381974249352E-6</c:v>
                </c:pt>
                <c:pt idx="99">
                  <c:v>9.0817167381974588E-6</c:v>
                </c:pt>
                <c:pt idx="100">
                  <c:v>9.179527896995746E-6</c:v>
                </c:pt>
                <c:pt idx="101">
                  <c:v>8.9052789699570866E-6</c:v>
                </c:pt>
                <c:pt idx="102">
                  <c:v>8.8776824034335059E-6</c:v>
                </c:pt>
                <c:pt idx="103">
                  <c:v>8.7020600858369346E-6</c:v>
                </c:pt>
                <c:pt idx="104">
                  <c:v>8.7136909871244822E-6</c:v>
                </c:pt>
                <c:pt idx="105">
                  <c:v>8.9903862660944496E-6</c:v>
                </c:pt>
                <c:pt idx="106">
                  <c:v>9.0775107296137569E-6</c:v>
                </c:pt>
                <c:pt idx="107">
                  <c:v>8.6452789699570806E-6</c:v>
                </c:pt>
                <c:pt idx="108">
                  <c:v>8.855579399141689E-6</c:v>
                </c:pt>
                <c:pt idx="109">
                  <c:v>9.0021459227468079E-6</c:v>
                </c:pt>
                <c:pt idx="110">
                  <c:v>8.8403433476395028E-6</c:v>
                </c:pt>
                <c:pt idx="111">
                  <c:v>8.8828755364807339E-6</c:v>
                </c:pt>
                <c:pt idx="112">
                  <c:v>8.5434763948498241E-6</c:v>
                </c:pt>
                <c:pt idx="113">
                  <c:v>8.456652360515056E-6</c:v>
                </c:pt>
                <c:pt idx="114">
                  <c:v>8.7865236051502268E-6</c:v>
                </c:pt>
                <c:pt idx="115">
                  <c:v>8.895278969957107E-6</c:v>
                </c:pt>
                <c:pt idx="116">
                  <c:v>8.7081545064377871E-6</c:v>
                </c:pt>
                <c:pt idx="117">
                  <c:v>8.545622317596586E-6</c:v>
                </c:pt>
                <c:pt idx="118">
                  <c:v>8.9178111587983061E-6</c:v>
                </c:pt>
                <c:pt idx="119">
                  <c:v>8.8314592274678549E-6</c:v>
                </c:pt>
                <c:pt idx="120">
                  <c:v>8.6188412017167527E-6</c:v>
                </c:pt>
                <c:pt idx="121">
                  <c:v>8.4581974248927191E-6</c:v>
                </c:pt>
                <c:pt idx="122">
                  <c:v>8.7713304721030227E-6</c:v>
                </c:pt>
                <c:pt idx="123">
                  <c:v>8.8188412017167559E-6</c:v>
                </c:pt>
                <c:pt idx="124">
                  <c:v>8.7117167381974268E-6</c:v>
                </c:pt>
                <c:pt idx="125">
                  <c:v>8.7902575107296543E-6</c:v>
                </c:pt>
                <c:pt idx="126">
                  <c:v>8.7243347639485004E-6</c:v>
                </c:pt>
                <c:pt idx="127">
                  <c:v>9.1703004291845548E-6</c:v>
                </c:pt>
                <c:pt idx="128">
                  <c:v>9.023004291845528E-6</c:v>
                </c:pt>
                <c:pt idx="129">
                  <c:v>9.0818884120171703E-6</c:v>
                </c:pt>
                <c:pt idx="130">
                  <c:v>9.0375107296137488E-6</c:v>
                </c:pt>
                <c:pt idx="131">
                  <c:v>8.7258798283262126E-6</c:v>
                </c:pt>
                <c:pt idx="132">
                  <c:v>8.2645493562232153E-6</c:v>
                </c:pt>
                <c:pt idx="133">
                  <c:v>7.8959656652360661E-6</c:v>
                </c:pt>
                <c:pt idx="134">
                  <c:v>7.3774248927038869E-6</c:v>
                </c:pt>
                <c:pt idx="135">
                  <c:v>7.2775107296137529E-6</c:v>
                </c:pt>
                <c:pt idx="136">
                  <c:v>7.2174248927038867E-6</c:v>
                </c:pt>
                <c:pt idx="137">
                  <c:v>7.153390557939924E-6</c:v>
                </c:pt>
                <c:pt idx="138">
                  <c:v>6.9475965665236212E-6</c:v>
                </c:pt>
                <c:pt idx="139">
                  <c:v>6.8424892703862762E-6</c:v>
                </c:pt>
                <c:pt idx="140">
                  <c:v>6.7097854077253438E-6</c:v>
                </c:pt>
                <c:pt idx="141">
                  <c:v>6.5319313304721277E-6</c:v>
                </c:pt>
                <c:pt idx="142">
                  <c:v>6.5645493562231901E-6</c:v>
                </c:pt>
                <c:pt idx="143">
                  <c:v>6.268540772532208E-6</c:v>
                </c:pt>
                <c:pt idx="144">
                  <c:v>6.5060085836910099E-6</c:v>
                </c:pt>
                <c:pt idx="145">
                  <c:v>6.3366094420601162E-6</c:v>
                </c:pt>
                <c:pt idx="146">
                  <c:v>6.134334763948498E-6</c:v>
                </c:pt>
                <c:pt idx="147">
                  <c:v>5.5953648068669529E-6</c:v>
                </c:pt>
                <c:pt idx="148">
                  <c:v>5.4169957081545251E-6</c:v>
                </c:pt>
                <c:pt idx="149">
                  <c:v>5.3801716738197507E-6</c:v>
                </c:pt>
                <c:pt idx="150">
                  <c:v>5.0421888412017245E-6</c:v>
                </c:pt>
                <c:pt idx="151">
                  <c:v>4.4860944206008807E-6</c:v>
                </c:pt>
                <c:pt idx="152">
                  <c:v>4.3827896995708322E-6</c:v>
                </c:pt>
                <c:pt idx="153">
                  <c:v>4.5022746781115914E-6</c:v>
                </c:pt>
                <c:pt idx="154">
                  <c:v>4.4962660944206371E-6</c:v>
                </c:pt>
                <c:pt idx="155">
                  <c:v>4.3780686695279033E-6</c:v>
                </c:pt>
                <c:pt idx="156">
                  <c:v>4.3440343347639514E-6</c:v>
                </c:pt>
                <c:pt idx="157">
                  <c:v>4.5430472103004429E-6</c:v>
                </c:pt>
                <c:pt idx="158">
                  <c:v>4.4059227467811352E-6</c:v>
                </c:pt>
                <c:pt idx="159">
                  <c:v>4.339313304721053E-6</c:v>
                </c:pt>
                <c:pt idx="160">
                  <c:v>4.431587982832646E-6</c:v>
                </c:pt>
                <c:pt idx="161">
                  <c:v>4.2319914163090303E-6</c:v>
                </c:pt>
                <c:pt idx="162">
                  <c:v>4.4161373390557974E-6</c:v>
                </c:pt>
                <c:pt idx="163">
                  <c:v>4.4343347639484974E-6</c:v>
                </c:pt>
                <c:pt idx="164">
                  <c:v>4.3778111587982827E-6</c:v>
                </c:pt>
                <c:pt idx="165">
                  <c:v>4.5142489270386417E-6</c:v>
                </c:pt>
                <c:pt idx="166">
                  <c:v>4.4887982832618305E-6</c:v>
                </c:pt>
                <c:pt idx="167">
                  <c:v>4.8221030042918582E-6</c:v>
                </c:pt>
                <c:pt idx="168">
                  <c:v>4.8183690987124655E-6</c:v>
                </c:pt>
                <c:pt idx="169">
                  <c:v>4.4807296137339319E-6</c:v>
                </c:pt>
                <c:pt idx="170">
                  <c:v>4.2967381974249135E-6</c:v>
                </c:pt>
                <c:pt idx="171">
                  <c:v>4.087914163090138E-6</c:v>
                </c:pt>
                <c:pt idx="172">
                  <c:v>4.3081545064377683E-6</c:v>
                </c:pt>
                <c:pt idx="173">
                  <c:v>4.1808025751072983E-6</c:v>
                </c:pt>
                <c:pt idx="174">
                  <c:v>4.2892017167382149E-6</c:v>
                </c:pt>
                <c:pt idx="175">
                  <c:v>4.3166952789699583E-6</c:v>
                </c:pt>
                <c:pt idx="176">
                  <c:v>4.2582231759656905E-6</c:v>
                </c:pt>
                <c:pt idx="177">
                  <c:v>4.5913733905579593E-6</c:v>
                </c:pt>
                <c:pt idx="178">
                  <c:v>4.4427467811159012E-6</c:v>
                </c:pt>
                <c:pt idx="179">
                  <c:v>4.3106008583690991E-6</c:v>
                </c:pt>
                <c:pt idx="180">
                  <c:v>4.4745922746781253E-6</c:v>
                </c:pt>
                <c:pt idx="181">
                  <c:v>4.1240729613733904E-6</c:v>
                </c:pt>
                <c:pt idx="182">
                  <c:v>4.2986695278970038E-6</c:v>
                </c:pt>
                <c:pt idx="183">
                  <c:v>4.2055321888412148E-6</c:v>
                </c:pt>
                <c:pt idx="184">
                  <c:v>4.0836866952789839E-6</c:v>
                </c:pt>
                <c:pt idx="185">
                  <c:v>4.1871287553648208E-6</c:v>
                </c:pt>
                <c:pt idx="186">
                  <c:v>4.37442060085838E-6</c:v>
                </c:pt>
                <c:pt idx="187">
                  <c:v>4.097291845493581E-6</c:v>
                </c:pt>
                <c:pt idx="188">
                  <c:v>4.1688240343347724E-6</c:v>
                </c:pt>
                <c:pt idx="189">
                  <c:v>4.3511158798283273E-6</c:v>
                </c:pt>
                <c:pt idx="190">
                  <c:v>4.3430472103004389E-6</c:v>
                </c:pt>
                <c:pt idx="191">
                  <c:v>4.1983690987124621E-6</c:v>
                </c:pt>
                <c:pt idx="192">
                  <c:v>4.0958755364806863E-6</c:v>
                </c:pt>
                <c:pt idx="193">
                  <c:v>4.2998712446352031E-6</c:v>
                </c:pt>
                <c:pt idx="194">
                  <c:v>4.0661545064377687E-6</c:v>
                </c:pt>
                <c:pt idx="195">
                  <c:v>4.1385665236051587E-6</c:v>
                </c:pt>
                <c:pt idx="196">
                  <c:v>4.2257896995708319E-6</c:v>
                </c:pt>
                <c:pt idx="197">
                  <c:v>4.3331330472103109E-6</c:v>
                </c:pt>
                <c:pt idx="198">
                  <c:v>4.3650643776824026E-6</c:v>
                </c:pt>
                <c:pt idx="199">
                  <c:v>4.3005579399141747E-6</c:v>
                </c:pt>
                <c:pt idx="200">
                  <c:v>4.1762918454935848E-6</c:v>
                </c:pt>
                <c:pt idx="201">
                  <c:v>4.1767939914163314E-6</c:v>
                </c:pt>
                <c:pt idx="202">
                  <c:v>4.1882103004291963E-6</c:v>
                </c:pt>
                <c:pt idx="203">
                  <c:v>4.1502618025751193E-6</c:v>
                </c:pt>
                <c:pt idx="204">
                  <c:v>4.0530429184549482E-6</c:v>
                </c:pt>
                <c:pt idx="205">
                  <c:v>3.8758197424892802E-6</c:v>
                </c:pt>
                <c:pt idx="206">
                  <c:v>3.9097896995708234E-6</c:v>
                </c:pt>
                <c:pt idx="207">
                  <c:v>3.9514806866952868E-6</c:v>
                </c:pt>
                <c:pt idx="208">
                  <c:v>3.9950815450643927E-6</c:v>
                </c:pt>
                <c:pt idx="209">
                  <c:v>4.0142703862660994E-6</c:v>
                </c:pt>
                <c:pt idx="210">
                  <c:v>4.096008583690999E-6</c:v>
                </c:pt>
                <c:pt idx="211">
                  <c:v>3.8511802575107451E-6</c:v>
                </c:pt>
                <c:pt idx="212">
                  <c:v>4.0754549356223336E-6</c:v>
                </c:pt>
                <c:pt idx="213">
                  <c:v>4.0324806866952823E-6</c:v>
                </c:pt>
                <c:pt idx="214">
                  <c:v>4.0115622317596748E-6</c:v>
                </c:pt>
                <c:pt idx="215">
                  <c:v>4.1040772532188883E-6</c:v>
                </c:pt>
                <c:pt idx="216">
                  <c:v>3.7557124463519464E-6</c:v>
                </c:pt>
                <c:pt idx="217">
                  <c:v>3.7133905579399345E-6</c:v>
                </c:pt>
                <c:pt idx="218">
                  <c:v>3.8309484978540795E-6</c:v>
                </c:pt>
                <c:pt idx="219">
                  <c:v>4.0200128755364809E-6</c:v>
                </c:pt>
                <c:pt idx="220">
                  <c:v>4.044763948497863E-6</c:v>
                </c:pt>
                <c:pt idx="221">
                  <c:v>4.1433261802575263E-6</c:v>
                </c:pt>
                <c:pt idx="222">
                  <c:v>4.0132231759656903E-6</c:v>
                </c:pt>
                <c:pt idx="223">
                  <c:v>4.0057768240343502E-6</c:v>
                </c:pt>
                <c:pt idx="224">
                  <c:v>3.8503905579399304E-6</c:v>
                </c:pt>
                <c:pt idx="225">
                  <c:v>3.9094763948497851E-6</c:v>
                </c:pt>
                <c:pt idx="226">
                  <c:v>3.8111287553648163E-6</c:v>
                </c:pt>
                <c:pt idx="227">
                  <c:v>3.6215708154506561E-6</c:v>
                </c:pt>
                <c:pt idx="228">
                  <c:v>3.681776824034347E-6</c:v>
                </c:pt>
                <c:pt idx="229">
                  <c:v>3.5810171673819892E-6</c:v>
                </c:pt>
                <c:pt idx="230">
                  <c:v>3.3158927038626677E-6</c:v>
                </c:pt>
                <c:pt idx="231">
                  <c:v>3.1215150214592365E-6</c:v>
                </c:pt>
                <c:pt idx="232">
                  <c:v>3.2587682403433618E-6</c:v>
                </c:pt>
                <c:pt idx="233">
                  <c:v>3.1715321888412108E-6</c:v>
                </c:pt>
                <c:pt idx="234">
                  <c:v>3.1370987124463669E-6</c:v>
                </c:pt>
                <c:pt idx="235">
                  <c:v>3.2463047210300572E-6</c:v>
                </c:pt>
                <c:pt idx="236">
                  <c:v>3.2580343347639591E-6</c:v>
                </c:pt>
                <c:pt idx="237">
                  <c:v>3.8400085836909959E-6</c:v>
                </c:pt>
                <c:pt idx="238">
                  <c:v>4.3290128755364808E-6</c:v>
                </c:pt>
                <c:pt idx="239">
                  <c:v>5.2912446351931621E-6</c:v>
                </c:pt>
              </c:numCache>
            </c:numRef>
          </c:val>
        </c:ser>
        <c:ser>
          <c:idx val="117"/>
          <c:order val="117"/>
          <c:tx>
            <c:strRef>
              <c:f>plot_data_c!$A$119</c:f>
              <c:strCache>
                <c:ptCount val="1"/>
                <c:pt idx="0">
                  <c:v>1170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plot_data_c!$B$119:$IG$119</c:f>
              <c:numCache>
                <c:formatCode>General</c:formatCode>
                <c:ptCount val="240"/>
                <c:pt idx="0">
                  <c:v>6.8220000000000119E-6</c:v>
                </c:pt>
                <c:pt idx="1">
                  <c:v>6.882765957446818E-6</c:v>
                </c:pt>
                <c:pt idx="2">
                  <c:v>6.8356595744681057E-6</c:v>
                </c:pt>
                <c:pt idx="3">
                  <c:v>7.1305106382978816E-6</c:v>
                </c:pt>
                <c:pt idx="4">
                  <c:v>7.0807234042553529E-6</c:v>
                </c:pt>
                <c:pt idx="5">
                  <c:v>7.2374893617021535E-6</c:v>
                </c:pt>
                <c:pt idx="6">
                  <c:v>7.1875744680851104E-6</c:v>
                </c:pt>
                <c:pt idx="7">
                  <c:v>6.8070638297872472E-6</c:v>
                </c:pt>
                <c:pt idx="8">
                  <c:v>7.150723404255348E-6</c:v>
                </c:pt>
                <c:pt idx="9">
                  <c:v>6.8777446808510882E-6</c:v>
                </c:pt>
                <c:pt idx="10">
                  <c:v>6.9075319148936433E-6</c:v>
                </c:pt>
                <c:pt idx="11">
                  <c:v>6.7163829787234183E-6</c:v>
                </c:pt>
                <c:pt idx="12">
                  <c:v>6.7903404255319448E-6</c:v>
                </c:pt>
                <c:pt idx="13">
                  <c:v>6.9480000000000214E-6</c:v>
                </c:pt>
                <c:pt idx="14">
                  <c:v>6.9860000000000251E-6</c:v>
                </c:pt>
                <c:pt idx="15">
                  <c:v>7.2191914893617324E-6</c:v>
                </c:pt>
                <c:pt idx="16">
                  <c:v>6.9091914893617337E-6</c:v>
                </c:pt>
                <c:pt idx="17">
                  <c:v>7.0893191489361955E-6</c:v>
                </c:pt>
                <c:pt idx="18">
                  <c:v>7.1180425531915014E-6</c:v>
                </c:pt>
                <c:pt idx="19">
                  <c:v>7.2854468085106602E-6</c:v>
                </c:pt>
                <c:pt idx="20">
                  <c:v>6.829744680851088E-6</c:v>
                </c:pt>
                <c:pt idx="21">
                  <c:v>7.048170212765969E-6</c:v>
                </c:pt>
                <c:pt idx="22">
                  <c:v>7.1789787234042814E-6</c:v>
                </c:pt>
                <c:pt idx="23">
                  <c:v>7.2586382978723649E-6</c:v>
                </c:pt>
                <c:pt idx="24">
                  <c:v>7.0860000000000224E-6</c:v>
                </c:pt>
                <c:pt idx="25">
                  <c:v>7.2248085106383092E-6</c:v>
                </c:pt>
                <c:pt idx="26">
                  <c:v>7.0172340425532073E-6</c:v>
                </c:pt>
                <c:pt idx="27">
                  <c:v>7.2422553191489528E-6</c:v>
                </c:pt>
                <c:pt idx="28">
                  <c:v>7.0494893617021554E-6</c:v>
                </c:pt>
                <c:pt idx="29">
                  <c:v>7.2891489361702374E-6</c:v>
                </c:pt>
                <c:pt idx="30">
                  <c:v>7.1428085106383098E-6</c:v>
                </c:pt>
                <c:pt idx="31">
                  <c:v>6.7110212765957533E-6</c:v>
                </c:pt>
                <c:pt idx="32">
                  <c:v>7.3381276595744871E-6</c:v>
                </c:pt>
                <c:pt idx="33">
                  <c:v>7.2633617021276927E-6</c:v>
                </c:pt>
                <c:pt idx="34">
                  <c:v>7.2614468085106601E-6</c:v>
                </c:pt>
                <c:pt idx="35">
                  <c:v>7.1960425531915081E-6</c:v>
                </c:pt>
                <c:pt idx="36">
                  <c:v>7.288680851063853E-6</c:v>
                </c:pt>
                <c:pt idx="37">
                  <c:v>7.2748510638298048E-6</c:v>
                </c:pt>
                <c:pt idx="38">
                  <c:v>6.9720851063829941E-6</c:v>
                </c:pt>
                <c:pt idx="39">
                  <c:v>6.990808510638317E-6</c:v>
                </c:pt>
                <c:pt idx="40">
                  <c:v>7.398553191489391E-6</c:v>
                </c:pt>
                <c:pt idx="41">
                  <c:v>7.2834893617021561E-6</c:v>
                </c:pt>
                <c:pt idx="42">
                  <c:v>7.4425957446808785E-6</c:v>
                </c:pt>
                <c:pt idx="43">
                  <c:v>7.2684680851064112E-6</c:v>
                </c:pt>
                <c:pt idx="44">
                  <c:v>7.4072340425532138E-6</c:v>
                </c:pt>
                <c:pt idx="45">
                  <c:v>7.2823829787234202E-6</c:v>
                </c:pt>
                <c:pt idx="46">
                  <c:v>7.4622127659574665E-6</c:v>
                </c:pt>
                <c:pt idx="47">
                  <c:v>7.7265531914893936E-6</c:v>
                </c:pt>
                <c:pt idx="48">
                  <c:v>7.3751489361702303E-6</c:v>
                </c:pt>
                <c:pt idx="49">
                  <c:v>7.6069361702127828E-6</c:v>
                </c:pt>
                <c:pt idx="50">
                  <c:v>7.604042553191499E-6</c:v>
                </c:pt>
                <c:pt idx="51">
                  <c:v>7.8403404255319457E-6</c:v>
                </c:pt>
                <c:pt idx="52">
                  <c:v>7.5847234042553493E-6</c:v>
                </c:pt>
                <c:pt idx="53">
                  <c:v>7.7336170212766255E-6</c:v>
                </c:pt>
                <c:pt idx="54">
                  <c:v>7.8978723404255479E-6</c:v>
                </c:pt>
                <c:pt idx="55">
                  <c:v>8.070638297872381E-6</c:v>
                </c:pt>
                <c:pt idx="56">
                  <c:v>7.9382978723404537E-6</c:v>
                </c:pt>
                <c:pt idx="57">
                  <c:v>7.831191489361736E-6</c:v>
                </c:pt>
                <c:pt idx="58">
                  <c:v>7.7225531914893916E-6</c:v>
                </c:pt>
                <c:pt idx="59">
                  <c:v>8.2814893617021523E-6</c:v>
                </c:pt>
                <c:pt idx="60">
                  <c:v>8.1536170212766231E-6</c:v>
                </c:pt>
                <c:pt idx="61">
                  <c:v>8.0970638297872662E-6</c:v>
                </c:pt>
                <c:pt idx="62">
                  <c:v>7.8095319148936476E-6</c:v>
                </c:pt>
                <c:pt idx="63">
                  <c:v>8.2127659574468324E-6</c:v>
                </c:pt>
                <c:pt idx="64">
                  <c:v>8.2845106382978768E-6</c:v>
                </c:pt>
                <c:pt idx="65">
                  <c:v>8.1269361702127855E-6</c:v>
                </c:pt>
                <c:pt idx="66">
                  <c:v>8.000000000000025E-6</c:v>
                </c:pt>
                <c:pt idx="67">
                  <c:v>8.3465957446808659E-6</c:v>
                </c:pt>
                <c:pt idx="68">
                  <c:v>8.1620425531915265E-6</c:v>
                </c:pt>
                <c:pt idx="69">
                  <c:v>8.5061276595744766E-6</c:v>
                </c:pt>
                <c:pt idx="70">
                  <c:v>8.8801702127660008E-6</c:v>
                </c:pt>
                <c:pt idx="71">
                  <c:v>8.4314468085106794E-6</c:v>
                </c:pt>
                <c:pt idx="72">
                  <c:v>8.5336170212766144E-6</c:v>
                </c:pt>
                <c:pt idx="73">
                  <c:v>8.4857872340426017E-6</c:v>
                </c:pt>
                <c:pt idx="74">
                  <c:v>8.449872340425547E-6</c:v>
                </c:pt>
                <c:pt idx="75">
                  <c:v>8.3012340425532233E-6</c:v>
                </c:pt>
                <c:pt idx="76">
                  <c:v>8.4882127659574496E-6</c:v>
                </c:pt>
                <c:pt idx="77">
                  <c:v>8.6729361702127968E-6</c:v>
                </c:pt>
                <c:pt idx="78">
                  <c:v>8.6574893617021619E-6</c:v>
                </c:pt>
                <c:pt idx="79">
                  <c:v>8.3871914893617067E-6</c:v>
                </c:pt>
                <c:pt idx="80">
                  <c:v>8.5129787234042546E-6</c:v>
                </c:pt>
                <c:pt idx="81">
                  <c:v>8.626170212765991E-6</c:v>
                </c:pt>
                <c:pt idx="82">
                  <c:v>8.8458297872340528E-6</c:v>
                </c:pt>
                <c:pt idx="83">
                  <c:v>9.0072765957447182E-6</c:v>
                </c:pt>
                <c:pt idx="84">
                  <c:v>8.6342978723404263E-6</c:v>
                </c:pt>
                <c:pt idx="85">
                  <c:v>8.7707659574468311E-6</c:v>
                </c:pt>
                <c:pt idx="86">
                  <c:v>8.6756595744681398E-6</c:v>
                </c:pt>
                <c:pt idx="87">
                  <c:v>8.8069787234042758E-6</c:v>
                </c:pt>
                <c:pt idx="88">
                  <c:v>8.8902978723404625E-6</c:v>
                </c:pt>
                <c:pt idx="89">
                  <c:v>8.4959148936170652E-6</c:v>
                </c:pt>
                <c:pt idx="90">
                  <c:v>8.6292340425532158E-6</c:v>
                </c:pt>
                <c:pt idx="91">
                  <c:v>8.5849361702127767E-6</c:v>
                </c:pt>
                <c:pt idx="92">
                  <c:v>8.5677872340425935E-6</c:v>
                </c:pt>
                <c:pt idx="93">
                  <c:v>8.4434042553191936E-6</c:v>
                </c:pt>
                <c:pt idx="94">
                  <c:v>8.9102553191489841E-6</c:v>
                </c:pt>
                <c:pt idx="95">
                  <c:v>8.8977872340425988E-6</c:v>
                </c:pt>
                <c:pt idx="96">
                  <c:v>8.6952340425532267E-6</c:v>
                </c:pt>
                <c:pt idx="97">
                  <c:v>9.051148936170241E-6</c:v>
                </c:pt>
                <c:pt idx="98">
                  <c:v>9.2354042553191938E-6</c:v>
                </c:pt>
                <c:pt idx="99">
                  <c:v>8.9985531914893841E-6</c:v>
                </c:pt>
                <c:pt idx="100">
                  <c:v>8.782000000000027E-6</c:v>
                </c:pt>
                <c:pt idx="101">
                  <c:v>8.920553191489391E-6</c:v>
                </c:pt>
                <c:pt idx="102">
                  <c:v>8.7294468085106806E-6</c:v>
                </c:pt>
                <c:pt idx="103">
                  <c:v>8.4291063829787525E-6</c:v>
                </c:pt>
                <c:pt idx="104">
                  <c:v>8.6612340425532165E-6</c:v>
                </c:pt>
                <c:pt idx="105">
                  <c:v>8.9568085106383428E-6</c:v>
                </c:pt>
                <c:pt idx="106">
                  <c:v>8.9552340425532394E-6</c:v>
                </c:pt>
                <c:pt idx="107">
                  <c:v>8.907106382978752E-6</c:v>
                </c:pt>
                <c:pt idx="108">
                  <c:v>8.7856595744681302E-6</c:v>
                </c:pt>
                <c:pt idx="109">
                  <c:v>8.7987659574468247E-6</c:v>
                </c:pt>
                <c:pt idx="110">
                  <c:v>9.3451914893617286E-6</c:v>
                </c:pt>
                <c:pt idx="111">
                  <c:v>8.703914893617052E-6</c:v>
                </c:pt>
                <c:pt idx="112">
                  <c:v>8.5525957446808822E-6</c:v>
                </c:pt>
                <c:pt idx="113">
                  <c:v>8.460808510638336E-6</c:v>
                </c:pt>
                <c:pt idx="114">
                  <c:v>8.510255319148976E-6</c:v>
                </c:pt>
                <c:pt idx="115">
                  <c:v>9.0096170212766231E-6</c:v>
                </c:pt>
                <c:pt idx="116">
                  <c:v>8.8174893617021654E-6</c:v>
                </c:pt>
                <c:pt idx="117">
                  <c:v>8.6414042553191771E-6</c:v>
                </c:pt>
                <c:pt idx="118">
                  <c:v>8.5138297872340448E-6</c:v>
                </c:pt>
                <c:pt idx="119">
                  <c:v>8.7281276595744704E-6</c:v>
                </c:pt>
                <c:pt idx="120">
                  <c:v>8.5720000000000324E-6</c:v>
                </c:pt>
                <c:pt idx="121">
                  <c:v>8.3298297872340547E-6</c:v>
                </c:pt>
                <c:pt idx="122">
                  <c:v>8.4832340425532277E-6</c:v>
                </c:pt>
                <c:pt idx="123">
                  <c:v>8.7078723404255368E-6</c:v>
                </c:pt>
                <c:pt idx="124">
                  <c:v>8.7647659574468349E-6</c:v>
                </c:pt>
                <c:pt idx="125">
                  <c:v>8.8220000000000351E-6</c:v>
                </c:pt>
                <c:pt idx="126">
                  <c:v>9.1424680851064063E-6</c:v>
                </c:pt>
                <c:pt idx="127">
                  <c:v>8.8754893617021825E-6</c:v>
                </c:pt>
                <c:pt idx="128">
                  <c:v>8.5529787234042762E-6</c:v>
                </c:pt>
                <c:pt idx="129">
                  <c:v>9.1288936170213037E-6</c:v>
                </c:pt>
                <c:pt idx="130">
                  <c:v>8.7928085106383305E-6</c:v>
                </c:pt>
                <c:pt idx="131">
                  <c:v>8.8113617021276667E-6</c:v>
                </c:pt>
                <c:pt idx="132">
                  <c:v>8.183574468085126E-6</c:v>
                </c:pt>
                <c:pt idx="133">
                  <c:v>7.9104680851064154E-6</c:v>
                </c:pt>
                <c:pt idx="134">
                  <c:v>7.6771914893617253E-6</c:v>
                </c:pt>
                <c:pt idx="135">
                  <c:v>7.3307659574468254E-6</c:v>
                </c:pt>
                <c:pt idx="136">
                  <c:v>7.3414042553191692E-6</c:v>
                </c:pt>
                <c:pt idx="137">
                  <c:v>6.9852765957447154E-6</c:v>
                </c:pt>
                <c:pt idx="138">
                  <c:v>6.9358723404255536E-6</c:v>
                </c:pt>
                <c:pt idx="139">
                  <c:v>6.6776595744680981E-6</c:v>
                </c:pt>
                <c:pt idx="140">
                  <c:v>6.4668085106383141E-6</c:v>
                </c:pt>
                <c:pt idx="141">
                  <c:v>6.3175319148936354E-6</c:v>
                </c:pt>
                <c:pt idx="142">
                  <c:v>6.5101702127659574E-6</c:v>
                </c:pt>
                <c:pt idx="143">
                  <c:v>6.3034468085106559E-6</c:v>
                </c:pt>
                <c:pt idx="144">
                  <c:v>6.3516170212766131E-6</c:v>
                </c:pt>
                <c:pt idx="145">
                  <c:v>6.4132765957447139E-6</c:v>
                </c:pt>
                <c:pt idx="146">
                  <c:v>5.8305106382978805E-6</c:v>
                </c:pt>
                <c:pt idx="147">
                  <c:v>5.5726808510638469E-6</c:v>
                </c:pt>
                <c:pt idx="148">
                  <c:v>5.1703829787234114E-6</c:v>
                </c:pt>
                <c:pt idx="149">
                  <c:v>5.3461276595744823E-6</c:v>
                </c:pt>
                <c:pt idx="150">
                  <c:v>4.9231914893617208E-6</c:v>
                </c:pt>
                <c:pt idx="151">
                  <c:v>4.5728085106383065E-6</c:v>
                </c:pt>
                <c:pt idx="152">
                  <c:v>4.3268085106382982E-6</c:v>
                </c:pt>
                <c:pt idx="153">
                  <c:v>4.4616170212766075E-6</c:v>
                </c:pt>
                <c:pt idx="154">
                  <c:v>4.4750638297872491E-6</c:v>
                </c:pt>
                <c:pt idx="155">
                  <c:v>4.4379574468085104E-6</c:v>
                </c:pt>
                <c:pt idx="156">
                  <c:v>4.3262978723404347E-6</c:v>
                </c:pt>
                <c:pt idx="157">
                  <c:v>4.3033617021276821E-6</c:v>
                </c:pt>
                <c:pt idx="158">
                  <c:v>4.5448510638297894E-6</c:v>
                </c:pt>
                <c:pt idx="159">
                  <c:v>4.4393191489361929E-6</c:v>
                </c:pt>
                <c:pt idx="160">
                  <c:v>4.5771063829787375E-6</c:v>
                </c:pt>
                <c:pt idx="161">
                  <c:v>4.323021276595745E-6</c:v>
                </c:pt>
                <c:pt idx="162">
                  <c:v>4.2073659574468114E-6</c:v>
                </c:pt>
                <c:pt idx="163">
                  <c:v>4.4643829787234083E-6</c:v>
                </c:pt>
                <c:pt idx="164">
                  <c:v>4.5796595744681031E-6</c:v>
                </c:pt>
                <c:pt idx="165">
                  <c:v>4.709489361702149E-6</c:v>
                </c:pt>
                <c:pt idx="166">
                  <c:v>4.4021702127659574E-6</c:v>
                </c:pt>
                <c:pt idx="167">
                  <c:v>4.445489361702147E-6</c:v>
                </c:pt>
                <c:pt idx="168">
                  <c:v>4.4141702127659575E-6</c:v>
                </c:pt>
                <c:pt idx="169">
                  <c:v>4.4049787234042738E-6</c:v>
                </c:pt>
                <c:pt idx="170">
                  <c:v>4.1642255319148983E-6</c:v>
                </c:pt>
                <c:pt idx="171">
                  <c:v>4.4427234042553453E-6</c:v>
                </c:pt>
                <c:pt idx="172">
                  <c:v>4.287234042553203E-6</c:v>
                </c:pt>
                <c:pt idx="173">
                  <c:v>4.3365106382978724E-6</c:v>
                </c:pt>
                <c:pt idx="174">
                  <c:v>4.2496765957447106E-6</c:v>
                </c:pt>
                <c:pt idx="175">
                  <c:v>4.1774510638297893E-6</c:v>
                </c:pt>
                <c:pt idx="176">
                  <c:v>4.1236468085106492E-6</c:v>
                </c:pt>
                <c:pt idx="177">
                  <c:v>4.2384638297872503E-6</c:v>
                </c:pt>
                <c:pt idx="178">
                  <c:v>4.4226382978723543E-6</c:v>
                </c:pt>
                <c:pt idx="179">
                  <c:v>4.1566085106382994E-6</c:v>
                </c:pt>
                <c:pt idx="180">
                  <c:v>4.2720851063829869E-6</c:v>
                </c:pt>
                <c:pt idx="181">
                  <c:v>4.3559148936170209E-6</c:v>
                </c:pt>
                <c:pt idx="182">
                  <c:v>4.0028680851064013E-6</c:v>
                </c:pt>
                <c:pt idx="183">
                  <c:v>4.1109489361702125E-6</c:v>
                </c:pt>
                <c:pt idx="184">
                  <c:v>4.2346595744680962E-6</c:v>
                </c:pt>
                <c:pt idx="185">
                  <c:v>4.3191063829787393E-6</c:v>
                </c:pt>
                <c:pt idx="186">
                  <c:v>3.8661914893617113E-6</c:v>
                </c:pt>
                <c:pt idx="187">
                  <c:v>4.022974468085106E-6</c:v>
                </c:pt>
                <c:pt idx="188">
                  <c:v>4.0255489361702116E-6</c:v>
                </c:pt>
                <c:pt idx="189">
                  <c:v>4.1186468085106493E-6</c:v>
                </c:pt>
                <c:pt idx="190">
                  <c:v>4.2178595744680873E-6</c:v>
                </c:pt>
                <c:pt idx="191">
                  <c:v>4.1106297872340621E-6</c:v>
                </c:pt>
                <c:pt idx="192">
                  <c:v>4.3261702127659576E-6</c:v>
                </c:pt>
                <c:pt idx="193">
                  <c:v>4.3071914893617135E-6</c:v>
                </c:pt>
                <c:pt idx="194">
                  <c:v>3.9596595744680895E-6</c:v>
                </c:pt>
                <c:pt idx="195">
                  <c:v>4.1115787234042725E-6</c:v>
                </c:pt>
                <c:pt idx="196">
                  <c:v>4.2959148936170224E-6</c:v>
                </c:pt>
                <c:pt idx="197">
                  <c:v>4.1937319148936372E-6</c:v>
                </c:pt>
                <c:pt idx="198">
                  <c:v>4.1869361702127724E-6</c:v>
                </c:pt>
                <c:pt idx="199">
                  <c:v>4.2183446808510828E-6</c:v>
                </c:pt>
                <c:pt idx="200">
                  <c:v>4.211693617021296E-6</c:v>
                </c:pt>
                <c:pt idx="201">
                  <c:v>4.0872425531914999E-6</c:v>
                </c:pt>
                <c:pt idx="202">
                  <c:v>4.3293617021276841E-6</c:v>
                </c:pt>
                <c:pt idx="203">
                  <c:v>4.0399914893617239E-6</c:v>
                </c:pt>
                <c:pt idx="204">
                  <c:v>3.996736170212778E-6</c:v>
                </c:pt>
                <c:pt idx="205">
                  <c:v>4.0371319148936352E-6</c:v>
                </c:pt>
                <c:pt idx="206">
                  <c:v>3.8169148936170292E-6</c:v>
                </c:pt>
                <c:pt idx="207">
                  <c:v>3.986042553191499E-6</c:v>
                </c:pt>
                <c:pt idx="208">
                  <c:v>3.9904297872340552E-6</c:v>
                </c:pt>
                <c:pt idx="209">
                  <c:v>4.2896595744681033E-6</c:v>
                </c:pt>
                <c:pt idx="210">
                  <c:v>4.0899361702127782E-6</c:v>
                </c:pt>
                <c:pt idx="211">
                  <c:v>4.021323404255342E-6</c:v>
                </c:pt>
                <c:pt idx="212">
                  <c:v>4.1517744680851064E-6</c:v>
                </c:pt>
                <c:pt idx="213">
                  <c:v>4.0189276595744724E-6</c:v>
                </c:pt>
                <c:pt idx="214">
                  <c:v>3.9886297872340572E-6</c:v>
                </c:pt>
                <c:pt idx="215">
                  <c:v>4.0630978723404293E-6</c:v>
                </c:pt>
                <c:pt idx="216">
                  <c:v>3.9672510638297994E-6</c:v>
                </c:pt>
                <c:pt idx="217">
                  <c:v>3.7993276595744834E-6</c:v>
                </c:pt>
                <c:pt idx="218">
                  <c:v>3.7460297872340572E-6</c:v>
                </c:pt>
                <c:pt idx="219">
                  <c:v>3.8913787234042606E-6</c:v>
                </c:pt>
                <c:pt idx="220">
                  <c:v>3.8973319148936277E-6</c:v>
                </c:pt>
                <c:pt idx="221">
                  <c:v>3.9146765957446884E-6</c:v>
                </c:pt>
                <c:pt idx="222">
                  <c:v>4.0516936170212933E-6</c:v>
                </c:pt>
                <c:pt idx="223">
                  <c:v>4.0161234042553391E-6</c:v>
                </c:pt>
                <c:pt idx="224">
                  <c:v>4.189327659574481E-6</c:v>
                </c:pt>
                <c:pt idx="225">
                  <c:v>4.1391787234042762E-6</c:v>
                </c:pt>
                <c:pt idx="226">
                  <c:v>3.8481276595744824E-6</c:v>
                </c:pt>
                <c:pt idx="227">
                  <c:v>3.5917531914893697E-6</c:v>
                </c:pt>
                <c:pt idx="228">
                  <c:v>3.4217744680851193E-6</c:v>
                </c:pt>
                <c:pt idx="229">
                  <c:v>3.5371404255319261E-6</c:v>
                </c:pt>
                <c:pt idx="230">
                  <c:v>3.5010382978723549E-6</c:v>
                </c:pt>
                <c:pt idx="231">
                  <c:v>3.3320340425532019E-6</c:v>
                </c:pt>
                <c:pt idx="232">
                  <c:v>3.244961702127678E-6</c:v>
                </c:pt>
                <c:pt idx="233">
                  <c:v>3.0598765957446843E-6</c:v>
                </c:pt>
                <c:pt idx="234">
                  <c:v>3.1117234042553275E-6</c:v>
                </c:pt>
                <c:pt idx="235">
                  <c:v>3.2745106382978862E-6</c:v>
                </c:pt>
                <c:pt idx="236">
                  <c:v>3.9627234042553304E-6</c:v>
                </c:pt>
                <c:pt idx="237">
                  <c:v>4.4153617021276854E-6</c:v>
                </c:pt>
                <c:pt idx="238">
                  <c:v>5.0382553191489473E-6</c:v>
                </c:pt>
                <c:pt idx="239">
                  <c:v>5.1903404255319347E-6</c:v>
                </c:pt>
              </c:numCache>
            </c:numRef>
          </c:val>
        </c:ser>
        <c:ser>
          <c:idx val="118"/>
          <c:order val="118"/>
          <c:tx>
            <c:strRef>
              <c:f>plot_data_c!$A$120</c:f>
              <c:strCache>
                <c:ptCount val="1"/>
                <c:pt idx="0">
                  <c:v>1180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plot_data_c!$B$120:$IG$120</c:f>
              <c:numCache>
                <c:formatCode>General</c:formatCode>
                <c:ptCount val="240"/>
                <c:pt idx="0">
                  <c:v>6.9327004219409556E-6</c:v>
                </c:pt>
                <c:pt idx="1">
                  <c:v>7.0455696202531937E-6</c:v>
                </c:pt>
                <c:pt idx="2">
                  <c:v>6.9926582278481207E-6</c:v>
                </c:pt>
                <c:pt idx="3">
                  <c:v>6.9113924050633292E-6</c:v>
                </c:pt>
                <c:pt idx="4">
                  <c:v>6.9059071729957969E-6</c:v>
                </c:pt>
                <c:pt idx="5">
                  <c:v>7.0876793248945471E-6</c:v>
                </c:pt>
                <c:pt idx="6">
                  <c:v>7.1004219409282839E-6</c:v>
                </c:pt>
                <c:pt idx="7">
                  <c:v>6.6025316455696375E-6</c:v>
                </c:pt>
                <c:pt idx="8">
                  <c:v>6.9937130801688015E-6</c:v>
                </c:pt>
                <c:pt idx="9">
                  <c:v>6.7632067510548822E-6</c:v>
                </c:pt>
                <c:pt idx="10">
                  <c:v>7.0605485232067653E-6</c:v>
                </c:pt>
                <c:pt idx="11">
                  <c:v>6.9643881856540395E-6</c:v>
                </c:pt>
                <c:pt idx="12">
                  <c:v>7.0787763713080386E-6</c:v>
                </c:pt>
                <c:pt idx="13">
                  <c:v>7.0178059071729983E-6</c:v>
                </c:pt>
                <c:pt idx="14">
                  <c:v>7.131603375527453E-6</c:v>
                </c:pt>
                <c:pt idx="15">
                  <c:v>7.111603375527449E-6</c:v>
                </c:pt>
                <c:pt idx="16">
                  <c:v>6.6419831223628931E-6</c:v>
                </c:pt>
                <c:pt idx="17">
                  <c:v>6.8416455696202724E-6</c:v>
                </c:pt>
                <c:pt idx="18">
                  <c:v>7.072067510548545E-6</c:v>
                </c:pt>
                <c:pt idx="19">
                  <c:v>7.0745569620253258E-6</c:v>
                </c:pt>
                <c:pt idx="20">
                  <c:v>7.0878481012658489E-6</c:v>
                </c:pt>
                <c:pt idx="21">
                  <c:v>7.2794092827004528E-6</c:v>
                </c:pt>
                <c:pt idx="22">
                  <c:v>7.3612236286920053E-6</c:v>
                </c:pt>
                <c:pt idx="23">
                  <c:v>7.3888185654008607E-6</c:v>
                </c:pt>
                <c:pt idx="24">
                  <c:v>7.3636708860759534E-6</c:v>
                </c:pt>
                <c:pt idx="25">
                  <c:v>7.1226582278481127E-6</c:v>
                </c:pt>
                <c:pt idx="26">
                  <c:v>7.3302953586498075E-6</c:v>
                </c:pt>
                <c:pt idx="27">
                  <c:v>7.2761181434599414E-6</c:v>
                </c:pt>
                <c:pt idx="28">
                  <c:v>7.2409704641350435E-6</c:v>
                </c:pt>
                <c:pt idx="29">
                  <c:v>7.3371308016877745E-6</c:v>
                </c:pt>
                <c:pt idx="30">
                  <c:v>7.0087341772151998E-6</c:v>
                </c:pt>
                <c:pt idx="31">
                  <c:v>6.952236286919853E-6</c:v>
                </c:pt>
                <c:pt idx="32">
                  <c:v>7.277257383966273E-6</c:v>
                </c:pt>
                <c:pt idx="33">
                  <c:v>7.2970464135021418E-6</c:v>
                </c:pt>
                <c:pt idx="34">
                  <c:v>7.175063291139265E-6</c:v>
                </c:pt>
                <c:pt idx="35">
                  <c:v>7.1435021097046698E-6</c:v>
                </c:pt>
                <c:pt idx="36">
                  <c:v>7.203755274261627E-6</c:v>
                </c:pt>
                <c:pt idx="37">
                  <c:v>6.9972151898734439E-6</c:v>
                </c:pt>
                <c:pt idx="38">
                  <c:v>7.1591983122363008E-6</c:v>
                </c:pt>
                <c:pt idx="39">
                  <c:v>7.0228691983122634E-6</c:v>
                </c:pt>
                <c:pt idx="40">
                  <c:v>7.082911392405081E-6</c:v>
                </c:pt>
                <c:pt idx="41">
                  <c:v>7.1356118143460043E-6</c:v>
                </c:pt>
                <c:pt idx="42">
                  <c:v>7.1278481012658418E-6</c:v>
                </c:pt>
                <c:pt idx="43">
                  <c:v>7.6263291139240843E-6</c:v>
                </c:pt>
                <c:pt idx="44">
                  <c:v>7.4785232067510829E-6</c:v>
                </c:pt>
                <c:pt idx="45">
                  <c:v>7.2751476793249141E-6</c:v>
                </c:pt>
                <c:pt idx="46">
                  <c:v>7.2861603375527655E-6</c:v>
                </c:pt>
                <c:pt idx="47">
                  <c:v>7.5779324894514985E-6</c:v>
                </c:pt>
                <c:pt idx="48">
                  <c:v>7.3556540084388374E-6</c:v>
                </c:pt>
                <c:pt idx="49">
                  <c:v>7.4186075949367378E-6</c:v>
                </c:pt>
                <c:pt idx="50">
                  <c:v>7.6983966244725956E-6</c:v>
                </c:pt>
                <c:pt idx="51">
                  <c:v>7.8059493670886226E-6</c:v>
                </c:pt>
                <c:pt idx="52">
                  <c:v>7.7408860759493929E-6</c:v>
                </c:pt>
                <c:pt idx="53">
                  <c:v>7.7317721518987635E-6</c:v>
                </c:pt>
                <c:pt idx="54">
                  <c:v>7.6670464135021323E-6</c:v>
                </c:pt>
                <c:pt idx="55">
                  <c:v>7.9931223628692246E-6</c:v>
                </c:pt>
                <c:pt idx="56">
                  <c:v>8.011012658227868E-6</c:v>
                </c:pt>
                <c:pt idx="57">
                  <c:v>8.0237552742616429E-6</c:v>
                </c:pt>
                <c:pt idx="58">
                  <c:v>8.0204641350211264E-6</c:v>
                </c:pt>
                <c:pt idx="59">
                  <c:v>8.0428691983122637E-6</c:v>
                </c:pt>
                <c:pt idx="60">
                  <c:v>8.0203797468354425E-6</c:v>
                </c:pt>
                <c:pt idx="61">
                  <c:v>8.2935864978903317E-6</c:v>
                </c:pt>
                <c:pt idx="62">
                  <c:v>8.2197890295358766E-6</c:v>
                </c:pt>
                <c:pt idx="63">
                  <c:v>8.0913502109704708E-6</c:v>
                </c:pt>
                <c:pt idx="64">
                  <c:v>8.0397890295358885E-6</c:v>
                </c:pt>
                <c:pt idx="65">
                  <c:v>8.3057383966245207E-6</c:v>
                </c:pt>
                <c:pt idx="66">
                  <c:v>7.9497890295358962E-6</c:v>
                </c:pt>
                <c:pt idx="67">
                  <c:v>8.1758649789029978E-6</c:v>
                </c:pt>
                <c:pt idx="68">
                  <c:v>8.2486497890295523E-6</c:v>
                </c:pt>
                <c:pt idx="69">
                  <c:v>8.5917299578059395E-6</c:v>
                </c:pt>
                <c:pt idx="70">
                  <c:v>8.553670886075981E-6</c:v>
                </c:pt>
                <c:pt idx="71">
                  <c:v>8.2554008438818921E-6</c:v>
                </c:pt>
                <c:pt idx="72">
                  <c:v>8.3593670886076403E-6</c:v>
                </c:pt>
                <c:pt idx="73">
                  <c:v>8.2691561181434931E-6</c:v>
                </c:pt>
                <c:pt idx="74">
                  <c:v>8.4246835443038252E-6</c:v>
                </c:pt>
                <c:pt idx="75">
                  <c:v>8.2081434599156168E-6</c:v>
                </c:pt>
                <c:pt idx="76">
                  <c:v>8.5832911392405207E-6</c:v>
                </c:pt>
                <c:pt idx="77">
                  <c:v>8.6755696202531865E-6</c:v>
                </c:pt>
                <c:pt idx="78">
                  <c:v>8.3627426160338068E-6</c:v>
                </c:pt>
                <c:pt idx="79">
                  <c:v>8.2116455696202779E-6</c:v>
                </c:pt>
                <c:pt idx="80">
                  <c:v>8.1917721518987489E-6</c:v>
                </c:pt>
                <c:pt idx="81">
                  <c:v>8.448438818565438E-6</c:v>
                </c:pt>
                <c:pt idx="82">
                  <c:v>8.720590717299594E-6</c:v>
                </c:pt>
                <c:pt idx="83">
                  <c:v>8.5832911392405207E-6</c:v>
                </c:pt>
                <c:pt idx="84">
                  <c:v>8.833924050632942E-6</c:v>
                </c:pt>
                <c:pt idx="85">
                  <c:v>8.3284388185654527E-6</c:v>
                </c:pt>
                <c:pt idx="86">
                  <c:v>9.0500421940928527E-6</c:v>
                </c:pt>
                <c:pt idx="87">
                  <c:v>8.5858227848101274E-6</c:v>
                </c:pt>
                <c:pt idx="88">
                  <c:v>8.8283966244725746E-6</c:v>
                </c:pt>
                <c:pt idx="89">
                  <c:v>8.6779746835443224E-6</c:v>
                </c:pt>
                <c:pt idx="90">
                  <c:v>8.5822362869198739E-6</c:v>
                </c:pt>
                <c:pt idx="91">
                  <c:v>8.6859071729958087E-6</c:v>
                </c:pt>
                <c:pt idx="92">
                  <c:v>8.7895780590717537E-6</c:v>
                </c:pt>
                <c:pt idx="93">
                  <c:v>9.0187763713080378E-6</c:v>
                </c:pt>
                <c:pt idx="94">
                  <c:v>8.8733333333333692E-6</c:v>
                </c:pt>
                <c:pt idx="95">
                  <c:v>8.9095780590717593E-6</c:v>
                </c:pt>
                <c:pt idx="96">
                  <c:v>8.9675527426160608E-6</c:v>
                </c:pt>
                <c:pt idx="97">
                  <c:v>8.6657805907173448E-6</c:v>
                </c:pt>
                <c:pt idx="98">
                  <c:v>9.2045147679325007E-6</c:v>
                </c:pt>
                <c:pt idx="99">
                  <c:v>9.0735021097046877E-6</c:v>
                </c:pt>
                <c:pt idx="100">
                  <c:v>8.4341772151898909E-6</c:v>
                </c:pt>
                <c:pt idx="101">
                  <c:v>8.8490295358650252E-6</c:v>
                </c:pt>
                <c:pt idx="102">
                  <c:v>8.8483966244725727E-6</c:v>
                </c:pt>
                <c:pt idx="103">
                  <c:v>8.7972151898734182E-6</c:v>
                </c:pt>
                <c:pt idx="104">
                  <c:v>8.7380168776371477E-6</c:v>
                </c:pt>
                <c:pt idx="105">
                  <c:v>8.7162869198312582E-6</c:v>
                </c:pt>
                <c:pt idx="106">
                  <c:v>8.746962025316455E-6</c:v>
                </c:pt>
                <c:pt idx="107">
                  <c:v>8.7246835443038173E-6</c:v>
                </c:pt>
                <c:pt idx="108">
                  <c:v>8.6954430379747273E-6</c:v>
                </c:pt>
                <c:pt idx="109">
                  <c:v>8.6502109704641567E-6</c:v>
                </c:pt>
                <c:pt idx="110">
                  <c:v>8.8379324894514763E-6</c:v>
                </c:pt>
                <c:pt idx="111">
                  <c:v>8.6599156118143738E-6</c:v>
                </c:pt>
                <c:pt idx="112">
                  <c:v>8.5795358649789518E-6</c:v>
                </c:pt>
                <c:pt idx="113">
                  <c:v>8.3741350210970758E-6</c:v>
                </c:pt>
                <c:pt idx="114">
                  <c:v>8.4465400843882228E-6</c:v>
                </c:pt>
                <c:pt idx="115">
                  <c:v>8.5323206751055041E-6</c:v>
                </c:pt>
                <c:pt idx="116">
                  <c:v>8.5613080168776591E-6</c:v>
                </c:pt>
                <c:pt idx="117">
                  <c:v>8.6041350210970566E-6</c:v>
                </c:pt>
                <c:pt idx="118">
                  <c:v>8.583417721519017E-6</c:v>
                </c:pt>
                <c:pt idx="119">
                  <c:v>8.455611814346045E-6</c:v>
                </c:pt>
                <c:pt idx="120">
                  <c:v>8.3915611814346007E-6</c:v>
                </c:pt>
                <c:pt idx="121">
                  <c:v>8.4765822784810738E-6</c:v>
                </c:pt>
                <c:pt idx="122">
                  <c:v>8.6289873417721523E-6</c:v>
                </c:pt>
                <c:pt idx="123">
                  <c:v>8.6378902953586744E-6</c:v>
                </c:pt>
                <c:pt idx="124">
                  <c:v>8.6135443037974994E-6</c:v>
                </c:pt>
                <c:pt idx="125">
                  <c:v>8.774978902953581E-6</c:v>
                </c:pt>
                <c:pt idx="126">
                  <c:v>8.660548523206789E-6</c:v>
                </c:pt>
                <c:pt idx="127">
                  <c:v>9.2459071729957796E-6</c:v>
                </c:pt>
                <c:pt idx="128">
                  <c:v>8.6898734177215205E-6</c:v>
                </c:pt>
                <c:pt idx="129">
                  <c:v>8.8111814345991723E-6</c:v>
                </c:pt>
                <c:pt idx="130">
                  <c:v>8.9082700421940928E-6</c:v>
                </c:pt>
                <c:pt idx="131">
                  <c:v>8.5991983122363192E-6</c:v>
                </c:pt>
                <c:pt idx="132">
                  <c:v>7.7985232067510739E-6</c:v>
                </c:pt>
                <c:pt idx="133">
                  <c:v>7.5717721518987659E-6</c:v>
                </c:pt>
                <c:pt idx="134">
                  <c:v>7.4885654008439121E-6</c:v>
                </c:pt>
                <c:pt idx="135">
                  <c:v>7.5132911392405352E-6</c:v>
                </c:pt>
                <c:pt idx="136">
                  <c:v>7.1176793248945435E-6</c:v>
                </c:pt>
                <c:pt idx="137">
                  <c:v>7.1164556962025474E-6</c:v>
                </c:pt>
                <c:pt idx="138">
                  <c:v>6.9330379746835711E-6</c:v>
                </c:pt>
                <c:pt idx="139">
                  <c:v>6.9093248945147995E-6</c:v>
                </c:pt>
                <c:pt idx="140">
                  <c:v>6.8507594936709154E-6</c:v>
                </c:pt>
                <c:pt idx="141">
                  <c:v>6.5043881856540405E-6</c:v>
                </c:pt>
                <c:pt idx="142">
                  <c:v>6.4765822784810303E-6</c:v>
                </c:pt>
                <c:pt idx="143">
                  <c:v>6.5756962025316749E-6</c:v>
                </c:pt>
                <c:pt idx="144">
                  <c:v>6.5746413502109908E-6</c:v>
                </c:pt>
                <c:pt idx="145">
                  <c:v>6.303375527426174E-6</c:v>
                </c:pt>
                <c:pt idx="146">
                  <c:v>5.6975949367088613E-6</c:v>
                </c:pt>
                <c:pt idx="147">
                  <c:v>5.4923628691983277E-6</c:v>
                </c:pt>
                <c:pt idx="148">
                  <c:v>5.4218987341772387E-6</c:v>
                </c:pt>
                <c:pt idx="149">
                  <c:v>5.2625738396624474E-6</c:v>
                </c:pt>
                <c:pt idx="150">
                  <c:v>5.0411392405063418E-6</c:v>
                </c:pt>
                <c:pt idx="151">
                  <c:v>4.7951054852320891E-6</c:v>
                </c:pt>
                <c:pt idx="152">
                  <c:v>4.5709282700422034E-6</c:v>
                </c:pt>
                <c:pt idx="153">
                  <c:v>4.4844725738396794E-6</c:v>
                </c:pt>
                <c:pt idx="154">
                  <c:v>4.5464556962025474E-6</c:v>
                </c:pt>
                <c:pt idx="155">
                  <c:v>4.5602531645569794E-6</c:v>
                </c:pt>
                <c:pt idx="156">
                  <c:v>4.255611814345992E-6</c:v>
                </c:pt>
                <c:pt idx="157">
                  <c:v>4.4935443037974787E-6</c:v>
                </c:pt>
                <c:pt idx="158">
                  <c:v>4.6378481012658411E-6</c:v>
                </c:pt>
                <c:pt idx="159">
                  <c:v>4.4631645569620334E-6</c:v>
                </c:pt>
                <c:pt idx="160">
                  <c:v>4.5154008438818703E-6</c:v>
                </c:pt>
                <c:pt idx="161">
                  <c:v>4.3457805907172998E-6</c:v>
                </c:pt>
                <c:pt idx="162">
                  <c:v>4.4338818565400913E-6</c:v>
                </c:pt>
                <c:pt idx="163">
                  <c:v>4.4547257383966374E-6</c:v>
                </c:pt>
                <c:pt idx="164">
                  <c:v>4.6780590717299692E-6</c:v>
                </c:pt>
                <c:pt idx="165">
                  <c:v>4.5705063291139345E-6</c:v>
                </c:pt>
                <c:pt idx="166">
                  <c:v>4.6501265822784814E-6</c:v>
                </c:pt>
                <c:pt idx="167">
                  <c:v>4.3793248945147907E-6</c:v>
                </c:pt>
                <c:pt idx="168">
                  <c:v>4.5152320675105524E-6</c:v>
                </c:pt>
                <c:pt idx="169">
                  <c:v>4.5057383966244859E-6</c:v>
                </c:pt>
                <c:pt idx="170">
                  <c:v>4.3713080168776543E-6</c:v>
                </c:pt>
                <c:pt idx="171">
                  <c:v>4.3710548523206863E-6</c:v>
                </c:pt>
                <c:pt idx="172">
                  <c:v>4.1646919831223822E-6</c:v>
                </c:pt>
                <c:pt idx="173">
                  <c:v>4.1185907172995794E-6</c:v>
                </c:pt>
                <c:pt idx="174">
                  <c:v>4.2381856540084392E-6</c:v>
                </c:pt>
                <c:pt idx="175">
                  <c:v>4.2917299578059104E-6</c:v>
                </c:pt>
                <c:pt idx="176">
                  <c:v>4.2260337552742833E-6</c:v>
                </c:pt>
                <c:pt idx="177">
                  <c:v>4.1308101265822869E-6</c:v>
                </c:pt>
                <c:pt idx="178">
                  <c:v>4.210645569620253E-6</c:v>
                </c:pt>
                <c:pt idx="179">
                  <c:v>4.2652320675105514E-6</c:v>
                </c:pt>
                <c:pt idx="180">
                  <c:v>4.1042995780590795E-6</c:v>
                </c:pt>
                <c:pt idx="181">
                  <c:v>4.219219409282719E-6</c:v>
                </c:pt>
                <c:pt idx="182">
                  <c:v>4.1252025316455703E-6</c:v>
                </c:pt>
                <c:pt idx="183">
                  <c:v>4.0452278481012772E-6</c:v>
                </c:pt>
                <c:pt idx="184">
                  <c:v>4.2737974683544488E-6</c:v>
                </c:pt>
                <c:pt idx="185">
                  <c:v>4.1289367088607576E-6</c:v>
                </c:pt>
                <c:pt idx="186">
                  <c:v>4.2636286919831521E-6</c:v>
                </c:pt>
                <c:pt idx="187">
                  <c:v>4.1631729957806008E-6</c:v>
                </c:pt>
                <c:pt idx="188">
                  <c:v>4.1780675105485376E-6</c:v>
                </c:pt>
                <c:pt idx="189">
                  <c:v>4.2872151898734343E-6</c:v>
                </c:pt>
                <c:pt idx="190">
                  <c:v>4.2423628691983134E-6</c:v>
                </c:pt>
                <c:pt idx="191">
                  <c:v>4.202122362869207E-6</c:v>
                </c:pt>
                <c:pt idx="192">
                  <c:v>4.1121898734177145E-6</c:v>
                </c:pt>
                <c:pt idx="193">
                  <c:v>4.2691983122362971E-6</c:v>
                </c:pt>
                <c:pt idx="194">
                  <c:v>3.9711139240506408E-6</c:v>
                </c:pt>
                <c:pt idx="195">
                  <c:v>4.1763333333333547E-6</c:v>
                </c:pt>
                <c:pt idx="196">
                  <c:v>3.9814810126582395E-6</c:v>
                </c:pt>
                <c:pt idx="197">
                  <c:v>4.1208481012658374E-6</c:v>
                </c:pt>
                <c:pt idx="198">
                  <c:v>4.0646244725738494E-6</c:v>
                </c:pt>
                <c:pt idx="199">
                  <c:v>3.9829282700422067E-6</c:v>
                </c:pt>
                <c:pt idx="200">
                  <c:v>4.0800084388185805E-6</c:v>
                </c:pt>
                <c:pt idx="201">
                  <c:v>3.9994810126582367E-6</c:v>
                </c:pt>
                <c:pt idx="202">
                  <c:v>4.1896329113924187E-6</c:v>
                </c:pt>
                <c:pt idx="203">
                  <c:v>4.0718523206751197E-6</c:v>
                </c:pt>
                <c:pt idx="204">
                  <c:v>4.0624894514767936E-6</c:v>
                </c:pt>
                <c:pt idx="205">
                  <c:v>4.2113417721519172E-6</c:v>
                </c:pt>
                <c:pt idx="206">
                  <c:v>3.9412489451476874E-6</c:v>
                </c:pt>
                <c:pt idx="207">
                  <c:v>3.9652236286919983E-6</c:v>
                </c:pt>
                <c:pt idx="208">
                  <c:v>3.9415443037974821E-6</c:v>
                </c:pt>
                <c:pt idx="209">
                  <c:v>4.0173037974683725E-6</c:v>
                </c:pt>
                <c:pt idx="210">
                  <c:v>4.1139409282700434E-6</c:v>
                </c:pt>
                <c:pt idx="211">
                  <c:v>4.0411181434599258E-6</c:v>
                </c:pt>
                <c:pt idx="212">
                  <c:v>3.9141898734177327E-6</c:v>
                </c:pt>
                <c:pt idx="213">
                  <c:v>3.7981434599156243E-6</c:v>
                </c:pt>
                <c:pt idx="214">
                  <c:v>3.9495822784810289E-6</c:v>
                </c:pt>
                <c:pt idx="215">
                  <c:v>3.9841434599156239E-6</c:v>
                </c:pt>
                <c:pt idx="216">
                  <c:v>3.6642362869198457E-6</c:v>
                </c:pt>
                <c:pt idx="217">
                  <c:v>3.9775907172995938E-6</c:v>
                </c:pt>
                <c:pt idx="218">
                  <c:v>3.9336329113924206E-6</c:v>
                </c:pt>
                <c:pt idx="219">
                  <c:v>3.8339409282700503E-6</c:v>
                </c:pt>
                <c:pt idx="220">
                  <c:v>3.8335654008438819E-6</c:v>
                </c:pt>
                <c:pt idx="221">
                  <c:v>3.7381012658228028E-6</c:v>
                </c:pt>
                <c:pt idx="222">
                  <c:v>3.7861181434599282E-6</c:v>
                </c:pt>
                <c:pt idx="223">
                  <c:v>3.9127805907173117E-6</c:v>
                </c:pt>
                <c:pt idx="224">
                  <c:v>4.0571856540084387E-6</c:v>
                </c:pt>
                <c:pt idx="225">
                  <c:v>3.8720295358649863E-6</c:v>
                </c:pt>
                <c:pt idx="226">
                  <c:v>4.0016835443038161E-6</c:v>
                </c:pt>
                <c:pt idx="227">
                  <c:v>3.7640126582278644E-6</c:v>
                </c:pt>
                <c:pt idx="228">
                  <c:v>3.4925358649789114E-6</c:v>
                </c:pt>
                <c:pt idx="229">
                  <c:v>3.2957257383966389E-6</c:v>
                </c:pt>
                <c:pt idx="230">
                  <c:v>3.4217974683544445E-6</c:v>
                </c:pt>
                <c:pt idx="231">
                  <c:v>3.2784641350211052E-6</c:v>
                </c:pt>
                <c:pt idx="232">
                  <c:v>3.2091476793249038E-6</c:v>
                </c:pt>
                <c:pt idx="233">
                  <c:v>3.1104725738396676E-6</c:v>
                </c:pt>
                <c:pt idx="234">
                  <c:v>3.3578227848101353E-6</c:v>
                </c:pt>
                <c:pt idx="235">
                  <c:v>3.3675907172995929E-6</c:v>
                </c:pt>
                <c:pt idx="236">
                  <c:v>4.20093248945149E-6</c:v>
                </c:pt>
                <c:pt idx="237">
                  <c:v>4.816751054852342E-6</c:v>
                </c:pt>
                <c:pt idx="238">
                  <c:v>5.1965822784810129E-6</c:v>
                </c:pt>
                <c:pt idx="239">
                  <c:v>5.6595358649789035E-6</c:v>
                </c:pt>
              </c:numCache>
            </c:numRef>
          </c:val>
        </c:ser>
        <c:ser>
          <c:idx val="119"/>
          <c:order val="119"/>
          <c:tx>
            <c:strRef>
              <c:f>plot_data_c!$A$121</c:f>
              <c:strCache>
                <c:ptCount val="1"/>
                <c:pt idx="0">
                  <c:v>1190</c:v>
                </c:pt>
              </c:strCache>
            </c:strRef>
          </c:tx>
          <c:cat>
            <c:numRef>
              <c:f>plot_data_c!$B$1:$IG$1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plot_data_c!$B$121:$IG$121</c:f>
              <c:numCache>
                <c:formatCode>General</c:formatCode>
                <c:ptCount val="240"/>
                <c:pt idx="0">
                  <c:v>6.8963598326359936E-6</c:v>
                </c:pt>
                <c:pt idx="1">
                  <c:v>6.9193305439330808E-6</c:v>
                </c:pt>
                <c:pt idx="2">
                  <c:v>6.8538493723849573E-6</c:v>
                </c:pt>
                <c:pt idx="3">
                  <c:v>6.8234309623431111E-6</c:v>
                </c:pt>
                <c:pt idx="4">
                  <c:v>7.0509205020920663E-6</c:v>
                </c:pt>
                <c:pt idx="5">
                  <c:v>6.9330125523012788E-6</c:v>
                </c:pt>
                <c:pt idx="6">
                  <c:v>7.1221338912134E-6</c:v>
                </c:pt>
                <c:pt idx="7">
                  <c:v>6.7392468619247154E-6</c:v>
                </c:pt>
                <c:pt idx="8">
                  <c:v>6.8239748953974934E-6</c:v>
                </c:pt>
                <c:pt idx="9">
                  <c:v>6.8598744769874493E-6</c:v>
                </c:pt>
                <c:pt idx="10">
                  <c:v>7.0921757322175876E-6</c:v>
                </c:pt>
                <c:pt idx="11">
                  <c:v>6.766276150627643E-6</c:v>
                </c:pt>
                <c:pt idx="12">
                  <c:v>6.9092468619247155E-6</c:v>
                </c:pt>
                <c:pt idx="13">
                  <c:v>7.3751464435146758E-6</c:v>
                </c:pt>
                <c:pt idx="14">
                  <c:v>6.9423430962343461E-6</c:v>
                </c:pt>
                <c:pt idx="15">
                  <c:v>7.0621338912134039E-6</c:v>
                </c:pt>
                <c:pt idx="16">
                  <c:v>7.0520083682008521E-6</c:v>
                </c:pt>
                <c:pt idx="17">
                  <c:v>6.9228033472803522E-6</c:v>
                </c:pt>
                <c:pt idx="18">
                  <c:v>6.9315899581590118E-6</c:v>
                </c:pt>
                <c:pt idx="19">
                  <c:v>6.9336401673640519E-6</c:v>
                </c:pt>
                <c:pt idx="20">
                  <c:v>6.8511715481171703E-6</c:v>
                </c:pt>
                <c:pt idx="21">
                  <c:v>7.1443933054393563E-6</c:v>
                </c:pt>
                <c:pt idx="22">
                  <c:v>6.9750209205021175E-6</c:v>
                </c:pt>
                <c:pt idx="23">
                  <c:v>7.4381171548117449E-6</c:v>
                </c:pt>
                <c:pt idx="24">
                  <c:v>7.3095397489539953E-6</c:v>
                </c:pt>
                <c:pt idx="25">
                  <c:v>6.9897489539749292E-6</c:v>
                </c:pt>
                <c:pt idx="26">
                  <c:v>7.0112133891213697E-6</c:v>
                </c:pt>
                <c:pt idx="27">
                  <c:v>6.9894560669456261E-6</c:v>
                </c:pt>
                <c:pt idx="28">
                  <c:v>7.1923012552301471E-6</c:v>
                </c:pt>
                <c:pt idx="29">
                  <c:v>6.8775732217573408E-6</c:v>
                </c:pt>
                <c:pt idx="30">
                  <c:v>7.0708786610878889E-6</c:v>
                </c:pt>
                <c:pt idx="31">
                  <c:v>7.1857322175732388E-6</c:v>
                </c:pt>
                <c:pt idx="32">
                  <c:v>6.930083682008399E-6</c:v>
                </c:pt>
                <c:pt idx="33">
                  <c:v>7.4774476987448009E-6</c:v>
                </c:pt>
                <c:pt idx="34">
                  <c:v>7.0149790794979103E-6</c:v>
                </c:pt>
                <c:pt idx="35">
                  <c:v>7.2865271966527494E-6</c:v>
                </c:pt>
                <c:pt idx="36">
                  <c:v>7.0584937238494009E-6</c:v>
                </c:pt>
                <c:pt idx="37">
                  <c:v>7.074560669456081E-6</c:v>
                </c:pt>
                <c:pt idx="38">
                  <c:v>7.1232217573221994E-6</c:v>
                </c:pt>
                <c:pt idx="39">
                  <c:v>7.0647698744769934E-6</c:v>
                </c:pt>
                <c:pt idx="40">
                  <c:v>6.9403347280334909E-6</c:v>
                </c:pt>
                <c:pt idx="41">
                  <c:v>7.1150209205021094E-6</c:v>
                </c:pt>
                <c:pt idx="42">
                  <c:v>7.2903347280334901E-6</c:v>
                </c:pt>
                <c:pt idx="43">
                  <c:v>7.6507531380753348E-6</c:v>
                </c:pt>
                <c:pt idx="44">
                  <c:v>7.4077824267782598E-6</c:v>
                </c:pt>
                <c:pt idx="45">
                  <c:v>7.4663179916318287E-6</c:v>
                </c:pt>
                <c:pt idx="46">
                  <c:v>7.5976987447699036E-6</c:v>
                </c:pt>
                <c:pt idx="47">
                  <c:v>7.4497071129707467E-6</c:v>
                </c:pt>
                <c:pt idx="48">
                  <c:v>7.2713807531381014E-6</c:v>
                </c:pt>
                <c:pt idx="49">
                  <c:v>7.4594979079498149E-6</c:v>
                </c:pt>
                <c:pt idx="50">
                  <c:v>7.6717991631799475E-6</c:v>
                </c:pt>
                <c:pt idx="51">
                  <c:v>7.4975313807531653E-6</c:v>
                </c:pt>
                <c:pt idx="52">
                  <c:v>7.7613807531380967E-6</c:v>
                </c:pt>
                <c:pt idx="53">
                  <c:v>7.8963598326359984E-6</c:v>
                </c:pt>
                <c:pt idx="54">
                  <c:v>7.6123012552301473E-6</c:v>
                </c:pt>
                <c:pt idx="55">
                  <c:v>7.6866527196652933E-6</c:v>
                </c:pt>
                <c:pt idx="56">
                  <c:v>7.7394142259414451E-6</c:v>
                </c:pt>
                <c:pt idx="57">
                  <c:v>8.0577824267782824E-6</c:v>
                </c:pt>
                <c:pt idx="58">
                  <c:v>7.69025104602512E-6</c:v>
                </c:pt>
                <c:pt idx="59">
                  <c:v>7.8391631799163488E-6</c:v>
                </c:pt>
                <c:pt idx="60">
                  <c:v>7.7938075313807736E-6</c:v>
                </c:pt>
                <c:pt idx="61">
                  <c:v>8.185523012552328E-6</c:v>
                </c:pt>
                <c:pt idx="62">
                  <c:v>7.8989958158995971E-6</c:v>
                </c:pt>
                <c:pt idx="63">
                  <c:v>7.8406694560669651E-6</c:v>
                </c:pt>
                <c:pt idx="64">
                  <c:v>7.9760669456067267E-6</c:v>
                </c:pt>
                <c:pt idx="65">
                  <c:v>7.962259414225965E-6</c:v>
                </c:pt>
                <c:pt idx="66">
                  <c:v>7.9148535564853582E-6</c:v>
                </c:pt>
                <c:pt idx="67">
                  <c:v>8.0646025104602953E-6</c:v>
                </c:pt>
                <c:pt idx="68">
                  <c:v>8.3717573221757619E-6</c:v>
                </c:pt>
                <c:pt idx="69">
                  <c:v>8.7830543933054696E-6</c:v>
                </c:pt>
                <c:pt idx="70">
                  <c:v>8.4684937238494043E-6</c:v>
                </c:pt>
                <c:pt idx="71">
                  <c:v>8.2936401673640414E-6</c:v>
                </c:pt>
                <c:pt idx="72">
                  <c:v>8.0233891213389266E-6</c:v>
                </c:pt>
                <c:pt idx="73">
                  <c:v>8.0827196652719859E-6</c:v>
                </c:pt>
                <c:pt idx="74">
                  <c:v>8.5850627615063123E-6</c:v>
                </c:pt>
                <c:pt idx="75">
                  <c:v>8.3979079497908158E-6</c:v>
                </c:pt>
                <c:pt idx="76">
                  <c:v>8.5691631799163486E-6</c:v>
                </c:pt>
                <c:pt idx="77">
                  <c:v>8.6843514644351449E-6</c:v>
                </c:pt>
                <c:pt idx="78">
                  <c:v>8.4976569037657331E-6</c:v>
                </c:pt>
                <c:pt idx="79">
                  <c:v>8.5443096234309707E-6</c:v>
                </c:pt>
                <c:pt idx="80">
                  <c:v>8.1257322175732756E-6</c:v>
                </c:pt>
                <c:pt idx="81">
                  <c:v>8.5162761506276397E-6</c:v>
                </c:pt>
                <c:pt idx="82">
                  <c:v>8.5128870292887448E-6</c:v>
                </c:pt>
                <c:pt idx="83">
                  <c:v>8.631631799163199E-6</c:v>
                </c:pt>
                <c:pt idx="84">
                  <c:v>8.9089121338912347E-6</c:v>
                </c:pt>
                <c:pt idx="85">
                  <c:v>8.7238912133891428E-6</c:v>
                </c:pt>
                <c:pt idx="86">
                  <c:v>8.7753138075313974E-6</c:v>
                </c:pt>
                <c:pt idx="87">
                  <c:v>8.731589958159026E-6</c:v>
                </c:pt>
                <c:pt idx="88">
                  <c:v>8.6565690376569499E-6</c:v>
                </c:pt>
                <c:pt idx="89">
                  <c:v>8.6162343096234684E-6</c:v>
                </c:pt>
                <c:pt idx="90">
                  <c:v>8.8414225941423009E-6</c:v>
                </c:pt>
                <c:pt idx="91">
                  <c:v>8.7765690376569505E-6</c:v>
                </c:pt>
                <c:pt idx="92">
                  <c:v>8.7032635983263885E-6</c:v>
                </c:pt>
                <c:pt idx="93">
                  <c:v>9.0813389121338967E-6</c:v>
                </c:pt>
                <c:pt idx="94">
                  <c:v>8.9135564853556794E-6</c:v>
                </c:pt>
                <c:pt idx="95">
                  <c:v>8.8642677824267922E-6</c:v>
                </c:pt>
                <c:pt idx="96">
                  <c:v>8.6920920502092594E-6</c:v>
                </c:pt>
                <c:pt idx="97">
                  <c:v>8.8610460251046517E-6</c:v>
                </c:pt>
                <c:pt idx="98">
                  <c:v>9.0197071129707343E-6</c:v>
                </c:pt>
                <c:pt idx="99">
                  <c:v>8.7178242677824262E-6</c:v>
                </c:pt>
                <c:pt idx="100">
                  <c:v>8.5688702928870625E-6</c:v>
                </c:pt>
                <c:pt idx="101">
                  <c:v>8.6898744769874767E-6</c:v>
                </c:pt>
                <c:pt idx="102">
                  <c:v>8.7051464435146741E-6</c:v>
                </c:pt>
                <c:pt idx="103">
                  <c:v>8.6759832635983606E-6</c:v>
                </c:pt>
                <c:pt idx="104">
                  <c:v>8.9246861924686652E-6</c:v>
                </c:pt>
                <c:pt idx="105">
                  <c:v>8.8117154811715466E-6</c:v>
                </c:pt>
                <c:pt idx="106">
                  <c:v>8.5060669456067318E-6</c:v>
                </c:pt>
                <c:pt idx="107">
                  <c:v>8.622594142259439E-6</c:v>
                </c:pt>
                <c:pt idx="108">
                  <c:v>8.6071966527196931E-6</c:v>
                </c:pt>
                <c:pt idx="109">
                  <c:v>8.4805439330544273E-6</c:v>
                </c:pt>
                <c:pt idx="110">
                  <c:v>8.8342677824267772E-6</c:v>
                </c:pt>
                <c:pt idx="111">
                  <c:v>8.7748117154811728E-6</c:v>
                </c:pt>
                <c:pt idx="112">
                  <c:v>8.8123012552301459E-6</c:v>
                </c:pt>
                <c:pt idx="113">
                  <c:v>8.5716736401673768E-6</c:v>
                </c:pt>
                <c:pt idx="114">
                  <c:v>8.3150209205021208E-6</c:v>
                </c:pt>
                <c:pt idx="115">
                  <c:v>8.6235564853556754E-6</c:v>
                </c:pt>
                <c:pt idx="116">
                  <c:v>8.3668619246862304E-6</c:v>
                </c:pt>
                <c:pt idx="117">
                  <c:v>8.9333472803347475E-6</c:v>
                </c:pt>
                <c:pt idx="118">
                  <c:v>8.7993723849372527E-6</c:v>
                </c:pt>
                <c:pt idx="119">
                  <c:v>8.5173640167364213E-6</c:v>
                </c:pt>
                <c:pt idx="120">
                  <c:v>8.1590376569038125E-6</c:v>
                </c:pt>
                <c:pt idx="121">
                  <c:v>8.3278661087866461E-6</c:v>
                </c:pt>
                <c:pt idx="122">
                  <c:v>8.4752301255230493E-6</c:v>
                </c:pt>
                <c:pt idx="123">
                  <c:v>8.6720920502092562E-6</c:v>
                </c:pt>
                <c:pt idx="124">
                  <c:v>8.224267782426778E-6</c:v>
                </c:pt>
                <c:pt idx="125">
                  <c:v>8.6374476987448034E-6</c:v>
                </c:pt>
                <c:pt idx="126">
                  <c:v>8.2603347280334723E-6</c:v>
                </c:pt>
                <c:pt idx="127">
                  <c:v>8.7799581589958167E-6</c:v>
                </c:pt>
                <c:pt idx="128">
                  <c:v>8.6769037656903758E-6</c:v>
                </c:pt>
                <c:pt idx="129">
                  <c:v>8.3318828451883261E-6</c:v>
                </c:pt>
                <c:pt idx="130">
                  <c:v>8.6172384937238566E-6</c:v>
                </c:pt>
                <c:pt idx="131">
                  <c:v>8.8753974895397814E-6</c:v>
                </c:pt>
                <c:pt idx="132">
                  <c:v>7.7543933054393615E-6</c:v>
                </c:pt>
                <c:pt idx="133">
                  <c:v>7.4898744769874636E-6</c:v>
                </c:pt>
                <c:pt idx="134">
                  <c:v>7.56673640167367E-6</c:v>
                </c:pt>
                <c:pt idx="135">
                  <c:v>7.6754393305439531E-6</c:v>
                </c:pt>
                <c:pt idx="136">
                  <c:v>7.0630543933054522E-6</c:v>
                </c:pt>
                <c:pt idx="137">
                  <c:v>6.9136820083682208E-6</c:v>
                </c:pt>
                <c:pt idx="138">
                  <c:v>6.7215481171548384E-6</c:v>
                </c:pt>
                <c:pt idx="139">
                  <c:v>6.7215899581590037E-6</c:v>
                </c:pt>
                <c:pt idx="140">
                  <c:v>6.8271548117154795E-6</c:v>
                </c:pt>
                <c:pt idx="141">
                  <c:v>6.6708368200836969E-6</c:v>
                </c:pt>
                <c:pt idx="142">
                  <c:v>6.3006276150627899E-6</c:v>
                </c:pt>
                <c:pt idx="143">
                  <c:v>6.2524267782426944E-6</c:v>
                </c:pt>
                <c:pt idx="144">
                  <c:v>6.4130962343096483E-6</c:v>
                </c:pt>
                <c:pt idx="145">
                  <c:v>6.1869037656903988E-6</c:v>
                </c:pt>
                <c:pt idx="146">
                  <c:v>5.8953556485355734E-6</c:v>
                </c:pt>
                <c:pt idx="147">
                  <c:v>5.3901673640167453E-6</c:v>
                </c:pt>
                <c:pt idx="148">
                  <c:v>5.2826359832636244E-6</c:v>
                </c:pt>
                <c:pt idx="149">
                  <c:v>5.0787029288703101E-6</c:v>
                </c:pt>
                <c:pt idx="150">
                  <c:v>4.9038075313807632E-6</c:v>
                </c:pt>
                <c:pt idx="151">
                  <c:v>4.7658577405857783E-6</c:v>
                </c:pt>
                <c:pt idx="152">
                  <c:v>4.6303347280334825E-6</c:v>
                </c:pt>
                <c:pt idx="153">
                  <c:v>4.3314225941422831E-6</c:v>
                </c:pt>
                <c:pt idx="154">
                  <c:v>4.5409205020920598E-6</c:v>
                </c:pt>
                <c:pt idx="155">
                  <c:v>4.6207531380753139E-6</c:v>
                </c:pt>
                <c:pt idx="156">
                  <c:v>4.7653974895397673E-6</c:v>
                </c:pt>
                <c:pt idx="157">
                  <c:v>4.5452719665272014E-6</c:v>
                </c:pt>
                <c:pt idx="158">
                  <c:v>4.4994560669456161E-6</c:v>
                </c:pt>
                <c:pt idx="159">
                  <c:v>4.7169874476987503E-6</c:v>
                </c:pt>
                <c:pt idx="160">
                  <c:v>4.5824686192468791E-6</c:v>
                </c:pt>
                <c:pt idx="161">
                  <c:v>4.5303765690376674E-6</c:v>
                </c:pt>
                <c:pt idx="162">
                  <c:v>4.4463598326359958E-6</c:v>
                </c:pt>
                <c:pt idx="163">
                  <c:v>4.5232217573221938E-6</c:v>
                </c:pt>
                <c:pt idx="164">
                  <c:v>4.7001673640167502E-6</c:v>
                </c:pt>
                <c:pt idx="165">
                  <c:v>4.4616736401673848E-6</c:v>
                </c:pt>
                <c:pt idx="166">
                  <c:v>4.5153974895397655E-6</c:v>
                </c:pt>
                <c:pt idx="167">
                  <c:v>4.5107949790794972E-6</c:v>
                </c:pt>
                <c:pt idx="168">
                  <c:v>4.4972803347280444E-6</c:v>
                </c:pt>
                <c:pt idx="169">
                  <c:v>4.4443514644351601E-6</c:v>
                </c:pt>
                <c:pt idx="170">
                  <c:v>4.4056903765690501E-6</c:v>
                </c:pt>
                <c:pt idx="171">
                  <c:v>4.5313389121339115E-6</c:v>
                </c:pt>
                <c:pt idx="172">
                  <c:v>4.2783682008368451E-6</c:v>
                </c:pt>
                <c:pt idx="173">
                  <c:v>4.3969456066945728E-6</c:v>
                </c:pt>
                <c:pt idx="174">
                  <c:v>4.3427615062761514E-6</c:v>
                </c:pt>
                <c:pt idx="175">
                  <c:v>4.5881589958159112E-6</c:v>
                </c:pt>
                <c:pt idx="176">
                  <c:v>4.2752301255230378E-6</c:v>
                </c:pt>
                <c:pt idx="177">
                  <c:v>4.1764100418410138E-6</c:v>
                </c:pt>
                <c:pt idx="178">
                  <c:v>4.0802175732217664E-6</c:v>
                </c:pt>
                <c:pt idx="179">
                  <c:v>4.2915899581589973E-6</c:v>
                </c:pt>
                <c:pt idx="180">
                  <c:v>4.2356903765690509E-6</c:v>
                </c:pt>
                <c:pt idx="181">
                  <c:v>4.2561506276150634E-6</c:v>
                </c:pt>
                <c:pt idx="182">
                  <c:v>4.2897489539749186E-6</c:v>
                </c:pt>
                <c:pt idx="183">
                  <c:v>4.2908786610878791E-6</c:v>
                </c:pt>
                <c:pt idx="184">
                  <c:v>4.3766527196652886E-6</c:v>
                </c:pt>
                <c:pt idx="185">
                  <c:v>4.2296234309623707E-6</c:v>
                </c:pt>
                <c:pt idx="186">
                  <c:v>4.3298744769874456E-6</c:v>
                </c:pt>
                <c:pt idx="187">
                  <c:v>4.136518828451883E-6</c:v>
                </c:pt>
                <c:pt idx="188">
                  <c:v>4.0183514644351569E-6</c:v>
                </c:pt>
                <c:pt idx="189">
                  <c:v>4.3669874476987443E-6</c:v>
                </c:pt>
                <c:pt idx="190">
                  <c:v>4.2697489539749154E-6</c:v>
                </c:pt>
                <c:pt idx="191">
                  <c:v>4.0919372384937333E-6</c:v>
                </c:pt>
                <c:pt idx="192">
                  <c:v>3.9215146443514804E-6</c:v>
                </c:pt>
                <c:pt idx="193">
                  <c:v>4.2441004184100505E-6</c:v>
                </c:pt>
                <c:pt idx="194">
                  <c:v>4.1647991631799174E-6</c:v>
                </c:pt>
                <c:pt idx="195">
                  <c:v>4.1087447698744804E-6</c:v>
                </c:pt>
                <c:pt idx="196">
                  <c:v>3.9925815899581668E-6</c:v>
                </c:pt>
                <c:pt idx="197">
                  <c:v>4.0684100418410073E-6</c:v>
                </c:pt>
                <c:pt idx="198">
                  <c:v>4.0979497907949952E-6</c:v>
                </c:pt>
                <c:pt idx="199">
                  <c:v>4.0507364016736574E-6</c:v>
                </c:pt>
                <c:pt idx="200">
                  <c:v>3.9747489539748996E-6</c:v>
                </c:pt>
                <c:pt idx="201">
                  <c:v>4.0263974895397648E-6</c:v>
                </c:pt>
                <c:pt idx="202">
                  <c:v>4.3514225941422803E-6</c:v>
                </c:pt>
                <c:pt idx="203">
                  <c:v>4.2970711297071231E-6</c:v>
                </c:pt>
                <c:pt idx="204">
                  <c:v>4.1495481171548315E-6</c:v>
                </c:pt>
                <c:pt idx="205">
                  <c:v>4.238786610878681E-6</c:v>
                </c:pt>
                <c:pt idx="206">
                  <c:v>4.2163598326359904E-6</c:v>
                </c:pt>
                <c:pt idx="207">
                  <c:v>3.9999790794979214E-6</c:v>
                </c:pt>
                <c:pt idx="208">
                  <c:v>3.9841589958159091E-6</c:v>
                </c:pt>
                <c:pt idx="209">
                  <c:v>3.9541924686192577E-6</c:v>
                </c:pt>
                <c:pt idx="210">
                  <c:v>3.8164267782426884E-6</c:v>
                </c:pt>
                <c:pt idx="211">
                  <c:v>3.9276820083682091E-6</c:v>
                </c:pt>
                <c:pt idx="212">
                  <c:v>3.8366317991631856E-6</c:v>
                </c:pt>
                <c:pt idx="213">
                  <c:v>3.9213974895397581E-6</c:v>
                </c:pt>
                <c:pt idx="214">
                  <c:v>3.8795523012552379E-6</c:v>
                </c:pt>
                <c:pt idx="215">
                  <c:v>3.7976945606694726E-6</c:v>
                </c:pt>
                <c:pt idx="216">
                  <c:v>3.6726652719665374E-6</c:v>
                </c:pt>
                <c:pt idx="217">
                  <c:v>3.7228577405857881E-6</c:v>
                </c:pt>
                <c:pt idx="218">
                  <c:v>3.6774058577405991E-6</c:v>
                </c:pt>
                <c:pt idx="219">
                  <c:v>3.8079748953975052E-6</c:v>
                </c:pt>
                <c:pt idx="220">
                  <c:v>3.7909121338912217E-6</c:v>
                </c:pt>
                <c:pt idx="221">
                  <c:v>3.8281924686192576E-6</c:v>
                </c:pt>
                <c:pt idx="222">
                  <c:v>3.9450251046025207E-6</c:v>
                </c:pt>
                <c:pt idx="223">
                  <c:v>3.9718117154811825E-6</c:v>
                </c:pt>
                <c:pt idx="224">
                  <c:v>3.8193933054393424E-6</c:v>
                </c:pt>
                <c:pt idx="225">
                  <c:v>3.8661464435146455E-6</c:v>
                </c:pt>
                <c:pt idx="226">
                  <c:v>3.7795313807531507E-6</c:v>
                </c:pt>
                <c:pt idx="227">
                  <c:v>3.7203012552301429E-6</c:v>
                </c:pt>
                <c:pt idx="228">
                  <c:v>3.6675062761506443E-6</c:v>
                </c:pt>
                <c:pt idx="229">
                  <c:v>3.4559665271966627E-6</c:v>
                </c:pt>
                <c:pt idx="230">
                  <c:v>3.1721506276150709E-6</c:v>
                </c:pt>
                <c:pt idx="231">
                  <c:v>3.2497866108786706E-6</c:v>
                </c:pt>
                <c:pt idx="232">
                  <c:v>3.2372301255230221E-6</c:v>
                </c:pt>
                <c:pt idx="233">
                  <c:v>3.2006359832636035E-6</c:v>
                </c:pt>
                <c:pt idx="234">
                  <c:v>3.0865146443514782E-6</c:v>
                </c:pt>
                <c:pt idx="235">
                  <c:v>3.7243305439330716E-6</c:v>
                </c:pt>
                <c:pt idx="236">
                  <c:v>4.4736820083682171E-6</c:v>
                </c:pt>
                <c:pt idx="237">
                  <c:v>4.9809205020920649E-6</c:v>
                </c:pt>
                <c:pt idx="238">
                  <c:v>5.2923012552301466E-6</c:v>
                </c:pt>
                <c:pt idx="239">
                  <c:v>5.7228870292887029E-6</c:v>
                </c:pt>
              </c:numCache>
            </c:numRef>
          </c:val>
        </c:ser>
        <c:bandFmts/>
        <c:axId val="133675648"/>
        <c:axId val="133759360"/>
        <c:axId val="133634688"/>
      </c:surfaceChart>
      <c:catAx>
        <c:axId val="133675648"/>
        <c:scaling>
          <c:orientation val="minMax"/>
        </c:scaling>
        <c:axPos val="b"/>
        <c:numFmt formatCode="General" sourceLinked="1"/>
        <c:majorTickMark val="none"/>
        <c:tickLblPos val="nextTo"/>
        <c:crossAx val="133759360"/>
        <c:crosses val="autoZero"/>
        <c:auto val="1"/>
        <c:lblAlgn val="ctr"/>
        <c:lblOffset val="100"/>
        <c:tickLblSkip val="10"/>
        <c:tickMarkSkip val="2"/>
      </c:catAx>
      <c:valAx>
        <c:axId val="133759360"/>
        <c:scaling>
          <c:logBase val="10"/>
          <c:orientation val="minMax"/>
        </c:scaling>
        <c:axPos val="l"/>
        <c:majorGridlines/>
        <c:numFmt formatCode="0.0E+00" sourceLinked="0"/>
        <c:majorTickMark val="none"/>
        <c:tickLblPos val="none"/>
        <c:crossAx val="133675648"/>
        <c:crosses val="autoZero"/>
        <c:crossBetween val="midCat"/>
      </c:valAx>
      <c:serAx>
        <c:axId val="133634688"/>
        <c:scaling>
          <c:orientation val="minMax"/>
        </c:scaling>
        <c:axPos val="b"/>
        <c:majorTickMark val="none"/>
        <c:tickLblPos val="nextTo"/>
        <c:crossAx val="133759360"/>
        <c:crosses val="autoZero"/>
        <c:tickLblSkip val="10"/>
        <c:tickMarkSkip val="2"/>
      </c:serAx>
    </c:plotArea>
    <c:legend>
      <c:legendPos val="r"/>
      <c:layout/>
      <c:txPr>
        <a:bodyPr/>
        <a:lstStyle/>
        <a:p>
          <a:pPr rtl="0">
            <a:defRPr/>
          </a:pPr>
          <a:endParaRPr lang="en-US"/>
        </a:p>
      </c:txPr>
    </c:legend>
    <c:plotVisOnly val="1"/>
  </c:chart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QGSP_BERT_HP/QGSP_BERT_LEND </a:t>
            </a:r>
          </a:p>
          <a:p>
            <a:pPr>
              <a:defRPr/>
            </a:pPr>
            <a:r>
              <a:rPr lang="en-US"/>
              <a:t>neutorn</a:t>
            </a:r>
          </a:p>
        </c:rich>
      </c:tx>
      <c:layout/>
    </c:title>
    <c:view3D>
      <c:rotX val="90"/>
      <c:rotY val="0"/>
      <c:perspective val="0"/>
    </c:view3D>
    <c:plotArea>
      <c:layout/>
      <c:surfaceChart>
        <c:ser>
          <c:idx val="0"/>
          <c:order val="0"/>
          <c:tx>
            <c:strRef>
              <c:f>ratio_data_2!$A$2</c:f>
              <c:strCache>
                <c:ptCount val="1"/>
                <c:pt idx="0">
                  <c:v>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ratio_data_2!$B$2:$IG$2</c:f>
              <c:numCache>
                <c:formatCode>General</c:formatCode>
                <c:ptCount val="240"/>
                <c:pt idx="0">
                  <c:v>0.98703899544700557</c:v>
                </c:pt>
                <c:pt idx="1">
                  <c:v>1.0316190793385347</c:v>
                </c:pt>
                <c:pt idx="2">
                  <c:v>0.99712225868247562</c:v>
                </c:pt>
                <c:pt idx="3">
                  <c:v>1.0150598470525938</c:v>
                </c:pt>
                <c:pt idx="4">
                  <c:v>1.046453376318464</c:v>
                </c:pt>
                <c:pt idx="5">
                  <c:v>0.97621089352070722</c:v>
                </c:pt>
                <c:pt idx="6">
                  <c:v>0.98734848645584861</c:v>
                </c:pt>
                <c:pt idx="7">
                  <c:v>1.0132096753202466</c:v>
                </c:pt>
                <c:pt idx="8">
                  <c:v>0.9913134277025264</c:v>
                </c:pt>
                <c:pt idx="9">
                  <c:v>0.9986520085073235</c:v>
                </c:pt>
                <c:pt idx="10">
                  <c:v>0.97075604388330883</c:v>
                </c:pt>
                <c:pt idx="11">
                  <c:v>0.97714233429463171</c:v>
                </c:pt>
                <c:pt idx="12">
                  <c:v>0.99772823837392677</c:v>
                </c:pt>
                <c:pt idx="13">
                  <c:v>0.99302908490591357</c:v>
                </c:pt>
                <c:pt idx="14">
                  <c:v>0.96620937219823122</c:v>
                </c:pt>
                <c:pt idx="15">
                  <c:v>0.91169836340859034</c:v>
                </c:pt>
                <c:pt idx="16">
                  <c:v>0.94280868419591435</c:v>
                </c:pt>
                <c:pt idx="17">
                  <c:v>0.95943084483027441</c:v>
                </c:pt>
                <c:pt idx="18">
                  <c:v>0.93208521258698951</c:v>
                </c:pt>
                <c:pt idx="19">
                  <c:v>0.95093106193920507</c:v>
                </c:pt>
                <c:pt idx="20">
                  <c:v>0.9196031730213462</c:v>
                </c:pt>
                <c:pt idx="21">
                  <c:v>0.90137873444991468</c:v>
                </c:pt>
                <c:pt idx="22">
                  <c:v>0.89760839881278454</c:v>
                </c:pt>
                <c:pt idx="23">
                  <c:v>0.91180743599306013</c:v>
                </c:pt>
                <c:pt idx="24">
                  <c:v>0.91140414002626235</c:v>
                </c:pt>
                <c:pt idx="25">
                  <c:v>0.87972412428321733</c:v>
                </c:pt>
                <c:pt idx="26">
                  <c:v>0.88112239272122439</c:v>
                </c:pt>
                <c:pt idx="27">
                  <c:v>0.86439903338037105</c:v>
                </c:pt>
                <c:pt idx="28">
                  <c:v>0.82830470794498812</c:v>
                </c:pt>
                <c:pt idx="29">
                  <c:v>0.84984715260622845</c:v>
                </c:pt>
                <c:pt idx="30">
                  <c:v>0.80643607929955796</c:v>
                </c:pt>
                <c:pt idx="31">
                  <c:v>0.75075310526967365</c:v>
                </c:pt>
                <c:pt idx="32">
                  <c:v>0.70933261938373171</c:v>
                </c:pt>
                <c:pt idx="33">
                  <c:v>0.67679640346737757</c:v>
                </c:pt>
                <c:pt idx="34">
                  <c:v>0.61563365133107373</c:v>
                </c:pt>
                <c:pt idx="35">
                  <c:v>0.50542498229330968</c:v>
                </c:pt>
                <c:pt idx="36">
                  <c:v>0.47254744675040961</c:v>
                </c:pt>
                <c:pt idx="37">
                  <c:v>0.45113179559112776</c:v>
                </c:pt>
                <c:pt idx="38">
                  <c:v>0.42818713138160247</c:v>
                </c:pt>
                <c:pt idx="39">
                  <c:v>0.39740746147531147</c:v>
                </c:pt>
                <c:pt idx="40">
                  <c:v>0.38702862618704692</c:v>
                </c:pt>
                <c:pt idx="41">
                  <c:v>0.38308568967516538</c:v>
                </c:pt>
                <c:pt idx="42">
                  <c:v>0.38573018147953292</c:v>
                </c:pt>
                <c:pt idx="43">
                  <c:v>0.40627262167303585</c:v>
                </c:pt>
                <c:pt idx="44">
                  <c:v>0.46430282344798635</c:v>
                </c:pt>
                <c:pt idx="45">
                  <c:v>0.63401880691669665</c:v>
                </c:pt>
                <c:pt idx="46">
                  <c:v>0.86792214327213169</c:v>
                </c:pt>
                <c:pt idx="47">
                  <c:v>0.97250631225548789</c:v>
                </c:pt>
                <c:pt idx="48">
                  <c:v>1.0080711499937123</c:v>
                </c:pt>
                <c:pt idx="49">
                  <c:v>1.0124044052716639</c:v>
                </c:pt>
                <c:pt idx="50">
                  <c:v>0.9994735089851885</c:v>
                </c:pt>
                <c:pt idx="51">
                  <c:v>0.9685913954700226</c:v>
                </c:pt>
                <c:pt idx="52">
                  <c:v>0.95728844772142252</c:v>
                </c:pt>
                <c:pt idx="53">
                  <c:v>0.95160305697440073</c:v>
                </c:pt>
                <c:pt idx="54">
                  <c:v>0.94558991981672358</c:v>
                </c:pt>
                <c:pt idx="55">
                  <c:v>0.92812050913570121</c:v>
                </c:pt>
                <c:pt idx="56">
                  <c:v>0.915073602124715</c:v>
                </c:pt>
                <c:pt idx="57">
                  <c:v>0.91139590909594159</c:v>
                </c:pt>
                <c:pt idx="58">
                  <c:v>0.92111443628767964</c:v>
                </c:pt>
                <c:pt idx="59">
                  <c:v>0.9332551979655016</c:v>
                </c:pt>
                <c:pt idx="60">
                  <c:v>0.95364454760939976</c:v>
                </c:pt>
                <c:pt idx="61">
                  <c:v>0.97628790886553951</c:v>
                </c:pt>
                <c:pt idx="62">
                  <c:v>0.98776189825437233</c:v>
                </c:pt>
                <c:pt idx="63">
                  <c:v>0.99450713012841152</c:v>
                </c:pt>
                <c:pt idx="64">
                  <c:v>1.0038011881149485</c:v>
                </c:pt>
                <c:pt idx="65">
                  <c:v>0.99956571997879706</c:v>
                </c:pt>
                <c:pt idx="66">
                  <c:v>0.99948586506982418</c:v>
                </c:pt>
                <c:pt idx="67">
                  <c:v>0.98410496237561851</c:v>
                </c:pt>
                <c:pt idx="68">
                  <c:v>0.9815609362237474</c:v>
                </c:pt>
                <c:pt idx="69">
                  <c:v>0.99024592888002649</c:v>
                </c:pt>
                <c:pt idx="70">
                  <c:v>0.99304425738605562</c:v>
                </c:pt>
                <c:pt idx="71">
                  <c:v>1.00276128567964</c:v>
                </c:pt>
                <c:pt idx="72">
                  <c:v>0.99562962669728183</c:v>
                </c:pt>
                <c:pt idx="73">
                  <c:v>0.99937072922801351</c:v>
                </c:pt>
                <c:pt idx="74">
                  <c:v>0.98802845410907525</c:v>
                </c:pt>
                <c:pt idx="75">
                  <c:v>0.98767593720395264</c:v>
                </c:pt>
                <c:pt idx="76">
                  <c:v>0.97647079222513233</c:v>
                </c:pt>
                <c:pt idx="77">
                  <c:v>0.9995503839720864</c:v>
                </c:pt>
                <c:pt idx="78">
                  <c:v>0.98948495674892156</c:v>
                </c:pt>
                <c:pt idx="79">
                  <c:v>0.99665922168382926</c:v>
                </c:pt>
                <c:pt idx="80">
                  <c:v>1.0113069731203739</c:v>
                </c:pt>
                <c:pt idx="81">
                  <c:v>0.98571669963322628</c:v>
                </c:pt>
                <c:pt idx="82">
                  <c:v>0.98394251739034322</c:v>
                </c:pt>
                <c:pt idx="83">
                  <c:v>0.98796310641506258</c:v>
                </c:pt>
                <c:pt idx="84">
                  <c:v>0.98460181275040082</c:v>
                </c:pt>
                <c:pt idx="85">
                  <c:v>0.97670100832968176</c:v>
                </c:pt>
                <c:pt idx="86">
                  <c:v>0.98380137172471249</c:v>
                </c:pt>
                <c:pt idx="87">
                  <c:v>0.98273499750080862</c:v>
                </c:pt>
                <c:pt idx="88">
                  <c:v>0.98072319220478354</c:v>
                </c:pt>
                <c:pt idx="89">
                  <c:v>0.97983728289060668</c:v>
                </c:pt>
                <c:pt idx="90">
                  <c:v>0.99475648353724688</c:v>
                </c:pt>
                <c:pt idx="91">
                  <c:v>0.99593028104411652</c:v>
                </c:pt>
                <c:pt idx="92">
                  <c:v>1.0040400761769093</c:v>
                </c:pt>
                <c:pt idx="93">
                  <c:v>0.99580360453904915</c:v>
                </c:pt>
                <c:pt idx="94">
                  <c:v>1.0022140288921622</c:v>
                </c:pt>
                <c:pt idx="95">
                  <c:v>1.008106552221224</c:v>
                </c:pt>
                <c:pt idx="96">
                  <c:v>1.0106228983546697</c:v>
                </c:pt>
                <c:pt idx="97">
                  <c:v>1.0125878080577118</c:v>
                </c:pt>
                <c:pt idx="98">
                  <c:v>0.99426303706353492</c:v>
                </c:pt>
                <c:pt idx="99">
                  <c:v>0.99113142598012949</c:v>
                </c:pt>
                <c:pt idx="100">
                  <c:v>0.99827295083689949</c:v>
                </c:pt>
                <c:pt idx="101">
                  <c:v>1.0084669008183422</c:v>
                </c:pt>
                <c:pt idx="102">
                  <c:v>1.0307572804204055</c:v>
                </c:pt>
                <c:pt idx="103">
                  <c:v>1.014619813191276</c:v>
                </c:pt>
                <c:pt idx="104">
                  <c:v>1.0044297915735938</c:v>
                </c:pt>
                <c:pt idx="105">
                  <c:v>1.0206408557180668</c:v>
                </c:pt>
                <c:pt idx="106">
                  <c:v>1.0169574495292601</c:v>
                </c:pt>
                <c:pt idx="107">
                  <c:v>1.0249361964985289</c:v>
                </c:pt>
                <c:pt idx="108">
                  <c:v>1.0079742620365038</c:v>
                </c:pt>
                <c:pt idx="109">
                  <c:v>1.0088117305894158</c:v>
                </c:pt>
                <c:pt idx="110">
                  <c:v>0.99809567170255697</c:v>
                </c:pt>
                <c:pt idx="111">
                  <c:v>1.0058431149490668</c:v>
                </c:pt>
                <c:pt idx="112">
                  <c:v>1.0118665766948292</c:v>
                </c:pt>
                <c:pt idx="113">
                  <c:v>1.0076889118667065</c:v>
                </c:pt>
                <c:pt idx="114">
                  <c:v>1.0017340661422358</c:v>
                </c:pt>
                <c:pt idx="115">
                  <c:v>1.02279786511305</c:v>
                </c:pt>
                <c:pt idx="116">
                  <c:v>1.0258995655540133</c:v>
                </c:pt>
                <c:pt idx="117">
                  <c:v>1.0365212606382557</c:v>
                </c:pt>
                <c:pt idx="118">
                  <c:v>1.0110338328872868</c:v>
                </c:pt>
                <c:pt idx="119">
                  <c:v>1.0036796675996285</c:v>
                </c:pt>
                <c:pt idx="120">
                  <c:v>0.98441569592718747</c:v>
                </c:pt>
                <c:pt idx="121">
                  <c:v>0.99986691509182846</c:v>
                </c:pt>
                <c:pt idx="122">
                  <c:v>1.0104106508730326</c:v>
                </c:pt>
                <c:pt idx="123">
                  <c:v>1.0275915037530898</c:v>
                </c:pt>
                <c:pt idx="124">
                  <c:v>0.98707554690772459</c:v>
                </c:pt>
                <c:pt idx="125">
                  <c:v>0.98882588693619089</c:v>
                </c:pt>
                <c:pt idx="126">
                  <c:v>0.98724465975176556</c:v>
                </c:pt>
                <c:pt idx="127">
                  <c:v>1.0145709380457641</c:v>
                </c:pt>
                <c:pt idx="128">
                  <c:v>1.024455017482885</c:v>
                </c:pt>
                <c:pt idx="129">
                  <c:v>1.0244510200903285</c:v>
                </c:pt>
                <c:pt idx="130">
                  <c:v>1.0268719374873174</c:v>
                </c:pt>
                <c:pt idx="131">
                  <c:v>1.0217028431486028</c:v>
                </c:pt>
                <c:pt idx="132">
                  <c:v>1.0286390380456938</c:v>
                </c:pt>
                <c:pt idx="133">
                  <c:v>1.0271228868764664</c:v>
                </c:pt>
                <c:pt idx="134">
                  <c:v>1.0462080245677308</c:v>
                </c:pt>
                <c:pt idx="135">
                  <c:v>1.0461541094132367</c:v>
                </c:pt>
                <c:pt idx="136">
                  <c:v>1.0369723769997665</c:v>
                </c:pt>
                <c:pt idx="137">
                  <c:v>1.0396990944646038</c:v>
                </c:pt>
                <c:pt idx="138">
                  <c:v>1.0503262048246316</c:v>
                </c:pt>
                <c:pt idx="139">
                  <c:v>1.0411602477433031</c:v>
                </c:pt>
                <c:pt idx="140">
                  <c:v>1.0181569960926609</c:v>
                </c:pt>
                <c:pt idx="141">
                  <c:v>1.0252653298651124</c:v>
                </c:pt>
                <c:pt idx="142">
                  <c:v>1.0147699125141214</c:v>
                </c:pt>
                <c:pt idx="143">
                  <c:v>0.99222614840989398</c:v>
                </c:pt>
                <c:pt idx="144">
                  <c:v>0.9894847058735855</c:v>
                </c:pt>
                <c:pt idx="145">
                  <c:v>1.0021649941683031</c:v>
                </c:pt>
                <c:pt idx="146">
                  <c:v>1.0331518108084898</c:v>
                </c:pt>
                <c:pt idx="147">
                  <c:v>1.0118692152468014</c:v>
                </c:pt>
                <c:pt idx="148">
                  <c:v>1.0152878473615721</c:v>
                </c:pt>
                <c:pt idx="149">
                  <c:v>1.0374308388229134</c:v>
                </c:pt>
                <c:pt idx="150">
                  <c:v>1.0369515621170127</c:v>
                </c:pt>
                <c:pt idx="151">
                  <c:v>1.0486426960529194</c:v>
                </c:pt>
                <c:pt idx="152">
                  <c:v>1.0143718611728245</c:v>
                </c:pt>
                <c:pt idx="153">
                  <c:v>1.0140996265024116</c:v>
                </c:pt>
                <c:pt idx="154">
                  <c:v>1.0200688959714994</c:v>
                </c:pt>
                <c:pt idx="155">
                  <c:v>0.99253250840812157</c:v>
                </c:pt>
                <c:pt idx="156">
                  <c:v>0.98587570621469034</c:v>
                </c:pt>
                <c:pt idx="157">
                  <c:v>0.98876241371324258</c:v>
                </c:pt>
                <c:pt idx="158">
                  <c:v>1.0044828052158641</c:v>
                </c:pt>
                <c:pt idx="159">
                  <c:v>0.98637874082392685</c:v>
                </c:pt>
                <c:pt idx="160">
                  <c:v>0.99393553415777114</c:v>
                </c:pt>
                <c:pt idx="161">
                  <c:v>0.98675199961248983</c:v>
                </c:pt>
                <c:pt idx="162">
                  <c:v>0.96489332041815412</c:v>
                </c:pt>
                <c:pt idx="163">
                  <c:v>0.97164657434160284</c:v>
                </c:pt>
                <c:pt idx="164">
                  <c:v>0.9780921567383537</c:v>
                </c:pt>
                <c:pt idx="165">
                  <c:v>0.96153149419696826</c:v>
                </c:pt>
                <c:pt idx="166">
                  <c:v>0.96887467059242771</c:v>
                </c:pt>
                <c:pt idx="167">
                  <c:v>0.98305500385515221</c:v>
                </c:pt>
                <c:pt idx="168">
                  <c:v>0.9763377040495349</c:v>
                </c:pt>
                <c:pt idx="169">
                  <c:v>0.98243424656477363</c:v>
                </c:pt>
                <c:pt idx="170">
                  <c:v>0.97965473401520053</c:v>
                </c:pt>
                <c:pt idx="171">
                  <c:v>0.96396055195371477</c:v>
                </c:pt>
                <c:pt idx="172">
                  <c:v>0.96168933634745546</c:v>
                </c:pt>
                <c:pt idx="173">
                  <c:v>0.97825526705753563</c:v>
                </c:pt>
                <c:pt idx="174">
                  <c:v>0.98609163794105115</c:v>
                </c:pt>
                <c:pt idx="175">
                  <c:v>0.97913258204369269</c:v>
                </c:pt>
                <c:pt idx="176">
                  <c:v>0.96821876131990159</c:v>
                </c:pt>
                <c:pt idx="177">
                  <c:v>0.98324281938837765</c:v>
                </c:pt>
                <c:pt idx="178">
                  <c:v>0.97609509134932992</c:v>
                </c:pt>
                <c:pt idx="179">
                  <c:v>0.97463672812198587</c:v>
                </c:pt>
                <c:pt idx="180">
                  <c:v>0.98733893961814723</c:v>
                </c:pt>
                <c:pt idx="181">
                  <c:v>0.98328895717103559</c:v>
                </c:pt>
                <c:pt idx="182">
                  <c:v>0.97952040337711177</c:v>
                </c:pt>
                <c:pt idx="183">
                  <c:v>0.97911202250941864</c:v>
                </c:pt>
                <c:pt idx="184">
                  <c:v>0.97479354180198552</c:v>
                </c:pt>
                <c:pt idx="185">
                  <c:v>0.97664953527262166</c:v>
                </c:pt>
                <c:pt idx="186">
                  <c:v>0.98101579032057362</c:v>
                </c:pt>
                <c:pt idx="187">
                  <c:v>0.97559001988061289</c:v>
                </c:pt>
                <c:pt idx="188">
                  <c:v>0.97867577711481324</c:v>
                </c:pt>
                <c:pt idx="189">
                  <c:v>0.98683611115474557</c:v>
                </c:pt>
                <c:pt idx="190">
                  <c:v>0.98367366032792958</c:v>
                </c:pt>
                <c:pt idx="191">
                  <c:v>1.0102372402881938</c:v>
                </c:pt>
                <c:pt idx="192">
                  <c:v>1.0176415854321075</c:v>
                </c:pt>
                <c:pt idx="193">
                  <c:v>1.0267440919151694</c:v>
                </c:pt>
                <c:pt idx="194">
                  <c:v>1.0357361783959198</c:v>
                </c:pt>
                <c:pt idx="195">
                  <c:v>1.037078854665342</c:v>
                </c:pt>
                <c:pt idx="196">
                  <c:v>1.0404175248226804</c:v>
                </c:pt>
                <c:pt idx="197">
                  <c:v>1.0378821273670549</c:v>
                </c:pt>
                <c:pt idx="198">
                  <c:v>1.0361201541126577</c:v>
                </c:pt>
                <c:pt idx="199">
                  <c:v>1.0258704781619092</c:v>
                </c:pt>
                <c:pt idx="200">
                  <c:v>1.0129500247289784</c:v>
                </c:pt>
                <c:pt idx="201">
                  <c:v>1.0030153819956862</c:v>
                </c:pt>
                <c:pt idx="202">
                  <c:v>1.0019263906684883</c:v>
                </c:pt>
                <c:pt idx="203">
                  <c:v>0.99914835782124256</c:v>
                </c:pt>
                <c:pt idx="204">
                  <c:v>1.0209430169431264</c:v>
                </c:pt>
                <c:pt idx="205">
                  <c:v>1.0330148443225484</c:v>
                </c:pt>
                <c:pt idx="206">
                  <c:v>1.0485135243100283</c:v>
                </c:pt>
                <c:pt idx="207">
                  <c:v>1.0649759538313561</c:v>
                </c:pt>
                <c:pt idx="208">
                  <c:v>1.0200725700609901</c:v>
                </c:pt>
                <c:pt idx="209">
                  <c:v>0.94250935194485808</c:v>
                </c:pt>
                <c:pt idx="210">
                  <c:v>0.93535394376710557</c:v>
                </c:pt>
                <c:pt idx="211">
                  <c:v>0.91418767028619985</c:v>
                </c:pt>
                <c:pt idx="212">
                  <c:v>0.91438779782294088</c:v>
                </c:pt>
                <c:pt idx="213">
                  <c:v>0.9005526941149905</c:v>
                </c:pt>
                <c:pt idx="214">
                  <c:v>0.92946597353497185</c:v>
                </c:pt>
                <c:pt idx="215">
                  <c:v>0.95670104383088583</c:v>
                </c:pt>
                <c:pt idx="216">
                  <c:v>0.94083123425692705</c:v>
                </c:pt>
                <c:pt idx="217">
                  <c:v>0.97655887453288825</c:v>
                </c:pt>
                <c:pt idx="218">
                  <c:v>0.96406182679879482</c:v>
                </c:pt>
                <c:pt idx="219">
                  <c:v>0.99373056774138557</c:v>
                </c:pt>
                <c:pt idx="220">
                  <c:v>1.1070754022504996</c:v>
                </c:pt>
                <c:pt idx="221">
                  <c:v>1.1866900324302501</c:v>
                </c:pt>
                <c:pt idx="222">
                  <c:v>1.1683872123247161</c:v>
                </c:pt>
                <c:pt idx="223">
                  <c:v>1.0971920303663165</c:v>
                </c:pt>
                <c:pt idx="224">
                  <c:v>1.1035900824365994</c:v>
                </c:pt>
                <c:pt idx="225">
                  <c:v>1.1280425650566157</c:v>
                </c:pt>
                <c:pt idx="226">
                  <c:v>1.1062507554245369</c:v>
                </c:pt>
                <c:pt idx="227">
                  <c:v>1.1623402114343215</c:v>
                </c:pt>
                <c:pt idx="228">
                  <c:v>1.2305091380805808</c:v>
                </c:pt>
                <c:pt idx="229">
                  <c:v>1.2231377290455201</c:v>
                </c:pt>
                <c:pt idx="230">
                  <c:v>1.1725569577448913</c:v>
                </c:pt>
                <c:pt idx="231">
                  <c:v>1.1515479991472091</c:v>
                </c:pt>
                <c:pt idx="232">
                  <c:v>1.1428475991649281</c:v>
                </c:pt>
                <c:pt idx="233">
                  <c:v>1.0804652470515117</c:v>
                </c:pt>
                <c:pt idx="234">
                  <c:v>1.0408244617745228</c:v>
                </c:pt>
                <c:pt idx="235">
                  <c:v>1.0473029129076796</c:v>
                </c:pt>
                <c:pt idx="236">
                  <c:v>1.1223261008415308</c:v>
                </c:pt>
                <c:pt idx="237">
                  <c:v>1.1663352066860981</c:v>
                </c:pt>
                <c:pt idx="238">
                  <c:v>1.1682308694264523</c:v>
                </c:pt>
                <c:pt idx="239">
                  <c:v>1.0564323311624586</c:v>
                </c:pt>
              </c:numCache>
            </c:numRef>
          </c:val>
        </c:ser>
        <c:ser>
          <c:idx val="1"/>
          <c:order val="1"/>
          <c:tx>
            <c:strRef>
              <c:f>ratio_data_2!$A$3</c:f>
              <c:strCache>
                <c:ptCount val="1"/>
                <c:pt idx="0">
                  <c:v>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ratio_data_2!$B$3:$IG$3</c:f>
              <c:numCache>
                <c:formatCode>General</c:formatCode>
                <c:ptCount val="240"/>
                <c:pt idx="0">
                  <c:v>0.99304011164633321</c:v>
                </c:pt>
                <c:pt idx="1">
                  <c:v>0.98057012176056868</c:v>
                </c:pt>
                <c:pt idx="2">
                  <c:v>1.0113596120842274</c:v>
                </c:pt>
                <c:pt idx="3">
                  <c:v>1.0340850133412418</c:v>
                </c:pt>
                <c:pt idx="4">
                  <c:v>0.98948066089097086</c:v>
                </c:pt>
                <c:pt idx="5">
                  <c:v>0.95384443277106656</c:v>
                </c:pt>
                <c:pt idx="6">
                  <c:v>0.96365395381729269</c:v>
                </c:pt>
                <c:pt idx="7">
                  <c:v>0.97605733551450446</c:v>
                </c:pt>
                <c:pt idx="8">
                  <c:v>0.97507711167352273</c:v>
                </c:pt>
                <c:pt idx="9">
                  <c:v>0.95419801235350321</c:v>
                </c:pt>
                <c:pt idx="10">
                  <c:v>0.90529053777818036</c:v>
                </c:pt>
                <c:pt idx="11">
                  <c:v>0.94451150899330449</c:v>
                </c:pt>
                <c:pt idx="12">
                  <c:v>0.93264343730748234</c:v>
                </c:pt>
                <c:pt idx="13">
                  <c:v>0.93356584744893134</c:v>
                </c:pt>
                <c:pt idx="14">
                  <c:v>0.9272805041085006</c:v>
                </c:pt>
                <c:pt idx="15">
                  <c:v>0.89018272737155157</c:v>
                </c:pt>
                <c:pt idx="16">
                  <c:v>0.86450077237707657</c:v>
                </c:pt>
                <c:pt idx="17">
                  <c:v>0.91098633094912151</c:v>
                </c:pt>
                <c:pt idx="18">
                  <c:v>0.92724150397686178</c:v>
                </c:pt>
                <c:pt idx="19">
                  <c:v>0.90155382805044137</c:v>
                </c:pt>
                <c:pt idx="20">
                  <c:v>0.87060801881203465</c:v>
                </c:pt>
                <c:pt idx="21">
                  <c:v>0.87170342054490813</c:v>
                </c:pt>
                <c:pt idx="22">
                  <c:v>0.84587350354910629</c:v>
                </c:pt>
                <c:pt idx="23">
                  <c:v>0.85285075150343592</c:v>
                </c:pt>
                <c:pt idx="24">
                  <c:v>0.83662177338044175</c:v>
                </c:pt>
                <c:pt idx="25">
                  <c:v>0.83723083683847266</c:v>
                </c:pt>
                <c:pt idx="26">
                  <c:v>0.81039841553605463</c:v>
                </c:pt>
                <c:pt idx="27">
                  <c:v>0.79915514050380765</c:v>
                </c:pt>
                <c:pt idx="28">
                  <c:v>0.77714650994409962</c:v>
                </c:pt>
                <c:pt idx="29">
                  <c:v>0.76429550867232865</c:v>
                </c:pt>
                <c:pt idx="30">
                  <c:v>0.73664642390123891</c:v>
                </c:pt>
                <c:pt idx="31">
                  <c:v>0.68731034276574332</c:v>
                </c:pt>
                <c:pt idx="32">
                  <c:v>0.66041392889634964</c:v>
                </c:pt>
                <c:pt idx="33">
                  <c:v>0.63400354709231777</c:v>
                </c:pt>
                <c:pt idx="34">
                  <c:v>0.5807720678632895</c:v>
                </c:pt>
                <c:pt idx="35">
                  <c:v>0.51540844805954089</c:v>
                </c:pt>
                <c:pt idx="36">
                  <c:v>0.47660770745093362</c:v>
                </c:pt>
                <c:pt idx="37">
                  <c:v>0.46604778972520938</c:v>
                </c:pt>
                <c:pt idx="38">
                  <c:v>0.46440298788053547</c:v>
                </c:pt>
                <c:pt idx="39">
                  <c:v>0.4601002257833583</c:v>
                </c:pt>
                <c:pt idx="40">
                  <c:v>0.4546588387047823</c:v>
                </c:pt>
                <c:pt idx="41">
                  <c:v>0.45783666088496977</c:v>
                </c:pt>
                <c:pt idx="42">
                  <c:v>0.46305771339711088</c:v>
                </c:pt>
                <c:pt idx="43">
                  <c:v>0.4773683547114998</c:v>
                </c:pt>
                <c:pt idx="44">
                  <c:v>0.48694969531152882</c:v>
                </c:pt>
                <c:pt idx="45">
                  <c:v>0.62070077049703665</c:v>
                </c:pt>
                <c:pt idx="46">
                  <c:v>0.8565279358638096</c:v>
                </c:pt>
                <c:pt idx="47">
                  <c:v>0.97461087665943602</c:v>
                </c:pt>
                <c:pt idx="48">
                  <c:v>1.0195103586925298</c:v>
                </c:pt>
                <c:pt idx="49">
                  <c:v>1.01660022529359</c:v>
                </c:pt>
                <c:pt idx="50">
                  <c:v>0.997187790616201</c:v>
                </c:pt>
                <c:pt idx="51">
                  <c:v>0.9563910765290502</c:v>
                </c:pt>
                <c:pt idx="52">
                  <c:v>0.94829506166325561</c:v>
                </c:pt>
                <c:pt idx="53">
                  <c:v>0.93331686281555959</c:v>
                </c:pt>
                <c:pt idx="54">
                  <c:v>0.92009447345979789</c:v>
                </c:pt>
                <c:pt idx="55">
                  <c:v>0.89720929535082494</c:v>
                </c:pt>
                <c:pt idx="56">
                  <c:v>0.88382119355570765</c:v>
                </c:pt>
                <c:pt idx="57">
                  <c:v>0.88283818986747031</c:v>
                </c:pt>
                <c:pt idx="58">
                  <c:v>0.88868067783467763</c:v>
                </c:pt>
                <c:pt idx="59">
                  <c:v>0.90032370792716465</c:v>
                </c:pt>
                <c:pt idx="60">
                  <c:v>0.92407068196671738</c:v>
                </c:pt>
                <c:pt idx="61">
                  <c:v>0.94378350489864649</c:v>
                </c:pt>
                <c:pt idx="62">
                  <c:v>0.9859196273009615</c:v>
                </c:pt>
                <c:pt idx="63">
                  <c:v>0.99995266836476149</c:v>
                </c:pt>
                <c:pt idx="64">
                  <c:v>1.0083271272024938</c:v>
                </c:pt>
                <c:pt idx="65">
                  <c:v>1.0005031484897922</c:v>
                </c:pt>
                <c:pt idx="66">
                  <c:v>0.98052839458600249</c:v>
                </c:pt>
                <c:pt idx="67">
                  <c:v>0.97041179195242477</c:v>
                </c:pt>
                <c:pt idx="68">
                  <c:v>0.97574760683053474</c:v>
                </c:pt>
                <c:pt idx="69">
                  <c:v>1.0037247760158516</c:v>
                </c:pt>
                <c:pt idx="70">
                  <c:v>1.0050179329406741</c:v>
                </c:pt>
                <c:pt idx="71">
                  <c:v>0.99868804664723032</c:v>
                </c:pt>
                <c:pt idx="72">
                  <c:v>0.99806692739368097</c:v>
                </c:pt>
                <c:pt idx="73">
                  <c:v>0.99600353335677483</c:v>
                </c:pt>
                <c:pt idx="74">
                  <c:v>0.98840649400532943</c:v>
                </c:pt>
                <c:pt idx="75">
                  <c:v>0.97765614591022731</c:v>
                </c:pt>
                <c:pt idx="76">
                  <c:v>0.98610777632073099</c:v>
                </c:pt>
                <c:pt idx="77">
                  <c:v>0.99924010955087361</c:v>
                </c:pt>
                <c:pt idx="78">
                  <c:v>0.99269985328295662</c:v>
                </c:pt>
                <c:pt idx="79">
                  <c:v>0.99504947205443706</c:v>
                </c:pt>
                <c:pt idx="80">
                  <c:v>1.0047321133938201</c:v>
                </c:pt>
                <c:pt idx="81">
                  <c:v>0.99045263383980109</c:v>
                </c:pt>
                <c:pt idx="82">
                  <c:v>0.97585732530688485</c:v>
                </c:pt>
                <c:pt idx="83">
                  <c:v>0.97557066763015199</c:v>
                </c:pt>
                <c:pt idx="84">
                  <c:v>0.97495634039543377</c:v>
                </c:pt>
                <c:pt idx="85">
                  <c:v>0.97467633020505662</c:v>
                </c:pt>
                <c:pt idx="86">
                  <c:v>0.98851110981512613</c:v>
                </c:pt>
                <c:pt idx="87">
                  <c:v>0.97999350880918801</c:v>
                </c:pt>
                <c:pt idx="88">
                  <c:v>0.9684273561626966</c:v>
                </c:pt>
                <c:pt idx="89">
                  <c:v>0.97937441596959374</c:v>
                </c:pt>
                <c:pt idx="90">
                  <c:v>0.98607187622771464</c:v>
                </c:pt>
                <c:pt idx="91">
                  <c:v>0.98843149327535451</c:v>
                </c:pt>
                <c:pt idx="92">
                  <c:v>1.0019278776044847</c:v>
                </c:pt>
                <c:pt idx="93">
                  <c:v>0.99722233568890151</c:v>
                </c:pt>
                <c:pt idx="94">
                  <c:v>0.99985856172994558</c:v>
                </c:pt>
                <c:pt idx="95">
                  <c:v>1.0097326352981708</c:v>
                </c:pt>
                <c:pt idx="96">
                  <c:v>0.99651650788209023</c:v>
                </c:pt>
                <c:pt idx="97">
                  <c:v>1.0040267849063433</c:v>
                </c:pt>
                <c:pt idx="98">
                  <c:v>1.004005124712892</c:v>
                </c:pt>
                <c:pt idx="99">
                  <c:v>0.99745609716067607</c:v>
                </c:pt>
                <c:pt idx="100">
                  <c:v>1.0052228391401479</c:v>
                </c:pt>
                <c:pt idx="101">
                  <c:v>1.0132117228891402</c:v>
                </c:pt>
                <c:pt idx="102">
                  <c:v>1.0232680792976139</c:v>
                </c:pt>
                <c:pt idx="103">
                  <c:v>1.0195677829524235</c:v>
                </c:pt>
                <c:pt idx="104">
                  <c:v>1.0257337608174308</c:v>
                </c:pt>
                <c:pt idx="105">
                  <c:v>1.0183123088302921</c:v>
                </c:pt>
                <c:pt idx="106">
                  <c:v>1.0086729561458361</c:v>
                </c:pt>
                <c:pt idx="107">
                  <c:v>1.0139210813895994</c:v>
                </c:pt>
                <c:pt idx="108">
                  <c:v>1.0130816656414952</c:v>
                </c:pt>
                <c:pt idx="109">
                  <c:v>0.99634559783964649</c:v>
                </c:pt>
                <c:pt idx="110">
                  <c:v>0.99372563215010445</c:v>
                </c:pt>
                <c:pt idx="111">
                  <c:v>1.0054797480859448</c:v>
                </c:pt>
                <c:pt idx="112">
                  <c:v>0.99131136006071641</c:v>
                </c:pt>
                <c:pt idx="113">
                  <c:v>1.0048050043350381</c:v>
                </c:pt>
                <c:pt idx="114">
                  <c:v>1.0044575280372687</c:v>
                </c:pt>
                <c:pt idx="115">
                  <c:v>1.0059109755679676</c:v>
                </c:pt>
                <c:pt idx="116">
                  <c:v>1.027814534248644</c:v>
                </c:pt>
                <c:pt idx="117">
                  <c:v>1.0192601206483041</c:v>
                </c:pt>
                <c:pt idx="118">
                  <c:v>1.0110358759492724</c:v>
                </c:pt>
                <c:pt idx="119">
                  <c:v>0.98630242400923318</c:v>
                </c:pt>
                <c:pt idx="120">
                  <c:v>1.0027172296158215</c:v>
                </c:pt>
                <c:pt idx="121">
                  <c:v>0.99353784370203246</c:v>
                </c:pt>
                <c:pt idx="122">
                  <c:v>0.99718046115029457</c:v>
                </c:pt>
                <c:pt idx="123">
                  <c:v>0.99610243077662286</c:v>
                </c:pt>
                <c:pt idx="124">
                  <c:v>0.99029598414699649</c:v>
                </c:pt>
                <c:pt idx="125">
                  <c:v>0.98952945500514433</c:v>
                </c:pt>
                <c:pt idx="126">
                  <c:v>0.9863318341166365</c:v>
                </c:pt>
                <c:pt idx="127">
                  <c:v>1.0060056526832144</c:v>
                </c:pt>
                <c:pt idx="128">
                  <c:v>1.0291869605490549</c:v>
                </c:pt>
                <c:pt idx="129">
                  <c:v>1.0296602575590728</c:v>
                </c:pt>
                <c:pt idx="130">
                  <c:v>1.0198476624358277</c:v>
                </c:pt>
                <c:pt idx="131">
                  <c:v>1.0317601732867701</c:v>
                </c:pt>
                <c:pt idx="132">
                  <c:v>1.0203936914076088</c:v>
                </c:pt>
                <c:pt idx="133">
                  <c:v>1.027575146742304</c:v>
                </c:pt>
                <c:pt idx="134">
                  <c:v>1.0366067325032604</c:v>
                </c:pt>
                <c:pt idx="135">
                  <c:v>1.0566869848829121</c:v>
                </c:pt>
                <c:pt idx="136">
                  <c:v>1.0479086834033478</c:v>
                </c:pt>
                <c:pt idx="137">
                  <c:v>1.0373007878592326</c:v>
                </c:pt>
                <c:pt idx="138">
                  <c:v>1.057235405027759</c:v>
                </c:pt>
                <c:pt idx="139">
                  <c:v>1.0518357637032967</c:v>
                </c:pt>
                <c:pt idx="140">
                  <c:v>1.0373252513395477</c:v>
                </c:pt>
                <c:pt idx="141">
                  <c:v>1.0384748784773958</c:v>
                </c:pt>
                <c:pt idx="142">
                  <c:v>1.0274428931954016</c:v>
                </c:pt>
                <c:pt idx="143">
                  <c:v>1.0168526830714884</c:v>
                </c:pt>
                <c:pt idx="144">
                  <c:v>1.0068833173417879</c:v>
                </c:pt>
                <c:pt idx="145">
                  <c:v>1.006700219989684</c:v>
                </c:pt>
                <c:pt idx="146">
                  <c:v>1.0216467595030418</c:v>
                </c:pt>
                <c:pt idx="147">
                  <c:v>1.0281574063258474</c:v>
                </c:pt>
                <c:pt idx="148">
                  <c:v>1.0127465686838193</c:v>
                </c:pt>
                <c:pt idx="149">
                  <c:v>1.0114819446615622</c:v>
                </c:pt>
                <c:pt idx="150">
                  <c:v>1.0216653805463118</c:v>
                </c:pt>
                <c:pt idx="151">
                  <c:v>1.0342504678439401</c:v>
                </c:pt>
                <c:pt idx="152">
                  <c:v>1.0244007584176478</c:v>
                </c:pt>
                <c:pt idx="153">
                  <c:v>1.0248650764302161</c:v>
                </c:pt>
                <c:pt idx="154">
                  <c:v>1.0248742997057756</c:v>
                </c:pt>
                <c:pt idx="155">
                  <c:v>1.0205874894440501</c:v>
                </c:pt>
                <c:pt idx="156">
                  <c:v>1.0055592595852318</c:v>
                </c:pt>
                <c:pt idx="157">
                  <c:v>1.0002505225099769</c:v>
                </c:pt>
                <c:pt idx="158">
                  <c:v>1.0060215498426264</c:v>
                </c:pt>
                <c:pt idx="159">
                  <c:v>1.0057005444203022</c:v>
                </c:pt>
                <c:pt idx="160">
                  <c:v>1.0004740144628033</c:v>
                </c:pt>
                <c:pt idx="161">
                  <c:v>0.99362921627009893</c:v>
                </c:pt>
                <c:pt idx="162">
                  <c:v>0.98770230348712829</c:v>
                </c:pt>
                <c:pt idx="163">
                  <c:v>0.98393450580635322</c:v>
                </c:pt>
                <c:pt idx="164">
                  <c:v>0.98769554030111262</c:v>
                </c:pt>
                <c:pt idx="165">
                  <c:v>0.9832609886636593</c:v>
                </c:pt>
                <c:pt idx="166">
                  <c:v>0.98172346532612309</c:v>
                </c:pt>
                <c:pt idx="167">
                  <c:v>0.98019941331595062</c:v>
                </c:pt>
                <c:pt idx="168">
                  <c:v>0.97072438297018582</c:v>
                </c:pt>
                <c:pt idx="169">
                  <c:v>0.9789452628454558</c:v>
                </c:pt>
                <c:pt idx="170">
                  <c:v>0.96927518177353478</c:v>
                </c:pt>
                <c:pt idx="171">
                  <c:v>0.97348675722220057</c:v>
                </c:pt>
                <c:pt idx="172">
                  <c:v>0.97473058342623553</c:v>
                </c:pt>
                <c:pt idx="173">
                  <c:v>0.9899760846007245</c:v>
                </c:pt>
                <c:pt idx="174">
                  <c:v>0.99042157881458481</c:v>
                </c:pt>
                <c:pt idx="175">
                  <c:v>0.98809104912930945</c:v>
                </c:pt>
                <c:pt idx="176">
                  <c:v>0.97980534846894274</c:v>
                </c:pt>
                <c:pt idx="177">
                  <c:v>0.98663108523370535</c:v>
                </c:pt>
                <c:pt idx="178">
                  <c:v>0.97831221189748452</c:v>
                </c:pt>
                <c:pt idx="179">
                  <c:v>0.97754109625244578</c:v>
                </c:pt>
                <c:pt idx="180">
                  <c:v>0.98134467167766759</c:v>
                </c:pt>
                <c:pt idx="181">
                  <c:v>0.97764343609830984</c:v>
                </c:pt>
                <c:pt idx="182">
                  <c:v>0.97122541748409319</c:v>
                </c:pt>
                <c:pt idx="183">
                  <c:v>0.96981431513413263</c:v>
                </c:pt>
                <c:pt idx="184">
                  <c:v>0.97492112431043365</c:v>
                </c:pt>
                <c:pt idx="185">
                  <c:v>0.97122786395301064</c:v>
                </c:pt>
                <c:pt idx="186">
                  <c:v>0.96821178997812229</c:v>
                </c:pt>
                <c:pt idx="187">
                  <c:v>0.96336962769812795</c:v>
                </c:pt>
                <c:pt idx="188">
                  <c:v>0.96338771687374325</c:v>
                </c:pt>
                <c:pt idx="189">
                  <c:v>0.96244947608375186</c:v>
                </c:pt>
                <c:pt idx="190">
                  <c:v>0.97067384260530698</c:v>
                </c:pt>
                <c:pt idx="191">
                  <c:v>1.0095302480358608</c:v>
                </c:pt>
                <c:pt idx="192">
                  <c:v>1.0208096314386979</c:v>
                </c:pt>
                <c:pt idx="193">
                  <c:v>1.0258187870054714</c:v>
                </c:pt>
                <c:pt idx="194">
                  <c:v>1.0263965991851332</c:v>
                </c:pt>
                <c:pt idx="195">
                  <c:v>1.0288102920040985</c:v>
                </c:pt>
                <c:pt idx="196">
                  <c:v>1.0307479633525372</c:v>
                </c:pt>
                <c:pt idx="197">
                  <c:v>1.0264019384083161</c:v>
                </c:pt>
                <c:pt idx="198">
                  <c:v>1.0230388316920322</c:v>
                </c:pt>
                <c:pt idx="199">
                  <c:v>1.0144619021843326</c:v>
                </c:pt>
                <c:pt idx="200">
                  <c:v>1.0027836932919558</c:v>
                </c:pt>
                <c:pt idx="201">
                  <c:v>0.99696941664045702</c:v>
                </c:pt>
                <c:pt idx="202">
                  <c:v>0.99177955042549781</c:v>
                </c:pt>
                <c:pt idx="203">
                  <c:v>0.99258085551831043</c:v>
                </c:pt>
                <c:pt idx="204">
                  <c:v>1.0022428433234207</c:v>
                </c:pt>
                <c:pt idx="205">
                  <c:v>1.0112138340243693</c:v>
                </c:pt>
                <c:pt idx="206">
                  <c:v>1.0299526589584951</c:v>
                </c:pt>
                <c:pt idx="207">
                  <c:v>1.0286985114940839</c:v>
                </c:pt>
                <c:pt idx="208">
                  <c:v>0.97598329625331448</c:v>
                </c:pt>
                <c:pt idx="209">
                  <c:v>0.92234806114839663</c:v>
                </c:pt>
                <c:pt idx="210">
                  <c:v>0.90851035991102602</c:v>
                </c:pt>
                <c:pt idx="211">
                  <c:v>0.91575876352946461</c:v>
                </c:pt>
                <c:pt idx="212">
                  <c:v>0.91025314334783058</c:v>
                </c:pt>
                <c:pt idx="213">
                  <c:v>0.91276992342083663</c:v>
                </c:pt>
                <c:pt idx="214">
                  <c:v>0.94047721650995064</c:v>
                </c:pt>
                <c:pt idx="215">
                  <c:v>0.9420364195947678</c:v>
                </c:pt>
                <c:pt idx="216">
                  <c:v>0.93571847777304673</c:v>
                </c:pt>
                <c:pt idx="217">
                  <c:v>0.93879249588884783</c:v>
                </c:pt>
                <c:pt idx="218">
                  <c:v>0.96041609647267634</c:v>
                </c:pt>
                <c:pt idx="219">
                  <c:v>0.97377610812655169</c:v>
                </c:pt>
                <c:pt idx="220">
                  <c:v>1.0725057484994176</c:v>
                </c:pt>
                <c:pt idx="221">
                  <c:v>1.1226819498559413</c:v>
                </c:pt>
                <c:pt idx="222">
                  <c:v>1.1373868455084055</c:v>
                </c:pt>
                <c:pt idx="223">
                  <c:v>1.1014290693621458</c:v>
                </c:pt>
                <c:pt idx="224">
                  <c:v>1.1000146137109084</c:v>
                </c:pt>
                <c:pt idx="225">
                  <c:v>1.1174215939819219</c:v>
                </c:pt>
                <c:pt idx="226">
                  <c:v>1.0988350575421633</c:v>
                </c:pt>
                <c:pt idx="227">
                  <c:v>1.1146141120896558</c:v>
                </c:pt>
                <c:pt idx="228">
                  <c:v>1.1733334745044892</c:v>
                </c:pt>
                <c:pt idx="229">
                  <c:v>1.17013379420617</c:v>
                </c:pt>
                <c:pt idx="230">
                  <c:v>1.1240736160467721</c:v>
                </c:pt>
                <c:pt idx="231">
                  <c:v>1.0976638541798112</c:v>
                </c:pt>
                <c:pt idx="232">
                  <c:v>1.0985622337719041</c:v>
                </c:pt>
                <c:pt idx="233">
                  <c:v>1.0841827367987378</c:v>
                </c:pt>
                <c:pt idx="234">
                  <c:v>1.0342713183125172</c:v>
                </c:pt>
                <c:pt idx="235">
                  <c:v>1.0071580230222141</c:v>
                </c:pt>
                <c:pt idx="236">
                  <c:v>1.0631607616964567</c:v>
                </c:pt>
                <c:pt idx="237">
                  <c:v>1.0640845768404823</c:v>
                </c:pt>
                <c:pt idx="238">
                  <c:v>1.0502300394353321</c:v>
                </c:pt>
                <c:pt idx="239">
                  <c:v>1.0680955894306401</c:v>
                </c:pt>
              </c:numCache>
            </c:numRef>
          </c:val>
        </c:ser>
        <c:ser>
          <c:idx val="2"/>
          <c:order val="2"/>
          <c:tx>
            <c:strRef>
              <c:f>ratio_data_2!$A$4</c:f>
              <c:strCache>
                <c:ptCount val="1"/>
                <c:pt idx="0">
                  <c:v>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ratio_data_2!$B$4:$IG$4</c:f>
              <c:numCache>
                <c:formatCode>General</c:formatCode>
                <c:ptCount val="240"/>
                <c:pt idx="0">
                  <c:v>0.97078196582709053</c:v>
                </c:pt>
                <c:pt idx="1">
                  <c:v>0.96914339363165125</c:v>
                </c:pt>
                <c:pt idx="2">
                  <c:v>0.96942883309065264</c:v>
                </c:pt>
                <c:pt idx="3">
                  <c:v>0.96541890888542836</c:v>
                </c:pt>
                <c:pt idx="4">
                  <c:v>0.97223084390498382</c:v>
                </c:pt>
                <c:pt idx="5">
                  <c:v>0.94579373692988011</c:v>
                </c:pt>
                <c:pt idx="6">
                  <c:v>0.92970961316699996</c:v>
                </c:pt>
                <c:pt idx="7">
                  <c:v>0.92738254684472543</c:v>
                </c:pt>
                <c:pt idx="8">
                  <c:v>0.95188528263235395</c:v>
                </c:pt>
                <c:pt idx="9">
                  <c:v>0.9514444673929886</c:v>
                </c:pt>
                <c:pt idx="10">
                  <c:v>0.94229966338752313</c:v>
                </c:pt>
                <c:pt idx="11">
                  <c:v>0.9207738937421307</c:v>
                </c:pt>
                <c:pt idx="12">
                  <c:v>0.92855051244509623</c:v>
                </c:pt>
                <c:pt idx="13">
                  <c:v>0.89316659850730873</c:v>
                </c:pt>
                <c:pt idx="14">
                  <c:v>0.93790188064224511</c:v>
                </c:pt>
                <c:pt idx="15">
                  <c:v>0.93010223207761755</c:v>
                </c:pt>
                <c:pt idx="16">
                  <c:v>0.89322036013327177</c:v>
                </c:pt>
                <c:pt idx="17">
                  <c:v>0.90722848780965659</c:v>
                </c:pt>
                <c:pt idx="18">
                  <c:v>0.89167199926867302</c:v>
                </c:pt>
                <c:pt idx="19">
                  <c:v>0.91264481679693665</c:v>
                </c:pt>
                <c:pt idx="20">
                  <c:v>0.88029523184450864</c:v>
                </c:pt>
                <c:pt idx="21">
                  <c:v>0.84719092305450117</c:v>
                </c:pt>
                <c:pt idx="22">
                  <c:v>0.84351092100372249</c:v>
                </c:pt>
                <c:pt idx="23">
                  <c:v>0.80888515448137865</c:v>
                </c:pt>
                <c:pt idx="24">
                  <c:v>0.82451099799090088</c:v>
                </c:pt>
                <c:pt idx="25">
                  <c:v>0.83244406109902003</c:v>
                </c:pt>
                <c:pt idx="26">
                  <c:v>0.83346790860416609</c:v>
                </c:pt>
                <c:pt idx="27">
                  <c:v>0.80092925796018966</c:v>
                </c:pt>
                <c:pt idx="28">
                  <c:v>0.76414795402771363</c:v>
                </c:pt>
                <c:pt idx="29">
                  <c:v>0.75156573690811646</c:v>
                </c:pt>
                <c:pt idx="30">
                  <c:v>0.71711645184389561</c:v>
                </c:pt>
                <c:pt idx="31">
                  <c:v>0.70241810471397248</c:v>
                </c:pt>
                <c:pt idx="32">
                  <c:v>0.69514999181061088</c:v>
                </c:pt>
                <c:pt idx="33">
                  <c:v>0.67131382900552794</c:v>
                </c:pt>
                <c:pt idx="34">
                  <c:v>0.65353856518033449</c:v>
                </c:pt>
                <c:pt idx="35">
                  <c:v>0.65930569616419921</c:v>
                </c:pt>
                <c:pt idx="36">
                  <c:v>0.71781083208374441</c:v>
                </c:pt>
                <c:pt idx="37">
                  <c:v>0.71687412929394223</c:v>
                </c:pt>
                <c:pt idx="38">
                  <c:v>0.71310712539239351</c:v>
                </c:pt>
                <c:pt idx="39">
                  <c:v>0.70126875867692107</c:v>
                </c:pt>
                <c:pt idx="40">
                  <c:v>0.70321954901946726</c:v>
                </c:pt>
                <c:pt idx="41">
                  <c:v>0.70777844315099692</c:v>
                </c:pt>
                <c:pt idx="42">
                  <c:v>0.72137753932223558</c:v>
                </c:pt>
                <c:pt idx="43">
                  <c:v>0.74242838559160629</c:v>
                </c:pt>
                <c:pt idx="44">
                  <c:v>0.7782059849807571</c:v>
                </c:pt>
                <c:pt idx="45">
                  <c:v>0.82171141954015259</c:v>
                </c:pt>
                <c:pt idx="46">
                  <c:v>0.86568336261993262</c:v>
                </c:pt>
                <c:pt idx="47">
                  <c:v>0.96275740983216251</c:v>
                </c:pt>
                <c:pt idx="48">
                  <c:v>1.0162008824641158</c:v>
                </c:pt>
                <c:pt idx="49">
                  <c:v>1.0143927998937541</c:v>
                </c:pt>
                <c:pt idx="50">
                  <c:v>0.98846566052321749</c:v>
                </c:pt>
                <c:pt idx="51">
                  <c:v>0.93162402514450282</c:v>
                </c:pt>
                <c:pt idx="52">
                  <c:v>0.89587645370444491</c:v>
                </c:pt>
                <c:pt idx="53">
                  <c:v>0.86544096426449479</c:v>
                </c:pt>
                <c:pt idx="54">
                  <c:v>0.84447299673877774</c:v>
                </c:pt>
                <c:pt idx="55">
                  <c:v>0.82252464249864343</c:v>
                </c:pt>
                <c:pt idx="56">
                  <c:v>0.81428437328183878</c:v>
                </c:pt>
                <c:pt idx="57">
                  <c:v>0.81201566130001779</c:v>
                </c:pt>
                <c:pt idx="58">
                  <c:v>0.8039012175774618</c:v>
                </c:pt>
                <c:pt idx="59">
                  <c:v>0.82923793988448535</c:v>
                </c:pt>
                <c:pt idx="60">
                  <c:v>0.85815765614400108</c:v>
                </c:pt>
                <c:pt idx="61">
                  <c:v>0.8946916490248904</c:v>
                </c:pt>
                <c:pt idx="62">
                  <c:v>0.95756314092698347</c:v>
                </c:pt>
                <c:pt idx="63">
                  <c:v>0.98516158283618049</c:v>
                </c:pt>
                <c:pt idx="64">
                  <c:v>0.99035707929522432</c:v>
                </c:pt>
                <c:pt idx="65">
                  <c:v>0.98891771907186377</c:v>
                </c:pt>
                <c:pt idx="66">
                  <c:v>0.96080265741220161</c:v>
                </c:pt>
                <c:pt idx="67">
                  <c:v>0.955852304448495</c:v>
                </c:pt>
                <c:pt idx="68">
                  <c:v>0.97490360341446303</c:v>
                </c:pt>
                <c:pt idx="69">
                  <c:v>0.99488558081709988</c:v>
                </c:pt>
                <c:pt idx="70">
                  <c:v>0.99318823534795486</c:v>
                </c:pt>
                <c:pt idx="71">
                  <c:v>0.98246921825176559</c:v>
                </c:pt>
                <c:pt idx="72">
                  <c:v>0.98997846430757763</c:v>
                </c:pt>
                <c:pt idx="73">
                  <c:v>0.98467425213783188</c:v>
                </c:pt>
                <c:pt idx="74">
                  <c:v>0.97052039526303568</c:v>
                </c:pt>
                <c:pt idx="75">
                  <c:v>0.95437959569720232</c:v>
                </c:pt>
                <c:pt idx="76">
                  <c:v>0.96583025070814665</c:v>
                </c:pt>
                <c:pt idx="77">
                  <c:v>0.98124681529992552</c:v>
                </c:pt>
                <c:pt idx="78">
                  <c:v>0.97311345353201173</c:v>
                </c:pt>
                <c:pt idx="79">
                  <c:v>0.97544279323348781</c:v>
                </c:pt>
                <c:pt idx="80">
                  <c:v>0.9650704888601116</c:v>
                </c:pt>
                <c:pt idx="81">
                  <c:v>0.96528867437101373</c:v>
                </c:pt>
                <c:pt idx="82">
                  <c:v>0.95164243727167674</c:v>
                </c:pt>
                <c:pt idx="83">
                  <c:v>0.94611155323031115</c:v>
                </c:pt>
                <c:pt idx="84">
                  <c:v>0.9429116837567284</c:v>
                </c:pt>
                <c:pt idx="85">
                  <c:v>0.95099946930833301</c:v>
                </c:pt>
                <c:pt idx="86">
                  <c:v>0.96495204770965559</c:v>
                </c:pt>
                <c:pt idx="87">
                  <c:v>0.95949162364172802</c:v>
                </c:pt>
                <c:pt idx="88">
                  <c:v>0.94837725037903764</c:v>
                </c:pt>
                <c:pt idx="89">
                  <c:v>0.97019099078481164</c:v>
                </c:pt>
                <c:pt idx="90">
                  <c:v>0.99106818569278887</c:v>
                </c:pt>
                <c:pt idx="91">
                  <c:v>0.99216318699579908</c:v>
                </c:pt>
                <c:pt idx="92">
                  <c:v>1.0008774484259571</c:v>
                </c:pt>
                <c:pt idx="93">
                  <c:v>0.9925288568994769</c:v>
                </c:pt>
                <c:pt idx="94">
                  <c:v>0.99011203463750697</c:v>
                </c:pt>
                <c:pt idx="95">
                  <c:v>0.99452993386633459</c:v>
                </c:pt>
                <c:pt idx="96">
                  <c:v>0.99153995655653371</c:v>
                </c:pt>
                <c:pt idx="97">
                  <c:v>0.98065821306415391</c:v>
                </c:pt>
                <c:pt idx="98">
                  <c:v>0.98842047516563258</c:v>
                </c:pt>
                <c:pt idx="99">
                  <c:v>0.97679695101484165</c:v>
                </c:pt>
                <c:pt idx="100">
                  <c:v>1.0000387563517361</c:v>
                </c:pt>
                <c:pt idx="101">
                  <c:v>1.0044249320240364</c:v>
                </c:pt>
                <c:pt idx="102">
                  <c:v>1.0172601393446938</c:v>
                </c:pt>
                <c:pt idx="103">
                  <c:v>1.0076339624325168</c:v>
                </c:pt>
                <c:pt idx="104">
                  <c:v>1.0157994043965537</c:v>
                </c:pt>
                <c:pt idx="105">
                  <c:v>1.005952298747391</c:v>
                </c:pt>
                <c:pt idx="106">
                  <c:v>1.0049109481403875</c:v>
                </c:pt>
                <c:pt idx="107">
                  <c:v>1.0076682368294434</c:v>
                </c:pt>
                <c:pt idx="108">
                  <c:v>0.99989338192532728</c:v>
                </c:pt>
                <c:pt idx="109">
                  <c:v>0.99604817370230236</c:v>
                </c:pt>
                <c:pt idx="110">
                  <c:v>0.98836647612913608</c:v>
                </c:pt>
                <c:pt idx="111">
                  <c:v>0.99527184352247755</c:v>
                </c:pt>
                <c:pt idx="112">
                  <c:v>0.99155520614772652</c:v>
                </c:pt>
                <c:pt idx="113">
                  <c:v>0.99844307113517661</c:v>
                </c:pt>
                <c:pt idx="114">
                  <c:v>1.0024050803945412</c:v>
                </c:pt>
                <c:pt idx="115">
                  <c:v>1.0187796817285528</c:v>
                </c:pt>
                <c:pt idx="116">
                  <c:v>1.0146640764309438</c:v>
                </c:pt>
                <c:pt idx="117">
                  <c:v>1.0126465773852866</c:v>
                </c:pt>
                <c:pt idx="118">
                  <c:v>0.99164440097332895</c:v>
                </c:pt>
                <c:pt idx="119">
                  <c:v>0.99147451807853471</c:v>
                </c:pt>
                <c:pt idx="120">
                  <c:v>0.98670189288371679</c:v>
                </c:pt>
                <c:pt idx="121">
                  <c:v>0.98949295187472197</c:v>
                </c:pt>
                <c:pt idx="122">
                  <c:v>0.98543426358766417</c:v>
                </c:pt>
                <c:pt idx="123">
                  <c:v>0.9891545391545391</c:v>
                </c:pt>
                <c:pt idx="124">
                  <c:v>0.97297199769053322</c:v>
                </c:pt>
                <c:pt idx="125">
                  <c:v>0.96553741594735931</c:v>
                </c:pt>
                <c:pt idx="126">
                  <c:v>0.98769431257563178</c:v>
                </c:pt>
                <c:pt idx="127">
                  <c:v>1.00825464122824</c:v>
                </c:pt>
                <c:pt idx="128">
                  <c:v>1.0209692988143051</c:v>
                </c:pt>
                <c:pt idx="129">
                  <c:v>1.0207225457921836</c:v>
                </c:pt>
                <c:pt idx="130">
                  <c:v>1.0270107001256796</c:v>
                </c:pt>
                <c:pt idx="131">
                  <c:v>1.0322560480090017</c:v>
                </c:pt>
                <c:pt idx="132">
                  <c:v>1.0267156743536481</c:v>
                </c:pt>
                <c:pt idx="133">
                  <c:v>1.0385018315790955</c:v>
                </c:pt>
                <c:pt idx="134">
                  <c:v>1.0423469533640237</c:v>
                </c:pt>
                <c:pt idx="135">
                  <c:v>1.0342820880777102</c:v>
                </c:pt>
                <c:pt idx="136">
                  <c:v>1.0346654534247179</c:v>
                </c:pt>
                <c:pt idx="137">
                  <c:v>1.0471452191917541</c:v>
                </c:pt>
                <c:pt idx="138">
                  <c:v>1.0584716907222698</c:v>
                </c:pt>
                <c:pt idx="139">
                  <c:v>1.0513559206386538</c:v>
                </c:pt>
                <c:pt idx="140">
                  <c:v>1.023609052428903</c:v>
                </c:pt>
                <c:pt idx="141">
                  <c:v>1.0285068780457713</c:v>
                </c:pt>
                <c:pt idx="142">
                  <c:v>1.0355679614686941</c:v>
                </c:pt>
                <c:pt idx="143">
                  <c:v>1.0138228334465711</c:v>
                </c:pt>
                <c:pt idx="144">
                  <c:v>1.0080475171803129</c:v>
                </c:pt>
                <c:pt idx="145">
                  <c:v>1.0087629149048005</c:v>
                </c:pt>
                <c:pt idx="146">
                  <c:v>1.0188921009453864</c:v>
                </c:pt>
                <c:pt idx="147">
                  <c:v>1.0215645808185039</c:v>
                </c:pt>
                <c:pt idx="148">
                  <c:v>1.0277795055201349</c:v>
                </c:pt>
                <c:pt idx="149">
                  <c:v>1.0301347767420939</c:v>
                </c:pt>
                <c:pt idx="150">
                  <c:v>1.0330270538287523</c:v>
                </c:pt>
                <c:pt idx="151">
                  <c:v>1.0187222986397657</c:v>
                </c:pt>
                <c:pt idx="152">
                  <c:v>1.0205664322372172</c:v>
                </c:pt>
                <c:pt idx="153">
                  <c:v>1.0299921073401714</c:v>
                </c:pt>
                <c:pt idx="154">
                  <c:v>1.0355229374137342</c:v>
                </c:pt>
                <c:pt idx="155">
                  <c:v>1.0178237214363437</c:v>
                </c:pt>
                <c:pt idx="156">
                  <c:v>1.0016350207221099</c:v>
                </c:pt>
                <c:pt idx="157">
                  <c:v>1.0020888891983541</c:v>
                </c:pt>
                <c:pt idx="158">
                  <c:v>1.012340980754594</c:v>
                </c:pt>
                <c:pt idx="159">
                  <c:v>1.0098189851297437</c:v>
                </c:pt>
                <c:pt idx="160">
                  <c:v>0.99335322929141157</c:v>
                </c:pt>
                <c:pt idx="161">
                  <c:v>0.98410486065240976</c:v>
                </c:pt>
                <c:pt idx="162">
                  <c:v>0.9740656253446407</c:v>
                </c:pt>
                <c:pt idx="163">
                  <c:v>0.98001096958985856</c:v>
                </c:pt>
                <c:pt idx="164">
                  <c:v>0.98250774889883941</c:v>
                </c:pt>
                <c:pt idx="165">
                  <c:v>0.97795799957132268</c:v>
                </c:pt>
                <c:pt idx="166">
                  <c:v>0.98685498597488652</c:v>
                </c:pt>
                <c:pt idx="167">
                  <c:v>0.97809420944739678</c:v>
                </c:pt>
                <c:pt idx="168">
                  <c:v>0.96563030934773508</c:v>
                </c:pt>
                <c:pt idx="169">
                  <c:v>0.97923541247485124</c:v>
                </c:pt>
                <c:pt idx="170">
                  <c:v>0.97791317322722737</c:v>
                </c:pt>
                <c:pt idx="171">
                  <c:v>0.97894861957620083</c:v>
                </c:pt>
                <c:pt idx="172">
                  <c:v>0.97995288395774749</c:v>
                </c:pt>
                <c:pt idx="173">
                  <c:v>0.98295754320632656</c:v>
                </c:pt>
                <c:pt idx="174">
                  <c:v>0.98702424357092822</c:v>
                </c:pt>
                <c:pt idx="175">
                  <c:v>0.98034498930220348</c:v>
                </c:pt>
                <c:pt idx="176">
                  <c:v>0.98525923847899921</c:v>
                </c:pt>
                <c:pt idx="177">
                  <c:v>0.98113462213326852</c:v>
                </c:pt>
                <c:pt idx="178">
                  <c:v>0.97880149316677734</c:v>
                </c:pt>
                <c:pt idx="179">
                  <c:v>0.97717321455571926</c:v>
                </c:pt>
                <c:pt idx="180">
                  <c:v>0.97452288753808114</c:v>
                </c:pt>
                <c:pt idx="181">
                  <c:v>0.97157591277073663</c:v>
                </c:pt>
                <c:pt idx="182">
                  <c:v>0.97484698649667301</c:v>
                </c:pt>
                <c:pt idx="183">
                  <c:v>0.97133652625563249</c:v>
                </c:pt>
                <c:pt idx="184">
                  <c:v>0.9727742769429637</c:v>
                </c:pt>
                <c:pt idx="185">
                  <c:v>0.97389728287968969</c:v>
                </c:pt>
                <c:pt idx="186">
                  <c:v>0.97000994423674869</c:v>
                </c:pt>
                <c:pt idx="187">
                  <c:v>0.96593027000126852</c:v>
                </c:pt>
                <c:pt idx="188">
                  <c:v>0.95992263719809612</c:v>
                </c:pt>
                <c:pt idx="189">
                  <c:v>0.95016238373009509</c:v>
                </c:pt>
                <c:pt idx="190">
                  <c:v>0.94428716901624665</c:v>
                </c:pt>
                <c:pt idx="191">
                  <c:v>0.96506475113066559</c:v>
                </c:pt>
                <c:pt idx="192">
                  <c:v>0.97273769057874071</c:v>
                </c:pt>
                <c:pt idx="193">
                  <c:v>0.9752642714057026</c:v>
                </c:pt>
                <c:pt idx="194">
                  <c:v>0.97573004749965875</c:v>
                </c:pt>
                <c:pt idx="195">
                  <c:v>0.97304600610254921</c:v>
                </c:pt>
                <c:pt idx="196">
                  <c:v>0.96914979391848277</c:v>
                </c:pt>
                <c:pt idx="197">
                  <c:v>0.96302122554212655</c:v>
                </c:pt>
                <c:pt idx="198">
                  <c:v>0.95972535279371096</c:v>
                </c:pt>
                <c:pt idx="199">
                  <c:v>0.95065430872779433</c:v>
                </c:pt>
                <c:pt idx="200">
                  <c:v>0.94788757122563949</c:v>
                </c:pt>
                <c:pt idx="201">
                  <c:v>0.94230619828825157</c:v>
                </c:pt>
                <c:pt idx="202">
                  <c:v>0.93716079303905597</c:v>
                </c:pt>
                <c:pt idx="203">
                  <c:v>0.93452243449540195</c:v>
                </c:pt>
                <c:pt idx="204">
                  <c:v>0.930491303733466</c:v>
                </c:pt>
                <c:pt idx="205">
                  <c:v>0.93688828093677068</c:v>
                </c:pt>
                <c:pt idx="206">
                  <c:v>0.94033551504706636</c:v>
                </c:pt>
                <c:pt idx="207">
                  <c:v>0.93999390148424677</c:v>
                </c:pt>
                <c:pt idx="208">
                  <c:v>0.90079780382559571</c:v>
                </c:pt>
                <c:pt idx="209">
                  <c:v>0.90078697919051709</c:v>
                </c:pt>
                <c:pt idx="210">
                  <c:v>0.91810844751597764</c:v>
                </c:pt>
                <c:pt idx="211">
                  <c:v>0.91645259302028359</c:v>
                </c:pt>
                <c:pt idx="212">
                  <c:v>0.91262414679665349</c:v>
                </c:pt>
                <c:pt idx="213">
                  <c:v>0.93193387939048056</c:v>
                </c:pt>
                <c:pt idx="214">
                  <c:v>0.93948298989536339</c:v>
                </c:pt>
                <c:pt idx="215">
                  <c:v>0.94080727118577989</c:v>
                </c:pt>
                <c:pt idx="216">
                  <c:v>0.95146480416949764</c:v>
                </c:pt>
                <c:pt idx="217">
                  <c:v>0.95265254650196318</c:v>
                </c:pt>
                <c:pt idx="218">
                  <c:v>0.95709432346006562</c:v>
                </c:pt>
                <c:pt idx="219">
                  <c:v>0.95717564002964173</c:v>
                </c:pt>
                <c:pt idx="220">
                  <c:v>1.0200293533626836</c:v>
                </c:pt>
                <c:pt idx="221">
                  <c:v>1.0606436583698378</c:v>
                </c:pt>
                <c:pt idx="222">
                  <c:v>1.0699078329565501</c:v>
                </c:pt>
                <c:pt idx="223">
                  <c:v>1.0624214710030344</c:v>
                </c:pt>
                <c:pt idx="224">
                  <c:v>1.053829345470698</c:v>
                </c:pt>
                <c:pt idx="225">
                  <c:v>1.0677627447622311</c:v>
                </c:pt>
                <c:pt idx="226">
                  <c:v>1.0690333142409139</c:v>
                </c:pt>
                <c:pt idx="227">
                  <c:v>1.0549615310899978</c:v>
                </c:pt>
                <c:pt idx="228">
                  <c:v>1.0896669400439238</c:v>
                </c:pt>
                <c:pt idx="229">
                  <c:v>1.0834504620943279</c:v>
                </c:pt>
                <c:pt idx="230">
                  <c:v>1.0477789874485575</c:v>
                </c:pt>
                <c:pt idx="231">
                  <c:v>1.0239720829086798</c:v>
                </c:pt>
                <c:pt idx="232">
                  <c:v>1.0069375155638673</c:v>
                </c:pt>
                <c:pt idx="233">
                  <c:v>1.0032732964580693</c:v>
                </c:pt>
                <c:pt idx="234">
                  <c:v>0.98037179137910169</c:v>
                </c:pt>
                <c:pt idx="235">
                  <c:v>0.97648429252666469</c:v>
                </c:pt>
                <c:pt idx="236">
                  <c:v>0.98004236189158722</c:v>
                </c:pt>
                <c:pt idx="237">
                  <c:v>0.98312567290261432</c:v>
                </c:pt>
                <c:pt idx="238">
                  <c:v>1.0121715049049893</c:v>
                </c:pt>
                <c:pt idx="239">
                  <c:v>1.0071723435232889</c:v>
                </c:pt>
              </c:numCache>
            </c:numRef>
          </c:val>
        </c:ser>
        <c:ser>
          <c:idx val="3"/>
          <c:order val="3"/>
          <c:tx>
            <c:strRef>
              <c:f>ratio_data_2!$A$5</c:f>
              <c:strCache>
                <c:ptCount val="1"/>
                <c:pt idx="0">
                  <c:v>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ratio_data_2!$B$5:$IG$5</c:f>
              <c:numCache>
                <c:formatCode>General</c:formatCode>
                <c:ptCount val="240"/>
                <c:pt idx="0">
                  <c:v>0.9893115069812215</c:v>
                </c:pt>
                <c:pt idx="1">
                  <c:v>0.96061265815075891</c:v>
                </c:pt>
                <c:pt idx="2">
                  <c:v>0.96000162265222611</c:v>
                </c:pt>
                <c:pt idx="3">
                  <c:v>0.95649518535860434</c:v>
                </c:pt>
                <c:pt idx="4">
                  <c:v>0.98268526510953214</c:v>
                </c:pt>
                <c:pt idx="5">
                  <c:v>0.9329729947561165</c:v>
                </c:pt>
                <c:pt idx="6">
                  <c:v>0.95383909945681311</c:v>
                </c:pt>
                <c:pt idx="7">
                  <c:v>0.94795705561168875</c:v>
                </c:pt>
                <c:pt idx="8">
                  <c:v>0.95615142109545925</c:v>
                </c:pt>
                <c:pt idx="9">
                  <c:v>0.97124691685583175</c:v>
                </c:pt>
                <c:pt idx="10">
                  <c:v>0.94185061489177424</c:v>
                </c:pt>
                <c:pt idx="11">
                  <c:v>0.90923700593600587</c:v>
                </c:pt>
                <c:pt idx="12">
                  <c:v>0.91667513710001525</c:v>
                </c:pt>
                <c:pt idx="13">
                  <c:v>0.91579216666827679</c:v>
                </c:pt>
                <c:pt idx="14">
                  <c:v>0.88336148849603857</c:v>
                </c:pt>
                <c:pt idx="15">
                  <c:v>0.90383903511032593</c:v>
                </c:pt>
                <c:pt idx="16">
                  <c:v>0.90246075715604757</c:v>
                </c:pt>
                <c:pt idx="17">
                  <c:v>0.89117001382226158</c:v>
                </c:pt>
                <c:pt idx="18">
                  <c:v>0.89192790074836159</c:v>
                </c:pt>
                <c:pt idx="19">
                  <c:v>0.88149636509604923</c:v>
                </c:pt>
                <c:pt idx="20">
                  <c:v>0.8752172146383228</c:v>
                </c:pt>
                <c:pt idx="21">
                  <c:v>0.85100399915807312</c:v>
                </c:pt>
                <c:pt idx="22">
                  <c:v>0.86091899691511664</c:v>
                </c:pt>
                <c:pt idx="23">
                  <c:v>0.83238468376783459</c:v>
                </c:pt>
                <c:pt idx="24">
                  <c:v>0.81496840442338192</c:v>
                </c:pt>
                <c:pt idx="25">
                  <c:v>0.81750205081484451</c:v>
                </c:pt>
                <c:pt idx="26">
                  <c:v>0.81679049305416274</c:v>
                </c:pt>
                <c:pt idx="27">
                  <c:v>0.77409093251344308</c:v>
                </c:pt>
                <c:pt idx="28">
                  <c:v>0.76918706561774686</c:v>
                </c:pt>
                <c:pt idx="29">
                  <c:v>0.75463634282225356</c:v>
                </c:pt>
                <c:pt idx="30">
                  <c:v>0.73954119551373365</c:v>
                </c:pt>
                <c:pt idx="31">
                  <c:v>0.73442135301379641</c:v>
                </c:pt>
                <c:pt idx="32">
                  <c:v>0.71655675043070755</c:v>
                </c:pt>
                <c:pt idx="33">
                  <c:v>0.71019118002766357</c:v>
                </c:pt>
                <c:pt idx="34">
                  <c:v>0.69440769972425531</c:v>
                </c:pt>
                <c:pt idx="35">
                  <c:v>0.70159374156233556</c:v>
                </c:pt>
                <c:pt idx="36">
                  <c:v>0.80504452444107721</c:v>
                </c:pt>
                <c:pt idx="37">
                  <c:v>0.82380368353942324</c:v>
                </c:pt>
                <c:pt idx="38">
                  <c:v>0.81180245758250991</c:v>
                </c:pt>
                <c:pt idx="39">
                  <c:v>0.78924693773353871</c:v>
                </c:pt>
                <c:pt idx="40">
                  <c:v>0.76811477915329363</c:v>
                </c:pt>
                <c:pt idx="41">
                  <c:v>0.75647119643870275</c:v>
                </c:pt>
                <c:pt idx="42">
                  <c:v>0.74842778226388795</c:v>
                </c:pt>
                <c:pt idx="43">
                  <c:v>0.7651249315900106</c:v>
                </c:pt>
                <c:pt idx="44">
                  <c:v>0.79860622285457683</c:v>
                </c:pt>
                <c:pt idx="45">
                  <c:v>0.83440807010263207</c:v>
                </c:pt>
                <c:pt idx="46">
                  <c:v>0.87270083159231615</c:v>
                </c:pt>
                <c:pt idx="47">
                  <c:v>0.94525240637215768</c:v>
                </c:pt>
                <c:pt idx="48">
                  <c:v>1.0035058580966096</c:v>
                </c:pt>
                <c:pt idx="49">
                  <c:v>1.0064738870723196</c:v>
                </c:pt>
                <c:pt idx="50">
                  <c:v>0.9742503924923086</c:v>
                </c:pt>
                <c:pt idx="51">
                  <c:v>0.90044051652452572</c:v>
                </c:pt>
                <c:pt idx="52">
                  <c:v>0.84811016041119913</c:v>
                </c:pt>
                <c:pt idx="53">
                  <c:v>0.80953306470727515</c:v>
                </c:pt>
                <c:pt idx="54">
                  <c:v>0.77575484452456289</c:v>
                </c:pt>
                <c:pt idx="55">
                  <c:v>0.75178282627933346</c:v>
                </c:pt>
                <c:pt idx="56">
                  <c:v>0.74779825746380602</c:v>
                </c:pt>
                <c:pt idx="57">
                  <c:v>0.72856135294743751</c:v>
                </c:pt>
                <c:pt idx="58">
                  <c:v>0.72160849442496255</c:v>
                </c:pt>
                <c:pt idx="59">
                  <c:v>0.731957132320746</c:v>
                </c:pt>
                <c:pt idx="60">
                  <c:v>0.77002408724378435</c:v>
                </c:pt>
                <c:pt idx="61">
                  <c:v>0.83866840692564071</c:v>
                </c:pt>
                <c:pt idx="62">
                  <c:v>0.90429119983167638</c:v>
                </c:pt>
                <c:pt idx="63">
                  <c:v>0.92285233067120742</c:v>
                </c:pt>
                <c:pt idx="64">
                  <c:v>0.93804666020657168</c:v>
                </c:pt>
                <c:pt idx="65">
                  <c:v>0.9417303168313037</c:v>
                </c:pt>
                <c:pt idx="66">
                  <c:v>0.92945745023241588</c:v>
                </c:pt>
                <c:pt idx="67">
                  <c:v>0.93802646593443706</c:v>
                </c:pt>
                <c:pt idx="68">
                  <c:v>0.93305535296891784</c:v>
                </c:pt>
                <c:pt idx="69">
                  <c:v>0.94559299939338393</c:v>
                </c:pt>
                <c:pt idx="70">
                  <c:v>0.94435550634217291</c:v>
                </c:pt>
                <c:pt idx="71">
                  <c:v>0.94066136028865255</c:v>
                </c:pt>
                <c:pt idx="72">
                  <c:v>0.92709910296676235</c:v>
                </c:pt>
                <c:pt idx="73">
                  <c:v>0.92961086494724532</c:v>
                </c:pt>
                <c:pt idx="74">
                  <c:v>0.91424344284862813</c:v>
                </c:pt>
                <c:pt idx="75">
                  <c:v>0.91401619423158009</c:v>
                </c:pt>
                <c:pt idx="76">
                  <c:v>0.91553986716303704</c:v>
                </c:pt>
                <c:pt idx="77">
                  <c:v>0.91463767874681634</c:v>
                </c:pt>
                <c:pt idx="78">
                  <c:v>0.91954046674565959</c:v>
                </c:pt>
                <c:pt idx="79">
                  <c:v>0.90686155523894951</c:v>
                </c:pt>
                <c:pt idx="80">
                  <c:v>0.90597077720650665</c:v>
                </c:pt>
                <c:pt idx="81">
                  <c:v>0.90531651572250038</c:v>
                </c:pt>
                <c:pt idx="82">
                  <c:v>0.8901312905567097</c:v>
                </c:pt>
                <c:pt idx="83">
                  <c:v>0.88352119082668057</c:v>
                </c:pt>
                <c:pt idx="84">
                  <c:v>0.8789053697828545</c:v>
                </c:pt>
                <c:pt idx="85">
                  <c:v>0.89356887043262356</c:v>
                </c:pt>
                <c:pt idx="86">
                  <c:v>0.90811385068172268</c:v>
                </c:pt>
                <c:pt idx="87">
                  <c:v>0.89845585703529163</c:v>
                </c:pt>
                <c:pt idx="88">
                  <c:v>0.90387837941895821</c:v>
                </c:pt>
                <c:pt idx="89">
                  <c:v>0.94489813003736878</c:v>
                </c:pt>
                <c:pt idx="90">
                  <c:v>0.93859376865226107</c:v>
                </c:pt>
                <c:pt idx="91">
                  <c:v>0.94469411159243621</c:v>
                </c:pt>
                <c:pt idx="92">
                  <c:v>0.95443963404672461</c:v>
                </c:pt>
                <c:pt idx="93">
                  <c:v>0.94718565974776348</c:v>
                </c:pt>
                <c:pt idx="94">
                  <c:v>0.94431332790400058</c:v>
                </c:pt>
                <c:pt idx="95">
                  <c:v>0.94103134001661659</c:v>
                </c:pt>
                <c:pt idx="96">
                  <c:v>0.92940118286960438</c:v>
                </c:pt>
                <c:pt idx="97">
                  <c:v>0.95511589108285522</c:v>
                </c:pt>
                <c:pt idx="98">
                  <c:v>0.95068419687638761</c:v>
                </c:pt>
                <c:pt idx="99">
                  <c:v>0.93537729791012525</c:v>
                </c:pt>
                <c:pt idx="100">
                  <c:v>0.95286053303306673</c:v>
                </c:pt>
                <c:pt idx="101">
                  <c:v>0.96955258623433149</c:v>
                </c:pt>
                <c:pt idx="102">
                  <c:v>0.97037994837082864</c:v>
                </c:pt>
                <c:pt idx="103">
                  <c:v>0.9597110423116616</c:v>
                </c:pt>
                <c:pt idx="104">
                  <c:v>0.9640987355204661</c:v>
                </c:pt>
                <c:pt idx="105">
                  <c:v>0.97983239049002369</c:v>
                </c:pt>
                <c:pt idx="106">
                  <c:v>0.96072692851933961</c:v>
                </c:pt>
                <c:pt idx="107">
                  <c:v>0.96573405050490346</c:v>
                </c:pt>
                <c:pt idx="108">
                  <c:v>0.94973270486862527</c:v>
                </c:pt>
                <c:pt idx="109">
                  <c:v>0.94835628721400012</c:v>
                </c:pt>
                <c:pt idx="110">
                  <c:v>0.96307215133508373</c:v>
                </c:pt>
                <c:pt idx="111">
                  <c:v>0.96252256576681727</c:v>
                </c:pt>
                <c:pt idx="112">
                  <c:v>0.96632921482662415</c:v>
                </c:pt>
                <c:pt idx="113">
                  <c:v>0.95848894150567721</c:v>
                </c:pt>
                <c:pt idx="114">
                  <c:v>0.95994895723799611</c:v>
                </c:pt>
                <c:pt idx="115">
                  <c:v>0.95996614661633206</c:v>
                </c:pt>
                <c:pt idx="116">
                  <c:v>0.95800695143664916</c:v>
                </c:pt>
                <c:pt idx="117">
                  <c:v>0.94806593368419434</c:v>
                </c:pt>
                <c:pt idx="118">
                  <c:v>0.94667014762424662</c:v>
                </c:pt>
                <c:pt idx="119">
                  <c:v>0.95812914078203459</c:v>
                </c:pt>
                <c:pt idx="120">
                  <c:v>0.94336597841681735</c:v>
                </c:pt>
                <c:pt idx="121">
                  <c:v>0.94386266205257985</c:v>
                </c:pt>
                <c:pt idx="122">
                  <c:v>0.94907434907434907</c:v>
                </c:pt>
                <c:pt idx="123">
                  <c:v>0.95306900779699377</c:v>
                </c:pt>
                <c:pt idx="124">
                  <c:v>0.94969911179778133</c:v>
                </c:pt>
                <c:pt idx="125">
                  <c:v>0.96874398996853661</c:v>
                </c:pt>
                <c:pt idx="126">
                  <c:v>0.9786914436652423</c:v>
                </c:pt>
                <c:pt idx="127">
                  <c:v>0.9907933263143337</c:v>
                </c:pt>
                <c:pt idx="128">
                  <c:v>0.98178638457600975</c:v>
                </c:pt>
                <c:pt idx="129">
                  <c:v>1.0024962658318499</c:v>
                </c:pt>
                <c:pt idx="130">
                  <c:v>0.99902891879819111</c:v>
                </c:pt>
                <c:pt idx="131">
                  <c:v>0.98532042109566531</c:v>
                </c:pt>
                <c:pt idx="132">
                  <c:v>1.0085870313314105</c:v>
                </c:pt>
                <c:pt idx="133">
                  <c:v>1.0354744148805939</c:v>
                </c:pt>
                <c:pt idx="134">
                  <c:v>1.0363213851557818</c:v>
                </c:pt>
                <c:pt idx="135">
                  <c:v>1.0293269884432359</c:v>
                </c:pt>
                <c:pt idx="136">
                  <c:v>1.043654654219534</c:v>
                </c:pt>
                <c:pt idx="137">
                  <c:v>1.0371361331353486</c:v>
                </c:pt>
                <c:pt idx="138">
                  <c:v>1.0644900932817165</c:v>
                </c:pt>
                <c:pt idx="139">
                  <c:v>1.0497264970780791</c:v>
                </c:pt>
                <c:pt idx="140">
                  <c:v>1.0254365491009678</c:v>
                </c:pt>
                <c:pt idx="141">
                  <c:v>1.0288008352756919</c:v>
                </c:pt>
                <c:pt idx="142">
                  <c:v>1.0303181210049075</c:v>
                </c:pt>
                <c:pt idx="143">
                  <c:v>1.0208975087477943</c:v>
                </c:pt>
                <c:pt idx="144">
                  <c:v>1.0187776554884214</c:v>
                </c:pt>
                <c:pt idx="145">
                  <c:v>0.9905166312809609</c:v>
                </c:pt>
                <c:pt idx="146">
                  <c:v>0.99756729009507639</c:v>
                </c:pt>
                <c:pt idx="147">
                  <c:v>1.0157383735536212</c:v>
                </c:pt>
                <c:pt idx="148">
                  <c:v>1.0272290758661438</c:v>
                </c:pt>
                <c:pt idx="149">
                  <c:v>1.0521463705470264</c:v>
                </c:pt>
                <c:pt idx="150">
                  <c:v>1.046593216290455</c:v>
                </c:pt>
                <c:pt idx="151">
                  <c:v>1.0295366738431573</c:v>
                </c:pt>
                <c:pt idx="152">
                  <c:v>1.0177264452028014</c:v>
                </c:pt>
                <c:pt idx="153">
                  <c:v>1.044241418310542</c:v>
                </c:pt>
                <c:pt idx="154">
                  <c:v>1.0541875494114183</c:v>
                </c:pt>
                <c:pt idx="155">
                  <c:v>1.0310321404311606</c:v>
                </c:pt>
                <c:pt idx="156">
                  <c:v>1.0004275331338199</c:v>
                </c:pt>
                <c:pt idx="157">
                  <c:v>1.0052826818712661</c:v>
                </c:pt>
                <c:pt idx="158">
                  <c:v>1.0282683370377854</c:v>
                </c:pt>
                <c:pt idx="159">
                  <c:v>1.0225951805655327</c:v>
                </c:pt>
                <c:pt idx="160">
                  <c:v>0.99896291483406519</c:v>
                </c:pt>
                <c:pt idx="161">
                  <c:v>0.9793043447170352</c:v>
                </c:pt>
                <c:pt idx="162">
                  <c:v>0.96159938882584906</c:v>
                </c:pt>
                <c:pt idx="163">
                  <c:v>0.98541247214839867</c:v>
                </c:pt>
                <c:pt idx="164">
                  <c:v>0.97978560179863583</c:v>
                </c:pt>
                <c:pt idx="165">
                  <c:v>0.97311629997656857</c:v>
                </c:pt>
                <c:pt idx="166">
                  <c:v>0.98328859331095475</c:v>
                </c:pt>
                <c:pt idx="167">
                  <c:v>0.96691468522161539</c:v>
                </c:pt>
                <c:pt idx="168">
                  <c:v>0.97325835314124487</c:v>
                </c:pt>
                <c:pt idx="169">
                  <c:v>0.98030286345568407</c:v>
                </c:pt>
                <c:pt idx="170">
                  <c:v>0.97713870553662308</c:v>
                </c:pt>
                <c:pt idx="171">
                  <c:v>0.97672672897196178</c:v>
                </c:pt>
                <c:pt idx="172">
                  <c:v>0.98286885178629557</c:v>
                </c:pt>
                <c:pt idx="173">
                  <c:v>0.99213404932378679</c:v>
                </c:pt>
                <c:pt idx="174">
                  <c:v>0.98240645710422958</c:v>
                </c:pt>
                <c:pt idx="175">
                  <c:v>0.98181453337414193</c:v>
                </c:pt>
                <c:pt idx="176">
                  <c:v>0.99130230114071627</c:v>
                </c:pt>
                <c:pt idx="177">
                  <c:v>0.98748555524812409</c:v>
                </c:pt>
                <c:pt idx="178">
                  <c:v>0.98332503008108063</c:v>
                </c:pt>
                <c:pt idx="179">
                  <c:v>0.98454287064673396</c:v>
                </c:pt>
                <c:pt idx="180">
                  <c:v>0.98014847660163762</c:v>
                </c:pt>
                <c:pt idx="181">
                  <c:v>0.98081850512148949</c:v>
                </c:pt>
                <c:pt idx="182">
                  <c:v>0.97506467375682671</c:v>
                </c:pt>
                <c:pt idx="183">
                  <c:v>0.97899461114122732</c:v>
                </c:pt>
                <c:pt idx="184">
                  <c:v>0.97797543105019724</c:v>
                </c:pt>
                <c:pt idx="185">
                  <c:v>0.99221594384411449</c:v>
                </c:pt>
                <c:pt idx="186">
                  <c:v>1.0034969251175678</c:v>
                </c:pt>
                <c:pt idx="187">
                  <c:v>0.99925037481259349</c:v>
                </c:pt>
                <c:pt idx="188">
                  <c:v>0.99827918344970412</c:v>
                </c:pt>
                <c:pt idx="189">
                  <c:v>0.98555631684543221</c:v>
                </c:pt>
                <c:pt idx="190">
                  <c:v>0.97718413465986265</c:v>
                </c:pt>
                <c:pt idx="191">
                  <c:v>0.98265944208133293</c:v>
                </c:pt>
                <c:pt idx="192">
                  <c:v>0.98564527018420078</c:v>
                </c:pt>
                <c:pt idx="193">
                  <c:v>0.98821959829160388</c:v>
                </c:pt>
                <c:pt idx="194">
                  <c:v>0.98618574990745145</c:v>
                </c:pt>
                <c:pt idx="195">
                  <c:v>0.9840425454981987</c:v>
                </c:pt>
                <c:pt idx="196">
                  <c:v>0.98016267297716519</c:v>
                </c:pt>
                <c:pt idx="197">
                  <c:v>0.97998346467773711</c:v>
                </c:pt>
                <c:pt idx="198">
                  <c:v>0.97635424575992458</c:v>
                </c:pt>
                <c:pt idx="199">
                  <c:v>0.97807596404199404</c:v>
                </c:pt>
                <c:pt idx="200">
                  <c:v>0.97386890893094058</c:v>
                </c:pt>
                <c:pt idx="201">
                  <c:v>0.9648610604243798</c:v>
                </c:pt>
                <c:pt idx="202">
                  <c:v>0.96125158404136757</c:v>
                </c:pt>
                <c:pt idx="203">
                  <c:v>0.96177557273573078</c:v>
                </c:pt>
                <c:pt idx="204">
                  <c:v>0.95792219426403369</c:v>
                </c:pt>
                <c:pt idx="205">
                  <c:v>0.96331291872504443</c:v>
                </c:pt>
                <c:pt idx="206">
                  <c:v>0.9595819031542272</c:v>
                </c:pt>
                <c:pt idx="207">
                  <c:v>0.96664499684134764</c:v>
                </c:pt>
                <c:pt idx="208">
                  <c:v>0.97605541643502902</c:v>
                </c:pt>
                <c:pt idx="209">
                  <c:v>0.95768761250543333</c:v>
                </c:pt>
                <c:pt idx="210">
                  <c:v>0.94385200983441453</c:v>
                </c:pt>
                <c:pt idx="211">
                  <c:v>0.94810664888643148</c:v>
                </c:pt>
                <c:pt idx="212">
                  <c:v>0.94279364629633022</c:v>
                </c:pt>
                <c:pt idx="213">
                  <c:v>0.93902985359158453</c:v>
                </c:pt>
                <c:pt idx="214">
                  <c:v>0.94527409641917415</c:v>
                </c:pt>
                <c:pt idx="215">
                  <c:v>0.95381232682938744</c:v>
                </c:pt>
                <c:pt idx="216">
                  <c:v>0.94727786707088235</c:v>
                </c:pt>
                <c:pt idx="217">
                  <c:v>0.9436172230652502</c:v>
                </c:pt>
                <c:pt idx="218">
                  <c:v>0.95153537976341052</c:v>
                </c:pt>
                <c:pt idx="219">
                  <c:v>0.96701136024357603</c:v>
                </c:pt>
                <c:pt idx="220">
                  <c:v>0.94836130711191757</c:v>
                </c:pt>
                <c:pt idx="221">
                  <c:v>0.96922101304481589</c:v>
                </c:pt>
                <c:pt idx="222">
                  <c:v>0.98597879912763475</c:v>
                </c:pt>
                <c:pt idx="223">
                  <c:v>0.97850825801154961</c:v>
                </c:pt>
                <c:pt idx="224">
                  <c:v>0.9857140869307085</c:v>
                </c:pt>
                <c:pt idx="225">
                  <c:v>0.98785660532256947</c:v>
                </c:pt>
                <c:pt idx="226">
                  <c:v>0.9821463448705825</c:v>
                </c:pt>
                <c:pt idx="227">
                  <c:v>1.0013062754906081</c:v>
                </c:pt>
                <c:pt idx="228">
                  <c:v>1.0100041861592355</c:v>
                </c:pt>
                <c:pt idx="229">
                  <c:v>1.0030090208680165</c:v>
                </c:pt>
                <c:pt idx="230">
                  <c:v>0.99235737104091615</c:v>
                </c:pt>
                <c:pt idx="231">
                  <c:v>0.97608718304967002</c:v>
                </c:pt>
                <c:pt idx="232">
                  <c:v>0.95881348659283672</c:v>
                </c:pt>
                <c:pt idx="233">
                  <c:v>0.96375830171232957</c:v>
                </c:pt>
                <c:pt idx="234">
                  <c:v>0.9567713529084203</c:v>
                </c:pt>
                <c:pt idx="235">
                  <c:v>0.96532880902111962</c:v>
                </c:pt>
                <c:pt idx="236">
                  <c:v>0.96793691352042033</c:v>
                </c:pt>
                <c:pt idx="237">
                  <c:v>0.97128593026815069</c:v>
                </c:pt>
                <c:pt idx="238">
                  <c:v>0.98082516479882598</c:v>
                </c:pt>
                <c:pt idx="239">
                  <c:v>0.96674980244962683</c:v>
                </c:pt>
              </c:numCache>
            </c:numRef>
          </c:val>
        </c:ser>
        <c:ser>
          <c:idx val="4"/>
          <c:order val="4"/>
          <c:tx>
            <c:strRef>
              <c:f>ratio_data_2!$A$6</c:f>
              <c:strCache>
                <c:ptCount val="1"/>
                <c:pt idx="0">
                  <c:v>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ratio_data_2!$B$6:$IG$6</c:f>
              <c:numCache>
                <c:formatCode>General</c:formatCode>
                <c:ptCount val="240"/>
                <c:pt idx="0">
                  <c:v>0.96538143830987533</c:v>
                </c:pt>
                <c:pt idx="1">
                  <c:v>0.96874365739801327</c:v>
                </c:pt>
                <c:pt idx="2">
                  <c:v>0.95588387230085892</c:v>
                </c:pt>
                <c:pt idx="3">
                  <c:v>0.95345856828667341</c:v>
                </c:pt>
                <c:pt idx="4">
                  <c:v>0.9637583173239459</c:v>
                </c:pt>
                <c:pt idx="5">
                  <c:v>0.9765210784615721</c:v>
                </c:pt>
                <c:pt idx="6">
                  <c:v>0.95936139922717112</c:v>
                </c:pt>
                <c:pt idx="7">
                  <c:v>0.94919851835729563</c:v>
                </c:pt>
                <c:pt idx="8">
                  <c:v>0.95978323994286696</c:v>
                </c:pt>
                <c:pt idx="9">
                  <c:v>0.93595426925891001</c:v>
                </c:pt>
                <c:pt idx="10">
                  <c:v>0.91785483523583988</c:v>
                </c:pt>
                <c:pt idx="11">
                  <c:v>0.89387014672708287</c:v>
                </c:pt>
                <c:pt idx="12">
                  <c:v>0.89215780731537264</c:v>
                </c:pt>
                <c:pt idx="13">
                  <c:v>0.91009415892245038</c:v>
                </c:pt>
                <c:pt idx="14">
                  <c:v>0.89501888547133557</c:v>
                </c:pt>
                <c:pt idx="15">
                  <c:v>0.89556416962801366</c:v>
                </c:pt>
                <c:pt idx="16">
                  <c:v>0.892877577558983</c:v>
                </c:pt>
                <c:pt idx="17">
                  <c:v>0.88874964024059455</c:v>
                </c:pt>
                <c:pt idx="18">
                  <c:v>0.89931660379421441</c:v>
                </c:pt>
                <c:pt idx="19">
                  <c:v>0.88736593307721956</c:v>
                </c:pt>
                <c:pt idx="20">
                  <c:v>0.876577737785452</c:v>
                </c:pt>
                <c:pt idx="21">
                  <c:v>0.87439986570421369</c:v>
                </c:pt>
                <c:pt idx="22">
                  <c:v>0.86170098021591568</c:v>
                </c:pt>
                <c:pt idx="23">
                  <c:v>0.84302549859198572</c:v>
                </c:pt>
                <c:pt idx="24">
                  <c:v>0.85140999886290358</c:v>
                </c:pt>
                <c:pt idx="25">
                  <c:v>0.82766623246343096</c:v>
                </c:pt>
                <c:pt idx="26">
                  <c:v>0.82234833739679292</c:v>
                </c:pt>
                <c:pt idx="27">
                  <c:v>0.80552031438561744</c:v>
                </c:pt>
                <c:pt idx="28">
                  <c:v>0.76967486358424431</c:v>
                </c:pt>
                <c:pt idx="29">
                  <c:v>0.77849656677018264</c:v>
                </c:pt>
                <c:pt idx="30">
                  <c:v>0.77237965633894834</c:v>
                </c:pt>
                <c:pt idx="31">
                  <c:v>0.77222518178548172</c:v>
                </c:pt>
                <c:pt idx="32">
                  <c:v>0.77003848161970989</c:v>
                </c:pt>
                <c:pt idx="33">
                  <c:v>0.7458504461832115</c:v>
                </c:pt>
                <c:pt idx="34">
                  <c:v>0.72120232852367294</c:v>
                </c:pt>
                <c:pt idx="35">
                  <c:v>0.74691487561347325</c:v>
                </c:pt>
                <c:pt idx="36">
                  <c:v>0.85730101199417685</c:v>
                </c:pt>
                <c:pt idx="37">
                  <c:v>0.90153931110650931</c:v>
                </c:pt>
                <c:pt idx="38">
                  <c:v>0.90864148810222178</c:v>
                </c:pt>
                <c:pt idx="39">
                  <c:v>0.89323119477938606</c:v>
                </c:pt>
                <c:pt idx="40">
                  <c:v>0.85669428858087993</c:v>
                </c:pt>
                <c:pt idx="41">
                  <c:v>0.82069275618639492</c:v>
                </c:pt>
                <c:pt idx="42">
                  <c:v>0.7677846061802015</c:v>
                </c:pt>
                <c:pt idx="43">
                  <c:v>0.80445390210128342</c:v>
                </c:pt>
                <c:pt idx="44">
                  <c:v>0.86470622130880004</c:v>
                </c:pt>
                <c:pt idx="45">
                  <c:v>0.89479034507758171</c:v>
                </c:pt>
                <c:pt idx="46">
                  <c:v>0.89923458767013598</c:v>
                </c:pt>
                <c:pt idx="47">
                  <c:v>0.93465034924126256</c:v>
                </c:pt>
                <c:pt idx="48">
                  <c:v>0.97186508813686534</c:v>
                </c:pt>
                <c:pt idx="49">
                  <c:v>0.97228872652847687</c:v>
                </c:pt>
                <c:pt idx="50">
                  <c:v>0.94042977901898683</c:v>
                </c:pt>
                <c:pt idx="51">
                  <c:v>0.87798408488063651</c:v>
                </c:pt>
                <c:pt idx="52">
                  <c:v>0.83171867351236883</c:v>
                </c:pt>
                <c:pt idx="53">
                  <c:v>0.78628036086051256</c:v>
                </c:pt>
                <c:pt idx="54">
                  <c:v>0.74808644754615061</c:v>
                </c:pt>
                <c:pt idx="55">
                  <c:v>0.72262164461237766</c:v>
                </c:pt>
                <c:pt idx="56">
                  <c:v>0.71071979960441822</c:v>
                </c:pt>
                <c:pt idx="57">
                  <c:v>0.68228003444100993</c:v>
                </c:pt>
                <c:pt idx="58">
                  <c:v>0.66964449170933305</c:v>
                </c:pt>
                <c:pt idx="59">
                  <c:v>0.67836686843553362</c:v>
                </c:pt>
                <c:pt idx="60">
                  <c:v>0.73075600518289663</c:v>
                </c:pt>
                <c:pt idx="61">
                  <c:v>0.7821933198907729</c:v>
                </c:pt>
                <c:pt idx="62">
                  <c:v>0.81614490976284759</c:v>
                </c:pt>
                <c:pt idx="63">
                  <c:v>0.82226130214434334</c:v>
                </c:pt>
                <c:pt idx="64">
                  <c:v>0.83848930993130533</c:v>
                </c:pt>
                <c:pt idx="65">
                  <c:v>0.86389113113217553</c:v>
                </c:pt>
                <c:pt idx="66">
                  <c:v>0.88381671274286411</c:v>
                </c:pt>
                <c:pt idx="67">
                  <c:v>0.91169818122616053</c:v>
                </c:pt>
                <c:pt idx="68">
                  <c:v>0.89196083081247723</c:v>
                </c:pt>
                <c:pt idx="69">
                  <c:v>0.89058440968626673</c:v>
                </c:pt>
                <c:pt idx="70">
                  <c:v>0.8910057598582185</c:v>
                </c:pt>
                <c:pt idx="71">
                  <c:v>0.87300797633128413</c:v>
                </c:pt>
                <c:pt idx="72">
                  <c:v>0.85837044492547865</c:v>
                </c:pt>
                <c:pt idx="73">
                  <c:v>0.86773943038774926</c:v>
                </c:pt>
                <c:pt idx="74">
                  <c:v>0.85584566375896964</c:v>
                </c:pt>
                <c:pt idx="75">
                  <c:v>0.84554364660466474</c:v>
                </c:pt>
                <c:pt idx="76">
                  <c:v>0.84623937029442964</c:v>
                </c:pt>
                <c:pt idx="77">
                  <c:v>0.83143340068880611</c:v>
                </c:pt>
                <c:pt idx="78">
                  <c:v>0.8203670128014946</c:v>
                </c:pt>
                <c:pt idx="79">
                  <c:v>0.79296335778112859</c:v>
                </c:pt>
                <c:pt idx="80">
                  <c:v>0.8023591416739867</c:v>
                </c:pt>
                <c:pt idx="81">
                  <c:v>0.80590409493239967</c:v>
                </c:pt>
                <c:pt idx="82">
                  <c:v>0.80032258064516126</c:v>
                </c:pt>
                <c:pt idx="83">
                  <c:v>0.81297463574067264</c:v>
                </c:pt>
                <c:pt idx="84">
                  <c:v>0.79777803073420661</c:v>
                </c:pt>
                <c:pt idx="85">
                  <c:v>0.8159561907649604</c:v>
                </c:pt>
                <c:pt idx="86">
                  <c:v>0.83138386683501919</c:v>
                </c:pt>
                <c:pt idx="87">
                  <c:v>0.83372637164228602</c:v>
                </c:pt>
                <c:pt idx="88">
                  <c:v>0.87273000747632246</c:v>
                </c:pt>
                <c:pt idx="89">
                  <c:v>0.93258139407345109</c:v>
                </c:pt>
                <c:pt idx="90">
                  <c:v>0.9238797482569614</c:v>
                </c:pt>
                <c:pt idx="91">
                  <c:v>0.91292398056282786</c:v>
                </c:pt>
                <c:pt idx="92">
                  <c:v>0.90813945640541205</c:v>
                </c:pt>
                <c:pt idx="93">
                  <c:v>0.90237168483910768</c:v>
                </c:pt>
                <c:pt idx="94">
                  <c:v>0.91878879030407312</c:v>
                </c:pt>
                <c:pt idx="95">
                  <c:v>0.92440962749924771</c:v>
                </c:pt>
                <c:pt idx="96">
                  <c:v>0.92245873045225257</c:v>
                </c:pt>
                <c:pt idx="97">
                  <c:v>0.92971362743655195</c:v>
                </c:pt>
                <c:pt idx="98">
                  <c:v>0.91016218372638813</c:v>
                </c:pt>
                <c:pt idx="99">
                  <c:v>0.92834033037059405</c:v>
                </c:pt>
                <c:pt idx="100">
                  <c:v>0.92475256779071258</c:v>
                </c:pt>
                <c:pt idx="101">
                  <c:v>0.93623408238707173</c:v>
                </c:pt>
                <c:pt idx="102">
                  <c:v>0.93187693622476264</c:v>
                </c:pt>
                <c:pt idx="103">
                  <c:v>0.94588010843380088</c:v>
                </c:pt>
                <c:pt idx="104">
                  <c:v>0.94012002277804563</c:v>
                </c:pt>
                <c:pt idx="105">
                  <c:v>0.93589892648141804</c:v>
                </c:pt>
                <c:pt idx="106">
                  <c:v>0.91237859752294359</c:v>
                </c:pt>
                <c:pt idx="107">
                  <c:v>0.90390504930391169</c:v>
                </c:pt>
                <c:pt idx="108">
                  <c:v>0.88806122333374871</c:v>
                </c:pt>
                <c:pt idx="109">
                  <c:v>0.8992836219147885</c:v>
                </c:pt>
                <c:pt idx="110">
                  <c:v>0.91458242264570022</c:v>
                </c:pt>
                <c:pt idx="111">
                  <c:v>0.9209182140496367</c:v>
                </c:pt>
                <c:pt idx="112">
                  <c:v>0.91651287836520456</c:v>
                </c:pt>
                <c:pt idx="113">
                  <c:v>0.92490872160400761</c:v>
                </c:pt>
                <c:pt idx="114">
                  <c:v>0.92609288318275451</c:v>
                </c:pt>
                <c:pt idx="115">
                  <c:v>0.93231268220167196</c:v>
                </c:pt>
                <c:pt idx="116">
                  <c:v>0.92692981416360642</c:v>
                </c:pt>
                <c:pt idx="117">
                  <c:v>0.9021919051687316</c:v>
                </c:pt>
                <c:pt idx="118">
                  <c:v>0.89266144347861665</c:v>
                </c:pt>
                <c:pt idx="119">
                  <c:v>0.90298595867739861</c:v>
                </c:pt>
                <c:pt idx="120">
                  <c:v>0.90522335145355715</c:v>
                </c:pt>
                <c:pt idx="121">
                  <c:v>0.912131978947057</c:v>
                </c:pt>
                <c:pt idx="122">
                  <c:v>0.90753919218687185</c:v>
                </c:pt>
                <c:pt idx="123">
                  <c:v>0.91469298913208918</c:v>
                </c:pt>
                <c:pt idx="124">
                  <c:v>0.92204806362916258</c:v>
                </c:pt>
                <c:pt idx="125">
                  <c:v>0.9318286613772595</c:v>
                </c:pt>
                <c:pt idx="126">
                  <c:v>0.95845823709600864</c:v>
                </c:pt>
                <c:pt idx="127">
                  <c:v>0.95685746498065527</c:v>
                </c:pt>
                <c:pt idx="128">
                  <c:v>0.96020047668148756</c:v>
                </c:pt>
                <c:pt idx="129">
                  <c:v>0.96706626267949014</c:v>
                </c:pt>
                <c:pt idx="130">
                  <c:v>0.98218868620429978</c:v>
                </c:pt>
                <c:pt idx="131">
                  <c:v>0.97474232217604662</c:v>
                </c:pt>
                <c:pt idx="132">
                  <c:v>0.99417419828938103</c:v>
                </c:pt>
                <c:pt idx="133">
                  <c:v>1.0017333168255538</c:v>
                </c:pt>
                <c:pt idx="134">
                  <c:v>1.0153584025350522</c:v>
                </c:pt>
                <c:pt idx="135">
                  <c:v>1.0014584071937345</c:v>
                </c:pt>
                <c:pt idx="136">
                  <c:v>1.0195556431998938</c:v>
                </c:pt>
                <c:pt idx="137">
                  <c:v>1.0332264282628199</c:v>
                </c:pt>
                <c:pt idx="138">
                  <c:v>1.0283099369217163</c:v>
                </c:pt>
                <c:pt idx="139">
                  <c:v>1.0223621400585161</c:v>
                </c:pt>
                <c:pt idx="140">
                  <c:v>1.0020396571310521</c:v>
                </c:pt>
                <c:pt idx="141">
                  <c:v>0.99198678737460144</c:v>
                </c:pt>
                <c:pt idx="142">
                  <c:v>1.0030008904719498</c:v>
                </c:pt>
                <c:pt idx="143">
                  <c:v>1.0072977667938181</c:v>
                </c:pt>
                <c:pt idx="144">
                  <c:v>0.99716516950300149</c:v>
                </c:pt>
                <c:pt idx="145">
                  <c:v>0.97185479064554414</c:v>
                </c:pt>
                <c:pt idx="146">
                  <c:v>0.98831096542766794</c:v>
                </c:pt>
                <c:pt idx="147">
                  <c:v>0.99798473011363631</c:v>
                </c:pt>
                <c:pt idx="148">
                  <c:v>1.0134822011683977</c:v>
                </c:pt>
                <c:pt idx="149">
                  <c:v>1.0251834225659329</c:v>
                </c:pt>
                <c:pt idx="150">
                  <c:v>1.0359061887603516</c:v>
                </c:pt>
                <c:pt idx="151">
                  <c:v>1.034281110537798</c:v>
                </c:pt>
                <c:pt idx="152">
                  <c:v>1.0184487509599298</c:v>
                </c:pt>
                <c:pt idx="153">
                  <c:v>1.0274685153298995</c:v>
                </c:pt>
                <c:pt idx="154">
                  <c:v>1.0448923291922647</c:v>
                </c:pt>
                <c:pt idx="155">
                  <c:v>1.0264002596746833</c:v>
                </c:pt>
                <c:pt idx="156">
                  <c:v>0.98594106706860263</c:v>
                </c:pt>
                <c:pt idx="157">
                  <c:v>1.0006921152105628</c:v>
                </c:pt>
                <c:pt idx="158">
                  <c:v>0.98623416754685356</c:v>
                </c:pt>
                <c:pt idx="159">
                  <c:v>0.97902692489371768</c:v>
                </c:pt>
                <c:pt idx="160">
                  <c:v>0.98258391652348864</c:v>
                </c:pt>
                <c:pt idx="161">
                  <c:v>0.98719824732070593</c:v>
                </c:pt>
                <c:pt idx="162">
                  <c:v>0.9697554647264317</c:v>
                </c:pt>
                <c:pt idx="163">
                  <c:v>0.95789869514533965</c:v>
                </c:pt>
                <c:pt idx="164">
                  <c:v>0.95686816947272058</c:v>
                </c:pt>
                <c:pt idx="165">
                  <c:v>0.95485341387719036</c:v>
                </c:pt>
                <c:pt idx="166">
                  <c:v>0.96065373312909796</c:v>
                </c:pt>
                <c:pt idx="167">
                  <c:v>0.94917421219720188</c:v>
                </c:pt>
                <c:pt idx="168">
                  <c:v>0.95887389196393769</c:v>
                </c:pt>
                <c:pt idx="169">
                  <c:v>0.95852212748680454</c:v>
                </c:pt>
                <c:pt idx="170">
                  <c:v>0.97092763081812072</c:v>
                </c:pt>
                <c:pt idx="171">
                  <c:v>0.97919102610089337</c:v>
                </c:pt>
                <c:pt idx="172">
                  <c:v>0.97447398745252023</c:v>
                </c:pt>
                <c:pt idx="173">
                  <c:v>1.0019441809259435</c:v>
                </c:pt>
                <c:pt idx="174">
                  <c:v>0.98024712965555849</c:v>
                </c:pt>
                <c:pt idx="175">
                  <c:v>0.98042387095960548</c:v>
                </c:pt>
                <c:pt idx="176">
                  <c:v>0.99525544162619184</c:v>
                </c:pt>
                <c:pt idx="177">
                  <c:v>1.0023724052597047</c:v>
                </c:pt>
                <c:pt idx="178">
                  <c:v>0.99445211023825753</c:v>
                </c:pt>
                <c:pt idx="179">
                  <c:v>0.99398925665989446</c:v>
                </c:pt>
                <c:pt idx="180">
                  <c:v>0.99755295951972056</c:v>
                </c:pt>
                <c:pt idx="181">
                  <c:v>0.98823907538377964</c:v>
                </c:pt>
                <c:pt idx="182">
                  <c:v>0.99404808245289422</c:v>
                </c:pt>
                <c:pt idx="183">
                  <c:v>0.9965800356150285</c:v>
                </c:pt>
                <c:pt idx="184">
                  <c:v>1.002359951620992</c:v>
                </c:pt>
                <c:pt idx="185">
                  <c:v>1.0171813516601078</c:v>
                </c:pt>
                <c:pt idx="186">
                  <c:v>1.0272396946813096</c:v>
                </c:pt>
                <c:pt idx="187">
                  <c:v>1.0260128334172145</c:v>
                </c:pt>
                <c:pt idx="188">
                  <c:v>1.030510999652382</c:v>
                </c:pt>
                <c:pt idx="189">
                  <c:v>1.0243279182287182</c:v>
                </c:pt>
                <c:pt idx="190">
                  <c:v>1.015003414301044</c:v>
                </c:pt>
                <c:pt idx="191">
                  <c:v>1.0211747469366008</c:v>
                </c:pt>
                <c:pt idx="192">
                  <c:v>1.0202732161023098</c:v>
                </c:pt>
                <c:pt idx="193">
                  <c:v>1.0212965603905473</c:v>
                </c:pt>
                <c:pt idx="194">
                  <c:v>1.0202958431529858</c:v>
                </c:pt>
                <c:pt idx="195">
                  <c:v>1.0195467107078557</c:v>
                </c:pt>
                <c:pt idx="196">
                  <c:v>1.017713201096669</c:v>
                </c:pt>
                <c:pt idx="197">
                  <c:v>1.0157946644189937</c:v>
                </c:pt>
                <c:pt idx="198">
                  <c:v>1.0129472673019868</c:v>
                </c:pt>
                <c:pt idx="199">
                  <c:v>1.016828813220495</c:v>
                </c:pt>
                <c:pt idx="200">
                  <c:v>1.0193764088048558</c:v>
                </c:pt>
                <c:pt idx="201">
                  <c:v>1.0122226969625678</c:v>
                </c:pt>
                <c:pt idx="202">
                  <c:v>1.0172404675022475</c:v>
                </c:pt>
                <c:pt idx="203">
                  <c:v>1.0089347826086934</c:v>
                </c:pt>
                <c:pt idx="204">
                  <c:v>1.0074220234970399</c:v>
                </c:pt>
                <c:pt idx="205">
                  <c:v>1.0184038567788531</c:v>
                </c:pt>
                <c:pt idx="206">
                  <c:v>1.0164116978953162</c:v>
                </c:pt>
                <c:pt idx="207">
                  <c:v>1.0292942076907274</c:v>
                </c:pt>
                <c:pt idx="208">
                  <c:v>1.0318298636302152</c:v>
                </c:pt>
                <c:pt idx="209">
                  <c:v>0.99929344192548486</c:v>
                </c:pt>
                <c:pt idx="210">
                  <c:v>0.9760543808915767</c:v>
                </c:pt>
                <c:pt idx="211">
                  <c:v>0.98144315458591358</c:v>
                </c:pt>
                <c:pt idx="212">
                  <c:v>0.9799517221268198</c:v>
                </c:pt>
                <c:pt idx="213">
                  <c:v>0.96835287643398515</c:v>
                </c:pt>
                <c:pt idx="214">
                  <c:v>0.96526472912459393</c:v>
                </c:pt>
                <c:pt idx="215">
                  <c:v>0.96276749305330134</c:v>
                </c:pt>
                <c:pt idx="216">
                  <c:v>0.96590426612024893</c:v>
                </c:pt>
                <c:pt idx="217">
                  <c:v>0.9721488912354822</c:v>
                </c:pt>
                <c:pt idx="218">
                  <c:v>0.97530887682020961</c:v>
                </c:pt>
                <c:pt idx="219">
                  <c:v>0.96352359724779535</c:v>
                </c:pt>
                <c:pt idx="220">
                  <c:v>0.96646300459200329</c:v>
                </c:pt>
                <c:pt idx="221">
                  <c:v>0.96148458734149045</c:v>
                </c:pt>
                <c:pt idx="222">
                  <c:v>0.96938410614243398</c:v>
                </c:pt>
                <c:pt idx="223">
                  <c:v>0.96619120616166965</c:v>
                </c:pt>
                <c:pt idx="224">
                  <c:v>0.97191541538132264</c:v>
                </c:pt>
                <c:pt idx="225">
                  <c:v>0.97223208427220509</c:v>
                </c:pt>
                <c:pt idx="226">
                  <c:v>0.97817882231250586</c:v>
                </c:pt>
                <c:pt idx="227">
                  <c:v>0.98141927131788187</c:v>
                </c:pt>
                <c:pt idx="228">
                  <c:v>0.97328721786576822</c:v>
                </c:pt>
                <c:pt idx="229">
                  <c:v>0.97437695755225706</c:v>
                </c:pt>
                <c:pt idx="230">
                  <c:v>0.97754643859414803</c:v>
                </c:pt>
                <c:pt idx="231">
                  <c:v>0.96413788829848035</c:v>
                </c:pt>
                <c:pt idx="232">
                  <c:v>0.96701695494277751</c:v>
                </c:pt>
                <c:pt idx="233">
                  <c:v>0.96169486874029364</c:v>
                </c:pt>
                <c:pt idx="234">
                  <c:v>0.9453593311155909</c:v>
                </c:pt>
                <c:pt idx="235">
                  <c:v>0.9637243562843113</c:v>
                </c:pt>
                <c:pt idx="236">
                  <c:v>0.96633580355683879</c:v>
                </c:pt>
                <c:pt idx="237">
                  <c:v>0.9681646008047281</c:v>
                </c:pt>
                <c:pt idx="238">
                  <c:v>0.97221812073458602</c:v>
                </c:pt>
                <c:pt idx="239">
                  <c:v>0.95182837678552923</c:v>
                </c:pt>
              </c:numCache>
            </c:numRef>
          </c:val>
        </c:ser>
        <c:ser>
          <c:idx val="5"/>
          <c:order val="5"/>
          <c:tx>
            <c:strRef>
              <c:f>ratio_data_2!$A$7</c:f>
              <c:strCache>
                <c:ptCount val="1"/>
                <c:pt idx="0">
                  <c:v>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ratio_data_2!$B$7:$IG$7</c:f>
              <c:numCache>
                <c:formatCode>General</c:formatCode>
                <c:ptCount val="240"/>
                <c:pt idx="0">
                  <c:v>0.94534484544736852</c:v>
                </c:pt>
                <c:pt idx="1">
                  <c:v>0.98276886087000059</c:v>
                </c:pt>
                <c:pt idx="2">
                  <c:v>0.95668007682631762</c:v>
                </c:pt>
                <c:pt idx="3">
                  <c:v>0.95710955380614615</c:v>
                </c:pt>
                <c:pt idx="4">
                  <c:v>0.95468992248062123</c:v>
                </c:pt>
                <c:pt idx="5">
                  <c:v>0.96743744217418148</c:v>
                </c:pt>
                <c:pt idx="6">
                  <c:v>0.96284067359768921</c:v>
                </c:pt>
                <c:pt idx="7">
                  <c:v>0.97965393319171024</c:v>
                </c:pt>
                <c:pt idx="8">
                  <c:v>0.9365702635354527</c:v>
                </c:pt>
                <c:pt idx="9">
                  <c:v>0.92220885623252591</c:v>
                </c:pt>
                <c:pt idx="10">
                  <c:v>0.92246167954932534</c:v>
                </c:pt>
                <c:pt idx="11">
                  <c:v>0.90222708946491836</c:v>
                </c:pt>
                <c:pt idx="12">
                  <c:v>0.89975849694171373</c:v>
                </c:pt>
                <c:pt idx="13">
                  <c:v>0.90762095923598662</c:v>
                </c:pt>
                <c:pt idx="14">
                  <c:v>0.8983026631615042</c:v>
                </c:pt>
                <c:pt idx="15">
                  <c:v>0.88726499846619067</c:v>
                </c:pt>
                <c:pt idx="16">
                  <c:v>0.88895221163286986</c:v>
                </c:pt>
                <c:pt idx="17">
                  <c:v>0.88716818195639435</c:v>
                </c:pt>
                <c:pt idx="18">
                  <c:v>0.88847998282196727</c:v>
                </c:pt>
                <c:pt idx="19">
                  <c:v>0.88735485885843413</c:v>
                </c:pt>
                <c:pt idx="20">
                  <c:v>0.87987072170735259</c:v>
                </c:pt>
                <c:pt idx="21">
                  <c:v>0.8796231222612666</c:v>
                </c:pt>
                <c:pt idx="22">
                  <c:v>0.86502221625281472</c:v>
                </c:pt>
                <c:pt idx="23">
                  <c:v>0.85912473266993783</c:v>
                </c:pt>
                <c:pt idx="24">
                  <c:v>0.85894089178584865</c:v>
                </c:pt>
                <c:pt idx="25">
                  <c:v>0.84777993827711218</c:v>
                </c:pt>
                <c:pt idx="26">
                  <c:v>0.85089780080217392</c:v>
                </c:pt>
                <c:pt idx="27">
                  <c:v>0.83340212412543357</c:v>
                </c:pt>
                <c:pt idx="28">
                  <c:v>0.82471944828651733</c:v>
                </c:pt>
                <c:pt idx="29">
                  <c:v>0.796928186160487</c:v>
                </c:pt>
                <c:pt idx="30">
                  <c:v>0.79934119210567278</c:v>
                </c:pt>
                <c:pt idx="31">
                  <c:v>0.78728263107650254</c:v>
                </c:pt>
                <c:pt idx="32">
                  <c:v>0.77232664267720785</c:v>
                </c:pt>
                <c:pt idx="33">
                  <c:v>0.74710083135977656</c:v>
                </c:pt>
                <c:pt idx="34">
                  <c:v>0.71363436048679663</c:v>
                </c:pt>
                <c:pt idx="35">
                  <c:v>0.77593081449705892</c:v>
                </c:pt>
                <c:pt idx="36">
                  <c:v>0.90559745474408493</c:v>
                </c:pt>
                <c:pt idx="37">
                  <c:v>0.96733035624349606</c:v>
                </c:pt>
                <c:pt idx="38">
                  <c:v>0.96820254766249469</c:v>
                </c:pt>
                <c:pt idx="39">
                  <c:v>0.94143411891721607</c:v>
                </c:pt>
                <c:pt idx="40">
                  <c:v>0.90563834609593818</c:v>
                </c:pt>
                <c:pt idx="41">
                  <c:v>0.85454220894603328</c:v>
                </c:pt>
                <c:pt idx="42">
                  <c:v>0.80018746827078269</c:v>
                </c:pt>
                <c:pt idx="43">
                  <c:v>0.83594665000026269</c:v>
                </c:pt>
                <c:pt idx="44">
                  <c:v>0.89787771039492981</c:v>
                </c:pt>
                <c:pt idx="45">
                  <c:v>0.92233308585190732</c:v>
                </c:pt>
                <c:pt idx="46">
                  <c:v>0.92249179714595231</c:v>
                </c:pt>
                <c:pt idx="47">
                  <c:v>0.93919628505090158</c:v>
                </c:pt>
                <c:pt idx="48">
                  <c:v>0.95652720274077763</c:v>
                </c:pt>
                <c:pt idx="49">
                  <c:v>0.95108081668718092</c:v>
                </c:pt>
                <c:pt idx="50">
                  <c:v>0.92549029521997761</c:v>
                </c:pt>
                <c:pt idx="51">
                  <c:v>0.88895062389546398</c:v>
                </c:pt>
                <c:pt idx="52">
                  <c:v>0.85097000364842157</c:v>
                </c:pt>
                <c:pt idx="53">
                  <c:v>0.80524145425613591</c:v>
                </c:pt>
                <c:pt idx="54">
                  <c:v>0.77428665726544554</c:v>
                </c:pt>
                <c:pt idx="55">
                  <c:v>0.74226140649990668</c:v>
                </c:pt>
                <c:pt idx="56">
                  <c:v>0.72500057962950204</c:v>
                </c:pt>
                <c:pt idx="57">
                  <c:v>0.6989120348943525</c:v>
                </c:pt>
                <c:pt idx="58">
                  <c:v>0.68852131937074112</c:v>
                </c:pt>
                <c:pt idx="59">
                  <c:v>0.69100274791651228</c:v>
                </c:pt>
                <c:pt idx="60">
                  <c:v>0.71945559820618132</c:v>
                </c:pt>
                <c:pt idx="61">
                  <c:v>0.74969368228313626</c:v>
                </c:pt>
                <c:pt idx="62">
                  <c:v>0.77268973206604563</c:v>
                </c:pt>
                <c:pt idx="63">
                  <c:v>0.79822091266807382</c:v>
                </c:pt>
                <c:pt idx="64">
                  <c:v>0.82651354596879056</c:v>
                </c:pt>
                <c:pt idx="65">
                  <c:v>0.84195672929106558</c:v>
                </c:pt>
                <c:pt idx="66">
                  <c:v>0.86279972898385593</c:v>
                </c:pt>
                <c:pt idx="67">
                  <c:v>0.89435259167208736</c:v>
                </c:pt>
                <c:pt idx="68">
                  <c:v>0.9088507789161121</c:v>
                </c:pt>
                <c:pt idx="69">
                  <c:v>0.91875882768361705</c:v>
                </c:pt>
                <c:pt idx="70">
                  <c:v>0.9423876076503801</c:v>
                </c:pt>
                <c:pt idx="71">
                  <c:v>0.91895502776949778</c:v>
                </c:pt>
                <c:pt idx="72">
                  <c:v>0.9284752568796506</c:v>
                </c:pt>
                <c:pt idx="73">
                  <c:v>0.92803601001108205</c:v>
                </c:pt>
                <c:pt idx="74">
                  <c:v>0.92245182564042461</c:v>
                </c:pt>
                <c:pt idx="75">
                  <c:v>0.9093761860868611</c:v>
                </c:pt>
                <c:pt idx="76">
                  <c:v>0.90576125804145813</c:v>
                </c:pt>
                <c:pt idx="77">
                  <c:v>0.8989601681035817</c:v>
                </c:pt>
                <c:pt idx="78">
                  <c:v>0.8498837297235986</c:v>
                </c:pt>
                <c:pt idx="79">
                  <c:v>0.81144584119291197</c:v>
                </c:pt>
                <c:pt idx="80">
                  <c:v>0.81316966078249298</c:v>
                </c:pt>
                <c:pt idx="81">
                  <c:v>0.83591980187201809</c:v>
                </c:pt>
                <c:pt idx="82">
                  <c:v>0.84226140154018903</c:v>
                </c:pt>
                <c:pt idx="83">
                  <c:v>0.84535442169501362</c:v>
                </c:pt>
                <c:pt idx="84">
                  <c:v>0.85022147419420824</c:v>
                </c:pt>
                <c:pt idx="85">
                  <c:v>0.83896361280308385</c:v>
                </c:pt>
                <c:pt idx="86">
                  <c:v>0.86111393606562969</c:v>
                </c:pt>
                <c:pt idx="87">
                  <c:v>0.87454170112726859</c:v>
                </c:pt>
                <c:pt idx="88">
                  <c:v>0.90905030630413164</c:v>
                </c:pt>
                <c:pt idx="89">
                  <c:v>0.93382836392590218</c:v>
                </c:pt>
                <c:pt idx="90">
                  <c:v>0.93929626645178665</c:v>
                </c:pt>
                <c:pt idx="91">
                  <c:v>0.93380608785285757</c:v>
                </c:pt>
                <c:pt idx="92">
                  <c:v>0.91619901809199478</c:v>
                </c:pt>
                <c:pt idx="93">
                  <c:v>0.92171834457304569</c:v>
                </c:pt>
                <c:pt idx="94">
                  <c:v>0.93747931897784242</c:v>
                </c:pt>
                <c:pt idx="95">
                  <c:v>0.91234163252442702</c:v>
                </c:pt>
                <c:pt idx="96">
                  <c:v>0.92146207054541251</c:v>
                </c:pt>
                <c:pt idx="97">
                  <c:v>0.91090292876326751</c:v>
                </c:pt>
                <c:pt idx="98">
                  <c:v>0.91175523141944281</c:v>
                </c:pt>
                <c:pt idx="99">
                  <c:v>0.92962720138136079</c:v>
                </c:pt>
                <c:pt idx="100">
                  <c:v>0.92210858106959281</c:v>
                </c:pt>
                <c:pt idx="101">
                  <c:v>0.926523273799294</c:v>
                </c:pt>
                <c:pt idx="102">
                  <c:v>0.9478566039769355</c:v>
                </c:pt>
                <c:pt idx="103">
                  <c:v>0.9274013402829473</c:v>
                </c:pt>
                <c:pt idx="104">
                  <c:v>0.94729505752467302</c:v>
                </c:pt>
                <c:pt idx="105">
                  <c:v>0.93145629313520351</c:v>
                </c:pt>
                <c:pt idx="106">
                  <c:v>0.92665942765070752</c:v>
                </c:pt>
                <c:pt idx="107">
                  <c:v>0.90736979185097544</c:v>
                </c:pt>
                <c:pt idx="108">
                  <c:v>0.897290328095394</c:v>
                </c:pt>
                <c:pt idx="109">
                  <c:v>0.90000655408210051</c:v>
                </c:pt>
                <c:pt idx="110">
                  <c:v>0.89924436977774991</c:v>
                </c:pt>
                <c:pt idx="111">
                  <c:v>0.90380558412600698</c:v>
                </c:pt>
                <c:pt idx="112">
                  <c:v>0.8994714644172761</c:v>
                </c:pt>
                <c:pt idx="113">
                  <c:v>0.92267002714833679</c:v>
                </c:pt>
                <c:pt idx="114">
                  <c:v>0.91346471950470243</c:v>
                </c:pt>
                <c:pt idx="115">
                  <c:v>0.92162539211496164</c:v>
                </c:pt>
                <c:pt idx="116">
                  <c:v>0.92266112951335677</c:v>
                </c:pt>
                <c:pt idx="117">
                  <c:v>0.90826159037929088</c:v>
                </c:pt>
                <c:pt idx="118">
                  <c:v>0.90233960341386865</c:v>
                </c:pt>
                <c:pt idx="119">
                  <c:v>0.91917553611193925</c:v>
                </c:pt>
                <c:pt idx="120">
                  <c:v>0.90779162557159698</c:v>
                </c:pt>
                <c:pt idx="121">
                  <c:v>0.908386417669372</c:v>
                </c:pt>
                <c:pt idx="122">
                  <c:v>0.90018117599692415</c:v>
                </c:pt>
                <c:pt idx="123">
                  <c:v>0.89581098269092518</c:v>
                </c:pt>
                <c:pt idx="124">
                  <c:v>0.89691510591164425</c:v>
                </c:pt>
                <c:pt idx="125">
                  <c:v>0.92691625189352944</c:v>
                </c:pt>
                <c:pt idx="126">
                  <c:v>0.95045666864636658</c:v>
                </c:pt>
                <c:pt idx="127">
                  <c:v>0.9515309318015065</c:v>
                </c:pt>
                <c:pt idx="128">
                  <c:v>0.93307864726970413</c:v>
                </c:pt>
                <c:pt idx="129">
                  <c:v>0.92670782188404754</c:v>
                </c:pt>
                <c:pt idx="130">
                  <c:v>0.96326148135203049</c:v>
                </c:pt>
                <c:pt idx="131">
                  <c:v>0.98115684532622516</c:v>
                </c:pt>
                <c:pt idx="132">
                  <c:v>1.0017016094725595</c:v>
                </c:pt>
                <c:pt idx="133">
                  <c:v>0.99950463031621251</c:v>
                </c:pt>
                <c:pt idx="134">
                  <c:v>1.0000031392377531</c:v>
                </c:pt>
                <c:pt idx="135">
                  <c:v>1.0092597575071376</c:v>
                </c:pt>
                <c:pt idx="136">
                  <c:v>1.0219272849175618</c:v>
                </c:pt>
                <c:pt idx="137">
                  <c:v>1.0265092378996308</c:v>
                </c:pt>
                <c:pt idx="138">
                  <c:v>1.0078863418577684</c:v>
                </c:pt>
                <c:pt idx="139">
                  <c:v>1.0038104057344697</c:v>
                </c:pt>
                <c:pt idx="140">
                  <c:v>0.99929652349832809</c:v>
                </c:pt>
                <c:pt idx="141">
                  <c:v>1.031093109781944</c:v>
                </c:pt>
                <c:pt idx="142">
                  <c:v>1.0121132798194055</c:v>
                </c:pt>
                <c:pt idx="143">
                  <c:v>0.97851489290697669</c:v>
                </c:pt>
                <c:pt idx="144">
                  <c:v>0.95532552663324644</c:v>
                </c:pt>
                <c:pt idx="145">
                  <c:v>0.97317574170532939</c:v>
                </c:pt>
                <c:pt idx="146">
                  <c:v>0.99100577223738162</c:v>
                </c:pt>
                <c:pt idx="147">
                  <c:v>1.0170070936167106</c:v>
                </c:pt>
                <c:pt idx="148">
                  <c:v>1.0140131671839887</c:v>
                </c:pt>
                <c:pt idx="149">
                  <c:v>1.0049616337381408</c:v>
                </c:pt>
                <c:pt idx="150">
                  <c:v>1.0068845169212601</c:v>
                </c:pt>
                <c:pt idx="151">
                  <c:v>1.0018399664405595</c:v>
                </c:pt>
                <c:pt idx="152">
                  <c:v>1.0036981233798898</c:v>
                </c:pt>
                <c:pt idx="153">
                  <c:v>1.0364048407057784</c:v>
                </c:pt>
                <c:pt idx="154">
                  <c:v>1.0458884483701978</c:v>
                </c:pt>
                <c:pt idx="155">
                  <c:v>1.0245077477299638</c:v>
                </c:pt>
                <c:pt idx="156">
                  <c:v>0.99464670037128311</c:v>
                </c:pt>
                <c:pt idx="157">
                  <c:v>0.98459492649890645</c:v>
                </c:pt>
                <c:pt idx="158">
                  <c:v>0.96686780349910795</c:v>
                </c:pt>
                <c:pt idx="159">
                  <c:v>0.95420037928554025</c:v>
                </c:pt>
                <c:pt idx="160">
                  <c:v>0.96929020514459086</c:v>
                </c:pt>
                <c:pt idx="161">
                  <c:v>0.98070139846275151</c:v>
                </c:pt>
                <c:pt idx="162">
                  <c:v>0.97762629803318579</c:v>
                </c:pt>
                <c:pt idx="163">
                  <c:v>0.9780857291738978</c:v>
                </c:pt>
                <c:pt idx="164">
                  <c:v>0.97420508425199182</c:v>
                </c:pt>
                <c:pt idx="165">
                  <c:v>0.95000366266080238</c:v>
                </c:pt>
                <c:pt idx="166">
                  <c:v>0.96611389575475859</c:v>
                </c:pt>
                <c:pt idx="167">
                  <c:v>0.96545586700462205</c:v>
                </c:pt>
                <c:pt idx="168">
                  <c:v>0.95099092750814895</c:v>
                </c:pt>
                <c:pt idx="169">
                  <c:v>0.95850813894948861</c:v>
                </c:pt>
                <c:pt idx="170">
                  <c:v>0.98589137622207779</c:v>
                </c:pt>
                <c:pt idx="171">
                  <c:v>0.97000989004595972</c:v>
                </c:pt>
                <c:pt idx="172">
                  <c:v>0.97707830215709668</c:v>
                </c:pt>
                <c:pt idx="173">
                  <c:v>1.0163751768343827</c:v>
                </c:pt>
                <c:pt idx="174">
                  <c:v>1.0093220338983051</c:v>
                </c:pt>
                <c:pt idx="175">
                  <c:v>1.0101881392867835</c:v>
                </c:pt>
                <c:pt idx="176">
                  <c:v>1.0158997602092694</c:v>
                </c:pt>
                <c:pt idx="177">
                  <c:v>1.0288332777042737</c:v>
                </c:pt>
                <c:pt idx="178">
                  <c:v>1.033817023974386</c:v>
                </c:pt>
                <c:pt idx="179">
                  <c:v>1.0382143690942827</c:v>
                </c:pt>
                <c:pt idx="180">
                  <c:v>1.0266808483549594</c:v>
                </c:pt>
                <c:pt idx="181">
                  <c:v>1.0279197287888784</c:v>
                </c:pt>
                <c:pt idx="182">
                  <c:v>1.0311265988074794</c:v>
                </c:pt>
                <c:pt idx="183">
                  <c:v>1.0355219506516875</c:v>
                </c:pt>
                <c:pt idx="184">
                  <c:v>1.0439004188937153</c:v>
                </c:pt>
                <c:pt idx="185">
                  <c:v>1.0646078495614242</c:v>
                </c:pt>
                <c:pt idx="186">
                  <c:v>1.0641121008164625</c:v>
                </c:pt>
                <c:pt idx="187">
                  <c:v>1.0708863981382999</c:v>
                </c:pt>
                <c:pt idx="188">
                  <c:v>1.0753386025183678</c:v>
                </c:pt>
                <c:pt idx="189">
                  <c:v>1.0700349282097361</c:v>
                </c:pt>
                <c:pt idx="190">
                  <c:v>1.0635869938819</c:v>
                </c:pt>
                <c:pt idx="191">
                  <c:v>1.0694873773746096</c:v>
                </c:pt>
                <c:pt idx="192">
                  <c:v>1.0711027481120046</c:v>
                </c:pt>
                <c:pt idx="193">
                  <c:v>1.0760364454099438</c:v>
                </c:pt>
                <c:pt idx="194">
                  <c:v>1.0725781186919661</c:v>
                </c:pt>
                <c:pt idx="195">
                  <c:v>1.0717002059895402</c:v>
                </c:pt>
                <c:pt idx="196">
                  <c:v>1.0730387927986538</c:v>
                </c:pt>
                <c:pt idx="197">
                  <c:v>1.0711107455367301</c:v>
                </c:pt>
                <c:pt idx="198">
                  <c:v>1.0683531229269925</c:v>
                </c:pt>
                <c:pt idx="199">
                  <c:v>1.071199987511513</c:v>
                </c:pt>
                <c:pt idx="200">
                  <c:v>1.079078918062808</c:v>
                </c:pt>
                <c:pt idx="201">
                  <c:v>1.0748575896347623</c:v>
                </c:pt>
                <c:pt idx="202">
                  <c:v>1.07605879625842</c:v>
                </c:pt>
                <c:pt idx="203">
                  <c:v>1.0806525180435218</c:v>
                </c:pt>
                <c:pt idx="204">
                  <c:v>1.0657046510500672</c:v>
                </c:pt>
                <c:pt idx="205">
                  <c:v>1.0697438678384275</c:v>
                </c:pt>
                <c:pt idx="206">
                  <c:v>1.0868234770988079</c:v>
                </c:pt>
                <c:pt idx="207">
                  <c:v>1.0754276295664504</c:v>
                </c:pt>
                <c:pt idx="208">
                  <c:v>1.045067572862568</c:v>
                </c:pt>
                <c:pt idx="209">
                  <c:v>1.0215500228919661</c:v>
                </c:pt>
                <c:pt idx="210">
                  <c:v>0.99843291919411559</c:v>
                </c:pt>
                <c:pt idx="211">
                  <c:v>0.9876122109268175</c:v>
                </c:pt>
                <c:pt idx="212">
                  <c:v>0.98194929475259662</c:v>
                </c:pt>
                <c:pt idx="213">
                  <c:v>0.98295231119164039</c:v>
                </c:pt>
                <c:pt idx="214">
                  <c:v>0.99068824953283552</c:v>
                </c:pt>
                <c:pt idx="215">
                  <c:v>0.97939439527551564</c:v>
                </c:pt>
                <c:pt idx="216">
                  <c:v>0.97326203208556161</c:v>
                </c:pt>
                <c:pt idx="217">
                  <c:v>0.96396567060916682</c:v>
                </c:pt>
                <c:pt idx="218">
                  <c:v>0.978980079814045</c:v>
                </c:pt>
                <c:pt idx="219">
                  <c:v>0.98009337036630551</c:v>
                </c:pt>
                <c:pt idx="220">
                  <c:v>0.96573913480632434</c:v>
                </c:pt>
                <c:pt idx="221">
                  <c:v>0.98195761155507122</c:v>
                </c:pt>
                <c:pt idx="222">
                  <c:v>0.96984061441902936</c:v>
                </c:pt>
                <c:pt idx="223">
                  <c:v>0.97009144970266348</c:v>
                </c:pt>
                <c:pt idx="224">
                  <c:v>0.96469016145265096</c:v>
                </c:pt>
                <c:pt idx="225">
                  <c:v>0.97078317208772935</c:v>
                </c:pt>
                <c:pt idx="226">
                  <c:v>0.97756290156008652</c:v>
                </c:pt>
                <c:pt idx="227">
                  <c:v>0.96284199971350926</c:v>
                </c:pt>
                <c:pt idx="228">
                  <c:v>0.96763651760701885</c:v>
                </c:pt>
                <c:pt idx="229">
                  <c:v>0.98521110071981921</c:v>
                </c:pt>
                <c:pt idx="230">
                  <c:v>0.96996735849393623</c:v>
                </c:pt>
                <c:pt idx="231">
                  <c:v>0.96546354872055895</c:v>
                </c:pt>
                <c:pt idx="232">
                  <c:v>0.96673485581095497</c:v>
                </c:pt>
                <c:pt idx="233">
                  <c:v>0.9612237114596367</c:v>
                </c:pt>
                <c:pt idx="234">
                  <c:v>0.94319408171634456</c:v>
                </c:pt>
                <c:pt idx="235">
                  <c:v>0.93437714989961729</c:v>
                </c:pt>
                <c:pt idx="236">
                  <c:v>0.97617878010302594</c:v>
                </c:pt>
                <c:pt idx="237">
                  <c:v>0.97114708917604253</c:v>
                </c:pt>
                <c:pt idx="238">
                  <c:v>0.96218202186388968</c:v>
                </c:pt>
                <c:pt idx="239">
                  <c:v>0.95972380921289024</c:v>
                </c:pt>
              </c:numCache>
            </c:numRef>
          </c:val>
        </c:ser>
        <c:ser>
          <c:idx val="6"/>
          <c:order val="6"/>
          <c:tx>
            <c:strRef>
              <c:f>ratio_data_2!$A$8</c:f>
              <c:strCache>
                <c:ptCount val="1"/>
                <c:pt idx="0">
                  <c:v>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ratio_data_2!$B$8:$IG$8</c:f>
              <c:numCache>
                <c:formatCode>General</c:formatCode>
                <c:ptCount val="240"/>
                <c:pt idx="0">
                  <c:v>0.96299300285164369</c:v>
                </c:pt>
                <c:pt idx="1">
                  <c:v>0.96786092311639993</c:v>
                </c:pt>
                <c:pt idx="2">
                  <c:v>0.96077005170946161</c:v>
                </c:pt>
                <c:pt idx="3">
                  <c:v>0.94992876882708122</c:v>
                </c:pt>
                <c:pt idx="4">
                  <c:v>0.97403115507487315</c:v>
                </c:pt>
                <c:pt idx="5">
                  <c:v>0.95653626609710096</c:v>
                </c:pt>
                <c:pt idx="6">
                  <c:v>0.96472725215740895</c:v>
                </c:pt>
                <c:pt idx="7">
                  <c:v>0.95940024498782828</c:v>
                </c:pt>
                <c:pt idx="8">
                  <c:v>0.95270787498869969</c:v>
                </c:pt>
                <c:pt idx="9">
                  <c:v>0.9450742638337849</c:v>
                </c:pt>
                <c:pt idx="10">
                  <c:v>0.93481503579952274</c:v>
                </c:pt>
                <c:pt idx="11">
                  <c:v>0.95230658768623133</c:v>
                </c:pt>
                <c:pt idx="12">
                  <c:v>0.93305684399848565</c:v>
                </c:pt>
                <c:pt idx="13">
                  <c:v>0.93026570354163418</c:v>
                </c:pt>
                <c:pt idx="14">
                  <c:v>0.92572587452071831</c:v>
                </c:pt>
                <c:pt idx="15">
                  <c:v>0.93168366503594457</c:v>
                </c:pt>
                <c:pt idx="16">
                  <c:v>0.92648174449711096</c:v>
                </c:pt>
                <c:pt idx="17">
                  <c:v>0.90819361476078475</c:v>
                </c:pt>
                <c:pt idx="18">
                  <c:v>0.90534117102114176</c:v>
                </c:pt>
                <c:pt idx="19">
                  <c:v>0.91780322748568555</c:v>
                </c:pt>
                <c:pt idx="20">
                  <c:v>0.88950643902490956</c:v>
                </c:pt>
                <c:pt idx="21">
                  <c:v>0.88233716119313554</c:v>
                </c:pt>
                <c:pt idx="22">
                  <c:v>0.88845042044033551</c:v>
                </c:pt>
                <c:pt idx="23">
                  <c:v>0.8851759897727991</c:v>
                </c:pt>
                <c:pt idx="24">
                  <c:v>0.86986548671708663</c:v>
                </c:pt>
                <c:pt idx="25">
                  <c:v>0.870452507903553</c:v>
                </c:pt>
                <c:pt idx="26">
                  <c:v>0.86490579170007664</c:v>
                </c:pt>
                <c:pt idx="27">
                  <c:v>0.86071482966949475</c:v>
                </c:pt>
                <c:pt idx="28">
                  <c:v>0.84742663356680692</c:v>
                </c:pt>
                <c:pt idx="29">
                  <c:v>0.82769119641860034</c:v>
                </c:pt>
                <c:pt idx="30">
                  <c:v>0.8058983050847458</c:v>
                </c:pt>
                <c:pt idx="31">
                  <c:v>0.80915721775468963</c:v>
                </c:pt>
                <c:pt idx="32">
                  <c:v>0.80573491290016264</c:v>
                </c:pt>
                <c:pt idx="33">
                  <c:v>0.76745644026338078</c:v>
                </c:pt>
                <c:pt idx="34">
                  <c:v>0.71313880255786966</c:v>
                </c:pt>
                <c:pt idx="35">
                  <c:v>0.80463571281265645</c:v>
                </c:pt>
                <c:pt idx="36">
                  <c:v>0.9299689424756088</c:v>
                </c:pt>
                <c:pt idx="37">
                  <c:v>0.98280443826852248</c:v>
                </c:pt>
                <c:pt idx="38">
                  <c:v>0.99331724961679857</c:v>
                </c:pt>
                <c:pt idx="39">
                  <c:v>0.96658709175073243</c:v>
                </c:pt>
                <c:pt idx="40">
                  <c:v>0.91960288242576871</c:v>
                </c:pt>
                <c:pt idx="41">
                  <c:v>0.85846427446279794</c:v>
                </c:pt>
                <c:pt idx="42">
                  <c:v>0.8028174789682706</c:v>
                </c:pt>
                <c:pt idx="43">
                  <c:v>0.83453278424135868</c:v>
                </c:pt>
                <c:pt idx="44">
                  <c:v>0.90130311006892949</c:v>
                </c:pt>
                <c:pt idx="45">
                  <c:v>0.91970265588914568</c:v>
                </c:pt>
                <c:pt idx="46">
                  <c:v>0.92518279734229958</c:v>
                </c:pt>
                <c:pt idx="47">
                  <c:v>0.93367620835288723</c:v>
                </c:pt>
                <c:pt idx="48">
                  <c:v>0.93548358339350834</c:v>
                </c:pt>
                <c:pt idx="49">
                  <c:v>0.92506108202443282</c:v>
                </c:pt>
                <c:pt idx="50">
                  <c:v>0.9053543223241699</c:v>
                </c:pt>
                <c:pt idx="51">
                  <c:v>0.87472677853489333</c:v>
                </c:pt>
                <c:pt idx="52">
                  <c:v>0.84453880923200086</c:v>
                </c:pt>
                <c:pt idx="53">
                  <c:v>0.81718643221183263</c:v>
                </c:pt>
                <c:pt idx="54">
                  <c:v>0.78126095870087131</c:v>
                </c:pt>
                <c:pt idx="55">
                  <c:v>0.74823234676025019</c:v>
                </c:pt>
                <c:pt idx="56">
                  <c:v>0.71666755379144442</c:v>
                </c:pt>
                <c:pt idx="57">
                  <c:v>0.70630309992122187</c:v>
                </c:pt>
                <c:pt idx="58">
                  <c:v>0.68079558431671161</c:v>
                </c:pt>
                <c:pt idx="59">
                  <c:v>0.67280814609578599</c:v>
                </c:pt>
                <c:pt idx="60">
                  <c:v>0.6759132210166966</c:v>
                </c:pt>
                <c:pt idx="61">
                  <c:v>0.65875342537816794</c:v>
                </c:pt>
                <c:pt idx="62">
                  <c:v>0.65920011828195468</c:v>
                </c:pt>
                <c:pt idx="63">
                  <c:v>0.73311538526772846</c:v>
                </c:pt>
                <c:pt idx="64">
                  <c:v>0.80090305258310712</c:v>
                </c:pt>
                <c:pt idx="65">
                  <c:v>0.83551325470045557</c:v>
                </c:pt>
                <c:pt idx="66">
                  <c:v>0.85129942475159859</c:v>
                </c:pt>
                <c:pt idx="67">
                  <c:v>0.8715549414081627</c:v>
                </c:pt>
                <c:pt idx="68">
                  <c:v>0.89188757797847862</c:v>
                </c:pt>
                <c:pt idx="69">
                  <c:v>0.90740499993499757</c:v>
                </c:pt>
                <c:pt idx="70">
                  <c:v>0.89215543837758982</c:v>
                </c:pt>
                <c:pt idx="71">
                  <c:v>0.85891604800610355</c:v>
                </c:pt>
                <c:pt idx="72">
                  <c:v>0.86113897091221259</c:v>
                </c:pt>
                <c:pt idx="73">
                  <c:v>0.86699756064895261</c:v>
                </c:pt>
                <c:pt idx="74">
                  <c:v>0.8451771945657508</c:v>
                </c:pt>
                <c:pt idx="75">
                  <c:v>0.81954379723199988</c:v>
                </c:pt>
                <c:pt idx="76">
                  <c:v>0.83976537232868675</c:v>
                </c:pt>
                <c:pt idx="77">
                  <c:v>0.84542744505349565</c:v>
                </c:pt>
                <c:pt idx="78">
                  <c:v>0.78896285087224916</c:v>
                </c:pt>
                <c:pt idx="79">
                  <c:v>0.78003938433280651</c:v>
                </c:pt>
                <c:pt idx="80">
                  <c:v>0.78869363703240725</c:v>
                </c:pt>
                <c:pt idx="81">
                  <c:v>0.83252109576023259</c:v>
                </c:pt>
                <c:pt idx="82">
                  <c:v>0.86452843529808543</c:v>
                </c:pt>
                <c:pt idx="83">
                  <c:v>0.85767957478441348</c:v>
                </c:pt>
                <c:pt idx="84">
                  <c:v>0.88971033057406435</c:v>
                </c:pt>
                <c:pt idx="85">
                  <c:v>0.87807153769693391</c:v>
                </c:pt>
                <c:pt idx="86">
                  <c:v>0.88841182683857134</c:v>
                </c:pt>
                <c:pt idx="87">
                  <c:v>0.91176076362626657</c:v>
                </c:pt>
                <c:pt idx="88">
                  <c:v>0.89227443194352563</c:v>
                </c:pt>
                <c:pt idx="89">
                  <c:v>0.93183380465520993</c:v>
                </c:pt>
                <c:pt idx="90">
                  <c:v>0.94610993713118419</c:v>
                </c:pt>
                <c:pt idx="91">
                  <c:v>0.94301826736783834</c:v>
                </c:pt>
                <c:pt idx="92">
                  <c:v>0.93478483957036362</c:v>
                </c:pt>
                <c:pt idx="93">
                  <c:v>0.93493839253492861</c:v>
                </c:pt>
                <c:pt idx="94">
                  <c:v>0.93915371329879238</c:v>
                </c:pt>
                <c:pt idx="95">
                  <c:v>0.91587003014764623</c:v>
                </c:pt>
                <c:pt idx="96">
                  <c:v>0.92699611211651634</c:v>
                </c:pt>
                <c:pt idx="97">
                  <c:v>0.94339341706518298</c:v>
                </c:pt>
                <c:pt idx="98">
                  <c:v>0.9239258724258842</c:v>
                </c:pt>
                <c:pt idx="99">
                  <c:v>0.9317658811566798</c:v>
                </c:pt>
                <c:pt idx="100">
                  <c:v>0.91642093375518763</c:v>
                </c:pt>
                <c:pt idx="101">
                  <c:v>0.9165927320791617</c:v>
                </c:pt>
                <c:pt idx="102">
                  <c:v>0.91983118508436157</c:v>
                </c:pt>
                <c:pt idx="103">
                  <c:v>0.91911566135804534</c:v>
                </c:pt>
                <c:pt idx="104">
                  <c:v>0.93941924768321905</c:v>
                </c:pt>
                <c:pt idx="105">
                  <c:v>0.93320121835862224</c:v>
                </c:pt>
                <c:pt idx="106">
                  <c:v>0.93421460713708104</c:v>
                </c:pt>
                <c:pt idx="107">
                  <c:v>0.94807502467917304</c:v>
                </c:pt>
                <c:pt idx="108">
                  <c:v>0.91691575227098021</c:v>
                </c:pt>
                <c:pt idx="109">
                  <c:v>0.90072519197719125</c:v>
                </c:pt>
                <c:pt idx="110">
                  <c:v>0.91308503559113563</c:v>
                </c:pt>
                <c:pt idx="111">
                  <c:v>0.92539300637468191</c:v>
                </c:pt>
                <c:pt idx="112">
                  <c:v>0.92307827848080404</c:v>
                </c:pt>
                <c:pt idx="113">
                  <c:v>0.92849009072900868</c:v>
                </c:pt>
                <c:pt idx="114">
                  <c:v>0.91484261775120668</c:v>
                </c:pt>
                <c:pt idx="115">
                  <c:v>0.92650522096455179</c:v>
                </c:pt>
                <c:pt idx="116">
                  <c:v>0.91382665313847311</c:v>
                </c:pt>
                <c:pt idx="117">
                  <c:v>0.90529998491123409</c:v>
                </c:pt>
                <c:pt idx="118">
                  <c:v>0.9243900401263434</c:v>
                </c:pt>
                <c:pt idx="119">
                  <c:v>0.9019608304029787</c:v>
                </c:pt>
                <c:pt idx="120">
                  <c:v>0.89608380357931272</c:v>
                </c:pt>
                <c:pt idx="121">
                  <c:v>0.8889306270827021</c:v>
                </c:pt>
                <c:pt idx="122">
                  <c:v>0.89449752475847322</c:v>
                </c:pt>
                <c:pt idx="123">
                  <c:v>0.86736470254731002</c:v>
                </c:pt>
                <c:pt idx="124">
                  <c:v>0.87588325688908275</c:v>
                </c:pt>
                <c:pt idx="125">
                  <c:v>0.89490596536130051</c:v>
                </c:pt>
                <c:pt idx="126">
                  <c:v>0.92936225257023197</c:v>
                </c:pt>
                <c:pt idx="127">
                  <c:v>0.90256762355983333</c:v>
                </c:pt>
                <c:pt idx="128">
                  <c:v>0.89438077737910571</c:v>
                </c:pt>
                <c:pt idx="129">
                  <c:v>0.88610906249513521</c:v>
                </c:pt>
                <c:pt idx="130">
                  <c:v>0.9336719743407188</c:v>
                </c:pt>
                <c:pt idx="131">
                  <c:v>0.980039746039708</c:v>
                </c:pt>
                <c:pt idx="132">
                  <c:v>0.99784651527016444</c:v>
                </c:pt>
                <c:pt idx="133">
                  <c:v>1.0252537801073294</c:v>
                </c:pt>
                <c:pt idx="134">
                  <c:v>1.0204637658101978</c:v>
                </c:pt>
                <c:pt idx="135">
                  <c:v>1.0214216791989787</c:v>
                </c:pt>
                <c:pt idx="136">
                  <c:v>1.0272436412229904</c:v>
                </c:pt>
                <c:pt idx="137">
                  <c:v>1.0596976960328697</c:v>
                </c:pt>
                <c:pt idx="138">
                  <c:v>1.058072552525632</c:v>
                </c:pt>
                <c:pt idx="139">
                  <c:v>1.0637003251656798</c:v>
                </c:pt>
                <c:pt idx="140">
                  <c:v>1.0311408408398273</c:v>
                </c:pt>
                <c:pt idx="141">
                  <c:v>1.0546102589527737</c:v>
                </c:pt>
                <c:pt idx="142">
                  <c:v>1.0376572106041511</c:v>
                </c:pt>
                <c:pt idx="143">
                  <c:v>1.0154285292453062</c:v>
                </c:pt>
                <c:pt idx="144">
                  <c:v>0.99448080897447422</c:v>
                </c:pt>
                <c:pt idx="145">
                  <c:v>0.95662392645039596</c:v>
                </c:pt>
                <c:pt idx="146">
                  <c:v>0.96114403370504664</c:v>
                </c:pt>
                <c:pt idx="147">
                  <c:v>1.0286295555789398</c:v>
                </c:pt>
                <c:pt idx="148">
                  <c:v>1.0247593814020008</c:v>
                </c:pt>
                <c:pt idx="149">
                  <c:v>1.0198842323459631</c:v>
                </c:pt>
                <c:pt idx="150">
                  <c:v>1.0339126069072428</c:v>
                </c:pt>
                <c:pt idx="151">
                  <c:v>1.0140169985489906</c:v>
                </c:pt>
                <c:pt idx="152">
                  <c:v>1.0420358882476344</c:v>
                </c:pt>
                <c:pt idx="153">
                  <c:v>1.0717831925641956</c:v>
                </c:pt>
                <c:pt idx="154">
                  <c:v>1.0662794177762205</c:v>
                </c:pt>
                <c:pt idx="155">
                  <c:v>1.0739110934650884</c:v>
                </c:pt>
                <c:pt idx="156">
                  <c:v>1.0296623002609668</c:v>
                </c:pt>
                <c:pt idx="157">
                  <c:v>0.98710634577067891</c:v>
                </c:pt>
                <c:pt idx="158">
                  <c:v>0.98778267808541254</c:v>
                </c:pt>
                <c:pt idx="159">
                  <c:v>0.99122888684386734</c:v>
                </c:pt>
                <c:pt idx="160">
                  <c:v>0.9830762885722012</c:v>
                </c:pt>
                <c:pt idx="161">
                  <c:v>0.98157885131153777</c:v>
                </c:pt>
                <c:pt idx="162">
                  <c:v>0.99712981915962262</c:v>
                </c:pt>
                <c:pt idx="163">
                  <c:v>0.97983817348462365</c:v>
                </c:pt>
                <c:pt idx="164">
                  <c:v>0.97684931395434083</c:v>
                </c:pt>
                <c:pt idx="165">
                  <c:v>0.99585074754798852</c:v>
                </c:pt>
                <c:pt idx="166">
                  <c:v>1.0034280283745698</c:v>
                </c:pt>
                <c:pt idx="167">
                  <c:v>0.99638046891047249</c:v>
                </c:pt>
                <c:pt idx="168">
                  <c:v>1.0047963319185611</c:v>
                </c:pt>
                <c:pt idx="169">
                  <c:v>1.0051117444781716</c:v>
                </c:pt>
                <c:pt idx="170">
                  <c:v>1.0085744067534874</c:v>
                </c:pt>
                <c:pt idx="171">
                  <c:v>1.0136324575665498</c:v>
                </c:pt>
                <c:pt idx="172">
                  <c:v>1.0432121234044285</c:v>
                </c:pt>
                <c:pt idx="173">
                  <c:v>1.0706384488552181</c:v>
                </c:pt>
                <c:pt idx="174">
                  <c:v>1.0651756285902627</c:v>
                </c:pt>
                <c:pt idx="175">
                  <c:v>1.083200466320356</c:v>
                </c:pt>
                <c:pt idx="176">
                  <c:v>1.0830987648624122</c:v>
                </c:pt>
                <c:pt idx="177">
                  <c:v>1.0928668023549637</c:v>
                </c:pt>
                <c:pt idx="178">
                  <c:v>1.1062106965323111</c:v>
                </c:pt>
                <c:pt idx="179">
                  <c:v>1.1065984275019864</c:v>
                </c:pt>
                <c:pt idx="180">
                  <c:v>1.0906247626366654</c:v>
                </c:pt>
                <c:pt idx="181">
                  <c:v>1.0951782840329858</c:v>
                </c:pt>
                <c:pt idx="182">
                  <c:v>1.0836348103241455</c:v>
                </c:pt>
                <c:pt idx="183">
                  <c:v>1.0989093612691878</c:v>
                </c:pt>
                <c:pt idx="184">
                  <c:v>1.1086030401148719</c:v>
                </c:pt>
                <c:pt idx="185">
                  <c:v>1.1160821894796085</c:v>
                </c:pt>
                <c:pt idx="186">
                  <c:v>1.110392282636766</c:v>
                </c:pt>
                <c:pt idx="187">
                  <c:v>1.1336503804281552</c:v>
                </c:pt>
                <c:pt idx="188">
                  <c:v>1.1362600252283541</c:v>
                </c:pt>
                <c:pt idx="189">
                  <c:v>1.1330619489514404</c:v>
                </c:pt>
                <c:pt idx="190">
                  <c:v>1.1352734327634291</c:v>
                </c:pt>
                <c:pt idx="191">
                  <c:v>1.1370206151945963</c:v>
                </c:pt>
                <c:pt idx="192">
                  <c:v>1.1384192652053102</c:v>
                </c:pt>
                <c:pt idx="193">
                  <c:v>1.1435277758624638</c:v>
                </c:pt>
                <c:pt idx="194">
                  <c:v>1.143679125008388</c:v>
                </c:pt>
                <c:pt idx="195">
                  <c:v>1.1348750555498579</c:v>
                </c:pt>
                <c:pt idx="196">
                  <c:v>1.1422694777656608</c:v>
                </c:pt>
                <c:pt idx="197">
                  <c:v>1.1472873900293254</c:v>
                </c:pt>
                <c:pt idx="198">
                  <c:v>1.1440876760271241</c:v>
                </c:pt>
                <c:pt idx="199">
                  <c:v>1.1454077838915961</c:v>
                </c:pt>
                <c:pt idx="200">
                  <c:v>1.1434440401538024</c:v>
                </c:pt>
                <c:pt idx="201">
                  <c:v>1.1396749250823168</c:v>
                </c:pt>
                <c:pt idx="202">
                  <c:v>1.1457764141233833</c:v>
                </c:pt>
                <c:pt idx="203">
                  <c:v>1.1423035734158462</c:v>
                </c:pt>
                <c:pt idx="204">
                  <c:v>1.1419418377442216</c:v>
                </c:pt>
                <c:pt idx="205">
                  <c:v>1.1497058856928719</c:v>
                </c:pt>
                <c:pt idx="206">
                  <c:v>1.1468474802042481</c:v>
                </c:pt>
                <c:pt idx="207">
                  <c:v>1.101774835244679</c:v>
                </c:pt>
                <c:pt idx="208">
                  <c:v>1.0370522307192171</c:v>
                </c:pt>
                <c:pt idx="209">
                  <c:v>1.0245452466746039</c:v>
                </c:pt>
                <c:pt idx="210">
                  <c:v>1.0092767820698332</c:v>
                </c:pt>
                <c:pt idx="211">
                  <c:v>0.98950263152226037</c:v>
                </c:pt>
                <c:pt idx="212">
                  <c:v>0.98200086691442434</c:v>
                </c:pt>
                <c:pt idx="213">
                  <c:v>0.98816804801371827</c:v>
                </c:pt>
                <c:pt idx="214">
                  <c:v>0.99088314172112868</c:v>
                </c:pt>
                <c:pt idx="215">
                  <c:v>0.98320631720917462</c:v>
                </c:pt>
                <c:pt idx="216">
                  <c:v>0.9871388275872145</c:v>
                </c:pt>
                <c:pt idx="217">
                  <c:v>0.97443376422494643</c:v>
                </c:pt>
                <c:pt idx="218">
                  <c:v>0.97643422831755833</c:v>
                </c:pt>
                <c:pt idx="219">
                  <c:v>0.98355801798972653</c:v>
                </c:pt>
                <c:pt idx="220">
                  <c:v>0.97135164884201752</c:v>
                </c:pt>
                <c:pt idx="221">
                  <c:v>0.97240126089375112</c:v>
                </c:pt>
                <c:pt idx="222">
                  <c:v>0.96598297671119515</c:v>
                </c:pt>
                <c:pt idx="223">
                  <c:v>0.96405670307029667</c:v>
                </c:pt>
                <c:pt idx="224">
                  <c:v>0.97524111127105262</c:v>
                </c:pt>
                <c:pt idx="225">
                  <c:v>0.97236785728196928</c:v>
                </c:pt>
                <c:pt idx="226">
                  <c:v>0.97388878136894397</c:v>
                </c:pt>
                <c:pt idx="227">
                  <c:v>0.96995054517459922</c:v>
                </c:pt>
                <c:pt idx="228">
                  <c:v>0.96884727053961583</c:v>
                </c:pt>
                <c:pt idx="229">
                  <c:v>0.96876316801934659</c:v>
                </c:pt>
                <c:pt idx="230">
                  <c:v>0.97732389059043012</c:v>
                </c:pt>
                <c:pt idx="231">
                  <c:v>0.96178732804905098</c:v>
                </c:pt>
                <c:pt idx="232">
                  <c:v>0.98266868710582755</c:v>
                </c:pt>
                <c:pt idx="233">
                  <c:v>0.96758133675799951</c:v>
                </c:pt>
                <c:pt idx="234">
                  <c:v>0.95716460706061068</c:v>
                </c:pt>
                <c:pt idx="235">
                  <c:v>0.95476797970395055</c:v>
                </c:pt>
                <c:pt idx="236">
                  <c:v>0.96132048917059165</c:v>
                </c:pt>
                <c:pt idx="237">
                  <c:v>0.97055607632771967</c:v>
                </c:pt>
                <c:pt idx="238">
                  <c:v>0.94914486442874701</c:v>
                </c:pt>
                <c:pt idx="239">
                  <c:v>0.96091340713953022</c:v>
                </c:pt>
              </c:numCache>
            </c:numRef>
          </c:val>
        </c:ser>
        <c:ser>
          <c:idx val="7"/>
          <c:order val="7"/>
          <c:tx>
            <c:strRef>
              <c:f>ratio_data_2!$A$9</c:f>
              <c:strCache>
                <c:ptCount val="1"/>
                <c:pt idx="0">
                  <c:v>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ratio_data_2!$B$9:$IG$9</c:f>
              <c:numCache>
                <c:formatCode>General</c:formatCode>
                <c:ptCount val="240"/>
                <c:pt idx="0">
                  <c:v>0.99274353789728897</c:v>
                </c:pt>
                <c:pt idx="1">
                  <c:v>0.96688153310104563</c:v>
                </c:pt>
                <c:pt idx="2">
                  <c:v>0.9608795390333309</c:v>
                </c:pt>
                <c:pt idx="3">
                  <c:v>0.97113946102483895</c:v>
                </c:pt>
                <c:pt idx="4">
                  <c:v>0.96362002121928514</c:v>
                </c:pt>
                <c:pt idx="5">
                  <c:v>0.97047385569856981</c:v>
                </c:pt>
                <c:pt idx="6">
                  <c:v>0.9756349982466096</c:v>
                </c:pt>
                <c:pt idx="7">
                  <c:v>0.95101837689504709</c:v>
                </c:pt>
                <c:pt idx="8">
                  <c:v>0.94759544533798434</c:v>
                </c:pt>
                <c:pt idx="9">
                  <c:v>0.95027504944242269</c:v>
                </c:pt>
                <c:pt idx="10">
                  <c:v>0.96892576356330595</c:v>
                </c:pt>
                <c:pt idx="11">
                  <c:v>0.94817277933271016</c:v>
                </c:pt>
                <c:pt idx="12">
                  <c:v>0.9524197136934428</c:v>
                </c:pt>
                <c:pt idx="13">
                  <c:v>0.94538021522578863</c:v>
                </c:pt>
                <c:pt idx="14">
                  <c:v>0.94489830143024833</c:v>
                </c:pt>
                <c:pt idx="15">
                  <c:v>0.94996008727582371</c:v>
                </c:pt>
                <c:pt idx="16">
                  <c:v>0.93783856064856863</c:v>
                </c:pt>
                <c:pt idx="17">
                  <c:v>0.93354703905104286</c:v>
                </c:pt>
                <c:pt idx="18">
                  <c:v>0.91548525858149365</c:v>
                </c:pt>
                <c:pt idx="19">
                  <c:v>0.92172715295244967</c:v>
                </c:pt>
                <c:pt idx="20">
                  <c:v>0.9244193824915391</c:v>
                </c:pt>
                <c:pt idx="21">
                  <c:v>0.90859683199869068</c:v>
                </c:pt>
                <c:pt idx="22">
                  <c:v>0.91453061492067655</c:v>
                </c:pt>
                <c:pt idx="23">
                  <c:v>0.90448637105431062</c:v>
                </c:pt>
                <c:pt idx="24">
                  <c:v>0.89079672920526676</c:v>
                </c:pt>
                <c:pt idx="25">
                  <c:v>0.90784028878323642</c:v>
                </c:pt>
                <c:pt idx="26">
                  <c:v>0.89627985549585865</c:v>
                </c:pt>
                <c:pt idx="27">
                  <c:v>0.8702248690312836</c:v>
                </c:pt>
                <c:pt idx="28">
                  <c:v>0.87066733219921255</c:v>
                </c:pt>
                <c:pt idx="29">
                  <c:v>0.85019770177785148</c:v>
                </c:pt>
                <c:pt idx="30">
                  <c:v>0.83774615087488291</c:v>
                </c:pt>
                <c:pt idx="31">
                  <c:v>0.82572802094082765</c:v>
                </c:pt>
                <c:pt idx="32">
                  <c:v>0.81509486148926069</c:v>
                </c:pt>
                <c:pt idx="33">
                  <c:v>0.7670605554622425</c:v>
                </c:pt>
                <c:pt idx="34">
                  <c:v>0.72035072481750306</c:v>
                </c:pt>
                <c:pt idx="35">
                  <c:v>0.80714003531318501</c:v>
                </c:pt>
                <c:pt idx="36">
                  <c:v>0.93386825417367791</c:v>
                </c:pt>
                <c:pt idx="37">
                  <c:v>0.98669315847457384</c:v>
                </c:pt>
                <c:pt idx="38">
                  <c:v>0.99147167645058343</c:v>
                </c:pt>
                <c:pt idx="39">
                  <c:v>0.97575420193429863</c:v>
                </c:pt>
                <c:pt idx="40">
                  <c:v>0.93166393955700022</c:v>
                </c:pt>
                <c:pt idx="41">
                  <c:v>0.8666469093619118</c:v>
                </c:pt>
                <c:pt idx="42">
                  <c:v>0.80143016597547956</c:v>
                </c:pt>
                <c:pt idx="43">
                  <c:v>0.8287670869839453</c:v>
                </c:pt>
                <c:pt idx="44">
                  <c:v>0.88834704660432784</c:v>
                </c:pt>
                <c:pt idx="45">
                  <c:v>0.90945439914087878</c:v>
                </c:pt>
                <c:pt idx="46">
                  <c:v>0.90464183978775692</c:v>
                </c:pt>
                <c:pt idx="47">
                  <c:v>0.90688066540492096</c:v>
                </c:pt>
                <c:pt idx="48">
                  <c:v>0.90964628936074055</c:v>
                </c:pt>
                <c:pt idx="49">
                  <c:v>0.89411827717462089</c:v>
                </c:pt>
                <c:pt idx="50">
                  <c:v>0.87179786229444289</c:v>
                </c:pt>
                <c:pt idx="51">
                  <c:v>0.85126706695730059</c:v>
                </c:pt>
                <c:pt idx="52">
                  <c:v>0.81931813482709959</c:v>
                </c:pt>
                <c:pt idx="53">
                  <c:v>0.78647996680201837</c:v>
                </c:pt>
                <c:pt idx="54">
                  <c:v>0.75318028638630563</c:v>
                </c:pt>
                <c:pt idx="55">
                  <c:v>0.72299766107730079</c:v>
                </c:pt>
                <c:pt idx="56">
                  <c:v>0.69863984333274065</c:v>
                </c:pt>
                <c:pt idx="57">
                  <c:v>0.68359768597338522</c:v>
                </c:pt>
                <c:pt idx="58">
                  <c:v>0.65594360220812686</c:v>
                </c:pt>
                <c:pt idx="59">
                  <c:v>0.63852018042569181</c:v>
                </c:pt>
                <c:pt idx="60">
                  <c:v>0.61484532376330414</c:v>
                </c:pt>
                <c:pt idx="61">
                  <c:v>0.58644426198161959</c:v>
                </c:pt>
                <c:pt idx="62">
                  <c:v>0.59733211307924228</c:v>
                </c:pt>
                <c:pt idx="63">
                  <c:v>0.65547232936875199</c:v>
                </c:pt>
                <c:pt idx="64">
                  <c:v>0.76183794446308695</c:v>
                </c:pt>
                <c:pt idx="65">
                  <c:v>0.81226392823418314</c:v>
                </c:pt>
                <c:pt idx="66">
                  <c:v>0.84124053453927439</c:v>
                </c:pt>
                <c:pt idx="67">
                  <c:v>0.86115783826086378</c:v>
                </c:pt>
                <c:pt idx="68">
                  <c:v>0.86957637860126258</c:v>
                </c:pt>
                <c:pt idx="69">
                  <c:v>0.87435441925204205</c:v>
                </c:pt>
                <c:pt idx="70">
                  <c:v>0.75413936380355562</c:v>
                </c:pt>
                <c:pt idx="71">
                  <c:v>0.58906871894522306</c:v>
                </c:pt>
                <c:pt idx="72">
                  <c:v>0.55197628809257582</c:v>
                </c:pt>
                <c:pt idx="73">
                  <c:v>0.57703140080540483</c:v>
                </c:pt>
                <c:pt idx="74">
                  <c:v>0.61846503557699994</c:v>
                </c:pt>
                <c:pt idx="75">
                  <c:v>0.63673031616966391</c:v>
                </c:pt>
                <c:pt idx="76">
                  <c:v>0.67669178161585886</c:v>
                </c:pt>
                <c:pt idx="77">
                  <c:v>0.6812888190270896</c:v>
                </c:pt>
                <c:pt idx="78">
                  <c:v>0.73858674685765124</c:v>
                </c:pt>
                <c:pt idx="79">
                  <c:v>0.75273124396947755</c:v>
                </c:pt>
                <c:pt idx="80">
                  <c:v>0.75572541541522975</c:v>
                </c:pt>
                <c:pt idx="81">
                  <c:v>0.78129591274735666</c:v>
                </c:pt>
                <c:pt idx="82">
                  <c:v>0.81410796978706845</c:v>
                </c:pt>
                <c:pt idx="83">
                  <c:v>0.80722156034246728</c:v>
                </c:pt>
                <c:pt idx="84">
                  <c:v>0.85331520001733852</c:v>
                </c:pt>
                <c:pt idx="85">
                  <c:v>0.86117514156106045</c:v>
                </c:pt>
                <c:pt idx="86">
                  <c:v>0.87824711243015186</c:v>
                </c:pt>
                <c:pt idx="87">
                  <c:v>0.87192331641296461</c:v>
                </c:pt>
                <c:pt idx="88">
                  <c:v>0.86375588303594264</c:v>
                </c:pt>
                <c:pt idx="89">
                  <c:v>0.86590822557022062</c:v>
                </c:pt>
                <c:pt idx="90">
                  <c:v>0.88127399731692646</c:v>
                </c:pt>
                <c:pt idx="91">
                  <c:v>0.89500828243710262</c:v>
                </c:pt>
                <c:pt idx="92">
                  <c:v>0.87723625201862265</c:v>
                </c:pt>
                <c:pt idx="93">
                  <c:v>0.89366995070653088</c:v>
                </c:pt>
                <c:pt idx="94">
                  <c:v>0.90826085529554623</c:v>
                </c:pt>
                <c:pt idx="95">
                  <c:v>0.90138730588168636</c:v>
                </c:pt>
                <c:pt idx="96">
                  <c:v>0.89782082134859198</c:v>
                </c:pt>
                <c:pt idx="97">
                  <c:v>0.89546135968843443</c:v>
                </c:pt>
                <c:pt idx="98">
                  <c:v>0.88686944417572244</c:v>
                </c:pt>
                <c:pt idx="99">
                  <c:v>0.87378820872651064</c:v>
                </c:pt>
                <c:pt idx="100">
                  <c:v>0.88889974258398496</c:v>
                </c:pt>
                <c:pt idx="101">
                  <c:v>0.88797401978636359</c:v>
                </c:pt>
                <c:pt idx="102">
                  <c:v>0.86945372912329588</c:v>
                </c:pt>
                <c:pt idx="103">
                  <c:v>0.87676589497364565</c:v>
                </c:pt>
                <c:pt idx="104">
                  <c:v>0.88294152745475762</c:v>
                </c:pt>
                <c:pt idx="105">
                  <c:v>0.87683449827543014</c:v>
                </c:pt>
                <c:pt idx="106">
                  <c:v>0.88330333869826649</c:v>
                </c:pt>
                <c:pt idx="107">
                  <c:v>0.87504045313261991</c:v>
                </c:pt>
                <c:pt idx="108">
                  <c:v>0.8579309508205456</c:v>
                </c:pt>
                <c:pt idx="109">
                  <c:v>0.8420040590744059</c:v>
                </c:pt>
                <c:pt idx="110">
                  <c:v>0.88045878293390756</c:v>
                </c:pt>
                <c:pt idx="111">
                  <c:v>0.89658502068701251</c:v>
                </c:pt>
                <c:pt idx="112">
                  <c:v>0.86619836618188184</c:v>
                </c:pt>
                <c:pt idx="113">
                  <c:v>0.87938309210693655</c:v>
                </c:pt>
                <c:pt idx="114">
                  <c:v>0.86472027624786274</c:v>
                </c:pt>
                <c:pt idx="115">
                  <c:v>0.85119950711731174</c:v>
                </c:pt>
                <c:pt idx="116">
                  <c:v>0.86454071756229378</c:v>
                </c:pt>
                <c:pt idx="117">
                  <c:v>0.83281241358737579</c:v>
                </c:pt>
                <c:pt idx="118">
                  <c:v>0.85824889635242696</c:v>
                </c:pt>
                <c:pt idx="119">
                  <c:v>0.86344481383674565</c:v>
                </c:pt>
                <c:pt idx="120">
                  <c:v>0.82209866850394964</c:v>
                </c:pt>
                <c:pt idx="121">
                  <c:v>0.82745788309945612</c:v>
                </c:pt>
                <c:pt idx="122">
                  <c:v>0.81593092610450491</c:v>
                </c:pt>
                <c:pt idx="123">
                  <c:v>0.76947499122453278</c:v>
                </c:pt>
                <c:pt idx="124">
                  <c:v>0.7869524785193871</c:v>
                </c:pt>
                <c:pt idx="125">
                  <c:v>0.8176398256138937</c:v>
                </c:pt>
                <c:pt idx="126">
                  <c:v>0.80137990307255269</c:v>
                </c:pt>
                <c:pt idx="127">
                  <c:v>0.80799042288776179</c:v>
                </c:pt>
                <c:pt idx="128">
                  <c:v>0.84612405180450678</c:v>
                </c:pt>
                <c:pt idx="129">
                  <c:v>0.85594606018048558</c:v>
                </c:pt>
                <c:pt idx="130">
                  <c:v>0.94642791128355075</c:v>
                </c:pt>
                <c:pt idx="131">
                  <c:v>0.98925372097868058</c:v>
                </c:pt>
                <c:pt idx="132">
                  <c:v>1.0291317605384938</c:v>
                </c:pt>
                <c:pt idx="133">
                  <c:v>1.0595285738053593</c:v>
                </c:pt>
                <c:pt idx="134">
                  <c:v>1.0603220703284655</c:v>
                </c:pt>
                <c:pt idx="135">
                  <c:v>1.0840906773950514</c:v>
                </c:pt>
                <c:pt idx="136">
                  <c:v>1.0975895644212399</c:v>
                </c:pt>
                <c:pt idx="137">
                  <c:v>1.0888378945855361</c:v>
                </c:pt>
                <c:pt idx="138">
                  <c:v>1.0913224203950807</c:v>
                </c:pt>
                <c:pt idx="139">
                  <c:v>1.1100349701910721</c:v>
                </c:pt>
                <c:pt idx="140">
                  <c:v>1.1034969182556278</c:v>
                </c:pt>
                <c:pt idx="141">
                  <c:v>1.0651623505229668</c:v>
                </c:pt>
                <c:pt idx="142">
                  <c:v>1.031179959732782</c:v>
                </c:pt>
                <c:pt idx="143">
                  <c:v>1.0549666628379504</c:v>
                </c:pt>
                <c:pt idx="144">
                  <c:v>1.0029988992402072</c:v>
                </c:pt>
                <c:pt idx="145">
                  <c:v>0.98920181336181334</c:v>
                </c:pt>
                <c:pt idx="146">
                  <c:v>1.0007943073722145</c:v>
                </c:pt>
                <c:pt idx="147">
                  <c:v>1.0363791403812261</c:v>
                </c:pt>
                <c:pt idx="148">
                  <c:v>1.0716948682083618</c:v>
                </c:pt>
                <c:pt idx="149">
                  <c:v>1.0193984962405997</c:v>
                </c:pt>
                <c:pt idx="150">
                  <c:v>1.0455725861564</c:v>
                </c:pt>
                <c:pt idx="151">
                  <c:v>1.0996555450493044</c:v>
                </c:pt>
                <c:pt idx="152">
                  <c:v>1.0777095940467381</c:v>
                </c:pt>
                <c:pt idx="153">
                  <c:v>1.0777427669544051</c:v>
                </c:pt>
                <c:pt idx="154">
                  <c:v>1.1192318432504118</c:v>
                </c:pt>
                <c:pt idx="155">
                  <c:v>1.0886442472492417</c:v>
                </c:pt>
                <c:pt idx="156">
                  <c:v>1.058474839511288</c:v>
                </c:pt>
                <c:pt idx="157">
                  <c:v>1.0778393926642384</c:v>
                </c:pt>
                <c:pt idx="158">
                  <c:v>1.0166279417644575</c:v>
                </c:pt>
                <c:pt idx="159">
                  <c:v>1.0114504355683567</c:v>
                </c:pt>
                <c:pt idx="160">
                  <c:v>1.0140898337086841</c:v>
                </c:pt>
                <c:pt idx="161">
                  <c:v>0.9760121314125263</c:v>
                </c:pt>
                <c:pt idx="162">
                  <c:v>0.9988423825471987</c:v>
                </c:pt>
                <c:pt idx="163">
                  <c:v>1.0050830273097195</c:v>
                </c:pt>
                <c:pt idx="164">
                  <c:v>1.0151647896522598</c:v>
                </c:pt>
                <c:pt idx="165">
                  <c:v>1.0543286521439192</c:v>
                </c:pt>
                <c:pt idx="166">
                  <c:v>1.0484165566077501</c:v>
                </c:pt>
                <c:pt idx="167">
                  <c:v>1.0377965439694112</c:v>
                </c:pt>
                <c:pt idx="168">
                  <c:v>1.0359962766504789</c:v>
                </c:pt>
                <c:pt idx="169">
                  <c:v>1.0696462373183846</c:v>
                </c:pt>
                <c:pt idx="170">
                  <c:v>1.0483042998897458</c:v>
                </c:pt>
                <c:pt idx="171">
                  <c:v>1.0808142337076339</c:v>
                </c:pt>
                <c:pt idx="172">
                  <c:v>1.1415420690936129</c:v>
                </c:pt>
                <c:pt idx="173">
                  <c:v>1.1569259729249182</c:v>
                </c:pt>
                <c:pt idx="174">
                  <c:v>1.1347964232664745</c:v>
                </c:pt>
                <c:pt idx="175">
                  <c:v>1.1543649334963741</c:v>
                </c:pt>
                <c:pt idx="176">
                  <c:v>1.1558873602728303</c:v>
                </c:pt>
                <c:pt idx="177">
                  <c:v>1.1559374084585501</c:v>
                </c:pt>
                <c:pt idx="178">
                  <c:v>1.1579564446801971</c:v>
                </c:pt>
                <c:pt idx="179">
                  <c:v>1.171749423994485</c:v>
                </c:pt>
                <c:pt idx="180">
                  <c:v>1.1789196017829193</c:v>
                </c:pt>
                <c:pt idx="181">
                  <c:v>1.1797685163262961</c:v>
                </c:pt>
                <c:pt idx="182">
                  <c:v>1.1779670719699571</c:v>
                </c:pt>
                <c:pt idx="183">
                  <c:v>1.1711385234528129</c:v>
                </c:pt>
                <c:pt idx="184">
                  <c:v>1.1776011697009721</c:v>
                </c:pt>
                <c:pt idx="185">
                  <c:v>1.157369022056177</c:v>
                </c:pt>
                <c:pt idx="186">
                  <c:v>1.1695328048932419</c:v>
                </c:pt>
                <c:pt idx="187">
                  <c:v>1.1994823899548801</c:v>
                </c:pt>
                <c:pt idx="188">
                  <c:v>1.2073811446851639</c:v>
                </c:pt>
                <c:pt idx="189">
                  <c:v>1.214368038797297</c:v>
                </c:pt>
                <c:pt idx="190">
                  <c:v>1.211748979421694</c:v>
                </c:pt>
                <c:pt idx="191">
                  <c:v>1.2189551861956001</c:v>
                </c:pt>
                <c:pt idx="192">
                  <c:v>1.2283890715715597</c:v>
                </c:pt>
                <c:pt idx="193">
                  <c:v>1.2269907417508492</c:v>
                </c:pt>
                <c:pt idx="194">
                  <c:v>1.223750544720956</c:v>
                </c:pt>
                <c:pt idx="195">
                  <c:v>1.2186597938144308</c:v>
                </c:pt>
                <c:pt idx="196">
                  <c:v>1.2267124250911121</c:v>
                </c:pt>
                <c:pt idx="197">
                  <c:v>1.2312428131673478</c:v>
                </c:pt>
                <c:pt idx="198">
                  <c:v>1.2322720723525349</c:v>
                </c:pt>
                <c:pt idx="199">
                  <c:v>1.2291754102729822</c:v>
                </c:pt>
                <c:pt idx="200">
                  <c:v>1.2198280550894181</c:v>
                </c:pt>
                <c:pt idx="201">
                  <c:v>1.2125680498972491</c:v>
                </c:pt>
                <c:pt idx="202">
                  <c:v>1.2172179468489701</c:v>
                </c:pt>
                <c:pt idx="203">
                  <c:v>1.2287780514674018</c:v>
                </c:pt>
                <c:pt idx="204">
                  <c:v>1.2123339907955293</c:v>
                </c:pt>
                <c:pt idx="205">
                  <c:v>1.2091411527326934</c:v>
                </c:pt>
                <c:pt idx="206">
                  <c:v>1.1908756172193578</c:v>
                </c:pt>
                <c:pt idx="207">
                  <c:v>1.1225109869242065</c:v>
                </c:pt>
                <c:pt idx="208">
                  <c:v>1.028183576023048</c:v>
                </c:pt>
                <c:pt idx="209">
                  <c:v>1.0224514142774677</c:v>
                </c:pt>
                <c:pt idx="210">
                  <c:v>1.0115191408279918</c:v>
                </c:pt>
                <c:pt idx="211">
                  <c:v>0.99781444953176657</c:v>
                </c:pt>
                <c:pt idx="212">
                  <c:v>0.98801535006373353</c:v>
                </c:pt>
                <c:pt idx="213">
                  <c:v>0.9931433612232341</c:v>
                </c:pt>
                <c:pt idx="214">
                  <c:v>0.99237836361334852</c:v>
                </c:pt>
                <c:pt idx="215">
                  <c:v>0.995717245533557</c:v>
                </c:pt>
                <c:pt idx="216">
                  <c:v>0.98699093146522832</c:v>
                </c:pt>
                <c:pt idx="217">
                  <c:v>0.98942105403318281</c:v>
                </c:pt>
                <c:pt idx="218">
                  <c:v>0.9870478428649635</c:v>
                </c:pt>
                <c:pt idx="219">
                  <c:v>0.98611148331770049</c:v>
                </c:pt>
                <c:pt idx="220">
                  <c:v>0.98601309383918079</c:v>
                </c:pt>
                <c:pt idx="221">
                  <c:v>0.97988459689052765</c:v>
                </c:pt>
                <c:pt idx="222">
                  <c:v>0.97704293165708278</c:v>
                </c:pt>
                <c:pt idx="223">
                  <c:v>0.97028537607360765</c:v>
                </c:pt>
                <c:pt idx="224">
                  <c:v>0.97136105212685864</c:v>
                </c:pt>
                <c:pt idx="225">
                  <c:v>0.97853265798763656</c:v>
                </c:pt>
                <c:pt idx="226">
                  <c:v>0.97168468572085787</c:v>
                </c:pt>
                <c:pt idx="227">
                  <c:v>0.97508923315375073</c:v>
                </c:pt>
                <c:pt idx="228">
                  <c:v>0.96646291609889146</c:v>
                </c:pt>
                <c:pt idx="229">
                  <c:v>0.97708571428571533</c:v>
                </c:pt>
                <c:pt idx="230">
                  <c:v>0.9728096416286639</c:v>
                </c:pt>
                <c:pt idx="231">
                  <c:v>0.9687262872628738</c:v>
                </c:pt>
                <c:pt idx="232">
                  <c:v>0.97804219823356264</c:v>
                </c:pt>
                <c:pt idx="233">
                  <c:v>0.96990835780726659</c:v>
                </c:pt>
                <c:pt idx="234">
                  <c:v>0.95980552741650993</c:v>
                </c:pt>
                <c:pt idx="235">
                  <c:v>0.95988696905241444</c:v>
                </c:pt>
                <c:pt idx="236">
                  <c:v>0.95429094244077273</c:v>
                </c:pt>
                <c:pt idx="237">
                  <c:v>0.95237664429044455</c:v>
                </c:pt>
                <c:pt idx="238">
                  <c:v>0.95249961393213745</c:v>
                </c:pt>
                <c:pt idx="239">
                  <c:v>0.94772364515298069</c:v>
                </c:pt>
              </c:numCache>
            </c:numRef>
          </c:val>
        </c:ser>
        <c:ser>
          <c:idx val="8"/>
          <c:order val="8"/>
          <c:tx>
            <c:strRef>
              <c:f>ratio_data_2!$A$10</c:f>
              <c:strCache>
                <c:ptCount val="1"/>
                <c:pt idx="0">
                  <c:v>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ratio_data_2!$B$10:$IG$10</c:f>
              <c:numCache>
                <c:formatCode>General</c:formatCode>
                <c:ptCount val="240"/>
                <c:pt idx="0">
                  <c:v>0.99746346015138687</c:v>
                </c:pt>
                <c:pt idx="1">
                  <c:v>0.96444765265747168</c:v>
                </c:pt>
                <c:pt idx="2">
                  <c:v>0.97229029868381789</c:v>
                </c:pt>
                <c:pt idx="3">
                  <c:v>0.95186477661571023</c:v>
                </c:pt>
                <c:pt idx="4">
                  <c:v>0.96647181683239991</c:v>
                </c:pt>
                <c:pt idx="5">
                  <c:v>0.96303789405536344</c:v>
                </c:pt>
                <c:pt idx="6">
                  <c:v>0.97117652105861152</c:v>
                </c:pt>
                <c:pt idx="7">
                  <c:v>0.97589993266691033</c:v>
                </c:pt>
                <c:pt idx="8">
                  <c:v>0.9590373757889894</c:v>
                </c:pt>
                <c:pt idx="9">
                  <c:v>0.95414522467460272</c:v>
                </c:pt>
                <c:pt idx="10">
                  <c:v>0.97796411856474263</c:v>
                </c:pt>
                <c:pt idx="11">
                  <c:v>0.98983977418317626</c:v>
                </c:pt>
                <c:pt idx="12">
                  <c:v>0.95555867764863023</c:v>
                </c:pt>
                <c:pt idx="13">
                  <c:v>0.95300748590924356</c:v>
                </c:pt>
                <c:pt idx="14">
                  <c:v>0.94970141044277911</c:v>
                </c:pt>
                <c:pt idx="15">
                  <c:v>0.95316226643320168</c:v>
                </c:pt>
                <c:pt idx="16">
                  <c:v>0.9467526387160472</c:v>
                </c:pt>
                <c:pt idx="17">
                  <c:v>0.93668031315090161</c:v>
                </c:pt>
                <c:pt idx="18">
                  <c:v>0.9169373876889465</c:v>
                </c:pt>
                <c:pt idx="19">
                  <c:v>0.9280888153856488</c:v>
                </c:pt>
                <c:pt idx="20">
                  <c:v>0.93456701442335099</c:v>
                </c:pt>
                <c:pt idx="21">
                  <c:v>0.9317903439257107</c:v>
                </c:pt>
                <c:pt idx="22">
                  <c:v>0.91518692298677451</c:v>
                </c:pt>
                <c:pt idx="23">
                  <c:v>0.89611043869367535</c:v>
                </c:pt>
                <c:pt idx="24">
                  <c:v>0.92490248289556221</c:v>
                </c:pt>
                <c:pt idx="25">
                  <c:v>0.91260064550377895</c:v>
                </c:pt>
                <c:pt idx="26">
                  <c:v>0.90083485731046464</c:v>
                </c:pt>
                <c:pt idx="27">
                  <c:v>0.89323143381887649</c:v>
                </c:pt>
                <c:pt idx="28">
                  <c:v>0.89227071111747069</c:v>
                </c:pt>
                <c:pt idx="29">
                  <c:v>0.8907486474576648</c:v>
                </c:pt>
                <c:pt idx="30">
                  <c:v>0.86152527727303585</c:v>
                </c:pt>
                <c:pt idx="31">
                  <c:v>0.84093125493413523</c:v>
                </c:pt>
                <c:pt idx="32">
                  <c:v>0.82429339048071193</c:v>
                </c:pt>
                <c:pt idx="33">
                  <c:v>0.79553204016667056</c:v>
                </c:pt>
                <c:pt idx="34">
                  <c:v>0.73235518913432951</c:v>
                </c:pt>
                <c:pt idx="35">
                  <c:v>0.80643143702141762</c:v>
                </c:pt>
                <c:pt idx="36">
                  <c:v>0.95222705725377843</c:v>
                </c:pt>
                <c:pt idx="37">
                  <c:v>0.9895666042112764</c:v>
                </c:pt>
                <c:pt idx="38">
                  <c:v>1.0006309206802821</c:v>
                </c:pt>
                <c:pt idx="39">
                  <c:v>0.97257462538729123</c:v>
                </c:pt>
                <c:pt idx="40">
                  <c:v>0.93106327795734256</c:v>
                </c:pt>
                <c:pt idx="41">
                  <c:v>0.85309657304884579</c:v>
                </c:pt>
                <c:pt idx="42">
                  <c:v>0.79345001789030689</c:v>
                </c:pt>
                <c:pt idx="43">
                  <c:v>0.81582621037357395</c:v>
                </c:pt>
                <c:pt idx="44">
                  <c:v>0.87194614759619316</c:v>
                </c:pt>
                <c:pt idx="45">
                  <c:v>0.89016970007325658</c:v>
                </c:pt>
                <c:pt idx="46">
                  <c:v>0.88602383053089284</c:v>
                </c:pt>
                <c:pt idx="47">
                  <c:v>0.87227987892093273</c:v>
                </c:pt>
                <c:pt idx="48">
                  <c:v>0.86347020967407251</c:v>
                </c:pt>
                <c:pt idx="49">
                  <c:v>0.85380771428620017</c:v>
                </c:pt>
                <c:pt idx="50">
                  <c:v>0.83228570369468291</c:v>
                </c:pt>
                <c:pt idx="51">
                  <c:v>0.8116351920147149</c:v>
                </c:pt>
                <c:pt idx="52">
                  <c:v>0.78003237433557193</c:v>
                </c:pt>
                <c:pt idx="53">
                  <c:v>0.75560318398808846</c:v>
                </c:pt>
                <c:pt idx="54">
                  <c:v>0.72405849592372762</c:v>
                </c:pt>
                <c:pt idx="55">
                  <c:v>0.69130901200354533</c:v>
                </c:pt>
                <c:pt idx="56">
                  <c:v>0.66099884269563114</c:v>
                </c:pt>
                <c:pt idx="57">
                  <c:v>0.64145641480380922</c:v>
                </c:pt>
                <c:pt idx="58">
                  <c:v>0.60999894577784031</c:v>
                </c:pt>
                <c:pt idx="59">
                  <c:v>0.59241145523439698</c:v>
                </c:pt>
                <c:pt idx="60">
                  <c:v>0.56167801168945053</c:v>
                </c:pt>
                <c:pt idx="61">
                  <c:v>0.54844916603046023</c:v>
                </c:pt>
                <c:pt idx="62">
                  <c:v>0.56837665367763368</c:v>
                </c:pt>
                <c:pt idx="63">
                  <c:v>0.61979865536557022</c:v>
                </c:pt>
                <c:pt idx="64">
                  <c:v>0.72840693345168561</c:v>
                </c:pt>
                <c:pt idx="65">
                  <c:v>0.79280549653063226</c:v>
                </c:pt>
                <c:pt idx="66">
                  <c:v>0.8333356469592017</c:v>
                </c:pt>
                <c:pt idx="67">
                  <c:v>0.85599280743843165</c:v>
                </c:pt>
                <c:pt idx="68">
                  <c:v>0.86525634935611706</c:v>
                </c:pt>
                <c:pt idx="69">
                  <c:v>0.82987551333050347</c:v>
                </c:pt>
                <c:pt idx="70">
                  <c:v>0.60301729452246711</c:v>
                </c:pt>
                <c:pt idx="71">
                  <c:v>0.26509575435749927</c:v>
                </c:pt>
                <c:pt idx="72">
                  <c:v>0.22308982970864588</c:v>
                </c:pt>
                <c:pt idx="73">
                  <c:v>0.21613352846888287</c:v>
                </c:pt>
                <c:pt idx="74">
                  <c:v>0.21943002431075301</c:v>
                </c:pt>
                <c:pt idx="75">
                  <c:v>0.2552922281613082</c:v>
                </c:pt>
                <c:pt idx="76">
                  <c:v>0.30437845417006054</c:v>
                </c:pt>
                <c:pt idx="77">
                  <c:v>0.3410500845213697</c:v>
                </c:pt>
                <c:pt idx="78">
                  <c:v>0.57544758533699658</c:v>
                </c:pt>
                <c:pt idx="79">
                  <c:v>0.71410152186644948</c:v>
                </c:pt>
                <c:pt idx="80">
                  <c:v>0.69637780946893713</c:v>
                </c:pt>
                <c:pt idx="81">
                  <c:v>0.54240525833242414</c:v>
                </c:pt>
                <c:pt idx="82">
                  <c:v>0.45400076409143031</c:v>
                </c:pt>
                <c:pt idx="83">
                  <c:v>0.48603877366354897</c:v>
                </c:pt>
                <c:pt idx="84">
                  <c:v>0.51656994936564671</c:v>
                </c:pt>
                <c:pt idx="85">
                  <c:v>0.53435997008596858</c:v>
                </c:pt>
                <c:pt idx="86">
                  <c:v>0.52696052837675456</c:v>
                </c:pt>
                <c:pt idx="87">
                  <c:v>0.53053017015908177</c:v>
                </c:pt>
                <c:pt idx="88">
                  <c:v>0.52899295986726436</c:v>
                </c:pt>
                <c:pt idx="89">
                  <c:v>0.55349592165207184</c:v>
                </c:pt>
                <c:pt idx="90">
                  <c:v>0.5565530522872365</c:v>
                </c:pt>
                <c:pt idx="91">
                  <c:v>0.56490942991364845</c:v>
                </c:pt>
                <c:pt idx="92">
                  <c:v>0.55892809367990104</c:v>
                </c:pt>
                <c:pt idx="93">
                  <c:v>0.57457988776757762</c:v>
                </c:pt>
                <c:pt idx="94">
                  <c:v>0.58143111746581544</c:v>
                </c:pt>
                <c:pt idx="95">
                  <c:v>0.57392616800545659</c:v>
                </c:pt>
                <c:pt idx="96">
                  <c:v>0.57111953092506351</c:v>
                </c:pt>
                <c:pt idx="97">
                  <c:v>0.57241016277632539</c:v>
                </c:pt>
                <c:pt idx="98">
                  <c:v>0.56556981969141784</c:v>
                </c:pt>
                <c:pt idx="99">
                  <c:v>0.55615189607387483</c:v>
                </c:pt>
                <c:pt idx="100">
                  <c:v>0.56582669433960364</c:v>
                </c:pt>
                <c:pt idx="101">
                  <c:v>0.55873007577737133</c:v>
                </c:pt>
                <c:pt idx="102">
                  <c:v>0.55865389689198464</c:v>
                </c:pt>
                <c:pt idx="103">
                  <c:v>0.5500849444097976</c:v>
                </c:pt>
                <c:pt idx="104">
                  <c:v>0.56565528102413964</c:v>
                </c:pt>
                <c:pt idx="105">
                  <c:v>0.53954068237936115</c:v>
                </c:pt>
                <c:pt idx="106">
                  <c:v>0.5490772795420471</c:v>
                </c:pt>
                <c:pt idx="107">
                  <c:v>0.54167194601294588</c:v>
                </c:pt>
                <c:pt idx="108">
                  <c:v>0.55181298842196125</c:v>
                </c:pt>
                <c:pt idx="109">
                  <c:v>0.53925397601449565</c:v>
                </c:pt>
                <c:pt idx="110">
                  <c:v>0.56604133490172071</c:v>
                </c:pt>
                <c:pt idx="111">
                  <c:v>0.57194581600066174</c:v>
                </c:pt>
                <c:pt idx="112">
                  <c:v>0.55705821010138545</c:v>
                </c:pt>
                <c:pt idx="113">
                  <c:v>0.55729630361130944</c:v>
                </c:pt>
                <c:pt idx="114">
                  <c:v>0.55502337332264251</c:v>
                </c:pt>
                <c:pt idx="115">
                  <c:v>0.54175500970616097</c:v>
                </c:pt>
                <c:pt idx="116">
                  <c:v>0.54822529411026155</c:v>
                </c:pt>
                <c:pt idx="117">
                  <c:v>0.52682310457938564</c:v>
                </c:pt>
                <c:pt idx="118">
                  <c:v>0.54889051293161994</c:v>
                </c:pt>
                <c:pt idx="119">
                  <c:v>0.53936987269230263</c:v>
                </c:pt>
                <c:pt idx="120">
                  <c:v>0.54777785979345461</c:v>
                </c:pt>
                <c:pt idx="121">
                  <c:v>0.52810324620274329</c:v>
                </c:pt>
                <c:pt idx="122">
                  <c:v>0.49649038714083188</c:v>
                </c:pt>
                <c:pt idx="123">
                  <c:v>0.50860042819760531</c:v>
                </c:pt>
                <c:pt idx="124">
                  <c:v>0.4921771715783414</c:v>
                </c:pt>
                <c:pt idx="125">
                  <c:v>0.49760237602908564</c:v>
                </c:pt>
                <c:pt idx="126">
                  <c:v>0.47227343959565732</c:v>
                </c:pt>
                <c:pt idx="127">
                  <c:v>0.48944773579877432</c:v>
                </c:pt>
                <c:pt idx="128">
                  <c:v>0.71236259289879234</c:v>
                </c:pt>
                <c:pt idx="129">
                  <c:v>0.82741929246357482</c:v>
                </c:pt>
                <c:pt idx="130">
                  <c:v>0.90014133336554725</c:v>
                </c:pt>
                <c:pt idx="131">
                  <c:v>1.0104965980632958</c:v>
                </c:pt>
                <c:pt idx="132">
                  <c:v>1.1039240407611497</c:v>
                </c:pt>
                <c:pt idx="133">
                  <c:v>1.0811200773234388</c:v>
                </c:pt>
                <c:pt idx="134">
                  <c:v>1.1219621393885821</c:v>
                </c:pt>
                <c:pt idx="135">
                  <c:v>1.1362453851981609</c:v>
                </c:pt>
                <c:pt idx="136">
                  <c:v>1.1309303061824432</c:v>
                </c:pt>
                <c:pt idx="137">
                  <c:v>1.1453881560338401</c:v>
                </c:pt>
                <c:pt idx="138">
                  <c:v>1.1566275658534246</c:v>
                </c:pt>
                <c:pt idx="139">
                  <c:v>1.1834701903137701</c:v>
                </c:pt>
                <c:pt idx="140">
                  <c:v>1.1761020714716215</c:v>
                </c:pt>
                <c:pt idx="141">
                  <c:v>1.1261092657226357</c:v>
                </c:pt>
                <c:pt idx="142">
                  <c:v>1.1093516649620303</c:v>
                </c:pt>
                <c:pt idx="143">
                  <c:v>1.1001992598918304</c:v>
                </c:pt>
                <c:pt idx="144">
                  <c:v>1.0550246553647873</c:v>
                </c:pt>
                <c:pt idx="145">
                  <c:v>1.0647394787799116</c:v>
                </c:pt>
                <c:pt idx="146">
                  <c:v>1.0875805829522287</c:v>
                </c:pt>
                <c:pt idx="147">
                  <c:v>1.1263018420369888</c:v>
                </c:pt>
                <c:pt idx="148">
                  <c:v>1.1046776255960726</c:v>
                </c:pt>
                <c:pt idx="149">
                  <c:v>1.0872620817672209</c:v>
                </c:pt>
                <c:pt idx="150">
                  <c:v>1.1117706314681557</c:v>
                </c:pt>
                <c:pt idx="151">
                  <c:v>1.1417075618491681</c:v>
                </c:pt>
                <c:pt idx="152">
                  <c:v>1.1247104869344997</c:v>
                </c:pt>
                <c:pt idx="153">
                  <c:v>1.1455833501225219</c:v>
                </c:pt>
                <c:pt idx="154">
                  <c:v>1.1098374381455907</c:v>
                </c:pt>
                <c:pt idx="155">
                  <c:v>1.0931900157323198</c:v>
                </c:pt>
                <c:pt idx="156">
                  <c:v>1.0588297064958496</c:v>
                </c:pt>
                <c:pt idx="157">
                  <c:v>1.0897253832408538</c:v>
                </c:pt>
                <c:pt idx="158">
                  <c:v>1.0852327447833081</c:v>
                </c:pt>
                <c:pt idx="159">
                  <c:v>1.0500870938523361</c:v>
                </c:pt>
                <c:pt idx="160">
                  <c:v>1.0416368089999184</c:v>
                </c:pt>
                <c:pt idx="161">
                  <c:v>1.0633502892938287</c:v>
                </c:pt>
                <c:pt idx="162">
                  <c:v>1.0741039418264953</c:v>
                </c:pt>
                <c:pt idx="163">
                  <c:v>1.0902681692397345</c:v>
                </c:pt>
                <c:pt idx="164">
                  <c:v>0.99605930236709661</c:v>
                </c:pt>
                <c:pt idx="165">
                  <c:v>1.0624062901613578</c:v>
                </c:pt>
                <c:pt idx="166">
                  <c:v>1.1556820145989302</c:v>
                </c:pt>
                <c:pt idx="167">
                  <c:v>1.0939029798737123</c:v>
                </c:pt>
                <c:pt idx="168">
                  <c:v>1.1465311813418961</c:v>
                </c:pt>
                <c:pt idx="169">
                  <c:v>1.1416164303662961</c:v>
                </c:pt>
                <c:pt idx="170">
                  <c:v>1.1215190164223166</c:v>
                </c:pt>
                <c:pt idx="171">
                  <c:v>1.0920590201165767</c:v>
                </c:pt>
                <c:pt idx="172">
                  <c:v>1.1377897774881294</c:v>
                </c:pt>
                <c:pt idx="173">
                  <c:v>1.1573799137900462</c:v>
                </c:pt>
                <c:pt idx="174">
                  <c:v>1.1718187062895897</c:v>
                </c:pt>
                <c:pt idx="175">
                  <c:v>1.228171958063826</c:v>
                </c:pt>
                <c:pt idx="176">
                  <c:v>1.2116394514684297</c:v>
                </c:pt>
                <c:pt idx="177">
                  <c:v>1.1922909122638627</c:v>
                </c:pt>
                <c:pt idx="178">
                  <c:v>1.2517933751300436</c:v>
                </c:pt>
                <c:pt idx="179">
                  <c:v>1.2654879267993941</c:v>
                </c:pt>
                <c:pt idx="180">
                  <c:v>1.2827713573924737</c:v>
                </c:pt>
                <c:pt idx="181">
                  <c:v>1.2826757471234798</c:v>
                </c:pt>
                <c:pt idx="182">
                  <c:v>1.2525970492415861</c:v>
                </c:pt>
                <c:pt idx="183">
                  <c:v>1.2540673205866741</c:v>
                </c:pt>
                <c:pt idx="184">
                  <c:v>1.2742799663334223</c:v>
                </c:pt>
                <c:pt idx="185">
                  <c:v>1.2428052951774164</c:v>
                </c:pt>
                <c:pt idx="186">
                  <c:v>1.2133828832790918</c:v>
                </c:pt>
                <c:pt idx="187">
                  <c:v>1.2715699736811992</c:v>
                </c:pt>
                <c:pt idx="188">
                  <c:v>1.2927052206011602</c:v>
                </c:pt>
                <c:pt idx="189">
                  <c:v>1.2967052136122348</c:v>
                </c:pt>
                <c:pt idx="190">
                  <c:v>1.2823827721358831</c:v>
                </c:pt>
                <c:pt idx="191">
                  <c:v>1.3002790283728041</c:v>
                </c:pt>
                <c:pt idx="192">
                  <c:v>1.3018883115435351</c:v>
                </c:pt>
                <c:pt idx="193">
                  <c:v>1.3019599167049956</c:v>
                </c:pt>
                <c:pt idx="194">
                  <c:v>1.2937560347602206</c:v>
                </c:pt>
                <c:pt idx="195">
                  <c:v>1.2937470911246498</c:v>
                </c:pt>
                <c:pt idx="196">
                  <c:v>1.3135779266381089</c:v>
                </c:pt>
                <c:pt idx="197">
                  <c:v>1.3219376017670914</c:v>
                </c:pt>
                <c:pt idx="198">
                  <c:v>1.3049945480686638</c:v>
                </c:pt>
                <c:pt idx="199">
                  <c:v>1.2967866026812247</c:v>
                </c:pt>
                <c:pt idx="200">
                  <c:v>1.3091682044184736</c:v>
                </c:pt>
                <c:pt idx="201">
                  <c:v>1.2886355853431828</c:v>
                </c:pt>
                <c:pt idx="202">
                  <c:v>1.2819465827699288</c:v>
                </c:pt>
                <c:pt idx="203">
                  <c:v>1.2922340425531895</c:v>
                </c:pt>
                <c:pt idx="204">
                  <c:v>1.313665311133277</c:v>
                </c:pt>
                <c:pt idx="205">
                  <c:v>1.2550329618352229</c:v>
                </c:pt>
                <c:pt idx="206">
                  <c:v>1.2013047072593734</c:v>
                </c:pt>
                <c:pt idx="207">
                  <c:v>1.1056120377505447</c:v>
                </c:pt>
                <c:pt idx="208">
                  <c:v>1.0244090441932181</c:v>
                </c:pt>
                <c:pt idx="209">
                  <c:v>1.0134986910803314</c:v>
                </c:pt>
                <c:pt idx="210">
                  <c:v>1.0052466691913104</c:v>
                </c:pt>
                <c:pt idx="211">
                  <c:v>1.002305151915456</c:v>
                </c:pt>
                <c:pt idx="212">
                  <c:v>0.99287647449318428</c:v>
                </c:pt>
                <c:pt idx="213">
                  <c:v>0.99697945780640973</c:v>
                </c:pt>
                <c:pt idx="214">
                  <c:v>0.99521886229952361</c:v>
                </c:pt>
                <c:pt idx="215">
                  <c:v>0.99604852218411288</c:v>
                </c:pt>
                <c:pt idx="216">
                  <c:v>0.98287286749810865</c:v>
                </c:pt>
                <c:pt idx="217">
                  <c:v>0.99161301718204697</c:v>
                </c:pt>
                <c:pt idx="218">
                  <c:v>0.98773961685545164</c:v>
                </c:pt>
                <c:pt idx="219">
                  <c:v>0.98731869795609351</c:v>
                </c:pt>
                <c:pt idx="220">
                  <c:v>0.98490404189898551</c:v>
                </c:pt>
                <c:pt idx="221">
                  <c:v>0.98507940728564869</c:v>
                </c:pt>
                <c:pt idx="222">
                  <c:v>0.97499486857515572</c:v>
                </c:pt>
                <c:pt idx="223">
                  <c:v>0.98293258646837234</c:v>
                </c:pt>
                <c:pt idx="224">
                  <c:v>0.98245309780555257</c:v>
                </c:pt>
                <c:pt idx="225">
                  <c:v>0.97187370222619485</c:v>
                </c:pt>
                <c:pt idx="226">
                  <c:v>0.97604126838056715</c:v>
                </c:pt>
                <c:pt idx="227">
                  <c:v>0.97784538104064234</c:v>
                </c:pt>
                <c:pt idx="228">
                  <c:v>0.97857926859108468</c:v>
                </c:pt>
                <c:pt idx="229">
                  <c:v>0.97125878857411863</c:v>
                </c:pt>
                <c:pt idx="230">
                  <c:v>0.96142934656228263</c:v>
                </c:pt>
                <c:pt idx="231">
                  <c:v>0.96908703491230952</c:v>
                </c:pt>
                <c:pt idx="232">
                  <c:v>0.98194994981371531</c:v>
                </c:pt>
                <c:pt idx="233">
                  <c:v>0.96665156481802261</c:v>
                </c:pt>
                <c:pt idx="234">
                  <c:v>0.96152052878418071</c:v>
                </c:pt>
                <c:pt idx="235">
                  <c:v>0.94906853368261368</c:v>
                </c:pt>
                <c:pt idx="236">
                  <c:v>0.95973881144534223</c:v>
                </c:pt>
                <c:pt idx="237">
                  <c:v>0.93730148602250585</c:v>
                </c:pt>
                <c:pt idx="238">
                  <c:v>0.95099110460999436</c:v>
                </c:pt>
                <c:pt idx="239">
                  <c:v>0.95249842536216667</c:v>
                </c:pt>
              </c:numCache>
            </c:numRef>
          </c:val>
        </c:ser>
        <c:ser>
          <c:idx val="9"/>
          <c:order val="9"/>
          <c:tx>
            <c:strRef>
              <c:f>ratio_data_2!$A$11</c:f>
              <c:strCache>
                <c:ptCount val="1"/>
                <c:pt idx="0">
                  <c:v>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ratio_data_2!$B$11:$IG$11</c:f>
              <c:numCache>
                <c:formatCode>General</c:formatCode>
                <c:ptCount val="240"/>
                <c:pt idx="0">
                  <c:v>0.9866879304244377</c:v>
                </c:pt>
                <c:pt idx="1">
                  <c:v>0.99744752903119749</c:v>
                </c:pt>
                <c:pt idx="2">
                  <c:v>0.98934222406044559</c:v>
                </c:pt>
                <c:pt idx="3">
                  <c:v>0.9901450172318722</c:v>
                </c:pt>
                <c:pt idx="4">
                  <c:v>0.9761568443132187</c:v>
                </c:pt>
                <c:pt idx="5">
                  <c:v>0.99143697288913257</c:v>
                </c:pt>
                <c:pt idx="6">
                  <c:v>0.97930401710729864</c:v>
                </c:pt>
                <c:pt idx="7">
                  <c:v>0.96951562128115842</c:v>
                </c:pt>
                <c:pt idx="8">
                  <c:v>0.97501057951563941</c:v>
                </c:pt>
                <c:pt idx="9">
                  <c:v>0.96900401492426014</c:v>
                </c:pt>
                <c:pt idx="10">
                  <c:v>0.97525609925311363</c:v>
                </c:pt>
                <c:pt idx="11">
                  <c:v>0.97962539165877405</c:v>
                </c:pt>
                <c:pt idx="12">
                  <c:v>0.96684599581617559</c:v>
                </c:pt>
                <c:pt idx="13">
                  <c:v>0.96693572552251161</c:v>
                </c:pt>
                <c:pt idx="14">
                  <c:v>0.95774170552419902</c:v>
                </c:pt>
                <c:pt idx="15">
                  <c:v>0.96243641460334062</c:v>
                </c:pt>
                <c:pt idx="16">
                  <c:v>0.95711276300984349</c:v>
                </c:pt>
                <c:pt idx="17">
                  <c:v>0.95906843363419281</c:v>
                </c:pt>
                <c:pt idx="18">
                  <c:v>0.95529167637726164</c:v>
                </c:pt>
                <c:pt idx="19">
                  <c:v>0.945439383798374</c:v>
                </c:pt>
                <c:pt idx="20">
                  <c:v>0.93906464598115957</c:v>
                </c:pt>
                <c:pt idx="21">
                  <c:v>0.95411859290512968</c:v>
                </c:pt>
                <c:pt idx="22">
                  <c:v>0.9419274501651691</c:v>
                </c:pt>
                <c:pt idx="23">
                  <c:v>0.93671684882649553</c:v>
                </c:pt>
                <c:pt idx="24">
                  <c:v>0.94632878670139431</c:v>
                </c:pt>
                <c:pt idx="25">
                  <c:v>0.93004132587997279</c:v>
                </c:pt>
                <c:pt idx="26">
                  <c:v>0.91000054410945219</c:v>
                </c:pt>
                <c:pt idx="27">
                  <c:v>0.89402497662739433</c:v>
                </c:pt>
                <c:pt idx="28">
                  <c:v>0.90481199149080205</c:v>
                </c:pt>
                <c:pt idx="29">
                  <c:v>0.90439613097879168</c:v>
                </c:pt>
                <c:pt idx="30">
                  <c:v>0.88879752279373814</c:v>
                </c:pt>
                <c:pt idx="31">
                  <c:v>0.87619336440800177</c:v>
                </c:pt>
                <c:pt idx="32">
                  <c:v>0.85547078873947291</c:v>
                </c:pt>
                <c:pt idx="33">
                  <c:v>0.83995046485867564</c:v>
                </c:pt>
                <c:pt idx="34">
                  <c:v>0.80012211154797852</c:v>
                </c:pt>
                <c:pt idx="35">
                  <c:v>0.82705774187227643</c:v>
                </c:pt>
                <c:pt idx="36">
                  <c:v>0.9533329753201023</c:v>
                </c:pt>
                <c:pt idx="37">
                  <c:v>0.99954603821061228</c:v>
                </c:pt>
                <c:pt idx="38">
                  <c:v>1.0035711547098698</c:v>
                </c:pt>
                <c:pt idx="39">
                  <c:v>0.97822717822717864</c:v>
                </c:pt>
                <c:pt idx="40">
                  <c:v>0.9158587244162415</c:v>
                </c:pt>
                <c:pt idx="41">
                  <c:v>0.84587779539731367</c:v>
                </c:pt>
                <c:pt idx="42">
                  <c:v>0.77828689694258746</c:v>
                </c:pt>
                <c:pt idx="43">
                  <c:v>0.80374931729193855</c:v>
                </c:pt>
                <c:pt idx="44">
                  <c:v>0.86873086149127765</c:v>
                </c:pt>
                <c:pt idx="45">
                  <c:v>0.87646130544798251</c:v>
                </c:pt>
                <c:pt idx="46">
                  <c:v>0.86169722738949683</c:v>
                </c:pt>
                <c:pt idx="47">
                  <c:v>0.84896155938148765</c:v>
                </c:pt>
                <c:pt idx="48">
                  <c:v>0.82435275718127299</c:v>
                </c:pt>
                <c:pt idx="49">
                  <c:v>0.8103302821951327</c:v>
                </c:pt>
                <c:pt idx="50">
                  <c:v>0.77898817313152879</c:v>
                </c:pt>
                <c:pt idx="51">
                  <c:v>0.76360404375860058</c:v>
                </c:pt>
                <c:pt idx="52">
                  <c:v>0.74141591345359537</c:v>
                </c:pt>
                <c:pt idx="53">
                  <c:v>0.70610766364350452</c:v>
                </c:pt>
                <c:pt idx="54">
                  <c:v>0.68785491593363768</c:v>
                </c:pt>
                <c:pt idx="55">
                  <c:v>0.64823837870075507</c:v>
                </c:pt>
                <c:pt idx="56">
                  <c:v>0.60723637052164559</c:v>
                </c:pt>
                <c:pt idx="57">
                  <c:v>0.58281572489558453</c:v>
                </c:pt>
                <c:pt idx="58">
                  <c:v>0.54665044009849295</c:v>
                </c:pt>
                <c:pt idx="59">
                  <c:v>0.51374054174855022</c:v>
                </c:pt>
                <c:pt idx="60">
                  <c:v>0.50754027372226407</c:v>
                </c:pt>
                <c:pt idx="61">
                  <c:v>0.51823567936396742</c:v>
                </c:pt>
                <c:pt idx="62">
                  <c:v>0.53694671235388081</c:v>
                </c:pt>
                <c:pt idx="63">
                  <c:v>0.56172375984317491</c:v>
                </c:pt>
                <c:pt idx="64">
                  <c:v>0.69821192345003968</c:v>
                </c:pt>
                <c:pt idx="65">
                  <c:v>0.78055857816467167</c:v>
                </c:pt>
                <c:pt idx="66">
                  <c:v>0.81206779733929868</c:v>
                </c:pt>
                <c:pt idx="67">
                  <c:v>0.84331367468379381</c:v>
                </c:pt>
                <c:pt idx="68">
                  <c:v>0.84194591185050982</c:v>
                </c:pt>
                <c:pt idx="69">
                  <c:v>0.83730074124611786</c:v>
                </c:pt>
                <c:pt idx="70">
                  <c:v>0.52445313446018615</c:v>
                </c:pt>
                <c:pt idx="71">
                  <c:v>0.2339961817793447</c:v>
                </c:pt>
                <c:pt idx="72">
                  <c:v>0.2544353896586638</c:v>
                </c:pt>
                <c:pt idx="73">
                  <c:v>0.24339690828096891</c:v>
                </c:pt>
                <c:pt idx="74">
                  <c:v>0.2786039806229888</c:v>
                </c:pt>
                <c:pt idx="75">
                  <c:v>0.34576527073160784</c:v>
                </c:pt>
                <c:pt idx="76">
                  <c:v>0.36401034757230083</c:v>
                </c:pt>
                <c:pt idx="77">
                  <c:v>0.42378795802214658</c:v>
                </c:pt>
                <c:pt idx="78">
                  <c:v>0.60122449671828215</c:v>
                </c:pt>
                <c:pt idx="79">
                  <c:v>0.65302652614647783</c:v>
                </c:pt>
                <c:pt idx="80">
                  <c:v>0.55499552327668977</c:v>
                </c:pt>
                <c:pt idx="81">
                  <c:v>0.32571176935142915</c:v>
                </c:pt>
                <c:pt idx="82">
                  <c:v>0.26931984424469657</c:v>
                </c:pt>
                <c:pt idx="83">
                  <c:v>0.26836209872281735</c:v>
                </c:pt>
                <c:pt idx="84">
                  <c:v>0.28114619456105128</c:v>
                </c:pt>
                <c:pt idx="85">
                  <c:v>0.32441990160734668</c:v>
                </c:pt>
                <c:pt idx="86">
                  <c:v>0.31104392708322981</c:v>
                </c:pt>
                <c:pt idx="87">
                  <c:v>0.3069126476854554</c:v>
                </c:pt>
                <c:pt idx="88">
                  <c:v>0.32355417640325135</c:v>
                </c:pt>
                <c:pt idx="89">
                  <c:v>0.33238507965145059</c:v>
                </c:pt>
                <c:pt idx="90">
                  <c:v>0.31819109146548796</c:v>
                </c:pt>
                <c:pt idx="91">
                  <c:v>0.35421760109234235</c:v>
                </c:pt>
                <c:pt idx="92">
                  <c:v>0.35804961089494242</c:v>
                </c:pt>
                <c:pt idx="93">
                  <c:v>0.33109859257972241</c:v>
                </c:pt>
                <c:pt idx="94">
                  <c:v>0.36198583905006015</c:v>
                </c:pt>
                <c:pt idx="95">
                  <c:v>0.3732726224140504</c:v>
                </c:pt>
                <c:pt idx="96">
                  <c:v>0.35656196512004551</c:v>
                </c:pt>
                <c:pt idx="97">
                  <c:v>0.37140904153713628</c:v>
                </c:pt>
                <c:pt idx="98">
                  <c:v>0.37569387830727108</c:v>
                </c:pt>
                <c:pt idx="99">
                  <c:v>0.35826191564164073</c:v>
                </c:pt>
                <c:pt idx="100">
                  <c:v>0.35520590299512506</c:v>
                </c:pt>
                <c:pt idx="101">
                  <c:v>0.35201006927357453</c:v>
                </c:pt>
                <c:pt idx="102">
                  <c:v>0.36074570913681608</c:v>
                </c:pt>
                <c:pt idx="103">
                  <c:v>0.34263651460388783</c:v>
                </c:pt>
                <c:pt idx="104">
                  <c:v>0.3560426470875398</c:v>
                </c:pt>
                <c:pt idx="105">
                  <c:v>0.35795778441647486</c:v>
                </c:pt>
                <c:pt idx="106">
                  <c:v>0.34619640251843276</c:v>
                </c:pt>
                <c:pt idx="107">
                  <c:v>0.34764852575033428</c:v>
                </c:pt>
                <c:pt idx="108">
                  <c:v>0.35483521161832393</c:v>
                </c:pt>
                <c:pt idx="109">
                  <c:v>0.32444120450388297</c:v>
                </c:pt>
                <c:pt idx="110">
                  <c:v>0.3331022743586074</c:v>
                </c:pt>
                <c:pt idx="111">
                  <c:v>0.35588705380927105</c:v>
                </c:pt>
                <c:pt idx="112">
                  <c:v>0.35182027645058916</c:v>
                </c:pt>
                <c:pt idx="113">
                  <c:v>0.36244982333004927</c:v>
                </c:pt>
                <c:pt idx="114">
                  <c:v>0.35006926219077195</c:v>
                </c:pt>
                <c:pt idx="115">
                  <c:v>0.34650495242116075</c:v>
                </c:pt>
                <c:pt idx="116">
                  <c:v>0.34263191706240831</c:v>
                </c:pt>
                <c:pt idx="117">
                  <c:v>0.3481575025674708</c:v>
                </c:pt>
                <c:pt idx="118">
                  <c:v>0.35087206854167785</c:v>
                </c:pt>
                <c:pt idx="119">
                  <c:v>0.31548090985763483</c:v>
                </c:pt>
                <c:pt idx="120">
                  <c:v>0.345032437383265</c:v>
                </c:pt>
                <c:pt idx="121">
                  <c:v>0.32282739003276095</c:v>
                </c:pt>
                <c:pt idx="122">
                  <c:v>0.32680582706183137</c:v>
                </c:pt>
                <c:pt idx="123">
                  <c:v>0.32229854864313229</c:v>
                </c:pt>
                <c:pt idx="124">
                  <c:v>0.31664842514897296</c:v>
                </c:pt>
                <c:pt idx="125">
                  <c:v>0.32539222033072046</c:v>
                </c:pt>
                <c:pt idx="126">
                  <c:v>0.30395610393896794</c:v>
                </c:pt>
                <c:pt idx="127">
                  <c:v>0.43398232796542208</c:v>
                </c:pt>
                <c:pt idx="128">
                  <c:v>0.71004872002341424</c:v>
                </c:pt>
                <c:pt idx="129">
                  <c:v>0.79539838365954263</c:v>
                </c:pt>
                <c:pt idx="130">
                  <c:v>0.9383792520442793</c:v>
                </c:pt>
                <c:pt idx="131">
                  <c:v>1.0343951410373835</c:v>
                </c:pt>
                <c:pt idx="132">
                  <c:v>1.1069147331222928</c:v>
                </c:pt>
                <c:pt idx="133">
                  <c:v>1.1802281634124503</c:v>
                </c:pt>
                <c:pt idx="134">
                  <c:v>1.16957658328086</c:v>
                </c:pt>
                <c:pt idx="135">
                  <c:v>1.1711390774753538</c:v>
                </c:pt>
                <c:pt idx="136">
                  <c:v>1.1440379546652648</c:v>
                </c:pt>
                <c:pt idx="137">
                  <c:v>1.1924197610401781</c:v>
                </c:pt>
                <c:pt idx="138">
                  <c:v>1.3082841060217145</c:v>
                </c:pt>
                <c:pt idx="139">
                  <c:v>1.259493096617113</c:v>
                </c:pt>
                <c:pt idx="140">
                  <c:v>1.2363030376818653</c:v>
                </c:pt>
                <c:pt idx="141">
                  <c:v>1.247021699326033</c:v>
                </c:pt>
                <c:pt idx="142">
                  <c:v>1.1886589835573185</c:v>
                </c:pt>
                <c:pt idx="143">
                  <c:v>1.1306150870406189</c:v>
                </c:pt>
                <c:pt idx="144">
                  <c:v>1.1622617742424597</c:v>
                </c:pt>
                <c:pt idx="145">
                  <c:v>1.0785967559411538</c:v>
                </c:pt>
                <c:pt idx="146">
                  <c:v>1.1340938742544731</c:v>
                </c:pt>
                <c:pt idx="147">
                  <c:v>1.1210533834944518</c:v>
                </c:pt>
                <c:pt idx="148">
                  <c:v>1.138146288505903</c:v>
                </c:pt>
                <c:pt idx="149">
                  <c:v>1.1315862705032083</c:v>
                </c:pt>
                <c:pt idx="150">
                  <c:v>1.141358566335446</c:v>
                </c:pt>
                <c:pt idx="151">
                  <c:v>1.1911932629174973</c:v>
                </c:pt>
                <c:pt idx="152">
                  <c:v>1.1997138008961321</c:v>
                </c:pt>
                <c:pt idx="153">
                  <c:v>1.193172745820666</c:v>
                </c:pt>
                <c:pt idx="154">
                  <c:v>1.1888921005904944</c:v>
                </c:pt>
                <c:pt idx="155">
                  <c:v>1.135697547773854</c:v>
                </c:pt>
                <c:pt idx="156">
                  <c:v>1.128867058539335</c:v>
                </c:pt>
                <c:pt idx="157">
                  <c:v>1.1571579853067748</c:v>
                </c:pt>
                <c:pt idx="158">
                  <c:v>1.1100494658653324</c:v>
                </c:pt>
                <c:pt idx="159">
                  <c:v>1.1145385209347791</c:v>
                </c:pt>
                <c:pt idx="160">
                  <c:v>1.121534004690302</c:v>
                </c:pt>
                <c:pt idx="161">
                  <c:v>1.1754001084765542</c:v>
                </c:pt>
                <c:pt idx="162">
                  <c:v>1.1316202416701828</c:v>
                </c:pt>
                <c:pt idx="163">
                  <c:v>1.0481663582134582</c:v>
                </c:pt>
                <c:pt idx="164">
                  <c:v>1.0652904876697775</c:v>
                </c:pt>
                <c:pt idx="165">
                  <c:v>1.060696203019394</c:v>
                </c:pt>
                <c:pt idx="166">
                  <c:v>1.1410891283981157</c:v>
                </c:pt>
                <c:pt idx="167">
                  <c:v>1.1717953134478136</c:v>
                </c:pt>
                <c:pt idx="168">
                  <c:v>1.1121017418727361</c:v>
                </c:pt>
                <c:pt idx="169">
                  <c:v>1.1772569730978721</c:v>
                </c:pt>
                <c:pt idx="170">
                  <c:v>1.1344940876387979</c:v>
                </c:pt>
                <c:pt idx="171">
                  <c:v>1.1792047998092792</c:v>
                </c:pt>
                <c:pt idx="172">
                  <c:v>1.1785906820558454</c:v>
                </c:pt>
                <c:pt idx="173">
                  <c:v>1.2076356209540626</c:v>
                </c:pt>
                <c:pt idx="174">
                  <c:v>1.240191998969131</c:v>
                </c:pt>
                <c:pt idx="175">
                  <c:v>1.3045252738361639</c:v>
                </c:pt>
                <c:pt idx="176">
                  <c:v>1.3231530165388821</c:v>
                </c:pt>
                <c:pt idx="177">
                  <c:v>1.2862210682124495</c:v>
                </c:pt>
                <c:pt idx="178">
                  <c:v>1.289776504884161</c:v>
                </c:pt>
                <c:pt idx="179">
                  <c:v>1.2834831099062991</c:v>
                </c:pt>
                <c:pt idx="180">
                  <c:v>1.3655224927471343</c:v>
                </c:pt>
                <c:pt idx="181">
                  <c:v>1.3525280284165664</c:v>
                </c:pt>
                <c:pt idx="182">
                  <c:v>1.3221735012714697</c:v>
                </c:pt>
                <c:pt idx="183">
                  <c:v>1.2957497708995558</c:v>
                </c:pt>
                <c:pt idx="184">
                  <c:v>1.3728584146143281</c:v>
                </c:pt>
                <c:pt idx="185">
                  <c:v>1.3010795321426638</c:v>
                </c:pt>
                <c:pt idx="186">
                  <c:v>1.2858491284159246</c:v>
                </c:pt>
                <c:pt idx="187">
                  <c:v>1.3462920805487053</c:v>
                </c:pt>
                <c:pt idx="188">
                  <c:v>1.3607675271017659</c:v>
                </c:pt>
                <c:pt idx="189">
                  <c:v>1.3734872160286369</c:v>
                </c:pt>
                <c:pt idx="190">
                  <c:v>1.3645068578223458</c:v>
                </c:pt>
                <c:pt idx="191">
                  <c:v>1.3563270509124197</c:v>
                </c:pt>
                <c:pt idx="192">
                  <c:v>1.3751630709441856</c:v>
                </c:pt>
                <c:pt idx="193">
                  <c:v>1.3742121800373521</c:v>
                </c:pt>
                <c:pt idx="194">
                  <c:v>1.369878737720845</c:v>
                </c:pt>
                <c:pt idx="195">
                  <c:v>1.3692780538843838</c:v>
                </c:pt>
                <c:pt idx="196">
                  <c:v>1.3650613151591586</c:v>
                </c:pt>
                <c:pt idx="197">
                  <c:v>1.3860860069594421</c:v>
                </c:pt>
                <c:pt idx="198">
                  <c:v>1.3797164735841612</c:v>
                </c:pt>
                <c:pt idx="199">
                  <c:v>1.3588585101871857</c:v>
                </c:pt>
                <c:pt idx="200">
                  <c:v>1.3783005589267701</c:v>
                </c:pt>
                <c:pt idx="201">
                  <c:v>1.374856654294264</c:v>
                </c:pt>
                <c:pt idx="202">
                  <c:v>1.3522870481187663</c:v>
                </c:pt>
                <c:pt idx="203">
                  <c:v>1.3654619223056474</c:v>
                </c:pt>
                <c:pt idx="204">
                  <c:v>1.3266518252011501</c:v>
                </c:pt>
                <c:pt idx="205">
                  <c:v>1.2815131791702161</c:v>
                </c:pt>
                <c:pt idx="206">
                  <c:v>1.2159281897120158</c:v>
                </c:pt>
                <c:pt idx="207">
                  <c:v>1.0831092210197186</c:v>
                </c:pt>
                <c:pt idx="208">
                  <c:v>1.0157398547660899</c:v>
                </c:pt>
                <c:pt idx="209">
                  <c:v>0.99890446070527916</c:v>
                </c:pt>
                <c:pt idx="210">
                  <c:v>1.0098590348247611</c:v>
                </c:pt>
                <c:pt idx="211">
                  <c:v>0.99596228134224296</c:v>
                </c:pt>
                <c:pt idx="212">
                  <c:v>0.99941956781987251</c:v>
                </c:pt>
                <c:pt idx="213">
                  <c:v>0.98245336427729835</c:v>
                </c:pt>
                <c:pt idx="214">
                  <c:v>0.98920927655989621</c:v>
                </c:pt>
                <c:pt idx="215">
                  <c:v>0.99184949764199415</c:v>
                </c:pt>
                <c:pt idx="216">
                  <c:v>0.99774144005781962</c:v>
                </c:pt>
                <c:pt idx="217">
                  <c:v>0.99996645458509914</c:v>
                </c:pt>
                <c:pt idx="218">
                  <c:v>0.98432306422468596</c:v>
                </c:pt>
                <c:pt idx="219">
                  <c:v>0.9896485035216146</c:v>
                </c:pt>
                <c:pt idx="220">
                  <c:v>0.98572917809722349</c:v>
                </c:pt>
                <c:pt idx="221">
                  <c:v>0.98679970556964092</c:v>
                </c:pt>
                <c:pt idx="222">
                  <c:v>0.9742074241901868</c:v>
                </c:pt>
                <c:pt idx="223">
                  <c:v>0.976266674061953</c:v>
                </c:pt>
                <c:pt idx="224">
                  <c:v>0.98290132133820629</c:v>
                </c:pt>
                <c:pt idx="225">
                  <c:v>0.98328861325812078</c:v>
                </c:pt>
                <c:pt idx="226">
                  <c:v>0.98232590398269559</c:v>
                </c:pt>
                <c:pt idx="227">
                  <c:v>0.98189212743294141</c:v>
                </c:pt>
                <c:pt idx="228">
                  <c:v>0.98009116715453515</c:v>
                </c:pt>
                <c:pt idx="229">
                  <c:v>0.95781294657990423</c:v>
                </c:pt>
                <c:pt idx="230">
                  <c:v>0.96276633700104153</c:v>
                </c:pt>
                <c:pt idx="231">
                  <c:v>0.96924326397401084</c:v>
                </c:pt>
                <c:pt idx="232">
                  <c:v>0.96848739495798208</c:v>
                </c:pt>
                <c:pt idx="233">
                  <c:v>0.96786904877496149</c:v>
                </c:pt>
                <c:pt idx="234">
                  <c:v>0.96623953300792453</c:v>
                </c:pt>
                <c:pt idx="235">
                  <c:v>0.96575793606665361</c:v>
                </c:pt>
                <c:pt idx="236">
                  <c:v>0.95223488554530167</c:v>
                </c:pt>
                <c:pt idx="237">
                  <c:v>0.94454781948910771</c:v>
                </c:pt>
                <c:pt idx="238">
                  <c:v>0.9554296401225838</c:v>
                </c:pt>
                <c:pt idx="239">
                  <c:v>0.9604595500239349</c:v>
                </c:pt>
              </c:numCache>
            </c:numRef>
          </c:val>
        </c:ser>
        <c:ser>
          <c:idx val="10"/>
          <c:order val="10"/>
          <c:tx>
            <c:strRef>
              <c:f>ratio_data_2!$A$12</c:f>
              <c:strCache>
                <c:ptCount val="1"/>
                <c:pt idx="0">
                  <c:v>100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ratio_data_2!$B$12:$IG$12</c:f>
              <c:numCache>
                <c:formatCode>General</c:formatCode>
                <c:ptCount val="240"/>
                <c:pt idx="0">
                  <c:v>1.0098705400223078</c:v>
                </c:pt>
                <c:pt idx="1">
                  <c:v>1.0238275491094533</c:v>
                </c:pt>
                <c:pt idx="2">
                  <c:v>1.0078811560011796</c:v>
                </c:pt>
                <c:pt idx="3">
                  <c:v>0.99335518329691552</c:v>
                </c:pt>
                <c:pt idx="4">
                  <c:v>1.0020313583340408</c:v>
                </c:pt>
                <c:pt idx="5">
                  <c:v>0.98751789872575346</c:v>
                </c:pt>
                <c:pt idx="6">
                  <c:v>1.0117086666951896</c:v>
                </c:pt>
                <c:pt idx="7">
                  <c:v>1.007227893139095</c:v>
                </c:pt>
                <c:pt idx="8">
                  <c:v>0.98772185836566562</c:v>
                </c:pt>
                <c:pt idx="9">
                  <c:v>0.98965451675642979</c:v>
                </c:pt>
                <c:pt idx="10">
                  <c:v>0.98542332040117886</c:v>
                </c:pt>
                <c:pt idx="11">
                  <c:v>0.99037671045179687</c:v>
                </c:pt>
                <c:pt idx="12">
                  <c:v>0.98535109505531659</c:v>
                </c:pt>
                <c:pt idx="13">
                  <c:v>0.98498858022812452</c:v>
                </c:pt>
                <c:pt idx="14">
                  <c:v>0.96821101866707171</c:v>
                </c:pt>
                <c:pt idx="15">
                  <c:v>0.98102981628572494</c:v>
                </c:pt>
                <c:pt idx="16">
                  <c:v>0.9634062769241617</c:v>
                </c:pt>
                <c:pt idx="17">
                  <c:v>1.0014272591143945</c:v>
                </c:pt>
                <c:pt idx="18">
                  <c:v>0.96980311527821161</c:v>
                </c:pt>
                <c:pt idx="19">
                  <c:v>0.96891880927674368</c:v>
                </c:pt>
                <c:pt idx="20">
                  <c:v>0.96225461004022361</c:v>
                </c:pt>
                <c:pt idx="21">
                  <c:v>0.94889866410625445</c:v>
                </c:pt>
                <c:pt idx="22">
                  <c:v>0.95624335522589765</c:v>
                </c:pt>
                <c:pt idx="23">
                  <c:v>0.94643308854719999</c:v>
                </c:pt>
                <c:pt idx="24">
                  <c:v>0.95155980799440865</c:v>
                </c:pt>
                <c:pt idx="25">
                  <c:v>0.93685945674765281</c:v>
                </c:pt>
                <c:pt idx="26">
                  <c:v>0.92654535580430653</c:v>
                </c:pt>
                <c:pt idx="27">
                  <c:v>0.91623216569009347</c:v>
                </c:pt>
                <c:pt idx="28">
                  <c:v>0.92594088418461362</c:v>
                </c:pt>
                <c:pt idx="29">
                  <c:v>0.92172495172709712</c:v>
                </c:pt>
                <c:pt idx="30">
                  <c:v>0.92224706587129457</c:v>
                </c:pt>
                <c:pt idx="31">
                  <c:v>0.90008948781386533</c:v>
                </c:pt>
                <c:pt idx="32">
                  <c:v>0.89037106518635556</c:v>
                </c:pt>
                <c:pt idx="33">
                  <c:v>0.88293213734284248</c:v>
                </c:pt>
                <c:pt idx="34">
                  <c:v>0.89426560887035356</c:v>
                </c:pt>
                <c:pt idx="35">
                  <c:v>0.92554043505911865</c:v>
                </c:pt>
                <c:pt idx="36">
                  <c:v>0.96421073146532243</c:v>
                </c:pt>
                <c:pt idx="37">
                  <c:v>0.99494395204323394</c:v>
                </c:pt>
                <c:pt idx="38">
                  <c:v>1.0155417088050098</c:v>
                </c:pt>
                <c:pt idx="39">
                  <c:v>0.97887458649323877</c:v>
                </c:pt>
                <c:pt idx="40">
                  <c:v>0.92249640408719868</c:v>
                </c:pt>
                <c:pt idx="41">
                  <c:v>0.84956527525174119</c:v>
                </c:pt>
                <c:pt idx="42">
                  <c:v>0.77054177888571462</c:v>
                </c:pt>
                <c:pt idx="43">
                  <c:v>0.78691989699528064</c:v>
                </c:pt>
                <c:pt idx="44">
                  <c:v>0.84277950660036915</c:v>
                </c:pt>
                <c:pt idx="45">
                  <c:v>0.85149217087675166</c:v>
                </c:pt>
                <c:pt idx="46">
                  <c:v>0.83137487828071077</c:v>
                </c:pt>
                <c:pt idx="47">
                  <c:v>0.81012143868855713</c:v>
                </c:pt>
                <c:pt idx="48">
                  <c:v>0.77282427696321743</c:v>
                </c:pt>
                <c:pt idx="49">
                  <c:v>0.75177923251280243</c:v>
                </c:pt>
                <c:pt idx="50">
                  <c:v>0.72886453387161232</c:v>
                </c:pt>
                <c:pt idx="51">
                  <c:v>0.71829936364474889</c:v>
                </c:pt>
                <c:pt idx="52">
                  <c:v>0.68636594019259989</c:v>
                </c:pt>
                <c:pt idx="53">
                  <c:v>0.65920340006995171</c:v>
                </c:pt>
                <c:pt idx="54">
                  <c:v>0.61560347733184251</c:v>
                </c:pt>
                <c:pt idx="55">
                  <c:v>0.58737416364864037</c:v>
                </c:pt>
                <c:pt idx="56">
                  <c:v>0.54511991485769851</c:v>
                </c:pt>
                <c:pt idx="57">
                  <c:v>0.50053498244825256</c:v>
                </c:pt>
                <c:pt idx="58">
                  <c:v>0.47050674973272982</c:v>
                </c:pt>
                <c:pt idx="59">
                  <c:v>0.4614809088938634</c:v>
                </c:pt>
                <c:pt idx="60">
                  <c:v>0.46084363581054832</c:v>
                </c:pt>
                <c:pt idx="61">
                  <c:v>0.47172699069286556</c:v>
                </c:pt>
                <c:pt idx="62">
                  <c:v>0.49615841878436684</c:v>
                </c:pt>
                <c:pt idx="63">
                  <c:v>0.5308117204513958</c:v>
                </c:pt>
                <c:pt idx="64">
                  <c:v>0.68248413433649924</c:v>
                </c:pt>
                <c:pt idx="65">
                  <c:v>0.7669526508021427</c:v>
                </c:pt>
                <c:pt idx="66">
                  <c:v>0.79980435682305573</c:v>
                </c:pt>
                <c:pt idx="67">
                  <c:v>0.82085915113516683</c:v>
                </c:pt>
                <c:pt idx="68">
                  <c:v>0.82445600214157433</c:v>
                </c:pt>
                <c:pt idx="69">
                  <c:v>0.79202427783585561</c:v>
                </c:pt>
                <c:pt idx="70">
                  <c:v>0.41674003335163184</c:v>
                </c:pt>
                <c:pt idx="71">
                  <c:v>0.23753633066190397</c:v>
                </c:pt>
                <c:pt idx="72">
                  <c:v>0.25047958873318843</c:v>
                </c:pt>
                <c:pt idx="73">
                  <c:v>0.25712927336252323</c:v>
                </c:pt>
                <c:pt idx="74">
                  <c:v>0.32120292929429523</c:v>
                </c:pt>
                <c:pt idx="75">
                  <c:v>0.37044120317133689</c:v>
                </c:pt>
                <c:pt idx="76">
                  <c:v>0.38594467075749089</c:v>
                </c:pt>
                <c:pt idx="77">
                  <c:v>0.44263746631458517</c:v>
                </c:pt>
                <c:pt idx="78">
                  <c:v>0.58443686922740068</c:v>
                </c:pt>
                <c:pt idx="79">
                  <c:v>0.56572583877374838</c:v>
                </c:pt>
                <c:pt idx="80">
                  <c:v>0.45189571077454282</c:v>
                </c:pt>
                <c:pt idx="81">
                  <c:v>6.8152960160249312E-2</c:v>
                </c:pt>
                <c:pt idx="82">
                  <c:v>0.2242091961314428</c:v>
                </c:pt>
                <c:pt idx="83">
                  <c:v>0.26597934129696182</c:v>
                </c:pt>
                <c:pt idx="84">
                  <c:v>0.27913674780760606</c:v>
                </c:pt>
                <c:pt idx="85">
                  <c:v>0.30729125958703829</c:v>
                </c:pt>
                <c:pt idx="86">
                  <c:v>0.29588965183703775</c:v>
                </c:pt>
                <c:pt idx="87">
                  <c:v>0.29276806680410522</c:v>
                </c:pt>
                <c:pt idx="88">
                  <c:v>0.29645530125002523</c:v>
                </c:pt>
                <c:pt idx="89">
                  <c:v>0.33363147249985342</c:v>
                </c:pt>
                <c:pt idx="90">
                  <c:v>0.31698620780139147</c:v>
                </c:pt>
                <c:pt idx="91">
                  <c:v>0.33056642941874337</c:v>
                </c:pt>
                <c:pt idx="92">
                  <c:v>0.33912923016030128</c:v>
                </c:pt>
                <c:pt idx="93">
                  <c:v>0.36574310072739574</c:v>
                </c:pt>
                <c:pt idx="94">
                  <c:v>0.35418048838975369</c:v>
                </c:pt>
                <c:pt idx="95">
                  <c:v>0.34305735280409194</c:v>
                </c:pt>
                <c:pt idx="96">
                  <c:v>0.34009822235674547</c:v>
                </c:pt>
                <c:pt idx="97">
                  <c:v>0.34897303940394808</c:v>
                </c:pt>
                <c:pt idx="98">
                  <c:v>0.37562294224814807</c:v>
                </c:pt>
                <c:pt idx="99">
                  <c:v>0.37951327042746086</c:v>
                </c:pt>
                <c:pt idx="100">
                  <c:v>0.35171091874515781</c:v>
                </c:pt>
                <c:pt idx="101">
                  <c:v>0.34703675481660068</c:v>
                </c:pt>
                <c:pt idx="102">
                  <c:v>0.36201185830315058</c:v>
                </c:pt>
                <c:pt idx="103">
                  <c:v>0.3598794111978067</c:v>
                </c:pt>
                <c:pt idx="104">
                  <c:v>0.35001329382965152</c:v>
                </c:pt>
                <c:pt idx="105">
                  <c:v>0.35212913258350376</c:v>
                </c:pt>
                <c:pt idx="106">
                  <c:v>0.36178531914871048</c:v>
                </c:pt>
                <c:pt idx="107">
                  <c:v>0.35445435612972831</c:v>
                </c:pt>
                <c:pt idx="108">
                  <c:v>0.35531000760881826</c:v>
                </c:pt>
                <c:pt idx="109">
                  <c:v>0.34025795462933434</c:v>
                </c:pt>
                <c:pt idx="110">
                  <c:v>0.33515280085878041</c:v>
                </c:pt>
                <c:pt idx="111">
                  <c:v>0.33898626996729447</c:v>
                </c:pt>
                <c:pt idx="112">
                  <c:v>0.35007326790356391</c:v>
                </c:pt>
                <c:pt idx="113">
                  <c:v>0.35885433480397438</c:v>
                </c:pt>
                <c:pt idx="114">
                  <c:v>0.3647810837191679</c:v>
                </c:pt>
                <c:pt idx="115">
                  <c:v>0.34137081879745645</c:v>
                </c:pt>
                <c:pt idx="116">
                  <c:v>0.34357868479005504</c:v>
                </c:pt>
                <c:pt idx="117">
                  <c:v>0.33289228980799107</c:v>
                </c:pt>
                <c:pt idx="118">
                  <c:v>0.32722246992572268</c:v>
                </c:pt>
                <c:pt idx="119">
                  <c:v>0.32257556573188811</c:v>
                </c:pt>
                <c:pt idx="120">
                  <c:v>0.32733233506977066</c:v>
                </c:pt>
                <c:pt idx="121">
                  <c:v>0.33038560583328136</c:v>
                </c:pt>
                <c:pt idx="122">
                  <c:v>0.33805688759878877</c:v>
                </c:pt>
                <c:pt idx="123">
                  <c:v>0.32230474046907454</c:v>
                </c:pt>
                <c:pt idx="124">
                  <c:v>0.30458600810371261</c:v>
                </c:pt>
                <c:pt idx="125">
                  <c:v>0.27669717264736099</c:v>
                </c:pt>
                <c:pt idx="126">
                  <c:v>0.10766743015770565</c:v>
                </c:pt>
                <c:pt idx="127">
                  <c:v>0.41643104425001576</c:v>
                </c:pt>
                <c:pt idx="128">
                  <c:v>0.7052653401321215</c:v>
                </c:pt>
                <c:pt idx="129">
                  <c:v>0.72178239869767868</c:v>
                </c:pt>
                <c:pt idx="130">
                  <c:v>0.88587006698741289</c:v>
                </c:pt>
                <c:pt idx="131">
                  <c:v>1.037012705461904</c:v>
                </c:pt>
                <c:pt idx="132">
                  <c:v>1.1280679258930519</c:v>
                </c:pt>
                <c:pt idx="133">
                  <c:v>1.1466281726962413</c:v>
                </c:pt>
                <c:pt idx="134">
                  <c:v>1.1557385873110022</c:v>
                </c:pt>
                <c:pt idx="135">
                  <c:v>1.1682612465125948</c:v>
                </c:pt>
                <c:pt idx="136">
                  <c:v>1.2432162538680598</c:v>
                </c:pt>
                <c:pt idx="137">
                  <c:v>1.3085381621487704</c:v>
                </c:pt>
                <c:pt idx="138">
                  <c:v>1.4475785212742573</c:v>
                </c:pt>
                <c:pt idx="139">
                  <c:v>1.3002854359072902</c:v>
                </c:pt>
                <c:pt idx="140">
                  <c:v>1.2787557360514601</c:v>
                </c:pt>
                <c:pt idx="141">
                  <c:v>1.3117182122427644</c:v>
                </c:pt>
                <c:pt idx="142">
                  <c:v>1.3879268835378458</c:v>
                </c:pt>
                <c:pt idx="143">
                  <c:v>1.2759748829683846</c:v>
                </c:pt>
                <c:pt idx="144">
                  <c:v>1.2450425524757804</c:v>
                </c:pt>
                <c:pt idx="145">
                  <c:v>1.14398398967218</c:v>
                </c:pt>
                <c:pt idx="146">
                  <c:v>1.2466434914533084</c:v>
                </c:pt>
                <c:pt idx="147">
                  <c:v>1.1387813374126494</c:v>
                </c:pt>
                <c:pt idx="148">
                  <c:v>1.2740945731112741</c:v>
                </c:pt>
                <c:pt idx="149">
                  <c:v>1.274233545068854</c:v>
                </c:pt>
                <c:pt idx="150">
                  <c:v>1.2213833554289104</c:v>
                </c:pt>
                <c:pt idx="151">
                  <c:v>1.2913359065860721</c:v>
                </c:pt>
                <c:pt idx="152">
                  <c:v>1.3344835237030499</c:v>
                </c:pt>
                <c:pt idx="153">
                  <c:v>1.2308105704559642</c:v>
                </c:pt>
                <c:pt idx="154">
                  <c:v>1.1937259161787361</c:v>
                </c:pt>
                <c:pt idx="155">
                  <c:v>1.1379473402970435</c:v>
                </c:pt>
                <c:pt idx="156">
                  <c:v>1.1188151227825398</c:v>
                </c:pt>
                <c:pt idx="157">
                  <c:v>1.1241161658455203</c:v>
                </c:pt>
                <c:pt idx="158">
                  <c:v>1.2163618564632837</c:v>
                </c:pt>
                <c:pt idx="159">
                  <c:v>1.2632261522770054</c:v>
                </c:pt>
                <c:pt idx="160">
                  <c:v>1.2228126980710126</c:v>
                </c:pt>
                <c:pt idx="161">
                  <c:v>1.2003310912277239</c:v>
                </c:pt>
                <c:pt idx="162">
                  <c:v>1.1022144327762526</c:v>
                </c:pt>
                <c:pt idx="163">
                  <c:v>1.1409504384248923</c:v>
                </c:pt>
                <c:pt idx="164">
                  <c:v>1.0819170252226582</c:v>
                </c:pt>
                <c:pt idx="165">
                  <c:v>1.1514303644105521</c:v>
                </c:pt>
                <c:pt idx="166">
                  <c:v>1.1100216278001278</c:v>
                </c:pt>
                <c:pt idx="167">
                  <c:v>1.16696932535158</c:v>
                </c:pt>
                <c:pt idx="168">
                  <c:v>1.1705881959896041</c:v>
                </c:pt>
                <c:pt idx="169">
                  <c:v>1.126855959025072</c:v>
                </c:pt>
                <c:pt idx="170">
                  <c:v>1.1202612258246658</c:v>
                </c:pt>
                <c:pt idx="171">
                  <c:v>1.156796178011642</c:v>
                </c:pt>
                <c:pt idx="172">
                  <c:v>1.2321184151555895</c:v>
                </c:pt>
                <c:pt idx="173">
                  <c:v>1.3119327964703338</c:v>
                </c:pt>
                <c:pt idx="174">
                  <c:v>1.3287749069480901</c:v>
                </c:pt>
                <c:pt idx="175">
                  <c:v>1.3628583398168683</c:v>
                </c:pt>
                <c:pt idx="176">
                  <c:v>1.4212012680363184</c:v>
                </c:pt>
                <c:pt idx="177">
                  <c:v>1.4171257290991552</c:v>
                </c:pt>
                <c:pt idx="178">
                  <c:v>1.5044502803605648</c:v>
                </c:pt>
                <c:pt idx="179">
                  <c:v>1.4673379250702661</c:v>
                </c:pt>
                <c:pt idx="180">
                  <c:v>1.4662765482492506</c:v>
                </c:pt>
                <c:pt idx="181">
                  <c:v>1.4186860911121573</c:v>
                </c:pt>
                <c:pt idx="182">
                  <c:v>1.423370828498242</c:v>
                </c:pt>
                <c:pt idx="183">
                  <c:v>1.4410440762738357</c:v>
                </c:pt>
                <c:pt idx="184">
                  <c:v>1.4140035046856125</c:v>
                </c:pt>
                <c:pt idx="185">
                  <c:v>1.3787130057018755</c:v>
                </c:pt>
                <c:pt idx="186">
                  <c:v>1.3268484300640735</c:v>
                </c:pt>
                <c:pt idx="187">
                  <c:v>1.3871046838270176</c:v>
                </c:pt>
                <c:pt idx="188">
                  <c:v>1.4541321662807498</c:v>
                </c:pt>
                <c:pt idx="189">
                  <c:v>1.4524494940891877</c:v>
                </c:pt>
                <c:pt idx="190">
                  <c:v>1.4381771122203735</c:v>
                </c:pt>
                <c:pt idx="191">
                  <c:v>1.438709836510246</c:v>
                </c:pt>
                <c:pt idx="192">
                  <c:v>1.4584729244076284</c:v>
                </c:pt>
                <c:pt idx="193">
                  <c:v>1.4460872933884299</c:v>
                </c:pt>
                <c:pt idx="194">
                  <c:v>1.4547820109976433</c:v>
                </c:pt>
                <c:pt idx="195">
                  <c:v>1.4218284934244274</c:v>
                </c:pt>
                <c:pt idx="196">
                  <c:v>1.4459872156502598</c:v>
                </c:pt>
                <c:pt idx="197">
                  <c:v>1.4122217264880998</c:v>
                </c:pt>
                <c:pt idx="198">
                  <c:v>1.4398835171719038</c:v>
                </c:pt>
                <c:pt idx="199">
                  <c:v>1.4390260116430356</c:v>
                </c:pt>
                <c:pt idx="200">
                  <c:v>1.4383566809938442</c:v>
                </c:pt>
                <c:pt idx="201">
                  <c:v>1.4330517382911878</c:v>
                </c:pt>
                <c:pt idx="202">
                  <c:v>1.4273358716582361</c:v>
                </c:pt>
                <c:pt idx="203">
                  <c:v>1.4079748122780364</c:v>
                </c:pt>
                <c:pt idx="204">
                  <c:v>1.3235039604773899</c:v>
                </c:pt>
                <c:pt idx="205">
                  <c:v>1.2842849339824944</c:v>
                </c:pt>
                <c:pt idx="206">
                  <c:v>1.1586735578563481</c:v>
                </c:pt>
                <c:pt idx="207">
                  <c:v>1.0605650899545047</c:v>
                </c:pt>
                <c:pt idx="208">
                  <c:v>1.0155835567093718</c:v>
                </c:pt>
                <c:pt idx="209">
                  <c:v>1.0061305421921718</c:v>
                </c:pt>
                <c:pt idx="210">
                  <c:v>1.0042571412613825</c:v>
                </c:pt>
                <c:pt idx="211">
                  <c:v>0.99757267253467263</c:v>
                </c:pt>
                <c:pt idx="212">
                  <c:v>0.98867667508584733</c:v>
                </c:pt>
                <c:pt idx="213">
                  <c:v>0.98470101938310184</c:v>
                </c:pt>
                <c:pt idx="214">
                  <c:v>0.9956706464450914</c:v>
                </c:pt>
                <c:pt idx="215">
                  <c:v>0.99321140568175759</c:v>
                </c:pt>
                <c:pt idx="216">
                  <c:v>0.99858116073570813</c:v>
                </c:pt>
                <c:pt idx="217">
                  <c:v>0.99023031856084476</c:v>
                </c:pt>
                <c:pt idx="218">
                  <c:v>0.98690410874614676</c:v>
                </c:pt>
                <c:pt idx="219">
                  <c:v>0.99572627830068683</c:v>
                </c:pt>
                <c:pt idx="220">
                  <c:v>0.99386712263777977</c:v>
                </c:pt>
                <c:pt idx="221">
                  <c:v>0.98660574207718865</c:v>
                </c:pt>
                <c:pt idx="222">
                  <c:v>0.98159135783530149</c:v>
                </c:pt>
                <c:pt idx="223">
                  <c:v>0.97875293080298997</c:v>
                </c:pt>
                <c:pt idx="224">
                  <c:v>0.98150083878501049</c:v>
                </c:pt>
                <c:pt idx="225">
                  <c:v>0.98508958712022732</c:v>
                </c:pt>
                <c:pt idx="226">
                  <c:v>0.98074622342037765</c:v>
                </c:pt>
                <c:pt idx="227">
                  <c:v>0.98047417516922997</c:v>
                </c:pt>
                <c:pt idx="228">
                  <c:v>0.97656139876069159</c:v>
                </c:pt>
                <c:pt idx="229">
                  <c:v>0.97587173572133523</c:v>
                </c:pt>
                <c:pt idx="230">
                  <c:v>0.96919534001625551</c:v>
                </c:pt>
                <c:pt idx="231">
                  <c:v>0.97115226895071249</c:v>
                </c:pt>
                <c:pt idx="232">
                  <c:v>0.96783198386483882</c:v>
                </c:pt>
                <c:pt idx="233">
                  <c:v>0.96709168275070712</c:v>
                </c:pt>
                <c:pt idx="234">
                  <c:v>0.9742610339806197</c:v>
                </c:pt>
                <c:pt idx="235">
                  <c:v>0.97511916855513003</c:v>
                </c:pt>
                <c:pt idx="236">
                  <c:v>0.96536304805177131</c:v>
                </c:pt>
                <c:pt idx="237">
                  <c:v>0.95537134517308664</c:v>
                </c:pt>
                <c:pt idx="238">
                  <c:v>0.94653658045518951</c:v>
                </c:pt>
                <c:pt idx="239">
                  <c:v>0.95555228429912376</c:v>
                </c:pt>
              </c:numCache>
            </c:numRef>
          </c:val>
        </c:ser>
        <c:ser>
          <c:idx val="11"/>
          <c:order val="11"/>
          <c:tx>
            <c:strRef>
              <c:f>ratio_data_2!$A$13</c:f>
              <c:strCache>
                <c:ptCount val="1"/>
                <c:pt idx="0">
                  <c:v>110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ratio_data_2!$B$13:$IG$13</c:f>
              <c:numCache>
                <c:formatCode>General</c:formatCode>
                <c:ptCount val="240"/>
                <c:pt idx="0">
                  <c:v>1.0157874879147311</c:v>
                </c:pt>
                <c:pt idx="1">
                  <c:v>1.0102933691931997</c:v>
                </c:pt>
                <c:pt idx="2">
                  <c:v>1.0385233194493713</c:v>
                </c:pt>
                <c:pt idx="3">
                  <c:v>1.0314564836590139</c:v>
                </c:pt>
                <c:pt idx="4">
                  <c:v>1.0364708692376945</c:v>
                </c:pt>
                <c:pt idx="5">
                  <c:v>1.0090687451932938</c:v>
                </c:pt>
                <c:pt idx="6">
                  <c:v>1.028943246873202</c:v>
                </c:pt>
                <c:pt idx="7">
                  <c:v>1.0105359205965785</c:v>
                </c:pt>
                <c:pt idx="8">
                  <c:v>0.99198805758934161</c:v>
                </c:pt>
                <c:pt idx="9">
                  <c:v>0.98798846277107144</c:v>
                </c:pt>
                <c:pt idx="10">
                  <c:v>0.99590507272173034</c:v>
                </c:pt>
                <c:pt idx="11">
                  <c:v>0.98541853880194419</c:v>
                </c:pt>
                <c:pt idx="12">
                  <c:v>0.99877419684355695</c:v>
                </c:pt>
                <c:pt idx="13">
                  <c:v>1.0014288561095237</c:v>
                </c:pt>
                <c:pt idx="14">
                  <c:v>0.99537852204716837</c:v>
                </c:pt>
                <c:pt idx="15">
                  <c:v>0.99086029305092116</c:v>
                </c:pt>
                <c:pt idx="16">
                  <c:v>0.96696111703278975</c:v>
                </c:pt>
                <c:pt idx="17">
                  <c:v>0.98974542345852756</c:v>
                </c:pt>
                <c:pt idx="18">
                  <c:v>0.97605101883859913</c:v>
                </c:pt>
                <c:pt idx="19">
                  <c:v>0.97164294934074968</c:v>
                </c:pt>
                <c:pt idx="20">
                  <c:v>0.9787354781758878</c:v>
                </c:pt>
                <c:pt idx="21">
                  <c:v>0.98008796865396319</c:v>
                </c:pt>
                <c:pt idx="22">
                  <c:v>0.97708435275435834</c:v>
                </c:pt>
                <c:pt idx="23">
                  <c:v>0.95200521777468583</c:v>
                </c:pt>
                <c:pt idx="24">
                  <c:v>0.95800034916574339</c:v>
                </c:pt>
                <c:pt idx="25">
                  <c:v>0.95464996294988413</c:v>
                </c:pt>
                <c:pt idx="26">
                  <c:v>0.96013646520760143</c:v>
                </c:pt>
                <c:pt idx="27">
                  <c:v>0.92179524459624462</c:v>
                </c:pt>
                <c:pt idx="28">
                  <c:v>0.93918494062639069</c:v>
                </c:pt>
                <c:pt idx="29">
                  <c:v>0.9429988513132036</c:v>
                </c:pt>
                <c:pt idx="30">
                  <c:v>0.91923275471650256</c:v>
                </c:pt>
                <c:pt idx="31">
                  <c:v>0.92076600651323681</c:v>
                </c:pt>
                <c:pt idx="32">
                  <c:v>0.90436226433607758</c:v>
                </c:pt>
                <c:pt idx="33">
                  <c:v>0.90580720411663818</c:v>
                </c:pt>
                <c:pt idx="34">
                  <c:v>0.93020631563982725</c:v>
                </c:pt>
                <c:pt idx="35">
                  <c:v>0.94218291823755651</c:v>
                </c:pt>
                <c:pt idx="36">
                  <c:v>0.95982698346862594</c:v>
                </c:pt>
                <c:pt idx="37">
                  <c:v>0.98766598481433843</c:v>
                </c:pt>
                <c:pt idx="38">
                  <c:v>1.0132624783019157</c:v>
                </c:pt>
                <c:pt idx="39">
                  <c:v>0.98796326049700056</c:v>
                </c:pt>
                <c:pt idx="40">
                  <c:v>0.918591487420375</c:v>
                </c:pt>
                <c:pt idx="41">
                  <c:v>0.84054932850433361</c:v>
                </c:pt>
                <c:pt idx="42">
                  <c:v>0.75493425261472658</c:v>
                </c:pt>
                <c:pt idx="43">
                  <c:v>0.77704856981079062</c:v>
                </c:pt>
                <c:pt idx="44">
                  <c:v>0.81315011435690521</c:v>
                </c:pt>
                <c:pt idx="45">
                  <c:v>0.82322954380883462</c:v>
                </c:pt>
                <c:pt idx="46">
                  <c:v>0.80406557185564143</c:v>
                </c:pt>
                <c:pt idx="47">
                  <c:v>0.77712131784121663</c:v>
                </c:pt>
                <c:pt idx="48">
                  <c:v>0.73375887656586836</c:v>
                </c:pt>
                <c:pt idx="49">
                  <c:v>0.70284917668793911</c:v>
                </c:pt>
                <c:pt idx="50">
                  <c:v>0.67244725046463472</c:v>
                </c:pt>
                <c:pt idx="51">
                  <c:v>0.65238258655247372</c:v>
                </c:pt>
                <c:pt idx="52">
                  <c:v>0.62523324927417112</c:v>
                </c:pt>
                <c:pt idx="53">
                  <c:v>0.57973548756076665</c:v>
                </c:pt>
                <c:pt idx="54">
                  <c:v>0.54687436280840074</c:v>
                </c:pt>
                <c:pt idx="55">
                  <c:v>0.51303807926092437</c:v>
                </c:pt>
                <c:pt idx="56">
                  <c:v>0.47565570120006312</c:v>
                </c:pt>
                <c:pt idx="57">
                  <c:v>0.42737417598488264</c:v>
                </c:pt>
                <c:pt idx="58">
                  <c:v>0.40681938328755496</c:v>
                </c:pt>
                <c:pt idx="59">
                  <c:v>0.39848222997196847</c:v>
                </c:pt>
                <c:pt idx="60">
                  <c:v>0.41170358820398995</c:v>
                </c:pt>
                <c:pt idx="61">
                  <c:v>0.43062353289776517</c:v>
                </c:pt>
                <c:pt idx="62">
                  <c:v>0.46846314932231981</c:v>
                </c:pt>
                <c:pt idx="63">
                  <c:v>0.50816953432712053</c:v>
                </c:pt>
                <c:pt idx="64">
                  <c:v>0.66262202175249862</c:v>
                </c:pt>
                <c:pt idx="65">
                  <c:v>0.75450832353487385</c:v>
                </c:pt>
                <c:pt idx="66">
                  <c:v>0.7796712181750971</c:v>
                </c:pt>
                <c:pt idx="67">
                  <c:v>0.80035953331722776</c:v>
                </c:pt>
                <c:pt idx="68">
                  <c:v>0.81061791795360993</c:v>
                </c:pt>
                <c:pt idx="69">
                  <c:v>0.74495453945692869</c:v>
                </c:pt>
                <c:pt idx="70">
                  <c:v>0.32830079270871793</c:v>
                </c:pt>
                <c:pt idx="71">
                  <c:v>0.25431682397103117</c:v>
                </c:pt>
                <c:pt idx="72">
                  <c:v>0.27490151017728182</c:v>
                </c:pt>
                <c:pt idx="73">
                  <c:v>0.27001564427329344</c:v>
                </c:pt>
                <c:pt idx="74">
                  <c:v>0.3295673416363073</c:v>
                </c:pt>
                <c:pt idx="75">
                  <c:v>0.35738720016906866</c:v>
                </c:pt>
                <c:pt idx="76">
                  <c:v>0.37489406632490141</c:v>
                </c:pt>
                <c:pt idx="77">
                  <c:v>0.39042715126003102</c:v>
                </c:pt>
                <c:pt idx="78">
                  <c:v>0.51319146260397897</c:v>
                </c:pt>
                <c:pt idx="79">
                  <c:v>0.49179713647022122</c:v>
                </c:pt>
                <c:pt idx="80">
                  <c:v>0.42259871805764104</c:v>
                </c:pt>
                <c:pt idx="81">
                  <c:v>6.8513387233186923E-2</c:v>
                </c:pt>
                <c:pt idx="82">
                  <c:v>0.23223403560193812</c:v>
                </c:pt>
                <c:pt idx="83">
                  <c:v>0.26530191210453757</c:v>
                </c:pt>
                <c:pt idx="84">
                  <c:v>0.30003414034710396</c:v>
                </c:pt>
                <c:pt idx="85">
                  <c:v>0.30244822526306753</c:v>
                </c:pt>
                <c:pt idx="86">
                  <c:v>0.31913489206778184</c:v>
                </c:pt>
                <c:pt idx="87">
                  <c:v>0.33021139505734293</c:v>
                </c:pt>
                <c:pt idx="88">
                  <c:v>0.31656519893824397</c:v>
                </c:pt>
                <c:pt idx="89">
                  <c:v>0.31902849340735023</c:v>
                </c:pt>
                <c:pt idx="90">
                  <c:v>0.31770267647862682</c:v>
                </c:pt>
                <c:pt idx="91">
                  <c:v>0.31680807776354569</c:v>
                </c:pt>
                <c:pt idx="92">
                  <c:v>0.33824900771769484</c:v>
                </c:pt>
                <c:pt idx="93">
                  <c:v>0.36384417326918822</c:v>
                </c:pt>
                <c:pt idx="94">
                  <c:v>0.34168418975820791</c:v>
                </c:pt>
                <c:pt idx="95">
                  <c:v>0.34585107009347282</c:v>
                </c:pt>
                <c:pt idx="96">
                  <c:v>0.3553929473811388</c:v>
                </c:pt>
                <c:pt idx="97">
                  <c:v>0.37758946687087397</c:v>
                </c:pt>
                <c:pt idx="98">
                  <c:v>0.37920863401347782</c:v>
                </c:pt>
                <c:pt idx="99">
                  <c:v>0.36767406249261814</c:v>
                </c:pt>
                <c:pt idx="100">
                  <c:v>0.35829472127502282</c:v>
                </c:pt>
                <c:pt idx="101">
                  <c:v>0.36096710634049506</c:v>
                </c:pt>
                <c:pt idx="102">
                  <c:v>0.34636076384700343</c:v>
                </c:pt>
                <c:pt idx="103">
                  <c:v>0.35438748605563636</c:v>
                </c:pt>
                <c:pt idx="104">
                  <c:v>0.3466934734202391</c:v>
                </c:pt>
                <c:pt idx="105">
                  <c:v>0.36080079649349711</c:v>
                </c:pt>
                <c:pt idx="106">
                  <c:v>0.3500105793791552</c:v>
                </c:pt>
                <c:pt idx="107">
                  <c:v>0.32926580359225655</c:v>
                </c:pt>
                <c:pt idx="108">
                  <c:v>0.3311097984900333</c:v>
                </c:pt>
                <c:pt idx="109">
                  <c:v>0.33864344183226386</c:v>
                </c:pt>
                <c:pt idx="110">
                  <c:v>0.35228204490386344</c:v>
                </c:pt>
                <c:pt idx="111">
                  <c:v>0.35503937149512743</c:v>
                </c:pt>
                <c:pt idx="112">
                  <c:v>0.34098470447134238</c:v>
                </c:pt>
                <c:pt idx="113">
                  <c:v>0.36880227545339661</c:v>
                </c:pt>
                <c:pt idx="114">
                  <c:v>0.35857039291782916</c:v>
                </c:pt>
                <c:pt idx="115">
                  <c:v>0.33077790177313382</c:v>
                </c:pt>
                <c:pt idx="116">
                  <c:v>0.33365002445455155</c:v>
                </c:pt>
                <c:pt idx="117">
                  <c:v>0.34461945274775818</c:v>
                </c:pt>
                <c:pt idx="118">
                  <c:v>0.33160040422632681</c:v>
                </c:pt>
                <c:pt idx="119">
                  <c:v>0.32995186116733966</c:v>
                </c:pt>
                <c:pt idx="120">
                  <c:v>0.35004497797630191</c:v>
                </c:pt>
                <c:pt idx="121">
                  <c:v>0.32707605616669322</c:v>
                </c:pt>
                <c:pt idx="122">
                  <c:v>0.33538223587436333</c:v>
                </c:pt>
                <c:pt idx="123">
                  <c:v>0.31585582083685854</c:v>
                </c:pt>
                <c:pt idx="124">
                  <c:v>0.3070378401821533</c:v>
                </c:pt>
                <c:pt idx="125">
                  <c:v>0.26918958898709988</c:v>
                </c:pt>
                <c:pt idx="126">
                  <c:v>0.12065322999922699</c:v>
                </c:pt>
                <c:pt idx="127">
                  <c:v>0.43611809190940648</c:v>
                </c:pt>
                <c:pt idx="128">
                  <c:v>0.69860428033504962</c:v>
                </c:pt>
                <c:pt idx="129">
                  <c:v>0.71317837025177533</c:v>
                </c:pt>
                <c:pt idx="130">
                  <c:v>0.82059028757219099</c:v>
                </c:pt>
                <c:pt idx="131">
                  <c:v>0.99573504171157168</c:v>
                </c:pt>
                <c:pt idx="132">
                  <c:v>1.1877632536834555</c:v>
                </c:pt>
                <c:pt idx="133">
                  <c:v>1.2757128943494818</c:v>
                </c:pt>
                <c:pt idx="134">
                  <c:v>1.26828457074095</c:v>
                </c:pt>
                <c:pt idx="135">
                  <c:v>1.2208074251088841</c:v>
                </c:pt>
                <c:pt idx="136">
                  <c:v>1.2387540193099398</c:v>
                </c:pt>
                <c:pt idx="137">
                  <c:v>1.3618001228515486</c:v>
                </c:pt>
                <c:pt idx="138">
                  <c:v>1.5016385959428316</c:v>
                </c:pt>
                <c:pt idx="139">
                  <c:v>1.4943370332388268</c:v>
                </c:pt>
                <c:pt idx="140">
                  <c:v>1.3164366805264558</c:v>
                </c:pt>
                <c:pt idx="141">
                  <c:v>1.3639114879435406</c:v>
                </c:pt>
                <c:pt idx="142">
                  <c:v>1.3205456752538585</c:v>
                </c:pt>
                <c:pt idx="143">
                  <c:v>1.3018615466555814</c:v>
                </c:pt>
                <c:pt idx="144">
                  <c:v>1.2662469193726997</c:v>
                </c:pt>
                <c:pt idx="145">
                  <c:v>1.2280644691237241</c:v>
                </c:pt>
                <c:pt idx="146">
                  <c:v>1.3199306021395851</c:v>
                </c:pt>
                <c:pt idx="147">
                  <c:v>1.2918858637132768</c:v>
                </c:pt>
                <c:pt idx="148">
                  <c:v>1.2966718301334939</c:v>
                </c:pt>
                <c:pt idx="149">
                  <c:v>1.3821803915418909</c:v>
                </c:pt>
                <c:pt idx="150">
                  <c:v>1.4737800465955806</c:v>
                </c:pt>
                <c:pt idx="151">
                  <c:v>1.3632638977635778</c:v>
                </c:pt>
                <c:pt idx="152">
                  <c:v>1.3479486014564495</c:v>
                </c:pt>
                <c:pt idx="153">
                  <c:v>1.1974853215417109</c:v>
                </c:pt>
                <c:pt idx="154">
                  <c:v>1.1382922563375173</c:v>
                </c:pt>
                <c:pt idx="155">
                  <c:v>1.1384130724178121</c:v>
                </c:pt>
                <c:pt idx="156">
                  <c:v>1.1586853766227625</c:v>
                </c:pt>
                <c:pt idx="157">
                  <c:v>1.1554579913572542</c:v>
                </c:pt>
                <c:pt idx="158">
                  <c:v>1.2934762520790934</c:v>
                </c:pt>
                <c:pt idx="159">
                  <c:v>1.3185436746366761</c:v>
                </c:pt>
                <c:pt idx="160">
                  <c:v>1.1674698516187629</c:v>
                </c:pt>
                <c:pt idx="161">
                  <c:v>1.2543464174693291</c:v>
                </c:pt>
                <c:pt idx="162">
                  <c:v>1.235518905305669</c:v>
                </c:pt>
                <c:pt idx="163">
                  <c:v>1.1819812895804818</c:v>
                </c:pt>
                <c:pt idx="164">
                  <c:v>1.1809293946401338</c:v>
                </c:pt>
                <c:pt idx="165">
                  <c:v>1.4443505706816322</c:v>
                </c:pt>
                <c:pt idx="166">
                  <c:v>1.338177490989604</c:v>
                </c:pt>
                <c:pt idx="167">
                  <c:v>1.2899839950436258</c:v>
                </c:pt>
                <c:pt idx="168">
                  <c:v>1.1573758516957438</c:v>
                </c:pt>
                <c:pt idx="169">
                  <c:v>1.1154450838369301</c:v>
                </c:pt>
                <c:pt idx="170">
                  <c:v>1.3442475874356041</c:v>
                </c:pt>
                <c:pt idx="171">
                  <c:v>1.2614532358606818</c:v>
                </c:pt>
                <c:pt idx="172">
                  <c:v>1.3050087932508614</c:v>
                </c:pt>
                <c:pt idx="173">
                  <c:v>1.3213956411048178</c:v>
                </c:pt>
                <c:pt idx="174">
                  <c:v>1.4977289673831975</c:v>
                </c:pt>
                <c:pt idx="175">
                  <c:v>1.4280836970435358</c:v>
                </c:pt>
                <c:pt idx="176">
                  <c:v>1.5001696275489718</c:v>
                </c:pt>
                <c:pt idx="177">
                  <c:v>1.3921748286283144</c:v>
                </c:pt>
                <c:pt idx="178">
                  <c:v>1.4222481430006542</c:v>
                </c:pt>
                <c:pt idx="179">
                  <c:v>1.5293441571796667</c:v>
                </c:pt>
                <c:pt idx="180">
                  <c:v>1.4506742634578758</c:v>
                </c:pt>
                <c:pt idx="181">
                  <c:v>1.5886750923653388</c:v>
                </c:pt>
                <c:pt idx="182">
                  <c:v>1.6383844861598087</c:v>
                </c:pt>
                <c:pt idx="183">
                  <c:v>1.4888612734411386</c:v>
                </c:pt>
                <c:pt idx="184">
                  <c:v>1.5040933571244783</c:v>
                </c:pt>
                <c:pt idx="185">
                  <c:v>1.4403951202013521</c:v>
                </c:pt>
                <c:pt idx="186">
                  <c:v>1.411162572634149</c:v>
                </c:pt>
                <c:pt idx="187">
                  <c:v>1.5133160076419268</c:v>
                </c:pt>
                <c:pt idx="188">
                  <c:v>1.561068295216365</c:v>
                </c:pt>
                <c:pt idx="189">
                  <c:v>1.5729773873460833</c:v>
                </c:pt>
                <c:pt idx="190">
                  <c:v>1.5408661273623177</c:v>
                </c:pt>
                <c:pt idx="191">
                  <c:v>1.5334437646997505</c:v>
                </c:pt>
                <c:pt idx="192">
                  <c:v>1.5115105673236435</c:v>
                </c:pt>
                <c:pt idx="193">
                  <c:v>1.5469527606428315</c:v>
                </c:pt>
                <c:pt idx="194">
                  <c:v>1.5597083889516379</c:v>
                </c:pt>
                <c:pt idx="195">
                  <c:v>1.5096653984361366</c:v>
                </c:pt>
                <c:pt idx="196">
                  <c:v>1.5299696628288753</c:v>
                </c:pt>
                <c:pt idx="197">
                  <c:v>1.5145821419818681</c:v>
                </c:pt>
                <c:pt idx="198">
                  <c:v>1.5275569613851809</c:v>
                </c:pt>
                <c:pt idx="199">
                  <c:v>1.5062695159590138</c:v>
                </c:pt>
                <c:pt idx="200">
                  <c:v>1.5098815185951644</c:v>
                </c:pt>
                <c:pt idx="201">
                  <c:v>1.4554050686619835</c:v>
                </c:pt>
                <c:pt idx="202">
                  <c:v>1.4388179619202508</c:v>
                </c:pt>
                <c:pt idx="203">
                  <c:v>1.3754222926197075</c:v>
                </c:pt>
                <c:pt idx="204">
                  <c:v>1.3465352023661357</c:v>
                </c:pt>
                <c:pt idx="205">
                  <c:v>1.2761020390398381</c:v>
                </c:pt>
                <c:pt idx="206">
                  <c:v>1.1271412767210003</c:v>
                </c:pt>
                <c:pt idx="207">
                  <c:v>1.0507561279688531</c:v>
                </c:pt>
                <c:pt idx="208">
                  <c:v>1.0005352956322566</c:v>
                </c:pt>
                <c:pt idx="209">
                  <c:v>0.99945812807881751</c:v>
                </c:pt>
                <c:pt idx="210">
                  <c:v>0.99551048526458352</c:v>
                </c:pt>
                <c:pt idx="211">
                  <c:v>0.99506189242454546</c:v>
                </c:pt>
                <c:pt idx="212">
                  <c:v>0.99551448105996065</c:v>
                </c:pt>
                <c:pt idx="213">
                  <c:v>0.99207340802490629</c:v>
                </c:pt>
                <c:pt idx="214">
                  <c:v>0.99045030668727851</c:v>
                </c:pt>
                <c:pt idx="215">
                  <c:v>0.98874043009704005</c:v>
                </c:pt>
                <c:pt idx="216">
                  <c:v>0.99669132145158756</c:v>
                </c:pt>
                <c:pt idx="217">
                  <c:v>0.98860365025224928</c:v>
                </c:pt>
                <c:pt idx="218">
                  <c:v>0.99252000545710251</c:v>
                </c:pt>
                <c:pt idx="219">
                  <c:v>0.9945556378831889</c:v>
                </c:pt>
                <c:pt idx="220">
                  <c:v>1.0128531793216713</c:v>
                </c:pt>
                <c:pt idx="221">
                  <c:v>0.99292218418384248</c:v>
                </c:pt>
                <c:pt idx="222">
                  <c:v>0.9963272556292776</c:v>
                </c:pt>
                <c:pt idx="223">
                  <c:v>1.0016785112896018</c:v>
                </c:pt>
                <c:pt idx="224">
                  <c:v>1.0002882973052358</c:v>
                </c:pt>
                <c:pt idx="225">
                  <c:v>0.99395298123031928</c:v>
                </c:pt>
                <c:pt idx="226">
                  <c:v>0.99461974862113467</c:v>
                </c:pt>
                <c:pt idx="227">
                  <c:v>0.9811727801197605</c:v>
                </c:pt>
                <c:pt idx="228">
                  <c:v>0.99425154508735047</c:v>
                </c:pt>
                <c:pt idx="229">
                  <c:v>0.99505886164812662</c:v>
                </c:pt>
                <c:pt idx="230">
                  <c:v>0.97453061582036349</c:v>
                </c:pt>
                <c:pt idx="231">
                  <c:v>0.96931381403457328</c:v>
                </c:pt>
                <c:pt idx="232">
                  <c:v>0.96549004414064121</c:v>
                </c:pt>
                <c:pt idx="233">
                  <c:v>0.96166138605642193</c:v>
                </c:pt>
                <c:pt idx="234">
                  <c:v>0.9613753758384086</c:v>
                </c:pt>
                <c:pt idx="235">
                  <c:v>0.96296401791627195</c:v>
                </c:pt>
                <c:pt idx="236">
                  <c:v>0.95999153723253072</c:v>
                </c:pt>
                <c:pt idx="237">
                  <c:v>0.94554769237652903</c:v>
                </c:pt>
                <c:pt idx="238">
                  <c:v>0.9512494566750832</c:v>
                </c:pt>
                <c:pt idx="239">
                  <c:v>0.95755801633953741</c:v>
                </c:pt>
              </c:numCache>
            </c:numRef>
          </c:val>
        </c:ser>
        <c:ser>
          <c:idx val="12"/>
          <c:order val="12"/>
          <c:tx>
            <c:strRef>
              <c:f>ratio_data_2!$A$14</c:f>
              <c:strCache>
                <c:ptCount val="1"/>
                <c:pt idx="0">
                  <c:v>120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ratio_data_2!$B$14:$IG$14</c:f>
              <c:numCache>
                <c:formatCode>General</c:formatCode>
                <c:ptCount val="240"/>
                <c:pt idx="0">
                  <c:v>1.0405104331920281</c:v>
                </c:pt>
                <c:pt idx="1">
                  <c:v>1.0230055698602711</c:v>
                </c:pt>
                <c:pt idx="2">
                  <c:v>1.0313138672013513</c:v>
                </c:pt>
                <c:pt idx="3">
                  <c:v>1.0294050961487524</c:v>
                </c:pt>
                <c:pt idx="4">
                  <c:v>1.0184623525054215</c:v>
                </c:pt>
                <c:pt idx="5">
                  <c:v>1.0038943610154156</c:v>
                </c:pt>
                <c:pt idx="6">
                  <c:v>1.0293887989159176</c:v>
                </c:pt>
                <c:pt idx="7">
                  <c:v>1.0281447655147484</c:v>
                </c:pt>
                <c:pt idx="8">
                  <c:v>0.99649620657849436</c:v>
                </c:pt>
                <c:pt idx="9">
                  <c:v>1.0027434538534155</c:v>
                </c:pt>
                <c:pt idx="10">
                  <c:v>1.0060252820836209</c:v>
                </c:pt>
                <c:pt idx="11">
                  <c:v>0.99480981272273572</c:v>
                </c:pt>
                <c:pt idx="12">
                  <c:v>1.0090566719893939</c:v>
                </c:pt>
                <c:pt idx="13">
                  <c:v>0.99993457975421696</c:v>
                </c:pt>
                <c:pt idx="14">
                  <c:v>1.0132754832251958</c:v>
                </c:pt>
                <c:pt idx="15">
                  <c:v>1.0077815814954698</c:v>
                </c:pt>
                <c:pt idx="16">
                  <c:v>0.99724379559752752</c:v>
                </c:pt>
                <c:pt idx="17">
                  <c:v>0.98985353957392253</c:v>
                </c:pt>
                <c:pt idx="18">
                  <c:v>1.0051913318189516</c:v>
                </c:pt>
                <c:pt idx="19">
                  <c:v>0.98419067490570578</c:v>
                </c:pt>
                <c:pt idx="20">
                  <c:v>1.0074252827405776</c:v>
                </c:pt>
                <c:pt idx="21">
                  <c:v>0.99402468042922809</c:v>
                </c:pt>
                <c:pt idx="22">
                  <c:v>0.96756890561306719</c:v>
                </c:pt>
                <c:pt idx="23">
                  <c:v>0.95670728312758468</c:v>
                </c:pt>
                <c:pt idx="24">
                  <c:v>0.97020265638244363</c:v>
                </c:pt>
                <c:pt idx="25">
                  <c:v>0.98201801171058412</c:v>
                </c:pt>
                <c:pt idx="26">
                  <c:v>0.96119909949050286</c:v>
                </c:pt>
                <c:pt idx="27">
                  <c:v>0.9479566621723966</c:v>
                </c:pt>
                <c:pt idx="28">
                  <c:v>0.95142728021246659</c:v>
                </c:pt>
                <c:pt idx="29">
                  <c:v>0.93791435755735342</c:v>
                </c:pt>
                <c:pt idx="30">
                  <c:v>0.94903304260184074</c:v>
                </c:pt>
                <c:pt idx="31">
                  <c:v>0.93558307743534719</c:v>
                </c:pt>
                <c:pt idx="32">
                  <c:v>0.92816217983786131</c:v>
                </c:pt>
                <c:pt idx="33">
                  <c:v>0.93870975638115084</c:v>
                </c:pt>
                <c:pt idx="34">
                  <c:v>0.96108185295459614</c:v>
                </c:pt>
                <c:pt idx="35">
                  <c:v>0.97302371566488266</c:v>
                </c:pt>
                <c:pt idx="36">
                  <c:v>0.9931316776127086</c:v>
                </c:pt>
                <c:pt idx="37">
                  <c:v>0.99156007944389279</c:v>
                </c:pt>
                <c:pt idx="38">
                  <c:v>0.98962769247080185</c:v>
                </c:pt>
                <c:pt idx="39">
                  <c:v>0.98587051967749662</c:v>
                </c:pt>
                <c:pt idx="40">
                  <c:v>0.91685353794612712</c:v>
                </c:pt>
                <c:pt idx="41">
                  <c:v>0.83229138499810762</c:v>
                </c:pt>
                <c:pt idx="42">
                  <c:v>0.73654012972201699</c:v>
                </c:pt>
                <c:pt idx="43">
                  <c:v>0.74833231143709344</c:v>
                </c:pt>
                <c:pt idx="44">
                  <c:v>0.80504606115157473</c:v>
                </c:pt>
                <c:pt idx="45">
                  <c:v>0.80011044872055959</c:v>
                </c:pt>
                <c:pt idx="46">
                  <c:v>0.76994226081798722</c:v>
                </c:pt>
                <c:pt idx="47">
                  <c:v>0.7337416954687469</c:v>
                </c:pt>
                <c:pt idx="48">
                  <c:v>0.69687836606181164</c:v>
                </c:pt>
                <c:pt idx="49">
                  <c:v>0.66125669045495095</c:v>
                </c:pt>
                <c:pt idx="50">
                  <c:v>0.62186269536439864</c:v>
                </c:pt>
                <c:pt idx="51">
                  <c:v>0.58142607828471649</c:v>
                </c:pt>
                <c:pt idx="52">
                  <c:v>0.55509129908265586</c:v>
                </c:pt>
                <c:pt idx="53">
                  <c:v>0.51735024464395996</c:v>
                </c:pt>
                <c:pt idx="54">
                  <c:v>0.47367733755376928</c:v>
                </c:pt>
                <c:pt idx="55">
                  <c:v>0.42766507649284485</c:v>
                </c:pt>
                <c:pt idx="56">
                  <c:v>0.39732926864621892</c:v>
                </c:pt>
                <c:pt idx="57">
                  <c:v>0.37304032276722732</c:v>
                </c:pt>
                <c:pt idx="58">
                  <c:v>0.34563639034724913</c:v>
                </c:pt>
                <c:pt idx="59">
                  <c:v>0.32742387523775252</c:v>
                </c:pt>
                <c:pt idx="60">
                  <c:v>0.35666416630569986</c:v>
                </c:pt>
                <c:pt idx="61">
                  <c:v>0.40774049433071197</c:v>
                </c:pt>
                <c:pt idx="62">
                  <c:v>0.43764500564623759</c:v>
                </c:pt>
                <c:pt idx="63">
                  <c:v>0.4677507348586144</c:v>
                </c:pt>
                <c:pt idx="64">
                  <c:v>0.64316801354068909</c:v>
                </c:pt>
                <c:pt idx="65">
                  <c:v>0.74354397989490517</c:v>
                </c:pt>
                <c:pt idx="66">
                  <c:v>0.77062917452710156</c:v>
                </c:pt>
                <c:pt idx="67">
                  <c:v>0.79352308456064857</c:v>
                </c:pt>
                <c:pt idx="68">
                  <c:v>0.7968804073078426</c:v>
                </c:pt>
                <c:pt idx="69">
                  <c:v>0.7115235091901535</c:v>
                </c:pt>
                <c:pt idx="70">
                  <c:v>0.25225035278492569</c:v>
                </c:pt>
                <c:pt idx="71">
                  <c:v>0.26265931943222776</c:v>
                </c:pt>
                <c:pt idx="72">
                  <c:v>0.27938583761101948</c:v>
                </c:pt>
                <c:pt idx="73">
                  <c:v>0.29799774460400452</c:v>
                </c:pt>
                <c:pt idx="74">
                  <c:v>0.32548743106941791</c:v>
                </c:pt>
                <c:pt idx="75">
                  <c:v>0.34419111370681521</c:v>
                </c:pt>
                <c:pt idx="76">
                  <c:v>0.34876705966951804</c:v>
                </c:pt>
                <c:pt idx="77">
                  <c:v>0.40389689980910065</c:v>
                </c:pt>
                <c:pt idx="78">
                  <c:v>0.47475921620724032</c:v>
                </c:pt>
                <c:pt idx="79">
                  <c:v>0.44886073523858938</c:v>
                </c:pt>
                <c:pt idx="80">
                  <c:v>0.38084266330540667</c:v>
                </c:pt>
                <c:pt idx="81">
                  <c:v>5.5516377916378014E-2</c:v>
                </c:pt>
                <c:pt idx="82">
                  <c:v>0.22393180596282292</c:v>
                </c:pt>
                <c:pt idx="83">
                  <c:v>0.25800055705309471</c:v>
                </c:pt>
                <c:pt idx="84">
                  <c:v>0.30029761697807505</c:v>
                </c:pt>
                <c:pt idx="85">
                  <c:v>0.30525884936596365</c:v>
                </c:pt>
                <c:pt idx="86">
                  <c:v>0.31809079739279261</c:v>
                </c:pt>
                <c:pt idx="87">
                  <c:v>0.30906268097082723</c:v>
                </c:pt>
                <c:pt idx="88">
                  <c:v>0.30681078633881453</c:v>
                </c:pt>
                <c:pt idx="89">
                  <c:v>0.32774228649275389</c:v>
                </c:pt>
                <c:pt idx="90">
                  <c:v>0.32097374697569997</c:v>
                </c:pt>
                <c:pt idx="91">
                  <c:v>0.32243752910975687</c:v>
                </c:pt>
                <c:pt idx="92">
                  <c:v>0.34351195763164288</c:v>
                </c:pt>
                <c:pt idx="93">
                  <c:v>0.34167148735524389</c:v>
                </c:pt>
                <c:pt idx="94">
                  <c:v>0.35300422049422342</c:v>
                </c:pt>
                <c:pt idx="95">
                  <c:v>0.34616787661486254</c:v>
                </c:pt>
                <c:pt idx="96">
                  <c:v>0.34909466557642932</c:v>
                </c:pt>
                <c:pt idx="97">
                  <c:v>0.38834353671687288</c:v>
                </c:pt>
                <c:pt idx="98">
                  <c:v>0.34658719890554496</c:v>
                </c:pt>
                <c:pt idx="99">
                  <c:v>0.35824938038064724</c:v>
                </c:pt>
                <c:pt idx="100">
                  <c:v>0.36007705541800178</c:v>
                </c:pt>
                <c:pt idx="101">
                  <c:v>0.35597005289394984</c:v>
                </c:pt>
                <c:pt idx="102">
                  <c:v>0.34268982804351811</c:v>
                </c:pt>
                <c:pt idx="103">
                  <c:v>0.37754048973379856</c:v>
                </c:pt>
                <c:pt idx="104">
                  <c:v>0.3482830035867176</c:v>
                </c:pt>
                <c:pt idx="105">
                  <c:v>0.35667751685113525</c:v>
                </c:pt>
                <c:pt idx="106">
                  <c:v>0.36272024744207731</c:v>
                </c:pt>
                <c:pt idx="107">
                  <c:v>0.3562752448202714</c:v>
                </c:pt>
                <c:pt idx="108">
                  <c:v>0.35013085249966941</c:v>
                </c:pt>
                <c:pt idx="109">
                  <c:v>0.36479285316557097</c:v>
                </c:pt>
                <c:pt idx="110">
                  <c:v>0.3698611520629414</c:v>
                </c:pt>
                <c:pt idx="111">
                  <c:v>0.35337288429253466</c:v>
                </c:pt>
                <c:pt idx="112">
                  <c:v>0.36388228353879265</c:v>
                </c:pt>
                <c:pt idx="113">
                  <c:v>0.36640932716434238</c:v>
                </c:pt>
                <c:pt idx="114">
                  <c:v>0.36523378718929655</c:v>
                </c:pt>
                <c:pt idx="115">
                  <c:v>0.34878422665605252</c:v>
                </c:pt>
                <c:pt idx="116">
                  <c:v>0.35679259675269731</c:v>
                </c:pt>
                <c:pt idx="117">
                  <c:v>0.34865642573587746</c:v>
                </c:pt>
                <c:pt idx="118">
                  <c:v>0.34430185824613824</c:v>
                </c:pt>
                <c:pt idx="119">
                  <c:v>0.33797063869985305</c:v>
                </c:pt>
                <c:pt idx="120">
                  <c:v>0.34214595001097675</c:v>
                </c:pt>
                <c:pt idx="121">
                  <c:v>0.33980186608824492</c:v>
                </c:pt>
                <c:pt idx="122">
                  <c:v>0.32594336650225497</c:v>
                </c:pt>
                <c:pt idx="123">
                  <c:v>0.31952396594576477</c:v>
                </c:pt>
                <c:pt idx="124">
                  <c:v>0.29977940536318431</c:v>
                </c:pt>
                <c:pt idx="125">
                  <c:v>0.26160566450409756</c:v>
                </c:pt>
                <c:pt idx="126">
                  <c:v>0.13058444929975502</c:v>
                </c:pt>
                <c:pt idx="127">
                  <c:v>0.42473812426311475</c:v>
                </c:pt>
                <c:pt idx="128">
                  <c:v>0.69520620748299322</c:v>
                </c:pt>
                <c:pt idx="129">
                  <c:v>0.71309725661450163</c:v>
                </c:pt>
                <c:pt idx="130">
                  <c:v>0.79196593998417963</c:v>
                </c:pt>
                <c:pt idx="131">
                  <c:v>0.99757062254444762</c:v>
                </c:pt>
                <c:pt idx="132">
                  <c:v>1.1400514896597396</c:v>
                </c:pt>
                <c:pt idx="133">
                  <c:v>1.1993399637882891</c:v>
                </c:pt>
                <c:pt idx="134">
                  <c:v>1.3411639063470289</c:v>
                </c:pt>
                <c:pt idx="135">
                  <c:v>1.3054525456856001</c:v>
                </c:pt>
                <c:pt idx="136">
                  <c:v>1.1632242719478199</c:v>
                </c:pt>
                <c:pt idx="137">
                  <c:v>1.211672739262357</c:v>
                </c:pt>
                <c:pt idx="138">
                  <c:v>1.3209137557354498</c:v>
                </c:pt>
                <c:pt idx="139">
                  <c:v>1.4724254281501639</c:v>
                </c:pt>
                <c:pt idx="140">
                  <c:v>1.1694472971711318</c:v>
                </c:pt>
                <c:pt idx="141">
                  <c:v>1.2694107580747698</c:v>
                </c:pt>
                <c:pt idx="142">
                  <c:v>1.2769342535415888</c:v>
                </c:pt>
                <c:pt idx="143">
                  <c:v>1.2578658675329308</c:v>
                </c:pt>
                <c:pt idx="144">
                  <c:v>1.4313663584655063</c:v>
                </c:pt>
                <c:pt idx="145">
                  <c:v>1.1943354359370721</c:v>
                </c:pt>
                <c:pt idx="146">
                  <c:v>1.1143162557091619</c:v>
                </c:pt>
                <c:pt idx="147">
                  <c:v>1.410789166522566</c:v>
                </c:pt>
                <c:pt idx="148">
                  <c:v>1.4375265927086649</c:v>
                </c:pt>
                <c:pt idx="149">
                  <c:v>1.4590242363703252</c:v>
                </c:pt>
                <c:pt idx="150">
                  <c:v>1.5860188687490611</c:v>
                </c:pt>
                <c:pt idx="151">
                  <c:v>1.4837036010653835</c:v>
                </c:pt>
                <c:pt idx="152">
                  <c:v>1.3527527307747984</c:v>
                </c:pt>
                <c:pt idx="153">
                  <c:v>1.2622307953196514</c:v>
                </c:pt>
                <c:pt idx="154">
                  <c:v>1.101537221064536</c:v>
                </c:pt>
                <c:pt idx="155">
                  <c:v>1.0874572763319585</c:v>
                </c:pt>
                <c:pt idx="156">
                  <c:v>1.4242226958074109</c:v>
                </c:pt>
                <c:pt idx="157">
                  <c:v>1.3860235925088702</c:v>
                </c:pt>
                <c:pt idx="158">
                  <c:v>1.3430529181065922</c:v>
                </c:pt>
                <c:pt idx="159">
                  <c:v>1.2874696420750846</c:v>
                </c:pt>
                <c:pt idx="160">
                  <c:v>1.2364499057120262</c:v>
                </c:pt>
                <c:pt idx="161">
                  <c:v>1.2796217584411826</c:v>
                </c:pt>
                <c:pt idx="162">
                  <c:v>1.1716031600112107</c:v>
                </c:pt>
                <c:pt idx="163">
                  <c:v>1.3160043630978</c:v>
                </c:pt>
                <c:pt idx="164">
                  <c:v>1.1590379611645427</c:v>
                </c:pt>
                <c:pt idx="165">
                  <c:v>1.2512632107715178</c:v>
                </c:pt>
                <c:pt idx="166">
                  <c:v>1.2756869469924508</c:v>
                </c:pt>
                <c:pt idx="167">
                  <c:v>1.3092661157567171</c:v>
                </c:pt>
                <c:pt idx="168">
                  <c:v>1.2202791770042354</c:v>
                </c:pt>
                <c:pt idx="169">
                  <c:v>1.4492883050534562</c:v>
                </c:pt>
                <c:pt idx="170">
                  <c:v>1.3701364970021666</c:v>
                </c:pt>
                <c:pt idx="171">
                  <c:v>1.5028850551225539</c:v>
                </c:pt>
                <c:pt idx="172">
                  <c:v>1.43392099059241</c:v>
                </c:pt>
                <c:pt idx="173">
                  <c:v>1.50419694996429</c:v>
                </c:pt>
                <c:pt idx="174">
                  <c:v>1.6363662997530657</c:v>
                </c:pt>
                <c:pt idx="175">
                  <c:v>1.5841522470694454</c:v>
                </c:pt>
                <c:pt idx="176">
                  <c:v>1.516336755936629</c:v>
                </c:pt>
                <c:pt idx="177">
                  <c:v>1.4146822239901</c:v>
                </c:pt>
                <c:pt idx="178">
                  <c:v>1.5085386011977346</c:v>
                </c:pt>
                <c:pt idx="179">
                  <c:v>1.5100698900714498</c:v>
                </c:pt>
                <c:pt idx="180">
                  <c:v>1.4365093381606238</c:v>
                </c:pt>
                <c:pt idx="181">
                  <c:v>1.6379026121172138</c:v>
                </c:pt>
                <c:pt idx="182">
                  <c:v>1.6454062773035818</c:v>
                </c:pt>
                <c:pt idx="183">
                  <c:v>1.4819523414682567</c:v>
                </c:pt>
                <c:pt idx="184">
                  <c:v>1.5178688499595958</c:v>
                </c:pt>
                <c:pt idx="185">
                  <c:v>1.4944425358737905</c:v>
                </c:pt>
                <c:pt idx="186">
                  <c:v>1.4103474554270539</c:v>
                </c:pt>
                <c:pt idx="187">
                  <c:v>1.5127567155294268</c:v>
                </c:pt>
                <c:pt idx="188">
                  <c:v>1.577300521867478</c:v>
                </c:pt>
                <c:pt idx="189">
                  <c:v>1.6713810816554855</c:v>
                </c:pt>
                <c:pt idx="190">
                  <c:v>1.6186827071951027</c:v>
                </c:pt>
                <c:pt idx="191">
                  <c:v>1.6372421525394438</c:v>
                </c:pt>
                <c:pt idx="192">
                  <c:v>1.5796483766445324</c:v>
                </c:pt>
                <c:pt idx="193">
                  <c:v>1.6432817368920201</c:v>
                </c:pt>
                <c:pt idx="194">
                  <c:v>1.6012178421207102</c:v>
                </c:pt>
                <c:pt idx="195">
                  <c:v>1.5677999083028558</c:v>
                </c:pt>
                <c:pt idx="196">
                  <c:v>1.5481364320237201</c:v>
                </c:pt>
                <c:pt idx="197">
                  <c:v>1.5739122830031902</c:v>
                </c:pt>
                <c:pt idx="198">
                  <c:v>1.5495178958431151</c:v>
                </c:pt>
                <c:pt idx="199">
                  <c:v>1.6133238813195934</c:v>
                </c:pt>
                <c:pt idx="200">
                  <c:v>1.5828650334829586</c:v>
                </c:pt>
                <c:pt idx="201">
                  <c:v>1.5215584286300921</c:v>
                </c:pt>
                <c:pt idx="202">
                  <c:v>1.5460460573614456</c:v>
                </c:pt>
                <c:pt idx="203">
                  <c:v>1.4289540904383826</c:v>
                </c:pt>
                <c:pt idx="204">
                  <c:v>1.3736818642012882</c:v>
                </c:pt>
                <c:pt idx="205">
                  <c:v>1.2621682983433418</c:v>
                </c:pt>
                <c:pt idx="206">
                  <c:v>1.1237785811005883</c:v>
                </c:pt>
                <c:pt idx="207">
                  <c:v>1.0530814081342756</c:v>
                </c:pt>
                <c:pt idx="208">
                  <c:v>0.99624114500505956</c:v>
                </c:pt>
                <c:pt idx="209">
                  <c:v>0.98597787280095517</c:v>
                </c:pt>
                <c:pt idx="210">
                  <c:v>1.0004951938683995</c:v>
                </c:pt>
                <c:pt idx="211">
                  <c:v>0.99097854103909822</c:v>
                </c:pt>
                <c:pt idx="212">
                  <c:v>0.99954101046792254</c:v>
                </c:pt>
                <c:pt idx="213">
                  <c:v>0.9875588400981542</c:v>
                </c:pt>
                <c:pt idx="214">
                  <c:v>0.98733289664271018</c:v>
                </c:pt>
                <c:pt idx="215">
                  <c:v>0.99870032582109558</c:v>
                </c:pt>
                <c:pt idx="216">
                  <c:v>0.99496942721376169</c:v>
                </c:pt>
                <c:pt idx="217">
                  <c:v>0.99553791464026231</c:v>
                </c:pt>
                <c:pt idx="218">
                  <c:v>0.99506126802702111</c:v>
                </c:pt>
                <c:pt idx="219">
                  <c:v>0.99416406015303327</c:v>
                </c:pt>
                <c:pt idx="220">
                  <c:v>1.0153117119351758</c:v>
                </c:pt>
                <c:pt idx="221">
                  <c:v>1.0363015726062941</c:v>
                </c:pt>
                <c:pt idx="222">
                  <c:v>1.0363468275593617</c:v>
                </c:pt>
                <c:pt idx="223">
                  <c:v>1.0498114647064867</c:v>
                </c:pt>
                <c:pt idx="224">
                  <c:v>1.0486467891623479</c:v>
                </c:pt>
                <c:pt idx="225">
                  <c:v>1.0154720026801896</c:v>
                </c:pt>
                <c:pt idx="226">
                  <c:v>1.0150303830100658</c:v>
                </c:pt>
                <c:pt idx="227">
                  <c:v>1.0061724984410889</c:v>
                </c:pt>
                <c:pt idx="228">
                  <c:v>1.0203662334697599</c:v>
                </c:pt>
                <c:pt idx="229">
                  <c:v>0.99843055192257357</c:v>
                </c:pt>
                <c:pt idx="230">
                  <c:v>0.97553898788974258</c:v>
                </c:pt>
                <c:pt idx="231">
                  <c:v>0.98395472232048165</c:v>
                </c:pt>
                <c:pt idx="232">
                  <c:v>0.98104452427607269</c:v>
                </c:pt>
                <c:pt idx="233">
                  <c:v>0.974219729068449</c:v>
                </c:pt>
                <c:pt idx="234">
                  <c:v>0.9651925987786415</c:v>
                </c:pt>
                <c:pt idx="235">
                  <c:v>0.94716782757261131</c:v>
                </c:pt>
                <c:pt idx="236">
                  <c:v>0.94783359203554063</c:v>
                </c:pt>
                <c:pt idx="237">
                  <c:v>0.9455110282696485</c:v>
                </c:pt>
                <c:pt idx="238">
                  <c:v>0.94898864757793699</c:v>
                </c:pt>
                <c:pt idx="239">
                  <c:v>0.94750570353255725</c:v>
                </c:pt>
              </c:numCache>
            </c:numRef>
          </c:val>
        </c:ser>
        <c:ser>
          <c:idx val="13"/>
          <c:order val="13"/>
          <c:tx>
            <c:strRef>
              <c:f>ratio_data_2!$A$15</c:f>
              <c:strCache>
                <c:ptCount val="1"/>
                <c:pt idx="0">
                  <c:v>130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ratio_data_2!$B$15:$IG$15</c:f>
              <c:numCache>
                <c:formatCode>General</c:formatCode>
                <c:ptCount val="240"/>
                <c:pt idx="0">
                  <c:v>1.024356324950968</c:v>
                </c:pt>
                <c:pt idx="1">
                  <c:v>1.0139372415470678</c:v>
                </c:pt>
                <c:pt idx="2">
                  <c:v>1.0195762254151637</c:v>
                </c:pt>
                <c:pt idx="3">
                  <c:v>1.022692546782318</c:v>
                </c:pt>
                <c:pt idx="4">
                  <c:v>1.0359978631493179</c:v>
                </c:pt>
                <c:pt idx="5">
                  <c:v>1.0412510332896678</c:v>
                </c:pt>
                <c:pt idx="6">
                  <c:v>1.025773166780499</c:v>
                </c:pt>
                <c:pt idx="7">
                  <c:v>1.0301282986130578</c:v>
                </c:pt>
                <c:pt idx="8">
                  <c:v>1.0058698260068999</c:v>
                </c:pt>
                <c:pt idx="9">
                  <c:v>1.0082091866113483</c:v>
                </c:pt>
                <c:pt idx="10">
                  <c:v>1.021598139876672</c:v>
                </c:pt>
                <c:pt idx="11">
                  <c:v>1.0032268300059912</c:v>
                </c:pt>
                <c:pt idx="12">
                  <c:v>1.0077942178382029</c:v>
                </c:pt>
                <c:pt idx="13">
                  <c:v>1.0073583980308514</c:v>
                </c:pt>
                <c:pt idx="14">
                  <c:v>1.0192650358982771</c:v>
                </c:pt>
                <c:pt idx="15">
                  <c:v>1.0366434754544718</c:v>
                </c:pt>
                <c:pt idx="16">
                  <c:v>1.0264688140909639</c:v>
                </c:pt>
                <c:pt idx="17">
                  <c:v>1.0193329103932605</c:v>
                </c:pt>
                <c:pt idx="18">
                  <c:v>1.0183584191644697</c:v>
                </c:pt>
                <c:pt idx="19">
                  <c:v>0.98825252499901273</c:v>
                </c:pt>
                <c:pt idx="20">
                  <c:v>0.99282022230745171</c:v>
                </c:pt>
                <c:pt idx="21">
                  <c:v>0.99386436621945939</c:v>
                </c:pt>
                <c:pt idx="22">
                  <c:v>0.98915362997735923</c:v>
                </c:pt>
                <c:pt idx="23">
                  <c:v>1.003450416932242</c:v>
                </c:pt>
                <c:pt idx="24">
                  <c:v>0.99293068198219958</c:v>
                </c:pt>
                <c:pt idx="25">
                  <c:v>0.97409241430060833</c:v>
                </c:pt>
                <c:pt idx="26">
                  <c:v>0.96343710900124946</c:v>
                </c:pt>
                <c:pt idx="27">
                  <c:v>0.97288173867225614</c:v>
                </c:pt>
                <c:pt idx="28">
                  <c:v>0.964298169199439</c:v>
                </c:pt>
                <c:pt idx="29">
                  <c:v>0.9510777648694515</c:v>
                </c:pt>
                <c:pt idx="30">
                  <c:v>0.95627585677779692</c:v>
                </c:pt>
                <c:pt idx="31">
                  <c:v>0.94431784360353532</c:v>
                </c:pt>
                <c:pt idx="32">
                  <c:v>0.94543195848956563</c:v>
                </c:pt>
                <c:pt idx="33">
                  <c:v>0.95157144491946899</c:v>
                </c:pt>
                <c:pt idx="34">
                  <c:v>0.97175808759772464</c:v>
                </c:pt>
                <c:pt idx="35">
                  <c:v>0.98965646209715352</c:v>
                </c:pt>
                <c:pt idx="36">
                  <c:v>1.0031277173812778</c:v>
                </c:pt>
                <c:pt idx="37">
                  <c:v>0.99850346110076571</c:v>
                </c:pt>
                <c:pt idx="38">
                  <c:v>0.99560230717728349</c:v>
                </c:pt>
                <c:pt idx="39">
                  <c:v>0.97571423107813648</c:v>
                </c:pt>
                <c:pt idx="40">
                  <c:v>0.90421150308496256</c:v>
                </c:pt>
                <c:pt idx="41">
                  <c:v>0.82646060424417456</c:v>
                </c:pt>
                <c:pt idx="42">
                  <c:v>0.72841480977611028</c:v>
                </c:pt>
                <c:pt idx="43">
                  <c:v>0.72742567142228465</c:v>
                </c:pt>
                <c:pt idx="44">
                  <c:v>0.78106745980235426</c:v>
                </c:pt>
                <c:pt idx="45">
                  <c:v>0.78080485233851593</c:v>
                </c:pt>
                <c:pt idx="46">
                  <c:v>0.74073879306315282</c:v>
                </c:pt>
                <c:pt idx="47">
                  <c:v>0.69099614475811477</c:v>
                </c:pt>
                <c:pt idx="48">
                  <c:v>0.6746228040189568</c:v>
                </c:pt>
                <c:pt idx="49">
                  <c:v>0.62267552457707298</c:v>
                </c:pt>
                <c:pt idx="50">
                  <c:v>0.56956282693727456</c:v>
                </c:pt>
                <c:pt idx="51">
                  <c:v>0.52777272687915078</c:v>
                </c:pt>
                <c:pt idx="52">
                  <c:v>0.50156116623504399</c:v>
                </c:pt>
                <c:pt idx="53">
                  <c:v>0.45428617031725843</c:v>
                </c:pt>
                <c:pt idx="54">
                  <c:v>0.40440725212074635</c:v>
                </c:pt>
                <c:pt idx="55">
                  <c:v>0.35835916140969887</c:v>
                </c:pt>
                <c:pt idx="56">
                  <c:v>0.33861758349874616</c:v>
                </c:pt>
                <c:pt idx="57">
                  <c:v>0.31476405724291223</c:v>
                </c:pt>
                <c:pt idx="58">
                  <c:v>0.2866218837220309</c:v>
                </c:pt>
                <c:pt idx="59">
                  <c:v>0.28523460068454781</c:v>
                </c:pt>
                <c:pt idx="60">
                  <c:v>0.31876702569045784</c:v>
                </c:pt>
                <c:pt idx="61">
                  <c:v>0.37000325294592235</c:v>
                </c:pt>
                <c:pt idx="62">
                  <c:v>0.39788398597621194</c:v>
                </c:pt>
                <c:pt idx="63">
                  <c:v>0.42937586466965716</c:v>
                </c:pt>
                <c:pt idx="64">
                  <c:v>0.62985130111524168</c:v>
                </c:pt>
                <c:pt idx="65">
                  <c:v>0.7367621771298557</c:v>
                </c:pt>
                <c:pt idx="66">
                  <c:v>0.75281239174543457</c:v>
                </c:pt>
                <c:pt idx="67">
                  <c:v>0.77727268341165467</c:v>
                </c:pt>
                <c:pt idx="68">
                  <c:v>0.77203602222394774</c:v>
                </c:pt>
                <c:pt idx="69">
                  <c:v>0.63625762019639864</c:v>
                </c:pt>
                <c:pt idx="70">
                  <c:v>0.21356875898418781</c:v>
                </c:pt>
                <c:pt idx="71">
                  <c:v>0.25657059023491385</c:v>
                </c:pt>
                <c:pt idx="72">
                  <c:v>0.26913581314878893</c:v>
                </c:pt>
                <c:pt idx="73">
                  <c:v>0.30802228318777219</c:v>
                </c:pt>
                <c:pt idx="74">
                  <c:v>0.34194068213131795</c:v>
                </c:pt>
                <c:pt idx="75">
                  <c:v>0.34738900668208733</c:v>
                </c:pt>
                <c:pt idx="76">
                  <c:v>0.33667362949261798</c:v>
                </c:pt>
                <c:pt idx="77">
                  <c:v>0.35915119992411548</c:v>
                </c:pt>
                <c:pt idx="78">
                  <c:v>0.45273157719239743</c:v>
                </c:pt>
                <c:pt idx="79">
                  <c:v>0.43727987033578863</c:v>
                </c:pt>
                <c:pt idx="80">
                  <c:v>0.35023895046788045</c:v>
                </c:pt>
                <c:pt idx="81">
                  <c:v>6.8565101768400569E-2</c:v>
                </c:pt>
                <c:pt idx="82">
                  <c:v>0.21811990664575123</c:v>
                </c:pt>
                <c:pt idx="83">
                  <c:v>0.25229988955594085</c:v>
                </c:pt>
                <c:pt idx="84">
                  <c:v>0.26556996510962178</c:v>
                </c:pt>
                <c:pt idx="85">
                  <c:v>0.32629695801621578</c:v>
                </c:pt>
                <c:pt idx="86">
                  <c:v>0.32265229100333037</c:v>
                </c:pt>
                <c:pt idx="87">
                  <c:v>0.30928809408119268</c:v>
                </c:pt>
                <c:pt idx="88">
                  <c:v>0.30152790629950837</c:v>
                </c:pt>
                <c:pt idx="89">
                  <c:v>0.32200705101805338</c:v>
                </c:pt>
                <c:pt idx="90">
                  <c:v>0.34573626628871551</c:v>
                </c:pt>
                <c:pt idx="91">
                  <c:v>0.32952764643005988</c:v>
                </c:pt>
                <c:pt idx="92">
                  <c:v>0.34332033165628401</c:v>
                </c:pt>
                <c:pt idx="93">
                  <c:v>0.33851926556521322</c:v>
                </c:pt>
                <c:pt idx="94">
                  <c:v>0.35298634288171338</c:v>
                </c:pt>
                <c:pt idx="95">
                  <c:v>0.34353804102743446</c:v>
                </c:pt>
                <c:pt idx="96">
                  <c:v>0.35827599990379261</c:v>
                </c:pt>
                <c:pt idx="97">
                  <c:v>0.3699822031169549</c:v>
                </c:pt>
                <c:pt idx="98">
                  <c:v>0.36924351034117919</c:v>
                </c:pt>
                <c:pt idx="99">
                  <c:v>0.37576109051351975</c:v>
                </c:pt>
                <c:pt idx="100">
                  <c:v>0.35339552934941437</c:v>
                </c:pt>
                <c:pt idx="101">
                  <c:v>0.34250335481431993</c:v>
                </c:pt>
                <c:pt idx="102">
                  <c:v>0.36675968977927392</c:v>
                </c:pt>
                <c:pt idx="103">
                  <c:v>0.34864568880254537</c:v>
                </c:pt>
                <c:pt idx="104">
                  <c:v>0.34716162978239595</c:v>
                </c:pt>
                <c:pt idx="105">
                  <c:v>0.37645039635428895</c:v>
                </c:pt>
                <c:pt idx="106">
                  <c:v>0.3286394698695389</c:v>
                </c:pt>
                <c:pt idx="107">
                  <c:v>0.35907802880352852</c:v>
                </c:pt>
                <c:pt idx="108">
                  <c:v>0.38344651845900907</c:v>
                </c:pt>
                <c:pt idx="109">
                  <c:v>0.37710316598964461</c:v>
                </c:pt>
                <c:pt idx="110">
                  <c:v>0.36034832940266276</c:v>
                </c:pt>
                <c:pt idx="111">
                  <c:v>0.36345640617747077</c:v>
                </c:pt>
                <c:pt idx="112">
                  <c:v>0.35206100902431431</c:v>
                </c:pt>
                <c:pt idx="113">
                  <c:v>0.34523828996422906</c:v>
                </c:pt>
                <c:pt idx="114">
                  <c:v>0.38381226903748672</c:v>
                </c:pt>
                <c:pt idx="115">
                  <c:v>0.35516171183859968</c:v>
                </c:pt>
                <c:pt idx="116">
                  <c:v>0.32397691626158448</c:v>
                </c:pt>
                <c:pt idx="117">
                  <c:v>0.34301415042746958</c:v>
                </c:pt>
                <c:pt idx="118">
                  <c:v>0.35826346921041258</c:v>
                </c:pt>
                <c:pt idx="119">
                  <c:v>0.34155570898268195</c:v>
                </c:pt>
                <c:pt idx="120">
                  <c:v>0.31790398833081079</c:v>
                </c:pt>
                <c:pt idx="121">
                  <c:v>0.33829620714860642</c:v>
                </c:pt>
                <c:pt idx="122">
                  <c:v>0.3436691553753034</c:v>
                </c:pt>
                <c:pt idx="123">
                  <c:v>0.32278149224506048</c:v>
                </c:pt>
                <c:pt idx="124">
                  <c:v>0.3180952907834948</c:v>
                </c:pt>
                <c:pt idx="125">
                  <c:v>0.29559103055889024</c:v>
                </c:pt>
                <c:pt idx="126">
                  <c:v>0.29708112670687381</c:v>
                </c:pt>
                <c:pt idx="127">
                  <c:v>0.46500026443670672</c:v>
                </c:pt>
                <c:pt idx="128">
                  <c:v>0.69063501457978682</c:v>
                </c:pt>
                <c:pt idx="129">
                  <c:v>0.67445154427354792</c:v>
                </c:pt>
                <c:pt idx="130">
                  <c:v>0.67631832083490517</c:v>
                </c:pt>
                <c:pt idx="131">
                  <c:v>0.85501612404470551</c:v>
                </c:pt>
                <c:pt idx="132">
                  <c:v>1.0002474476235863</c:v>
                </c:pt>
                <c:pt idx="133">
                  <c:v>0.9748054429671168</c:v>
                </c:pt>
                <c:pt idx="134">
                  <c:v>1.2302577643087789</c:v>
                </c:pt>
                <c:pt idx="135">
                  <c:v>1.168414930966897</c:v>
                </c:pt>
                <c:pt idx="136">
                  <c:v>1.2102443327587185</c:v>
                </c:pt>
                <c:pt idx="137">
                  <c:v>1.2628313267884033</c:v>
                </c:pt>
                <c:pt idx="138">
                  <c:v>1.3377688227311979</c:v>
                </c:pt>
                <c:pt idx="139">
                  <c:v>1.4277052151652716</c:v>
                </c:pt>
                <c:pt idx="140">
                  <c:v>1.2230426001596897</c:v>
                </c:pt>
                <c:pt idx="141">
                  <c:v>1.1048552128796238</c:v>
                </c:pt>
                <c:pt idx="142">
                  <c:v>1.3892232731441645</c:v>
                </c:pt>
                <c:pt idx="143">
                  <c:v>1.2512542372881335</c:v>
                </c:pt>
                <c:pt idx="144">
                  <c:v>1.2021679665841127</c:v>
                </c:pt>
                <c:pt idx="145">
                  <c:v>1.1813697818824538</c:v>
                </c:pt>
                <c:pt idx="146">
                  <c:v>1.1440292402856618</c:v>
                </c:pt>
                <c:pt idx="147">
                  <c:v>1.4528157601184253</c:v>
                </c:pt>
                <c:pt idx="148">
                  <c:v>1.1485855165334862</c:v>
                </c:pt>
                <c:pt idx="149">
                  <c:v>1.3775150239689065</c:v>
                </c:pt>
                <c:pt idx="150">
                  <c:v>1.3905871162669283</c:v>
                </c:pt>
                <c:pt idx="151">
                  <c:v>1.2739931055126907</c:v>
                </c:pt>
                <c:pt idx="152">
                  <c:v>1.0702241655954134</c:v>
                </c:pt>
                <c:pt idx="153">
                  <c:v>1.1705975497958192</c:v>
                </c:pt>
                <c:pt idx="154">
                  <c:v>0.98639161471750803</c:v>
                </c:pt>
                <c:pt idx="155">
                  <c:v>0.88028577766276017</c:v>
                </c:pt>
                <c:pt idx="156">
                  <c:v>1.1762190402476782</c:v>
                </c:pt>
                <c:pt idx="157">
                  <c:v>1.1411892580723728</c:v>
                </c:pt>
                <c:pt idx="158">
                  <c:v>1.1447220185619</c:v>
                </c:pt>
                <c:pt idx="159">
                  <c:v>1.1560201636228433</c:v>
                </c:pt>
                <c:pt idx="160">
                  <c:v>1.1882452245338069</c:v>
                </c:pt>
                <c:pt idx="161">
                  <c:v>1.2269423379451196</c:v>
                </c:pt>
                <c:pt idx="162">
                  <c:v>1.233733601852024</c:v>
                </c:pt>
                <c:pt idx="163">
                  <c:v>1.242048537486458</c:v>
                </c:pt>
                <c:pt idx="164">
                  <c:v>1.0690580180319773</c:v>
                </c:pt>
                <c:pt idx="165">
                  <c:v>1.0834544115598193</c:v>
                </c:pt>
                <c:pt idx="166">
                  <c:v>1.1826713819368881</c:v>
                </c:pt>
                <c:pt idx="167">
                  <c:v>1.3961532957033393</c:v>
                </c:pt>
                <c:pt idx="168">
                  <c:v>1.3555031798747541</c:v>
                </c:pt>
                <c:pt idx="169">
                  <c:v>1.2270877684658721</c:v>
                </c:pt>
                <c:pt idx="170">
                  <c:v>1.2563981393969721</c:v>
                </c:pt>
                <c:pt idx="171">
                  <c:v>1.4730563678531812</c:v>
                </c:pt>
                <c:pt idx="172">
                  <c:v>1.3113727409502061</c:v>
                </c:pt>
                <c:pt idx="173">
                  <c:v>1.4264918361381378</c:v>
                </c:pt>
                <c:pt idx="174">
                  <c:v>1.6305216426193094</c:v>
                </c:pt>
                <c:pt idx="175">
                  <c:v>1.4156776112506835</c:v>
                </c:pt>
                <c:pt idx="176">
                  <c:v>1.4424095383335644</c:v>
                </c:pt>
                <c:pt idx="177">
                  <c:v>1.5016610662584398</c:v>
                </c:pt>
                <c:pt idx="178">
                  <c:v>1.3992843703437849</c:v>
                </c:pt>
                <c:pt idx="179">
                  <c:v>1.4412409559307169</c:v>
                </c:pt>
                <c:pt idx="180">
                  <c:v>1.5254799859924761</c:v>
                </c:pt>
                <c:pt idx="181">
                  <c:v>1.5868919244946511</c:v>
                </c:pt>
                <c:pt idx="182">
                  <c:v>1.6580491043114982</c:v>
                </c:pt>
                <c:pt idx="183">
                  <c:v>1.54161800521271</c:v>
                </c:pt>
                <c:pt idx="184">
                  <c:v>1.4799048521117644</c:v>
                </c:pt>
                <c:pt idx="185">
                  <c:v>1.5490188903627131</c:v>
                </c:pt>
                <c:pt idx="186">
                  <c:v>1.4381008505985431</c:v>
                </c:pt>
                <c:pt idx="187">
                  <c:v>1.6449083357204239</c:v>
                </c:pt>
                <c:pt idx="188">
                  <c:v>1.5766657587416157</c:v>
                </c:pt>
                <c:pt idx="189">
                  <c:v>1.7062234883466119</c:v>
                </c:pt>
                <c:pt idx="190">
                  <c:v>1.7144497689057761</c:v>
                </c:pt>
                <c:pt idx="191">
                  <c:v>1.7369263607257202</c:v>
                </c:pt>
                <c:pt idx="192">
                  <c:v>1.6685039918306723</c:v>
                </c:pt>
                <c:pt idx="193">
                  <c:v>1.6642923782548702</c:v>
                </c:pt>
                <c:pt idx="194">
                  <c:v>1.6781321356253525</c:v>
                </c:pt>
                <c:pt idx="195">
                  <c:v>1.6054513582689858</c:v>
                </c:pt>
                <c:pt idx="196">
                  <c:v>1.6052820726217463</c:v>
                </c:pt>
                <c:pt idx="197">
                  <c:v>1.6861630765864601</c:v>
                </c:pt>
                <c:pt idx="198">
                  <c:v>1.5922645780188984</c:v>
                </c:pt>
                <c:pt idx="199">
                  <c:v>1.6692935205023021</c:v>
                </c:pt>
                <c:pt idx="200">
                  <c:v>1.6651397757499746</c:v>
                </c:pt>
                <c:pt idx="201">
                  <c:v>1.607637257665443</c:v>
                </c:pt>
                <c:pt idx="202">
                  <c:v>1.5555109596671146</c:v>
                </c:pt>
                <c:pt idx="203">
                  <c:v>1.5039646036536658</c:v>
                </c:pt>
                <c:pt idx="204">
                  <c:v>1.3119668864019618</c:v>
                </c:pt>
                <c:pt idx="205">
                  <c:v>1.2138124030942599</c:v>
                </c:pt>
                <c:pt idx="206">
                  <c:v>1.0941531646176248</c:v>
                </c:pt>
                <c:pt idx="207">
                  <c:v>1.0393662582630736</c:v>
                </c:pt>
                <c:pt idx="208">
                  <c:v>1.0272237708747234</c:v>
                </c:pt>
                <c:pt idx="209">
                  <c:v>1.0001217443530912</c:v>
                </c:pt>
                <c:pt idx="210">
                  <c:v>1.0178769421285299</c:v>
                </c:pt>
                <c:pt idx="211">
                  <c:v>1.0162703878940318</c:v>
                </c:pt>
                <c:pt idx="212">
                  <c:v>1.0178671133444981</c:v>
                </c:pt>
                <c:pt idx="213">
                  <c:v>1.0235292722410299</c:v>
                </c:pt>
                <c:pt idx="214">
                  <c:v>1.0132443206269393</c:v>
                </c:pt>
                <c:pt idx="215">
                  <c:v>1.022297810105756</c:v>
                </c:pt>
                <c:pt idx="216">
                  <c:v>1.0244993956815718</c:v>
                </c:pt>
                <c:pt idx="217">
                  <c:v>1.0293447740441557</c:v>
                </c:pt>
                <c:pt idx="218">
                  <c:v>1.0101527846229681</c:v>
                </c:pt>
                <c:pt idx="219">
                  <c:v>1.0172821400287468</c:v>
                </c:pt>
                <c:pt idx="220">
                  <c:v>1.0383701707347581</c:v>
                </c:pt>
                <c:pt idx="221">
                  <c:v>1.0557184999321838</c:v>
                </c:pt>
                <c:pt idx="222">
                  <c:v>1.0909750051439826</c:v>
                </c:pt>
                <c:pt idx="223">
                  <c:v>1.0864560822065243</c:v>
                </c:pt>
                <c:pt idx="224">
                  <c:v>1.0838638621007937</c:v>
                </c:pt>
                <c:pt idx="225">
                  <c:v>1.0639834008777151</c:v>
                </c:pt>
                <c:pt idx="226">
                  <c:v>1.0894733328570538</c:v>
                </c:pt>
                <c:pt idx="227">
                  <c:v>1.0642562064108381</c:v>
                </c:pt>
                <c:pt idx="228">
                  <c:v>1.0362910188714698</c:v>
                </c:pt>
                <c:pt idx="229">
                  <c:v>1.0288387183250098</c:v>
                </c:pt>
                <c:pt idx="230">
                  <c:v>0.97000978168120033</c:v>
                </c:pt>
                <c:pt idx="231">
                  <c:v>0.95924356353953855</c:v>
                </c:pt>
                <c:pt idx="232">
                  <c:v>0.9626650423690879</c:v>
                </c:pt>
                <c:pt idx="233">
                  <c:v>0.97071254975168075</c:v>
                </c:pt>
                <c:pt idx="234">
                  <c:v>0.9612063713116894</c:v>
                </c:pt>
                <c:pt idx="235">
                  <c:v>0.95753061725795652</c:v>
                </c:pt>
                <c:pt idx="236">
                  <c:v>0.95844917308240662</c:v>
                </c:pt>
                <c:pt idx="237">
                  <c:v>0.95421029346704023</c:v>
                </c:pt>
                <c:pt idx="238">
                  <c:v>0.95556652209811044</c:v>
                </c:pt>
                <c:pt idx="239">
                  <c:v>0.9405063167935217</c:v>
                </c:pt>
              </c:numCache>
            </c:numRef>
          </c:val>
        </c:ser>
        <c:ser>
          <c:idx val="14"/>
          <c:order val="14"/>
          <c:tx>
            <c:strRef>
              <c:f>ratio_data_2!$A$16</c:f>
              <c:strCache>
                <c:ptCount val="1"/>
                <c:pt idx="0">
                  <c:v>140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ratio_data_2!$B$16:$IG$16</c:f>
              <c:numCache>
                <c:formatCode>General</c:formatCode>
                <c:ptCount val="240"/>
                <c:pt idx="0">
                  <c:v>1.0089840990472618</c:v>
                </c:pt>
                <c:pt idx="1">
                  <c:v>1.0169381653873639</c:v>
                </c:pt>
                <c:pt idx="2">
                  <c:v>1.0076593698875567</c:v>
                </c:pt>
                <c:pt idx="3">
                  <c:v>1.0058934288961958</c:v>
                </c:pt>
                <c:pt idx="4">
                  <c:v>1.016472797833373</c:v>
                </c:pt>
                <c:pt idx="5">
                  <c:v>1.044493931786513</c:v>
                </c:pt>
                <c:pt idx="6">
                  <c:v>1.0285541271518641</c:v>
                </c:pt>
                <c:pt idx="7">
                  <c:v>1.0336517078906318</c:v>
                </c:pt>
                <c:pt idx="8">
                  <c:v>1.0150873776284344</c:v>
                </c:pt>
                <c:pt idx="9">
                  <c:v>1.0077101041006244</c:v>
                </c:pt>
                <c:pt idx="10">
                  <c:v>1.0068991389955284</c:v>
                </c:pt>
                <c:pt idx="11">
                  <c:v>1.0032607824855222</c:v>
                </c:pt>
                <c:pt idx="12">
                  <c:v>1.0190006372479112</c:v>
                </c:pt>
                <c:pt idx="13">
                  <c:v>1.0224110495061141</c:v>
                </c:pt>
                <c:pt idx="14">
                  <c:v>1.0483722345297171</c:v>
                </c:pt>
                <c:pt idx="15">
                  <c:v>1.0410133178413299</c:v>
                </c:pt>
                <c:pt idx="16">
                  <c:v>1.0381324785488142</c:v>
                </c:pt>
                <c:pt idx="17">
                  <c:v>1.0252450231341639</c:v>
                </c:pt>
                <c:pt idx="18">
                  <c:v>1.0163201580679018</c:v>
                </c:pt>
                <c:pt idx="19">
                  <c:v>1.0187435960543838</c:v>
                </c:pt>
                <c:pt idx="20">
                  <c:v>1.0038607924207963</c:v>
                </c:pt>
                <c:pt idx="21">
                  <c:v>1.006092262842867</c:v>
                </c:pt>
                <c:pt idx="22">
                  <c:v>0.98747824740621959</c:v>
                </c:pt>
                <c:pt idx="23">
                  <c:v>0.99844152123719232</c:v>
                </c:pt>
                <c:pt idx="24">
                  <c:v>0.98895787776243926</c:v>
                </c:pt>
                <c:pt idx="25">
                  <c:v>0.98956743836726713</c:v>
                </c:pt>
                <c:pt idx="26">
                  <c:v>0.97397977934553226</c:v>
                </c:pt>
                <c:pt idx="27">
                  <c:v>0.97704701598593968</c:v>
                </c:pt>
                <c:pt idx="28">
                  <c:v>0.98086889747353678</c:v>
                </c:pt>
                <c:pt idx="29">
                  <c:v>0.96114960824402906</c:v>
                </c:pt>
                <c:pt idx="30">
                  <c:v>0.94817501713054175</c:v>
                </c:pt>
                <c:pt idx="31">
                  <c:v>0.95970919034905033</c:v>
                </c:pt>
                <c:pt idx="32">
                  <c:v>0.94775665043087498</c:v>
                </c:pt>
                <c:pt idx="33">
                  <c:v>0.96151244931340318</c:v>
                </c:pt>
                <c:pt idx="34">
                  <c:v>0.98364036809532618</c:v>
                </c:pt>
                <c:pt idx="35">
                  <c:v>0.98699642858660697</c:v>
                </c:pt>
                <c:pt idx="36">
                  <c:v>0.99379431785471561</c:v>
                </c:pt>
                <c:pt idx="37">
                  <c:v>1.0121603077909578</c:v>
                </c:pt>
                <c:pt idx="38">
                  <c:v>1.0097228837331158</c:v>
                </c:pt>
                <c:pt idx="39">
                  <c:v>0.96479069925862149</c:v>
                </c:pt>
                <c:pt idx="40">
                  <c:v>0.90034854431491951</c:v>
                </c:pt>
                <c:pt idx="41">
                  <c:v>0.81875537259170006</c:v>
                </c:pt>
                <c:pt idx="42">
                  <c:v>0.71602361347658727</c:v>
                </c:pt>
                <c:pt idx="43">
                  <c:v>0.72099835399240864</c:v>
                </c:pt>
                <c:pt idx="44">
                  <c:v>0.75550740834698893</c:v>
                </c:pt>
                <c:pt idx="45">
                  <c:v>0.745955208969308</c:v>
                </c:pt>
                <c:pt idx="46">
                  <c:v>0.70548055669553933</c:v>
                </c:pt>
                <c:pt idx="47">
                  <c:v>0.66743177958544364</c:v>
                </c:pt>
                <c:pt idx="48">
                  <c:v>0.62505879964128064</c:v>
                </c:pt>
                <c:pt idx="49">
                  <c:v>0.5612869879829413</c:v>
                </c:pt>
                <c:pt idx="50">
                  <c:v>0.51761227275341004</c:v>
                </c:pt>
                <c:pt idx="51">
                  <c:v>0.47933931099575322</c:v>
                </c:pt>
                <c:pt idx="52">
                  <c:v>0.45307997070004502</c:v>
                </c:pt>
                <c:pt idx="53">
                  <c:v>0.40682571301499093</c:v>
                </c:pt>
                <c:pt idx="54">
                  <c:v>0.36650144852917177</c:v>
                </c:pt>
                <c:pt idx="55">
                  <c:v>0.31597317402358288</c:v>
                </c:pt>
                <c:pt idx="56">
                  <c:v>0.28337419865955543</c:v>
                </c:pt>
                <c:pt idx="57">
                  <c:v>0.26418804065998058</c:v>
                </c:pt>
                <c:pt idx="58">
                  <c:v>0.24039328409994895</c:v>
                </c:pt>
                <c:pt idx="59">
                  <c:v>0.23201840124881928</c:v>
                </c:pt>
                <c:pt idx="60">
                  <c:v>0.27098250953946751</c:v>
                </c:pt>
                <c:pt idx="61">
                  <c:v>0.3442900572334272</c:v>
                </c:pt>
                <c:pt idx="62">
                  <c:v>0.37912229677636095</c:v>
                </c:pt>
                <c:pt idx="63">
                  <c:v>0.38657576827735041</c:v>
                </c:pt>
                <c:pt idx="64">
                  <c:v>0.57206632548885727</c:v>
                </c:pt>
                <c:pt idx="65">
                  <c:v>0.70146184512503951</c:v>
                </c:pt>
                <c:pt idx="66">
                  <c:v>0.73512777448915545</c:v>
                </c:pt>
                <c:pt idx="67">
                  <c:v>0.75309753996041673</c:v>
                </c:pt>
                <c:pt idx="68">
                  <c:v>0.73162736638890646</c:v>
                </c:pt>
                <c:pt idx="69">
                  <c:v>0.55017968145971863</c:v>
                </c:pt>
                <c:pt idx="70">
                  <c:v>0.23243429976478491</c:v>
                </c:pt>
                <c:pt idx="71">
                  <c:v>0.27082086142426998</c:v>
                </c:pt>
                <c:pt idx="72">
                  <c:v>0.26545173105825398</c:v>
                </c:pt>
                <c:pt idx="73">
                  <c:v>0.29710076846033168</c:v>
                </c:pt>
                <c:pt idx="74">
                  <c:v>0.330924277717903</c:v>
                </c:pt>
                <c:pt idx="75">
                  <c:v>0.32554116228926594</c:v>
                </c:pt>
                <c:pt idx="76">
                  <c:v>0.32112850893338757</c:v>
                </c:pt>
                <c:pt idx="77">
                  <c:v>0.34523590806890453</c:v>
                </c:pt>
                <c:pt idx="78">
                  <c:v>0.45136271832615982</c:v>
                </c:pt>
                <c:pt idx="79">
                  <c:v>0.37215207655059585</c:v>
                </c:pt>
                <c:pt idx="80">
                  <c:v>0.34986777220161536</c:v>
                </c:pt>
                <c:pt idx="81">
                  <c:v>0.24014423426436202</c:v>
                </c:pt>
                <c:pt idx="82">
                  <c:v>0.23547192291753002</c:v>
                </c:pt>
                <c:pt idx="83">
                  <c:v>0.25174771736772567</c:v>
                </c:pt>
                <c:pt idx="84">
                  <c:v>0.27902424500422063</c:v>
                </c:pt>
                <c:pt idx="85">
                  <c:v>0.31166756626646697</c:v>
                </c:pt>
                <c:pt idx="86">
                  <c:v>0.30950888395775389</c:v>
                </c:pt>
                <c:pt idx="87">
                  <c:v>0.31312919931576594</c:v>
                </c:pt>
                <c:pt idx="88">
                  <c:v>0.30946862835714273</c:v>
                </c:pt>
                <c:pt idx="89">
                  <c:v>0.31688768609350704</c:v>
                </c:pt>
                <c:pt idx="90">
                  <c:v>0.31942561794199992</c:v>
                </c:pt>
                <c:pt idx="91">
                  <c:v>0.33274486696662775</c:v>
                </c:pt>
                <c:pt idx="92">
                  <c:v>0.33383055307203108</c:v>
                </c:pt>
                <c:pt idx="93">
                  <c:v>0.33048869823074867</c:v>
                </c:pt>
                <c:pt idx="94">
                  <c:v>0.34516261115095304</c:v>
                </c:pt>
                <c:pt idx="95">
                  <c:v>0.33780679193942204</c:v>
                </c:pt>
                <c:pt idx="96">
                  <c:v>0.34325350972643354</c:v>
                </c:pt>
                <c:pt idx="97">
                  <c:v>0.34708040063218082</c:v>
                </c:pt>
                <c:pt idx="98">
                  <c:v>0.34115114126352275</c:v>
                </c:pt>
                <c:pt idx="99">
                  <c:v>0.35078871299467429</c:v>
                </c:pt>
                <c:pt idx="100">
                  <c:v>0.35001805894820881</c:v>
                </c:pt>
                <c:pt idx="101">
                  <c:v>0.34542829735981728</c:v>
                </c:pt>
                <c:pt idx="102">
                  <c:v>0.35435501389163931</c:v>
                </c:pt>
                <c:pt idx="103">
                  <c:v>0.33855589020146465</c:v>
                </c:pt>
                <c:pt idx="104">
                  <c:v>0.36635004623760692</c:v>
                </c:pt>
                <c:pt idx="105">
                  <c:v>0.37686513155046147</c:v>
                </c:pt>
                <c:pt idx="106">
                  <c:v>0.37833589852390648</c:v>
                </c:pt>
                <c:pt idx="107">
                  <c:v>0.36254809109601088</c:v>
                </c:pt>
                <c:pt idx="108">
                  <c:v>0.37850616039213536</c:v>
                </c:pt>
                <c:pt idx="109">
                  <c:v>0.36490221048029958</c:v>
                </c:pt>
                <c:pt idx="110">
                  <c:v>0.37094148890602247</c:v>
                </c:pt>
                <c:pt idx="111">
                  <c:v>0.35945316956690748</c:v>
                </c:pt>
                <c:pt idx="112">
                  <c:v>0.36117606293553778</c:v>
                </c:pt>
                <c:pt idx="113">
                  <c:v>0.33109147277688938</c:v>
                </c:pt>
                <c:pt idx="114">
                  <c:v>0.34855877927339945</c:v>
                </c:pt>
                <c:pt idx="115">
                  <c:v>0.36628040282046537</c:v>
                </c:pt>
                <c:pt idx="116">
                  <c:v>0.34313658079434506</c:v>
                </c:pt>
                <c:pt idx="117">
                  <c:v>0.34472928038145489</c:v>
                </c:pt>
                <c:pt idx="118">
                  <c:v>0.34408333798943441</c:v>
                </c:pt>
                <c:pt idx="119">
                  <c:v>0.35151385706703947</c:v>
                </c:pt>
                <c:pt idx="120">
                  <c:v>0.32804770127621008</c:v>
                </c:pt>
                <c:pt idx="121">
                  <c:v>0.33815038551828003</c:v>
                </c:pt>
                <c:pt idx="122">
                  <c:v>0.33615188643367838</c:v>
                </c:pt>
                <c:pt idx="123">
                  <c:v>0.31516039393619832</c:v>
                </c:pt>
                <c:pt idx="124">
                  <c:v>0.33147337157651396</c:v>
                </c:pt>
                <c:pt idx="125">
                  <c:v>0.33262937277648436</c:v>
                </c:pt>
                <c:pt idx="126">
                  <c:v>0.39305196587859026</c:v>
                </c:pt>
                <c:pt idx="127">
                  <c:v>0.46771272503564387</c:v>
                </c:pt>
                <c:pt idx="128">
                  <c:v>0.62694399888416263</c:v>
                </c:pt>
                <c:pt idx="129">
                  <c:v>0.58977485351862868</c:v>
                </c:pt>
                <c:pt idx="130">
                  <c:v>0.46031158069681388</c:v>
                </c:pt>
                <c:pt idx="131">
                  <c:v>0.57956201587453349</c:v>
                </c:pt>
                <c:pt idx="132">
                  <c:v>0.72321398778737933</c:v>
                </c:pt>
                <c:pt idx="133">
                  <c:v>0.65380961804868687</c:v>
                </c:pt>
                <c:pt idx="134">
                  <c:v>0.77349871670661063</c:v>
                </c:pt>
                <c:pt idx="135">
                  <c:v>0.75917784626541118</c:v>
                </c:pt>
                <c:pt idx="136">
                  <c:v>0.71949456195268557</c:v>
                </c:pt>
                <c:pt idx="137">
                  <c:v>0.67475122523826181</c:v>
                </c:pt>
                <c:pt idx="138">
                  <c:v>0.97156747268636301</c:v>
                </c:pt>
                <c:pt idx="139">
                  <c:v>0.83165135046508643</c:v>
                </c:pt>
                <c:pt idx="140">
                  <c:v>0.76012504379422363</c:v>
                </c:pt>
                <c:pt idx="141">
                  <c:v>0.60403655444514825</c:v>
                </c:pt>
                <c:pt idx="142">
                  <c:v>0.77150283255737795</c:v>
                </c:pt>
                <c:pt idx="143">
                  <c:v>0.86585000199313444</c:v>
                </c:pt>
                <c:pt idx="144">
                  <c:v>0.81700619261157514</c:v>
                </c:pt>
                <c:pt idx="145">
                  <c:v>0.66322252482623356</c:v>
                </c:pt>
                <c:pt idx="146">
                  <c:v>0.9803396246534446</c:v>
                </c:pt>
                <c:pt idx="147">
                  <c:v>0.8373368229421867</c:v>
                </c:pt>
                <c:pt idx="148">
                  <c:v>1.0846292124412804</c:v>
                </c:pt>
                <c:pt idx="149">
                  <c:v>1.0158311028961657</c:v>
                </c:pt>
                <c:pt idx="150">
                  <c:v>0.81856720477186218</c:v>
                </c:pt>
                <c:pt idx="151">
                  <c:v>0.71711948918930069</c:v>
                </c:pt>
                <c:pt idx="152">
                  <c:v>0.76107118313769861</c:v>
                </c:pt>
                <c:pt idx="153">
                  <c:v>0.8717049699102748</c:v>
                </c:pt>
                <c:pt idx="154">
                  <c:v>0.79249263253986479</c:v>
                </c:pt>
                <c:pt idx="155">
                  <c:v>0.63099397731176365</c:v>
                </c:pt>
                <c:pt idx="156">
                  <c:v>0.83787869543701265</c:v>
                </c:pt>
                <c:pt idx="157">
                  <c:v>0.7040494177314528</c:v>
                </c:pt>
                <c:pt idx="158">
                  <c:v>0.8332111992460205</c:v>
                </c:pt>
                <c:pt idx="159">
                  <c:v>1.1167435711323124</c:v>
                </c:pt>
                <c:pt idx="160">
                  <c:v>1.0053311812673882</c:v>
                </c:pt>
                <c:pt idx="161">
                  <c:v>1.1472524805867164</c:v>
                </c:pt>
                <c:pt idx="162">
                  <c:v>0.87999700746497433</c:v>
                </c:pt>
                <c:pt idx="163">
                  <c:v>0.87879449097862683</c:v>
                </c:pt>
                <c:pt idx="164">
                  <c:v>0.87387478864347956</c:v>
                </c:pt>
                <c:pt idx="165">
                  <c:v>0.90451968704195629</c:v>
                </c:pt>
                <c:pt idx="166">
                  <c:v>0.82833609960856769</c:v>
                </c:pt>
                <c:pt idx="167">
                  <c:v>1.1679059227896083</c:v>
                </c:pt>
                <c:pt idx="168">
                  <c:v>1.0636025290957443</c:v>
                </c:pt>
                <c:pt idx="169">
                  <c:v>1.0493791334863003</c:v>
                </c:pt>
                <c:pt idx="170">
                  <c:v>1.1076660904258278</c:v>
                </c:pt>
                <c:pt idx="171">
                  <c:v>1.1060348076091038</c:v>
                </c:pt>
                <c:pt idx="172">
                  <c:v>0.88747945345638013</c:v>
                </c:pt>
                <c:pt idx="173">
                  <c:v>1.1232066519578059</c:v>
                </c:pt>
                <c:pt idx="174">
                  <c:v>0.93849777398030299</c:v>
                </c:pt>
                <c:pt idx="175">
                  <c:v>1.0778469036497063</c:v>
                </c:pt>
                <c:pt idx="176">
                  <c:v>1.2819141198888679</c:v>
                </c:pt>
                <c:pt idx="177">
                  <c:v>1.5053702747773174</c:v>
                </c:pt>
                <c:pt idx="178">
                  <c:v>1.1632535971290459</c:v>
                </c:pt>
                <c:pt idx="179">
                  <c:v>1.1112820325257498</c:v>
                </c:pt>
                <c:pt idx="180">
                  <c:v>1.2592764737779838</c:v>
                </c:pt>
                <c:pt idx="181">
                  <c:v>1.8048371132245988</c:v>
                </c:pt>
                <c:pt idx="182">
                  <c:v>1.7525993189557318</c:v>
                </c:pt>
                <c:pt idx="183">
                  <c:v>1.6542897761334641</c:v>
                </c:pt>
                <c:pt idx="184">
                  <c:v>1.3982953262844908</c:v>
                </c:pt>
                <c:pt idx="185">
                  <c:v>1.4219947612980466</c:v>
                </c:pt>
                <c:pt idx="186">
                  <c:v>1.463470964650984</c:v>
                </c:pt>
                <c:pt idx="187">
                  <c:v>1.6003312498154958</c:v>
                </c:pt>
                <c:pt idx="188">
                  <c:v>1.6651681759379042</c:v>
                </c:pt>
                <c:pt idx="189">
                  <c:v>1.657838951152973</c:v>
                </c:pt>
                <c:pt idx="190">
                  <c:v>1.7905152791370229</c:v>
                </c:pt>
                <c:pt idx="191">
                  <c:v>1.67488720701334</c:v>
                </c:pt>
                <c:pt idx="192">
                  <c:v>1.7181027304633241</c:v>
                </c:pt>
                <c:pt idx="193">
                  <c:v>1.7069756659719582</c:v>
                </c:pt>
                <c:pt idx="194">
                  <c:v>1.7238227621532078</c:v>
                </c:pt>
                <c:pt idx="195">
                  <c:v>1.6003066647062556</c:v>
                </c:pt>
                <c:pt idx="196">
                  <c:v>1.5902846830159738</c:v>
                </c:pt>
                <c:pt idx="197">
                  <c:v>1.5776423240221527</c:v>
                </c:pt>
                <c:pt idx="198">
                  <c:v>1.668833899769258</c:v>
                </c:pt>
                <c:pt idx="199">
                  <c:v>1.7473367577272794</c:v>
                </c:pt>
                <c:pt idx="200">
                  <c:v>1.7678935214719451</c:v>
                </c:pt>
                <c:pt idx="201">
                  <c:v>1.5932244327575824</c:v>
                </c:pt>
                <c:pt idx="202">
                  <c:v>1.4990309650706954</c:v>
                </c:pt>
                <c:pt idx="203">
                  <c:v>1.4069930240946893</c:v>
                </c:pt>
                <c:pt idx="204">
                  <c:v>1.3756178702732356</c:v>
                </c:pt>
                <c:pt idx="205">
                  <c:v>1.2176036657519058</c:v>
                </c:pt>
                <c:pt idx="206">
                  <c:v>1.1153133967264712</c:v>
                </c:pt>
                <c:pt idx="207">
                  <c:v>1.1238690016638511</c:v>
                </c:pt>
                <c:pt idx="208">
                  <c:v>1.1000090834771552</c:v>
                </c:pt>
                <c:pt idx="209">
                  <c:v>1.0373764770802278</c:v>
                </c:pt>
                <c:pt idx="210">
                  <c:v>1.0630055179534106</c:v>
                </c:pt>
                <c:pt idx="211">
                  <c:v>1.0690545068800661</c:v>
                </c:pt>
                <c:pt idx="212">
                  <c:v>1.059051729339034</c:v>
                </c:pt>
                <c:pt idx="213">
                  <c:v>1.0576618677922658</c:v>
                </c:pt>
                <c:pt idx="214">
                  <c:v>1.0288247938195296</c:v>
                </c:pt>
                <c:pt idx="215">
                  <c:v>1.050268786952796</c:v>
                </c:pt>
                <c:pt idx="216">
                  <c:v>1.0635475157846304</c:v>
                </c:pt>
                <c:pt idx="217">
                  <c:v>1.0744143832656237</c:v>
                </c:pt>
                <c:pt idx="218">
                  <c:v>1.0787560977784914</c:v>
                </c:pt>
                <c:pt idx="219">
                  <c:v>1.0684011831556004</c:v>
                </c:pt>
                <c:pt idx="220">
                  <c:v>1.1216247556571535</c:v>
                </c:pt>
                <c:pt idx="221">
                  <c:v>1.1427437863021179</c:v>
                </c:pt>
                <c:pt idx="222">
                  <c:v>1.1339626074427096</c:v>
                </c:pt>
                <c:pt idx="223">
                  <c:v>1.1293632205177311</c:v>
                </c:pt>
                <c:pt idx="224">
                  <c:v>1.1315407039684615</c:v>
                </c:pt>
                <c:pt idx="225">
                  <c:v>1.0800735389446701</c:v>
                </c:pt>
                <c:pt idx="226">
                  <c:v>1.0982996101726357</c:v>
                </c:pt>
                <c:pt idx="227">
                  <c:v>1.0980807310355738</c:v>
                </c:pt>
                <c:pt idx="228">
                  <c:v>1.1094592293110601</c:v>
                </c:pt>
                <c:pt idx="229">
                  <c:v>1.0763984097757573</c:v>
                </c:pt>
                <c:pt idx="230">
                  <c:v>1.0438359553115952</c:v>
                </c:pt>
                <c:pt idx="231">
                  <c:v>0.99878647067253312</c:v>
                </c:pt>
                <c:pt idx="232">
                  <c:v>1.0171678661513901</c:v>
                </c:pt>
                <c:pt idx="233">
                  <c:v>1.0089013928604336</c:v>
                </c:pt>
                <c:pt idx="234">
                  <c:v>1.017089428161968</c:v>
                </c:pt>
                <c:pt idx="235">
                  <c:v>1.0070180861295517</c:v>
                </c:pt>
                <c:pt idx="236">
                  <c:v>1.0104074250529873</c:v>
                </c:pt>
                <c:pt idx="237">
                  <c:v>1.0177069396437901</c:v>
                </c:pt>
                <c:pt idx="238">
                  <c:v>0.99671042838855661</c:v>
                </c:pt>
                <c:pt idx="239">
                  <c:v>1.004470058908826</c:v>
                </c:pt>
              </c:numCache>
            </c:numRef>
          </c:val>
        </c:ser>
        <c:ser>
          <c:idx val="15"/>
          <c:order val="15"/>
          <c:tx>
            <c:strRef>
              <c:f>ratio_data_2!$A$17</c:f>
              <c:strCache>
                <c:ptCount val="1"/>
                <c:pt idx="0">
                  <c:v>150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ratio_data_2!$B$17:$IG$17</c:f>
              <c:numCache>
                <c:formatCode>General</c:formatCode>
                <c:ptCount val="240"/>
                <c:pt idx="0">
                  <c:v>0.99307775630409922</c:v>
                </c:pt>
                <c:pt idx="1">
                  <c:v>1.0052708204811844</c:v>
                </c:pt>
                <c:pt idx="2">
                  <c:v>0.99763665397371371</c:v>
                </c:pt>
                <c:pt idx="3">
                  <c:v>1.0017085353192672</c:v>
                </c:pt>
                <c:pt idx="4">
                  <c:v>1.0262849677546519</c:v>
                </c:pt>
                <c:pt idx="5">
                  <c:v>1.0297494924107924</c:v>
                </c:pt>
                <c:pt idx="6">
                  <c:v>1.0157680512963478</c:v>
                </c:pt>
                <c:pt idx="7">
                  <c:v>1.0349772614208781</c:v>
                </c:pt>
                <c:pt idx="8">
                  <c:v>1.00827055577052</c:v>
                </c:pt>
                <c:pt idx="9">
                  <c:v>1.0028379941235721</c:v>
                </c:pt>
                <c:pt idx="10">
                  <c:v>1.0026547637548646</c:v>
                </c:pt>
                <c:pt idx="11">
                  <c:v>0.98999589250373998</c:v>
                </c:pt>
                <c:pt idx="12">
                  <c:v>1.0082892381403674</c:v>
                </c:pt>
                <c:pt idx="13">
                  <c:v>1.0217731790214968</c:v>
                </c:pt>
                <c:pt idx="14">
                  <c:v>1.0401628598239787</c:v>
                </c:pt>
                <c:pt idx="15">
                  <c:v>1.0440738909456859</c:v>
                </c:pt>
                <c:pt idx="16">
                  <c:v>1.0547094230553373</c:v>
                </c:pt>
                <c:pt idx="17">
                  <c:v>1.0343106531399919</c:v>
                </c:pt>
                <c:pt idx="18">
                  <c:v>1.0196522081032295</c:v>
                </c:pt>
                <c:pt idx="19">
                  <c:v>1.0380307605623884</c:v>
                </c:pt>
                <c:pt idx="20">
                  <c:v>0.99841199241092216</c:v>
                </c:pt>
                <c:pt idx="21">
                  <c:v>1.0030126255472682</c:v>
                </c:pt>
                <c:pt idx="22">
                  <c:v>0.99133288886609428</c:v>
                </c:pt>
                <c:pt idx="23">
                  <c:v>0.98833002401740633</c:v>
                </c:pt>
                <c:pt idx="24">
                  <c:v>1.0017632897904385</c:v>
                </c:pt>
                <c:pt idx="25">
                  <c:v>0.99287293420330969</c:v>
                </c:pt>
                <c:pt idx="26">
                  <c:v>0.98579432104081632</c:v>
                </c:pt>
                <c:pt idx="27">
                  <c:v>0.99442369612894754</c:v>
                </c:pt>
                <c:pt idx="28">
                  <c:v>0.97885527834375996</c:v>
                </c:pt>
                <c:pt idx="29">
                  <c:v>0.9763044585526337</c:v>
                </c:pt>
                <c:pt idx="30">
                  <c:v>0.96621235162249552</c:v>
                </c:pt>
                <c:pt idx="31">
                  <c:v>0.96295514541575911</c:v>
                </c:pt>
                <c:pt idx="32">
                  <c:v>0.96899539148683123</c:v>
                </c:pt>
                <c:pt idx="33">
                  <c:v>0.96793036557449663</c:v>
                </c:pt>
                <c:pt idx="34">
                  <c:v>0.98650851211504409</c:v>
                </c:pt>
                <c:pt idx="35">
                  <c:v>0.99304877614831444</c:v>
                </c:pt>
                <c:pt idx="36">
                  <c:v>1.0285210703412915</c:v>
                </c:pt>
                <c:pt idx="37">
                  <c:v>1.0291230956131507</c:v>
                </c:pt>
                <c:pt idx="38">
                  <c:v>1.0069291285114257</c:v>
                </c:pt>
                <c:pt idx="39">
                  <c:v>0.99089653040388126</c:v>
                </c:pt>
                <c:pt idx="40">
                  <c:v>0.92031681125261966</c:v>
                </c:pt>
                <c:pt idx="41">
                  <c:v>0.81356913060859426</c:v>
                </c:pt>
                <c:pt idx="42">
                  <c:v>0.70831610330274408</c:v>
                </c:pt>
                <c:pt idx="43">
                  <c:v>0.70079072772797035</c:v>
                </c:pt>
                <c:pt idx="44">
                  <c:v>0.73229366323982226</c:v>
                </c:pt>
                <c:pt idx="45">
                  <c:v>0.7314382743756298</c:v>
                </c:pt>
                <c:pt idx="46">
                  <c:v>0.6885219226092556</c:v>
                </c:pt>
                <c:pt idx="47">
                  <c:v>0.64087690946169562</c:v>
                </c:pt>
                <c:pt idx="48">
                  <c:v>0.57288283114222949</c:v>
                </c:pt>
                <c:pt idx="49">
                  <c:v>0.51657280846263132</c:v>
                </c:pt>
                <c:pt idx="50">
                  <c:v>0.46051167546743832</c:v>
                </c:pt>
                <c:pt idx="51">
                  <c:v>0.42582342574896442</c:v>
                </c:pt>
                <c:pt idx="52">
                  <c:v>0.40009801397114408</c:v>
                </c:pt>
                <c:pt idx="53">
                  <c:v>0.35277494824696881</c:v>
                </c:pt>
                <c:pt idx="54">
                  <c:v>0.30744472493998415</c:v>
                </c:pt>
                <c:pt idx="55">
                  <c:v>0.27185802355330052</c:v>
                </c:pt>
                <c:pt idx="56">
                  <c:v>0.23342955159845424</c:v>
                </c:pt>
                <c:pt idx="57">
                  <c:v>0.22024931657333377</c:v>
                </c:pt>
                <c:pt idx="58">
                  <c:v>0.19393008492320071</c:v>
                </c:pt>
                <c:pt idx="59">
                  <c:v>0.20853158109142</c:v>
                </c:pt>
                <c:pt idx="60">
                  <c:v>0.25141884287322108</c:v>
                </c:pt>
                <c:pt idx="61">
                  <c:v>0.31657977797735193</c:v>
                </c:pt>
                <c:pt idx="62">
                  <c:v>0.35153756663367536</c:v>
                </c:pt>
                <c:pt idx="63">
                  <c:v>0.37090025114061337</c:v>
                </c:pt>
                <c:pt idx="64">
                  <c:v>0.54184315754810353</c:v>
                </c:pt>
                <c:pt idx="65">
                  <c:v>0.66091027278369674</c:v>
                </c:pt>
                <c:pt idx="66">
                  <c:v>0.69736835085098436</c:v>
                </c:pt>
                <c:pt idx="67">
                  <c:v>0.71242783497190654</c:v>
                </c:pt>
                <c:pt idx="68">
                  <c:v>0.67759339510740002</c:v>
                </c:pt>
                <c:pt idx="69">
                  <c:v>0.4287616827986398</c:v>
                </c:pt>
                <c:pt idx="70">
                  <c:v>0.23734692138726202</c:v>
                </c:pt>
                <c:pt idx="71">
                  <c:v>0.26850455820476882</c:v>
                </c:pt>
                <c:pt idx="72">
                  <c:v>0.29355264883908377</c:v>
                </c:pt>
                <c:pt idx="73">
                  <c:v>0.30010560053356056</c:v>
                </c:pt>
                <c:pt idx="74">
                  <c:v>0.34231731036399032</c:v>
                </c:pt>
                <c:pt idx="75">
                  <c:v>0.33851306521245322</c:v>
                </c:pt>
                <c:pt idx="76">
                  <c:v>0.31722590139808765</c:v>
                </c:pt>
                <c:pt idx="77">
                  <c:v>0.33971916890717246</c:v>
                </c:pt>
                <c:pt idx="78">
                  <c:v>0.40876975120969522</c:v>
                </c:pt>
                <c:pt idx="79">
                  <c:v>0.33558119494446703</c:v>
                </c:pt>
                <c:pt idx="80">
                  <c:v>0.24486199433480191</c:v>
                </c:pt>
                <c:pt idx="81">
                  <c:v>0.22606243525635294</c:v>
                </c:pt>
                <c:pt idx="82">
                  <c:v>0.24860409601117517</c:v>
                </c:pt>
                <c:pt idx="83">
                  <c:v>0.28891540856080317</c:v>
                </c:pt>
                <c:pt idx="84">
                  <c:v>0.26705387592324636</c:v>
                </c:pt>
                <c:pt idx="85">
                  <c:v>0.27245160387021705</c:v>
                </c:pt>
                <c:pt idx="86">
                  <c:v>0.28113587348983132</c:v>
                </c:pt>
                <c:pt idx="87">
                  <c:v>0.30410848681692848</c:v>
                </c:pt>
                <c:pt idx="88">
                  <c:v>0.32416593604356081</c:v>
                </c:pt>
                <c:pt idx="89">
                  <c:v>0.30055631835338181</c:v>
                </c:pt>
                <c:pt idx="90">
                  <c:v>0.30328689237130896</c:v>
                </c:pt>
                <c:pt idx="91">
                  <c:v>0.3314661585876289</c:v>
                </c:pt>
                <c:pt idx="92">
                  <c:v>0.3122205521639918</c:v>
                </c:pt>
                <c:pt idx="93">
                  <c:v>0.33679930115540174</c:v>
                </c:pt>
                <c:pt idx="94">
                  <c:v>0.33342287311463703</c:v>
                </c:pt>
                <c:pt idx="95">
                  <c:v>0.33609226301716555</c:v>
                </c:pt>
                <c:pt idx="96">
                  <c:v>0.35899060351820433</c:v>
                </c:pt>
                <c:pt idx="97">
                  <c:v>0.35212018305522957</c:v>
                </c:pt>
                <c:pt idx="98">
                  <c:v>0.34655746308528151</c:v>
                </c:pt>
                <c:pt idx="99">
                  <c:v>0.33919894756749941</c:v>
                </c:pt>
                <c:pt idx="100">
                  <c:v>0.35634826389391816</c:v>
                </c:pt>
                <c:pt idx="101">
                  <c:v>0.3645704779822071</c:v>
                </c:pt>
                <c:pt idx="102">
                  <c:v>0.3576637055109434</c:v>
                </c:pt>
                <c:pt idx="103">
                  <c:v>0.36889280214557862</c:v>
                </c:pt>
                <c:pt idx="104">
                  <c:v>0.34836268280980509</c:v>
                </c:pt>
                <c:pt idx="105">
                  <c:v>0.35584965965064946</c:v>
                </c:pt>
                <c:pt idx="106">
                  <c:v>0.3525908421737674</c:v>
                </c:pt>
                <c:pt idx="107">
                  <c:v>0.37860506180106007</c:v>
                </c:pt>
                <c:pt idx="108">
                  <c:v>0.34888852242322438</c:v>
                </c:pt>
                <c:pt idx="109">
                  <c:v>0.35198252989082568</c:v>
                </c:pt>
                <c:pt idx="110">
                  <c:v>0.34046761248028856</c:v>
                </c:pt>
                <c:pt idx="111">
                  <c:v>0.35612801938244226</c:v>
                </c:pt>
                <c:pt idx="112">
                  <c:v>0.33882857543023009</c:v>
                </c:pt>
                <c:pt idx="113">
                  <c:v>0.34748389984598504</c:v>
                </c:pt>
                <c:pt idx="114">
                  <c:v>0.37176495489751332</c:v>
                </c:pt>
                <c:pt idx="115">
                  <c:v>0.34769847443994728</c:v>
                </c:pt>
                <c:pt idx="116">
                  <c:v>0.36103129873558976</c:v>
                </c:pt>
                <c:pt idx="117">
                  <c:v>0.35857580851518439</c:v>
                </c:pt>
                <c:pt idx="118">
                  <c:v>0.33794162630314445</c:v>
                </c:pt>
                <c:pt idx="119">
                  <c:v>0.34022144821836259</c:v>
                </c:pt>
                <c:pt idx="120">
                  <c:v>0.35236122878855047</c:v>
                </c:pt>
                <c:pt idx="121">
                  <c:v>0.33545449659080145</c:v>
                </c:pt>
                <c:pt idx="122">
                  <c:v>0.34802343705737682</c:v>
                </c:pt>
                <c:pt idx="123">
                  <c:v>0.3339156708738491</c:v>
                </c:pt>
                <c:pt idx="124">
                  <c:v>0.3520325688371993</c:v>
                </c:pt>
                <c:pt idx="125">
                  <c:v>0.3891092176174919</c:v>
                </c:pt>
                <c:pt idx="126">
                  <c:v>0.3958286005574071</c:v>
                </c:pt>
                <c:pt idx="127">
                  <c:v>0.44233743143235277</c:v>
                </c:pt>
                <c:pt idx="128">
                  <c:v>0.60078295402116366</c:v>
                </c:pt>
                <c:pt idx="129">
                  <c:v>0.60281236562155249</c:v>
                </c:pt>
                <c:pt idx="130">
                  <c:v>0.32986648148732778</c:v>
                </c:pt>
                <c:pt idx="131">
                  <c:v>0.34591879908679884</c:v>
                </c:pt>
                <c:pt idx="132">
                  <c:v>0.32038136589416544</c:v>
                </c:pt>
                <c:pt idx="133">
                  <c:v>0.3352877187267313</c:v>
                </c:pt>
                <c:pt idx="134">
                  <c:v>0.28132418075013732</c:v>
                </c:pt>
                <c:pt idx="135">
                  <c:v>0.36073107091922735</c:v>
                </c:pt>
                <c:pt idx="136">
                  <c:v>0.35160644732827223</c:v>
                </c:pt>
                <c:pt idx="137">
                  <c:v>0.32932219229289361</c:v>
                </c:pt>
                <c:pt idx="138">
                  <c:v>0.34778093787271347</c:v>
                </c:pt>
                <c:pt idx="139">
                  <c:v>0.39921480088348604</c:v>
                </c:pt>
                <c:pt idx="140">
                  <c:v>0.34022997501243846</c:v>
                </c:pt>
                <c:pt idx="141">
                  <c:v>0.38476451595275946</c:v>
                </c:pt>
                <c:pt idx="142">
                  <c:v>0.33527302776894713</c:v>
                </c:pt>
                <c:pt idx="143">
                  <c:v>0.33976405895329137</c:v>
                </c:pt>
                <c:pt idx="144">
                  <c:v>0.34246245815208681</c:v>
                </c:pt>
                <c:pt idx="145">
                  <c:v>0.31580299630384334</c:v>
                </c:pt>
                <c:pt idx="146">
                  <c:v>0.32954547057073186</c:v>
                </c:pt>
                <c:pt idx="147">
                  <c:v>0.23540594592736119</c:v>
                </c:pt>
                <c:pt idx="148">
                  <c:v>0.38889209288207705</c:v>
                </c:pt>
                <c:pt idx="149">
                  <c:v>0.34200390521635232</c:v>
                </c:pt>
                <c:pt idx="150">
                  <c:v>0.32440633426417093</c:v>
                </c:pt>
                <c:pt idx="151">
                  <c:v>0.38720145893626778</c:v>
                </c:pt>
                <c:pt idx="152">
                  <c:v>0.34590409172962588</c:v>
                </c:pt>
                <c:pt idx="153">
                  <c:v>0.34724331560430155</c:v>
                </c:pt>
                <c:pt idx="154">
                  <c:v>0.41657224433363782</c:v>
                </c:pt>
                <c:pt idx="155">
                  <c:v>0.28604037804726923</c:v>
                </c:pt>
                <c:pt idx="156">
                  <c:v>0.31384746330553592</c:v>
                </c:pt>
                <c:pt idx="157">
                  <c:v>0.39858659421836068</c:v>
                </c:pt>
                <c:pt idx="158">
                  <c:v>0.33668967948383854</c:v>
                </c:pt>
                <c:pt idx="159">
                  <c:v>0.29797898660154942</c:v>
                </c:pt>
                <c:pt idx="160">
                  <c:v>0.4277044745057233</c:v>
                </c:pt>
                <c:pt idx="161">
                  <c:v>0.3403341230935169</c:v>
                </c:pt>
                <c:pt idx="162">
                  <c:v>0.30585501772705065</c:v>
                </c:pt>
                <c:pt idx="163">
                  <c:v>0.24616454671915775</c:v>
                </c:pt>
                <c:pt idx="164">
                  <c:v>0.25023502492150967</c:v>
                </c:pt>
                <c:pt idx="165">
                  <c:v>0.25911351062271976</c:v>
                </c:pt>
                <c:pt idx="166">
                  <c:v>0.27782026484596312</c:v>
                </c:pt>
                <c:pt idx="167">
                  <c:v>0.27280459304386939</c:v>
                </c:pt>
                <c:pt idx="168">
                  <c:v>0.29314851744342735</c:v>
                </c:pt>
                <c:pt idx="169">
                  <c:v>0.33971113187753532</c:v>
                </c:pt>
                <c:pt idx="170">
                  <c:v>0.29983677457470576</c:v>
                </c:pt>
                <c:pt idx="171">
                  <c:v>0.27216373283921502</c:v>
                </c:pt>
                <c:pt idx="172">
                  <c:v>0.29131502312567886</c:v>
                </c:pt>
                <c:pt idx="173">
                  <c:v>0.29687196279848777</c:v>
                </c:pt>
                <c:pt idx="174">
                  <c:v>0.35073441370953534</c:v>
                </c:pt>
                <c:pt idx="175">
                  <c:v>0.20270170924462416</c:v>
                </c:pt>
                <c:pt idx="176">
                  <c:v>0.33790955729294836</c:v>
                </c:pt>
                <c:pt idx="177">
                  <c:v>0.35084846202574227</c:v>
                </c:pt>
                <c:pt idx="178">
                  <c:v>0.42320590207914188</c:v>
                </c:pt>
                <c:pt idx="179">
                  <c:v>0.3007150983639878</c:v>
                </c:pt>
                <c:pt idx="180">
                  <c:v>0.4399878318343719</c:v>
                </c:pt>
                <c:pt idx="181">
                  <c:v>1.0840826696194221</c:v>
                </c:pt>
                <c:pt idx="182">
                  <c:v>1.5743342598022958</c:v>
                </c:pt>
                <c:pt idx="183">
                  <c:v>1.6195847887359778</c:v>
                </c:pt>
                <c:pt idx="184">
                  <c:v>1.5124337670901975</c:v>
                </c:pt>
                <c:pt idx="185">
                  <c:v>1.4274461660649458</c:v>
                </c:pt>
                <c:pt idx="186">
                  <c:v>1.4105554718507702</c:v>
                </c:pt>
                <c:pt idx="187">
                  <c:v>1.5228900722353438</c:v>
                </c:pt>
                <c:pt idx="188">
                  <c:v>1.4459443561256189</c:v>
                </c:pt>
                <c:pt idx="189">
                  <c:v>1.6506579884184567</c:v>
                </c:pt>
                <c:pt idx="190">
                  <c:v>1.6857162178611518</c:v>
                </c:pt>
                <c:pt idx="191">
                  <c:v>1.697641491480697</c:v>
                </c:pt>
                <c:pt idx="192">
                  <c:v>1.7514225071184557</c:v>
                </c:pt>
                <c:pt idx="193">
                  <c:v>1.7307367611504239</c:v>
                </c:pt>
                <c:pt idx="194">
                  <c:v>1.7098632892126182</c:v>
                </c:pt>
                <c:pt idx="195">
                  <c:v>1.6432614600031559</c:v>
                </c:pt>
                <c:pt idx="196">
                  <c:v>1.7938833582531406</c:v>
                </c:pt>
                <c:pt idx="197">
                  <c:v>1.676369537597558</c:v>
                </c:pt>
                <c:pt idx="198">
                  <c:v>1.571304034400959</c:v>
                </c:pt>
                <c:pt idx="199">
                  <c:v>1.6493945217686221</c:v>
                </c:pt>
                <c:pt idx="200">
                  <c:v>1.5507606642139804</c:v>
                </c:pt>
                <c:pt idx="201">
                  <c:v>1.490593618755091</c:v>
                </c:pt>
                <c:pt idx="202">
                  <c:v>1.3753171151581045</c:v>
                </c:pt>
                <c:pt idx="203">
                  <c:v>1.5129639723956352</c:v>
                </c:pt>
                <c:pt idx="204">
                  <c:v>1.3680071890457417</c:v>
                </c:pt>
                <c:pt idx="205">
                  <c:v>1.3008449495855685</c:v>
                </c:pt>
                <c:pt idx="206">
                  <c:v>1.1512649127579353</c:v>
                </c:pt>
                <c:pt idx="207">
                  <c:v>1.1580827350548428</c:v>
                </c:pt>
                <c:pt idx="208">
                  <c:v>1.0937301067288561</c:v>
                </c:pt>
                <c:pt idx="209">
                  <c:v>1.1415468738286227</c:v>
                </c:pt>
                <c:pt idx="210">
                  <c:v>1.1315440299331501</c:v>
                </c:pt>
                <c:pt idx="211">
                  <c:v>1.1162585026411889</c:v>
                </c:pt>
                <c:pt idx="212">
                  <c:v>1.1022572176931944</c:v>
                </c:pt>
                <c:pt idx="213">
                  <c:v>1.0831583820065624</c:v>
                </c:pt>
                <c:pt idx="214">
                  <c:v>1.0745253745808681</c:v>
                </c:pt>
                <c:pt idx="215">
                  <c:v>1.0844685903932909</c:v>
                </c:pt>
                <c:pt idx="216">
                  <c:v>1.1087481797961396</c:v>
                </c:pt>
                <c:pt idx="217">
                  <c:v>1.093941133976698</c:v>
                </c:pt>
                <c:pt idx="218">
                  <c:v>1.1089566890992935</c:v>
                </c:pt>
                <c:pt idx="219">
                  <c:v>1.1194005494822403</c:v>
                </c:pt>
                <c:pt idx="220">
                  <c:v>1.1500119174836589</c:v>
                </c:pt>
                <c:pt idx="221">
                  <c:v>1.1762476503422261</c:v>
                </c:pt>
                <c:pt idx="222">
                  <c:v>1.1755654108348494</c:v>
                </c:pt>
                <c:pt idx="223">
                  <c:v>1.1704620836828181</c:v>
                </c:pt>
                <c:pt idx="224">
                  <c:v>1.173840661202481</c:v>
                </c:pt>
                <c:pt idx="225">
                  <c:v>1.1370726198881986</c:v>
                </c:pt>
                <c:pt idx="226">
                  <c:v>1.1387135073083667</c:v>
                </c:pt>
                <c:pt idx="227">
                  <c:v>1.1217990284141017</c:v>
                </c:pt>
                <c:pt idx="228">
                  <c:v>1.1079668477396896</c:v>
                </c:pt>
                <c:pt idx="229">
                  <c:v>1.1026824034334781</c:v>
                </c:pt>
                <c:pt idx="230">
                  <c:v>1.0646067342200261</c:v>
                </c:pt>
                <c:pt idx="231">
                  <c:v>1.02290004466064</c:v>
                </c:pt>
                <c:pt idx="232">
                  <c:v>1.0430546614079166</c:v>
                </c:pt>
                <c:pt idx="233">
                  <c:v>1.0395670704152971</c:v>
                </c:pt>
                <c:pt idx="234">
                  <c:v>1.0386835462852468</c:v>
                </c:pt>
                <c:pt idx="235">
                  <c:v>1.0286941075184426</c:v>
                </c:pt>
                <c:pt idx="236">
                  <c:v>1.0198116777597197</c:v>
                </c:pt>
                <c:pt idx="237">
                  <c:v>1.0449620087395812</c:v>
                </c:pt>
                <c:pt idx="238">
                  <c:v>1.05063129793155</c:v>
                </c:pt>
                <c:pt idx="239">
                  <c:v>1.0563146424988759</c:v>
                </c:pt>
              </c:numCache>
            </c:numRef>
          </c:val>
        </c:ser>
        <c:ser>
          <c:idx val="16"/>
          <c:order val="16"/>
          <c:tx>
            <c:strRef>
              <c:f>ratio_data_2!$A$18</c:f>
              <c:strCache>
                <c:ptCount val="1"/>
                <c:pt idx="0">
                  <c:v>160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ratio_data_2!$B$18:$IG$18</c:f>
              <c:numCache>
                <c:formatCode>General</c:formatCode>
                <c:ptCount val="240"/>
                <c:pt idx="0">
                  <c:v>1.0133766456707458</c:v>
                </c:pt>
                <c:pt idx="1">
                  <c:v>0.99930199070948011</c:v>
                </c:pt>
                <c:pt idx="2">
                  <c:v>0.99558324572495072</c:v>
                </c:pt>
                <c:pt idx="3">
                  <c:v>1.0134846128431758</c:v>
                </c:pt>
                <c:pt idx="4">
                  <c:v>1.0296421922542836</c:v>
                </c:pt>
                <c:pt idx="5">
                  <c:v>1.019676626973536</c:v>
                </c:pt>
                <c:pt idx="6">
                  <c:v>1.0081110558978599</c:v>
                </c:pt>
                <c:pt idx="7">
                  <c:v>1.006824538445271</c:v>
                </c:pt>
                <c:pt idx="8">
                  <c:v>1.0175391540068182</c:v>
                </c:pt>
                <c:pt idx="9">
                  <c:v>0.99913005310003744</c:v>
                </c:pt>
                <c:pt idx="10">
                  <c:v>1.0108347650166178</c:v>
                </c:pt>
                <c:pt idx="11">
                  <c:v>0.98357753989929597</c:v>
                </c:pt>
                <c:pt idx="12">
                  <c:v>0.97614155495272892</c:v>
                </c:pt>
                <c:pt idx="13">
                  <c:v>1.0061929667525695</c:v>
                </c:pt>
                <c:pt idx="14">
                  <c:v>1.0323312320046372</c:v>
                </c:pt>
                <c:pt idx="15">
                  <c:v>1.0477561334484855</c:v>
                </c:pt>
                <c:pt idx="16">
                  <c:v>1.0461051156068841</c:v>
                </c:pt>
                <c:pt idx="17">
                  <c:v>1.04795223915756</c:v>
                </c:pt>
                <c:pt idx="18">
                  <c:v>1.0043460791288681</c:v>
                </c:pt>
                <c:pt idx="19">
                  <c:v>1.014161280944605</c:v>
                </c:pt>
                <c:pt idx="20">
                  <c:v>1.0157662273029955</c:v>
                </c:pt>
                <c:pt idx="21">
                  <c:v>1.0131041679673898</c:v>
                </c:pt>
                <c:pt idx="22">
                  <c:v>0.99968710503602576</c:v>
                </c:pt>
                <c:pt idx="23">
                  <c:v>0.99978262482251956</c:v>
                </c:pt>
                <c:pt idx="24">
                  <c:v>0.99797330363320369</c:v>
                </c:pt>
                <c:pt idx="25">
                  <c:v>1.0027758625760141</c:v>
                </c:pt>
                <c:pt idx="26">
                  <c:v>1.0107087696314065</c:v>
                </c:pt>
                <c:pt idx="27">
                  <c:v>1.0369625834900462</c:v>
                </c:pt>
                <c:pt idx="28">
                  <c:v>1.01859247611582</c:v>
                </c:pt>
                <c:pt idx="29">
                  <c:v>1.0136983981326901</c:v>
                </c:pt>
                <c:pt idx="30">
                  <c:v>0.99289723422605469</c:v>
                </c:pt>
                <c:pt idx="31">
                  <c:v>0.9929100084620005</c:v>
                </c:pt>
                <c:pt idx="32">
                  <c:v>0.96971796124873266</c:v>
                </c:pt>
                <c:pt idx="33">
                  <c:v>0.97370296358680264</c:v>
                </c:pt>
                <c:pt idx="34">
                  <c:v>0.96926274393940159</c:v>
                </c:pt>
                <c:pt idx="35">
                  <c:v>0.99045673641135157</c:v>
                </c:pt>
                <c:pt idx="36">
                  <c:v>1.0171858848839861</c:v>
                </c:pt>
                <c:pt idx="37">
                  <c:v>1.0321871351254261</c:v>
                </c:pt>
                <c:pt idx="38">
                  <c:v>1.0085201569984035</c:v>
                </c:pt>
                <c:pt idx="39">
                  <c:v>0.97247940907725827</c:v>
                </c:pt>
                <c:pt idx="40">
                  <c:v>0.90996638695967136</c:v>
                </c:pt>
                <c:pt idx="41">
                  <c:v>0.80496808144940468</c:v>
                </c:pt>
                <c:pt idx="42">
                  <c:v>0.70024316109422458</c:v>
                </c:pt>
                <c:pt idx="43">
                  <c:v>0.69371743972111943</c:v>
                </c:pt>
                <c:pt idx="44">
                  <c:v>0.7297716313383924</c:v>
                </c:pt>
                <c:pt idx="45">
                  <c:v>0.71431025420268113</c:v>
                </c:pt>
                <c:pt idx="46">
                  <c:v>0.66381394475666278</c:v>
                </c:pt>
                <c:pt idx="47">
                  <c:v>0.60923653074457984</c:v>
                </c:pt>
                <c:pt idx="48">
                  <c:v>0.55713823781643523</c:v>
                </c:pt>
                <c:pt idx="49">
                  <c:v>0.50360384935544111</c:v>
                </c:pt>
                <c:pt idx="50">
                  <c:v>0.44372226084985661</c:v>
                </c:pt>
                <c:pt idx="51">
                  <c:v>0.39085785444773202</c:v>
                </c:pt>
                <c:pt idx="52">
                  <c:v>0.35455416525758177</c:v>
                </c:pt>
                <c:pt idx="53">
                  <c:v>0.29943857016008613</c:v>
                </c:pt>
                <c:pt idx="54">
                  <c:v>0.26170087930036606</c:v>
                </c:pt>
                <c:pt idx="55">
                  <c:v>0.23877478593791826</c:v>
                </c:pt>
                <c:pt idx="56">
                  <c:v>0.19956808342507512</c:v>
                </c:pt>
                <c:pt idx="57">
                  <c:v>0.18841473682669213</c:v>
                </c:pt>
                <c:pt idx="58">
                  <c:v>0.18400165870256904</c:v>
                </c:pt>
                <c:pt idx="59">
                  <c:v>0.19834154594319833</c:v>
                </c:pt>
                <c:pt idx="60">
                  <c:v>0.21437174375501575</c:v>
                </c:pt>
                <c:pt idx="61">
                  <c:v>0.29709971819552117</c:v>
                </c:pt>
                <c:pt idx="62">
                  <c:v>0.34033435840956772</c:v>
                </c:pt>
                <c:pt idx="63">
                  <c:v>0.37620797826557018</c:v>
                </c:pt>
                <c:pt idx="64">
                  <c:v>0.49179171462665128</c:v>
                </c:pt>
                <c:pt idx="65">
                  <c:v>0.6222446606900458</c:v>
                </c:pt>
                <c:pt idx="66">
                  <c:v>0.66449793033384996</c:v>
                </c:pt>
                <c:pt idx="67">
                  <c:v>0.67495338258349791</c:v>
                </c:pt>
                <c:pt idx="68">
                  <c:v>0.64051044278530311</c:v>
                </c:pt>
                <c:pt idx="69">
                  <c:v>0.41435734220923781</c:v>
                </c:pt>
                <c:pt idx="70">
                  <c:v>0.31879657656425847</c:v>
                </c:pt>
                <c:pt idx="71">
                  <c:v>0.29977131528065493</c:v>
                </c:pt>
                <c:pt idx="72">
                  <c:v>0.31844775422450988</c:v>
                </c:pt>
                <c:pt idx="73">
                  <c:v>0.33633467953997559</c:v>
                </c:pt>
                <c:pt idx="74">
                  <c:v>0.31632989131487876</c:v>
                </c:pt>
                <c:pt idx="75">
                  <c:v>0.31976220675232131</c:v>
                </c:pt>
                <c:pt idx="76">
                  <c:v>0.32138068650965435</c:v>
                </c:pt>
                <c:pt idx="77">
                  <c:v>0.35476036369877656</c:v>
                </c:pt>
                <c:pt idx="78">
                  <c:v>0.39577809937289093</c:v>
                </c:pt>
                <c:pt idx="79">
                  <c:v>0.30916909397000725</c:v>
                </c:pt>
                <c:pt idx="80">
                  <c:v>0.12637135960169157</c:v>
                </c:pt>
                <c:pt idx="81">
                  <c:v>0.20744770872811324</c:v>
                </c:pt>
                <c:pt idx="82">
                  <c:v>0.25173269060257325</c:v>
                </c:pt>
                <c:pt idx="83">
                  <c:v>0.26107235902176656</c:v>
                </c:pt>
                <c:pt idx="84">
                  <c:v>0.24971880645173558</c:v>
                </c:pt>
                <c:pt idx="85">
                  <c:v>0.26345975155107221</c:v>
                </c:pt>
                <c:pt idx="86">
                  <c:v>0.27446426541302782</c:v>
                </c:pt>
                <c:pt idx="87">
                  <c:v>0.29152240290517717</c:v>
                </c:pt>
                <c:pt idx="88">
                  <c:v>0.3326142698155124</c:v>
                </c:pt>
                <c:pt idx="89">
                  <c:v>0.32670311475350444</c:v>
                </c:pt>
                <c:pt idx="90">
                  <c:v>0.30518993936308714</c:v>
                </c:pt>
                <c:pt idx="91">
                  <c:v>0.31329728695152875</c:v>
                </c:pt>
                <c:pt idx="92">
                  <c:v>0.32871222970458341</c:v>
                </c:pt>
                <c:pt idx="93">
                  <c:v>0.33827973793352234</c:v>
                </c:pt>
                <c:pt idx="94">
                  <c:v>0.34213564630071924</c:v>
                </c:pt>
                <c:pt idx="95">
                  <c:v>0.33570239187529527</c:v>
                </c:pt>
                <c:pt idx="96">
                  <c:v>0.34071132380993568</c:v>
                </c:pt>
                <c:pt idx="97">
                  <c:v>0.34218751500369698</c:v>
                </c:pt>
                <c:pt idx="98">
                  <c:v>0.3415918840353892</c:v>
                </c:pt>
                <c:pt idx="99">
                  <c:v>0.32937509330307946</c:v>
                </c:pt>
                <c:pt idx="100">
                  <c:v>0.36645489958061273</c:v>
                </c:pt>
                <c:pt idx="101">
                  <c:v>0.37328434882779682</c:v>
                </c:pt>
                <c:pt idx="102">
                  <c:v>0.3584268513149379</c:v>
                </c:pt>
                <c:pt idx="103">
                  <c:v>0.37107108696695917</c:v>
                </c:pt>
                <c:pt idx="104">
                  <c:v>0.376189946660903</c:v>
                </c:pt>
                <c:pt idx="105">
                  <c:v>0.36629165831020133</c:v>
                </c:pt>
                <c:pt idx="106">
                  <c:v>0.38886994388131363</c:v>
                </c:pt>
                <c:pt idx="107">
                  <c:v>0.3759668660884859</c:v>
                </c:pt>
                <c:pt idx="108">
                  <c:v>0.35932987542924616</c:v>
                </c:pt>
                <c:pt idx="109">
                  <c:v>0.34825756718092282</c:v>
                </c:pt>
                <c:pt idx="110">
                  <c:v>0.33621905549340986</c:v>
                </c:pt>
                <c:pt idx="111">
                  <c:v>0.35701365674155849</c:v>
                </c:pt>
                <c:pt idx="112">
                  <c:v>0.33615690061693831</c:v>
                </c:pt>
                <c:pt idx="113">
                  <c:v>0.36200463691096724</c:v>
                </c:pt>
                <c:pt idx="114">
                  <c:v>0.34138355727648839</c:v>
                </c:pt>
                <c:pt idx="115">
                  <c:v>0.35564461921309032</c:v>
                </c:pt>
                <c:pt idx="116">
                  <c:v>0.35080978941864543</c:v>
                </c:pt>
                <c:pt idx="117">
                  <c:v>0.35395413065315978</c:v>
                </c:pt>
                <c:pt idx="118">
                  <c:v>0.34589591365090011</c:v>
                </c:pt>
                <c:pt idx="119">
                  <c:v>0.32495911879750444</c:v>
                </c:pt>
                <c:pt idx="120">
                  <c:v>0.34039383691976488</c:v>
                </c:pt>
                <c:pt idx="121">
                  <c:v>0.33949205062118093</c:v>
                </c:pt>
                <c:pt idx="122">
                  <c:v>0.34295995392292106</c:v>
                </c:pt>
                <c:pt idx="123">
                  <c:v>0.36705743493859949</c:v>
                </c:pt>
                <c:pt idx="124">
                  <c:v>0.3810177818640369</c:v>
                </c:pt>
                <c:pt idx="125">
                  <c:v>0.39692869006453135</c:v>
                </c:pt>
                <c:pt idx="126">
                  <c:v>0.4048845519151395</c:v>
                </c:pt>
                <c:pt idx="127">
                  <c:v>0.4023646225014843</c:v>
                </c:pt>
                <c:pt idx="128">
                  <c:v>0.58973841287590534</c:v>
                </c:pt>
                <c:pt idx="129">
                  <c:v>0.61367151166826472</c:v>
                </c:pt>
                <c:pt idx="130">
                  <c:v>0.41167450903936714</c:v>
                </c:pt>
                <c:pt idx="131">
                  <c:v>0.37631133339228912</c:v>
                </c:pt>
                <c:pt idx="132">
                  <c:v>0.39647371405067194</c:v>
                </c:pt>
                <c:pt idx="133">
                  <c:v>0.37361948671571632</c:v>
                </c:pt>
                <c:pt idx="134">
                  <c:v>0.36760811060266085</c:v>
                </c:pt>
                <c:pt idx="135">
                  <c:v>0.40920593077059975</c:v>
                </c:pt>
                <c:pt idx="136">
                  <c:v>0.44900075448921078</c:v>
                </c:pt>
                <c:pt idx="137">
                  <c:v>0.43358295740629532</c:v>
                </c:pt>
                <c:pt idx="138">
                  <c:v>0.38169902304196102</c:v>
                </c:pt>
                <c:pt idx="139">
                  <c:v>0.41527077701854964</c:v>
                </c:pt>
                <c:pt idx="140">
                  <c:v>0.4102002915040675</c:v>
                </c:pt>
                <c:pt idx="141">
                  <c:v>0.43608614825097686</c:v>
                </c:pt>
                <c:pt idx="142">
                  <c:v>0.45902494919745512</c:v>
                </c:pt>
                <c:pt idx="143">
                  <c:v>0.43459517951943188</c:v>
                </c:pt>
                <c:pt idx="144">
                  <c:v>0.44891173384119076</c:v>
                </c:pt>
                <c:pt idx="145">
                  <c:v>0.40741711681728582</c:v>
                </c:pt>
                <c:pt idx="146">
                  <c:v>0.48345790062682081</c:v>
                </c:pt>
                <c:pt idx="147">
                  <c:v>0.44907045516099431</c:v>
                </c:pt>
                <c:pt idx="148">
                  <c:v>0.37547683800404663</c:v>
                </c:pt>
                <c:pt idx="149">
                  <c:v>0.37643934012945374</c:v>
                </c:pt>
                <c:pt idx="150">
                  <c:v>0.35237373093959523</c:v>
                </c:pt>
                <c:pt idx="151">
                  <c:v>0.41085092185581201</c:v>
                </c:pt>
                <c:pt idx="152">
                  <c:v>0.40248825823326978</c:v>
                </c:pt>
                <c:pt idx="153">
                  <c:v>0.40977358190473001</c:v>
                </c:pt>
                <c:pt idx="154">
                  <c:v>0.35783921911483146</c:v>
                </c:pt>
                <c:pt idx="155">
                  <c:v>0.40966530247930677</c:v>
                </c:pt>
                <c:pt idx="156">
                  <c:v>0.36463496853730581</c:v>
                </c:pt>
                <c:pt idx="157">
                  <c:v>0.31182565364956993</c:v>
                </c:pt>
                <c:pt idx="158">
                  <c:v>0.31806801061769197</c:v>
                </c:pt>
                <c:pt idx="159">
                  <c:v>0.41119579800747907</c:v>
                </c:pt>
                <c:pt idx="160">
                  <c:v>0.38663793439074395</c:v>
                </c:pt>
                <c:pt idx="161">
                  <c:v>0.49444627248489836</c:v>
                </c:pt>
                <c:pt idx="162">
                  <c:v>0.38687491197446283</c:v>
                </c:pt>
                <c:pt idx="163">
                  <c:v>0.38049009277582241</c:v>
                </c:pt>
                <c:pt idx="164">
                  <c:v>0.38576782247296831</c:v>
                </c:pt>
                <c:pt idx="165">
                  <c:v>0.46114374809930425</c:v>
                </c:pt>
                <c:pt idx="166">
                  <c:v>0.45336683021412133</c:v>
                </c:pt>
                <c:pt idx="167">
                  <c:v>0.51374803788426604</c:v>
                </c:pt>
                <c:pt idx="168">
                  <c:v>0.40566670436404206</c:v>
                </c:pt>
                <c:pt idx="169">
                  <c:v>0.42412656488793593</c:v>
                </c:pt>
                <c:pt idx="170">
                  <c:v>0.43930624180699862</c:v>
                </c:pt>
                <c:pt idx="171">
                  <c:v>0.41445668974570793</c:v>
                </c:pt>
                <c:pt idx="172">
                  <c:v>0.52393416956657368</c:v>
                </c:pt>
                <c:pt idx="173">
                  <c:v>0.35087951484778757</c:v>
                </c:pt>
                <c:pt idx="174">
                  <c:v>0.33466163827928436</c:v>
                </c:pt>
                <c:pt idx="175">
                  <c:v>0.30305181560775624</c:v>
                </c:pt>
                <c:pt idx="176">
                  <c:v>0.31715328467153275</c:v>
                </c:pt>
                <c:pt idx="177">
                  <c:v>0.31191322323647663</c:v>
                </c:pt>
                <c:pt idx="178">
                  <c:v>0.34226018725548135</c:v>
                </c:pt>
                <c:pt idx="179">
                  <c:v>0.26003625013014775</c:v>
                </c:pt>
                <c:pt idx="180">
                  <c:v>0.19979235161792744</c:v>
                </c:pt>
                <c:pt idx="181">
                  <c:v>0.73500014582178907</c:v>
                </c:pt>
                <c:pt idx="182">
                  <c:v>1.0110355858817661</c:v>
                </c:pt>
                <c:pt idx="183">
                  <c:v>1.3816984349321337</c:v>
                </c:pt>
                <c:pt idx="184">
                  <c:v>1.4689355599952665</c:v>
                </c:pt>
                <c:pt idx="185">
                  <c:v>1.4193042153377311</c:v>
                </c:pt>
                <c:pt idx="186">
                  <c:v>1.2425882145295613</c:v>
                </c:pt>
                <c:pt idx="187">
                  <c:v>1.5340522780979229</c:v>
                </c:pt>
                <c:pt idx="188">
                  <c:v>1.4409520348837244</c:v>
                </c:pt>
                <c:pt idx="189">
                  <c:v>1.6508185371045361</c:v>
                </c:pt>
                <c:pt idx="190">
                  <c:v>1.6836999939782009</c:v>
                </c:pt>
                <c:pt idx="191">
                  <c:v>1.530992815982535</c:v>
                </c:pt>
                <c:pt idx="192">
                  <c:v>1.7807455830223222</c:v>
                </c:pt>
                <c:pt idx="193">
                  <c:v>1.7802496660131513</c:v>
                </c:pt>
                <c:pt idx="194">
                  <c:v>1.6881467131386587</c:v>
                </c:pt>
                <c:pt idx="195">
                  <c:v>1.6660364280646207</c:v>
                </c:pt>
                <c:pt idx="196">
                  <c:v>1.7876740203143793</c:v>
                </c:pt>
                <c:pt idx="197">
                  <c:v>1.5025711527553958</c:v>
                </c:pt>
                <c:pt idx="198">
                  <c:v>1.4376744708282838</c:v>
                </c:pt>
                <c:pt idx="199">
                  <c:v>1.6952844853473699</c:v>
                </c:pt>
                <c:pt idx="200">
                  <c:v>1.6723550207987099</c:v>
                </c:pt>
                <c:pt idx="201">
                  <c:v>1.7866677186696496</c:v>
                </c:pt>
                <c:pt idx="202">
                  <c:v>1.3386038197903101</c:v>
                </c:pt>
                <c:pt idx="203">
                  <c:v>1.3704282653029518</c:v>
                </c:pt>
                <c:pt idx="204">
                  <c:v>1.4860229055705581</c:v>
                </c:pt>
                <c:pt idx="205">
                  <c:v>1.4689216910859635</c:v>
                </c:pt>
                <c:pt idx="206">
                  <c:v>1.2261100302310401</c:v>
                </c:pt>
                <c:pt idx="207">
                  <c:v>1.2524295076146419</c:v>
                </c:pt>
                <c:pt idx="208">
                  <c:v>1.20398346362327</c:v>
                </c:pt>
                <c:pt idx="209">
                  <c:v>1.242701662351819</c:v>
                </c:pt>
                <c:pt idx="210">
                  <c:v>1.2175422458435539</c:v>
                </c:pt>
                <c:pt idx="211">
                  <c:v>1.1794959058116645</c:v>
                </c:pt>
                <c:pt idx="212">
                  <c:v>1.1532155000509641</c:v>
                </c:pt>
                <c:pt idx="213">
                  <c:v>1.1569304819790847</c:v>
                </c:pt>
                <c:pt idx="214">
                  <c:v>1.163458205633392</c:v>
                </c:pt>
                <c:pt idx="215">
                  <c:v>1.1388554613729223</c:v>
                </c:pt>
                <c:pt idx="216">
                  <c:v>1.1507171538435399</c:v>
                </c:pt>
                <c:pt idx="217">
                  <c:v>1.1760913408366405</c:v>
                </c:pt>
                <c:pt idx="218">
                  <c:v>1.2184414995568928</c:v>
                </c:pt>
                <c:pt idx="219">
                  <c:v>1.2257475686232198</c:v>
                </c:pt>
                <c:pt idx="220">
                  <c:v>1.2132776579536302</c:v>
                </c:pt>
                <c:pt idx="221">
                  <c:v>1.1927927108442868</c:v>
                </c:pt>
                <c:pt idx="222">
                  <c:v>1.2242235016595462</c:v>
                </c:pt>
                <c:pt idx="223">
                  <c:v>1.2100723470810766</c:v>
                </c:pt>
                <c:pt idx="224">
                  <c:v>1.2295206632176006</c:v>
                </c:pt>
                <c:pt idx="225">
                  <c:v>1.2119259508936564</c:v>
                </c:pt>
                <c:pt idx="226">
                  <c:v>1.2632782812378238</c:v>
                </c:pt>
                <c:pt idx="227">
                  <c:v>1.13568055365154</c:v>
                </c:pt>
                <c:pt idx="228">
                  <c:v>1.1856931659994172</c:v>
                </c:pt>
                <c:pt idx="229">
                  <c:v>1.1727165570542615</c:v>
                </c:pt>
                <c:pt idx="230">
                  <c:v>1.0915297121105034</c:v>
                </c:pt>
                <c:pt idx="231">
                  <c:v>1.0239422515676775</c:v>
                </c:pt>
                <c:pt idx="232">
                  <c:v>1.0904550319462956</c:v>
                </c:pt>
                <c:pt idx="233">
                  <c:v>1.0580880571861488</c:v>
                </c:pt>
                <c:pt idx="234">
                  <c:v>1.0377658566742114</c:v>
                </c:pt>
                <c:pt idx="235">
                  <c:v>0.98416076124706187</c:v>
                </c:pt>
                <c:pt idx="236">
                  <c:v>1.0039616560954037</c:v>
                </c:pt>
                <c:pt idx="237">
                  <c:v>1.0453071386726924</c:v>
                </c:pt>
                <c:pt idx="238">
                  <c:v>1.0166451890034363</c:v>
                </c:pt>
                <c:pt idx="239">
                  <c:v>1.0323774849552723</c:v>
                </c:pt>
              </c:numCache>
            </c:numRef>
          </c:val>
        </c:ser>
        <c:ser>
          <c:idx val="17"/>
          <c:order val="17"/>
          <c:tx>
            <c:strRef>
              <c:f>ratio_data_2!$A$19</c:f>
              <c:strCache>
                <c:ptCount val="1"/>
                <c:pt idx="0">
                  <c:v>170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ratio_data_2!$B$19:$IG$19</c:f>
              <c:numCache>
                <c:formatCode>General</c:formatCode>
                <c:ptCount val="240"/>
                <c:pt idx="0">
                  <c:v>1.0380807944405781</c:v>
                </c:pt>
                <c:pt idx="1">
                  <c:v>1.0117740464493894</c:v>
                </c:pt>
                <c:pt idx="2">
                  <c:v>1.0325806989428414</c:v>
                </c:pt>
                <c:pt idx="3">
                  <c:v>1.0565362367238853</c:v>
                </c:pt>
                <c:pt idx="4">
                  <c:v>1.0147270520024121</c:v>
                </c:pt>
                <c:pt idx="5">
                  <c:v>1.0065278137299798</c:v>
                </c:pt>
                <c:pt idx="6">
                  <c:v>1.019258898502325</c:v>
                </c:pt>
                <c:pt idx="7">
                  <c:v>1.004630354878445</c:v>
                </c:pt>
                <c:pt idx="8">
                  <c:v>0.99270657429755249</c:v>
                </c:pt>
                <c:pt idx="9">
                  <c:v>1.0090265825205578</c:v>
                </c:pt>
                <c:pt idx="10">
                  <c:v>1.0065764340815131</c:v>
                </c:pt>
                <c:pt idx="11">
                  <c:v>0.98781284004352554</c:v>
                </c:pt>
                <c:pt idx="12">
                  <c:v>0.99020550393758178</c:v>
                </c:pt>
                <c:pt idx="13">
                  <c:v>0.99381709664042761</c:v>
                </c:pt>
                <c:pt idx="14">
                  <c:v>1.0219247884192755</c:v>
                </c:pt>
                <c:pt idx="15">
                  <c:v>1.0204061657076275</c:v>
                </c:pt>
                <c:pt idx="16">
                  <c:v>1.0315694214013063</c:v>
                </c:pt>
                <c:pt idx="17">
                  <c:v>1.0522214253061994</c:v>
                </c:pt>
                <c:pt idx="18">
                  <c:v>1.0344413693221837</c:v>
                </c:pt>
                <c:pt idx="19">
                  <c:v>1.0210865409099912</c:v>
                </c:pt>
                <c:pt idx="20">
                  <c:v>1.0544196237601093</c:v>
                </c:pt>
                <c:pt idx="21">
                  <c:v>1.0432227238959799</c:v>
                </c:pt>
                <c:pt idx="22">
                  <c:v>1.0265928106961677</c:v>
                </c:pt>
                <c:pt idx="23">
                  <c:v>1.0053439036087941</c:v>
                </c:pt>
                <c:pt idx="24">
                  <c:v>0.98399961047740991</c:v>
                </c:pt>
                <c:pt idx="25">
                  <c:v>1.0048392955913283</c:v>
                </c:pt>
                <c:pt idx="26">
                  <c:v>1.03008300980245</c:v>
                </c:pt>
                <c:pt idx="27">
                  <c:v>1.0202994293481611</c:v>
                </c:pt>
                <c:pt idx="28">
                  <c:v>1.0268210690057469</c:v>
                </c:pt>
                <c:pt idx="29">
                  <c:v>1.0214186852399416</c:v>
                </c:pt>
                <c:pt idx="30">
                  <c:v>0.99987721503229077</c:v>
                </c:pt>
                <c:pt idx="31">
                  <c:v>1.0139940858430057</c:v>
                </c:pt>
                <c:pt idx="32">
                  <c:v>1.0039884820079605</c:v>
                </c:pt>
                <c:pt idx="33">
                  <c:v>0.97397936133441365</c:v>
                </c:pt>
                <c:pt idx="34">
                  <c:v>1.0077448507183298</c:v>
                </c:pt>
                <c:pt idx="35">
                  <c:v>1.0073327537292938</c:v>
                </c:pt>
                <c:pt idx="36">
                  <c:v>1.0184701539147463</c:v>
                </c:pt>
                <c:pt idx="37">
                  <c:v>1.0193298869043437</c:v>
                </c:pt>
                <c:pt idx="38">
                  <c:v>1.0010902579221734</c:v>
                </c:pt>
                <c:pt idx="39">
                  <c:v>0.97313725227099024</c:v>
                </c:pt>
                <c:pt idx="40">
                  <c:v>0.92231838079821538</c:v>
                </c:pt>
                <c:pt idx="41">
                  <c:v>0.80187984267589973</c:v>
                </c:pt>
                <c:pt idx="42">
                  <c:v>0.67347176267465581</c:v>
                </c:pt>
                <c:pt idx="43">
                  <c:v>0.66962910214701143</c:v>
                </c:pt>
                <c:pt idx="44">
                  <c:v>0.70293245493410805</c:v>
                </c:pt>
                <c:pt idx="45">
                  <c:v>0.67765195835886305</c:v>
                </c:pt>
                <c:pt idx="46">
                  <c:v>0.63540496243965061</c:v>
                </c:pt>
                <c:pt idx="47">
                  <c:v>0.5808574226378147</c:v>
                </c:pt>
                <c:pt idx="48">
                  <c:v>0.53114986318210156</c:v>
                </c:pt>
                <c:pt idx="49">
                  <c:v>0.46202608801657935</c:v>
                </c:pt>
                <c:pt idx="50">
                  <c:v>0.40699018234931017</c:v>
                </c:pt>
                <c:pt idx="51">
                  <c:v>0.36149487372862443</c:v>
                </c:pt>
                <c:pt idx="52">
                  <c:v>0.33785799739418243</c:v>
                </c:pt>
                <c:pt idx="53">
                  <c:v>0.28000099767762904</c:v>
                </c:pt>
                <c:pt idx="54">
                  <c:v>0.24296069890920971</c:v>
                </c:pt>
                <c:pt idx="55">
                  <c:v>0.19796618923013395</c:v>
                </c:pt>
                <c:pt idx="56">
                  <c:v>0.16781365299646248</c:v>
                </c:pt>
                <c:pt idx="57">
                  <c:v>0.16096734544729827</c:v>
                </c:pt>
                <c:pt idx="58">
                  <c:v>0.14417556080486918</c:v>
                </c:pt>
                <c:pt idx="59">
                  <c:v>0.16227558734516209</c:v>
                </c:pt>
                <c:pt idx="60">
                  <c:v>0.18988323702672724</c:v>
                </c:pt>
                <c:pt idx="61">
                  <c:v>0.27428695780362694</c:v>
                </c:pt>
                <c:pt idx="62">
                  <c:v>0.32272180403096207</c:v>
                </c:pt>
                <c:pt idx="63">
                  <c:v>0.35218587656173922</c:v>
                </c:pt>
                <c:pt idx="64">
                  <c:v>0.47053076102835878</c:v>
                </c:pt>
                <c:pt idx="65">
                  <c:v>0.58823709409980451</c:v>
                </c:pt>
                <c:pt idx="66">
                  <c:v>0.63640688899382569</c:v>
                </c:pt>
                <c:pt idx="67">
                  <c:v>0.65478171951046871</c:v>
                </c:pt>
                <c:pt idx="68">
                  <c:v>0.60045788524372512</c:v>
                </c:pt>
                <c:pt idx="69">
                  <c:v>0.44875820667978461</c:v>
                </c:pt>
                <c:pt idx="70">
                  <c:v>0.37489643232548148</c:v>
                </c:pt>
                <c:pt idx="71">
                  <c:v>0.34926629132726505</c:v>
                </c:pt>
                <c:pt idx="72">
                  <c:v>0.33501527048412022</c:v>
                </c:pt>
                <c:pt idx="73">
                  <c:v>0.31070749543735737</c:v>
                </c:pt>
                <c:pt idx="74">
                  <c:v>0.29615239837902935</c:v>
                </c:pt>
                <c:pt idx="75">
                  <c:v>0.32091580429556205</c:v>
                </c:pt>
                <c:pt idx="76">
                  <c:v>0.35238720021728787</c:v>
                </c:pt>
                <c:pt idx="77">
                  <c:v>0.35117907619682948</c:v>
                </c:pt>
                <c:pt idx="78">
                  <c:v>0.37284958330655443</c:v>
                </c:pt>
                <c:pt idx="79">
                  <c:v>0.27096295320511532</c:v>
                </c:pt>
                <c:pt idx="80">
                  <c:v>0.12937381077155177</c:v>
                </c:pt>
                <c:pt idx="81">
                  <c:v>0.21751540326893659</c:v>
                </c:pt>
                <c:pt idx="82">
                  <c:v>0.23230910599870158</c:v>
                </c:pt>
                <c:pt idx="83">
                  <c:v>0.252836022907522</c:v>
                </c:pt>
                <c:pt idx="84">
                  <c:v>0.26665519356333023</c:v>
                </c:pt>
                <c:pt idx="85">
                  <c:v>0.26375770538966253</c:v>
                </c:pt>
                <c:pt idx="86">
                  <c:v>0.2974056697828143</c:v>
                </c:pt>
                <c:pt idx="87">
                  <c:v>0.31016389771723946</c:v>
                </c:pt>
                <c:pt idx="88">
                  <c:v>0.29813073714186467</c:v>
                </c:pt>
                <c:pt idx="89">
                  <c:v>0.31862297058010536</c:v>
                </c:pt>
                <c:pt idx="90">
                  <c:v>0.29843360457957241</c:v>
                </c:pt>
                <c:pt idx="91">
                  <c:v>0.30541413318593141</c:v>
                </c:pt>
                <c:pt idx="92">
                  <c:v>0.33162575259591082</c:v>
                </c:pt>
                <c:pt idx="93">
                  <c:v>0.32735874079376304</c:v>
                </c:pt>
                <c:pt idx="94">
                  <c:v>0.32467967537514458</c:v>
                </c:pt>
                <c:pt idx="95">
                  <c:v>0.31816650634380012</c:v>
                </c:pt>
                <c:pt idx="96">
                  <c:v>0.33447605397040442</c:v>
                </c:pt>
                <c:pt idx="97">
                  <c:v>0.35278428343022594</c:v>
                </c:pt>
                <c:pt idx="98">
                  <c:v>0.35076571910607185</c:v>
                </c:pt>
                <c:pt idx="99">
                  <c:v>0.3407957536452581</c:v>
                </c:pt>
                <c:pt idx="100">
                  <c:v>0.3662198175324059</c:v>
                </c:pt>
                <c:pt idx="101">
                  <c:v>0.36971959907855245</c:v>
                </c:pt>
                <c:pt idx="102">
                  <c:v>0.387000689115862</c:v>
                </c:pt>
                <c:pt idx="103">
                  <c:v>0.38495185420672434</c:v>
                </c:pt>
                <c:pt idx="104">
                  <c:v>0.34957288919871987</c:v>
                </c:pt>
                <c:pt idx="105">
                  <c:v>0.34542159378420673</c:v>
                </c:pt>
                <c:pt idx="106">
                  <c:v>0.36475727722551632</c:v>
                </c:pt>
                <c:pt idx="107">
                  <c:v>0.38022743759770372</c:v>
                </c:pt>
                <c:pt idx="108">
                  <c:v>0.36102039551017934</c:v>
                </c:pt>
                <c:pt idx="109">
                  <c:v>0.34067980754307031</c:v>
                </c:pt>
                <c:pt idx="110">
                  <c:v>0.33770282662603718</c:v>
                </c:pt>
                <c:pt idx="111">
                  <c:v>0.3527917541888525</c:v>
                </c:pt>
                <c:pt idx="112">
                  <c:v>0.34194114398586944</c:v>
                </c:pt>
                <c:pt idx="113">
                  <c:v>0.37507959099591826</c:v>
                </c:pt>
                <c:pt idx="114">
                  <c:v>0.33505114099130745</c:v>
                </c:pt>
                <c:pt idx="115">
                  <c:v>0.36043825437063182</c:v>
                </c:pt>
                <c:pt idx="116">
                  <c:v>0.34211656316669237</c:v>
                </c:pt>
                <c:pt idx="117">
                  <c:v>0.34245316802375581</c:v>
                </c:pt>
                <c:pt idx="118">
                  <c:v>0.33915243968580366</c:v>
                </c:pt>
                <c:pt idx="119">
                  <c:v>0.3277422626753328</c:v>
                </c:pt>
                <c:pt idx="120">
                  <c:v>0.36949102304126452</c:v>
                </c:pt>
                <c:pt idx="121">
                  <c:v>0.34164548341260131</c:v>
                </c:pt>
                <c:pt idx="122">
                  <c:v>0.33859968791629208</c:v>
                </c:pt>
                <c:pt idx="123">
                  <c:v>0.38530624809387748</c:v>
                </c:pt>
                <c:pt idx="124">
                  <c:v>0.40314271294921478</c:v>
                </c:pt>
                <c:pt idx="125">
                  <c:v>0.37367764599954351</c:v>
                </c:pt>
                <c:pt idx="126">
                  <c:v>0.36584369182109738</c:v>
                </c:pt>
                <c:pt idx="127">
                  <c:v>0.38288487129859294</c:v>
                </c:pt>
                <c:pt idx="128">
                  <c:v>0.52908657445264606</c:v>
                </c:pt>
                <c:pt idx="129">
                  <c:v>0.60320128027414144</c:v>
                </c:pt>
                <c:pt idx="130">
                  <c:v>0.47771906089895438</c:v>
                </c:pt>
                <c:pt idx="131">
                  <c:v>0.4012175922288283</c:v>
                </c:pt>
                <c:pt idx="132">
                  <c:v>0.41011960427228478</c:v>
                </c:pt>
                <c:pt idx="133">
                  <c:v>0.35844166644615727</c:v>
                </c:pt>
                <c:pt idx="134">
                  <c:v>0.36721360022950894</c:v>
                </c:pt>
                <c:pt idx="135">
                  <c:v>0.35946579378806487</c:v>
                </c:pt>
                <c:pt idx="136">
                  <c:v>0.37432429107461551</c:v>
                </c:pt>
                <c:pt idx="137">
                  <c:v>0.41032451769515865</c:v>
                </c:pt>
                <c:pt idx="138">
                  <c:v>0.34353211966384906</c:v>
                </c:pt>
                <c:pt idx="139">
                  <c:v>0.39415583520558006</c:v>
                </c:pt>
                <c:pt idx="140">
                  <c:v>0.41160545660574721</c:v>
                </c:pt>
                <c:pt idx="141">
                  <c:v>0.37341784051138172</c:v>
                </c:pt>
                <c:pt idx="142">
                  <c:v>0.36316575216120306</c:v>
                </c:pt>
                <c:pt idx="143">
                  <c:v>0.40610583788324289</c:v>
                </c:pt>
                <c:pt idx="144">
                  <c:v>0.38120911118073086</c:v>
                </c:pt>
                <c:pt idx="145">
                  <c:v>0.43800677213231237</c:v>
                </c:pt>
                <c:pt idx="146">
                  <c:v>0.48367782843569218</c:v>
                </c:pt>
                <c:pt idx="147">
                  <c:v>0.47405863472678877</c:v>
                </c:pt>
                <c:pt idx="148">
                  <c:v>0.3553802240694659</c:v>
                </c:pt>
                <c:pt idx="149">
                  <c:v>0.37531938222875588</c:v>
                </c:pt>
                <c:pt idx="150">
                  <c:v>0.32380912655376681</c:v>
                </c:pt>
                <c:pt idx="151">
                  <c:v>0.31396104767673799</c:v>
                </c:pt>
                <c:pt idx="152">
                  <c:v>0.41736686917460003</c:v>
                </c:pt>
                <c:pt idx="153">
                  <c:v>0.38114723846514126</c:v>
                </c:pt>
                <c:pt idx="154">
                  <c:v>0.2656393948475464</c:v>
                </c:pt>
                <c:pt idx="155">
                  <c:v>0.34396238487582903</c:v>
                </c:pt>
                <c:pt idx="156">
                  <c:v>0.30372473816197082</c:v>
                </c:pt>
                <c:pt idx="157">
                  <c:v>0.38426521305917138</c:v>
                </c:pt>
                <c:pt idx="158">
                  <c:v>0.39662443438914141</c:v>
                </c:pt>
                <c:pt idx="159">
                  <c:v>0.4584668300933053</c:v>
                </c:pt>
                <c:pt idx="160">
                  <c:v>0.38693904493021641</c:v>
                </c:pt>
                <c:pt idx="161">
                  <c:v>0.39333824368796605</c:v>
                </c:pt>
                <c:pt idx="162">
                  <c:v>0.31868830905171236</c:v>
                </c:pt>
                <c:pt idx="163">
                  <c:v>0.30375708813035085</c:v>
                </c:pt>
                <c:pt idx="164">
                  <c:v>0.30607160219459739</c:v>
                </c:pt>
                <c:pt idx="165">
                  <c:v>0.28730202110907316</c:v>
                </c:pt>
                <c:pt idx="166">
                  <c:v>0.29795448238802352</c:v>
                </c:pt>
                <c:pt idx="167">
                  <c:v>0.29019379981972132</c:v>
                </c:pt>
                <c:pt idx="168">
                  <c:v>0.32831609906708847</c:v>
                </c:pt>
                <c:pt idx="169">
                  <c:v>0.33519074820614192</c:v>
                </c:pt>
                <c:pt idx="170">
                  <c:v>0.31487379658367637</c:v>
                </c:pt>
                <c:pt idx="171">
                  <c:v>0.28683404216399139</c:v>
                </c:pt>
                <c:pt idx="172">
                  <c:v>0.31569732304738884</c:v>
                </c:pt>
                <c:pt idx="173">
                  <c:v>0.27790413428781158</c:v>
                </c:pt>
                <c:pt idx="174">
                  <c:v>0.35803381096734982</c:v>
                </c:pt>
                <c:pt idx="175">
                  <c:v>0.3585802055186294</c:v>
                </c:pt>
                <c:pt idx="176">
                  <c:v>0.3336950545475591</c:v>
                </c:pt>
                <c:pt idx="177">
                  <c:v>0.30029713386662626</c:v>
                </c:pt>
                <c:pt idx="178">
                  <c:v>0.31750170832543034</c:v>
                </c:pt>
                <c:pt idx="179">
                  <c:v>0.30125989666907682</c:v>
                </c:pt>
                <c:pt idx="180">
                  <c:v>0.22506513782600943</c:v>
                </c:pt>
                <c:pt idx="181">
                  <c:v>1.1598620871563956</c:v>
                </c:pt>
                <c:pt idx="182">
                  <c:v>1.0876535880227161</c:v>
                </c:pt>
                <c:pt idx="183">
                  <c:v>1.3959500364578941</c:v>
                </c:pt>
                <c:pt idx="184">
                  <c:v>1.358734509999842</c:v>
                </c:pt>
                <c:pt idx="185">
                  <c:v>1.2323199917319261</c:v>
                </c:pt>
                <c:pt idx="186">
                  <c:v>1.0725525502015916</c:v>
                </c:pt>
                <c:pt idx="187">
                  <c:v>1.1873678325391137</c:v>
                </c:pt>
                <c:pt idx="188">
                  <c:v>1.3180294177844425</c:v>
                </c:pt>
                <c:pt idx="189">
                  <c:v>1.4721293335611476</c:v>
                </c:pt>
                <c:pt idx="190">
                  <c:v>1.5209132626194219</c:v>
                </c:pt>
                <c:pt idx="191">
                  <c:v>1.8637945139320098</c:v>
                </c:pt>
                <c:pt idx="192">
                  <c:v>1.6429778276998026</c:v>
                </c:pt>
                <c:pt idx="193">
                  <c:v>1.8810572297679702</c:v>
                </c:pt>
                <c:pt idx="194">
                  <c:v>1.552195896535874</c:v>
                </c:pt>
                <c:pt idx="195">
                  <c:v>1.5141418085272527</c:v>
                </c:pt>
                <c:pt idx="196">
                  <c:v>1.6777841962846978</c:v>
                </c:pt>
                <c:pt idx="197">
                  <c:v>1.5375010978073096</c:v>
                </c:pt>
                <c:pt idx="198">
                  <c:v>1.5621096725057122</c:v>
                </c:pt>
                <c:pt idx="199">
                  <c:v>1.6898829680838034</c:v>
                </c:pt>
                <c:pt idx="200">
                  <c:v>1.7456583133155879</c:v>
                </c:pt>
                <c:pt idx="201">
                  <c:v>1.7781030732241858</c:v>
                </c:pt>
                <c:pt idx="202">
                  <c:v>1.4033140271873465</c:v>
                </c:pt>
                <c:pt idx="203">
                  <c:v>1.6864450095196721</c:v>
                </c:pt>
                <c:pt idx="204">
                  <c:v>1.6436309831927767</c:v>
                </c:pt>
                <c:pt idx="205">
                  <c:v>1.5462738002378424</c:v>
                </c:pt>
                <c:pt idx="206">
                  <c:v>1.3457218628934358</c:v>
                </c:pt>
                <c:pt idx="207">
                  <c:v>1.3111171547635523</c:v>
                </c:pt>
                <c:pt idx="208">
                  <c:v>1.3296005295634263</c:v>
                </c:pt>
                <c:pt idx="209">
                  <c:v>1.3722224081386789</c:v>
                </c:pt>
                <c:pt idx="210">
                  <c:v>1.2855885132773155</c:v>
                </c:pt>
                <c:pt idx="211">
                  <c:v>1.27081888151158</c:v>
                </c:pt>
                <c:pt idx="212">
                  <c:v>1.2161179135665083</c:v>
                </c:pt>
                <c:pt idx="213">
                  <c:v>1.20140753101647</c:v>
                </c:pt>
                <c:pt idx="214">
                  <c:v>1.2441835090310907</c:v>
                </c:pt>
                <c:pt idx="215">
                  <c:v>1.2388346168007578</c:v>
                </c:pt>
                <c:pt idx="216">
                  <c:v>1.2598369386292776</c:v>
                </c:pt>
                <c:pt idx="217">
                  <c:v>1.2613449060877187</c:v>
                </c:pt>
                <c:pt idx="218">
                  <c:v>1.2350005072537282</c:v>
                </c:pt>
                <c:pt idx="219">
                  <c:v>1.2752761783462025</c:v>
                </c:pt>
                <c:pt idx="220">
                  <c:v>1.2689556577701682</c:v>
                </c:pt>
                <c:pt idx="221">
                  <c:v>1.20857815582377</c:v>
                </c:pt>
                <c:pt idx="222">
                  <c:v>1.2417258348187061</c:v>
                </c:pt>
                <c:pt idx="223">
                  <c:v>1.2204355817674517</c:v>
                </c:pt>
                <c:pt idx="224">
                  <c:v>1.2797144911014458</c:v>
                </c:pt>
                <c:pt idx="225">
                  <c:v>1.2255824372759856</c:v>
                </c:pt>
                <c:pt idx="226">
                  <c:v>1.3250038286793608</c:v>
                </c:pt>
                <c:pt idx="227">
                  <c:v>1.2170619264650566</c:v>
                </c:pt>
                <c:pt idx="228">
                  <c:v>1.1954591046648257</c:v>
                </c:pt>
                <c:pt idx="229">
                  <c:v>1.2019984745389698</c:v>
                </c:pt>
                <c:pt idx="230">
                  <c:v>1.086967750751572</c:v>
                </c:pt>
                <c:pt idx="231">
                  <c:v>1.0468920496444818</c:v>
                </c:pt>
                <c:pt idx="232">
                  <c:v>1.134675166474898</c:v>
                </c:pt>
                <c:pt idx="233">
                  <c:v>1.0897082243976151</c:v>
                </c:pt>
                <c:pt idx="234">
                  <c:v>1.0364850468000921</c:v>
                </c:pt>
                <c:pt idx="235">
                  <c:v>1.0398467877815498</c:v>
                </c:pt>
                <c:pt idx="236">
                  <c:v>0.96745341810688579</c:v>
                </c:pt>
                <c:pt idx="237">
                  <c:v>1.0578191647136008</c:v>
                </c:pt>
                <c:pt idx="238">
                  <c:v>1.0273908326960879</c:v>
                </c:pt>
                <c:pt idx="239">
                  <c:v>1.0328892756820578</c:v>
                </c:pt>
              </c:numCache>
            </c:numRef>
          </c:val>
        </c:ser>
        <c:ser>
          <c:idx val="18"/>
          <c:order val="18"/>
          <c:tx>
            <c:strRef>
              <c:f>ratio_data_2!$A$20</c:f>
              <c:strCache>
                <c:ptCount val="1"/>
                <c:pt idx="0">
                  <c:v>180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ratio_data_2!$B$20:$IG$20</c:f>
              <c:numCache>
                <c:formatCode>General</c:formatCode>
                <c:ptCount val="240"/>
                <c:pt idx="0">
                  <c:v>1.023359567741996</c:v>
                </c:pt>
                <c:pt idx="1">
                  <c:v>1.0274040597643093</c:v>
                </c:pt>
                <c:pt idx="2">
                  <c:v>1.0309444416703193</c:v>
                </c:pt>
                <c:pt idx="3">
                  <c:v>1.0463638786281635</c:v>
                </c:pt>
                <c:pt idx="4">
                  <c:v>1.0092913268196857</c:v>
                </c:pt>
                <c:pt idx="5">
                  <c:v>0.99797303060052478</c:v>
                </c:pt>
                <c:pt idx="6">
                  <c:v>1.0141996573311813</c:v>
                </c:pt>
                <c:pt idx="7">
                  <c:v>1.0219614998631488</c:v>
                </c:pt>
                <c:pt idx="8">
                  <c:v>1.0151982645212601</c:v>
                </c:pt>
                <c:pt idx="9">
                  <c:v>1.025749900812873</c:v>
                </c:pt>
                <c:pt idx="10">
                  <c:v>1.0223453442105501</c:v>
                </c:pt>
                <c:pt idx="11">
                  <c:v>1.0123234330472335</c:v>
                </c:pt>
                <c:pt idx="12">
                  <c:v>1.0064816597624278</c:v>
                </c:pt>
                <c:pt idx="13">
                  <c:v>1.0073358913078279</c:v>
                </c:pt>
                <c:pt idx="14">
                  <c:v>1.0047456940222899</c:v>
                </c:pt>
                <c:pt idx="15">
                  <c:v>0.99848928374891865</c:v>
                </c:pt>
                <c:pt idx="16">
                  <c:v>1.026517382346914</c:v>
                </c:pt>
                <c:pt idx="17">
                  <c:v>1.0630102126234704</c:v>
                </c:pt>
                <c:pt idx="18">
                  <c:v>1.0529506210714181</c:v>
                </c:pt>
                <c:pt idx="19">
                  <c:v>1.0340570580691275</c:v>
                </c:pt>
                <c:pt idx="20">
                  <c:v>1.0569022176261058</c:v>
                </c:pt>
                <c:pt idx="21">
                  <c:v>1.0466241012837827</c:v>
                </c:pt>
                <c:pt idx="22">
                  <c:v>1.0423971664026501</c:v>
                </c:pt>
                <c:pt idx="23">
                  <c:v>1.0081441521460854</c:v>
                </c:pt>
                <c:pt idx="24">
                  <c:v>1.0199097527534386</c:v>
                </c:pt>
                <c:pt idx="25">
                  <c:v>1.0065286584296103</c:v>
                </c:pt>
                <c:pt idx="26">
                  <c:v>1.0427501519506341</c:v>
                </c:pt>
                <c:pt idx="27">
                  <c:v>1.0340591020819083</c:v>
                </c:pt>
                <c:pt idx="28">
                  <c:v>1.0417952353713638</c:v>
                </c:pt>
                <c:pt idx="29">
                  <c:v>1.010719063942304</c:v>
                </c:pt>
                <c:pt idx="30">
                  <c:v>1.0140656370201278</c:v>
                </c:pt>
                <c:pt idx="31">
                  <c:v>1.0121864247487822</c:v>
                </c:pt>
                <c:pt idx="32">
                  <c:v>1.0146013143121946</c:v>
                </c:pt>
                <c:pt idx="33">
                  <c:v>1.0029136287599028</c:v>
                </c:pt>
                <c:pt idx="34">
                  <c:v>0.98999839083020758</c:v>
                </c:pt>
                <c:pt idx="35">
                  <c:v>0.99539373412362409</c:v>
                </c:pt>
                <c:pt idx="36">
                  <c:v>0.9932976900614946</c:v>
                </c:pt>
                <c:pt idx="37">
                  <c:v>0.99944280571203603</c:v>
                </c:pt>
                <c:pt idx="38">
                  <c:v>1.0079671961433039</c:v>
                </c:pt>
                <c:pt idx="39">
                  <c:v>0.98061347298572032</c:v>
                </c:pt>
                <c:pt idx="40">
                  <c:v>0.92158784915681158</c:v>
                </c:pt>
                <c:pt idx="41">
                  <c:v>0.77657014478282549</c:v>
                </c:pt>
                <c:pt idx="42">
                  <c:v>0.65202270328124612</c:v>
                </c:pt>
                <c:pt idx="43">
                  <c:v>0.62828262563330262</c:v>
                </c:pt>
                <c:pt idx="44">
                  <c:v>0.64560535013338261</c:v>
                </c:pt>
                <c:pt idx="45">
                  <c:v>0.62568367630518951</c:v>
                </c:pt>
                <c:pt idx="46">
                  <c:v>0.58703729680023586</c:v>
                </c:pt>
                <c:pt idx="47">
                  <c:v>0.53315494479521774</c:v>
                </c:pt>
                <c:pt idx="48">
                  <c:v>0.4661495284103972</c:v>
                </c:pt>
                <c:pt idx="49">
                  <c:v>0.41385404708536067</c:v>
                </c:pt>
                <c:pt idx="50">
                  <c:v>0.34825019870420781</c:v>
                </c:pt>
                <c:pt idx="51">
                  <c:v>0.31267939227189445</c:v>
                </c:pt>
                <c:pt idx="52">
                  <c:v>0.29530868012825223</c:v>
                </c:pt>
                <c:pt idx="53">
                  <c:v>0.23138089616296431</c:v>
                </c:pt>
                <c:pt idx="54">
                  <c:v>0.18355653465139499</c:v>
                </c:pt>
                <c:pt idx="55">
                  <c:v>0.14907618142365384</c:v>
                </c:pt>
                <c:pt idx="56">
                  <c:v>0.12170030819456443</c:v>
                </c:pt>
                <c:pt idx="57">
                  <c:v>0.12375568123758816</c:v>
                </c:pt>
                <c:pt idx="58">
                  <c:v>0.11671342059713416</c:v>
                </c:pt>
                <c:pt idx="59">
                  <c:v>0.13620139383503024</c:v>
                </c:pt>
                <c:pt idx="60">
                  <c:v>0.18507938205766897</c:v>
                </c:pt>
                <c:pt idx="61">
                  <c:v>0.25866434160154961</c:v>
                </c:pt>
                <c:pt idx="62">
                  <c:v>0.30688163936191953</c:v>
                </c:pt>
                <c:pt idx="63">
                  <c:v>0.34667613622496607</c:v>
                </c:pt>
                <c:pt idx="64">
                  <c:v>0.42486307782179628</c:v>
                </c:pt>
                <c:pt idx="65">
                  <c:v>0.55018119912422259</c:v>
                </c:pt>
                <c:pt idx="66">
                  <c:v>0.60309517816102565</c:v>
                </c:pt>
                <c:pt idx="67">
                  <c:v>0.63054660405125151</c:v>
                </c:pt>
                <c:pt idx="68">
                  <c:v>0.56841042842128031</c:v>
                </c:pt>
                <c:pt idx="69">
                  <c:v>0.43571529292033412</c:v>
                </c:pt>
                <c:pt idx="70">
                  <c:v>0.3610587566409188</c:v>
                </c:pt>
                <c:pt idx="71">
                  <c:v>0.34750710035864646</c:v>
                </c:pt>
                <c:pt idx="72">
                  <c:v>0.33989045777855487</c:v>
                </c:pt>
                <c:pt idx="73">
                  <c:v>0.33092797425232912</c:v>
                </c:pt>
                <c:pt idx="74">
                  <c:v>0.32579408199596488</c:v>
                </c:pt>
                <c:pt idx="75">
                  <c:v>0.32048449653931127</c:v>
                </c:pt>
                <c:pt idx="76">
                  <c:v>0.29972056401437042</c:v>
                </c:pt>
                <c:pt idx="77">
                  <c:v>0.35912853586702115</c:v>
                </c:pt>
                <c:pt idx="78">
                  <c:v>0.36029562428019279</c:v>
                </c:pt>
                <c:pt idx="79">
                  <c:v>0.24918312038061327</c:v>
                </c:pt>
                <c:pt idx="80">
                  <c:v>0.10898185280181166</c:v>
                </c:pt>
                <c:pt idx="81">
                  <c:v>0.22286036137250848</c:v>
                </c:pt>
                <c:pt idx="82">
                  <c:v>0.23173056675556009</c:v>
                </c:pt>
                <c:pt idx="83">
                  <c:v>0.24669792656436351</c:v>
                </c:pt>
                <c:pt idx="84">
                  <c:v>0.25062350970744668</c:v>
                </c:pt>
                <c:pt idx="85">
                  <c:v>0.24263858549096176</c:v>
                </c:pt>
                <c:pt idx="86">
                  <c:v>0.28497579605342532</c:v>
                </c:pt>
                <c:pt idx="87">
                  <c:v>0.31110928457861481</c:v>
                </c:pt>
                <c:pt idx="88">
                  <c:v>0.29046946343432362</c:v>
                </c:pt>
                <c:pt idx="89">
                  <c:v>0.31736932624135605</c:v>
                </c:pt>
                <c:pt idx="90">
                  <c:v>0.29403644531355838</c:v>
                </c:pt>
                <c:pt idx="91">
                  <c:v>0.31593678272070835</c:v>
                </c:pt>
                <c:pt idx="92">
                  <c:v>0.30697448874097938</c:v>
                </c:pt>
                <c:pt idx="93">
                  <c:v>0.31934078292555551</c:v>
                </c:pt>
                <c:pt idx="94">
                  <c:v>0.32838113794330964</c:v>
                </c:pt>
                <c:pt idx="95">
                  <c:v>0.3256986002715358</c:v>
                </c:pt>
                <c:pt idx="96">
                  <c:v>0.33161798958144673</c:v>
                </c:pt>
                <c:pt idx="97">
                  <c:v>0.35056843080232647</c:v>
                </c:pt>
                <c:pt idx="98">
                  <c:v>0.34246281589347916</c:v>
                </c:pt>
                <c:pt idx="99">
                  <c:v>0.32869793097618194</c:v>
                </c:pt>
                <c:pt idx="100">
                  <c:v>0.35971868902195892</c:v>
                </c:pt>
                <c:pt idx="101">
                  <c:v>0.3761650244523449</c:v>
                </c:pt>
                <c:pt idx="102">
                  <c:v>0.38374162232706288</c:v>
                </c:pt>
                <c:pt idx="103">
                  <c:v>0.36711357422709801</c:v>
                </c:pt>
                <c:pt idx="104">
                  <c:v>0.36009794265014472</c:v>
                </c:pt>
                <c:pt idx="105">
                  <c:v>0.3258089448567465</c:v>
                </c:pt>
                <c:pt idx="106">
                  <c:v>0.34061198614735338</c:v>
                </c:pt>
                <c:pt idx="107">
                  <c:v>0.37402648972690578</c:v>
                </c:pt>
                <c:pt idx="108">
                  <c:v>0.35990004164931327</c:v>
                </c:pt>
                <c:pt idx="109">
                  <c:v>0.33490621187474734</c:v>
                </c:pt>
                <c:pt idx="110">
                  <c:v>0.33048552153448008</c:v>
                </c:pt>
                <c:pt idx="111">
                  <c:v>0.35736567809233982</c:v>
                </c:pt>
                <c:pt idx="112">
                  <c:v>0.37441692198416293</c:v>
                </c:pt>
                <c:pt idx="113">
                  <c:v>0.35910953376943128</c:v>
                </c:pt>
                <c:pt idx="114">
                  <c:v>0.3560621267457823</c:v>
                </c:pt>
                <c:pt idx="115">
                  <c:v>0.33400879606514283</c:v>
                </c:pt>
                <c:pt idx="116">
                  <c:v>0.36176299417198782</c:v>
                </c:pt>
                <c:pt idx="117">
                  <c:v>0.35824785162513323</c:v>
                </c:pt>
                <c:pt idx="118">
                  <c:v>0.35677017822735441</c:v>
                </c:pt>
                <c:pt idx="119">
                  <c:v>0.34647847827837397</c:v>
                </c:pt>
                <c:pt idx="120">
                  <c:v>0.3472006309076679</c:v>
                </c:pt>
                <c:pt idx="121">
                  <c:v>0.36081634415411573</c:v>
                </c:pt>
                <c:pt idx="122">
                  <c:v>0.35098972652293448</c:v>
                </c:pt>
                <c:pt idx="123">
                  <c:v>0.35013730643912699</c:v>
                </c:pt>
                <c:pt idx="124">
                  <c:v>0.3672022380872304</c:v>
                </c:pt>
                <c:pt idx="125">
                  <c:v>0.38323188570994426</c:v>
                </c:pt>
                <c:pt idx="126">
                  <c:v>0.39177279622345701</c:v>
                </c:pt>
                <c:pt idx="127">
                  <c:v>0.37564502419468188</c:v>
                </c:pt>
                <c:pt idx="128">
                  <c:v>0.50928528337534429</c:v>
                </c:pt>
                <c:pt idx="129">
                  <c:v>0.59786452367987963</c:v>
                </c:pt>
                <c:pt idx="130">
                  <c:v>0.48143316351563897</c:v>
                </c:pt>
                <c:pt idx="131">
                  <c:v>0.37222199970627945</c:v>
                </c:pt>
                <c:pt idx="132">
                  <c:v>0.37549115038995318</c:v>
                </c:pt>
                <c:pt idx="133">
                  <c:v>0.36687340462949175</c:v>
                </c:pt>
                <c:pt idx="134">
                  <c:v>0.37251903614256532</c:v>
                </c:pt>
                <c:pt idx="135">
                  <c:v>0.38217027123085812</c:v>
                </c:pt>
                <c:pt idx="136">
                  <c:v>0.32528727766277254</c:v>
                </c:pt>
                <c:pt idx="137">
                  <c:v>0.32239346852143291</c:v>
                </c:pt>
                <c:pt idx="138">
                  <c:v>0.41450514027393393</c:v>
                </c:pt>
                <c:pt idx="139">
                  <c:v>0.37843316931944343</c:v>
                </c:pt>
                <c:pt idx="140">
                  <c:v>0.40422360688239045</c:v>
                </c:pt>
                <c:pt idx="141">
                  <c:v>0.43995866826502417</c:v>
                </c:pt>
                <c:pt idx="142">
                  <c:v>0.47132537515443018</c:v>
                </c:pt>
                <c:pt idx="143">
                  <c:v>0.41744029945037592</c:v>
                </c:pt>
                <c:pt idx="144">
                  <c:v>0.45806714648250613</c:v>
                </c:pt>
                <c:pt idx="145">
                  <c:v>0.39234809696608247</c:v>
                </c:pt>
                <c:pt idx="146">
                  <c:v>0.43999819754866704</c:v>
                </c:pt>
                <c:pt idx="147">
                  <c:v>0.42336120927306786</c:v>
                </c:pt>
                <c:pt idx="148">
                  <c:v>0.34142391005228662</c:v>
                </c:pt>
                <c:pt idx="149">
                  <c:v>0.40547599454872485</c:v>
                </c:pt>
                <c:pt idx="150">
                  <c:v>0.44730910009513419</c:v>
                </c:pt>
                <c:pt idx="151">
                  <c:v>0.36467196865143586</c:v>
                </c:pt>
                <c:pt idx="152">
                  <c:v>0.28373553484953529</c:v>
                </c:pt>
                <c:pt idx="153">
                  <c:v>0.33303436965804128</c:v>
                </c:pt>
                <c:pt idx="154">
                  <c:v>0.31854958664496213</c:v>
                </c:pt>
                <c:pt idx="155">
                  <c:v>0.33212372892020398</c:v>
                </c:pt>
                <c:pt idx="156">
                  <c:v>0.36656742316871732</c:v>
                </c:pt>
                <c:pt idx="157">
                  <c:v>0.38821227211369247</c:v>
                </c:pt>
                <c:pt idx="158">
                  <c:v>0.34354760678558605</c:v>
                </c:pt>
                <c:pt idx="159">
                  <c:v>0.35404711476118389</c:v>
                </c:pt>
                <c:pt idx="160">
                  <c:v>0.30874969359016335</c:v>
                </c:pt>
                <c:pt idx="161">
                  <c:v>0.37433634833644147</c:v>
                </c:pt>
                <c:pt idx="162">
                  <c:v>0.39704819789187462</c:v>
                </c:pt>
                <c:pt idx="163">
                  <c:v>0.45218591559460941</c:v>
                </c:pt>
                <c:pt idx="164">
                  <c:v>0.46307424031288313</c:v>
                </c:pt>
                <c:pt idx="165">
                  <c:v>0.38779721536303458</c:v>
                </c:pt>
                <c:pt idx="166">
                  <c:v>0.33486967768803627</c:v>
                </c:pt>
                <c:pt idx="167">
                  <c:v>0.33771803165068798</c:v>
                </c:pt>
                <c:pt idx="168">
                  <c:v>0.29609964302668201</c:v>
                </c:pt>
                <c:pt idx="169">
                  <c:v>0.256190532996662</c:v>
                </c:pt>
                <c:pt idx="170">
                  <c:v>0.24747134042589802</c:v>
                </c:pt>
                <c:pt idx="171">
                  <c:v>0.29155968079795797</c:v>
                </c:pt>
                <c:pt idx="172">
                  <c:v>0.35139130215231218</c:v>
                </c:pt>
                <c:pt idx="173">
                  <c:v>0.33484602485959986</c:v>
                </c:pt>
                <c:pt idx="174">
                  <c:v>0.3486645523940734</c:v>
                </c:pt>
                <c:pt idx="175">
                  <c:v>0.32816875939965834</c:v>
                </c:pt>
                <c:pt idx="176">
                  <c:v>0.35150770949907084</c:v>
                </c:pt>
                <c:pt idx="177">
                  <c:v>0.31222152644371093</c:v>
                </c:pt>
                <c:pt idx="178">
                  <c:v>0.29624136589365946</c:v>
                </c:pt>
                <c:pt idx="179">
                  <c:v>0.37858186408103683</c:v>
                </c:pt>
                <c:pt idx="180">
                  <c:v>7.552282276546976E-2</c:v>
                </c:pt>
                <c:pt idx="181">
                  <c:v>1.1181477249421381</c:v>
                </c:pt>
                <c:pt idx="182">
                  <c:v>1.3171099158921979</c:v>
                </c:pt>
                <c:pt idx="183">
                  <c:v>0.95568456843105687</c:v>
                </c:pt>
                <c:pt idx="184">
                  <c:v>0.97364660365630651</c:v>
                </c:pt>
                <c:pt idx="185">
                  <c:v>1.0809461873221056</c:v>
                </c:pt>
                <c:pt idx="186">
                  <c:v>1.3210315172762674</c:v>
                </c:pt>
                <c:pt idx="187">
                  <c:v>1.0831865226697215</c:v>
                </c:pt>
                <c:pt idx="188">
                  <c:v>1.3218510042362761</c:v>
                </c:pt>
                <c:pt idx="189">
                  <c:v>1.1960468323054927</c:v>
                </c:pt>
                <c:pt idx="190">
                  <c:v>1.2617930532111932</c:v>
                </c:pt>
                <c:pt idx="191">
                  <c:v>1.6264824427717173</c:v>
                </c:pt>
                <c:pt idx="192">
                  <c:v>1.738631530969722</c:v>
                </c:pt>
                <c:pt idx="193">
                  <c:v>1.731055568696509</c:v>
                </c:pt>
                <c:pt idx="194">
                  <c:v>1.5736677598657367</c:v>
                </c:pt>
                <c:pt idx="195">
                  <c:v>1.4818129740450301</c:v>
                </c:pt>
                <c:pt idx="196">
                  <c:v>1.5362377615862501</c:v>
                </c:pt>
                <c:pt idx="197">
                  <c:v>1.5451349604008406</c:v>
                </c:pt>
                <c:pt idx="198">
                  <c:v>1.9314371558887093</c:v>
                </c:pt>
                <c:pt idx="199">
                  <c:v>1.2788374763816281</c:v>
                </c:pt>
                <c:pt idx="200">
                  <c:v>1.5363988906950079</c:v>
                </c:pt>
                <c:pt idx="201">
                  <c:v>1.4087647898256401</c:v>
                </c:pt>
                <c:pt idx="202">
                  <c:v>1.4075224854743336</c:v>
                </c:pt>
                <c:pt idx="203">
                  <c:v>1.3563523472206587</c:v>
                </c:pt>
                <c:pt idx="204">
                  <c:v>1.4356860319372324</c:v>
                </c:pt>
                <c:pt idx="205">
                  <c:v>1.2736019826065108</c:v>
                </c:pt>
                <c:pt idx="206">
                  <c:v>1.4420535371011149</c:v>
                </c:pt>
                <c:pt idx="207">
                  <c:v>1.4236868397906115</c:v>
                </c:pt>
                <c:pt idx="208">
                  <c:v>1.3334524468533397</c:v>
                </c:pt>
                <c:pt idx="209">
                  <c:v>1.4121427774239919</c:v>
                </c:pt>
                <c:pt idx="210">
                  <c:v>1.4071824784433915</c:v>
                </c:pt>
                <c:pt idx="211">
                  <c:v>1.3453010038229338</c:v>
                </c:pt>
                <c:pt idx="212">
                  <c:v>1.2640483671331999</c:v>
                </c:pt>
                <c:pt idx="213">
                  <c:v>1.3033433740245555</c:v>
                </c:pt>
                <c:pt idx="214">
                  <c:v>1.3226549730914889</c:v>
                </c:pt>
                <c:pt idx="215">
                  <c:v>1.3249676936679569</c:v>
                </c:pt>
                <c:pt idx="216">
                  <c:v>1.3164904877751218</c:v>
                </c:pt>
                <c:pt idx="217">
                  <c:v>1.3315609988632613</c:v>
                </c:pt>
                <c:pt idx="218">
                  <c:v>1.354757131842719</c:v>
                </c:pt>
                <c:pt idx="219">
                  <c:v>1.2748862172949675</c:v>
                </c:pt>
                <c:pt idx="220">
                  <c:v>1.2546637179653937</c:v>
                </c:pt>
                <c:pt idx="221">
                  <c:v>1.2768111475348594</c:v>
                </c:pt>
                <c:pt idx="222">
                  <c:v>1.4098495256966757</c:v>
                </c:pt>
                <c:pt idx="223">
                  <c:v>1.2638976702895075</c:v>
                </c:pt>
                <c:pt idx="224">
                  <c:v>1.2993840332040472</c:v>
                </c:pt>
                <c:pt idx="225">
                  <c:v>1.3504560608212364</c:v>
                </c:pt>
                <c:pt idx="226">
                  <c:v>1.3442582738103461</c:v>
                </c:pt>
                <c:pt idx="227">
                  <c:v>1.1792384765466242</c:v>
                </c:pt>
                <c:pt idx="228">
                  <c:v>1.2750376466320499</c:v>
                </c:pt>
                <c:pt idx="229">
                  <c:v>1.1817569472727842</c:v>
                </c:pt>
                <c:pt idx="230">
                  <c:v>1.1670009592744399</c:v>
                </c:pt>
                <c:pt idx="231">
                  <c:v>1.0967201639001793</c:v>
                </c:pt>
                <c:pt idx="232">
                  <c:v>1.1211481089588122</c:v>
                </c:pt>
                <c:pt idx="233">
                  <c:v>1.1261579803408563</c:v>
                </c:pt>
                <c:pt idx="234">
                  <c:v>1.166740394563162</c:v>
                </c:pt>
                <c:pt idx="235">
                  <c:v>1.1223383608739061</c:v>
                </c:pt>
                <c:pt idx="236">
                  <c:v>1.0157381111482346</c:v>
                </c:pt>
                <c:pt idx="237">
                  <c:v>0.98991696322657186</c:v>
                </c:pt>
                <c:pt idx="238">
                  <c:v>1.0426464437048757</c:v>
                </c:pt>
                <c:pt idx="239">
                  <c:v>0.95256519354777713</c:v>
                </c:pt>
              </c:numCache>
            </c:numRef>
          </c:val>
        </c:ser>
        <c:ser>
          <c:idx val="19"/>
          <c:order val="19"/>
          <c:tx>
            <c:strRef>
              <c:f>ratio_data_2!$A$21</c:f>
              <c:strCache>
                <c:ptCount val="1"/>
                <c:pt idx="0">
                  <c:v>190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ratio_data_2!$B$21:$IG$21</c:f>
              <c:numCache>
                <c:formatCode>General</c:formatCode>
                <c:ptCount val="240"/>
                <c:pt idx="0">
                  <c:v>1.0151606600086838</c:v>
                </c:pt>
                <c:pt idx="1">
                  <c:v>1.0512160867624039</c:v>
                </c:pt>
                <c:pt idx="2">
                  <c:v>1.0535438638852721</c:v>
                </c:pt>
                <c:pt idx="3">
                  <c:v>1.0549406189542658</c:v>
                </c:pt>
                <c:pt idx="4">
                  <c:v>1.0179078882376698</c:v>
                </c:pt>
                <c:pt idx="5">
                  <c:v>1.0107325170494339</c:v>
                </c:pt>
                <c:pt idx="6">
                  <c:v>0.99641074782800321</c:v>
                </c:pt>
                <c:pt idx="7">
                  <c:v>1.0055468403388816</c:v>
                </c:pt>
                <c:pt idx="8">
                  <c:v>1.0318218065044467</c:v>
                </c:pt>
                <c:pt idx="9">
                  <c:v>1.0454449037899614</c:v>
                </c:pt>
                <c:pt idx="10">
                  <c:v>1.0446384709604313</c:v>
                </c:pt>
                <c:pt idx="11">
                  <c:v>1.0449490586173886</c:v>
                </c:pt>
                <c:pt idx="12">
                  <c:v>1.0373235601346338</c:v>
                </c:pt>
                <c:pt idx="13">
                  <c:v>1.0008758784444938</c:v>
                </c:pt>
                <c:pt idx="14">
                  <c:v>1.0115819317084365</c:v>
                </c:pt>
                <c:pt idx="15">
                  <c:v>1.0297869313303667</c:v>
                </c:pt>
                <c:pt idx="16">
                  <c:v>1.0300957420637509</c:v>
                </c:pt>
                <c:pt idx="17">
                  <c:v>1.0745969752804498</c:v>
                </c:pt>
                <c:pt idx="18">
                  <c:v>1.0822709520130667</c:v>
                </c:pt>
                <c:pt idx="19">
                  <c:v>1.0640878428817717</c:v>
                </c:pt>
                <c:pt idx="20">
                  <c:v>1.0392913107622241</c:v>
                </c:pt>
                <c:pt idx="21">
                  <c:v>1.0413731733727873</c:v>
                </c:pt>
                <c:pt idx="22">
                  <c:v>1.0242443582352492</c:v>
                </c:pt>
                <c:pt idx="23">
                  <c:v>1.0110501700126371</c:v>
                </c:pt>
                <c:pt idx="24">
                  <c:v>1.0376727268972541</c:v>
                </c:pt>
                <c:pt idx="25">
                  <c:v>1.0308105149529443</c:v>
                </c:pt>
                <c:pt idx="26">
                  <c:v>1.0300665423476298</c:v>
                </c:pt>
                <c:pt idx="27">
                  <c:v>1.0329385649415057</c:v>
                </c:pt>
                <c:pt idx="28">
                  <c:v>1.0537061717507521</c:v>
                </c:pt>
                <c:pt idx="29">
                  <c:v>1.0257186894680148</c:v>
                </c:pt>
                <c:pt idx="30">
                  <c:v>1.0275810856129908</c:v>
                </c:pt>
                <c:pt idx="31">
                  <c:v>1.0039478417266201</c:v>
                </c:pt>
                <c:pt idx="32">
                  <c:v>1.0091884893288225</c:v>
                </c:pt>
                <c:pt idx="33">
                  <c:v>1.0133987750837146</c:v>
                </c:pt>
                <c:pt idx="34">
                  <c:v>1.0060354941778233</c:v>
                </c:pt>
                <c:pt idx="35">
                  <c:v>1.005270860351946</c:v>
                </c:pt>
                <c:pt idx="36">
                  <c:v>1.0015043440475475</c:v>
                </c:pt>
                <c:pt idx="37">
                  <c:v>0.9808181359666569</c:v>
                </c:pt>
                <c:pt idx="38">
                  <c:v>0.95950646854851063</c:v>
                </c:pt>
                <c:pt idx="39">
                  <c:v>0.94238296239447461</c:v>
                </c:pt>
                <c:pt idx="40">
                  <c:v>0.88667652941548625</c:v>
                </c:pt>
                <c:pt idx="41">
                  <c:v>0.76778703774200063</c:v>
                </c:pt>
                <c:pt idx="42">
                  <c:v>0.61498259207668604</c:v>
                </c:pt>
                <c:pt idx="43">
                  <c:v>0.5930845617513667</c:v>
                </c:pt>
                <c:pt idx="44">
                  <c:v>0.58400929719323369</c:v>
                </c:pt>
                <c:pt idx="45">
                  <c:v>0.55578257126508079</c:v>
                </c:pt>
                <c:pt idx="46">
                  <c:v>0.51559830882926738</c:v>
                </c:pt>
                <c:pt idx="47">
                  <c:v>0.46113687630053762</c:v>
                </c:pt>
                <c:pt idx="48">
                  <c:v>0.39325971169478136</c:v>
                </c:pt>
                <c:pt idx="49">
                  <c:v>0.34197426357494393</c:v>
                </c:pt>
                <c:pt idx="50">
                  <c:v>0.29911084937537474</c:v>
                </c:pt>
                <c:pt idx="51">
                  <c:v>0.26908748676522487</c:v>
                </c:pt>
                <c:pt idx="52">
                  <c:v>0.23974755257836694</c:v>
                </c:pt>
                <c:pt idx="53">
                  <c:v>0.18119996883703751</c:v>
                </c:pt>
                <c:pt idx="54">
                  <c:v>0.14943229150050202</c:v>
                </c:pt>
                <c:pt idx="55">
                  <c:v>0.11521235056916192</c:v>
                </c:pt>
                <c:pt idx="56">
                  <c:v>0.10898025673808039</c:v>
                </c:pt>
                <c:pt idx="57">
                  <c:v>0.11646928702890104</c:v>
                </c:pt>
                <c:pt idx="58">
                  <c:v>9.8742377359173669E-2</c:v>
                </c:pt>
                <c:pt idx="59">
                  <c:v>0.12258505787443012</c:v>
                </c:pt>
                <c:pt idx="60">
                  <c:v>0.16890744018458262</c:v>
                </c:pt>
                <c:pt idx="61">
                  <c:v>0.27283427157165574</c:v>
                </c:pt>
                <c:pt idx="62">
                  <c:v>0.30949156339419442</c:v>
                </c:pt>
                <c:pt idx="63">
                  <c:v>0.35617745186171396</c:v>
                </c:pt>
                <c:pt idx="64">
                  <c:v>0.38852769363911815</c:v>
                </c:pt>
                <c:pt idx="65">
                  <c:v>0.52497073741709033</c:v>
                </c:pt>
                <c:pt idx="66">
                  <c:v>0.58618631951058242</c:v>
                </c:pt>
                <c:pt idx="67">
                  <c:v>0.62311869595093039</c:v>
                </c:pt>
                <c:pt idx="68">
                  <c:v>0.54357530754737893</c:v>
                </c:pt>
                <c:pt idx="69">
                  <c:v>0.37756449145952847</c:v>
                </c:pt>
                <c:pt idx="70">
                  <c:v>0.35660587200797739</c:v>
                </c:pt>
                <c:pt idx="71">
                  <c:v>0.35677093879945754</c:v>
                </c:pt>
                <c:pt idx="72">
                  <c:v>0.34705675436634731</c:v>
                </c:pt>
                <c:pt idx="73">
                  <c:v>0.32103260300931025</c:v>
                </c:pt>
                <c:pt idx="74">
                  <c:v>0.32786829424086872</c:v>
                </c:pt>
                <c:pt idx="75">
                  <c:v>0.31910628193470042</c:v>
                </c:pt>
                <c:pt idx="76">
                  <c:v>0.30203660376893032</c:v>
                </c:pt>
                <c:pt idx="77">
                  <c:v>0.35397680011864419</c:v>
                </c:pt>
                <c:pt idx="78">
                  <c:v>0.37717320532625292</c:v>
                </c:pt>
                <c:pt idx="79">
                  <c:v>0.24277423231685524</c:v>
                </c:pt>
                <c:pt idx="80">
                  <c:v>0.12457841769246639</c:v>
                </c:pt>
                <c:pt idx="81">
                  <c:v>0.23039394451510786</c:v>
                </c:pt>
                <c:pt idx="82">
                  <c:v>0.22813890480535928</c:v>
                </c:pt>
                <c:pt idx="83">
                  <c:v>0.23580409639407304</c:v>
                </c:pt>
                <c:pt idx="84">
                  <c:v>0.26589788529205816</c:v>
                </c:pt>
                <c:pt idx="85">
                  <c:v>0.25962126244966138</c:v>
                </c:pt>
                <c:pt idx="86">
                  <c:v>0.2819938032943175</c:v>
                </c:pt>
                <c:pt idx="87">
                  <c:v>0.28586041863889788</c:v>
                </c:pt>
                <c:pt idx="88">
                  <c:v>0.29948565453322407</c:v>
                </c:pt>
                <c:pt idx="89">
                  <c:v>0.30332372177364209</c:v>
                </c:pt>
                <c:pt idx="90">
                  <c:v>0.30537986146669555</c:v>
                </c:pt>
                <c:pt idx="91">
                  <c:v>0.30754049246784404</c:v>
                </c:pt>
                <c:pt idx="92">
                  <c:v>0.31273749369458481</c:v>
                </c:pt>
                <c:pt idx="93">
                  <c:v>0.29942449623103223</c:v>
                </c:pt>
                <c:pt idx="94">
                  <c:v>0.33277825312652348</c:v>
                </c:pt>
                <c:pt idx="95">
                  <c:v>0.31642596884759777</c:v>
                </c:pt>
                <c:pt idx="96">
                  <c:v>0.35282414590147676</c:v>
                </c:pt>
                <c:pt idx="97">
                  <c:v>0.34941623696602336</c:v>
                </c:pt>
                <c:pt idx="98">
                  <c:v>0.33229196856834931</c:v>
                </c:pt>
                <c:pt idx="99">
                  <c:v>0.31870856668168357</c:v>
                </c:pt>
                <c:pt idx="100">
                  <c:v>0.35459603157202368</c:v>
                </c:pt>
                <c:pt idx="101">
                  <c:v>0.37746322473266436</c:v>
                </c:pt>
                <c:pt idx="102">
                  <c:v>0.35667520637631656</c:v>
                </c:pt>
                <c:pt idx="103">
                  <c:v>0.33672920787346344</c:v>
                </c:pt>
                <c:pt idx="104">
                  <c:v>0.36479471328617902</c:v>
                </c:pt>
                <c:pt idx="105">
                  <c:v>0.35129976532373952</c:v>
                </c:pt>
                <c:pt idx="106">
                  <c:v>0.33515540063014387</c:v>
                </c:pt>
                <c:pt idx="107">
                  <c:v>0.35770886653058281</c:v>
                </c:pt>
                <c:pt idx="108">
                  <c:v>0.35831527835000715</c:v>
                </c:pt>
                <c:pt idx="109">
                  <c:v>0.34407216494845455</c:v>
                </c:pt>
                <c:pt idx="110">
                  <c:v>0.3504813104933861</c:v>
                </c:pt>
                <c:pt idx="111">
                  <c:v>0.35966265776115991</c:v>
                </c:pt>
                <c:pt idx="112">
                  <c:v>0.36033376089767744</c:v>
                </c:pt>
                <c:pt idx="113">
                  <c:v>0.33694215255761495</c:v>
                </c:pt>
                <c:pt idx="114">
                  <c:v>0.32871652939768092</c:v>
                </c:pt>
                <c:pt idx="115">
                  <c:v>0.34140193498165156</c:v>
                </c:pt>
                <c:pt idx="116">
                  <c:v>0.34627682624915812</c:v>
                </c:pt>
                <c:pt idx="117">
                  <c:v>0.34633646544801938</c:v>
                </c:pt>
                <c:pt idx="118">
                  <c:v>0.34982365850557495</c:v>
                </c:pt>
                <c:pt idx="119">
                  <c:v>0.35737260475154825</c:v>
                </c:pt>
                <c:pt idx="120">
                  <c:v>0.37576966236605464</c:v>
                </c:pt>
                <c:pt idx="121">
                  <c:v>0.35931619831302086</c:v>
                </c:pt>
                <c:pt idx="122">
                  <c:v>0.33257719834029442</c:v>
                </c:pt>
                <c:pt idx="123">
                  <c:v>0.36643336471016918</c:v>
                </c:pt>
                <c:pt idx="124">
                  <c:v>0.37798922010779951</c:v>
                </c:pt>
                <c:pt idx="125">
                  <c:v>0.35982704326184073</c:v>
                </c:pt>
                <c:pt idx="126">
                  <c:v>0.38279329862705236</c:v>
                </c:pt>
                <c:pt idx="127">
                  <c:v>0.3824453444134715</c:v>
                </c:pt>
                <c:pt idx="128">
                  <c:v>0.51941622308310709</c:v>
                </c:pt>
                <c:pt idx="129">
                  <c:v>0.57710855149267204</c:v>
                </c:pt>
                <c:pt idx="130">
                  <c:v>0.45920702759147825</c:v>
                </c:pt>
                <c:pt idx="131">
                  <c:v>0.44486372437936567</c:v>
                </c:pt>
                <c:pt idx="132">
                  <c:v>0.39206027157834489</c:v>
                </c:pt>
                <c:pt idx="133">
                  <c:v>0.41661518345999837</c:v>
                </c:pt>
                <c:pt idx="134">
                  <c:v>0.43633721642162671</c:v>
                </c:pt>
                <c:pt idx="135">
                  <c:v>0.38498384197550373</c:v>
                </c:pt>
                <c:pt idx="136">
                  <c:v>0.39890872035894342</c:v>
                </c:pt>
                <c:pt idx="137">
                  <c:v>0.38463447753884605</c:v>
                </c:pt>
                <c:pt idx="138">
                  <c:v>0.40499734605599513</c:v>
                </c:pt>
                <c:pt idx="139">
                  <c:v>0.34797688951478151</c:v>
                </c:pt>
                <c:pt idx="140">
                  <c:v>0.42561270691495467</c:v>
                </c:pt>
                <c:pt idx="141">
                  <c:v>0.43047920282147512</c:v>
                </c:pt>
                <c:pt idx="142">
                  <c:v>0.4562588771070219</c:v>
                </c:pt>
                <c:pt idx="143">
                  <c:v>0.42317233674609367</c:v>
                </c:pt>
                <c:pt idx="144">
                  <c:v>0.37330330984722004</c:v>
                </c:pt>
                <c:pt idx="145">
                  <c:v>0.43841139998533513</c:v>
                </c:pt>
                <c:pt idx="146">
                  <c:v>0.46213644922828978</c:v>
                </c:pt>
                <c:pt idx="147">
                  <c:v>0.39106533584559788</c:v>
                </c:pt>
                <c:pt idx="148">
                  <c:v>0.37946303234263357</c:v>
                </c:pt>
                <c:pt idx="149">
                  <c:v>0.38986139400864522</c:v>
                </c:pt>
                <c:pt idx="150">
                  <c:v>0.41542805142683831</c:v>
                </c:pt>
                <c:pt idx="151">
                  <c:v>0.39379834120418727</c:v>
                </c:pt>
                <c:pt idx="152">
                  <c:v>0.43520926046302311</c:v>
                </c:pt>
                <c:pt idx="153">
                  <c:v>0.33442934052981604</c:v>
                </c:pt>
                <c:pt idx="154">
                  <c:v>0.35609924350943867</c:v>
                </c:pt>
                <c:pt idx="155">
                  <c:v>0.38792157284201162</c:v>
                </c:pt>
                <c:pt idx="156">
                  <c:v>0.32966269296637696</c:v>
                </c:pt>
                <c:pt idx="157">
                  <c:v>0.32004397135331702</c:v>
                </c:pt>
                <c:pt idx="158">
                  <c:v>0.35717612907088375</c:v>
                </c:pt>
                <c:pt idx="159">
                  <c:v>0.34073534927089155</c:v>
                </c:pt>
                <c:pt idx="160">
                  <c:v>0.39484550331966645</c:v>
                </c:pt>
                <c:pt idx="161">
                  <c:v>0.4437055461011471</c:v>
                </c:pt>
                <c:pt idx="162">
                  <c:v>0.47526766521523506</c:v>
                </c:pt>
                <c:pt idx="163">
                  <c:v>0.46011033904815118</c:v>
                </c:pt>
                <c:pt idx="164">
                  <c:v>0.46862506834062656</c:v>
                </c:pt>
                <c:pt idx="165">
                  <c:v>0.42408977499374462</c:v>
                </c:pt>
                <c:pt idx="166">
                  <c:v>0.47101760672069531</c:v>
                </c:pt>
                <c:pt idx="167">
                  <c:v>0.46272502895857909</c:v>
                </c:pt>
                <c:pt idx="168">
                  <c:v>0.38378154874823128</c:v>
                </c:pt>
                <c:pt idx="169">
                  <c:v>0.35213072396009781</c:v>
                </c:pt>
                <c:pt idx="170">
                  <c:v>0.33489319916797855</c:v>
                </c:pt>
                <c:pt idx="171">
                  <c:v>0.2797220338550695</c:v>
                </c:pt>
                <c:pt idx="172">
                  <c:v>0.28022875114934226</c:v>
                </c:pt>
                <c:pt idx="173">
                  <c:v>0.4063049084069168</c:v>
                </c:pt>
                <c:pt idx="174">
                  <c:v>0.42523523331398583</c:v>
                </c:pt>
                <c:pt idx="175">
                  <c:v>0.33126321382196139</c:v>
                </c:pt>
                <c:pt idx="176">
                  <c:v>0.34124394212741871</c:v>
                </c:pt>
                <c:pt idx="177">
                  <c:v>0.37984945994404662</c:v>
                </c:pt>
                <c:pt idx="178">
                  <c:v>0.37805925289823961</c:v>
                </c:pt>
                <c:pt idx="179">
                  <c:v>0.28402988251751088</c:v>
                </c:pt>
                <c:pt idx="180">
                  <c:v>8.3901695229702547E-2</c:v>
                </c:pt>
                <c:pt idx="181">
                  <c:v>0.64048832928835531</c:v>
                </c:pt>
                <c:pt idx="182">
                  <c:v>1.1058695946861858</c:v>
                </c:pt>
                <c:pt idx="183">
                  <c:v>0.47074527577762348</c:v>
                </c:pt>
                <c:pt idx="184">
                  <c:v>0.51021718703857821</c:v>
                </c:pt>
                <c:pt idx="185">
                  <c:v>0.44697881058160732</c:v>
                </c:pt>
                <c:pt idx="186">
                  <c:v>0.71517596362008273</c:v>
                </c:pt>
                <c:pt idx="187">
                  <c:v>0.86140523051208884</c:v>
                </c:pt>
                <c:pt idx="188">
                  <c:v>1.2797976433734486</c:v>
                </c:pt>
                <c:pt idx="189">
                  <c:v>0.72080999224849807</c:v>
                </c:pt>
                <c:pt idx="190">
                  <c:v>0.78417044745408382</c:v>
                </c:pt>
                <c:pt idx="191">
                  <c:v>1.133855175464016</c:v>
                </c:pt>
                <c:pt idx="192">
                  <c:v>1.0392712359444429</c:v>
                </c:pt>
                <c:pt idx="193">
                  <c:v>1.1918571822063102</c:v>
                </c:pt>
                <c:pt idx="194">
                  <c:v>1.3083812307604514</c:v>
                </c:pt>
                <c:pt idx="195">
                  <c:v>1.0405315769649979</c:v>
                </c:pt>
                <c:pt idx="196">
                  <c:v>1.3239928571235018</c:v>
                </c:pt>
                <c:pt idx="197">
                  <c:v>1.5055962538423926</c:v>
                </c:pt>
                <c:pt idx="198">
                  <c:v>1.2125719654084262</c:v>
                </c:pt>
                <c:pt idx="199">
                  <c:v>1.1963183978962295</c:v>
                </c:pt>
                <c:pt idx="200">
                  <c:v>1.526398069377936</c:v>
                </c:pt>
                <c:pt idx="201">
                  <c:v>0.99834356809062041</c:v>
                </c:pt>
                <c:pt idx="202">
                  <c:v>0.85653074436536847</c:v>
                </c:pt>
                <c:pt idx="203">
                  <c:v>0.96171732488950901</c:v>
                </c:pt>
                <c:pt idx="204">
                  <c:v>1.2607842486858478</c:v>
                </c:pt>
                <c:pt idx="205">
                  <c:v>1.1879323140157749</c:v>
                </c:pt>
                <c:pt idx="206">
                  <c:v>1.2877101667636901</c:v>
                </c:pt>
                <c:pt idx="207">
                  <c:v>1.1604110006783641</c:v>
                </c:pt>
                <c:pt idx="208">
                  <c:v>1.2916282435058926</c:v>
                </c:pt>
                <c:pt idx="209">
                  <c:v>1.2188072527408598</c:v>
                </c:pt>
                <c:pt idx="210">
                  <c:v>1.386957167096929</c:v>
                </c:pt>
                <c:pt idx="211">
                  <c:v>1.4017823867779298</c:v>
                </c:pt>
                <c:pt idx="212">
                  <c:v>1.4242813960729384</c:v>
                </c:pt>
                <c:pt idx="213">
                  <c:v>1.4668995439436148</c:v>
                </c:pt>
                <c:pt idx="214">
                  <c:v>1.420376509978992</c:v>
                </c:pt>
                <c:pt idx="215">
                  <c:v>1.3526664279012239</c:v>
                </c:pt>
                <c:pt idx="216">
                  <c:v>1.4330603988905943</c:v>
                </c:pt>
                <c:pt idx="217">
                  <c:v>1.5532419777014972</c:v>
                </c:pt>
                <c:pt idx="218">
                  <c:v>1.5074495763579678</c:v>
                </c:pt>
                <c:pt idx="219">
                  <c:v>1.3511643339863888</c:v>
                </c:pt>
                <c:pt idx="220">
                  <c:v>1.3692095970966298</c:v>
                </c:pt>
                <c:pt idx="221">
                  <c:v>1.300893915026855</c:v>
                </c:pt>
                <c:pt idx="222">
                  <c:v>1.2956109115559331</c:v>
                </c:pt>
                <c:pt idx="223">
                  <c:v>1.3496181249132144</c:v>
                </c:pt>
                <c:pt idx="224">
                  <c:v>1.2958388720860756</c:v>
                </c:pt>
                <c:pt idx="225">
                  <c:v>1.4247146120181362</c:v>
                </c:pt>
                <c:pt idx="226">
                  <c:v>1.3887898611701761</c:v>
                </c:pt>
                <c:pt idx="227">
                  <c:v>1.3215365409271878</c:v>
                </c:pt>
                <c:pt idx="228">
                  <c:v>1.2437789833048518</c:v>
                </c:pt>
                <c:pt idx="229">
                  <c:v>1.2848723615515227</c:v>
                </c:pt>
                <c:pt idx="230">
                  <c:v>1.2572385794805101</c:v>
                </c:pt>
                <c:pt idx="231">
                  <c:v>1.0565891802303347</c:v>
                </c:pt>
                <c:pt idx="232">
                  <c:v>0.95595816505438713</c:v>
                </c:pt>
                <c:pt idx="233">
                  <c:v>1.1320804514015328</c:v>
                </c:pt>
                <c:pt idx="234">
                  <c:v>0.98380524861878582</c:v>
                </c:pt>
                <c:pt idx="235">
                  <c:v>0.93856709482780132</c:v>
                </c:pt>
                <c:pt idx="236">
                  <c:v>0.89968427207172164</c:v>
                </c:pt>
                <c:pt idx="237">
                  <c:v>1.089318663295292</c:v>
                </c:pt>
                <c:pt idx="238">
                  <c:v>1.0384763404180879</c:v>
                </c:pt>
                <c:pt idx="239">
                  <c:v>0.9456015747612585</c:v>
                </c:pt>
              </c:numCache>
            </c:numRef>
          </c:val>
        </c:ser>
        <c:ser>
          <c:idx val="20"/>
          <c:order val="20"/>
          <c:tx>
            <c:strRef>
              <c:f>ratio_data_2!$A$22</c:f>
              <c:strCache>
                <c:ptCount val="1"/>
                <c:pt idx="0">
                  <c:v>200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ratio_data_2!$B$22:$IG$22</c:f>
              <c:numCache>
                <c:formatCode>General</c:formatCode>
                <c:ptCount val="240"/>
                <c:pt idx="0">
                  <c:v>1.050530027360296</c:v>
                </c:pt>
                <c:pt idx="1">
                  <c:v>1.0508964934935918</c:v>
                </c:pt>
                <c:pt idx="2">
                  <c:v>1.0458779646633372</c:v>
                </c:pt>
                <c:pt idx="3">
                  <c:v>1.0506851232141501</c:v>
                </c:pt>
                <c:pt idx="4">
                  <c:v>1.0397282837509416</c:v>
                </c:pt>
                <c:pt idx="5">
                  <c:v>1.0461357908780944</c:v>
                </c:pt>
                <c:pt idx="6">
                  <c:v>1.0536472585416878</c:v>
                </c:pt>
                <c:pt idx="7">
                  <c:v>1.0412360973542441</c:v>
                </c:pt>
                <c:pt idx="8">
                  <c:v>1.0541425021738773</c:v>
                </c:pt>
                <c:pt idx="9">
                  <c:v>1.0741624393499221</c:v>
                </c:pt>
                <c:pt idx="10">
                  <c:v>1.060310659081884</c:v>
                </c:pt>
                <c:pt idx="11">
                  <c:v>1.0713050044088861</c:v>
                </c:pt>
                <c:pt idx="12">
                  <c:v>1.0557700817599458</c:v>
                </c:pt>
                <c:pt idx="13">
                  <c:v>1.0338207708161891</c:v>
                </c:pt>
                <c:pt idx="14">
                  <c:v>1.0507827880898639</c:v>
                </c:pt>
                <c:pt idx="15">
                  <c:v>1.0748824409077233</c:v>
                </c:pt>
                <c:pt idx="16">
                  <c:v>1.0748710252869269</c:v>
                </c:pt>
                <c:pt idx="17">
                  <c:v>1.0775899475682515</c:v>
                </c:pt>
                <c:pt idx="18">
                  <c:v>1.0620806720398466</c:v>
                </c:pt>
                <c:pt idx="19">
                  <c:v>1.0665433105438122</c:v>
                </c:pt>
                <c:pt idx="20">
                  <c:v>1.0856997458687874</c:v>
                </c:pt>
                <c:pt idx="21">
                  <c:v>1.0651102056227679</c:v>
                </c:pt>
                <c:pt idx="22">
                  <c:v>1.0444702352308433</c:v>
                </c:pt>
                <c:pt idx="23">
                  <c:v>1.0172899062740934</c:v>
                </c:pt>
                <c:pt idx="24">
                  <c:v>1.015354858722527</c:v>
                </c:pt>
                <c:pt idx="25">
                  <c:v>1.0341971196385826</c:v>
                </c:pt>
                <c:pt idx="26">
                  <c:v>1.0470467247932063</c:v>
                </c:pt>
                <c:pt idx="27">
                  <c:v>1.0362168574192339</c:v>
                </c:pt>
                <c:pt idx="28">
                  <c:v>1.0333222486802336</c:v>
                </c:pt>
                <c:pt idx="29">
                  <c:v>1.0361951570649715</c:v>
                </c:pt>
                <c:pt idx="30">
                  <c:v>1.0617280299086649</c:v>
                </c:pt>
                <c:pt idx="31">
                  <c:v>1.0457392289458072</c:v>
                </c:pt>
                <c:pt idx="32">
                  <c:v>1.0360581879665167</c:v>
                </c:pt>
                <c:pt idx="33">
                  <c:v>1.0100601913777141</c:v>
                </c:pt>
                <c:pt idx="34">
                  <c:v>0.98544167248274461</c:v>
                </c:pt>
                <c:pt idx="35">
                  <c:v>1.0003342354974374</c:v>
                </c:pt>
                <c:pt idx="36">
                  <c:v>0.99175412955191655</c:v>
                </c:pt>
                <c:pt idx="37">
                  <c:v>0.95117092034029382</c:v>
                </c:pt>
                <c:pt idx="38">
                  <c:v>0.89044709403267119</c:v>
                </c:pt>
                <c:pt idx="39">
                  <c:v>0.87504005529201212</c:v>
                </c:pt>
                <c:pt idx="40">
                  <c:v>0.78177193466335815</c:v>
                </c:pt>
                <c:pt idx="41">
                  <c:v>0.68458526735133951</c:v>
                </c:pt>
                <c:pt idx="42">
                  <c:v>0.55877193928349556</c:v>
                </c:pt>
                <c:pt idx="43">
                  <c:v>0.4883837987777423</c:v>
                </c:pt>
                <c:pt idx="44">
                  <c:v>0.4719777520278105</c:v>
                </c:pt>
                <c:pt idx="45">
                  <c:v>0.41642030871960162</c:v>
                </c:pt>
                <c:pt idx="46">
                  <c:v>0.36205778433740415</c:v>
                </c:pt>
                <c:pt idx="47">
                  <c:v>0.33314084291425422</c:v>
                </c:pt>
                <c:pt idx="48">
                  <c:v>0.28496065157434214</c:v>
                </c:pt>
                <c:pt idx="49">
                  <c:v>0.25034943972986617</c:v>
                </c:pt>
                <c:pt idx="50">
                  <c:v>0.20764909507135326</c:v>
                </c:pt>
                <c:pt idx="51">
                  <c:v>0.17987796641747622</c:v>
                </c:pt>
                <c:pt idx="52">
                  <c:v>0.15897763140534496</c:v>
                </c:pt>
                <c:pt idx="53">
                  <c:v>0.13435801852657889</c:v>
                </c:pt>
                <c:pt idx="54">
                  <c:v>0.10643008795875053</c:v>
                </c:pt>
                <c:pt idx="55">
                  <c:v>8.7659277360795956E-2</c:v>
                </c:pt>
                <c:pt idx="56">
                  <c:v>8.7958202433048027E-2</c:v>
                </c:pt>
                <c:pt idx="57">
                  <c:v>9.6836691375763367E-2</c:v>
                </c:pt>
                <c:pt idx="58">
                  <c:v>0.10099725491925957</c:v>
                </c:pt>
                <c:pt idx="59">
                  <c:v>0.1186036026590056</c:v>
                </c:pt>
                <c:pt idx="60">
                  <c:v>0.15767329237189118</c:v>
                </c:pt>
                <c:pt idx="61">
                  <c:v>0.24192853685847449</c:v>
                </c:pt>
                <c:pt idx="62">
                  <c:v>0.30379075366221897</c:v>
                </c:pt>
                <c:pt idx="63">
                  <c:v>0.35223684896297658</c:v>
                </c:pt>
                <c:pt idx="64">
                  <c:v>0.38901241022536598</c:v>
                </c:pt>
                <c:pt idx="65">
                  <c:v>0.46361727979555456</c:v>
                </c:pt>
                <c:pt idx="66">
                  <c:v>0.53300301312941345</c:v>
                </c:pt>
                <c:pt idx="67">
                  <c:v>0.58101017547092648</c:v>
                </c:pt>
                <c:pt idx="68">
                  <c:v>0.51142072273065187</c:v>
                </c:pt>
                <c:pt idx="69">
                  <c:v>0.35573991302578989</c:v>
                </c:pt>
                <c:pt idx="70">
                  <c:v>0.33103291682721492</c:v>
                </c:pt>
                <c:pt idx="71">
                  <c:v>0.32835856174421302</c:v>
                </c:pt>
                <c:pt idx="72">
                  <c:v>0.34457060812765361</c:v>
                </c:pt>
                <c:pt idx="73">
                  <c:v>0.30957323215657662</c:v>
                </c:pt>
                <c:pt idx="74">
                  <c:v>0.33451920323732443</c:v>
                </c:pt>
                <c:pt idx="75">
                  <c:v>0.3078259857428835</c:v>
                </c:pt>
                <c:pt idx="76">
                  <c:v>0.31515561527502006</c:v>
                </c:pt>
                <c:pt idx="77">
                  <c:v>0.35430957474965913</c:v>
                </c:pt>
                <c:pt idx="78">
                  <c:v>0.37416627022373139</c:v>
                </c:pt>
                <c:pt idx="79">
                  <c:v>0.2697571435760161</c:v>
                </c:pt>
                <c:pt idx="80">
                  <c:v>0.11532976065534184</c:v>
                </c:pt>
                <c:pt idx="81">
                  <c:v>0.2365700222476847</c:v>
                </c:pt>
                <c:pt idx="82">
                  <c:v>0.23911084024770721</c:v>
                </c:pt>
                <c:pt idx="83">
                  <c:v>0.2576791572460877</c:v>
                </c:pt>
                <c:pt idx="84">
                  <c:v>0.27312377882914401</c:v>
                </c:pt>
                <c:pt idx="85">
                  <c:v>0.27180633786505215</c:v>
                </c:pt>
                <c:pt idx="86">
                  <c:v>0.27917967488427242</c:v>
                </c:pt>
                <c:pt idx="87">
                  <c:v>0.2985537541879833</c:v>
                </c:pt>
                <c:pt idx="88">
                  <c:v>0.31351819603044379</c:v>
                </c:pt>
                <c:pt idx="89">
                  <c:v>0.30573658178971047</c:v>
                </c:pt>
                <c:pt idx="90">
                  <c:v>0.31324247385944692</c:v>
                </c:pt>
                <c:pt idx="91">
                  <c:v>0.31394272292884901</c:v>
                </c:pt>
                <c:pt idx="92">
                  <c:v>0.32847764801149232</c:v>
                </c:pt>
                <c:pt idx="93">
                  <c:v>0.30889532373187084</c:v>
                </c:pt>
                <c:pt idx="94">
                  <c:v>0.34016025029378383</c:v>
                </c:pt>
                <c:pt idx="95">
                  <c:v>0.32628204095442254</c:v>
                </c:pt>
                <c:pt idx="96">
                  <c:v>0.35446776391442997</c:v>
                </c:pt>
                <c:pt idx="97">
                  <c:v>0.3290488528547959</c:v>
                </c:pt>
                <c:pt idx="98">
                  <c:v>0.33685980452123332</c:v>
                </c:pt>
                <c:pt idx="99">
                  <c:v>0.34882475671153634</c:v>
                </c:pt>
                <c:pt idx="100">
                  <c:v>0.37059778786522662</c:v>
                </c:pt>
                <c:pt idx="101">
                  <c:v>0.37153624161159793</c:v>
                </c:pt>
                <c:pt idx="102">
                  <c:v>0.34950752499806631</c:v>
                </c:pt>
                <c:pt idx="103">
                  <c:v>0.32909668864733632</c:v>
                </c:pt>
                <c:pt idx="104">
                  <c:v>0.36117762726123231</c:v>
                </c:pt>
                <c:pt idx="105">
                  <c:v>0.33733814846124982</c:v>
                </c:pt>
                <c:pt idx="106">
                  <c:v>0.32516241547766073</c:v>
                </c:pt>
                <c:pt idx="107">
                  <c:v>0.34639832707196128</c:v>
                </c:pt>
                <c:pt idx="108">
                  <c:v>0.35082486915390076</c:v>
                </c:pt>
                <c:pt idx="109">
                  <c:v>0.34958813967505242</c:v>
                </c:pt>
                <c:pt idx="110">
                  <c:v>0.36195531271343545</c:v>
                </c:pt>
                <c:pt idx="111">
                  <c:v>0.35788759242144241</c:v>
                </c:pt>
                <c:pt idx="112">
                  <c:v>0.3521529027090205</c:v>
                </c:pt>
                <c:pt idx="113">
                  <c:v>0.33845595242308535</c:v>
                </c:pt>
                <c:pt idx="114">
                  <c:v>0.3468403640917333</c:v>
                </c:pt>
                <c:pt idx="115">
                  <c:v>0.34178869434936276</c:v>
                </c:pt>
                <c:pt idx="116">
                  <c:v>0.34594554276976885</c:v>
                </c:pt>
                <c:pt idx="117">
                  <c:v>0.37064349597058588</c:v>
                </c:pt>
                <c:pt idx="118">
                  <c:v>0.38868591866849062</c:v>
                </c:pt>
                <c:pt idx="119">
                  <c:v>0.38272520800283094</c:v>
                </c:pt>
                <c:pt idx="120">
                  <c:v>0.36711241088946767</c:v>
                </c:pt>
                <c:pt idx="121">
                  <c:v>0.38720341381771695</c:v>
                </c:pt>
                <c:pt idx="122">
                  <c:v>0.35373341648280771</c:v>
                </c:pt>
                <c:pt idx="123">
                  <c:v>0.35465941397390682</c:v>
                </c:pt>
                <c:pt idx="124">
                  <c:v>0.38483318102384156</c:v>
                </c:pt>
                <c:pt idx="125">
                  <c:v>0.40742741654652143</c:v>
                </c:pt>
                <c:pt idx="126">
                  <c:v>0.41722046514096472</c:v>
                </c:pt>
                <c:pt idx="127">
                  <c:v>0.40087147140047991</c:v>
                </c:pt>
                <c:pt idx="128">
                  <c:v>0.5368280472115019</c:v>
                </c:pt>
                <c:pt idx="129">
                  <c:v>0.57134673604299935</c:v>
                </c:pt>
                <c:pt idx="130">
                  <c:v>0.4767567706305853</c:v>
                </c:pt>
                <c:pt idx="131">
                  <c:v>0.43233351572924861</c:v>
                </c:pt>
                <c:pt idx="132">
                  <c:v>0.41937064659668077</c:v>
                </c:pt>
                <c:pt idx="133">
                  <c:v>0.37747666636655669</c:v>
                </c:pt>
                <c:pt idx="134">
                  <c:v>0.39501243013819082</c:v>
                </c:pt>
                <c:pt idx="135">
                  <c:v>0.39105411983850047</c:v>
                </c:pt>
                <c:pt idx="136">
                  <c:v>0.39602792010875337</c:v>
                </c:pt>
                <c:pt idx="137">
                  <c:v>0.40503196579025436</c:v>
                </c:pt>
                <c:pt idx="138">
                  <c:v>0.39703788528363287</c:v>
                </c:pt>
                <c:pt idx="139">
                  <c:v>0.39285608235177755</c:v>
                </c:pt>
                <c:pt idx="140">
                  <c:v>0.40742601358967045</c:v>
                </c:pt>
                <c:pt idx="141">
                  <c:v>0.38297958490615397</c:v>
                </c:pt>
                <c:pt idx="142">
                  <c:v>0.43708584926853555</c:v>
                </c:pt>
                <c:pt idx="143">
                  <c:v>0.40439102788065184</c:v>
                </c:pt>
                <c:pt idx="144">
                  <c:v>0.45231658348031728</c:v>
                </c:pt>
                <c:pt idx="145">
                  <c:v>0.41550257761660814</c:v>
                </c:pt>
                <c:pt idx="146">
                  <c:v>0.40007590284435973</c:v>
                </c:pt>
                <c:pt idx="147">
                  <c:v>0.37828342049179625</c:v>
                </c:pt>
                <c:pt idx="148">
                  <c:v>0.36248165604875632</c:v>
                </c:pt>
                <c:pt idx="149">
                  <c:v>0.39187856203419669</c:v>
                </c:pt>
                <c:pt idx="150">
                  <c:v>0.41286847367464452</c:v>
                </c:pt>
                <c:pt idx="151">
                  <c:v>0.37264967414450406</c:v>
                </c:pt>
                <c:pt idx="152">
                  <c:v>0.36812741104901425</c:v>
                </c:pt>
                <c:pt idx="153">
                  <c:v>0.43061777617263591</c:v>
                </c:pt>
                <c:pt idx="154">
                  <c:v>0.45152878321807793</c:v>
                </c:pt>
                <c:pt idx="155">
                  <c:v>0.40118042296303097</c:v>
                </c:pt>
                <c:pt idx="156">
                  <c:v>0.38054349950118777</c:v>
                </c:pt>
                <c:pt idx="157">
                  <c:v>0.36931141323949007</c:v>
                </c:pt>
                <c:pt idx="158">
                  <c:v>0.35078742445374245</c:v>
                </c:pt>
                <c:pt idx="159">
                  <c:v>0.38145745374661083</c:v>
                </c:pt>
                <c:pt idx="160">
                  <c:v>0.31946512053070081</c:v>
                </c:pt>
                <c:pt idx="161">
                  <c:v>0.36143669407252088</c:v>
                </c:pt>
                <c:pt idx="162">
                  <c:v>0.32532642263969841</c:v>
                </c:pt>
                <c:pt idx="163">
                  <c:v>0.39292455941149163</c:v>
                </c:pt>
                <c:pt idx="164">
                  <c:v>0.40164750902941032</c:v>
                </c:pt>
                <c:pt idx="165">
                  <c:v>0.31708151523619138</c:v>
                </c:pt>
                <c:pt idx="166">
                  <c:v>0.30829382873432276</c:v>
                </c:pt>
                <c:pt idx="167">
                  <c:v>0.30069441272778907</c:v>
                </c:pt>
                <c:pt idx="168">
                  <c:v>0.35602451339685759</c:v>
                </c:pt>
                <c:pt idx="169">
                  <c:v>0.32938885160580783</c:v>
                </c:pt>
                <c:pt idx="170">
                  <c:v>0.2923718260415803</c:v>
                </c:pt>
                <c:pt idx="171">
                  <c:v>0.35894411682111765</c:v>
                </c:pt>
                <c:pt idx="172">
                  <c:v>0.37550198218606862</c:v>
                </c:pt>
                <c:pt idx="173">
                  <c:v>0.41619361520181858</c:v>
                </c:pt>
                <c:pt idx="174">
                  <c:v>0.33257209348549938</c:v>
                </c:pt>
                <c:pt idx="175">
                  <c:v>0.4310671348015746</c:v>
                </c:pt>
                <c:pt idx="176">
                  <c:v>0.43179607617232935</c:v>
                </c:pt>
                <c:pt idx="177">
                  <c:v>0.34029457920170381</c:v>
                </c:pt>
                <c:pt idx="178">
                  <c:v>0.34027965125843068</c:v>
                </c:pt>
                <c:pt idx="179">
                  <c:v>0.30954628854409788</c:v>
                </c:pt>
                <c:pt idx="180">
                  <c:v>0.10086247533914137</c:v>
                </c:pt>
                <c:pt idx="181">
                  <c:v>0.1054499905464171</c:v>
                </c:pt>
                <c:pt idx="182">
                  <c:v>0.19226319097290881</c:v>
                </c:pt>
                <c:pt idx="183">
                  <c:v>0.15274757554652096</c:v>
                </c:pt>
                <c:pt idx="184">
                  <c:v>0.16720431024193971</c:v>
                </c:pt>
                <c:pt idx="185">
                  <c:v>0.20754465177608211</c:v>
                </c:pt>
                <c:pt idx="186">
                  <c:v>0.18191367005110967</c:v>
                </c:pt>
                <c:pt idx="187">
                  <c:v>0.15541626944037396</c:v>
                </c:pt>
                <c:pt idx="188">
                  <c:v>0.13373426459839238</c:v>
                </c:pt>
                <c:pt idx="189">
                  <c:v>0.1177377532289002</c:v>
                </c:pt>
                <c:pt idx="190">
                  <c:v>6.4744476437139306E-2</c:v>
                </c:pt>
                <c:pt idx="191">
                  <c:v>0.19491672851180644</c:v>
                </c:pt>
                <c:pt idx="192">
                  <c:v>0.34571186122602182</c:v>
                </c:pt>
                <c:pt idx="193">
                  <c:v>0.25686236062710038</c:v>
                </c:pt>
                <c:pt idx="194">
                  <c:v>0.15640768616524295</c:v>
                </c:pt>
                <c:pt idx="195">
                  <c:v>0.26204856002536131</c:v>
                </c:pt>
                <c:pt idx="196">
                  <c:v>0.16538454434066238</c:v>
                </c:pt>
                <c:pt idx="197">
                  <c:v>0.24339374106583841</c:v>
                </c:pt>
                <c:pt idx="198">
                  <c:v>0.25874172042856358</c:v>
                </c:pt>
                <c:pt idx="199">
                  <c:v>0.31247288659053435</c:v>
                </c:pt>
                <c:pt idx="200">
                  <c:v>0.26777002858015925</c:v>
                </c:pt>
                <c:pt idx="201">
                  <c:v>0.14168331593857136</c:v>
                </c:pt>
                <c:pt idx="202">
                  <c:v>0.30651396203915426</c:v>
                </c:pt>
                <c:pt idx="203">
                  <c:v>0.21500678661160391</c:v>
                </c:pt>
                <c:pt idx="204">
                  <c:v>0.20198549158820858</c:v>
                </c:pt>
                <c:pt idx="205">
                  <c:v>0.22656978527343091</c:v>
                </c:pt>
                <c:pt idx="206">
                  <c:v>0.30461603213082072</c:v>
                </c:pt>
                <c:pt idx="207">
                  <c:v>0.27656202103878041</c:v>
                </c:pt>
                <c:pt idx="208">
                  <c:v>0.27277287590530813</c:v>
                </c:pt>
                <c:pt idx="209">
                  <c:v>0.53524997752311843</c:v>
                </c:pt>
                <c:pt idx="210">
                  <c:v>1.2601409237048327</c:v>
                </c:pt>
                <c:pt idx="211">
                  <c:v>1.4564367308130113</c:v>
                </c:pt>
                <c:pt idx="212">
                  <c:v>1.5130534557815529</c:v>
                </c:pt>
                <c:pt idx="213">
                  <c:v>1.5535851440302653</c:v>
                </c:pt>
                <c:pt idx="214">
                  <c:v>1.7177703132334361</c:v>
                </c:pt>
                <c:pt idx="215">
                  <c:v>1.5762311354732181</c:v>
                </c:pt>
                <c:pt idx="216">
                  <c:v>1.5260509299471976</c:v>
                </c:pt>
                <c:pt idx="217">
                  <c:v>1.5697130684212521</c:v>
                </c:pt>
                <c:pt idx="218">
                  <c:v>1.7754097290644202</c:v>
                </c:pt>
                <c:pt idx="219">
                  <c:v>1.4245505928878333</c:v>
                </c:pt>
                <c:pt idx="220">
                  <c:v>1.4498227848101246</c:v>
                </c:pt>
                <c:pt idx="221">
                  <c:v>1.3394478033180621</c:v>
                </c:pt>
                <c:pt idx="222">
                  <c:v>1.2945356217639541</c:v>
                </c:pt>
                <c:pt idx="223">
                  <c:v>1.3796595569815342</c:v>
                </c:pt>
                <c:pt idx="224">
                  <c:v>1.1910181019518975</c:v>
                </c:pt>
                <c:pt idx="225">
                  <c:v>1.4861535216095798</c:v>
                </c:pt>
                <c:pt idx="226">
                  <c:v>1.4237284250578748</c:v>
                </c:pt>
                <c:pt idx="227">
                  <c:v>1.3898419725757853</c:v>
                </c:pt>
                <c:pt idx="228">
                  <c:v>1.1789855872770447</c:v>
                </c:pt>
                <c:pt idx="229">
                  <c:v>1.1363771006536489</c:v>
                </c:pt>
                <c:pt idx="230">
                  <c:v>1.4657274502442015</c:v>
                </c:pt>
                <c:pt idx="231">
                  <c:v>0.99250490711216555</c:v>
                </c:pt>
                <c:pt idx="232">
                  <c:v>1.100273820898851</c:v>
                </c:pt>
                <c:pt idx="233">
                  <c:v>1.3750772825373698</c:v>
                </c:pt>
                <c:pt idx="234">
                  <c:v>1.1339277508748358</c:v>
                </c:pt>
                <c:pt idx="235">
                  <c:v>1.232373542945558</c:v>
                </c:pt>
                <c:pt idx="236">
                  <c:v>0.91661616122870138</c:v>
                </c:pt>
                <c:pt idx="237">
                  <c:v>1.0549279552220088</c:v>
                </c:pt>
                <c:pt idx="238">
                  <c:v>0.77261271997906178</c:v>
                </c:pt>
                <c:pt idx="239">
                  <c:v>0.78031512581491669</c:v>
                </c:pt>
              </c:numCache>
            </c:numRef>
          </c:val>
        </c:ser>
        <c:ser>
          <c:idx val="21"/>
          <c:order val="21"/>
          <c:tx>
            <c:strRef>
              <c:f>ratio_data_2!$A$23</c:f>
              <c:strCache>
                <c:ptCount val="1"/>
                <c:pt idx="0">
                  <c:v>210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ratio_data_2!$B$23:$IG$23</c:f>
              <c:numCache>
                <c:formatCode>General</c:formatCode>
                <c:ptCount val="240"/>
                <c:pt idx="0">
                  <c:v>1.06866101950878</c:v>
                </c:pt>
                <c:pt idx="1">
                  <c:v>1.06109788765685</c:v>
                </c:pt>
                <c:pt idx="2">
                  <c:v>1.0572017549360988</c:v>
                </c:pt>
                <c:pt idx="3">
                  <c:v>1.0797298401372564</c:v>
                </c:pt>
                <c:pt idx="4">
                  <c:v>1.0656937663145638</c:v>
                </c:pt>
                <c:pt idx="5">
                  <c:v>1.0578309893892519</c:v>
                </c:pt>
                <c:pt idx="6">
                  <c:v>1.0566304517616387</c:v>
                </c:pt>
                <c:pt idx="7">
                  <c:v>1.059119994542602</c:v>
                </c:pt>
                <c:pt idx="8">
                  <c:v>1.0672891390750321</c:v>
                </c:pt>
                <c:pt idx="9">
                  <c:v>1.0647140672572224</c:v>
                </c:pt>
                <c:pt idx="10">
                  <c:v>1.0726682129377558</c:v>
                </c:pt>
                <c:pt idx="11">
                  <c:v>1.067348502042669</c:v>
                </c:pt>
                <c:pt idx="12">
                  <c:v>1.0679830107131358</c:v>
                </c:pt>
                <c:pt idx="13">
                  <c:v>1.0607406841155127</c:v>
                </c:pt>
                <c:pt idx="14">
                  <c:v>1.050636517943744</c:v>
                </c:pt>
                <c:pt idx="15">
                  <c:v>1.0661267131051555</c:v>
                </c:pt>
                <c:pt idx="16">
                  <c:v>1.0517596760679575</c:v>
                </c:pt>
                <c:pt idx="17">
                  <c:v>1.0767997349676992</c:v>
                </c:pt>
                <c:pt idx="18">
                  <c:v>1.0851949450976492</c:v>
                </c:pt>
                <c:pt idx="19">
                  <c:v>1.0808897666441455</c:v>
                </c:pt>
                <c:pt idx="20">
                  <c:v>1.0825796562677719</c:v>
                </c:pt>
                <c:pt idx="21">
                  <c:v>1.0772488232149937</c:v>
                </c:pt>
                <c:pt idx="22">
                  <c:v>1.0262701143350121</c:v>
                </c:pt>
                <c:pt idx="23">
                  <c:v>1.0439225705021118</c:v>
                </c:pt>
                <c:pt idx="24">
                  <c:v>1.0316474782538767</c:v>
                </c:pt>
                <c:pt idx="25">
                  <c:v>1.0383770009023281</c:v>
                </c:pt>
                <c:pt idx="26">
                  <c:v>1.0392473845524459</c:v>
                </c:pt>
                <c:pt idx="27">
                  <c:v>1.070936025821402</c:v>
                </c:pt>
                <c:pt idx="28">
                  <c:v>1.0613226652501557</c:v>
                </c:pt>
                <c:pt idx="29">
                  <c:v>1.0916559182458581</c:v>
                </c:pt>
                <c:pt idx="30">
                  <c:v>1.0724704447241724</c:v>
                </c:pt>
                <c:pt idx="31">
                  <c:v>1.0441775318099997</c:v>
                </c:pt>
                <c:pt idx="32">
                  <c:v>1.0346831161662742</c:v>
                </c:pt>
                <c:pt idx="33">
                  <c:v>0.99058368324759349</c:v>
                </c:pt>
                <c:pt idx="34">
                  <c:v>0.98466001560921301</c:v>
                </c:pt>
                <c:pt idx="35">
                  <c:v>0.9497096109030142</c:v>
                </c:pt>
                <c:pt idx="36">
                  <c:v>0.94043045713400164</c:v>
                </c:pt>
                <c:pt idx="37">
                  <c:v>0.89561833410668135</c:v>
                </c:pt>
                <c:pt idx="38">
                  <c:v>0.83643918494441549</c:v>
                </c:pt>
                <c:pt idx="39">
                  <c:v>0.79123787024419656</c:v>
                </c:pt>
                <c:pt idx="40">
                  <c:v>0.70766115960651033</c:v>
                </c:pt>
                <c:pt idx="41">
                  <c:v>0.59608450414828051</c:v>
                </c:pt>
                <c:pt idx="42">
                  <c:v>0.50076291223850411</c:v>
                </c:pt>
                <c:pt idx="43">
                  <c:v>0.42313192277673073</c:v>
                </c:pt>
                <c:pt idx="44">
                  <c:v>0.36511061032796177</c:v>
                </c:pt>
                <c:pt idx="45">
                  <c:v>0.3203339571737604</c:v>
                </c:pt>
                <c:pt idx="46">
                  <c:v>0.29355244847922601</c:v>
                </c:pt>
                <c:pt idx="47">
                  <c:v>0.25122223160145751</c:v>
                </c:pt>
                <c:pt idx="48">
                  <c:v>0.21594096917402308</c:v>
                </c:pt>
                <c:pt idx="49">
                  <c:v>0.19921626617375229</c:v>
                </c:pt>
                <c:pt idx="50">
                  <c:v>0.17312930284613617</c:v>
                </c:pt>
                <c:pt idx="51">
                  <c:v>0.14918917646689644</c:v>
                </c:pt>
                <c:pt idx="52">
                  <c:v>0.13231596744483673</c:v>
                </c:pt>
                <c:pt idx="53">
                  <c:v>0.112827879090682</c:v>
                </c:pt>
                <c:pt idx="54">
                  <c:v>9.9430004361099236E-2</c:v>
                </c:pt>
                <c:pt idx="55">
                  <c:v>8.9615699841063767E-2</c:v>
                </c:pt>
                <c:pt idx="56">
                  <c:v>9.4716752055593767E-2</c:v>
                </c:pt>
                <c:pt idx="57">
                  <c:v>0.10456011784657666</c:v>
                </c:pt>
                <c:pt idx="58">
                  <c:v>0.11389735201433998</c:v>
                </c:pt>
                <c:pt idx="59">
                  <c:v>0.12713357689421517</c:v>
                </c:pt>
                <c:pt idx="60">
                  <c:v>0.16654029271733431</c:v>
                </c:pt>
                <c:pt idx="61">
                  <c:v>0.22874044527328821</c:v>
                </c:pt>
                <c:pt idx="62">
                  <c:v>0.2852383498539876</c:v>
                </c:pt>
                <c:pt idx="63">
                  <c:v>0.35128802788585761</c:v>
                </c:pt>
                <c:pt idx="64">
                  <c:v>0.39481212272465083</c:v>
                </c:pt>
                <c:pt idx="65">
                  <c:v>0.44942061680816997</c:v>
                </c:pt>
                <c:pt idx="66">
                  <c:v>0.50439183275400856</c:v>
                </c:pt>
                <c:pt idx="67">
                  <c:v>0.55850805226375067</c:v>
                </c:pt>
                <c:pt idx="68">
                  <c:v>0.47947279799585951</c:v>
                </c:pt>
                <c:pt idx="69">
                  <c:v>0.36869529475741786</c:v>
                </c:pt>
                <c:pt idx="70">
                  <c:v>0.33233239013686067</c:v>
                </c:pt>
                <c:pt idx="71">
                  <c:v>0.32923205777583092</c:v>
                </c:pt>
                <c:pt idx="72">
                  <c:v>0.33964590845248632</c:v>
                </c:pt>
                <c:pt idx="73">
                  <c:v>0.33527816519448467</c:v>
                </c:pt>
                <c:pt idx="74">
                  <c:v>0.30861228179458555</c:v>
                </c:pt>
                <c:pt idx="75">
                  <c:v>0.29920681021821038</c:v>
                </c:pt>
                <c:pt idx="76">
                  <c:v>0.35424229555656012</c:v>
                </c:pt>
                <c:pt idx="77">
                  <c:v>0.36411955274584407</c:v>
                </c:pt>
                <c:pt idx="78">
                  <c:v>0.37212314934629037</c:v>
                </c:pt>
                <c:pt idx="79">
                  <c:v>0.26993850760056692</c:v>
                </c:pt>
                <c:pt idx="80">
                  <c:v>0.13039909228792101</c:v>
                </c:pt>
                <c:pt idx="81">
                  <c:v>0.24132759175375437</c:v>
                </c:pt>
                <c:pt idx="82">
                  <c:v>0.23976587577789374</c:v>
                </c:pt>
                <c:pt idx="83">
                  <c:v>0.26549757025142617</c:v>
                </c:pt>
                <c:pt idx="84">
                  <c:v>0.29061355131535432</c:v>
                </c:pt>
                <c:pt idx="85">
                  <c:v>0.26784871144491712</c:v>
                </c:pt>
                <c:pt idx="86">
                  <c:v>0.27729231721420528</c:v>
                </c:pt>
                <c:pt idx="87">
                  <c:v>0.27403766006182601</c:v>
                </c:pt>
                <c:pt idx="88">
                  <c:v>0.30289975060305002</c:v>
                </c:pt>
                <c:pt idx="89">
                  <c:v>0.32112207880077936</c:v>
                </c:pt>
                <c:pt idx="90">
                  <c:v>0.32705698932289001</c:v>
                </c:pt>
                <c:pt idx="91">
                  <c:v>0.31235519182414723</c:v>
                </c:pt>
                <c:pt idx="92">
                  <c:v>0.32381142501846955</c:v>
                </c:pt>
                <c:pt idx="93">
                  <c:v>0.30744889375871454</c:v>
                </c:pt>
                <c:pt idx="94">
                  <c:v>0.32124834741585567</c:v>
                </c:pt>
                <c:pt idx="95">
                  <c:v>0.3329334578695749</c:v>
                </c:pt>
                <c:pt idx="96">
                  <c:v>0.32130281913289194</c:v>
                </c:pt>
                <c:pt idx="97">
                  <c:v>0.33146697769857048</c:v>
                </c:pt>
                <c:pt idx="98">
                  <c:v>0.33861730934868522</c:v>
                </c:pt>
                <c:pt idx="99">
                  <c:v>0.36098078697045283</c:v>
                </c:pt>
                <c:pt idx="100">
                  <c:v>0.35883116456776631</c:v>
                </c:pt>
                <c:pt idx="101">
                  <c:v>0.35434842965732288</c:v>
                </c:pt>
                <c:pt idx="102">
                  <c:v>0.34590145588100635</c:v>
                </c:pt>
                <c:pt idx="103">
                  <c:v>0.35006552846932604</c:v>
                </c:pt>
                <c:pt idx="104">
                  <c:v>0.35433957638502328</c:v>
                </c:pt>
                <c:pt idx="105">
                  <c:v>0.35980998908470596</c:v>
                </c:pt>
                <c:pt idx="106">
                  <c:v>0.32669697831561362</c:v>
                </c:pt>
                <c:pt idx="107">
                  <c:v>0.3300674747194558</c:v>
                </c:pt>
                <c:pt idx="108">
                  <c:v>0.32957012705379818</c:v>
                </c:pt>
                <c:pt idx="109">
                  <c:v>0.34020789879327634</c:v>
                </c:pt>
                <c:pt idx="110">
                  <c:v>0.37120561217194886</c:v>
                </c:pt>
                <c:pt idx="111">
                  <c:v>0.33301547374138946</c:v>
                </c:pt>
                <c:pt idx="112">
                  <c:v>0.32798973350055377</c:v>
                </c:pt>
                <c:pt idx="113">
                  <c:v>0.3315184801299399</c:v>
                </c:pt>
                <c:pt idx="114">
                  <c:v>0.34652502482812875</c:v>
                </c:pt>
                <c:pt idx="115">
                  <c:v>0.35619024026409396</c:v>
                </c:pt>
                <c:pt idx="116">
                  <c:v>0.36381481035652602</c:v>
                </c:pt>
                <c:pt idx="117">
                  <c:v>0.35229693023461706</c:v>
                </c:pt>
                <c:pt idx="118">
                  <c:v>0.38165999009251805</c:v>
                </c:pt>
                <c:pt idx="119">
                  <c:v>0.37237323419424589</c:v>
                </c:pt>
                <c:pt idx="120">
                  <c:v>0.34542329875201377</c:v>
                </c:pt>
                <c:pt idx="121">
                  <c:v>0.36784504964495696</c:v>
                </c:pt>
                <c:pt idx="122">
                  <c:v>0.37395819656244</c:v>
                </c:pt>
                <c:pt idx="123">
                  <c:v>0.35783402502722123</c:v>
                </c:pt>
                <c:pt idx="124">
                  <c:v>0.37726989066919531</c:v>
                </c:pt>
                <c:pt idx="125">
                  <c:v>0.37102604172879888</c:v>
                </c:pt>
                <c:pt idx="126">
                  <c:v>0.38595331745583733</c:v>
                </c:pt>
                <c:pt idx="127">
                  <c:v>0.4257817899658855</c:v>
                </c:pt>
                <c:pt idx="128">
                  <c:v>0.52127353036652868</c:v>
                </c:pt>
                <c:pt idx="129">
                  <c:v>0.55991511254917392</c:v>
                </c:pt>
                <c:pt idx="130">
                  <c:v>0.50314270733972188</c:v>
                </c:pt>
                <c:pt idx="131">
                  <c:v>0.45592050259178751</c:v>
                </c:pt>
                <c:pt idx="132">
                  <c:v>0.44042062776059782</c:v>
                </c:pt>
                <c:pt idx="133">
                  <c:v>0.41941097115486814</c:v>
                </c:pt>
                <c:pt idx="134">
                  <c:v>0.42229803817241218</c:v>
                </c:pt>
                <c:pt idx="135">
                  <c:v>0.35454885006489739</c:v>
                </c:pt>
                <c:pt idx="136">
                  <c:v>0.37460259755781855</c:v>
                </c:pt>
                <c:pt idx="137">
                  <c:v>0.38267997672138537</c:v>
                </c:pt>
                <c:pt idx="138">
                  <c:v>0.40018500147465014</c:v>
                </c:pt>
                <c:pt idx="139">
                  <c:v>0.38340182897739405</c:v>
                </c:pt>
                <c:pt idx="140">
                  <c:v>0.38423040492540894</c:v>
                </c:pt>
                <c:pt idx="141">
                  <c:v>0.35691244524734683</c:v>
                </c:pt>
                <c:pt idx="142">
                  <c:v>0.34810737313040108</c:v>
                </c:pt>
                <c:pt idx="143">
                  <c:v>0.40082857590296411</c:v>
                </c:pt>
                <c:pt idx="144">
                  <c:v>0.39474428437425746</c:v>
                </c:pt>
                <c:pt idx="145">
                  <c:v>0.38428813448408788</c:v>
                </c:pt>
                <c:pt idx="146">
                  <c:v>0.37409045923868933</c:v>
                </c:pt>
                <c:pt idx="147">
                  <c:v>0.32787963391510866</c:v>
                </c:pt>
                <c:pt idx="148">
                  <c:v>0.37100847728726943</c:v>
                </c:pt>
                <c:pt idx="149">
                  <c:v>0.45576833857415328</c:v>
                </c:pt>
                <c:pt idx="150">
                  <c:v>0.41716395097866682</c:v>
                </c:pt>
                <c:pt idx="151">
                  <c:v>0.34469229896361298</c:v>
                </c:pt>
                <c:pt idx="152">
                  <c:v>0.40961505482539923</c:v>
                </c:pt>
                <c:pt idx="153">
                  <c:v>0.4327590664490879</c:v>
                </c:pt>
                <c:pt idx="154">
                  <c:v>0.46062122446623521</c:v>
                </c:pt>
                <c:pt idx="155">
                  <c:v>0.3854718088332455</c:v>
                </c:pt>
                <c:pt idx="156">
                  <c:v>0.41646972258903897</c:v>
                </c:pt>
                <c:pt idx="157">
                  <c:v>0.37533681081095105</c:v>
                </c:pt>
                <c:pt idx="158">
                  <c:v>0.44229723901390366</c:v>
                </c:pt>
                <c:pt idx="159">
                  <c:v>0.42438711175775573</c:v>
                </c:pt>
                <c:pt idx="160">
                  <c:v>0.42035517680914253</c:v>
                </c:pt>
                <c:pt idx="161">
                  <c:v>0.37762874201219282</c:v>
                </c:pt>
                <c:pt idx="162">
                  <c:v>0.41483126373463525</c:v>
                </c:pt>
                <c:pt idx="163">
                  <c:v>0.4484739160645278</c:v>
                </c:pt>
                <c:pt idx="164">
                  <c:v>0.39867596376788295</c:v>
                </c:pt>
                <c:pt idx="165">
                  <c:v>0.37694297615949623</c:v>
                </c:pt>
                <c:pt idx="166">
                  <c:v>0.37062720488877582</c:v>
                </c:pt>
                <c:pt idx="167">
                  <c:v>0.36573327775544062</c:v>
                </c:pt>
                <c:pt idx="168">
                  <c:v>0.33554093591357265</c:v>
                </c:pt>
                <c:pt idx="169">
                  <c:v>0.26989986528876014</c:v>
                </c:pt>
                <c:pt idx="170">
                  <c:v>0.29934562831448996</c:v>
                </c:pt>
                <c:pt idx="171">
                  <c:v>0.31402673659607272</c:v>
                </c:pt>
                <c:pt idx="172">
                  <c:v>0.36344369631551882</c:v>
                </c:pt>
                <c:pt idx="173">
                  <c:v>0.36106717179306752</c:v>
                </c:pt>
                <c:pt idx="174">
                  <c:v>0.35687942378092197</c:v>
                </c:pt>
                <c:pt idx="175">
                  <c:v>0.42579356523649331</c:v>
                </c:pt>
                <c:pt idx="176">
                  <c:v>0.33347507246505942</c:v>
                </c:pt>
                <c:pt idx="177">
                  <c:v>0.27720719831415586</c:v>
                </c:pt>
                <c:pt idx="178">
                  <c:v>0.32356894175126905</c:v>
                </c:pt>
                <c:pt idx="179">
                  <c:v>0.28682268656716492</c:v>
                </c:pt>
                <c:pt idx="180">
                  <c:v>0.38074818240408881</c:v>
                </c:pt>
                <c:pt idx="181">
                  <c:v>0.33090050033457652</c:v>
                </c:pt>
                <c:pt idx="182">
                  <c:v>0.37358838008981893</c:v>
                </c:pt>
                <c:pt idx="183">
                  <c:v>0.30115382904777338</c:v>
                </c:pt>
                <c:pt idx="184">
                  <c:v>0.36217804073685611</c:v>
                </c:pt>
                <c:pt idx="185">
                  <c:v>0.34978208415020418</c:v>
                </c:pt>
                <c:pt idx="186">
                  <c:v>0.36398780571598116</c:v>
                </c:pt>
                <c:pt idx="187">
                  <c:v>0.26043736704020082</c:v>
                </c:pt>
                <c:pt idx="188">
                  <c:v>0.26051502302799912</c:v>
                </c:pt>
                <c:pt idx="189">
                  <c:v>0.25035740188924993</c:v>
                </c:pt>
                <c:pt idx="190">
                  <c:v>0.24414116785527087</c:v>
                </c:pt>
                <c:pt idx="191">
                  <c:v>0.25902662132051191</c:v>
                </c:pt>
                <c:pt idx="192">
                  <c:v>0.32648938751416989</c:v>
                </c:pt>
                <c:pt idx="193">
                  <c:v>0.19531205521651818</c:v>
                </c:pt>
                <c:pt idx="194">
                  <c:v>0.24877180377599517</c:v>
                </c:pt>
                <c:pt idx="195">
                  <c:v>0.36143270361024388</c:v>
                </c:pt>
                <c:pt idx="196">
                  <c:v>0.3403352030931413</c:v>
                </c:pt>
                <c:pt idx="197">
                  <c:v>0.42671200843420298</c:v>
                </c:pt>
                <c:pt idx="198">
                  <c:v>0.44400986990758012</c:v>
                </c:pt>
                <c:pt idx="199">
                  <c:v>0.51819277539768727</c:v>
                </c:pt>
                <c:pt idx="200">
                  <c:v>0.49435958718909773</c:v>
                </c:pt>
                <c:pt idx="201">
                  <c:v>0.44455284552845531</c:v>
                </c:pt>
                <c:pt idx="202">
                  <c:v>0.47475139694760937</c:v>
                </c:pt>
                <c:pt idx="203">
                  <c:v>0.46637550193035338</c:v>
                </c:pt>
                <c:pt idx="204">
                  <c:v>0.38166995774912038</c:v>
                </c:pt>
                <c:pt idx="205">
                  <c:v>0.35163812555755736</c:v>
                </c:pt>
                <c:pt idx="206">
                  <c:v>0.49412717297904796</c:v>
                </c:pt>
                <c:pt idx="207">
                  <c:v>0.48253118638263331</c:v>
                </c:pt>
                <c:pt idx="208">
                  <c:v>0.50285868723286853</c:v>
                </c:pt>
                <c:pt idx="209">
                  <c:v>0.87695319714823983</c:v>
                </c:pt>
                <c:pt idx="210">
                  <c:v>1.0021504845205711</c:v>
                </c:pt>
                <c:pt idx="211">
                  <c:v>1.0622579481691281</c:v>
                </c:pt>
                <c:pt idx="212">
                  <c:v>1.4866285142661879</c:v>
                </c:pt>
                <c:pt idx="213">
                  <c:v>1.5599260392378178</c:v>
                </c:pt>
                <c:pt idx="214">
                  <c:v>1.856707498070568</c:v>
                </c:pt>
                <c:pt idx="215">
                  <c:v>1.8417368061874411</c:v>
                </c:pt>
                <c:pt idx="216">
                  <c:v>1.8092781499291215</c:v>
                </c:pt>
                <c:pt idx="217">
                  <c:v>1.9549452467957806</c:v>
                </c:pt>
                <c:pt idx="218">
                  <c:v>2.0702949744865911</c:v>
                </c:pt>
                <c:pt idx="219">
                  <c:v>1.8025287657526738</c:v>
                </c:pt>
                <c:pt idx="220">
                  <c:v>1.4535498735466752</c:v>
                </c:pt>
                <c:pt idx="221">
                  <c:v>1.4119018450922516</c:v>
                </c:pt>
                <c:pt idx="222">
                  <c:v>1.345779199496572</c:v>
                </c:pt>
                <c:pt idx="223">
                  <c:v>1.2467324540074658</c:v>
                </c:pt>
                <c:pt idx="224">
                  <c:v>1.2268657769623619</c:v>
                </c:pt>
                <c:pt idx="225">
                  <c:v>1.5958339008775855</c:v>
                </c:pt>
                <c:pt idx="226">
                  <c:v>1.5542167644026981</c:v>
                </c:pt>
                <c:pt idx="227">
                  <c:v>1.3953923586829118</c:v>
                </c:pt>
                <c:pt idx="228">
                  <c:v>1.5399675889974818</c:v>
                </c:pt>
                <c:pt idx="229">
                  <c:v>1.1329088539055461</c:v>
                </c:pt>
                <c:pt idx="230">
                  <c:v>1.1174816468934117</c:v>
                </c:pt>
                <c:pt idx="231">
                  <c:v>1.1508810186376073</c:v>
                </c:pt>
                <c:pt idx="232">
                  <c:v>0.93019857873414369</c:v>
                </c:pt>
                <c:pt idx="233">
                  <c:v>1.1660876653573053</c:v>
                </c:pt>
                <c:pt idx="234">
                  <c:v>1.6522844191941499</c:v>
                </c:pt>
                <c:pt idx="235">
                  <c:v>1.2218391826945172</c:v>
                </c:pt>
                <c:pt idx="236">
                  <c:v>0.91290757115225063</c:v>
                </c:pt>
                <c:pt idx="237">
                  <c:v>0.89036393131245051</c:v>
                </c:pt>
                <c:pt idx="238">
                  <c:v>0.7762138469611386</c:v>
                </c:pt>
                <c:pt idx="239">
                  <c:v>0.66100051435898521</c:v>
                </c:pt>
              </c:numCache>
            </c:numRef>
          </c:val>
        </c:ser>
        <c:ser>
          <c:idx val="22"/>
          <c:order val="22"/>
          <c:tx>
            <c:strRef>
              <c:f>ratio_data_2!$A$24</c:f>
              <c:strCache>
                <c:ptCount val="1"/>
                <c:pt idx="0">
                  <c:v>220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ratio_data_2!$B$24:$IG$24</c:f>
              <c:numCache>
                <c:formatCode>General</c:formatCode>
                <c:ptCount val="240"/>
                <c:pt idx="0">
                  <c:v>1.059631788794813</c:v>
                </c:pt>
                <c:pt idx="1">
                  <c:v>1.079246465432931</c:v>
                </c:pt>
                <c:pt idx="2">
                  <c:v>1.0838881868971579</c:v>
                </c:pt>
                <c:pt idx="3">
                  <c:v>1.0820124677208605</c:v>
                </c:pt>
                <c:pt idx="4">
                  <c:v>1.0684152978072139</c:v>
                </c:pt>
                <c:pt idx="5">
                  <c:v>1.0662673328364662</c:v>
                </c:pt>
                <c:pt idx="6">
                  <c:v>1.0543714470304186</c:v>
                </c:pt>
                <c:pt idx="7">
                  <c:v>1.0363802169839111</c:v>
                </c:pt>
                <c:pt idx="8">
                  <c:v>1.0573892772416138</c:v>
                </c:pt>
                <c:pt idx="9">
                  <c:v>1.064419022768134</c:v>
                </c:pt>
                <c:pt idx="10">
                  <c:v>1.0643623930317849</c:v>
                </c:pt>
                <c:pt idx="11">
                  <c:v>1.0721020160595287</c:v>
                </c:pt>
                <c:pt idx="12">
                  <c:v>1.094441107950608</c:v>
                </c:pt>
                <c:pt idx="13">
                  <c:v>1.0427175489667364</c:v>
                </c:pt>
                <c:pt idx="14">
                  <c:v>1.0308957401483654</c:v>
                </c:pt>
                <c:pt idx="15">
                  <c:v>1.0476412442445484</c:v>
                </c:pt>
                <c:pt idx="16">
                  <c:v>1.0694172280434509</c:v>
                </c:pt>
                <c:pt idx="17">
                  <c:v>1.0635057449726804</c:v>
                </c:pt>
                <c:pt idx="18">
                  <c:v>1.0736600405741485</c:v>
                </c:pt>
                <c:pt idx="19">
                  <c:v>1.0605236485179517</c:v>
                </c:pt>
                <c:pt idx="20">
                  <c:v>1.0534493887530558</c:v>
                </c:pt>
                <c:pt idx="21">
                  <c:v>1.0561910158463432</c:v>
                </c:pt>
                <c:pt idx="22">
                  <c:v>1.0791079739851441</c:v>
                </c:pt>
                <c:pt idx="23">
                  <c:v>1.0473269362577107</c:v>
                </c:pt>
                <c:pt idx="24">
                  <c:v>1.0296159358733041</c:v>
                </c:pt>
                <c:pt idx="25">
                  <c:v>1.0488312717512793</c:v>
                </c:pt>
                <c:pt idx="26">
                  <c:v>1.0378671302803877</c:v>
                </c:pt>
                <c:pt idx="27">
                  <c:v>1.0588875969562752</c:v>
                </c:pt>
                <c:pt idx="28">
                  <c:v>1.0616727475325096</c:v>
                </c:pt>
                <c:pt idx="29">
                  <c:v>1.0457893641211229</c:v>
                </c:pt>
                <c:pt idx="30">
                  <c:v>1.0321674322856107</c:v>
                </c:pt>
                <c:pt idx="31">
                  <c:v>1.0258077866792799</c:v>
                </c:pt>
                <c:pt idx="32">
                  <c:v>1.030264136904762</c:v>
                </c:pt>
                <c:pt idx="33">
                  <c:v>0.9877069257798583</c:v>
                </c:pt>
                <c:pt idx="34">
                  <c:v>0.971794997102705</c:v>
                </c:pt>
                <c:pt idx="35">
                  <c:v>0.94392825235379285</c:v>
                </c:pt>
                <c:pt idx="36">
                  <c:v>0.92476198744103955</c:v>
                </c:pt>
                <c:pt idx="37">
                  <c:v>0.91345569964497164</c:v>
                </c:pt>
                <c:pt idx="38">
                  <c:v>0.83892210981024429</c:v>
                </c:pt>
                <c:pt idx="39">
                  <c:v>0.75293760976833668</c:v>
                </c:pt>
                <c:pt idx="40">
                  <c:v>0.67901722677209864</c:v>
                </c:pt>
                <c:pt idx="41">
                  <c:v>0.57808179186298259</c:v>
                </c:pt>
                <c:pt idx="42">
                  <c:v>0.48106919047893593</c:v>
                </c:pt>
                <c:pt idx="43">
                  <c:v>0.40746853101870711</c:v>
                </c:pt>
                <c:pt idx="44">
                  <c:v>0.35396606004760911</c:v>
                </c:pt>
                <c:pt idx="45">
                  <c:v>0.31362822644675142</c:v>
                </c:pt>
                <c:pt idx="46">
                  <c:v>0.27482441561725129</c:v>
                </c:pt>
                <c:pt idx="47">
                  <c:v>0.24505496981166094</c:v>
                </c:pt>
                <c:pt idx="48">
                  <c:v>0.21146336822074221</c:v>
                </c:pt>
                <c:pt idx="49">
                  <c:v>0.1986757295206841</c:v>
                </c:pt>
                <c:pt idx="50">
                  <c:v>0.17023666257471171</c:v>
                </c:pt>
                <c:pt idx="51">
                  <c:v>0.14861439595567891</c:v>
                </c:pt>
                <c:pt idx="52">
                  <c:v>0.12654404147286699</c:v>
                </c:pt>
                <c:pt idx="53">
                  <c:v>0.11232835913780589</c:v>
                </c:pt>
                <c:pt idx="54">
                  <c:v>9.9143947506942803E-2</c:v>
                </c:pt>
                <c:pt idx="55">
                  <c:v>9.7091563125495745E-2</c:v>
                </c:pt>
                <c:pt idx="56">
                  <c:v>9.0399905881430223E-2</c:v>
                </c:pt>
                <c:pt idx="57">
                  <c:v>0.10644026106233562</c:v>
                </c:pt>
                <c:pt idx="58">
                  <c:v>0.11562339710100875</c:v>
                </c:pt>
                <c:pt idx="59">
                  <c:v>0.13644759650596291</c:v>
                </c:pt>
                <c:pt idx="60">
                  <c:v>0.18340270916521029</c:v>
                </c:pt>
                <c:pt idx="61">
                  <c:v>0.23675503753327479</c:v>
                </c:pt>
                <c:pt idx="62">
                  <c:v>0.2903226151585625</c:v>
                </c:pt>
                <c:pt idx="63">
                  <c:v>0.35221013385726341</c:v>
                </c:pt>
                <c:pt idx="64">
                  <c:v>0.38171775985598322</c:v>
                </c:pt>
                <c:pt idx="65">
                  <c:v>0.41680683821507775</c:v>
                </c:pt>
                <c:pt idx="66">
                  <c:v>0.48986250549645544</c:v>
                </c:pt>
                <c:pt idx="67">
                  <c:v>0.54559540389972161</c:v>
                </c:pt>
                <c:pt idx="68">
                  <c:v>0.44587843008636718</c:v>
                </c:pt>
                <c:pt idx="69">
                  <c:v>0.35526385127623122</c:v>
                </c:pt>
                <c:pt idx="70">
                  <c:v>0.30615751446201805</c:v>
                </c:pt>
                <c:pt idx="71">
                  <c:v>0.30811651378207472</c:v>
                </c:pt>
                <c:pt idx="72">
                  <c:v>0.30196237683210642</c:v>
                </c:pt>
                <c:pt idx="73">
                  <c:v>0.33964327021601182</c:v>
                </c:pt>
                <c:pt idx="74">
                  <c:v>0.33230533070900214</c:v>
                </c:pt>
                <c:pt idx="75">
                  <c:v>0.31468699804360212</c:v>
                </c:pt>
                <c:pt idx="76">
                  <c:v>0.3502238829547385</c:v>
                </c:pt>
                <c:pt idx="77">
                  <c:v>0.35595066376037415</c:v>
                </c:pt>
                <c:pt idx="78">
                  <c:v>0.37278483763928627</c:v>
                </c:pt>
                <c:pt idx="79">
                  <c:v>0.26402633581539281</c:v>
                </c:pt>
                <c:pt idx="80">
                  <c:v>0.12867457194214332</c:v>
                </c:pt>
                <c:pt idx="81">
                  <c:v>0.22385413166122844</c:v>
                </c:pt>
                <c:pt idx="82">
                  <c:v>0.21936673075425731</c:v>
                </c:pt>
                <c:pt idx="83">
                  <c:v>0.26491517261547132</c:v>
                </c:pt>
                <c:pt idx="84">
                  <c:v>0.26890668243778637</c:v>
                </c:pt>
                <c:pt idx="85">
                  <c:v>0.25802920743712643</c:v>
                </c:pt>
                <c:pt idx="86">
                  <c:v>0.26835411792340841</c:v>
                </c:pt>
                <c:pt idx="87">
                  <c:v>0.28937134474199527</c:v>
                </c:pt>
                <c:pt idx="88">
                  <c:v>0.32280313395131038</c:v>
                </c:pt>
                <c:pt idx="89">
                  <c:v>0.32949780721731398</c:v>
                </c:pt>
                <c:pt idx="90">
                  <c:v>0.33354120927569791</c:v>
                </c:pt>
                <c:pt idx="91">
                  <c:v>0.31695407841775713</c:v>
                </c:pt>
                <c:pt idx="92">
                  <c:v>0.31549010909692432</c:v>
                </c:pt>
                <c:pt idx="93">
                  <c:v>0.32063563161055852</c:v>
                </c:pt>
                <c:pt idx="94">
                  <c:v>0.35436936021383797</c:v>
                </c:pt>
                <c:pt idx="95">
                  <c:v>0.32984661503617002</c:v>
                </c:pt>
                <c:pt idx="96">
                  <c:v>0.32282084366994934</c:v>
                </c:pt>
                <c:pt idx="97">
                  <c:v>0.32762298168425935</c:v>
                </c:pt>
                <c:pt idx="98">
                  <c:v>0.31975202832534211</c:v>
                </c:pt>
                <c:pt idx="99">
                  <c:v>0.3562648891076054</c:v>
                </c:pt>
                <c:pt idx="100">
                  <c:v>0.343131238541454</c:v>
                </c:pt>
                <c:pt idx="101">
                  <c:v>0.33426723510660822</c:v>
                </c:pt>
                <c:pt idx="102">
                  <c:v>0.33941996878825575</c:v>
                </c:pt>
                <c:pt idx="103">
                  <c:v>0.35095408109979537</c:v>
                </c:pt>
                <c:pt idx="104">
                  <c:v>0.31833510995451675</c:v>
                </c:pt>
                <c:pt idx="105">
                  <c:v>0.33722528647028882</c:v>
                </c:pt>
                <c:pt idx="106">
                  <c:v>0.32461569410191032</c:v>
                </c:pt>
                <c:pt idx="107">
                  <c:v>0.339852529424435</c:v>
                </c:pt>
                <c:pt idx="108">
                  <c:v>0.34979712422449927</c:v>
                </c:pt>
                <c:pt idx="109">
                  <c:v>0.36446096826559615</c:v>
                </c:pt>
                <c:pt idx="110">
                  <c:v>0.36469002448261001</c:v>
                </c:pt>
                <c:pt idx="111">
                  <c:v>0.35599406591758775</c:v>
                </c:pt>
                <c:pt idx="112">
                  <c:v>0.33826363162100231</c:v>
                </c:pt>
                <c:pt idx="113">
                  <c:v>0.3417954822800795</c:v>
                </c:pt>
                <c:pt idx="114">
                  <c:v>0.36672429363240538</c:v>
                </c:pt>
                <c:pt idx="115">
                  <c:v>0.36145087091360489</c:v>
                </c:pt>
                <c:pt idx="116">
                  <c:v>0.35575253460733725</c:v>
                </c:pt>
                <c:pt idx="117">
                  <c:v>0.35678214321785789</c:v>
                </c:pt>
                <c:pt idx="118">
                  <c:v>0.37251357790241185</c:v>
                </c:pt>
                <c:pt idx="119">
                  <c:v>0.37536546782064184</c:v>
                </c:pt>
                <c:pt idx="120">
                  <c:v>0.35970354553354372</c:v>
                </c:pt>
                <c:pt idx="121">
                  <c:v>0.35163545712442018</c:v>
                </c:pt>
                <c:pt idx="122">
                  <c:v>0.36088373698423115</c:v>
                </c:pt>
                <c:pt idx="123">
                  <c:v>0.35538238923982934</c:v>
                </c:pt>
                <c:pt idx="124">
                  <c:v>0.33594954472980354</c:v>
                </c:pt>
                <c:pt idx="125">
                  <c:v>0.35736767924541191</c:v>
                </c:pt>
                <c:pt idx="126">
                  <c:v>0.36288041997010739</c:v>
                </c:pt>
                <c:pt idx="127">
                  <c:v>0.39233367143350811</c:v>
                </c:pt>
                <c:pt idx="128">
                  <c:v>0.48784197979339361</c:v>
                </c:pt>
                <c:pt idx="129">
                  <c:v>0.54848359978724581</c:v>
                </c:pt>
                <c:pt idx="130">
                  <c:v>0.50364019108105751</c:v>
                </c:pt>
                <c:pt idx="131">
                  <c:v>0.44785178423042282</c:v>
                </c:pt>
                <c:pt idx="132">
                  <c:v>0.43903125809233329</c:v>
                </c:pt>
                <c:pt idx="133">
                  <c:v>0.45175318821556826</c:v>
                </c:pt>
                <c:pt idx="134">
                  <c:v>0.4340906773911184</c:v>
                </c:pt>
                <c:pt idx="135">
                  <c:v>0.38712723636442753</c:v>
                </c:pt>
                <c:pt idx="136">
                  <c:v>0.3784293722828172</c:v>
                </c:pt>
                <c:pt idx="137">
                  <c:v>0.35789553427857851</c:v>
                </c:pt>
                <c:pt idx="138">
                  <c:v>0.31409128630705457</c:v>
                </c:pt>
                <c:pt idx="139">
                  <c:v>0.34359416286985089</c:v>
                </c:pt>
                <c:pt idx="140">
                  <c:v>0.41526316395367641</c:v>
                </c:pt>
                <c:pt idx="141">
                  <c:v>0.3614302468808383</c:v>
                </c:pt>
                <c:pt idx="142">
                  <c:v>0.35453590527119933</c:v>
                </c:pt>
                <c:pt idx="143">
                  <c:v>0.37592885300222906</c:v>
                </c:pt>
                <c:pt idx="144">
                  <c:v>0.37725922810649926</c:v>
                </c:pt>
                <c:pt idx="145">
                  <c:v>0.44972190185012045</c:v>
                </c:pt>
                <c:pt idx="146">
                  <c:v>0.40710002924831828</c:v>
                </c:pt>
                <c:pt idx="147">
                  <c:v>0.43675069755143792</c:v>
                </c:pt>
                <c:pt idx="148">
                  <c:v>0.42305726556361661</c:v>
                </c:pt>
                <c:pt idx="149">
                  <c:v>0.39593065080811485</c:v>
                </c:pt>
                <c:pt idx="150">
                  <c:v>0.3907921028179559</c:v>
                </c:pt>
                <c:pt idx="151">
                  <c:v>0.41797840534724895</c:v>
                </c:pt>
                <c:pt idx="152">
                  <c:v>0.39122514999529912</c:v>
                </c:pt>
                <c:pt idx="153">
                  <c:v>0.43456826720454861</c:v>
                </c:pt>
                <c:pt idx="154">
                  <c:v>0.40317269010895995</c:v>
                </c:pt>
                <c:pt idx="155">
                  <c:v>0.49321146853338876</c:v>
                </c:pt>
                <c:pt idx="156">
                  <c:v>0.48127763963354681</c:v>
                </c:pt>
                <c:pt idx="157">
                  <c:v>0.40588115291580507</c:v>
                </c:pt>
                <c:pt idx="158">
                  <c:v>0.34001089072348262</c:v>
                </c:pt>
                <c:pt idx="159">
                  <c:v>0.35636339448859261</c:v>
                </c:pt>
                <c:pt idx="160">
                  <c:v>0.32405467686184258</c:v>
                </c:pt>
                <c:pt idx="161">
                  <c:v>0.32917750420669262</c:v>
                </c:pt>
                <c:pt idx="162">
                  <c:v>0.30918311418839939</c:v>
                </c:pt>
                <c:pt idx="163">
                  <c:v>0.29550960468183418</c:v>
                </c:pt>
                <c:pt idx="164">
                  <c:v>0.41021554404490596</c:v>
                </c:pt>
                <c:pt idx="165">
                  <c:v>0.38068324691964239</c:v>
                </c:pt>
                <c:pt idx="166">
                  <c:v>0.36601822293163128</c:v>
                </c:pt>
                <c:pt idx="167">
                  <c:v>0.40164168675136624</c:v>
                </c:pt>
                <c:pt idx="168">
                  <c:v>0.40426094896822706</c:v>
                </c:pt>
                <c:pt idx="169">
                  <c:v>0.33281543162776062</c:v>
                </c:pt>
                <c:pt idx="170">
                  <c:v>0.29314502054077279</c:v>
                </c:pt>
                <c:pt idx="171">
                  <c:v>0.45728207427223388</c:v>
                </c:pt>
                <c:pt idx="172">
                  <c:v>0.29441544030371231</c:v>
                </c:pt>
                <c:pt idx="173">
                  <c:v>0.28466319612404933</c:v>
                </c:pt>
                <c:pt idx="174">
                  <c:v>0.34794959934481545</c:v>
                </c:pt>
                <c:pt idx="175">
                  <c:v>0.37583905383068894</c:v>
                </c:pt>
                <c:pt idx="176">
                  <c:v>0.32305661919761619</c:v>
                </c:pt>
                <c:pt idx="177">
                  <c:v>0.33720189452302102</c:v>
                </c:pt>
                <c:pt idx="178">
                  <c:v>0.42433526179478837</c:v>
                </c:pt>
                <c:pt idx="179">
                  <c:v>0.37133949500112828</c:v>
                </c:pt>
                <c:pt idx="180">
                  <c:v>0.38356634583063165</c:v>
                </c:pt>
                <c:pt idx="181">
                  <c:v>0.40155071587575397</c:v>
                </c:pt>
                <c:pt idx="182">
                  <c:v>0.44673227579801972</c:v>
                </c:pt>
                <c:pt idx="183">
                  <c:v>0.3530807411828078</c:v>
                </c:pt>
                <c:pt idx="184">
                  <c:v>0.25230597531805915</c:v>
                </c:pt>
                <c:pt idx="185">
                  <c:v>0.29975984140157769</c:v>
                </c:pt>
                <c:pt idx="186">
                  <c:v>0.31967616082289807</c:v>
                </c:pt>
                <c:pt idx="187">
                  <c:v>0.38259997644237592</c:v>
                </c:pt>
                <c:pt idx="188">
                  <c:v>0.32893729556684598</c:v>
                </c:pt>
                <c:pt idx="189">
                  <c:v>0.30599436560935001</c:v>
                </c:pt>
                <c:pt idx="190">
                  <c:v>0.32984026769794117</c:v>
                </c:pt>
                <c:pt idx="191">
                  <c:v>0.20701713267865093</c:v>
                </c:pt>
                <c:pt idx="192">
                  <c:v>0.29370613127771888</c:v>
                </c:pt>
                <c:pt idx="193">
                  <c:v>0.38014046081759856</c:v>
                </c:pt>
                <c:pt idx="194">
                  <c:v>0.34871646454150484</c:v>
                </c:pt>
                <c:pt idx="195">
                  <c:v>0.28368256266401326</c:v>
                </c:pt>
                <c:pt idx="196">
                  <c:v>0.26412210092237948</c:v>
                </c:pt>
                <c:pt idx="197">
                  <c:v>0.28864270199243847</c:v>
                </c:pt>
                <c:pt idx="198">
                  <c:v>0.37338594773124512</c:v>
                </c:pt>
                <c:pt idx="199">
                  <c:v>0.38474935765894708</c:v>
                </c:pt>
                <c:pt idx="200">
                  <c:v>0.34606708485304338</c:v>
                </c:pt>
                <c:pt idx="201">
                  <c:v>0.3814240171587745</c:v>
                </c:pt>
                <c:pt idx="202">
                  <c:v>0.45033910911948882</c:v>
                </c:pt>
                <c:pt idx="203">
                  <c:v>0.37454932180341038</c:v>
                </c:pt>
                <c:pt idx="204">
                  <c:v>0.49847733789761578</c:v>
                </c:pt>
                <c:pt idx="205">
                  <c:v>0.45719447036438082</c:v>
                </c:pt>
                <c:pt idx="206">
                  <c:v>0.49514765799062482</c:v>
                </c:pt>
                <c:pt idx="207">
                  <c:v>0.54657422249312215</c:v>
                </c:pt>
                <c:pt idx="208">
                  <c:v>0.67879604558906992</c:v>
                </c:pt>
                <c:pt idx="209">
                  <c:v>0.67287659844649084</c:v>
                </c:pt>
                <c:pt idx="210">
                  <c:v>0.77993663680015968</c:v>
                </c:pt>
                <c:pt idx="211">
                  <c:v>0.84715184670343735</c:v>
                </c:pt>
                <c:pt idx="212">
                  <c:v>1.1266786429496978</c:v>
                </c:pt>
                <c:pt idx="213">
                  <c:v>1.5414997861751176</c:v>
                </c:pt>
                <c:pt idx="214">
                  <c:v>1.8660488677067595</c:v>
                </c:pt>
                <c:pt idx="215">
                  <c:v>2.0528163502062338</c:v>
                </c:pt>
                <c:pt idx="216">
                  <c:v>1.8963116880837221</c:v>
                </c:pt>
                <c:pt idx="217">
                  <c:v>2.0359061107663687</c:v>
                </c:pt>
                <c:pt idx="218">
                  <c:v>1.7694959152332674</c:v>
                </c:pt>
                <c:pt idx="219">
                  <c:v>1.7993493816163857</c:v>
                </c:pt>
                <c:pt idx="220">
                  <c:v>1.2450584247711443</c:v>
                </c:pt>
                <c:pt idx="221">
                  <c:v>1.2493992130077971</c:v>
                </c:pt>
                <c:pt idx="222">
                  <c:v>1.4742330828353398</c:v>
                </c:pt>
                <c:pt idx="223">
                  <c:v>1.2843819065638042</c:v>
                </c:pt>
                <c:pt idx="224">
                  <c:v>1.421770831918967</c:v>
                </c:pt>
                <c:pt idx="225">
                  <c:v>1.4065643333436078</c:v>
                </c:pt>
                <c:pt idx="226">
                  <c:v>1.7426651224116041</c:v>
                </c:pt>
                <c:pt idx="227">
                  <c:v>1.7166341879002718</c:v>
                </c:pt>
                <c:pt idx="228">
                  <c:v>1.3011902050113873</c:v>
                </c:pt>
                <c:pt idx="229">
                  <c:v>1.3010117485510353</c:v>
                </c:pt>
                <c:pt idx="230">
                  <c:v>1.3500842637816761</c:v>
                </c:pt>
                <c:pt idx="231">
                  <c:v>1.3490376449418573</c:v>
                </c:pt>
                <c:pt idx="232">
                  <c:v>0.97652325034822762</c:v>
                </c:pt>
                <c:pt idx="233">
                  <c:v>0.8874311583869261</c:v>
                </c:pt>
                <c:pt idx="234">
                  <c:v>0.99646179989734018</c:v>
                </c:pt>
                <c:pt idx="235">
                  <c:v>1.1198407950065978</c:v>
                </c:pt>
                <c:pt idx="236">
                  <c:v>1.0346181973557711</c:v>
                </c:pt>
                <c:pt idx="237">
                  <c:v>0.97992231207844083</c:v>
                </c:pt>
                <c:pt idx="238">
                  <c:v>0.73414664711281563</c:v>
                </c:pt>
                <c:pt idx="239">
                  <c:v>0.53928590533817655</c:v>
                </c:pt>
              </c:numCache>
            </c:numRef>
          </c:val>
        </c:ser>
        <c:ser>
          <c:idx val="23"/>
          <c:order val="23"/>
          <c:tx>
            <c:strRef>
              <c:f>ratio_data_2!$A$25</c:f>
              <c:strCache>
                <c:ptCount val="1"/>
                <c:pt idx="0">
                  <c:v>230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ratio_data_2!$B$25:$IG$25</c:f>
              <c:numCache>
                <c:formatCode>General</c:formatCode>
                <c:ptCount val="240"/>
                <c:pt idx="0">
                  <c:v>1.0435047034791829</c:v>
                </c:pt>
                <c:pt idx="1">
                  <c:v>1.0946633249791142</c:v>
                </c:pt>
                <c:pt idx="2">
                  <c:v>1.089282758529367</c:v>
                </c:pt>
                <c:pt idx="3">
                  <c:v>1.0559731908341612</c:v>
                </c:pt>
                <c:pt idx="4">
                  <c:v>1.0299371201834984</c:v>
                </c:pt>
                <c:pt idx="5">
                  <c:v>1.0907502184496318</c:v>
                </c:pt>
                <c:pt idx="6">
                  <c:v>1.0427288698028501</c:v>
                </c:pt>
                <c:pt idx="7">
                  <c:v>1.0297295049986248</c:v>
                </c:pt>
                <c:pt idx="8">
                  <c:v>0.98355109356330261</c:v>
                </c:pt>
                <c:pt idx="9">
                  <c:v>0.978993230639433</c:v>
                </c:pt>
                <c:pt idx="10">
                  <c:v>1.0980920477716285</c:v>
                </c:pt>
                <c:pt idx="11">
                  <c:v>1.0340501792114722</c:v>
                </c:pt>
                <c:pt idx="12">
                  <c:v>1.0939094764652715</c:v>
                </c:pt>
                <c:pt idx="13">
                  <c:v>1.071787600581334</c:v>
                </c:pt>
                <c:pt idx="14">
                  <c:v>1.0600331919601695</c:v>
                </c:pt>
                <c:pt idx="15">
                  <c:v>1.0152194529797798</c:v>
                </c:pt>
                <c:pt idx="16">
                  <c:v>0.98013985169075568</c:v>
                </c:pt>
                <c:pt idx="17">
                  <c:v>0.99705316803977051</c:v>
                </c:pt>
                <c:pt idx="18">
                  <c:v>1.0337750804074481</c:v>
                </c:pt>
                <c:pt idx="19">
                  <c:v>1.0760510941019061</c:v>
                </c:pt>
                <c:pt idx="20">
                  <c:v>1.0376267939449966</c:v>
                </c:pt>
                <c:pt idx="21">
                  <c:v>1.0393213955387397</c:v>
                </c:pt>
                <c:pt idx="22">
                  <c:v>1.0660599852300081</c:v>
                </c:pt>
                <c:pt idx="23">
                  <c:v>1.0184348751829766</c:v>
                </c:pt>
                <c:pt idx="24">
                  <c:v>0.96631804081880313</c:v>
                </c:pt>
                <c:pt idx="25">
                  <c:v>0.98793760676747255</c:v>
                </c:pt>
                <c:pt idx="26">
                  <c:v>1.0145205911443018</c:v>
                </c:pt>
                <c:pt idx="27">
                  <c:v>1.0463986472844702</c:v>
                </c:pt>
                <c:pt idx="28">
                  <c:v>1.054025255729123</c:v>
                </c:pt>
                <c:pt idx="29">
                  <c:v>1.0291616038882139</c:v>
                </c:pt>
                <c:pt idx="30">
                  <c:v>1.0207122207032584</c:v>
                </c:pt>
                <c:pt idx="31">
                  <c:v>1.0289691081634178</c:v>
                </c:pt>
                <c:pt idx="32">
                  <c:v>1.0071522392749139</c:v>
                </c:pt>
                <c:pt idx="33">
                  <c:v>1.0148703422325296</c:v>
                </c:pt>
                <c:pt idx="34">
                  <c:v>1.0115833971307771</c:v>
                </c:pt>
                <c:pt idx="35">
                  <c:v>1.0023942456597907</c:v>
                </c:pt>
                <c:pt idx="36">
                  <c:v>0.93867883903195271</c:v>
                </c:pt>
                <c:pt idx="37">
                  <c:v>0.9771093893967675</c:v>
                </c:pt>
                <c:pt idx="38">
                  <c:v>0.9119251815424575</c:v>
                </c:pt>
                <c:pt idx="39">
                  <c:v>0.8935028715936757</c:v>
                </c:pt>
                <c:pt idx="40">
                  <c:v>0.82096176464061432</c:v>
                </c:pt>
                <c:pt idx="41">
                  <c:v>0.74133079127953672</c:v>
                </c:pt>
                <c:pt idx="42">
                  <c:v>0.62532868317692269</c:v>
                </c:pt>
                <c:pt idx="43">
                  <c:v>0.50303139084998549</c:v>
                </c:pt>
                <c:pt idx="44">
                  <c:v>0.45655268578980207</c:v>
                </c:pt>
                <c:pt idx="45">
                  <c:v>0.41294394336145912</c:v>
                </c:pt>
                <c:pt idx="46">
                  <c:v>0.37134075042553721</c:v>
                </c:pt>
                <c:pt idx="47">
                  <c:v>0.3415968971917368</c:v>
                </c:pt>
                <c:pt idx="48">
                  <c:v>0.29007014817337984</c:v>
                </c:pt>
                <c:pt idx="49">
                  <c:v>0.25798708184710362</c:v>
                </c:pt>
                <c:pt idx="50">
                  <c:v>0.21903105085070046</c:v>
                </c:pt>
                <c:pt idx="51">
                  <c:v>0.1894411013463792</c:v>
                </c:pt>
                <c:pt idx="52">
                  <c:v>0.17655276094432876</c:v>
                </c:pt>
                <c:pt idx="53">
                  <c:v>0.13717000116359437</c:v>
                </c:pt>
                <c:pt idx="54">
                  <c:v>9.7692747001713279E-2</c:v>
                </c:pt>
                <c:pt idx="55">
                  <c:v>7.6110053197920469E-2</c:v>
                </c:pt>
                <c:pt idx="56">
                  <c:v>8.1590418252153768E-2</c:v>
                </c:pt>
                <c:pt idx="57">
                  <c:v>9.1523247281702524E-2</c:v>
                </c:pt>
                <c:pt idx="58">
                  <c:v>9.3458385735820382E-2</c:v>
                </c:pt>
                <c:pt idx="59">
                  <c:v>0.12725344062914359</c:v>
                </c:pt>
                <c:pt idx="60">
                  <c:v>0.23315044596381637</c:v>
                </c:pt>
                <c:pt idx="61">
                  <c:v>0.28815263357785165</c:v>
                </c:pt>
                <c:pt idx="62">
                  <c:v>0.3112614160267832</c:v>
                </c:pt>
                <c:pt idx="63">
                  <c:v>0.34895361787022028</c:v>
                </c:pt>
                <c:pt idx="64">
                  <c:v>0.38770754394809182</c:v>
                </c:pt>
                <c:pt idx="65">
                  <c:v>0.40707172539280639</c:v>
                </c:pt>
                <c:pt idx="66">
                  <c:v>0.46810820556234956</c:v>
                </c:pt>
                <c:pt idx="67">
                  <c:v>0.5023592189362992</c:v>
                </c:pt>
                <c:pt idx="68">
                  <c:v>0.41873841033362391</c:v>
                </c:pt>
                <c:pt idx="69">
                  <c:v>0.3244180872159933</c:v>
                </c:pt>
                <c:pt idx="70">
                  <c:v>0.30397769743143982</c:v>
                </c:pt>
                <c:pt idx="71">
                  <c:v>0.28381524221227716</c:v>
                </c:pt>
                <c:pt idx="72">
                  <c:v>0.3027854919946803</c:v>
                </c:pt>
                <c:pt idx="73">
                  <c:v>0.3142238956235589</c:v>
                </c:pt>
                <c:pt idx="74">
                  <c:v>0.32865639093304166</c:v>
                </c:pt>
                <c:pt idx="75">
                  <c:v>0.30319306547220637</c:v>
                </c:pt>
                <c:pt idx="76">
                  <c:v>0.33378005706989683</c:v>
                </c:pt>
                <c:pt idx="77">
                  <c:v>0.35689756466534583</c:v>
                </c:pt>
                <c:pt idx="78">
                  <c:v>0.34762997978321547</c:v>
                </c:pt>
                <c:pt idx="79">
                  <c:v>0.26731253473484989</c:v>
                </c:pt>
                <c:pt idx="80">
                  <c:v>0.13164842489366549</c:v>
                </c:pt>
                <c:pt idx="81">
                  <c:v>0.23686883894652641</c:v>
                </c:pt>
                <c:pt idx="82">
                  <c:v>0.23387585503420136</c:v>
                </c:pt>
                <c:pt idx="83">
                  <c:v>0.24277899651254395</c:v>
                </c:pt>
                <c:pt idx="84">
                  <c:v>0.25363898694380682</c:v>
                </c:pt>
                <c:pt idx="85">
                  <c:v>0.25381719479026182</c:v>
                </c:pt>
                <c:pt idx="86">
                  <c:v>0.25986419451343651</c:v>
                </c:pt>
                <c:pt idx="87">
                  <c:v>0.2911346317480053</c:v>
                </c:pt>
                <c:pt idx="88">
                  <c:v>0.31921792976089841</c:v>
                </c:pt>
                <c:pt idx="89">
                  <c:v>0.31238931838639505</c:v>
                </c:pt>
                <c:pt idx="90">
                  <c:v>0.31131509962333731</c:v>
                </c:pt>
                <c:pt idx="91">
                  <c:v>0.30962890034675511</c:v>
                </c:pt>
                <c:pt idx="92">
                  <c:v>0.31247194901452946</c:v>
                </c:pt>
                <c:pt idx="93">
                  <c:v>0.31940531920630488</c:v>
                </c:pt>
                <c:pt idx="94">
                  <c:v>0.32391666091544336</c:v>
                </c:pt>
                <c:pt idx="95">
                  <c:v>0.345304059179114</c:v>
                </c:pt>
                <c:pt idx="96">
                  <c:v>0.34091838194714258</c:v>
                </c:pt>
                <c:pt idx="97">
                  <c:v>0.31920119353261439</c:v>
                </c:pt>
                <c:pt idx="98">
                  <c:v>0.34632255537171408</c:v>
                </c:pt>
                <c:pt idx="99">
                  <c:v>0.34051101915118853</c:v>
                </c:pt>
                <c:pt idx="100">
                  <c:v>0.34573478747218284</c:v>
                </c:pt>
                <c:pt idx="101">
                  <c:v>0.34081625828887796</c:v>
                </c:pt>
                <c:pt idx="102">
                  <c:v>0.36985237494900208</c:v>
                </c:pt>
                <c:pt idx="103">
                  <c:v>0.33351721506816356</c:v>
                </c:pt>
                <c:pt idx="104">
                  <c:v>0.35586835223684365</c:v>
                </c:pt>
                <c:pt idx="105">
                  <c:v>0.3373328634079158</c:v>
                </c:pt>
                <c:pt idx="106">
                  <c:v>0.33305394036054903</c:v>
                </c:pt>
                <c:pt idx="107">
                  <c:v>0.32856156735093001</c:v>
                </c:pt>
                <c:pt idx="108">
                  <c:v>0.34397277047278851</c:v>
                </c:pt>
                <c:pt idx="109">
                  <c:v>0.33308686702774803</c:v>
                </c:pt>
                <c:pt idx="110">
                  <c:v>0.34544126731512231</c:v>
                </c:pt>
                <c:pt idx="111">
                  <c:v>0.35081812409874591</c:v>
                </c:pt>
                <c:pt idx="112">
                  <c:v>0.33489916146835796</c:v>
                </c:pt>
                <c:pt idx="113">
                  <c:v>0.352914358658734</c:v>
                </c:pt>
                <c:pt idx="114">
                  <c:v>0.35230738760150532</c:v>
                </c:pt>
                <c:pt idx="115">
                  <c:v>0.35183692145277889</c:v>
                </c:pt>
                <c:pt idx="116">
                  <c:v>0.34950333085056767</c:v>
                </c:pt>
                <c:pt idx="117">
                  <c:v>0.35772795183316031</c:v>
                </c:pt>
                <c:pt idx="118">
                  <c:v>0.35907402434979452</c:v>
                </c:pt>
                <c:pt idx="119">
                  <c:v>0.34605706786805496</c:v>
                </c:pt>
                <c:pt idx="120">
                  <c:v>0.35622759456135428</c:v>
                </c:pt>
                <c:pt idx="121">
                  <c:v>0.36384039087442416</c:v>
                </c:pt>
                <c:pt idx="122">
                  <c:v>0.37059600325203818</c:v>
                </c:pt>
                <c:pt idx="123">
                  <c:v>0.35509565166977752</c:v>
                </c:pt>
                <c:pt idx="124">
                  <c:v>0.36104579905509887</c:v>
                </c:pt>
                <c:pt idx="125">
                  <c:v>0.36489617037422639</c:v>
                </c:pt>
                <c:pt idx="126">
                  <c:v>0.34095888457196288</c:v>
                </c:pt>
                <c:pt idx="127">
                  <c:v>0.36827754724993161</c:v>
                </c:pt>
                <c:pt idx="128">
                  <c:v>0.49515402921038182</c:v>
                </c:pt>
                <c:pt idx="129">
                  <c:v>0.54145951049673213</c:v>
                </c:pt>
                <c:pt idx="130">
                  <c:v>0.48889205266448382</c:v>
                </c:pt>
                <c:pt idx="131">
                  <c:v>0.45103750638118933</c:v>
                </c:pt>
                <c:pt idx="132">
                  <c:v>0.43471344003065782</c:v>
                </c:pt>
                <c:pt idx="133">
                  <c:v>0.42531162909668535</c:v>
                </c:pt>
                <c:pt idx="134">
                  <c:v>0.42278373507702338</c:v>
                </c:pt>
                <c:pt idx="135">
                  <c:v>0.4131932754927628</c:v>
                </c:pt>
                <c:pt idx="136">
                  <c:v>0.37678685057643357</c:v>
                </c:pt>
                <c:pt idx="137">
                  <c:v>0.33608933227097737</c:v>
                </c:pt>
                <c:pt idx="138">
                  <c:v>0.34097574113234713</c:v>
                </c:pt>
                <c:pt idx="139">
                  <c:v>0.42685164966569988</c:v>
                </c:pt>
                <c:pt idx="140">
                  <c:v>0.42976196362158098</c:v>
                </c:pt>
                <c:pt idx="141">
                  <c:v>0.40223697330560476</c:v>
                </c:pt>
                <c:pt idx="142">
                  <c:v>0.4142785452657694</c:v>
                </c:pt>
                <c:pt idx="143">
                  <c:v>0.3846519359082799</c:v>
                </c:pt>
                <c:pt idx="144">
                  <c:v>0.38129590040241446</c:v>
                </c:pt>
                <c:pt idx="145">
                  <c:v>0.34427458617332041</c:v>
                </c:pt>
                <c:pt idx="146">
                  <c:v>0.41264098210097239</c:v>
                </c:pt>
                <c:pt idx="147">
                  <c:v>0.43246627931821263</c:v>
                </c:pt>
                <c:pt idx="148">
                  <c:v>0.46060174910882051</c:v>
                </c:pt>
                <c:pt idx="149">
                  <c:v>0.47327595869025701</c:v>
                </c:pt>
                <c:pt idx="150">
                  <c:v>0.4370620501078924</c:v>
                </c:pt>
                <c:pt idx="151">
                  <c:v>0.39201148253838836</c:v>
                </c:pt>
                <c:pt idx="152">
                  <c:v>0.42305633370428702</c:v>
                </c:pt>
                <c:pt idx="153">
                  <c:v>0.32037098756431492</c:v>
                </c:pt>
                <c:pt idx="154">
                  <c:v>0.35716099732592443</c:v>
                </c:pt>
                <c:pt idx="155">
                  <c:v>0.38009726477946837</c:v>
                </c:pt>
                <c:pt idx="156">
                  <c:v>0.41257875668661181</c:v>
                </c:pt>
                <c:pt idx="157">
                  <c:v>0.41117227324154104</c:v>
                </c:pt>
                <c:pt idx="158">
                  <c:v>0.47869206472816883</c:v>
                </c:pt>
                <c:pt idx="159">
                  <c:v>0.3760472924720823</c:v>
                </c:pt>
                <c:pt idx="160">
                  <c:v>0.33631734486841036</c:v>
                </c:pt>
                <c:pt idx="161">
                  <c:v>0.33753218413365593</c:v>
                </c:pt>
                <c:pt idx="162">
                  <c:v>0.34070430094476817</c:v>
                </c:pt>
                <c:pt idx="163">
                  <c:v>0.34362728316249541</c:v>
                </c:pt>
                <c:pt idx="164">
                  <c:v>0.30880541142464646</c:v>
                </c:pt>
                <c:pt idx="165">
                  <c:v>0.34759953094751533</c:v>
                </c:pt>
                <c:pt idx="166">
                  <c:v>0.43956832941168511</c:v>
                </c:pt>
                <c:pt idx="167">
                  <c:v>0.39194469932126957</c:v>
                </c:pt>
                <c:pt idx="168">
                  <c:v>0.35940502356958232</c:v>
                </c:pt>
                <c:pt idx="169">
                  <c:v>0.4574493922101498</c:v>
                </c:pt>
                <c:pt idx="170">
                  <c:v>0.39760274978700988</c:v>
                </c:pt>
                <c:pt idx="171">
                  <c:v>0.39986204806370934</c:v>
                </c:pt>
                <c:pt idx="172">
                  <c:v>0.40544489563950098</c:v>
                </c:pt>
                <c:pt idx="173">
                  <c:v>0.41754928895896098</c:v>
                </c:pt>
                <c:pt idx="174">
                  <c:v>0.34076798881472731</c:v>
                </c:pt>
                <c:pt idx="175">
                  <c:v>0.30361193135618608</c:v>
                </c:pt>
                <c:pt idx="176">
                  <c:v>0.33283575900816847</c:v>
                </c:pt>
                <c:pt idx="177">
                  <c:v>0.28943094034091932</c:v>
                </c:pt>
                <c:pt idx="178">
                  <c:v>0.36720368308851231</c:v>
                </c:pt>
                <c:pt idx="179">
                  <c:v>0.43000959838343072</c:v>
                </c:pt>
                <c:pt idx="180">
                  <c:v>0.38525738720464997</c:v>
                </c:pt>
                <c:pt idx="181">
                  <c:v>0.45648552887485416</c:v>
                </c:pt>
                <c:pt idx="182">
                  <c:v>0.40274170772892004</c:v>
                </c:pt>
                <c:pt idx="183">
                  <c:v>0.38297707183124668</c:v>
                </c:pt>
                <c:pt idx="184">
                  <c:v>0.35566447976484644</c:v>
                </c:pt>
                <c:pt idx="185">
                  <c:v>0.38205128205128208</c:v>
                </c:pt>
                <c:pt idx="186">
                  <c:v>0.43462064001709438</c:v>
                </c:pt>
                <c:pt idx="187">
                  <c:v>0.29332057886561408</c:v>
                </c:pt>
                <c:pt idx="188">
                  <c:v>0.25444271711926342</c:v>
                </c:pt>
                <c:pt idx="189">
                  <c:v>0.28216601871726132</c:v>
                </c:pt>
                <c:pt idx="190">
                  <c:v>0.32146452526718816</c:v>
                </c:pt>
                <c:pt idx="191">
                  <c:v>0.25236775056679395</c:v>
                </c:pt>
                <c:pt idx="192">
                  <c:v>0.37856524145608511</c:v>
                </c:pt>
                <c:pt idx="193">
                  <c:v>0.35134581205066268</c:v>
                </c:pt>
                <c:pt idx="194">
                  <c:v>0.38924289326164857</c:v>
                </c:pt>
                <c:pt idx="195">
                  <c:v>0.31870038280708135</c:v>
                </c:pt>
                <c:pt idx="196">
                  <c:v>0.48250921708956901</c:v>
                </c:pt>
                <c:pt idx="197">
                  <c:v>0.43115630721264647</c:v>
                </c:pt>
                <c:pt idx="198">
                  <c:v>0.50021971853870562</c:v>
                </c:pt>
                <c:pt idx="199">
                  <c:v>0.55742768688894639</c:v>
                </c:pt>
                <c:pt idx="200">
                  <c:v>0.48973093606588297</c:v>
                </c:pt>
                <c:pt idx="201">
                  <c:v>0.47896452479766033</c:v>
                </c:pt>
                <c:pt idx="202">
                  <c:v>0.52371767466369834</c:v>
                </c:pt>
                <c:pt idx="203">
                  <c:v>0.49803641116378888</c:v>
                </c:pt>
                <c:pt idx="204">
                  <c:v>0.42249891186258365</c:v>
                </c:pt>
                <c:pt idx="205">
                  <c:v>0.52019571358806305</c:v>
                </c:pt>
                <c:pt idx="206">
                  <c:v>0.56731904262408883</c:v>
                </c:pt>
                <c:pt idx="207">
                  <c:v>0.64311128995536537</c:v>
                </c:pt>
                <c:pt idx="208">
                  <c:v>0.70001110104272346</c:v>
                </c:pt>
                <c:pt idx="209">
                  <c:v>0.70069752405235652</c:v>
                </c:pt>
                <c:pt idx="210">
                  <c:v>0.7159280795327968</c:v>
                </c:pt>
                <c:pt idx="211">
                  <c:v>0.86287645157958637</c:v>
                </c:pt>
                <c:pt idx="212">
                  <c:v>1.1773203617250501</c:v>
                </c:pt>
                <c:pt idx="213">
                  <c:v>1.3701042820464373</c:v>
                </c:pt>
                <c:pt idx="214">
                  <c:v>1.9159017757043126</c:v>
                </c:pt>
                <c:pt idx="215">
                  <c:v>2.0061994571056951</c:v>
                </c:pt>
                <c:pt idx="216">
                  <c:v>2.0440044175924177</c:v>
                </c:pt>
                <c:pt idx="217">
                  <c:v>1.6817049390819421</c:v>
                </c:pt>
                <c:pt idx="218">
                  <c:v>1.7476557539750757</c:v>
                </c:pt>
                <c:pt idx="219">
                  <c:v>1.3344832483224638</c:v>
                </c:pt>
                <c:pt idx="220">
                  <c:v>1.4484210222114118</c:v>
                </c:pt>
                <c:pt idx="221">
                  <c:v>1.3637934571011672</c:v>
                </c:pt>
                <c:pt idx="222">
                  <c:v>1.4015724807071737</c:v>
                </c:pt>
                <c:pt idx="223">
                  <c:v>1.4180929028369473</c:v>
                </c:pt>
                <c:pt idx="224">
                  <c:v>1.683049604629502</c:v>
                </c:pt>
                <c:pt idx="225">
                  <c:v>1.3711623872408616</c:v>
                </c:pt>
                <c:pt idx="226">
                  <c:v>1.2225826960115185</c:v>
                </c:pt>
                <c:pt idx="227">
                  <c:v>1.0425331218110905</c:v>
                </c:pt>
                <c:pt idx="228">
                  <c:v>1.2718499643427601</c:v>
                </c:pt>
                <c:pt idx="229">
                  <c:v>1.2733678216451261</c:v>
                </c:pt>
                <c:pt idx="230">
                  <c:v>1.3516513281806097</c:v>
                </c:pt>
                <c:pt idx="231">
                  <c:v>1.2465115790909902</c:v>
                </c:pt>
                <c:pt idx="232">
                  <c:v>1.0178713152725136</c:v>
                </c:pt>
                <c:pt idx="233">
                  <c:v>0.61712571443349884</c:v>
                </c:pt>
                <c:pt idx="234">
                  <c:v>0.73505728565094353</c:v>
                </c:pt>
                <c:pt idx="235">
                  <c:v>0.7335689337801482</c:v>
                </c:pt>
                <c:pt idx="236">
                  <c:v>0.73854148961922561</c:v>
                </c:pt>
                <c:pt idx="237">
                  <c:v>0.6306329685750397</c:v>
                </c:pt>
                <c:pt idx="238">
                  <c:v>0.60101111557519882</c:v>
                </c:pt>
                <c:pt idx="239">
                  <c:v>0.51019737210788063</c:v>
                </c:pt>
              </c:numCache>
            </c:numRef>
          </c:val>
        </c:ser>
        <c:ser>
          <c:idx val="24"/>
          <c:order val="24"/>
          <c:tx>
            <c:strRef>
              <c:f>ratio_data_2!$A$26</c:f>
              <c:strCache>
                <c:ptCount val="1"/>
                <c:pt idx="0">
                  <c:v>240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ratio_data_2!$B$26:$IG$26</c:f>
              <c:numCache>
                <c:formatCode>General</c:formatCode>
                <c:ptCount val="240"/>
                <c:pt idx="0">
                  <c:v>0.97763006068253422</c:v>
                </c:pt>
                <c:pt idx="1">
                  <c:v>1.013966468626754</c:v>
                </c:pt>
                <c:pt idx="2">
                  <c:v>1.0355658086645956</c:v>
                </c:pt>
                <c:pt idx="3">
                  <c:v>0.94841525698588292</c:v>
                </c:pt>
                <c:pt idx="4">
                  <c:v>1.023350219071828</c:v>
                </c:pt>
                <c:pt idx="5">
                  <c:v>1.0446642301971152</c:v>
                </c:pt>
                <c:pt idx="6">
                  <c:v>0.9959276873913957</c:v>
                </c:pt>
                <c:pt idx="7">
                  <c:v>0.93913072082601257</c:v>
                </c:pt>
                <c:pt idx="8">
                  <c:v>0.878435268694164</c:v>
                </c:pt>
                <c:pt idx="9">
                  <c:v>0.87806947695228077</c:v>
                </c:pt>
                <c:pt idx="10">
                  <c:v>1.0222701668956782</c:v>
                </c:pt>
                <c:pt idx="11">
                  <c:v>0.96496527614846916</c:v>
                </c:pt>
                <c:pt idx="12">
                  <c:v>1.0126427658949195</c:v>
                </c:pt>
                <c:pt idx="13">
                  <c:v>1.0514659684785381</c:v>
                </c:pt>
                <c:pt idx="14">
                  <c:v>1.0057570323173908</c:v>
                </c:pt>
                <c:pt idx="15">
                  <c:v>0.93484167914379412</c:v>
                </c:pt>
                <c:pt idx="16">
                  <c:v>1.0195453085006136</c:v>
                </c:pt>
                <c:pt idx="17">
                  <c:v>0.98071351056322253</c:v>
                </c:pt>
                <c:pt idx="18">
                  <c:v>0.91076844669849033</c:v>
                </c:pt>
                <c:pt idx="19">
                  <c:v>0.8586546914920411</c:v>
                </c:pt>
                <c:pt idx="20">
                  <c:v>0.94370916715026487</c:v>
                </c:pt>
                <c:pt idx="21">
                  <c:v>0.83186032415228151</c:v>
                </c:pt>
                <c:pt idx="22">
                  <c:v>0.85637652901861516</c:v>
                </c:pt>
                <c:pt idx="23">
                  <c:v>0.88102904028695328</c:v>
                </c:pt>
                <c:pt idx="24">
                  <c:v>0.98258308253825866</c:v>
                </c:pt>
                <c:pt idx="25">
                  <c:v>0.90039202092684156</c:v>
                </c:pt>
                <c:pt idx="26">
                  <c:v>0.9666895371948645</c:v>
                </c:pt>
                <c:pt idx="27">
                  <c:v>0.99021822589139996</c:v>
                </c:pt>
                <c:pt idx="28">
                  <c:v>0.98577274725770259</c:v>
                </c:pt>
                <c:pt idx="29">
                  <c:v>1.0380801328135447</c:v>
                </c:pt>
                <c:pt idx="30">
                  <c:v>1.0247354685646499</c:v>
                </c:pt>
                <c:pt idx="31">
                  <c:v>1.0209820193637644</c:v>
                </c:pt>
                <c:pt idx="32">
                  <c:v>1.0051562039826918</c:v>
                </c:pt>
                <c:pt idx="33">
                  <c:v>1.0002364248919062</c:v>
                </c:pt>
                <c:pt idx="34">
                  <c:v>1.0194519984897219</c:v>
                </c:pt>
                <c:pt idx="35">
                  <c:v>1.017296854585519</c:v>
                </c:pt>
                <c:pt idx="36">
                  <c:v>0.88583957709060202</c:v>
                </c:pt>
                <c:pt idx="37">
                  <c:v>0.91697771134153672</c:v>
                </c:pt>
                <c:pt idx="38">
                  <c:v>0.94518872227697981</c:v>
                </c:pt>
                <c:pt idx="39">
                  <c:v>0.9071733505513625</c:v>
                </c:pt>
                <c:pt idx="40">
                  <c:v>0.8926679790090345</c:v>
                </c:pt>
                <c:pt idx="41">
                  <c:v>0.88927807806212567</c:v>
                </c:pt>
                <c:pt idx="42">
                  <c:v>0.82721125983165356</c:v>
                </c:pt>
                <c:pt idx="43">
                  <c:v>0.69803486141160132</c:v>
                </c:pt>
                <c:pt idx="44">
                  <c:v>0.71096758465228316</c:v>
                </c:pt>
                <c:pt idx="45">
                  <c:v>0.67772707187654446</c:v>
                </c:pt>
                <c:pt idx="46">
                  <c:v>0.64043133188956169</c:v>
                </c:pt>
                <c:pt idx="47">
                  <c:v>0.54448466678361251</c:v>
                </c:pt>
                <c:pt idx="48">
                  <c:v>0.48635101593312041</c:v>
                </c:pt>
                <c:pt idx="49">
                  <c:v>0.49319045527021588</c:v>
                </c:pt>
                <c:pt idx="50">
                  <c:v>0.44364619755244805</c:v>
                </c:pt>
                <c:pt idx="51">
                  <c:v>0.41860272715649188</c:v>
                </c:pt>
                <c:pt idx="52">
                  <c:v>0.38677769400613926</c:v>
                </c:pt>
                <c:pt idx="53">
                  <c:v>0.35983894230769303</c:v>
                </c:pt>
                <c:pt idx="54">
                  <c:v>0.22833257634454535</c:v>
                </c:pt>
                <c:pt idx="55">
                  <c:v>0.20318887030843547</c:v>
                </c:pt>
                <c:pt idx="56">
                  <c:v>0.12651755792837038</c:v>
                </c:pt>
                <c:pt idx="57">
                  <c:v>0.18963822069492201</c:v>
                </c:pt>
                <c:pt idx="58">
                  <c:v>0.13435778508278171</c:v>
                </c:pt>
                <c:pt idx="59">
                  <c:v>0.23705821426191873</c:v>
                </c:pt>
                <c:pt idx="60">
                  <c:v>0.37986371016183085</c:v>
                </c:pt>
                <c:pt idx="61">
                  <c:v>0.32510441590060141</c:v>
                </c:pt>
                <c:pt idx="62">
                  <c:v>0.31641953614011648</c:v>
                </c:pt>
                <c:pt idx="63">
                  <c:v>0.34758349196961691</c:v>
                </c:pt>
                <c:pt idx="64">
                  <c:v>0.37815166714747139</c:v>
                </c:pt>
                <c:pt idx="65">
                  <c:v>0.41092400223841008</c:v>
                </c:pt>
                <c:pt idx="66">
                  <c:v>0.43542552258576733</c:v>
                </c:pt>
                <c:pt idx="67">
                  <c:v>0.48943450401566885</c:v>
                </c:pt>
                <c:pt idx="68">
                  <c:v>0.41798535249699176</c:v>
                </c:pt>
                <c:pt idx="69">
                  <c:v>0.30961453780479725</c:v>
                </c:pt>
                <c:pt idx="70">
                  <c:v>0.27600404038017384</c:v>
                </c:pt>
                <c:pt idx="71">
                  <c:v>0.28141587646623978</c:v>
                </c:pt>
                <c:pt idx="72">
                  <c:v>0.30264251667168085</c:v>
                </c:pt>
                <c:pt idx="73">
                  <c:v>0.31563608293219336</c:v>
                </c:pt>
                <c:pt idx="74">
                  <c:v>0.31304281823197838</c:v>
                </c:pt>
                <c:pt idx="75">
                  <c:v>0.30774054028292031</c:v>
                </c:pt>
                <c:pt idx="76">
                  <c:v>0.34018623412289783</c:v>
                </c:pt>
                <c:pt idx="77">
                  <c:v>0.35900781356444367</c:v>
                </c:pt>
                <c:pt idx="78">
                  <c:v>0.34505526641657025</c:v>
                </c:pt>
                <c:pt idx="79">
                  <c:v>0.26962589212538535</c:v>
                </c:pt>
                <c:pt idx="80">
                  <c:v>0.14735013686861931</c:v>
                </c:pt>
                <c:pt idx="81">
                  <c:v>0.22581400132971188</c:v>
                </c:pt>
                <c:pt idx="82">
                  <c:v>0.23048232839034621</c:v>
                </c:pt>
                <c:pt idx="83">
                  <c:v>0.2613608793044121</c:v>
                </c:pt>
                <c:pt idx="84">
                  <c:v>0.26921496037499554</c:v>
                </c:pt>
                <c:pt idx="85">
                  <c:v>0.26416765678619125</c:v>
                </c:pt>
                <c:pt idx="86">
                  <c:v>0.2663901650501958</c:v>
                </c:pt>
                <c:pt idx="87">
                  <c:v>0.29888746871391136</c:v>
                </c:pt>
                <c:pt idx="88">
                  <c:v>0.31793944578375732</c:v>
                </c:pt>
                <c:pt idx="89">
                  <c:v>0.323594034935548</c:v>
                </c:pt>
                <c:pt idx="90">
                  <c:v>0.31135390659852391</c:v>
                </c:pt>
                <c:pt idx="91">
                  <c:v>0.32260708111915065</c:v>
                </c:pt>
                <c:pt idx="92">
                  <c:v>0.33081951642328711</c:v>
                </c:pt>
                <c:pt idx="93">
                  <c:v>0.32798852402653228</c:v>
                </c:pt>
                <c:pt idx="94">
                  <c:v>0.33244741082422097</c:v>
                </c:pt>
                <c:pt idx="95">
                  <c:v>0.35062108387380536</c:v>
                </c:pt>
                <c:pt idx="96">
                  <c:v>0.32416784695814482</c:v>
                </c:pt>
                <c:pt idx="97">
                  <c:v>0.32079486655038231</c:v>
                </c:pt>
                <c:pt idx="98">
                  <c:v>0.34399092766663542</c:v>
                </c:pt>
                <c:pt idx="99">
                  <c:v>0.33485465774654066</c:v>
                </c:pt>
                <c:pt idx="100">
                  <c:v>0.3364000020461515</c:v>
                </c:pt>
                <c:pt idx="101">
                  <c:v>0.3393725154925768</c:v>
                </c:pt>
                <c:pt idx="102">
                  <c:v>0.34303896693277297</c:v>
                </c:pt>
                <c:pt idx="103">
                  <c:v>0.34238139125941519</c:v>
                </c:pt>
                <c:pt idx="104">
                  <c:v>0.35439539257108277</c:v>
                </c:pt>
                <c:pt idx="105">
                  <c:v>0.33223446823809982</c:v>
                </c:pt>
                <c:pt idx="106">
                  <c:v>0.32637565812386138</c:v>
                </c:pt>
                <c:pt idx="107">
                  <c:v>0.3455411274730496</c:v>
                </c:pt>
                <c:pt idx="108">
                  <c:v>0.35116040416798289</c:v>
                </c:pt>
                <c:pt idx="109">
                  <c:v>0.33175634567811546</c:v>
                </c:pt>
                <c:pt idx="110">
                  <c:v>0.35355498762143645</c:v>
                </c:pt>
                <c:pt idx="111">
                  <c:v>0.34560688243350784</c:v>
                </c:pt>
                <c:pt idx="112">
                  <c:v>0.32539401175127414</c:v>
                </c:pt>
                <c:pt idx="113">
                  <c:v>0.34106805951589736</c:v>
                </c:pt>
                <c:pt idx="114">
                  <c:v>0.32473369227724735</c:v>
                </c:pt>
                <c:pt idx="115">
                  <c:v>0.35614248141954091</c:v>
                </c:pt>
                <c:pt idx="116">
                  <c:v>0.3452820958423245</c:v>
                </c:pt>
                <c:pt idx="117">
                  <c:v>0.33655337575361055</c:v>
                </c:pt>
                <c:pt idx="118">
                  <c:v>0.35742873982381707</c:v>
                </c:pt>
                <c:pt idx="119">
                  <c:v>0.35518087001349335</c:v>
                </c:pt>
                <c:pt idx="120">
                  <c:v>0.3747316336669731</c:v>
                </c:pt>
                <c:pt idx="121">
                  <c:v>0.37140967778748873</c:v>
                </c:pt>
                <c:pt idx="122">
                  <c:v>0.33262810250404279</c:v>
                </c:pt>
                <c:pt idx="123">
                  <c:v>0.35882587892246359</c:v>
                </c:pt>
                <c:pt idx="124">
                  <c:v>0.37452984005201168</c:v>
                </c:pt>
                <c:pt idx="125">
                  <c:v>0.35497593000829047</c:v>
                </c:pt>
                <c:pt idx="126">
                  <c:v>0.35963225173843816</c:v>
                </c:pt>
                <c:pt idx="127">
                  <c:v>0.36306562905018036</c:v>
                </c:pt>
                <c:pt idx="128">
                  <c:v>0.48543616828967445</c:v>
                </c:pt>
                <c:pt idx="129">
                  <c:v>0.54344344893170859</c:v>
                </c:pt>
                <c:pt idx="130">
                  <c:v>0.52057449227730335</c:v>
                </c:pt>
                <c:pt idx="131">
                  <c:v>0.49865509316451739</c:v>
                </c:pt>
                <c:pt idx="132">
                  <c:v>0.45640426572355841</c:v>
                </c:pt>
                <c:pt idx="133">
                  <c:v>0.44188750025366574</c:v>
                </c:pt>
                <c:pt idx="134">
                  <c:v>0.48022575148442481</c:v>
                </c:pt>
                <c:pt idx="135">
                  <c:v>0.42358357063481145</c:v>
                </c:pt>
                <c:pt idx="136">
                  <c:v>0.36766269822596648</c:v>
                </c:pt>
                <c:pt idx="137">
                  <c:v>0.34623506306050494</c:v>
                </c:pt>
                <c:pt idx="138">
                  <c:v>0.37806083801778151</c:v>
                </c:pt>
                <c:pt idx="139">
                  <c:v>0.39250322868420151</c:v>
                </c:pt>
                <c:pt idx="140">
                  <c:v>0.41363410872777084</c:v>
                </c:pt>
                <c:pt idx="141">
                  <c:v>0.3657300718050035</c:v>
                </c:pt>
                <c:pt idx="142">
                  <c:v>0.36411725545405932</c:v>
                </c:pt>
                <c:pt idx="143">
                  <c:v>0.39447294762985696</c:v>
                </c:pt>
                <c:pt idx="144">
                  <c:v>0.32905040652355017</c:v>
                </c:pt>
                <c:pt idx="145">
                  <c:v>0.36535406825052086</c:v>
                </c:pt>
                <c:pt idx="146">
                  <c:v>0.38733384698452422</c:v>
                </c:pt>
                <c:pt idx="147">
                  <c:v>0.36433254214267041</c:v>
                </c:pt>
                <c:pt idx="148">
                  <c:v>0.37639225696660333</c:v>
                </c:pt>
                <c:pt idx="149">
                  <c:v>0.42794123164426889</c:v>
                </c:pt>
                <c:pt idx="150">
                  <c:v>0.41108314577736932</c:v>
                </c:pt>
                <c:pt idx="151">
                  <c:v>0.39599168292526638</c:v>
                </c:pt>
                <c:pt idx="152">
                  <c:v>0.39084320256281191</c:v>
                </c:pt>
                <c:pt idx="153">
                  <c:v>0.31309973243017314</c:v>
                </c:pt>
                <c:pt idx="154">
                  <c:v>0.36968475282403757</c:v>
                </c:pt>
                <c:pt idx="155">
                  <c:v>0.43364298565948539</c:v>
                </c:pt>
                <c:pt idx="156">
                  <c:v>0.40915512604763676</c:v>
                </c:pt>
                <c:pt idx="157">
                  <c:v>0.34753823448870824</c:v>
                </c:pt>
                <c:pt idx="158">
                  <c:v>0.46476676839096592</c:v>
                </c:pt>
                <c:pt idx="159">
                  <c:v>0.36817703727348411</c:v>
                </c:pt>
                <c:pt idx="160">
                  <c:v>0.357727756138153</c:v>
                </c:pt>
                <c:pt idx="161">
                  <c:v>0.37900635589244608</c:v>
                </c:pt>
                <c:pt idx="162">
                  <c:v>0.40853972872657279</c:v>
                </c:pt>
                <c:pt idx="163">
                  <c:v>0.35010068335525191</c:v>
                </c:pt>
                <c:pt idx="164">
                  <c:v>0.37501847924140197</c:v>
                </c:pt>
                <c:pt idx="165">
                  <c:v>0.33370115412543089</c:v>
                </c:pt>
                <c:pt idx="166">
                  <c:v>0.32204345521370081</c:v>
                </c:pt>
                <c:pt idx="167">
                  <c:v>0.34886358836980702</c:v>
                </c:pt>
                <c:pt idx="168">
                  <c:v>0.33821308614610818</c:v>
                </c:pt>
                <c:pt idx="169">
                  <c:v>0.31370287702430072</c:v>
                </c:pt>
                <c:pt idx="170">
                  <c:v>0.32770285392726833</c:v>
                </c:pt>
                <c:pt idx="171">
                  <c:v>0.4401455562763536</c:v>
                </c:pt>
                <c:pt idx="172">
                  <c:v>0.39393075712537212</c:v>
                </c:pt>
                <c:pt idx="173">
                  <c:v>0.36067730063111125</c:v>
                </c:pt>
                <c:pt idx="174">
                  <c:v>0.39147516229023765</c:v>
                </c:pt>
                <c:pt idx="175">
                  <c:v>0.37223685384367738</c:v>
                </c:pt>
                <c:pt idx="176">
                  <c:v>0.377061258098767</c:v>
                </c:pt>
                <c:pt idx="177">
                  <c:v>0.34162618327179906</c:v>
                </c:pt>
                <c:pt idx="178">
                  <c:v>0.33669857214385057</c:v>
                </c:pt>
                <c:pt idx="179">
                  <c:v>0.365609593317403</c:v>
                </c:pt>
                <c:pt idx="180">
                  <c:v>0.32210593916757913</c:v>
                </c:pt>
                <c:pt idx="181">
                  <c:v>0.47598417693570005</c:v>
                </c:pt>
                <c:pt idx="182">
                  <c:v>0.47258139540488697</c:v>
                </c:pt>
                <c:pt idx="183">
                  <c:v>0.37104879866964957</c:v>
                </c:pt>
                <c:pt idx="184">
                  <c:v>0.38660948784315091</c:v>
                </c:pt>
                <c:pt idx="185">
                  <c:v>0.44237309794361712</c:v>
                </c:pt>
                <c:pt idx="186">
                  <c:v>0.43272861129488926</c:v>
                </c:pt>
                <c:pt idx="187">
                  <c:v>0.40640418205654094</c:v>
                </c:pt>
                <c:pt idx="188">
                  <c:v>0.37252789413106496</c:v>
                </c:pt>
                <c:pt idx="189">
                  <c:v>0.41037924569252932</c:v>
                </c:pt>
                <c:pt idx="190">
                  <c:v>0.54497227809171112</c:v>
                </c:pt>
                <c:pt idx="191">
                  <c:v>0.50373081522960672</c:v>
                </c:pt>
                <c:pt idx="192">
                  <c:v>0.39178030456305113</c:v>
                </c:pt>
                <c:pt idx="193">
                  <c:v>0.38889850196721543</c:v>
                </c:pt>
                <c:pt idx="194">
                  <c:v>0.38685826656032946</c:v>
                </c:pt>
                <c:pt idx="195">
                  <c:v>0.3842057454652153</c:v>
                </c:pt>
                <c:pt idx="196">
                  <c:v>0.36638986763701109</c:v>
                </c:pt>
                <c:pt idx="197">
                  <c:v>0.41521079820030032</c:v>
                </c:pt>
                <c:pt idx="198">
                  <c:v>0.47756800061774923</c:v>
                </c:pt>
                <c:pt idx="199">
                  <c:v>0.45500060590212482</c:v>
                </c:pt>
                <c:pt idx="200">
                  <c:v>0.40170481840220756</c:v>
                </c:pt>
                <c:pt idx="201">
                  <c:v>0.44148966631402298</c:v>
                </c:pt>
                <c:pt idx="202">
                  <c:v>0.34464504674617458</c:v>
                </c:pt>
                <c:pt idx="203">
                  <c:v>0.37978392184118481</c:v>
                </c:pt>
                <c:pt idx="204">
                  <c:v>0.44305500501992057</c:v>
                </c:pt>
                <c:pt idx="205">
                  <c:v>0.47982395658411281</c:v>
                </c:pt>
                <c:pt idx="206">
                  <c:v>0.60313543589769814</c:v>
                </c:pt>
                <c:pt idx="207">
                  <c:v>0.58750967782299157</c:v>
                </c:pt>
                <c:pt idx="208">
                  <c:v>0.57975884847261083</c:v>
                </c:pt>
                <c:pt idx="209">
                  <c:v>0.54571916089531258</c:v>
                </c:pt>
                <c:pt idx="210">
                  <c:v>0.74318319770860597</c:v>
                </c:pt>
                <c:pt idx="211">
                  <c:v>0.68262855798744115</c:v>
                </c:pt>
                <c:pt idx="212">
                  <c:v>0.89673080500809565</c:v>
                </c:pt>
                <c:pt idx="213">
                  <c:v>0.97222827081028862</c:v>
                </c:pt>
                <c:pt idx="214">
                  <c:v>2.1128249204394987</c:v>
                </c:pt>
                <c:pt idx="215">
                  <c:v>1.7471250323785132</c:v>
                </c:pt>
                <c:pt idx="216">
                  <c:v>2.2310878817575412</c:v>
                </c:pt>
                <c:pt idx="217">
                  <c:v>2.1189991017579892</c:v>
                </c:pt>
                <c:pt idx="218">
                  <c:v>1.139866072906665</c:v>
                </c:pt>
                <c:pt idx="219">
                  <c:v>1.3748479839208885</c:v>
                </c:pt>
                <c:pt idx="220">
                  <c:v>1.926062726520859</c:v>
                </c:pt>
                <c:pt idx="221">
                  <c:v>1.5702863728119067</c:v>
                </c:pt>
                <c:pt idx="222">
                  <c:v>1.2489478846326683</c:v>
                </c:pt>
                <c:pt idx="223">
                  <c:v>1.4908114777769028</c:v>
                </c:pt>
                <c:pt idx="224">
                  <c:v>1.7932444585216314</c:v>
                </c:pt>
                <c:pt idx="225">
                  <c:v>1.4343124102708937</c:v>
                </c:pt>
                <c:pt idx="226">
                  <c:v>1.7694688112202244</c:v>
                </c:pt>
                <c:pt idx="227">
                  <c:v>0.68196816301565999</c:v>
                </c:pt>
                <c:pt idx="228">
                  <c:v>0.5489568921485507</c:v>
                </c:pt>
                <c:pt idx="229">
                  <c:v>1.1068432639827841</c:v>
                </c:pt>
                <c:pt idx="230">
                  <c:v>1.2262582670540854</c:v>
                </c:pt>
                <c:pt idx="231">
                  <c:v>1.2551091938527899</c:v>
                </c:pt>
                <c:pt idx="232">
                  <c:v>0.86667684983643289</c:v>
                </c:pt>
                <c:pt idx="233">
                  <c:v>0.77197929776623164</c:v>
                </c:pt>
                <c:pt idx="234">
                  <c:v>0.79783439586102256</c:v>
                </c:pt>
                <c:pt idx="235">
                  <c:v>0.86803746744139465</c:v>
                </c:pt>
                <c:pt idx="236">
                  <c:v>1.3659280310303776</c:v>
                </c:pt>
                <c:pt idx="237">
                  <c:v>1.0419674796747966</c:v>
                </c:pt>
                <c:pt idx="238">
                  <c:v>0.5904936186775317</c:v>
                </c:pt>
                <c:pt idx="239">
                  <c:v>0.22616739323746968</c:v>
                </c:pt>
              </c:numCache>
            </c:numRef>
          </c:val>
        </c:ser>
        <c:ser>
          <c:idx val="25"/>
          <c:order val="25"/>
          <c:tx>
            <c:strRef>
              <c:f>ratio_data_2!$A$27</c:f>
              <c:strCache>
                <c:ptCount val="1"/>
                <c:pt idx="0">
                  <c:v>250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ratio_data_2!$B$27:$IG$27</c:f>
              <c:numCache>
                <c:formatCode>General</c:formatCode>
                <c:ptCount val="240"/>
                <c:pt idx="0">
                  <c:v>0.86323812861398275</c:v>
                </c:pt>
                <c:pt idx="1">
                  <c:v>0.90161407207325905</c:v>
                </c:pt>
                <c:pt idx="2">
                  <c:v>0.88126302531105227</c:v>
                </c:pt>
                <c:pt idx="3">
                  <c:v>0.83280958117285553</c:v>
                </c:pt>
                <c:pt idx="4">
                  <c:v>0.76866021335607571</c:v>
                </c:pt>
                <c:pt idx="5">
                  <c:v>0.86973646030689489</c:v>
                </c:pt>
                <c:pt idx="6">
                  <c:v>0.8437829582204639</c:v>
                </c:pt>
                <c:pt idx="7">
                  <c:v>0.69732943902714983</c:v>
                </c:pt>
                <c:pt idx="8">
                  <c:v>0.78418346188935739</c:v>
                </c:pt>
                <c:pt idx="9">
                  <c:v>0.57447580692368172</c:v>
                </c:pt>
                <c:pt idx="10">
                  <c:v>0.69208666771591143</c:v>
                </c:pt>
                <c:pt idx="11">
                  <c:v>0.78108787078788555</c:v>
                </c:pt>
                <c:pt idx="12">
                  <c:v>0.78562192156879296</c:v>
                </c:pt>
                <c:pt idx="13">
                  <c:v>0.96718438707054288</c:v>
                </c:pt>
                <c:pt idx="14">
                  <c:v>0.69101149706974763</c:v>
                </c:pt>
                <c:pt idx="15">
                  <c:v>0.79203028558703459</c:v>
                </c:pt>
                <c:pt idx="16">
                  <c:v>0.73000083208520683</c:v>
                </c:pt>
                <c:pt idx="17">
                  <c:v>0.74887338878027754</c:v>
                </c:pt>
                <c:pt idx="18">
                  <c:v>0.71253680278362852</c:v>
                </c:pt>
                <c:pt idx="19">
                  <c:v>0.70090506944392161</c:v>
                </c:pt>
                <c:pt idx="20">
                  <c:v>0.70942022770242807</c:v>
                </c:pt>
                <c:pt idx="21">
                  <c:v>0.80193502541770678</c:v>
                </c:pt>
                <c:pt idx="22">
                  <c:v>0.68051476566414759</c:v>
                </c:pt>
                <c:pt idx="23">
                  <c:v>0.74587233880730386</c:v>
                </c:pt>
                <c:pt idx="24">
                  <c:v>0.72463070108175587</c:v>
                </c:pt>
                <c:pt idx="25">
                  <c:v>0.78127772987379451</c:v>
                </c:pt>
                <c:pt idx="26">
                  <c:v>0.91211368893913358</c:v>
                </c:pt>
                <c:pt idx="27">
                  <c:v>0.91259251417317921</c:v>
                </c:pt>
                <c:pt idx="28">
                  <c:v>0.98866787444078863</c:v>
                </c:pt>
                <c:pt idx="29">
                  <c:v>1.0318838360639004</c:v>
                </c:pt>
                <c:pt idx="30">
                  <c:v>0.99957530521886429</c:v>
                </c:pt>
                <c:pt idx="31">
                  <c:v>1.0335552800501635</c:v>
                </c:pt>
                <c:pt idx="32">
                  <c:v>1.0230078374651013</c:v>
                </c:pt>
                <c:pt idx="33">
                  <c:v>1.004040037111398</c:v>
                </c:pt>
                <c:pt idx="34">
                  <c:v>1.0409491151399743</c:v>
                </c:pt>
                <c:pt idx="35">
                  <c:v>1.0540680102668467</c:v>
                </c:pt>
                <c:pt idx="36">
                  <c:v>0.92604300215754765</c:v>
                </c:pt>
                <c:pt idx="37">
                  <c:v>0.80694491736905816</c:v>
                </c:pt>
                <c:pt idx="38">
                  <c:v>0.84140996247102073</c:v>
                </c:pt>
                <c:pt idx="39">
                  <c:v>0.85723855174229258</c:v>
                </c:pt>
                <c:pt idx="40">
                  <c:v>0.80450944251721768</c:v>
                </c:pt>
                <c:pt idx="41">
                  <c:v>0.7817790707642196</c:v>
                </c:pt>
                <c:pt idx="42">
                  <c:v>0.71374384454993234</c:v>
                </c:pt>
                <c:pt idx="43">
                  <c:v>0.77053280270068869</c:v>
                </c:pt>
                <c:pt idx="44">
                  <c:v>0.73597374587368569</c:v>
                </c:pt>
                <c:pt idx="45">
                  <c:v>0.686643644870224</c:v>
                </c:pt>
                <c:pt idx="46">
                  <c:v>0.51010986763977395</c:v>
                </c:pt>
                <c:pt idx="47">
                  <c:v>0.46780591341260863</c:v>
                </c:pt>
                <c:pt idx="48">
                  <c:v>0.50276559299376333</c:v>
                </c:pt>
                <c:pt idx="49">
                  <c:v>0.51848946632719284</c:v>
                </c:pt>
                <c:pt idx="50">
                  <c:v>0.40477552111170495</c:v>
                </c:pt>
                <c:pt idx="51">
                  <c:v>0.43998023886452886</c:v>
                </c:pt>
                <c:pt idx="52">
                  <c:v>0.45575674097858215</c:v>
                </c:pt>
                <c:pt idx="53">
                  <c:v>0.65093356031218563</c:v>
                </c:pt>
                <c:pt idx="54">
                  <c:v>0.29059343120448144</c:v>
                </c:pt>
                <c:pt idx="55">
                  <c:v>0.24527477532959788</c:v>
                </c:pt>
                <c:pt idx="56">
                  <c:v>0.31355705529069461</c:v>
                </c:pt>
                <c:pt idx="57">
                  <c:v>0.16062315999435567</c:v>
                </c:pt>
                <c:pt idx="58">
                  <c:v>9.1949862004198732E-2</c:v>
                </c:pt>
                <c:pt idx="59">
                  <c:v>0.22337682677113818</c:v>
                </c:pt>
                <c:pt idx="60">
                  <c:v>0.37223303839277599</c:v>
                </c:pt>
                <c:pt idx="61">
                  <c:v>0.33665825802683941</c:v>
                </c:pt>
                <c:pt idx="62">
                  <c:v>0.34123219761010976</c:v>
                </c:pt>
                <c:pt idx="63">
                  <c:v>0.37537964241220301</c:v>
                </c:pt>
                <c:pt idx="64">
                  <c:v>0.38494346982853672</c:v>
                </c:pt>
                <c:pt idx="65">
                  <c:v>0.40442077804367266</c:v>
                </c:pt>
                <c:pt idx="66">
                  <c:v>0.42256640834295484</c:v>
                </c:pt>
                <c:pt idx="67">
                  <c:v>0.46630622263500082</c:v>
                </c:pt>
                <c:pt idx="68">
                  <c:v>0.38156833099903487</c:v>
                </c:pt>
                <c:pt idx="69">
                  <c:v>0.28793085883112024</c:v>
                </c:pt>
                <c:pt idx="70">
                  <c:v>0.30051546391752665</c:v>
                </c:pt>
                <c:pt idx="71">
                  <c:v>0.26157326235793932</c:v>
                </c:pt>
                <c:pt idx="72">
                  <c:v>0.28704018533779835</c:v>
                </c:pt>
                <c:pt idx="73">
                  <c:v>0.30279236861443032</c:v>
                </c:pt>
                <c:pt idx="74">
                  <c:v>0.31678221905499143</c:v>
                </c:pt>
                <c:pt idx="75">
                  <c:v>0.32535291497620045</c:v>
                </c:pt>
                <c:pt idx="76">
                  <c:v>0.33551372470623531</c:v>
                </c:pt>
                <c:pt idx="77">
                  <c:v>0.32603446978249523</c:v>
                </c:pt>
                <c:pt idx="78">
                  <c:v>0.3419755245581611</c:v>
                </c:pt>
                <c:pt idx="79">
                  <c:v>0.26639532764620633</c:v>
                </c:pt>
                <c:pt idx="80">
                  <c:v>0.12166060678309613</c:v>
                </c:pt>
                <c:pt idx="81">
                  <c:v>0.21111619954814709</c:v>
                </c:pt>
                <c:pt idx="82">
                  <c:v>0.24250787997108814</c:v>
                </c:pt>
                <c:pt idx="83">
                  <c:v>0.25422987702904987</c:v>
                </c:pt>
                <c:pt idx="84">
                  <c:v>0.26127797404536601</c:v>
                </c:pt>
                <c:pt idx="85">
                  <c:v>0.27057413529201491</c:v>
                </c:pt>
                <c:pt idx="86">
                  <c:v>0.25520598666805305</c:v>
                </c:pt>
                <c:pt idx="87">
                  <c:v>0.29911197382659732</c:v>
                </c:pt>
                <c:pt idx="88">
                  <c:v>0.30935419584680268</c:v>
                </c:pt>
                <c:pt idx="89">
                  <c:v>0.31795319668336208</c:v>
                </c:pt>
                <c:pt idx="90">
                  <c:v>0.32446962534956258</c:v>
                </c:pt>
                <c:pt idx="91">
                  <c:v>0.31723855948175078</c:v>
                </c:pt>
                <c:pt idx="92">
                  <c:v>0.32288932181154012</c:v>
                </c:pt>
                <c:pt idx="93">
                  <c:v>0.34036342002686182</c:v>
                </c:pt>
                <c:pt idx="94">
                  <c:v>0.33164835051092889</c:v>
                </c:pt>
                <c:pt idx="95">
                  <c:v>0.34008189322143745</c:v>
                </c:pt>
                <c:pt idx="96">
                  <c:v>0.32982596341680109</c:v>
                </c:pt>
                <c:pt idx="97">
                  <c:v>0.35696109024088307</c:v>
                </c:pt>
                <c:pt idx="98">
                  <c:v>0.37057176394982216</c:v>
                </c:pt>
                <c:pt idx="99">
                  <c:v>0.34547115143172724</c:v>
                </c:pt>
                <c:pt idx="100">
                  <c:v>0.36300619459217032</c:v>
                </c:pt>
                <c:pt idx="101">
                  <c:v>0.33814448983813461</c:v>
                </c:pt>
                <c:pt idx="102">
                  <c:v>0.3460906872372409</c:v>
                </c:pt>
                <c:pt idx="103">
                  <c:v>0.34885017975557414</c:v>
                </c:pt>
                <c:pt idx="104">
                  <c:v>0.32596064395074309</c:v>
                </c:pt>
                <c:pt idx="105">
                  <c:v>0.33357946162169355</c:v>
                </c:pt>
                <c:pt idx="106">
                  <c:v>0.34092779497553832</c:v>
                </c:pt>
                <c:pt idx="107">
                  <c:v>0.35288418943912087</c:v>
                </c:pt>
                <c:pt idx="108">
                  <c:v>0.34013175837589793</c:v>
                </c:pt>
                <c:pt idx="109">
                  <c:v>0.3330310476764588</c:v>
                </c:pt>
                <c:pt idx="110">
                  <c:v>0.3657844034779989</c:v>
                </c:pt>
                <c:pt idx="111">
                  <c:v>0.34933927671175108</c:v>
                </c:pt>
                <c:pt idx="112">
                  <c:v>0.35299946602467841</c:v>
                </c:pt>
                <c:pt idx="113">
                  <c:v>0.32330181833760513</c:v>
                </c:pt>
                <c:pt idx="114">
                  <c:v>0.34022091235402047</c:v>
                </c:pt>
                <c:pt idx="115">
                  <c:v>0.34346958917911175</c:v>
                </c:pt>
                <c:pt idx="116">
                  <c:v>0.34311846368342358</c:v>
                </c:pt>
                <c:pt idx="117">
                  <c:v>0.36022782849407931</c:v>
                </c:pt>
                <c:pt idx="118">
                  <c:v>0.34575022154506302</c:v>
                </c:pt>
                <c:pt idx="119">
                  <c:v>0.34442863018603292</c:v>
                </c:pt>
                <c:pt idx="120">
                  <c:v>0.37433205958044202</c:v>
                </c:pt>
                <c:pt idx="121">
                  <c:v>0.37697981378833384</c:v>
                </c:pt>
                <c:pt idx="122">
                  <c:v>0.35577391268950342</c:v>
                </c:pt>
                <c:pt idx="123">
                  <c:v>0.38055358014819385</c:v>
                </c:pt>
                <c:pt idx="124">
                  <c:v>0.34537877706441261</c:v>
                </c:pt>
                <c:pt idx="125">
                  <c:v>0.35107098869009296</c:v>
                </c:pt>
                <c:pt idx="126">
                  <c:v>0.35919226627191231</c:v>
                </c:pt>
                <c:pt idx="127">
                  <c:v>0.38555144070771208</c:v>
                </c:pt>
                <c:pt idx="128">
                  <c:v>0.4524460668441998</c:v>
                </c:pt>
                <c:pt idx="129">
                  <c:v>0.54566866658597935</c:v>
                </c:pt>
                <c:pt idx="130">
                  <c:v>0.48654318743118374</c:v>
                </c:pt>
                <c:pt idx="131">
                  <c:v>0.46736449741123681</c:v>
                </c:pt>
                <c:pt idx="132">
                  <c:v>0.44656727388307282</c:v>
                </c:pt>
                <c:pt idx="133">
                  <c:v>0.47096837533784736</c:v>
                </c:pt>
                <c:pt idx="134">
                  <c:v>0.42246659705641842</c:v>
                </c:pt>
                <c:pt idx="135">
                  <c:v>0.44927313611790259</c:v>
                </c:pt>
                <c:pt idx="136">
                  <c:v>0.41478504899866431</c:v>
                </c:pt>
                <c:pt idx="137">
                  <c:v>0.40333348381562961</c:v>
                </c:pt>
                <c:pt idx="138">
                  <c:v>0.40066321353167222</c:v>
                </c:pt>
                <c:pt idx="139">
                  <c:v>0.34233793609239827</c:v>
                </c:pt>
                <c:pt idx="140">
                  <c:v>0.39395140110660737</c:v>
                </c:pt>
                <c:pt idx="141">
                  <c:v>0.37214202028430232</c:v>
                </c:pt>
                <c:pt idx="142">
                  <c:v>0.35475658428087464</c:v>
                </c:pt>
                <c:pt idx="143">
                  <c:v>0.36745503652958589</c:v>
                </c:pt>
                <c:pt idx="144">
                  <c:v>0.38844141405093235</c:v>
                </c:pt>
                <c:pt idx="145">
                  <c:v>0.37127624930404657</c:v>
                </c:pt>
                <c:pt idx="146">
                  <c:v>0.37176893152505042</c:v>
                </c:pt>
                <c:pt idx="147">
                  <c:v>0.39602302390283012</c:v>
                </c:pt>
                <c:pt idx="148">
                  <c:v>0.41606118687258131</c:v>
                </c:pt>
                <c:pt idx="149">
                  <c:v>0.36399388772719982</c:v>
                </c:pt>
                <c:pt idx="150">
                  <c:v>0.40290844242694446</c:v>
                </c:pt>
                <c:pt idx="151">
                  <c:v>0.36472270136493296</c:v>
                </c:pt>
                <c:pt idx="152">
                  <c:v>0.30737943257901557</c:v>
                </c:pt>
                <c:pt idx="153">
                  <c:v>0.38682935872267493</c:v>
                </c:pt>
                <c:pt idx="154">
                  <c:v>0.36263979103351007</c:v>
                </c:pt>
                <c:pt idx="155">
                  <c:v>0.4016385721368369</c:v>
                </c:pt>
                <c:pt idx="156">
                  <c:v>0.38515900165023831</c:v>
                </c:pt>
                <c:pt idx="157">
                  <c:v>0.46636084068598138</c:v>
                </c:pt>
                <c:pt idx="158">
                  <c:v>0.47922066411149689</c:v>
                </c:pt>
                <c:pt idx="159">
                  <c:v>0.40434046181950589</c:v>
                </c:pt>
                <c:pt idx="160">
                  <c:v>0.32728803678994856</c:v>
                </c:pt>
                <c:pt idx="161">
                  <c:v>0.37961507245060738</c:v>
                </c:pt>
                <c:pt idx="162">
                  <c:v>0.37855060883657082</c:v>
                </c:pt>
                <c:pt idx="163">
                  <c:v>0.31644126868977712</c:v>
                </c:pt>
                <c:pt idx="164">
                  <c:v>0.35869009140616426</c:v>
                </c:pt>
                <c:pt idx="165">
                  <c:v>0.36530070994289576</c:v>
                </c:pt>
                <c:pt idx="166">
                  <c:v>0.3400559450743153</c:v>
                </c:pt>
                <c:pt idx="167">
                  <c:v>0.40856797854610766</c:v>
                </c:pt>
                <c:pt idx="168">
                  <c:v>0.37516926269410306</c:v>
                </c:pt>
                <c:pt idx="169">
                  <c:v>0.30312597182896889</c:v>
                </c:pt>
                <c:pt idx="170">
                  <c:v>0.34807207479286323</c:v>
                </c:pt>
                <c:pt idx="171">
                  <c:v>0.37676708384282054</c:v>
                </c:pt>
                <c:pt idx="172">
                  <c:v>0.37497298430670589</c:v>
                </c:pt>
                <c:pt idx="173">
                  <c:v>0.37560224401645731</c:v>
                </c:pt>
                <c:pt idx="174">
                  <c:v>0.36114827879819972</c:v>
                </c:pt>
                <c:pt idx="175">
                  <c:v>0.36184829018797243</c:v>
                </c:pt>
                <c:pt idx="176">
                  <c:v>0.33656461590207942</c:v>
                </c:pt>
                <c:pt idx="177">
                  <c:v>0.34606680140202928</c:v>
                </c:pt>
                <c:pt idx="178">
                  <c:v>0.37662080126913555</c:v>
                </c:pt>
                <c:pt idx="179">
                  <c:v>0.38492774520510253</c:v>
                </c:pt>
                <c:pt idx="180">
                  <c:v>0.45075969194897297</c:v>
                </c:pt>
                <c:pt idx="181">
                  <c:v>0.38216358699717984</c:v>
                </c:pt>
                <c:pt idx="182">
                  <c:v>0.32961142900197182</c:v>
                </c:pt>
                <c:pt idx="183">
                  <c:v>0.39020050826109881</c:v>
                </c:pt>
                <c:pt idx="184">
                  <c:v>0.39366530836456876</c:v>
                </c:pt>
                <c:pt idx="185">
                  <c:v>0.46315308241982134</c:v>
                </c:pt>
                <c:pt idx="186">
                  <c:v>0.47319576785218231</c:v>
                </c:pt>
                <c:pt idx="187">
                  <c:v>0.41657774552904597</c:v>
                </c:pt>
                <c:pt idx="188">
                  <c:v>0.39642600900200958</c:v>
                </c:pt>
                <c:pt idx="189">
                  <c:v>0.41610677035824778</c:v>
                </c:pt>
                <c:pt idx="190">
                  <c:v>0.41189266110998296</c:v>
                </c:pt>
                <c:pt idx="191">
                  <c:v>0.44957645215468395</c:v>
                </c:pt>
                <c:pt idx="192">
                  <c:v>0.45883583542401096</c:v>
                </c:pt>
                <c:pt idx="193">
                  <c:v>0.32248518465122333</c:v>
                </c:pt>
                <c:pt idx="194">
                  <c:v>0.33957905334621358</c:v>
                </c:pt>
                <c:pt idx="195">
                  <c:v>0.54126076531263556</c:v>
                </c:pt>
                <c:pt idx="196">
                  <c:v>0.35785996713149115</c:v>
                </c:pt>
                <c:pt idx="197">
                  <c:v>0.49896776601942394</c:v>
                </c:pt>
                <c:pt idx="198">
                  <c:v>0.47370474641182775</c:v>
                </c:pt>
                <c:pt idx="199">
                  <c:v>0.49346795374697328</c:v>
                </c:pt>
                <c:pt idx="200">
                  <c:v>0.48085951762821932</c:v>
                </c:pt>
                <c:pt idx="201">
                  <c:v>0.42427167729701848</c:v>
                </c:pt>
                <c:pt idx="202">
                  <c:v>0.48288731739926943</c:v>
                </c:pt>
                <c:pt idx="203">
                  <c:v>0.43061076607591892</c:v>
                </c:pt>
                <c:pt idx="204">
                  <c:v>0.47044447924123184</c:v>
                </c:pt>
                <c:pt idx="205">
                  <c:v>0.5249629338255315</c:v>
                </c:pt>
                <c:pt idx="206">
                  <c:v>0.40377495480845532</c:v>
                </c:pt>
                <c:pt idx="207">
                  <c:v>0.54256295113018949</c:v>
                </c:pt>
                <c:pt idx="208">
                  <c:v>0.48928646573601403</c:v>
                </c:pt>
                <c:pt idx="209">
                  <c:v>0.46839404882951741</c:v>
                </c:pt>
                <c:pt idx="210">
                  <c:v>0.73278590191738879</c:v>
                </c:pt>
                <c:pt idx="211">
                  <c:v>0.52608271375464588</c:v>
                </c:pt>
                <c:pt idx="212">
                  <c:v>0.76676690644020562</c:v>
                </c:pt>
                <c:pt idx="213">
                  <c:v>0.84791339522834341</c:v>
                </c:pt>
                <c:pt idx="214">
                  <c:v>0.79291249403910369</c:v>
                </c:pt>
                <c:pt idx="215">
                  <c:v>0.77942750314968201</c:v>
                </c:pt>
                <c:pt idx="216">
                  <c:v>1.4524253875221682</c:v>
                </c:pt>
                <c:pt idx="217">
                  <c:v>1.6196996529007557</c:v>
                </c:pt>
                <c:pt idx="218">
                  <c:v>0.73254328942069835</c:v>
                </c:pt>
                <c:pt idx="219">
                  <c:v>1.1744594240002311</c:v>
                </c:pt>
                <c:pt idx="220">
                  <c:v>0.95922121289300377</c:v>
                </c:pt>
                <c:pt idx="221">
                  <c:v>1.0925676627584804</c:v>
                </c:pt>
                <c:pt idx="222">
                  <c:v>1.5068941323011178</c:v>
                </c:pt>
                <c:pt idx="223">
                  <c:v>1.0987006611747741</c:v>
                </c:pt>
                <c:pt idx="224">
                  <c:v>1.5054961817505792</c:v>
                </c:pt>
                <c:pt idx="225">
                  <c:v>1.1238545884708131</c:v>
                </c:pt>
                <c:pt idx="226">
                  <c:v>0.72037311201382892</c:v>
                </c:pt>
                <c:pt idx="227">
                  <c:v>0.35345850952399432</c:v>
                </c:pt>
                <c:pt idx="228">
                  <c:v>0.21273628008981296</c:v>
                </c:pt>
                <c:pt idx="229">
                  <c:v>0.66634880676669173</c:v>
                </c:pt>
                <c:pt idx="230">
                  <c:v>0.52376036402222836</c:v>
                </c:pt>
                <c:pt idx="231">
                  <c:v>0.77762484411934574</c:v>
                </c:pt>
                <c:pt idx="232">
                  <c:v>0.33877129108279425</c:v>
                </c:pt>
                <c:pt idx="233">
                  <c:v>0.64676045440157792</c:v>
                </c:pt>
                <c:pt idx="234">
                  <c:v>0.9170613673805601</c:v>
                </c:pt>
                <c:pt idx="235">
                  <c:v>0.69112736200754643</c:v>
                </c:pt>
                <c:pt idx="236">
                  <c:v>0.46536530200605952</c:v>
                </c:pt>
                <c:pt idx="237">
                  <c:v>0.53899223635800331</c:v>
                </c:pt>
                <c:pt idx="238">
                  <c:v>0.5128449635503356</c:v>
                </c:pt>
                <c:pt idx="239">
                  <c:v>0.43109821406331728</c:v>
                </c:pt>
              </c:numCache>
            </c:numRef>
          </c:val>
        </c:ser>
        <c:ser>
          <c:idx val="26"/>
          <c:order val="26"/>
          <c:tx>
            <c:strRef>
              <c:f>ratio_data_2!$A$28</c:f>
              <c:strCache>
                <c:ptCount val="1"/>
                <c:pt idx="0">
                  <c:v>260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ratio_data_2!$B$28:$IG$28</c:f>
              <c:numCache>
                <c:formatCode>General</c:formatCode>
                <c:ptCount val="240"/>
                <c:pt idx="0">
                  <c:v>0.65158615041883261</c:v>
                </c:pt>
                <c:pt idx="1">
                  <c:v>0.60315784698731167</c:v>
                </c:pt>
                <c:pt idx="2">
                  <c:v>0.66590544897787196</c:v>
                </c:pt>
                <c:pt idx="3">
                  <c:v>0.61182717805233044</c:v>
                </c:pt>
                <c:pt idx="4">
                  <c:v>0.60335252108801751</c:v>
                </c:pt>
                <c:pt idx="5">
                  <c:v>0.64477354855945779</c:v>
                </c:pt>
                <c:pt idx="6">
                  <c:v>0.54023960442040364</c:v>
                </c:pt>
                <c:pt idx="7">
                  <c:v>0.43328818536826291</c:v>
                </c:pt>
                <c:pt idx="8">
                  <c:v>0.49543138461538461</c:v>
                </c:pt>
                <c:pt idx="9">
                  <c:v>0.42142253962892434</c:v>
                </c:pt>
                <c:pt idx="10">
                  <c:v>0.39685114216786377</c:v>
                </c:pt>
                <c:pt idx="11">
                  <c:v>0.60231937359117471</c:v>
                </c:pt>
                <c:pt idx="12">
                  <c:v>0.67792574194754074</c:v>
                </c:pt>
                <c:pt idx="13">
                  <c:v>0.6791937840350647</c:v>
                </c:pt>
                <c:pt idx="14">
                  <c:v>0.64061078188365617</c:v>
                </c:pt>
                <c:pt idx="15">
                  <c:v>0.6258766476001012</c:v>
                </c:pt>
                <c:pt idx="16">
                  <c:v>0.57824427727793115</c:v>
                </c:pt>
                <c:pt idx="17">
                  <c:v>0.49244766298454351</c:v>
                </c:pt>
                <c:pt idx="18">
                  <c:v>0.45680571168160461</c:v>
                </c:pt>
                <c:pt idx="19">
                  <c:v>0.40666973106955484</c:v>
                </c:pt>
                <c:pt idx="20">
                  <c:v>0.49395883717486944</c:v>
                </c:pt>
                <c:pt idx="21">
                  <c:v>0.63248325164273023</c:v>
                </c:pt>
                <c:pt idx="22">
                  <c:v>0.5642533959075644</c:v>
                </c:pt>
                <c:pt idx="23">
                  <c:v>0.67899549949636184</c:v>
                </c:pt>
                <c:pt idx="24">
                  <c:v>0.61131485012957976</c:v>
                </c:pt>
                <c:pt idx="25">
                  <c:v>0.63326800587947085</c:v>
                </c:pt>
                <c:pt idx="26">
                  <c:v>0.70758119199403058</c:v>
                </c:pt>
                <c:pt idx="27">
                  <c:v>0.87085085015125163</c:v>
                </c:pt>
                <c:pt idx="28">
                  <c:v>0.99219429867355924</c:v>
                </c:pt>
                <c:pt idx="29">
                  <c:v>1.0263473306827622</c:v>
                </c:pt>
                <c:pt idx="30">
                  <c:v>1.0130216619752779</c:v>
                </c:pt>
                <c:pt idx="31">
                  <c:v>1.0158577700162505</c:v>
                </c:pt>
                <c:pt idx="32">
                  <c:v>1.0187409186608547</c:v>
                </c:pt>
                <c:pt idx="33">
                  <c:v>0.99027075989566715</c:v>
                </c:pt>
                <c:pt idx="34">
                  <c:v>0.99640363604796756</c:v>
                </c:pt>
                <c:pt idx="35">
                  <c:v>1.0169849697546027</c:v>
                </c:pt>
                <c:pt idx="36">
                  <c:v>0.8477508882783078</c:v>
                </c:pt>
                <c:pt idx="37">
                  <c:v>0.73554310017658564</c:v>
                </c:pt>
                <c:pt idx="38">
                  <c:v>0.68554597973292808</c:v>
                </c:pt>
                <c:pt idx="39">
                  <c:v>0.65475136615083662</c:v>
                </c:pt>
                <c:pt idx="40">
                  <c:v>0.77172656834977493</c:v>
                </c:pt>
                <c:pt idx="41">
                  <c:v>0.6326445696742018</c:v>
                </c:pt>
                <c:pt idx="42">
                  <c:v>0.55930803898280268</c:v>
                </c:pt>
                <c:pt idx="43">
                  <c:v>0.66585170866238486</c:v>
                </c:pt>
                <c:pt idx="44">
                  <c:v>0.60721712361989655</c:v>
                </c:pt>
                <c:pt idx="45">
                  <c:v>0.59743566762793865</c:v>
                </c:pt>
                <c:pt idx="46">
                  <c:v>0.44410056044106255</c:v>
                </c:pt>
                <c:pt idx="47">
                  <c:v>0.35648956514509139</c:v>
                </c:pt>
                <c:pt idx="48">
                  <c:v>0.36422071918641497</c:v>
                </c:pt>
                <c:pt idx="49">
                  <c:v>0.33258579145471551</c:v>
                </c:pt>
                <c:pt idx="50">
                  <c:v>0.38881087567838768</c:v>
                </c:pt>
                <c:pt idx="51">
                  <c:v>0.25069819044339808</c:v>
                </c:pt>
                <c:pt idx="52">
                  <c:v>0.38161869437124718</c:v>
                </c:pt>
                <c:pt idx="53">
                  <c:v>0.46911403086240261</c:v>
                </c:pt>
                <c:pt idx="54">
                  <c:v>0.38380798203147903</c:v>
                </c:pt>
                <c:pt idx="55">
                  <c:v>0.28944316610562631</c:v>
                </c:pt>
                <c:pt idx="56">
                  <c:v>0.20445209625514876</c:v>
                </c:pt>
                <c:pt idx="57">
                  <c:v>0.19233026251599641</c:v>
                </c:pt>
                <c:pt idx="58">
                  <c:v>0.12252632957501139</c:v>
                </c:pt>
                <c:pt idx="59">
                  <c:v>0.19379631217242677</c:v>
                </c:pt>
                <c:pt idx="60">
                  <c:v>0.43400242806646638</c:v>
                </c:pt>
                <c:pt idx="61">
                  <c:v>0.35302586861016055</c:v>
                </c:pt>
                <c:pt idx="62">
                  <c:v>0.35436392205411482</c:v>
                </c:pt>
                <c:pt idx="63">
                  <c:v>0.37222183608456438</c:v>
                </c:pt>
                <c:pt idx="64">
                  <c:v>0.39010028750594355</c:v>
                </c:pt>
                <c:pt idx="65">
                  <c:v>0.38248495017402351</c:v>
                </c:pt>
                <c:pt idx="66">
                  <c:v>0.42291645598067423</c:v>
                </c:pt>
                <c:pt idx="67">
                  <c:v>0.46383573013263535</c:v>
                </c:pt>
                <c:pt idx="68">
                  <c:v>0.34876839688629802</c:v>
                </c:pt>
                <c:pt idx="69">
                  <c:v>0.27209507027149454</c:v>
                </c:pt>
                <c:pt idx="70">
                  <c:v>0.30524879997850535</c:v>
                </c:pt>
                <c:pt idx="71">
                  <c:v>0.28163642340663214</c:v>
                </c:pt>
                <c:pt idx="72">
                  <c:v>0.28149977702308682</c:v>
                </c:pt>
                <c:pt idx="73">
                  <c:v>0.2938283871263605</c:v>
                </c:pt>
                <c:pt idx="74">
                  <c:v>0.30304507144358378</c:v>
                </c:pt>
                <c:pt idx="75">
                  <c:v>0.30833740750627631</c:v>
                </c:pt>
                <c:pt idx="76">
                  <c:v>0.32731018733527345</c:v>
                </c:pt>
                <c:pt idx="77">
                  <c:v>0.28951664472446942</c:v>
                </c:pt>
                <c:pt idx="78">
                  <c:v>0.33089130956105561</c:v>
                </c:pt>
                <c:pt idx="79">
                  <c:v>0.23238589051927441</c:v>
                </c:pt>
                <c:pt idx="80">
                  <c:v>0.12981231131639384</c:v>
                </c:pt>
                <c:pt idx="81">
                  <c:v>0.2058377837832864</c:v>
                </c:pt>
                <c:pt idx="82">
                  <c:v>0.21893680210695024</c:v>
                </c:pt>
                <c:pt idx="83">
                  <c:v>0.22834532056331391</c:v>
                </c:pt>
                <c:pt idx="84">
                  <c:v>0.24015729910418906</c:v>
                </c:pt>
                <c:pt idx="85">
                  <c:v>0.25608302332204935</c:v>
                </c:pt>
                <c:pt idx="86">
                  <c:v>0.25635076185705147</c:v>
                </c:pt>
                <c:pt idx="87">
                  <c:v>0.27934387005459332</c:v>
                </c:pt>
                <c:pt idx="88">
                  <c:v>0.31079967796943997</c:v>
                </c:pt>
                <c:pt idx="89">
                  <c:v>0.31006603396576327</c:v>
                </c:pt>
                <c:pt idx="90">
                  <c:v>0.32212463505163536</c:v>
                </c:pt>
                <c:pt idx="91">
                  <c:v>0.32166729775050862</c:v>
                </c:pt>
                <c:pt idx="92">
                  <c:v>0.32351217543283273</c:v>
                </c:pt>
                <c:pt idx="93">
                  <c:v>0.31732032227703916</c:v>
                </c:pt>
                <c:pt idx="94">
                  <c:v>0.30608074306726812</c:v>
                </c:pt>
                <c:pt idx="95">
                  <c:v>0.32052799926739556</c:v>
                </c:pt>
                <c:pt idx="96">
                  <c:v>0.32053212084161187</c:v>
                </c:pt>
                <c:pt idx="97">
                  <c:v>0.33378630262513931</c:v>
                </c:pt>
                <c:pt idx="98">
                  <c:v>0.32993936442730337</c:v>
                </c:pt>
                <c:pt idx="99">
                  <c:v>0.33887169561347336</c:v>
                </c:pt>
                <c:pt idx="100">
                  <c:v>0.34403592529113575</c:v>
                </c:pt>
                <c:pt idx="101">
                  <c:v>0.33947534337939617</c:v>
                </c:pt>
                <c:pt idx="102">
                  <c:v>0.33592819681268993</c:v>
                </c:pt>
                <c:pt idx="103">
                  <c:v>0.32344583851011643</c:v>
                </c:pt>
                <c:pt idx="104">
                  <c:v>0.30584408676089447</c:v>
                </c:pt>
                <c:pt idx="105">
                  <c:v>0.32743241809716311</c:v>
                </c:pt>
                <c:pt idx="106">
                  <c:v>0.34276511133643972</c:v>
                </c:pt>
                <c:pt idx="107">
                  <c:v>0.3477130827335585</c:v>
                </c:pt>
                <c:pt idx="108">
                  <c:v>0.33046975827203751</c:v>
                </c:pt>
                <c:pt idx="109">
                  <c:v>0.34454401644969568</c:v>
                </c:pt>
                <c:pt idx="110">
                  <c:v>0.35691433441491238</c:v>
                </c:pt>
                <c:pt idx="111">
                  <c:v>0.32983402655043681</c:v>
                </c:pt>
                <c:pt idx="112">
                  <c:v>0.33477281261734954</c:v>
                </c:pt>
                <c:pt idx="113">
                  <c:v>0.3375472941376535</c:v>
                </c:pt>
                <c:pt idx="114">
                  <c:v>0.33163354611442042</c:v>
                </c:pt>
                <c:pt idx="115">
                  <c:v>0.33963002406896381</c:v>
                </c:pt>
                <c:pt idx="116">
                  <c:v>0.35978459662670192</c:v>
                </c:pt>
                <c:pt idx="117">
                  <c:v>0.35562353696770982</c:v>
                </c:pt>
                <c:pt idx="118">
                  <c:v>0.34004859038024554</c:v>
                </c:pt>
                <c:pt idx="119">
                  <c:v>0.33783009424878752</c:v>
                </c:pt>
                <c:pt idx="120">
                  <c:v>0.35105034140179314</c:v>
                </c:pt>
                <c:pt idx="121">
                  <c:v>0.36697320948798701</c:v>
                </c:pt>
                <c:pt idx="122">
                  <c:v>0.36774924867780417</c:v>
                </c:pt>
                <c:pt idx="123">
                  <c:v>0.37569081996509424</c:v>
                </c:pt>
                <c:pt idx="124">
                  <c:v>0.3944202038599311</c:v>
                </c:pt>
                <c:pt idx="125">
                  <c:v>0.3925879937988071</c:v>
                </c:pt>
                <c:pt idx="126">
                  <c:v>0.36339439233549853</c:v>
                </c:pt>
                <c:pt idx="127">
                  <c:v>0.39165155657888434</c:v>
                </c:pt>
                <c:pt idx="128">
                  <c:v>0.44040885914531896</c:v>
                </c:pt>
                <c:pt idx="129">
                  <c:v>0.52568726164405388</c:v>
                </c:pt>
                <c:pt idx="130">
                  <c:v>0.47948023844192206</c:v>
                </c:pt>
                <c:pt idx="131">
                  <c:v>0.46555866730620965</c:v>
                </c:pt>
                <c:pt idx="132">
                  <c:v>0.45074308662939816</c:v>
                </c:pt>
                <c:pt idx="133">
                  <c:v>0.42981386356739104</c:v>
                </c:pt>
                <c:pt idx="134">
                  <c:v>0.38601089992418119</c:v>
                </c:pt>
                <c:pt idx="135">
                  <c:v>0.40992434108031717</c:v>
                </c:pt>
                <c:pt idx="136">
                  <c:v>0.40298015554703032</c:v>
                </c:pt>
                <c:pt idx="137">
                  <c:v>0.41591478467587201</c:v>
                </c:pt>
                <c:pt idx="138">
                  <c:v>0.43181420713647795</c:v>
                </c:pt>
                <c:pt idx="139">
                  <c:v>0.40066799427709682</c:v>
                </c:pt>
                <c:pt idx="140">
                  <c:v>0.35645382494333683</c:v>
                </c:pt>
                <c:pt idx="141">
                  <c:v>0.37280644844195432</c:v>
                </c:pt>
                <c:pt idx="142">
                  <c:v>0.3535141938475504</c:v>
                </c:pt>
                <c:pt idx="143">
                  <c:v>0.37550141001647147</c:v>
                </c:pt>
                <c:pt idx="144">
                  <c:v>0.37167671968282973</c:v>
                </c:pt>
                <c:pt idx="145">
                  <c:v>0.34481880282505611</c:v>
                </c:pt>
                <c:pt idx="146">
                  <c:v>0.34393109294079943</c:v>
                </c:pt>
                <c:pt idx="147">
                  <c:v>0.31378568658814432</c:v>
                </c:pt>
                <c:pt idx="148">
                  <c:v>0.39437634090137536</c:v>
                </c:pt>
                <c:pt idx="149">
                  <c:v>0.39994489935413791</c:v>
                </c:pt>
                <c:pt idx="150">
                  <c:v>0.30760836546325593</c:v>
                </c:pt>
                <c:pt idx="151">
                  <c:v>0.37135115838421251</c:v>
                </c:pt>
                <c:pt idx="152">
                  <c:v>0.37263499588998772</c:v>
                </c:pt>
                <c:pt idx="153">
                  <c:v>0.41397219264461405</c:v>
                </c:pt>
                <c:pt idx="154">
                  <c:v>0.43660408212252388</c:v>
                </c:pt>
                <c:pt idx="155">
                  <c:v>0.37927521834460842</c:v>
                </c:pt>
                <c:pt idx="156">
                  <c:v>0.42635347737846618</c:v>
                </c:pt>
                <c:pt idx="157">
                  <c:v>0.39655735616657778</c:v>
                </c:pt>
                <c:pt idx="158">
                  <c:v>0.43427363122766377</c:v>
                </c:pt>
                <c:pt idx="159">
                  <c:v>0.42332033710647377</c:v>
                </c:pt>
                <c:pt idx="160">
                  <c:v>0.39448107900055501</c:v>
                </c:pt>
                <c:pt idx="161">
                  <c:v>0.38174198056346748</c:v>
                </c:pt>
                <c:pt idx="162">
                  <c:v>0.35796637220489291</c:v>
                </c:pt>
                <c:pt idx="163">
                  <c:v>0.39160291918259704</c:v>
                </c:pt>
                <c:pt idx="164">
                  <c:v>0.33635658815842362</c:v>
                </c:pt>
                <c:pt idx="165">
                  <c:v>0.34196587073923773</c:v>
                </c:pt>
                <c:pt idx="166">
                  <c:v>0.34571279936917726</c:v>
                </c:pt>
                <c:pt idx="167">
                  <c:v>0.34750213183595385</c:v>
                </c:pt>
                <c:pt idx="168">
                  <c:v>0.34299754517498388</c:v>
                </c:pt>
                <c:pt idx="169">
                  <c:v>0.36517456812813381</c:v>
                </c:pt>
                <c:pt idx="170">
                  <c:v>0.39740666038265138</c:v>
                </c:pt>
                <c:pt idx="171">
                  <c:v>0.39284327826014176</c:v>
                </c:pt>
                <c:pt idx="172">
                  <c:v>0.32438031367754916</c:v>
                </c:pt>
                <c:pt idx="173">
                  <c:v>0.36223297314123881</c:v>
                </c:pt>
                <c:pt idx="174">
                  <c:v>0.41376940206980173</c:v>
                </c:pt>
                <c:pt idx="175">
                  <c:v>0.37156286721504261</c:v>
                </c:pt>
                <c:pt idx="176">
                  <c:v>0.35763278261513803</c:v>
                </c:pt>
                <c:pt idx="177">
                  <c:v>0.34385071870793082</c:v>
                </c:pt>
                <c:pt idx="178">
                  <c:v>0.3124735541055163</c:v>
                </c:pt>
                <c:pt idx="179">
                  <c:v>0.30472377998810984</c:v>
                </c:pt>
                <c:pt idx="180">
                  <c:v>0.31675253772009798</c:v>
                </c:pt>
                <c:pt idx="181">
                  <c:v>0.33509429149206316</c:v>
                </c:pt>
                <c:pt idx="182">
                  <c:v>0.32261097711337139</c:v>
                </c:pt>
                <c:pt idx="183">
                  <c:v>0.39994320145650836</c:v>
                </c:pt>
                <c:pt idx="184">
                  <c:v>0.54892838816287692</c:v>
                </c:pt>
                <c:pt idx="185">
                  <c:v>0.40250771193951096</c:v>
                </c:pt>
                <c:pt idx="186">
                  <c:v>0.43134851831967791</c:v>
                </c:pt>
                <c:pt idx="187">
                  <c:v>0.42118432026688968</c:v>
                </c:pt>
                <c:pt idx="188">
                  <c:v>0.3507570147288735</c:v>
                </c:pt>
                <c:pt idx="189">
                  <c:v>0.32976914685562098</c:v>
                </c:pt>
                <c:pt idx="190">
                  <c:v>0.35224001237382935</c:v>
                </c:pt>
                <c:pt idx="191">
                  <c:v>0.4149959334727053</c:v>
                </c:pt>
                <c:pt idx="192">
                  <c:v>0.38475311720698258</c:v>
                </c:pt>
                <c:pt idx="193">
                  <c:v>0.36229700915719526</c:v>
                </c:pt>
                <c:pt idx="194">
                  <c:v>0.4621138589542485</c:v>
                </c:pt>
                <c:pt idx="195">
                  <c:v>0.47480481483248355</c:v>
                </c:pt>
                <c:pt idx="196">
                  <c:v>0.51511494910213751</c:v>
                </c:pt>
                <c:pt idx="197">
                  <c:v>0.50495030337892777</c:v>
                </c:pt>
                <c:pt idx="198">
                  <c:v>0.42055249873540612</c:v>
                </c:pt>
                <c:pt idx="199">
                  <c:v>0.46054031174156951</c:v>
                </c:pt>
                <c:pt idx="200">
                  <c:v>0.34891184273123849</c:v>
                </c:pt>
                <c:pt idx="201">
                  <c:v>0.41313356002906731</c:v>
                </c:pt>
                <c:pt idx="202">
                  <c:v>0.44429329889510638</c:v>
                </c:pt>
                <c:pt idx="203">
                  <c:v>0.50737687569823797</c:v>
                </c:pt>
                <c:pt idx="204">
                  <c:v>0.49753702055348764</c:v>
                </c:pt>
                <c:pt idx="205">
                  <c:v>0.38949224445869757</c:v>
                </c:pt>
                <c:pt idx="206">
                  <c:v>0.43053631966897682</c:v>
                </c:pt>
                <c:pt idx="207">
                  <c:v>0.51608456909547429</c:v>
                </c:pt>
                <c:pt idx="208">
                  <c:v>0.37846838755699247</c:v>
                </c:pt>
                <c:pt idx="209">
                  <c:v>0.53043013763745506</c:v>
                </c:pt>
                <c:pt idx="210">
                  <c:v>0.52531422831399299</c:v>
                </c:pt>
                <c:pt idx="211">
                  <c:v>0.46326984002432475</c:v>
                </c:pt>
                <c:pt idx="212">
                  <c:v>0.28382698886268276</c:v>
                </c:pt>
                <c:pt idx="213">
                  <c:v>0.50867502329259573</c:v>
                </c:pt>
                <c:pt idx="214">
                  <c:v>0.53448116077508556</c:v>
                </c:pt>
                <c:pt idx="215">
                  <c:v>0.5691909795576886</c:v>
                </c:pt>
                <c:pt idx="216">
                  <c:v>0.44546363095647534</c:v>
                </c:pt>
                <c:pt idx="217">
                  <c:v>0.38988042450352056</c:v>
                </c:pt>
                <c:pt idx="218">
                  <c:v>0.52153887835274959</c:v>
                </c:pt>
                <c:pt idx="219">
                  <c:v>0.5431800392733066</c:v>
                </c:pt>
                <c:pt idx="220">
                  <c:v>0.54253128871043421</c:v>
                </c:pt>
                <c:pt idx="221">
                  <c:v>0.64781019295401765</c:v>
                </c:pt>
                <c:pt idx="222">
                  <c:v>0.4492116723002158</c:v>
                </c:pt>
                <c:pt idx="223">
                  <c:v>0.38020325531278631</c:v>
                </c:pt>
                <c:pt idx="224">
                  <c:v>0.51138288728104109</c:v>
                </c:pt>
                <c:pt idx="225">
                  <c:v>0.58654622837625447</c:v>
                </c:pt>
                <c:pt idx="226">
                  <c:v>0.37921854975238584</c:v>
                </c:pt>
                <c:pt idx="227">
                  <c:v>0.47819882029035898</c:v>
                </c:pt>
                <c:pt idx="228">
                  <c:v>0.5503283556210582</c:v>
                </c:pt>
                <c:pt idx="229">
                  <c:v>0.31529258448905639</c:v>
                </c:pt>
                <c:pt idx="230">
                  <c:v>0.19632629320515138</c:v>
                </c:pt>
                <c:pt idx="231">
                  <c:v>0.28496070182304511</c:v>
                </c:pt>
                <c:pt idx="232">
                  <c:v>0.35153883156789084</c:v>
                </c:pt>
                <c:pt idx="233">
                  <c:v>0.60724986256184899</c:v>
                </c:pt>
                <c:pt idx="234">
                  <c:v>0.68037053416913462</c:v>
                </c:pt>
                <c:pt idx="235">
                  <c:v>0.57232976257595691</c:v>
                </c:pt>
                <c:pt idx="236">
                  <c:v>0.47298652345358277</c:v>
                </c:pt>
                <c:pt idx="237">
                  <c:v>0.63526365149505315</c:v>
                </c:pt>
                <c:pt idx="238">
                  <c:v>0.41510157278365123</c:v>
                </c:pt>
                <c:pt idx="239">
                  <c:v>0.36908425867891531</c:v>
                </c:pt>
              </c:numCache>
            </c:numRef>
          </c:val>
        </c:ser>
        <c:ser>
          <c:idx val="27"/>
          <c:order val="27"/>
          <c:tx>
            <c:strRef>
              <c:f>ratio_data_2!$A$29</c:f>
              <c:strCache>
                <c:ptCount val="1"/>
                <c:pt idx="0">
                  <c:v>270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ratio_data_2!$B$29:$IG$29</c:f>
              <c:numCache>
                <c:formatCode>General</c:formatCode>
                <c:ptCount val="240"/>
                <c:pt idx="0">
                  <c:v>0.4570183422010643</c:v>
                </c:pt>
                <c:pt idx="1">
                  <c:v>0.39746514897437263</c:v>
                </c:pt>
                <c:pt idx="2">
                  <c:v>0.42654908916667417</c:v>
                </c:pt>
                <c:pt idx="3">
                  <c:v>0.41857020586512955</c:v>
                </c:pt>
                <c:pt idx="4">
                  <c:v>0.3928419715158078</c:v>
                </c:pt>
                <c:pt idx="5">
                  <c:v>0.44261482702944205</c:v>
                </c:pt>
                <c:pt idx="6">
                  <c:v>0.39600210234273436</c:v>
                </c:pt>
                <c:pt idx="7">
                  <c:v>0.34265628881344762</c:v>
                </c:pt>
                <c:pt idx="8">
                  <c:v>0.31012306673121531</c:v>
                </c:pt>
                <c:pt idx="9">
                  <c:v>0.37170573428444875</c:v>
                </c:pt>
                <c:pt idx="10">
                  <c:v>0.40356550973057437</c:v>
                </c:pt>
                <c:pt idx="11">
                  <c:v>0.57493637340529524</c:v>
                </c:pt>
                <c:pt idx="12">
                  <c:v>0.48486398454890717</c:v>
                </c:pt>
                <c:pt idx="13">
                  <c:v>0.50605928310913462</c:v>
                </c:pt>
                <c:pt idx="14">
                  <c:v>0.50204292521302651</c:v>
                </c:pt>
                <c:pt idx="15">
                  <c:v>0.34679924494607273</c:v>
                </c:pt>
                <c:pt idx="16">
                  <c:v>0.449906207294612</c:v>
                </c:pt>
                <c:pt idx="17">
                  <c:v>0.42242736620765819</c:v>
                </c:pt>
                <c:pt idx="18">
                  <c:v>0.39097390326560727</c:v>
                </c:pt>
                <c:pt idx="19">
                  <c:v>0.26558615851519723</c:v>
                </c:pt>
                <c:pt idx="20">
                  <c:v>0.35850196565280479</c:v>
                </c:pt>
                <c:pt idx="21">
                  <c:v>0.53478791736213493</c:v>
                </c:pt>
                <c:pt idx="22">
                  <c:v>0.51795129266781992</c:v>
                </c:pt>
                <c:pt idx="23">
                  <c:v>0.53474118124070824</c:v>
                </c:pt>
                <c:pt idx="24">
                  <c:v>0.62289289657710933</c:v>
                </c:pt>
                <c:pt idx="25">
                  <c:v>0.60611671493008079</c:v>
                </c:pt>
                <c:pt idx="26">
                  <c:v>0.70741699664940605</c:v>
                </c:pt>
                <c:pt idx="27">
                  <c:v>0.97649182968804393</c:v>
                </c:pt>
                <c:pt idx="28">
                  <c:v>0.99862515657939155</c:v>
                </c:pt>
                <c:pt idx="29">
                  <c:v>0.98149077258796658</c:v>
                </c:pt>
                <c:pt idx="30">
                  <c:v>1.0077984636692818</c:v>
                </c:pt>
                <c:pt idx="31">
                  <c:v>1.0315278856355339</c:v>
                </c:pt>
                <c:pt idx="32">
                  <c:v>1.0068091674090538</c:v>
                </c:pt>
                <c:pt idx="33">
                  <c:v>0.9797893592272291</c:v>
                </c:pt>
                <c:pt idx="34">
                  <c:v>1.0171411725067385</c:v>
                </c:pt>
                <c:pt idx="35">
                  <c:v>1.0111961022042113</c:v>
                </c:pt>
                <c:pt idx="36">
                  <c:v>0.72674418604651292</c:v>
                </c:pt>
                <c:pt idx="37">
                  <c:v>0.6797427378822738</c:v>
                </c:pt>
                <c:pt idx="38">
                  <c:v>0.60190618849071331</c:v>
                </c:pt>
                <c:pt idx="39">
                  <c:v>0.47235469075468778</c:v>
                </c:pt>
                <c:pt idx="40">
                  <c:v>0.55616482455199068</c:v>
                </c:pt>
                <c:pt idx="41">
                  <c:v>0.47808406430725919</c:v>
                </c:pt>
                <c:pt idx="42">
                  <c:v>0.41996435542731081</c:v>
                </c:pt>
                <c:pt idx="43">
                  <c:v>0.45656161423725716</c:v>
                </c:pt>
                <c:pt idx="44">
                  <c:v>0.38503624078624082</c:v>
                </c:pt>
                <c:pt idx="45">
                  <c:v>0.36406730218263322</c:v>
                </c:pt>
                <c:pt idx="46">
                  <c:v>0.42865987632415536</c:v>
                </c:pt>
                <c:pt idx="47">
                  <c:v>0.31630690235559761</c:v>
                </c:pt>
                <c:pt idx="48">
                  <c:v>0.31621635755124838</c:v>
                </c:pt>
                <c:pt idx="49">
                  <c:v>0.27999553254926335</c:v>
                </c:pt>
                <c:pt idx="50">
                  <c:v>0.30806794167650908</c:v>
                </c:pt>
                <c:pt idx="51">
                  <c:v>0.21014176786218591</c:v>
                </c:pt>
                <c:pt idx="52">
                  <c:v>0.1810555157051329</c:v>
                </c:pt>
                <c:pt idx="53">
                  <c:v>0.17466274262557813</c:v>
                </c:pt>
                <c:pt idx="54">
                  <c:v>0.14181645915902732</c:v>
                </c:pt>
                <c:pt idx="55">
                  <c:v>0.16201706785399592</c:v>
                </c:pt>
                <c:pt idx="56">
                  <c:v>0.14971686137322274</c:v>
                </c:pt>
                <c:pt idx="57">
                  <c:v>9.2624273130544207E-2</c:v>
                </c:pt>
                <c:pt idx="58">
                  <c:v>4.4857946374356854E-2</c:v>
                </c:pt>
                <c:pt idx="59">
                  <c:v>0.1621725325429029</c:v>
                </c:pt>
                <c:pt idx="60">
                  <c:v>0.39378518083616981</c:v>
                </c:pt>
                <c:pt idx="61">
                  <c:v>0.35731907786588929</c:v>
                </c:pt>
                <c:pt idx="62">
                  <c:v>0.35849790724526204</c:v>
                </c:pt>
                <c:pt idx="63">
                  <c:v>0.36040829850433936</c:v>
                </c:pt>
                <c:pt idx="64">
                  <c:v>0.38374176801967802</c:v>
                </c:pt>
                <c:pt idx="65">
                  <c:v>0.37824467758415703</c:v>
                </c:pt>
                <c:pt idx="66">
                  <c:v>0.41516048771151631</c:v>
                </c:pt>
                <c:pt idx="67">
                  <c:v>0.47222082379862762</c:v>
                </c:pt>
                <c:pt idx="68">
                  <c:v>0.39570382195511361</c:v>
                </c:pt>
                <c:pt idx="69">
                  <c:v>0.27789498055355438</c:v>
                </c:pt>
                <c:pt idx="70">
                  <c:v>0.30293161186983175</c:v>
                </c:pt>
                <c:pt idx="71">
                  <c:v>0.27229347883190824</c:v>
                </c:pt>
                <c:pt idx="72">
                  <c:v>0.26958942666585139</c:v>
                </c:pt>
                <c:pt idx="73">
                  <c:v>0.27381785909506934</c:v>
                </c:pt>
                <c:pt idx="74">
                  <c:v>0.30638968274787343</c:v>
                </c:pt>
                <c:pt idx="75">
                  <c:v>0.3114751565510413</c:v>
                </c:pt>
                <c:pt idx="76">
                  <c:v>0.3293611225211221</c:v>
                </c:pt>
                <c:pt idx="77">
                  <c:v>0.3128382143520535</c:v>
                </c:pt>
                <c:pt idx="78">
                  <c:v>0.29215007506865165</c:v>
                </c:pt>
                <c:pt idx="79">
                  <c:v>0.21709066533797441</c:v>
                </c:pt>
                <c:pt idx="80">
                  <c:v>0.12577863952822521</c:v>
                </c:pt>
                <c:pt idx="81">
                  <c:v>0.2190014466121912</c:v>
                </c:pt>
                <c:pt idx="82">
                  <c:v>0.23247194230569931</c:v>
                </c:pt>
                <c:pt idx="83">
                  <c:v>0.26335445198983354</c:v>
                </c:pt>
                <c:pt idx="84">
                  <c:v>0.27645295678392556</c:v>
                </c:pt>
                <c:pt idx="85">
                  <c:v>0.27222621824073467</c:v>
                </c:pt>
                <c:pt idx="86">
                  <c:v>0.26977440291021842</c:v>
                </c:pt>
                <c:pt idx="87">
                  <c:v>0.27558377288327968</c:v>
                </c:pt>
                <c:pt idx="88">
                  <c:v>0.32423711612707951</c:v>
                </c:pt>
                <c:pt idx="89">
                  <c:v>0.3190134542306739</c:v>
                </c:pt>
                <c:pt idx="90">
                  <c:v>0.312898899145447</c:v>
                </c:pt>
                <c:pt idx="91">
                  <c:v>0.31201429418557541</c:v>
                </c:pt>
                <c:pt idx="92">
                  <c:v>0.31496588109335388</c:v>
                </c:pt>
                <c:pt idx="93">
                  <c:v>0.31587834974383544</c:v>
                </c:pt>
                <c:pt idx="94">
                  <c:v>0.33323524548220812</c:v>
                </c:pt>
                <c:pt idx="95">
                  <c:v>0.3386180265595084</c:v>
                </c:pt>
                <c:pt idx="96">
                  <c:v>0.34743355466700443</c:v>
                </c:pt>
                <c:pt idx="97">
                  <c:v>0.32789805037079917</c:v>
                </c:pt>
                <c:pt idx="98">
                  <c:v>0.3300666797486731</c:v>
                </c:pt>
                <c:pt idx="99">
                  <c:v>0.33716787105754542</c:v>
                </c:pt>
                <c:pt idx="100">
                  <c:v>0.34297128232443697</c:v>
                </c:pt>
                <c:pt idx="101">
                  <c:v>0.31849638781986511</c:v>
                </c:pt>
                <c:pt idx="102">
                  <c:v>0.33948796188904751</c:v>
                </c:pt>
                <c:pt idx="103">
                  <c:v>0.32665827799973973</c:v>
                </c:pt>
                <c:pt idx="104">
                  <c:v>0.30931799426963585</c:v>
                </c:pt>
                <c:pt idx="105">
                  <c:v>0.32820396692527387</c:v>
                </c:pt>
                <c:pt idx="106">
                  <c:v>0.33911697946519642</c:v>
                </c:pt>
                <c:pt idx="107">
                  <c:v>0.34333789560400413</c:v>
                </c:pt>
                <c:pt idx="108">
                  <c:v>0.32842733621593873</c:v>
                </c:pt>
                <c:pt idx="109">
                  <c:v>0.32928093011500142</c:v>
                </c:pt>
                <c:pt idx="110">
                  <c:v>0.34023644046891205</c:v>
                </c:pt>
                <c:pt idx="111">
                  <c:v>0.31677880178167861</c:v>
                </c:pt>
                <c:pt idx="112">
                  <c:v>0.32920540270351911</c:v>
                </c:pt>
                <c:pt idx="113">
                  <c:v>0.33386352312485434</c:v>
                </c:pt>
                <c:pt idx="114">
                  <c:v>0.33067968117907026</c:v>
                </c:pt>
                <c:pt idx="115">
                  <c:v>0.32410050840829097</c:v>
                </c:pt>
                <c:pt idx="116">
                  <c:v>0.31885016223620188</c:v>
                </c:pt>
                <c:pt idx="117">
                  <c:v>0.35037174721189651</c:v>
                </c:pt>
                <c:pt idx="118">
                  <c:v>0.35131111104754503</c:v>
                </c:pt>
                <c:pt idx="119">
                  <c:v>0.33785381710711315</c:v>
                </c:pt>
                <c:pt idx="120">
                  <c:v>0.35538677160920901</c:v>
                </c:pt>
                <c:pt idx="121">
                  <c:v>0.34880590622641938</c:v>
                </c:pt>
                <c:pt idx="122">
                  <c:v>0.34077074461906931</c:v>
                </c:pt>
                <c:pt idx="123">
                  <c:v>0.38534715573203482</c:v>
                </c:pt>
                <c:pt idx="124">
                  <c:v>0.37523476833560515</c:v>
                </c:pt>
                <c:pt idx="125">
                  <c:v>0.37867949542454638</c:v>
                </c:pt>
                <c:pt idx="126">
                  <c:v>0.3877940888193549</c:v>
                </c:pt>
                <c:pt idx="127">
                  <c:v>0.37374771985752342</c:v>
                </c:pt>
                <c:pt idx="128">
                  <c:v>0.46513166733170386</c:v>
                </c:pt>
                <c:pt idx="129">
                  <c:v>0.52330507654867608</c:v>
                </c:pt>
                <c:pt idx="130">
                  <c:v>0.47812597900013137</c:v>
                </c:pt>
                <c:pt idx="131">
                  <c:v>0.46795195912980175</c:v>
                </c:pt>
                <c:pt idx="132">
                  <c:v>0.41868790769523673</c:v>
                </c:pt>
                <c:pt idx="133">
                  <c:v>0.38711338054624189</c:v>
                </c:pt>
                <c:pt idx="134">
                  <c:v>0.34525205726415381</c:v>
                </c:pt>
                <c:pt idx="135">
                  <c:v>0.40793873297624433</c:v>
                </c:pt>
                <c:pt idx="136">
                  <c:v>0.38338774417982452</c:v>
                </c:pt>
                <c:pt idx="137">
                  <c:v>0.40519468751618076</c:v>
                </c:pt>
                <c:pt idx="138">
                  <c:v>0.41229809771253112</c:v>
                </c:pt>
                <c:pt idx="139">
                  <c:v>0.40516429328540565</c:v>
                </c:pt>
                <c:pt idx="140">
                  <c:v>0.380237364303812</c:v>
                </c:pt>
                <c:pt idx="141">
                  <c:v>0.40658133363877597</c:v>
                </c:pt>
                <c:pt idx="142">
                  <c:v>0.36142232642196032</c:v>
                </c:pt>
                <c:pt idx="143">
                  <c:v>0.37550445378109282</c:v>
                </c:pt>
                <c:pt idx="144">
                  <c:v>0.37608388541236437</c:v>
                </c:pt>
                <c:pt idx="145">
                  <c:v>0.37891349137036839</c:v>
                </c:pt>
                <c:pt idx="146">
                  <c:v>0.40101826022092174</c:v>
                </c:pt>
                <c:pt idx="147">
                  <c:v>0.33504192604292482</c:v>
                </c:pt>
                <c:pt idx="148">
                  <c:v>0.36622351673237746</c:v>
                </c:pt>
                <c:pt idx="149">
                  <c:v>0.37013246756804946</c:v>
                </c:pt>
                <c:pt idx="150">
                  <c:v>0.32556626248977788</c:v>
                </c:pt>
                <c:pt idx="151">
                  <c:v>0.34737569697249066</c:v>
                </c:pt>
                <c:pt idx="152">
                  <c:v>0.2885610048951695</c:v>
                </c:pt>
                <c:pt idx="153">
                  <c:v>0.40919157990077132</c:v>
                </c:pt>
                <c:pt idx="154">
                  <c:v>0.47132186156651301</c:v>
                </c:pt>
                <c:pt idx="155">
                  <c:v>0.41030674009183632</c:v>
                </c:pt>
                <c:pt idx="156">
                  <c:v>0.42003483210500608</c:v>
                </c:pt>
                <c:pt idx="157">
                  <c:v>0.48508948673766822</c:v>
                </c:pt>
                <c:pt idx="158">
                  <c:v>0.38411009662707901</c:v>
                </c:pt>
                <c:pt idx="159">
                  <c:v>0.39031820715082033</c:v>
                </c:pt>
                <c:pt idx="160">
                  <c:v>0.41019445638894031</c:v>
                </c:pt>
                <c:pt idx="161">
                  <c:v>0.39781022900931318</c:v>
                </c:pt>
                <c:pt idx="162">
                  <c:v>0.42051901442473599</c:v>
                </c:pt>
                <c:pt idx="163">
                  <c:v>0.43648585191574396</c:v>
                </c:pt>
                <c:pt idx="164">
                  <c:v>0.38153027264141737</c:v>
                </c:pt>
                <c:pt idx="165">
                  <c:v>0.39273504459777725</c:v>
                </c:pt>
                <c:pt idx="166">
                  <c:v>0.4050613205358306</c:v>
                </c:pt>
                <c:pt idx="167">
                  <c:v>0.34639615267281032</c:v>
                </c:pt>
                <c:pt idx="168">
                  <c:v>0.39035935507722092</c:v>
                </c:pt>
                <c:pt idx="169">
                  <c:v>0.37487514579748893</c:v>
                </c:pt>
                <c:pt idx="170">
                  <c:v>0.36613998936241454</c:v>
                </c:pt>
                <c:pt idx="171">
                  <c:v>0.42210818699684655</c:v>
                </c:pt>
                <c:pt idx="172">
                  <c:v>0.3342301096065991</c:v>
                </c:pt>
                <c:pt idx="173">
                  <c:v>0.26959111715325651</c:v>
                </c:pt>
                <c:pt idx="174">
                  <c:v>0.31550062644372318</c:v>
                </c:pt>
                <c:pt idx="175">
                  <c:v>0.4316391051402893</c:v>
                </c:pt>
                <c:pt idx="176">
                  <c:v>0.36095971418444012</c:v>
                </c:pt>
                <c:pt idx="177">
                  <c:v>0.34756577608289135</c:v>
                </c:pt>
                <c:pt idx="178">
                  <c:v>0.34978674275149635</c:v>
                </c:pt>
                <c:pt idx="179">
                  <c:v>0.33337318595832693</c:v>
                </c:pt>
                <c:pt idx="180">
                  <c:v>0.38098834722128505</c:v>
                </c:pt>
                <c:pt idx="181">
                  <c:v>0.3476556428986266</c:v>
                </c:pt>
                <c:pt idx="182">
                  <c:v>0.36141077150436912</c:v>
                </c:pt>
                <c:pt idx="183">
                  <c:v>0.35845179420191231</c:v>
                </c:pt>
                <c:pt idx="184">
                  <c:v>0.35320961963965924</c:v>
                </c:pt>
                <c:pt idx="185">
                  <c:v>0.40294325112474133</c:v>
                </c:pt>
                <c:pt idx="186">
                  <c:v>0.46472003003107865</c:v>
                </c:pt>
                <c:pt idx="187">
                  <c:v>0.46463884485890478</c:v>
                </c:pt>
                <c:pt idx="188">
                  <c:v>0.47673311132576346</c:v>
                </c:pt>
                <c:pt idx="189">
                  <c:v>0.42454893714727765</c:v>
                </c:pt>
                <c:pt idx="190">
                  <c:v>0.30818857494737251</c:v>
                </c:pt>
                <c:pt idx="191">
                  <c:v>0.35236366774872641</c:v>
                </c:pt>
                <c:pt idx="192">
                  <c:v>0.44125429845095765</c:v>
                </c:pt>
                <c:pt idx="193">
                  <c:v>0.48756913807661706</c:v>
                </c:pt>
                <c:pt idx="194">
                  <c:v>0.48844192094268823</c:v>
                </c:pt>
                <c:pt idx="195">
                  <c:v>0.40763345868401679</c:v>
                </c:pt>
                <c:pt idx="196">
                  <c:v>0.46446889940743807</c:v>
                </c:pt>
                <c:pt idx="197">
                  <c:v>0.52155717283783831</c:v>
                </c:pt>
                <c:pt idx="198">
                  <c:v>0.51213621793625841</c:v>
                </c:pt>
                <c:pt idx="199">
                  <c:v>0.51049537982277049</c:v>
                </c:pt>
                <c:pt idx="200">
                  <c:v>0.37144325836662251</c:v>
                </c:pt>
                <c:pt idx="201">
                  <c:v>0.42127804855677475</c:v>
                </c:pt>
                <c:pt idx="202">
                  <c:v>0.47930071847890482</c:v>
                </c:pt>
                <c:pt idx="203">
                  <c:v>0.40988833280961506</c:v>
                </c:pt>
                <c:pt idx="204">
                  <c:v>0.44889411309581434</c:v>
                </c:pt>
                <c:pt idx="205">
                  <c:v>0.4638025189113123</c:v>
                </c:pt>
                <c:pt idx="206">
                  <c:v>0.47810478889615582</c:v>
                </c:pt>
                <c:pt idx="207">
                  <c:v>0.41140939905357732</c:v>
                </c:pt>
                <c:pt idx="208">
                  <c:v>0.45302526783528896</c:v>
                </c:pt>
                <c:pt idx="209">
                  <c:v>0.5842795769744169</c:v>
                </c:pt>
                <c:pt idx="210">
                  <c:v>0.50321380536847915</c:v>
                </c:pt>
                <c:pt idx="211">
                  <c:v>0.41935815006209187</c:v>
                </c:pt>
                <c:pt idx="212">
                  <c:v>0.34614024108187536</c:v>
                </c:pt>
                <c:pt idx="213">
                  <c:v>0.25891853666202441</c:v>
                </c:pt>
                <c:pt idx="214">
                  <c:v>0.42175038467191162</c:v>
                </c:pt>
                <c:pt idx="215">
                  <c:v>0.35412968460390892</c:v>
                </c:pt>
                <c:pt idx="216">
                  <c:v>0.34101272793806037</c:v>
                </c:pt>
                <c:pt idx="217">
                  <c:v>0.42658175457228981</c:v>
                </c:pt>
                <c:pt idx="218">
                  <c:v>0.4065087013598398</c:v>
                </c:pt>
                <c:pt idx="219">
                  <c:v>0.52659406775476358</c:v>
                </c:pt>
                <c:pt idx="220">
                  <c:v>0.5981339216486814</c:v>
                </c:pt>
                <c:pt idx="221">
                  <c:v>0.54658071089861648</c:v>
                </c:pt>
                <c:pt idx="222">
                  <c:v>0.6328921419902912</c:v>
                </c:pt>
                <c:pt idx="223">
                  <c:v>0.49075426411081097</c:v>
                </c:pt>
                <c:pt idx="224">
                  <c:v>0.54059267465752081</c:v>
                </c:pt>
                <c:pt idx="225">
                  <c:v>0.46967374424333275</c:v>
                </c:pt>
                <c:pt idx="226">
                  <c:v>0.37113695440174627</c:v>
                </c:pt>
                <c:pt idx="227">
                  <c:v>0.42460001978377082</c:v>
                </c:pt>
                <c:pt idx="228">
                  <c:v>0.6279779142051839</c:v>
                </c:pt>
                <c:pt idx="229">
                  <c:v>0.41677409829149981</c:v>
                </c:pt>
                <c:pt idx="230">
                  <c:v>0.29219214918035818</c:v>
                </c:pt>
                <c:pt idx="231">
                  <c:v>0.31725691901016007</c:v>
                </c:pt>
                <c:pt idx="232">
                  <c:v>0.52463755295412773</c:v>
                </c:pt>
                <c:pt idx="233">
                  <c:v>0.83440370670845698</c:v>
                </c:pt>
                <c:pt idx="234">
                  <c:v>0.85965912717833182</c:v>
                </c:pt>
                <c:pt idx="235">
                  <c:v>0.69070719876593156</c:v>
                </c:pt>
                <c:pt idx="236">
                  <c:v>0.27042830882352942</c:v>
                </c:pt>
                <c:pt idx="237">
                  <c:v>0.30811963038381407</c:v>
                </c:pt>
                <c:pt idx="238">
                  <c:v>0.18684738696367537</c:v>
                </c:pt>
                <c:pt idx="239">
                  <c:v>9.8486619520353313E-2</c:v>
                </c:pt>
              </c:numCache>
            </c:numRef>
          </c:val>
        </c:ser>
        <c:ser>
          <c:idx val="28"/>
          <c:order val="28"/>
          <c:tx>
            <c:strRef>
              <c:f>ratio_data_2!$A$30</c:f>
              <c:strCache>
                <c:ptCount val="1"/>
                <c:pt idx="0">
                  <c:v>280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ratio_data_2!$B$30:$IG$30</c:f>
              <c:numCache>
                <c:formatCode>General</c:formatCode>
                <c:ptCount val="240"/>
                <c:pt idx="0">
                  <c:v>0.39538596470811127</c:v>
                </c:pt>
                <c:pt idx="1">
                  <c:v>0.20110701488922633</c:v>
                </c:pt>
                <c:pt idx="2">
                  <c:v>0.25674782791263484</c:v>
                </c:pt>
                <c:pt idx="3">
                  <c:v>0.28248061432488408</c:v>
                </c:pt>
                <c:pt idx="4">
                  <c:v>0.27172933642079916</c:v>
                </c:pt>
                <c:pt idx="5">
                  <c:v>0.43109784691381081</c:v>
                </c:pt>
                <c:pt idx="6">
                  <c:v>0.37081610205423554</c:v>
                </c:pt>
                <c:pt idx="7">
                  <c:v>0.27853518174167641</c:v>
                </c:pt>
                <c:pt idx="8">
                  <c:v>0.24438330677803399</c:v>
                </c:pt>
                <c:pt idx="9">
                  <c:v>0.2534467649346695</c:v>
                </c:pt>
                <c:pt idx="10">
                  <c:v>0.28843901806465788</c:v>
                </c:pt>
                <c:pt idx="11">
                  <c:v>0.40530677716882879</c:v>
                </c:pt>
                <c:pt idx="12">
                  <c:v>0.38892336921453013</c:v>
                </c:pt>
                <c:pt idx="13">
                  <c:v>0.32846216236607917</c:v>
                </c:pt>
                <c:pt idx="14">
                  <c:v>0.41195206795998279</c:v>
                </c:pt>
                <c:pt idx="15">
                  <c:v>0.47369989301176868</c:v>
                </c:pt>
                <c:pt idx="16">
                  <c:v>0.30516971379711255</c:v>
                </c:pt>
                <c:pt idx="17">
                  <c:v>0.33797576634925575</c:v>
                </c:pt>
                <c:pt idx="18">
                  <c:v>0.22345232453552821</c:v>
                </c:pt>
                <c:pt idx="19">
                  <c:v>0.24827412201103091</c:v>
                </c:pt>
                <c:pt idx="20">
                  <c:v>0.3122768722504099</c:v>
                </c:pt>
                <c:pt idx="21">
                  <c:v>0.32282142389311047</c:v>
                </c:pt>
                <c:pt idx="22">
                  <c:v>0.4212022008476024</c:v>
                </c:pt>
                <c:pt idx="23">
                  <c:v>0.46159301816842024</c:v>
                </c:pt>
                <c:pt idx="24">
                  <c:v>0.55483057925192358</c:v>
                </c:pt>
                <c:pt idx="25">
                  <c:v>0.64545832124680269</c:v>
                </c:pt>
                <c:pt idx="26">
                  <c:v>0.86359239100952923</c:v>
                </c:pt>
                <c:pt idx="27">
                  <c:v>0.93663800889007065</c:v>
                </c:pt>
                <c:pt idx="28">
                  <c:v>0.95246980681497262</c:v>
                </c:pt>
                <c:pt idx="29">
                  <c:v>0.96448604939170957</c:v>
                </c:pt>
                <c:pt idx="30">
                  <c:v>1.0287887462173877</c:v>
                </c:pt>
                <c:pt idx="31">
                  <c:v>0.99583352653228852</c:v>
                </c:pt>
                <c:pt idx="32">
                  <c:v>0.99331593182385347</c:v>
                </c:pt>
                <c:pt idx="33">
                  <c:v>1.0105857856342007</c:v>
                </c:pt>
                <c:pt idx="34">
                  <c:v>1.0297414159853338</c:v>
                </c:pt>
                <c:pt idx="35">
                  <c:v>1.0294052039137489</c:v>
                </c:pt>
                <c:pt idx="36">
                  <c:v>0.77441057535412772</c:v>
                </c:pt>
                <c:pt idx="37">
                  <c:v>0.46096860286750491</c:v>
                </c:pt>
                <c:pt idx="38">
                  <c:v>0.44961729286262658</c:v>
                </c:pt>
                <c:pt idx="39">
                  <c:v>0.4971680286632803</c:v>
                </c:pt>
                <c:pt idx="40">
                  <c:v>0.42822076567647738</c:v>
                </c:pt>
                <c:pt idx="41">
                  <c:v>0.50006049477609749</c:v>
                </c:pt>
                <c:pt idx="42">
                  <c:v>0.29646389534631934</c:v>
                </c:pt>
                <c:pt idx="43">
                  <c:v>0.24252432602099541</c:v>
                </c:pt>
                <c:pt idx="44">
                  <c:v>0.32098846787479568</c:v>
                </c:pt>
                <c:pt idx="45">
                  <c:v>0.32405232954773516</c:v>
                </c:pt>
                <c:pt idx="46">
                  <c:v>0.19587807443952687</c:v>
                </c:pt>
                <c:pt idx="47">
                  <c:v>0.19191765877721417</c:v>
                </c:pt>
                <c:pt idx="48">
                  <c:v>0.1671173135630179</c:v>
                </c:pt>
                <c:pt idx="49">
                  <c:v>0.14872713804184348</c:v>
                </c:pt>
                <c:pt idx="50">
                  <c:v>0.21818183856829099</c:v>
                </c:pt>
                <c:pt idx="51">
                  <c:v>0.14925501190289203</c:v>
                </c:pt>
                <c:pt idx="52">
                  <c:v>0.10838115569526161</c:v>
                </c:pt>
                <c:pt idx="53">
                  <c:v>9.6083483026094693E-2</c:v>
                </c:pt>
                <c:pt idx="54">
                  <c:v>0.12813269853572121</c:v>
                </c:pt>
                <c:pt idx="55">
                  <c:v>0.10971070515618211</c:v>
                </c:pt>
                <c:pt idx="56">
                  <c:v>0.12983839697616442</c:v>
                </c:pt>
                <c:pt idx="57">
                  <c:v>6.6807118464659657E-2</c:v>
                </c:pt>
                <c:pt idx="58">
                  <c:v>4.7133604376722746E-2</c:v>
                </c:pt>
                <c:pt idx="59">
                  <c:v>0.19457365251182834</c:v>
                </c:pt>
                <c:pt idx="60">
                  <c:v>0.39481493160388059</c:v>
                </c:pt>
                <c:pt idx="61">
                  <c:v>0.36486607206159732</c:v>
                </c:pt>
                <c:pt idx="62">
                  <c:v>0.36751101674802272</c:v>
                </c:pt>
                <c:pt idx="63">
                  <c:v>0.35785954774469386</c:v>
                </c:pt>
                <c:pt idx="64">
                  <c:v>0.37986887552400928</c:v>
                </c:pt>
                <c:pt idx="65">
                  <c:v>0.37973596083760297</c:v>
                </c:pt>
                <c:pt idx="66">
                  <c:v>0.42691251966785876</c:v>
                </c:pt>
                <c:pt idx="67">
                  <c:v>0.46883044041218874</c:v>
                </c:pt>
                <c:pt idx="68">
                  <c:v>0.39289571281467517</c:v>
                </c:pt>
                <c:pt idx="69">
                  <c:v>0.31711890214655675</c:v>
                </c:pt>
                <c:pt idx="70">
                  <c:v>0.27820372028014628</c:v>
                </c:pt>
                <c:pt idx="71">
                  <c:v>0.31326936786600651</c:v>
                </c:pt>
                <c:pt idx="72">
                  <c:v>0.27909347503360932</c:v>
                </c:pt>
                <c:pt idx="73">
                  <c:v>0.28282448010832456</c:v>
                </c:pt>
                <c:pt idx="74">
                  <c:v>0.32250478077733774</c:v>
                </c:pt>
                <c:pt idx="75">
                  <c:v>0.3095180960445334</c:v>
                </c:pt>
                <c:pt idx="76">
                  <c:v>0.32215779565713332</c:v>
                </c:pt>
                <c:pt idx="77">
                  <c:v>0.31959367378564568</c:v>
                </c:pt>
                <c:pt idx="78">
                  <c:v>0.30551319889805822</c:v>
                </c:pt>
                <c:pt idx="79">
                  <c:v>0.25908258631254977</c:v>
                </c:pt>
                <c:pt idx="80">
                  <c:v>0.11824592305489409</c:v>
                </c:pt>
                <c:pt idx="81">
                  <c:v>0.23306477469978665</c:v>
                </c:pt>
                <c:pt idx="82">
                  <c:v>0.25341716491531691</c:v>
                </c:pt>
                <c:pt idx="83">
                  <c:v>0.27554527842009874</c:v>
                </c:pt>
                <c:pt idx="84">
                  <c:v>0.28329400259992726</c:v>
                </c:pt>
                <c:pt idx="85">
                  <c:v>0.28007989488755286</c:v>
                </c:pt>
                <c:pt idx="86">
                  <c:v>0.2803418653499572</c:v>
                </c:pt>
                <c:pt idx="87">
                  <c:v>0.27574338210313448</c:v>
                </c:pt>
                <c:pt idx="88">
                  <c:v>0.315503740211654</c:v>
                </c:pt>
                <c:pt idx="89">
                  <c:v>0.31874001345275982</c:v>
                </c:pt>
                <c:pt idx="90">
                  <c:v>0.31376504421182877</c:v>
                </c:pt>
                <c:pt idx="91">
                  <c:v>0.31446620487988963</c:v>
                </c:pt>
                <c:pt idx="92">
                  <c:v>0.31644346013548791</c:v>
                </c:pt>
                <c:pt idx="93">
                  <c:v>0.315632946855739</c:v>
                </c:pt>
                <c:pt idx="94">
                  <c:v>0.324349797291825</c:v>
                </c:pt>
                <c:pt idx="95">
                  <c:v>0.32306376241669038</c:v>
                </c:pt>
                <c:pt idx="96">
                  <c:v>0.33356802715333794</c:v>
                </c:pt>
                <c:pt idx="97">
                  <c:v>0.32903803535535814</c:v>
                </c:pt>
                <c:pt idx="98">
                  <c:v>0.33584015988175486</c:v>
                </c:pt>
                <c:pt idx="99">
                  <c:v>0.32251474043098988</c:v>
                </c:pt>
                <c:pt idx="100">
                  <c:v>0.33811099199523897</c:v>
                </c:pt>
                <c:pt idx="101">
                  <c:v>0.32808795386532136</c:v>
                </c:pt>
                <c:pt idx="102">
                  <c:v>0.35660790927824315</c:v>
                </c:pt>
                <c:pt idx="103">
                  <c:v>0.33756488186891076</c:v>
                </c:pt>
                <c:pt idx="104">
                  <c:v>0.33584649346238843</c:v>
                </c:pt>
                <c:pt idx="105">
                  <c:v>0.34570869581586738</c:v>
                </c:pt>
                <c:pt idx="106">
                  <c:v>0.33075551129657732</c:v>
                </c:pt>
                <c:pt idx="107">
                  <c:v>0.35101935359501368</c:v>
                </c:pt>
                <c:pt idx="108">
                  <c:v>0.31387905220845591</c:v>
                </c:pt>
                <c:pt idx="109">
                  <c:v>0.32792055593845293</c:v>
                </c:pt>
                <c:pt idx="110">
                  <c:v>0.31894503281036085</c:v>
                </c:pt>
                <c:pt idx="111">
                  <c:v>0.31261819633869825</c:v>
                </c:pt>
                <c:pt idx="112">
                  <c:v>0.32059496076754718</c:v>
                </c:pt>
                <c:pt idx="113">
                  <c:v>0.36459079176272152</c:v>
                </c:pt>
                <c:pt idx="114">
                  <c:v>0.33103536717062726</c:v>
                </c:pt>
                <c:pt idx="115">
                  <c:v>0.33623465135402653</c:v>
                </c:pt>
                <c:pt idx="116">
                  <c:v>0.3208582113673546</c:v>
                </c:pt>
                <c:pt idx="117">
                  <c:v>0.33389598285422339</c:v>
                </c:pt>
                <c:pt idx="118">
                  <c:v>0.34289873813264454</c:v>
                </c:pt>
                <c:pt idx="119">
                  <c:v>0.33880459643896005</c:v>
                </c:pt>
                <c:pt idx="120">
                  <c:v>0.34911656748702385</c:v>
                </c:pt>
                <c:pt idx="121">
                  <c:v>0.33558351521779878</c:v>
                </c:pt>
                <c:pt idx="122">
                  <c:v>0.35354677966703474</c:v>
                </c:pt>
                <c:pt idx="123">
                  <c:v>0.3513125840725555</c:v>
                </c:pt>
                <c:pt idx="124">
                  <c:v>0.37285796209425637</c:v>
                </c:pt>
                <c:pt idx="125">
                  <c:v>0.36382444997184477</c:v>
                </c:pt>
                <c:pt idx="126">
                  <c:v>0.35876951666089746</c:v>
                </c:pt>
                <c:pt idx="127">
                  <c:v>0.36376850866156984</c:v>
                </c:pt>
                <c:pt idx="128">
                  <c:v>0.456892313233072</c:v>
                </c:pt>
                <c:pt idx="129">
                  <c:v>0.50312161660225863</c:v>
                </c:pt>
                <c:pt idx="130">
                  <c:v>0.47451257135768377</c:v>
                </c:pt>
                <c:pt idx="131">
                  <c:v>0.45026805590315733</c:v>
                </c:pt>
                <c:pt idx="132">
                  <c:v>0.39126928437076741</c:v>
                </c:pt>
                <c:pt idx="133">
                  <c:v>0.37307126240326638</c:v>
                </c:pt>
                <c:pt idx="134">
                  <c:v>0.36287726842417783</c:v>
                </c:pt>
                <c:pt idx="135">
                  <c:v>0.36525152684351825</c:v>
                </c:pt>
                <c:pt idx="136">
                  <c:v>0.41413825829155015</c:v>
                </c:pt>
                <c:pt idx="137">
                  <c:v>0.38975132549807234</c:v>
                </c:pt>
                <c:pt idx="138">
                  <c:v>0.38054388921389787</c:v>
                </c:pt>
                <c:pt idx="139">
                  <c:v>0.37728272472944235</c:v>
                </c:pt>
                <c:pt idx="140">
                  <c:v>0.40327905010476789</c:v>
                </c:pt>
                <c:pt idx="141">
                  <c:v>0.39268261072822191</c:v>
                </c:pt>
                <c:pt idx="142">
                  <c:v>0.42285519934846288</c:v>
                </c:pt>
                <c:pt idx="143">
                  <c:v>0.40506458888661118</c:v>
                </c:pt>
                <c:pt idx="144">
                  <c:v>0.39516964190479947</c:v>
                </c:pt>
                <c:pt idx="145">
                  <c:v>0.42655520791038731</c:v>
                </c:pt>
                <c:pt idx="146">
                  <c:v>0.41092464177149307</c:v>
                </c:pt>
                <c:pt idx="147">
                  <c:v>0.36435504499154986</c:v>
                </c:pt>
                <c:pt idx="148">
                  <c:v>0.38985759515357604</c:v>
                </c:pt>
                <c:pt idx="149">
                  <c:v>0.33941960346130218</c:v>
                </c:pt>
                <c:pt idx="150">
                  <c:v>0.28907795916928247</c:v>
                </c:pt>
                <c:pt idx="151">
                  <c:v>0.36039976178069033</c:v>
                </c:pt>
                <c:pt idx="152">
                  <c:v>0.40044636323723193</c:v>
                </c:pt>
                <c:pt idx="153">
                  <c:v>0.35846160245718506</c:v>
                </c:pt>
                <c:pt idx="154">
                  <c:v>0.34426065615978352</c:v>
                </c:pt>
                <c:pt idx="155">
                  <c:v>0.40610854247264294</c:v>
                </c:pt>
                <c:pt idx="156">
                  <c:v>0.42681945414100597</c:v>
                </c:pt>
                <c:pt idx="157">
                  <c:v>0.41129148624191075</c:v>
                </c:pt>
                <c:pt idx="158">
                  <c:v>0.45540217930202065</c:v>
                </c:pt>
                <c:pt idx="159">
                  <c:v>0.37755504187350791</c:v>
                </c:pt>
                <c:pt idx="160">
                  <c:v>0.43397247187082433</c:v>
                </c:pt>
                <c:pt idx="161">
                  <c:v>0.4022390016828028</c:v>
                </c:pt>
                <c:pt idx="162">
                  <c:v>0.36988634577518997</c:v>
                </c:pt>
                <c:pt idx="163">
                  <c:v>0.36845737798364497</c:v>
                </c:pt>
                <c:pt idx="164">
                  <c:v>0.35027294200862891</c:v>
                </c:pt>
                <c:pt idx="165">
                  <c:v>0.31591595506594633</c:v>
                </c:pt>
                <c:pt idx="166">
                  <c:v>0.31161499185976199</c:v>
                </c:pt>
                <c:pt idx="167">
                  <c:v>0.41739751682909532</c:v>
                </c:pt>
                <c:pt idx="168">
                  <c:v>0.43124529318483834</c:v>
                </c:pt>
                <c:pt idx="169">
                  <c:v>0.40999767696238987</c:v>
                </c:pt>
                <c:pt idx="170">
                  <c:v>0.41222086148583187</c:v>
                </c:pt>
                <c:pt idx="171">
                  <c:v>0.48635520095799345</c:v>
                </c:pt>
                <c:pt idx="172">
                  <c:v>0.38337719676120535</c:v>
                </c:pt>
                <c:pt idx="173">
                  <c:v>0.43440553988066616</c:v>
                </c:pt>
                <c:pt idx="174">
                  <c:v>0.38869868206892638</c:v>
                </c:pt>
                <c:pt idx="175">
                  <c:v>0.33420773965667838</c:v>
                </c:pt>
                <c:pt idx="176">
                  <c:v>0.34874473997064565</c:v>
                </c:pt>
                <c:pt idx="177">
                  <c:v>0.35460322308844738</c:v>
                </c:pt>
                <c:pt idx="178">
                  <c:v>0.43421222831691958</c:v>
                </c:pt>
                <c:pt idx="179">
                  <c:v>0.46591385767790316</c:v>
                </c:pt>
                <c:pt idx="180">
                  <c:v>0.38691340445451083</c:v>
                </c:pt>
                <c:pt idx="181">
                  <c:v>0.4435480644593448</c:v>
                </c:pt>
                <c:pt idx="182">
                  <c:v>0.42626884101166707</c:v>
                </c:pt>
                <c:pt idx="183">
                  <c:v>0.42885336110414812</c:v>
                </c:pt>
                <c:pt idx="184">
                  <c:v>0.41533402755873189</c:v>
                </c:pt>
                <c:pt idx="185">
                  <c:v>0.40492060610590896</c:v>
                </c:pt>
                <c:pt idx="186">
                  <c:v>0.43582475787264457</c:v>
                </c:pt>
                <c:pt idx="187">
                  <c:v>0.42218639277927944</c:v>
                </c:pt>
                <c:pt idx="188">
                  <c:v>0.34121753831222701</c:v>
                </c:pt>
                <c:pt idx="189">
                  <c:v>0.4694498149677494</c:v>
                </c:pt>
                <c:pt idx="190">
                  <c:v>0.41507966207405</c:v>
                </c:pt>
                <c:pt idx="191">
                  <c:v>0.47476884627555532</c:v>
                </c:pt>
                <c:pt idx="192">
                  <c:v>0.39428905910773482</c:v>
                </c:pt>
                <c:pt idx="193">
                  <c:v>0.4739718134018393</c:v>
                </c:pt>
                <c:pt idx="194">
                  <c:v>0.40772115941496062</c:v>
                </c:pt>
                <c:pt idx="195">
                  <c:v>0.43029855666556777</c:v>
                </c:pt>
                <c:pt idx="196">
                  <c:v>0.47803153627629325</c:v>
                </c:pt>
                <c:pt idx="197">
                  <c:v>0.44150060405045982</c:v>
                </c:pt>
                <c:pt idx="198">
                  <c:v>0.414561063682235</c:v>
                </c:pt>
                <c:pt idx="199">
                  <c:v>0.44534520187830617</c:v>
                </c:pt>
                <c:pt idx="200">
                  <c:v>0.48621820665905624</c:v>
                </c:pt>
                <c:pt idx="201">
                  <c:v>0.50835566210689664</c:v>
                </c:pt>
                <c:pt idx="202">
                  <c:v>0.45539012461396106</c:v>
                </c:pt>
                <c:pt idx="203">
                  <c:v>0.41331446802056043</c:v>
                </c:pt>
                <c:pt idx="204">
                  <c:v>0.46822919748972708</c:v>
                </c:pt>
                <c:pt idx="205">
                  <c:v>0.54673674103645942</c:v>
                </c:pt>
                <c:pt idx="206">
                  <c:v>0.52225149874298959</c:v>
                </c:pt>
                <c:pt idx="207">
                  <c:v>0.33814181033198082</c:v>
                </c:pt>
                <c:pt idx="208">
                  <c:v>0.47759812715013727</c:v>
                </c:pt>
                <c:pt idx="209">
                  <c:v>0.51840924426017965</c:v>
                </c:pt>
                <c:pt idx="210">
                  <c:v>0.58431543908802319</c:v>
                </c:pt>
                <c:pt idx="211">
                  <c:v>0.40708125396687173</c:v>
                </c:pt>
                <c:pt idx="212">
                  <c:v>0.29250283418524697</c:v>
                </c:pt>
                <c:pt idx="213">
                  <c:v>0.37703868473541285</c:v>
                </c:pt>
                <c:pt idx="214">
                  <c:v>0.40336102069734231</c:v>
                </c:pt>
                <c:pt idx="215">
                  <c:v>0.42045865874832045</c:v>
                </c:pt>
                <c:pt idx="216">
                  <c:v>0.41581361431718583</c:v>
                </c:pt>
                <c:pt idx="217">
                  <c:v>0.43360162975094435</c:v>
                </c:pt>
                <c:pt idx="218">
                  <c:v>0.42879586270603026</c:v>
                </c:pt>
                <c:pt idx="219">
                  <c:v>0.45793142006388726</c:v>
                </c:pt>
                <c:pt idx="220">
                  <c:v>0.32068292151392097</c:v>
                </c:pt>
                <c:pt idx="221">
                  <c:v>0.41268155007293716</c:v>
                </c:pt>
                <c:pt idx="222">
                  <c:v>0.42324949641805709</c:v>
                </c:pt>
                <c:pt idx="223">
                  <c:v>0.42707452883145103</c:v>
                </c:pt>
                <c:pt idx="224">
                  <c:v>0.33075090139520413</c:v>
                </c:pt>
                <c:pt idx="225">
                  <c:v>0.41464511552798783</c:v>
                </c:pt>
                <c:pt idx="226">
                  <c:v>0.32916528730196354</c:v>
                </c:pt>
                <c:pt idx="227">
                  <c:v>0.27006466627243841</c:v>
                </c:pt>
                <c:pt idx="228">
                  <c:v>0.40862578794232374</c:v>
                </c:pt>
                <c:pt idx="229">
                  <c:v>0.39958960421731254</c:v>
                </c:pt>
                <c:pt idx="230">
                  <c:v>0.34005333904921292</c:v>
                </c:pt>
                <c:pt idx="231">
                  <c:v>0.37938071416249897</c:v>
                </c:pt>
                <c:pt idx="232">
                  <c:v>0.48197588403664854</c:v>
                </c:pt>
                <c:pt idx="233">
                  <c:v>1.0339970670489378</c:v>
                </c:pt>
                <c:pt idx="234">
                  <c:v>0.97818420303664011</c:v>
                </c:pt>
                <c:pt idx="235">
                  <c:v>0.64994036056299664</c:v>
                </c:pt>
                <c:pt idx="236">
                  <c:v>0.73746524172620853</c:v>
                </c:pt>
                <c:pt idx="237">
                  <c:v>0.35333033509431</c:v>
                </c:pt>
                <c:pt idx="238">
                  <c:v>0.35594131737717338</c:v>
                </c:pt>
                <c:pt idx="239">
                  <c:v>0.40374405203552505</c:v>
                </c:pt>
              </c:numCache>
            </c:numRef>
          </c:val>
        </c:ser>
        <c:ser>
          <c:idx val="29"/>
          <c:order val="29"/>
          <c:tx>
            <c:strRef>
              <c:f>ratio_data_2!$A$31</c:f>
              <c:strCache>
                <c:ptCount val="1"/>
                <c:pt idx="0">
                  <c:v>290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ratio_data_2!$B$31:$IG$31</c:f>
              <c:numCache>
                <c:formatCode>General</c:formatCode>
                <c:ptCount val="240"/>
                <c:pt idx="0">
                  <c:v>0.26940453638169631</c:v>
                </c:pt>
                <c:pt idx="1">
                  <c:v>0.20553073034942529</c:v>
                </c:pt>
                <c:pt idx="2">
                  <c:v>0.10906384866410729</c:v>
                </c:pt>
                <c:pt idx="3">
                  <c:v>0.11740825412639604</c:v>
                </c:pt>
                <c:pt idx="4">
                  <c:v>0.14812187225044937</c:v>
                </c:pt>
                <c:pt idx="5">
                  <c:v>0.31857122911741037</c:v>
                </c:pt>
                <c:pt idx="6">
                  <c:v>0.33127833036648324</c:v>
                </c:pt>
                <c:pt idx="7">
                  <c:v>0.29448649850840841</c:v>
                </c:pt>
                <c:pt idx="8">
                  <c:v>0.13493279125794044</c:v>
                </c:pt>
                <c:pt idx="9">
                  <c:v>0.12921529841042226</c:v>
                </c:pt>
                <c:pt idx="10">
                  <c:v>0.15879452864803684</c:v>
                </c:pt>
                <c:pt idx="11">
                  <c:v>0.2529596397661707</c:v>
                </c:pt>
                <c:pt idx="12">
                  <c:v>0.21579306205457821</c:v>
                </c:pt>
                <c:pt idx="13">
                  <c:v>0.22394070288189882</c:v>
                </c:pt>
                <c:pt idx="14">
                  <c:v>0.34189480529115823</c:v>
                </c:pt>
                <c:pt idx="15">
                  <c:v>0.27292247777596168</c:v>
                </c:pt>
                <c:pt idx="16">
                  <c:v>0.17414813429231002</c:v>
                </c:pt>
                <c:pt idx="17">
                  <c:v>0.24986310070291967</c:v>
                </c:pt>
                <c:pt idx="18">
                  <c:v>0.16525868883655556</c:v>
                </c:pt>
                <c:pt idx="19">
                  <c:v>0.12336984517295339</c:v>
                </c:pt>
                <c:pt idx="20">
                  <c:v>0.17324993420805293</c:v>
                </c:pt>
                <c:pt idx="21">
                  <c:v>0.13977941307168631</c:v>
                </c:pt>
                <c:pt idx="22">
                  <c:v>0.19945916859712223</c:v>
                </c:pt>
                <c:pt idx="23">
                  <c:v>0.30830693354453242</c:v>
                </c:pt>
                <c:pt idx="24">
                  <c:v>0.47819938683438706</c:v>
                </c:pt>
                <c:pt idx="25">
                  <c:v>0.67435891582583862</c:v>
                </c:pt>
                <c:pt idx="26">
                  <c:v>0.76160197593361956</c:v>
                </c:pt>
                <c:pt idx="27">
                  <c:v>0.88779601712953371</c:v>
                </c:pt>
                <c:pt idx="28">
                  <c:v>0.95844497720114763</c:v>
                </c:pt>
                <c:pt idx="29">
                  <c:v>0.96158311706051092</c:v>
                </c:pt>
                <c:pt idx="30">
                  <c:v>0.9937487573070346</c:v>
                </c:pt>
                <c:pt idx="31">
                  <c:v>0.98742123705413065</c:v>
                </c:pt>
                <c:pt idx="32">
                  <c:v>0.9718410124579816</c:v>
                </c:pt>
                <c:pt idx="33">
                  <c:v>0.99499493585415255</c:v>
                </c:pt>
                <c:pt idx="34">
                  <c:v>1.0215037027328118</c:v>
                </c:pt>
                <c:pt idx="35">
                  <c:v>0.96927730581104088</c:v>
                </c:pt>
                <c:pt idx="36">
                  <c:v>0.82685361347781872</c:v>
                </c:pt>
                <c:pt idx="37">
                  <c:v>0.57343319093711032</c:v>
                </c:pt>
                <c:pt idx="38">
                  <c:v>0.37087984218824965</c:v>
                </c:pt>
                <c:pt idx="39">
                  <c:v>0.30701509693155232</c:v>
                </c:pt>
                <c:pt idx="40">
                  <c:v>0.26914315173874864</c:v>
                </c:pt>
                <c:pt idx="41">
                  <c:v>0.24932236282859391</c:v>
                </c:pt>
                <c:pt idx="42">
                  <c:v>0.20840739060428981</c:v>
                </c:pt>
                <c:pt idx="43">
                  <c:v>0.20955659756498848</c:v>
                </c:pt>
                <c:pt idx="44">
                  <c:v>0.20546463785306579</c:v>
                </c:pt>
                <c:pt idx="45">
                  <c:v>0.2037825933915178</c:v>
                </c:pt>
                <c:pt idx="46">
                  <c:v>0.1841216349375272</c:v>
                </c:pt>
                <c:pt idx="47">
                  <c:v>0.16553545436585881</c:v>
                </c:pt>
                <c:pt idx="48">
                  <c:v>0.11744881166265134</c:v>
                </c:pt>
                <c:pt idx="49">
                  <c:v>6.978280079996281E-2</c:v>
                </c:pt>
                <c:pt idx="50">
                  <c:v>0.10070823399208342</c:v>
                </c:pt>
                <c:pt idx="51">
                  <c:v>9.4883804697494731E-2</c:v>
                </c:pt>
                <c:pt idx="52">
                  <c:v>0.11956233497620879</c:v>
                </c:pt>
                <c:pt idx="53">
                  <c:v>5.5541024248248722E-2</c:v>
                </c:pt>
                <c:pt idx="54">
                  <c:v>3.8017168548353804E-2</c:v>
                </c:pt>
                <c:pt idx="55">
                  <c:v>1.4095176366774171E-2</c:v>
                </c:pt>
                <c:pt idx="56">
                  <c:v>8.5155431028236236E-2</c:v>
                </c:pt>
                <c:pt idx="57">
                  <c:v>7.0516177113879794E-2</c:v>
                </c:pt>
                <c:pt idx="58">
                  <c:v>6.2642216699833164E-2</c:v>
                </c:pt>
                <c:pt idx="59">
                  <c:v>0.10935945245496909</c:v>
                </c:pt>
                <c:pt idx="60">
                  <c:v>0.36616266972268846</c:v>
                </c:pt>
                <c:pt idx="61">
                  <c:v>0.36897329074296897</c:v>
                </c:pt>
                <c:pt idx="62">
                  <c:v>0.37179410041642225</c:v>
                </c:pt>
                <c:pt idx="63">
                  <c:v>0.37958182719216504</c:v>
                </c:pt>
                <c:pt idx="64">
                  <c:v>0.37370887799752628</c:v>
                </c:pt>
                <c:pt idx="65">
                  <c:v>0.39192913657640782</c:v>
                </c:pt>
                <c:pt idx="66">
                  <c:v>0.41473188518012755</c:v>
                </c:pt>
                <c:pt idx="67">
                  <c:v>0.48153968317518786</c:v>
                </c:pt>
                <c:pt idx="68">
                  <c:v>0.38601045206022888</c:v>
                </c:pt>
                <c:pt idx="69">
                  <c:v>0.30369949584605582</c:v>
                </c:pt>
                <c:pt idx="70">
                  <c:v>0.28677937731872488</c:v>
                </c:pt>
                <c:pt idx="71">
                  <c:v>0.27367271584316138</c:v>
                </c:pt>
                <c:pt idx="72">
                  <c:v>0.28777377774512447</c:v>
                </c:pt>
                <c:pt idx="73">
                  <c:v>0.3029175784099204</c:v>
                </c:pt>
                <c:pt idx="74">
                  <c:v>0.31465826236762923</c:v>
                </c:pt>
                <c:pt idx="75">
                  <c:v>0.32467175897197437</c:v>
                </c:pt>
                <c:pt idx="76">
                  <c:v>0.32713801902693335</c:v>
                </c:pt>
                <c:pt idx="77">
                  <c:v>0.33344521137653782</c:v>
                </c:pt>
                <c:pt idx="78">
                  <c:v>0.32708402261551878</c:v>
                </c:pt>
                <c:pt idx="79">
                  <c:v>0.25466037414748138</c:v>
                </c:pt>
                <c:pt idx="80">
                  <c:v>0.12041386677024664</c:v>
                </c:pt>
                <c:pt idx="81">
                  <c:v>0.24624196035481491</c:v>
                </c:pt>
                <c:pt idx="82">
                  <c:v>0.24080470695146999</c:v>
                </c:pt>
                <c:pt idx="83">
                  <c:v>0.27618506285534267</c:v>
                </c:pt>
                <c:pt idx="84">
                  <c:v>0.28503070455395857</c:v>
                </c:pt>
                <c:pt idx="85">
                  <c:v>0.29025201066045458</c:v>
                </c:pt>
                <c:pt idx="86">
                  <c:v>0.28585239064177881</c:v>
                </c:pt>
                <c:pt idx="87">
                  <c:v>0.2937651268466403</c:v>
                </c:pt>
                <c:pt idx="88">
                  <c:v>0.2970238292733105</c:v>
                </c:pt>
                <c:pt idx="89">
                  <c:v>0.29161310295251935</c:v>
                </c:pt>
                <c:pt idx="90">
                  <c:v>0.30040460294737348</c:v>
                </c:pt>
                <c:pt idx="91">
                  <c:v>0.30857835232858932</c:v>
                </c:pt>
                <c:pt idx="92">
                  <c:v>0.29478624701554695</c:v>
                </c:pt>
                <c:pt idx="93">
                  <c:v>0.31019170647347272</c:v>
                </c:pt>
                <c:pt idx="94">
                  <c:v>0.31923758698661481</c:v>
                </c:pt>
                <c:pt idx="95">
                  <c:v>0.32081746991787269</c:v>
                </c:pt>
                <c:pt idx="96">
                  <c:v>0.3280543912711944</c:v>
                </c:pt>
                <c:pt idx="97">
                  <c:v>0.29433333333333334</c:v>
                </c:pt>
                <c:pt idx="98">
                  <c:v>0.30597852614189186</c:v>
                </c:pt>
                <c:pt idx="99">
                  <c:v>0.31839157962253983</c:v>
                </c:pt>
                <c:pt idx="100">
                  <c:v>0.34135084413065786</c:v>
                </c:pt>
                <c:pt idx="101">
                  <c:v>0.31218046255850196</c:v>
                </c:pt>
                <c:pt idx="102">
                  <c:v>0.33635526251999887</c:v>
                </c:pt>
                <c:pt idx="103">
                  <c:v>0.32471038372957062</c:v>
                </c:pt>
                <c:pt idx="104">
                  <c:v>0.32320423199483678</c:v>
                </c:pt>
                <c:pt idx="105">
                  <c:v>0.35015226967768176</c:v>
                </c:pt>
                <c:pt idx="106">
                  <c:v>0.31641391027287996</c:v>
                </c:pt>
                <c:pt idx="107">
                  <c:v>0.33972398620711242</c:v>
                </c:pt>
                <c:pt idx="108">
                  <c:v>0.32737429581665756</c:v>
                </c:pt>
                <c:pt idx="109">
                  <c:v>0.33308267956629251</c:v>
                </c:pt>
                <c:pt idx="110">
                  <c:v>0.34428308512860961</c:v>
                </c:pt>
                <c:pt idx="111">
                  <c:v>0.32645630413080545</c:v>
                </c:pt>
                <c:pt idx="112">
                  <c:v>0.34502266109907803</c:v>
                </c:pt>
                <c:pt idx="113">
                  <c:v>0.36320725878168075</c:v>
                </c:pt>
                <c:pt idx="114">
                  <c:v>0.33045031544158482</c:v>
                </c:pt>
                <c:pt idx="115">
                  <c:v>0.33969547650234638</c:v>
                </c:pt>
                <c:pt idx="116">
                  <c:v>0.33084904688591882</c:v>
                </c:pt>
                <c:pt idx="117">
                  <c:v>0.32866926673067204</c:v>
                </c:pt>
                <c:pt idx="118">
                  <c:v>0.33124843454698633</c:v>
                </c:pt>
                <c:pt idx="119">
                  <c:v>0.32950451741486697</c:v>
                </c:pt>
                <c:pt idx="120">
                  <c:v>0.36390742489898842</c:v>
                </c:pt>
                <c:pt idx="121">
                  <c:v>0.32599341858200381</c:v>
                </c:pt>
                <c:pt idx="122">
                  <c:v>0.35474869109082163</c:v>
                </c:pt>
                <c:pt idx="123">
                  <c:v>0.39585204595030915</c:v>
                </c:pt>
                <c:pt idx="124">
                  <c:v>0.3735276364881418</c:v>
                </c:pt>
                <c:pt idx="125">
                  <c:v>0.35279689370398781</c:v>
                </c:pt>
                <c:pt idx="126">
                  <c:v>0.37816698586278097</c:v>
                </c:pt>
                <c:pt idx="127">
                  <c:v>0.36936560015854564</c:v>
                </c:pt>
                <c:pt idx="128">
                  <c:v>0.44730519064369839</c:v>
                </c:pt>
                <c:pt idx="129">
                  <c:v>0.48528592412500632</c:v>
                </c:pt>
                <c:pt idx="130">
                  <c:v>0.45146533469117223</c:v>
                </c:pt>
                <c:pt idx="131">
                  <c:v>0.45670852464945638</c:v>
                </c:pt>
                <c:pt idx="132">
                  <c:v>0.38545178918542344</c:v>
                </c:pt>
                <c:pt idx="133">
                  <c:v>0.37546581680435087</c:v>
                </c:pt>
                <c:pt idx="134">
                  <c:v>0.395947702976019</c:v>
                </c:pt>
                <c:pt idx="135">
                  <c:v>0.35848151329972694</c:v>
                </c:pt>
                <c:pt idx="136">
                  <c:v>0.35245418235949755</c:v>
                </c:pt>
                <c:pt idx="137">
                  <c:v>0.389924766647267</c:v>
                </c:pt>
                <c:pt idx="138">
                  <c:v>0.39807126367913792</c:v>
                </c:pt>
                <c:pt idx="139">
                  <c:v>0.38293019085893232</c:v>
                </c:pt>
                <c:pt idx="140">
                  <c:v>0.38702874630196438</c:v>
                </c:pt>
                <c:pt idx="141">
                  <c:v>0.43996708135407359</c:v>
                </c:pt>
                <c:pt idx="142">
                  <c:v>0.42185078747922228</c:v>
                </c:pt>
                <c:pt idx="143">
                  <c:v>0.40454452879096481</c:v>
                </c:pt>
                <c:pt idx="144">
                  <c:v>0.39396031464285158</c:v>
                </c:pt>
                <c:pt idx="145">
                  <c:v>0.40292911003644238</c:v>
                </c:pt>
                <c:pt idx="146">
                  <c:v>0.34115359333917666</c:v>
                </c:pt>
                <c:pt idx="147">
                  <c:v>0.34535194214116605</c:v>
                </c:pt>
                <c:pt idx="148">
                  <c:v>0.36644336553505413</c:v>
                </c:pt>
                <c:pt idx="149">
                  <c:v>0.36731430211247967</c:v>
                </c:pt>
                <c:pt idx="150">
                  <c:v>0.32931932402027175</c:v>
                </c:pt>
                <c:pt idx="151">
                  <c:v>0.3604787277349098</c:v>
                </c:pt>
                <c:pt idx="152">
                  <c:v>0.41368351432448147</c:v>
                </c:pt>
                <c:pt idx="153">
                  <c:v>0.38916553307522378</c:v>
                </c:pt>
                <c:pt idx="154">
                  <c:v>0.33273546004199445</c:v>
                </c:pt>
                <c:pt idx="155">
                  <c:v>0.35929185208014663</c:v>
                </c:pt>
                <c:pt idx="156">
                  <c:v>0.34975446641826696</c:v>
                </c:pt>
                <c:pt idx="157">
                  <c:v>0.36621984836674681</c:v>
                </c:pt>
                <c:pt idx="158">
                  <c:v>0.37415146922973197</c:v>
                </c:pt>
                <c:pt idx="159">
                  <c:v>0.42341945538172798</c:v>
                </c:pt>
                <c:pt idx="160">
                  <c:v>0.424018509617344</c:v>
                </c:pt>
                <c:pt idx="161">
                  <c:v>0.39615505620374131</c:v>
                </c:pt>
                <c:pt idx="162">
                  <c:v>0.31022658740415354</c:v>
                </c:pt>
                <c:pt idx="163">
                  <c:v>0.40560712374463831</c:v>
                </c:pt>
                <c:pt idx="164">
                  <c:v>0.39509161057665387</c:v>
                </c:pt>
                <c:pt idx="165">
                  <c:v>0.33039245833833747</c:v>
                </c:pt>
                <c:pt idx="166">
                  <c:v>0.34943097947716828</c:v>
                </c:pt>
                <c:pt idx="167">
                  <c:v>0.35743997001695088</c:v>
                </c:pt>
                <c:pt idx="168">
                  <c:v>0.38317353520759567</c:v>
                </c:pt>
                <c:pt idx="169">
                  <c:v>0.47265386515151081</c:v>
                </c:pt>
                <c:pt idx="170">
                  <c:v>0.36756399401524104</c:v>
                </c:pt>
                <c:pt idx="171">
                  <c:v>0.38705680441404222</c:v>
                </c:pt>
                <c:pt idx="172">
                  <c:v>0.40084294333438636</c:v>
                </c:pt>
                <c:pt idx="173">
                  <c:v>0.35258649959106475</c:v>
                </c:pt>
                <c:pt idx="174">
                  <c:v>0.38758181353470167</c:v>
                </c:pt>
                <c:pt idx="175">
                  <c:v>0.37110897034822804</c:v>
                </c:pt>
                <c:pt idx="176">
                  <c:v>0.383429924145468</c:v>
                </c:pt>
                <c:pt idx="177">
                  <c:v>0.36908707547005504</c:v>
                </c:pt>
                <c:pt idx="178">
                  <c:v>0.38051586277179694</c:v>
                </c:pt>
                <c:pt idx="179">
                  <c:v>0.37479795246977715</c:v>
                </c:pt>
                <c:pt idx="180">
                  <c:v>0.38106459388107183</c:v>
                </c:pt>
                <c:pt idx="181">
                  <c:v>0.391008426182269</c:v>
                </c:pt>
                <c:pt idx="182">
                  <c:v>0.40886008201724566</c:v>
                </c:pt>
                <c:pt idx="183">
                  <c:v>0.40746590858941784</c:v>
                </c:pt>
                <c:pt idx="184">
                  <c:v>0.28587545410543702</c:v>
                </c:pt>
                <c:pt idx="185">
                  <c:v>0.30093364703079395</c:v>
                </c:pt>
                <c:pt idx="186">
                  <c:v>0.33820533413837167</c:v>
                </c:pt>
                <c:pt idx="187">
                  <c:v>0.35313807531380836</c:v>
                </c:pt>
                <c:pt idx="188">
                  <c:v>0.33458826048362372</c:v>
                </c:pt>
                <c:pt idx="189">
                  <c:v>0.44919598611095501</c:v>
                </c:pt>
                <c:pt idx="190">
                  <c:v>0.43722792805603589</c:v>
                </c:pt>
                <c:pt idx="191">
                  <c:v>0.42924562748749406</c:v>
                </c:pt>
                <c:pt idx="192">
                  <c:v>0.40764036673005338</c:v>
                </c:pt>
                <c:pt idx="193">
                  <c:v>0.40471262038484662</c:v>
                </c:pt>
                <c:pt idx="194">
                  <c:v>0.39306605274566697</c:v>
                </c:pt>
                <c:pt idx="195">
                  <c:v>0.34243313258810615</c:v>
                </c:pt>
                <c:pt idx="196">
                  <c:v>0.37678960111798487</c:v>
                </c:pt>
                <c:pt idx="197">
                  <c:v>0.43115628350683582</c:v>
                </c:pt>
                <c:pt idx="198">
                  <c:v>0.46597744404947988</c:v>
                </c:pt>
                <c:pt idx="199">
                  <c:v>0.45502108878272612</c:v>
                </c:pt>
                <c:pt idx="200">
                  <c:v>0.49965042732045056</c:v>
                </c:pt>
                <c:pt idx="201">
                  <c:v>0.44037594655217693</c:v>
                </c:pt>
                <c:pt idx="202">
                  <c:v>0.51104442837056263</c:v>
                </c:pt>
                <c:pt idx="203">
                  <c:v>0.51575456865347902</c:v>
                </c:pt>
                <c:pt idx="204">
                  <c:v>0.50340896900086385</c:v>
                </c:pt>
                <c:pt idx="205">
                  <c:v>0.47901996806177732</c:v>
                </c:pt>
                <c:pt idx="206">
                  <c:v>0.46479238581718785</c:v>
                </c:pt>
                <c:pt idx="207">
                  <c:v>0.53743744733336152</c:v>
                </c:pt>
                <c:pt idx="208">
                  <c:v>0.51924025596546353</c:v>
                </c:pt>
                <c:pt idx="209">
                  <c:v>0.49565541771905341</c:v>
                </c:pt>
                <c:pt idx="210">
                  <c:v>0.52448740380858561</c:v>
                </c:pt>
                <c:pt idx="211">
                  <c:v>0.48624381368440311</c:v>
                </c:pt>
                <c:pt idx="212">
                  <c:v>0.30826976487597085</c:v>
                </c:pt>
                <c:pt idx="213">
                  <c:v>0.38456916970829663</c:v>
                </c:pt>
                <c:pt idx="214">
                  <c:v>0.32261812649310795</c:v>
                </c:pt>
                <c:pt idx="215">
                  <c:v>0.32741290723929922</c:v>
                </c:pt>
                <c:pt idx="216">
                  <c:v>0.4381007304882738</c:v>
                </c:pt>
                <c:pt idx="217">
                  <c:v>0.41430549653232501</c:v>
                </c:pt>
                <c:pt idx="218">
                  <c:v>0.4710700034069023</c:v>
                </c:pt>
                <c:pt idx="219">
                  <c:v>0.3664676123033484</c:v>
                </c:pt>
                <c:pt idx="220">
                  <c:v>0.41308310523557212</c:v>
                </c:pt>
                <c:pt idx="221">
                  <c:v>0.43997192920621397</c:v>
                </c:pt>
                <c:pt idx="222">
                  <c:v>0.4558084576731708</c:v>
                </c:pt>
                <c:pt idx="223">
                  <c:v>0.49150488265318032</c:v>
                </c:pt>
                <c:pt idx="224">
                  <c:v>0.37267575476411391</c:v>
                </c:pt>
                <c:pt idx="225">
                  <c:v>0.2748529280019113</c:v>
                </c:pt>
                <c:pt idx="226">
                  <c:v>0.32238414430596002</c:v>
                </c:pt>
                <c:pt idx="227">
                  <c:v>0.25455027936219132</c:v>
                </c:pt>
                <c:pt idx="228">
                  <c:v>0.33235315190523446</c:v>
                </c:pt>
                <c:pt idx="229">
                  <c:v>0.32308883396105603</c:v>
                </c:pt>
                <c:pt idx="230">
                  <c:v>0.1535067431690765</c:v>
                </c:pt>
                <c:pt idx="231">
                  <c:v>5.4697662505932346E-2</c:v>
                </c:pt>
                <c:pt idx="232">
                  <c:v>0.27026450943884917</c:v>
                </c:pt>
                <c:pt idx="233">
                  <c:v>0.50615659932874257</c:v>
                </c:pt>
                <c:pt idx="234">
                  <c:v>0.49620098339000579</c:v>
                </c:pt>
                <c:pt idx="235">
                  <c:v>0.33043400804434248</c:v>
                </c:pt>
                <c:pt idx="236">
                  <c:v>0.6937108017999114</c:v>
                </c:pt>
                <c:pt idx="237">
                  <c:v>0.76653195820434461</c:v>
                </c:pt>
                <c:pt idx="238">
                  <c:v>0.57200643829157782</c:v>
                </c:pt>
                <c:pt idx="239">
                  <c:v>0.80326421007161786</c:v>
                </c:pt>
              </c:numCache>
            </c:numRef>
          </c:val>
        </c:ser>
        <c:ser>
          <c:idx val="30"/>
          <c:order val="30"/>
          <c:tx>
            <c:strRef>
              <c:f>ratio_data_2!$A$32</c:f>
              <c:strCache>
                <c:ptCount val="1"/>
                <c:pt idx="0">
                  <c:v>300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ratio_data_2!$B$32:$IG$32</c:f>
              <c:numCache>
                <c:formatCode>General</c:formatCode>
                <c:ptCount val="240"/>
                <c:pt idx="0">
                  <c:v>0.1253976458792497</c:v>
                </c:pt>
                <c:pt idx="1">
                  <c:v>0.10936273376514286</c:v>
                </c:pt>
                <c:pt idx="2">
                  <c:v>0.2195373489913757</c:v>
                </c:pt>
                <c:pt idx="3">
                  <c:v>6.0923443846813308E-2</c:v>
                </c:pt>
                <c:pt idx="4">
                  <c:v>9.0190168727538544E-2</c:v>
                </c:pt>
                <c:pt idx="5">
                  <c:v>0.12936364947092893</c:v>
                </c:pt>
                <c:pt idx="6">
                  <c:v>0.25085308045633514</c:v>
                </c:pt>
                <c:pt idx="7">
                  <c:v>0.14551727881220702</c:v>
                </c:pt>
                <c:pt idx="8">
                  <c:v>8.4492493516959727E-2</c:v>
                </c:pt>
                <c:pt idx="9">
                  <c:v>6.1334090837204119E-2</c:v>
                </c:pt>
                <c:pt idx="10">
                  <c:v>8.3012860127718566E-2</c:v>
                </c:pt>
                <c:pt idx="11">
                  <c:v>9.1094502108775552E-2</c:v>
                </c:pt>
                <c:pt idx="12">
                  <c:v>0.13882609774475457</c:v>
                </c:pt>
                <c:pt idx="13">
                  <c:v>6.8272989647961579E-2</c:v>
                </c:pt>
                <c:pt idx="14">
                  <c:v>0.11526173890005779</c:v>
                </c:pt>
                <c:pt idx="15">
                  <c:v>0.13307038448594224</c:v>
                </c:pt>
                <c:pt idx="16">
                  <c:v>0.13486365733655531</c:v>
                </c:pt>
                <c:pt idx="17">
                  <c:v>7.7378794494207093E-2</c:v>
                </c:pt>
                <c:pt idx="18">
                  <c:v>6.3455349743302705E-2</c:v>
                </c:pt>
                <c:pt idx="19">
                  <c:v>9.1488931074675414E-2</c:v>
                </c:pt>
                <c:pt idx="20">
                  <c:v>9.7263355928587397E-2</c:v>
                </c:pt>
                <c:pt idx="21">
                  <c:v>0.14640056815455338</c:v>
                </c:pt>
                <c:pt idx="22">
                  <c:v>8.3859254936290248E-2</c:v>
                </c:pt>
                <c:pt idx="23">
                  <c:v>0.15198442154377134</c:v>
                </c:pt>
                <c:pt idx="24">
                  <c:v>0.36547664399093066</c:v>
                </c:pt>
                <c:pt idx="25">
                  <c:v>0.42836087045716437</c:v>
                </c:pt>
                <c:pt idx="26">
                  <c:v>0.60393264775680866</c:v>
                </c:pt>
                <c:pt idx="27">
                  <c:v>0.8442126989299874</c:v>
                </c:pt>
                <c:pt idx="28">
                  <c:v>0.97373448893648862</c:v>
                </c:pt>
                <c:pt idx="29">
                  <c:v>0.9364237132796297</c:v>
                </c:pt>
                <c:pt idx="30">
                  <c:v>1.0166331425034798</c:v>
                </c:pt>
                <c:pt idx="31">
                  <c:v>0.9589073387834387</c:v>
                </c:pt>
                <c:pt idx="32">
                  <c:v>0.97255734178319142</c:v>
                </c:pt>
                <c:pt idx="33">
                  <c:v>0.95398777268306356</c:v>
                </c:pt>
                <c:pt idx="34">
                  <c:v>0.95786344083928598</c:v>
                </c:pt>
                <c:pt idx="35">
                  <c:v>0.87210417971896537</c:v>
                </c:pt>
                <c:pt idx="36">
                  <c:v>0.73215451933124343</c:v>
                </c:pt>
                <c:pt idx="37">
                  <c:v>0.51514519265436964</c:v>
                </c:pt>
                <c:pt idx="38">
                  <c:v>0.30493679734374207</c:v>
                </c:pt>
                <c:pt idx="39">
                  <c:v>0.26331241003977474</c:v>
                </c:pt>
                <c:pt idx="40">
                  <c:v>0.21140315623074243</c:v>
                </c:pt>
                <c:pt idx="41">
                  <c:v>0.11503819074034558</c:v>
                </c:pt>
                <c:pt idx="42">
                  <c:v>0.12585779529131888</c:v>
                </c:pt>
                <c:pt idx="43">
                  <c:v>0.19310103423813613</c:v>
                </c:pt>
                <c:pt idx="44">
                  <c:v>0.16082066875478884</c:v>
                </c:pt>
                <c:pt idx="45">
                  <c:v>0.16066515304063558</c:v>
                </c:pt>
                <c:pt idx="46">
                  <c:v>9.0521877572958265E-2</c:v>
                </c:pt>
                <c:pt idx="47">
                  <c:v>3.1647497180491438E-2</c:v>
                </c:pt>
                <c:pt idx="48">
                  <c:v>3.5850150210978697E-2</c:v>
                </c:pt>
                <c:pt idx="49">
                  <c:v>5.2717128311770334E-2</c:v>
                </c:pt>
                <c:pt idx="50">
                  <c:v>7.2521527433388938E-2</c:v>
                </c:pt>
                <c:pt idx="51">
                  <c:v>8.3760189191909251E-2</c:v>
                </c:pt>
                <c:pt idx="52">
                  <c:v>9.2742347009523579E-2</c:v>
                </c:pt>
                <c:pt idx="53">
                  <c:v>4.2825528078491576E-2</c:v>
                </c:pt>
                <c:pt idx="54">
                  <c:v>8.5982499001656554E-2</c:v>
                </c:pt>
                <c:pt idx="55">
                  <c:v>3.8854820609037014E-2</c:v>
                </c:pt>
                <c:pt idx="56">
                  <c:v>0.10017341244841035</c:v>
                </c:pt>
                <c:pt idx="57">
                  <c:v>5.4386723197572928E-2</c:v>
                </c:pt>
                <c:pt idx="58">
                  <c:v>6.4728589532182584E-3</c:v>
                </c:pt>
                <c:pt idx="59">
                  <c:v>6.2215946345308124E-2</c:v>
                </c:pt>
                <c:pt idx="60">
                  <c:v>0.35984298774919304</c:v>
                </c:pt>
                <c:pt idx="61">
                  <c:v>0.35602160013500139</c:v>
                </c:pt>
                <c:pt idx="62">
                  <c:v>0.34618944649374284</c:v>
                </c:pt>
                <c:pt idx="63">
                  <c:v>0.3582682088152554</c:v>
                </c:pt>
                <c:pt idx="64">
                  <c:v>0.36071012006861081</c:v>
                </c:pt>
                <c:pt idx="65">
                  <c:v>0.36694202811434706</c:v>
                </c:pt>
                <c:pt idx="66">
                  <c:v>0.39164880199051327</c:v>
                </c:pt>
                <c:pt idx="67">
                  <c:v>0.46791194629263372</c:v>
                </c:pt>
                <c:pt idx="68">
                  <c:v>0.424147126704292</c:v>
                </c:pt>
                <c:pt idx="69">
                  <c:v>0.30571100239190568</c:v>
                </c:pt>
                <c:pt idx="70">
                  <c:v>0.30235616553654265</c:v>
                </c:pt>
                <c:pt idx="71">
                  <c:v>0.28602108681259086</c:v>
                </c:pt>
                <c:pt idx="72">
                  <c:v>0.31079077636968327</c:v>
                </c:pt>
                <c:pt idx="73">
                  <c:v>0.29553858547440387</c:v>
                </c:pt>
                <c:pt idx="74">
                  <c:v>0.30713033410519353</c:v>
                </c:pt>
                <c:pt idx="75">
                  <c:v>0.32746850644378761</c:v>
                </c:pt>
                <c:pt idx="76">
                  <c:v>0.30809300762460934</c:v>
                </c:pt>
                <c:pt idx="77">
                  <c:v>0.33592695266931527</c:v>
                </c:pt>
                <c:pt idx="78">
                  <c:v>0.33222955091952067</c:v>
                </c:pt>
                <c:pt idx="79">
                  <c:v>0.26225654738378856</c:v>
                </c:pt>
                <c:pt idx="80">
                  <c:v>0.13696341699517661</c:v>
                </c:pt>
                <c:pt idx="81">
                  <c:v>0.22958576899024788</c:v>
                </c:pt>
                <c:pt idx="82">
                  <c:v>0.23320576692484177</c:v>
                </c:pt>
                <c:pt idx="83">
                  <c:v>0.24439223709980687</c:v>
                </c:pt>
                <c:pt idx="84">
                  <c:v>0.25265736995297117</c:v>
                </c:pt>
                <c:pt idx="85">
                  <c:v>0.27661878518694666</c:v>
                </c:pt>
                <c:pt idx="86">
                  <c:v>0.27311775336149691</c:v>
                </c:pt>
                <c:pt idx="87">
                  <c:v>0.31808351564888843</c:v>
                </c:pt>
                <c:pt idx="88">
                  <c:v>0.32735371326500229</c:v>
                </c:pt>
                <c:pt idx="89">
                  <c:v>0.31121528317444208</c:v>
                </c:pt>
                <c:pt idx="90">
                  <c:v>0.30632218667600492</c:v>
                </c:pt>
                <c:pt idx="91">
                  <c:v>0.32951308911010141</c:v>
                </c:pt>
                <c:pt idx="92">
                  <c:v>0.29615027710417235</c:v>
                </c:pt>
                <c:pt idx="93">
                  <c:v>0.32581669644069838</c:v>
                </c:pt>
                <c:pt idx="94">
                  <c:v>0.31069115356235144</c:v>
                </c:pt>
                <c:pt idx="95">
                  <c:v>0.32744915181800682</c:v>
                </c:pt>
                <c:pt idx="96">
                  <c:v>0.33198543821037785</c:v>
                </c:pt>
                <c:pt idx="97">
                  <c:v>0.30525303035098272</c:v>
                </c:pt>
                <c:pt idx="98">
                  <c:v>0.32858898496187311</c:v>
                </c:pt>
                <c:pt idx="99">
                  <c:v>0.33016460173083256</c:v>
                </c:pt>
                <c:pt idx="100">
                  <c:v>0.35236136121492961</c:v>
                </c:pt>
                <c:pt idx="101">
                  <c:v>0.36457753433332435</c:v>
                </c:pt>
                <c:pt idx="102">
                  <c:v>0.34767446224001697</c:v>
                </c:pt>
                <c:pt idx="103">
                  <c:v>0.3484735926160874</c:v>
                </c:pt>
                <c:pt idx="104">
                  <c:v>0.32466762518872538</c:v>
                </c:pt>
                <c:pt idx="105">
                  <c:v>0.33949860782032848</c:v>
                </c:pt>
                <c:pt idx="106">
                  <c:v>0.35288078073096313</c:v>
                </c:pt>
                <c:pt idx="107">
                  <c:v>0.33720083860021438</c:v>
                </c:pt>
                <c:pt idx="108">
                  <c:v>0.36182771206238101</c:v>
                </c:pt>
                <c:pt idx="109">
                  <c:v>0.34608427436219213</c:v>
                </c:pt>
                <c:pt idx="110">
                  <c:v>0.33488700677507943</c:v>
                </c:pt>
                <c:pt idx="111">
                  <c:v>0.33236954407951663</c:v>
                </c:pt>
                <c:pt idx="112">
                  <c:v>0.34398385445102675</c:v>
                </c:pt>
                <c:pt idx="113">
                  <c:v>0.32942626389763119</c:v>
                </c:pt>
                <c:pt idx="114">
                  <c:v>0.3453094462983109</c:v>
                </c:pt>
                <c:pt idx="115">
                  <c:v>0.35384114583333326</c:v>
                </c:pt>
                <c:pt idx="116">
                  <c:v>0.32880970986221253</c:v>
                </c:pt>
                <c:pt idx="117">
                  <c:v>0.34661572902610083</c:v>
                </c:pt>
                <c:pt idx="118">
                  <c:v>0.3634385326926135</c:v>
                </c:pt>
                <c:pt idx="119">
                  <c:v>0.33733792157426351</c:v>
                </c:pt>
                <c:pt idx="120">
                  <c:v>0.37091354944882732</c:v>
                </c:pt>
                <c:pt idx="121">
                  <c:v>0.37018539400973782</c:v>
                </c:pt>
                <c:pt idx="122">
                  <c:v>0.34143548953476038</c:v>
                </c:pt>
                <c:pt idx="123">
                  <c:v>0.36495565618134085</c:v>
                </c:pt>
                <c:pt idx="124">
                  <c:v>0.37390580232769466</c:v>
                </c:pt>
                <c:pt idx="125">
                  <c:v>0.36832046188522283</c:v>
                </c:pt>
                <c:pt idx="126">
                  <c:v>0.33008791224799078</c:v>
                </c:pt>
                <c:pt idx="127">
                  <c:v>0.36084295625565044</c:v>
                </c:pt>
                <c:pt idx="128">
                  <c:v>0.41066530964263681</c:v>
                </c:pt>
                <c:pt idx="129">
                  <c:v>0.4638237415927004</c:v>
                </c:pt>
                <c:pt idx="130">
                  <c:v>0.44043600705067182</c:v>
                </c:pt>
                <c:pt idx="131">
                  <c:v>0.43387955487671831</c:v>
                </c:pt>
                <c:pt idx="132">
                  <c:v>0.40219605814031573</c:v>
                </c:pt>
                <c:pt idx="133">
                  <c:v>0.37928393434013258</c:v>
                </c:pt>
                <c:pt idx="134">
                  <c:v>0.40396903634512521</c:v>
                </c:pt>
                <c:pt idx="135">
                  <c:v>0.37585936943989862</c:v>
                </c:pt>
                <c:pt idx="136">
                  <c:v>0.3434750886397645</c:v>
                </c:pt>
                <c:pt idx="137">
                  <c:v>0.36790043361145841</c:v>
                </c:pt>
                <c:pt idx="138">
                  <c:v>0.41925468289602918</c:v>
                </c:pt>
                <c:pt idx="139">
                  <c:v>0.36775607444652114</c:v>
                </c:pt>
                <c:pt idx="140">
                  <c:v>0.36657050995802537</c:v>
                </c:pt>
                <c:pt idx="141">
                  <c:v>0.39831047395869384</c:v>
                </c:pt>
                <c:pt idx="142">
                  <c:v>0.38124970838271388</c:v>
                </c:pt>
                <c:pt idx="143">
                  <c:v>0.41137659357240419</c:v>
                </c:pt>
                <c:pt idx="144">
                  <c:v>0.37052566923845259</c:v>
                </c:pt>
                <c:pt idx="145">
                  <c:v>0.36785112581386847</c:v>
                </c:pt>
                <c:pt idx="146">
                  <c:v>0.33613375315565486</c:v>
                </c:pt>
                <c:pt idx="147">
                  <c:v>0.34074060760429731</c:v>
                </c:pt>
                <c:pt idx="148">
                  <c:v>0.35483143207534085</c:v>
                </c:pt>
                <c:pt idx="149">
                  <c:v>0.34623115577889424</c:v>
                </c:pt>
                <c:pt idx="150">
                  <c:v>0.33505603941356882</c:v>
                </c:pt>
                <c:pt idx="151">
                  <c:v>0.32552301255230132</c:v>
                </c:pt>
                <c:pt idx="152">
                  <c:v>0.41346604856701358</c:v>
                </c:pt>
                <c:pt idx="153">
                  <c:v>0.41751067565678091</c:v>
                </c:pt>
                <c:pt idx="154">
                  <c:v>0.35878760986345337</c:v>
                </c:pt>
                <c:pt idx="155">
                  <c:v>0.3743706285383554</c:v>
                </c:pt>
                <c:pt idx="156">
                  <c:v>0.37923473900329091</c:v>
                </c:pt>
                <c:pt idx="157">
                  <c:v>0.33757420189302262</c:v>
                </c:pt>
                <c:pt idx="158">
                  <c:v>0.28425502536689007</c:v>
                </c:pt>
                <c:pt idx="159">
                  <c:v>0.31048800131364046</c:v>
                </c:pt>
                <c:pt idx="160">
                  <c:v>0.30216003229529731</c:v>
                </c:pt>
                <c:pt idx="161">
                  <c:v>0.40605464682835746</c:v>
                </c:pt>
                <c:pt idx="162">
                  <c:v>0.37406513427233118</c:v>
                </c:pt>
                <c:pt idx="163">
                  <c:v>0.31799826618175792</c:v>
                </c:pt>
                <c:pt idx="164">
                  <c:v>0.34066283996173297</c:v>
                </c:pt>
                <c:pt idx="165">
                  <c:v>0.37462166271569924</c:v>
                </c:pt>
                <c:pt idx="166">
                  <c:v>0.27376431837457432</c:v>
                </c:pt>
                <c:pt idx="167">
                  <c:v>0.34195337522069597</c:v>
                </c:pt>
                <c:pt idx="168">
                  <c:v>0.38137564991660416</c:v>
                </c:pt>
                <c:pt idx="169">
                  <c:v>0.3123840209754713</c:v>
                </c:pt>
                <c:pt idx="170">
                  <c:v>0.42482797272472617</c:v>
                </c:pt>
                <c:pt idx="171">
                  <c:v>0.44113187618187705</c:v>
                </c:pt>
                <c:pt idx="172">
                  <c:v>0.36747992661599682</c:v>
                </c:pt>
                <c:pt idx="173">
                  <c:v>0.32358730400011182</c:v>
                </c:pt>
                <c:pt idx="174">
                  <c:v>0.32943185220550752</c:v>
                </c:pt>
                <c:pt idx="175">
                  <c:v>0.37076462949116534</c:v>
                </c:pt>
                <c:pt idx="176">
                  <c:v>0.43363526790605988</c:v>
                </c:pt>
                <c:pt idx="177">
                  <c:v>0.387982723081914</c:v>
                </c:pt>
                <c:pt idx="178">
                  <c:v>0.3541128067775739</c:v>
                </c:pt>
                <c:pt idx="179">
                  <c:v>0.40853697889577778</c:v>
                </c:pt>
                <c:pt idx="180">
                  <c:v>0.44320997977217452</c:v>
                </c:pt>
                <c:pt idx="181">
                  <c:v>0.36656485694695562</c:v>
                </c:pt>
                <c:pt idx="182">
                  <c:v>0.33204128115998216</c:v>
                </c:pt>
                <c:pt idx="183">
                  <c:v>0.37775011490730831</c:v>
                </c:pt>
                <c:pt idx="184">
                  <c:v>0.35669852524624968</c:v>
                </c:pt>
                <c:pt idx="185">
                  <c:v>0.32110051445921439</c:v>
                </c:pt>
                <c:pt idx="186">
                  <c:v>0.30276925010851913</c:v>
                </c:pt>
                <c:pt idx="187">
                  <c:v>0.36405952586952817</c:v>
                </c:pt>
                <c:pt idx="188">
                  <c:v>0.35783396599843897</c:v>
                </c:pt>
                <c:pt idx="189">
                  <c:v>0.38035685301092326</c:v>
                </c:pt>
                <c:pt idx="190">
                  <c:v>0.45635243146485988</c:v>
                </c:pt>
                <c:pt idx="191">
                  <c:v>0.42231088587935917</c:v>
                </c:pt>
                <c:pt idx="192">
                  <c:v>0.37528293539838664</c:v>
                </c:pt>
                <c:pt idx="193">
                  <c:v>0.44198382895226546</c:v>
                </c:pt>
                <c:pt idx="194">
                  <c:v>0.49577223811972398</c:v>
                </c:pt>
                <c:pt idx="195">
                  <c:v>0.5661078408288206</c:v>
                </c:pt>
                <c:pt idx="196">
                  <c:v>0.45782992273365442</c:v>
                </c:pt>
                <c:pt idx="197">
                  <c:v>0.51619694826522666</c:v>
                </c:pt>
                <c:pt idx="198">
                  <c:v>0.44357711482359719</c:v>
                </c:pt>
                <c:pt idx="199">
                  <c:v>0.50901428727842835</c:v>
                </c:pt>
                <c:pt idx="200">
                  <c:v>0.35560877412189423</c:v>
                </c:pt>
                <c:pt idx="201">
                  <c:v>0.33474221931355497</c:v>
                </c:pt>
                <c:pt idx="202">
                  <c:v>0.39812634333239977</c:v>
                </c:pt>
                <c:pt idx="203">
                  <c:v>0.41805765608617779</c:v>
                </c:pt>
                <c:pt idx="204">
                  <c:v>0.39595506378534773</c:v>
                </c:pt>
                <c:pt idx="205">
                  <c:v>0.44901983257772571</c:v>
                </c:pt>
                <c:pt idx="206">
                  <c:v>0.40394506498098631</c:v>
                </c:pt>
                <c:pt idx="207">
                  <c:v>0.46977659657277582</c:v>
                </c:pt>
                <c:pt idx="208">
                  <c:v>0.45770871853221451</c:v>
                </c:pt>
                <c:pt idx="209">
                  <c:v>0.47976800326943442</c:v>
                </c:pt>
                <c:pt idx="210">
                  <c:v>0.42159421293979682</c:v>
                </c:pt>
                <c:pt idx="211">
                  <c:v>0.43010221456905412</c:v>
                </c:pt>
                <c:pt idx="212">
                  <c:v>0.35945193445317425</c:v>
                </c:pt>
                <c:pt idx="213">
                  <c:v>0.32329488933101286</c:v>
                </c:pt>
                <c:pt idx="214">
                  <c:v>0.4198734335412484</c:v>
                </c:pt>
                <c:pt idx="215">
                  <c:v>0.39645864030113731</c:v>
                </c:pt>
                <c:pt idx="216">
                  <c:v>0.43146974510815084</c:v>
                </c:pt>
                <c:pt idx="217">
                  <c:v>0.43413407235762025</c:v>
                </c:pt>
                <c:pt idx="218">
                  <c:v>0.36760085133590104</c:v>
                </c:pt>
                <c:pt idx="219">
                  <c:v>0.37759979910133734</c:v>
                </c:pt>
                <c:pt idx="220">
                  <c:v>0.49008091385054847</c:v>
                </c:pt>
                <c:pt idx="221">
                  <c:v>0.45084200291384952</c:v>
                </c:pt>
                <c:pt idx="222">
                  <c:v>0.37479196448724755</c:v>
                </c:pt>
                <c:pt idx="223">
                  <c:v>0.34682427778812436</c:v>
                </c:pt>
                <c:pt idx="224">
                  <c:v>0.44723132450685593</c:v>
                </c:pt>
                <c:pt idx="225">
                  <c:v>0.37462797401519132</c:v>
                </c:pt>
                <c:pt idx="226">
                  <c:v>0.43975107598600588</c:v>
                </c:pt>
                <c:pt idx="227">
                  <c:v>0.409905882937248</c:v>
                </c:pt>
                <c:pt idx="228">
                  <c:v>0.4361010092351113</c:v>
                </c:pt>
                <c:pt idx="229">
                  <c:v>0.51005565315675061</c:v>
                </c:pt>
                <c:pt idx="230">
                  <c:v>0.21558530144729879</c:v>
                </c:pt>
                <c:pt idx="231">
                  <c:v>0.20119334218827853</c:v>
                </c:pt>
                <c:pt idx="232">
                  <c:v>0.17173861038893976</c:v>
                </c:pt>
                <c:pt idx="233">
                  <c:v>0.10578394194726494</c:v>
                </c:pt>
                <c:pt idx="234">
                  <c:v>1.6887299439812372E-2</c:v>
                </c:pt>
                <c:pt idx="235">
                  <c:v>0.24279067913964353</c:v>
                </c:pt>
                <c:pt idx="236">
                  <c:v>0.47467505993609771</c:v>
                </c:pt>
                <c:pt idx="237">
                  <c:v>0.62613064824665243</c:v>
                </c:pt>
                <c:pt idx="238">
                  <c:v>0.22520871243451887</c:v>
                </c:pt>
                <c:pt idx="239">
                  <c:v>0.41189940299863237</c:v>
                </c:pt>
              </c:numCache>
            </c:numRef>
          </c:val>
        </c:ser>
        <c:ser>
          <c:idx val="31"/>
          <c:order val="31"/>
          <c:tx>
            <c:strRef>
              <c:f>ratio_data_2!$A$33</c:f>
              <c:strCache>
                <c:ptCount val="1"/>
                <c:pt idx="0">
                  <c:v>310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ratio_data_2!$B$33:$IG$33</c:f>
              <c:numCache>
                <c:formatCode>General</c:formatCode>
                <c:ptCount val="240"/>
                <c:pt idx="0">
                  <c:v>1.3317202743166235E-2</c:v>
                </c:pt>
                <c:pt idx="1">
                  <c:v>3.1868967601209802E-2</c:v>
                </c:pt>
                <c:pt idx="2">
                  <c:v>9.1487208336062664E-2</c:v>
                </c:pt>
                <c:pt idx="3">
                  <c:v>8.1064121183644561E-2</c:v>
                </c:pt>
                <c:pt idx="4">
                  <c:v>7.5423587541425363E-2</c:v>
                </c:pt>
                <c:pt idx="5">
                  <c:v>7.2259676635134384E-2</c:v>
                </c:pt>
                <c:pt idx="6">
                  <c:v>0.14816688354930002</c:v>
                </c:pt>
                <c:pt idx="7">
                  <c:v>0.1282981487495943</c:v>
                </c:pt>
                <c:pt idx="8">
                  <c:v>0.16097640834061305</c:v>
                </c:pt>
                <c:pt idx="9">
                  <c:v>0.11238774408748663</c:v>
                </c:pt>
                <c:pt idx="10">
                  <c:v>3.1056776802384993E-2</c:v>
                </c:pt>
                <c:pt idx="11">
                  <c:v>2.5143310371024331E-2</c:v>
                </c:pt>
                <c:pt idx="12">
                  <c:v>2.7329441266448828E-2</c:v>
                </c:pt>
                <c:pt idx="13">
                  <c:v>1.2202330575873358E-2</c:v>
                </c:pt>
                <c:pt idx="14">
                  <c:v>3.355458009061927E-2</c:v>
                </c:pt>
                <c:pt idx="15">
                  <c:v>2.6203435927322886E-2</c:v>
                </c:pt>
                <c:pt idx="16">
                  <c:v>8.3106854804310362E-2</c:v>
                </c:pt>
                <c:pt idx="17">
                  <c:v>7.7201471574330813E-2</c:v>
                </c:pt>
                <c:pt idx="18">
                  <c:v>2.3688892682586199E-2</c:v>
                </c:pt>
                <c:pt idx="19">
                  <c:v>2.4516457312753787E-2</c:v>
                </c:pt>
                <c:pt idx="20">
                  <c:v>5.1358422760169685E-2</c:v>
                </c:pt>
                <c:pt idx="21">
                  <c:v>0.11017673020783272</c:v>
                </c:pt>
                <c:pt idx="22">
                  <c:v>0.17882145983898701</c:v>
                </c:pt>
                <c:pt idx="23">
                  <c:v>0.16637657834868166</c:v>
                </c:pt>
                <c:pt idx="24">
                  <c:v>0.25137499779506545</c:v>
                </c:pt>
                <c:pt idx="25">
                  <c:v>0.25670876338226906</c:v>
                </c:pt>
                <c:pt idx="26">
                  <c:v>0.47058864535468142</c:v>
                </c:pt>
                <c:pt idx="27">
                  <c:v>0.75309530750786946</c:v>
                </c:pt>
                <c:pt idx="28">
                  <c:v>0.96693630723317492</c:v>
                </c:pt>
                <c:pt idx="29">
                  <c:v>0.93961069755410764</c:v>
                </c:pt>
                <c:pt idx="30">
                  <c:v>0.91173450611759133</c:v>
                </c:pt>
                <c:pt idx="31">
                  <c:v>0.96971579863530444</c:v>
                </c:pt>
                <c:pt idx="32">
                  <c:v>0.93912950639621184</c:v>
                </c:pt>
                <c:pt idx="33">
                  <c:v>0.97210239577027657</c:v>
                </c:pt>
                <c:pt idx="34">
                  <c:v>0.96504195212449972</c:v>
                </c:pt>
                <c:pt idx="35">
                  <c:v>0.8111941535983338</c:v>
                </c:pt>
                <c:pt idx="36">
                  <c:v>0.52697833476884814</c:v>
                </c:pt>
                <c:pt idx="37">
                  <c:v>0.37623136260800827</c:v>
                </c:pt>
                <c:pt idx="38">
                  <c:v>0.26439786364660139</c:v>
                </c:pt>
                <c:pt idx="39">
                  <c:v>0.24897156604259321</c:v>
                </c:pt>
                <c:pt idx="40">
                  <c:v>0.17821209646380756</c:v>
                </c:pt>
                <c:pt idx="41">
                  <c:v>0.1053032983449306</c:v>
                </c:pt>
                <c:pt idx="42">
                  <c:v>9.6690522737273465E-2</c:v>
                </c:pt>
                <c:pt idx="43">
                  <c:v>0.21036912183342951</c:v>
                </c:pt>
                <c:pt idx="44">
                  <c:v>0.1311272112935741</c:v>
                </c:pt>
                <c:pt idx="45">
                  <c:v>5.8033177567527496E-2</c:v>
                </c:pt>
                <c:pt idx="46">
                  <c:v>5.5524002302905141E-2</c:v>
                </c:pt>
                <c:pt idx="47">
                  <c:v>4.8998772258175873E-2</c:v>
                </c:pt>
                <c:pt idx="48">
                  <c:v>6.1039357585191995E-2</c:v>
                </c:pt>
                <c:pt idx="49">
                  <c:v>3.9967142119773993E-2</c:v>
                </c:pt>
                <c:pt idx="50">
                  <c:v>6.7366104962448783E-2</c:v>
                </c:pt>
                <c:pt idx="51">
                  <c:v>7.7554250759694021E-2</c:v>
                </c:pt>
                <c:pt idx="52">
                  <c:v>2.9563384006232263E-2</c:v>
                </c:pt>
                <c:pt idx="53">
                  <c:v>3.5842769973038174E-2</c:v>
                </c:pt>
                <c:pt idx="54">
                  <c:v>2.3834290302543672E-2</c:v>
                </c:pt>
                <c:pt idx="55">
                  <c:v>6.2313710646178633E-2</c:v>
                </c:pt>
                <c:pt idx="56">
                  <c:v>2.4645657687564569E-2</c:v>
                </c:pt>
                <c:pt idx="57">
                  <c:v>7.4028465243404524E-3</c:v>
                </c:pt>
                <c:pt idx="58">
                  <c:v>1.8872455182326827E-2</c:v>
                </c:pt>
                <c:pt idx="59">
                  <c:v>8.7642360788836846E-2</c:v>
                </c:pt>
                <c:pt idx="60">
                  <c:v>0.29248335414065812</c:v>
                </c:pt>
                <c:pt idx="61">
                  <c:v>0.34131312589892732</c:v>
                </c:pt>
                <c:pt idx="62">
                  <c:v>0.29820174915663156</c:v>
                </c:pt>
                <c:pt idx="63">
                  <c:v>0.34548468481393085</c:v>
                </c:pt>
                <c:pt idx="64">
                  <c:v>0.35679679239666623</c:v>
                </c:pt>
                <c:pt idx="65">
                  <c:v>0.36018742723857111</c:v>
                </c:pt>
                <c:pt idx="66">
                  <c:v>0.39535767638193586</c:v>
                </c:pt>
                <c:pt idx="67">
                  <c:v>0.47000963306769467</c:v>
                </c:pt>
                <c:pt idx="68">
                  <c:v>0.47426767800231284</c:v>
                </c:pt>
                <c:pt idx="69">
                  <c:v>0.36621860636540837</c:v>
                </c:pt>
                <c:pt idx="70">
                  <c:v>0.30144605720216788</c:v>
                </c:pt>
                <c:pt idx="71">
                  <c:v>0.26112536653754048</c:v>
                </c:pt>
                <c:pt idx="72">
                  <c:v>0.30165689575959342</c:v>
                </c:pt>
                <c:pt idx="73">
                  <c:v>0.28629442994083881</c:v>
                </c:pt>
                <c:pt idx="74">
                  <c:v>0.29961427816688624</c:v>
                </c:pt>
                <c:pt idx="75">
                  <c:v>0.31442207219067697</c:v>
                </c:pt>
                <c:pt idx="76">
                  <c:v>0.31053619077322181</c:v>
                </c:pt>
                <c:pt idx="77">
                  <c:v>0.31585504686361382</c:v>
                </c:pt>
                <c:pt idx="78">
                  <c:v>0.30576620932440601</c:v>
                </c:pt>
                <c:pt idx="79">
                  <c:v>0.26315789473684231</c:v>
                </c:pt>
                <c:pt idx="80">
                  <c:v>0.13337671283687119</c:v>
                </c:pt>
                <c:pt idx="81">
                  <c:v>0.23416007745683393</c:v>
                </c:pt>
                <c:pt idx="82">
                  <c:v>0.21721155157016669</c:v>
                </c:pt>
                <c:pt idx="83">
                  <c:v>0.23095917244154598</c:v>
                </c:pt>
                <c:pt idx="84">
                  <c:v>0.26343942390209335</c:v>
                </c:pt>
                <c:pt idx="85">
                  <c:v>0.25547956694906404</c:v>
                </c:pt>
                <c:pt idx="86">
                  <c:v>0.26204006271705532</c:v>
                </c:pt>
                <c:pt idx="87">
                  <c:v>0.28177902545949735</c:v>
                </c:pt>
                <c:pt idx="88">
                  <c:v>0.30145471398899643</c:v>
                </c:pt>
                <c:pt idx="89">
                  <c:v>0.29578802597629084</c:v>
                </c:pt>
                <c:pt idx="90">
                  <c:v>0.31054369313071051</c:v>
                </c:pt>
                <c:pt idx="91">
                  <c:v>0.30242159503516486</c:v>
                </c:pt>
                <c:pt idx="92">
                  <c:v>0.31888151075237775</c:v>
                </c:pt>
                <c:pt idx="93">
                  <c:v>0.33119853022040285</c:v>
                </c:pt>
                <c:pt idx="94">
                  <c:v>0.35340316536359301</c:v>
                </c:pt>
                <c:pt idx="95">
                  <c:v>0.33611673425077515</c:v>
                </c:pt>
                <c:pt idx="96">
                  <c:v>0.33157532045068838</c:v>
                </c:pt>
                <c:pt idx="97">
                  <c:v>0.33661823578783201</c:v>
                </c:pt>
                <c:pt idx="98">
                  <c:v>0.32609732672700581</c:v>
                </c:pt>
                <c:pt idx="99">
                  <c:v>0.34719757477727181</c:v>
                </c:pt>
                <c:pt idx="100">
                  <c:v>0.34529647793134238</c:v>
                </c:pt>
                <c:pt idx="101">
                  <c:v>0.35738460467742</c:v>
                </c:pt>
                <c:pt idx="102">
                  <c:v>0.35166584815364382</c:v>
                </c:pt>
                <c:pt idx="103">
                  <c:v>0.32178765826723182</c:v>
                </c:pt>
                <c:pt idx="104">
                  <c:v>0.32871446439357865</c:v>
                </c:pt>
                <c:pt idx="105">
                  <c:v>0.32510700680969745</c:v>
                </c:pt>
                <c:pt idx="106">
                  <c:v>0.3333075870172737</c:v>
                </c:pt>
                <c:pt idx="107">
                  <c:v>0.35101734385859357</c:v>
                </c:pt>
                <c:pt idx="108">
                  <c:v>0.3548392136033805</c:v>
                </c:pt>
                <c:pt idx="109">
                  <c:v>0.34312096442904338</c:v>
                </c:pt>
                <c:pt idx="110">
                  <c:v>0.33101676393006685</c:v>
                </c:pt>
                <c:pt idx="111">
                  <c:v>0.34190095187774228</c:v>
                </c:pt>
                <c:pt idx="112">
                  <c:v>0.33467953919858573</c:v>
                </c:pt>
                <c:pt idx="113">
                  <c:v>0.34305230544327897</c:v>
                </c:pt>
                <c:pt idx="114">
                  <c:v>0.33733969902901928</c:v>
                </c:pt>
                <c:pt idx="115">
                  <c:v>0.34318488697566157</c:v>
                </c:pt>
                <c:pt idx="116">
                  <c:v>0.3143466129174104</c:v>
                </c:pt>
                <c:pt idx="117">
                  <c:v>0.33212473318915076</c:v>
                </c:pt>
                <c:pt idx="118">
                  <c:v>0.36403179167734601</c:v>
                </c:pt>
                <c:pt idx="119">
                  <c:v>0.35143175406700405</c:v>
                </c:pt>
                <c:pt idx="120">
                  <c:v>0.37918990591525054</c:v>
                </c:pt>
                <c:pt idx="121">
                  <c:v>0.36529388864695095</c:v>
                </c:pt>
                <c:pt idx="122">
                  <c:v>0.35284562127427166</c:v>
                </c:pt>
                <c:pt idx="123">
                  <c:v>0.34003230813509527</c:v>
                </c:pt>
                <c:pt idx="124">
                  <c:v>0.3841490670841064</c:v>
                </c:pt>
                <c:pt idx="125">
                  <c:v>0.379769681410421</c:v>
                </c:pt>
                <c:pt idx="126">
                  <c:v>0.37095335973158422</c:v>
                </c:pt>
                <c:pt idx="127">
                  <c:v>0.36834910558707457</c:v>
                </c:pt>
                <c:pt idx="128">
                  <c:v>0.42076588185252889</c:v>
                </c:pt>
                <c:pt idx="129">
                  <c:v>0.440315953961461</c:v>
                </c:pt>
                <c:pt idx="130">
                  <c:v>0.42594753446562078</c:v>
                </c:pt>
                <c:pt idx="131">
                  <c:v>0.40227437060408888</c:v>
                </c:pt>
                <c:pt idx="132">
                  <c:v>0.36739470536659463</c:v>
                </c:pt>
                <c:pt idx="133">
                  <c:v>0.38434031538818697</c:v>
                </c:pt>
                <c:pt idx="134">
                  <c:v>0.41063693066109974</c:v>
                </c:pt>
                <c:pt idx="135">
                  <c:v>0.36960384410884811</c:v>
                </c:pt>
                <c:pt idx="136">
                  <c:v>0.37826051382752474</c:v>
                </c:pt>
                <c:pt idx="137">
                  <c:v>0.38162863349539722</c:v>
                </c:pt>
                <c:pt idx="138">
                  <c:v>0.36855791861012455</c:v>
                </c:pt>
                <c:pt idx="139">
                  <c:v>0.33334383257213845</c:v>
                </c:pt>
                <c:pt idx="140">
                  <c:v>0.35847695109990302</c:v>
                </c:pt>
                <c:pt idx="141">
                  <c:v>0.37338929269659732</c:v>
                </c:pt>
                <c:pt idx="142">
                  <c:v>0.32281989778113557</c:v>
                </c:pt>
                <c:pt idx="143">
                  <c:v>0.33354636806591836</c:v>
                </c:pt>
                <c:pt idx="144">
                  <c:v>0.345127293619161</c:v>
                </c:pt>
                <c:pt idx="145">
                  <c:v>0.37998747635733643</c:v>
                </c:pt>
                <c:pt idx="146">
                  <c:v>0.33086242317900216</c:v>
                </c:pt>
                <c:pt idx="147">
                  <c:v>0.31978036708087926</c:v>
                </c:pt>
                <c:pt idx="148">
                  <c:v>0.35317631138409228</c:v>
                </c:pt>
                <c:pt idx="149">
                  <c:v>0.37037786451473942</c:v>
                </c:pt>
                <c:pt idx="150">
                  <c:v>0.30894671994889178</c:v>
                </c:pt>
                <c:pt idx="151">
                  <c:v>0.36463509482662826</c:v>
                </c:pt>
                <c:pt idx="152">
                  <c:v>0.39905675872263607</c:v>
                </c:pt>
                <c:pt idx="153">
                  <c:v>0.40100187650702335</c:v>
                </c:pt>
                <c:pt idx="154">
                  <c:v>0.38463648834019232</c:v>
                </c:pt>
                <c:pt idx="155">
                  <c:v>0.42515639966475194</c:v>
                </c:pt>
                <c:pt idx="156">
                  <c:v>0.40944848565004716</c:v>
                </c:pt>
                <c:pt idx="157">
                  <c:v>0.30440150601969368</c:v>
                </c:pt>
                <c:pt idx="158">
                  <c:v>0.3197805065174304</c:v>
                </c:pt>
                <c:pt idx="159">
                  <c:v>0.31934769083268827</c:v>
                </c:pt>
                <c:pt idx="160">
                  <c:v>0.346412021239073</c:v>
                </c:pt>
                <c:pt idx="161">
                  <c:v>0.36874944160189249</c:v>
                </c:pt>
                <c:pt idx="162">
                  <c:v>0.42077111564267888</c:v>
                </c:pt>
                <c:pt idx="163">
                  <c:v>0.37245694488565351</c:v>
                </c:pt>
                <c:pt idx="164">
                  <c:v>0.3537600459242255</c:v>
                </c:pt>
                <c:pt idx="165">
                  <c:v>0.331130119795216</c:v>
                </c:pt>
                <c:pt idx="166">
                  <c:v>0.36074691694169808</c:v>
                </c:pt>
                <c:pt idx="167">
                  <c:v>0.33728315706865047</c:v>
                </c:pt>
                <c:pt idx="168">
                  <c:v>0.38289224590038184</c:v>
                </c:pt>
                <c:pt idx="169">
                  <c:v>0.37687155144235751</c:v>
                </c:pt>
                <c:pt idx="170">
                  <c:v>0.35386712138396498</c:v>
                </c:pt>
                <c:pt idx="171">
                  <c:v>0.36746956460238006</c:v>
                </c:pt>
                <c:pt idx="172">
                  <c:v>0.33845372918130467</c:v>
                </c:pt>
                <c:pt idx="173">
                  <c:v>0.31709338652530716</c:v>
                </c:pt>
                <c:pt idx="174">
                  <c:v>0.38896643360663913</c:v>
                </c:pt>
                <c:pt idx="175">
                  <c:v>0.32309970233528762</c:v>
                </c:pt>
                <c:pt idx="176">
                  <c:v>0.36770469247222082</c:v>
                </c:pt>
                <c:pt idx="177">
                  <c:v>0.32625469047275801</c:v>
                </c:pt>
                <c:pt idx="178">
                  <c:v>0.33325762246233376</c:v>
                </c:pt>
                <c:pt idx="179">
                  <c:v>0.31944005330103831</c:v>
                </c:pt>
                <c:pt idx="180">
                  <c:v>0.37780103401398385</c:v>
                </c:pt>
                <c:pt idx="181">
                  <c:v>0.36135560787617782</c:v>
                </c:pt>
                <c:pt idx="182">
                  <c:v>0.43068623905176934</c:v>
                </c:pt>
                <c:pt idx="183">
                  <c:v>0.40760605990623772</c:v>
                </c:pt>
                <c:pt idx="184">
                  <c:v>0.38773968021698235</c:v>
                </c:pt>
                <c:pt idx="185">
                  <c:v>0.48766900079019476</c:v>
                </c:pt>
                <c:pt idx="186">
                  <c:v>0.41466681442644998</c:v>
                </c:pt>
                <c:pt idx="187">
                  <c:v>0.39375917852445824</c:v>
                </c:pt>
                <c:pt idx="188">
                  <c:v>0.2902798183269073</c:v>
                </c:pt>
                <c:pt idx="189">
                  <c:v>0.47655801420106231</c:v>
                </c:pt>
                <c:pt idx="190">
                  <c:v>0.34627059377705938</c:v>
                </c:pt>
                <c:pt idx="191">
                  <c:v>0.36276075167629768</c:v>
                </c:pt>
                <c:pt idx="192">
                  <c:v>0.47945782100830131</c:v>
                </c:pt>
                <c:pt idx="193">
                  <c:v>0.52207684137915933</c:v>
                </c:pt>
                <c:pt idx="194">
                  <c:v>0.47120235021177675</c:v>
                </c:pt>
                <c:pt idx="195">
                  <c:v>0.35851137352604961</c:v>
                </c:pt>
                <c:pt idx="196">
                  <c:v>0.43661306645676384</c:v>
                </c:pt>
                <c:pt idx="197">
                  <c:v>0.54767927211744838</c:v>
                </c:pt>
                <c:pt idx="198">
                  <c:v>0.41683532036690635</c:v>
                </c:pt>
                <c:pt idx="199">
                  <c:v>0.43133225420508131</c:v>
                </c:pt>
                <c:pt idx="200">
                  <c:v>0.42399598670827238</c:v>
                </c:pt>
                <c:pt idx="201">
                  <c:v>0.45964049337794244</c:v>
                </c:pt>
                <c:pt idx="202">
                  <c:v>0.42853272455940888</c:v>
                </c:pt>
                <c:pt idx="203">
                  <c:v>0.42017453685524897</c:v>
                </c:pt>
                <c:pt idx="204">
                  <c:v>0.46056570661711571</c:v>
                </c:pt>
                <c:pt idx="205">
                  <c:v>0.42572693410300932</c:v>
                </c:pt>
                <c:pt idx="206">
                  <c:v>0.44527358686710722</c:v>
                </c:pt>
                <c:pt idx="207">
                  <c:v>0.51781302522937889</c:v>
                </c:pt>
                <c:pt idx="208">
                  <c:v>0.48996794903599084</c:v>
                </c:pt>
                <c:pt idx="209">
                  <c:v>0.51105983710297964</c:v>
                </c:pt>
                <c:pt idx="210">
                  <c:v>0.40741260110437688</c:v>
                </c:pt>
                <c:pt idx="211">
                  <c:v>0.41176547061882468</c:v>
                </c:pt>
                <c:pt idx="212">
                  <c:v>0.29058370923929838</c:v>
                </c:pt>
                <c:pt idx="213">
                  <c:v>0.36961907417886702</c:v>
                </c:pt>
                <c:pt idx="214">
                  <c:v>0.37161541508305096</c:v>
                </c:pt>
                <c:pt idx="215">
                  <c:v>0.50035147747579989</c:v>
                </c:pt>
                <c:pt idx="216">
                  <c:v>0.52888370862882361</c:v>
                </c:pt>
                <c:pt idx="217">
                  <c:v>0.32599289417821842</c:v>
                </c:pt>
                <c:pt idx="218">
                  <c:v>0.3440953671513145</c:v>
                </c:pt>
                <c:pt idx="219">
                  <c:v>0.35876958705000034</c:v>
                </c:pt>
                <c:pt idx="220">
                  <c:v>0.45595897013745329</c:v>
                </c:pt>
                <c:pt idx="221">
                  <c:v>0.43786468328702344</c:v>
                </c:pt>
                <c:pt idx="222">
                  <c:v>0.51299089579378965</c:v>
                </c:pt>
                <c:pt idx="223">
                  <c:v>0.43757793377361193</c:v>
                </c:pt>
                <c:pt idx="224">
                  <c:v>0.4778394860067518</c:v>
                </c:pt>
                <c:pt idx="225">
                  <c:v>0.49667183709412388</c:v>
                </c:pt>
                <c:pt idx="226">
                  <c:v>0.50990916972001687</c:v>
                </c:pt>
                <c:pt idx="227">
                  <c:v>0.41469588088346981</c:v>
                </c:pt>
                <c:pt idx="228">
                  <c:v>0.44918668277725188</c:v>
                </c:pt>
                <c:pt idx="229">
                  <c:v>0.44865815805701076</c:v>
                </c:pt>
                <c:pt idx="230">
                  <c:v>0.37510377403502082</c:v>
                </c:pt>
                <c:pt idx="231">
                  <c:v>0.2388825095082272</c:v>
                </c:pt>
                <c:pt idx="232">
                  <c:v>4.1930372059512153E-2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0.23299724584922601</c:v>
                </c:pt>
                <c:pt idx="237">
                  <c:v>0.13771824587191106</c:v>
                </c:pt>
                <c:pt idx="238">
                  <c:v>5.4819765264488091E-2</c:v>
                </c:pt>
                <c:pt idx="239">
                  <c:v>0.63562510461822153</c:v>
                </c:pt>
              </c:numCache>
            </c:numRef>
          </c:val>
        </c:ser>
        <c:ser>
          <c:idx val="32"/>
          <c:order val="32"/>
          <c:tx>
            <c:strRef>
              <c:f>ratio_data_2!$A$34</c:f>
              <c:strCache>
                <c:ptCount val="1"/>
                <c:pt idx="0">
                  <c:v>320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ratio_data_2!$B$34:$IG$34</c:f>
              <c:numCache>
                <c:formatCode>General</c:formatCode>
                <c:ptCount val="240"/>
                <c:pt idx="0">
                  <c:v>6.9861529432251471E-3</c:v>
                </c:pt>
                <c:pt idx="1">
                  <c:v>1.07758520154987E-2</c:v>
                </c:pt>
                <c:pt idx="2">
                  <c:v>8.0189821041336505E-3</c:v>
                </c:pt>
                <c:pt idx="3">
                  <c:v>4.1684417240095972E-2</c:v>
                </c:pt>
                <c:pt idx="4">
                  <c:v>2.7271008969074421E-2</c:v>
                </c:pt>
                <c:pt idx="5">
                  <c:v>5.6185756461608477E-2</c:v>
                </c:pt>
                <c:pt idx="6">
                  <c:v>9.1707986826927171E-2</c:v>
                </c:pt>
                <c:pt idx="7">
                  <c:v>8.8522002439987174E-2</c:v>
                </c:pt>
                <c:pt idx="8">
                  <c:v>4.0007570704976826E-2</c:v>
                </c:pt>
                <c:pt idx="9">
                  <c:v>3.8779076850688765E-2</c:v>
                </c:pt>
                <c:pt idx="10">
                  <c:v>3.1356546971345663E-2</c:v>
                </c:pt>
                <c:pt idx="11">
                  <c:v>4.0675214329358948E-3</c:v>
                </c:pt>
                <c:pt idx="12">
                  <c:v>1.7272758425062543E-2</c:v>
                </c:pt>
                <c:pt idx="13">
                  <c:v>4.1012922762521387E-3</c:v>
                </c:pt>
                <c:pt idx="14">
                  <c:v>2.7029269562720736E-2</c:v>
                </c:pt>
                <c:pt idx="15">
                  <c:v>4.9539823313813749E-2</c:v>
                </c:pt>
                <c:pt idx="16">
                  <c:v>3.3574521865697121E-2</c:v>
                </c:pt>
                <c:pt idx="17">
                  <c:v>5.1809159713551968E-2</c:v>
                </c:pt>
                <c:pt idx="18">
                  <c:v>3.2448066274656011E-2</c:v>
                </c:pt>
                <c:pt idx="19">
                  <c:v>2.8597590986192769E-2</c:v>
                </c:pt>
                <c:pt idx="20">
                  <c:v>4.8076451185022802E-2</c:v>
                </c:pt>
                <c:pt idx="21">
                  <c:v>9.2295153325091528E-2</c:v>
                </c:pt>
                <c:pt idx="22">
                  <c:v>7.6491501706295872E-2</c:v>
                </c:pt>
                <c:pt idx="23">
                  <c:v>0.1015837709218676</c:v>
                </c:pt>
                <c:pt idx="24">
                  <c:v>0.18357070687444141</c:v>
                </c:pt>
                <c:pt idx="25">
                  <c:v>0.31153884770494916</c:v>
                </c:pt>
                <c:pt idx="26">
                  <c:v>0.4388869636646025</c:v>
                </c:pt>
                <c:pt idx="27">
                  <c:v>0.66245392852376261</c:v>
                </c:pt>
                <c:pt idx="28">
                  <c:v>0.91921916296658368</c:v>
                </c:pt>
                <c:pt idx="29">
                  <c:v>0.92810986880069368</c:v>
                </c:pt>
                <c:pt idx="30">
                  <c:v>0.90583727945218473</c:v>
                </c:pt>
                <c:pt idx="31">
                  <c:v>0.93284783261574111</c:v>
                </c:pt>
                <c:pt idx="32">
                  <c:v>0.90468907630846374</c:v>
                </c:pt>
                <c:pt idx="33">
                  <c:v>0.96085443341102972</c:v>
                </c:pt>
                <c:pt idx="34">
                  <c:v>0.93849150044726859</c:v>
                </c:pt>
                <c:pt idx="35">
                  <c:v>0.68911068448961232</c:v>
                </c:pt>
                <c:pt idx="36">
                  <c:v>0.46817855433221689</c:v>
                </c:pt>
                <c:pt idx="37">
                  <c:v>0.29754424168301102</c:v>
                </c:pt>
                <c:pt idx="38">
                  <c:v>0.2610043257135618</c:v>
                </c:pt>
                <c:pt idx="39">
                  <c:v>0.11591517920085721</c:v>
                </c:pt>
                <c:pt idx="40">
                  <c:v>0.14132601446482324</c:v>
                </c:pt>
                <c:pt idx="41">
                  <c:v>8.5251726054834873E-2</c:v>
                </c:pt>
                <c:pt idx="42">
                  <c:v>3.6070350712873463E-2</c:v>
                </c:pt>
                <c:pt idx="43">
                  <c:v>0.12814245292801787</c:v>
                </c:pt>
                <c:pt idx="44">
                  <c:v>6.7032996373463744E-2</c:v>
                </c:pt>
                <c:pt idx="45">
                  <c:v>5.2620833587191683E-2</c:v>
                </c:pt>
                <c:pt idx="46">
                  <c:v>4.8276790144260021E-2</c:v>
                </c:pt>
                <c:pt idx="47">
                  <c:v>2.6551664086225692E-2</c:v>
                </c:pt>
                <c:pt idx="48">
                  <c:v>0.1191299068071151</c:v>
                </c:pt>
                <c:pt idx="49">
                  <c:v>0.16961762423143503</c:v>
                </c:pt>
                <c:pt idx="50">
                  <c:v>8.740656262970678E-2</c:v>
                </c:pt>
                <c:pt idx="51">
                  <c:v>4.8751453103307502E-2</c:v>
                </c:pt>
                <c:pt idx="52">
                  <c:v>7.3775764498585597E-2</c:v>
                </c:pt>
                <c:pt idx="53">
                  <c:v>4.920553341437519E-2</c:v>
                </c:pt>
                <c:pt idx="54">
                  <c:v>2.6094446094446088E-3</c:v>
                </c:pt>
                <c:pt idx="55">
                  <c:v>2.4705465813895332E-2</c:v>
                </c:pt>
                <c:pt idx="56">
                  <c:v>1.7018476335105042E-2</c:v>
                </c:pt>
                <c:pt idx="57">
                  <c:v>6.0067282806026211E-2</c:v>
                </c:pt>
                <c:pt idx="58">
                  <c:v>1.6942308268249793E-3</c:v>
                </c:pt>
                <c:pt idx="59">
                  <c:v>9.5313557203831639E-2</c:v>
                </c:pt>
                <c:pt idx="60">
                  <c:v>0.28468873871784273</c:v>
                </c:pt>
                <c:pt idx="61">
                  <c:v>0.30569671392225967</c:v>
                </c:pt>
                <c:pt idx="62">
                  <c:v>0.31538150655885705</c:v>
                </c:pt>
                <c:pt idx="63">
                  <c:v>0.35131982984477667</c:v>
                </c:pt>
                <c:pt idx="64">
                  <c:v>0.36201584235935425</c:v>
                </c:pt>
                <c:pt idx="65">
                  <c:v>0.3490980907117508</c:v>
                </c:pt>
                <c:pt idx="66">
                  <c:v>0.40138154975330431</c:v>
                </c:pt>
                <c:pt idx="67">
                  <c:v>0.48810020127647552</c:v>
                </c:pt>
                <c:pt idx="68">
                  <c:v>0.42219158237348636</c:v>
                </c:pt>
                <c:pt idx="69">
                  <c:v>0.32972115071315211</c:v>
                </c:pt>
                <c:pt idx="70">
                  <c:v>0.31486701192446676</c:v>
                </c:pt>
                <c:pt idx="71">
                  <c:v>0.29293762316853739</c:v>
                </c:pt>
                <c:pt idx="72">
                  <c:v>0.28909153581264935</c:v>
                </c:pt>
                <c:pt idx="73">
                  <c:v>0.30742585233571595</c:v>
                </c:pt>
                <c:pt idx="74">
                  <c:v>0.32161991884447388</c:v>
                </c:pt>
                <c:pt idx="75">
                  <c:v>0.33164514534226097</c:v>
                </c:pt>
                <c:pt idx="76">
                  <c:v>0.31943748212693662</c:v>
                </c:pt>
                <c:pt idx="77">
                  <c:v>0.30836723463126881</c:v>
                </c:pt>
                <c:pt idx="78">
                  <c:v>0.30443954969026998</c:v>
                </c:pt>
                <c:pt idx="79">
                  <c:v>0.21172512823692871</c:v>
                </c:pt>
                <c:pt idx="80">
                  <c:v>0.11540909173609021</c:v>
                </c:pt>
                <c:pt idx="81">
                  <c:v>0.21151357433137674</c:v>
                </c:pt>
                <c:pt idx="82">
                  <c:v>0.20941071796298671</c:v>
                </c:pt>
                <c:pt idx="83">
                  <c:v>0.25633974993102754</c:v>
                </c:pt>
                <c:pt idx="84">
                  <c:v>0.26574061586873454</c:v>
                </c:pt>
                <c:pt idx="85">
                  <c:v>0.26371376949438802</c:v>
                </c:pt>
                <c:pt idx="86">
                  <c:v>0.28923206085130115</c:v>
                </c:pt>
                <c:pt idx="87">
                  <c:v>0.28172615101443682</c:v>
                </c:pt>
                <c:pt idx="88">
                  <c:v>0.29493004562098168</c:v>
                </c:pt>
                <c:pt idx="89">
                  <c:v>0.29940140099862356</c:v>
                </c:pt>
                <c:pt idx="90">
                  <c:v>0.31278210672912282</c:v>
                </c:pt>
                <c:pt idx="91">
                  <c:v>0.33824993022680289</c:v>
                </c:pt>
                <c:pt idx="92">
                  <c:v>0.33910860447068886</c:v>
                </c:pt>
                <c:pt idx="93">
                  <c:v>0.33952414809857956</c:v>
                </c:pt>
                <c:pt idx="94">
                  <c:v>0.34837687527265587</c:v>
                </c:pt>
                <c:pt idx="95">
                  <c:v>0.33833432762721627</c:v>
                </c:pt>
                <c:pt idx="96">
                  <c:v>0.32955407113197416</c:v>
                </c:pt>
                <c:pt idx="97">
                  <c:v>0.32596833155083016</c:v>
                </c:pt>
                <c:pt idx="98">
                  <c:v>0.34231365451726958</c:v>
                </c:pt>
                <c:pt idx="99">
                  <c:v>0.3469625149411843</c:v>
                </c:pt>
                <c:pt idx="100">
                  <c:v>0.33854841612088554</c:v>
                </c:pt>
                <c:pt idx="101">
                  <c:v>0.36914876822302733</c:v>
                </c:pt>
                <c:pt idx="102">
                  <c:v>0.35244499097354937</c:v>
                </c:pt>
                <c:pt idx="103">
                  <c:v>0.32379869585313048</c:v>
                </c:pt>
                <c:pt idx="104">
                  <c:v>0.31579740729574984</c:v>
                </c:pt>
                <c:pt idx="105">
                  <c:v>0.32867379464397811</c:v>
                </c:pt>
                <c:pt idx="106">
                  <c:v>0.32893113045987732</c:v>
                </c:pt>
                <c:pt idx="107">
                  <c:v>0.3352234507625495</c:v>
                </c:pt>
                <c:pt idx="108">
                  <c:v>0.35915584287988106</c:v>
                </c:pt>
                <c:pt idx="109">
                  <c:v>0.35237889055058147</c:v>
                </c:pt>
                <c:pt idx="110">
                  <c:v>0.3353974951948146</c:v>
                </c:pt>
                <c:pt idx="111">
                  <c:v>0.3319444314689044</c:v>
                </c:pt>
                <c:pt idx="112">
                  <c:v>0.33560358327963707</c:v>
                </c:pt>
                <c:pt idx="113">
                  <c:v>0.34000339292494441</c:v>
                </c:pt>
                <c:pt idx="114">
                  <c:v>0.3335846021709078</c:v>
                </c:pt>
                <c:pt idx="115">
                  <c:v>0.32765988186329337</c:v>
                </c:pt>
                <c:pt idx="116">
                  <c:v>0.31127426473739145</c:v>
                </c:pt>
                <c:pt idx="117">
                  <c:v>0.33785965614733532</c:v>
                </c:pt>
                <c:pt idx="118">
                  <c:v>0.36412468189297709</c:v>
                </c:pt>
                <c:pt idx="119">
                  <c:v>0.33548655630473279</c:v>
                </c:pt>
                <c:pt idx="120">
                  <c:v>0.36129089706825734</c:v>
                </c:pt>
                <c:pt idx="121">
                  <c:v>0.33296069828615488</c:v>
                </c:pt>
                <c:pt idx="122">
                  <c:v>0.3756909845542189</c:v>
                </c:pt>
                <c:pt idx="123">
                  <c:v>0.36628380441790248</c:v>
                </c:pt>
                <c:pt idx="124">
                  <c:v>0.35415747233527894</c:v>
                </c:pt>
                <c:pt idx="125">
                  <c:v>0.34961700114626737</c:v>
                </c:pt>
                <c:pt idx="126">
                  <c:v>0.35290540677912846</c:v>
                </c:pt>
                <c:pt idx="127">
                  <c:v>0.32006987043710333</c:v>
                </c:pt>
                <c:pt idx="128">
                  <c:v>0.41338399536514425</c:v>
                </c:pt>
                <c:pt idx="129">
                  <c:v>0.44360721760953875</c:v>
                </c:pt>
                <c:pt idx="130">
                  <c:v>0.43987358624277612</c:v>
                </c:pt>
                <c:pt idx="131">
                  <c:v>0.42979364466132913</c:v>
                </c:pt>
                <c:pt idx="132">
                  <c:v>0.39121838599010794</c:v>
                </c:pt>
                <c:pt idx="133">
                  <c:v>0.35498950715957373</c:v>
                </c:pt>
                <c:pt idx="134">
                  <c:v>0.35823569741753625</c:v>
                </c:pt>
                <c:pt idx="135">
                  <c:v>0.35630551853250031</c:v>
                </c:pt>
                <c:pt idx="136">
                  <c:v>0.37856125385878231</c:v>
                </c:pt>
                <c:pt idx="137">
                  <c:v>0.38410341461023439</c:v>
                </c:pt>
                <c:pt idx="138">
                  <c:v>0.38200028888017723</c:v>
                </c:pt>
                <c:pt idx="139">
                  <c:v>0.36179032642164499</c:v>
                </c:pt>
                <c:pt idx="140">
                  <c:v>0.34216470670893967</c:v>
                </c:pt>
                <c:pt idx="141">
                  <c:v>0.35127581489283188</c:v>
                </c:pt>
                <c:pt idx="142">
                  <c:v>0.33900233568396176</c:v>
                </c:pt>
                <c:pt idx="143">
                  <c:v>0.34603109860278353</c:v>
                </c:pt>
                <c:pt idx="144">
                  <c:v>0.40283606636889208</c:v>
                </c:pt>
                <c:pt idx="145">
                  <c:v>0.36836029785579805</c:v>
                </c:pt>
                <c:pt idx="146">
                  <c:v>0.3295959146446249</c:v>
                </c:pt>
                <c:pt idx="147">
                  <c:v>0.38610079680097786</c:v>
                </c:pt>
                <c:pt idx="148">
                  <c:v>0.38092266331083563</c:v>
                </c:pt>
                <c:pt idx="149">
                  <c:v>0.43224910024190216</c:v>
                </c:pt>
                <c:pt idx="150">
                  <c:v>0.36782650797909033</c:v>
                </c:pt>
                <c:pt idx="151">
                  <c:v>0.35811621736983618</c:v>
                </c:pt>
                <c:pt idx="152">
                  <c:v>0.28215419670962932</c:v>
                </c:pt>
                <c:pt idx="153">
                  <c:v>0.35180529140852085</c:v>
                </c:pt>
                <c:pt idx="154">
                  <c:v>0.40810142997963023</c:v>
                </c:pt>
                <c:pt idx="155">
                  <c:v>0.36568291294072852</c:v>
                </c:pt>
                <c:pt idx="156">
                  <c:v>0.43274635317840632</c:v>
                </c:pt>
                <c:pt idx="157">
                  <c:v>0.4217914593218377</c:v>
                </c:pt>
                <c:pt idx="158">
                  <c:v>0.32775544533322498</c:v>
                </c:pt>
                <c:pt idx="159">
                  <c:v>0.37610050450093985</c:v>
                </c:pt>
                <c:pt idx="160">
                  <c:v>0.38760261092248838</c:v>
                </c:pt>
                <c:pt idx="161">
                  <c:v>0.42557970633691888</c:v>
                </c:pt>
                <c:pt idx="162">
                  <c:v>0.46758897105668612</c:v>
                </c:pt>
                <c:pt idx="163">
                  <c:v>0.44961562841194364</c:v>
                </c:pt>
                <c:pt idx="164">
                  <c:v>0.39518949860708552</c:v>
                </c:pt>
                <c:pt idx="165">
                  <c:v>0.3763359544733007</c:v>
                </c:pt>
                <c:pt idx="166">
                  <c:v>0.30607240606935443</c:v>
                </c:pt>
                <c:pt idx="167">
                  <c:v>0.39980563985891193</c:v>
                </c:pt>
                <c:pt idx="168">
                  <c:v>0.39229497729957158</c:v>
                </c:pt>
                <c:pt idx="169">
                  <c:v>0.389124465144908</c:v>
                </c:pt>
                <c:pt idx="170">
                  <c:v>0.35841862363186461</c:v>
                </c:pt>
                <c:pt idx="171">
                  <c:v>0.40008727205916178</c:v>
                </c:pt>
                <c:pt idx="172">
                  <c:v>0.38207657099915959</c:v>
                </c:pt>
                <c:pt idx="173">
                  <c:v>0.30688198865816285</c:v>
                </c:pt>
                <c:pt idx="174">
                  <c:v>0.37873476152556368</c:v>
                </c:pt>
                <c:pt idx="175">
                  <c:v>0.40217515468824372</c:v>
                </c:pt>
                <c:pt idx="176">
                  <c:v>0.27266381803778167</c:v>
                </c:pt>
                <c:pt idx="177">
                  <c:v>0.33143971693442842</c:v>
                </c:pt>
                <c:pt idx="178">
                  <c:v>0.36116776086045627</c:v>
                </c:pt>
                <c:pt idx="179">
                  <c:v>0.39420436390154823</c:v>
                </c:pt>
                <c:pt idx="180">
                  <c:v>0.40051021768695388</c:v>
                </c:pt>
                <c:pt idx="181">
                  <c:v>0.38865694022914216</c:v>
                </c:pt>
                <c:pt idx="182">
                  <c:v>0.35579894428276732</c:v>
                </c:pt>
                <c:pt idx="183">
                  <c:v>0.38237026858983647</c:v>
                </c:pt>
                <c:pt idx="184">
                  <c:v>0.33559164353861187</c:v>
                </c:pt>
                <c:pt idx="185">
                  <c:v>0.40733565651100573</c:v>
                </c:pt>
                <c:pt idx="186">
                  <c:v>0.42489944469600371</c:v>
                </c:pt>
                <c:pt idx="187">
                  <c:v>0.4096246721090448</c:v>
                </c:pt>
                <c:pt idx="188">
                  <c:v>0.41787155619924904</c:v>
                </c:pt>
                <c:pt idx="189">
                  <c:v>0.43530183466179018</c:v>
                </c:pt>
                <c:pt idx="190">
                  <c:v>0.40904720846654513</c:v>
                </c:pt>
                <c:pt idx="191">
                  <c:v>0.39925872672189017</c:v>
                </c:pt>
                <c:pt idx="192">
                  <c:v>0.36910442301430724</c:v>
                </c:pt>
                <c:pt idx="193">
                  <c:v>0.37590586676289905</c:v>
                </c:pt>
                <c:pt idx="194">
                  <c:v>0.37633308807477472</c:v>
                </c:pt>
                <c:pt idx="195">
                  <c:v>0.40429109107453054</c:v>
                </c:pt>
                <c:pt idx="196">
                  <c:v>0.49914048220036605</c:v>
                </c:pt>
                <c:pt idx="197">
                  <c:v>0.4831224644710625</c:v>
                </c:pt>
                <c:pt idx="198">
                  <c:v>0.35218991190796628</c:v>
                </c:pt>
                <c:pt idx="199">
                  <c:v>0.46106014768205367</c:v>
                </c:pt>
                <c:pt idx="200">
                  <c:v>0.38188132561474913</c:v>
                </c:pt>
                <c:pt idx="201">
                  <c:v>0.48473548264123872</c:v>
                </c:pt>
                <c:pt idx="202">
                  <c:v>0.44432903308973032</c:v>
                </c:pt>
                <c:pt idx="203">
                  <c:v>0.38119180364869232</c:v>
                </c:pt>
                <c:pt idx="204">
                  <c:v>0.52019848647400091</c:v>
                </c:pt>
                <c:pt idx="205">
                  <c:v>0.52552507285699934</c:v>
                </c:pt>
                <c:pt idx="206">
                  <c:v>0.53096899454453472</c:v>
                </c:pt>
                <c:pt idx="207">
                  <c:v>0.51300312386628877</c:v>
                </c:pt>
                <c:pt idx="208">
                  <c:v>0.49171852057336635</c:v>
                </c:pt>
                <c:pt idx="209">
                  <c:v>0.54872232622217765</c:v>
                </c:pt>
                <c:pt idx="210">
                  <c:v>0.4648812697578405</c:v>
                </c:pt>
                <c:pt idx="211">
                  <c:v>0.39454272289060993</c:v>
                </c:pt>
                <c:pt idx="212">
                  <c:v>0.27612180263673725</c:v>
                </c:pt>
                <c:pt idx="213">
                  <c:v>0.23757487206327052</c:v>
                </c:pt>
                <c:pt idx="214">
                  <c:v>0.3164844317368109</c:v>
                </c:pt>
                <c:pt idx="215">
                  <c:v>0.32984148368606214</c:v>
                </c:pt>
                <c:pt idx="216">
                  <c:v>0.29328002795241093</c:v>
                </c:pt>
                <c:pt idx="217">
                  <c:v>0.33471403144710832</c:v>
                </c:pt>
                <c:pt idx="218">
                  <c:v>0.42779332372311263</c:v>
                </c:pt>
                <c:pt idx="219">
                  <c:v>0.41577703352132273</c:v>
                </c:pt>
                <c:pt idx="220">
                  <c:v>0.36883461761642838</c:v>
                </c:pt>
                <c:pt idx="221">
                  <c:v>0.30480792057086276</c:v>
                </c:pt>
                <c:pt idx="222">
                  <c:v>0.51936038561002895</c:v>
                </c:pt>
                <c:pt idx="223">
                  <c:v>0.41544901869519124</c:v>
                </c:pt>
                <c:pt idx="224">
                  <c:v>0.48978838582677237</c:v>
                </c:pt>
                <c:pt idx="225">
                  <c:v>0.47006567617961847</c:v>
                </c:pt>
                <c:pt idx="226">
                  <c:v>0.44544718954137774</c:v>
                </c:pt>
                <c:pt idx="227">
                  <c:v>0.34333580383355339</c:v>
                </c:pt>
                <c:pt idx="228">
                  <c:v>0.3647477720968399</c:v>
                </c:pt>
                <c:pt idx="229">
                  <c:v>0.27485588529093541</c:v>
                </c:pt>
                <c:pt idx="230">
                  <c:v>0.34346355367893172</c:v>
                </c:pt>
                <c:pt idx="231">
                  <c:v>6.5776114623240192E-2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0.34223243995046981</c:v>
                </c:pt>
                <c:pt idx="237">
                  <c:v>0.45564601706551844</c:v>
                </c:pt>
                <c:pt idx="238">
                  <c:v>0.41244405861667233</c:v>
                </c:pt>
                <c:pt idx="239">
                  <c:v>0.43333559562322332</c:v>
                </c:pt>
              </c:numCache>
            </c:numRef>
          </c:val>
        </c:ser>
        <c:ser>
          <c:idx val="33"/>
          <c:order val="33"/>
          <c:tx>
            <c:strRef>
              <c:f>ratio_data_2!$A$35</c:f>
              <c:strCache>
                <c:ptCount val="1"/>
                <c:pt idx="0">
                  <c:v>330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ratio_data_2!$B$35:$IG$35</c:f>
              <c:numCache>
                <c:formatCode>General</c:formatCode>
                <c:ptCount val="240"/>
                <c:pt idx="0">
                  <c:v>0</c:v>
                </c:pt>
                <c:pt idx="1">
                  <c:v>0</c:v>
                </c:pt>
                <c:pt idx="2">
                  <c:v>2.5637921564023026E-3</c:v>
                </c:pt>
                <c:pt idx="3">
                  <c:v>5.8186644759755171E-3</c:v>
                </c:pt>
                <c:pt idx="4">
                  <c:v>3.2887130061861503E-2</c:v>
                </c:pt>
                <c:pt idx="5">
                  <c:v>1.5213079110445261E-2</c:v>
                </c:pt>
                <c:pt idx="6">
                  <c:v>2.4128510233222225E-2</c:v>
                </c:pt>
                <c:pt idx="7">
                  <c:v>1.0703718683697253E-2</c:v>
                </c:pt>
                <c:pt idx="8">
                  <c:v>1.5031868509807401E-2</c:v>
                </c:pt>
                <c:pt idx="9">
                  <c:v>2.6907286524638436E-2</c:v>
                </c:pt>
                <c:pt idx="10">
                  <c:v>2.2749166071156811E-2</c:v>
                </c:pt>
                <c:pt idx="11">
                  <c:v>6.6269717232833713E-3</c:v>
                </c:pt>
                <c:pt idx="12">
                  <c:v>2.3838265665806317E-3</c:v>
                </c:pt>
                <c:pt idx="13">
                  <c:v>8.0582928521860143E-4</c:v>
                </c:pt>
                <c:pt idx="14">
                  <c:v>5.0529055069112941E-3</c:v>
                </c:pt>
                <c:pt idx="15">
                  <c:v>4.136995249332151E-2</c:v>
                </c:pt>
                <c:pt idx="16">
                  <c:v>2.6540521502568647E-2</c:v>
                </c:pt>
                <c:pt idx="17">
                  <c:v>3.0145847707858605E-2</c:v>
                </c:pt>
                <c:pt idx="18">
                  <c:v>1.7611267946714262E-2</c:v>
                </c:pt>
                <c:pt idx="19">
                  <c:v>1.3063301076405161E-2</c:v>
                </c:pt>
                <c:pt idx="20">
                  <c:v>3.3858010992528456E-2</c:v>
                </c:pt>
                <c:pt idx="21">
                  <c:v>2.4521558952262903E-2</c:v>
                </c:pt>
                <c:pt idx="22">
                  <c:v>4.8772496099009584E-2</c:v>
                </c:pt>
                <c:pt idx="23">
                  <c:v>0.11116196287821019</c:v>
                </c:pt>
                <c:pt idx="24">
                  <c:v>0.18698403598966531</c:v>
                </c:pt>
                <c:pt idx="25">
                  <c:v>0.29071264812065789</c:v>
                </c:pt>
                <c:pt idx="26">
                  <c:v>0.40153622159090918</c:v>
                </c:pt>
                <c:pt idx="27">
                  <c:v>0.51013056832662484</c:v>
                </c:pt>
                <c:pt idx="28">
                  <c:v>0.80362749888103424</c:v>
                </c:pt>
                <c:pt idx="29">
                  <c:v>0.81741133040378733</c:v>
                </c:pt>
                <c:pt idx="30">
                  <c:v>0.88596472329346476</c:v>
                </c:pt>
                <c:pt idx="31">
                  <c:v>0.93829317502749421</c:v>
                </c:pt>
                <c:pt idx="32">
                  <c:v>0.90901238840921228</c:v>
                </c:pt>
                <c:pt idx="33">
                  <c:v>0.9373329610855663</c:v>
                </c:pt>
                <c:pt idx="34">
                  <c:v>0.91460256733566647</c:v>
                </c:pt>
                <c:pt idx="35">
                  <c:v>0.6614968596626889</c:v>
                </c:pt>
                <c:pt idx="36">
                  <c:v>0.37479204414429257</c:v>
                </c:pt>
                <c:pt idx="37">
                  <c:v>0.26280570167711192</c:v>
                </c:pt>
                <c:pt idx="38">
                  <c:v>0.17392589616278761</c:v>
                </c:pt>
                <c:pt idx="39">
                  <c:v>8.2493322779100528E-2</c:v>
                </c:pt>
                <c:pt idx="40">
                  <c:v>7.2267564699105585E-2</c:v>
                </c:pt>
                <c:pt idx="41">
                  <c:v>7.1842714622692552E-2</c:v>
                </c:pt>
                <c:pt idx="42">
                  <c:v>5.1954873572235653E-2</c:v>
                </c:pt>
                <c:pt idx="43">
                  <c:v>0.12911678248627145</c:v>
                </c:pt>
                <c:pt idx="44">
                  <c:v>8.3203882083882741E-2</c:v>
                </c:pt>
                <c:pt idx="45">
                  <c:v>3.6953763832539926E-2</c:v>
                </c:pt>
                <c:pt idx="46">
                  <c:v>2.0709569510970686E-2</c:v>
                </c:pt>
                <c:pt idx="47">
                  <c:v>3.2031552415668865E-2</c:v>
                </c:pt>
                <c:pt idx="48">
                  <c:v>5.6294690872927933E-2</c:v>
                </c:pt>
                <c:pt idx="49">
                  <c:v>5.5004258883521756E-2</c:v>
                </c:pt>
                <c:pt idx="50">
                  <c:v>4.0185396278601633E-2</c:v>
                </c:pt>
                <c:pt idx="51">
                  <c:v>2.5804351304674133E-2</c:v>
                </c:pt>
                <c:pt idx="52">
                  <c:v>7.2795457154040876E-3</c:v>
                </c:pt>
                <c:pt idx="53">
                  <c:v>6.933307603242009E-3</c:v>
                </c:pt>
                <c:pt idx="54">
                  <c:v>1.518230550505759E-2</c:v>
                </c:pt>
                <c:pt idx="55">
                  <c:v>9.0911409856575809E-3</c:v>
                </c:pt>
                <c:pt idx="56">
                  <c:v>1.3333810746740421E-2</c:v>
                </c:pt>
                <c:pt idx="57">
                  <c:v>3.4274837420140127E-2</c:v>
                </c:pt>
                <c:pt idx="58">
                  <c:v>1.9324448888402869E-3</c:v>
                </c:pt>
                <c:pt idx="59">
                  <c:v>2.468954211672773E-2</c:v>
                </c:pt>
                <c:pt idx="60">
                  <c:v>0.26865026706587691</c:v>
                </c:pt>
                <c:pt idx="61">
                  <c:v>0.31972117614447004</c:v>
                </c:pt>
                <c:pt idx="62">
                  <c:v>0.3322439093327329</c:v>
                </c:pt>
                <c:pt idx="63">
                  <c:v>0.35062184672359115</c:v>
                </c:pt>
                <c:pt idx="64">
                  <c:v>0.38308337691610794</c:v>
                </c:pt>
                <c:pt idx="65">
                  <c:v>0.40799176521313812</c:v>
                </c:pt>
                <c:pt idx="66">
                  <c:v>0.3747192515297888</c:v>
                </c:pt>
                <c:pt idx="67">
                  <c:v>0.50336517078948206</c:v>
                </c:pt>
                <c:pt idx="68">
                  <c:v>0.38677507157805602</c:v>
                </c:pt>
                <c:pt idx="69">
                  <c:v>0.2920214809718269</c:v>
                </c:pt>
                <c:pt idx="70">
                  <c:v>0.28266670273382632</c:v>
                </c:pt>
                <c:pt idx="71">
                  <c:v>0.31438239228067527</c:v>
                </c:pt>
                <c:pt idx="72">
                  <c:v>0.32032366621353942</c:v>
                </c:pt>
                <c:pt idx="73">
                  <c:v>0.30878987044075396</c:v>
                </c:pt>
                <c:pt idx="74">
                  <c:v>0.34112431613413197</c:v>
                </c:pt>
                <c:pt idx="75">
                  <c:v>0.29845257588264901</c:v>
                </c:pt>
                <c:pt idx="76">
                  <c:v>0.31554397060376188</c:v>
                </c:pt>
                <c:pt idx="77">
                  <c:v>0.30177377124323784</c:v>
                </c:pt>
                <c:pt idx="78">
                  <c:v>0.32402019775938973</c:v>
                </c:pt>
                <c:pt idx="79">
                  <c:v>0.24527566648429291</c:v>
                </c:pt>
                <c:pt idx="80">
                  <c:v>0.11670975078021813</c:v>
                </c:pt>
                <c:pt idx="81">
                  <c:v>0.22813276048690889</c:v>
                </c:pt>
                <c:pt idx="82">
                  <c:v>0.2507970972731246</c:v>
                </c:pt>
                <c:pt idx="83">
                  <c:v>0.27512070949664835</c:v>
                </c:pt>
                <c:pt idx="84">
                  <c:v>0.26180906733668097</c:v>
                </c:pt>
                <c:pt idx="85">
                  <c:v>0.25039016394432412</c:v>
                </c:pt>
                <c:pt idx="86">
                  <c:v>0.28187412562111058</c:v>
                </c:pt>
                <c:pt idx="87">
                  <c:v>0.30937966743005191</c:v>
                </c:pt>
                <c:pt idx="88">
                  <c:v>0.29066282405662358</c:v>
                </c:pt>
                <c:pt idx="89">
                  <c:v>0.27339394019129315</c:v>
                </c:pt>
                <c:pt idx="90">
                  <c:v>0.29406011494343681</c:v>
                </c:pt>
                <c:pt idx="91">
                  <c:v>0.31137622777488799</c:v>
                </c:pt>
                <c:pt idx="92">
                  <c:v>0.32193726583647814</c:v>
                </c:pt>
                <c:pt idx="93">
                  <c:v>0.3344614109388569</c:v>
                </c:pt>
                <c:pt idx="94">
                  <c:v>0.34758521784509161</c:v>
                </c:pt>
                <c:pt idx="95">
                  <c:v>0.34214038995208601</c:v>
                </c:pt>
                <c:pt idx="96">
                  <c:v>0.3455195393920219</c:v>
                </c:pt>
                <c:pt idx="97">
                  <c:v>0.34536933260092667</c:v>
                </c:pt>
                <c:pt idx="98">
                  <c:v>0.34112783779275263</c:v>
                </c:pt>
                <c:pt idx="99">
                  <c:v>0.33181598730947137</c:v>
                </c:pt>
                <c:pt idx="100">
                  <c:v>0.33351773382045907</c:v>
                </c:pt>
                <c:pt idx="101">
                  <c:v>0.35762371112459024</c:v>
                </c:pt>
                <c:pt idx="102">
                  <c:v>0.35033410026248485</c:v>
                </c:pt>
                <c:pt idx="103">
                  <c:v>0.32738284200856055</c:v>
                </c:pt>
                <c:pt idx="104">
                  <c:v>0.32296902978922554</c:v>
                </c:pt>
                <c:pt idx="105">
                  <c:v>0.30917012349061157</c:v>
                </c:pt>
                <c:pt idx="106">
                  <c:v>0.33248139220352835</c:v>
                </c:pt>
                <c:pt idx="107">
                  <c:v>0.32422602390587568</c:v>
                </c:pt>
                <c:pt idx="108">
                  <c:v>0.33345129680168373</c:v>
                </c:pt>
                <c:pt idx="109">
                  <c:v>0.33015646961609341</c:v>
                </c:pt>
                <c:pt idx="110">
                  <c:v>0.32604827344339432</c:v>
                </c:pt>
                <c:pt idx="111">
                  <c:v>0.3350522043244083</c:v>
                </c:pt>
                <c:pt idx="112">
                  <c:v>0.3319743951711055</c:v>
                </c:pt>
                <c:pt idx="113">
                  <c:v>0.33775851886331748</c:v>
                </c:pt>
                <c:pt idx="114">
                  <c:v>0.33846785759422465</c:v>
                </c:pt>
                <c:pt idx="115">
                  <c:v>0.35924460247302076</c:v>
                </c:pt>
                <c:pt idx="116">
                  <c:v>0.33580848988592643</c:v>
                </c:pt>
                <c:pt idx="117">
                  <c:v>0.33649186277161736</c:v>
                </c:pt>
                <c:pt idx="118">
                  <c:v>0.35969981434510889</c:v>
                </c:pt>
                <c:pt idx="119">
                  <c:v>0.38890967153284822</c:v>
                </c:pt>
                <c:pt idx="120">
                  <c:v>0.37015909696621568</c:v>
                </c:pt>
                <c:pt idx="121">
                  <c:v>0.36804367144852101</c:v>
                </c:pt>
                <c:pt idx="122">
                  <c:v>0.37416511940311276</c:v>
                </c:pt>
                <c:pt idx="123">
                  <c:v>0.36030761751578688</c:v>
                </c:pt>
                <c:pt idx="124">
                  <c:v>0.36015294278301241</c:v>
                </c:pt>
                <c:pt idx="125">
                  <c:v>0.35971903992788251</c:v>
                </c:pt>
                <c:pt idx="126">
                  <c:v>0.35373880618096581</c:v>
                </c:pt>
                <c:pt idx="127">
                  <c:v>0.33272810789178564</c:v>
                </c:pt>
                <c:pt idx="128">
                  <c:v>0.46645183011880137</c:v>
                </c:pt>
                <c:pt idx="129">
                  <c:v>0.44256201256611238</c:v>
                </c:pt>
                <c:pt idx="130">
                  <c:v>0.44781020681842792</c:v>
                </c:pt>
                <c:pt idx="131">
                  <c:v>0.40958258048755852</c:v>
                </c:pt>
                <c:pt idx="132">
                  <c:v>0.36883425988989593</c:v>
                </c:pt>
                <c:pt idx="133">
                  <c:v>0.33826003562131801</c:v>
                </c:pt>
                <c:pt idx="134">
                  <c:v>0.33087028946789593</c:v>
                </c:pt>
                <c:pt idx="135">
                  <c:v>0.37283258776168154</c:v>
                </c:pt>
                <c:pt idx="136">
                  <c:v>0.37299545610692975</c:v>
                </c:pt>
                <c:pt idx="137">
                  <c:v>0.36148681872210014</c:v>
                </c:pt>
                <c:pt idx="138">
                  <c:v>0.38689002484038532</c:v>
                </c:pt>
                <c:pt idx="139">
                  <c:v>0.42002174907944401</c:v>
                </c:pt>
                <c:pt idx="140">
                  <c:v>0.40085307897697697</c:v>
                </c:pt>
                <c:pt idx="141">
                  <c:v>0.34962274640616314</c:v>
                </c:pt>
                <c:pt idx="142">
                  <c:v>0.38797858010561337</c:v>
                </c:pt>
                <c:pt idx="143">
                  <c:v>0.3744025596577929</c:v>
                </c:pt>
                <c:pt idx="144">
                  <c:v>0.38092281648506604</c:v>
                </c:pt>
                <c:pt idx="145">
                  <c:v>0.38098710086344151</c:v>
                </c:pt>
                <c:pt idx="146">
                  <c:v>0.36429184473796561</c:v>
                </c:pt>
                <c:pt idx="147">
                  <c:v>0.39031494740698958</c:v>
                </c:pt>
                <c:pt idx="148">
                  <c:v>0.36459841798354642</c:v>
                </c:pt>
                <c:pt idx="149">
                  <c:v>0.39016987056928742</c:v>
                </c:pt>
                <c:pt idx="150">
                  <c:v>0.35884238681508923</c:v>
                </c:pt>
                <c:pt idx="151">
                  <c:v>0.40387932472558635</c:v>
                </c:pt>
                <c:pt idx="152">
                  <c:v>0.34254143021094835</c:v>
                </c:pt>
                <c:pt idx="153">
                  <c:v>0.37040479554982159</c:v>
                </c:pt>
                <c:pt idx="154">
                  <c:v>0.33454759344816887</c:v>
                </c:pt>
                <c:pt idx="155">
                  <c:v>0.33821303865782082</c:v>
                </c:pt>
                <c:pt idx="156">
                  <c:v>0.36084460869407498</c:v>
                </c:pt>
                <c:pt idx="157">
                  <c:v>0.29617845213157445</c:v>
                </c:pt>
                <c:pt idx="158">
                  <c:v>0.31591714172941243</c:v>
                </c:pt>
                <c:pt idx="159">
                  <c:v>0.34803503093814026</c:v>
                </c:pt>
                <c:pt idx="160">
                  <c:v>0.41046542858078672</c:v>
                </c:pt>
                <c:pt idx="161">
                  <c:v>0.39021865373933295</c:v>
                </c:pt>
                <c:pt idx="162">
                  <c:v>0.44182908443449981</c:v>
                </c:pt>
                <c:pt idx="163">
                  <c:v>0.36235193340892607</c:v>
                </c:pt>
                <c:pt idx="164">
                  <c:v>0.39585043787630075</c:v>
                </c:pt>
                <c:pt idx="165">
                  <c:v>0.34531071011018338</c:v>
                </c:pt>
                <c:pt idx="166">
                  <c:v>0.39842605080574617</c:v>
                </c:pt>
                <c:pt idx="167">
                  <c:v>0.38424187148390498</c:v>
                </c:pt>
                <c:pt idx="168">
                  <c:v>0.38684484833068083</c:v>
                </c:pt>
                <c:pt idx="169">
                  <c:v>0.38928533373925062</c:v>
                </c:pt>
                <c:pt idx="170">
                  <c:v>0.35981700071650985</c:v>
                </c:pt>
                <c:pt idx="171">
                  <c:v>0.36714660940585592</c:v>
                </c:pt>
                <c:pt idx="172">
                  <c:v>0.39801296325628199</c:v>
                </c:pt>
                <c:pt idx="173">
                  <c:v>0.39890608470287242</c:v>
                </c:pt>
                <c:pt idx="174">
                  <c:v>0.35199860073524497</c:v>
                </c:pt>
                <c:pt idx="175">
                  <c:v>0.41714290209900301</c:v>
                </c:pt>
                <c:pt idx="176">
                  <c:v>0.37967422346555862</c:v>
                </c:pt>
                <c:pt idx="177">
                  <c:v>0.35292893799990893</c:v>
                </c:pt>
                <c:pt idx="178">
                  <c:v>0.41365284516524586</c:v>
                </c:pt>
                <c:pt idx="179">
                  <c:v>0.31173182498752283</c:v>
                </c:pt>
                <c:pt idx="180">
                  <c:v>0.31981223659255115</c:v>
                </c:pt>
                <c:pt idx="181">
                  <c:v>0.36234635368498991</c:v>
                </c:pt>
                <c:pt idx="182">
                  <c:v>0.37049448629585291</c:v>
                </c:pt>
                <c:pt idx="183">
                  <c:v>0.3816232678978701</c:v>
                </c:pt>
                <c:pt idx="184">
                  <c:v>0.39480554434127363</c:v>
                </c:pt>
                <c:pt idx="185">
                  <c:v>0.49100312308979382</c:v>
                </c:pt>
                <c:pt idx="186">
                  <c:v>0.38163142832648161</c:v>
                </c:pt>
                <c:pt idx="187">
                  <c:v>0.39841852768344593</c:v>
                </c:pt>
                <c:pt idx="188">
                  <c:v>0.51208221424990008</c:v>
                </c:pt>
                <c:pt idx="189">
                  <c:v>0.38432320244559282</c:v>
                </c:pt>
                <c:pt idx="190">
                  <c:v>0.39968473369762447</c:v>
                </c:pt>
                <c:pt idx="191">
                  <c:v>0.44739005502580681</c:v>
                </c:pt>
                <c:pt idx="192">
                  <c:v>0.35832867407801178</c:v>
                </c:pt>
                <c:pt idx="193">
                  <c:v>0.34876130622732249</c:v>
                </c:pt>
                <c:pt idx="194">
                  <c:v>0.45840717710472656</c:v>
                </c:pt>
                <c:pt idx="195">
                  <c:v>0.46972279679015388</c:v>
                </c:pt>
                <c:pt idx="196">
                  <c:v>0.51172908323201405</c:v>
                </c:pt>
                <c:pt idx="197">
                  <c:v>0.49135736326900292</c:v>
                </c:pt>
                <c:pt idx="198">
                  <c:v>0.56104210577479652</c:v>
                </c:pt>
                <c:pt idx="199">
                  <c:v>0.50750236716789843</c:v>
                </c:pt>
                <c:pt idx="200">
                  <c:v>0.44576591647715874</c:v>
                </c:pt>
                <c:pt idx="201">
                  <c:v>0.54469689658500453</c:v>
                </c:pt>
                <c:pt idx="202">
                  <c:v>0.44861083998833134</c:v>
                </c:pt>
                <c:pt idx="203">
                  <c:v>0.39159970749986051</c:v>
                </c:pt>
                <c:pt idx="204">
                  <c:v>0.38388411733185385</c:v>
                </c:pt>
                <c:pt idx="205">
                  <c:v>0.43950051302202797</c:v>
                </c:pt>
                <c:pt idx="206">
                  <c:v>0.389007975218635</c:v>
                </c:pt>
                <c:pt idx="207">
                  <c:v>0.41947838256988423</c:v>
                </c:pt>
                <c:pt idx="208">
                  <c:v>0.47058078884135335</c:v>
                </c:pt>
                <c:pt idx="209">
                  <c:v>0.54081229776240458</c:v>
                </c:pt>
                <c:pt idx="210">
                  <c:v>0.466027239409885</c:v>
                </c:pt>
                <c:pt idx="211">
                  <c:v>0.38331526901478996</c:v>
                </c:pt>
                <c:pt idx="212">
                  <c:v>0.34352721086786964</c:v>
                </c:pt>
                <c:pt idx="213">
                  <c:v>0.31491173328038341</c:v>
                </c:pt>
                <c:pt idx="214">
                  <c:v>0.36675663528354296</c:v>
                </c:pt>
                <c:pt idx="215">
                  <c:v>0.24481151345888738</c:v>
                </c:pt>
                <c:pt idx="216">
                  <c:v>0.20533846784426654</c:v>
                </c:pt>
                <c:pt idx="217">
                  <c:v>0.31265772180996004</c:v>
                </c:pt>
                <c:pt idx="218">
                  <c:v>0.28211366187339842</c:v>
                </c:pt>
                <c:pt idx="219">
                  <c:v>0.31459864351573208</c:v>
                </c:pt>
                <c:pt idx="220">
                  <c:v>0.36542262054831282</c:v>
                </c:pt>
                <c:pt idx="221">
                  <c:v>0.40702282058626948</c:v>
                </c:pt>
                <c:pt idx="222">
                  <c:v>0.42842994005784818</c:v>
                </c:pt>
                <c:pt idx="223">
                  <c:v>0.41661142057389894</c:v>
                </c:pt>
                <c:pt idx="224">
                  <c:v>0.43393587655109916</c:v>
                </c:pt>
                <c:pt idx="225">
                  <c:v>0.47436511990360641</c:v>
                </c:pt>
                <c:pt idx="226">
                  <c:v>0.38572048668201336</c:v>
                </c:pt>
                <c:pt idx="227">
                  <c:v>0.33617866648588696</c:v>
                </c:pt>
                <c:pt idx="228">
                  <c:v>0.36839875330012734</c:v>
                </c:pt>
                <c:pt idx="229">
                  <c:v>0.39461043932418216</c:v>
                </c:pt>
                <c:pt idx="230">
                  <c:v>0.44297531512605037</c:v>
                </c:pt>
                <c:pt idx="231">
                  <c:v>0.43547248834469127</c:v>
                </c:pt>
                <c:pt idx="232">
                  <c:v>4.2060231896072317E-2</c:v>
                </c:pt>
                <c:pt idx="233">
                  <c:v>0</c:v>
                </c:pt>
                <c:pt idx="234">
                  <c:v>2.8796246826779361E-2</c:v>
                </c:pt>
                <c:pt idx="235">
                  <c:v>0.26014997535928891</c:v>
                </c:pt>
                <c:pt idx="236">
                  <c:v>0.10448414172510732</c:v>
                </c:pt>
                <c:pt idx="237">
                  <c:v>0.71373538730787578</c:v>
                </c:pt>
                <c:pt idx="238">
                  <c:v>0.38892765625607051</c:v>
                </c:pt>
                <c:pt idx="239">
                  <c:v>0.3178411138411138</c:v>
                </c:pt>
              </c:numCache>
            </c:numRef>
          </c:val>
        </c:ser>
        <c:ser>
          <c:idx val="34"/>
          <c:order val="34"/>
          <c:tx>
            <c:strRef>
              <c:f>ratio_data_2!$A$36</c:f>
              <c:strCache>
                <c:ptCount val="1"/>
                <c:pt idx="0">
                  <c:v>340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ratio_data_2!$B$36:$IG$36</c:f>
              <c:numCache>
                <c:formatCode>General</c:formatCode>
                <c:ptCount val="240"/>
                <c:pt idx="0">
                  <c:v>0</c:v>
                </c:pt>
                <c:pt idx="1">
                  <c:v>5.379607784908657E-3</c:v>
                </c:pt>
                <c:pt idx="2">
                  <c:v>1.1768843699072214E-2</c:v>
                </c:pt>
                <c:pt idx="3">
                  <c:v>0</c:v>
                </c:pt>
                <c:pt idx="4">
                  <c:v>0</c:v>
                </c:pt>
                <c:pt idx="5">
                  <c:v>2.9871307555600518E-3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8.333180634973689E-3</c:v>
                </c:pt>
                <c:pt idx="10">
                  <c:v>2.4370094407297066E-2</c:v>
                </c:pt>
                <c:pt idx="11">
                  <c:v>4.6031899982063732E-3</c:v>
                </c:pt>
                <c:pt idx="12">
                  <c:v>1.3652421773458043E-3</c:v>
                </c:pt>
                <c:pt idx="13">
                  <c:v>0</c:v>
                </c:pt>
                <c:pt idx="14">
                  <c:v>0</c:v>
                </c:pt>
                <c:pt idx="15">
                  <c:v>5.3081628075830903E-2</c:v>
                </c:pt>
                <c:pt idx="16">
                  <c:v>6.2688231175003523E-2</c:v>
                </c:pt>
                <c:pt idx="17">
                  <c:v>2.918530972546406E-2</c:v>
                </c:pt>
                <c:pt idx="18">
                  <c:v>0</c:v>
                </c:pt>
                <c:pt idx="19">
                  <c:v>9.4078616970805044E-3</c:v>
                </c:pt>
                <c:pt idx="20">
                  <c:v>4.8733803081890403E-2</c:v>
                </c:pt>
                <c:pt idx="21">
                  <c:v>7.4266841485071303E-2</c:v>
                </c:pt>
                <c:pt idx="22">
                  <c:v>7.0725284496541752E-2</c:v>
                </c:pt>
                <c:pt idx="23">
                  <c:v>5.7318315761001014E-2</c:v>
                </c:pt>
                <c:pt idx="24">
                  <c:v>0.13426269732699306</c:v>
                </c:pt>
                <c:pt idx="25">
                  <c:v>0.22509199393922291</c:v>
                </c:pt>
                <c:pt idx="26">
                  <c:v>0.32109119136509867</c:v>
                </c:pt>
                <c:pt idx="27">
                  <c:v>0.5867044909908159</c:v>
                </c:pt>
                <c:pt idx="28">
                  <c:v>0.83005533575857893</c:v>
                </c:pt>
                <c:pt idx="29">
                  <c:v>0.80507800481761349</c:v>
                </c:pt>
                <c:pt idx="30">
                  <c:v>0.87424775841793045</c:v>
                </c:pt>
                <c:pt idx="31">
                  <c:v>0.92759753918286758</c:v>
                </c:pt>
                <c:pt idx="32">
                  <c:v>0.92585923528986125</c:v>
                </c:pt>
                <c:pt idx="33">
                  <c:v>0.91161782906896049</c:v>
                </c:pt>
                <c:pt idx="34">
                  <c:v>0.91975436634737495</c:v>
                </c:pt>
                <c:pt idx="35">
                  <c:v>0.69947974569623117</c:v>
                </c:pt>
                <c:pt idx="36">
                  <c:v>0.43608814364606857</c:v>
                </c:pt>
                <c:pt idx="37">
                  <c:v>0.15389011652156959</c:v>
                </c:pt>
                <c:pt idx="38">
                  <c:v>7.3591716086487971E-2</c:v>
                </c:pt>
                <c:pt idx="39">
                  <c:v>7.7337673980138008E-2</c:v>
                </c:pt>
                <c:pt idx="40">
                  <c:v>6.6005838782826107E-2</c:v>
                </c:pt>
                <c:pt idx="41">
                  <c:v>3.5520535567136267E-2</c:v>
                </c:pt>
                <c:pt idx="42">
                  <c:v>3.5224603544022674E-2</c:v>
                </c:pt>
                <c:pt idx="43">
                  <c:v>7.9488583658370429E-2</c:v>
                </c:pt>
                <c:pt idx="44">
                  <c:v>5.8750577150563504E-2</c:v>
                </c:pt>
                <c:pt idx="45">
                  <c:v>6.07274259444575E-2</c:v>
                </c:pt>
                <c:pt idx="46">
                  <c:v>2.9973712028301649E-2</c:v>
                </c:pt>
                <c:pt idx="47">
                  <c:v>3.9627921986884952E-2</c:v>
                </c:pt>
                <c:pt idx="48">
                  <c:v>1.0761859759782907E-2</c:v>
                </c:pt>
                <c:pt idx="49">
                  <c:v>2.3994615871935542E-2</c:v>
                </c:pt>
                <c:pt idx="50">
                  <c:v>2.9678182768201689E-3</c:v>
                </c:pt>
                <c:pt idx="51">
                  <c:v>9.0612219068856928E-3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6.9125785429552421E-4</c:v>
                </c:pt>
                <c:pt idx="56">
                  <c:v>2.4603935639438256E-2</c:v>
                </c:pt>
                <c:pt idx="57">
                  <c:v>5.1726178463559112E-2</c:v>
                </c:pt>
                <c:pt idx="58">
                  <c:v>2.7501498976785412E-2</c:v>
                </c:pt>
                <c:pt idx="59">
                  <c:v>2.0811762304553449E-2</c:v>
                </c:pt>
                <c:pt idx="60">
                  <c:v>0.22079878636376649</c:v>
                </c:pt>
                <c:pt idx="61">
                  <c:v>0.32799068138281068</c:v>
                </c:pt>
                <c:pt idx="62">
                  <c:v>0.32099126798671807</c:v>
                </c:pt>
                <c:pt idx="63">
                  <c:v>0.36409023257880357</c:v>
                </c:pt>
                <c:pt idx="64">
                  <c:v>0.38288355028750914</c:v>
                </c:pt>
                <c:pt idx="65">
                  <c:v>0.37556598441598038</c:v>
                </c:pt>
                <c:pt idx="66">
                  <c:v>0.35014858302529583</c:v>
                </c:pt>
                <c:pt idx="67">
                  <c:v>0.50376431602813865</c:v>
                </c:pt>
                <c:pt idx="68">
                  <c:v>0.40898143836072132</c:v>
                </c:pt>
                <c:pt idx="69">
                  <c:v>0.26350646086686852</c:v>
                </c:pt>
                <c:pt idx="70">
                  <c:v>0.28629465157134493</c:v>
                </c:pt>
                <c:pt idx="71">
                  <c:v>0.29303024631071367</c:v>
                </c:pt>
                <c:pt idx="72">
                  <c:v>0.30980050602296988</c:v>
                </c:pt>
                <c:pt idx="73">
                  <c:v>0.31521340969448564</c:v>
                </c:pt>
                <c:pt idx="74">
                  <c:v>0.33055443604425028</c:v>
                </c:pt>
                <c:pt idx="75">
                  <c:v>0.32864760568321388</c:v>
                </c:pt>
                <c:pt idx="76">
                  <c:v>0.29720956749973082</c:v>
                </c:pt>
                <c:pt idx="77">
                  <c:v>0.34299489273309391</c:v>
                </c:pt>
                <c:pt idx="78">
                  <c:v>0.3265966301881173</c:v>
                </c:pt>
                <c:pt idx="79">
                  <c:v>0.27301668514254968</c:v>
                </c:pt>
                <c:pt idx="80">
                  <c:v>0.14080691802203521</c:v>
                </c:pt>
                <c:pt idx="81">
                  <c:v>0.23289372033991818</c:v>
                </c:pt>
                <c:pt idx="82">
                  <c:v>0.26301999322041741</c:v>
                </c:pt>
                <c:pt idx="83">
                  <c:v>0.27517816260270189</c:v>
                </c:pt>
                <c:pt idx="84">
                  <c:v>0.28892587960143085</c:v>
                </c:pt>
                <c:pt idx="85">
                  <c:v>0.26934067303635217</c:v>
                </c:pt>
                <c:pt idx="86">
                  <c:v>0.27718395306490518</c:v>
                </c:pt>
                <c:pt idx="87">
                  <c:v>0.29472680718952954</c:v>
                </c:pt>
                <c:pt idx="88">
                  <c:v>0.28951240995564093</c:v>
                </c:pt>
                <c:pt idx="89">
                  <c:v>0.28050447275860124</c:v>
                </c:pt>
                <c:pt idx="90">
                  <c:v>0.31052008276789378</c:v>
                </c:pt>
                <c:pt idx="91">
                  <c:v>0.31842286021069727</c:v>
                </c:pt>
                <c:pt idx="92">
                  <c:v>0.32175872060901639</c:v>
                </c:pt>
                <c:pt idx="93">
                  <c:v>0.34156084368248502</c:v>
                </c:pt>
                <c:pt idx="94">
                  <c:v>0.35258949554080304</c:v>
                </c:pt>
                <c:pt idx="95">
                  <c:v>0.34092645313749437</c:v>
                </c:pt>
                <c:pt idx="96">
                  <c:v>0.35541068503464501</c:v>
                </c:pt>
                <c:pt idx="97">
                  <c:v>0.34876519764176633</c:v>
                </c:pt>
                <c:pt idx="98">
                  <c:v>0.34137798834115396</c:v>
                </c:pt>
                <c:pt idx="99">
                  <c:v>0.3191202983379034</c:v>
                </c:pt>
                <c:pt idx="100">
                  <c:v>0.3454312825440356</c:v>
                </c:pt>
                <c:pt idx="101">
                  <c:v>0.35147005852347335</c:v>
                </c:pt>
                <c:pt idx="102">
                  <c:v>0.33324146453394332</c:v>
                </c:pt>
                <c:pt idx="103">
                  <c:v>0.33399416706308488</c:v>
                </c:pt>
                <c:pt idx="104">
                  <c:v>0.32872436894155094</c:v>
                </c:pt>
                <c:pt idx="105">
                  <c:v>0.31999307961973317</c:v>
                </c:pt>
                <c:pt idx="106">
                  <c:v>0.3321063493558028</c:v>
                </c:pt>
                <c:pt idx="107">
                  <c:v>0.33317704511361257</c:v>
                </c:pt>
                <c:pt idx="108">
                  <c:v>0.32901244255709938</c:v>
                </c:pt>
                <c:pt idx="109">
                  <c:v>0.30971953609740482</c:v>
                </c:pt>
                <c:pt idx="110">
                  <c:v>0.33922487447787142</c:v>
                </c:pt>
                <c:pt idx="111">
                  <c:v>0.34145692802398392</c:v>
                </c:pt>
                <c:pt idx="112">
                  <c:v>0.3250331749269354</c:v>
                </c:pt>
                <c:pt idx="113">
                  <c:v>0.35041135239780424</c:v>
                </c:pt>
                <c:pt idx="114">
                  <c:v>0.34466060076442706</c:v>
                </c:pt>
                <c:pt idx="115">
                  <c:v>0.36574584092543339</c:v>
                </c:pt>
                <c:pt idx="116">
                  <c:v>0.33319318838747686</c:v>
                </c:pt>
                <c:pt idx="117">
                  <c:v>0.33444623063369205</c:v>
                </c:pt>
                <c:pt idx="118">
                  <c:v>0.35732283352032024</c:v>
                </c:pt>
                <c:pt idx="119">
                  <c:v>0.36897113874238568</c:v>
                </c:pt>
                <c:pt idx="120">
                  <c:v>0.3354045422942456</c:v>
                </c:pt>
                <c:pt idx="121">
                  <c:v>0.35047377508988758</c:v>
                </c:pt>
                <c:pt idx="122">
                  <c:v>0.36105022355178257</c:v>
                </c:pt>
                <c:pt idx="123">
                  <c:v>0.36066986824282815</c:v>
                </c:pt>
                <c:pt idx="124">
                  <c:v>0.34528547537868692</c:v>
                </c:pt>
                <c:pt idx="125">
                  <c:v>0.35095814408574688</c:v>
                </c:pt>
                <c:pt idx="126">
                  <c:v>0.35129504960947733</c:v>
                </c:pt>
                <c:pt idx="127">
                  <c:v>0.31937400405264643</c:v>
                </c:pt>
                <c:pt idx="128">
                  <c:v>0.43634615384615388</c:v>
                </c:pt>
                <c:pt idx="129">
                  <c:v>0.4579026893827462</c:v>
                </c:pt>
                <c:pt idx="130">
                  <c:v>0.44863407028447888</c:v>
                </c:pt>
                <c:pt idx="131">
                  <c:v>0.40471522154490036</c:v>
                </c:pt>
                <c:pt idx="132">
                  <c:v>0.37287663882739142</c:v>
                </c:pt>
                <c:pt idx="133">
                  <c:v>0.36003536991979868</c:v>
                </c:pt>
                <c:pt idx="134">
                  <c:v>0.33680905931158256</c:v>
                </c:pt>
                <c:pt idx="135">
                  <c:v>0.40141536196770683</c:v>
                </c:pt>
                <c:pt idx="136">
                  <c:v>0.38420875153727202</c:v>
                </c:pt>
                <c:pt idx="137">
                  <c:v>0.39478246571184183</c:v>
                </c:pt>
                <c:pt idx="138">
                  <c:v>0.3768716549612075</c:v>
                </c:pt>
                <c:pt idx="139">
                  <c:v>0.40886567226802667</c:v>
                </c:pt>
                <c:pt idx="140">
                  <c:v>0.37360671448900817</c:v>
                </c:pt>
                <c:pt idx="141">
                  <c:v>0.36257953421345152</c:v>
                </c:pt>
                <c:pt idx="142">
                  <c:v>0.34993822646932754</c:v>
                </c:pt>
                <c:pt idx="143">
                  <c:v>0.39190119674169982</c:v>
                </c:pt>
                <c:pt idx="144">
                  <c:v>0.39780667436690509</c:v>
                </c:pt>
                <c:pt idx="145">
                  <c:v>0.37216774412241838</c:v>
                </c:pt>
                <c:pt idx="146">
                  <c:v>0.37581744482810392</c:v>
                </c:pt>
                <c:pt idx="147">
                  <c:v>0.36952774475591532</c:v>
                </c:pt>
                <c:pt idx="148">
                  <c:v>0.3826585041975204</c:v>
                </c:pt>
                <c:pt idx="149">
                  <c:v>0.36216936229977892</c:v>
                </c:pt>
                <c:pt idx="150">
                  <c:v>0.36889681181058848</c:v>
                </c:pt>
                <c:pt idx="151">
                  <c:v>0.39084271067767051</c:v>
                </c:pt>
                <c:pt idx="152">
                  <c:v>0.39105686676212742</c:v>
                </c:pt>
                <c:pt idx="153">
                  <c:v>0.35502616729385161</c:v>
                </c:pt>
                <c:pt idx="154">
                  <c:v>0.32866002427797142</c:v>
                </c:pt>
                <c:pt idx="155">
                  <c:v>0.3424135967728264</c:v>
                </c:pt>
                <c:pt idx="156">
                  <c:v>0.34102506256337739</c:v>
                </c:pt>
                <c:pt idx="157">
                  <c:v>0.40383845855744782</c:v>
                </c:pt>
                <c:pt idx="158">
                  <c:v>0.37085683521978591</c:v>
                </c:pt>
                <c:pt idx="159">
                  <c:v>0.37910171264551967</c:v>
                </c:pt>
                <c:pt idx="160">
                  <c:v>0.39339758578959344</c:v>
                </c:pt>
                <c:pt idx="161">
                  <c:v>0.40121586594965269</c:v>
                </c:pt>
                <c:pt idx="162">
                  <c:v>0.43278590848459331</c:v>
                </c:pt>
                <c:pt idx="163">
                  <c:v>0.35336753470936438</c:v>
                </c:pt>
                <c:pt idx="164">
                  <c:v>0.4234898564419714</c:v>
                </c:pt>
                <c:pt idx="165">
                  <c:v>0.36602362527299664</c:v>
                </c:pt>
                <c:pt idx="166">
                  <c:v>0.39802400870086818</c:v>
                </c:pt>
                <c:pt idx="167">
                  <c:v>0.35468279028227923</c:v>
                </c:pt>
                <c:pt idx="168">
                  <c:v>0.39748239073307473</c:v>
                </c:pt>
                <c:pt idx="169">
                  <c:v>0.37092628704861746</c:v>
                </c:pt>
                <c:pt idx="170">
                  <c:v>0.36147851972088091</c:v>
                </c:pt>
                <c:pt idx="171">
                  <c:v>0.38327367123417666</c:v>
                </c:pt>
                <c:pt idx="172">
                  <c:v>0.39558385975084343</c:v>
                </c:pt>
                <c:pt idx="173">
                  <c:v>0.43050190045417891</c:v>
                </c:pt>
                <c:pt idx="174">
                  <c:v>0.3762025669939284</c:v>
                </c:pt>
                <c:pt idx="175">
                  <c:v>0.37800485711847265</c:v>
                </c:pt>
                <c:pt idx="176">
                  <c:v>0.39499704995675988</c:v>
                </c:pt>
                <c:pt idx="177">
                  <c:v>0.36237273315383123</c:v>
                </c:pt>
                <c:pt idx="178">
                  <c:v>0.37581528543603182</c:v>
                </c:pt>
                <c:pt idx="179">
                  <c:v>0.40385496156312367</c:v>
                </c:pt>
                <c:pt idx="180">
                  <c:v>0.40508882682053432</c:v>
                </c:pt>
                <c:pt idx="181">
                  <c:v>0.35002187417971897</c:v>
                </c:pt>
                <c:pt idx="182">
                  <c:v>0.52756638713217441</c:v>
                </c:pt>
                <c:pt idx="183">
                  <c:v>0.36913985332146337</c:v>
                </c:pt>
                <c:pt idx="184">
                  <c:v>0.36831471633264584</c:v>
                </c:pt>
                <c:pt idx="185">
                  <c:v>0.34727613941914831</c:v>
                </c:pt>
                <c:pt idx="186">
                  <c:v>0.40794675492353294</c:v>
                </c:pt>
                <c:pt idx="187">
                  <c:v>0.50895192191460359</c:v>
                </c:pt>
                <c:pt idx="188">
                  <c:v>0.47818150880938032</c:v>
                </c:pt>
                <c:pt idx="189">
                  <c:v>0.35653048508438645</c:v>
                </c:pt>
                <c:pt idx="190">
                  <c:v>0.29956370180492936</c:v>
                </c:pt>
                <c:pt idx="191">
                  <c:v>0.33236625275617981</c:v>
                </c:pt>
                <c:pt idx="192">
                  <c:v>0.43363920268342526</c:v>
                </c:pt>
                <c:pt idx="193">
                  <c:v>0.46137324628269188</c:v>
                </c:pt>
                <c:pt idx="194">
                  <c:v>0.37445921452466502</c:v>
                </c:pt>
                <c:pt idx="195">
                  <c:v>0.37529928479594737</c:v>
                </c:pt>
                <c:pt idx="196">
                  <c:v>0.33466651415543425</c:v>
                </c:pt>
                <c:pt idx="197">
                  <c:v>0.39951339821357201</c:v>
                </c:pt>
                <c:pt idx="198">
                  <c:v>0.41619465993706628</c:v>
                </c:pt>
                <c:pt idx="199">
                  <c:v>0.35230069297625216</c:v>
                </c:pt>
                <c:pt idx="200">
                  <c:v>0.34757425255493812</c:v>
                </c:pt>
                <c:pt idx="201">
                  <c:v>0.33938542329519039</c:v>
                </c:pt>
                <c:pt idx="202">
                  <c:v>0.431046091693702</c:v>
                </c:pt>
                <c:pt idx="203">
                  <c:v>0.45159872749407587</c:v>
                </c:pt>
                <c:pt idx="204">
                  <c:v>0.46323511496259923</c:v>
                </c:pt>
                <c:pt idx="205">
                  <c:v>0.44591596158360536</c:v>
                </c:pt>
                <c:pt idx="206">
                  <c:v>0.43142679775486226</c:v>
                </c:pt>
                <c:pt idx="207">
                  <c:v>0.3343077647709557</c:v>
                </c:pt>
                <c:pt idx="208">
                  <c:v>0.43866721301979578</c:v>
                </c:pt>
                <c:pt idx="209">
                  <c:v>0.58564410084285357</c:v>
                </c:pt>
                <c:pt idx="210">
                  <c:v>0.49367453772761904</c:v>
                </c:pt>
                <c:pt idx="211">
                  <c:v>0.38216664586335691</c:v>
                </c:pt>
                <c:pt idx="212">
                  <c:v>0.37082701848618721</c:v>
                </c:pt>
                <c:pt idx="213">
                  <c:v>0.37587863096894508</c:v>
                </c:pt>
                <c:pt idx="214">
                  <c:v>0.45092379640111224</c:v>
                </c:pt>
                <c:pt idx="215">
                  <c:v>0.3666116144945758</c:v>
                </c:pt>
                <c:pt idx="216">
                  <c:v>0.38023878075538381</c:v>
                </c:pt>
                <c:pt idx="217">
                  <c:v>0.43782192788815405</c:v>
                </c:pt>
                <c:pt idx="218">
                  <c:v>0.23889337997345642</c:v>
                </c:pt>
                <c:pt idx="219">
                  <c:v>0.39636115696547836</c:v>
                </c:pt>
                <c:pt idx="220">
                  <c:v>0.3508326384752829</c:v>
                </c:pt>
                <c:pt idx="221">
                  <c:v>0.36220938762988436</c:v>
                </c:pt>
                <c:pt idx="222">
                  <c:v>0.39186151193485713</c:v>
                </c:pt>
                <c:pt idx="223">
                  <c:v>0.41437607709859797</c:v>
                </c:pt>
                <c:pt idx="224">
                  <c:v>0.42631105480560438</c:v>
                </c:pt>
                <c:pt idx="225">
                  <c:v>0.43179327929209832</c:v>
                </c:pt>
                <c:pt idx="226">
                  <c:v>0.40038608577160489</c:v>
                </c:pt>
                <c:pt idx="227">
                  <c:v>0.42706283733776307</c:v>
                </c:pt>
                <c:pt idx="228">
                  <c:v>0.34865722769426732</c:v>
                </c:pt>
                <c:pt idx="229">
                  <c:v>0.39729259275243534</c:v>
                </c:pt>
                <c:pt idx="230">
                  <c:v>0.42768789256733636</c:v>
                </c:pt>
                <c:pt idx="231">
                  <c:v>0.34067102770132879</c:v>
                </c:pt>
                <c:pt idx="232">
                  <c:v>6.0650145802730454E-2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6.2079005128231522E-2</c:v>
                </c:pt>
                <c:pt idx="237">
                  <c:v>0.2910592564228518</c:v>
                </c:pt>
                <c:pt idx="238">
                  <c:v>0.10164224026935977</c:v>
                </c:pt>
                <c:pt idx="239">
                  <c:v>0.41072928164034389</c:v>
                </c:pt>
              </c:numCache>
            </c:numRef>
          </c:val>
        </c:ser>
        <c:ser>
          <c:idx val="35"/>
          <c:order val="35"/>
          <c:tx>
            <c:strRef>
              <c:f>ratio_data_2!$A$37</c:f>
              <c:strCache>
                <c:ptCount val="1"/>
                <c:pt idx="0">
                  <c:v>350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ratio_data_2!$B$37:$IG$37</c:f>
              <c:numCache>
                <c:formatCode>General</c:formatCode>
                <c:ptCount val="2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9.7034904818840105E-3</c:v>
                </c:pt>
                <c:pt idx="11">
                  <c:v>2.3393158480479836E-4</c:v>
                </c:pt>
                <c:pt idx="12">
                  <c:v>3.3734408353264977E-4</c:v>
                </c:pt>
                <c:pt idx="13">
                  <c:v>0</c:v>
                </c:pt>
                <c:pt idx="14">
                  <c:v>0</c:v>
                </c:pt>
                <c:pt idx="15">
                  <c:v>3.5119607811860291E-2</c:v>
                </c:pt>
                <c:pt idx="16">
                  <c:v>3.8210607722793812E-2</c:v>
                </c:pt>
                <c:pt idx="17">
                  <c:v>3.4304815262418881E-2</c:v>
                </c:pt>
                <c:pt idx="18">
                  <c:v>1.1673422105365643E-3</c:v>
                </c:pt>
                <c:pt idx="19">
                  <c:v>1.0759135687172404E-2</c:v>
                </c:pt>
                <c:pt idx="20">
                  <c:v>2.7925105435217402E-2</c:v>
                </c:pt>
                <c:pt idx="21">
                  <c:v>3.6497218138587272E-2</c:v>
                </c:pt>
                <c:pt idx="22">
                  <c:v>4.9197755980999562E-2</c:v>
                </c:pt>
                <c:pt idx="23">
                  <c:v>0.10231667197780572</c:v>
                </c:pt>
                <c:pt idx="24">
                  <c:v>0.11919970460972444</c:v>
                </c:pt>
                <c:pt idx="25">
                  <c:v>8.8608633675184206E-2</c:v>
                </c:pt>
                <c:pt idx="26">
                  <c:v>0.27742233367503438</c:v>
                </c:pt>
                <c:pt idx="27">
                  <c:v>0.62867318791059268</c:v>
                </c:pt>
                <c:pt idx="28">
                  <c:v>0.81089010163012165</c:v>
                </c:pt>
                <c:pt idx="29">
                  <c:v>0.80795897776007464</c:v>
                </c:pt>
                <c:pt idx="30">
                  <c:v>0.84868285891521111</c:v>
                </c:pt>
                <c:pt idx="31">
                  <c:v>0.88511000564936249</c:v>
                </c:pt>
                <c:pt idx="32">
                  <c:v>0.8993746575445779</c:v>
                </c:pt>
                <c:pt idx="33">
                  <c:v>0.74389507985678205</c:v>
                </c:pt>
                <c:pt idx="34">
                  <c:v>0.70114477708897216</c:v>
                </c:pt>
                <c:pt idx="35">
                  <c:v>0.52971713976110657</c:v>
                </c:pt>
                <c:pt idx="36">
                  <c:v>0.42053209639582056</c:v>
                </c:pt>
                <c:pt idx="37">
                  <c:v>0.1995889923092472</c:v>
                </c:pt>
                <c:pt idx="38">
                  <c:v>7.1248397807288782E-2</c:v>
                </c:pt>
                <c:pt idx="39">
                  <c:v>5.0784737813407498E-2</c:v>
                </c:pt>
                <c:pt idx="40">
                  <c:v>4.643187823901436E-2</c:v>
                </c:pt>
                <c:pt idx="41">
                  <c:v>6.9559023146563547E-3</c:v>
                </c:pt>
                <c:pt idx="42">
                  <c:v>2.1108855134844975E-2</c:v>
                </c:pt>
                <c:pt idx="43">
                  <c:v>1.7193364675304822E-2</c:v>
                </c:pt>
                <c:pt idx="44">
                  <c:v>4.5945662180554854E-2</c:v>
                </c:pt>
                <c:pt idx="45">
                  <c:v>4.0570944259020802E-2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1.0945720247326014E-3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4.873695762870016E-4</c:v>
                </c:pt>
                <c:pt idx="55">
                  <c:v>1.470210794835494E-2</c:v>
                </c:pt>
                <c:pt idx="56">
                  <c:v>5.2047585067286723E-3</c:v>
                </c:pt>
                <c:pt idx="57">
                  <c:v>1.0699686309928558E-2</c:v>
                </c:pt>
                <c:pt idx="58">
                  <c:v>2.0782306176623602E-2</c:v>
                </c:pt>
                <c:pt idx="59">
                  <c:v>3.5516824365539837E-2</c:v>
                </c:pt>
                <c:pt idx="60">
                  <c:v>0.10205754071465727</c:v>
                </c:pt>
                <c:pt idx="61">
                  <c:v>0.2556100645921851</c:v>
                </c:pt>
                <c:pt idx="62">
                  <c:v>0.26216811284524238</c:v>
                </c:pt>
                <c:pt idx="63">
                  <c:v>0.27883408263450032</c:v>
                </c:pt>
                <c:pt idx="64">
                  <c:v>0.29113422359732283</c:v>
                </c:pt>
                <c:pt idx="65">
                  <c:v>0.27361339616111574</c:v>
                </c:pt>
                <c:pt idx="66">
                  <c:v>0.3096027033772526</c:v>
                </c:pt>
                <c:pt idx="67">
                  <c:v>0.51891650735172357</c:v>
                </c:pt>
                <c:pt idx="68">
                  <c:v>0.41711616343526886</c:v>
                </c:pt>
                <c:pt idx="69">
                  <c:v>0.30406891027501504</c:v>
                </c:pt>
                <c:pt idx="70">
                  <c:v>0.30032519534021951</c:v>
                </c:pt>
                <c:pt idx="71">
                  <c:v>0.2970910600086778</c:v>
                </c:pt>
                <c:pt idx="72">
                  <c:v>0.29552708614160728</c:v>
                </c:pt>
                <c:pt idx="73">
                  <c:v>0.31034946043938738</c:v>
                </c:pt>
                <c:pt idx="74">
                  <c:v>0.33430697180985303</c:v>
                </c:pt>
                <c:pt idx="75">
                  <c:v>0.31620800333249754</c:v>
                </c:pt>
                <c:pt idx="76">
                  <c:v>0.32155053462118349</c:v>
                </c:pt>
                <c:pt idx="77">
                  <c:v>0.34101057664708351</c:v>
                </c:pt>
                <c:pt idx="78">
                  <c:v>0.35061053111385865</c:v>
                </c:pt>
                <c:pt idx="79">
                  <c:v>0.31087775376964494</c:v>
                </c:pt>
                <c:pt idx="80">
                  <c:v>0.28491398208069385</c:v>
                </c:pt>
                <c:pt idx="81">
                  <c:v>0.26707238250329468</c:v>
                </c:pt>
                <c:pt idx="82">
                  <c:v>0.25162795844185015</c:v>
                </c:pt>
                <c:pt idx="83">
                  <c:v>0.28571269136211946</c:v>
                </c:pt>
                <c:pt idx="84">
                  <c:v>0.28742466352309365</c:v>
                </c:pt>
                <c:pt idx="85">
                  <c:v>0.29553743652995584</c:v>
                </c:pt>
                <c:pt idx="86">
                  <c:v>0.29729227852971635</c:v>
                </c:pt>
                <c:pt idx="87">
                  <c:v>0.28439022675338371</c:v>
                </c:pt>
                <c:pt idx="88">
                  <c:v>0.29987765318008497</c:v>
                </c:pt>
                <c:pt idx="89">
                  <c:v>0.29987626857616784</c:v>
                </c:pt>
                <c:pt idx="90">
                  <c:v>0.32698436147985754</c:v>
                </c:pt>
                <c:pt idx="91">
                  <c:v>0.29932756669278643</c:v>
                </c:pt>
                <c:pt idx="92">
                  <c:v>0.31962643801469215</c:v>
                </c:pt>
                <c:pt idx="93">
                  <c:v>0.30023918430910285</c:v>
                </c:pt>
                <c:pt idx="94">
                  <c:v>0.33397117680842137</c:v>
                </c:pt>
                <c:pt idx="95">
                  <c:v>0.35196702661660018</c:v>
                </c:pt>
                <c:pt idx="96">
                  <c:v>0.35531195335277055</c:v>
                </c:pt>
                <c:pt idx="97">
                  <c:v>0.36550762977062351</c:v>
                </c:pt>
                <c:pt idx="98">
                  <c:v>0.36016051078007782</c:v>
                </c:pt>
                <c:pt idx="99">
                  <c:v>0.34129532828578779</c:v>
                </c:pt>
                <c:pt idx="100">
                  <c:v>0.33769672968829895</c:v>
                </c:pt>
                <c:pt idx="101">
                  <c:v>0.34298581389274135</c:v>
                </c:pt>
                <c:pt idx="102">
                  <c:v>0.3628336317789328</c:v>
                </c:pt>
                <c:pt idx="103">
                  <c:v>0.32665061341571638</c:v>
                </c:pt>
                <c:pt idx="104">
                  <c:v>0.33371921407124888</c:v>
                </c:pt>
                <c:pt idx="105">
                  <c:v>0.34278910926821882</c:v>
                </c:pt>
                <c:pt idx="106">
                  <c:v>0.34456270580146986</c:v>
                </c:pt>
                <c:pt idx="107">
                  <c:v>0.32012336317324397</c:v>
                </c:pt>
                <c:pt idx="108">
                  <c:v>0.32046280563534923</c:v>
                </c:pt>
                <c:pt idx="109">
                  <c:v>0.31992285478601162</c:v>
                </c:pt>
                <c:pt idx="110">
                  <c:v>0.31459416837012882</c:v>
                </c:pt>
                <c:pt idx="111">
                  <c:v>0.34250737952481464</c:v>
                </c:pt>
                <c:pt idx="112">
                  <c:v>0.36186603866528638</c:v>
                </c:pt>
                <c:pt idx="113">
                  <c:v>0.34973864776515518</c:v>
                </c:pt>
                <c:pt idx="114">
                  <c:v>0.33733671350080641</c:v>
                </c:pt>
                <c:pt idx="115">
                  <c:v>0.36336129137900508</c:v>
                </c:pt>
                <c:pt idx="116">
                  <c:v>0.34740455180009988</c:v>
                </c:pt>
                <c:pt idx="117">
                  <c:v>0.33681690542914505</c:v>
                </c:pt>
                <c:pt idx="118">
                  <c:v>0.34384046948449043</c:v>
                </c:pt>
                <c:pt idx="119">
                  <c:v>0.37212711146610028</c:v>
                </c:pt>
                <c:pt idx="120">
                  <c:v>0.33436031172213687</c:v>
                </c:pt>
                <c:pt idx="121">
                  <c:v>0.33492831996266914</c:v>
                </c:pt>
                <c:pt idx="122">
                  <c:v>0.34407087424284893</c:v>
                </c:pt>
                <c:pt idx="123">
                  <c:v>0.38379556182825725</c:v>
                </c:pt>
                <c:pt idx="124">
                  <c:v>0.39165881565580779</c:v>
                </c:pt>
                <c:pt idx="125">
                  <c:v>0.36771885591697545</c:v>
                </c:pt>
                <c:pt idx="126">
                  <c:v>0.35759205463657923</c:v>
                </c:pt>
                <c:pt idx="127">
                  <c:v>0.34730731770157308</c:v>
                </c:pt>
                <c:pt idx="128">
                  <c:v>0.46808725618551944</c:v>
                </c:pt>
                <c:pt idx="129">
                  <c:v>0.49255646871517988</c:v>
                </c:pt>
                <c:pt idx="130">
                  <c:v>0.45224640737016258</c:v>
                </c:pt>
                <c:pt idx="131">
                  <c:v>0.43226074028411132</c:v>
                </c:pt>
                <c:pt idx="132">
                  <c:v>0.37331531947144764</c:v>
                </c:pt>
                <c:pt idx="133">
                  <c:v>0.40671231150501952</c:v>
                </c:pt>
                <c:pt idx="134">
                  <c:v>0.37051681469291436</c:v>
                </c:pt>
                <c:pt idx="135">
                  <c:v>0.37669487193601991</c:v>
                </c:pt>
                <c:pt idx="136">
                  <c:v>0.38841060946798506</c:v>
                </c:pt>
                <c:pt idx="137">
                  <c:v>0.37104098534029806</c:v>
                </c:pt>
                <c:pt idx="138">
                  <c:v>0.38600968688288889</c:v>
                </c:pt>
                <c:pt idx="139">
                  <c:v>0.34613932138002884</c:v>
                </c:pt>
                <c:pt idx="140">
                  <c:v>0.35110198949781873</c:v>
                </c:pt>
                <c:pt idx="141">
                  <c:v>0.3076982023192355</c:v>
                </c:pt>
                <c:pt idx="142">
                  <c:v>0.3632382448234463</c:v>
                </c:pt>
                <c:pt idx="143">
                  <c:v>0.39683952145564394</c:v>
                </c:pt>
                <c:pt idx="144">
                  <c:v>0.38661347663643697</c:v>
                </c:pt>
                <c:pt idx="145">
                  <c:v>0.36246709681561434</c:v>
                </c:pt>
                <c:pt idx="146">
                  <c:v>0.33523431544758558</c:v>
                </c:pt>
                <c:pt idx="147">
                  <c:v>0.33024853543277882</c:v>
                </c:pt>
                <c:pt idx="148">
                  <c:v>0.35797187384625823</c:v>
                </c:pt>
                <c:pt idx="149">
                  <c:v>0.38449247090283523</c:v>
                </c:pt>
                <c:pt idx="150">
                  <c:v>0.36422447341538211</c:v>
                </c:pt>
                <c:pt idx="151">
                  <c:v>0.39955590140225217</c:v>
                </c:pt>
                <c:pt idx="152">
                  <c:v>0.39482540592310655</c:v>
                </c:pt>
                <c:pt idx="153">
                  <c:v>0.35745370348291022</c:v>
                </c:pt>
                <c:pt idx="154">
                  <c:v>0.39641983101468858</c:v>
                </c:pt>
                <c:pt idx="155">
                  <c:v>0.33527762784462006</c:v>
                </c:pt>
                <c:pt idx="156">
                  <c:v>0.34426818751142407</c:v>
                </c:pt>
                <c:pt idx="157">
                  <c:v>0.43824874947697356</c:v>
                </c:pt>
                <c:pt idx="158">
                  <c:v>0.39538305967712167</c:v>
                </c:pt>
                <c:pt idx="159">
                  <c:v>0.36051234923354364</c:v>
                </c:pt>
                <c:pt idx="160">
                  <c:v>0.39997039194978418</c:v>
                </c:pt>
                <c:pt idx="161">
                  <c:v>0.35844620142516032</c:v>
                </c:pt>
                <c:pt idx="162">
                  <c:v>0.39876229201064101</c:v>
                </c:pt>
                <c:pt idx="163">
                  <c:v>0.41484468711026251</c:v>
                </c:pt>
                <c:pt idx="164">
                  <c:v>0.41701123808295237</c:v>
                </c:pt>
                <c:pt idx="165">
                  <c:v>0.41436175889855381</c:v>
                </c:pt>
                <c:pt idx="166">
                  <c:v>0.38944269871490517</c:v>
                </c:pt>
                <c:pt idx="167">
                  <c:v>0.38583777882396503</c:v>
                </c:pt>
                <c:pt idx="168">
                  <c:v>0.32173503409233917</c:v>
                </c:pt>
                <c:pt idx="169">
                  <c:v>0.37632422077469491</c:v>
                </c:pt>
                <c:pt idx="170">
                  <c:v>0.3822122488865391</c:v>
                </c:pt>
                <c:pt idx="171">
                  <c:v>0.39196634337503555</c:v>
                </c:pt>
                <c:pt idx="172">
                  <c:v>0.34074789325842697</c:v>
                </c:pt>
                <c:pt idx="173">
                  <c:v>0.43639029229992504</c:v>
                </c:pt>
                <c:pt idx="174">
                  <c:v>0.47775724024062305</c:v>
                </c:pt>
                <c:pt idx="175">
                  <c:v>0.46504571095117675</c:v>
                </c:pt>
                <c:pt idx="176">
                  <c:v>0.42651261199023943</c:v>
                </c:pt>
                <c:pt idx="177">
                  <c:v>0.38913416326065736</c:v>
                </c:pt>
                <c:pt idx="178">
                  <c:v>0.39395133024001122</c:v>
                </c:pt>
                <c:pt idx="179">
                  <c:v>0.43107353163219087</c:v>
                </c:pt>
                <c:pt idx="180">
                  <c:v>0.36221412758751481</c:v>
                </c:pt>
                <c:pt idx="181">
                  <c:v>0.40727316901888932</c:v>
                </c:pt>
                <c:pt idx="182">
                  <c:v>0.42430812503139181</c:v>
                </c:pt>
                <c:pt idx="183">
                  <c:v>0.43103172460681677</c:v>
                </c:pt>
                <c:pt idx="184">
                  <c:v>0.37928919700672997</c:v>
                </c:pt>
                <c:pt idx="185">
                  <c:v>0.40408977450082517</c:v>
                </c:pt>
                <c:pt idx="186">
                  <c:v>0.41518729821768235</c:v>
                </c:pt>
                <c:pt idx="187">
                  <c:v>0.4202393460267016</c:v>
                </c:pt>
                <c:pt idx="188">
                  <c:v>0.4301293045194724</c:v>
                </c:pt>
                <c:pt idx="189">
                  <c:v>0.43886967436825708</c:v>
                </c:pt>
                <c:pt idx="190">
                  <c:v>0.43482830203393541</c:v>
                </c:pt>
                <c:pt idx="191">
                  <c:v>0.36158246733940325</c:v>
                </c:pt>
                <c:pt idx="192">
                  <c:v>0.31237953986267436</c:v>
                </c:pt>
                <c:pt idx="193">
                  <c:v>0.38349069673266789</c:v>
                </c:pt>
                <c:pt idx="194">
                  <c:v>0.37303047615295293</c:v>
                </c:pt>
                <c:pt idx="195">
                  <c:v>0.35035876558752738</c:v>
                </c:pt>
                <c:pt idx="196">
                  <c:v>0.43380689435581327</c:v>
                </c:pt>
                <c:pt idx="197">
                  <c:v>0.32208547043408287</c:v>
                </c:pt>
                <c:pt idx="198">
                  <c:v>0.37708183407011431</c:v>
                </c:pt>
                <c:pt idx="199">
                  <c:v>0.42975965283186834</c:v>
                </c:pt>
                <c:pt idx="200">
                  <c:v>0.31573079893375888</c:v>
                </c:pt>
                <c:pt idx="201">
                  <c:v>0.35584246702582312</c:v>
                </c:pt>
                <c:pt idx="202">
                  <c:v>0.4615113411570993</c:v>
                </c:pt>
                <c:pt idx="203">
                  <c:v>0.36249943243173821</c:v>
                </c:pt>
                <c:pt idx="204">
                  <c:v>0.40789633529054542</c:v>
                </c:pt>
                <c:pt idx="205">
                  <c:v>0.42387531283699931</c:v>
                </c:pt>
                <c:pt idx="206">
                  <c:v>0.44530487181661893</c:v>
                </c:pt>
                <c:pt idx="207">
                  <c:v>0.44012846138298223</c:v>
                </c:pt>
                <c:pt idx="208">
                  <c:v>0.36809696980261447</c:v>
                </c:pt>
                <c:pt idx="209">
                  <c:v>0.43576489402840674</c:v>
                </c:pt>
                <c:pt idx="210">
                  <c:v>0.36009242441764272</c:v>
                </c:pt>
                <c:pt idx="211">
                  <c:v>0.44752663782982516</c:v>
                </c:pt>
                <c:pt idx="212">
                  <c:v>0.39198035464889297</c:v>
                </c:pt>
                <c:pt idx="213">
                  <c:v>0.39294911358460938</c:v>
                </c:pt>
                <c:pt idx="214">
                  <c:v>0.45411948373667332</c:v>
                </c:pt>
                <c:pt idx="215">
                  <c:v>0.41641867207362704</c:v>
                </c:pt>
                <c:pt idx="216">
                  <c:v>0.35782735864309134</c:v>
                </c:pt>
                <c:pt idx="217">
                  <c:v>0.29377989475050681</c:v>
                </c:pt>
                <c:pt idx="218">
                  <c:v>0.35029975182080647</c:v>
                </c:pt>
                <c:pt idx="219">
                  <c:v>0.38065795822090381</c:v>
                </c:pt>
                <c:pt idx="220">
                  <c:v>0.42098894491418726</c:v>
                </c:pt>
                <c:pt idx="221">
                  <c:v>0.40014232369102543</c:v>
                </c:pt>
                <c:pt idx="222">
                  <c:v>0.35577662342782851</c:v>
                </c:pt>
                <c:pt idx="223">
                  <c:v>0.39154368022067237</c:v>
                </c:pt>
                <c:pt idx="224">
                  <c:v>0.37314279546464429</c:v>
                </c:pt>
                <c:pt idx="225">
                  <c:v>0.3982690589361802</c:v>
                </c:pt>
                <c:pt idx="226">
                  <c:v>0.37671167289093188</c:v>
                </c:pt>
                <c:pt idx="227">
                  <c:v>0.42657490400308518</c:v>
                </c:pt>
                <c:pt idx="228">
                  <c:v>0.29023689112334211</c:v>
                </c:pt>
                <c:pt idx="229">
                  <c:v>0.36022858634448407</c:v>
                </c:pt>
                <c:pt idx="230">
                  <c:v>0.42164764688485074</c:v>
                </c:pt>
                <c:pt idx="231">
                  <c:v>0.32784620653787222</c:v>
                </c:pt>
                <c:pt idx="232">
                  <c:v>5.3608155842425335E-2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7.3092014998016007E-3</c:v>
                </c:pt>
                <c:pt idx="238">
                  <c:v>0</c:v>
                </c:pt>
                <c:pt idx="239">
                  <c:v>0</c:v>
                </c:pt>
              </c:numCache>
            </c:numRef>
          </c:val>
        </c:ser>
        <c:ser>
          <c:idx val="36"/>
          <c:order val="36"/>
          <c:tx>
            <c:strRef>
              <c:f>ratio_data_2!$A$38</c:f>
              <c:strCache>
                <c:ptCount val="1"/>
                <c:pt idx="0">
                  <c:v>360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ratio_data_2!$B$38:$IG$38</c:f>
              <c:numCache>
                <c:formatCode>General</c:formatCode>
                <c:ptCount val="2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8.6054168725881331E-3</c:v>
                </c:pt>
                <c:pt idx="9">
                  <c:v>1.4709039884105849E-2</c:v>
                </c:pt>
                <c:pt idx="10">
                  <c:v>4.1328664689752957E-2</c:v>
                </c:pt>
                <c:pt idx="11">
                  <c:v>1.1835733808353737E-2</c:v>
                </c:pt>
                <c:pt idx="12">
                  <c:v>1.2371826667267924E-2</c:v>
                </c:pt>
                <c:pt idx="13">
                  <c:v>7.4354681484277976E-3</c:v>
                </c:pt>
                <c:pt idx="14">
                  <c:v>4.2717024982445962E-3</c:v>
                </c:pt>
                <c:pt idx="15">
                  <c:v>4.2200607400477872E-3</c:v>
                </c:pt>
                <c:pt idx="16">
                  <c:v>1.2875425975996726E-2</c:v>
                </c:pt>
                <c:pt idx="17">
                  <c:v>1.1672721127637307E-2</c:v>
                </c:pt>
                <c:pt idx="18">
                  <c:v>1.3258297785854038E-3</c:v>
                </c:pt>
                <c:pt idx="19">
                  <c:v>7.8105714082792503E-3</c:v>
                </c:pt>
                <c:pt idx="20">
                  <c:v>1.4105224227970949E-2</c:v>
                </c:pt>
                <c:pt idx="21">
                  <c:v>2.8650423617065386E-2</c:v>
                </c:pt>
                <c:pt idx="22">
                  <c:v>3.4043483584334712E-2</c:v>
                </c:pt>
                <c:pt idx="23">
                  <c:v>0.13931590648999301</c:v>
                </c:pt>
                <c:pt idx="24">
                  <c:v>0.17732817312368288</c:v>
                </c:pt>
                <c:pt idx="25">
                  <c:v>0.17244733300269147</c:v>
                </c:pt>
                <c:pt idx="26">
                  <c:v>0.36464306287942588</c:v>
                </c:pt>
                <c:pt idx="27">
                  <c:v>0.61687849238523196</c:v>
                </c:pt>
                <c:pt idx="28">
                  <c:v>0.78325303028953663</c:v>
                </c:pt>
                <c:pt idx="29">
                  <c:v>0.84563393907412965</c:v>
                </c:pt>
                <c:pt idx="30">
                  <c:v>0.84559541971647612</c:v>
                </c:pt>
                <c:pt idx="31">
                  <c:v>0.85994807312296762</c:v>
                </c:pt>
                <c:pt idx="32">
                  <c:v>0.80695281828379284</c:v>
                </c:pt>
                <c:pt idx="33">
                  <c:v>0.58243510991163772</c:v>
                </c:pt>
                <c:pt idx="34">
                  <c:v>0.53420863972470867</c:v>
                </c:pt>
                <c:pt idx="35">
                  <c:v>0.29283093743672811</c:v>
                </c:pt>
                <c:pt idx="36">
                  <c:v>0.1990553708366167</c:v>
                </c:pt>
                <c:pt idx="37">
                  <c:v>0.14405468584260336</c:v>
                </c:pt>
                <c:pt idx="38">
                  <c:v>2.4745439497203005E-2</c:v>
                </c:pt>
                <c:pt idx="39">
                  <c:v>4.1832731519550097E-3</c:v>
                </c:pt>
                <c:pt idx="40">
                  <c:v>3.0522176260916502E-2</c:v>
                </c:pt>
                <c:pt idx="41">
                  <c:v>1.4792748652621264E-2</c:v>
                </c:pt>
                <c:pt idx="42">
                  <c:v>2.9155485517789986E-2</c:v>
                </c:pt>
                <c:pt idx="43">
                  <c:v>1.364675912308507E-2</c:v>
                </c:pt>
                <c:pt idx="44">
                  <c:v>4.3168004050387334E-3</c:v>
                </c:pt>
                <c:pt idx="45">
                  <c:v>0</c:v>
                </c:pt>
                <c:pt idx="46">
                  <c:v>2.1980632444003115E-2</c:v>
                </c:pt>
                <c:pt idx="47">
                  <c:v>2.4017113102373219E-3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1.6601512018054983E-2</c:v>
                </c:pt>
                <c:pt idx="56">
                  <c:v>1.2241833909683701E-3</c:v>
                </c:pt>
                <c:pt idx="57">
                  <c:v>1.6908727031740962E-2</c:v>
                </c:pt>
                <c:pt idx="58">
                  <c:v>4.4204077302544331E-2</c:v>
                </c:pt>
                <c:pt idx="59">
                  <c:v>2.2487842317226968E-2</c:v>
                </c:pt>
                <c:pt idx="60">
                  <c:v>6.9052253523385024E-2</c:v>
                </c:pt>
                <c:pt idx="61">
                  <c:v>0.16714700862585913</c:v>
                </c:pt>
                <c:pt idx="62">
                  <c:v>0.20578705543442125</c:v>
                </c:pt>
                <c:pt idx="63">
                  <c:v>0.22327265331498228</c:v>
                </c:pt>
                <c:pt idx="64">
                  <c:v>0.23438899267562199</c:v>
                </c:pt>
                <c:pt idx="65">
                  <c:v>0.29392722233555446</c:v>
                </c:pt>
                <c:pt idx="66">
                  <c:v>0.36141295843319415</c:v>
                </c:pt>
                <c:pt idx="67">
                  <c:v>0.50993099426572053</c:v>
                </c:pt>
                <c:pt idx="68">
                  <c:v>0.47401884269451605</c:v>
                </c:pt>
                <c:pt idx="69">
                  <c:v>0.29656122490396131</c:v>
                </c:pt>
                <c:pt idx="70">
                  <c:v>0.27870497539281686</c:v>
                </c:pt>
                <c:pt idx="71">
                  <c:v>0.29275912569175649</c:v>
                </c:pt>
                <c:pt idx="72">
                  <c:v>0.31408793363300647</c:v>
                </c:pt>
                <c:pt idx="73">
                  <c:v>0.31194206463957702</c:v>
                </c:pt>
                <c:pt idx="74">
                  <c:v>0.34376788402094682</c:v>
                </c:pt>
                <c:pt idx="75">
                  <c:v>0.31978582175413806</c:v>
                </c:pt>
                <c:pt idx="76">
                  <c:v>0.31234039055058482</c:v>
                </c:pt>
                <c:pt idx="77">
                  <c:v>0.32521268985887075</c:v>
                </c:pt>
                <c:pt idx="78">
                  <c:v>0.36667595381658052</c:v>
                </c:pt>
                <c:pt idx="79">
                  <c:v>0.31078228694112681</c:v>
                </c:pt>
                <c:pt idx="80">
                  <c:v>0.2791014555061675</c:v>
                </c:pt>
                <c:pt idx="81">
                  <c:v>0.26755990334921886</c:v>
                </c:pt>
                <c:pt idx="82">
                  <c:v>0.29251560505392682</c:v>
                </c:pt>
                <c:pt idx="83">
                  <c:v>0.28494181700853333</c:v>
                </c:pt>
                <c:pt idx="84">
                  <c:v>0.29284900342478032</c:v>
                </c:pt>
                <c:pt idx="85">
                  <c:v>0.29810429661119475</c:v>
                </c:pt>
                <c:pt idx="86">
                  <c:v>0.30132238575025533</c:v>
                </c:pt>
                <c:pt idx="87">
                  <c:v>0.28761038942790756</c:v>
                </c:pt>
                <c:pt idx="88">
                  <c:v>0.34384165683018875</c:v>
                </c:pt>
                <c:pt idx="89">
                  <c:v>0.31681436721074491</c:v>
                </c:pt>
                <c:pt idx="90">
                  <c:v>0.32420372654765051</c:v>
                </c:pt>
                <c:pt idx="91">
                  <c:v>0.3263534633412733</c:v>
                </c:pt>
                <c:pt idx="92">
                  <c:v>0.30000104208187112</c:v>
                </c:pt>
                <c:pt idx="93">
                  <c:v>0.32174721403205891</c:v>
                </c:pt>
                <c:pt idx="94">
                  <c:v>0.34688465183487016</c:v>
                </c:pt>
                <c:pt idx="95">
                  <c:v>0.34740013370275152</c:v>
                </c:pt>
                <c:pt idx="96">
                  <c:v>0.34703827608726712</c:v>
                </c:pt>
                <c:pt idx="97">
                  <c:v>0.35932571553275228</c:v>
                </c:pt>
                <c:pt idx="98">
                  <c:v>0.33538015868842996</c:v>
                </c:pt>
                <c:pt idx="99">
                  <c:v>0.3221402456487053</c:v>
                </c:pt>
                <c:pt idx="100">
                  <c:v>0.32678715442837603</c:v>
                </c:pt>
                <c:pt idx="101">
                  <c:v>0.33594729802607581</c:v>
                </c:pt>
                <c:pt idx="102">
                  <c:v>0.3571956962038233</c:v>
                </c:pt>
                <c:pt idx="103">
                  <c:v>0.33448486797712218</c:v>
                </c:pt>
                <c:pt idx="104">
                  <c:v>0.32427488600253968</c:v>
                </c:pt>
                <c:pt idx="105">
                  <c:v>0.33495511238903275</c:v>
                </c:pt>
                <c:pt idx="106">
                  <c:v>0.3462789565323795</c:v>
                </c:pt>
                <c:pt idx="107">
                  <c:v>0.33373819971680663</c:v>
                </c:pt>
                <c:pt idx="108">
                  <c:v>0.30581608954590961</c:v>
                </c:pt>
                <c:pt idx="109">
                  <c:v>0.32675506419717332</c:v>
                </c:pt>
                <c:pt idx="110">
                  <c:v>0.32736118281972904</c:v>
                </c:pt>
                <c:pt idx="111">
                  <c:v>0.33461286372293253</c:v>
                </c:pt>
                <c:pt idx="112">
                  <c:v>0.34901227414002062</c:v>
                </c:pt>
                <c:pt idx="113">
                  <c:v>0.36126301294933877</c:v>
                </c:pt>
                <c:pt idx="114">
                  <c:v>0.33344567935909386</c:v>
                </c:pt>
                <c:pt idx="115">
                  <c:v>0.35377647734113632</c:v>
                </c:pt>
                <c:pt idx="116">
                  <c:v>0.36383480434196047</c:v>
                </c:pt>
                <c:pt idx="117">
                  <c:v>0.34838204519401761</c:v>
                </c:pt>
                <c:pt idx="118">
                  <c:v>0.35300448379558053</c:v>
                </c:pt>
                <c:pt idx="119">
                  <c:v>0.35081471434060352</c:v>
                </c:pt>
                <c:pt idx="120">
                  <c:v>0.33721145433743882</c:v>
                </c:pt>
                <c:pt idx="121">
                  <c:v>0.34404960765872628</c:v>
                </c:pt>
                <c:pt idx="122">
                  <c:v>0.39074755345659773</c:v>
                </c:pt>
                <c:pt idx="123">
                  <c:v>0.38325377117620141</c:v>
                </c:pt>
                <c:pt idx="124">
                  <c:v>0.38286093684766292</c:v>
                </c:pt>
                <c:pt idx="125">
                  <c:v>0.36209600978157841</c:v>
                </c:pt>
                <c:pt idx="126">
                  <c:v>0.36420092055538394</c:v>
                </c:pt>
                <c:pt idx="127">
                  <c:v>0.37057853149667541</c:v>
                </c:pt>
                <c:pt idx="128">
                  <c:v>0.47035421199704097</c:v>
                </c:pt>
                <c:pt idx="129">
                  <c:v>0.4450109234473853</c:v>
                </c:pt>
                <c:pt idx="130">
                  <c:v>0.49059003378595439</c:v>
                </c:pt>
                <c:pt idx="131">
                  <c:v>0.42063163233193179</c:v>
                </c:pt>
                <c:pt idx="132">
                  <c:v>0.40446389849825032</c:v>
                </c:pt>
                <c:pt idx="133">
                  <c:v>0.40757402507796947</c:v>
                </c:pt>
                <c:pt idx="134">
                  <c:v>0.39975242324635885</c:v>
                </c:pt>
                <c:pt idx="135">
                  <c:v>0.38027783897771672</c:v>
                </c:pt>
                <c:pt idx="136">
                  <c:v>0.38596601889089416</c:v>
                </c:pt>
                <c:pt idx="137">
                  <c:v>0.40468764841845295</c:v>
                </c:pt>
                <c:pt idx="138">
                  <c:v>0.33705280034699442</c:v>
                </c:pt>
                <c:pt idx="139">
                  <c:v>0.34185259478461294</c:v>
                </c:pt>
                <c:pt idx="140">
                  <c:v>0.3841036054771283</c:v>
                </c:pt>
                <c:pt idx="141">
                  <c:v>0.37591395600461824</c:v>
                </c:pt>
                <c:pt idx="142">
                  <c:v>0.38256501565567325</c:v>
                </c:pt>
                <c:pt idx="143">
                  <c:v>0.38709246526585694</c:v>
                </c:pt>
                <c:pt idx="144">
                  <c:v>0.38453745909544312</c:v>
                </c:pt>
                <c:pt idx="145">
                  <c:v>0.36142796953997991</c:v>
                </c:pt>
                <c:pt idx="146">
                  <c:v>0.37681761027238198</c:v>
                </c:pt>
                <c:pt idx="147">
                  <c:v>0.39645412996881929</c:v>
                </c:pt>
                <c:pt idx="148">
                  <c:v>0.4140069395952089</c:v>
                </c:pt>
                <c:pt idx="149">
                  <c:v>0.3916709911779982</c:v>
                </c:pt>
                <c:pt idx="150">
                  <c:v>0.34633446910512533</c:v>
                </c:pt>
                <c:pt idx="151">
                  <c:v>0.37269996123530236</c:v>
                </c:pt>
                <c:pt idx="152">
                  <c:v>0.44475335404977123</c:v>
                </c:pt>
                <c:pt idx="153">
                  <c:v>0.38626798409759056</c:v>
                </c:pt>
                <c:pt idx="154">
                  <c:v>0.45293282621065611</c:v>
                </c:pt>
                <c:pt idx="155">
                  <c:v>0.39133465228909148</c:v>
                </c:pt>
                <c:pt idx="156">
                  <c:v>0.42358128763316388</c:v>
                </c:pt>
                <c:pt idx="157">
                  <c:v>0.32523040097196548</c:v>
                </c:pt>
                <c:pt idx="158">
                  <c:v>0.41560479765164754</c:v>
                </c:pt>
                <c:pt idx="159">
                  <c:v>0.33829617112667465</c:v>
                </c:pt>
                <c:pt idx="160">
                  <c:v>0.37213894893738231</c:v>
                </c:pt>
                <c:pt idx="161">
                  <c:v>0.374633324620255</c:v>
                </c:pt>
                <c:pt idx="162">
                  <c:v>0.38377318263198895</c:v>
                </c:pt>
                <c:pt idx="163">
                  <c:v>0.36390953560764977</c:v>
                </c:pt>
                <c:pt idx="164">
                  <c:v>0.36863392196090222</c:v>
                </c:pt>
                <c:pt idx="165">
                  <c:v>0.33104910809388138</c:v>
                </c:pt>
                <c:pt idx="166">
                  <c:v>0.31182695684888539</c:v>
                </c:pt>
                <c:pt idx="167">
                  <c:v>0.32685004645563182</c:v>
                </c:pt>
                <c:pt idx="168">
                  <c:v>0.31493470283738739</c:v>
                </c:pt>
                <c:pt idx="169">
                  <c:v>0.34486333370224193</c:v>
                </c:pt>
                <c:pt idx="170">
                  <c:v>0.37493560147866117</c:v>
                </c:pt>
                <c:pt idx="171">
                  <c:v>0.35710123042826714</c:v>
                </c:pt>
                <c:pt idx="172">
                  <c:v>0.37217054139175104</c:v>
                </c:pt>
                <c:pt idx="173">
                  <c:v>0.36897002051386502</c:v>
                </c:pt>
                <c:pt idx="174">
                  <c:v>0.3456451843752813</c:v>
                </c:pt>
                <c:pt idx="175">
                  <c:v>0.4946057941319158</c:v>
                </c:pt>
                <c:pt idx="176">
                  <c:v>0.40280832008047507</c:v>
                </c:pt>
                <c:pt idx="177">
                  <c:v>0.46613830074434032</c:v>
                </c:pt>
                <c:pt idx="178">
                  <c:v>0.4566839149520569</c:v>
                </c:pt>
                <c:pt idx="179">
                  <c:v>0.44118757776946393</c:v>
                </c:pt>
                <c:pt idx="180">
                  <c:v>0.43000574961712384</c:v>
                </c:pt>
                <c:pt idx="181">
                  <c:v>0.39153317372779273</c:v>
                </c:pt>
                <c:pt idx="182">
                  <c:v>0.48449804311960237</c:v>
                </c:pt>
                <c:pt idx="183">
                  <c:v>0.4890458882651928</c:v>
                </c:pt>
                <c:pt idx="184">
                  <c:v>0.33675876600421523</c:v>
                </c:pt>
                <c:pt idx="185">
                  <c:v>0.36942657675380519</c:v>
                </c:pt>
                <c:pt idx="186">
                  <c:v>0.39160044129471477</c:v>
                </c:pt>
                <c:pt idx="187">
                  <c:v>0.40124925316386945</c:v>
                </c:pt>
                <c:pt idx="188">
                  <c:v>0.33370298813928012</c:v>
                </c:pt>
                <c:pt idx="189">
                  <c:v>0.37236111921875448</c:v>
                </c:pt>
                <c:pt idx="190">
                  <c:v>0.36711739170592095</c:v>
                </c:pt>
                <c:pt idx="191">
                  <c:v>0.45241000494165107</c:v>
                </c:pt>
                <c:pt idx="192">
                  <c:v>0.36738059951235952</c:v>
                </c:pt>
                <c:pt idx="193">
                  <c:v>0.43630417682828365</c:v>
                </c:pt>
                <c:pt idx="194">
                  <c:v>0.39691944230000153</c:v>
                </c:pt>
                <c:pt idx="195">
                  <c:v>0.47207799391888633</c:v>
                </c:pt>
                <c:pt idx="196">
                  <c:v>0.47315132228010304</c:v>
                </c:pt>
                <c:pt idx="197">
                  <c:v>0.33624039553057988</c:v>
                </c:pt>
                <c:pt idx="198">
                  <c:v>0.42546928424246627</c:v>
                </c:pt>
                <c:pt idx="199">
                  <c:v>0.43828699441720498</c:v>
                </c:pt>
                <c:pt idx="200">
                  <c:v>0.39236681377017429</c:v>
                </c:pt>
                <c:pt idx="201">
                  <c:v>0.42728312247144712</c:v>
                </c:pt>
                <c:pt idx="202">
                  <c:v>0.49281660054928389</c:v>
                </c:pt>
                <c:pt idx="203">
                  <c:v>0.38315964779836037</c:v>
                </c:pt>
                <c:pt idx="204">
                  <c:v>0.5118605979187465</c:v>
                </c:pt>
                <c:pt idx="205">
                  <c:v>0.43042191880396147</c:v>
                </c:pt>
                <c:pt idx="206">
                  <c:v>0.37123303179062855</c:v>
                </c:pt>
                <c:pt idx="207">
                  <c:v>0.44796686283757542</c:v>
                </c:pt>
                <c:pt idx="208">
                  <c:v>0.40555802243651479</c:v>
                </c:pt>
                <c:pt idx="209">
                  <c:v>0.36582477739826036</c:v>
                </c:pt>
                <c:pt idx="210">
                  <c:v>0.37438800002546796</c:v>
                </c:pt>
                <c:pt idx="211">
                  <c:v>0.38216277931821996</c:v>
                </c:pt>
                <c:pt idx="212">
                  <c:v>0.2937703014215361</c:v>
                </c:pt>
                <c:pt idx="213">
                  <c:v>0.3578742984812624</c:v>
                </c:pt>
                <c:pt idx="214">
                  <c:v>0.44001494252063406</c:v>
                </c:pt>
                <c:pt idx="215">
                  <c:v>0.43001278744022137</c:v>
                </c:pt>
                <c:pt idx="216">
                  <c:v>0.34990607804168616</c:v>
                </c:pt>
                <c:pt idx="217">
                  <c:v>0.33872712119266946</c:v>
                </c:pt>
                <c:pt idx="218">
                  <c:v>0.4602759114815132</c:v>
                </c:pt>
                <c:pt idx="219">
                  <c:v>0.38951748167505418</c:v>
                </c:pt>
                <c:pt idx="220">
                  <c:v>0.35616509741221081</c:v>
                </c:pt>
                <c:pt idx="221">
                  <c:v>0.35508015059313774</c:v>
                </c:pt>
                <c:pt idx="222">
                  <c:v>0.42568344162012234</c:v>
                </c:pt>
                <c:pt idx="223">
                  <c:v>0.35378305703855861</c:v>
                </c:pt>
                <c:pt idx="224">
                  <c:v>0.34476394812729877</c:v>
                </c:pt>
                <c:pt idx="225">
                  <c:v>0.34084177330621518</c:v>
                </c:pt>
                <c:pt idx="226">
                  <c:v>0.3628448013627803</c:v>
                </c:pt>
                <c:pt idx="227">
                  <c:v>0.42487551142658242</c:v>
                </c:pt>
                <c:pt idx="228">
                  <c:v>0.38495441494988286</c:v>
                </c:pt>
                <c:pt idx="229">
                  <c:v>0.32702801018552263</c:v>
                </c:pt>
                <c:pt idx="230">
                  <c:v>0.38179457921979215</c:v>
                </c:pt>
                <c:pt idx="231">
                  <c:v>0.13585180997705887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</c:numCache>
            </c:numRef>
          </c:val>
        </c:ser>
        <c:ser>
          <c:idx val="37"/>
          <c:order val="37"/>
          <c:tx>
            <c:strRef>
              <c:f>ratio_data_2!$A$39</c:f>
              <c:strCache>
                <c:ptCount val="1"/>
                <c:pt idx="0">
                  <c:v>370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ratio_data_2!$B$39:$IG$39</c:f>
              <c:numCache>
                <c:formatCode>General</c:formatCode>
                <c:ptCount val="240"/>
                <c:pt idx="0">
                  <c:v>0</c:v>
                </c:pt>
                <c:pt idx="1">
                  <c:v>2.0047191847970846E-3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1.6102661763802515E-3</c:v>
                </c:pt>
                <c:pt idx="7">
                  <c:v>0</c:v>
                </c:pt>
                <c:pt idx="8">
                  <c:v>0</c:v>
                </c:pt>
                <c:pt idx="9">
                  <c:v>1.2314666562709686E-2</c:v>
                </c:pt>
                <c:pt idx="10">
                  <c:v>8.472407875333135E-2</c:v>
                </c:pt>
                <c:pt idx="11">
                  <c:v>1.3023104063963996E-2</c:v>
                </c:pt>
                <c:pt idx="12">
                  <c:v>7.4241628123119172E-3</c:v>
                </c:pt>
                <c:pt idx="13">
                  <c:v>0</c:v>
                </c:pt>
                <c:pt idx="14">
                  <c:v>0</c:v>
                </c:pt>
                <c:pt idx="15">
                  <c:v>4.9276956591960868E-3</c:v>
                </c:pt>
                <c:pt idx="16">
                  <c:v>0</c:v>
                </c:pt>
                <c:pt idx="17">
                  <c:v>1.0541464277988659E-2</c:v>
                </c:pt>
                <c:pt idx="18">
                  <c:v>1.267928985203526E-2</c:v>
                </c:pt>
                <c:pt idx="19">
                  <c:v>1.575996144164277E-2</c:v>
                </c:pt>
                <c:pt idx="20">
                  <c:v>4.7113876450359964E-2</c:v>
                </c:pt>
                <c:pt idx="21">
                  <c:v>6.2243320130807592E-2</c:v>
                </c:pt>
                <c:pt idx="22">
                  <c:v>7.6057824911995114E-2</c:v>
                </c:pt>
                <c:pt idx="23">
                  <c:v>0.17355384852780939</c:v>
                </c:pt>
                <c:pt idx="24">
                  <c:v>0.23727053132215506</c:v>
                </c:pt>
                <c:pt idx="25">
                  <c:v>0.25030730549695018</c:v>
                </c:pt>
                <c:pt idx="26">
                  <c:v>0.36373512865443125</c:v>
                </c:pt>
                <c:pt idx="27">
                  <c:v>0.51505533274342385</c:v>
                </c:pt>
                <c:pt idx="28">
                  <c:v>0.78476458481109757</c:v>
                </c:pt>
                <c:pt idx="29">
                  <c:v>0.79736134930387703</c:v>
                </c:pt>
                <c:pt idx="30">
                  <c:v>0.80992690741143125</c:v>
                </c:pt>
                <c:pt idx="31">
                  <c:v>0.81364587193248905</c:v>
                </c:pt>
                <c:pt idx="32">
                  <c:v>0.77862331373227378</c:v>
                </c:pt>
                <c:pt idx="33">
                  <c:v>0.54639658568614557</c:v>
                </c:pt>
                <c:pt idx="34">
                  <c:v>0.36137327044801681</c:v>
                </c:pt>
                <c:pt idx="35">
                  <c:v>0.21833727171145453</c:v>
                </c:pt>
                <c:pt idx="36">
                  <c:v>0.13288834107016853</c:v>
                </c:pt>
                <c:pt idx="37">
                  <c:v>8.3668933871794568E-2</c:v>
                </c:pt>
                <c:pt idx="38">
                  <c:v>1.2961537321087568E-2</c:v>
                </c:pt>
                <c:pt idx="39">
                  <c:v>6.0523918159723824E-3</c:v>
                </c:pt>
                <c:pt idx="40">
                  <c:v>1.2683733901544814E-2</c:v>
                </c:pt>
                <c:pt idx="41">
                  <c:v>1.5605356270259345E-2</c:v>
                </c:pt>
                <c:pt idx="42">
                  <c:v>1.013657392776454E-2</c:v>
                </c:pt>
                <c:pt idx="43">
                  <c:v>3.1955536298021816E-3</c:v>
                </c:pt>
                <c:pt idx="44">
                  <c:v>3.6141701367279895E-3</c:v>
                </c:pt>
                <c:pt idx="45">
                  <c:v>3.2976308648886309E-3</c:v>
                </c:pt>
                <c:pt idx="46">
                  <c:v>6.9270881897368847E-3</c:v>
                </c:pt>
                <c:pt idx="47">
                  <c:v>3.1513797704755685E-3</c:v>
                </c:pt>
                <c:pt idx="48">
                  <c:v>1.9745228981730357E-2</c:v>
                </c:pt>
                <c:pt idx="49">
                  <c:v>1.6690340207828796E-3</c:v>
                </c:pt>
                <c:pt idx="50">
                  <c:v>5.1664355597235354E-3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2.1442034248313396E-2</c:v>
                </c:pt>
                <c:pt idx="56">
                  <c:v>4.6843698278148114E-3</c:v>
                </c:pt>
                <c:pt idx="57">
                  <c:v>5.1187034044845219E-3</c:v>
                </c:pt>
                <c:pt idx="58">
                  <c:v>5.4038845901141878E-2</c:v>
                </c:pt>
                <c:pt idx="59">
                  <c:v>6.1520291052252332E-2</c:v>
                </c:pt>
                <c:pt idx="60">
                  <c:v>6.3340624624195194E-2</c:v>
                </c:pt>
                <c:pt idx="61">
                  <c:v>0.17571944480305493</c:v>
                </c:pt>
                <c:pt idx="62">
                  <c:v>0.16144737829888006</c:v>
                </c:pt>
                <c:pt idx="63">
                  <c:v>0.14567577773598167</c:v>
                </c:pt>
                <c:pt idx="64">
                  <c:v>0.17769461940241191</c:v>
                </c:pt>
                <c:pt idx="65">
                  <c:v>0.32199174026503247</c:v>
                </c:pt>
                <c:pt idx="66">
                  <c:v>0.38125052119679981</c:v>
                </c:pt>
                <c:pt idx="67">
                  <c:v>0.5462565174712849</c:v>
                </c:pt>
                <c:pt idx="68">
                  <c:v>0.48056726899581592</c:v>
                </c:pt>
                <c:pt idx="69">
                  <c:v>0.32148492254823391</c:v>
                </c:pt>
                <c:pt idx="70">
                  <c:v>0.30302472431377686</c:v>
                </c:pt>
                <c:pt idx="71">
                  <c:v>0.30368199044701688</c:v>
                </c:pt>
                <c:pt idx="72">
                  <c:v>0.30418367631605941</c:v>
                </c:pt>
                <c:pt idx="73">
                  <c:v>0.35390044645338176</c:v>
                </c:pt>
                <c:pt idx="74">
                  <c:v>0.35426851100832291</c:v>
                </c:pt>
                <c:pt idx="75">
                  <c:v>0.32166043995646526</c:v>
                </c:pt>
                <c:pt idx="76">
                  <c:v>0.34000098115991373</c:v>
                </c:pt>
                <c:pt idx="77">
                  <c:v>0.3211711365007312</c:v>
                </c:pt>
                <c:pt idx="78">
                  <c:v>0.34393596403229132</c:v>
                </c:pt>
                <c:pt idx="79">
                  <c:v>0.31938417064213254</c:v>
                </c:pt>
                <c:pt idx="80">
                  <c:v>0.3041426306148679</c:v>
                </c:pt>
                <c:pt idx="81">
                  <c:v>0.26740276347163061</c:v>
                </c:pt>
                <c:pt idx="82">
                  <c:v>0.30241858274067746</c:v>
                </c:pt>
                <c:pt idx="83">
                  <c:v>0.28926249556445566</c:v>
                </c:pt>
                <c:pt idx="84">
                  <c:v>0.30057893261800905</c:v>
                </c:pt>
                <c:pt idx="85">
                  <c:v>0.31248576779548526</c:v>
                </c:pt>
                <c:pt idx="86">
                  <c:v>0.28067816841613025</c:v>
                </c:pt>
                <c:pt idx="87">
                  <c:v>0.29328279781944533</c:v>
                </c:pt>
                <c:pt idx="88">
                  <c:v>0.32825639161517084</c:v>
                </c:pt>
                <c:pt idx="89">
                  <c:v>0.32883327961449338</c:v>
                </c:pt>
                <c:pt idx="90">
                  <c:v>0.35084515472873479</c:v>
                </c:pt>
                <c:pt idx="91">
                  <c:v>0.33279310642943133</c:v>
                </c:pt>
                <c:pt idx="92">
                  <c:v>0.31688040637633208</c:v>
                </c:pt>
                <c:pt idx="93">
                  <c:v>0.35134897527525244</c:v>
                </c:pt>
                <c:pt idx="94">
                  <c:v>0.34499064904016097</c:v>
                </c:pt>
                <c:pt idx="95">
                  <c:v>0.3393328692670225</c:v>
                </c:pt>
                <c:pt idx="96">
                  <c:v>0.34792963828303708</c:v>
                </c:pt>
                <c:pt idx="97">
                  <c:v>0.34470758062579177</c:v>
                </c:pt>
                <c:pt idx="98">
                  <c:v>0.33040317819541565</c:v>
                </c:pt>
                <c:pt idx="99">
                  <c:v>0.32399536797496858</c:v>
                </c:pt>
                <c:pt idx="100">
                  <c:v>0.33088509260655452</c:v>
                </c:pt>
                <c:pt idx="101">
                  <c:v>0.34216356357564687</c:v>
                </c:pt>
                <c:pt idx="102">
                  <c:v>0.31475767403047172</c:v>
                </c:pt>
                <c:pt idx="103">
                  <c:v>0.32724124495697321</c:v>
                </c:pt>
                <c:pt idx="104">
                  <c:v>0.339466933888176</c:v>
                </c:pt>
                <c:pt idx="105">
                  <c:v>0.33836895453522192</c:v>
                </c:pt>
                <c:pt idx="106">
                  <c:v>0.34471453013117026</c:v>
                </c:pt>
                <c:pt idx="107">
                  <c:v>0.33318470809584849</c:v>
                </c:pt>
                <c:pt idx="108">
                  <c:v>0.32616838058069886</c:v>
                </c:pt>
                <c:pt idx="109">
                  <c:v>0.32579913731924792</c:v>
                </c:pt>
                <c:pt idx="110">
                  <c:v>0.31028474239847342</c:v>
                </c:pt>
                <c:pt idx="111">
                  <c:v>0.35406848762441523</c:v>
                </c:pt>
                <c:pt idx="112">
                  <c:v>0.35910922261212275</c:v>
                </c:pt>
                <c:pt idx="113">
                  <c:v>0.33476979211934493</c:v>
                </c:pt>
                <c:pt idx="114">
                  <c:v>0.3419027753399283</c:v>
                </c:pt>
                <c:pt idx="115">
                  <c:v>0.3539303180172963</c:v>
                </c:pt>
                <c:pt idx="116">
                  <c:v>0.34910448033733532</c:v>
                </c:pt>
                <c:pt idx="117">
                  <c:v>0.34533770094058941</c:v>
                </c:pt>
                <c:pt idx="118">
                  <c:v>0.35131431863030282</c:v>
                </c:pt>
                <c:pt idx="119">
                  <c:v>0.33708934352987707</c:v>
                </c:pt>
                <c:pt idx="120">
                  <c:v>0.36715440860938858</c:v>
                </c:pt>
                <c:pt idx="121">
                  <c:v>0.38445462859221474</c:v>
                </c:pt>
                <c:pt idx="122">
                  <c:v>0.36689288487133981</c:v>
                </c:pt>
                <c:pt idx="123">
                  <c:v>0.36991574743451522</c:v>
                </c:pt>
                <c:pt idx="124">
                  <c:v>0.36912769336302798</c:v>
                </c:pt>
                <c:pt idx="125">
                  <c:v>0.40259699160378581</c:v>
                </c:pt>
                <c:pt idx="126">
                  <c:v>0.38310020038140291</c:v>
                </c:pt>
                <c:pt idx="127">
                  <c:v>0.37149943288016996</c:v>
                </c:pt>
                <c:pt idx="128">
                  <c:v>0.42600055707396944</c:v>
                </c:pt>
                <c:pt idx="129">
                  <c:v>0.48668373907126461</c:v>
                </c:pt>
                <c:pt idx="130">
                  <c:v>0.45145718365215681</c:v>
                </c:pt>
                <c:pt idx="131">
                  <c:v>0.44894372264534577</c:v>
                </c:pt>
                <c:pt idx="132">
                  <c:v>0.36802425094366892</c:v>
                </c:pt>
                <c:pt idx="133">
                  <c:v>0.4076897497016933</c:v>
                </c:pt>
                <c:pt idx="134">
                  <c:v>0.38803822502693952</c:v>
                </c:pt>
                <c:pt idx="135">
                  <c:v>0.34011140339695434</c:v>
                </c:pt>
                <c:pt idx="136">
                  <c:v>0.34240646027550348</c:v>
                </c:pt>
                <c:pt idx="137">
                  <c:v>0.35473095742661326</c:v>
                </c:pt>
                <c:pt idx="138">
                  <c:v>0.36244173802475532</c:v>
                </c:pt>
                <c:pt idx="139">
                  <c:v>0.37242188251900893</c:v>
                </c:pt>
                <c:pt idx="140">
                  <c:v>0.35642005964286805</c:v>
                </c:pt>
                <c:pt idx="141">
                  <c:v>0.40177685668269231</c:v>
                </c:pt>
                <c:pt idx="142">
                  <c:v>0.35561453524666187</c:v>
                </c:pt>
                <c:pt idx="143">
                  <c:v>0.33845393757812658</c:v>
                </c:pt>
                <c:pt idx="144">
                  <c:v>0.35499997962933538</c:v>
                </c:pt>
                <c:pt idx="145">
                  <c:v>0.4132278309219673</c:v>
                </c:pt>
                <c:pt idx="146">
                  <c:v>0.39785995313138323</c:v>
                </c:pt>
                <c:pt idx="147">
                  <c:v>0.33273093652470948</c:v>
                </c:pt>
                <c:pt idx="148">
                  <c:v>0.38624283538089016</c:v>
                </c:pt>
                <c:pt idx="149">
                  <c:v>0.34878878096319232</c:v>
                </c:pt>
                <c:pt idx="150">
                  <c:v>0.3354931958207279</c:v>
                </c:pt>
                <c:pt idx="151">
                  <c:v>0.33761150452470495</c:v>
                </c:pt>
                <c:pt idx="152">
                  <c:v>0.3048904991413699</c:v>
                </c:pt>
                <c:pt idx="153">
                  <c:v>0.40387757139550939</c:v>
                </c:pt>
                <c:pt idx="154">
                  <c:v>0.40212430344310984</c:v>
                </c:pt>
                <c:pt idx="155">
                  <c:v>0.43362893996750451</c:v>
                </c:pt>
                <c:pt idx="156">
                  <c:v>0.32377440269155527</c:v>
                </c:pt>
                <c:pt idx="157">
                  <c:v>0.39951096260876007</c:v>
                </c:pt>
                <c:pt idx="158">
                  <c:v>0.38995554075993238</c:v>
                </c:pt>
                <c:pt idx="159">
                  <c:v>0.34178112735803035</c:v>
                </c:pt>
                <c:pt idx="160">
                  <c:v>0.33180914084476776</c:v>
                </c:pt>
                <c:pt idx="161">
                  <c:v>0.3592521730148619</c:v>
                </c:pt>
                <c:pt idx="162">
                  <c:v>0.34346378384906079</c:v>
                </c:pt>
                <c:pt idx="163">
                  <c:v>0.44662586948823196</c:v>
                </c:pt>
                <c:pt idx="164">
                  <c:v>0.43071108081027748</c:v>
                </c:pt>
                <c:pt idx="165">
                  <c:v>0.36157479962074002</c:v>
                </c:pt>
                <c:pt idx="166">
                  <c:v>0.33352101489870217</c:v>
                </c:pt>
                <c:pt idx="167">
                  <c:v>0.29693926304933632</c:v>
                </c:pt>
                <c:pt idx="168">
                  <c:v>0.31308819436215396</c:v>
                </c:pt>
                <c:pt idx="169">
                  <c:v>0.34075312286576626</c:v>
                </c:pt>
                <c:pt idx="170">
                  <c:v>0.29260610596563508</c:v>
                </c:pt>
                <c:pt idx="171">
                  <c:v>0.33965277317606629</c:v>
                </c:pt>
                <c:pt idx="172">
                  <c:v>0.43985701075341088</c:v>
                </c:pt>
                <c:pt idx="173">
                  <c:v>0.41561132584056187</c:v>
                </c:pt>
                <c:pt idx="174">
                  <c:v>0.36378312149192277</c:v>
                </c:pt>
                <c:pt idx="175">
                  <c:v>0.37415439172659531</c:v>
                </c:pt>
                <c:pt idx="176">
                  <c:v>0.34837837759455359</c:v>
                </c:pt>
                <c:pt idx="177">
                  <c:v>0.35579968528061506</c:v>
                </c:pt>
                <c:pt idx="178">
                  <c:v>0.42990732739827092</c:v>
                </c:pt>
                <c:pt idx="179">
                  <c:v>0.33229328409018555</c:v>
                </c:pt>
                <c:pt idx="180">
                  <c:v>0.40145020698876382</c:v>
                </c:pt>
                <c:pt idx="181">
                  <c:v>0.39052280673225592</c:v>
                </c:pt>
                <c:pt idx="182">
                  <c:v>0.42560955410935747</c:v>
                </c:pt>
                <c:pt idx="183">
                  <c:v>0.41873593557609279</c:v>
                </c:pt>
                <c:pt idx="184">
                  <c:v>0.37882513932134237</c:v>
                </c:pt>
                <c:pt idx="185">
                  <c:v>0.41931259730073672</c:v>
                </c:pt>
                <c:pt idx="186">
                  <c:v>0.42484268316797252</c:v>
                </c:pt>
                <c:pt idx="187">
                  <c:v>0.36615396959400598</c:v>
                </c:pt>
                <c:pt idx="188">
                  <c:v>0.44539966616046939</c:v>
                </c:pt>
                <c:pt idx="189">
                  <c:v>0.43764133443946285</c:v>
                </c:pt>
                <c:pt idx="190">
                  <c:v>0.35569935623524135</c:v>
                </c:pt>
                <c:pt idx="191">
                  <c:v>0.30844310386302431</c:v>
                </c:pt>
                <c:pt idx="192">
                  <c:v>0.34800079269961492</c:v>
                </c:pt>
                <c:pt idx="193">
                  <c:v>0.29249395654609223</c:v>
                </c:pt>
                <c:pt idx="194">
                  <c:v>0.38544305407654816</c:v>
                </c:pt>
                <c:pt idx="195">
                  <c:v>0.27777405357417861</c:v>
                </c:pt>
                <c:pt idx="196">
                  <c:v>0.31477976631876492</c:v>
                </c:pt>
                <c:pt idx="197">
                  <c:v>0.34221938257724882</c:v>
                </c:pt>
                <c:pt idx="198">
                  <c:v>0.38762319539754059</c:v>
                </c:pt>
                <c:pt idx="199">
                  <c:v>0.38597313598003002</c:v>
                </c:pt>
                <c:pt idx="200">
                  <c:v>0.40573263963410572</c:v>
                </c:pt>
                <c:pt idx="201">
                  <c:v>0.50155831285582819</c:v>
                </c:pt>
                <c:pt idx="202">
                  <c:v>0.48613222722768962</c:v>
                </c:pt>
                <c:pt idx="203">
                  <c:v>0.44558563239855181</c:v>
                </c:pt>
                <c:pt idx="204">
                  <c:v>0.48871185992328747</c:v>
                </c:pt>
                <c:pt idx="205">
                  <c:v>0.6038624307087086</c:v>
                </c:pt>
                <c:pt idx="206">
                  <c:v>0.38331844803246617</c:v>
                </c:pt>
                <c:pt idx="207">
                  <c:v>0.38177523026083182</c:v>
                </c:pt>
                <c:pt idx="208">
                  <c:v>0.44675091319612725</c:v>
                </c:pt>
                <c:pt idx="209">
                  <c:v>0.49062023016829048</c:v>
                </c:pt>
                <c:pt idx="210">
                  <c:v>0.41865881267818211</c:v>
                </c:pt>
                <c:pt idx="211">
                  <c:v>0.51555691590890607</c:v>
                </c:pt>
                <c:pt idx="212">
                  <c:v>0.39702176073275169</c:v>
                </c:pt>
                <c:pt idx="213">
                  <c:v>0.30558992996305046</c:v>
                </c:pt>
                <c:pt idx="214">
                  <c:v>0.29050194111972638</c:v>
                </c:pt>
                <c:pt idx="215">
                  <c:v>0.26953326484417295</c:v>
                </c:pt>
                <c:pt idx="216">
                  <c:v>0.34337603974479297</c:v>
                </c:pt>
                <c:pt idx="217">
                  <c:v>0.42493827108251542</c:v>
                </c:pt>
                <c:pt idx="218">
                  <c:v>0.39639252693685489</c:v>
                </c:pt>
                <c:pt idx="219">
                  <c:v>0.49846590958686587</c:v>
                </c:pt>
                <c:pt idx="220">
                  <c:v>0.52420402567617774</c:v>
                </c:pt>
                <c:pt idx="221">
                  <c:v>0.40473115068254473</c:v>
                </c:pt>
                <c:pt idx="222">
                  <c:v>0.45974883271614875</c:v>
                </c:pt>
                <c:pt idx="223">
                  <c:v>0.43934660082023835</c:v>
                </c:pt>
                <c:pt idx="224">
                  <c:v>0.41027969781635582</c:v>
                </c:pt>
                <c:pt idx="225">
                  <c:v>0.36212677593064208</c:v>
                </c:pt>
                <c:pt idx="226">
                  <c:v>0.31284580336946793</c:v>
                </c:pt>
                <c:pt idx="227">
                  <c:v>0.45357052995219382</c:v>
                </c:pt>
                <c:pt idx="228">
                  <c:v>0.41078569977128981</c:v>
                </c:pt>
                <c:pt idx="229">
                  <c:v>0.37202478911385661</c:v>
                </c:pt>
                <c:pt idx="230">
                  <c:v>0.22308225396733436</c:v>
                </c:pt>
                <c:pt idx="231">
                  <c:v>0.25972888966610441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</c:numCache>
            </c:numRef>
          </c:val>
        </c:ser>
        <c:ser>
          <c:idx val="38"/>
          <c:order val="38"/>
          <c:tx>
            <c:strRef>
              <c:f>ratio_data_2!$A$40</c:f>
              <c:strCache>
                <c:ptCount val="1"/>
                <c:pt idx="0">
                  <c:v>380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ratio_data_2!$B$40:$IG$40</c:f>
              <c:numCache>
                <c:formatCode>General</c:formatCode>
                <c:ptCount val="240"/>
                <c:pt idx="0">
                  <c:v>2.323231141217626E-3</c:v>
                </c:pt>
                <c:pt idx="1">
                  <c:v>2.566819307508995E-2</c:v>
                </c:pt>
                <c:pt idx="2">
                  <c:v>3.5106540437125581E-3</c:v>
                </c:pt>
                <c:pt idx="3">
                  <c:v>6.2977245159817523E-3</c:v>
                </c:pt>
                <c:pt idx="4">
                  <c:v>5.1303389193569221E-3</c:v>
                </c:pt>
                <c:pt idx="5">
                  <c:v>1.9149012161221005E-2</c:v>
                </c:pt>
                <c:pt idx="6">
                  <c:v>2.2117897455652031E-2</c:v>
                </c:pt>
                <c:pt idx="7">
                  <c:v>1.2153784325792625E-2</c:v>
                </c:pt>
                <c:pt idx="8">
                  <c:v>4.0448814788364846E-4</c:v>
                </c:pt>
                <c:pt idx="9">
                  <c:v>2.9323843618270693E-3</c:v>
                </c:pt>
                <c:pt idx="10">
                  <c:v>4.6595196899439403E-2</c:v>
                </c:pt>
                <c:pt idx="11">
                  <c:v>1.4280042386317141E-2</c:v>
                </c:pt>
                <c:pt idx="12">
                  <c:v>0</c:v>
                </c:pt>
                <c:pt idx="13">
                  <c:v>1.5150570305498017E-4</c:v>
                </c:pt>
                <c:pt idx="14">
                  <c:v>0</c:v>
                </c:pt>
                <c:pt idx="15">
                  <c:v>3.6116420558572046E-2</c:v>
                </c:pt>
                <c:pt idx="16">
                  <c:v>1.8545734982927865E-2</c:v>
                </c:pt>
                <c:pt idx="17">
                  <c:v>3.0469816388534212E-2</c:v>
                </c:pt>
                <c:pt idx="18">
                  <c:v>1.9089730015535045E-2</c:v>
                </c:pt>
                <c:pt idx="19">
                  <c:v>7.5021337013664952E-2</c:v>
                </c:pt>
                <c:pt idx="20">
                  <c:v>0.1742525841267562</c:v>
                </c:pt>
                <c:pt idx="21">
                  <c:v>0.12057790294972334</c:v>
                </c:pt>
                <c:pt idx="22">
                  <c:v>0.17952722376584324</c:v>
                </c:pt>
                <c:pt idx="23">
                  <c:v>0.22895473961721671</c:v>
                </c:pt>
                <c:pt idx="24">
                  <c:v>0.38790387327404635</c:v>
                </c:pt>
                <c:pt idx="25">
                  <c:v>0.35983008111679032</c:v>
                </c:pt>
                <c:pt idx="26">
                  <c:v>0.39463788902521285</c:v>
                </c:pt>
                <c:pt idx="27">
                  <c:v>0.49952294132122416</c:v>
                </c:pt>
                <c:pt idx="28">
                  <c:v>0.89358121031290638</c:v>
                </c:pt>
                <c:pt idx="29">
                  <c:v>0.83923623563487648</c:v>
                </c:pt>
                <c:pt idx="30">
                  <c:v>0.81397668211827612</c:v>
                </c:pt>
                <c:pt idx="31">
                  <c:v>0.78577192673170471</c:v>
                </c:pt>
                <c:pt idx="32">
                  <c:v>0.79545712703573757</c:v>
                </c:pt>
                <c:pt idx="33">
                  <c:v>0.37401906972367804</c:v>
                </c:pt>
                <c:pt idx="34">
                  <c:v>0.2989786540593295</c:v>
                </c:pt>
                <c:pt idx="35">
                  <c:v>0.12965292808661813</c:v>
                </c:pt>
                <c:pt idx="36">
                  <c:v>6.4052391557959512E-2</c:v>
                </c:pt>
                <c:pt idx="37">
                  <c:v>6.9108277516487113E-2</c:v>
                </c:pt>
                <c:pt idx="38">
                  <c:v>3.3661011821340701E-2</c:v>
                </c:pt>
                <c:pt idx="39">
                  <c:v>2.5777692173421123E-3</c:v>
                </c:pt>
                <c:pt idx="40">
                  <c:v>3.4528520058699284E-3</c:v>
                </c:pt>
                <c:pt idx="41">
                  <c:v>0</c:v>
                </c:pt>
                <c:pt idx="42">
                  <c:v>4.6817961616379099E-2</c:v>
                </c:pt>
                <c:pt idx="43">
                  <c:v>1.0508044700564855E-3</c:v>
                </c:pt>
                <c:pt idx="44">
                  <c:v>1.9435230395930762E-2</c:v>
                </c:pt>
                <c:pt idx="45">
                  <c:v>2.6270982693588636E-2</c:v>
                </c:pt>
                <c:pt idx="46">
                  <c:v>5.5624245405356959E-2</c:v>
                </c:pt>
                <c:pt idx="47">
                  <c:v>1.6853195037326081E-2</c:v>
                </c:pt>
                <c:pt idx="48">
                  <c:v>1.7741549050357245E-2</c:v>
                </c:pt>
                <c:pt idx="49">
                  <c:v>2.265854258917642E-2</c:v>
                </c:pt>
                <c:pt idx="50">
                  <c:v>3.7443235071367945E-2</c:v>
                </c:pt>
                <c:pt idx="51">
                  <c:v>4.1803030615139206E-4</c:v>
                </c:pt>
                <c:pt idx="52">
                  <c:v>0</c:v>
                </c:pt>
                <c:pt idx="53">
                  <c:v>2.0074758460170716E-2</c:v>
                </c:pt>
                <c:pt idx="54">
                  <c:v>2.2813477748955195E-2</c:v>
                </c:pt>
                <c:pt idx="55">
                  <c:v>3.952016032427464E-2</c:v>
                </c:pt>
                <c:pt idx="56">
                  <c:v>4.4903391506718709E-2</c:v>
                </c:pt>
                <c:pt idx="57">
                  <c:v>3.2560393570440681E-2</c:v>
                </c:pt>
                <c:pt idx="58">
                  <c:v>2.6496096770972796E-2</c:v>
                </c:pt>
                <c:pt idx="59">
                  <c:v>0.11348116971927301</c:v>
                </c:pt>
                <c:pt idx="60">
                  <c:v>0.11194212558936648</c:v>
                </c:pt>
                <c:pt idx="61">
                  <c:v>0.11099189329596101</c:v>
                </c:pt>
                <c:pt idx="62">
                  <c:v>0.10113971301732086</c:v>
                </c:pt>
                <c:pt idx="63">
                  <c:v>7.3802548204673968E-2</c:v>
                </c:pt>
                <c:pt idx="64">
                  <c:v>0.14130235574415292</c:v>
                </c:pt>
                <c:pt idx="65">
                  <c:v>0.28649565883769695</c:v>
                </c:pt>
                <c:pt idx="66">
                  <c:v>0.36632692942382283</c:v>
                </c:pt>
                <c:pt idx="67">
                  <c:v>0.58335239220266288</c:v>
                </c:pt>
                <c:pt idx="68">
                  <c:v>0.50271577877405227</c:v>
                </c:pt>
                <c:pt idx="69">
                  <c:v>0.34603460759112314</c:v>
                </c:pt>
                <c:pt idx="70">
                  <c:v>0.30319943873865646</c:v>
                </c:pt>
                <c:pt idx="71">
                  <c:v>0.31693598268130507</c:v>
                </c:pt>
                <c:pt idx="72">
                  <c:v>0.30122183451710677</c:v>
                </c:pt>
                <c:pt idx="73">
                  <c:v>0.33239951436485976</c:v>
                </c:pt>
                <c:pt idx="74">
                  <c:v>0.35695768674978817</c:v>
                </c:pt>
                <c:pt idx="75">
                  <c:v>0.32449119724159331</c:v>
                </c:pt>
                <c:pt idx="76">
                  <c:v>0.34094539452569805</c:v>
                </c:pt>
                <c:pt idx="77">
                  <c:v>0.34966588770981305</c:v>
                </c:pt>
                <c:pt idx="78">
                  <c:v>0.34468112911657078</c:v>
                </c:pt>
                <c:pt idx="79">
                  <c:v>0.33598715378200561</c:v>
                </c:pt>
                <c:pt idx="80">
                  <c:v>0.30966779032963737</c:v>
                </c:pt>
                <c:pt idx="81">
                  <c:v>0.28927563262001393</c:v>
                </c:pt>
                <c:pt idx="82">
                  <c:v>0.30411261940673706</c:v>
                </c:pt>
                <c:pt idx="83">
                  <c:v>0.31606213408017281</c:v>
                </c:pt>
                <c:pt idx="84">
                  <c:v>0.30456464486852231</c:v>
                </c:pt>
                <c:pt idx="85">
                  <c:v>0.30220243129048296</c:v>
                </c:pt>
                <c:pt idx="86">
                  <c:v>0.28320710376334007</c:v>
                </c:pt>
                <c:pt idx="87">
                  <c:v>0.28910251741800791</c:v>
                </c:pt>
                <c:pt idx="88">
                  <c:v>0.32805356669318481</c:v>
                </c:pt>
                <c:pt idx="89">
                  <c:v>0.30356894821120217</c:v>
                </c:pt>
                <c:pt idx="90">
                  <c:v>0.33346134002102978</c:v>
                </c:pt>
                <c:pt idx="91">
                  <c:v>0.32131864018392647</c:v>
                </c:pt>
                <c:pt idx="92">
                  <c:v>0.33274338503220535</c:v>
                </c:pt>
                <c:pt idx="93">
                  <c:v>0.35041268563894579</c:v>
                </c:pt>
                <c:pt idx="94">
                  <c:v>0.34434908955385557</c:v>
                </c:pt>
                <c:pt idx="95">
                  <c:v>0.33832857791643778</c:v>
                </c:pt>
                <c:pt idx="96">
                  <c:v>0.34448766393873037</c:v>
                </c:pt>
                <c:pt idx="97">
                  <c:v>0.32327350159888191</c:v>
                </c:pt>
                <c:pt idx="98">
                  <c:v>0.34123278287668685</c:v>
                </c:pt>
                <c:pt idx="99">
                  <c:v>0.32221664348558382</c:v>
                </c:pt>
                <c:pt idx="100">
                  <c:v>0.32228313163042732</c:v>
                </c:pt>
                <c:pt idx="101">
                  <c:v>0.34812062827644635</c:v>
                </c:pt>
                <c:pt idx="102">
                  <c:v>0.31093612925007064</c:v>
                </c:pt>
                <c:pt idx="103">
                  <c:v>0.3480426438387873</c:v>
                </c:pt>
                <c:pt idx="104">
                  <c:v>0.35333752256099776</c:v>
                </c:pt>
                <c:pt idx="105">
                  <c:v>0.32034429065317038</c:v>
                </c:pt>
                <c:pt idx="106">
                  <c:v>0.33625475357228646</c:v>
                </c:pt>
                <c:pt idx="107">
                  <c:v>0.34244399526670488</c:v>
                </c:pt>
                <c:pt idx="108">
                  <c:v>0.33290966624633933</c:v>
                </c:pt>
                <c:pt idx="109">
                  <c:v>0.33617440764909207</c:v>
                </c:pt>
                <c:pt idx="110">
                  <c:v>0.33640598473709743</c:v>
                </c:pt>
                <c:pt idx="111">
                  <c:v>0.34718245136984877</c:v>
                </c:pt>
                <c:pt idx="112">
                  <c:v>0.34584544196285033</c:v>
                </c:pt>
                <c:pt idx="113">
                  <c:v>0.34219352663957009</c:v>
                </c:pt>
                <c:pt idx="114">
                  <c:v>0.33316713696229588</c:v>
                </c:pt>
                <c:pt idx="115">
                  <c:v>0.33506625782369137</c:v>
                </c:pt>
                <c:pt idx="116">
                  <c:v>0.32317960174008686</c:v>
                </c:pt>
                <c:pt idx="117">
                  <c:v>0.34520062246274918</c:v>
                </c:pt>
                <c:pt idx="118">
                  <c:v>0.34357598425252611</c:v>
                </c:pt>
                <c:pt idx="119">
                  <c:v>0.36659552689344432</c:v>
                </c:pt>
                <c:pt idx="120">
                  <c:v>0.3505716591566348</c:v>
                </c:pt>
                <c:pt idx="121">
                  <c:v>0.35420433098670584</c:v>
                </c:pt>
                <c:pt idx="122">
                  <c:v>0.35938045329074819</c:v>
                </c:pt>
                <c:pt idx="123">
                  <c:v>0.3501118350331433</c:v>
                </c:pt>
                <c:pt idx="124">
                  <c:v>0.37416051168811387</c:v>
                </c:pt>
                <c:pt idx="125">
                  <c:v>0.34515031530700802</c:v>
                </c:pt>
                <c:pt idx="126">
                  <c:v>0.37420231397083686</c:v>
                </c:pt>
                <c:pt idx="127">
                  <c:v>0.40229107750317589</c:v>
                </c:pt>
                <c:pt idx="128">
                  <c:v>0.45903670435186666</c:v>
                </c:pt>
                <c:pt idx="129">
                  <c:v>0.44022991481759577</c:v>
                </c:pt>
                <c:pt idx="130">
                  <c:v>0.41668792892517681</c:v>
                </c:pt>
                <c:pt idx="131">
                  <c:v>0.41611263287229638</c:v>
                </c:pt>
                <c:pt idx="132">
                  <c:v>0.3981422388734584</c:v>
                </c:pt>
                <c:pt idx="133">
                  <c:v>0.39748937630616415</c:v>
                </c:pt>
                <c:pt idx="134">
                  <c:v>0.39703413273807048</c:v>
                </c:pt>
                <c:pt idx="135">
                  <c:v>0.34543392774805931</c:v>
                </c:pt>
                <c:pt idx="136">
                  <c:v>0.3412316338015135</c:v>
                </c:pt>
                <c:pt idx="137">
                  <c:v>0.37482313170609288</c:v>
                </c:pt>
                <c:pt idx="138">
                  <c:v>0.35317685904075191</c:v>
                </c:pt>
                <c:pt idx="139">
                  <c:v>0.37861263813204754</c:v>
                </c:pt>
                <c:pt idx="140">
                  <c:v>0.36236209958913262</c:v>
                </c:pt>
                <c:pt idx="141">
                  <c:v>0.40127296350509084</c:v>
                </c:pt>
                <c:pt idx="142">
                  <c:v>0.35048043226679282</c:v>
                </c:pt>
                <c:pt idx="143">
                  <c:v>0.37206163160434425</c:v>
                </c:pt>
                <c:pt idx="144">
                  <c:v>0.37262235717318681</c:v>
                </c:pt>
                <c:pt idx="145">
                  <c:v>0.37684276160551738</c:v>
                </c:pt>
                <c:pt idx="146">
                  <c:v>0.37373417311685525</c:v>
                </c:pt>
                <c:pt idx="147">
                  <c:v>0.37186066895559916</c:v>
                </c:pt>
                <c:pt idx="148">
                  <c:v>0.37710211533976939</c:v>
                </c:pt>
                <c:pt idx="149">
                  <c:v>0.38972368898946841</c:v>
                </c:pt>
                <c:pt idx="150">
                  <c:v>0.3095571240015616</c:v>
                </c:pt>
                <c:pt idx="151">
                  <c:v>0.3264394050382074</c:v>
                </c:pt>
                <c:pt idx="152">
                  <c:v>0.41803180895281161</c:v>
                </c:pt>
                <c:pt idx="153">
                  <c:v>0.44230528999004093</c:v>
                </c:pt>
                <c:pt idx="154">
                  <c:v>0.36847835614668872</c:v>
                </c:pt>
                <c:pt idx="155">
                  <c:v>0.37804591153046957</c:v>
                </c:pt>
                <c:pt idx="156">
                  <c:v>0.38801691123941745</c:v>
                </c:pt>
                <c:pt idx="157">
                  <c:v>0.41075990218270747</c:v>
                </c:pt>
                <c:pt idx="158">
                  <c:v>0.45746873150925393</c:v>
                </c:pt>
                <c:pt idx="159">
                  <c:v>0.41071066151209107</c:v>
                </c:pt>
                <c:pt idx="160">
                  <c:v>0.41608660458788543</c:v>
                </c:pt>
                <c:pt idx="161">
                  <c:v>0.33845461741982341</c:v>
                </c:pt>
                <c:pt idx="162">
                  <c:v>0.32675433989914743</c:v>
                </c:pt>
                <c:pt idx="163">
                  <c:v>0.33904465717479065</c:v>
                </c:pt>
                <c:pt idx="164">
                  <c:v>0.35280888007545269</c:v>
                </c:pt>
                <c:pt idx="165">
                  <c:v>0.28840058065668084</c:v>
                </c:pt>
                <c:pt idx="166">
                  <c:v>0.28889373196230378</c:v>
                </c:pt>
                <c:pt idx="167">
                  <c:v>0.34275673595780887</c:v>
                </c:pt>
                <c:pt idx="168">
                  <c:v>0.33296050770392965</c:v>
                </c:pt>
                <c:pt idx="169">
                  <c:v>0.32685082964533052</c:v>
                </c:pt>
                <c:pt idx="170">
                  <c:v>0.34094257352810137</c:v>
                </c:pt>
                <c:pt idx="171">
                  <c:v>0.41533664224957156</c:v>
                </c:pt>
                <c:pt idx="172">
                  <c:v>0.3474158222459649</c:v>
                </c:pt>
                <c:pt idx="173">
                  <c:v>0.31916383860450781</c:v>
                </c:pt>
                <c:pt idx="174">
                  <c:v>0.42652036159551227</c:v>
                </c:pt>
                <c:pt idx="175">
                  <c:v>0.3605374460054141</c:v>
                </c:pt>
                <c:pt idx="176">
                  <c:v>0.37749235968065548</c:v>
                </c:pt>
                <c:pt idx="177">
                  <c:v>0.35505640145700701</c:v>
                </c:pt>
                <c:pt idx="178">
                  <c:v>0.33775752499366091</c:v>
                </c:pt>
                <c:pt idx="179">
                  <c:v>0.37187716767779183</c:v>
                </c:pt>
                <c:pt idx="180">
                  <c:v>0.40213617750561392</c:v>
                </c:pt>
                <c:pt idx="181">
                  <c:v>0.38749947712309002</c:v>
                </c:pt>
                <c:pt idx="182">
                  <c:v>0.43796631425898841</c:v>
                </c:pt>
                <c:pt idx="183">
                  <c:v>0.37266274977041502</c:v>
                </c:pt>
                <c:pt idx="184">
                  <c:v>0.38963680007370138</c:v>
                </c:pt>
                <c:pt idx="185">
                  <c:v>0.4752068026115947</c:v>
                </c:pt>
                <c:pt idx="186">
                  <c:v>0.40469828063536084</c:v>
                </c:pt>
                <c:pt idx="187">
                  <c:v>0.46137118345106287</c:v>
                </c:pt>
                <c:pt idx="188">
                  <c:v>0.34629998644775617</c:v>
                </c:pt>
                <c:pt idx="189">
                  <c:v>0.39708662807540329</c:v>
                </c:pt>
                <c:pt idx="190">
                  <c:v>0.35735845956749246</c:v>
                </c:pt>
                <c:pt idx="191">
                  <c:v>0.344401435709762</c:v>
                </c:pt>
                <c:pt idx="192">
                  <c:v>0.38258510023200903</c:v>
                </c:pt>
                <c:pt idx="193">
                  <c:v>0.41480486474167377</c:v>
                </c:pt>
                <c:pt idx="194">
                  <c:v>0.37284171766930446</c:v>
                </c:pt>
                <c:pt idx="195">
                  <c:v>0.39512968304698565</c:v>
                </c:pt>
                <c:pt idx="196">
                  <c:v>0.46497955243880812</c:v>
                </c:pt>
                <c:pt idx="197">
                  <c:v>0.39577564157489237</c:v>
                </c:pt>
                <c:pt idx="198">
                  <c:v>0.34830496202717243</c:v>
                </c:pt>
                <c:pt idx="199">
                  <c:v>0.29926268490387037</c:v>
                </c:pt>
                <c:pt idx="200">
                  <c:v>0.40494445677942431</c:v>
                </c:pt>
                <c:pt idx="201">
                  <c:v>0.35868671232729205</c:v>
                </c:pt>
                <c:pt idx="202">
                  <c:v>0.4099668057460894</c:v>
                </c:pt>
                <c:pt idx="203">
                  <c:v>0.49256100345434639</c:v>
                </c:pt>
                <c:pt idx="204">
                  <c:v>0.54291641576659389</c:v>
                </c:pt>
                <c:pt idx="205">
                  <c:v>0.49098324946742838</c:v>
                </c:pt>
                <c:pt idx="206">
                  <c:v>0.37688975386742762</c:v>
                </c:pt>
                <c:pt idx="207">
                  <c:v>0.32225695437378588</c:v>
                </c:pt>
                <c:pt idx="208">
                  <c:v>0.41243051397386604</c:v>
                </c:pt>
                <c:pt idx="209">
                  <c:v>0.4494771165572593</c:v>
                </c:pt>
                <c:pt idx="210">
                  <c:v>0.41321485962756432</c:v>
                </c:pt>
                <c:pt idx="211">
                  <c:v>0.52040062798575348</c:v>
                </c:pt>
                <c:pt idx="212">
                  <c:v>0.47316928846588258</c:v>
                </c:pt>
                <c:pt idx="213">
                  <c:v>0.43017136408801182</c:v>
                </c:pt>
                <c:pt idx="214">
                  <c:v>0.33445892916795944</c:v>
                </c:pt>
                <c:pt idx="215">
                  <c:v>0.31392035779962429</c:v>
                </c:pt>
                <c:pt idx="216">
                  <c:v>0.31019335295462702</c:v>
                </c:pt>
                <c:pt idx="217">
                  <c:v>0.46685386594645989</c:v>
                </c:pt>
                <c:pt idx="218">
                  <c:v>0.4218548967928536</c:v>
                </c:pt>
                <c:pt idx="219">
                  <c:v>0.46685135651509363</c:v>
                </c:pt>
                <c:pt idx="220">
                  <c:v>0.42800062729696448</c:v>
                </c:pt>
                <c:pt idx="221">
                  <c:v>0.37599572803361858</c:v>
                </c:pt>
                <c:pt idx="222">
                  <c:v>0.3377701582043659</c:v>
                </c:pt>
                <c:pt idx="223">
                  <c:v>0.39706215303248565</c:v>
                </c:pt>
                <c:pt idx="224">
                  <c:v>0.44598320439194938</c:v>
                </c:pt>
                <c:pt idx="225">
                  <c:v>0.42345944565816951</c:v>
                </c:pt>
                <c:pt idx="226">
                  <c:v>0.35564619855712953</c:v>
                </c:pt>
                <c:pt idx="227">
                  <c:v>0.43814482869847732</c:v>
                </c:pt>
                <c:pt idx="228">
                  <c:v>0.45228364424667694</c:v>
                </c:pt>
                <c:pt idx="229">
                  <c:v>0.41756801357914164</c:v>
                </c:pt>
                <c:pt idx="230">
                  <c:v>0.4028827190348091</c:v>
                </c:pt>
                <c:pt idx="231">
                  <c:v>0.41187936922830426</c:v>
                </c:pt>
                <c:pt idx="232">
                  <c:v>0.17061522888314026</c:v>
                </c:pt>
                <c:pt idx="233">
                  <c:v>8.2680141920828912E-2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</c:numCache>
            </c:numRef>
          </c:val>
        </c:ser>
        <c:ser>
          <c:idx val="39"/>
          <c:order val="39"/>
          <c:tx>
            <c:strRef>
              <c:f>ratio_data_2!$A$41</c:f>
              <c:strCache>
                <c:ptCount val="1"/>
                <c:pt idx="0">
                  <c:v>390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ratio_data_2!$B$41:$IG$41</c:f>
              <c:numCache>
                <c:formatCode>General</c:formatCode>
                <c:ptCount val="240"/>
                <c:pt idx="0">
                  <c:v>5.8548900566018089E-3</c:v>
                </c:pt>
                <c:pt idx="1">
                  <c:v>3.3514722845264695E-2</c:v>
                </c:pt>
                <c:pt idx="2">
                  <c:v>3.4147830890210791E-2</c:v>
                </c:pt>
                <c:pt idx="3">
                  <c:v>2.5066290308784541E-2</c:v>
                </c:pt>
                <c:pt idx="4">
                  <c:v>6.0216454540466834E-2</c:v>
                </c:pt>
                <c:pt idx="5">
                  <c:v>3.4939895461859313E-2</c:v>
                </c:pt>
                <c:pt idx="6">
                  <c:v>2.0435154675992401E-2</c:v>
                </c:pt>
                <c:pt idx="7">
                  <c:v>3.2428198363018398E-2</c:v>
                </c:pt>
                <c:pt idx="8">
                  <c:v>2.1860569661933286E-2</c:v>
                </c:pt>
                <c:pt idx="9">
                  <c:v>1.9903744013989283E-2</c:v>
                </c:pt>
                <c:pt idx="10">
                  <c:v>1.7712438328888521E-2</c:v>
                </c:pt>
                <c:pt idx="11">
                  <c:v>3.3962821226195469E-2</c:v>
                </c:pt>
                <c:pt idx="12">
                  <c:v>2.6274880223608375E-2</c:v>
                </c:pt>
                <c:pt idx="13">
                  <c:v>4.8510383952734944E-2</c:v>
                </c:pt>
                <c:pt idx="14">
                  <c:v>4.0114995592203974E-2</c:v>
                </c:pt>
                <c:pt idx="15">
                  <c:v>5.1796427739570862E-2</c:v>
                </c:pt>
                <c:pt idx="16">
                  <c:v>5.0030959007868997E-2</c:v>
                </c:pt>
                <c:pt idx="17">
                  <c:v>2.8784399039255677E-2</c:v>
                </c:pt>
                <c:pt idx="18">
                  <c:v>7.1458170764516757E-2</c:v>
                </c:pt>
                <c:pt idx="19">
                  <c:v>0.13965357272330667</c:v>
                </c:pt>
                <c:pt idx="20">
                  <c:v>0.16474258729205901</c:v>
                </c:pt>
                <c:pt idx="21">
                  <c:v>0.17566864397960238</c:v>
                </c:pt>
                <c:pt idx="22">
                  <c:v>0.26813790326220188</c:v>
                </c:pt>
                <c:pt idx="23">
                  <c:v>0.35481464873762164</c:v>
                </c:pt>
                <c:pt idx="24">
                  <c:v>0.30386513895952388</c:v>
                </c:pt>
                <c:pt idx="25">
                  <c:v>0.29547118067961337</c:v>
                </c:pt>
                <c:pt idx="26">
                  <c:v>0.3478169088414319</c:v>
                </c:pt>
                <c:pt idx="27">
                  <c:v>0.50412784133418664</c:v>
                </c:pt>
                <c:pt idx="28">
                  <c:v>0.80452412560297559</c:v>
                </c:pt>
                <c:pt idx="29">
                  <c:v>0.74358520138789963</c:v>
                </c:pt>
                <c:pt idx="30">
                  <c:v>0.6807825431468274</c:v>
                </c:pt>
                <c:pt idx="31">
                  <c:v>0.74300753259536811</c:v>
                </c:pt>
                <c:pt idx="32">
                  <c:v>0.62925557908454244</c:v>
                </c:pt>
                <c:pt idx="33">
                  <c:v>0.28085812939866883</c:v>
                </c:pt>
                <c:pt idx="34">
                  <c:v>0.27493737065679119</c:v>
                </c:pt>
                <c:pt idx="35">
                  <c:v>0.12072469874833018</c:v>
                </c:pt>
                <c:pt idx="36">
                  <c:v>8.2378220210331088E-2</c:v>
                </c:pt>
                <c:pt idx="37">
                  <c:v>8.8312913898200937E-2</c:v>
                </c:pt>
                <c:pt idx="38">
                  <c:v>4.0502368830824614E-2</c:v>
                </c:pt>
                <c:pt idx="39">
                  <c:v>2.2439745203972922E-2</c:v>
                </c:pt>
                <c:pt idx="40">
                  <c:v>2.8338005502777392E-2</c:v>
                </c:pt>
                <c:pt idx="41">
                  <c:v>1.6328471208693771E-2</c:v>
                </c:pt>
                <c:pt idx="42">
                  <c:v>2.6014127286688442E-2</c:v>
                </c:pt>
                <c:pt idx="43">
                  <c:v>2.2101611364806591E-2</c:v>
                </c:pt>
                <c:pt idx="44">
                  <c:v>5.1846797727981307E-2</c:v>
                </c:pt>
                <c:pt idx="45">
                  <c:v>3.2434857472909619E-2</c:v>
                </c:pt>
                <c:pt idx="46">
                  <c:v>1.6174415013959005E-2</c:v>
                </c:pt>
                <c:pt idx="47">
                  <c:v>4.0143344289612547E-2</c:v>
                </c:pt>
                <c:pt idx="48">
                  <c:v>2.473222081323799E-2</c:v>
                </c:pt>
                <c:pt idx="49">
                  <c:v>3.0176279612438493E-2</c:v>
                </c:pt>
                <c:pt idx="50">
                  <c:v>5.6174077066689455E-2</c:v>
                </c:pt>
                <c:pt idx="51">
                  <c:v>1.623148277875883E-2</c:v>
                </c:pt>
                <c:pt idx="52">
                  <c:v>9.5967490831135836E-3</c:v>
                </c:pt>
                <c:pt idx="53">
                  <c:v>7.6612075542115118E-2</c:v>
                </c:pt>
                <c:pt idx="54">
                  <c:v>9.3095060694396492E-2</c:v>
                </c:pt>
                <c:pt idx="55">
                  <c:v>5.7218980271472097E-2</c:v>
                </c:pt>
                <c:pt idx="56">
                  <c:v>2.7409721559417861E-2</c:v>
                </c:pt>
                <c:pt idx="57">
                  <c:v>9.4668017108882632E-2</c:v>
                </c:pt>
                <c:pt idx="58">
                  <c:v>0.13459210252215101</c:v>
                </c:pt>
                <c:pt idx="59">
                  <c:v>0.12269902833404375</c:v>
                </c:pt>
                <c:pt idx="60">
                  <c:v>3.9122259031392964E-2</c:v>
                </c:pt>
                <c:pt idx="61">
                  <c:v>3.24556822022182E-2</c:v>
                </c:pt>
                <c:pt idx="62">
                  <c:v>0.16700380771061388</c:v>
                </c:pt>
                <c:pt idx="63">
                  <c:v>9.3244391497426277E-2</c:v>
                </c:pt>
                <c:pt idx="64">
                  <c:v>7.1684778094969787E-2</c:v>
                </c:pt>
                <c:pt idx="65">
                  <c:v>0.12714379912571983</c:v>
                </c:pt>
                <c:pt idx="66">
                  <c:v>0.36827186123668626</c:v>
                </c:pt>
                <c:pt idx="67">
                  <c:v>0.53543346991316043</c:v>
                </c:pt>
                <c:pt idx="68">
                  <c:v>0.48497763807865735</c:v>
                </c:pt>
                <c:pt idx="69">
                  <c:v>0.34930714276385388</c:v>
                </c:pt>
                <c:pt idx="70">
                  <c:v>0.31598966385918753</c:v>
                </c:pt>
                <c:pt idx="71">
                  <c:v>0.30691506836457033</c:v>
                </c:pt>
                <c:pt idx="72">
                  <c:v>0.31725515140419053</c:v>
                </c:pt>
                <c:pt idx="73">
                  <c:v>0.37886324250229281</c:v>
                </c:pt>
                <c:pt idx="74">
                  <c:v>0.35990991411937368</c:v>
                </c:pt>
                <c:pt idx="75">
                  <c:v>0.36408644192171591</c:v>
                </c:pt>
                <c:pt idx="76">
                  <c:v>0.38293769865084215</c:v>
                </c:pt>
                <c:pt idx="77">
                  <c:v>0.37297923416542211</c:v>
                </c:pt>
                <c:pt idx="78">
                  <c:v>0.35616453172488716</c:v>
                </c:pt>
                <c:pt idx="79">
                  <c:v>0.31210322012278496</c:v>
                </c:pt>
                <c:pt idx="80">
                  <c:v>0.31123430450141654</c:v>
                </c:pt>
                <c:pt idx="81">
                  <c:v>0.33064857917343565</c:v>
                </c:pt>
                <c:pt idx="82">
                  <c:v>0.30654964565836934</c:v>
                </c:pt>
                <c:pt idx="83">
                  <c:v>0.33565857188806808</c:v>
                </c:pt>
                <c:pt idx="84">
                  <c:v>0.31207872126830244</c:v>
                </c:pt>
                <c:pt idx="85">
                  <c:v>0.2886631380156478</c:v>
                </c:pt>
                <c:pt idx="86">
                  <c:v>0.2848983496323948</c:v>
                </c:pt>
                <c:pt idx="87">
                  <c:v>0.3120235056030804</c:v>
                </c:pt>
                <c:pt idx="88">
                  <c:v>0.31004635770286504</c:v>
                </c:pt>
                <c:pt idx="89">
                  <c:v>0.31524401806480634</c:v>
                </c:pt>
                <c:pt idx="90">
                  <c:v>0.32594866156255042</c:v>
                </c:pt>
                <c:pt idx="91">
                  <c:v>0.32891828356899855</c:v>
                </c:pt>
                <c:pt idx="92">
                  <c:v>0.34670110384197633</c:v>
                </c:pt>
                <c:pt idx="93">
                  <c:v>0.34358997666878782</c:v>
                </c:pt>
                <c:pt idx="94">
                  <c:v>0.3667816039261213</c:v>
                </c:pt>
                <c:pt idx="95">
                  <c:v>0.33630264432529994</c:v>
                </c:pt>
                <c:pt idx="96">
                  <c:v>0.34581340648367048</c:v>
                </c:pt>
                <c:pt idx="97">
                  <c:v>0.33117074609259861</c:v>
                </c:pt>
                <c:pt idx="98">
                  <c:v>0.3290250272976975</c:v>
                </c:pt>
                <c:pt idx="99">
                  <c:v>0.3399954005402584</c:v>
                </c:pt>
                <c:pt idx="100">
                  <c:v>0.329812501947364</c:v>
                </c:pt>
                <c:pt idx="101">
                  <c:v>0.34451557622865603</c:v>
                </c:pt>
                <c:pt idx="102">
                  <c:v>0.33316765222560946</c:v>
                </c:pt>
                <c:pt idx="103">
                  <c:v>0.34656330023686088</c:v>
                </c:pt>
                <c:pt idx="104">
                  <c:v>0.35298367449111351</c:v>
                </c:pt>
                <c:pt idx="105">
                  <c:v>0.33610226429911527</c:v>
                </c:pt>
                <c:pt idx="106">
                  <c:v>0.35006413724763125</c:v>
                </c:pt>
                <c:pt idx="107">
                  <c:v>0.34584573576347682</c:v>
                </c:pt>
                <c:pt idx="108">
                  <c:v>0.34198621363680204</c:v>
                </c:pt>
                <c:pt idx="109">
                  <c:v>0.34599158744365588</c:v>
                </c:pt>
                <c:pt idx="110">
                  <c:v>0.33438066524910914</c:v>
                </c:pt>
                <c:pt idx="111">
                  <c:v>0.34447495782175591</c:v>
                </c:pt>
                <c:pt idx="112">
                  <c:v>0.34498404606052646</c:v>
                </c:pt>
                <c:pt idx="113">
                  <c:v>0.32054467798280017</c:v>
                </c:pt>
                <c:pt idx="114">
                  <c:v>0.32383272759438025</c:v>
                </c:pt>
                <c:pt idx="115">
                  <c:v>0.33530273964031565</c:v>
                </c:pt>
                <c:pt idx="116">
                  <c:v>0.33253108169225376</c:v>
                </c:pt>
                <c:pt idx="117">
                  <c:v>0.33339601067911417</c:v>
                </c:pt>
                <c:pt idx="118">
                  <c:v>0.33299838270701854</c:v>
                </c:pt>
                <c:pt idx="119">
                  <c:v>0.35509986747096112</c:v>
                </c:pt>
                <c:pt idx="120">
                  <c:v>0.35643400508079831</c:v>
                </c:pt>
                <c:pt idx="121">
                  <c:v>0.35164265876156625</c:v>
                </c:pt>
                <c:pt idx="122">
                  <c:v>0.35583825550454745</c:v>
                </c:pt>
                <c:pt idx="123">
                  <c:v>0.34973666795091413</c:v>
                </c:pt>
                <c:pt idx="124">
                  <c:v>0.35783610706342561</c:v>
                </c:pt>
                <c:pt idx="125">
                  <c:v>0.35886216139681359</c:v>
                </c:pt>
                <c:pt idx="126">
                  <c:v>0.38185882269014554</c:v>
                </c:pt>
                <c:pt idx="127">
                  <c:v>0.37149160767026002</c:v>
                </c:pt>
                <c:pt idx="128">
                  <c:v>0.44403442337625931</c:v>
                </c:pt>
                <c:pt idx="129">
                  <c:v>0.44310086341799731</c:v>
                </c:pt>
                <c:pt idx="130">
                  <c:v>0.43138895765194135</c:v>
                </c:pt>
                <c:pt idx="131">
                  <c:v>0.41280109356769612</c:v>
                </c:pt>
                <c:pt idx="132">
                  <c:v>0.37687245792136576</c:v>
                </c:pt>
                <c:pt idx="133">
                  <c:v>0.38597129094901195</c:v>
                </c:pt>
                <c:pt idx="134">
                  <c:v>0.34256861729673782</c:v>
                </c:pt>
                <c:pt idx="135">
                  <c:v>0.41773666256040937</c:v>
                </c:pt>
                <c:pt idx="136">
                  <c:v>0.36934492655096685</c:v>
                </c:pt>
                <c:pt idx="137">
                  <c:v>0.39134415841584241</c:v>
                </c:pt>
                <c:pt idx="138">
                  <c:v>0.33834512236638042</c:v>
                </c:pt>
                <c:pt idx="139">
                  <c:v>0.32493796811983966</c:v>
                </c:pt>
                <c:pt idx="140">
                  <c:v>0.363678360158458</c:v>
                </c:pt>
                <c:pt idx="141">
                  <c:v>0.37242879779312243</c:v>
                </c:pt>
                <c:pt idx="142">
                  <c:v>0.38213070533666676</c:v>
                </c:pt>
                <c:pt idx="143">
                  <c:v>0.34622841360637446</c:v>
                </c:pt>
                <c:pt idx="144">
                  <c:v>0.36201463257691291</c:v>
                </c:pt>
                <c:pt idx="145">
                  <c:v>0.35404196696113577</c:v>
                </c:pt>
                <c:pt idx="146">
                  <c:v>0.36326016552716855</c:v>
                </c:pt>
                <c:pt idx="147">
                  <c:v>0.36980614475710782</c:v>
                </c:pt>
                <c:pt idx="148">
                  <c:v>0.37915070277909724</c:v>
                </c:pt>
                <c:pt idx="149">
                  <c:v>0.39808745172112431</c:v>
                </c:pt>
                <c:pt idx="150">
                  <c:v>0.36438322647025662</c:v>
                </c:pt>
                <c:pt idx="151">
                  <c:v>0.35278017884325646</c:v>
                </c:pt>
                <c:pt idx="152">
                  <c:v>0.34866040001656384</c:v>
                </c:pt>
                <c:pt idx="153">
                  <c:v>0.41928110599078389</c:v>
                </c:pt>
                <c:pt idx="154">
                  <c:v>0.36793403870667118</c:v>
                </c:pt>
                <c:pt idx="155">
                  <c:v>0.36336278964081659</c:v>
                </c:pt>
                <c:pt idx="156">
                  <c:v>0.470341797373934</c:v>
                </c:pt>
                <c:pt idx="157">
                  <c:v>0.39546389284054367</c:v>
                </c:pt>
                <c:pt idx="158">
                  <c:v>0.38570047772871985</c:v>
                </c:pt>
                <c:pt idx="159">
                  <c:v>0.32923600039856532</c:v>
                </c:pt>
                <c:pt idx="160">
                  <c:v>0.34349660688820632</c:v>
                </c:pt>
                <c:pt idx="161">
                  <c:v>0.32883193171032382</c:v>
                </c:pt>
                <c:pt idx="162">
                  <c:v>0.30179250995702167</c:v>
                </c:pt>
                <c:pt idx="163">
                  <c:v>0.32789928122019812</c:v>
                </c:pt>
                <c:pt idx="164">
                  <c:v>0.35120327538964979</c:v>
                </c:pt>
                <c:pt idx="165">
                  <c:v>0.35176983165330378</c:v>
                </c:pt>
                <c:pt idx="166">
                  <c:v>0.29043987855680292</c:v>
                </c:pt>
                <c:pt idx="167">
                  <c:v>0.33260949954248742</c:v>
                </c:pt>
                <c:pt idx="168">
                  <c:v>0.29361686371949286</c:v>
                </c:pt>
                <c:pt idx="169">
                  <c:v>0.34748813715403803</c:v>
                </c:pt>
                <c:pt idx="170">
                  <c:v>0.3417927034318079</c:v>
                </c:pt>
                <c:pt idx="171">
                  <c:v>0.42054917736715064</c:v>
                </c:pt>
                <c:pt idx="172">
                  <c:v>0.29178366887186141</c:v>
                </c:pt>
                <c:pt idx="173">
                  <c:v>0.46212036036036097</c:v>
                </c:pt>
                <c:pt idx="174">
                  <c:v>0.41758075015287494</c:v>
                </c:pt>
                <c:pt idx="175">
                  <c:v>0.3830270226359524</c:v>
                </c:pt>
                <c:pt idx="176">
                  <c:v>0.39697734362767062</c:v>
                </c:pt>
                <c:pt idx="177">
                  <c:v>0.36153688664437367</c:v>
                </c:pt>
                <c:pt idx="178">
                  <c:v>0.4732601908949714</c:v>
                </c:pt>
                <c:pt idx="179">
                  <c:v>0.43165635906024635</c:v>
                </c:pt>
                <c:pt idx="180">
                  <c:v>0.31951384050866782</c:v>
                </c:pt>
                <c:pt idx="181">
                  <c:v>0.35569762668824878</c:v>
                </c:pt>
                <c:pt idx="182">
                  <c:v>0.36977163783812766</c:v>
                </c:pt>
                <c:pt idx="183">
                  <c:v>0.38936967389201826</c:v>
                </c:pt>
                <c:pt idx="184">
                  <c:v>0.38043039022773101</c:v>
                </c:pt>
                <c:pt idx="185">
                  <c:v>0.46437023078723172</c:v>
                </c:pt>
                <c:pt idx="186">
                  <c:v>0.47872468888899938</c:v>
                </c:pt>
                <c:pt idx="187">
                  <c:v>0.46741129289461086</c:v>
                </c:pt>
                <c:pt idx="188">
                  <c:v>0.46458996699584854</c:v>
                </c:pt>
                <c:pt idx="189">
                  <c:v>0.42394490452204187</c:v>
                </c:pt>
                <c:pt idx="190">
                  <c:v>0.47416627129537176</c:v>
                </c:pt>
                <c:pt idx="191">
                  <c:v>0.55637412028263578</c:v>
                </c:pt>
                <c:pt idx="192">
                  <c:v>0.37254423196477116</c:v>
                </c:pt>
                <c:pt idx="193">
                  <c:v>0.38870833803221261</c:v>
                </c:pt>
                <c:pt idx="194">
                  <c:v>0.37484186673710312</c:v>
                </c:pt>
                <c:pt idx="195">
                  <c:v>0.35357786044799688</c:v>
                </c:pt>
                <c:pt idx="196">
                  <c:v>0.46884049138365663</c:v>
                </c:pt>
                <c:pt idx="197">
                  <c:v>0.52431173933893449</c:v>
                </c:pt>
                <c:pt idx="198">
                  <c:v>0.42932430521179638</c:v>
                </c:pt>
                <c:pt idx="199">
                  <c:v>0.41587229730077435</c:v>
                </c:pt>
                <c:pt idx="200">
                  <c:v>0.39435825698433635</c:v>
                </c:pt>
                <c:pt idx="201">
                  <c:v>0.35001789260228638</c:v>
                </c:pt>
                <c:pt idx="202">
                  <c:v>0.45680977013786039</c:v>
                </c:pt>
                <c:pt idx="203">
                  <c:v>0.33054366137230329</c:v>
                </c:pt>
                <c:pt idx="204">
                  <c:v>0.39953204639560186</c:v>
                </c:pt>
                <c:pt idx="205">
                  <c:v>0.55294452173736319</c:v>
                </c:pt>
                <c:pt idx="206">
                  <c:v>0.36028949752327388</c:v>
                </c:pt>
                <c:pt idx="207">
                  <c:v>0.38171580120690385</c:v>
                </c:pt>
                <c:pt idx="208">
                  <c:v>0.42288223620973064</c:v>
                </c:pt>
                <c:pt idx="209">
                  <c:v>0.42936362636326564</c:v>
                </c:pt>
                <c:pt idx="210">
                  <c:v>0.45632918072260975</c:v>
                </c:pt>
                <c:pt idx="211">
                  <c:v>0.39216534672590331</c:v>
                </c:pt>
                <c:pt idx="212">
                  <c:v>0.45482914042245481</c:v>
                </c:pt>
                <c:pt idx="213">
                  <c:v>0.54686013464180361</c:v>
                </c:pt>
                <c:pt idx="214">
                  <c:v>0.42656069413284509</c:v>
                </c:pt>
                <c:pt idx="215">
                  <c:v>0.35835562861480774</c:v>
                </c:pt>
                <c:pt idx="216">
                  <c:v>0.29577670670037931</c:v>
                </c:pt>
                <c:pt idx="217">
                  <c:v>0.27508664724846454</c:v>
                </c:pt>
                <c:pt idx="218">
                  <c:v>0.4409343989655598</c:v>
                </c:pt>
                <c:pt idx="219">
                  <c:v>0.35873983109219193</c:v>
                </c:pt>
                <c:pt idx="220">
                  <c:v>0.42753975897070595</c:v>
                </c:pt>
                <c:pt idx="221">
                  <c:v>0.35862457897880406</c:v>
                </c:pt>
                <c:pt idx="222">
                  <c:v>0.39511970574826694</c:v>
                </c:pt>
                <c:pt idx="223">
                  <c:v>0.46290416562615244</c:v>
                </c:pt>
                <c:pt idx="224">
                  <c:v>0.47544039240776281</c:v>
                </c:pt>
                <c:pt idx="225">
                  <c:v>0.41828454121961389</c:v>
                </c:pt>
                <c:pt idx="226">
                  <c:v>0.44202715309047558</c:v>
                </c:pt>
                <c:pt idx="227">
                  <c:v>0.40803397500786937</c:v>
                </c:pt>
                <c:pt idx="228">
                  <c:v>0.31916485395631938</c:v>
                </c:pt>
                <c:pt idx="229">
                  <c:v>0.41839463665090082</c:v>
                </c:pt>
                <c:pt idx="230">
                  <c:v>0.34404057480980643</c:v>
                </c:pt>
                <c:pt idx="231">
                  <c:v>0.29596125400223439</c:v>
                </c:pt>
                <c:pt idx="232">
                  <c:v>0.31216181139308807</c:v>
                </c:pt>
                <c:pt idx="233">
                  <c:v>0.33053450429402653</c:v>
                </c:pt>
                <c:pt idx="234">
                  <c:v>1.0946107979803747E-2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</c:numCache>
            </c:numRef>
          </c:val>
        </c:ser>
        <c:ser>
          <c:idx val="40"/>
          <c:order val="40"/>
          <c:tx>
            <c:strRef>
              <c:f>ratio_data_2!$A$42</c:f>
              <c:strCache>
                <c:ptCount val="1"/>
                <c:pt idx="0">
                  <c:v>400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ratio_data_2!$B$42:$IG$42</c:f>
              <c:numCache>
                <c:formatCode>General</c:formatCode>
                <c:ptCount val="240"/>
                <c:pt idx="0">
                  <c:v>0</c:v>
                </c:pt>
                <c:pt idx="1">
                  <c:v>2.3421757866180982E-2</c:v>
                </c:pt>
                <c:pt idx="2">
                  <c:v>5.3355302314182687E-2</c:v>
                </c:pt>
                <c:pt idx="3">
                  <c:v>2.8176382552616192E-2</c:v>
                </c:pt>
                <c:pt idx="4">
                  <c:v>1.2647267585174728E-2</c:v>
                </c:pt>
                <c:pt idx="5">
                  <c:v>4.2771218157986034E-2</c:v>
                </c:pt>
                <c:pt idx="6">
                  <c:v>6.7144976384480304E-2</c:v>
                </c:pt>
                <c:pt idx="7">
                  <c:v>7.1046351463898996E-2</c:v>
                </c:pt>
                <c:pt idx="8">
                  <c:v>1.2861885514619868E-2</c:v>
                </c:pt>
                <c:pt idx="9">
                  <c:v>1.2593696097368745E-2</c:v>
                </c:pt>
                <c:pt idx="10">
                  <c:v>2.3392914759321631E-2</c:v>
                </c:pt>
                <c:pt idx="11">
                  <c:v>2.0187182183151072E-2</c:v>
                </c:pt>
                <c:pt idx="12">
                  <c:v>6.4513201580197133E-2</c:v>
                </c:pt>
                <c:pt idx="13">
                  <c:v>6.0839229787021734E-2</c:v>
                </c:pt>
                <c:pt idx="14">
                  <c:v>6.1553443318638983E-2</c:v>
                </c:pt>
                <c:pt idx="15">
                  <c:v>2.7322180148406063E-2</c:v>
                </c:pt>
                <c:pt idx="16">
                  <c:v>5.9305613570894623E-2</c:v>
                </c:pt>
                <c:pt idx="17">
                  <c:v>5.2687960664108684E-2</c:v>
                </c:pt>
                <c:pt idx="18">
                  <c:v>0.11552502470749119</c:v>
                </c:pt>
                <c:pt idx="19">
                  <c:v>0.10828495944494512</c:v>
                </c:pt>
                <c:pt idx="20">
                  <c:v>0.1681603439681254</c:v>
                </c:pt>
                <c:pt idx="21">
                  <c:v>0.1711845844222899</c:v>
                </c:pt>
                <c:pt idx="22">
                  <c:v>0.30121429726512633</c:v>
                </c:pt>
                <c:pt idx="23">
                  <c:v>0.31157860611011751</c:v>
                </c:pt>
                <c:pt idx="24">
                  <c:v>0.30268117554975316</c:v>
                </c:pt>
                <c:pt idx="25">
                  <c:v>0.27352751606604631</c:v>
                </c:pt>
                <c:pt idx="26">
                  <c:v>0.33013142866883727</c:v>
                </c:pt>
                <c:pt idx="27">
                  <c:v>0.48393919963791382</c:v>
                </c:pt>
                <c:pt idx="28">
                  <c:v>0.55471753960647263</c:v>
                </c:pt>
                <c:pt idx="29">
                  <c:v>0.49769929710269217</c:v>
                </c:pt>
                <c:pt idx="30">
                  <c:v>0.42796884999532686</c:v>
                </c:pt>
                <c:pt idx="31">
                  <c:v>0.42652875736203111</c:v>
                </c:pt>
                <c:pt idx="32">
                  <c:v>0.29310099072623935</c:v>
                </c:pt>
                <c:pt idx="33">
                  <c:v>0.24690567107104328</c:v>
                </c:pt>
                <c:pt idx="34">
                  <c:v>0.17899632375496152</c:v>
                </c:pt>
                <c:pt idx="35">
                  <c:v>0.17479420562276238</c:v>
                </c:pt>
                <c:pt idx="36">
                  <c:v>0.13149030937899378</c:v>
                </c:pt>
                <c:pt idx="37">
                  <c:v>9.8929153341839424E-2</c:v>
                </c:pt>
                <c:pt idx="38">
                  <c:v>4.4856316858437002E-2</c:v>
                </c:pt>
                <c:pt idx="39">
                  <c:v>7.3580142499822795E-2</c:v>
                </c:pt>
                <c:pt idx="40">
                  <c:v>4.7444638011323786E-2</c:v>
                </c:pt>
                <c:pt idx="41">
                  <c:v>2.7030417864523284E-2</c:v>
                </c:pt>
                <c:pt idx="42">
                  <c:v>2.7665022396099116E-2</c:v>
                </c:pt>
                <c:pt idx="43">
                  <c:v>3.8945771890015225E-2</c:v>
                </c:pt>
                <c:pt idx="44">
                  <c:v>2.3824413680316982E-2</c:v>
                </c:pt>
                <c:pt idx="45">
                  <c:v>5.4459199641231776E-2</c:v>
                </c:pt>
                <c:pt idx="46">
                  <c:v>1.8814435832911501E-2</c:v>
                </c:pt>
                <c:pt idx="47">
                  <c:v>1.790194110821914E-2</c:v>
                </c:pt>
                <c:pt idx="48">
                  <c:v>4.5954953915573873E-2</c:v>
                </c:pt>
                <c:pt idx="49">
                  <c:v>7.2628936586938073E-2</c:v>
                </c:pt>
                <c:pt idx="50">
                  <c:v>6.3285807788245468E-2</c:v>
                </c:pt>
                <c:pt idx="51">
                  <c:v>7.3176031261041205E-2</c:v>
                </c:pt>
                <c:pt idx="52">
                  <c:v>5.5040368512004868E-2</c:v>
                </c:pt>
                <c:pt idx="53">
                  <c:v>8.1658433040986175E-2</c:v>
                </c:pt>
                <c:pt idx="54">
                  <c:v>9.4086499955504166E-2</c:v>
                </c:pt>
                <c:pt idx="55">
                  <c:v>5.2291318348892425E-2</c:v>
                </c:pt>
                <c:pt idx="56">
                  <c:v>7.2096189405511532E-2</c:v>
                </c:pt>
                <c:pt idx="57">
                  <c:v>6.8095093416352254E-2</c:v>
                </c:pt>
                <c:pt idx="58">
                  <c:v>7.1283676703645021E-2</c:v>
                </c:pt>
                <c:pt idx="59">
                  <c:v>0.10253141413232431</c:v>
                </c:pt>
                <c:pt idx="60">
                  <c:v>3.4706935304476785E-2</c:v>
                </c:pt>
                <c:pt idx="61">
                  <c:v>5.1465750827934573E-2</c:v>
                </c:pt>
                <c:pt idx="62">
                  <c:v>3.0579594007747513E-2</c:v>
                </c:pt>
                <c:pt idx="63">
                  <c:v>7.1790974062915736E-2</c:v>
                </c:pt>
                <c:pt idx="64">
                  <c:v>0.12901475276150939</c:v>
                </c:pt>
                <c:pt idx="65">
                  <c:v>0.13074142350793608</c:v>
                </c:pt>
                <c:pt idx="66">
                  <c:v>0.36400979638029113</c:v>
                </c:pt>
                <c:pt idx="67">
                  <c:v>0.544526534060363</c:v>
                </c:pt>
                <c:pt idx="68">
                  <c:v>0.45592349450047248</c:v>
                </c:pt>
                <c:pt idx="69">
                  <c:v>0.32052513017467493</c:v>
                </c:pt>
                <c:pt idx="70">
                  <c:v>0.34849580146783332</c:v>
                </c:pt>
                <c:pt idx="71">
                  <c:v>0.32223171589100741</c:v>
                </c:pt>
                <c:pt idx="72">
                  <c:v>0.30286175566224666</c:v>
                </c:pt>
                <c:pt idx="73">
                  <c:v>0.32391380468831332</c:v>
                </c:pt>
                <c:pt idx="74">
                  <c:v>0.34036867968956958</c:v>
                </c:pt>
                <c:pt idx="75">
                  <c:v>0.32973186382997743</c:v>
                </c:pt>
                <c:pt idx="76">
                  <c:v>0.35683537551931138</c:v>
                </c:pt>
                <c:pt idx="77">
                  <c:v>0.32801023928029194</c:v>
                </c:pt>
                <c:pt idx="78">
                  <c:v>0.37111853239571801</c:v>
                </c:pt>
                <c:pt idx="79">
                  <c:v>0.32848307248972841</c:v>
                </c:pt>
                <c:pt idx="80">
                  <c:v>0.32344037430665357</c:v>
                </c:pt>
                <c:pt idx="81">
                  <c:v>0.32436500603326041</c:v>
                </c:pt>
                <c:pt idx="82">
                  <c:v>0.32934930182636662</c:v>
                </c:pt>
                <c:pt idx="83">
                  <c:v>0.31599756082931857</c:v>
                </c:pt>
                <c:pt idx="84">
                  <c:v>0.2933554505336296</c:v>
                </c:pt>
                <c:pt idx="85">
                  <c:v>0.29473121243684103</c:v>
                </c:pt>
                <c:pt idx="86">
                  <c:v>0.31317630492207754</c:v>
                </c:pt>
                <c:pt idx="87">
                  <c:v>0.32276214998598241</c:v>
                </c:pt>
                <c:pt idx="88">
                  <c:v>0.33561377652752838</c:v>
                </c:pt>
                <c:pt idx="89">
                  <c:v>0.30519253739665908</c:v>
                </c:pt>
                <c:pt idx="90">
                  <c:v>0.32758809367476627</c:v>
                </c:pt>
                <c:pt idx="91">
                  <c:v>0.33005348730933898</c:v>
                </c:pt>
                <c:pt idx="92">
                  <c:v>0.35111351168099131</c:v>
                </c:pt>
                <c:pt idx="93">
                  <c:v>0.34009894528173867</c:v>
                </c:pt>
                <c:pt idx="94">
                  <c:v>0.34507273629684604</c:v>
                </c:pt>
                <c:pt idx="95">
                  <c:v>0.32547904964501856</c:v>
                </c:pt>
                <c:pt idx="96">
                  <c:v>0.31360079212025915</c:v>
                </c:pt>
                <c:pt idx="97">
                  <c:v>0.33886900638016815</c:v>
                </c:pt>
                <c:pt idx="98">
                  <c:v>0.34266820893026423</c:v>
                </c:pt>
                <c:pt idx="99">
                  <c:v>0.34150728131680214</c:v>
                </c:pt>
                <c:pt idx="100">
                  <c:v>0.34489940056864482</c:v>
                </c:pt>
                <c:pt idx="101">
                  <c:v>0.33530366812821527</c:v>
                </c:pt>
                <c:pt idx="102">
                  <c:v>0.32454086311285019</c:v>
                </c:pt>
                <c:pt idx="103">
                  <c:v>0.33955407892104333</c:v>
                </c:pt>
                <c:pt idx="104">
                  <c:v>0.34307636250937157</c:v>
                </c:pt>
                <c:pt idx="105">
                  <c:v>0.35637673284290283</c:v>
                </c:pt>
                <c:pt idx="106">
                  <c:v>0.35316529360210341</c:v>
                </c:pt>
                <c:pt idx="107">
                  <c:v>0.35403337149784547</c:v>
                </c:pt>
                <c:pt idx="108">
                  <c:v>0.34650280552428936</c:v>
                </c:pt>
                <c:pt idx="109">
                  <c:v>0.32362626560503388</c:v>
                </c:pt>
                <c:pt idx="110">
                  <c:v>0.3485788898420969</c:v>
                </c:pt>
                <c:pt idx="111">
                  <c:v>0.34531843089179987</c:v>
                </c:pt>
                <c:pt idx="112">
                  <c:v>0.34346179668084093</c:v>
                </c:pt>
                <c:pt idx="113">
                  <c:v>0.34293823521248817</c:v>
                </c:pt>
                <c:pt idx="114">
                  <c:v>0.35139231561727197</c:v>
                </c:pt>
                <c:pt idx="115">
                  <c:v>0.35828368020050932</c:v>
                </c:pt>
                <c:pt idx="116">
                  <c:v>0.34592298700575913</c:v>
                </c:pt>
                <c:pt idx="117">
                  <c:v>0.33499786034335294</c:v>
                </c:pt>
                <c:pt idx="118">
                  <c:v>0.33878556807047255</c:v>
                </c:pt>
                <c:pt idx="119">
                  <c:v>0.33888318468858492</c:v>
                </c:pt>
                <c:pt idx="120">
                  <c:v>0.35623322524185391</c:v>
                </c:pt>
                <c:pt idx="121">
                  <c:v>0.34380325075370294</c:v>
                </c:pt>
                <c:pt idx="122">
                  <c:v>0.35801195894624038</c:v>
                </c:pt>
                <c:pt idx="123">
                  <c:v>0.38204113410757151</c:v>
                </c:pt>
                <c:pt idx="124">
                  <c:v>0.35731736164701328</c:v>
                </c:pt>
                <c:pt idx="125">
                  <c:v>0.34308268354821347</c:v>
                </c:pt>
                <c:pt idx="126">
                  <c:v>0.37101886730716677</c:v>
                </c:pt>
                <c:pt idx="127">
                  <c:v>0.38232959411752504</c:v>
                </c:pt>
                <c:pt idx="128">
                  <c:v>0.42753768485966548</c:v>
                </c:pt>
                <c:pt idx="129">
                  <c:v>0.43188518700093437</c:v>
                </c:pt>
                <c:pt idx="130">
                  <c:v>0.44182931453928942</c:v>
                </c:pt>
                <c:pt idx="131">
                  <c:v>0.4257456496579779</c:v>
                </c:pt>
                <c:pt idx="132">
                  <c:v>0.38532393669634091</c:v>
                </c:pt>
                <c:pt idx="133">
                  <c:v>0.37737016403675805</c:v>
                </c:pt>
                <c:pt idx="134">
                  <c:v>0.36360023531767977</c:v>
                </c:pt>
                <c:pt idx="135">
                  <c:v>0.33517116060068192</c:v>
                </c:pt>
                <c:pt idx="136">
                  <c:v>0.37638828921256168</c:v>
                </c:pt>
                <c:pt idx="137">
                  <c:v>0.38858860500068459</c:v>
                </c:pt>
                <c:pt idx="138">
                  <c:v>0.36876601178934987</c:v>
                </c:pt>
                <c:pt idx="139">
                  <c:v>0.29891721252031195</c:v>
                </c:pt>
                <c:pt idx="140">
                  <c:v>0.32445739143944802</c:v>
                </c:pt>
                <c:pt idx="141">
                  <c:v>0.38421711815445597</c:v>
                </c:pt>
                <c:pt idx="142">
                  <c:v>0.3968070174011043</c:v>
                </c:pt>
                <c:pt idx="143">
                  <c:v>0.32603985700587046</c:v>
                </c:pt>
                <c:pt idx="144">
                  <c:v>0.37110489984330725</c:v>
                </c:pt>
                <c:pt idx="145">
                  <c:v>0.34616965650390125</c:v>
                </c:pt>
                <c:pt idx="146">
                  <c:v>0.40976153613139848</c:v>
                </c:pt>
                <c:pt idx="147">
                  <c:v>0.374733167689076</c:v>
                </c:pt>
                <c:pt idx="148">
                  <c:v>0.38560245702086304</c:v>
                </c:pt>
                <c:pt idx="149">
                  <c:v>0.36521102041039427</c:v>
                </c:pt>
                <c:pt idx="150">
                  <c:v>0.32399304600291501</c:v>
                </c:pt>
                <c:pt idx="151">
                  <c:v>0.34992241034938476</c:v>
                </c:pt>
                <c:pt idx="152">
                  <c:v>0.35731926403854247</c:v>
                </c:pt>
                <c:pt idx="153">
                  <c:v>0.38952709285604736</c:v>
                </c:pt>
                <c:pt idx="154">
                  <c:v>0.37440476998005878</c:v>
                </c:pt>
                <c:pt idx="155">
                  <c:v>0.33313092619194734</c:v>
                </c:pt>
                <c:pt idx="156">
                  <c:v>0.40538778521219504</c:v>
                </c:pt>
                <c:pt idx="157">
                  <c:v>0.37419800916561013</c:v>
                </c:pt>
                <c:pt idx="158">
                  <c:v>0.34856671521122656</c:v>
                </c:pt>
                <c:pt idx="159">
                  <c:v>0.33810976486489197</c:v>
                </c:pt>
                <c:pt idx="160">
                  <c:v>0.34805009867886688</c:v>
                </c:pt>
                <c:pt idx="161">
                  <c:v>0.30385679024874795</c:v>
                </c:pt>
                <c:pt idx="162">
                  <c:v>0.33540901896518882</c:v>
                </c:pt>
                <c:pt idx="163">
                  <c:v>0.31911412981580711</c:v>
                </c:pt>
                <c:pt idx="164">
                  <c:v>0.37137247180564398</c:v>
                </c:pt>
                <c:pt idx="165">
                  <c:v>0.43341906301867561</c:v>
                </c:pt>
                <c:pt idx="166">
                  <c:v>0.37775797037428244</c:v>
                </c:pt>
                <c:pt idx="167">
                  <c:v>0.32724993344847081</c:v>
                </c:pt>
                <c:pt idx="168">
                  <c:v>0.33291807277047247</c:v>
                </c:pt>
                <c:pt idx="169">
                  <c:v>0.3245199515935579</c:v>
                </c:pt>
                <c:pt idx="170">
                  <c:v>0.3781900211066988</c:v>
                </c:pt>
                <c:pt idx="171">
                  <c:v>0.43773539714379811</c:v>
                </c:pt>
                <c:pt idx="172">
                  <c:v>0.39537672068278923</c:v>
                </c:pt>
                <c:pt idx="173">
                  <c:v>0.3254568291398256</c:v>
                </c:pt>
                <c:pt idx="174">
                  <c:v>0.45685298431945626</c:v>
                </c:pt>
                <c:pt idx="175">
                  <c:v>0.46812899155394477</c:v>
                </c:pt>
                <c:pt idx="176">
                  <c:v>0.43426693741923628</c:v>
                </c:pt>
                <c:pt idx="177">
                  <c:v>0.43407292255511598</c:v>
                </c:pt>
                <c:pt idx="178">
                  <c:v>0.4101689460981498</c:v>
                </c:pt>
                <c:pt idx="179">
                  <c:v>0.43063536314217782</c:v>
                </c:pt>
                <c:pt idx="180">
                  <c:v>0.40938802991464751</c:v>
                </c:pt>
                <c:pt idx="181">
                  <c:v>0.3345203104120294</c:v>
                </c:pt>
                <c:pt idx="182">
                  <c:v>0.33223990089930688</c:v>
                </c:pt>
                <c:pt idx="183">
                  <c:v>0.32135616408931261</c:v>
                </c:pt>
                <c:pt idx="184">
                  <c:v>0.40035983762698812</c:v>
                </c:pt>
                <c:pt idx="185">
                  <c:v>0.35451287786857039</c:v>
                </c:pt>
                <c:pt idx="186">
                  <c:v>0.4039681975569388</c:v>
                </c:pt>
                <c:pt idx="187">
                  <c:v>0.4411004259913151</c:v>
                </c:pt>
                <c:pt idx="188">
                  <c:v>0.47067052179429902</c:v>
                </c:pt>
                <c:pt idx="189">
                  <c:v>0.37085452495805454</c:v>
                </c:pt>
                <c:pt idx="190">
                  <c:v>0.36091006189588642</c:v>
                </c:pt>
                <c:pt idx="191">
                  <c:v>0.45574053057776476</c:v>
                </c:pt>
                <c:pt idx="192">
                  <c:v>0.47425544466754316</c:v>
                </c:pt>
                <c:pt idx="193">
                  <c:v>0.44689465992751842</c:v>
                </c:pt>
                <c:pt idx="194">
                  <c:v>0.41543496820310338</c:v>
                </c:pt>
                <c:pt idx="195">
                  <c:v>0.45940717020250232</c:v>
                </c:pt>
                <c:pt idx="196">
                  <c:v>0.41045741509468242</c:v>
                </c:pt>
                <c:pt idx="197">
                  <c:v>0.34423291786983018</c:v>
                </c:pt>
                <c:pt idx="198">
                  <c:v>0.42226190788840218</c:v>
                </c:pt>
                <c:pt idx="199">
                  <c:v>0.43614642525803082</c:v>
                </c:pt>
                <c:pt idx="200">
                  <c:v>0.4835047267696575</c:v>
                </c:pt>
                <c:pt idx="201">
                  <c:v>0.34333903682440881</c:v>
                </c:pt>
                <c:pt idx="202">
                  <c:v>0.40480803511943642</c:v>
                </c:pt>
                <c:pt idx="203">
                  <c:v>0.40328331419128427</c:v>
                </c:pt>
                <c:pt idx="204">
                  <c:v>0.35692742115427639</c:v>
                </c:pt>
                <c:pt idx="205">
                  <c:v>0.47202725357616776</c:v>
                </c:pt>
                <c:pt idx="206">
                  <c:v>0.36924188718223144</c:v>
                </c:pt>
                <c:pt idx="207">
                  <c:v>0.37542356971451096</c:v>
                </c:pt>
                <c:pt idx="208">
                  <c:v>0.38083390446132526</c:v>
                </c:pt>
                <c:pt idx="209">
                  <c:v>0.36949359119084846</c:v>
                </c:pt>
                <c:pt idx="210">
                  <c:v>0.40753589525049438</c:v>
                </c:pt>
                <c:pt idx="211">
                  <c:v>0.39743151181330638</c:v>
                </c:pt>
                <c:pt idx="212">
                  <c:v>0.40781637896642953</c:v>
                </c:pt>
                <c:pt idx="213">
                  <c:v>0.37982503462269374</c:v>
                </c:pt>
                <c:pt idx="214">
                  <c:v>0.40629473297852814</c:v>
                </c:pt>
                <c:pt idx="215">
                  <c:v>0.38199246976895518</c:v>
                </c:pt>
                <c:pt idx="216">
                  <c:v>0.36479339068209204</c:v>
                </c:pt>
                <c:pt idx="217">
                  <c:v>0.28397854167063047</c:v>
                </c:pt>
                <c:pt idx="218">
                  <c:v>0.35515046656376636</c:v>
                </c:pt>
                <c:pt idx="219">
                  <c:v>0.37417716100343823</c:v>
                </c:pt>
                <c:pt idx="220">
                  <c:v>0.33429936455034798</c:v>
                </c:pt>
                <c:pt idx="221">
                  <c:v>0.41324135617566549</c:v>
                </c:pt>
                <c:pt idx="222">
                  <c:v>0.39645393964905545</c:v>
                </c:pt>
                <c:pt idx="223">
                  <c:v>0.46757351558784904</c:v>
                </c:pt>
                <c:pt idx="224">
                  <c:v>0.43024800114014067</c:v>
                </c:pt>
                <c:pt idx="225">
                  <c:v>0.37304515902301877</c:v>
                </c:pt>
                <c:pt idx="226">
                  <c:v>0.43511559031291441</c:v>
                </c:pt>
                <c:pt idx="227">
                  <c:v>0.36043771593795787</c:v>
                </c:pt>
                <c:pt idx="228">
                  <c:v>0.46016467075298811</c:v>
                </c:pt>
                <c:pt idx="229">
                  <c:v>0.51761630510627998</c:v>
                </c:pt>
                <c:pt idx="230">
                  <c:v>0.38402689986836896</c:v>
                </c:pt>
                <c:pt idx="231">
                  <c:v>0.20315142897767668</c:v>
                </c:pt>
                <c:pt idx="232">
                  <c:v>0.11642911543901643</c:v>
                </c:pt>
                <c:pt idx="233">
                  <c:v>0.13246115390479074</c:v>
                </c:pt>
                <c:pt idx="234">
                  <c:v>3.174429169157203E-2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2.5161751351029466E-4</c:v>
                </c:pt>
              </c:numCache>
            </c:numRef>
          </c:val>
        </c:ser>
        <c:ser>
          <c:idx val="41"/>
          <c:order val="41"/>
          <c:tx>
            <c:strRef>
              <c:f>ratio_data_2!$A$43</c:f>
              <c:strCache>
                <c:ptCount val="1"/>
                <c:pt idx="0">
                  <c:v>410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ratio_data_2!$B$43:$IG$43</c:f>
              <c:numCache>
                <c:formatCode>General</c:formatCode>
                <c:ptCount val="240"/>
                <c:pt idx="0">
                  <c:v>1.788122142295483E-2</c:v>
                </c:pt>
                <c:pt idx="1">
                  <c:v>3.6299250735105391E-2</c:v>
                </c:pt>
                <c:pt idx="2">
                  <c:v>0.10024934560419251</c:v>
                </c:pt>
                <c:pt idx="3">
                  <c:v>4.3371236170721833E-2</c:v>
                </c:pt>
                <c:pt idx="4">
                  <c:v>2.7157380327105282E-2</c:v>
                </c:pt>
                <c:pt idx="5">
                  <c:v>2.5762587190868727E-2</c:v>
                </c:pt>
                <c:pt idx="6">
                  <c:v>9.3719877465947343E-2</c:v>
                </c:pt>
                <c:pt idx="7">
                  <c:v>6.4195066286468191E-2</c:v>
                </c:pt>
                <c:pt idx="8">
                  <c:v>8.0331654045086229E-2</c:v>
                </c:pt>
                <c:pt idx="9">
                  <c:v>1.3021126529458261E-2</c:v>
                </c:pt>
                <c:pt idx="10">
                  <c:v>5.0906787671225084E-2</c:v>
                </c:pt>
                <c:pt idx="11">
                  <c:v>2.6123844249755959E-2</c:v>
                </c:pt>
                <c:pt idx="12">
                  <c:v>5.7499301415797323E-2</c:v>
                </c:pt>
                <c:pt idx="13">
                  <c:v>6.8592166395024273E-2</c:v>
                </c:pt>
                <c:pt idx="14">
                  <c:v>0.10025274862697722</c:v>
                </c:pt>
                <c:pt idx="15">
                  <c:v>5.4729390021926422E-2</c:v>
                </c:pt>
                <c:pt idx="16">
                  <c:v>9.1191258091218752E-2</c:v>
                </c:pt>
                <c:pt idx="17">
                  <c:v>3.7029952301944564E-2</c:v>
                </c:pt>
                <c:pt idx="18">
                  <c:v>8.7476605872198451E-2</c:v>
                </c:pt>
                <c:pt idx="19">
                  <c:v>9.2364897014229536E-2</c:v>
                </c:pt>
                <c:pt idx="20">
                  <c:v>0.1320109047147337</c:v>
                </c:pt>
                <c:pt idx="21">
                  <c:v>0.13065735395540834</c:v>
                </c:pt>
                <c:pt idx="22">
                  <c:v>0.24558444371966162</c:v>
                </c:pt>
                <c:pt idx="23">
                  <c:v>0.19925084827272971</c:v>
                </c:pt>
                <c:pt idx="24">
                  <c:v>0.22057530667411615</c:v>
                </c:pt>
                <c:pt idx="25">
                  <c:v>0.21523320283778191</c:v>
                </c:pt>
                <c:pt idx="26">
                  <c:v>0.33222822760695547</c:v>
                </c:pt>
                <c:pt idx="27">
                  <c:v>0.37159690331388961</c:v>
                </c:pt>
                <c:pt idx="28">
                  <c:v>0.45662598757250838</c:v>
                </c:pt>
                <c:pt idx="29">
                  <c:v>0.49655280644958832</c:v>
                </c:pt>
                <c:pt idx="30">
                  <c:v>0.41594315837726337</c:v>
                </c:pt>
                <c:pt idx="31">
                  <c:v>0.28498316669634782</c:v>
                </c:pt>
                <c:pt idx="32">
                  <c:v>0.19428078477767921</c:v>
                </c:pt>
                <c:pt idx="33">
                  <c:v>0.13694795371754345</c:v>
                </c:pt>
                <c:pt idx="34">
                  <c:v>0.18207985317596143</c:v>
                </c:pt>
                <c:pt idx="35">
                  <c:v>0.17037195958924264</c:v>
                </c:pt>
                <c:pt idx="36">
                  <c:v>0.15290027861581973</c:v>
                </c:pt>
                <c:pt idx="37">
                  <c:v>0.13408464160858113</c:v>
                </c:pt>
                <c:pt idx="38">
                  <c:v>0.10504267472837669</c:v>
                </c:pt>
                <c:pt idx="39">
                  <c:v>8.8819726923851178E-2</c:v>
                </c:pt>
                <c:pt idx="40">
                  <c:v>6.39899141684451E-2</c:v>
                </c:pt>
                <c:pt idx="41">
                  <c:v>7.6384876328263671E-2</c:v>
                </c:pt>
                <c:pt idx="42">
                  <c:v>6.0445817965165252E-2</c:v>
                </c:pt>
                <c:pt idx="43">
                  <c:v>6.8032695033840851E-2</c:v>
                </c:pt>
                <c:pt idx="44">
                  <c:v>3.2481558533267396E-2</c:v>
                </c:pt>
                <c:pt idx="45">
                  <c:v>2.9106017231255697E-2</c:v>
                </c:pt>
                <c:pt idx="46">
                  <c:v>2.0063427871379092E-2</c:v>
                </c:pt>
                <c:pt idx="47">
                  <c:v>3.8760266649003616E-2</c:v>
                </c:pt>
                <c:pt idx="48">
                  <c:v>6.824711417566974E-2</c:v>
                </c:pt>
                <c:pt idx="49">
                  <c:v>0.16788243479274093</c:v>
                </c:pt>
                <c:pt idx="50">
                  <c:v>8.2385147048209553E-2</c:v>
                </c:pt>
                <c:pt idx="51">
                  <c:v>0.10210836673081337</c:v>
                </c:pt>
                <c:pt idx="52">
                  <c:v>0.13916546325150109</c:v>
                </c:pt>
                <c:pt idx="53">
                  <c:v>4.3683870494437477E-2</c:v>
                </c:pt>
                <c:pt idx="54">
                  <c:v>8.8917574302910446E-2</c:v>
                </c:pt>
                <c:pt idx="55">
                  <c:v>0.11268674461998369</c:v>
                </c:pt>
                <c:pt idx="56">
                  <c:v>0.10789316456550091</c:v>
                </c:pt>
                <c:pt idx="57">
                  <c:v>8.2128356420865925E-2</c:v>
                </c:pt>
                <c:pt idx="58">
                  <c:v>7.2402651299563831E-2</c:v>
                </c:pt>
                <c:pt idx="59">
                  <c:v>8.0908045417639046E-2</c:v>
                </c:pt>
                <c:pt idx="60">
                  <c:v>8.8228157250120759E-2</c:v>
                </c:pt>
                <c:pt idx="61">
                  <c:v>7.3128944739187102E-2</c:v>
                </c:pt>
                <c:pt idx="62">
                  <c:v>8.4663240389235728E-2</c:v>
                </c:pt>
                <c:pt idx="63">
                  <c:v>0.1206631885726623</c:v>
                </c:pt>
                <c:pt idx="64">
                  <c:v>0.16292620296365737</c:v>
                </c:pt>
                <c:pt idx="65">
                  <c:v>0.15924436060535094</c:v>
                </c:pt>
                <c:pt idx="66">
                  <c:v>0.38907241079369498</c:v>
                </c:pt>
                <c:pt idx="67">
                  <c:v>0.55848429302393843</c:v>
                </c:pt>
                <c:pt idx="68">
                  <c:v>0.48462586272704128</c:v>
                </c:pt>
                <c:pt idx="69">
                  <c:v>0.35807700491465616</c:v>
                </c:pt>
                <c:pt idx="70">
                  <c:v>0.35014955223020178</c:v>
                </c:pt>
                <c:pt idx="71">
                  <c:v>0.31511383238086688</c:v>
                </c:pt>
                <c:pt idx="72">
                  <c:v>0.32629304582379814</c:v>
                </c:pt>
                <c:pt idx="73">
                  <c:v>0.32358149707579886</c:v>
                </c:pt>
                <c:pt idx="74">
                  <c:v>0.34566350621387831</c:v>
                </c:pt>
                <c:pt idx="75">
                  <c:v>0.32687836104652268</c:v>
                </c:pt>
                <c:pt idx="76">
                  <c:v>0.33687326953172092</c:v>
                </c:pt>
                <c:pt idx="77">
                  <c:v>0.34217894715039182</c:v>
                </c:pt>
                <c:pt idx="78">
                  <c:v>0.36161572671086367</c:v>
                </c:pt>
                <c:pt idx="79">
                  <c:v>0.29645153660401435</c:v>
                </c:pt>
                <c:pt idx="80">
                  <c:v>0.33594081968183137</c:v>
                </c:pt>
                <c:pt idx="81">
                  <c:v>0.29846839640807682</c:v>
                </c:pt>
                <c:pt idx="82">
                  <c:v>0.30081338228626636</c:v>
                </c:pt>
                <c:pt idx="83">
                  <c:v>0.32082696293276436</c:v>
                </c:pt>
                <c:pt idx="84">
                  <c:v>0.31234019445679856</c:v>
                </c:pt>
                <c:pt idx="85">
                  <c:v>0.28549163396342891</c:v>
                </c:pt>
                <c:pt idx="86">
                  <c:v>0.34088971871575341</c:v>
                </c:pt>
                <c:pt idx="87">
                  <c:v>0.30580693008116688</c:v>
                </c:pt>
                <c:pt idx="88">
                  <c:v>0.3246419653408788</c:v>
                </c:pt>
                <c:pt idx="89">
                  <c:v>0.33458464998772558</c:v>
                </c:pt>
                <c:pt idx="90">
                  <c:v>0.31240811966148702</c:v>
                </c:pt>
                <c:pt idx="91">
                  <c:v>0.32249812634330388</c:v>
                </c:pt>
                <c:pt idx="92">
                  <c:v>0.33847309385029012</c:v>
                </c:pt>
                <c:pt idx="93">
                  <c:v>0.34249301797804288</c:v>
                </c:pt>
                <c:pt idx="94">
                  <c:v>0.33436122634410342</c:v>
                </c:pt>
                <c:pt idx="95">
                  <c:v>0.33373962582537431</c:v>
                </c:pt>
                <c:pt idx="96">
                  <c:v>0.33753028977030425</c:v>
                </c:pt>
                <c:pt idx="97">
                  <c:v>0.3408853453882994</c:v>
                </c:pt>
                <c:pt idx="98">
                  <c:v>0.32383954503427598</c:v>
                </c:pt>
                <c:pt idx="99">
                  <c:v>0.32018148378109856</c:v>
                </c:pt>
                <c:pt idx="100">
                  <c:v>0.32846219703008395</c:v>
                </c:pt>
                <c:pt idx="101">
                  <c:v>0.31749324527169032</c:v>
                </c:pt>
                <c:pt idx="102">
                  <c:v>0.32860806881638388</c:v>
                </c:pt>
                <c:pt idx="103">
                  <c:v>0.34275579930997035</c:v>
                </c:pt>
                <c:pt idx="104">
                  <c:v>0.35100190471669562</c:v>
                </c:pt>
                <c:pt idx="105">
                  <c:v>0.33804063477703694</c:v>
                </c:pt>
                <c:pt idx="106">
                  <c:v>0.34555830533376752</c:v>
                </c:pt>
                <c:pt idx="107">
                  <c:v>0.33712944160520647</c:v>
                </c:pt>
                <c:pt idx="108">
                  <c:v>0.35223936611320616</c:v>
                </c:pt>
                <c:pt idx="109">
                  <c:v>0.32092201262045311</c:v>
                </c:pt>
                <c:pt idx="110">
                  <c:v>0.32674808539728684</c:v>
                </c:pt>
                <c:pt idx="111">
                  <c:v>0.32886775416473191</c:v>
                </c:pt>
                <c:pt idx="112">
                  <c:v>0.34686154145349951</c:v>
                </c:pt>
                <c:pt idx="113">
                  <c:v>0.32556839998876269</c:v>
                </c:pt>
                <c:pt idx="114">
                  <c:v>0.3462351105843921</c:v>
                </c:pt>
                <c:pt idx="115">
                  <c:v>0.3521011724410486</c:v>
                </c:pt>
                <c:pt idx="116">
                  <c:v>0.33102378217932643</c:v>
                </c:pt>
                <c:pt idx="117">
                  <c:v>0.3243271669140258</c:v>
                </c:pt>
                <c:pt idx="118">
                  <c:v>0.33688798057608088</c:v>
                </c:pt>
                <c:pt idx="119">
                  <c:v>0.32158450339684508</c:v>
                </c:pt>
                <c:pt idx="120">
                  <c:v>0.32138287551064548</c:v>
                </c:pt>
                <c:pt idx="121">
                  <c:v>0.34368070953436874</c:v>
                </c:pt>
                <c:pt idx="122">
                  <c:v>0.32331693864518773</c:v>
                </c:pt>
                <c:pt idx="123">
                  <c:v>0.35052441700450115</c:v>
                </c:pt>
                <c:pt idx="124">
                  <c:v>0.36643301642007226</c:v>
                </c:pt>
                <c:pt idx="125">
                  <c:v>0.36436392095791337</c:v>
                </c:pt>
                <c:pt idx="126">
                  <c:v>0.36702541203479488</c:v>
                </c:pt>
                <c:pt idx="127">
                  <c:v>0.38210578036266818</c:v>
                </c:pt>
                <c:pt idx="128">
                  <c:v>0.42856880998806368</c:v>
                </c:pt>
                <c:pt idx="129">
                  <c:v>0.41322235654345391</c:v>
                </c:pt>
                <c:pt idx="130">
                  <c:v>0.41543889096108438</c:v>
                </c:pt>
                <c:pt idx="131">
                  <c:v>0.42246871365757238</c:v>
                </c:pt>
                <c:pt idx="132">
                  <c:v>0.36508035042250897</c:v>
                </c:pt>
                <c:pt idx="133">
                  <c:v>0.32899296440197467</c:v>
                </c:pt>
                <c:pt idx="134">
                  <c:v>0.37557120266955596</c:v>
                </c:pt>
                <c:pt idx="135">
                  <c:v>0.37164638126319832</c:v>
                </c:pt>
                <c:pt idx="136">
                  <c:v>0.39375852119598054</c:v>
                </c:pt>
                <c:pt idx="137">
                  <c:v>0.36442120198180666</c:v>
                </c:pt>
                <c:pt idx="138">
                  <c:v>0.36497749698818238</c:v>
                </c:pt>
                <c:pt idx="139">
                  <c:v>0.32261634260824501</c:v>
                </c:pt>
                <c:pt idx="140">
                  <c:v>0.34946843610235412</c:v>
                </c:pt>
                <c:pt idx="141">
                  <c:v>0.35978103842759973</c:v>
                </c:pt>
                <c:pt idx="142">
                  <c:v>0.38230116145373388</c:v>
                </c:pt>
                <c:pt idx="143">
                  <c:v>0.36614870273579131</c:v>
                </c:pt>
                <c:pt idx="144">
                  <c:v>0.34377031190647084</c:v>
                </c:pt>
                <c:pt idx="145">
                  <c:v>0.35421924920946812</c:v>
                </c:pt>
                <c:pt idx="146">
                  <c:v>0.40284242596935843</c:v>
                </c:pt>
                <c:pt idx="147">
                  <c:v>0.34988471249583236</c:v>
                </c:pt>
                <c:pt idx="148">
                  <c:v>0.36660751536728586</c:v>
                </c:pt>
                <c:pt idx="149">
                  <c:v>0.38130174264462785</c:v>
                </c:pt>
                <c:pt idx="150">
                  <c:v>0.3911889239441641</c:v>
                </c:pt>
                <c:pt idx="151">
                  <c:v>0.43619798407655808</c:v>
                </c:pt>
                <c:pt idx="152">
                  <c:v>0.42915715127863402</c:v>
                </c:pt>
                <c:pt idx="153">
                  <c:v>0.36747381071461105</c:v>
                </c:pt>
                <c:pt idx="154">
                  <c:v>0.4341139256910333</c:v>
                </c:pt>
                <c:pt idx="155">
                  <c:v>0.38347698258507196</c:v>
                </c:pt>
                <c:pt idx="156">
                  <c:v>0.32186651064121352</c:v>
                </c:pt>
                <c:pt idx="157">
                  <c:v>0.40540441933680615</c:v>
                </c:pt>
                <c:pt idx="158">
                  <c:v>0.39213638220331942</c:v>
                </c:pt>
                <c:pt idx="159">
                  <c:v>0.39169336622672346</c:v>
                </c:pt>
                <c:pt idx="160">
                  <c:v>0.38576457855112456</c:v>
                </c:pt>
                <c:pt idx="161">
                  <c:v>0.39405112817966437</c:v>
                </c:pt>
                <c:pt idx="162">
                  <c:v>0.35886127159603998</c:v>
                </c:pt>
                <c:pt idx="163">
                  <c:v>0.38682893466054291</c:v>
                </c:pt>
                <c:pt idx="164">
                  <c:v>0.35307694103141873</c:v>
                </c:pt>
                <c:pt idx="165">
                  <c:v>0.34756677168678624</c:v>
                </c:pt>
                <c:pt idx="166">
                  <c:v>0.35321939057117274</c:v>
                </c:pt>
                <c:pt idx="167">
                  <c:v>0.30959828712879223</c:v>
                </c:pt>
                <c:pt idx="168">
                  <c:v>0.38545581288745123</c:v>
                </c:pt>
                <c:pt idx="169">
                  <c:v>0.32572086720867349</c:v>
                </c:pt>
                <c:pt idx="170">
                  <c:v>0.381811596147139</c:v>
                </c:pt>
                <c:pt idx="171">
                  <c:v>0.36306741391516151</c:v>
                </c:pt>
                <c:pt idx="172">
                  <c:v>0.38125344719844212</c:v>
                </c:pt>
                <c:pt idx="173">
                  <c:v>0.39007746142504218</c:v>
                </c:pt>
                <c:pt idx="174">
                  <c:v>0.38927523858049767</c:v>
                </c:pt>
                <c:pt idx="175">
                  <c:v>0.44285094440649175</c:v>
                </c:pt>
                <c:pt idx="176">
                  <c:v>0.47931434048889282</c:v>
                </c:pt>
                <c:pt idx="177">
                  <c:v>0.35418786634107841</c:v>
                </c:pt>
                <c:pt idx="178">
                  <c:v>0.33728004206105178</c:v>
                </c:pt>
                <c:pt idx="179">
                  <c:v>0.36952327339918473</c:v>
                </c:pt>
                <c:pt idx="180">
                  <c:v>0.45894476389937955</c:v>
                </c:pt>
                <c:pt idx="181">
                  <c:v>0.47326723419501066</c:v>
                </c:pt>
                <c:pt idx="182">
                  <c:v>0.38628570122851946</c:v>
                </c:pt>
                <c:pt idx="183">
                  <c:v>0.43408171415672586</c:v>
                </c:pt>
                <c:pt idx="184">
                  <c:v>0.45762239282845946</c:v>
                </c:pt>
                <c:pt idx="185">
                  <c:v>0.44016439521453682</c:v>
                </c:pt>
                <c:pt idx="186">
                  <c:v>0.42612462426703973</c:v>
                </c:pt>
                <c:pt idx="187">
                  <c:v>0.42172647484317138</c:v>
                </c:pt>
                <c:pt idx="188">
                  <c:v>0.4665644597920145</c:v>
                </c:pt>
                <c:pt idx="189">
                  <c:v>0.43466825695368333</c:v>
                </c:pt>
                <c:pt idx="190">
                  <c:v>0.40796030934958544</c:v>
                </c:pt>
                <c:pt idx="191">
                  <c:v>0.3977493438199185</c:v>
                </c:pt>
                <c:pt idx="192">
                  <c:v>0.49726150144639575</c:v>
                </c:pt>
                <c:pt idx="193">
                  <c:v>0.42919267360912328</c:v>
                </c:pt>
                <c:pt idx="194">
                  <c:v>0.46564596092155158</c:v>
                </c:pt>
                <c:pt idx="195">
                  <c:v>0.51340078952484758</c:v>
                </c:pt>
                <c:pt idx="196">
                  <c:v>0.40123110319153554</c:v>
                </c:pt>
                <c:pt idx="197">
                  <c:v>0.32391465927903079</c:v>
                </c:pt>
                <c:pt idx="198">
                  <c:v>0.37243282263489547</c:v>
                </c:pt>
                <c:pt idx="199">
                  <c:v>0.46307511845234089</c:v>
                </c:pt>
                <c:pt idx="200">
                  <c:v>0.46122561772667858</c:v>
                </c:pt>
                <c:pt idx="201">
                  <c:v>0.46000050311572382</c:v>
                </c:pt>
                <c:pt idx="202">
                  <c:v>0.44622065271274647</c:v>
                </c:pt>
                <c:pt idx="203">
                  <c:v>0.4814908677174799</c:v>
                </c:pt>
                <c:pt idx="204">
                  <c:v>0.40999466101199344</c:v>
                </c:pt>
                <c:pt idx="205">
                  <c:v>0.47779905763189923</c:v>
                </c:pt>
                <c:pt idx="206">
                  <c:v>0.41618008356625424</c:v>
                </c:pt>
                <c:pt idx="207">
                  <c:v>0.41543231519606177</c:v>
                </c:pt>
                <c:pt idx="208">
                  <c:v>0.46344286246311628</c:v>
                </c:pt>
                <c:pt idx="209">
                  <c:v>0.43025982238289023</c:v>
                </c:pt>
                <c:pt idx="210">
                  <c:v>0.46877666371571591</c:v>
                </c:pt>
                <c:pt idx="211">
                  <c:v>0.34234114408641925</c:v>
                </c:pt>
                <c:pt idx="212">
                  <c:v>0.35985381384019682</c:v>
                </c:pt>
                <c:pt idx="213">
                  <c:v>0.41753650450184632</c:v>
                </c:pt>
                <c:pt idx="214">
                  <c:v>0.42353909029264092</c:v>
                </c:pt>
                <c:pt idx="215">
                  <c:v>0.32868456373162097</c:v>
                </c:pt>
                <c:pt idx="216">
                  <c:v>0.33000932970443803</c:v>
                </c:pt>
                <c:pt idx="217">
                  <c:v>0.38009258519595579</c:v>
                </c:pt>
                <c:pt idx="218">
                  <c:v>0.30932651479681722</c:v>
                </c:pt>
                <c:pt idx="219">
                  <c:v>0.36829750109868131</c:v>
                </c:pt>
                <c:pt idx="220">
                  <c:v>0.30283452972575087</c:v>
                </c:pt>
                <c:pt idx="221">
                  <c:v>0.33783404865848432</c:v>
                </c:pt>
                <c:pt idx="222">
                  <c:v>0.35048369527804996</c:v>
                </c:pt>
                <c:pt idx="223">
                  <c:v>0.41621433264968838</c:v>
                </c:pt>
                <c:pt idx="224">
                  <c:v>0.43208094006318448</c:v>
                </c:pt>
                <c:pt idx="225">
                  <c:v>0.4492927529908004</c:v>
                </c:pt>
                <c:pt idx="226">
                  <c:v>0.41211787806300232</c:v>
                </c:pt>
                <c:pt idx="227">
                  <c:v>0.48450723756928632</c:v>
                </c:pt>
                <c:pt idx="228">
                  <c:v>0.4888942549974809</c:v>
                </c:pt>
                <c:pt idx="229">
                  <c:v>0.43366347498130531</c:v>
                </c:pt>
                <c:pt idx="230">
                  <c:v>0.25746791334003238</c:v>
                </c:pt>
                <c:pt idx="231">
                  <c:v>0.15664960460239946</c:v>
                </c:pt>
                <c:pt idx="232">
                  <c:v>0.3135362421701563</c:v>
                </c:pt>
                <c:pt idx="233">
                  <c:v>8.165685181436301E-2</c:v>
                </c:pt>
                <c:pt idx="234">
                  <c:v>0.20173950263765231</c:v>
                </c:pt>
                <c:pt idx="235">
                  <c:v>7.4029284810717522E-2</c:v>
                </c:pt>
                <c:pt idx="236">
                  <c:v>0.17598311106108341</c:v>
                </c:pt>
                <c:pt idx="237">
                  <c:v>0.2771344476147331</c:v>
                </c:pt>
                <c:pt idx="238">
                  <c:v>0.14276536740717419</c:v>
                </c:pt>
                <c:pt idx="239">
                  <c:v>0.20003838783350733</c:v>
                </c:pt>
              </c:numCache>
            </c:numRef>
          </c:val>
        </c:ser>
        <c:ser>
          <c:idx val="42"/>
          <c:order val="42"/>
          <c:tx>
            <c:strRef>
              <c:f>ratio_data_2!$A$44</c:f>
              <c:strCache>
                <c:ptCount val="1"/>
                <c:pt idx="0">
                  <c:v>420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ratio_data_2!$B$44:$IG$44</c:f>
              <c:numCache>
                <c:formatCode>General</c:formatCode>
                <c:ptCount val="240"/>
                <c:pt idx="0">
                  <c:v>0.12967434926193347</c:v>
                </c:pt>
                <c:pt idx="1">
                  <c:v>0.17151544079041625</c:v>
                </c:pt>
                <c:pt idx="2">
                  <c:v>0.12799760423509421</c:v>
                </c:pt>
                <c:pt idx="3">
                  <c:v>0.11692033998814011</c:v>
                </c:pt>
                <c:pt idx="4">
                  <c:v>0.10384168187017309</c:v>
                </c:pt>
                <c:pt idx="5">
                  <c:v>0.14120326592958968</c:v>
                </c:pt>
                <c:pt idx="6">
                  <c:v>0.16471697398093579</c:v>
                </c:pt>
                <c:pt idx="7">
                  <c:v>0.21658485570808092</c:v>
                </c:pt>
                <c:pt idx="8">
                  <c:v>0.20965221797411213</c:v>
                </c:pt>
                <c:pt idx="9">
                  <c:v>8.5209775218962461E-2</c:v>
                </c:pt>
                <c:pt idx="10">
                  <c:v>0.12771446646618914</c:v>
                </c:pt>
                <c:pt idx="11">
                  <c:v>0.10497395530856039</c:v>
                </c:pt>
                <c:pt idx="12">
                  <c:v>0.14963274874110091</c:v>
                </c:pt>
                <c:pt idx="13">
                  <c:v>0.21431133911514946</c:v>
                </c:pt>
                <c:pt idx="14">
                  <c:v>0.1615627965833597</c:v>
                </c:pt>
                <c:pt idx="15">
                  <c:v>0.20614159121048978</c:v>
                </c:pt>
                <c:pt idx="16">
                  <c:v>0.20561046150570478</c:v>
                </c:pt>
                <c:pt idx="17">
                  <c:v>0.16541053093758443</c:v>
                </c:pt>
                <c:pt idx="18">
                  <c:v>0.17954589559479964</c:v>
                </c:pt>
                <c:pt idx="19">
                  <c:v>0.15090621812770696</c:v>
                </c:pt>
                <c:pt idx="20">
                  <c:v>0.15383263633675495</c:v>
                </c:pt>
                <c:pt idx="21">
                  <c:v>0.15181573239341181</c:v>
                </c:pt>
                <c:pt idx="22">
                  <c:v>0.18519932716568546</c:v>
                </c:pt>
                <c:pt idx="23">
                  <c:v>0.16996198915549879</c:v>
                </c:pt>
                <c:pt idx="24">
                  <c:v>0.17289529392607095</c:v>
                </c:pt>
                <c:pt idx="25">
                  <c:v>0.1938211055276382</c:v>
                </c:pt>
                <c:pt idx="26">
                  <c:v>0.18090253618478921</c:v>
                </c:pt>
                <c:pt idx="27">
                  <c:v>0.21386481543686794</c:v>
                </c:pt>
                <c:pt idx="28">
                  <c:v>0.23245581845937074</c:v>
                </c:pt>
                <c:pt idx="29">
                  <c:v>0.22286777098817218</c:v>
                </c:pt>
                <c:pt idx="30">
                  <c:v>0.25436791522917745</c:v>
                </c:pt>
                <c:pt idx="31">
                  <c:v>0.2422109348424413</c:v>
                </c:pt>
                <c:pt idx="32">
                  <c:v>0.20183812359482317</c:v>
                </c:pt>
                <c:pt idx="33">
                  <c:v>0.19218164076675565</c:v>
                </c:pt>
                <c:pt idx="34">
                  <c:v>0.19156575099105527</c:v>
                </c:pt>
                <c:pt idx="35">
                  <c:v>0.19703078372860061</c:v>
                </c:pt>
                <c:pt idx="36">
                  <c:v>0.20357784554520741</c:v>
                </c:pt>
                <c:pt idx="37">
                  <c:v>0.1684835473671884</c:v>
                </c:pt>
                <c:pt idx="38">
                  <c:v>0.17897475414088546</c:v>
                </c:pt>
                <c:pt idx="39">
                  <c:v>0.2265349888887162</c:v>
                </c:pt>
                <c:pt idx="40">
                  <c:v>0.24099997740674658</c:v>
                </c:pt>
                <c:pt idx="41">
                  <c:v>0.20789383234676367</c:v>
                </c:pt>
                <c:pt idx="42">
                  <c:v>0.2280134888422837</c:v>
                </c:pt>
                <c:pt idx="43">
                  <c:v>0.17055225036909274</c:v>
                </c:pt>
                <c:pt idx="44">
                  <c:v>0.16105216587531698</c:v>
                </c:pt>
                <c:pt idx="45">
                  <c:v>0.15620034906114633</c:v>
                </c:pt>
                <c:pt idx="46">
                  <c:v>0.17456910082965843</c:v>
                </c:pt>
                <c:pt idx="47">
                  <c:v>0.20304002349776648</c:v>
                </c:pt>
                <c:pt idx="48">
                  <c:v>0.17295251634471917</c:v>
                </c:pt>
                <c:pt idx="49">
                  <c:v>0.23970649833555024</c:v>
                </c:pt>
                <c:pt idx="50">
                  <c:v>0.15279642542624963</c:v>
                </c:pt>
                <c:pt idx="51">
                  <c:v>0.19793760106260133</c:v>
                </c:pt>
                <c:pt idx="52">
                  <c:v>0.22817708371058737</c:v>
                </c:pt>
                <c:pt idx="53">
                  <c:v>0.24220001848884504</c:v>
                </c:pt>
                <c:pt idx="54">
                  <c:v>0.21187487715160189</c:v>
                </c:pt>
                <c:pt idx="55">
                  <c:v>0.21090445804386207</c:v>
                </c:pt>
                <c:pt idx="56">
                  <c:v>0.2687944228879629</c:v>
                </c:pt>
                <c:pt idx="57">
                  <c:v>0.27110459712590323</c:v>
                </c:pt>
                <c:pt idx="58">
                  <c:v>0.25816331631377865</c:v>
                </c:pt>
                <c:pt idx="59">
                  <c:v>0.31094777562862735</c:v>
                </c:pt>
                <c:pt idx="60">
                  <c:v>0.25606709162779107</c:v>
                </c:pt>
                <c:pt idx="61">
                  <c:v>0.25034685296955489</c:v>
                </c:pt>
                <c:pt idx="62">
                  <c:v>0.31540964475716532</c:v>
                </c:pt>
                <c:pt idx="63">
                  <c:v>0.33280444463174524</c:v>
                </c:pt>
                <c:pt idx="64">
                  <c:v>0.31593692833850368</c:v>
                </c:pt>
                <c:pt idx="65">
                  <c:v>0.32169000357363331</c:v>
                </c:pt>
                <c:pt idx="66">
                  <c:v>0.33250422222368337</c:v>
                </c:pt>
                <c:pt idx="67">
                  <c:v>0.52372737310050377</c:v>
                </c:pt>
                <c:pt idx="68">
                  <c:v>0.50536742772451837</c:v>
                </c:pt>
                <c:pt idx="69">
                  <c:v>0.36161407980908827</c:v>
                </c:pt>
                <c:pt idx="70">
                  <c:v>0.32620758664604782</c:v>
                </c:pt>
                <c:pt idx="71">
                  <c:v>0.30989582790878906</c:v>
                </c:pt>
                <c:pt idx="72">
                  <c:v>0.32925630973542452</c:v>
                </c:pt>
                <c:pt idx="73">
                  <c:v>0.34757576712242544</c:v>
                </c:pt>
                <c:pt idx="74">
                  <c:v>0.33425325912937431</c:v>
                </c:pt>
                <c:pt idx="75">
                  <c:v>0.28824757984027238</c:v>
                </c:pt>
                <c:pt idx="76">
                  <c:v>0.32286119644580535</c:v>
                </c:pt>
                <c:pt idx="77">
                  <c:v>0.3357147193176831</c:v>
                </c:pt>
                <c:pt idx="78">
                  <c:v>0.34440468236607824</c:v>
                </c:pt>
                <c:pt idx="79">
                  <c:v>0.32671913070479741</c:v>
                </c:pt>
                <c:pt idx="80">
                  <c:v>0.32946714584252335</c:v>
                </c:pt>
                <c:pt idx="81">
                  <c:v>0.30267420731621497</c:v>
                </c:pt>
                <c:pt idx="82">
                  <c:v>0.31246388796124136</c:v>
                </c:pt>
                <c:pt idx="83">
                  <c:v>0.34278114028844231</c:v>
                </c:pt>
                <c:pt idx="84">
                  <c:v>0.31615593774500855</c:v>
                </c:pt>
                <c:pt idx="85">
                  <c:v>0.3392764550020394</c:v>
                </c:pt>
                <c:pt idx="86">
                  <c:v>0.34665222656126715</c:v>
                </c:pt>
                <c:pt idx="87">
                  <c:v>0.33290338686860366</c:v>
                </c:pt>
                <c:pt idx="88">
                  <c:v>0.32823943218633123</c:v>
                </c:pt>
                <c:pt idx="89">
                  <c:v>0.30449569476009092</c:v>
                </c:pt>
                <c:pt idx="90">
                  <c:v>0.30776537191382364</c:v>
                </c:pt>
                <c:pt idx="91">
                  <c:v>0.33317284320684276</c:v>
                </c:pt>
                <c:pt idx="92">
                  <c:v>0.34992277746255046</c:v>
                </c:pt>
                <c:pt idx="93">
                  <c:v>0.30664609785051888</c:v>
                </c:pt>
                <c:pt idx="94">
                  <c:v>0.32770166181691052</c:v>
                </c:pt>
                <c:pt idx="95">
                  <c:v>0.34909226795691684</c:v>
                </c:pt>
                <c:pt idx="96">
                  <c:v>0.32875833569542501</c:v>
                </c:pt>
                <c:pt idx="97">
                  <c:v>0.36222919585657182</c:v>
                </c:pt>
                <c:pt idx="98">
                  <c:v>0.32529734016249201</c:v>
                </c:pt>
                <c:pt idx="99">
                  <c:v>0.32828263947974923</c:v>
                </c:pt>
                <c:pt idx="100">
                  <c:v>0.33675704377260868</c:v>
                </c:pt>
                <c:pt idx="101">
                  <c:v>0.33827701966910301</c:v>
                </c:pt>
                <c:pt idx="102">
                  <c:v>0.33562782605597691</c:v>
                </c:pt>
                <c:pt idx="103">
                  <c:v>0.35689589401086347</c:v>
                </c:pt>
                <c:pt idx="104">
                  <c:v>0.36433879848519102</c:v>
                </c:pt>
                <c:pt idx="105">
                  <c:v>0.36017491370782689</c:v>
                </c:pt>
                <c:pt idx="106">
                  <c:v>0.36688980081528139</c:v>
                </c:pt>
                <c:pt idx="107">
                  <c:v>0.33942008643519361</c:v>
                </c:pt>
                <c:pt idx="108">
                  <c:v>0.34203453893376612</c:v>
                </c:pt>
                <c:pt idx="109">
                  <c:v>0.33499191879614548</c:v>
                </c:pt>
                <c:pt idx="110">
                  <c:v>0.32851517029387323</c:v>
                </c:pt>
                <c:pt idx="111">
                  <c:v>0.33542654318719251</c:v>
                </c:pt>
                <c:pt idx="112">
                  <c:v>0.34013904833801373</c:v>
                </c:pt>
                <c:pt idx="113">
                  <c:v>0.3305928595882674</c:v>
                </c:pt>
                <c:pt idx="114">
                  <c:v>0.33510349902213282</c:v>
                </c:pt>
                <c:pt idx="115">
                  <c:v>0.32540230809243598</c:v>
                </c:pt>
                <c:pt idx="116">
                  <c:v>0.34251177553053191</c:v>
                </c:pt>
                <c:pt idx="117">
                  <c:v>0.35232385862444093</c:v>
                </c:pt>
                <c:pt idx="118">
                  <c:v>0.32646566251545717</c:v>
                </c:pt>
                <c:pt idx="119">
                  <c:v>0.32890383197575346</c:v>
                </c:pt>
                <c:pt idx="120">
                  <c:v>0.31534317584721494</c:v>
                </c:pt>
                <c:pt idx="121">
                  <c:v>0.33983281875811838</c:v>
                </c:pt>
                <c:pt idx="122">
                  <c:v>0.3566550076889749</c:v>
                </c:pt>
                <c:pt idx="123">
                  <c:v>0.37283122215853109</c:v>
                </c:pt>
                <c:pt idx="124">
                  <c:v>0.34926821639063582</c:v>
                </c:pt>
                <c:pt idx="125">
                  <c:v>0.3571326333032494</c:v>
                </c:pt>
                <c:pt idx="126">
                  <c:v>0.35596676226915797</c:v>
                </c:pt>
                <c:pt idx="127">
                  <c:v>0.38008971413124365</c:v>
                </c:pt>
                <c:pt idx="128">
                  <c:v>0.43156108210206523</c:v>
                </c:pt>
                <c:pt idx="129">
                  <c:v>0.41402034190373832</c:v>
                </c:pt>
                <c:pt idx="130">
                  <c:v>0.40586065773786806</c:v>
                </c:pt>
                <c:pt idx="131">
                  <c:v>0.40633358681754228</c:v>
                </c:pt>
                <c:pt idx="132">
                  <c:v>0.37895694082027587</c:v>
                </c:pt>
                <c:pt idx="133">
                  <c:v>0.32917470313480518</c:v>
                </c:pt>
                <c:pt idx="134">
                  <c:v>0.37433310511426104</c:v>
                </c:pt>
                <c:pt idx="135">
                  <c:v>0.35191176085500914</c:v>
                </c:pt>
                <c:pt idx="136">
                  <c:v>0.359631048803432</c:v>
                </c:pt>
                <c:pt idx="137">
                  <c:v>0.33514008534699352</c:v>
                </c:pt>
                <c:pt idx="138">
                  <c:v>0.35713313088721677</c:v>
                </c:pt>
                <c:pt idx="139">
                  <c:v>0.37510396343596314</c:v>
                </c:pt>
                <c:pt idx="140">
                  <c:v>0.3439613032620884</c:v>
                </c:pt>
                <c:pt idx="141">
                  <c:v>0.35457344008292857</c:v>
                </c:pt>
                <c:pt idx="142">
                  <c:v>0.34192228447795397</c:v>
                </c:pt>
                <c:pt idx="143">
                  <c:v>0.36920399695147782</c:v>
                </c:pt>
                <c:pt idx="144">
                  <c:v>0.35589041095890461</c:v>
                </c:pt>
                <c:pt idx="145">
                  <c:v>0.32318956963387879</c:v>
                </c:pt>
                <c:pt idx="146">
                  <c:v>0.32927734072403642</c:v>
                </c:pt>
                <c:pt idx="147">
                  <c:v>0.34175697320385101</c:v>
                </c:pt>
                <c:pt idx="148">
                  <c:v>0.38412933254858339</c:v>
                </c:pt>
                <c:pt idx="149">
                  <c:v>0.39040766864831428</c:v>
                </c:pt>
                <c:pt idx="150">
                  <c:v>0.36842241654663688</c:v>
                </c:pt>
                <c:pt idx="151">
                  <c:v>0.43870952426170351</c:v>
                </c:pt>
                <c:pt idx="152">
                  <c:v>0.4368330297215185</c:v>
                </c:pt>
                <c:pt idx="153">
                  <c:v>0.41460902309598491</c:v>
                </c:pt>
                <c:pt idx="154">
                  <c:v>0.36436972485450586</c:v>
                </c:pt>
                <c:pt idx="155">
                  <c:v>0.39439207906309237</c:v>
                </c:pt>
                <c:pt idx="156">
                  <c:v>0.35515647999135147</c:v>
                </c:pt>
                <c:pt idx="157">
                  <c:v>0.3193472667613414</c:v>
                </c:pt>
                <c:pt idx="158">
                  <c:v>0.32850390154320547</c:v>
                </c:pt>
                <c:pt idx="159">
                  <c:v>0.37476862134182704</c:v>
                </c:pt>
                <c:pt idx="160">
                  <c:v>0.42265171162948373</c:v>
                </c:pt>
                <c:pt idx="161">
                  <c:v>0.35071111400944988</c:v>
                </c:pt>
                <c:pt idx="162">
                  <c:v>0.33017019970113382</c:v>
                </c:pt>
                <c:pt idx="163">
                  <c:v>0.32434990540943942</c:v>
                </c:pt>
                <c:pt idx="164">
                  <c:v>0.37675243794999608</c:v>
                </c:pt>
                <c:pt idx="165">
                  <c:v>0.30953233257848711</c:v>
                </c:pt>
                <c:pt idx="166">
                  <c:v>0.36355804738974862</c:v>
                </c:pt>
                <c:pt idx="167">
                  <c:v>0.40511855547123626</c:v>
                </c:pt>
                <c:pt idx="168">
                  <c:v>0.4149607515257378</c:v>
                </c:pt>
                <c:pt idx="169">
                  <c:v>0.38213608131852778</c:v>
                </c:pt>
                <c:pt idx="170">
                  <c:v>0.42316044178615042</c:v>
                </c:pt>
                <c:pt idx="171">
                  <c:v>0.33527688886478391</c:v>
                </c:pt>
                <c:pt idx="172">
                  <c:v>0.34238932109179582</c:v>
                </c:pt>
                <c:pt idx="173">
                  <c:v>0.37268628430861001</c:v>
                </c:pt>
                <c:pt idx="174">
                  <c:v>0.37125790075869508</c:v>
                </c:pt>
                <c:pt idx="175">
                  <c:v>0.3357824519183305</c:v>
                </c:pt>
                <c:pt idx="176">
                  <c:v>0.3596887991515289</c:v>
                </c:pt>
                <c:pt idx="177">
                  <c:v>0.33337011828848662</c:v>
                </c:pt>
                <c:pt idx="178">
                  <c:v>0.33222403526852223</c:v>
                </c:pt>
                <c:pt idx="179">
                  <c:v>0.29415622968805338</c:v>
                </c:pt>
                <c:pt idx="180">
                  <c:v>0.35294985924066102</c:v>
                </c:pt>
                <c:pt idx="181">
                  <c:v>0.38328470257034436</c:v>
                </c:pt>
                <c:pt idx="182">
                  <c:v>0.46586555262072576</c:v>
                </c:pt>
                <c:pt idx="183">
                  <c:v>0.43477666461596004</c:v>
                </c:pt>
                <c:pt idx="184">
                  <c:v>0.44406737011054931</c:v>
                </c:pt>
                <c:pt idx="185">
                  <c:v>0.40301144605277772</c:v>
                </c:pt>
                <c:pt idx="186">
                  <c:v>0.29474874921182131</c:v>
                </c:pt>
                <c:pt idx="187">
                  <c:v>0.37856149789810595</c:v>
                </c:pt>
                <c:pt idx="188">
                  <c:v>0.38741148728201086</c:v>
                </c:pt>
                <c:pt idx="189">
                  <c:v>0.41181923247687707</c:v>
                </c:pt>
                <c:pt idx="190">
                  <c:v>0.39796383579845918</c:v>
                </c:pt>
                <c:pt idx="191">
                  <c:v>0.38166745618190434</c:v>
                </c:pt>
                <c:pt idx="192">
                  <c:v>0.419308907119885</c:v>
                </c:pt>
                <c:pt idx="193">
                  <c:v>0.50871491472741259</c:v>
                </c:pt>
                <c:pt idx="194">
                  <c:v>0.45565454086851725</c:v>
                </c:pt>
                <c:pt idx="195">
                  <c:v>0.40340239642259168</c:v>
                </c:pt>
                <c:pt idx="196">
                  <c:v>0.3492291640432465</c:v>
                </c:pt>
                <c:pt idx="197">
                  <c:v>0.36599135870825467</c:v>
                </c:pt>
                <c:pt idx="198">
                  <c:v>0.58230915153916551</c:v>
                </c:pt>
                <c:pt idx="199">
                  <c:v>0.55877223112739483</c:v>
                </c:pt>
                <c:pt idx="200">
                  <c:v>0.42802253408395702</c:v>
                </c:pt>
                <c:pt idx="201">
                  <c:v>0.40606799479094574</c:v>
                </c:pt>
                <c:pt idx="202">
                  <c:v>0.45036073385232567</c:v>
                </c:pt>
                <c:pt idx="203">
                  <c:v>0.51611243568829213</c:v>
                </c:pt>
                <c:pt idx="204">
                  <c:v>0.43878880556716204</c:v>
                </c:pt>
                <c:pt idx="205">
                  <c:v>0.43314123146282391</c:v>
                </c:pt>
                <c:pt idx="206">
                  <c:v>0.42490892069615088</c:v>
                </c:pt>
                <c:pt idx="207">
                  <c:v>0.40572757065224313</c:v>
                </c:pt>
                <c:pt idx="208">
                  <c:v>0.40156779753377042</c:v>
                </c:pt>
                <c:pt idx="209">
                  <c:v>0.40188676037501098</c:v>
                </c:pt>
                <c:pt idx="210">
                  <c:v>0.3903177803641727</c:v>
                </c:pt>
                <c:pt idx="211">
                  <c:v>0.43139737617349838</c:v>
                </c:pt>
                <c:pt idx="212">
                  <c:v>0.41505013151636921</c:v>
                </c:pt>
                <c:pt idx="213">
                  <c:v>0.346989489693382</c:v>
                </c:pt>
                <c:pt idx="214">
                  <c:v>0.39489010183233991</c:v>
                </c:pt>
                <c:pt idx="215">
                  <c:v>0.41737261706302037</c:v>
                </c:pt>
                <c:pt idx="216">
                  <c:v>0.52826949875427553</c:v>
                </c:pt>
                <c:pt idx="217">
                  <c:v>0.56787599092955765</c:v>
                </c:pt>
                <c:pt idx="218">
                  <c:v>0.47229033840117618</c:v>
                </c:pt>
                <c:pt idx="219">
                  <c:v>0.38571269430154953</c:v>
                </c:pt>
                <c:pt idx="220">
                  <c:v>0.33930815530127761</c:v>
                </c:pt>
                <c:pt idx="221">
                  <c:v>0.45485976590474303</c:v>
                </c:pt>
                <c:pt idx="222">
                  <c:v>0.34104261463262581</c:v>
                </c:pt>
                <c:pt idx="223">
                  <c:v>0.38965826768111572</c:v>
                </c:pt>
                <c:pt idx="224">
                  <c:v>0.44142133969857361</c:v>
                </c:pt>
                <c:pt idx="225">
                  <c:v>0.50671467832123929</c:v>
                </c:pt>
                <c:pt idx="226">
                  <c:v>0.51328140476882933</c:v>
                </c:pt>
                <c:pt idx="227">
                  <c:v>0.45341413052524782</c:v>
                </c:pt>
                <c:pt idx="228">
                  <c:v>0.56907644399032509</c:v>
                </c:pt>
                <c:pt idx="229">
                  <c:v>0.48088727104594586</c:v>
                </c:pt>
                <c:pt idx="230">
                  <c:v>0.42665336417869132</c:v>
                </c:pt>
                <c:pt idx="231">
                  <c:v>0.16303572743239991</c:v>
                </c:pt>
                <c:pt idx="232">
                  <c:v>9.3730229373502449E-2</c:v>
                </c:pt>
                <c:pt idx="233">
                  <c:v>0.10373397040505029</c:v>
                </c:pt>
                <c:pt idx="234">
                  <c:v>0.17076641250270436</c:v>
                </c:pt>
                <c:pt idx="235">
                  <c:v>0.38577425818147132</c:v>
                </c:pt>
                <c:pt idx="236">
                  <c:v>0.13173866173212601</c:v>
                </c:pt>
                <c:pt idx="237">
                  <c:v>0.15002574874644292</c:v>
                </c:pt>
                <c:pt idx="238">
                  <c:v>0.3158432260015413</c:v>
                </c:pt>
                <c:pt idx="239">
                  <c:v>0.36328330009446896</c:v>
                </c:pt>
              </c:numCache>
            </c:numRef>
          </c:val>
        </c:ser>
        <c:ser>
          <c:idx val="43"/>
          <c:order val="43"/>
          <c:tx>
            <c:strRef>
              <c:f>ratio_data_2!$A$45</c:f>
              <c:strCache>
                <c:ptCount val="1"/>
                <c:pt idx="0">
                  <c:v>430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ratio_data_2!$B$45:$IG$45</c:f>
              <c:numCache>
                <c:formatCode>General</c:formatCode>
                <c:ptCount val="240"/>
                <c:pt idx="0">
                  <c:v>0.14102133780867898</c:v>
                </c:pt>
                <c:pt idx="1">
                  <c:v>0.12359019178619299</c:v>
                </c:pt>
                <c:pt idx="2">
                  <c:v>0.11558516106922552</c:v>
                </c:pt>
                <c:pt idx="3">
                  <c:v>0.16947232201840676</c:v>
                </c:pt>
                <c:pt idx="4">
                  <c:v>0.18009645279819159</c:v>
                </c:pt>
                <c:pt idx="5">
                  <c:v>0.19815603467437209</c:v>
                </c:pt>
                <c:pt idx="6">
                  <c:v>0.12927210506844247</c:v>
                </c:pt>
                <c:pt idx="7">
                  <c:v>0.1716482845808453</c:v>
                </c:pt>
                <c:pt idx="8">
                  <c:v>0.17217204119534021</c:v>
                </c:pt>
                <c:pt idx="9">
                  <c:v>0.14594698714459245</c:v>
                </c:pt>
                <c:pt idx="10">
                  <c:v>0.13700936449829501</c:v>
                </c:pt>
                <c:pt idx="11">
                  <c:v>0.15652384271597874</c:v>
                </c:pt>
                <c:pt idx="12">
                  <c:v>0.19229129868729886</c:v>
                </c:pt>
                <c:pt idx="13">
                  <c:v>0.18390063881906574</c:v>
                </c:pt>
                <c:pt idx="14">
                  <c:v>0.15317286305674505</c:v>
                </c:pt>
                <c:pt idx="15">
                  <c:v>0.16185596044623171</c:v>
                </c:pt>
                <c:pt idx="16">
                  <c:v>0.1646705564946038</c:v>
                </c:pt>
                <c:pt idx="17">
                  <c:v>0.15172046405177203</c:v>
                </c:pt>
                <c:pt idx="18">
                  <c:v>0.16193558443263142</c:v>
                </c:pt>
                <c:pt idx="19">
                  <c:v>0.14814331031908939</c:v>
                </c:pt>
                <c:pt idx="20">
                  <c:v>0.17953777749846841</c:v>
                </c:pt>
                <c:pt idx="21">
                  <c:v>0.15719141395835853</c:v>
                </c:pt>
                <c:pt idx="22">
                  <c:v>0.15357785274794841</c:v>
                </c:pt>
                <c:pt idx="23">
                  <c:v>0.18403998334027533</c:v>
                </c:pt>
                <c:pt idx="24">
                  <c:v>0.23438490171347709</c:v>
                </c:pt>
                <c:pt idx="25">
                  <c:v>0.21428074676227898</c:v>
                </c:pt>
                <c:pt idx="26">
                  <c:v>0.21326477883422931</c:v>
                </c:pt>
                <c:pt idx="27">
                  <c:v>0.17987623616670617</c:v>
                </c:pt>
                <c:pt idx="28">
                  <c:v>0.22866386329586658</c:v>
                </c:pt>
                <c:pt idx="29">
                  <c:v>0.20231225509580494</c:v>
                </c:pt>
                <c:pt idx="30">
                  <c:v>0.25754868666767661</c:v>
                </c:pt>
                <c:pt idx="31">
                  <c:v>0.18481708096137245</c:v>
                </c:pt>
                <c:pt idx="32">
                  <c:v>0.19676114830034724</c:v>
                </c:pt>
                <c:pt idx="33">
                  <c:v>0.21274738460384751</c:v>
                </c:pt>
                <c:pt idx="34">
                  <c:v>0.22294310396187098</c:v>
                </c:pt>
                <c:pt idx="35">
                  <c:v>0.21446849866464676</c:v>
                </c:pt>
                <c:pt idx="36">
                  <c:v>0.20205651011836578</c:v>
                </c:pt>
                <c:pt idx="37">
                  <c:v>0.20283447754123776</c:v>
                </c:pt>
                <c:pt idx="38">
                  <c:v>0.1953272699950625</c:v>
                </c:pt>
                <c:pt idx="39">
                  <c:v>0.17048013050379202</c:v>
                </c:pt>
                <c:pt idx="40">
                  <c:v>0.18506627372358436</c:v>
                </c:pt>
                <c:pt idx="41">
                  <c:v>0.20282934952002146</c:v>
                </c:pt>
                <c:pt idx="42">
                  <c:v>0.2212034976606185</c:v>
                </c:pt>
                <c:pt idx="43">
                  <c:v>0.16459694912636674</c:v>
                </c:pt>
                <c:pt idx="44">
                  <c:v>0.16035526612252621</c:v>
                </c:pt>
                <c:pt idx="45">
                  <c:v>0.19937043885775591</c:v>
                </c:pt>
                <c:pt idx="46">
                  <c:v>0.22276127045562091</c:v>
                </c:pt>
                <c:pt idx="47">
                  <c:v>0.23244997795759353</c:v>
                </c:pt>
                <c:pt idx="48">
                  <c:v>0.24519180839788593</c:v>
                </c:pt>
                <c:pt idx="49">
                  <c:v>0.23568479193479192</c:v>
                </c:pt>
                <c:pt idx="50">
                  <c:v>0.21885546978972609</c:v>
                </c:pt>
                <c:pt idx="51">
                  <c:v>0.20404752814783586</c:v>
                </c:pt>
                <c:pt idx="52">
                  <c:v>0.20687229472345342</c:v>
                </c:pt>
                <c:pt idx="53">
                  <c:v>0.21048323977113301</c:v>
                </c:pt>
                <c:pt idx="54">
                  <c:v>0.2182131876970182</c:v>
                </c:pt>
                <c:pt idx="55">
                  <c:v>0.24690670626082681</c:v>
                </c:pt>
                <c:pt idx="56">
                  <c:v>0.27809479063421211</c:v>
                </c:pt>
                <c:pt idx="57">
                  <c:v>0.27555047331934396</c:v>
                </c:pt>
                <c:pt idx="58">
                  <c:v>0.25448405253283307</c:v>
                </c:pt>
                <c:pt idx="59">
                  <c:v>0.33865479893614986</c:v>
                </c:pt>
                <c:pt idx="60">
                  <c:v>0.28901438796618845</c:v>
                </c:pt>
                <c:pt idx="61">
                  <c:v>0.23745419490815031</c:v>
                </c:pt>
                <c:pt idx="62">
                  <c:v>0.28358053729827215</c:v>
                </c:pt>
                <c:pt idx="63">
                  <c:v>0.27409622731614136</c:v>
                </c:pt>
                <c:pt idx="64">
                  <c:v>0.29172934979829834</c:v>
                </c:pt>
                <c:pt idx="65">
                  <c:v>0.30532910416374665</c:v>
                </c:pt>
                <c:pt idx="66">
                  <c:v>0.34897863578424576</c:v>
                </c:pt>
                <c:pt idx="67">
                  <c:v>0.51345950639758164</c:v>
                </c:pt>
                <c:pt idx="68">
                  <c:v>0.45040068577200992</c:v>
                </c:pt>
                <c:pt idx="69">
                  <c:v>0.33541936263600292</c:v>
                </c:pt>
                <c:pt idx="70">
                  <c:v>0.32141278276818952</c:v>
                </c:pt>
                <c:pt idx="71">
                  <c:v>0.2989043032231859</c:v>
                </c:pt>
                <c:pt idx="72">
                  <c:v>0.34357122917248306</c:v>
                </c:pt>
                <c:pt idx="73">
                  <c:v>0.37318130433721874</c:v>
                </c:pt>
                <c:pt idx="74">
                  <c:v>0.33505053773232207</c:v>
                </c:pt>
                <c:pt idx="75">
                  <c:v>0.30983221219997037</c:v>
                </c:pt>
                <c:pt idx="76">
                  <c:v>0.30627818109356392</c:v>
                </c:pt>
                <c:pt idx="77">
                  <c:v>0.33900649831753854</c:v>
                </c:pt>
                <c:pt idx="78">
                  <c:v>0.35977445594760288</c:v>
                </c:pt>
                <c:pt idx="79">
                  <c:v>0.33381371608991778</c:v>
                </c:pt>
                <c:pt idx="80">
                  <c:v>0.31111941386600622</c:v>
                </c:pt>
                <c:pt idx="81">
                  <c:v>0.32755954277449872</c:v>
                </c:pt>
                <c:pt idx="82">
                  <c:v>0.32758291551406327</c:v>
                </c:pt>
                <c:pt idx="83">
                  <c:v>0.30063084175818189</c:v>
                </c:pt>
                <c:pt idx="84">
                  <c:v>0.3161668971224994</c:v>
                </c:pt>
                <c:pt idx="85">
                  <c:v>0.3471212167187569</c:v>
                </c:pt>
                <c:pt idx="86">
                  <c:v>0.32057497716655919</c:v>
                </c:pt>
                <c:pt idx="87">
                  <c:v>0.31992628463385758</c:v>
                </c:pt>
                <c:pt idx="88">
                  <c:v>0.32710909337958577</c:v>
                </c:pt>
                <c:pt idx="89">
                  <c:v>0.31848106784989078</c:v>
                </c:pt>
                <c:pt idx="90">
                  <c:v>0.32423037308308589</c:v>
                </c:pt>
                <c:pt idx="91">
                  <c:v>0.33401913158584973</c:v>
                </c:pt>
                <c:pt idx="92">
                  <c:v>0.33760212411972707</c:v>
                </c:pt>
                <c:pt idx="93">
                  <c:v>0.33404763315992642</c:v>
                </c:pt>
                <c:pt idx="94">
                  <c:v>0.33973890212402441</c:v>
                </c:pt>
                <c:pt idx="95">
                  <c:v>0.34123820466092225</c:v>
                </c:pt>
                <c:pt idx="96">
                  <c:v>0.35038048951091216</c:v>
                </c:pt>
                <c:pt idx="97">
                  <c:v>0.33062119541772561</c:v>
                </c:pt>
                <c:pt idx="98">
                  <c:v>0.32418357415587445</c:v>
                </c:pt>
                <c:pt idx="99">
                  <c:v>0.33757894609970218</c:v>
                </c:pt>
                <c:pt idx="100">
                  <c:v>0.33498065298272323</c:v>
                </c:pt>
                <c:pt idx="101">
                  <c:v>0.34255450745250032</c:v>
                </c:pt>
                <c:pt idx="102">
                  <c:v>0.3434141342126375</c:v>
                </c:pt>
                <c:pt idx="103">
                  <c:v>0.32933235439691488</c:v>
                </c:pt>
                <c:pt idx="104">
                  <c:v>0.37366122317112571</c:v>
                </c:pt>
                <c:pt idx="105">
                  <c:v>0.34818774650479961</c:v>
                </c:pt>
                <c:pt idx="106">
                  <c:v>0.34528063095279532</c:v>
                </c:pt>
                <c:pt idx="107">
                  <c:v>0.35915924487791862</c:v>
                </c:pt>
                <c:pt idx="108">
                  <c:v>0.34198805632831392</c:v>
                </c:pt>
                <c:pt idx="109">
                  <c:v>0.34353214016891254</c:v>
                </c:pt>
                <c:pt idx="110">
                  <c:v>0.34154786565907386</c:v>
                </c:pt>
                <c:pt idx="111">
                  <c:v>0.32535792696125504</c:v>
                </c:pt>
                <c:pt idx="112">
                  <c:v>0.34997663600175388</c:v>
                </c:pt>
                <c:pt idx="113">
                  <c:v>0.33754780674689738</c:v>
                </c:pt>
                <c:pt idx="114">
                  <c:v>0.32764298440534156</c:v>
                </c:pt>
                <c:pt idx="115">
                  <c:v>0.31525359342744808</c:v>
                </c:pt>
                <c:pt idx="116">
                  <c:v>0.32867503799740994</c:v>
                </c:pt>
                <c:pt idx="117">
                  <c:v>0.38288274444319231</c:v>
                </c:pt>
                <c:pt idx="118">
                  <c:v>0.34448866037470216</c:v>
                </c:pt>
                <c:pt idx="119">
                  <c:v>0.35634810449113069</c:v>
                </c:pt>
                <c:pt idx="120">
                  <c:v>0.33434958420281718</c:v>
                </c:pt>
                <c:pt idx="121">
                  <c:v>0.35249263571328382</c:v>
                </c:pt>
                <c:pt idx="122">
                  <c:v>0.34584720062282048</c:v>
                </c:pt>
                <c:pt idx="123">
                  <c:v>0.32031025407523822</c:v>
                </c:pt>
                <c:pt idx="124">
                  <c:v>0.35505443487734922</c:v>
                </c:pt>
                <c:pt idx="125">
                  <c:v>0.36455242461530862</c:v>
                </c:pt>
                <c:pt idx="126">
                  <c:v>0.3509992607145338</c:v>
                </c:pt>
                <c:pt idx="127">
                  <c:v>0.35753579649643014</c:v>
                </c:pt>
                <c:pt idx="128">
                  <c:v>0.42625328813044316</c:v>
                </c:pt>
                <c:pt idx="129">
                  <c:v>0.44196719930946005</c:v>
                </c:pt>
                <c:pt idx="130">
                  <c:v>0.41369684670910589</c:v>
                </c:pt>
                <c:pt idx="131">
                  <c:v>0.39552076538378061</c:v>
                </c:pt>
                <c:pt idx="132">
                  <c:v>0.35844356225590313</c:v>
                </c:pt>
                <c:pt idx="133">
                  <c:v>0.37163140596177308</c:v>
                </c:pt>
                <c:pt idx="134">
                  <c:v>0.34183698726432143</c:v>
                </c:pt>
                <c:pt idx="135">
                  <c:v>0.33229868272601382</c:v>
                </c:pt>
                <c:pt idx="136">
                  <c:v>0.33964104030170472</c:v>
                </c:pt>
                <c:pt idx="137">
                  <c:v>0.35412035457906482</c:v>
                </c:pt>
                <c:pt idx="138">
                  <c:v>0.38292104956642931</c:v>
                </c:pt>
                <c:pt idx="139">
                  <c:v>0.34512724211616913</c:v>
                </c:pt>
                <c:pt idx="140">
                  <c:v>0.36055742832601334</c:v>
                </c:pt>
                <c:pt idx="141">
                  <c:v>0.30639793360665363</c:v>
                </c:pt>
                <c:pt idx="142">
                  <c:v>0.342730632837493</c:v>
                </c:pt>
                <c:pt idx="143">
                  <c:v>0.35368841042782989</c:v>
                </c:pt>
                <c:pt idx="144">
                  <c:v>0.34663791346872225</c:v>
                </c:pt>
                <c:pt idx="145">
                  <c:v>0.31322840806745528</c:v>
                </c:pt>
                <c:pt idx="146">
                  <c:v>0.34773944569910614</c:v>
                </c:pt>
                <c:pt idx="147">
                  <c:v>0.34234212590704155</c:v>
                </c:pt>
                <c:pt idx="148">
                  <c:v>0.43206542180136731</c:v>
                </c:pt>
                <c:pt idx="149">
                  <c:v>0.39759538030900887</c:v>
                </c:pt>
                <c:pt idx="150">
                  <c:v>0.40237266222045992</c:v>
                </c:pt>
                <c:pt idx="151">
                  <c:v>0.42286411026137688</c:v>
                </c:pt>
                <c:pt idx="152">
                  <c:v>0.36429916118216632</c:v>
                </c:pt>
                <c:pt idx="153">
                  <c:v>0.34920722971509766</c:v>
                </c:pt>
                <c:pt idx="154">
                  <c:v>0.3115204296328678</c:v>
                </c:pt>
                <c:pt idx="155">
                  <c:v>0.43281608901491558</c:v>
                </c:pt>
                <c:pt idx="156">
                  <c:v>0.50665156353612462</c:v>
                </c:pt>
                <c:pt idx="157">
                  <c:v>0.38194826574353041</c:v>
                </c:pt>
                <c:pt idx="158">
                  <c:v>0.31325682325630638</c:v>
                </c:pt>
                <c:pt idx="159">
                  <c:v>0.36683605347169251</c:v>
                </c:pt>
                <c:pt idx="160">
                  <c:v>0.33718510373225669</c:v>
                </c:pt>
                <c:pt idx="161">
                  <c:v>0.31879948290549931</c:v>
                </c:pt>
                <c:pt idx="162">
                  <c:v>0.3284697354741834</c:v>
                </c:pt>
                <c:pt idx="163">
                  <c:v>0.30511811980688597</c:v>
                </c:pt>
                <c:pt idx="164">
                  <c:v>0.353314199207511</c:v>
                </c:pt>
                <c:pt idx="165">
                  <c:v>0.29859300396193827</c:v>
                </c:pt>
                <c:pt idx="166">
                  <c:v>0.32901327163632682</c:v>
                </c:pt>
                <c:pt idx="167">
                  <c:v>0.34745623757151961</c:v>
                </c:pt>
                <c:pt idx="168">
                  <c:v>0.33885373743742242</c:v>
                </c:pt>
                <c:pt idx="169">
                  <c:v>0.37539356892778486</c:v>
                </c:pt>
                <c:pt idx="170">
                  <c:v>0.4414266121872944</c:v>
                </c:pt>
                <c:pt idx="171">
                  <c:v>0.44521519001334825</c:v>
                </c:pt>
                <c:pt idx="172">
                  <c:v>0.40997819078067366</c:v>
                </c:pt>
                <c:pt idx="173">
                  <c:v>0.38348649393680678</c:v>
                </c:pt>
                <c:pt idx="174">
                  <c:v>0.35050246456000966</c:v>
                </c:pt>
                <c:pt idx="175">
                  <c:v>0.35326665509659416</c:v>
                </c:pt>
                <c:pt idx="176">
                  <c:v>0.31156693660870088</c:v>
                </c:pt>
                <c:pt idx="177">
                  <c:v>0.37917829927799523</c:v>
                </c:pt>
                <c:pt idx="178">
                  <c:v>0.32474003435625781</c:v>
                </c:pt>
                <c:pt idx="179">
                  <c:v>0.38073153844511415</c:v>
                </c:pt>
                <c:pt idx="180">
                  <c:v>0.43082451084258894</c:v>
                </c:pt>
                <c:pt idx="181">
                  <c:v>0.39598147829754476</c:v>
                </c:pt>
                <c:pt idx="182">
                  <c:v>0.38774552933701634</c:v>
                </c:pt>
                <c:pt idx="183">
                  <c:v>0.36286607871095794</c:v>
                </c:pt>
                <c:pt idx="184">
                  <c:v>0.31690759944281166</c:v>
                </c:pt>
                <c:pt idx="185">
                  <c:v>0.31764703969246438</c:v>
                </c:pt>
                <c:pt idx="186">
                  <c:v>0.39542122928298618</c:v>
                </c:pt>
                <c:pt idx="187">
                  <c:v>0.34430644989314363</c:v>
                </c:pt>
                <c:pt idx="188">
                  <c:v>0.36431630697441991</c:v>
                </c:pt>
                <c:pt idx="189">
                  <c:v>0.42674670725382052</c:v>
                </c:pt>
                <c:pt idx="190">
                  <c:v>0.41248332844021307</c:v>
                </c:pt>
                <c:pt idx="191">
                  <c:v>0.3823359725904249</c:v>
                </c:pt>
                <c:pt idx="192">
                  <c:v>0.39117684821405757</c:v>
                </c:pt>
                <c:pt idx="193">
                  <c:v>0.35315430313931467</c:v>
                </c:pt>
                <c:pt idx="194">
                  <c:v>0.35077272371408497</c:v>
                </c:pt>
                <c:pt idx="195">
                  <c:v>0.35912465228054646</c:v>
                </c:pt>
                <c:pt idx="196">
                  <c:v>0.35789766452349547</c:v>
                </c:pt>
                <c:pt idx="197">
                  <c:v>0.3762752361251423</c:v>
                </c:pt>
                <c:pt idx="198">
                  <c:v>0.48020039439322082</c:v>
                </c:pt>
                <c:pt idx="199">
                  <c:v>0.44123586824273314</c:v>
                </c:pt>
                <c:pt idx="200">
                  <c:v>0.57235390949492859</c:v>
                </c:pt>
                <c:pt idx="201">
                  <c:v>0.45810345313071965</c:v>
                </c:pt>
                <c:pt idx="202">
                  <c:v>0.49694368159524605</c:v>
                </c:pt>
                <c:pt idx="203">
                  <c:v>0.48784560203089644</c:v>
                </c:pt>
                <c:pt idx="204">
                  <c:v>0.45651387048748182</c:v>
                </c:pt>
                <c:pt idx="205">
                  <c:v>0.54970793110764926</c:v>
                </c:pt>
                <c:pt idx="206">
                  <c:v>0.46682509574001896</c:v>
                </c:pt>
                <c:pt idx="207">
                  <c:v>0.3268357612688611</c:v>
                </c:pt>
                <c:pt idx="208">
                  <c:v>0.40667202528590946</c:v>
                </c:pt>
                <c:pt idx="209">
                  <c:v>0.30425768699179695</c:v>
                </c:pt>
                <c:pt idx="210">
                  <c:v>0.31757479578607412</c:v>
                </c:pt>
                <c:pt idx="211">
                  <c:v>0.33570501111780954</c:v>
                </c:pt>
                <c:pt idx="212">
                  <c:v>0.32514326070887573</c:v>
                </c:pt>
                <c:pt idx="213">
                  <c:v>0.33241572611927334</c:v>
                </c:pt>
                <c:pt idx="214">
                  <c:v>0.32852163281645935</c:v>
                </c:pt>
                <c:pt idx="215">
                  <c:v>0.38999874528501716</c:v>
                </c:pt>
                <c:pt idx="216">
                  <c:v>0.40069222577209801</c:v>
                </c:pt>
                <c:pt idx="217">
                  <c:v>0.48644621286579381</c:v>
                </c:pt>
                <c:pt idx="218">
                  <c:v>0.45764207366207632</c:v>
                </c:pt>
                <c:pt idx="219">
                  <c:v>0.36592821569637696</c:v>
                </c:pt>
                <c:pt idx="220">
                  <c:v>0.36254515323461406</c:v>
                </c:pt>
                <c:pt idx="221">
                  <c:v>0.32706347466680946</c:v>
                </c:pt>
                <c:pt idx="222">
                  <c:v>0.36820716358482991</c:v>
                </c:pt>
                <c:pt idx="223">
                  <c:v>0.4962218704269773</c:v>
                </c:pt>
                <c:pt idx="224">
                  <c:v>0.52096400389016528</c:v>
                </c:pt>
                <c:pt idx="225">
                  <c:v>0.38814496877528254</c:v>
                </c:pt>
                <c:pt idx="226">
                  <c:v>0.3843310721244374</c:v>
                </c:pt>
                <c:pt idx="227">
                  <c:v>0.46515242567147758</c:v>
                </c:pt>
                <c:pt idx="228">
                  <c:v>0.40722036416978863</c:v>
                </c:pt>
                <c:pt idx="229">
                  <c:v>0.40596890801464069</c:v>
                </c:pt>
                <c:pt idx="230">
                  <c:v>0.52483805500532921</c:v>
                </c:pt>
                <c:pt idx="231">
                  <c:v>0.26283726966949456</c:v>
                </c:pt>
                <c:pt idx="232">
                  <c:v>0.1836015581202034</c:v>
                </c:pt>
                <c:pt idx="233">
                  <c:v>0.21795222889257918</c:v>
                </c:pt>
                <c:pt idx="234">
                  <c:v>0.44537168747695088</c:v>
                </c:pt>
                <c:pt idx="235">
                  <c:v>0.61783894756066071</c:v>
                </c:pt>
                <c:pt idx="236">
                  <c:v>0.25374036562838376</c:v>
                </c:pt>
                <c:pt idx="237">
                  <c:v>0.31164301691184332</c:v>
                </c:pt>
                <c:pt idx="238">
                  <c:v>0.42101243091408841</c:v>
                </c:pt>
                <c:pt idx="239">
                  <c:v>0.43427382448081592</c:v>
                </c:pt>
              </c:numCache>
            </c:numRef>
          </c:val>
        </c:ser>
        <c:ser>
          <c:idx val="44"/>
          <c:order val="44"/>
          <c:tx>
            <c:strRef>
              <c:f>ratio_data_2!$A$46</c:f>
              <c:strCache>
                <c:ptCount val="1"/>
                <c:pt idx="0">
                  <c:v>440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ratio_data_2!$B$46:$IG$46</c:f>
              <c:numCache>
                <c:formatCode>General</c:formatCode>
                <c:ptCount val="240"/>
                <c:pt idx="0">
                  <c:v>0.14234873902225492</c:v>
                </c:pt>
                <c:pt idx="1">
                  <c:v>0.16183407014948481</c:v>
                </c:pt>
                <c:pt idx="2">
                  <c:v>0.15595038301124986</c:v>
                </c:pt>
                <c:pt idx="3">
                  <c:v>0.16095078103452598</c:v>
                </c:pt>
                <c:pt idx="4">
                  <c:v>0.19728633288943426</c:v>
                </c:pt>
                <c:pt idx="5">
                  <c:v>0.20697680538985189</c:v>
                </c:pt>
                <c:pt idx="6">
                  <c:v>0.20693542392977871</c:v>
                </c:pt>
                <c:pt idx="7">
                  <c:v>0.17739067366355188</c:v>
                </c:pt>
                <c:pt idx="8">
                  <c:v>0.19427033532262877</c:v>
                </c:pt>
                <c:pt idx="9">
                  <c:v>0.1749034359990598</c:v>
                </c:pt>
                <c:pt idx="10">
                  <c:v>0.16016482629471743</c:v>
                </c:pt>
                <c:pt idx="11">
                  <c:v>0.16698062390088536</c:v>
                </c:pt>
                <c:pt idx="12">
                  <c:v>0.1486717554753782</c:v>
                </c:pt>
                <c:pt idx="13">
                  <c:v>0.17284651856843741</c:v>
                </c:pt>
                <c:pt idx="14">
                  <c:v>0.17503309401815886</c:v>
                </c:pt>
                <c:pt idx="15">
                  <c:v>0.17435834116653687</c:v>
                </c:pt>
                <c:pt idx="16">
                  <c:v>0.16687099980123241</c:v>
                </c:pt>
                <c:pt idx="17">
                  <c:v>0.18812514070691178</c:v>
                </c:pt>
                <c:pt idx="18">
                  <c:v>0.18808824795860049</c:v>
                </c:pt>
                <c:pt idx="19">
                  <c:v>0.21212898377901571</c:v>
                </c:pt>
                <c:pt idx="20">
                  <c:v>0.19599144676697136</c:v>
                </c:pt>
                <c:pt idx="21">
                  <c:v>0.13803822760026321</c:v>
                </c:pt>
                <c:pt idx="22">
                  <c:v>0.15362839627414221</c:v>
                </c:pt>
                <c:pt idx="23">
                  <c:v>0.20927120431652479</c:v>
                </c:pt>
                <c:pt idx="24">
                  <c:v>0.22851781501792254</c:v>
                </c:pt>
                <c:pt idx="25">
                  <c:v>0.24127779860069964</c:v>
                </c:pt>
                <c:pt idx="26">
                  <c:v>0.21025999172283358</c:v>
                </c:pt>
                <c:pt idx="27">
                  <c:v>0.2136503191700842</c:v>
                </c:pt>
                <c:pt idx="28">
                  <c:v>0.20399890460713627</c:v>
                </c:pt>
                <c:pt idx="29">
                  <c:v>0.22697648729682848</c:v>
                </c:pt>
                <c:pt idx="30">
                  <c:v>0.24474435447954651</c:v>
                </c:pt>
                <c:pt idx="31">
                  <c:v>0.22688590236665082</c:v>
                </c:pt>
                <c:pt idx="32">
                  <c:v>0.18895009097071128</c:v>
                </c:pt>
                <c:pt idx="33">
                  <c:v>0.24022307450872321</c:v>
                </c:pt>
                <c:pt idx="34">
                  <c:v>0.19355320124676456</c:v>
                </c:pt>
                <c:pt idx="35">
                  <c:v>0.22265383426097712</c:v>
                </c:pt>
                <c:pt idx="36">
                  <c:v>0.19635080188920279</c:v>
                </c:pt>
                <c:pt idx="37">
                  <c:v>0.19078066492681267</c:v>
                </c:pt>
                <c:pt idx="38">
                  <c:v>0.25894824288287288</c:v>
                </c:pt>
                <c:pt idx="39">
                  <c:v>0.2251014003611928</c:v>
                </c:pt>
                <c:pt idx="40">
                  <c:v>0.19955137315704091</c:v>
                </c:pt>
                <c:pt idx="41">
                  <c:v>0.22487318488538074</c:v>
                </c:pt>
                <c:pt idx="42">
                  <c:v>0.21718726054307091</c:v>
                </c:pt>
                <c:pt idx="43">
                  <c:v>0.18077030168873295</c:v>
                </c:pt>
                <c:pt idx="44">
                  <c:v>0.20405735678462977</c:v>
                </c:pt>
                <c:pt idx="45">
                  <c:v>0.20356133448350841</c:v>
                </c:pt>
                <c:pt idx="46">
                  <c:v>0.22577261712726421</c:v>
                </c:pt>
                <c:pt idx="47">
                  <c:v>0.23483257352786224</c:v>
                </c:pt>
                <c:pt idx="48">
                  <c:v>0.20934797280842779</c:v>
                </c:pt>
                <c:pt idx="49">
                  <c:v>0.18695077973709989</c:v>
                </c:pt>
                <c:pt idx="50">
                  <c:v>0.24372703204646995</c:v>
                </c:pt>
                <c:pt idx="51">
                  <c:v>0.22025494185479624</c:v>
                </c:pt>
                <c:pt idx="52">
                  <c:v>0.18978175454815596</c:v>
                </c:pt>
                <c:pt idx="53">
                  <c:v>0.17505347733082904</c:v>
                </c:pt>
                <c:pt idx="54">
                  <c:v>0.19662797162069137</c:v>
                </c:pt>
                <c:pt idx="55">
                  <c:v>0.23777272951142644</c:v>
                </c:pt>
                <c:pt idx="56">
                  <c:v>0.24009573631072886</c:v>
                </c:pt>
                <c:pt idx="57">
                  <c:v>0.25814527225667228</c:v>
                </c:pt>
                <c:pt idx="58">
                  <c:v>0.27926882983409246</c:v>
                </c:pt>
                <c:pt idx="59">
                  <c:v>0.2556242214907663</c:v>
                </c:pt>
                <c:pt idx="60">
                  <c:v>0.27568668030026677</c:v>
                </c:pt>
                <c:pt idx="61">
                  <c:v>0.36187146383813146</c:v>
                </c:pt>
                <c:pt idx="62">
                  <c:v>0.27909277895275136</c:v>
                </c:pt>
                <c:pt idx="63">
                  <c:v>0.27411968757567112</c:v>
                </c:pt>
                <c:pt idx="64">
                  <c:v>0.33436530273508042</c:v>
                </c:pt>
                <c:pt idx="65">
                  <c:v>0.30772223963229967</c:v>
                </c:pt>
                <c:pt idx="66">
                  <c:v>0.32921456213272265</c:v>
                </c:pt>
                <c:pt idx="67">
                  <c:v>0.4681370179136613</c:v>
                </c:pt>
                <c:pt idx="68">
                  <c:v>0.41684486720987268</c:v>
                </c:pt>
                <c:pt idx="69">
                  <c:v>0.30166801662089998</c:v>
                </c:pt>
                <c:pt idx="70">
                  <c:v>0.32503209507892722</c:v>
                </c:pt>
                <c:pt idx="71">
                  <c:v>0.31364617622949142</c:v>
                </c:pt>
                <c:pt idx="72">
                  <c:v>0.32309997212178737</c:v>
                </c:pt>
                <c:pt idx="73">
                  <c:v>0.33801367466482368</c:v>
                </c:pt>
                <c:pt idx="74">
                  <c:v>0.31713010352565324</c:v>
                </c:pt>
                <c:pt idx="75">
                  <c:v>0.31338910559023503</c:v>
                </c:pt>
                <c:pt idx="76">
                  <c:v>0.32486362558305093</c:v>
                </c:pt>
                <c:pt idx="77">
                  <c:v>0.32260797919489687</c:v>
                </c:pt>
                <c:pt idx="78">
                  <c:v>0.32537373896506605</c:v>
                </c:pt>
                <c:pt idx="79">
                  <c:v>0.32103460807066664</c:v>
                </c:pt>
                <c:pt idx="80">
                  <c:v>0.32924766113241055</c:v>
                </c:pt>
                <c:pt idx="81">
                  <c:v>0.30747795388680466</c:v>
                </c:pt>
                <c:pt idx="82">
                  <c:v>0.30058216601583587</c:v>
                </c:pt>
                <c:pt idx="83">
                  <c:v>0.32980383877956526</c:v>
                </c:pt>
                <c:pt idx="84">
                  <c:v>0.31980398405294086</c:v>
                </c:pt>
                <c:pt idx="85">
                  <c:v>0.32630586716713333</c:v>
                </c:pt>
                <c:pt idx="86">
                  <c:v>0.31613540769269782</c:v>
                </c:pt>
                <c:pt idx="87">
                  <c:v>0.33135559195222941</c:v>
                </c:pt>
                <c:pt idx="88">
                  <c:v>0.33417795005107792</c:v>
                </c:pt>
                <c:pt idx="89">
                  <c:v>0.33649772056851701</c:v>
                </c:pt>
                <c:pt idx="90">
                  <c:v>0.33502264480548694</c:v>
                </c:pt>
                <c:pt idx="91">
                  <c:v>0.34865302796576431</c:v>
                </c:pt>
                <c:pt idx="92">
                  <c:v>0.34056458103920523</c:v>
                </c:pt>
                <c:pt idx="93">
                  <c:v>0.31893690775984834</c:v>
                </c:pt>
                <c:pt idx="94">
                  <c:v>0.35485861733650903</c:v>
                </c:pt>
                <c:pt idx="95">
                  <c:v>0.3460913143024163</c:v>
                </c:pt>
                <c:pt idx="96">
                  <c:v>0.32977629248922363</c:v>
                </c:pt>
                <c:pt idx="97">
                  <c:v>0.31954058645394839</c:v>
                </c:pt>
                <c:pt idx="98">
                  <c:v>0.31219771356118353</c:v>
                </c:pt>
                <c:pt idx="99">
                  <c:v>0.32323995713350734</c:v>
                </c:pt>
                <c:pt idx="100">
                  <c:v>0.33444161731061289</c:v>
                </c:pt>
                <c:pt idx="101">
                  <c:v>0.33690288017182196</c:v>
                </c:pt>
                <c:pt idx="102">
                  <c:v>0.35027895101340856</c:v>
                </c:pt>
                <c:pt idx="103">
                  <c:v>0.34070432728821487</c:v>
                </c:pt>
                <c:pt idx="104">
                  <c:v>0.35066039563206763</c:v>
                </c:pt>
                <c:pt idx="105">
                  <c:v>0.33850031562674865</c:v>
                </c:pt>
                <c:pt idx="106">
                  <c:v>0.34761691165705794</c:v>
                </c:pt>
                <c:pt idx="107">
                  <c:v>0.32296172742711332</c:v>
                </c:pt>
                <c:pt idx="108">
                  <c:v>0.32797382688123189</c:v>
                </c:pt>
                <c:pt idx="109">
                  <c:v>0.34051570471448822</c:v>
                </c:pt>
                <c:pt idx="110">
                  <c:v>0.36819271588434366</c:v>
                </c:pt>
                <c:pt idx="111">
                  <c:v>0.34775595733484987</c:v>
                </c:pt>
                <c:pt idx="112">
                  <c:v>0.32743337376371767</c:v>
                </c:pt>
                <c:pt idx="113">
                  <c:v>0.3432616901022823</c:v>
                </c:pt>
                <c:pt idx="114">
                  <c:v>0.33495257114328619</c:v>
                </c:pt>
                <c:pt idx="115">
                  <c:v>0.34607301095977266</c:v>
                </c:pt>
                <c:pt idx="116">
                  <c:v>0.34174760241604629</c:v>
                </c:pt>
                <c:pt idx="117">
                  <c:v>0.36628483397141653</c:v>
                </c:pt>
                <c:pt idx="118">
                  <c:v>0.35763986876617693</c:v>
                </c:pt>
                <c:pt idx="119">
                  <c:v>0.37008398692638145</c:v>
                </c:pt>
                <c:pt idx="120">
                  <c:v>0.35455653610210508</c:v>
                </c:pt>
                <c:pt idx="121">
                  <c:v>0.36806651121870415</c:v>
                </c:pt>
                <c:pt idx="122">
                  <c:v>0.35400698977309836</c:v>
                </c:pt>
                <c:pt idx="123">
                  <c:v>0.34880417928150736</c:v>
                </c:pt>
                <c:pt idx="124">
                  <c:v>0.3265292351983779</c:v>
                </c:pt>
                <c:pt idx="125">
                  <c:v>0.33612665472415604</c:v>
                </c:pt>
                <c:pt idx="126">
                  <c:v>0.3730017244108263</c:v>
                </c:pt>
                <c:pt idx="127">
                  <c:v>0.33783882926155723</c:v>
                </c:pt>
                <c:pt idx="128">
                  <c:v>0.41568007662835282</c:v>
                </c:pt>
                <c:pt idx="129">
                  <c:v>0.42991829038340779</c:v>
                </c:pt>
                <c:pt idx="130">
                  <c:v>0.41625370480142265</c:v>
                </c:pt>
                <c:pt idx="131">
                  <c:v>0.39769940540187931</c:v>
                </c:pt>
                <c:pt idx="132">
                  <c:v>0.33840775509067206</c:v>
                </c:pt>
                <c:pt idx="133">
                  <c:v>0.36523974307531243</c:v>
                </c:pt>
                <c:pt idx="134">
                  <c:v>0.32475256161635202</c:v>
                </c:pt>
                <c:pt idx="135">
                  <c:v>0.32850680090928985</c:v>
                </c:pt>
                <c:pt idx="136">
                  <c:v>0.36185678075993494</c:v>
                </c:pt>
                <c:pt idx="137">
                  <c:v>0.35666090897123431</c:v>
                </c:pt>
                <c:pt idx="138">
                  <c:v>0.31637549546339788</c:v>
                </c:pt>
                <c:pt idx="139">
                  <c:v>0.36823711390039149</c:v>
                </c:pt>
                <c:pt idx="140">
                  <c:v>0.3527484001613681</c:v>
                </c:pt>
                <c:pt idx="141">
                  <c:v>0.37387281497328057</c:v>
                </c:pt>
                <c:pt idx="142">
                  <c:v>0.34377914991621333</c:v>
                </c:pt>
                <c:pt idx="143">
                  <c:v>0.37338156340042805</c:v>
                </c:pt>
                <c:pt idx="144">
                  <c:v>0.34016777238823237</c:v>
                </c:pt>
                <c:pt idx="145">
                  <c:v>0.3338169321315394</c:v>
                </c:pt>
                <c:pt idx="146">
                  <c:v>0.31561543707486073</c:v>
                </c:pt>
                <c:pt idx="147">
                  <c:v>0.35938559549749455</c:v>
                </c:pt>
                <c:pt idx="148">
                  <c:v>0.39484650814289296</c:v>
                </c:pt>
                <c:pt idx="149">
                  <c:v>0.33769033334055404</c:v>
                </c:pt>
                <c:pt idx="150">
                  <c:v>0.37861748922599076</c:v>
                </c:pt>
                <c:pt idx="151">
                  <c:v>0.36763390683634561</c:v>
                </c:pt>
                <c:pt idx="152">
                  <c:v>0.3730298858022203</c:v>
                </c:pt>
                <c:pt idx="153">
                  <c:v>0.3761506090808428</c:v>
                </c:pt>
                <c:pt idx="154">
                  <c:v>0.36138989167711838</c:v>
                </c:pt>
                <c:pt idx="155">
                  <c:v>0.34617151391256512</c:v>
                </c:pt>
                <c:pt idx="156">
                  <c:v>0.43165239600705896</c:v>
                </c:pt>
                <c:pt idx="157">
                  <c:v>0.32032163341474906</c:v>
                </c:pt>
                <c:pt idx="158">
                  <c:v>0.32860637177143087</c:v>
                </c:pt>
                <c:pt idx="159">
                  <c:v>0.39735664777816715</c:v>
                </c:pt>
                <c:pt idx="160">
                  <c:v>0.28866465670553576</c:v>
                </c:pt>
                <c:pt idx="161">
                  <c:v>0.28439939261526587</c:v>
                </c:pt>
                <c:pt idx="162">
                  <c:v>0.29739881830419451</c:v>
                </c:pt>
                <c:pt idx="163">
                  <c:v>0.34447911970653777</c:v>
                </c:pt>
                <c:pt idx="164">
                  <c:v>0.3523950755731311</c:v>
                </c:pt>
                <c:pt idx="165">
                  <c:v>0.31846556073997473</c:v>
                </c:pt>
                <c:pt idx="166">
                  <c:v>0.35438509010247943</c:v>
                </c:pt>
                <c:pt idx="167">
                  <c:v>0.34845144235764086</c:v>
                </c:pt>
                <c:pt idx="168">
                  <c:v>0.35232793964392961</c:v>
                </c:pt>
                <c:pt idx="169">
                  <c:v>0.39675989346010182</c:v>
                </c:pt>
                <c:pt idx="170">
                  <c:v>0.42467641264046307</c:v>
                </c:pt>
                <c:pt idx="171">
                  <c:v>0.38000296046972853</c:v>
                </c:pt>
                <c:pt idx="172">
                  <c:v>0.37249494620060325</c:v>
                </c:pt>
                <c:pt idx="173">
                  <c:v>0.34090955385988087</c:v>
                </c:pt>
                <c:pt idx="174">
                  <c:v>0.30731906421934396</c:v>
                </c:pt>
                <c:pt idx="175">
                  <c:v>0.38786377793938209</c:v>
                </c:pt>
                <c:pt idx="176">
                  <c:v>0.37610297651239238</c:v>
                </c:pt>
                <c:pt idx="177">
                  <c:v>0.35382932540780526</c:v>
                </c:pt>
                <c:pt idx="178">
                  <c:v>0.34500975784063131</c:v>
                </c:pt>
                <c:pt idx="179">
                  <c:v>0.35583261459919718</c:v>
                </c:pt>
                <c:pt idx="180">
                  <c:v>0.4147874651735779</c:v>
                </c:pt>
                <c:pt idx="181">
                  <c:v>0.43405922066752195</c:v>
                </c:pt>
                <c:pt idx="182">
                  <c:v>0.37770236750405051</c:v>
                </c:pt>
                <c:pt idx="183">
                  <c:v>0.39880250015486368</c:v>
                </c:pt>
                <c:pt idx="184">
                  <c:v>0.34474197387029848</c:v>
                </c:pt>
                <c:pt idx="185">
                  <c:v>0.30773366908606131</c:v>
                </c:pt>
                <c:pt idx="186">
                  <c:v>0.33244263669097934</c:v>
                </c:pt>
                <c:pt idx="187">
                  <c:v>0.39646747327144299</c:v>
                </c:pt>
                <c:pt idx="188">
                  <c:v>0.36582434077201698</c:v>
                </c:pt>
                <c:pt idx="189">
                  <c:v>0.35139051025392648</c:v>
                </c:pt>
                <c:pt idx="190">
                  <c:v>0.35069816384885166</c:v>
                </c:pt>
                <c:pt idx="191">
                  <c:v>0.43388003654391338</c:v>
                </c:pt>
                <c:pt idx="192">
                  <c:v>0.38961418550272875</c:v>
                </c:pt>
                <c:pt idx="193">
                  <c:v>0.38644497476154593</c:v>
                </c:pt>
                <c:pt idx="194">
                  <c:v>0.41045469669676582</c:v>
                </c:pt>
                <c:pt idx="195">
                  <c:v>0.37088403737102593</c:v>
                </c:pt>
                <c:pt idx="196">
                  <c:v>0.43228805218729932</c:v>
                </c:pt>
                <c:pt idx="197">
                  <c:v>0.36122039898994396</c:v>
                </c:pt>
                <c:pt idx="198">
                  <c:v>0.43423223476579326</c:v>
                </c:pt>
                <c:pt idx="199">
                  <c:v>0.34400401968854077</c:v>
                </c:pt>
                <c:pt idx="200">
                  <c:v>0.4040352894430555</c:v>
                </c:pt>
                <c:pt idx="201">
                  <c:v>0.39426418075356745</c:v>
                </c:pt>
                <c:pt idx="202">
                  <c:v>0.43484408205751035</c:v>
                </c:pt>
                <c:pt idx="203">
                  <c:v>0.36629579604929935</c:v>
                </c:pt>
                <c:pt idx="204">
                  <c:v>0.41691435400666332</c:v>
                </c:pt>
                <c:pt idx="205">
                  <c:v>0.44209507432780498</c:v>
                </c:pt>
                <c:pt idx="206">
                  <c:v>0.48495608814795277</c:v>
                </c:pt>
                <c:pt idx="207">
                  <c:v>0.48951013992034786</c:v>
                </c:pt>
                <c:pt idx="208">
                  <c:v>0.45683224689953916</c:v>
                </c:pt>
                <c:pt idx="209">
                  <c:v>0.41160373433509789</c:v>
                </c:pt>
                <c:pt idx="210">
                  <c:v>0.35397705503466392</c:v>
                </c:pt>
                <c:pt idx="211">
                  <c:v>0.34336646859554704</c:v>
                </c:pt>
                <c:pt idx="212">
                  <c:v>0.41621186529652232</c:v>
                </c:pt>
                <c:pt idx="213">
                  <c:v>0.37398472657072318</c:v>
                </c:pt>
                <c:pt idx="214">
                  <c:v>0.3912347315189168</c:v>
                </c:pt>
                <c:pt idx="215">
                  <c:v>0.39018176473470301</c:v>
                </c:pt>
                <c:pt idx="216">
                  <c:v>0.33700937002405018</c:v>
                </c:pt>
                <c:pt idx="217">
                  <c:v>0.32970995866344532</c:v>
                </c:pt>
                <c:pt idx="218">
                  <c:v>0.41942731175212417</c:v>
                </c:pt>
                <c:pt idx="219">
                  <c:v>0.37794780441372666</c:v>
                </c:pt>
                <c:pt idx="220">
                  <c:v>0.45205259904296052</c:v>
                </c:pt>
                <c:pt idx="221">
                  <c:v>0.40484747300457635</c:v>
                </c:pt>
                <c:pt idx="222">
                  <c:v>0.44450516063317724</c:v>
                </c:pt>
                <c:pt idx="223">
                  <c:v>0.4298769338236817</c:v>
                </c:pt>
                <c:pt idx="224">
                  <c:v>0.35973790474424888</c:v>
                </c:pt>
                <c:pt idx="225">
                  <c:v>0.46732345487807631</c:v>
                </c:pt>
                <c:pt idx="226">
                  <c:v>0.43392562149965858</c:v>
                </c:pt>
                <c:pt idx="227">
                  <c:v>0.32295232015260117</c:v>
                </c:pt>
                <c:pt idx="228">
                  <c:v>0.40237261729345297</c:v>
                </c:pt>
                <c:pt idx="229">
                  <c:v>0.32464607529540068</c:v>
                </c:pt>
                <c:pt idx="230">
                  <c:v>0.38366178077546337</c:v>
                </c:pt>
                <c:pt idx="231">
                  <c:v>0.38402421592533498</c:v>
                </c:pt>
                <c:pt idx="232">
                  <c:v>0.22928402125051067</c:v>
                </c:pt>
                <c:pt idx="233">
                  <c:v>0.18568363095376031</c:v>
                </c:pt>
                <c:pt idx="234">
                  <c:v>0.3679504461742934</c:v>
                </c:pt>
                <c:pt idx="235">
                  <c:v>0.5037617713146002</c:v>
                </c:pt>
                <c:pt idx="236">
                  <c:v>0.28177574149987988</c:v>
                </c:pt>
                <c:pt idx="237">
                  <c:v>0.55009229915596958</c:v>
                </c:pt>
                <c:pt idx="238">
                  <c:v>0.40440756944565565</c:v>
                </c:pt>
                <c:pt idx="239">
                  <c:v>0.4359423812920023</c:v>
                </c:pt>
              </c:numCache>
            </c:numRef>
          </c:val>
        </c:ser>
        <c:ser>
          <c:idx val="45"/>
          <c:order val="45"/>
          <c:tx>
            <c:strRef>
              <c:f>ratio_data_2!$A$47</c:f>
              <c:strCache>
                <c:ptCount val="1"/>
                <c:pt idx="0">
                  <c:v>450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ratio_data_2!$B$47:$IG$47</c:f>
              <c:numCache>
                <c:formatCode>General</c:formatCode>
                <c:ptCount val="240"/>
                <c:pt idx="0">
                  <c:v>0.13808619030234673</c:v>
                </c:pt>
                <c:pt idx="1">
                  <c:v>0.18954735673413664</c:v>
                </c:pt>
                <c:pt idx="2">
                  <c:v>0.15987068128677184</c:v>
                </c:pt>
                <c:pt idx="3">
                  <c:v>0.17606615019347249</c:v>
                </c:pt>
                <c:pt idx="4">
                  <c:v>0.19967699283882476</c:v>
                </c:pt>
                <c:pt idx="5">
                  <c:v>0.20290280083736431</c:v>
                </c:pt>
                <c:pt idx="6">
                  <c:v>0.15230849512954744</c:v>
                </c:pt>
                <c:pt idx="7">
                  <c:v>0.17863043814300217</c:v>
                </c:pt>
                <c:pt idx="8">
                  <c:v>0.15143306550345828</c:v>
                </c:pt>
                <c:pt idx="9">
                  <c:v>0.18203956884505071</c:v>
                </c:pt>
                <c:pt idx="10">
                  <c:v>0.16122578826561432</c:v>
                </c:pt>
                <c:pt idx="11">
                  <c:v>0.1907948701769884</c:v>
                </c:pt>
                <c:pt idx="12">
                  <c:v>0.17897503911306681</c:v>
                </c:pt>
                <c:pt idx="13">
                  <c:v>0.14833628880508631</c:v>
                </c:pt>
                <c:pt idx="14">
                  <c:v>0.17277956197697747</c:v>
                </c:pt>
                <c:pt idx="15">
                  <c:v>0.17272613478118046</c:v>
                </c:pt>
                <c:pt idx="16">
                  <c:v>0.1749147199284824</c:v>
                </c:pt>
                <c:pt idx="17">
                  <c:v>0.18341315491805271</c:v>
                </c:pt>
                <c:pt idx="18">
                  <c:v>0.19735740346489625</c:v>
                </c:pt>
                <c:pt idx="19">
                  <c:v>0.19982268672571887</c:v>
                </c:pt>
                <c:pt idx="20">
                  <c:v>0.17309451455859096</c:v>
                </c:pt>
                <c:pt idx="21">
                  <c:v>0.16410643916311191</c:v>
                </c:pt>
                <c:pt idx="22">
                  <c:v>0.17956101595154186</c:v>
                </c:pt>
                <c:pt idx="23">
                  <c:v>0.21839723349872256</c:v>
                </c:pt>
                <c:pt idx="24">
                  <c:v>0.23214405487804876</c:v>
                </c:pt>
                <c:pt idx="25">
                  <c:v>0.20540964241964654</c:v>
                </c:pt>
                <c:pt idx="26">
                  <c:v>0.20402553618822206</c:v>
                </c:pt>
                <c:pt idx="27">
                  <c:v>0.21002790050546577</c:v>
                </c:pt>
                <c:pt idx="28">
                  <c:v>0.21639364215651191</c:v>
                </c:pt>
                <c:pt idx="29">
                  <c:v>0.20572409179488671</c:v>
                </c:pt>
                <c:pt idx="30">
                  <c:v>0.22781971117523073</c:v>
                </c:pt>
                <c:pt idx="31">
                  <c:v>0.23408708358104233</c:v>
                </c:pt>
                <c:pt idx="32">
                  <c:v>0.20801748543474738</c:v>
                </c:pt>
                <c:pt idx="33">
                  <c:v>0.18518090644562701</c:v>
                </c:pt>
                <c:pt idx="34">
                  <c:v>0.21782204571084354</c:v>
                </c:pt>
                <c:pt idx="35">
                  <c:v>0.24236014205447423</c:v>
                </c:pt>
                <c:pt idx="36">
                  <c:v>0.20346320042649968</c:v>
                </c:pt>
                <c:pt idx="37">
                  <c:v>0.21247651847213544</c:v>
                </c:pt>
                <c:pt idx="38">
                  <c:v>0.26615496347350581</c:v>
                </c:pt>
                <c:pt idx="39">
                  <c:v>0.18979596101733931</c:v>
                </c:pt>
                <c:pt idx="40">
                  <c:v>0.2196546111855277</c:v>
                </c:pt>
                <c:pt idx="41">
                  <c:v>0.2315311228417464</c:v>
                </c:pt>
                <c:pt idx="42">
                  <c:v>0.21413710377917825</c:v>
                </c:pt>
                <c:pt idx="43">
                  <c:v>0.19221545397860809</c:v>
                </c:pt>
                <c:pt idx="44">
                  <c:v>0.22102867079248592</c:v>
                </c:pt>
                <c:pt idx="45">
                  <c:v>0.21806544868275698</c:v>
                </c:pt>
                <c:pt idx="46">
                  <c:v>0.22887673887466264</c:v>
                </c:pt>
                <c:pt idx="47">
                  <c:v>0.2392172518318065</c:v>
                </c:pt>
                <c:pt idx="48">
                  <c:v>0.2238704961966379</c:v>
                </c:pt>
                <c:pt idx="49">
                  <c:v>0.21722183039462659</c:v>
                </c:pt>
                <c:pt idx="50">
                  <c:v>0.22709789284201642</c:v>
                </c:pt>
                <c:pt idx="51">
                  <c:v>0.22893323804965679</c:v>
                </c:pt>
                <c:pt idx="52">
                  <c:v>0.24025739771567783</c:v>
                </c:pt>
                <c:pt idx="53">
                  <c:v>0.23070722256061998</c:v>
                </c:pt>
                <c:pt idx="54">
                  <c:v>0.21165741676679473</c:v>
                </c:pt>
                <c:pt idx="55">
                  <c:v>0.23305335728504151</c:v>
                </c:pt>
                <c:pt idx="56">
                  <c:v>0.23044425651693562</c:v>
                </c:pt>
                <c:pt idx="57">
                  <c:v>0.2216704879250263</c:v>
                </c:pt>
                <c:pt idx="58">
                  <c:v>0.25276766739135748</c:v>
                </c:pt>
                <c:pt idx="59">
                  <c:v>0.24960805337145606</c:v>
                </c:pt>
                <c:pt idx="60">
                  <c:v>0.30561737096242164</c:v>
                </c:pt>
                <c:pt idx="61">
                  <c:v>0.26046375245071263</c:v>
                </c:pt>
                <c:pt idx="62">
                  <c:v>0.28275486474563932</c:v>
                </c:pt>
                <c:pt idx="63">
                  <c:v>0.29103283853505885</c:v>
                </c:pt>
                <c:pt idx="64">
                  <c:v>0.30551255128578592</c:v>
                </c:pt>
                <c:pt idx="65">
                  <c:v>0.29524590565252518</c:v>
                </c:pt>
                <c:pt idx="66">
                  <c:v>0.29903737857243418</c:v>
                </c:pt>
                <c:pt idx="67">
                  <c:v>0.44455353183159763</c:v>
                </c:pt>
                <c:pt idx="68">
                  <c:v>0.44594823556905838</c:v>
                </c:pt>
                <c:pt idx="69">
                  <c:v>0.32942319705698692</c:v>
                </c:pt>
                <c:pt idx="70">
                  <c:v>0.36469418335376713</c:v>
                </c:pt>
                <c:pt idx="71">
                  <c:v>0.33485306561365269</c:v>
                </c:pt>
                <c:pt idx="72">
                  <c:v>0.32683608288100047</c:v>
                </c:pt>
                <c:pt idx="73">
                  <c:v>0.34739693183887227</c:v>
                </c:pt>
                <c:pt idx="74">
                  <c:v>0.33001568935085468</c:v>
                </c:pt>
                <c:pt idx="75">
                  <c:v>0.30509329909809535</c:v>
                </c:pt>
                <c:pt idx="76">
                  <c:v>0.33111221673359631</c:v>
                </c:pt>
                <c:pt idx="77">
                  <c:v>0.32208497080196713</c:v>
                </c:pt>
                <c:pt idx="78">
                  <c:v>0.34979557943000633</c:v>
                </c:pt>
                <c:pt idx="79">
                  <c:v>0.32587510221991839</c:v>
                </c:pt>
                <c:pt idx="80">
                  <c:v>0.32457018308961266</c:v>
                </c:pt>
                <c:pt idx="81">
                  <c:v>0.29232450769303947</c:v>
                </c:pt>
                <c:pt idx="82">
                  <c:v>0.28474113711418825</c:v>
                </c:pt>
                <c:pt idx="83">
                  <c:v>0.31854164245695954</c:v>
                </c:pt>
                <c:pt idx="84">
                  <c:v>0.32304583432432582</c:v>
                </c:pt>
                <c:pt idx="85">
                  <c:v>0.34567495991434738</c:v>
                </c:pt>
                <c:pt idx="86">
                  <c:v>0.33353546594343247</c:v>
                </c:pt>
                <c:pt idx="87">
                  <c:v>0.31905820131106366</c:v>
                </c:pt>
                <c:pt idx="88">
                  <c:v>0.35762903372319277</c:v>
                </c:pt>
                <c:pt idx="89">
                  <c:v>0.33528920684154473</c:v>
                </c:pt>
                <c:pt idx="90">
                  <c:v>0.31743548925937243</c:v>
                </c:pt>
                <c:pt idx="91">
                  <c:v>0.31756066088294627</c:v>
                </c:pt>
                <c:pt idx="92">
                  <c:v>0.32039477884633982</c:v>
                </c:pt>
                <c:pt idx="93">
                  <c:v>0.31930675514414203</c:v>
                </c:pt>
                <c:pt idx="94">
                  <c:v>0.34040252596767689</c:v>
                </c:pt>
                <c:pt idx="95">
                  <c:v>0.31601902765262341</c:v>
                </c:pt>
                <c:pt idx="96">
                  <c:v>0.32717577855686503</c:v>
                </c:pt>
                <c:pt idx="97">
                  <c:v>0.33613672636992448</c:v>
                </c:pt>
                <c:pt idx="98">
                  <c:v>0.33088189131741258</c:v>
                </c:pt>
                <c:pt idx="99">
                  <c:v>0.3138805603487837</c:v>
                </c:pt>
                <c:pt idx="100">
                  <c:v>0.36103367499443584</c:v>
                </c:pt>
                <c:pt idx="101">
                  <c:v>0.36958835788674327</c:v>
                </c:pt>
                <c:pt idx="102">
                  <c:v>0.38024953913874632</c:v>
                </c:pt>
                <c:pt idx="103">
                  <c:v>0.36496287654756493</c:v>
                </c:pt>
                <c:pt idx="104">
                  <c:v>0.35186143056249131</c:v>
                </c:pt>
                <c:pt idx="105">
                  <c:v>0.34006802721088503</c:v>
                </c:pt>
                <c:pt idx="106">
                  <c:v>0.34216588111235774</c:v>
                </c:pt>
                <c:pt idx="107">
                  <c:v>0.35266159551979781</c:v>
                </c:pt>
                <c:pt idx="108">
                  <c:v>0.32756559462406426</c:v>
                </c:pt>
                <c:pt idx="109">
                  <c:v>0.33027879282690792</c:v>
                </c:pt>
                <c:pt idx="110">
                  <c:v>0.36053385385671327</c:v>
                </c:pt>
                <c:pt idx="111">
                  <c:v>0.36136369017085695</c:v>
                </c:pt>
                <c:pt idx="112">
                  <c:v>0.34437023768317532</c:v>
                </c:pt>
                <c:pt idx="113">
                  <c:v>0.35096031102249042</c:v>
                </c:pt>
                <c:pt idx="114">
                  <c:v>0.37051540792082194</c:v>
                </c:pt>
                <c:pt idx="115">
                  <c:v>0.34394871692752932</c:v>
                </c:pt>
                <c:pt idx="116">
                  <c:v>0.36333061522793247</c:v>
                </c:pt>
                <c:pt idx="117">
                  <c:v>0.33968523808689288</c:v>
                </c:pt>
                <c:pt idx="118">
                  <c:v>0.37703173111908861</c:v>
                </c:pt>
                <c:pt idx="119">
                  <c:v>0.37129590529166845</c:v>
                </c:pt>
                <c:pt idx="120">
                  <c:v>0.3796549677120451</c:v>
                </c:pt>
                <c:pt idx="121">
                  <c:v>0.38617015641435082</c:v>
                </c:pt>
                <c:pt idx="122">
                  <c:v>0.36938922257820112</c:v>
                </c:pt>
                <c:pt idx="123">
                  <c:v>0.32937315018593055</c:v>
                </c:pt>
                <c:pt idx="124">
                  <c:v>0.36484467148689037</c:v>
                </c:pt>
                <c:pt idx="125">
                  <c:v>0.33544353495202756</c:v>
                </c:pt>
                <c:pt idx="126">
                  <c:v>0.35251784783325768</c:v>
                </c:pt>
                <c:pt idx="127">
                  <c:v>0.36248778784221786</c:v>
                </c:pt>
                <c:pt idx="128">
                  <c:v>0.42049639791519888</c:v>
                </c:pt>
                <c:pt idx="129">
                  <c:v>0.41991392010167838</c:v>
                </c:pt>
                <c:pt idx="130">
                  <c:v>0.41231244752181334</c:v>
                </c:pt>
                <c:pt idx="131">
                  <c:v>0.42136858977590158</c:v>
                </c:pt>
                <c:pt idx="132">
                  <c:v>0.35281295263225904</c:v>
                </c:pt>
                <c:pt idx="133">
                  <c:v>0.36509500833188252</c:v>
                </c:pt>
                <c:pt idx="134">
                  <c:v>0.38560093831930536</c:v>
                </c:pt>
                <c:pt idx="135">
                  <c:v>0.33726697684551316</c:v>
                </c:pt>
                <c:pt idx="136">
                  <c:v>0.35524897497081265</c:v>
                </c:pt>
                <c:pt idx="137">
                  <c:v>0.33802201823186079</c:v>
                </c:pt>
                <c:pt idx="138">
                  <c:v>0.29062800664742461</c:v>
                </c:pt>
                <c:pt idx="139">
                  <c:v>0.33245594513954246</c:v>
                </c:pt>
                <c:pt idx="140">
                  <c:v>0.34390220108530023</c:v>
                </c:pt>
                <c:pt idx="141">
                  <c:v>0.3617490378730937</c:v>
                </c:pt>
                <c:pt idx="142">
                  <c:v>0.36881032783708451</c:v>
                </c:pt>
                <c:pt idx="143">
                  <c:v>0.36279706149428581</c:v>
                </c:pt>
                <c:pt idx="144">
                  <c:v>0.36734164554708892</c:v>
                </c:pt>
                <c:pt idx="145">
                  <c:v>0.33106425908826725</c:v>
                </c:pt>
                <c:pt idx="146">
                  <c:v>0.35416383898655945</c:v>
                </c:pt>
                <c:pt idx="147">
                  <c:v>0.34510752503520387</c:v>
                </c:pt>
                <c:pt idx="148">
                  <c:v>0.39774068573996341</c:v>
                </c:pt>
                <c:pt idx="149">
                  <c:v>0.37114227006197781</c:v>
                </c:pt>
                <c:pt idx="150">
                  <c:v>0.34413502640180971</c:v>
                </c:pt>
                <c:pt idx="151">
                  <c:v>0.42527151113097672</c:v>
                </c:pt>
                <c:pt idx="152">
                  <c:v>0.40644647351366525</c:v>
                </c:pt>
                <c:pt idx="153">
                  <c:v>0.4049216113870599</c:v>
                </c:pt>
                <c:pt idx="154">
                  <c:v>0.41209210893862847</c:v>
                </c:pt>
                <c:pt idx="155">
                  <c:v>0.30906363531937098</c:v>
                </c:pt>
                <c:pt idx="156">
                  <c:v>0.39521375064206232</c:v>
                </c:pt>
                <c:pt idx="157">
                  <c:v>0.3751946599788144</c:v>
                </c:pt>
                <c:pt idx="158">
                  <c:v>0.3208512572619634</c:v>
                </c:pt>
                <c:pt idx="159">
                  <c:v>0.33672501638345675</c:v>
                </c:pt>
                <c:pt idx="160">
                  <c:v>0.28705050078994293</c:v>
                </c:pt>
                <c:pt idx="161">
                  <c:v>0.29888462879051991</c:v>
                </c:pt>
                <c:pt idx="162">
                  <c:v>0.32083198453804612</c:v>
                </c:pt>
                <c:pt idx="163">
                  <c:v>0.32362351885769886</c:v>
                </c:pt>
                <c:pt idx="164">
                  <c:v>0.44342866482647325</c:v>
                </c:pt>
                <c:pt idx="165">
                  <c:v>0.34217946383155146</c:v>
                </c:pt>
                <c:pt idx="166">
                  <c:v>0.33431546843127891</c:v>
                </c:pt>
                <c:pt idx="167">
                  <c:v>0.44574231258209673</c:v>
                </c:pt>
                <c:pt idx="168">
                  <c:v>0.36909577447258696</c:v>
                </c:pt>
                <c:pt idx="169">
                  <c:v>0.36162262592898498</c:v>
                </c:pt>
                <c:pt idx="170">
                  <c:v>0.38599401993014792</c:v>
                </c:pt>
                <c:pt idx="171">
                  <c:v>0.43083314283226132</c:v>
                </c:pt>
                <c:pt idx="172">
                  <c:v>0.40414131586971996</c:v>
                </c:pt>
                <c:pt idx="173">
                  <c:v>0.36585960805850082</c:v>
                </c:pt>
                <c:pt idx="174">
                  <c:v>0.32448849613884401</c:v>
                </c:pt>
                <c:pt idx="175">
                  <c:v>0.34332173104177782</c:v>
                </c:pt>
                <c:pt idx="176">
                  <c:v>0.46614309584415681</c:v>
                </c:pt>
                <c:pt idx="177">
                  <c:v>0.4507445917542684</c:v>
                </c:pt>
                <c:pt idx="178">
                  <c:v>0.5175491311179371</c:v>
                </c:pt>
                <c:pt idx="179">
                  <c:v>0.44520169099417495</c:v>
                </c:pt>
                <c:pt idx="180">
                  <c:v>0.37695915590388424</c:v>
                </c:pt>
                <c:pt idx="181">
                  <c:v>0.29738052872956694</c:v>
                </c:pt>
                <c:pt idx="182">
                  <c:v>0.31911400322355687</c:v>
                </c:pt>
                <c:pt idx="183">
                  <c:v>0.33746663659541748</c:v>
                </c:pt>
                <c:pt idx="184">
                  <c:v>0.43172879642095052</c:v>
                </c:pt>
                <c:pt idx="185">
                  <c:v>0.41250276455491847</c:v>
                </c:pt>
                <c:pt idx="186">
                  <c:v>0.388190229185913</c:v>
                </c:pt>
                <c:pt idx="187">
                  <c:v>0.32271075112697217</c:v>
                </c:pt>
                <c:pt idx="188">
                  <c:v>0.33602699699576266</c:v>
                </c:pt>
                <c:pt idx="189">
                  <c:v>0.34411916710244345</c:v>
                </c:pt>
                <c:pt idx="190">
                  <c:v>0.40172708411419061</c:v>
                </c:pt>
                <c:pt idx="191">
                  <c:v>0.38031784704627453</c:v>
                </c:pt>
                <c:pt idx="192">
                  <c:v>0.4015439453317316</c:v>
                </c:pt>
                <c:pt idx="193">
                  <c:v>0.39582189895620862</c:v>
                </c:pt>
                <c:pt idx="194">
                  <c:v>0.4182147570170045</c:v>
                </c:pt>
                <c:pt idx="195">
                  <c:v>0.47678765429986647</c:v>
                </c:pt>
                <c:pt idx="196">
                  <c:v>0.41177170306929262</c:v>
                </c:pt>
                <c:pt idx="197">
                  <c:v>0.43839164659934848</c:v>
                </c:pt>
                <c:pt idx="198">
                  <c:v>0.33400111513076924</c:v>
                </c:pt>
                <c:pt idx="199">
                  <c:v>0.33318195166258108</c:v>
                </c:pt>
                <c:pt idx="200">
                  <c:v>0.32784540805417639</c:v>
                </c:pt>
                <c:pt idx="201">
                  <c:v>0.38525223340365988</c:v>
                </c:pt>
                <c:pt idx="202">
                  <c:v>0.57617102092569261</c:v>
                </c:pt>
                <c:pt idx="203">
                  <c:v>0.53778730105739847</c:v>
                </c:pt>
                <c:pt idx="204">
                  <c:v>0.4817658683218064</c:v>
                </c:pt>
                <c:pt idx="205">
                  <c:v>0.48306652669154737</c:v>
                </c:pt>
                <c:pt idx="206">
                  <c:v>0.49279430402681135</c:v>
                </c:pt>
                <c:pt idx="207">
                  <c:v>0.49521475903883838</c:v>
                </c:pt>
                <c:pt idx="208">
                  <c:v>0.44430525163133328</c:v>
                </c:pt>
                <c:pt idx="209">
                  <c:v>0.46083792343082181</c:v>
                </c:pt>
                <c:pt idx="210">
                  <c:v>0.51956783834414144</c:v>
                </c:pt>
                <c:pt idx="211">
                  <c:v>0.45382643139813778</c:v>
                </c:pt>
                <c:pt idx="212">
                  <c:v>0.39659603612859046</c:v>
                </c:pt>
                <c:pt idx="213">
                  <c:v>0.29663066605618249</c:v>
                </c:pt>
                <c:pt idx="214">
                  <c:v>0.28093231111890948</c:v>
                </c:pt>
                <c:pt idx="215">
                  <c:v>0.39835504351258538</c:v>
                </c:pt>
                <c:pt idx="216">
                  <c:v>0.31648469245914745</c:v>
                </c:pt>
                <c:pt idx="217">
                  <c:v>0.33617168968822503</c:v>
                </c:pt>
                <c:pt idx="218">
                  <c:v>0.32512199497667837</c:v>
                </c:pt>
                <c:pt idx="219">
                  <c:v>0.32516714664749352</c:v>
                </c:pt>
                <c:pt idx="220">
                  <c:v>0.31869602897025651</c:v>
                </c:pt>
                <c:pt idx="221">
                  <c:v>0.48339887127323178</c:v>
                </c:pt>
                <c:pt idx="222">
                  <c:v>0.33795766366130997</c:v>
                </c:pt>
                <c:pt idx="223">
                  <c:v>0.37220784923961153</c:v>
                </c:pt>
                <c:pt idx="224">
                  <c:v>0.39568688070730851</c:v>
                </c:pt>
                <c:pt idx="225">
                  <c:v>0.40474218366024262</c:v>
                </c:pt>
                <c:pt idx="226">
                  <c:v>0.41098948184572764</c:v>
                </c:pt>
                <c:pt idx="227">
                  <c:v>0.44636052937061554</c:v>
                </c:pt>
                <c:pt idx="228">
                  <c:v>0.47130247178957363</c:v>
                </c:pt>
                <c:pt idx="229">
                  <c:v>0.43663558485584297</c:v>
                </c:pt>
                <c:pt idx="230">
                  <c:v>0.34539759989450153</c:v>
                </c:pt>
                <c:pt idx="231">
                  <c:v>0.28458967872826796</c:v>
                </c:pt>
                <c:pt idx="232">
                  <c:v>0.28210192468012613</c:v>
                </c:pt>
                <c:pt idx="233">
                  <c:v>0.42639615090906885</c:v>
                </c:pt>
                <c:pt idx="234">
                  <c:v>0.43137240062149196</c:v>
                </c:pt>
                <c:pt idx="235">
                  <c:v>0.47145265180051232</c:v>
                </c:pt>
                <c:pt idx="236">
                  <c:v>0.53635472089958269</c:v>
                </c:pt>
                <c:pt idx="237">
                  <c:v>0.42226843595929997</c:v>
                </c:pt>
                <c:pt idx="238">
                  <c:v>0.44090126593489404</c:v>
                </c:pt>
                <c:pt idx="239">
                  <c:v>0.25963093418400135</c:v>
                </c:pt>
              </c:numCache>
            </c:numRef>
          </c:val>
        </c:ser>
        <c:ser>
          <c:idx val="46"/>
          <c:order val="46"/>
          <c:tx>
            <c:strRef>
              <c:f>ratio_data_2!$A$48</c:f>
              <c:strCache>
                <c:ptCount val="1"/>
                <c:pt idx="0">
                  <c:v>460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ratio_data_2!$B$48:$IG$48</c:f>
              <c:numCache>
                <c:formatCode>General</c:formatCode>
                <c:ptCount val="240"/>
                <c:pt idx="0">
                  <c:v>0.14162752647559188</c:v>
                </c:pt>
                <c:pt idx="1">
                  <c:v>0.13464261436174618</c:v>
                </c:pt>
                <c:pt idx="2">
                  <c:v>0.16114073844193821</c:v>
                </c:pt>
                <c:pt idx="3">
                  <c:v>0.15659961708843048</c:v>
                </c:pt>
                <c:pt idx="4">
                  <c:v>0.18454160575306144</c:v>
                </c:pt>
                <c:pt idx="5">
                  <c:v>0.21471375811721588</c:v>
                </c:pt>
                <c:pt idx="6">
                  <c:v>0.18126147433883025</c:v>
                </c:pt>
                <c:pt idx="7">
                  <c:v>0.16207383396964087</c:v>
                </c:pt>
                <c:pt idx="8">
                  <c:v>0.15514265044612094</c:v>
                </c:pt>
                <c:pt idx="9">
                  <c:v>0.19177817699501337</c:v>
                </c:pt>
                <c:pt idx="10">
                  <c:v>0.18251390360713413</c:v>
                </c:pt>
                <c:pt idx="11">
                  <c:v>0.17076785250801679</c:v>
                </c:pt>
                <c:pt idx="12">
                  <c:v>0.17157735991328527</c:v>
                </c:pt>
                <c:pt idx="13">
                  <c:v>0.15674157303370786</c:v>
                </c:pt>
                <c:pt idx="14">
                  <c:v>0.16277493267749052</c:v>
                </c:pt>
                <c:pt idx="15">
                  <c:v>0.13835317191399119</c:v>
                </c:pt>
                <c:pt idx="16">
                  <c:v>0.21092227144583195</c:v>
                </c:pt>
                <c:pt idx="17">
                  <c:v>0.20732249537190511</c:v>
                </c:pt>
                <c:pt idx="18">
                  <c:v>0.16551071086174121</c:v>
                </c:pt>
                <c:pt idx="19">
                  <c:v>0.22792891835127341</c:v>
                </c:pt>
                <c:pt idx="20">
                  <c:v>0.24705491212712988</c:v>
                </c:pt>
                <c:pt idx="21">
                  <c:v>0.20571122755447674</c:v>
                </c:pt>
                <c:pt idx="22">
                  <c:v>0.19493965070559904</c:v>
                </c:pt>
                <c:pt idx="23">
                  <c:v>0.23453580055603698</c:v>
                </c:pt>
                <c:pt idx="24">
                  <c:v>0.23075076819592441</c:v>
                </c:pt>
                <c:pt idx="25">
                  <c:v>0.21451639984523685</c:v>
                </c:pt>
                <c:pt idx="26">
                  <c:v>0.18636158451303544</c:v>
                </c:pt>
                <c:pt idx="27">
                  <c:v>0.22288248497574398</c:v>
                </c:pt>
                <c:pt idx="28">
                  <c:v>0.20437895272994808</c:v>
                </c:pt>
                <c:pt idx="29">
                  <c:v>0.2274641469265149</c:v>
                </c:pt>
                <c:pt idx="30">
                  <c:v>0.21801269685384594</c:v>
                </c:pt>
                <c:pt idx="31">
                  <c:v>0.21224850356529595</c:v>
                </c:pt>
                <c:pt idx="32">
                  <c:v>0.19298153034300788</c:v>
                </c:pt>
                <c:pt idx="33">
                  <c:v>0.24979165890201641</c:v>
                </c:pt>
                <c:pt idx="34">
                  <c:v>0.23022413707580144</c:v>
                </c:pt>
                <c:pt idx="35">
                  <c:v>0.23945693857197095</c:v>
                </c:pt>
                <c:pt idx="36">
                  <c:v>0.21355259044533526</c:v>
                </c:pt>
                <c:pt idx="37">
                  <c:v>0.18942585593597183</c:v>
                </c:pt>
                <c:pt idx="38">
                  <c:v>0.22879587645915736</c:v>
                </c:pt>
                <c:pt idx="39">
                  <c:v>0.22600409877921743</c:v>
                </c:pt>
                <c:pt idx="40">
                  <c:v>0.25704530666257225</c:v>
                </c:pt>
                <c:pt idx="41">
                  <c:v>0.26040995854115329</c:v>
                </c:pt>
                <c:pt idx="42">
                  <c:v>0.27757128580237772</c:v>
                </c:pt>
                <c:pt idx="43">
                  <c:v>0.22786737673939211</c:v>
                </c:pt>
                <c:pt idx="44">
                  <c:v>0.2351325307838967</c:v>
                </c:pt>
                <c:pt idx="45">
                  <c:v>0.20195592968556572</c:v>
                </c:pt>
                <c:pt idx="46">
                  <c:v>0.2268928713878994</c:v>
                </c:pt>
                <c:pt idx="47">
                  <c:v>0.22703416267743154</c:v>
                </c:pt>
                <c:pt idx="48">
                  <c:v>0.21337008170792482</c:v>
                </c:pt>
                <c:pt idx="49">
                  <c:v>0.21235841986939344</c:v>
                </c:pt>
                <c:pt idx="50">
                  <c:v>0.27350915326962982</c:v>
                </c:pt>
                <c:pt idx="51">
                  <c:v>0.26997327096558638</c:v>
                </c:pt>
                <c:pt idx="52">
                  <c:v>0.26008837762997944</c:v>
                </c:pt>
                <c:pt idx="53">
                  <c:v>0.24966486716952271</c:v>
                </c:pt>
                <c:pt idx="54">
                  <c:v>0.29193768720783125</c:v>
                </c:pt>
                <c:pt idx="55">
                  <c:v>0.27573675056766028</c:v>
                </c:pt>
                <c:pt idx="56">
                  <c:v>0.21231498925598449</c:v>
                </c:pt>
                <c:pt idx="57">
                  <c:v>0.23965188644839491</c:v>
                </c:pt>
                <c:pt idx="58">
                  <c:v>0.29275506153235431</c:v>
                </c:pt>
                <c:pt idx="59">
                  <c:v>0.27370216716469942</c:v>
                </c:pt>
                <c:pt idx="60">
                  <c:v>0.33704898486773288</c:v>
                </c:pt>
                <c:pt idx="61">
                  <c:v>0.27831707426218882</c:v>
                </c:pt>
                <c:pt idx="62">
                  <c:v>0.28867115094805268</c:v>
                </c:pt>
                <c:pt idx="63">
                  <c:v>0.27802413470344961</c:v>
                </c:pt>
                <c:pt idx="64">
                  <c:v>0.28138444473507096</c:v>
                </c:pt>
                <c:pt idx="65">
                  <c:v>0.27776388159846632</c:v>
                </c:pt>
                <c:pt idx="66">
                  <c:v>0.27718635497427641</c:v>
                </c:pt>
                <c:pt idx="67">
                  <c:v>0.4403894384943608</c:v>
                </c:pt>
                <c:pt idx="68">
                  <c:v>0.39446652087946776</c:v>
                </c:pt>
                <c:pt idx="69">
                  <c:v>0.27994710432166858</c:v>
                </c:pt>
                <c:pt idx="70">
                  <c:v>0.33392090171057026</c:v>
                </c:pt>
                <c:pt idx="71">
                  <c:v>0.35852956567242383</c:v>
                </c:pt>
                <c:pt idx="72">
                  <c:v>0.33102942382518896</c:v>
                </c:pt>
                <c:pt idx="73">
                  <c:v>0.37877192280860839</c:v>
                </c:pt>
                <c:pt idx="74">
                  <c:v>0.3221860170317889</c:v>
                </c:pt>
                <c:pt idx="75">
                  <c:v>0.33000536503845057</c:v>
                </c:pt>
                <c:pt idx="76">
                  <c:v>0.32721833219352858</c:v>
                </c:pt>
                <c:pt idx="77">
                  <c:v>0.33257612689933247</c:v>
                </c:pt>
                <c:pt idx="78">
                  <c:v>0.35398543938856664</c:v>
                </c:pt>
                <c:pt idx="79">
                  <c:v>0.32635244700011423</c:v>
                </c:pt>
                <c:pt idx="80">
                  <c:v>0.30596255386466803</c:v>
                </c:pt>
                <c:pt idx="81">
                  <c:v>0.30954077046728606</c:v>
                </c:pt>
                <c:pt idx="82">
                  <c:v>0.31087108890606246</c:v>
                </c:pt>
                <c:pt idx="83">
                  <c:v>0.33790267790179668</c:v>
                </c:pt>
                <c:pt idx="84">
                  <c:v>0.35565054925033485</c:v>
                </c:pt>
                <c:pt idx="85">
                  <c:v>0.36945457752271338</c:v>
                </c:pt>
                <c:pt idx="86">
                  <c:v>0.32420378874485817</c:v>
                </c:pt>
                <c:pt idx="87">
                  <c:v>0.31443496185709602</c:v>
                </c:pt>
                <c:pt idx="88">
                  <c:v>0.33093599767763188</c:v>
                </c:pt>
                <c:pt idx="89">
                  <c:v>0.326969817352599</c:v>
                </c:pt>
                <c:pt idx="90">
                  <c:v>0.3242967393610684</c:v>
                </c:pt>
                <c:pt idx="91">
                  <c:v>0.31368010478469066</c:v>
                </c:pt>
                <c:pt idx="92">
                  <c:v>0.32303503589936938</c:v>
                </c:pt>
                <c:pt idx="93">
                  <c:v>0.32370557555186785</c:v>
                </c:pt>
                <c:pt idx="94">
                  <c:v>0.33836349453266601</c:v>
                </c:pt>
                <c:pt idx="95">
                  <c:v>0.31429694561124288</c:v>
                </c:pt>
                <c:pt idx="96">
                  <c:v>0.34888812245677348</c:v>
                </c:pt>
                <c:pt idx="97">
                  <c:v>0.35657200479427592</c:v>
                </c:pt>
                <c:pt idx="98">
                  <c:v>0.34485122905564436</c:v>
                </c:pt>
                <c:pt idx="99">
                  <c:v>0.33366244244863036</c:v>
                </c:pt>
                <c:pt idx="100">
                  <c:v>0.34471625389777338</c:v>
                </c:pt>
                <c:pt idx="101">
                  <c:v>0.33159184697622118</c:v>
                </c:pt>
                <c:pt idx="102">
                  <c:v>0.36474686190580863</c:v>
                </c:pt>
                <c:pt idx="103">
                  <c:v>0.35184430436305303</c:v>
                </c:pt>
                <c:pt idx="104">
                  <c:v>0.3463510700991399</c:v>
                </c:pt>
                <c:pt idx="105">
                  <c:v>0.3524565273696727</c:v>
                </c:pt>
                <c:pt idx="106">
                  <c:v>0.34533540830534881</c:v>
                </c:pt>
                <c:pt idx="107">
                  <c:v>0.33782313272325387</c:v>
                </c:pt>
                <c:pt idx="108">
                  <c:v>0.32237829698842019</c:v>
                </c:pt>
                <c:pt idx="109">
                  <c:v>0.31092976147192691</c:v>
                </c:pt>
                <c:pt idx="110">
                  <c:v>0.33448299980571355</c:v>
                </c:pt>
                <c:pt idx="111">
                  <c:v>0.35321822997351482</c:v>
                </c:pt>
                <c:pt idx="112">
                  <c:v>0.35446034900329132</c:v>
                </c:pt>
                <c:pt idx="113">
                  <c:v>0.32614564774241239</c:v>
                </c:pt>
                <c:pt idx="114">
                  <c:v>0.3517563132604864</c:v>
                </c:pt>
                <c:pt idx="115">
                  <c:v>0.36424730742387557</c:v>
                </c:pt>
                <c:pt idx="116">
                  <c:v>0.39235020726039538</c:v>
                </c:pt>
                <c:pt idx="117">
                  <c:v>0.36559461821519085</c:v>
                </c:pt>
                <c:pt idx="118">
                  <c:v>0.36023960469550226</c:v>
                </c:pt>
                <c:pt idx="119">
                  <c:v>0.3463721985774475</c:v>
                </c:pt>
                <c:pt idx="120">
                  <c:v>0.36831043569234789</c:v>
                </c:pt>
                <c:pt idx="121">
                  <c:v>0.3747791724339033</c:v>
                </c:pt>
                <c:pt idx="122">
                  <c:v>0.36050896104045543</c:v>
                </c:pt>
                <c:pt idx="123">
                  <c:v>0.36787326662616038</c:v>
                </c:pt>
                <c:pt idx="124">
                  <c:v>0.34737868822584278</c:v>
                </c:pt>
                <c:pt idx="125">
                  <c:v>0.34140276690603438</c:v>
                </c:pt>
                <c:pt idx="126">
                  <c:v>0.3675768433968486</c:v>
                </c:pt>
                <c:pt idx="127">
                  <c:v>0.34241071946031787</c:v>
                </c:pt>
                <c:pt idx="128">
                  <c:v>0.41265058689617162</c:v>
                </c:pt>
                <c:pt idx="129">
                  <c:v>0.44608255471327485</c:v>
                </c:pt>
                <c:pt idx="130">
                  <c:v>0.42852953820844925</c:v>
                </c:pt>
                <c:pt idx="131">
                  <c:v>0.41233615486267416</c:v>
                </c:pt>
                <c:pt idx="132">
                  <c:v>0.31741033274253083</c:v>
                </c:pt>
                <c:pt idx="133">
                  <c:v>0.31850873829637238</c:v>
                </c:pt>
                <c:pt idx="134">
                  <c:v>0.33274076561450727</c:v>
                </c:pt>
                <c:pt idx="135">
                  <c:v>0.36513162741821026</c:v>
                </c:pt>
                <c:pt idx="136">
                  <c:v>0.36998742325639761</c:v>
                </c:pt>
                <c:pt idx="137">
                  <c:v>0.35696651985812838</c:v>
                </c:pt>
                <c:pt idx="138">
                  <c:v>0.33508498520500635</c:v>
                </c:pt>
                <c:pt idx="139">
                  <c:v>0.30743071968259084</c:v>
                </c:pt>
                <c:pt idx="140">
                  <c:v>0.33246420132086685</c:v>
                </c:pt>
                <c:pt idx="141">
                  <c:v>0.34263573764497984</c:v>
                </c:pt>
                <c:pt idx="142">
                  <c:v>0.3729143881967934</c:v>
                </c:pt>
                <c:pt idx="143">
                  <c:v>0.35985262895969466</c:v>
                </c:pt>
                <c:pt idx="144">
                  <c:v>0.39010887397464783</c:v>
                </c:pt>
                <c:pt idx="145">
                  <c:v>0.34081451124857426</c:v>
                </c:pt>
                <c:pt idx="146">
                  <c:v>0.33237019110693988</c:v>
                </c:pt>
                <c:pt idx="147">
                  <c:v>0.33251480193770966</c:v>
                </c:pt>
                <c:pt idx="148">
                  <c:v>0.41596940625721235</c:v>
                </c:pt>
                <c:pt idx="149">
                  <c:v>0.4014377061162942</c:v>
                </c:pt>
                <c:pt idx="150">
                  <c:v>0.34691846530742459</c:v>
                </c:pt>
                <c:pt idx="151">
                  <c:v>0.3817931875985453</c:v>
                </c:pt>
                <c:pt idx="152">
                  <c:v>0.3877683749575675</c:v>
                </c:pt>
                <c:pt idx="153">
                  <c:v>0.38272230040978517</c:v>
                </c:pt>
                <c:pt idx="154">
                  <c:v>0.40128731704882681</c:v>
                </c:pt>
                <c:pt idx="155">
                  <c:v>0.36593633853927882</c:v>
                </c:pt>
                <c:pt idx="156">
                  <c:v>0.36546099404820775</c:v>
                </c:pt>
                <c:pt idx="157">
                  <c:v>0.35855083442370822</c:v>
                </c:pt>
                <c:pt idx="158">
                  <c:v>0.37770313977778208</c:v>
                </c:pt>
                <c:pt idx="159">
                  <c:v>0.36675798080716931</c:v>
                </c:pt>
                <c:pt idx="160">
                  <c:v>0.34281481756456655</c:v>
                </c:pt>
                <c:pt idx="161">
                  <c:v>0.31736777002381483</c:v>
                </c:pt>
                <c:pt idx="162">
                  <c:v>0.33769557617873347</c:v>
                </c:pt>
                <c:pt idx="163">
                  <c:v>0.33615261723522316</c:v>
                </c:pt>
                <c:pt idx="164">
                  <c:v>0.39767113663588738</c:v>
                </c:pt>
                <c:pt idx="165">
                  <c:v>0.33674624673669318</c:v>
                </c:pt>
                <c:pt idx="166">
                  <c:v>0.31299099904339489</c:v>
                </c:pt>
                <c:pt idx="167">
                  <c:v>0.35917572327346586</c:v>
                </c:pt>
                <c:pt idx="168">
                  <c:v>0.37455640877851842</c:v>
                </c:pt>
                <c:pt idx="169">
                  <c:v>0.39959463010993101</c:v>
                </c:pt>
                <c:pt idx="170">
                  <c:v>0.36431174249425746</c:v>
                </c:pt>
                <c:pt idx="171">
                  <c:v>0.38833557624350185</c:v>
                </c:pt>
                <c:pt idx="172">
                  <c:v>0.3326826413499378</c:v>
                </c:pt>
                <c:pt idx="173">
                  <c:v>0.34186731727089276</c:v>
                </c:pt>
                <c:pt idx="174">
                  <c:v>0.32824693779143882</c:v>
                </c:pt>
                <c:pt idx="175">
                  <c:v>0.34768394010609749</c:v>
                </c:pt>
                <c:pt idx="176">
                  <c:v>0.39455311922736763</c:v>
                </c:pt>
                <c:pt idx="177">
                  <c:v>0.45780374622571768</c:v>
                </c:pt>
                <c:pt idx="178">
                  <c:v>0.51651447223757163</c:v>
                </c:pt>
                <c:pt idx="179">
                  <c:v>0.4187351832780366</c:v>
                </c:pt>
                <c:pt idx="180">
                  <c:v>0.35148635334686179</c:v>
                </c:pt>
                <c:pt idx="181">
                  <c:v>0.35769758562454418</c:v>
                </c:pt>
                <c:pt idx="182">
                  <c:v>0.34701277702700783</c:v>
                </c:pt>
                <c:pt idx="183">
                  <c:v>0.37085047633042012</c:v>
                </c:pt>
                <c:pt idx="184">
                  <c:v>0.38422638649548496</c:v>
                </c:pt>
                <c:pt idx="185">
                  <c:v>0.42709899944068186</c:v>
                </c:pt>
                <c:pt idx="186">
                  <c:v>0.41290626531748659</c:v>
                </c:pt>
                <c:pt idx="187">
                  <c:v>0.4713972254140133</c:v>
                </c:pt>
                <c:pt idx="188">
                  <c:v>0.42739302019654885</c:v>
                </c:pt>
                <c:pt idx="189">
                  <c:v>0.34965540816887136</c:v>
                </c:pt>
                <c:pt idx="190">
                  <c:v>0.33957259983486715</c:v>
                </c:pt>
                <c:pt idx="191">
                  <c:v>0.37245025936368187</c:v>
                </c:pt>
                <c:pt idx="192">
                  <c:v>0.32133074224164893</c:v>
                </c:pt>
                <c:pt idx="193">
                  <c:v>0.42645551722580705</c:v>
                </c:pt>
                <c:pt idx="194">
                  <c:v>0.41820067105887015</c:v>
                </c:pt>
                <c:pt idx="195">
                  <c:v>0.45223812755278414</c:v>
                </c:pt>
                <c:pt idx="196">
                  <c:v>0.49006757242596088</c:v>
                </c:pt>
                <c:pt idx="197">
                  <c:v>0.40110611764315685</c:v>
                </c:pt>
                <c:pt idx="198">
                  <c:v>0.31361397275128938</c:v>
                </c:pt>
                <c:pt idx="199">
                  <c:v>0.44935774995199551</c:v>
                </c:pt>
                <c:pt idx="200">
                  <c:v>0.38293416040323081</c:v>
                </c:pt>
                <c:pt idx="201">
                  <c:v>0.44360960549121503</c:v>
                </c:pt>
                <c:pt idx="202">
                  <c:v>0.49468427435140977</c:v>
                </c:pt>
                <c:pt idx="203">
                  <c:v>0.44344924544419129</c:v>
                </c:pt>
                <c:pt idx="204">
                  <c:v>0.4919392329555296</c:v>
                </c:pt>
                <c:pt idx="205">
                  <c:v>0.49693827751636782</c:v>
                </c:pt>
                <c:pt idx="206">
                  <c:v>0.44811545759997212</c:v>
                </c:pt>
                <c:pt idx="207">
                  <c:v>0.41025444712321618</c:v>
                </c:pt>
                <c:pt idx="208">
                  <c:v>0.37467825878482608</c:v>
                </c:pt>
                <c:pt idx="209">
                  <c:v>0.35555849070197082</c:v>
                </c:pt>
                <c:pt idx="210">
                  <c:v>0.39336593393846359</c:v>
                </c:pt>
                <c:pt idx="211">
                  <c:v>0.3866883752379951</c:v>
                </c:pt>
                <c:pt idx="212">
                  <c:v>0.3909439542633959</c:v>
                </c:pt>
                <c:pt idx="213">
                  <c:v>0.36586374784932535</c:v>
                </c:pt>
                <c:pt idx="214">
                  <c:v>0.33770070431148586</c:v>
                </c:pt>
                <c:pt idx="215">
                  <c:v>0.369086520848254</c:v>
                </c:pt>
                <c:pt idx="216">
                  <c:v>0.31359818255743782</c:v>
                </c:pt>
                <c:pt idx="217">
                  <c:v>0.39299730336729466</c:v>
                </c:pt>
                <c:pt idx="218">
                  <c:v>0.34854453447104855</c:v>
                </c:pt>
                <c:pt idx="219">
                  <c:v>0.35904603943179675</c:v>
                </c:pt>
                <c:pt idx="220">
                  <c:v>0.34009941924751985</c:v>
                </c:pt>
                <c:pt idx="221">
                  <c:v>0.38408836854724493</c:v>
                </c:pt>
                <c:pt idx="222">
                  <c:v>0.38709176115378635</c:v>
                </c:pt>
                <c:pt idx="223">
                  <c:v>0.46822769446650975</c:v>
                </c:pt>
                <c:pt idx="224">
                  <c:v>0.44351312633331325</c:v>
                </c:pt>
                <c:pt idx="225">
                  <c:v>0.48967341287278937</c:v>
                </c:pt>
                <c:pt idx="226">
                  <c:v>0.41200108883610076</c:v>
                </c:pt>
                <c:pt idx="227">
                  <c:v>0.5277078682719395</c:v>
                </c:pt>
                <c:pt idx="228">
                  <c:v>0.40478086166356192</c:v>
                </c:pt>
                <c:pt idx="229">
                  <c:v>0.46227163580422287</c:v>
                </c:pt>
                <c:pt idx="230">
                  <c:v>0.55052175245552504</c:v>
                </c:pt>
                <c:pt idx="231">
                  <c:v>0.50395732415940153</c:v>
                </c:pt>
                <c:pt idx="232">
                  <c:v>0.47169811320754784</c:v>
                </c:pt>
                <c:pt idx="233">
                  <c:v>0.50005409708107662</c:v>
                </c:pt>
                <c:pt idx="234">
                  <c:v>0.4918641231987374</c:v>
                </c:pt>
                <c:pt idx="235">
                  <c:v>0.4128720146968774</c:v>
                </c:pt>
                <c:pt idx="236">
                  <c:v>0.36401426063336484</c:v>
                </c:pt>
                <c:pt idx="237">
                  <c:v>0.53069854025050855</c:v>
                </c:pt>
                <c:pt idx="238">
                  <c:v>0.3642219328206015</c:v>
                </c:pt>
                <c:pt idx="239">
                  <c:v>0.25278579198789264</c:v>
                </c:pt>
              </c:numCache>
            </c:numRef>
          </c:val>
        </c:ser>
        <c:ser>
          <c:idx val="47"/>
          <c:order val="47"/>
          <c:tx>
            <c:strRef>
              <c:f>ratio_data_2!$A$49</c:f>
              <c:strCache>
                <c:ptCount val="1"/>
                <c:pt idx="0">
                  <c:v>470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ratio_data_2!$B$49:$IG$49</c:f>
              <c:numCache>
                <c:formatCode>General</c:formatCode>
                <c:ptCount val="240"/>
                <c:pt idx="0">
                  <c:v>0.18120241265196088</c:v>
                </c:pt>
                <c:pt idx="1">
                  <c:v>0.16360315340541939</c:v>
                </c:pt>
                <c:pt idx="2">
                  <c:v>0.18744245199033513</c:v>
                </c:pt>
                <c:pt idx="3">
                  <c:v>0.17132029213211578</c:v>
                </c:pt>
                <c:pt idx="4">
                  <c:v>0.18472133405479896</c:v>
                </c:pt>
                <c:pt idx="5">
                  <c:v>0.20333856637049899</c:v>
                </c:pt>
                <c:pt idx="6">
                  <c:v>0.18245990331978101</c:v>
                </c:pt>
                <c:pt idx="7">
                  <c:v>0.18573692551505544</c:v>
                </c:pt>
                <c:pt idx="8">
                  <c:v>0.19921917663072294</c:v>
                </c:pt>
                <c:pt idx="9">
                  <c:v>0.17271952611810645</c:v>
                </c:pt>
                <c:pt idx="10">
                  <c:v>0.20116717425302488</c:v>
                </c:pt>
                <c:pt idx="11">
                  <c:v>0.19456781517625971</c:v>
                </c:pt>
                <c:pt idx="12">
                  <c:v>0.1939187285126529</c:v>
                </c:pt>
                <c:pt idx="13">
                  <c:v>0.16061663398743295</c:v>
                </c:pt>
                <c:pt idx="14">
                  <c:v>0.2044154153912901</c:v>
                </c:pt>
                <c:pt idx="15">
                  <c:v>0.20365661683034611</c:v>
                </c:pt>
                <c:pt idx="16">
                  <c:v>0.21473313727199991</c:v>
                </c:pt>
                <c:pt idx="17">
                  <c:v>0.16788237425276251</c:v>
                </c:pt>
                <c:pt idx="18">
                  <c:v>0.20528773884454304</c:v>
                </c:pt>
                <c:pt idx="19">
                  <c:v>0.17085630714123742</c:v>
                </c:pt>
                <c:pt idx="20">
                  <c:v>0.19100454713434128</c:v>
                </c:pt>
                <c:pt idx="21">
                  <c:v>0.19850384854787562</c:v>
                </c:pt>
                <c:pt idx="22">
                  <c:v>0.16362069223966036</c:v>
                </c:pt>
                <c:pt idx="23">
                  <c:v>0.20392753764108396</c:v>
                </c:pt>
                <c:pt idx="24">
                  <c:v>0.17304406007982984</c:v>
                </c:pt>
                <c:pt idx="25">
                  <c:v>0.23629783736206231</c:v>
                </c:pt>
                <c:pt idx="26">
                  <c:v>0.20727134719264267</c:v>
                </c:pt>
                <c:pt idx="27">
                  <c:v>0.18355990234177491</c:v>
                </c:pt>
                <c:pt idx="28">
                  <c:v>0.22665399476937378</c:v>
                </c:pt>
                <c:pt idx="29">
                  <c:v>0.26246630979311786</c:v>
                </c:pt>
                <c:pt idx="30">
                  <c:v>0.20734822451317325</c:v>
                </c:pt>
                <c:pt idx="31">
                  <c:v>0.228662068965517</c:v>
                </c:pt>
                <c:pt idx="32">
                  <c:v>0.29443155452436193</c:v>
                </c:pt>
                <c:pt idx="33">
                  <c:v>0.24420162994265018</c:v>
                </c:pt>
                <c:pt idx="34">
                  <c:v>0.23371450140995181</c:v>
                </c:pt>
                <c:pt idx="35">
                  <c:v>0.20304400048328772</c:v>
                </c:pt>
                <c:pt idx="36">
                  <c:v>0.18249010789497436</c:v>
                </c:pt>
                <c:pt idx="37">
                  <c:v>0.19585347535163186</c:v>
                </c:pt>
                <c:pt idx="38">
                  <c:v>0.22417941600655139</c:v>
                </c:pt>
                <c:pt idx="39">
                  <c:v>0.2339035163693054</c:v>
                </c:pt>
                <c:pt idx="40">
                  <c:v>0.18059754658592569</c:v>
                </c:pt>
                <c:pt idx="41">
                  <c:v>0.23983092777675682</c:v>
                </c:pt>
                <c:pt idx="42">
                  <c:v>0.2045758142644768</c:v>
                </c:pt>
                <c:pt idx="43">
                  <c:v>0.26847537558863482</c:v>
                </c:pt>
                <c:pt idx="44">
                  <c:v>0.18580250712952134</c:v>
                </c:pt>
                <c:pt idx="45">
                  <c:v>0.21125234915153196</c:v>
                </c:pt>
                <c:pt idx="46">
                  <c:v>0.20494820388251031</c:v>
                </c:pt>
                <c:pt idx="47">
                  <c:v>0.19997674084512854</c:v>
                </c:pt>
                <c:pt idx="48">
                  <c:v>0.20278809784543908</c:v>
                </c:pt>
                <c:pt idx="49">
                  <c:v>0.22392887537145806</c:v>
                </c:pt>
                <c:pt idx="50">
                  <c:v>0.23231601442500341</c:v>
                </c:pt>
                <c:pt idx="51">
                  <c:v>0.23459013016441183</c:v>
                </c:pt>
                <c:pt idx="52">
                  <c:v>0.21286356051854705</c:v>
                </c:pt>
                <c:pt idx="53">
                  <c:v>0.28155530277855884</c:v>
                </c:pt>
                <c:pt idx="54">
                  <c:v>0.28528894541161881</c:v>
                </c:pt>
                <c:pt idx="55">
                  <c:v>0.27029172548625829</c:v>
                </c:pt>
                <c:pt idx="56">
                  <c:v>0.25269063319345797</c:v>
                </c:pt>
                <c:pt idx="57">
                  <c:v>0.2724637511624784</c:v>
                </c:pt>
                <c:pt idx="58">
                  <c:v>0.27173448747358525</c:v>
                </c:pt>
                <c:pt idx="59">
                  <c:v>0.28325332916082235</c:v>
                </c:pt>
                <c:pt idx="60">
                  <c:v>0.321102524640624</c:v>
                </c:pt>
                <c:pt idx="61">
                  <c:v>0.26249313411636715</c:v>
                </c:pt>
                <c:pt idx="62">
                  <c:v>0.31341976886755657</c:v>
                </c:pt>
                <c:pt idx="63">
                  <c:v>0.27871418940874637</c:v>
                </c:pt>
                <c:pt idx="64">
                  <c:v>0.30928096355237483</c:v>
                </c:pt>
                <c:pt idx="65">
                  <c:v>0.299488082883481</c:v>
                </c:pt>
                <c:pt idx="66">
                  <c:v>0.33737356559202597</c:v>
                </c:pt>
                <c:pt idx="67">
                  <c:v>0.43764674767481243</c:v>
                </c:pt>
                <c:pt idx="68">
                  <c:v>0.39286151869025376</c:v>
                </c:pt>
                <c:pt idx="69">
                  <c:v>0.34513444323379117</c:v>
                </c:pt>
                <c:pt idx="70">
                  <c:v>0.33287196256413237</c:v>
                </c:pt>
                <c:pt idx="71">
                  <c:v>0.34099273111040312</c:v>
                </c:pt>
                <c:pt idx="72">
                  <c:v>0.35240964568280275</c:v>
                </c:pt>
                <c:pt idx="73">
                  <c:v>0.340502911344855</c:v>
                </c:pt>
                <c:pt idx="74">
                  <c:v>0.33150041245940742</c:v>
                </c:pt>
                <c:pt idx="75">
                  <c:v>0.339446234068908</c:v>
                </c:pt>
                <c:pt idx="76">
                  <c:v>0.33761917111883488</c:v>
                </c:pt>
                <c:pt idx="77">
                  <c:v>0.34260442762922488</c:v>
                </c:pt>
                <c:pt idx="78">
                  <c:v>0.37746646152185209</c:v>
                </c:pt>
                <c:pt idx="79">
                  <c:v>0.32351285576474503</c:v>
                </c:pt>
                <c:pt idx="80">
                  <c:v>0.31747433202940489</c:v>
                </c:pt>
                <c:pt idx="81">
                  <c:v>0.34339886652178198</c:v>
                </c:pt>
                <c:pt idx="82">
                  <c:v>0.35775688301833097</c:v>
                </c:pt>
                <c:pt idx="83">
                  <c:v>0.33190755265462252</c:v>
                </c:pt>
                <c:pt idx="84">
                  <c:v>0.34381483367247023</c:v>
                </c:pt>
                <c:pt idx="85">
                  <c:v>0.3192286483793359</c:v>
                </c:pt>
                <c:pt idx="86">
                  <c:v>0.2968060185989993</c:v>
                </c:pt>
                <c:pt idx="87">
                  <c:v>0.33403664838614738</c:v>
                </c:pt>
                <c:pt idx="88">
                  <c:v>0.33800354747349232</c:v>
                </c:pt>
                <c:pt idx="89">
                  <c:v>0.33413895258339327</c:v>
                </c:pt>
                <c:pt idx="90">
                  <c:v>0.31984385039232138</c:v>
                </c:pt>
                <c:pt idx="91">
                  <c:v>0.33078691383099379</c:v>
                </c:pt>
                <c:pt idx="92">
                  <c:v>0.33401015064435008</c:v>
                </c:pt>
                <c:pt idx="93">
                  <c:v>0.33485039092161756</c:v>
                </c:pt>
                <c:pt idx="94">
                  <c:v>0.34067982223498888</c:v>
                </c:pt>
                <c:pt idx="95">
                  <c:v>0.31782141120385343</c:v>
                </c:pt>
                <c:pt idx="96">
                  <c:v>0.33384693995390308</c:v>
                </c:pt>
                <c:pt idx="97">
                  <c:v>0.34556512555886498</c:v>
                </c:pt>
                <c:pt idx="98">
                  <c:v>0.34404322271510529</c:v>
                </c:pt>
                <c:pt idx="99">
                  <c:v>0.33162774617342938</c:v>
                </c:pt>
                <c:pt idx="100">
                  <c:v>0.35122970382252838</c:v>
                </c:pt>
                <c:pt idx="101">
                  <c:v>0.35800846908215866</c:v>
                </c:pt>
                <c:pt idx="102">
                  <c:v>0.36875584841558873</c:v>
                </c:pt>
                <c:pt idx="103">
                  <c:v>0.37043775658597478</c:v>
                </c:pt>
                <c:pt idx="104">
                  <c:v>0.35194143897880581</c:v>
                </c:pt>
                <c:pt idx="105">
                  <c:v>0.37176348142006832</c:v>
                </c:pt>
                <c:pt idx="106">
                  <c:v>0.33697384262142238</c:v>
                </c:pt>
                <c:pt idx="107">
                  <c:v>0.32500308695924207</c:v>
                </c:pt>
                <c:pt idx="108">
                  <c:v>0.34331531195425402</c:v>
                </c:pt>
                <c:pt idx="109">
                  <c:v>0.30924599035446543</c:v>
                </c:pt>
                <c:pt idx="110">
                  <c:v>0.31990837631626751</c:v>
                </c:pt>
                <c:pt idx="111">
                  <c:v>0.32324009067939641</c:v>
                </c:pt>
                <c:pt idx="112">
                  <c:v>0.3450005573514664</c:v>
                </c:pt>
                <c:pt idx="113">
                  <c:v>0.3356717353817219</c:v>
                </c:pt>
                <c:pt idx="114">
                  <c:v>0.33226004345710158</c:v>
                </c:pt>
                <c:pt idx="115">
                  <c:v>0.35285004207493631</c:v>
                </c:pt>
                <c:pt idx="116">
                  <c:v>0.36204299376513288</c:v>
                </c:pt>
                <c:pt idx="117">
                  <c:v>0.37423623642637738</c:v>
                </c:pt>
                <c:pt idx="118">
                  <c:v>0.32935717246820689</c:v>
                </c:pt>
                <c:pt idx="119">
                  <c:v>0.33849492366116474</c:v>
                </c:pt>
                <c:pt idx="120">
                  <c:v>0.34472427048573434</c:v>
                </c:pt>
                <c:pt idx="121">
                  <c:v>0.32169160638599081</c:v>
                </c:pt>
                <c:pt idx="122">
                  <c:v>0.33750115520008123</c:v>
                </c:pt>
                <c:pt idx="123">
                  <c:v>0.32510340466079668</c:v>
                </c:pt>
                <c:pt idx="124">
                  <c:v>0.37380457474708884</c:v>
                </c:pt>
                <c:pt idx="125">
                  <c:v>0.33409072882597546</c:v>
                </c:pt>
                <c:pt idx="126">
                  <c:v>0.34979873727988098</c:v>
                </c:pt>
                <c:pt idx="127">
                  <c:v>0.32788755510410461</c:v>
                </c:pt>
                <c:pt idx="128">
                  <c:v>0.45462477954958325</c:v>
                </c:pt>
                <c:pt idx="129">
                  <c:v>0.45265265161704182</c:v>
                </c:pt>
                <c:pt idx="130">
                  <c:v>0.43349667302831851</c:v>
                </c:pt>
                <c:pt idx="131">
                  <c:v>0.38378076233939373</c:v>
                </c:pt>
                <c:pt idx="132">
                  <c:v>0.3079328364602073</c:v>
                </c:pt>
                <c:pt idx="133">
                  <c:v>0.34240120877596031</c:v>
                </c:pt>
                <c:pt idx="134">
                  <c:v>0.31358254618406856</c:v>
                </c:pt>
                <c:pt idx="135">
                  <c:v>0.31868934996877113</c:v>
                </c:pt>
                <c:pt idx="136">
                  <c:v>0.33630683017186919</c:v>
                </c:pt>
                <c:pt idx="137">
                  <c:v>0.37681165717355491</c:v>
                </c:pt>
                <c:pt idx="138">
                  <c:v>0.30706656099551777</c:v>
                </c:pt>
                <c:pt idx="139">
                  <c:v>0.36841028900132838</c:v>
                </c:pt>
                <c:pt idx="140">
                  <c:v>0.35386724648185058</c:v>
                </c:pt>
                <c:pt idx="141">
                  <c:v>0.31427738547595424</c:v>
                </c:pt>
                <c:pt idx="142">
                  <c:v>0.30901131263243958</c:v>
                </c:pt>
                <c:pt idx="143">
                  <c:v>0.36289732473300201</c:v>
                </c:pt>
                <c:pt idx="144">
                  <c:v>0.34303240904900417</c:v>
                </c:pt>
                <c:pt idx="145">
                  <c:v>0.35344077706448779</c:v>
                </c:pt>
                <c:pt idx="146">
                  <c:v>0.3272481138963253</c:v>
                </c:pt>
                <c:pt idx="147">
                  <c:v>0.35727743531276035</c:v>
                </c:pt>
                <c:pt idx="148">
                  <c:v>0.43519259381716047</c:v>
                </c:pt>
                <c:pt idx="149">
                  <c:v>0.41978510705289734</c:v>
                </c:pt>
                <c:pt idx="150">
                  <c:v>0.35504294446373469</c:v>
                </c:pt>
                <c:pt idx="151">
                  <c:v>0.34829005342069974</c:v>
                </c:pt>
                <c:pt idx="152">
                  <c:v>0.30926667209041098</c:v>
                </c:pt>
                <c:pt idx="153">
                  <c:v>0.36590657804302312</c:v>
                </c:pt>
                <c:pt idx="154">
                  <c:v>0.30070745703902485</c:v>
                </c:pt>
                <c:pt idx="155">
                  <c:v>0.34866964581962456</c:v>
                </c:pt>
                <c:pt idx="156">
                  <c:v>0.39794678681613832</c:v>
                </c:pt>
                <c:pt idx="157">
                  <c:v>0.39628689304982695</c:v>
                </c:pt>
                <c:pt idx="158">
                  <c:v>0.3381804979204841</c:v>
                </c:pt>
                <c:pt idx="159">
                  <c:v>0.2955745030992204</c:v>
                </c:pt>
                <c:pt idx="160">
                  <c:v>0.36882846698186306</c:v>
                </c:pt>
                <c:pt idx="161">
                  <c:v>0.41232531299548297</c:v>
                </c:pt>
                <c:pt idx="162">
                  <c:v>0.39839222794458701</c:v>
                </c:pt>
                <c:pt idx="163">
                  <c:v>0.41409913771368062</c:v>
                </c:pt>
                <c:pt idx="164">
                  <c:v>0.37830967811687344</c:v>
                </c:pt>
                <c:pt idx="165">
                  <c:v>0.45516175632445388</c:v>
                </c:pt>
                <c:pt idx="166">
                  <c:v>0.41547619926517187</c:v>
                </c:pt>
                <c:pt idx="167">
                  <c:v>0.38538095519565124</c:v>
                </c:pt>
                <c:pt idx="168">
                  <c:v>0.41283891857661431</c:v>
                </c:pt>
                <c:pt idx="169">
                  <c:v>0.38379414672908857</c:v>
                </c:pt>
                <c:pt idx="170">
                  <c:v>0.33199464858901517</c:v>
                </c:pt>
                <c:pt idx="171">
                  <c:v>0.32636311165945758</c:v>
                </c:pt>
                <c:pt idx="172">
                  <c:v>0.37656233037304265</c:v>
                </c:pt>
                <c:pt idx="173">
                  <c:v>0.44861891803575832</c:v>
                </c:pt>
                <c:pt idx="174">
                  <c:v>0.38432156518536997</c:v>
                </c:pt>
                <c:pt idx="175">
                  <c:v>0.31026042740328452</c:v>
                </c:pt>
                <c:pt idx="176">
                  <c:v>0.41351382931248404</c:v>
                </c:pt>
                <c:pt idx="177">
                  <c:v>0.42138478497979126</c:v>
                </c:pt>
                <c:pt idx="178">
                  <c:v>0.41162389506700953</c:v>
                </c:pt>
                <c:pt idx="179">
                  <c:v>0.39212298375168858</c:v>
                </c:pt>
                <c:pt idx="180">
                  <c:v>0.35486716574771493</c:v>
                </c:pt>
                <c:pt idx="181">
                  <c:v>0.33538090322471198</c:v>
                </c:pt>
                <c:pt idx="182">
                  <c:v>0.38652126445269286</c:v>
                </c:pt>
                <c:pt idx="183">
                  <c:v>0.41305091893675938</c:v>
                </c:pt>
                <c:pt idx="184">
                  <c:v>0.50502473791314262</c:v>
                </c:pt>
                <c:pt idx="185">
                  <c:v>0.45839462601577791</c:v>
                </c:pt>
                <c:pt idx="186">
                  <c:v>0.39487399460437139</c:v>
                </c:pt>
                <c:pt idx="187">
                  <c:v>0.49096096664410738</c:v>
                </c:pt>
                <c:pt idx="188">
                  <c:v>0.56242479211927865</c:v>
                </c:pt>
                <c:pt idx="189">
                  <c:v>0.34278397658679349</c:v>
                </c:pt>
                <c:pt idx="190">
                  <c:v>0.31948250705623976</c:v>
                </c:pt>
                <c:pt idx="191">
                  <c:v>0.34279177511948072</c:v>
                </c:pt>
                <c:pt idx="192">
                  <c:v>0.34717695397257814</c:v>
                </c:pt>
                <c:pt idx="193">
                  <c:v>0.42033505935862231</c:v>
                </c:pt>
                <c:pt idx="194">
                  <c:v>0.44474390405512798</c:v>
                </c:pt>
                <c:pt idx="195">
                  <c:v>0.41262306018072431</c:v>
                </c:pt>
                <c:pt idx="196">
                  <c:v>0.42239588786183058</c:v>
                </c:pt>
                <c:pt idx="197">
                  <c:v>0.3955444722076476</c:v>
                </c:pt>
                <c:pt idx="198">
                  <c:v>0.41965681022540441</c:v>
                </c:pt>
                <c:pt idx="199">
                  <c:v>0.33220498904943707</c:v>
                </c:pt>
                <c:pt idx="200">
                  <c:v>0.38259691413127517</c:v>
                </c:pt>
                <c:pt idx="201">
                  <c:v>0.48484495846462378</c:v>
                </c:pt>
                <c:pt idx="202">
                  <c:v>0.43628568623386915</c:v>
                </c:pt>
                <c:pt idx="203">
                  <c:v>0.39961930073446328</c:v>
                </c:pt>
                <c:pt idx="204">
                  <c:v>0.3993388704848353</c:v>
                </c:pt>
                <c:pt idx="205">
                  <c:v>0.43248113301639018</c:v>
                </c:pt>
                <c:pt idx="206">
                  <c:v>0.41229460668065732</c:v>
                </c:pt>
                <c:pt idx="207">
                  <c:v>0.32885269842971315</c:v>
                </c:pt>
                <c:pt idx="208">
                  <c:v>0.38908719953949639</c:v>
                </c:pt>
                <c:pt idx="209">
                  <c:v>0.35416237308162685</c:v>
                </c:pt>
                <c:pt idx="210">
                  <c:v>0.35269005992856717</c:v>
                </c:pt>
                <c:pt idx="211">
                  <c:v>0.32711624275271489</c:v>
                </c:pt>
                <c:pt idx="212">
                  <c:v>0.34695941015212178</c:v>
                </c:pt>
                <c:pt idx="213">
                  <c:v>0.32329930061466428</c:v>
                </c:pt>
                <c:pt idx="214">
                  <c:v>0.39989155844733026</c:v>
                </c:pt>
                <c:pt idx="215">
                  <c:v>0.38178163048941138</c:v>
                </c:pt>
                <c:pt idx="216">
                  <c:v>0.32702786434129805</c:v>
                </c:pt>
                <c:pt idx="217">
                  <c:v>0.37882667556894201</c:v>
                </c:pt>
                <c:pt idx="218">
                  <c:v>0.32293799376498117</c:v>
                </c:pt>
                <c:pt idx="219">
                  <c:v>0.36078624659910891</c:v>
                </c:pt>
                <c:pt idx="220">
                  <c:v>0.25087919799498837</c:v>
                </c:pt>
                <c:pt idx="221">
                  <c:v>0.39318776265906596</c:v>
                </c:pt>
                <c:pt idx="222">
                  <c:v>0.30173250422342834</c:v>
                </c:pt>
                <c:pt idx="223">
                  <c:v>0.38052157358196403</c:v>
                </c:pt>
                <c:pt idx="224">
                  <c:v>0.32656110254946202</c:v>
                </c:pt>
                <c:pt idx="225">
                  <c:v>0.34101616431954912</c:v>
                </c:pt>
                <c:pt idx="226">
                  <c:v>0.34146560299596307</c:v>
                </c:pt>
                <c:pt idx="227">
                  <c:v>0.31431298238944588</c:v>
                </c:pt>
                <c:pt idx="228">
                  <c:v>0.39921645692402724</c:v>
                </c:pt>
                <c:pt idx="229">
                  <c:v>0.33398197078023117</c:v>
                </c:pt>
                <c:pt idx="230">
                  <c:v>0.42695842191716038</c:v>
                </c:pt>
                <c:pt idx="231">
                  <c:v>0.31125259171733338</c:v>
                </c:pt>
                <c:pt idx="232">
                  <c:v>0.41509977594055886</c:v>
                </c:pt>
                <c:pt idx="233">
                  <c:v>0.35321729939588287</c:v>
                </c:pt>
                <c:pt idx="234">
                  <c:v>0.5223776144842146</c:v>
                </c:pt>
                <c:pt idx="235">
                  <c:v>0.47423484738447552</c:v>
                </c:pt>
                <c:pt idx="236">
                  <c:v>0.40876215579384634</c:v>
                </c:pt>
                <c:pt idx="237">
                  <c:v>0.47732229807000864</c:v>
                </c:pt>
                <c:pt idx="238">
                  <c:v>0.36840223606500688</c:v>
                </c:pt>
                <c:pt idx="239">
                  <c:v>0.35901207350889641</c:v>
                </c:pt>
              </c:numCache>
            </c:numRef>
          </c:val>
        </c:ser>
        <c:ser>
          <c:idx val="48"/>
          <c:order val="48"/>
          <c:tx>
            <c:strRef>
              <c:f>ratio_data_2!$A$50</c:f>
              <c:strCache>
                <c:ptCount val="1"/>
                <c:pt idx="0">
                  <c:v>480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ratio_data_2!$B$50:$IG$50</c:f>
              <c:numCache>
                <c:formatCode>General</c:formatCode>
                <c:ptCount val="240"/>
                <c:pt idx="0">
                  <c:v>0.17180453326426778</c:v>
                </c:pt>
                <c:pt idx="1">
                  <c:v>0.1278117631263164</c:v>
                </c:pt>
                <c:pt idx="2">
                  <c:v>0.19178006683432691</c:v>
                </c:pt>
                <c:pt idx="3">
                  <c:v>0.18022867059694284</c:v>
                </c:pt>
                <c:pt idx="4">
                  <c:v>0.21257690409606841</c:v>
                </c:pt>
                <c:pt idx="5">
                  <c:v>0.1997559954831527</c:v>
                </c:pt>
                <c:pt idx="6">
                  <c:v>0.15278821704434628</c:v>
                </c:pt>
                <c:pt idx="7">
                  <c:v>0.18702940346065441</c:v>
                </c:pt>
                <c:pt idx="8">
                  <c:v>0.18370619824915604</c:v>
                </c:pt>
                <c:pt idx="9">
                  <c:v>0.1791776558276682</c:v>
                </c:pt>
                <c:pt idx="10">
                  <c:v>0.16853391167857937</c:v>
                </c:pt>
                <c:pt idx="11">
                  <c:v>0.16597142414684046</c:v>
                </c:pt>
                <c:pt idx="12">
                  <c:v>0.16687039253985256</c:v>
                </c:pt>
                <c:pt idx="13">
                  <c:v>0.19670918938966644</c:v>
                </c:pt>
                <c:pt idx="14">
                  <c:v>0.15129141933285284</c:v>
                </c:pt>
                <c:pt idx="15">
                  <c:v>0.18611975238813491</c:v>
                </c:pt>
                <c:pt idx="16">
                  <c:v>0.20805592596437156</c:v>
                </c:pt>
                <c:pt idx="17">
                  <c:v>0.17403740121301231</c:v>
                </c:pt>
                <c:pt idx="18">
                  <c:v>0.20336019637812081</c:v>
                </c:pt>
                <c:pt idx="19">
                  <c:v>0.16666845042427975</c:v>
                </c:pt>
                <c:pt idx="20">
                  <c:v>0.18982496200943941</c:v>
                </c:pt>
                <c:pt idx="21">
                  <c:v>0.17104587183286346</c:v>
                </c:pt>
                <c:pt idx="22">
                  <c:v>0.21309458018416363</c:v>
                </c:pt>
                <c:pt idx="23">
                  <c:v>0.20204029023526679</c:v>
                </c:pt>
                <c:pt idx="24">
                  <c:v>0.21892552459181241</c:v>
                </c:pt>
                <c:pt idx="25">
                  <c:v>0.18946353278909181</c:v>
                </c:pt>
                <c:pt idx="26">
                  <c:v>0.20997646413637142</c:v>
                </c:pt>
                <c:pt idx="27">
                  <c:v>0.20520167387558463</c:v>
                </c:pt>
                <c:pt idx="28">
                  <c:v>0.20911087576143148</c:v>
                </c:pt>
                <c:pt idx="29">
                  <c:v>0.24597509101919646</c:v>
                </c:pt>
                <c:pt idx="30">
                  <c:v>0.21596281673247092</c:v>
                </c:pt>
                <c:pt idx="31">
                  <c:v>0.23092475220083583</c:v>
                </c:pt>
                <c:pt idx="32">
                  <c:v>0.24735391279616734</c:v>
                </c:pt>
                <c:pt idx="33">
                  <c:v>0.27324097812560932</c:v>
                </c:pt>
                <c:pt idx="34">
                  <c:v>0.23581029833136732</c:v>
                </c:pt>
                <c:pt idx="35">
                  <c:v>0.20885871416046575</c:v>
                </c:pt>
                <c:pt idx="36">
                  <c:v>0.21876283144897818</c:v>
                </c:pt>
                <c:pt idx="37">
                  <c:v>0.2159056735493923</c:v>
                </c:pt>
                <c:pt idx="38">
                  <c:v>0.20116152789464967</c:v>
                </c:pt>
                <c:pt idx="39">
                  <c:v>0.18928525056208245</c:v>
                </c:pt>
                <c:pt idx="40">
                  <c:v>0.1933234133402342</c:v>
                </c:pt>
                <c:pt idx="41">
                  <c:v>0.26080752003942681</c:v>
                </c:pt>
                <c:pt idx="42">
                  <c:v>0.23017726947819869</c:v>
                </c:pt>
                <c:pt idx="43">
                  <c:v>0.28317195114233285</c:v>
                </c:pt>
                <c:pt idx="44">
                  <c:v>0.25166597653554185</c:v>
                </c:pt>
                <c:pt idx="45">
                  <c:v>0.2142398123473245</c:v>
                </c:pt>
                <c:pt idx="46">
                  <c:v>0.20008470958167021</c:v>
                </c:pt>
                <c:pt idx="47">
                  <c:v>0.22237295882328487</c:v>
                </c:pt>
                <c:pt idx="48">
                  <c:v>0.25039653289653274</c:v>
                </c:pt>
                <c:pt idx="49">
                  <c:v>0.19581806851875938</c:v>
                </c:pt>
                <c:pt idx="50">
                  <c:v>0.19408027817073653</c:v>
                </c:pt>
                <c:pt idx="51">
                  <c:v>0.18552732477889691</c:v>
                </c:pt>
                <c:pt idx="52">
                  <c:v>0.22417495362737019</c:v>
                </c:pt>
                <c:pt idx="53">
                  <c:v>0.24790253705099269</c:v>
                </c:pt>
                <c:pt idx="54">
                  <c:v>0.25147942644148463</c:v>
                </c:pt>
                <c:pt idx="55">
                  <c:v>0.24002853547971514</c:v>
                </c:pt>
                <c:pt idx="56">
                  <c:v>0.22761117281665225</c:v>
                </c:pt>
                <c:pt idx="57">
                  <c:v>0.24442522704220757</c:v>
                </c:pt>
                <c:pt idx="58">
                  <c:v>0.24154129444561659</c:v>
                </c:pt>
                <c:pt idx="59">
                  <c:v>0.27316172655426485</c:v>
                </c:pt>
                <c:pt idx="60">
                  <c:v>0.31689977488757637</c:v>
                </c:pt>
                <c:pt idx="61">
                  <c:v>0.30115863045588892</c:v>
                </c:pt>
                <c:pt idx="62">
                  <c:v>0.30075900932601435</c:v>
                </c:pt>
                <c:pt idx="63">
                  <c:v>0.27350361942166262</c:v>
                </c:pt>
                <c:pt idx="64">
                  <c:v>0.30036585876734506</c:v>
                </c:pt>
                <c:pt idx="65">
                  <c:v>0.28602371664711207</c:v>
                </c:pt>
                <c:pt idx="66">
                  <c:v>0.30254234873126828</c:v>
                </c:pt>
                <c:pt idx="67">
                  <c:v>0.44918235039414495</c:v>
                </c:pt>
                <c:pt idx="68">
                  <c:v>0.42667358218211981</c:v>
                </c:pt>
                <c:pt idx="69">
                  <c:v>0.33727033289858582</c:v>
                </c:pt>
                <c:pt idx="70">
                  <c:v>0.34015907397258688</c:v>
                </c:pt>
                <c:pt idx="71">
                  <c:v>0.34732956966900563</c:v>
                </c:pt>
                <c:pt idx="72">
                  <c:v>0.33507093235463287</c:v>
                </c:pt>
                <c:pt idx="73">
                  <c:v>0.30622378200236289</c:v>
                </c:pt>
                <c:pt idx="74">
                  <c:v>0.32071643112608134</c:v>
                </c:pt>
                <c:pt idx="75">
                  <c:v>0.32802293330677518</c:v>
                </c:pt>
                <c:pt idx="76">
                  <c:v>0.33346021430834727</c:v>
                </c:pt>
                <c:pt idx="77">
                  <c:v>0.35172743514254851</c:v>
                </c:pt>
                <c:pt idx="78">
                  <c:v>0.36642582769343396</c:v>
                </c:pt>
                <c:pt idx="79">
                  <c:v>0.31970783096513467</c:v>
                </c:pt>
                <c:pt idx="80">
                  <c:v>0.30200296615663963</c:v>
                </c:pt>
                <c:pt idx="81">
                  <c:v>0.32126437482469816</c:v>
                </c:pt>
                <c:pt idx="82">
                  <c:v>0.35057154233477988</c:v>
                </c:pt>
                <c:pt idx="83">
                  <c:v>0.35192625132610555</c:v>
                </c:pt>
                <c:pt idx="84">
                  <c:v>0.36434744922992984</c:v>
                </c:pt>
                <c:pt idx="85">
                  <c:v>0.32861097202671741</c:v>
                </c:pt>
                <c:pt idx="86">
                  <c:v>0.32129566520022945</c:v>
                </c:pt>
                <c:pt idx="87">
                  <c:v>0.32486474565781243</c:v>
                </c:pt>
                <c:pt idx="88">
                  <c:v>0.34736922432580236</c:v>
                </c:pt>
                <c:pt idx="89">
                  <c:v>0.33285477039445871</c:v>
                </c:pt>
                <c:pt idx="90">
                  <c:v>0.33348604805194443</c:v>
                </c:pt>
                <c:pt idx="91">
                  <c:v>0.36054716238643558</c:v>
                </c:pt>
                <c:pt idx="92">
                  <c:v>0.33796471862937716</c:v>
                </c:pt>
                <c:pt idx="93">
                  <c:v>0.31966213029767593</c:v>
                </c:pt>
                <c:pt idx="94">
                  <c:v>0.32148514768145653</c:v>
                </c:pt>
                <c:pt idx="95">
                  <c:v>0.33477859824101946</c:v>
                </c:pt>
                <c:pt idx="96">
                  <c:v>0.29275068754837541</c:v>
                </c:pt>
                <c:pt idx="97">
                  <c:v>0.32206826069933114</c:v>
                </c:pt>
                <c:pt idx="98">
                  <c:v>0.32777033039129155</c:v>
                </c:pt>
                <c:pt idx="99">
                  <c:v>0.34632005379498654</c:v>
                </c:pt>
                <c:pt idx="100">
                  <c:v>0.36592581046875483</c:v>
                </c:pt>
                <c:pt idx="101">
                  <c:v>0.37559925531341082</c:v>
                </c:pt>
                <c:pt idx="102">
                  <c:v>0.3667446308707808</c:v>
                </c:pt>
                <c:pt idx="103">
                  <c:v>0.36122699828310639</c:v>
                </c:pt>
                <c:pt idx="104">
                  <c:v>0.34406106361501082</c:v>
                </c:pt>
                <c:pt idx="105">
                  <c:v>0.32453778762773172</c:v>
                </c:pt>
                <c:pt idx="106">
                  <c:v>0.31823855501303278</c:v>
                </c:pt>
                <c:pt idx="107">
                  <c:v>0.30310673122354687</c:v>
                </c:pt>
                <c:pt idx="108">
                  <c:v>0.33858509360934391</c:v>
                </c:pt>
                <c:pt idx="109">
                  <c:v>0.32897293183968701</c:v>
                </c:pt>
                <c:pt idx="110">
                  <c:v>0.31358109528766942</c:v>
                </c:pt>
                <c:pt idx="111">
                  <c:v>0.31320113529901888</c:v>
                </c:pt>
                <c:pt idx="112">
                  <c:v>0.31274177392740765</c:v>
                </c:pt>
                <c:pt idx="113">
                  <c:v>0.32939759671592256</c:v>
                </c:pt>
                <c:pt idx="114">
                  <c:v>0.35120590847006716</c:v>
                </c:pt>
                <c:pt idx="115">
                  <c:v>0.37822654425999874</c:v>
                </c:pt>
                <c:pt idx="116">
                  <c:v>0.33264232763925206</c:v>
                </c:pt>
                <c:pt idx="117">
                  <c:v>0.36360405787560102</c:v>
                </c:pt>
                <c:pt idx="118">
                  <c:v>0.34298924361399286</c:v>
                </c:pt>
                <c:pt idx="119">
                  <c:v>0.33009353587639728</c:v>
                </c:pt>
                <c:pt idx="120">
                  <c:v>0.32994674745803282</c:v>
                </c:pt>
                <c:pt idx="121">
                  <c:v>0.33099016867049852</c:v>
                </c:pt>
                <c:pt idx="122">
                  <c:v>0.34714469313551</c:v>
                </c:pt>
                <c:pt idx="123">
                  <c:v>0.36185736786132588</c:v>
                </c:pt>
                <c:pt idx="124">
                  <c:v>0.34659785228118323</c:v>
                </c:pt>
                <c:pt idx="125">
                  <c:v>0.3427008438680938</c:v>
                </c:pt>
                <c:pt idx="126">
                  <c:v>0.34301628251011784</c:v>
                </c:pt>
                <c:pt idx="127">
                  <c:v>0.35840001224714807</c:v>
                </c:pt>
                <c:pt idx="128">
                  <c:v>0.43577241337549355</c:v>
                </c:pt>
                <c:pt idx="129">
                  <c:v>0.44663009650749724</c:v>
                </c:pt>
                <c:pt idx="130">
                  <c:v>0.42712493434024928</c:v>
                </c:pt>
                <c:pt idx="131">
                  <c:v>0.44236781949190584</c:v>
                </c:pt>
                <c:pt idx="132">
                  <c:v>0.37931396907051068</c:v>
                </c:pt>
                <c:pt idx="133">
                  <c:v>0.3154650463960833</c:v>
                </c:pt>
                <c:pt idx="134">
                  <c:v>0.27556402407424102</c:v>
                </c:pt>
                <c:pt idx="135">
                  <c:v>0.31559670330117201</c:v>
                </c:pt>
                <c:pt idx="136">
                  <c:v>0.34279473839206831</c:v>
                </c:pt>
                <c:pt idx="137">
                  <c:v>0.3534751200613423</c:v>
                </c:pt>
                <c:pt idx="138">
                  <c:v>0.38807842482199956</c:v>
                </c:pt>
                <c:pt idx="139">
                  <c:v>0.3553312546208493</c:v>
                </c:pt>
                <c:pt idx="140">
                  <c:v>0.33469236440582711</c:v>
                </c:pt>
                <c:pt idx="141">
                  <c:v>0.31191892101198004</c:v>
                </c:pt>
                <c:pt idx="142">
                  <c:v>0.33267473774466716</c:v>
                </c:pt>
                <c:pt idx="143">
                  <c:v>0.33248494640670989</c:v>
                </c:pt>
                <c:pt idx="144">
                  <c:v>0.3890236149725374</c:v>
                </c:pt>
                <c:pt idx="145">
                  <c:v>0.38009959338366922</c:v>
                </c:pt>
                <c:pt idx="146">
                  <c:v>0.37355281690140896</c:v>
                </c:pt>
                <c:pt idx="147">
                  <c:v>0.35131618168047213</c:v>
                </c:pt>
                <c:pt idx="148">
                  <c:v>0.41966521980575089</c:v>
                </c:pt>
                <c:pt idx="149">
                  <c:v>0.42003709639458908</c:v>
                </c:pt>
                <c:pt idx="150">
                  <c:v>0.37724398445625612</c:v>
                </c:pt>
                <c:pt idx="151">
                  <c:v>0.34840511248736095</c:v>
                </c:pt>
                <c:pt idx="152">
                  <c:v>0.36935897817861557</c:v>
                </c:pt>
                <c:pt idx="153">
                  <c:v>0.3698523280522909</c:v>
                </c:pt>
                <c:pt idx="154">
                  <c:v>0.31620783646022804</c:v>
                </c:pt>
                <c:pt idx="155">
                  <c:v>0.32195802765666826</c:v>
                </c:pt>
                <c:pt idx="156">
                  <c:v>0.29263016559749416</c:v>
                </c:pt>
                <c:pt idx="157">
                  <c:v>0.35291175990901391</c:v>
                </c:pt>
                <c:pt idx="158">
                  <c:v>0.40253237625277982</c:v>
                </c:pt>
                <c:pt idx="159">
                  <c:v>0.27766176580077273</c:v>
                </c:pt>
                <c:pt idx="160">
                  <c:v>0.34475761950233769</c:v>
                </c:pt>
                <c:pt idx="161">
                  <c:v>0.30983708595584447</c:v>
                </c:pt>
                <c:pt idx="162">
                  <c:v>0.34719367305184368</c:v>
                </c:pt>
                <c:pt idx="163">
                  <c:v>0.53305522691537577</c:v>
                </c:pt>
                <c:pt idx="164">
                  <c:v>0.44875059044593579</c:v>
                </c:pt>
                <c:pt idx="165">
                  <c:v>0.39398064588495785</c:v>
                </c:pt>
                <c:pt idx="166">
                  <c:v>0.39373700094426434</c:v>
                </c:pt>
                <c:pt idx="167">
                  <c:v>0.46572367753828531</c:v>
                </c:pt>
                <c:pt idx="168">
                  <c:v>0.42555136343885513</c:v>
                </c:pt>
                <c:pt idx="169">
                  <c:v>0.42500449557018632</c:v>
                </c:pt>
                <c:pt idx="170">
                  <c:v>0.43880904350374339</c:v>
                </c:pt>
                <c:pt idx="171">
                  <c:v>0.38213374868162159</c:v>
                </c:pt>
                <c:pt idx="172">
                  <c:v>0.5073327165692425</c:v>
                </c:pt>
                <c:pt idx="173">
                  <c:v>0.45438470814215598</c:v>
                </c:pt>
                <c:pt idx="174">
                  <c:v>0.36911448873940361</c:v>
                </c:pt>
                <c:pt idx="175">
                  <c:v>0.3507008749847525</c:v>
                </c:pt>
                <c:pt idx="176">
                  <c:v>0.38068964536789013</c:v>
                </c:pt>
                <c:pt idx="177">
                  <c:v>0.42744795349414638</c:v>
                </c:pt>
                <c:pt idx="178">
                  <c:v>0.37995990794094325</c:v>
                </c:pt>
                <c:pt idx="179">
                  <c:v>0.43435190705283827</c:v>
                </c:pt>
                <c:pt idx="180">
                  <c:v>0.48950770510560476</c:v>
                </c:pt>
                <c:pt idx="181">
                  <c:v>0.43945988088728893</c:v>
                </c:pt>
                <c:pt idx="182">
                  <c:v>0.40420674442183524</c:v>
                </c:pt>
                <c:pt idx="183">
                  <c:v>0.50768008325598402</c:v>
                </c:pt>
                <c:pt idx="184">
                  <c:v>0.42355025591990625</c:v>
                </c:pt>
                <c:pt idx="185">
                  <c:v>0.39087007797581796</c:v>
                </c:pt>
                <c:pt idx="186">
                  <c:v>0.47254374737178134</c:v>
                </c:pt>
                <c:pt idx="187">
                  <c:v>0.42559061162607731</c:v>
                </c:pt>
                <c:pt idx="188">
                  <c:v>0.48012883316208005</c:v>
                </c:pt>
                <c:pt idx="189">
                  <c:v>0.46188909209731432</c:v>
                </c:pt>
                <c:pt idx="190">
                  <c:v>0.33909191861129862</c:v>
                </c:pt>
                <c:pt idx="191">
                  <c:v>0.29922871037507104</c:v>
                </c:pt>
                <c:pt idx="192">
                  <c:v>0.39343854513465076</c:v>
                </c:pt>
                <c:pt idx="193">
                  <c:v>0.40392536804133761</c:v>
                </c:pt>
                <c:pt idx="194">
                  <c:v>0.38932727575586501</c:v>
                </c:pt>
                <c:pt idx="195">
                  <c:v>0.42280319730301091</c:v>
                </c:pt>
                <c:pt idx="196">
                  <c:v>0.51286679116670419</c:v>
                </c:pt>
                <c:pt idx="197">
                  <c:v>0.42112542648413204</c:v>
                </c:pt>
                <c:pt idx="198">
                  <c:v>0.42334043524078147</c:v>
                </c:pt>
                <c:pt idx="199">
                  <c:v>0.32973824964951881</c:v>
                </c:pt>
                <c:pt idx="200">
                  <c:v>0.41229020716805181</c:v>
                </c:pt>
                <c:pt idx="201">
                  <c:v>0.44186213100553084</c:v>
                </c:pt>
                <c:pt idx="202">
                  <c:v>0.45584975083070783</c:v>
                </c:pt>
                <c:pt idx="203">
                  <c:v>0.33799365811473042</c:v>
                </c:pt>
                <c:pt idx="204">
                  <c:v>0.37603759090110089</c:v>
                </c:pt>
                <c:pt idx="205">
                  <c:v>0.38926826789310276</c:v>
                </c:pt>
                <c:pt idx="206">
                  <c:v>0.41387547849481193</c:v>
                </c:pt>
                <c:pt idx="207">
                  <c:v>0.44018699529679561</c:v>
                </c:pt>
                <c:pt idx="208">
                  <c:v>0.36877012223375388</c:v>
                </c:pt>
                <c:pt idx="209">
                  <c:v>0.38413870535907185</c:v>
                </c:pt>
                <c:pt idx="210">
                  <c:v>0.38378076583073673</c:v>
                </c:pt>
                <c:pt idx="211">
                  <c:v>0.45287980865510685</c:v>
                </c:pt>
                <c:pt idx="212">
                  <c:v>0.38164521644253724</c:v>
                </c:pt>
                <c:pt idx="213">
                  <c:v>0.38155708478927547</c:v>
                </c:pt>
                <c:pt idx="214">
                  <c:v>0.36051289418863652</c:v>
                </c:pt>
                <c:pt idx="215">
                  <c:v>0.38180650594054649</c:v>
                </c:pt>
                <c:pt idx="216">
                  <c:v>0.37262598740328151</c:v>
                </c:pt>
                <c:pt idx="217">
                  <c:v>0.38454117184485259</c:v>
                </c:pt>
                <c:pt idx="218">
                  <c:v>0.30991865662015272</c:v>
                </c:pt>
                <c:pt idx="219">
                  <c:v>0.35688781452755541</c:v>
                </c:pt>
                <c:pt idx="220">
                  <c:v>0.35326437028403235</c:v>
                </c:pt>
                <c:pt idx="221">
                  <c:v>0.40312105268392623</c:v>
                </c:pt>
                <c:pt idx="222">
                  <c:v>0.32057712527746518</c:v>
                </c:pt>
                <c:pt idx="223">
                  <c:v>0.26251277608511547</c:v>
                </c:pt>
                <c:pt idx="224">
                  <c:v>0.21395747375871993</c:v>
                </c:pt>
                <c:pt idx="225">
                  <c:v>0.30327800301077723</c:v>
                </c:pt>
                <c:pt idx="226">
                  <c:v>0.38220279463714851</c:v>
                </c:pt>
                <c:pt idx="227">
                  <c:v>0.38831648171970767</c:v>
                </c:pt>
                <c:pt idx="228">
                  <c:v>0.26882521371068202</c:v>
                </c:pt>
                <c:pt idx="229">
                  <c:v>0.27181080559594784</c:v>
                </c:pt>
                <c:pt idx="230">
                  <c:v>0.24345042873513287</c:v>
                </c:pt>
                <c:pt idx="231">
                  <c:v>0.25797843430460715</c:v>
                </c:pt>
                <c:pt idx="232">
                  <c:v>0.33031233062982568</c:v>
                </c:pt>
                <c:pt idx="233">
                  <c:v>0.34589874474300941</c:v>
                </c:pt>
                <c:pt idx="234">
                  <c:v>0.37873002225369207</c:v>
                </c:pt>
                <c:pt idx="235">
                  <c:v>0.37032251585800702</c:v>
                </c:pt>
                <c:pt idx="236">
                  <c:v>0.39720838322935303</c:v>
                </c:pt>
                <c:pt idx="237">
                  <c:v>0.46887831849412537</c:v>
                </c:pt>
                <c:pt idx="238">
                  <c:v>0.41553435408171113</c:v>
                </c:pt>
                <c:pt idx="239">
                  <c:v>0.34829478331705377</c:v>
                </c:pt>
              </c:numCache>
            </c:numRef>
          </c:val>
        </c:ser>
        <c:ser>
          <c:idx val="49"/>
          <c:order val="49"/>
          <c:tx>
            <c:strRef>
              <c:f>ratio_data_2!$A$51</c:f>
              <c:strCache>
                <c:ptCount val="1"/>
                <c:pt idx="0">
                  <c:v>490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ratio_data_2!$B$51:$IG$51</c:f>
              <c:numCache>
                <c:formatCode>General</c:formatCode>
                <c:ptCount val="240"/>
                <c:pt idx="0">
                  <c:v>0.18986344669571142</c:v>
                </c:pt>
                <c:pt idx="1">
                  <c:v>0.2283073681784889</c:v>
                </c:pt>
                <c:pt idx="2">
                  <c:v>0.19362182082596555</c:v>
                </c:pt>
                <c:pt idx="3">
                  <c:v>0.1611791602696746</c:v>
                </c:pt>
                <c:pt idx="4">
                  <c:v>0.16477419458323644</c:v>
                </c:pt>
                <c:pt idx="5">
                  <c:v>0.19850371098705913</c:v>
                </c:pt>
                <c:pt idx="6">
                  <c:v>0.19630023083620252</c:v>
                </c:pt>
                <c:pt idx="7">
                  <c:v>0.16605518971464409</c:v>
                </c:pt>
                <c:pt idx="8">
                  <c:v>0.17130598234717254</c:v>
                </c:pt>
                <c:pt idx="9">
                  <c:v>0.18751217257827626</c:v>
                </c:pt>
                <c:pt idx="10">
                  <c:v>0.16836019479625017</c:v>
                </c:pt>
                <c:pt idx="11">
                  <c:v>0.15382171736619174</c:v>
                </c:pt>
                <c:pt idx="12">
                  <c:v>0.15334378146743355</c:v>
                </c:pt>
                <c:pt idx="13">
                  <c:v>0.17181209096985808</c:v>
                </c:pt>
                <c:pt idx="14">
                  <c:v>0.22326647657313228</c:v>
                </c:pt>
                <c:pt idx="15">
                  <c:v>0.19321844335232813</c:v>
                </c:pt>
                <c:pt idx="16">
                  <c:v>0.19445091221627536</c:v>
                </c:pt>
                <c:pt idx="17">
                  <c:v>0.21289238929518634</c:v>
                </c:pt>
                <c:pt idx="18">
                  <c:v>0.19748437924477047</c:v>
                </c:pt>
                <c:pt idx="19">
                  <c:v>0.21065445089404344</c:v>
                </c:pt>
                <c:pt idx="20">
                  <c:v>0.15751618924711402</c:v>
                </c:pt>
                <c:pt idx="21">
                  <c:v>0.16796658674298123</c:v>
                </c:pt>
                <c:pt idx="22">
                  <c:v>0.16892642277364595</c:v>
                </c:pt>
                <c:pt idx="23">
                  <c:v>0.18785928684801942</c:v>
                </c:pt>
                <c:pt idx="24">
                  <c:v>0.22619479964598527</c:v>
                </c:pt>
                <c:pt idx="25">
                  <c:v>0.24424988459763119</c:v>
                </c:pt>
                <c:pt idx="26">
                  <c:v>0.24460043698572853</c:v>
                </c:pt>
                <c:pt idx="27">
                  <c:v>0.27414188298664832</c:v>
                </c:pt>
                <c:pt idx="28">
                  <c:v>0.23096658754265867</c:v>
                </c:pt>
                <c:pt idx="29">
                  <c:v>0.23495531055759769</c:v>
                </c:pt>
                <c:pt idx="30">
                  <c:v>0.24795646968578194</c:v>
                </c:pt>
                <c:pt idx="31">
                  <c:v>0.2492548670966187</c:v>
                </c:pt>
                <c:pt idx="32">
                  <c:v>0.20050444249134081</c:v>
                </c:pt>
                <c:pt idx="33">
                  <c:v>0.28183618334203248</c:v>
                </c:pt>
                <c:pt idx="34">
                  <c:v>0.25401693470313674</c:v>
                </c:pt>
                <c:pt idx="35">
                  <c:v>0.21048148791934676</c:v>
                </c:pt>
                <c:pt idx="36">
                  <c:v>0.21004548689112537</c:v>
                </c:pt>
                <c:pt idx="37">
                  <c:v>0.302921287903332</c:v>
                </c:pt>
                <c:pt idx="38">
                  <c:v>0.19861257645655317</c:v>
                </c:pt>
                <c:pt idx="39">
                  <c:v>0.20563988359542634</c:v>
                </c:pt>
                <c:pt idx="40">
                  <c:v>0.2220405878434874</c:v>
                </c:pt>
                <c:pt idx="41">
                  <c:v>0.24067987133908897</c:v>
                </c:pt>
                <c:pt idx="42">
                  <c:v>0.25821171562662953</c:v>
                </c:pt>
                <c:pt idx="43">
                  <c:v>0.23055821996460463</c:v>
                </c:pt>
                <c:pt idx="44">
                  <c:v>0.23440814883316152</c:v>
                </c:pt>
                <c:pt idx="45">
                  <c:v>0.19639239628139349</c:v>
                </c:pt>
                <c:pt idx="46">
                  <c:v>0.22009897275063539</c:v>
                </c:pt>
                <c:pt idx="47">
                  <c:v>0.22766628303698536</c:v>
                </c:pt>
                <c:pt idx="48">
                  <c:v>0.24261253904680441</c:v>
                </c:pt>
                <c:pt idx="49">
                  <c:v>0.2447113514478666</c:v>
                </c:pt>
                <c:pt idx="50">
                  <c:v>0.25203719214861275</c:v>
                </c:pt>
                <c:pt idx="51">
                  <c:v>0.20365033561648124</c:v>
                </c:pt>
                <c:pt idx="52">
                  <c:v>0.21565271255111909</c:v>
                </c:pt>
                <c:pt idx="53">
                  <c:v>0.21827243356958631</c:v>
                </c:pt>
                <c:pt idx="54">
                  <c:v>0.22787970951523803</c:v>
                </c:pt>
                <c:pt idx="55">
                  <c:v>0.27490543185640581</c:v>
                </c:pt>
                <c:pt idx="56">
                  <c:v>0.2491546780849323</c:v>
                </c:pt>
                <c:pt idx="57">
                  <c:v>0.26871227883143906</c:v>
                </c:pt>
                <c:pt idx="58">
                  <c:v>0.30855261696977854</c:v>
                </c:pt>
                <c:pt idx="59">
                  <c:v>0.29757927704554438</c:v>
                </c:pt>
                <c:pt idx="60">
                  <c:v>0.30159411703960637</c:v>
                </c:pt>
                <c:pt idx="61">
                  <c:v>0.28659166301558486</c:v>
                </c:pt>
                <c:pt idx="62">
                  <c:v>0.28404247667584642</c:v>
                </c:pt>
                <c:pt idx="63">
                  <c:v>0.32746646765969961</c:v>
                </c:pt>
                <c:pt idx="64">
                  <c:v>0.31111141773025247</c:v>
                </c:pt>
                <c:pt idx="65">
                  <c:v>0.32116270315237744</c:v>
                </c:pt>
                <c:pt idx="66">
                  <c:v>0.31830879671076739</c:v>
                </c:pt>
                <c:pt idx="67">
                  <c:v>0.45624787817061935</c:v>
                </c:pt>
                <c:pt idx="68">
                  <c:v>0.43720051734649162</c:v>
                </c:pt>
                <c:pt idx="69">
                  <c:v>0.32305579282497365</c:v>
                </c:pt>
                <c:pt idx="70">
                  <c:v>0.34280063082806478</c:v>
                </c:pt>
                <c:pt idx="71">
                  <c:v>0.32032000000000094</c:v>
                </c:pt>
                <c:pt idx="72">
                  <c:v>0.30574644989553834</c:v>
                </c:pt>
                <c:pt idx="73">
                  <c:v>0.29371899988527239</c:v>
                </c:pt>
                <c:pt idx="74">
                  <c:v>0.32105677705173308</c:v>
                </c:pt>
                <c:pt idx="75">
                  <c:v>0.32103001561111727</c:v>
                </c:pt>
                <c:pt idx="76">
                  <c:v>0.36012330654113073</c:v>
                </c:pt>
                <c:pt idx="77">
                  <c:v>0.33741761460451736</c:v>
                </c:pt>
                <c:pt idx="78">
                  <c:v>0.36509223684096431</c:v>
                </c:pt>
                <c:pt idx="79">
                  <c:v>0.3206940401475798</c:v>
                </c:pt>
                <c:pt idx="80">
                  <c:v>0.31909540975527989</c:v>
                </c:pt>
                <c:pt idx="81">
                  <c:v>0.34177622922346607</c:v>
                </c:pt>
                <c:pt idx="82">
                  <c:v>0.3336092453033378</c:v>
                </c:pt>
                <c:pt idx="83">
                  <c:v>0.31768575392913062</c:v>
                </c:pt>
                <c:pt idx="84">
                  <c:v>0.34662093639352431</c:v>
                </c:pt>
                <c:pt idx="85">
                  <c:v>0.32965837863192582</c:v>
                </c:pt>
                <c:pt idx="86">
                  <c:v>0.32148849279984448</c:v>
                </c:pt>
                <c:pt idx="87">
                  <c:v>0.34284952567150251</c:v>
                </c:pt>
                <c:pt idx="88">
                  <c:v>0.34152158931979554</c:v>
                </c:pt>
                <c:pt idx="89">
                  <c:v>0.33085020445960261</c:v>
                </c:pt>
                <c:pt idx="90">
                  <c:v>0.30442966064496896</c:v>
                </c:pt>
                <c:pt idx="91">
                  <c:v>0.33928644698838861</c:v>
                </c:pt>
                <c:pt idx="92">
                  <c:v>0.34103776053021712</c:v>
                </c:pt>
                <c:pt idx="93">
                  <c:v>0.31364545122650861</c:v>
                </c:pt>
                <c:pt idx="94">
                  <c:v>0.3218270481926685</c:v>
                </c:pt>
                <c:pt idx="95">
                  <c:v>0.32820263565119284</c:v>
                </c:pt>
                <c:pt idx="96">
                  <c:v>0.31281113569042507</c:v>
                </c:pt>
                <c:pt idx="97">
                  <c:v>0.32260630319445427</c:v>
                </c:pt>
                <c:pt idx="98">
                  <c:v>0.31512600725325196</c:v>
                </c:pt>
                <c:pt idx="99">
                  <c:v>0.31228578454085837</c:v>
                </c:pt>
                <c:pt idx="100">
                  <c:v>0.3399567911763044</c:v>
                </c:pt>
                <c:pt idx="101">
                  <c:v>0.34929182575172929</c:v>
                </c:pt>
                <c:pt idx="102">
                  <c:v>0.36380839275628712</c:v>
                </c:pt>
                <c:pt idx="103">
                  <c:v>0.36058720129222377</c:v>
                </c:pt>
                <c:pt idx="104">
                  <c:v>0.3686883316282884</c:v>
                </c:pt>
                <c:pt idx="105">
                  <c:v>0.33845337451590413</c:v>
                </c:pt>
                <c:pt idx="106">
                  <c:v>0.32158113103699731</c:v>
                </c:pt>
                <c:pt idx="107">
                  <c:v>0.31395808620007987</c:v>
                </c:pt>
                <c:pt idx="108">
                  <c:v>0.32670958210215334</c:v>
                </c:pt>
                <c:pt idx="109">
                  <c:v>0.33415439656289286</c:v>
                </c:pt>
                <c:pt idx="110">
                  <c:v>0.32493826982094326</c:v>
                </c:pt>
                <c:pt idx="111">
                  <c:v>0.34381735622204407</c:v>
                </c:pt>
                <c:pt idx="112">
                  <c:v>0.33849640086408073</c:v>
                </c:pt>
                <c:pt idx="113">
                  <c:v>0.36212933520668539</c:v>
                </c:pt>
                <c:pt idx="114">
                  <c:v>0.38539042821158692</c:v>
                </c:pt>
                <c:pt idx="115">
                  <c:v>0.36893089646525595</c:v>
                </c:pt>
                <c:pt idx="116">
                  <c:v>0.32691966284329405</c:v>
                </c:pt>
                <c:pt idx="117">
                  <c:v>0.3543993845739008</c:v>
                </c:pt>
                <c:pt idx="118">
                  <c:v>0.32969945344455681</c:v>
                </c:pt>
                <c:pt idx="119">
                  <c:v>0.32211125451414191</c:v>
                </c:pt>
                <c:pt idx="120">
                  <c:v>0.33664618905590865</c:v>
                </c:pt>
                <c:pt idx="121">
                  <c:v>0.32904036800443304</c:v>
                </c:pt>
                <c:pt idx="122">
                  <c:v>0.35485320972046702</c:v>
                </c:pt>
                <c:pt idx="123">
                  <c:v>0.34331755343264697</c:v>
                </c:pt>
                <c:pt idx="124">
                  <c:v>0.36167471213827762</c:v>
                </c:pt>
                <c:pt idx="125">
                  <c:v>0.34911660094332331</c:v>
                </c:pt>
                <c:pt idx="126">
                  <c:v>0.34211640709546948</c:v>
                </c:pt>
                <c:pt idx="127">
                  <c:v>0.32218175786227637</c:v>
                </c:pt>
                <c:pt idx="128">
                  <c:v>0.41330050034542748</c:v>
                </c:pt>
                <c:pt idx="129">
                  <c:v>0.44527516244529874</c:v>
                </c:pt>
                <c:pt idx="130">
                  <c:v>0.39093047283173132</c:v>
                </c:pt>
                <c:pt idx="131">
                  <c:v>0.42383619105278036</c:v>
                </c:pt>
                <c:pt idx="132">
                  <c:v>0.37844351602505588</c:v>
                </c:pt>
                <c:pt idx="133">
                  <c:v>0.34183492738221838</c:v>
                </c:pt>
                <c:pt idx="134">
                  <c:v>0.32514136059127907</c:v>
                </c:pt>
                <c:pt idx="135">
                  <c:v>0.33348361970943868</c:v>
                </c:pt>
                <c:pt idx="136">
                  <c:v>0.35535241957573138</c:v>
                </c:pt>
                <c:pt idx="137">
                  <c:v>0.35795315966253644</c:v>
                </c:pt>
                <c:pt idx="138">
                  <c:v>0.36758778909947837</c:v>
                </c:pt>
                <c:pt idx="139">
                  <c:v>0.38478680668713638</c:v>
                </c:pt>
                <c:pt idx="140">
                  <c:v>0.35301821779050646</c:v>
                </c:pt>
                <c:pt idx="141">
                  <c:v>0.36414310832886482</c:v>
                </c:pt>
                <c:pt idx="142">
                  <c:v>0.3097900258082838</c:v>
                </c:pt>
                <c:pt idx="143">
                  <c:v>0.34952026433560696</c:v>
                </c:pt>
                <c:pt idx="144">
                  <c:v>0.39850760839576488</c:v>
                </c:pt>
                <c:pt idx="145">
                  <c:v>0.37676908712078638</c:v>
                </c:pt>
                <c:pt idx="146">
                  <c:v>0.36861172990376956</c:v>
                </c:pt>
                <c:pt idx="147">
                  <c:v>0.3522529934184449</c:v>
                </c:pt>
                <c:pt idx="148">
                  <c:v>0.41232537965842087</c:v>
                </c:pt>
                <c:pt idx="149">
                  <c:v>0.41216139763289555</c:v>
                </c:pt>
                <c:pt idx="150">
                  <c:v>0.38927385062931202</c:v>
                </c:pt>
                <c:pt idx="151">
                  <c:v>0.37817148972955272</c:v>
                </c:pt>
                <c:pt idx="152">
                  <c:v>0.35644034183748902</c:v>
                </c:pt>
                <c:pt idx="153">
                  <c:v>0.38909132502165122</c:v>
                </c:pt>
                <c:pt idx="154">
                  <c:v>0.29125828881312249</c:v>
                </c:pt>
                <c:pt idx="155">
                  <c:v>0.30560622966259532</c:v>
                </c:pt>
                <c:pt idx="156">
                  <c:v>0.33158807472033475</c:v>
                </c:pt>
                <c:pt idx="157">
                  <c:v>0.39541610194516691</c:v>
                </c:pt>
                <c:pt idx="158">
                  <c:v>0.39142376547738167</c:v>
                </c:pt>
                <c:pt idx="159">
                  <c:v>0.30297821226738547</c:v>
                </c:pt>
                <c:pt idx="160">
                  <c:v>0.30340963280877448</c:v>
                </c:pt>
                <c:pt idx="161">
                  <c:v>0.32977094329486412</c:v>
                </c:pt>
                <c:pt idx="162">
                  <c:v>0.41865575986954545</c:v>
                </c:pt>
                <c:pt idx="163">
                  <c:v>0.40037467869123888</c:v>
                </c:pt>
                <c:pt idx="164">
                  <c:v>0.43918815358181046</c:v>
                </c:pt>
                <c:pt idx="165">
                  <c:v>0.41981081942820775</c:v>
                </c:pt>
                <c:pt idx="166">
                  <c:v>0.40635923782556982</c:v>
                </c:pt>
                <c:pt idx="167">
                  <c:v>0.37763408083140032</c:v>
                </c:pt>
                <c:pt idx="168">
                  <c:v>0.41034349691346828</c:v>
                </c:pt>
                <c:pt idx="169">
                  <c:v>0.38520346044649717</c:v>
                </c:pt>
                <c:pt idx="170">
                  <c:v>0.47457339781755525</c:v>
                </c:pt>
                <c:pt idx="171">
                  <c:v>0.47664863740378616</c:v>
                </c:pt>
                <c:pt idx="172">
                  <c:v>0.41775374400883925</c:v>
                </c:pt>
                <c:pt idx="173">
                  <c:v>0.42200280610909685</c:v>
                </c:pt>
                <c:pt idx="174">
                  <c:v>0.33056012299546123</c:v>
                </c:pt>
                <c:pt idx="175">
                  <c:v>0.34607214505109835</c:v>
                </c:pt>
                <c:pt idx="176">
                  <c:v>0.26196909643542204</c:v>
                </c:pt>
                <c:pt idx="177">
                  <c:v>0.34615307736487527</c:v>
                </c:pt>
                <c:pt idx="178">
                  <c:v>0.37812722761174355</c:v>
                </c:pt>
                <c:pt idx="179">
                  <c:v>0.38308383015320091</c:v>
                </c:pt>
                <c:pt idx="180">
                  <c:v>0.45337647109914558</c:v>
                </c:pt>
                <c:pt idx="181">
                  <c:v>0.34654627373921126</c:v>
                </c:pt>
                <c:pt idx="182">
                  <c:v>0.37667442796366679</c:v>
                </c:pt>
                <c:pt idx="183">
                  <c:v>0.47419338478314166</c:v>
                </c:pt>
                <c:pt idx="184">
                  <c:v>0.44759954872802027</c:v>
                </c:pt>
                <c:pt idx="185">
                  <c:v>0.35725072351290038</c:v>
                </c:pt>
                <c:pt idx="186">
                  <c:v>0.3781467853688959</c:v>
                </c:pt>
                <c:pt idx="187">
                  <c:v>0.40051037230494246</c:v>
                </c:pt>
                <c:pt idx="188">
                  <c:v>0.38876825609152821</c:v>
                </c:pt>
                <c:pt idx="189">
                  <c:v>0.48354837813733448</c:v>
                </c:pt>
                <c:pt idx="190">
                  <c:v>0.40436316752697532</c:v>
                </c:pt>
                <c:pt idx="191">
                  <c:v>0.38609619945578388</c:v>
                </c:pt>
                <c:pt idx="192">
                  <c:v>0.3957016492161618</c:v>
                </c:pt>
                <c:pt idx="193">
                  <c:v>0.38770891782845601</c:v>
                </c:pt>
                <c:pt idx="194">
                  <c:v>0.38463270175521802</c:v>
                </c:pt>
                <c:pt idx="195">
                  <c:v>0.31325292153840195</c:v>
                </c:pt>
                <c:pt idx="196">
                  <c:v>0.36543243365432432</c:v>
                </c:pt>
                <c:pt idx="197">
                  <c:v>0.42859977258100551</c:v>
                </c:pt>
                <c:pt idx="198">
                  <c:v>0.42423235216485988</c:v>
                </c:pt>
                <c:pt idx="199">
                  <c:v>0.34948949114536038</c:v>
                </c:pt>
                <c:pt idx="200">
                  <c:v>0.40679228635179726</c:v>
                </c:pt>
                <c:pt idx="201">
                  <c:v>0.43125401214956482</c:v>
                </c:pt>
                <c:pt idx="202">
                  <c:v>0.41434084608817712</c:v>
                </c:pt>
                <c:pt idx="203">
                  <c:v>0.34418728510225116</c:v>
                </c:pt>
                <c:pt idx="204">
                  <c:v>0.34208617483436743</c:v>
                </c:pt>
                <c:pt idx="205">
                  <c:v>0.33479375526134542</c:v>
                </c:pt>
                <c:pt idx="206">
                  <c:v>0.42257828590048152</c:v>
                </c:pt>
                <c:pt idx="207">
                  <c:v>0.38555632805623241</c:v>
                </c:pt>
                <c:pt idx="208">
                  <c:v>0.37764190151630544</c:v>
                </c:pt>
                <c:pt idx="209">
                  <c:v>0.3522050926727871</c:v>
                </c:pt>
                <c:pt idx="210">
                  <c:v>0.32495347964804339</c:v>
                </c:pt>
                <c:pt idx="211">
                  <c:v>0.38320230041100084</c:v>
                </c:pt>
                <c:pt idx="212">
                  <c:v>0.36227469393298645</c:v>
                </c:pt>
                <c:pt idx="213">
                  <c:v>0.39693670621726745</c:v>
                </c:pt>
                <c:pt idx="214">
                  <c:v>0.28537497960780478</c:v>
                </c:pt>
                <c:pt idx="215">
                  <c:v>0.3067470984790201</c:v>
                </c:pt>
                <c:pt idx="216">
                  <c:v>0.341455367179618</c:v>
                </c:pt>
                <c:pt idx="217">
                  <c:v>0.44870333348830671</c:v>
                </c:pt>
                <c:pt idx="218">
                  <c:v>0.28211213289824982</c:v>
                </c:pt>
                <c:pt idx="219">
                  <c:v>0.38137163184031841</c:v>
                </c:pt>
                <c:pt idx="220">
                  <c:v>0.42067234204781334</c:v>
                </c:pt>
                <c:pt idx="221">
                  <c:v>0.37930706174240908</c:v>
                </c:pt>
                <c:pt idx="222">
                  <c:v>0.37680656515799793</c:v>
                </c:pt>
                <c:pt idx="223">
                  <c:v>0.3563143374173075</c:v>
                </c:pt>
                <c:pt idx="224">
                  <c:v>0.2732200353794379</c:v>
                </c:pt>
                <c:pt idx="225">
                  <c:v>0.42690045088741196</c:v>
                </c:pt>
                <c:pt idx="226">
                  <c:v>0.31106548519559185</c:v>
                </c:pt>
                <c:pt idx="227">
                  <c:v>0.34519641609669716</c:v>
                </c:pt>
                <c:pt idx="228">
                  <c:v>0.33150778709567119</c:v>
                </c:pt>
                <c:pt idx="229">
                  <c:v>0.26222920847934444</c:v>
                </c:pt>
                <c:pt idx="230">
                  <c:v>0.26223767181445601</c:v>
                </c:pt>
                <c:pt idx="231">
                  <c:v>0.27962927255665682</c:v>
                </c:pt>
                <c:pt idx="232">
                  <c:v>0.26718314881227778</c:v>
                </c:pt>
                <c:pt idx="233">
                  <c:v>0.32683379758588754</c:v>
                </c:pt>
                <c:pt idx="234">
                  <c:v>0.36522946700171932</c:v>
                </c:pt>
                <c:pt idx="235">
                  <c:v>0.31644078745395093</c:v>
                </c:pt>
                <c:pt idx="236">
                  <c:v>0.35198051531855007</c:v>
                </c:pt>
                <c:pt idx="237">
                  <c:v>0.56267676962383772</c:v>
                </c:pt>
                <c:pt idx="238">
                  <c:v>0.44031677231175437</c:v>
                </c:pt>
                <c:pt idx="239">
                  <c:v>0.36579075519331561</c:v>
                </c:pt>
              </c:numCache>
            </c:numRef>
          </c:val>
        </c:ser>
        <c:ser>
          <c:idx val="50"/>
          <c:order val="50"/>
          <c:tx>
            <c:strRef>
              <c:f>ratio_data_2!$A$52</c:f>
              <c:strCache>
                <c:ptCount val="1"/>
                <c:pt idx="0">
                  <c:v>500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ratio_data_2!$B$52:$IG$52</c:f>
              <c:numCache>
                <c:formatCode>General</c:formatCode>
                <c:ptCount val="240"/>
                <c:pt idx="0">
                  <c:v>0.18950116242589074</c:v>
                </c:pt>
                <c:pt idx="1">
                  <c:v>0.21429670667897821</c:v>
                </c:pt>
                <c:pt idx="2">
                  <c:v>0.18656445556946255</c:v>
                </c:pt>
                <c:pt idx="3">
                  <c:v>0.1276478084004509</c:v>
                </c:pt>
                <c:pt idx="4">
                  <c:v>0.17841929078945273</c:v>
                </c:pt>
                <c:pt idx="5">
                  <c:v>0.22025195369499659</c:v>
                </c:pt>
                <c:pt idx="6">
                  <c:v>0.21769204282476948</c:v>
                </c:pt>
                <c:pt idx="7">
                  <c:v>0.20975572072145329</c:v>
                </c:pt>
                <c:pt idx="8">
                  <c:v>0.16930036822724881</c:v>
                </c:pt>
                <c:pt idx="9">
                  <c:v>0.20805718746148524</c:v>
                </c:pt>
                <c:pt idx="10">
                  <c:v>0.16992608113613919</c:v>
                </c:pt>
                <c:pt idx="11">
                  <c:v>0.19495370260169956</c:v>
                </c:pt>
                <c:pt idx="12">
                  <c:v>0.19452525743939048</c:v>
                </c:pt>
                <c:pt idx="13">
                  <c:v>0.20708573896076893</c:v>
                </c:pt>
                <c:pt idx="14">
                  <c:v>0.24710239309533197</c:v>
                </c:pt>
                <c:pt idx="15">
                  <c:v>0.23063966532278468</c:v>
                </c:pt>
                <c:pt idx="16">
                  <c:v>0.21130110813909087</c:v>
                </c:pt>
                <c:pt idx="17">
                  <c:v>0.2014783787113468</c:v>
                </c:pt>
                <c:pt idx="18">
                  <c:v>0.19808318040927134</c:v>
                </c:pt>
                <c:pt idx="19">
                  <c:v>0.19343474713846645</c:v>
                </c:pt>
                <c:pt idx="20">
                  <c:v>0.17821226480195096</c:v>
                </c:pt>
                <c:pt idx="21">
                  <c:v>0.15941709600992873</c:v>
                </c:pt>
                <c:pt idx="22">
                  <c:v>0.17624672320740198</c:v>
                </c:pt>
                <c:pt idx="23">
                  <c:v>0.20422916666666671</c:v>
                </c:pt>
                <c:pt idx="24">
                  <c:v>0.24636969264208541</c:v>
                </c:pt>
                <c:pt idx="25">
                  <c:v>0.24410101121039296</c:v>
                </c:pt>
                <c:pt idx="26">
                  <c:v>0.26918950861402796</c:v>
                </c:pt>
                <c:pt idx="27">
                  <c:v>0.26425926196993432</c:v>
                </c:pt>
                <c:pt idx="28">
                  <c:v>0.20778600590040841</c:v>
                </c:pt>
                <c:pt idx="29">
                  <c:v>0.19514644034403089</c:v>
                </c:pt>
                <c:pt idx="30">
                  <c:v>0.25969640028001917</c:v>
                </c:pt>
                <c:pt idx="31">
                  <c:v>0.25115287838353034</c:v>
                </c:pt>
                <c:pt idx="32">
                  <c:v>0.18898284200474391</c:v>
                </c:pt>
                <c:pt idx="33">
                  <c:v>0.18099866844207757</c:v>
                </c:pt>
                <c:pt idx="34">
                  <c:v>0.17980746791131871</c:v>
                </c:pt>
                <c:pt idx="35">
                  <c:v>0.19101390738910609</c:v>
                </c:pt>
                <c:pt idx="36">
                  <c:v>0.18538910973729308</c:v>
                </c:pt>
                <c:pt idx="37">
                  <c:v>0.20604807911345771</c:v>
                </c:pt>
                <c:pt idx="38">
                  <c:v>0.19709858675293751</c:v>
                </c:pt>
                <c:pt idx="39">
                  <c:v>0.17909326038972498</c:v>
                </c:pt>
                <c:pt idx="40">
                  <c:v>0.20569310877990943</c:v>
                </c:pt>
                <c:pt idx="41">
                  <c:v>0.29095075485262456</c:v>
                </c:pt>
                <c:pt idx="42">
                  <c:v>0.23115067598632702</c:v>
                </c:pt>
                <c:pt idx="43">
                  <c:v>0.24981962288442497</c:v>
                </c:pt>
                <c:pt idx="44">
                  <c:v>0.24425884842486123</c:v>
                </c:pt>
                <c:pt idx="45">
                  <c:v>0.21614117550607731</c:v>
                </c:pt>
                <c:pt idx="46">
                  <c:v>0.25736662788765285</c:v>
                </c:pt>
                <c:pt idx="47">
                  <c:v>0.26675352331571955</c:v>
                </c:pt>
                <c:pt idx="48">
                  <c:v>0.2783950418441043</c:v>
                </c:pt>
                <c:pt idx="49">
                  <c:v>0.24163926277149</c:v>
                </c:pt>
                <c:pt idx="50">
                  <c:v>0.23547216037055707</c:v>
                </c:pt>
                <c:pt idx="51">
                  <c:v>0.21742596233115621</c:v>
                </c:pt>
                <c:pt idx="52">
                  <c:v>0.23885416467559939</c:v>
                </c:pt>
                <c:pt idx="53">
                  <c:v>0.25713013204529023</c:v>
                </c:pt>
                <c:pt idx="54">
                  <c:v>0.26317941655037075</c:v>
                </c:pt>
                <c:pt idx="55">
                  <c:v>0.28779660421134035</c:v>
                </c:pt>
                <c:pt idx="56">
                  <c:v>0.28478159062437802</c:v>
                </c:pt>
                <c:pt idx="57">
                  <c:v>0.2888580425955084</c:v>
                </c:pt>
                <c:pt idx="58">
                  <c:v>0.34430767684887537</c:v>
                </c:pt>
                <c:pt idx="59">
                  <c:v>0.30193194092420939</c:v>
                </c:pt>
                <c:pt idx="60">
                  <c:v>0.32552995921181227</c:v>
                </c:pt>
                <c:pt idx="61">
                  <c:v>0.26643544531393659</c:v>
                </c:pt>
                <c:pt idx="62">
                  <c:v>0.31295560355412166</c:v>
                </c:pt>
                <c:pt idx="63">
                  <c:v>0.3213685402929421</c:v>
                </c:pt>
                <c:pt idx="64">
                  <c:v>0.36000560642870483</c:v>
                </c:pt>
                <c:pt idx="65">
                  <c:v>0.33360494372103333</c:v>
                </c:pt>
                <c:pt idx="66">
                  <c:v>0.37055499893237936</c:v>
                </c:pt>
                <c:pt idx="67">
                  <c:v>0.41589587035433906</c:v>
                </c:pt>
                <c:pt idx="68">
                  <c:v>0.44092178729404319</c:v>
                </c:pt>
                <c:pt idx="69">
                  <c:v>0.35991642780674887</c:v>
                </c:pt>
                <c:pt idx="70">
                  <c:v>0.31520416598296691</c:v>
                </c:pt>
                <c:pt idx="71">
                  <c:v>0.32633727489600695</c:v>
                </c:pt>
                <c:pt idx="72">
                  <c:v>0.30834724164373678</c:v>
                </c:pt>
                <c:pt idx="73">
                  <c:v>0.3257885505939373</c:v>
                </c:pt>
                <c:pt idx="74">
                  <c:v>0.3478585315573664</c:v>
                </c:pt>
                <c:pt idx="75">
                  <c:v>0.35507883841233107</c:v>
                </c:pt>
                <c:pt idx="76">
                  <c:v>0.36667581139592387</c:v>
                </c:pt>
                <c:pt idx="77">
                  <c:v>0.34759262107891287</c:v>
                </c:pt>
                <c:pt idx="78">
                  <c:v>0.40114413795796</c:v>
                </c:pt>
                <c:pt idx="79">
                  <c:v>0.31433279971979766</c:v>
                </c:pt>
                <c:pt idx="80">
                  <c:v>0.33858699830026551</c:v>
                </c:pt>
                <c:pt idx="81">
                  <c:v>0.33093730986411685</c:v>
                </c:pt>
                <c:pt idx="82">
                  <c:v>0.29141409308576016</c:v>
                </c:pt>
                <c:pt idx="83">
                  <c:v>0.31720981033435464</c:v>
                </c:pt>
                <c:pt idx="84">
                  <c:v>0.35696338039548436</c:v>
                </c:pt>
                <c:pt idx="85">
                  <c:v>0.31983637286679484</c:v>
                </c:pt>
                <c:pt idx="86">
                  <c:v>0.29669725950270875</c:v>
                </c:pt>
                <c:pt idx="87">
                  <c:v>0.33513998529987443</c:v>
                </c:pt>
                <c:pt idx="88">
                  <c:v>0.3585425235876884</c:v>
                </c:pt>
                <c:pt idx="89">
                  <c:v>0.32040481656749348</c:v>
                </c:pt>
                <c:pt idx="90">
                  <c:v>0.31781075821664145</c:v>
                </c:pt>
                <c:pt idx="91">
                  <c:v>0.33747108436683088</c:v>
                </c:pt>
                <c:pt idx="92">
                  <c:v>0.32265661020622982</c:v>
                </c:pt>
                <c:pt idx="93">
                  <c:v>0.30807995480152089</c:v>
                </c:pt>
                <c:pt idx="94">
                  <c:v>0.34308840039112032</c:v>
                </c:pt>
                <c:pt idx="95">
                  <c:v>0.37391935651579744</c:v>
                </c:pt>
                <c:pt idx="96">
                  <c:v>0.35805215292070458</c:v>
                </c:pt>
                <c:pt idx="97">
                  <c:v>0.34123273853003527</c:v>
                </c:pt>
                <c:pt idx="98">
                  <c:v>0.33259241371165565</c:v>
                </c:pt>
                <c:pt idx="99">
                  <c:v>0.33153618200936885</c:v>
                </c:pt>
                <c:pt idx="100">
                  <c:v>0.37350769268378731</c:v>
                </c:pt>
                <c:pt idx="101">
                  <c:v>0.34873400523048231</c:v>
                </c:pt>
                <c:pt idx="102">
                  <c:v>0.36108047552612998</c:v>
                </c:pt>
                <c:pt idx="103">
                  <c:v>0.3406214606638393</c:v>
                </c:pt>
                <c:pt idx="104">
                  <c:v>0.34859283205591185</c:v>
                </c:pt>
                <c:pt idx="105">
                  <c:v>0.3443257873661969</c:v>
                </c:pt>
                <c:pt idx="106">
                  <c:v>0.33747621387412446</c:v>
                </c:pt>
                <c:pt idx="107">
                  <c:v>0.32088823326438459</c:v>
                </c:pt>
                <c:pt idx="108">
                  <c:v>0.31995075210106538</c:v>
                </c:pt>
                <c:pt idx="109">
                  <c:v>0.35368176346362939</c:v>
                </c:pt>
                <c:pt idx="110">
                  <c:v>0.31357758013467807</c:v>
                </c:pt>
                <c:pt idx="111">
                  <c:v>0.31428123488878146</c:v>
                </c:pt>
                <c:pt idx="112">
                  <c:v>0.33819145047310573</c:v>
                </c:pt>
                <c:pt idx="113">
                  <c:v>0.35819479252357905</c:v>
                </c:pt>
                <c:pt idx="114">
                  <c:v>0.38515383739972342</c:v>
                </c:pt>
                <c:pt idx="115">
                  <c:v>0.38190003062237582</c:v>
                </c:pt>
                <c:pt idx="116">
                  <c:v>0.36506323508187882</c:v>
                </c:pt>
                <c:pt idx="117">
                  <c:v>0.36012753956643995</c:v>
                </c:pt>
                <c:pt idx="118">
                  <c:v>0.35082928087391746</c:v>
                </c:pt>
                <c:pt idx="119">
                  <c:v>0.32484054268707135</c:v>
                </c:pt>
                <c:pt idx="120">
                  <c:v>0.33378125804260472</c:v>
                </c:pt>
                <c:pt idx="121">
                  <c:v>0.34725582227371077</c:v>
                </c:pt>
                <c:pt idx="122">
                  <c:v>0.33923696123157215</c:v>
                </c:pt>
                <c:pt idx="123">
                  <c:v>0.36492279147987328</c:v>
                </c:pt>
                <c:pt idx="124">
                  <c:v>0.38790068837930819</c:v>
                </c:pt>
                <c:pt idx="125">
                  <c:v>0.36663700168375485</c:v>
                </c:pt>
                <c:pt idx="126">
                  <c:v>0.32382466204019517</c:v>
                </c:pt>
                <c:pt idx="127">
                  <c:v>0.36814523290442641</c:v>
                </c:pt>
                <c:pt idx="128">
                  <c:v>0.41729104610263329</c:v>
                </c:pt>
                <c:pt idx="129">
                  <c:v>0.40539551109842958</c:v>
                </c:pt>
                <c:pt idx="130">
                  <c:v>0.38489213516705911</c:v>
                </c:pt>
                <c:pt idx="131">
                  <c:v>0.37861006451469886</c:v>
                </c:pt>
                <c:pt idx="132">
                  <c:v>0.36772679580053225</c:v>
                </c:pt>
                <c:pt idx="133">
                  <c:v>0.3726872642356755</c:v>
                </c:pt>
                <c:pt idx="134">
                  <c:v>0.37749829970954263</c:v>
                </c:pt>
                <c:pt idx="135">
                  <c:v>0.34548439604849634</c:v>
                </c:pt>
                <c:pt idx="136">
                  <c:v>0.31273970210121416</c:v>
                </c:pt>
                <c:pt idx="137">
                  <c:v>0.33815851340025038</c:v>
                </c:pt>
                <c:pt idx="138">
                  <c:v>0.35538720469443835</c:v>
                </c:pt>
                <c:pt idx="139">
                  <c:v>0.33869012772202983</c:v>
                </c:pt>
                <c:pt idx="140">
                  <c:v>0.36351227701993793</c:v>
                </c:pt>
                <c:pt idx="141">
                  <c:v>0.35893701295558311</c:v>
                </c:pt>
                <c:pt idx="142">
                  <c:v>0.35459492040425444</c:v>
                </c:pt>
                <c:pt idx="143">
                  <c:v>0.39246075762159288</c:v>
                </c:pt>
                <c:pt idx="144">
                  <c:v>0.37810309826996513</c:v>
                </c:pt>
                <c:pt idx="145">
                  <c:v>0.41015772924716631</c:v>
                </c:pt>
                <c:pt idx="146">
                  <c:v>0.35996937470403717</c:v>
                </c:pt>
                <c:pt idx="147">
                  <c:v>0.35920389561743032</c:v>
                </c:pt>
                <c:pt idx="148">
                  <c:v>0.36888863030625529</c:v>
                </c:pt>
                <c:pt idx="149">
                  <c:v>0.37425471731058074</c:v>
                </c:pt>
                <c:pt idx="150">
                  <c:v>0.35120116720750638</c:v>
                </c:pt>
                <c:pt idx="151">
                  <c:v>0.38311982777673187</c:v>
                </c:pt>
                <c:pt idx="152">
                  <c:v>0.40799623735600032</c:v>
                </c:pt>
                <c:pt idx="153">
                  <c:v>0.43928157222332981</c:v>
                </c:pt>
                <c:pt idx="154">
                  <c:v>0.39093052311607418</c:v>
                </c:pt>
                <c:pt idx="155">
                  <c:v>0.35905467278885278</c:v>
                </c:pt>
                <c:pt idx="156">
                  <c:v>0.36487936192754533</c:v>
                </c:pt>
                <c:pt idx="157">
                  <c:v>0.34407899848764262</c:v>
                </c:pt>
                <c:pt idx="158">
                  <c:v>0.35837157279193782</c:v>
                </c:pt>
                <c:pt idx="159">
                  <c:v>0.38073274033573268</c:v>
                </c:pt>
                <c:pt idx="160">
                  <c:v>0.37744896435259223</c:v>
                </c:pt>
                <c:pt idx="161">
                  <c:v>0.3682341333619058</c:v>
                </c:pt>
                <c:pt idx="162">
                  <c:v>0.36172872096226327</c:v>
                </c:pt>
                <c:pt idx="163">
                  <c:v>0.40612867255219681</c:v>
                </c:pt>
                <c:pt idx="164">
                  <c:v>0.38464790185837056</c:v>
                </c:pt>
                <c:pt idx="165">
                  <c:v>0.44340175953079175</c:v>
                </c:pt>
                <c:pt idx="166">
                  <c:v>0.43478814332264792</c:v>
                </c:pt>
                <c:pt idx="167">
                  <c:v>0.26442162821634096</c:v>
                </c:pt>
                <c:pt idx="168">
                  <c:v>0.29593069135735162</c:v>
                </c:pt>
                <c:pt idx="169">
                  <c:v>0.43039625888931798</c:v>
                </c:pt>
                <c:pt idx="170">
                  <c:v>0.42732964537075352</c:v>
                </c:pt>
                <c:pt idx="171">
                  <c:v>0.43447054826739195</c:v>
                </c:pt>
                <c:pt idx="172">
                  <c:v>0.47655897676390735</c:v>
                </c:pt>
                <c:pt idx="173">
                  <c:v>0.44791853296760215</c:v>
                </c:pt>
                <c:pt idx="174">
                  <c:v>0.37943781743863697</c:v>
                </c:pt>
                <c:pt idx="175">
                  <c:v>0.4207170935795983</c:v>
                </c:pt>
                <c:pt idx="176">
                  <c:v>0.34091584411822728</c:v>
                </c:pt>
                <c:pt idx="177">
                  <c:v>0.34906882399617495</c:v>
                </c:pt>
                <c:pt idx="178">
                  <c:v>0.32370950697614537</c:v>
                </c:pt>
                <c:pt idx="179">
                  <c:v>0.33263548536737925</c:v>
                </c:pt>
                <c:pt idx="180">
                  <c:v>0.40346514298677177</c:v>
                </c:pt>
                <c:pt idx="181">
                  <c:v>0.39789667143148955</c:v>
                </c:pt>
                <c:pt idx="182">
                  <c:v>0.414400823080111</c:v>
                </c:pt>
                <c:pt idx="183">
                  <c:v>0.44904130569014933</c:v>
                </c:pt>
                <c:pt idx="184">
                  <c:v>0.45943360659979149</c:v>
                </c:pt>
                <c:pt idx="185">
                  <c:v>0.47560303964629974</c:v>
                </c:pt>
                <c:pt idx="186">
                  <c:v>0.35941777323799901</c:v>
                </c:pt>
                <c:pt idx="187">
                  <c:v>0.50506312883596438</c:v>
                </c:pt>
                <c:pt idx="188">
                  <c:v>0.35902843520022204</c:v>
                </c:pt>
                <c:pt idx="189">
                  <c:v>0.33811116139889991</c:v>
                </c:pt>
                <c:pt idx="190">
                  <c:v>0.36656447698782546</c:v>
                </c:pt>
                <c:pt idx="191">
                  <c:v>0.3688053999694893</c:v>
                </c:pt>
                <c:pt idx="192">
                  <c:v>0.45072928119440803</c:v>
                </c:pt>
                <c:pt idx="193">
                  <c:v>0.48005711486895958</c:v>
                </c:pt>
                <c:pt idx="194">
                  <c:v>0.3685656965834555</c:v>
                </c:pt>
                <c:pt idx="195">
                  <c:v>0.40885875294121432</c:v>
                </c:pt>
                <c:pt idx="196">
                  <c:v>0.37020593784773181</c:v>
                </c:pt>
                <c:pt idx="197">
                  <c:v>0.37248505684259881</c:v>
                </c:pt>
                <c:pt idx="198">
                  <c:v>0.41025470430543781</c:v>
                </c:pt>
                <c:pt idx="199">
                  <c:v>0.42674951360794167</c:v>
                </c:pt>
                <c:pt idx="200">
                  <c:v>0.40143505668579221</c:v>
                </c:pt>
                <c:pt idx="201">
                  <c:v>0.41178015010834312</c:v>
                </c:pt>
                <c:pt idx="202">
                  <c:v>0.3888308192823044</c:v>
                </c:pt>
                <c:pt idx="203">
                  <c:v>0.45720946513105798</c:v>
                </c:pt>
                <c:pt idx="204">
                  <c:v>0.43827106863596882</c:v>
                </c:pt>
                <c:pt idx="205">
                  <c:v>0.37641598413125504</c:v>
                </c:pt>
                <c:pt idx="206">
                  <c:v>0.28538839624168488</c:v>
                </c:pt>
                <c:pt idx="207">
                  <c:v>0.3753710569019883</c:v>
                </c:pt>
                <c:pt idx="208">
                  <c:v>0.39386206358581333</c:v>
                </c:pt>
                <c:pt idx="209">
                  <c:v>0.29894536540804911</c:v>
                </c:pt>
                <c:pt idx="210">
                  <c:v>0.40052943200483032</c:v>
                </c:pt>
                <c:pt idx="211">
                  <c:v>0.38870608233804355</c:v>
                </c:pt>
                <c:pt idx="212">
                  <c:v>0.31633283005023438</c:v>
                </c:pt>
                <c:pt idx="213">
                  <c:v>0.38671301188615148</c:v>
                </c:pt>
                <c:pt idx="214">
                  <c:v>0.33926357449527134</c:v>
                </c:pt>
                <c:pt idx="215">
                  <c:v>0.33092660756938957</c:v>
                </c:pt>
                <c:pt idx="216">
                  <c:v>0.44413895616560811</c:v>
                </c:pt>
                <c:pt idx="217">
                  <c:v>0.35106858704673588</c:v>
                </c:pt>
                <c:pt idx="218">
                  <c:v>0.32476482913210225</c:v>
                </c:pt>
                <c:pt idx="219">
                  <c:v>0.34735721550375148</c:v>
                </c:pt>
                <c:pt idx="220">
                  <c:v>0.41830279432817313</c:v>
                </c:pt>
                <c:pt idx="221">
                  <c:v>0.48486024060356986</c:v>
                </c:pt>
                <c:pt idx="222">
                  <c:v>0.37992046412608793</c:v>
                </c:pt>
                <c:pt idx="223">
                  <c:v>0.35605803606377701</c:v>
                </c:pt>
                <c:pt idx="224">
                  <c:v>0.29720635402261286</c:v>
                </c:pt>
                <c:pt idx="225">
                  <c:v>0.34095305364036949</c:v>
                </c:pt>
                <c:pt idx="226">
                  <c:v>0.39664237042110467</c:v>
                </c:pt>
                <c:pt idx="227">
                  <c:v>0.35131320881762335</c:v>
                </c:pt>
                <c:pt idx="228">
                  <c:v>0.32527454190870586</c:v>
                </c:pt>
                <c:pt idx="229">
                  <c:v>0.3017614043721179</c:v>
                </c:pt>
                <c:pt idx="230">
                  <c:v>0.29794783661176744</c:v>
                </c:pt>
                <c:pt idx="231">
                  <c:v>0.24412150540769031</c:v>
                </c:pt>
                <c:pt idx="232">
                  <c:v>0.28307069265227947</c:v>
                </c:pt>
                <c:pt idx="233">
                  <c:v>0.31630215839957515</c:v>
                </c:pt>
                <c:pt idx="234">
                  <c:v>0.35600590607330035</c:v>
                </c:pt>
                <c:pt idx="235">
                  <c:v>0.40484618603012418</c:v>
                </c:pt>
                <c:pt idx="236">
                  <c:v>0.3952038435903133</c:v>
                </c:pt>
                <c:pt idx="237">
                  <c:v>0.45704012485923701</c:v>
                </c:pt>
                <c:pt idx="238">
                  <c:v>0.33067752988173632</c:v>
                </c:pt>
                <c:pt idx="239">
                  <c:v>0.3301441987819233</c:v>
                </c:pt>
              </c:numCache>
            </c:numRef>
          </c:val>
        </c:ser>
        <c:ser>
          <c:idx val="51"/>
          <c:order val="51"/>
          <c:tx>
            <c:strRef>
              <c:f>ratio_data_2!$A$53</c:f>
              <c:strCache>
                <c:ptCount val="1"/>
                <c:pt idx="0">
                  <c:v>510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ratio_data_2!$B$53:$IG$53</c:f>
              <c:numCache>
                <c:formatCode>General</c:formatCode>
                <c:ptCount val="240"/>
                <c:pt idx="0">
                  <c:v>0.17245541504539602</c:v>
                </c:pt>
                <c:pt idx="1">
                  <c:v>0.2077688919230832</c:v>
                </c:pt>
                <c:pt idx="2">
                  <c:v>0.17602939805463191</c:v>
                </c:pt>
                <c:pt idx="3">
                  <c:v>0.201085861232255</c:v>
                </c:pt>
                <c:pt idx="4">
                  <c:v>0.20482566357782342</c:v>
                </c:pt>
                <c:pt idx="5">
                  <c:v>0.16729633430018853</c:v>
                </c:pt>
                <c:pt idx="6">
                  <c:v>0.17093603805480237</c:v>
                </c:pt>
                <c:pt idx="7">
                  <c:v>0.1813495239184047</c:v>
                </c:pt>
                <c:pt idx="8">
                  <c:v>0.17260079590315955</c:v>
                </c:pt>
                <c:pt idx="9">
                  <c:v>0.14767835664999684</c:v>
                </c:pt>
                <c:pt idx="10">
                  <c:v>0.18008199494176591</c:v>
                </c:pt>
                <c:pt idx="11">
                  <c:v>0.17340883496929124</c:v>
                </c:pt>
                <c:pt idx="12">
                  <c:v>0.15831016887471089</c:v>
                </c:pt>
                <c:pt idx="13">
                  <c:v>0.20856935006530802</c:v>
                </c:pt>
                <c:pt idx="14">
                  <c:v>0.19919293635703411</c:v>
                </c:pt>
                <c:pt idx="15">
                  <c:v>0.20454064275266901</c:v>
                </c:pt>
                <c:pt idx="16">
                  <c:v>0.20460358056265984</c:v>
                </c:pt>
                <c:pt idx="17">
                  <c:v>0.22194369362034724</c:v>
                </c:pt>
                <c:pt idx="18">
                  <c:v>0.21235093565356908</c:v>
                </c:pt>
                <c:pt idx="19">
                  <c:v>0.22568080322288472</c:v>
                </c:pt>
                <c:pt idx="20">
                  <c:v>0.1885049092193089</c:v>
                </c:pt>
                <c:pt idx="21">
                  <c:v>0.18834867904986041</c:v>
                </c:pt>
                <c:pt idx="22">
                  <c:v>0.2142143733742933</c:v>
                </c:pt>
                <c:pt idx="23">
                  <c:v>0.19789299604936783</c:v>
                </c:pt>
                <c:pt idx="24">
                  <c:v>0.19353780778513174</c:v>
                </c:pt>
                <c:pt idx="25">
                  <c:v>0.20087590355968418</c:v>
                </c:pt>
                <c:pt idx="26">
                  <c:v>0.23972870937474602</c:v>
                </c:pt>
                <c:pt idx="27">
                  <c:v>0.18889817465126199</c:v>
                </c:pt>
                <c:pt idx="28">
                  <c:v>0.21492854455175292</c:v>
                </c:pt>
                <c:pt idx="29">
                  <c:v>0.2083665338645419</c:v>
                </c:pt>
                <c:pt idx="30">
                  <c:v>0.24833549213155304</c:v>
                </c:pt>
                <c:pt idx="31">
                  <c:v>0.19736417800436121</c:v>
                </c:pt>
                <c:pt idx="32">
                  <c:v>0.2058289561293187</c:v>
                </c:pt>
                <c:pt idx="33">
                  <c:v>0.19073500444169791</c:v>
                </c:pt>
                <c:pt idx="34">
                  <c:v>0.19129820757341279</c:v>
                </c:pt>
                <c:pt idx="35">
                  <c:v>0.20387047088161947</c:v>
                </c:pt>
                <c:pt idx="36">
                  <c:v>0.21425981325355789</c:v>
                </c:pt>
                <c:pt idx="37">
                  <c:v>0.20958474167069074</c:v>
                </c:pt>
                <c:pt idx="38">
                  <c:v>0.18286180559226231</c:v>
                </c:pt>
                <c:pt idx="39">
                  <c:v>0.21951020132414567</c:v>
                </c:pt>
                <c:pt idx="40">
                  <c:v>0.22257016307901817</c:v>
                </c:pt>
                <c:pt idx="41">
                  <c:v>0.27546620710928216</c:v>
                </c:pt>
                <c:pt idx="42">
                  <c:v>0.23716156866797564</c:v>
                </c:pt>
                <c:pt idx="43">
                  <c:v>0.21543016322805958</c:v>
                </c:pt>
                <c:pt idx="44">
                  <c:v>0.20782626165740994</c:v>
                </c:pt>
                <c:pt idx="45">
                  <c:v>0.24489789189795169</c:v>
                </c:pt>
                <c:pt idx="46">
                  <c:v>0.20120497363488019</c:v>
                </c:pt>
                <c:pt idx="47">
                  <c:v>0.25483393474716726</c:v>
                </c:pt>
                <c:pt idx="48">
                  <c:v>0.22467627608600957</c:v>
                </c:pt>
                <c:pt idx="49">
                  <c:v>0.25409595574454891</c:v>
                </c:pt>
                <c:pt idx="50">
                  <c:v>0.2618542623228089</c:v>
                </c:pt>
                <c:pt idx="51">
                  <c:v>0.24825067454708991</c:v>
                </c:pt>
                <c:pt idx="52">
                  <c:v>0.23482750725999818</c:v>
                </c:pt>
                <c:pt idx="53">
                  <c:v>0.25803646737782276</c:v>
                </c:pt>
                <c:pt idx="54">
                  <c:v>0.28017284201832554</c:v>
                </c:pt>
                <c:pt idx="55">
                  <c:v>0.26510203964740048</c:v>
                </c:pt>
                <c:pt idx="56">
                  <c:v>0.27758133447608879</c:v>
                </c:pt>
                <c:pt idx="57">
                  <c:v>0.29427013301786142</c:v>
                </c:pt>
                <c:pt idx="58">
                  <c:v>0.32967151682927737</c:v>
                </c:pt>
                <c:pt idx="59">
                  <c:v>0.3456572496518448</c:v>
                </c:pt>
                <c:pt idx="60">
                  <c:v>0.37198040545018091</c:v>
                </c:pt>
                <c:pt idx="61">
                  <c:v>0.33529456518982653</c:v>
                </c:pt>
                <c:pt idx="62">
                  <c:v>0.31900379473868667</c:v>
                </c:pt>
                <c:pt idx="63">
                  <c:v>0.29494101397311334</c:v>
                </c:pt>
                <c:pt idx="64">
                  <c:v>0.29231559789203077</c:v>
                </c:pt>
                <c:pt idx="65">
                  <c:v>0.29974742196209586</c:v>
                </c:pt>
                <c:pt idx="66">
                  <c:v>0.32183135850774552</c:v>
                </c:pt>
                <c:pt idx="67">
                  <c:v>0.41373828120071182</c:v>
                </c:pt>
                <c:pt idx="68">
                  <c:v>0.41009361565588892</c:v>
                </c:pt>
                <c:pt idx="69">
                  <c:v>0.3591740769894452</c:v>
                </c:pt>
                <c:pt idx="70">
                  <c:v>0.31390134529148034</c:v>
                </c:pt>
                <c:pt idx="71">
                  <c:v>0.33795770041427498</c:v>
                </c:pt>
                <c:pt idx="72">
                  <c:v>0.34288704421663535</c:v>
                </c:pt>
                <c:pt idx="73">
                  <c:v>0.36189841290719887</c:v>
                </c:pt>
                <c:pt idx="74">
                  <c:v>0.38684375932160137</c:v>
                </c:pt>
                <c:pt idx="75">
                  <c:v>0.34503804752951833</c:v>
                </c:pt>
                <c:pt idx="76">
                  <c:v>0.35567666247387741</c:v>
                </c:pt>
                <c:pt idx="77">
                  <c:v>0.35342001184814298</c:v>
                </c:pt>
                <c:pt idx="78">
                  <c:v>0.3574494027027158</c:v>
                </c:pt>
                <c:pt idx="79">
                  <c:v>0.34499164049882303</c:v>
                </c:pt>
                <c:pt idx="80">
                  <c:v>0.35388824130047919</c:v>
                </c:pt>
                <c:pt idx="81">
                  <c:v>0.3274006696229822</c:v>
                </c:pt>
                <c:pt idx="82">
                  <c:v>0.32459661964304187</c:v>
                </c:pt>
                <c:pt idx="83">
                  <c:v>0.31161622317295229</c:v>
                </c:pt>
                <c:pt idx="84">
                  <c:v>0.33665347373340626</c:v>
                </c:pt>
                <c:pt idx="85">
                  <c:v>0.33243136959254826</c:v>
                </c:pt>
                <c:pt idx="86">
                  <c:v>0.32844816398123378</c:v>
                </c:pt>
                <c:pt idx="87">
                  <c:v>0.32776112929300932</c:v>
                </c:pt>
                <c:pt idx="88">
                  <c:v>0.32955729091179642</c:v>
                </c:pt>
                <c:pt idx="89">
                  <c:v>0.31970313473919759</c:v>
                </c:pt>
                <c:pt idx="90">
                  <c:v>0.31755886681383466</c:v>
                </c:pt>
                <c:pt idx="91">
                  <c:v>0.32230244257744439</c:v>
                </c:pt>
                <c:pt idx="92">
                  <c:v>0.3567676350294034</c:v>
                </c:pt>
                <c:pt idx="93">
                  <c:v>0.32980685476235655</c:v>
                </c:pt>
                <c:pt idx="94">
                  <c:v>0.33041817227899928</c:v>
                </c:pt>
                <c:pt idx="95">
                  <c:v>0.36515739608511355</c:v>
                </c:pt>
                <c:pt idx="96">
                  <c:v>0.33784048273213452</c:v>
                </c:pt>
                <c:pt idx="97">
                  <c:v>0.34367978788272824</c:v>
                </c:pt>
                <c:pt idx="98">
                  <c:v>0.3406570472455111</c:v>
                </c:pt>
                <c:pt idx="99">
                  <c:v>0.33596503086837032</c:v>
                </c:pt>
                <c:pt idx="100">
                  <c:v>0.3693361207533169</c:v>
                </c:pt>
                <c:pt idx="101">
                  <c:v>0.34691926653341448</c:v>
                </c:pt>
                <c:pt idx="102">
                  <c:v>0.33293033526476196</c:v>
                </c:pt>
                <c:pt idx="103">
                  <c:v>0.35976587802057231</c:v>
                </c:pt>
                <c:pt idx="104">
                  <c:v>0.35826505609458376</c:v>
                </c:pt>
                <c:pt idx="105">
                  <c:v>0.33628473663337138</c:v>
                </c:pt>
                <c:pt idx="106">
                  <c:v>0.3243567276698115</c:v>
                </c:pt>
                <c:pt idx="107">
                  <c:v>0.35164627600884257</c:v>
                </c:pt>
                <c:pt idx="108">
                  <c:v>0.34414394295263251</c:v>
                </c:pt>
                <c:pt idx="109">
                  <c:v>0.31867914567192801</c:v>
                </c:pt>
                <c:pt idx="110">
                  <c:v>0.32974881735146333</c:v>
                </c:pt>
                <c:pt idx="111">
                  <c:v>0.32091149512455319</c:v>
                </c:pt>
                <c:pt idx="112">
                  <c:v>0.35624136934390982</c:v>
                </c:pt>
                <c:pt idx="113">
                  <c:v>0.33445950583054196</c:v>
                </c:pt>
                <c:pt idx="114">
                  <c:v>0.37362415061972648</c:v>
                </c:pt>
                <c:pt idx="115">
                  <c:v>0.33511576846307439</c:v>
                </c:pt>
                <c:pt idx="116">
                  <c:v>0.35647307832556235</c:v>
                </c:pt>
                <c:pt idx="117">
                  <c:v>0.33954947613985725</c:v>
                </c:pt>
                <c:pt idx="118">
                  <c:v>0.36087481666810511</c:v>
                </c:pt>
                <c:pt idx="119">
                  <c:v>0.37020173938586542</c:v>
                </c:pt>
                <c:pt idx="120">
                  <c:v>0.35689346936751093</c:v>
                </c:pt>
                <c:pt idx="121">
                  <c:v>0.35823607051743178</c:v>
                </c:pt>
                <c:pt idx="122">
                  <c:v>0.37034924467024388</c:v>
                </c:pt>
                <c:pt idx="123">
                  <c:v>0.35026348578548488</c:v>
                </c:pt>
                <c:pt idx="124">
                  <c:v>0.35552512698078331</c:v>
                </c:pt>
                <c:pt idx="125">
                  <c:v>0.3791294728989279</c:v>
                </c:pt>
                <c:pt idx="126">
                  <c:v>0.34888225679645851</c:v>
                </c:pt>
                <c:pt idx="127">
                  <c:v>0.339225473866201</c:v>
                </c:pt>
                <c:pt idx="128">
                  <c:v>0.39277479911049373</c:v>
                </c:pt>
                <c:pt idx="129">
                  <c:v>0.42693701385200289</c:v>
                </c:pt>
                <c:pt idx="130">
                  <c:v>0.42529148831817376</c:v>
                </c:pt>
                <c:pt idx="131">
                  <c:v>0.40278735673301175</c:v>
                </c:pt>
                <c:pt idx="132">
                  <c:v>0.34103293210928931</c:v>
                </c:pt>
                <c:pt idx="133">
                  <c:v>0.36086951978572074</c:v>
                </c:pt>
                <c:pt idx="134">
                  <c:v>0.3407259099543104</c:v>
                </c:pt>
                <c:pt idx="135">
                  <c:v>0.35024079660320062</c:v>
                </c:pt>
                <c:pt idx="136">
                  <c:v>0.33954191681529389</c:v>
                </c:pt>
                <c:pt idx="137">
                  <c:v>0.40583769079894061</c:v>
                </c:pt>
                <c:pt idx="138">
                  <c:v>0.3906077324234673</c:v>
                </c:pt>
                <c:pt idx="139">
                  <c:v>0.37613793161828812</c:v>
                </c:pt>
                <c:pt idx="140">
                  <c:v>0.39429492925489362</c:v>
                </c:pt>
                <c:pt idx="141">
                  <c:v>0.36405706406901694</c:v>
                </c:pt>
                <c:pt idx="142">
                  <c:v>0.35574782182736231</c:v>
                </c:pt>
                <c:pt idx="143">
                  <c:v>0.33118710550431285</c:v>
                </c:pt>
                <c:pt idx="144">
                  <c:v>0.34361947694598038</c:v>
                </c:pt>
                <c:pt idx="145">
                  <c:v>0.37030812939941926</c:v>
                </c:pt>
                <c:pt idx="146">
                  <c:v>0.35661817882219432</c:v>
                </c:pt>
                <c:pt idx="147">
                  <c:v>0.3954117622614472</c:v>
                </c:pt>
                <c:pt idx="148">
                  <c:v>0.3795450743272315</c:v>
                </c:pt>
                <c:pt idx="149">
                  <c:v>0.40866437394722155</c:v>
                </c:pt>
                <c:pt idx="150">
                  <c:v>0.34315886912250837</c:v>
                </c:pt>
                <c:pt idx="151">
                  <c:v>0.32278624390479116</c:v>
                </c:pt>
                <c:pt idx="152">
                  <c:v>0.39520407041567923</c:v>
                </c:pt>
                <c:pt idx="153">
                  <c:v>0.4389268093852971</c:v>
                </c:pt>
                <c:pt idx="154">
                  <c:v>0.48253108068870876</c:v>
                </c:pt>
                <c:pt idx="155">
                  <c:v>0.40093065519757448</c:v>
                </c:pt>
                <c:pt idx="156">
                  <c:v>0.38202081528435444</c:v>
                </c:pt>
                <c:pt idx="157">
                  <c:v>0.29952788759517662</c:v>
                </c:pt>
                <c:pt idx="158">
                  <c:v>0.374927374301677</c:v>
                </c:pt>
                <c:pt idx="159">
                  <c:v>0.33550473313500195</c:v>
                </c:pt>
                <c:pt idx="160">
                  <c:v>0.37293829547432988</c:v>
                </c:pt>
                <c:pt idx="161">
                  <c:v>0.28289024830725712</c:v>
                </c:pt>
                <c:pt idx="162">
                  <c:v>0.33291898309381401</c:v>
                </c:pt>
                <c:pt idx="163">
                  <c:v>0.36787445618396591</c:v>
                </c:pt>
                <c:pt idx="164">
                  <c:v>0.43397141301128433</c:v>
                </c:pt>
                <c:pt idx="165">
                  <c:v>0.39405658125331244</c:v>
                </c:pt>
                <c:pt idx="166">
                  <c:v>0.39658632929983317</c:v>
                </c:pt>
                <c:pt idx="167">
                  <c:v>0.34771108023237185</c:v>
                </c:pt>
                <c:pt idx="168">
                  <c:v>0.36296156730242857</c:v>
                </c:pt>
                <c:pt idx="169">
                  <c:v>0.39964051807994161</c:v>
                </c:pt>
                <c:pt idx="170">
                  <c:v>0.45347576521990807</c:v>
                </c:pt>
                <c:pt idx="171">
                  <c:v>0.50158240655839514</c:v>
                </c:pt>
                <c:pt idx="172">
                  <c:v>0.48164949878283431</c:v>
                </c:pt>
                <c:pt idx="173">
                  <c:v>0.40590758728110682</c:v>
                </c:pt>
                <c:pt idx="174">
                  <c:v>0.43267879717728952</c:v>
                </c:pt>
                <c:pt idx="175">
                  <c:v>0.35591529834637708</c:v>
                </c:pt>
                <c:pt idx="176">
                  <c:v>0.37226748615181998</c:v>
                </c:pt>
                <c:pt idx="177">
                  <c:v>0.38408130829394876</c:v>
                </c:pt>
                <c:pt idx="178">
                  <c:v>0.33718310551740377</c:v>
                </c:pt>
                <c:pt idx="179">
                  <c:v>0.41068427897190185</c:v>
                </c:pt>
                <c:pt idx="180">
                  <c:v>0.41425094164832915</c:v>
                </c:pt>
                <c:pt idx="181">
                  <c:v>0.39840667974047872</c:v>
                </c:pt>
                <c:pt idx="182">
                  <c:v>0.39298137875035072</c:v>
                </c:pt>
                <c:pt idx="183">
                  <c:v>0.43865287416672682</c:v>
                </c:pt>
                <c:pt idx="184">
                  <c:v>0.41818603758103351</c:v>
                </c:pt>
                <c:pt idx="185">
                  <c:v>0.38146565806687532</c:v>
                </c:pt>
                <c:pt idx="186">
                  <c:v>0.32637020805534239</c:v>
                </c:pt>
                <c:pt idx="187">
                  <c:v>0.33258267605710157</c:v>
                </c:pt>
                <c:pt idx="188">
                  <c:v>0.39999590569649285</c:v>
                </c:pt>
                <c:pt idx="189">
                  <c:v>0.35473509900193939</c:v>
                </c:pt>
                <c:pt idx="190">
                  <c:v>0.3181148407750054</c:v>
                </c:pt>
                <c:pt idx="191">
                  <c:v>0.35703778932168612</c:v>
                </c:pt>
                <c:pt idx="192">
                  <c:v>0.42455922983354982</c:v>
                </c:pt>
                <c:pt idx="193">
                  <c:v>0.34474262533241468</c:v>
                </c:pt>
                <c:pt idx="194">
                  <c:v>0.41296849404341335</c:v>
                </c:pt>
                <c:pt idx="195">
                  <c:v>0.3643277969530615</c:v>
                </c:pt>
                <c:pt idx="196">
                  <c:v>0.40804083255738605</c:v>
                </c:pt>
                <c:pt idx="197">
                  <c:v>0.40601539862571401</c:v>
                </c:pt>
                <c:pt idx="198">
                  <c:v>0.36948746257514586</c:v>
                </c:pt>
                <c:pt idx="199">
                  <c:v>0.30839582730609238</c:v>
                </c:pt>
                <c:pt idx="200">
                  <c:v>0.45212393687284252</c:v>
                </c:pt>
                <c:pt idx="201">
                  <c:v>0.34811067762288711</c:v>
                </c:pt>
                <c:pt idx="202">
                  <c:v>0.3819311062286988</c:v>
                </c:pt>
                <c:pt idx="203">
                  <c:v>0.41086337025214287</c:v>
                </c:pt>
                <c:pt idx="204">
                  <c:v>0.3412343854566196</c:v>
                </c:pt>
                <c:pt idx="205">
                  <c:v>0.34399995053163029</c:v>
                </c:pt>
                <c:pt idx="206">
                  <c:v>0.29607069348069787</c:v>
                </c:pt>
                <c:pt idx="207">
                  <c:v>0.34361104975356749</c:v>
                </c:pt>
                <c:pt idx="208">
                  <c:v>0.25787544324334288</c:v>
                </c:pt>
                <c:pt idx="209">
                  <c:v>0.33547692805984819</c:v>
                </c:pt>
                <c:pt idx="210">
                  <c:v>0.36727953409618025</c:v>
                </c:pt>
                <c:pt idx="211">
                  <c:v>0.33330386246334293</c:v>
                </c:pt>
                <c:pt idx="212">
                  <c:v>0.37671915453503674</c:v>
                </c:pt>
                <c:pt idx="213">
                  <c:v>0.31432413317383789</c:v>
                </c:pt>
                <c:pt idx="214">
                  <c:v>0.31700628274203541</c:v>
                </c:pt>
                <c:pt idx="215">
                  <c:v>0.29344883886762491</c:v>
                </c:pt>
                <c:pt idx="216">
                  <c:v>0.39720574419055132</c:v>
                </c:pt>
                <c:pt idx="217">
                  <c:v>0.40315289469971338</c:v>
                </c:pt>
                <c:pt idx="218">
                  <c:v>0.35126369045579653</c:v>
                </c:pt>
                <c:pt idx="219">
                  <c:v>0.38128742076678718</c:v>
                </c:pt>
                <c:pt idx="220">
                  <c:v>0.36120045178292931</c:v>
                </c:pt>
                <c:pt idx="221">
                  <c:v>0.32700017164762757</c:v>
                </c:pt>
                <c:pt idx="222">
                  <c:v>0.31364423152889831</c:v>
                </c:pt>
                <c:pt idx="223">
                  <c:v>0.30432894739212879</c:v>
                </c:pt>
                <c:pt idx="224">
                  <c:v>0.30186956537368093</c:v>
                </c:pt>
                <c:pt idx="225">
                  <c:v>0.27944212539512808</c:v>
                </c:pt>
                <c:pt idx="226">
                  <c:v>0.34112307938418462</c:v>
                </c:pt>
                <c:pt idx="227">
                  <c:v>0.29837248038978409</c:v>
                </c:pt>
                <c:pt idx="228">
                  <c:v>0.36277440519990301</c:v>
                </c:pt>
                <c:pt idx="229">
                  <c:v>0.28862750596353481</c:v>
                </c:pt>
                <c:pt idx="230">
                  <c:v>0.30035243749556556</c:v>
                </c:pt>
                <c:pt idx="231">
                  <c:v>0.3791918347828398</c:v>
                </c:pt>
                <c:pt idx="232">
                  <c:v>0.41255590678968723</c:v>
                </c:pt>
                <c:pt idx="233">
                  <c:v>0.49350564835548438</c:v>
                </c:pt>
                <c:pt idx="234">
                  <c:v>0.37622986141036213</c:v>
                </c:pt>
                <c:pt idx="235">
                  <c:v>0.32622913463578435</c:v>
                </c:pt>
                <c:pt idx="236">
                  <c:v>0.45477811706620802</c:v>
                </c:pt>
                <c:pt idx="237">
                  <c:v>0.33763125540211719</c:v>
                </c:pt>
                <c:pt idx="238">
                  <c:v>0.31355389365802427</c:v>
                </c:pt>
                <c:pt idx="239">
                  <c:v>0.25698922681423081</c:v>
                </c:pt>
              </c:numCache>
            </c:numRef>
          </c:val>
        </c:ser>
        <c:ser>
          <c:idx val="52"/>
          <c:order val="52"/>
          <c:tx>
            <c:strRef>
              <c:f>ratio_data_2!$A$54</c:f>
              <c:strCache>
                <c:ptCount val="1"/>
                <c:pt idx="0">
                  <c:v>520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ratio_data_2!$B$54:$IG$54</c:f>
              <c:numCache>
                <c:formatCode>General</c:formatCode>
                <c:ptCount val="240"/>
                <c:pt idx="0">
                  <c:v>0.1633350651962592</c:v>
                </c:pt>
                <c:pt idx="1">
                  <c:v>0.17322618192624903</c:v>
                </c:pt>
                <c:pt idx="2">
                  <c:v>0.19274240701640458</c:v>
                </c:pt>
                <c:pt idx="3">
                  <c:v>0.21297653610013828</c:v>
                </c:pt>
                <c:pt idx="4">
                  <c:v>0.19718194320457419</c:v>
                </c:pt>
                <c:pt idx="5">
                  <c:v>0.17546675801991826</c:v>
                </c:pt>
                <c:pt idx="6">
                  <c:v>0.18439625990074604</c:v>
                </c:pt>
                <c:pt idx="7">
                  <c:v>0.17548743613804649</c:v>
                </c:pt>
                <c:pt idx="8">
                  <c:v>0.1926384986728345</c:v>
                </c:pt>
                <c:pt idx="9">
                  <c:v>0.22561832712110691</c:v>
                </c:pt>
                <c:pt idx="10">
                  <c:v>0.22673145876580494</c:v>
                </c:pt>
                <c:pt idx="11">
                  <c:v>0.18172342354007542</c:v>
                </c:pt>
                <c:pt idx="12">
                  <c:v>0.19304394249868495</c:v>
                </c:pt>
                <c:pt idx="13">
                  <c:v>0.18797835945580438</c:v>
                </c:pt>
                <c:pt idx="14">
                  <c:v>0.19463992052958018</c:v>
                </c:pt>
                <c:pt idx="15">
                  <c:v>0.18673745234077169</c:v>
                </c:pt>
                <c:pt idx="16">
                  <c:v>0.15883780974960221</c:v>
                </c:pt>
                <c:pt idx="17">
                  <c:v>0.19529172148166934</c:v>
                </c:pt>
                <c:pt idx="18">
                  <c:v>0.19471589349437313</c:v>
                </c:pt>
                <c:pt idx="19">
                  <c:v>0.20653405909101091</c:v>
                </c:pt>
                <c:pt idx="20">
                  <c:v>0.21724823571057419</c:v>
                </c:pt>
                <c:pt idx="21">
                  <c:v>0.20739226050387746</c:v>
                </c:pt>
                <c:pt idx="22">
                  <c:v>0.23280495518427671</c:v>
                </c:pt>
                <c:pt idx="23">
                  <c:v>0.20163806552262117</c:v>
                </c:pt>
                <c:pt idx="24">
                  <c:v>0.16787415347031995</c:v>
                </c:pt>
                <c:pt idx="25">
                  <c:v>0.2132409557336529</c:v>
                </c:pt>
                <c:pt idx="26">
                  <c:v>0.23161611227072876</c:v>
                </c:pt>
                <c:pt idx="27">
                  <c:v>0.24977398621352298</c:v>
                </c:pt>
                <c:pt idx="28">
                  <c:v>0.20717954835198427</c:v>
                </c:pt>
                <c:pt idx="29">
                  <c:v>0.25269497604139074</c:v>
                </c:pt>
                <c:pt idx="30">
                  <c:v>0.24680185957037545</c:v>
                </c:pt>
                <c:pt idx="31">
                  <c:v>0.21487473511775051</c:v>
                </c:pt>
                <c:pt idx="32">
                  <c:v>0.19334247646013544</c:v>
                </c:pt>
                <c:pt idx="33">
                  <c:v>0.18632052748840852</c:v>
                </c:pt>
                <c:pt idx="34">
                  <c:v>0.2039283153083328</c:v>
                </c:pt>
                <c:pt idx="35">
                  <c:v>0.21161342086068571</c:v>
                </c:pt>
                <c:pt idx="36">
                  <c:v>0.1824045758296523</c:v>
                </c:pt>
                <c:pt idx="37">
                  <c:v>0.17204970229676494</c:v>
                </c:pt>
                <c:pt idx="38">
                  <c:v>0.16633845746090667</c:v>
                </c:pt>
                <c:pt idx="39">
                  <c:v>0.22795971786520691</c:v>
                </c:pt>
                <c:pt idx="40">
                  <c:v>0.21152692385649657</c:v>
                </c:pt>
                <c:pt idx="41">
                  <c:v>0.24961016320983925</c:v>
                </c:pt>
                <c:pt idx="42">
                  <c:v>0.29034627698230392</c:v>
                </c:pt>
                <c:pt idx="43">
                  <c:v>0.21467793386701944</c:v>
                </c:pt>
                <c:pt idx="44">
                  <c:v>0.23480696152875283</c:v>
                </c:pt>
                <c:pt idx="45">
                  <c:v>0.22394329287389869</c:v>
                </c:pt>
                <c:pt idx="46">
                  <c:v>0.27305161524981053</c:v>
                </c:pt>
                <c:pt idx="47">
                  <c:v>0.24799157504858038</c:v>
                </c:pt>
                <c:pt idx="48">
                  <c:v>0.2544702858978492</c:v>
                </c:pt>
                <c:pt idx="49">
                  <c:v>0.27159932399308512</c:v>
                </c:pt>
                <c:pt idx="50">
                  <c:v>0.21801713295246278</c:v>
                </c:pt>
                <c:pt idx="51">
                  <c:v>0.20508837506339361</c:v>
                </c:pt>
                <c:pt idx="52">
                  <c:v>0.21428107717465197</c:v>
                </c:pt>
                <c:pt idx="53">
                  <c:v>0.23214248303634857</c:v>
                </c:pt>
                <c:pt idx="54">
                  <c:v>0.27120971297306085</c:v>
                </c:pt>
                <c:pt idx="55">
                  <c:v>0.25965499664032993</c:v>
                </c:pt>
                <c:pt idx="56">
                  <c:v>0.26612608149870248</c:v>
                </c:pt>
                <c:pt idx="57">
                  <c:v>0.28489183358675546</c:v>
                </c:pt>
                <c:pt idx="58">
                  <c:v>0.288703388983305</c:v>
                </c:pt>
                <c:pt idx="59">
                  <c:v>0.33839926129899361</c:v>
                </c:pt>
                <c:pt idx="60">
                  <c:v>0.3295045935390028</c:v>
                </c:pt>
                <c:pt idx="61">
                  <c:v>0.28867623367288847</c:v>
                </c:pt>
                <c:pt idx="62">
                  <c:v>0.28608795758746658</c:v>
                </c:pt>
                <c:pt idx="63">
                  <c:v>0.32375174117207856</c:v>
                </c:pt>
                <c:pt idx="64">
                  <c:v>0.33136320305052491</c:v>
                </c:pt>
                <c:pt idx="65">
                  <c:v>0.30043730500928995</c:v>
                </c:pt>
                <c:pt idx="66">
                  <c:v>0.29265431021537891</c:v>
                </c:pt>
                <c:pt idx="67">
                  <c:v>0.43549381608437931</c:v>
                </c:pt>
                <c:pt idx="68">
                  <c:v>0.42178154735785528</c:v>
                </c:pt>
                <c:pt idx="69">
                  <c:v>0.40045944707920522</c:v>
                </c:pt>
                <c:pt idx="70">
                  <c:v>0.34463437281624032</c:v>
                </c:pt>
                <c:pt idx="71">
                  <c:v>0.34579920270008913</c:v>
                </c:pt>
                <c:pt idx="72">
                  <c:v>0.32909394378875834</c:v>
                </c:pt>
                <c:pt idx="73">
                  <c:v>0.34848802570633841</c:v>
                </c:pt>
                <c:pt idx="74">
                  <c:v>0.34781888309430797</c:v>
                </c:pt>
                <c:pt idx="75">
                  <c:v>0.34375171857527814</c:v>
                </c:pt>
                <c:pt idx="76">
                  <c:v>0.35345423816625732</c:v>
                </c:pt>
                <c:pt idx="77">
                  <c:v>0.34608760613588962</c:v>
                </c:pt>
                <c:pt idx="78">
                  <c:v>0.39042188932267563</c:v>
                </c:pt>
                <c:pt idx="79">
                  <c:v>0.36147005255630926</c:v>
                </c:pt>
                <c:pt idx="80">
                  <c:v>0.31393120241214828</c:v>
                </c:pt>
                <c:pt idx="81">
                  <c:v>0.31915460967242043</c:v>
                </c:pt>
                <c:pt idx="82">
                  <c:v>0.3462721029412113</c:v>
                </c:pt>
                <c:pt idx="83">
                  <c:v>0.35199241418202332</c:v>
                </c:pt>
                <c:pt idx="84">
                  <c:v>0.34491311830344806</c:v>
                </c:pt>
                <c:pt idx="85">
                  <c:v>0.32836069268701751</c:v>
                </c:pt>
                <c:pt idx="86">
                  <c:v>0.36353400901572008</c:v>
                </c:pt>
                <c:pt idx="87">
                  <c:v>0.31091457766888886</c:v>
                </c:pt>
                <c:pt idx="88">
                  <c:v>0.32144097703949126</c:v>
                </c:pt>
                <c:pt idx="89">
                  <c:v>0.3316411307175553</c:v>
                </c:pt>
                <c:pt idx="90">
                  <c:v>0.32270677999081077</c:v>
                </c:pt>
                <c:pt idx="91">
                  <c:v>0.31783436694612882</c:v>
                </c:pt>
                <c:pt idx="92">
                  <c:v>0.3272994436968889</c:v>
                </c:pt>
                <c:pt idx="93">
                  <c:v>0.34035972880862581</c:v>
                </c:pt>
                <c:pt idx="94">
                  <c:v>0.34754181584447497</c:v>
                </c:pt>
                <c:pt idx="95">
                  <c:v>0.3410638380605247</c:v>
                </c:pt>
                <c:pt idx="96">
                  <c:v>0.34294010741880132</c:v>
                </c:pt>
                <c:pt idx="97">
                  <c:v>0.39284824320957007</c:v>
                </c:pt>
                <c:pt idx="98">
                  <c:v>0.33726249188712404</c:v>
                </c:pt>
                <c:pt idx="99">
                  <c:v>0.31785717729881013</c:v>
                </c:pt>
                <c:pt idx="100">
                  <c:v>0.32292459581511912</c:v>
                </c:pt>
                <c:pt idx="101">
                  <c:v>0.33951829726567795</c:v>
                </c:pt>
                <c:pt idx="102">
                  <c:v>0.32399147283663982</c:v>
                </c:pt>
                <c:pt idx="103">
                  <c:v>0.34022385510217085</c:v>
                </c:pt>
                <c:pt idx="104">
                  <c:v>0.33243906163323184</c:v>
                </c:pt>
                <c:pt idx="105">
                  <c:v>0.35442881446866464</c:v>
                </c:pt>
                <c:pt idx="106">
                  <c:v>0.3441755859425229</c:v>
                </c:pt>
                <c:pt idx="107">
                  <c:v>0.32325835987261226</c:v>
                </c:pt>
                <c:pt idx="108">
                  <c:v>0.33574535533746092</c:v>
                </c:pt>
                <c:pt idx="109">
                  <c:v>0.32302094673684489</c:v>
                </c:pt>
                <c:pt idx="110">
                  <c:v>0.33525803467278081</c:v>
                </c:pt>
                <c:pt idx="111">
                  <c:v>0.34074140760231275</c:v>
                </c:pt>
                <c:pt idx="112">
                  <c:v>0.31742235611160696</c:v>
                </c:pt>
                <c:pt idx="113">
                  <c:v>0.32639101454888481</c:v>
                </c:pt>
                <c:pt idx="114">
                  <c:v>0.37863347847750267</c:v>
                </c:pt>
                <c:pt idx="115">
                  <c:v>0.35303380155896497</c:v>
                </c:pt>
                <c:pt idx="116">
                  <c:v>0.35676886425451515</c:v>
                </c:pt>
                <c:pt idx="117">
                  <c:v>0.35337694436235761</c:v>
                </c:pt>
                <c:pt idx="118">
                  <c:v>0.34780412161356244</c:v>
                </c:pt>
                <c:pt idx="119">
                  <c:v>0.34729626115703238</c:v>
                </c:pt>
                <c:pt idx="120">
                  <c:v>0.3536670070561827</c:v>
                </c:pt>
                <c:pt idx="121">
                  <c:v>0.35119353259376879</c:v>
                </c:pt>
                <c:pt idx="122">
                  <c:v>0.36555894791808841</c:v>
                </c:pt>
                <c:pt idx="123">
                  <c:v>0.3635026557802144</c:v>
                </c:pt>
                <c:pt idx="124">
                  <c:v>0.40125040610059015</c:v>
                </c:pt>
                <c:pt idx="125">
                  <c:v>0.38214828271239032</c:v>
                </c:pt>
                <c:pt idx="126">
                  <c:v>0.37348676462070268</c:v>
                </c:pt>
                <c:pt idx="127">
                  <c:v>0.35588763837850967</c:v>
                </c:pt>
                <c:pt idx="128">
                  <c:v>0.41346449431294302</c:v>
                </c:pt>
                <c:pt idx="129">
                  <c:v>0.39854776767755801</c:v>
                </c:pt>
                <c:pt idx="130">
                  <c:v>0.39413131464548046</c:v>
                </c:pt>
                <c:pt idx="131">
                  <c:v>0.39011077454380594</c:v>
                </c:pt>
                <c:pt idx="132">
                  <c:v>0.32559435461626368</c:v>
                </c:pt>
                <c:pt idx="133">
                  <c:v>0.36672017273463436</c:v>
                </c:pt>
                <c:pt idx="134">
                  <c:v>0.34439618057691135</c:v>
                </c:pt>
                <c:pt idx="135">
                  <c:v>0.36715318094235022</c:v>
                </c:pt>
                <c:pt idx="136">
                  <c:v>0.40255175572390783</c:v>
                </c:pt>
                <c:pt idx="137">
                  <c:v>0.39392851756899505</c:v>
                </c:pt>
                <c:pt idx="138">
                  <c:v>0.40980576870375501</c:v>
                </c:pt>
                <c:pt idx="139">
                  <c:v>0.40173490723341188</c:v>
                </c:pt>
                <c:pt idx="140">
                  <c:v>0.40100430097005391</c:v>
                </c:pt>
                <c:pt idx="141">
                  <c:v>0.37330239593882708</c:v>
                </c:pt>
                <c:pt idx="142">
                  <c:v>0.37025038226299745</c:v>
                </c:pt>
                <c:pt idx="143">
                  <c:v>0.35388269283878315</c:v>
                </c:pt>
                <c:pt idx="144">
                  <c:v>0.34360837891745294</c:v>
                </c:pt>
                <c:pt idx="145">
                  <c:v>0.38966477158043566</c:v>
                </c:pt>
                <c:pt idx="146">
                  <c:v>0.36640155931047586</c:v>
                </c:pt>
                <c:pt idx="147">
                  <c:v>0.39884045838044818</c:v>
                </c:pt>
                <c:pt idx="148">
                  <c:v>0.46011558955484289</c:v>
                </c:pt>
                <c:pt idx="149">
                  <c:v>0.3906402266288953</c:v>
                </c:pt>
                <c:pt idx="150">
                  <c:v>0.36175344515016666</c:v>
                </c:pt>
                <c:pt idx="151">
                  <c:v>0.31978845504669801</c:v>
                </c:pt>
                <c:pt idx="152">
                  <c:v>0.39356171825752351</c:v>
                </c:pt>
                <c:pt idx="153">
                  <c:v>0.36453742231027508</c:v>
                </c:pt>
                <c:pt idx="154">
                  <c:v>0.33989248150295487</c:v>
                </c:pt>
                <c:pt idx="155">
                  <c:v>0.35690859982055989</c:v>
                </c:pt>
                <c:pt idx="156">
                  <c:v>0.37061636310536589</c:v>
                </c:pt>
                <c:pt idx="157">
                  <c:v>0.34107258730615975</c:v>
                </c:pt>
                <c:pt idx="158">
                  <c:v>0.31376233961545424</c:v>
                </c:pt>
                <c:pt idx="159">
                  <c:v>0.37245904786566791</c:v>
                </c:pt>
                <c:pt idx="160">
                  <c:v>0.33465062596624923</c:v>
                </c:pt>
                <c:pt idx="161">
                  <c:v>0.37775590619481186</c:v>
                </c:pt>
                <c:pt idx="162">
                  <c:v>0.35586522772163881</c:v>
                </c:pt>
                <c:pt idx="163">
                  <c:v>0.40591593557037781</c:v>
                </c:pt>
                <c:pt idx="164">
                  <c:v>0.45235861273597178</c:v>
                </c:pt>
                <c:pt idx="165">
                  <c:v>0.40984805722908974</c:v>
                </c:pt>
                <c:pt idx="166">
                  <c:v>0.37268750353769442</c:v>
                </c:pt>
                <c:pt idx="167">
                  <c:v>0.40257552178635608</c:v>
                </c:pt>
                <c:pt idx="168">
                  <c:v>0.34843003376665432</c:v>
                </c:pt>
                <c:pt idx="169">
                  <c:v>0.34455072959883531</c:v>
                </c:pt>
                <c:pt idx="170">
                  <c:v>0.42561328585989566</c:v>
                </c:pt>
                <c:pt idx="171">
                  <c:v>0.45641415293341231</c:v>
                </c:pt>
                <c:pt idx="172">
                  <c:v>0.38403515177330855</c:v>
                </c:pt>
                <c:pt idx="173">
                  <c:v>0.32842631206916151</c:v>
                </c:pt>
                <c:pt idx="174">
                  <c:v>0.37627538228841451</c:v>
                </c:pt>
                <c:pt idx="175">
                  <c:v>0.33672589436390254</c:v>
                </c:pt>
                <c:pt idx="176">
                  <c:v>0.39726772767918372</c:v>
                </c:pt>
                <c:pt idx="177">
                  <c:v>0.32196886487119841</c:v>
                </c:pt>
                <c:pt idx="178">
                  <c:v>0.26478784739840638</c:v>
                </c:pt>
                <c:pt idx="179">
                  <c:v>0.45455736733554475</c:v>
                </c:pt>
                <c:pt idx="180">
                  <c:v>0.41381955500408507</c:v>
                </c:pt>
                <c:pt idx="181">
                  <c:v>0.37365383133292557</c:v>
                </c:pt>
                <c:pt idx="182">
                  <c:v>0.35918403284888367</c:v>
                </c:pt>
                <c:pt idx="183">
                  <c:v>0.43425066215882674</c:v>
                </c:pt>
                <c:pt idx="184">
                  <c:v>0.37747122570166786</c:v>
                </c:pt>
                <c:pt idx="185">
                  <c:v>0.41680365765950939</c:v>
                </c:pt>
                <c:pt idx="186">
                  <c:v>0.41184124724055232</c:v>
                </c:pt>
                <c:pt idx="187">
                  <c:v>0.31449682175542792</c:v>
                </c:pt>
                <c:pt idx="188">
                  <c:v>0.36901201509276566</c:v>
                </c:pt>
                <c:pt idx="189">
                  <c:v>0.43339550730668996</c:v>
                </c:pt>
                <c:pt idx="190">
                  <c:v>0.3658755057197432</c:v>
                </c:pt>
                <c:pt idx="191">
                  <c:v>0.31323014189798831</c:v>
                </c:pt>
                <c:pt idx="192">
                  <c:v>0.36542316407166497</c:v>
                </c:pt>
                <c:pt idx="193">
                  <c:v>0.36415058529565286</c:v>
                </c:pt>
                <c:pt idx="194">
                  <c:v>0.40155846250725163</c:v>
                </c:pt>
                <c:pt idx="195">
                  <c:v>0.34971479873607808</c:v>
                </c:pt>
                <c:pt idx="196">
                  <c:v>0.37381523886714263</c:v>
                </c:pt>
                <c:pt idx="197">
                  <c:v>0.31509774727821138</c:v>
                </c:pt>
                <c:pt idx="198">
                  <c:v>0.38751517105651445</c:v>
                </c:pt>
                <c:pt idx="199">
                  <c:v>0.43034163001036368</c:v>
                </c:pt>
                <c:pt idx="200">
                  <c:v>0.41436515710479332</c:v>
                </c:pt>
                <c:pt idx="201">
                  <c:v>0.37916636891697447</c:v>
                </c:pt>
                <c:pt idx="202">
                  <c:v>0.38088417821975978</c:v>
                </c:pt>
                <c:pt idx="203">
                  <c:v>0.38220038047923988</c:v>
                </c:pt>
                <c:pt idx="204">
                  <c:v>0.32920975395671631</c:v>
                </c:pt>
                <c:pt idx="205">
                  <c:v>0.34285889746371684</c:v>
                </c:pt>
                <c:pt idx="206">
                  <c:v>0.36108861775893697</c:v>
                </c:pt>
                <c:pt idx="207">
                  <c:v>0.4185711128944099</c:v>
                </c:pt>
                <c:pt idx="208">
                  <c:v>0.34785220930640337</c:v>
                </c:pt>
                <c:pt idx="209">
                  <c:v>0.28925988914854883</c:v>
                </c:pt>
                <c:pt idx="210">
                  <c:v>0.30073143332639879</c:v>
                </c:pt>
                <c:pt idx="211">
                  <c:v>0.32891304206043298</c:v>
                </c:pt>
                <c:pt idx="212">
                  <c:v>0.35879448176933748</c:v>
                </c:pt>
                <c:pt idx="213">
                  <c:v>0.4204546652192715</c:v>
                </c:pt>
                <c:pt idx="214">
                  <c:v>0.36615225465689383</c:v>
                </c:pt>
                <c:pt idx="215">
                  <c:v>0.36492566031135304</c:v>
                </c:pt>
                <c:pt idx="216">
                  <c:v>0.39467961325184475</c:v>
                </c:pt>
                <c:pt idx="217">
                  <c:v>0.35109648139009841</c:v>
                </c:pt>
                <c:pt idx="218">
                  <c:v>0.36231145187237601</c:v>
                </c:pt>
                <c:pt idx="219">
                  <c:v>0.36986144361152445</c:v>
                </c:pt>
                <c:pt idx="220">
                  <c:v>0.39141644332607473</c:v>
                </c:pt>
                <c:pt idx="221">
                  <c:v>0.36148635369033438</c:v>
                </c:pt>
                <c:pt idx="222">
                  <c:v>0.38243593110291446</c:v>
                </c:pt>
                <c:pt idx="223">
                  <c:v>0.30780329076620838</c:v>
                </c:pt>
                <c:pt idx="224">
                  <c:v>0.30307168358533132</c:v>
                </c:pt>
                <c:pt idx="225">
                  <c:v>0.35976583097430681</c:v>
                </c:pt>
                <c:pt idx="226">
                  <c:v>0.30608258360289192</c:v>
                </c:pt>
                <c:pt idx="227">
                  <c:v>0.27987944135824927</c:v>
                </c:pt>
                <c:pt idx="228">
                  <c:v>0.32951014038123888</c:v>
                </c:pt>
                <c:pt idx="229">
                  <c:v>0.313424198354811</c:v>
                </c:pt>
                <c:pt idx="230">
                  <c:v>0.3265531338077004</c:v>
                </c:pt>
                <c:pt idx="231">
                  <c:v>0.36428659060238056</c:v>
                </c:pt>
                <c:pt idx="232">
                  <c:v>0.46077214770575531</c:v>
                </c:pt>
                <c:pt idx="233">
                  <c:v>0.37777544144225378</c:v>
                </c:pt>
                <c:pt idx="234">
                  <c:v>0.43421892701798886</c:v>
                </c:pt>
                <c:pt idx="235">
                  <c:v>0.44803329290837424</c:v>
                </c:pt>
                <c:pt idx="236">
                  <c:v>0.44067872455272367</c:v>
                </c:pt>
                <c:pt idx="237">
                  <c:v>0.41211613979403888</c:v>
                </c:pt>
                <c:pt idx="238">
                  <c:v>0.39780181553140803</c:v>
                </c:pt>
                <c:pt idx="239">
                  <c:v>0.38570305243904535</c:v>
                </c:pt>
              </c:numCache>
            </c:numRef>
          </c:val>
        </c:ser>
        <c:ser>
          <c:idx val="53"/>
          <c:order val="53"/>
          <c:tx>
            <c:strRef>
              <c:f>ratio_data_2!$A$55</c:f>
              <c:strCache>
                <c:ptCount val="1"/>
                <c:pt idx="0">
                  <c:v>530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ratio_data_2!$B$55:$IG$55</c:f>
              <c:numCache>
                <c:formatCode>General</c:formatCode>
                <c:ptCount val="240"/>
                <c:pt idx="0">
                  <c:v>0.22277070691927117</c:v>
                </c:pt>
                <c:pt idx="1">
                  <c:v>0.18128610532336506</c:v>
                </c:pt>
                <c:pt idx="2">
                  <c:v>0.19252209170961188</c:v>
                </c:pt>
                <c:pt idx="3">
                  <c:v>0.18514685224355337</c:v>
                </c:pt>
                <c:pt idx="4">
                  <c:v>0.19538343379025941</c:v>
                </c:pt>
                <c:pt idx="5">
                  <c:v>0.18863833130250787</c:v>
                </c:pt>
                <c:pt idx="6">
                  <c:v>0.18889268320446242</c:v>
                </c:pt>
                <c:pt idx="7">
                  <c:v>0.16657725154065131</c:v>
                </c:pt>
                <c:pt idx="8">
                  <c:v>0.19246715122211591</c:v>
                </c:pt>
                <c:pt idx="9">
                  <c:v>0.19792516628831772</c:v>
                </c:pt>
                <c:pt idx="10">
                  <c:v>0.18920246263746651</c:v>
                </c:pt>
                <c:pt idx="11">
                  <c:v>0.19745446396142327</c:v>
                </c:pt>
                <c:pt idx="12">
                  <c:v>0.18597816203995721</c:v>
                </c:pt>
                <c:pt idx="13">
                  <c:v>0.1763427336783889</c:v>
                </c:pt>
                <c:pt idx="14">
                  <c:v>0.18675278955979663</c:v>
                </c:pt>
                <c:pt idx="15">
                  <c:v>0.19068717766580087</c:v>
                </c:pt>
                <c:pt idx="16">
                  <c:v>0.23060454067467068</c:v>
                </c:pt>
                <c:pt idx="17">
                  <c:v>0.19621557211378918</c:v>
                </c:pt>
                <c:pt idx="18">
                  <c:v>0.23529599921263741</c:v>
                </c:pt>
                <c:pt idx="19">
                  <c:v>0.19211647673708271</c:v>
                </c:pt>
                <c:pt idx="20">
                  <c:v>0.17455827201875887</c:v>
                </c:pt>
                <c:pt idx="21">
                  <c:v>0.18480229501074846</c:v>
                </c:pt>
                <c:pt idx="22">
                  <c:v>0.19712556057146691</c:v>
                </c:pt>
                <c:pt idx="23">
                  <c:v>0.22130327486160209</c:v>
                </c:pt>
                <c:pt idx="24">
                  <c:v>0.20632663729370468</c:v>
                </c:pt>
                <c:pt idx="25">
                  <c:v>0.24868036728029841</c:v>
                </c:pt>
                <c:pt idx="26">
                  <c:v>0.25289874314037886</c:v>
                </c:pt>
                <c:pt idx="27">
                  <c:v>0.2438157666457974</c:v>
                </c:pt>
                <c:pt idx="28">
                  <c:v>0.21629212228582517</c:v>
                </c:pt>
                <c:pt idx="29">
                  <c:v>0.23727422972494389</c:v>
                </c:pt>
                <c:pt idx="30">
                  <c:v>0.19972487954751764</c:v>
                </c:pt>
                <c:pt idx="31">
                  <c:v>0.19797234884611659</c:v>
                </c:pt>
                <c:pt idx="32">
                  <c:v>0.1891047723374509</c:v>
                </c:pt>
                <c:pt idx="33">
                  <c:v>0.20716241246227346</c:v>
                </c:pt>
                <c:pt idx="34">
                  <c:v>0.19521573750859095</c:v>
                </c:pt>
                <c:pt idx="35">
                  <c:v>0.22151571966252045</c:v>
                </c:pt>
                <c:pt idx="36">
                  <c:v>0.20809550524958267</c:v>
                </c:pt>
                <c:pt idx="37">
                  <c:v>0.20442342273003974</c:v>
                </c:pt>
                <c:pt idx="38">
                  <c:v>0.19905113557196644</c:v>
                </c:pt>
                <c:pt idx="39">
                  <c:v>0.23873720136518797</c:v>
                </c:pt>
                <c:pt idx="40">
                  <c:v>0.2456606708277744</c:v>
                </c:pt>
                <c:pt idx="41">
                  <c:v>0.27674187833823927</c:v>
                </c:pt>
                <c:pt idx="42">
                  <c:v>0.30423651265184881</c:v>
                </c:pt>
                <c:pt idx="43">
                  <c:v>0.21996873066023959</c:v>
                </c:pt>
                <c:pt idx="44">
                  <c:v>0.22841700122764524</c:v>
                </c:pt>
                <c:pt idx="45">
                  <c:v>0.26621301659995977</c:v>
                </c:pt>
                <c:pt idx="46">
                  <c:v>0.21347538649960598</c:v>
                </c:pt>
                <c:pt idx="47">
                  <c:v>0.2043964773566522</c:v>
                </c:pt>
                <c:pt idx="48">
                  <c:v>0.24692214141811239</c:v>
                </c:pt>
                <c:pt idx="49">
                  <c:v>0.25330958741466386</c:v>
                </c:pt>
                <c:pt idx="50">
                  <c:v>0.23742952137746237</c:v>
                </c:pt>
                <c:pt idx="51">
                  <c:v>0.26118976507247027</c:v>
                </c:pt>
                <c:pt idx="52">
                  <c:v>0.21432683873040223</c:v>
                </c:pt>
                <c:pt idx="53">
                  <c:v>0.24239204775980991</c:v>
                </c:pt>
                <c:pt idx="54">
                  <c:v>0.26433121019108274</c:v>
                </c:pt>
                <c:pt idx="55">
                  <c:v>0.26256799719381141</c:v>
                </c:pt>
                <c:pt idx="56">
                  <c:v>0.29346658070062404</c:v>
                </c:pt>
                <c:pt idx="57">
                  <c:v>0.2705152797120115</c:v>
                </c:pt>
                <c:pt idx="58">
                  <c:v>0.29938028692715396</c:v>
                </c:pt>
                <c:pt idx="59">
                  <c:v>0.30804535189674132</c:v>
                </c:pt>
                <c:pt idx="60">
                  <c:v>0.31969046048158428</c:v>
                </c:pt>
                <c:pt idx="61">
                  <c:v>0.34774949426837493</c:v>
                </c:pt>
                <c:pt idx="62">
                  <c:v>0.32238009231386866</c:v>
                </c:pt>
                <c:pt idx="63">
                  <c:v>0.31176106037386042</c:v>
                </c:pt>
                <c:pt idx="64">
                  <c:v>0.3172678441453145</c:v>
                </c:pt>
                <c:pt idx="65">
                  <c:v>0.30716392769991641</c:v>
                </c:pt>
                <c:pt idx="66">
                  <c:v>0.32770009536494343</c:v>
                </c:pt>
                <c:pt idx="67">
                  <c:v>0.45394701916441088</c:v>
                </c:pt>
                <c:pt idx="68">
                  <c:v>0.40162801126030795</c:v>
                </c:pt>
                <c:pt idx="69">
                  <c:v>0.32179585314103076</c:v>
                </c:pt>
                <c:pt idx="70">
                  <c:v>0.34133255670970458</c:v>
                </c:pt>
                <c:pt idx="71">
                  <c:v>0.34802979491809632</c:v>
                </c:pt>
                <c:pt idx="72">
                  <c:v>0.32752106195489933</c:v>
                </c:pt>
                <c:pt idx="73">
                  <c:v>0.34650202314373346</c:v>
                </c:pt>
                <c:pt idx="74">
                  <c:v>0.34084209247891178</c:v>
                </c:pt>
                <c:pt idx="75">
                  <c:v>0.31738387829048026</c:v>
                </c:pt>
                <c:pt idx="76">
                  <c:v>0.34544165807306026</c:v>
                </c:pt>
                <c:pt idx="77">
                  <c:v>0.3510539760669889</c:v>
                </c:pt>
                <c:pt idx="78">
                  <c:v>0.3732599272854325</c:v>
                </c:pt>
                <c:pt idx="79">
                  <c:v>0.37532306602938648</c:v>
                </c:pt>
                <c:pt idx="80">
                  <c:v>0.3175743863775074</c:v>
                </c:pt>
                <c:pt idx="81">
                  <c:v>0.29631013654158872</c:v>
                </c:pt>
                <c:pt idx="82">
                  <c:v>0.32616759399764084</c:v>
                </c:pt>
                <c:pt idx="83">
                  <c:v>0.33699228508137935</c:v>
                </c:pt>
                <c:pt idx="84">
                  <c:v>0.31919356301869628</c:v>
                </c:pt>
                <c:pt idx="85">
                  <c:v>0.32057002404201362</c:v>
                </c:pt>
                <c:pt idx="86">
                  <c:v>0.35046315556655594</c:v>
                </c:pt>
                <c:pt idx="87">
                  <c:v>0.35067829406551687</c:v>
                </c:pt>
                <c:pt idx="88">
                  <c:v>0.32374934831495694</c:v>
                </c:pt>
                <c:pt idx="89">
                  <c:v>0.32664129896531052</c:v>
                </c:pt>
                <c:pt idx="90">
                  <c:v>0.32226561455129066</c:v>
                </c:pt>
                <c:pt idx="91">
                  <c:v>0.30665774350917818</c:v>
                </c:pt>
                <c:pt idx="92">
                  <c:v>0.33241518873492865</c:v>
                </c:pt>
                <c:pt idx="93">
                  <c:v>0.36801369043594101</c:v>
                </c:pt>
                <c:pt idx="94">
                  <c:v>0.35403830099548333</c:v>
                </c:pt>
                <c:pt idx="95">
                  <c:v>0.35795425432708616</c:v>
                </c:pt>
                <c:pt idx="96">
                  <c:v>0.34541983285076688</c:v>
                </c:pt>
                <c:pt idx="97">
                  <c:v>0.36735644317493915</c:v>
                </c:pt>
                <c:pt idx="98">
                  <c:v>0.35273086700078932</c:v>
                </c:pt>
                <c:pt idx="99">
                  <c:v>0.32344512431260242</c:v>
                </c:pt>
                <c:pt idx="100">
                  <c:v>0.35656524507304782</c:v>
                </c:pt>
                <c:pt idx="101">
                  <c:v>0.3044813522677024</c:v>
                </c:pt>
                <c:pt idx="102">
                  <c:v>0.31624752755015539</c:v>
                </c:pt>
                <c:pt idx="103">
                  <c:v>0.34602318095927792</c:v>
                </c:pt>
                <c:pt idx="104">
                  <c:v>0.33610221502562887</c:v>
                </c:pt>
                <c:pt idx="105">
                  <c:v>0.3672130077053678</c:v>
                </c:pt>
                <c:pt idx="106">
                  <c:v>0.39332239577706635</c:v>
                </c:pt>
                <c:pt idx="107">
                  <c:v>0.32366128412625683</c:v>
                </c:pt>
                <c:pt idx="108">
                  <c:v>0.34995794806775787</c:v>
                </c:pt>
                <c:pt idx="109">
                  <c:v>0.32589827079968547</c:v>
                </c:pt>
                <c:pt idx="110">
                  <c:v>0.33236688636774925</c:v>
                </c:pt>
                <c:pt idx="111">
                  <c:v>0.36979827829885725</c:v>
                </c:pt>
                <c:pt idx="112">
                  <c:v>0.34974273471143275</c:v>
                </c:pt>
                <c:pt idx="113">
                  <c:v>0.35733868201444996</c:v>
                </c:pt>
                <c:pt idx="114">
                  <c:v>0.34891262324874456</c:v>
                </c:pt>
                <c:pt idx="115">
                  <c:v>0.37569004676018675</c:v>
                </c:pt>
                <c:pt idx="116">
                  <c:v>0.31988468647411067</c:v>
                </c:pt>
                <c:pt idx="117">
                  <c:v>0.34118280746345347</c:v>
                </c:pt>
                <c:pt idx="118">
                  <c:v>0.3225168696279121</c:v>
                </c:pt>
                <c:pt idx="119">
                  <c:v>0.33547015264492192</c:v>
                </c:pt>
                <c:pt idx="120">
                  <c:v>0.33771261066392488</c:v>
                </c:pt>
                <c:pt idx="121">
                  <c:v>0.3659725675200422</c:v>
                </c:pt>
                <c:pt idx="122">
                  <c:v>0.36290365594201757</c:v>
                </c:pt>
                <c:pt idx="123">
                  <c:v>0.36565556838650348</c:v>
                </c:pt>
                <c:pt idx="124">
                  <c:v>0.35047905699519144</c:v>
                </c:pt>
                <c:pt idx="125">
                  <c:v>0.36292137299886196</c:v>
                </c:pt>
                <c:pt idx="126">
                  <c:v>0.37956688495486451</c:v>
                </c:pt>
                <c:pt idx="127">
                  <c:v>0.36444845795161246</c:v>
                </c:pt>
                <c:pt idx="128">
                  <c:v>0.40352424247031454</c:v>
                </c:pt>
                <c:pt idx="129">
                  <c:v>0.38454733554789688</c:v>
                </c:pt>
                <c:pt idx="130">
                  <c:v>0.40941876397629851</c:v>
                </c:pt>
                <c:pt idx="131">
                  <c:v>0.34822385968894781</c:v>
                </c:pt>
                <c:pt idx="132">
                  <c:v>0.28269820878235807</c:v>
                </c:pt>
                <c:pt idx="133">
                  <c:v>0.3210399284757634</c:v>
                </c:pt>
                <c:pt idx="134">
                  <c:v>0.35322736161397172</c:v>
                </c:pt>
                <c:pt idx="135">
                  <c:v>0.38739131744126531</c:v>
                </c:pt>
                <c:pt idx="136">
                  <c:v>0.41157569131489946</c:v>
                </c:pt>
                <c:pt idx="137">
                  <c:v>0.38712508830896442</c:v>
                </c:pt>
                <c:pt idx="138">
                  <c:v>0.41828564437978188</c:v>
                </c:pt>
                <c:pt idx="139">
                  <c:v>0.32818629907739594</c:v>
                </c:pt>
                <c:pt idx="140">
                  <c:v>0.36921389064407006</c:v>
                </c:pt>
                <c:pt idx="141">
                  <c:v>0.33459803934165155</c:v>
                </c:pt>
                <c:pt idx="142">
                  <c:v>0.43010986341305474</c:v>
                </c:pt>
                <c:pt idx="143">
                  <c:v>0.36873824581753678</c:v>
                </c:pt>
                <c:pt idx="144">
                  <c:v>0.36191212197734368</c:v>
                </c:pt>
                <c:pt idx="145">
                  <c:v>0.36288881120134936</c:v>
                </c:pt>
                <c:pt idx="146">
                  <c:v>0.37882062035499353</c:v>
                </c:pt>
                <c:pt idx="147">
                  <c:v>0.39414863058196908</c:v>
                </c:pt>
                <c:pt idx="148">
                  <c:v>0.40919947662662071</c:v>
                </c:pt>
                <c:pt idx="149">
                  <c:v>0.35449847282340191</c:v>
                </c:pt>
                <c:pt idx="150">
                  <c:v>0.34881345123990687</c:v>
                </c:pt>
                <c:pt idx="151">
                  <c:v>0.38019127767383232</c:v>
                </c:pt>
                <c:pt idx="152">
                  <c:v>0.40306417724544991</c:v>
                </c:pt>
                <c:pt idx="153">
                  <c:v>0.40402324744657325</c:v>
                </c:pt>
                <c:pt idx="154">
                  <c:v>0.36743131486867148</c:v>
                </c:pt>
                <c:pt idx="155">
                  <c:v>0.39074609169055796</c:v>
                </c:pt>
                <c:pt idx="156">
                  <c:v>0.36996278535095262</c:v>
                </c:pt>
                <c:pt idx="157">
                  <c:v>0.4010258226286425</c:v>
                </c:pt>
                <c:pt idx="158">
                  <c:v>0.35008363169196188</c:v>
                </c:pt>
                <c:pt idx="159">
                  <c:v>0.42315212858394452</c:v>
                </c:pt>
                <c:pt idx="160">
                  <c:v>0.39246315610646981</c:v>
                </c:pt>
                <c:pt idx="161">
                  <c:v>0.3551769390287059</c:v>
                </c:pt>
                <c:pt idx="162">
                  <c:v>0.45593976510263645</c:v>
                </c:pt>
                <c:pt idx="163">
                  <c:v>0.45271419964752846</c:v>
                </c:pt>
                <c:pt idx="164">
                  <c:v>0.40489148055728341</c:v>
                </c:pt>
                <c:pt idx="165">
                  <c:v>0.46616714724255032</c:v>
                </c:pt>
                <c:pt idx="166">
                  <c:v>0.51676853877887585</c:v>
                </c:pt>
                <c:pt idx="167">
                  <c:v>0.43804364374524296</c:v>
                </c:pt>
                <c:pt idx="168">
                  <c:v>0.34230066848927726</c:v>
                </c:pt>
                <c:pt idx="169">
                  <c:v>0.40626263071643259</c:v>
                </c:pt>
                <c:pt idx="170">
                  <c:v>0.34485018972098175</c:v>
                </c:pt>
                <c:pt idx="171">
                  <c:v>0.4865618261885884</c:v>
                </c:pt>
                <c:pt idx="172">
                  <c:v>0.35117142409074198</c:v>
                </c:pt>
                <c:pt idx="173">
                  <c:v>0.38072953986393182</c:v>
                </c:pt>
                <c:pt idx="174">
                  <c:v>0.37842105065303983</c:v>
                </c:pt>
                <c:pt idx="175">
                  <c:v>0.382804426608925</c:v>
                </c:pt>
                <c:pt idx="176">
                  <c:v>0.38408819322600407</c:v>
                </c:pt>
                <c:pt idx="177">
                  <c:v>0.37893453504916408</c:v>
                </c:pt>
                <c:pt idx="178">
                  <c:v>0.37028250342959063</c:v>
                </c:pt>
                <c:pt idx="179">
                  <c:v>0.41170392454556226</c:v>
                </c:pt>
                <c:pt idx="180">
                  <c:v>0.46021869552907391</c:v>
                </c:pt>
                <c:pt idx="181">
                  <c:v>0.34922099207877488</c:v>
                </c:pt>
                <c:pt idx="182">
                  <c:v>0.34314321100319373</c:v>
                </c:pt>
                <c:pt idx="183">
                  <c:v>0.35036018603388053</c:v>
                </c:pt>
                <c:pt idx="184">
                  <c:v>0.33618795844658744</c:v>
                </c:pt>
                <c:pt idx="185">
                  <c:v>0.31534754323000846</c:v>
                </c:pt>
                <c:pt idx="186">
                  <c:v>0.42212482524786826</c:v>
                </c:pt>
                <c:pt idx="187">
                  <c:v>0.35117352635792992</c:v>
                </c:pt>
                <c:pt idx="188">
                  <c:v>0.28419717323443022</c:v>
                </c:pt>
                <c:pt idx="189">
                  <c:v>0.42366191535971898</c:v>
                </c:pt>
                <c:pt idx="190">
                  <c:v>0.44560938937636047</c:v>
                </c:pt>
                <c:pt idx="191">
                  <c:v>0.37405847467782893</c:v>
                </c:pt>
                <c:pt idx="192">
                  <c:v>0.3145732411035233</c:v>
                </c:pt>
                <c:pt idx="193">
                  <c:v>0.35653646126209454</c:v>
                </c:pt>
                <c:pt idx="194">
                  <c:v>0.34344696407336195</c:v>
                </c:pt>
                <c:pt idx="195">
                  <c:v>0.3568502489081733</c:v>
                </c:pt>
                <c:pt idx="196">
                  <c:v>0.33240719384286826</c:v>
                </c:pt>
                <c:pt idx="197">
                  <c:v>0.42617494639027947</c:v>
                </c:pt>
                <c:pt idx="198">
                  <c:v>0.46484400754766803</c:v>
                </c:pt>
                <c:pt idx="199">
                  <c:v>0.4601533173429298</c:v>
                </c:pt>
                <c:pt idx="200">
                  <c:v>0.39175825589295993</c:v>
                </c:pt>
                <c:pt idx="201">
                  <c:v>0.38133837828050438</c:v>
                </c:pt>
                <c:pt idx="202">
                  <c:v>0.32721799499459636</c:v>
                </c:pt>
                <c:pt idx="203">
                  <c:v>0.38730954277721047</c:v>
                </c:pt>
                <c:pt idx="204">
                  <c:v>0.37551624051944443</c:v>
                </c:pt>
                <c:pt idx="205">
                  <c:v>0.30850882150198461</c:v>
                </c:pt>
                <c:pt idx="206">
                  <c:v>0.37835091362652168</c:v>
                </c:pt>
                <c:pt idx="207">
                  <c:v>0.34708724729669937</c:v>
                </c:pt>
                <c:pt idx="208">
                  <c:v>0.35660322972039921</c:v>
                </c:pt>
                <c:pt idx="209">
                  <c:v>0.40150389418019367</c:v>
                </c:pt>
                <c:pt idx="210">
                  <c:v>0.44241995811636475</c:v>
                </c:pt>
                <c:pt idx="211">
                  <c:v>0.35712148217327538</c:v>
                </c:pt>
                <c:pt idx="212">
                  <c:v>0.35523123244810523</c:v>
                </c:pt>
                <c:pt idx="213">
                  <c:v>0.35504226812345541</c:v>
                </c:pt>
                <c:pt idx="214">
                  <c:v>0.39673283932851372</c:v>
                </c:pt>
                <c:pt idx="215">
                  <c:v>0.34341338159379736</c:v>
                </c:pt>
                <c:pt idx="216">
                  <c:v>0.37331957821935663</c:v>
                </c:pt>
                <c:pt idx="217">
                  <c:v>0.27689203449893163</c:v>
                </c:pt>
                <c:pt idx="218">
                  <c:v>0.33143127823932428</c:v>
                </c:pt>
                <c:pt idx="219">
                  <c:v>0.3836131260063454</c:v>
                </c:pt>
                <c:pt idx="220">
                  <c:v>0.26519560400959374</c:v>
                </c:pt>
                <c:pt idx="221">
                  <c:v>0.29476426789810994</c:v>
                </c:pt>
                <c:pt idx="222">
                  <c:v>0.4062047281273139</c:v>
                </c:pt>
                <c:pt idx="223">
                  <c:v>0.35480773913467062</c:v>
                </c:pt>
                <c:pt idx="224">
                  <c:v>0.33923771796675484</c:v>
                </c:pt>
                <c:pt idx="225">
                  <c:v>0.25654771610898475</c:v>
                </c:pt>
                <c:pt idx="226">
                  <c:v>0.36301888199221011</c:v>
                </c:pt>
                <c:pt idx="227">
                  <c:v>0.39190473134795034</c:v>
                </c:pt>
                <c:pt idx="228">
                  <c:v>0.38805406117734742</c:v>
                </c:pt>
                <c:pt idx="229">
                  <c:v>0.3053131471393789</c:v>
                </c:pt>
                <c:pt idx="230">
                  <c:v>0.40008062383778203</c:v>
                </c:pt>
                <c:pt idx="231">
                  <c:v>0.40974230963425107</c:v>
                </c:pt>
                <c:pt idx="232">
                  <c:v>0.55094629579279608</c:v>
                </c:pt>
                <c:pt idx="233">
                  <c:v>0.39688454305781468</c:v>
                </c:pt>
                <c:pt idx="234">
                  <c:v>0.33458117791360809</c:v>
                </c:pt>
                <c:pt idx="235">
                  <c:v>0.33260080167491179</c:v>
                </c:pt>
                <c:pt idx="236">
                  <c:v>0.29037541555177182</c:v>
                </c:pt>
                <c:pt idx="237">
                  <c:v>0.34509731913330877</c:v>
                </c:pt>
                <c:pt idx="238">
                  <c:v>0.48758483379061268</c:v>
                </c:pt>
                <c:pt idx="239">
                  <c:v>0.40652391181978054</c:v>
                </c:pt>
              </c:numCache>
            </c:numRef>
          </c:val>
        </c:ser>
        <c:ser>
          <c:idx val="54"/>
          <c:order val="54"/>
          <c:tx>
            <c:strRef>
              <c:f>ratio_data_2!$A$56</c:f>
              <c:strCache>
                <c:ptCount val="1"/>
                <c:pt idx="0">
                  <c:v>540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ratio_data_2!$B$56:$IG$56</c:f>
              <c:numCache>
                <c:formatCode>General</c:formatCode>
                <c:ptCount val="240"/>
                <c:pt idx="0">
                  <c:v>0.20351173903678471</c:v>
                </c:pt>
                <c:pt idx="1">
                  <c:v>0.17680213083659596</c:v>
                </c:pt>
                <c:pt idx="2">
                  <c:v>0.20635431250098321</c:v>
                </c:pt>
                <c:pt idx="3">
                  <c:v>0.18710377553125646</c:v>
                </c:pt>
                <c:pt idx="4">
                  <c:v>0.16770649921311373</c:v>
                </c:pt>
                <c:pt idx="5">
                  <c:v>0.15463457550430471</c:v>
                </c:pt>
                <c:pt idx="6">
                  <c:v>0.20475471925880087</c:v>
                </c:pt>
                <c:pt idx="7">
                  <c:v>0.19741206589492477</c:v>
                </c:pt>
                <c:pt idx="8">
                  <c:v>0.15067161008766847</c:v>
                </c:pt>
                <c:pt idx="9">
                  <c:v>0.18017964752700399</c:v>
                </c:pt>
                <c:pt idx="10">
                  <c:v>0.20801952909677926</c:v>
                </c:pt>
                <c:pt idx="11">
                  <c:v>0.23979245001609276</c:v>
                </c:pt>
                <c:pt idx="12">
                  <c:v>0.21180251150456283</c:v>
                </c:pt>
                <c:pt idx="13">
                  <c:v>0.19794779518950467</c:v>
                </c:pt>
                <c:pt idx="14">
                  <c:v>0.23791499886862863</c:v>
                </c:pt>
                <c:pt idx="15">
                  <c:v>0.17396587363940791</c:v>
                </c:pt>
                <c:pt idx="16">
                  <c:v>0.20623437122669799</c:v>
                </c:pt>
                <c:pt idx="17">
                  <c:v>0.18167398945518451</c:v>
                </c:pt>
                <c:pt idx="18">
                  <c:v>0.22859548335974644</c:v>
                </c:pt>
                <c:pt idx="19">
                  <c:v>0.21401456359410381</c:v>
                </c:pt>
                <c:pt idx="20">
                  <c:v>0.17611070317408647</c:v>
                </c:pt>
                <c:pt idx="21">
                  <c:v>0.20631837227737754</c:v>
                </c:pt>
                <c:pt idx="22">
                  <c:v>0.27127461853225748</c:v>
                </c:pt>
                <c:pt idx="23">
                  <c:v>0.21274131846623826</c:v>
                </c:pt>
                <c:pt idx="24">
                  <c:v>0.22024365131257564</c:v>
                </c:pt>
                <c:pt idx="25">
                  <c:v>0.20021415561500391</c:v>
                </c:pt>
                <c:pt idx="26">
                  <c:v>0.23102013336293795</c:v>
                </c:pt>
                <c:pt idx="27">
                  <c:v>0.24347458188319984</c:v>
                </c:pt>
                <c:pt idx="28">
                  <c:v>0.22507556840583517</c:v>
                </c:pt>
                <c:pt idx="29">
                  <c:v>0.23780309627827639</c:v>
                </c:pt>
                <c:pt idx="30">
                  <c:v>0.19911527397740841</c:v>
                </c:pt>
                <c:pt idx="31">
                  <c:v>0.22449513652298475</c:v>
                </c:pt>
                <c:pt idx="32">
                  <c:v>0.19174387857448474</c:v>
                </c:pt>
                <c:pt idx="33">
                  <c:v>0.18446916513662437</c:v>
                </c:pt>
                <c:pt idx="34">
                  <c:v>0.17361750528083192</c:v>
                </c:pt>
                <c:pt idx="35">
                  <c:v>0.22247711162088987</c:v>
                </c:pt>
                <c:pt idx="36">
                  <c:v>0.21838376646493421</c:v>
                </c:pt>
                <c:pt idx="37">
                  <c:v>0.2127431506610637</c:v>
                </c:pt>
                <c:pt idx="38">
                  <c:v>0.16853282371085618</c:v>
                </c:pt>
                <c:pt idx="39">
                  <c:v>0.20465108319928821</c:v>
                </c:pt>
                <c:pt idx="40">
                  <c:v>0.25842771035489442</c:v>
                </c:pt>
                <c:pt idx="41">
                  <c:v>0.28331217654525997</c:v>
                </c:pt>
                <c:pt idx="42">
                  <c:v>0.24354543191118588</c:v>
                </c:pt>
                <c:pt idx="43">
                  <c:v>0.22491009700234904</c:v>
                </c:pt>
                <c:pt idx="44">
                  <c:v>0.26206385148108424</c:v>
                </c:pt>
                <c:pt idx="45">
                  <c:v>0.2750766569191343</c:v>
                </c:pt>
                <c:pt idx="46">
                  <c:v>0.27480404150242432</c:v>
                </c:pt>
                <c:pt idx="47">
                  <c:v>0.27211834133703255</c:v>
                </c:pt>
                <c:pt idx="48">
                  <c:v>0.28405293815422189</c:v>
                </c:pt>
                <c:pt idx="49">
                  <c:v>0.25452707643339473</c:v>
                </c:pt>
                <c:pt idx="50">
                  <c:v>0.23379288272873874</c:v>
                </c:pt>
                <c:pt idx="51">
                  <c:v>0.26081996960700793</c:v>
                </c:pt>
                <c:pt idx="52">
                  <c:v>0.21854109605642749</c:v>
                </c:pt>
                <c:pt idx="53">
                  <c:v>0.22838981126075969</c:v>
                </c:pt>
                <c:pt idx="54">
                  <c:v>0.277956911670034</c:v>
                </c:pt>
                <c:pt idx="55">
                  <c:v>0.26322281623827887</c:v>
                </c:pt>
                <c:pt idx="56">
                  <c:v>0.28963358258584632</c:v>
                </c:pt>
                <c:pt idx="57">
                  <c:v>0.3113826281097184</c:v>
                </c:pt>
                <c:pt idx="58">
                  <c:v>0.30589880166733685</c:v>
                </c:pt>
                <c:pt idx="59">
                  <c:v>0.33144461077844423</c:v>
                </c:pt>
                <c:pt idx="60">
                  <c:v>0.30618038326850333</c:v>
                </c:pt>
                <c:pt idx="61">
                  <c:v>0.33601295056779956</c:v>
                </c:pt>
                <c:pt idx="62">
                  <c:v>0.34953234907629283</c:v>
                </c:pt>
                <c:pt idx="63">
                  <c:v>0.30907802580775889</c:v>
                </c:pt>
                <c:pt idx="64">
                  <c:v>0.32132413612451244</c:v>
                </c:pt>
                <c:pt idx="65">
                  <c:v>0.30905995546116605</c:v>
                </c:pt>
                <c:pt idx="66">
                  <c:v>0.32101665721427641</c:v>
                </c:pt>
                <c:pt idx="67">
                  <c:v>0.45468830628381257</c:v>
                </c:pt>
                <c:pt idx="68">
                  <c:v>0.40729383754272874</c:v>
                </c:pt>
                <c:pt idx="69">
                  <c:v>0.36762356602812168</c:v>
                </c:pt>
                <c:pt idx="70">
                  <c:v>0.36539156131998141</c:v>
                </c:pt>
                <c:pt idx="71">
                  <c:v>0.33496397846624876</c:v>
                </c:pt>
                <c:pt idx="72">
                  <c:v>0.33280310051394452</c:v>
                </c:pt>
                <c:pt idx="73">
                  <c:v>0.34508423500071495</c:v>
                </c:pt>
                <c:pt idx="74">
                  <c:v>0.35223123961524117</c:v>
                </c:pt>
                <c:pt idx="75">
                  <c:v>0.3339383971206929</c:v>
                </c:pt>
                <c:pt idx="76">
                  <c:v>0.37387027883885177</c:v>
                </c:pt>
                <c:pt idx="77">
                  <c:v>0.38513110111793358</c:v>
                </c:pt>
                <c:pt idx="78">
                  <c:v>0.35919450685822685</c:v>
                </c:pt>
                <c:pt idx="79">
                  <c:v>0.34297828652964507</c:v>
                </c:pt>
                <c:pt idx="80">
                  <c:v>0.35960290491553931</c:v>
                </c:pt>
                <c:pt idx="81">
                  <c:v>0.30499311721811595</c:v>
                </c:pt>
                <c:pt idx="82">
                  <c:v>0.27963904558396124</c:v>
                </c:pt>
                <c:pt idx="83">
                  <c:v>0.30360067557018988</c:v>
                </c:pt>
                <c:pt idx="84">
                  <c:v>0.30223166241857824</c:v>
                </c:pt>
                <c:pt idx="85">
                  <c:v>0.3091696297499999</c:v>
                </c:pt>
                <c:pt idx="86">
                  <c:v>0.31943295892779294</c:v>
                </c:pt>
                <c:pt idx="87">
                  <c:v>0.3440373703123708</c:v>
                </c:pt>
                <c:pt idx="88">
                  <c:v>0.33207004255341682</c:v>
                </c:pt>
                <c:pt idx="89">
                  <c:v>0.34110144315196006</c:v>
                </c:pt>
                <c:pt idx="90">
                  <c:v>0.3123736746687179</c:v>
                </c:pt>
                <c:pt idx="91">
                  <c:v>0.35745302544539576</c:v>
                </c:pt>
                <c:pt idx="92">
                  <c:v>0.34692237539486553</c:v>
                </c:pt>
                <c:pt idx="93">
                  <c:v>0.32929500648218513</c:v>
                </c:pt>
                <c:pt idx="94">
                  <c:v>0.34757001799595844</c:v>
                </c:pt>
                <c:pt idx="95">
                  <c:v>0.36717284054732141</c:v>
                </c:pt>
                <c:pt idx="96">
                  <c:v>0.35750622620368888</c:v>
                </c:pt>
                <c:pt idx="97">
                  <c:v>0.34521554325295883</c:v>
                </c:pt>
                <c:pt idx="98">
                  <c:v>0.33282632220179137</c:v>
                </c:pt>
                <c:pt idx="99">
                  <c:v>0.33399295222583392</c:v>
                </c:pt>
                <c:pt idx="100">
                  <c:v>0.33220315056303229</c:v>
                </c:pt>
                <c:pt idx="101">
                  <c:v>0.35034822868984794</c:v>
                </c:pt>
                <c:pt idx="102">
                  <c:v>0.33428594920655547</c:v>
                </c:pt>
                <c:pt idx="103">
                  <c:v>0.33986707164907842</c:v>
                </c:pt>
                <c:pt idx="104">
                  <c:v>0.3673737922381945</c:v>
                </c:pt>
                <c:pt idx="105">
                  <c:v>0.31994235959682232</c:v>
                </c:pt>
                <c:pt idx="106">
                  <c:v>0.32107716738066089</c:v>
                </c:pt>
                <c:pt idx="107">
                  <c:v>0.30901744422727367</c:v>
                </c:pt>
                <c:pt idx="108">
                  <c:v>0.322597698448777</c:v>
                </c:pt>
                <c:pt idx="109">
                  <c:v>0.35886288068460437</c:v>
                </c:pt>
                <c:pt idx="110">
                  <c:v>0.32808173021238135</c:v>
                </c:pt>
                <c:pt idx="111">
                  <c:v>0.33698716512332105</c:v>
                </c:pt>
                <c:pt idx="112">
                  <c:v>0.32450793685439738</c:v>
                </c:pt>
                <c:pt idx="113">
                  <c:v>0.33717631616059762</c:v>
                </c:pt>
                <c:pt idx="114">
                  <c:v>0.33893899804376643</c:v>
                </c:pt>
                <c:pt idx="115">
                  <c:v>0.33289533741822158</c:v>
                </c:pt>
                <c:pt idx="116">
                  <c:v>0.32841015316027994</c:v>
                </c:pt>
                <c:pt idx="117">
                  <c:v>0.30399669185702916</c:v>
                </c:pt>
                <c:pt idx="118">
                  <c:v>0.31729715582424778</c:v>
                </c:pt>
                <c:pt idx="119">
                  <c:v>0.34589175517865256</c:v>
                </c:pt>
                <c:pt idx="120">
                  <c:v>0.32609999853674981</c:v>
                </c:pt>
                <c:pt idx="121">
                  <c:v>0.3412297280819413</c:v>
                </c:pt>
                <c:pt idx="122">
                  <c:v>0.34859173458553699</c:v>
                </c:pt>
                <c:pt idx="123">
                  <c:v>0.37870645841080941</c:v>
                </c:pt>
                <c:pt idx="124">
                  <c:v>0.36533308751229132</c:v>
                </c:pt>
                <c:pt idx="125">
                  <c:v>0.35715928169364636</c:v>
                </c:pt>
                <c:pt idx="126">
                  <c:v>0.34843237331389076</c:v>
                </c:pt>
                <c:pt idx="127">
                  <c:v>0.33697229404231005</c:v>
                </c:pt>
                <c:pt idx="128">
                  <c:v>0.41247115425815184</c:v>
                </c:pt>
                <c:pt idx="129">
                  <c:v>0.44101307680745538</c:v>
                </c:pt>
                <c:pt idx="130">
                  <c:v>0.40220135042323274</c:v>
                </c:pt>
                <c:pt idx="131">
                  <c:v>0.35868244571238039</c:v>
                </c:pt>
                <c:pt idx="132">
                  <c:v>0.31155976110515654</c:v>
                </c:pt>
                <c:pt idx="133">
                  <c:v>0.37629661911613876</c:v>
                </c:pt>
                <c:pt idx="134">
                  <c:v>0.357347540762326</c:v>
                </c:pt>
                <c:pt idx="135">
                  <c:v>0.37108968144341464</c:v>
                </c:pt>
                <c:pt idx="136">
                  <c:v>0.38463291240444775</c:v>
                </c:pt>
                <c:pt idx="137">
                  <c:v>0.35020644349955832</c:v>
                </c:pt>
                <c:pt idx="138">
                  <c:v>0.35844159819488186</c:v>
                </c:pt>
                <c:pt idx="139">
                  <c:v>0.36339959973315594</c:v>
                </c:pt>
                <c:pt idx="140">
                  <c:v>0.36128258643263683</c:v>
                </c:pt>
                <c:pt idx="141">
                  <c:v>0.31448183146110986</c:v>
                </c:pt>
                <c:pt idx="142">
                  <c:v>0.38456523883394211</c:v>
                </c:pt>
                <c:pt idx="143">
                  <c:v>0.37493645543577042</c:v>
                </c:pt>
                <c:pt idx="144">
                  <c:v>0.43514212953403536</c:v>
                </c:pt>
                <c:pt idx="145">
                  <c:v>0.38332626390259517</c:v>
                </c:pt>
                <c:pt idx="146">
                  <c:v>0.35513472909901256</c:v>
                </c:pt>
                <c:pt idx="147">
                  <c:v>0.41794180284333793</c:v>
                </c:pt>
                <c:pt idx="148">
                  <c:v>0.43314423964224091</c:v>
                </c:pt>
                <c:pt idx="149">
                  <c:v>0.41195047475634788</c:v>
                </c:pt>
                <c:pt idx="150">
                  <c:v>0.3844824770330057</c:v>
                </c:pt>
                <c:pt idx="151">
                  <c:v>0.39161893678041565</c:v>
                </c:pt>
                <c:pt idx="152">
                  <c:v>0.38711268346572747</c:v>
                </c:pt>
                <c:pt idx="153">
                  <c:v>0.42798865464798064</c:v>
                </c:pt>
                <c:pt idx="154">
                  <c:v>0.41771091229230589</c:v>
                </c:pt>
                <c:pt idx="155">
                  <c:v>0.34381817751081784</c:v>
                </c:pt>
                <c:pt idx="156">
                  <c:v>0.32851471768233537</c:v>
                </c:pt>
                <c:pt idx="157">
                  <c:v>0.33842913759344473</c:v>
                </c:pt>
                <c:pt idx="158">
                  <c:v>0.39399619142471237</c:v>
                </c:pt>
                <c:pt idx="159">
                  <c:v>0.40581525328702661</c:v>
                </c:pt>
                <c:pt idx="160">
                  <c:v>0.32184122989193581</c:v>
                </c:pt>
                <c:pt idx="161">
                  <c:v>0.33528654318934759</c:v>
                </c:pt>
                <c:pt idx="162">
                  <c:v>0.40697655828910284</c:v>
                </c:pt>
                <c:pt idx="163">
                  <c:v>0.37563749300260274</c:v>
                </c:pt>
                <c:pt idx="164">
                  <c:v>0.38096620498615036</c:v>
                </c:pt>
                <c:pt idx="165">
                  <c:v>0.2781570835783056</c:v>
                </c:pt>
                <c:pt idx="166">
                  <c:v>0.31634164359801908</c:v>
                </c:pt>
                <c:pt idx="167">
                  <c:v>0.37818204956889756</c:v>
                </c:pt>
                <c:pt idx="168">
                  <c:v>0.43431080903092262</c:v>
                </c:pt>
                <c:pt idx="169">
                  <c:v>0.39885164733767897</c:v>
                </c:pt>
                <c:pt idx="170">
                  <c:v>0.39356373495106534</c:v>
                </c:pt>
                <c:pt idx="171">
                  <c:v>0.4866821463867208</c:v>
                </c:pt>
                <c:pt idx="172">
                  <c:v>0.48519277262696481</c:v>
                </c:pt>
                <c:pt idx="173">
                  <c:v>0.3246701667934509</c:v>
                </c:pt>
                <c:pt idx="174">
                  <c:v>0.40298018837284977</c:v>
                </c:pt>
                <c:pt idx="175">
                  <c:v>0.34905139262233809</c:v>
                </c:pt>
                <c:pt idx="176">
                  <c:v>0.36793771057837776</c:v>
                </c:pt>
                <c:pt idx="177">
                  <c:v>0.41771579545834592</c:v>
                </c:pt>
                <c:pt idx="178">
                  <c:v>0.42696995882947336</c:v>
                </c:pt>
                <c:pt idx="179">
                  <c:v>0.41346778944802232</c:v>
                </c:pt>
                <c:pt idx="180">
                  <c:v>0.54498143723884418</c:v>
                </c:pt>
                <c:pt idx="181">
                  <c:v>0.36243247303907655</c:v>
                </c:pt>
                <c:pt idx="182">
                  <c:v>0.37804678794891672</c:v>
                </c:pt>
                <c:pt idx="183">
                  <c:v>0.28921804120728706</c:v>
                </c:pt>
                <c:pt idx="184">
                  <c:v>0.33539326650091439</c:v>
                </c:pt>
                <c:pt idx="185">
                  <c:v>0.37730615945351781</c:v>
                </c:pt>
                <c:pt idx="186">
                  <c:v>0.41548799321931795</c:v>
                </c:pt>
                <c:pt idx="187">
                  <c:v>0.39650284398160279</c:v>
                </c:pt>
                <c:pt idx="188">
                  <c:v>0.36023877812880806</c:v>
                </c:pt>
                <c:pt idx="189">
                  <c:v>0.35904206052828691</c:v>
                </c:pt>
                <c:pt idx="190">
                  <c:v>0.43654810993924503</c:v>
                </c:pt>
                <c:pt idx="191">
                  <c:v>0.35260069266290456</c:v>
                </c:pt>
                <c:pt idx="192">
                  <c:v>0.35205864992766989</c:v>
                </c:pt>
                <c:pt idx="193">
                  <c:v>0.34360081304146678</c:v>
                </c:pt>
                <c:pt idx="194">
                  <c:v>0.32670477210818488</c:v>
                </c:pt>
                <c:pt idx="195">
                  <c:v>0.29453746911885886</c:v>
                </c:pt>
                <c:pt idx="196">
                  <c:v>0.34142695982064347</c:v>
                </c:pt>
                <c:pt idx="197">
                  <c:v>0.3945028445965178</c:v>
                </c:pt>
                <c:pt idx="198">
                  <c:v>0.39266848229319906</c:v>
                </c:pt>
                <c:pt idx="199">
                  <c:v>0.38983465003893447</c:v>
                </c:pt>
                <c:pt idx="200">
                  <c:v>0.39490340063308088</c:v>
                </c:pt>
                <c:pt idx="201">
                  <c:v>0.44360651775595372</c:v>
                </c:pt>
                <c:pt idx="202">
                  <c:v>0.39663730441236145</c:v>
                </c:pt>
                <c:pt idx="203">
                  <c:v>0.31503645537079633</c:v>
                </c:pt>
                <c:pt idx="204">
                  <c:v>0.40003579163760555</c:v>
                </c:pt>
                <c:pt idx="205">
                  <c:v>0.42231633311036065</c:v>
                </c:pt>
                <c:pt idx="206">
                  <c:v>0.39716304373060585</c:v>
                </c:pt>
                <c:pt idx="207">
                  <c:v>0.35791155637227351</c:v>
                </c:pt>
                <c:pt idx="208">
                  <c:v>0.30586347228587596</c:v>
                </c:pt>
                <c:pt idx="209">
                  <c:v>0.30865997651021232</c:v>
                </c:pt>
                <c:pt idx="210">
                  <c:v>0.37343812515987806</c:v>
                </c:pt>
                <c:pt idx="211">
                  <c:v>0.31279496842501631</c:v>
                </c:pt>
                <c:pt idx="212">
                  <c:v>0.36177031304555995</c:v>
                </c:pt>
                <c:pt idx="213">
                  <c:v>0.29975346593416691</c:v>
                </c:pt>
                <c:pt idx="214">
                  <c:v>0.34649793166649046</c:v>
                </c:pt>
                <c:pt idx="215">
                  <c:v>0.31925233835099182</c:v>
                </c:pt>
                <c:pt idx="216">
                  <c:v>0.43582028344949908</c:v>
                </c:pt>
                <c:pt idx="217">
                  <c:v>0.29839993713184637</c:v>
                </c:pt>
                <c:pt idx="218">
                  <c:v>0.34564619933901614</c:v>
                </c:pt>
                <c:pt idx="219">
                  <c:v>0.36931367589149083</c:v>
                </c:pt>
                <c:pt idx="220">
                  <c:v>0.37220270234208985</c:v>
                </c:pt>
                <c:pt idx="221">
                  <c:v>0.36841184470151966</c:v>
                </c:pt>
                <c:pt idx="222">
                  <c:v>0.35821317757060245</c:v>
                </c:pt>
                <c:pt idx="223">
                  <c:v>0.32551047467515337</c:v>
                </c:pt>
                <c:pt idx="224">
                  <c:v>0.29463513513513473</c:v>
                </c:pt>
                <c:pt idx="225">
                  <c:v>0.32019641516774766</c:v>
                </c:pt>
                <c:pt idx="226">
                  <c:v>0.29557376838919097</c:v>
                </c:pt>
                <c:pt idx="227">
                  <c:v>0.3293405251758601</c:v>
                </c:pt>
                <c:pt idx="228">
                  <c:v>0.40972450749773531</c:v>
                </c:pt>
                <c:pt idx="229">
                  <c:v>0.39458232193398396</c:v>
                </c:pt>
                <c:pt idx="230">
                  <c:v>0.49698623370361106</c:v>
                </c:pt>
                <c:pt idx="231">
                  <c:v>0.31122572108583191</c:v>
                </c:pt>
                <c:pt idx="232">
                  <c:v>0.32786915572328146</c:v>
                </c:pt>
                <c:pt idx="233">
                  <c:v>0.3197470162877063</c:v>
                </c:pt>
                <c:pt idx="234">
                  <c:v>0.32668905933328735</c:v>
                </c:pt>
                <c:pt idx="235">
                  <c:v>0.36565846640392485</c:v>
                </c:pt>
                <c:pt idx="236">
                  <c:v>0.302943623992526</c:v>
                </c:pt>
                <c:pt idx="237">
                  <c:v>0.42234865893339701</c:v>
                </c:pt>
                <c:pt idx="238">
                  <c:v>0.3113251885033933</c:v>
                </c:pt>
                <c:pt idx="239">
                  <c:v>0.3379473294851213</c:v>
                </c:pt>
              </c:numCache>
            </c:numRef>
          </c:val>
        </c:ser>
        <c:ser>
          <c:idx val="55"/>
          <c:order val="55"/>
          <c:tx>
            <c:strRef>
              <c:f>ratio_data_2!$A$57</c:f>
              <c:strCache>
                <c:ptCount val="1"/>
                <c:pt idx="0">
                  <c:v>550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ratio_data_2!$B$57:$IG$57</c:f>
              <c:numCache>
                <c:formatCode>General</c:formatCode>
                <c:ptCount val="240"/>
                <c:pt idx="0">
                  <c:v>0.19287121946567917</c:v>
                </c:pt>
                <c:pt idx="1">
                  <c:v>0.16173366582000942</c:v>
                </c:pt>
                <c:pt idx="2">
                  <c:v>0.17422197196816361</c:v>
                </c:pt>
                <c:pt idx="3">
                  <c:v>0.16657627221355265</c:v>
                </c:pt>
                <c:pt idx="4">
                  <c:v>0.22032767955015187</c:v>
                </c:pt>
                <c:pt idx="5">
                  <c:v>0.19139171440819988</c:v>
                </c:pt>
                <c:pt idx="6">
                  <c:v>0.21258205867500693</c:v>
                </c:pt>
                <c:pt idx="7">
                  <c:v>0.21083089092685384</c:v>
                </c:pt>
                <c:pt idx="8">
                  <c:v>0.19433185078334736</c:v>
                </c:pt>
                <c:pt idx="9">
                  <c:v>0.20439074946855587</c:v>
                </c:pt>
                <c:pt idx="10">
                  <c:v>0.19999774620799526</c:v>
                </c:pt>
                <c:pt idx="11">
                  <c:v>0.21152730806608383</c:v>
                </c:pt>
                <c:pt idx="12">
                  <c:v>0.24893042751964392</c:v>
                </c:pt>
                <c:pt idx="13">
                  <c:v>0.19986219739292402</c:v>
                </c:pt>
                <c:pt idx="14">
                  <c:v>0.18997547231320924</c:v>
                </c:pt>
                <c:pt idx="15">
                  <c:v>0.23502424437670891</c:v>
                </c:pt>
                <c:pt idx="16">
                  <c:v>0.20183251559011195</c:v>
                </c:pt>
                <c:pt idx="17">
                  <c:v>0.22097540798676391</c:v>
                </c:pt>
                <c:pt idx="18">
                  <c:v>0.15820860404396164</c:v>
                </c:pt>
                <c:pt idx="19">
                  <c:v>0.19656034179592549</c:v>
                </c:pt>
                <c:pt idx="20">
                  <c:v>0.25017975547123478</c:v>
                </c:pt>
                <c:pt idx="21">
                  <c:v>0.18560018256503918</c:v>
                </c:pt>
                <c:pt idx="22">
                  <c:v>0.20045127862276454</c:v>
                </c:pt>
                <c:pt idx="23">
                  <c:v>0.18526098153723458</c:v>
                </c:pt>
                <c:pt idx="24">
                  <c:v>0.21307253247088884</c:v>
                </c:pt>
                <c:pt idx="25">
                  <c:v>0.22566665724061838</c:v>
                </c:pt>
                <c:pt idx="26">
                  <c:v>0.22561409078674041</c:v>
                </c:pt>
                <c:pt idx="27">
                  <c:v>0.21547820762910971</c:v>
                </c:pt>
                <c:pt idx="28">
                  <c:v>0.22841484776462243</c:v>
                </c:pt>
                <c:pt idx="29">
                  <c:v>0.2075141580780189</c:v>
                </c:pt>
                <c:pt idx="30">
                  <c:v>0.2518235395832733</c:v>
                </c:pt>
                <c:pt idx="31">
                  <c:v>0.21725447169729653</c:v>
                </c:pt>
                <c:pt idx="32">
                  <c:v>0.20699286789986682</c:v>
                </c:pt>
                <c:pt idx="33">
                  <c:v>0.21697779160555286</c:v>
                </c:pt>
                <c:pt idx="34">
                  <c:v>0.20736220759991258</c:v>
                </c:pt>
                <c:pt idx="35">
                  <c:v>0.21754665640546458</c:v>
                </c:pt>
                <c:pt idx="36">
                  <c:v>0.23841881485027286</c:v>
                </c:pt>
                <c:pt idx="37">
                  <c:v>0.2162890158055519</c:v>
                </c:pt>
                <c:pt idx="38">
                  <c:v>0.20927053465429021</c:v>
                </c:pt>
                <c:pt idx="39">
                  <c:v>0.24031642080513327</c:v>
                </c:pt>
                <c:pt idx="40">
                  <c:v>0.26886500200293761</c:v>
                </c:pt>
                <c:pt idx="41">
                  <c:v>0.25092685047446384</c:v>
                </c:pt>
                <c:pt idx="42">
                  <c:v>0.26902196382429044</c:v>
                </c:pt>
                <c:pt idx="43">
                  <c:v>0.24701631950467728</c:v>
                </c:pt>
                <c:pt idx="44">
                  <c:v>0.26314216704318333</c:v>
                </c:pt>
                <c:pt idx="45">
                  <c:v>0.24926561073399256</c:v>
                </c:pt>
                <c:pt idx="46">
                  <c:v>0.26523985336133837</c:v>
                </c:pt>
                <c:pt idx="47">
                  <c:v>0.26523376434326362</c:v>
                </c:pt>
                <c:pt idx="48">
                  <c:v>0.24661661065062579</c:v>
                </c:pt>
                <c:pt idx="49">
                  <c:v>0.24596721066958349</c:v>
                </c:pt>
                <c:pt idx="50">
                  <c:v>0.25447467350829428</c:v>
                </c:pt>
                <c:pt idx="51">
                  <c:v>0.29279828450269851</c:v>
                </c:pt>
                <c:pt idx="52">
                  <c:v>0.32193133729605489</c:v>
                </c:pt>
                <c:pt idx="53">
                  <c:v>0.2806499839401993</c:v>
                </c:pt>
                <c:pt idx="54">
                  <c:v>0.26186993336503872</c:v>
                </c:pt>
                <c:pt idx="55">
                  <c:v>0.30513819664703218</c:v>
                </c:pt>
                <c:pt idx="56">
                  <c:v>0.31038899867356162</c:v>
                </c:pt>
                <c:pt idx="57">
                  <c:v>0.26790209381524993</c:v>
                </c:pt>
                <c:pt idx="58">
                  <c:v>0.29463957912989558</c:v>
                </c:pt>
                <c:pt idx="59">
                  <c:v>0.27855578119253588</c:v>
                </c:pt>
                <c:pt idx="60">
                  <c:v>0.27011842679887998</c:v>
                </c:pt>
                <c:pt idx="61">
                  <c:v>0.25847488912625188</c:v>
                </c:pt>
                <c:pt idx="62">
                  <c:v>0.29926847218133651</c:v>
                </c:pt>
                <c:pt idx="63">
                  <c:v>0.28925531617366018</c:v>
                </c:pt>
                <c:pt idx="64">
                  <c:v>0.33853116240125231</c:v>
                </c:pt>
                <c:pt idx="65">
                  <c:v>0.28929820295749431</c:v>
                </c:pt>
                <c:pt idx="66">
                  <c:v>0.31819222644697925</c:v>
                </c:pt>
                <c:pt idx="67">
                  <c:v>0.43411003649083696</c:v>
                </c:pt>
                <c:pt idx="68">
                  <c:v>0.42423234088604994</c:v>
                </c:pt>
                <c:pt idx="69">
                  <c:v>0.3692156474514906</c:v>
                </c:pt>
                <c:pt idx="70">
                  <c:v>0.37914652049185882</c:v>
                </c:pt>
                <c:pt idx="71">
                  <c:v>0.35232751994090206</c:v>
                </c:pt>
                <c:pt idx="72">
                  <c:v>0.3044329844094199</c:v>
                </c:pt>
                <c:pt idx="73">
                  <c:v>0.33586901831271843</c:v>
                </c:pt>
                <c:pt idx="74">
                  <c:v>0.33522984493973185</c:v>
                </c:pt>
                <c:pt idx="75">
                  <c:v>0.35119721074141624</c:v>
                </c:pt>
                <c:pt idx="76">
                  <c:v>0.36551217819482357</c:v>
                </c:pt>
                <c:pt idx="77">
                  <c:v>0.32550922594243492</c:v>
                </c:pt>
                <c:pt idx="78">
                  <c:v>0.34529304091006074</c:v>
                </c:pt>
                <c:pt idx="79">
                  <c:v>0.3021077153011838</c:v>
                </c:pt>
                <c:pt idx="80">
                  <c:v>0.3360300304187433</c:v>
                </c:pt>
                <c:pt idx="81">
                  <c:v>0.3331699331001744</c:v>
                </c:pt>
                <c:pt idx="82">
                  <c:v>0.30654492119035542</c:v>
                </c:pt>
                <c:pt idx="83">
                  <c:v>0.29226388202434506</c:v>
                </c:pt>
                <c:pt idx="84">
                  <c:v>0.32952547827232265</c:v>
                </c:pt>
                <c:pt idx="85">
                  <c:v>0.35359308930348682</c:v>
                </c:pt>
                <c:pt idx="86">
                  <c:v>0.31128912484483118</c:v>
                </c:pt>
                <c:pt idx="87">
                  <c:v>0.32116334154932402</c:v>
                </c:pt>
                <c:pt idx="88">
                  <c:v>0.34166976904515733</c:v>
                </c:pt>
                <c:pt idx="89">
                  <c:v>0.32406329085574864</c:v>
                </c:pt>
                <c:pt idx="90">
                  <c:v>0.31218842648512135</c:v>
                </c:pt>
                <c:pt idx="91">
                  <c:v>0.32155280742534548</c:v>
                </c:pt>
                <c:pt idx="92">
                  <c:v>0.32264625639182531</c:v>
                </c:pt>
                <c:pt idx="93">
                  <c:v>0.35040959771356456</c:v>
                </c:pt>
                <c:pt idx="94">
                  <c:v>0.35317062117631831</c:v>
                </c:pt>
                <c:pt idx="95">
                  <c:v>0.37100679929761476</c:v>
                </c:pt>
                <c:pt idx="96">
                  <c:v>0.39671187878656083</c:v>
                </c:pt>
                <c:pt idx="97">
                  <c:v>0.36161469021467646</c:v>
                </c:pt>
                <c:pt idx="98">
                  <c:v>0.35399053606970132</c:v>
                </c:pt>
                <c:pt idx="99">
                  <c:v>0.31720989871854988</c:v>
                </c:pt>
                <c:pt idx="100">
                  <c:v>0.34134802737206454</c:v>
                </c:pt>
                <c:pt idx="101">
                  <c:v>0.34763005055125429</c:v>
                </c:pt>
                <c:pt idx="102">
                  <c:v>0.33259032537095062</c:v>
                </c:pt>
                <c:pt idx="103">
                  <c:v>0.31519947161886441</c:v>
                </c:pt>
                <c:pt idx="104">
                  <c:v>0.32758204261179685</c:v>
                </c:pt>
                <c:pt idx="105">
                  <c:v>0.31361855667353811</c:v>
                </c:pt>
                <c:pt idx="106">
                  <c:v>0.36585861285580756</c:v>
                </c:pt>
                <c:pt idx="107">
                  <c:v>0.34472751156060155</c:v>
                </c:pt>
                <c:pt idx="108">
                  <c:v>0.31661780825409835</c:v>
                </c:pt>
                <c:pt idx="109">
                  <c:v>0.39579631054509407</c:v>
                </c:pt>
                <c:pt idx="110">
                  <c:v>0.316876812881076</c:v>
                </c:pt>
                <c:pt idx="111">
                  <c:v>0.31379972272581852</c:v>
                </c:pt>
                <c:pt idx="112">
                  <c:v>0.31635440205348792</c:v>
                </c:pt>
                <c:pt idx="113">
                  <c:v>0.32213948911847839</c:v>
                </c:pt>
                <c:pt idx="114">
                  <c:v>0.3445497228193235</c:v>
                </c:pt>
                <c:pt idx="115">
                  <c:v>0.33438148526090244</c:v>
                </c:pt>
                <c:pt idx="116">
                  <c:v>0.32304118583938563</c:v>
                </c:pt>
                <c:pt idx="117">
                  <c:v>0.31473979525261347</c:v>
                </c:pt>
                <c:pt idx="118">
                  <c:v>0.30929015374550217</c:v>
                </c:pt>
                <c:pt idx="119">
                  <c:v>0.3384487972225021</c:v>
                </c:pt>
                <c:pt idx="120">
                  <c:v>0.34538915272515042</c:v>
                </c:pt>
                <c:pt idx="121">
                  <c:v>0.33663582361997657</c:v>
                </c:pt>
                <c:pt idx="122">
                  <c:v>0.35927461626324186</c:v>
                </c:pt>
                <c:pt idx="123">
                  <c:v>0.35106393073932668</c:v>
                </c:pt>
                <c:pt idx="124">
                  <c:v>0.36167120856042806</c:v>
                </c:pt>
                <c:pt idx="125">
                  <c:v>0.32795698924731309</c:v>
                </c:pt>
                <c:pt idx="126">
                  <c:v>0.37117674939241568</c:v>
                </c:pt>
                <c:pt idx="127">
                  <c:v>0.36402741027206797</c:v>
                </c:pt>
                <c:pt idx="128">
                  <c:v>0.40499868947087841</c:v>
                </c:pt>
                <c:pt idx="129">
                  <c:v>0.43835330302057973</c:v>
                </c:pt>
                <c:pt idx="130">
                  <c:v>0.40860933623757634</c:v>
                </c:pt>
                <c:pt idx="131">
                  <c:v>0.40379657542696451</c:v>
                </c:pt>
                <c:pt idx="132">
                  <c:v>0.37907489933655386</c:v>
                </c:pt>
                <c:pt idx="133">
                  <c:v>0.35237418232691886</c:v>
                </c:pt>
                <c:pt idx="134">
                  <c:v>0.36420755500207552</c:v>
                </c:pt>
                <c:pt idx="135">
                  <c:v>0.37614142273212475</c:v>
                </c:pt>
                <c:pt idx="136">
                  <c:v>0.39734137024133437</c:v>
                </c:pt>
                <c:pt idx="137">
                  <c:v>0.37979008603318676</c:v>
                </c:pt>
                <c:pt idx="138">
                  <c:v>0.37152931593109945</c:v>
                </c:pt>
                <c:pt idx="139">
                  <c:v>0.35978624387309138</c:v>
                </c:pt>
                <c:pt idx="140">
                  <c:v>0.34852546684521485</c:v>
                </c:pt>
                <c:pt idx="141">
                  <c:v>0.37859826847554501</c:v>
                </c:pt>
                <c:pt idx="142">
                  <c:v>0.3390761765244476</c:v>
                </c:pt>
                <c:pt idx="143">
                  <c:v>0.34850472042273761</c:v>
                </c:pt>
                <c:pt idx="144">
                  <c:v>0.38293058446793882</c:v>
                </c:pt>
                <c:pt idx="145">
                  <c:v>0.35544828382501253</c:v>
                </c:pt>
                <c:pt idx="146">
                  <c:v>0.43391472229416433</c:v>
                </c:pt>
                <c:pt idx="147">
                  <c:v>0.45907086424616511</c:v>
                </c:pt>
                <c:pt idx="148">
                  <c:v>0.42316240152382761</c:v>
                </c:pt>
                <c:pt idx="149">
                  <c:v>0.428499191173904</c:v>
                </c:pt>
                <c:pt idx="150">
                  <c:v>0.35573281418187136</c:v>
                </c:pt>
                <c:pt idx="151">
                  <c:v>0.36308489809296379</c:v>
                </c:pt>
                <c:pt idx="152">
                  <c:v>0.34891222305161418</c:v>
                </c:pt>
                <c:pt idx="153">
                  <c:v>0.37452759084502035</c:v>
                </c:pt>
                <c:pt idx="154">
                  <c:v>0.39219373342246588</c:v>
                </c:pt>
                <c:pt idx="155">
                  <c:v>0.38228751989608661</c:v>
                </c:pt>
                <c:pt idx="156">
                  <c:v>0.40870893061605845</c:v>
                </c:pt>
                <c:pt idx="157">
                  <c:v>0.36943162596686052</c:v>
                </c:pt>
                <c:pt idx="158">
                  <c:v>0.36660061876455735</c:v>
                </c:pt>
                <c:pt idx="159">
                  <c:v>0.45017981554136233</c:v>
                </c:pt>
                <c:pt idx="160">
                  <c:v>0.4806177233081298</c:v>
                </c:pt>
                <c:pt idx="161">
                  <c:v>0.47544730570249388</c:v>
                </c:pt>
                <c:pt idx="162">
                  <c:v>0.39998232266258005</c:v>
                </c:pt>
                <c:pt idx="163">
                  <c:v>0.35716430032557123</c:v>
                </c:pt>
                <c:pt idx="164">
                  <c:v>0.39317117289438852</c:v>
                </c:pt>
                <c:pt idx="165">
                  <c:v>0.33861009177058043</c:v>
                </c:pt>
                <c:pt idx="166">
                  <c:v>0.38976191059371307</c:v>
                </c:pt>
                <c:pt idx="167">
                  <c:v>0.38052920791225797</c:v>
                </c:pt>
                <c:pt idx="168">
                  <c:v>0.37582227488447989</c:v>
                </c:pt>
                <c:pt idx="169">
                  <c:v>0.35957590280202822</c:v>
                </c:pt>
                <c:pt idx="170">
                  <c:v>0.37077673221465846</c:v>
                </c:pt>
                <c:pt idx="171">
                  <c:v>0.4447482330892944</c:v>
                </c:pt>
                <c:pt idx="172">
                  <c:v>0.42841762982518322</c:v>
                </c:pt>
                <c:pt idx="173">
                  <c:v>0.4117074490674103</c:v>
                </c:pt>
                <c:pt idx="174">
                  <c:v>0.4274273470606394</c:v>
                </c:pt>
                <c:pt idx="175">
                  <c:v>0.47441993474672106</c:v>
                </c:pt>
                <c:pt idx="176">
                  <c:v>0.43392135606583232</c:v>
                </c:pt>
                <c:pt idx="177">
                  <c:v>0.43851053213195074</c:v>
                </c:pt>
                <c:pt idx="178">
                  <c:v>0.45337472108301685</c:v>
                </c:pt>
                <c:pt idx="179">
                  <c:v>0.36839264667170218</c:v>
                </c:pt>
                <c:pt idx="180">
                  <c:v>0.48723041642996145</c:v>
                </c:pt>
                <c:pt idx="181">
                  <c:v>0.44398619621100088</c:v>
                </c:pt>
                <c:pt idx="182">
                  <c:v>0.43208018959048222</c:v>
                </c:pt>
                <c:pt idx="183">
                  <c:v>0.37280337649641948</c:v>
                </c:pt>
                <c:pt idx="184">
                  <c:v>0.30559107197440305</c:v>
                </c:pt>
                <c:pt idx="185">
                  <c:v>0.32273626761008511</c:v>
                </c:pt>
                <c:pt idx="186">
                  <c:v>0.34631454775784576</c:v>
                </c:pt>
                <c:pt idx="187">
                  <c:v>0.38418889509563425</c:v>
                </c:pt>
                <c:pt idx="188">
                  <c:v>0.43271413828689381</c:v>
                </c:pt>
                <c:pt idx="189">
                  <c:v>0.33966516932683516</c:v>
                </c:pt>
                <c:pt idx="190">
                  <c:v>0.36459849651554482</c:v>
                </c:pt>
                <c:pt idx="191">
                  <c:v>0.36221072911171781</c:v>
                </c:pt>
                <c:pt idx="192">
                  <c:v>0.33254664400319789</c:v>
                </c:pt>
                <c:pt idx="193">
                  <c:v>0.37841635061815992</c:v>
                </c:pt>
                <c:pt idx="194">
                  <c:v>0.3620648139447486</c:v>
                </c:pt>
                <c:pt idx="195">
                  <c:v>0.31713369758549831</c:v>
                </c:pt>
                <c:pt idx="196">
                  <c:v>0.33183897065124696</c:v>
                </c:pt>
                <c:pt idx="197">
                  <c:v>0.36561993844826202</c:v>
                </c:pt>
                <c:pt idx="198">
                  <c:v>0.4384525186275684</c:v>
                </c:pt>
                <c:pt idx="199">
                  <c:v>0.3832812760860298</c:v>
                </c:pt>
                <c:pt idx="200">
                  <c:v>0.30451660570238215</c:v>
                </c:pt>
                <c:pt idx="201">
                  <c:v>0.40376348222116226</c:v>
                </c:pt>
                <c:pt idx="202">
                  <c:v>0.32739596469104754</c:v>
                </c:pt>
                <c:pt idx="203">
                  <c:v>0.36105733683897284</c:v>
                </c:pt>
                <c:pt idx="204">
                  <c:v>0.31541982004830232</c:v>
                </c:pt>
                <c:pt idx="205">
                  <c:v>0.31745020782104205</c:v>
                </c:pt>
                <c:pt idx="206">
                  <c:v>0.33906923507026443</c:v>
                </c:pt>
                <c:pt idx="207">
                  <c:v>0.39040194703713088</c:v>
                </c:pt>
                <c:pt idx="208">
                  <c:v>0.34104378179753458</c:v>
                </c:pt>
                <c:pt idx="209">
                  <c:v>0.34123489715025024</c:v>
                </c:pt>
                <c:pt idx="210">
                  <c:v>0.42871065950661247</c:v>
                </c:pt>
                <c:pt idx="211">
                  <c:v>0.33139387682763377</c:v>
                </c:pt>
                <c:pt idx="212">
                  <c:v>0.34050871408384437</c:v>
                </c:pt>
                <c:pt idx="213">
                  <c:v>0.35725380254192024</c:v>
                </c:pt>
                <c:pt idx="214">
                  <c:v>0.34732778767205341</c:v>
                </c:pt>
                <c:pt idx="215">
                  <c:v>0.3495884158311634</c:v>
                </c:pt>
                <c:pt idx="216">
                  <c:v>0.39952081804842343</c:v>
                </c:pt>
                <c:pt idx="217">
                  <c:v>0.29592360981579896</c:v>
                </c:pt>
                <c:pt idx="218">
                  <c:v>0.32825630735105138</c:v>
                </c:pt>
                <c:pt idx="219">
                  <c:v>0.27705312619544942</c:v>
                </c:pt>
                <c:pt idx="220">
                  <c:v>0.29714147987466943</c:v>
                </c:pt>
                <c:pt idx="221">
                  <c:v>0.37669951753453057</c:v>
                </c:pt>
                <c:pt idx="222">
                  <c:v>0.3517283212361158</c:v>
                </c:pt>
                <c:pt idx="223">
                  <c:v>0.29884227976593752</c:v>
                </c:pt>
                <c:pt idx="224">
                  <c:v>0.30015059638350472</c:v>
                </c:pt>
                <c:pt idx="225">
                  <c:v>0.30313171009916545</c:v>
                </c:pt>
                <c:pt idx="226">
                  <c:v>0.39910226461744963</c:v>
                </c:pt>
                <c:pt idx="227">
                  <c:v>0.40269821755497132</c:v>
                </c:pt>
                <c:pt idx="228">
                  <c:v>0.41270566201388548</c:v>
                </c:pt>
                <c:pt idx="229">
                  <c:v>0.4341312192688388</c:v>
                </c:pt>
                <c:pt idx="230">
                  <c:v>0.48270422240844685</c:v>
                </c:pt>
                <c:pt idx="231">
                  <c:v>0.40025114928094868</c:v>
                </c:pt>
                <c:pt idx="232">
                  <c:v>0.35312927693429413</c:v>
                </c:pt>
                <c:pt idx="233">
                  <c:v>0.49277913588776162</c:v>
                </c:pt>
                <c:pt idx="234">
                  <c:v>0.46412604684927194</c:v>
                </c:pt>
                <c:pt idx="235">
                  <c:v>0.33720022507445141</c:v>
                </c:pt>
                <c:pt idx="236">
                  <c:v>0.40036371377582974</c:v>
                </c:pt>
                <c:pt idx="237">
                  <c:v>0.43588723003403801</c:v>
                </c:pt>
                <c:pt idx="238">
                  <c:v>0.37588968367792458</c:v>
                </c:pt>
                <c:pt idx="239">
                  <c:v>0.36412600578884868</c:v>
                </c:pt>
              </c:numCache>
            </c:numRef>
          </c:val>
        </c:ser>
        <c:ser>
          <c:idx val="56"/>
          <c:order val="56"/>
          <c:tx>
            <c:strRef>
              <c:f>ratio_data_2!$A$58</c:f>
              <c:strCache>
                <c:ptCount val="1"/>
                <c:pt idx="0">
                  <c:v>560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ratio_data_2!$B$58:$IG$58</c:f>
              <c:numCache>
                <c:formatCode>General</c:formatCode>
                <c:ptCount val="240"/>
                <c:pt idx="0">
                  <c:v>0.19858532893248126</c:v>
                </c:pt>
                <c:pt idx="1">
                  <c:v>0.19535835170636304</c:v>
                </c:pt>
                <c:pt idx="2">
                  <c:v>0.14919189884402051</c:v>
                </c:pt>
                <c:pt idx="3">
                  <c:v>0.18559205454188188</c:v>
                </c:pt>
                <c:pt idx="4">
                  <c:v>0.1739126757097598</c:v>
                </c:pt>
                <c:pt idx="5">
                  <c:v>0.22836678395282242</c:v>
                </c:pt>
                <c:pt idx="6">
                  <c:v>0.1813729910663113</c:v>
                </c:pt>
                <c:pt idx="7">
                  <c:v>0.18183038981222385</c:v>
                </c:pt>
                <c:pt idx="8">
                  <c:v>0.21021714408655062</c:v>
                </c:pt>
                <c:pt idx="9">
                  <c:v>0.21239581554889891</c:v>
                </c:pt>
                <c:pt idx="10">
                  <c:v>0.20667502755292086</c:v>
                </c:pt>
                <c:pt idx="11">
                  <c:v>0.2141025440802112</c:v>
                </c:pt>
                <c:pt idx="12">
                  <c:v>0.17500077615647339</c:v>
                </c:pt>
                <c:pt idx="13">
                  <c:v>0.20466205890794564</c:v>
                </c:pt>
                <c:pt idx="14">
                  <c:v>0.2196909210950575</c:v>
                </c:pt>
                <c:pt idx="15">
                  <c:v>0.18449310726306981</c:v>
                </c:pt>
                <c:pt idx="16">
                  <c:v>0.20611916745817471</c:v>
                </c:pt>
                <c:pt idx="17">
                  <c:v>0.22393775148639763</c:v>
                </c:pt>
                <c:pt idx="18">
                  <c:v>0.23460406908665105</c:v>
                </c:pt>
                <c:pt idx="19">
                  <c:v>0.22612190658766121</c:v>
                </c:pt>
                <c:pt idx="20">
                  <c:v>0.24148132168945374</c:v>
                </c:pt>
                <c:pt idx="21">
                  <c:v>0.21844293043735347</c:v>
                </c:pt>
                <c:pt idx="22">
                  <c:v>0.19665493086613167</c:v>
                </c:pt>
                <c:pt idx="23">
                  <c:v>0.23220698090952779</c:v>
                </c:pt>
                <c:pt idx="24">
                  <c:v>0.25249808233188442</c:v>
                </c:pt>
                <c:pt idx="25">
                  <c:v>0.22500684419649186</c:v>
                </c:pt>
                <c:pt idx="26">
                  <c:v>0.18976598300805025</c:v>
                </c:pt>
                <c:pt idx="27">
                  <c:v>0.22653814114006937</c:v>
                </c:pt>
                <c:pt idx="28">
                  <c:v>0.20243055795176151</c:v>
                </c:pt>
                <c:pt idx="29">
                  <c:v>0.23366139761104371</c:v>
                </c:pt>
                <c:pt idx="30">
                  <c:v>0.24399855897602568</c:v>
                </c:pt>
                <c:pt idx="31">
                  <c:v>0.25531411502887241</c:v>
                </c:pt>
                <c:pt idx="32">
                  <c:v>0.26647041084481043</c:v>
                </c:pt>
                <c:pt idx="33">
                  <c:v>0.20830565020379987</c:v>
                </c:pt>
                <c:pt idx="34">
                  <c:v>0.2375741595253793</c:v>
                </c:pt>
                <c:pt idx="35">
                  <c:v>0.22308700877736132</c:v>
                </c:pt>
                <c:pt idx="36">
                  <c:v>0.24271884298664481</c:v>
                </c:pt>
                <c:pt idx="37">
                  <c:v>0.21429853712014837</c:v>
                </c:pt>
                <c:pt idx="38">
                  <c:v>0.22927158002025064</c:v>
                </c:pt>
                <c:pt idx="39">
                  <c:v>0.20676661604575269</c:v>
                </c:pt>
                <c:pt idx="40">
                  <c:v>0.21299895424320781</c:v>
                </c:pt>
                <c:pt idx="41">
                  <c:v>0.27321698113207638</c:v>
                </c:pt>
                <c:pt idx="42">
                  <c:v>0.26303006424211667</c:v>
                </c:pt>
                <c:pt idx="43">
                  <c:v>0.23585087329481913</c:v>
                </c:pt>
                <c:pt idx="44">
                  <c:v>0.25366241832179576</c:v>
                </c:pt>
                <c:pt idx="45">
                  <c:v>0.24906002451011383</c:v>
                </c:pt>
                <c:pt idx="46">
                  <c:v>0.30239177230327741</c:v>
                </c:pt>
                <c:pt idx="47">
                  <c:v>0.28754528329227708</c:v>
                </c:pt>
                <c:pt idx="48">
                  <c:v>0.30191786647226865</c:v>
                </c:pt>
                <c:pt idx="49">
                  <c:v>0.29336032676677581</c:v>
                </c:pt>
                <c:pt idx="50">
                  <c:v>0.29151350166258638</c:v>
                </c:pt>
                <c:pt idx="51">
                  <c:v>0.29112184080620584</c:v>
                </c:pt>
                <c:pt idx="52">
                  <c:v>0.28026955754103194</c:v>
                </c:pt>
                <c:pt idx="53">
                  <c:v>0.26839214307685588</c:v>
                </c:pt>
                <c:pt idx="54">
                  <c:v>0.32439467181132486</c:v>
                </c:pt>
                <c:pt idx="55">
                  <c:v>0.31888684209104812</c:v>
                </c:pt>
                <c:pt idx="56">
                  <c:v>0.26607641777038432</c:v>
                </c:pt>
                <c:pt idx="57">
                  <c:v>0.29906944356523385</c:v>
                </c:pt>
                <c:pt idx="58">
                  <c:v>0.26350927246790296</c:v>
                </c:pt>
                <c:pt idx="59">
                  <c:v>0.25910056363711731</c:v>
                </c:pt>
                <c:pt idx="60">
                  <c:v>0.33453876615675404</c:v>
                </c:pt>
                <c:pt idx="61">
                  <c:v>0.30526278889250635</c:v>
                </c:pt>
                <c:pt idx="62">
                  <c:v>0.28014230819943881</c:v>
                </c:pt>
                <c:pt idx="63">
                  <c:v>0.24376660493403754</c:v>
                </c:pt>
                <c:pt idx="64">
                  <c:v>0.31673047298713847</c:v>
                </c:pt>
                <c:pt idx="65">
                  <c:v>0.34205086377493804</c:v>
                </c:pt>
                <c:pt idx="66">
                  <c:v>0.3503736856757399</c:v>
                </c:pt>
                <c:pt idx="67">
                  <c:v>0.44382599991884447</c:v>
                </c:pt>
                <c:pt idx="68">
                  <c:v>0.47164110969157269</c:v>
                </c:pt>
                <c:pt idx="69">
                  <c:v>0.38150079056450648</c:v>
                </c:pt>
                <c:pt idx="70">
                  <c:v>0.38066098942785753</c:v>
                </c:pt>
                <c:pt idx="71">
                  <c:v>0.34049703696091527</c:v>
                </c:pt>
                <c:pt idx="72">
                  <c:v>0.3496937228981602</c:v>
                </c:pt>
                <c:pt idx="73">
                  <c:v>0.30906949791248817</c:v>
                </c:pt>
                <c:pt idx="74">
                  <c:v>0.33474296009648985</c:v>
                </c:pt>
                <c:pt idx="75">
                  <c:v>0.33021744607285342</c:v>
                </c:pt>
                <c:pt idx="76">
                  <c:v>0.32559918112397768</c:v>
                </c:pt>
                <c:pt idx="77">
                  <c:v>0.34368094042508884</c:v>
                </c:pt>
                <c:pt idx="78">
                  <c:v>0.36728784110653084</c:v>
                </c:pt>
                <c:pt idx="79">
                  <c:v>0.28797873162411813</c:v>
                </c:pt>
                <c:pt idx="80">
                  <c:v>0.29841908697563357</c:v>
                </c:pt>
                <c:pt idx="81">
                  <c:v>0.29477407716473664</c:v>
                </c:pt>
                <c:pt idx="82">
                  <c:v>0.27840823344590032</c:v>
                </c:pt>
                <c:pt idx="83">
                  <c:v>0.32065539851820302</c:v>
                </c:pt>
                <c:pt idx="84">
                  <c:v>0.32959648414935494</c:v>
                </c:pt>
                <c:pt idx="85">
                  <c:v>0.30073348932168031</c:v>
                </c:pt>
                <c:pt idx="86">
                  <c:v>0.30220146956436733</c:v>
                </c:pt>
                <c:pt idx="87">
                  <c:v>0.29262548520203385</c:v>
                </c:pt>
                <c:pt idx="88">
                  <c:v>0.31053789071922183</c:v>
                </c:pt>
                <c:pt idx="89">
                  <c:v>0.32193638697536175</c:v>
                </c:pt>
                <c:pt idx="90">
                  <c:v>0.35003972000276318</c:v>
                </c:pt>
                <c:pt idx="91">
                  <c:v>0.35566799276060074</c:v>
                </c:pt>
                <c:pt idx="92">
                  <c:v>0.35111238115319232</c:v>
                </c:pt>
                <c:pt idx="93">
                  <c:v>0.35371201034230931</c:v>
                </c:pt>
                <c:pt idx="94">
                  <c:v>0.34875769632699433</c:v>
                </c:pt>
                <c:pt idx="95">
                  <c:v>0.36103011833182336</c:v>
                </c:pt>
                <c:pt idx="96">
                  <c:v>0.37979805068436578</c:v>
                </c:pt>
                <c:pt idx="97">
                  <c:v>0.37151965576842838</c:v>
                </c:pt>
                <c:pt idx="98">
                  <c:v>0.36189174065610524</c:v>
                </c:pt>
                <c:pt idx="99">
                  <c:v>0.34754270220426886</c:v>
                </c:pt>
                <c:pt idx="100">
                  <c:v>0.34914373546254612</c:v>
                </c:pt>
                <c:pt idx="101">
                  <c:v>0.34188726790093965</c:v>
                </c:pt>
                <c:pt idx="102">
                  <c:v>0.30366841945814937</c:v>
                </c:pt>
                <c:pt idx="103">
                  <c:v>0.32979870351415963</c:v>
                </c:pt>
                <c:pt idx="104">
                  <c:v>0.31889039299462868</c:v>
                </c:pt>
                <c:pt idx="105">
                  <c:v>0.34022660948910138</c:v>
                </c:pt>
                <c:pt idx="106">
                  <c:v>0.31838421030098152</c:v>
                </c:pt>
                <c:pt idx="107">
                  <c:v>0.34557271195219291</c:v>
                </c:pt>
                <c:pt idx="108">
                  <c:v>0.36540211124358124</c:v>
                </c:pt>
                <c:pt idx="109">
                  <c:v>0.36818887458634736</c:v>
                </c:pt>
                <c:pt idx="110">
                  <c:v>0.29671769543707782</c:v>
                </c:pt>
                <c:pt idx="111">
                  <c:v>0.32606843891245896</c:v>
                </c:pt>
                <c:pt idx="112">
                  <c:v>0.31844744185257595</c:v>
                </c:pt>
                <c:pt idx="113">
                  <c:v>0.32374934356234447</c:v>
                </c:pt>
                <c:pt idx="114">
                  <c:v>0.35517802692963335</c:v>
                </c:pt>
                <c:pt idx="115">
                  <c:v>0.37813048333067589</c:v>
                </c:pt>
                <c:pt idx="116">
                  <c:v>0.31975047978694143</c:v>
                </c:pt>
                <c:pt idx="117">
                  <c:v>0.33949897154084835</c:v>
                </c:pt>
                <c:pt idx="118">
                  <c:v>0.31644975786925039</c:v>
                </c:pt>
                <c:pt idx="119">
                  <c:v>0.3647489564986609</c:v>
                </c:pt>
                <c:pt idx="120">
                  <c:v>0.34565230014149545</c:v>
                </c:pt>
                <c:pt idx="121">
                  <c:v>0.35796819760946536</c:v>
                </c:pt>
                <c:pt idx="122">
                  <c:v>0.38132899198520526</c:v>
                </c:pt>
                <c:pt idx="123">
                  <c:v>0.3527981378295888</c:v>
                </c:pt>
                <c:pt idx="124">
                  <c:v>0.34570628251300528</c:v>
                </c:pt>
                <c:pt idx="125">
                  <c:v>0.36812531816043681</c:v>
                </c:pt>
                <c:pt idx="126">
                  <c:v>0.35040771410401178</c:v>
                </c:pt>
                <c:pt idx="127">
                  <c:v>0.33488235018319001</c:v>
                </c:pt>
                <c:pt idx="128">
                  <c:v>0.42195905958778218</c:v>
                </c:pt>
                <c:pt idx="129">
                  <c:v>0.38328578570338118</c:v>
                </c:pt>
                <c:pt idx="130">
                  <c:v>0.37729922514302267</c:v>
                </c:pt>
                <c:pt idx="131">
                  <c:v>0.42024369005391149</c:v>
                </c:pt>
                <c:pt idx="132">
                  <c:v>0.35190130948802034</c:v>
                </c:pt>
                <c:pt idx="133">
                  <c:v>0.34475963177633823</c:v>
                </c:pt>
                <c:pt idx="134">
                  <c:v>0.34341811564901015</c:v>
                </c:pt>
                <c:pt idx="135">
                  <c:v>0.37139427791753804</c:v>
                </c:pt>
                <c:pt idx="136">
                  <c:v>0.35556819822934588</c:v>
                </c:pt>
                <c:pt idx="137">
                  <c:v>0.38153609720263104</c:v>
                </c:pt>
                <c:pt idx="138">
                  <c:v>0.4291840614032334</c:v>
                </c:pt>
                <c:pt idx="139">
                  <c:v>0.34757641703262665</c:v>
                </c:pt>
                <c:pt idx="140">
                  <c:v>0.38350393429836432</c:v>
                </c:pt>
                <c:pt idx="141">
                  <c:v>0.36591995591375698</c:v>
                </c:pt>
                <c:pt idx="142">
                  <c:v>0.32844970446263688</c:v>
                </c:pt>
                <c:pt idx="143">
                  <c:v>0.34728398222056789</c:v>
                </c:pt>
                <c:pt idx="144">
                  <c:v>0.35046356825991104</c:v>
                </c:pt>
                <c:pt idx="145">
                  <c:v>0.35247965572616885</c:v>
                </c:pt>
                <c:pt idx="146">
                  <c:v>0.37578712177265566</c:v>
                </c:pt>
                <c:pt idx="147">
                  <c:v>0.37987707328873027</c:v>
                </c:pt>
                <c:pt idx="148">
                  <c:v>0.41133085657963031</c:v>
                </c:pt>
                <c:pt idx="149">
                  <c:v>0.42226452952841381</c:v>
                </c:pt>
                <c:pt idx="150">
                  <c:v>0.35217336824264273</c:v>
                </c:pt>
                <c:pt idx="151">
                  <c:v>0.3422626427406199</c:v>
                </c:pt>
                <c:pt idx="152">
                  <c:v>0.33953955314799078</c:v>
                </c:pt>
                <c:pt idx="153">
                  <c:v>0.383060565018009</c:v>
                </c:pt>
                <c:pt idx="154">
                  <c:v>0.34652374306385841</c:v>
                </c:pt>
                <c:pt idx="155">
                  <c:v>0.38177824787108938</c:v>
                </c:pt>
                <c:pt idx="156">
                  <c:v>0.37447880100333958</c:v>
                </c:pt>
                <c:pt idx="157">
                  <c:v>0.43197299000978406</c:v>
                </c:pt>
                <c:pt idx="158">
                  <c:v>0.39489260679167876</c:v>
                </c:pt>
                <c:pt idx="159">
                  <c:v>0.41347449911532858</c:v>
                </c:pt>
                <c:pt idx="160">
                  <c:v>0.42347949014956227</c:v>
                </c:pt>
                <c:pt idx="161">
                  <c:v>0.36659730559829495</c:v>
                </c:pt>
                <c:pt idx="162">
                  <c:v>0.36403622402625946</c:v>
                </c:pt>
                <c:pt idx="163">
                  <c:v>0.31388827949322762</c:v>
                </c:pt>
                <c:pt idx="164">
                  <c:v>0.3224982363127184</c:v>
                </c:pt>
                <c:pt idx="165">
                  <c:v>0.38360652169180942</c:v>
                </c:pt>
                <c:pt idx="166">
                  <c:v>0.42181755759433248</c:v>
                </c:pt>
                <c:pt idx="167">
                  <c:v>0.39220329796826803</c:v>
                </c:pt>
                <c:pt idx="168">
                  <c:v>0.32049642079608337</c:v>
                </c:pt>
                <c:pt idx="169">
                  <c:v>0.32422963081379857</c:v>
                </c:pt>
                <c:pt idx="170">
                  <c:v>0.43521518218825017</c:v>
                </c:pt>
                <c:pt idx="171">
                  <c:v>0.39092935165721154</c:v>
                </c:pt>
                <c:pt idx="172">
                  <c:v>0.45145994157411196</c:v>
                </c:pt>
                <c:pt idx="173">
                  <c:v>0.42862866025503393</c:v>
                </c:pt>
                <c:pt idx="174">
                  <c:v>0.42597136307610844</c:v>
                </c:pt>
                <c:pt idx="175">
                  <c:v>0.31565273349596823</c:v>
                </c:pt>
                <c:pt idx="176">
                  <c:v>0.39806715887709432</c:v>
                </c:pt>
                <c:pt idx="177">
                  <c:v>0.42010532940280232</c:v>
                </c:pt>
                <c:pt idx="178">
                  <c:v>0.41273283512068781</c:v>
                </c:pt>
                <c:pt idx="179">
                  <c:v>0.45096652585782787</c:v>
                </c:pt>
                <c:pt idx="180">
                  <c:v>0.42241779889981279</c:v>
                </c:pt>
                <c:pt idx="181">
                  <c:v>0.40900123800294735</c:v>
                </c:pt>
                <c:pt idx="182">
                  <c:v>0.38935518677033087</c:v>
                </c:pt>
                <c:pt idx="183">
                  <c:v>0.35654590602066238</c:v>
                </c:pt>
                <c:pt idx="184">
                  <c:v>0.42760377902493707</c:v>
                </c:pt>
                <c:pt idx="185">
                  <c:v>0.33891562116016805</c:v>
                </c:pt>
                <c:pt idx="186">
                  <c:v>0.39402796336733825</c:v>
                </c:pt>
                <c:pt idx="187">
                  <c:v>0.34488436148768342</c:v>
                </c:pt>
                <c:pt idx="188">
                  <c:v>0.34543531595393356</c:v>
                </c:pt>
                <c:pt idx="189">
                  <c:v>0.40004245062510474</c:v>
                </c:pt>
                <c:pt idx="190">
                  <c:v>0.33010164551482946</c:v>
                </c:pt>
                <c:pt idx="191">
                  <c:v>0.31565540823951332</c:v>
                </c:pt>
                <c:pt idx="192">
                  <c:v>0.32707589741524962</c:v>
                </c:pt>
                <c:pt idx="193">
                  <c:v>0.31373124487400095</c:v>
                </c:pt>
                <c:pt idx="194">
                  <c:v>0.39215671881721065</c:v>
                </c:pt>
                <c:pt idx="195">
                  <c:v>0.35337300535852945</c:v>
                </c:pt>
                <c:pt idx="196">
                  <c:v>0.25312493770060462</c:v>
                </c:pt>
                <c:pt idx="197">
                  <c:v>0.29825119336020978</c:v>
                </c:pt>
                <c:pt idx="198">
                  <c:v>0.34314408573855032</c:v>
                </c:pt>
                <c:pt idx="199">
                  <c:v>0.42621619923997467</c:v>
                </c:pt>
                <c:pt idx="200">
                  <c:v>0.33329558745744348</c:v>
                </c:pt>
                <c:pt idx="201">
                  <c:v>0.37719628421792489</c:v>
                </c:pt>
                <c:pt idx="202">
                  <c:v>0.41367337641371321</c:v>
                </c:pt>
                <c:pt idx="203">
                  <c:v>0.3195135176104999</c:v>
                </c:pt>
                <c:pt idx="204">
                  <c:v>0.28182194269219762</c:v>
                </c:pt>
                <c:pt idx="205">
                  <c:v>0.38965453165889902</c:v>
                </c:pt>
                <c:pt idx="206">
                  <c:v>0.38779875640555833</c:v>
                </c:pt>
                <c:pt idx="207">
                  <c:v>0.42753209609963838</c:v>
                </c:pt>
                <c:pt idx="208">
                  <c:v>0.39442135808134032</c:v>
                </c:pt>
                <c:pt idx="209">
                  <c:v>0.32950710323324955</c:v>
                </c:pt>
                <c:pt idx="210">
                  <c:v>0.4082740675111548</c:v>
                </c:pt>
                <c:pt idx="211">
                  <c:v>0.31826522210964542</c:v>
                </c:pt>
                <c:pt idx="212">
                  <c:v>0.37343407638406539</c:v>
                </c:pt>
                <c:pt idx="213">
                  <c:v>0.3976298991078201</c:v>
                </c:pt>
                <c:pt idx="214">
                  <c:v>0.35868961780242287</c:v>
                </c:pt>
                <c:pt idx="215">
                  <c:v>0.31807323626777684</c:v>
                </c:pt>
                <c:pt idx="216">
                  <c:v>0.34336447526430408</c:v>
                </c:pt>
                <c:pt idx="217">
                  <c:v>0.32633796919802804</c:v>
                </c:pt>
                <c:pt idx="218">
                  <c:v>0.36695107486794293</c:v>
                </c:pt>
                <c:pt idx="219">
                  <c:v>0.27979235444756373</c:v>
                </c:pt>
                <c:pt idx="220">
                  <c:v>0.29074536641380061</c:v>
                </c:pt>
                <c:pt idx="221">
                  <c:v>0.27193983020799189</c:v>
                </c:pt>
                <c:pt idx="222">
                  <c:v>0.30996858297800239</c:v>
                </c:pt>
                <c:pt idx="223">
                  <c:v>0.34960204507134185</c:v>
                </c:pt>
                <c:pt idx="224">
                  <c:v>0.24630485997608784</c:v>
                </c:pt>
                <c:pt idx="225">
                  <c:v>0.30929441395383855</c:v>
                </c:pt>
                <c:pt idx="226">
                  <c:v>0.29293949946771081</c:v>
                </c:pt>
                <c:pt idx="227">
                  <c:v>0.34033328292533599</c:v>
                </c:pt>
                <c:pt idx="228">
                  <c:v>0.48315377119019481</c:v>
                </c:pt>
                <c:pt idx="229">
                  <c:v>0.51053108655139989</c:v>
                </c:pt>
                <c:pt idx="230">
                  <c:v>0.50573619679329596</c:v>
                </c:pt>
                <c:pt idx="231">
                  <c:v>0.40820407765096145</c:v>
                </c:pt>
                <c:pt idx="232">
                  <c:v>0.41242243856605681</c:v>
                </c:pt>
                <c:pt idx="233">
                  <c:v>0.3964310752213544</c:v>
                </c:pt>
                <c:pt idx="234">
                  <c:v>0.36728665591473336</c:v>
                </c:pt>
                <c:pt idx="235">
                  <c:v>0.3741125351902389</c:v>
                </c:pt>
                <c:pt idx="236">
                  <c:v>0.33504104642844978</c:v>
                </c:pt>
                <c:pt idx="237">
                  <c:v>0.42928732548923981</c:v>
                </c:pt>
                <c:pt idx="238">
                  <c:v>0.27413724143327861</c:v>
                </c:pt>
                <c:pt idx="239">
                  <c:v>0.32322384878272231</c:v>
                </c:pt>
              </c:numCache>
            </c:numRef>
          </c:val>
        </c:ser>
        <c:ser>
          <c:idx val="57"/>
          <c:order val="57"/>
          <c:tx>
            <c:strRef>
              <c:f>ratio_data_2!$A$59</c:f>
              <c:strCache>
                <c:ptCount val="1"/>
                <c:pt idx="0">
                  <c:v>570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ratio_data_2!$B$59:$IG$59</c:f>
              <c:numCache>
                <c:formatCode>General</c:formatCode>
                <c:ptCount val="240"/>
                <c:pt idx="0">
                  <c:v>0.17638399718237749</c:v>
                </c:pt>
                <c:pt idx="1">
                  <c:v>0.16923360268895182</c:v>
                </c:pt>
                <c:pt idx="2">
                  <c:v>0.14264752743791731</c:v>
                </c:pt>
                <c:pt idx="3">
                  <c:v>0.19397725427738671</c:v>
                </c:pt>
                <c:pt idx="4">
                  <c:v>0.19522389210019295</c:v>
                </c:pt>
                <c:pt idx="5">
                  <c:v>0.17678702395565538</c:v>
                </c:pt>
                <c:pt idx="6">
                  <c:v>0.2381813053620162</c:v>
                </c:pt>
                <c:pt idx="7">
                  <c:v>0.25238012795794651</c:v>
                </c:pt>
                <c:pt idx="8">
                  <c:v>0.19963061157615661</c:v>
                </c:pt>
                <c:pt idx="9">
                  <c:v>0.19539360715869242</c:v>
                </c:pt>
                <c:pt idx="10">
                  <c:v>0.20880382181412091</c:v>
                </c:pt>
                <c:pt idx="11">
                  <c:v>0.20577220422212394</c:v>
                </c:pt>
                <c:pt idx="12">
                  <c:v>0.22327077662385297</c:v>
                </c:pt>
                <c:pt idx="13">
                  <c:v>0.20540082857056471</c:v>
                </c:pt>
                <c:pt idx="14">
                  <c:v>0.20144830893261237</c:v>
                </c:pt>
                <c:pt idx="15">
                  <c:v>0.20527462849209971</c:v>
                </c:pt>
                <c:pt idx="16">
                  <c:v>0.16477538379070591</c:v>
                </c:pt>
                <c:pt idx="17">
                  <c:v>0.23210971807726771</c:v>
                </c:pt>
                <c:pt idx="18">
                  <c:v>0.28761382442651773</c:v>
                </c:pt>
                <c:pt idx="19">
                  <c:v>0.25554836128187486</c:v>
                </c:pt>
                <c:pt idx="20">
                  <c:v>0.21084792106279945</c:v>
                </c:pt>
                <c:pt idx="21">
                  <c:v>0.2206853447307949</c:v>
                </c:pt>
                <c:pt idx="22">
                  <c:v>0.26704860511071232</c:v>
                </c:pt>
                <c:pt idx="23">
                  <c:v>0.21371177076233747</c:v>
                </c:pt>
                <c:pt idx="24">
                  <c:v>0.26938748315837852</c:v>
                </c:pt>
                <c:pt idx="25">
                  <c:v>0.26027131497027189</c:v>
                </c:pt>
                <c:pt idx="26">
                  <c:v>0.24655591630075657</c:v>
                </c:pt>
                <c:pt idx="27">
                  <c:v>0.23717843214426307</c:v>
                </c:pt>
                <c:pt idx="28">
                  <c:v>0.23381867011628399</c:v>
                </c:pt>
                <c:pt idx="29">
                  <c:v>0.25924597060706472</c:v>
                </c:pt>
                <c:pt idx="30">
                  <c:v>0.2387916040931792</c:v>
                </c:pt>
                <c:pt idx="31">
                  <c:v>0.23640271718277062</c:v>
                </c:pt>
                <c:pt idx="32">
                  <c:v>0.23209660930311807</c:v>
                </c:pt>
                <c:pt idx="33">
                  <c:v>0.24668034261858487</c:v>
                </c:pt>
                <c:pt idx="34">
                  <c:v>0.23691498946502232</c:v>
                </c:pt>
                <c:pt idx="35">
                  <c:v>0.2358169641606187</c:v>
                </c:pt>
                <c:pt idx="36">
                  <c:v>0.237625911835538</c:v>
                </c:pt>
                <c:pt idx="37">
                  <c:v>0.23348334084526631</c:v>
                </c:pt>
                <c:pt idx="38">
                  <c:v>0.25913642308321072</c:v>
                </c:pt>
                <c:pt idx="39">
                  <c:v>0.21721884053253532</c:v>
                </c:pt>
                <c:pt idx="40">
                  <c:v>0.23680301293597514</c:v>
                </c:pt>
                <c:pt idx="41">
                  <c:v>0.27349466144525952</c:v>
                </c:pt>
                <c:pt idx="42">
                  <c:v>0.24376866596241406</c:v>
                </c:pt>
                <c:pt idx="43">
                  <c:v>0.23925284100376581</c:v>
                </c:pt>
                <c:pt idx="44">
                  <c:v>0.25400919829269131</c:v>
                </c:pt>
                <c:pt idx="45">
                  <c:v>0.24235140481762618</c:v>
                </c:pt>
                <c:pt idx="46">
                  <c:v>0.24979324625084495</c:v>
                </c:pt>
                <c:pt idx="47">
                  <c:v>0.28395141973302518</c:v>
                </c:pt>
                <c:pt idx="48">
                  <c:v>0.28225498896670831</c:v>
                </c:pt>
                <c:pt idx="49">
                  <c:v>0.22854265347822075</c:v>
                </c:pt>
                <c:pt idx="50">
                  <c:v>0.28710033076074981</c:v>
                </c:pt>
                <c:pt idx="51">
                  <c:v>0.28832369118839496</c:v>
                </c:pt>
                <c:pt idx="52">
                  <c:v>0.28460607860281284</c:v>
                </c:pt>
                <c:pt idx="53">
                  <c:v>0.30033599939595723</c:v>
                </c:pt>
                <c:pt idx="54">
                  <c:v>0.28507351374387446</c:v>
                </c:pt>
                <c:pt idx="55">
                  <c:v>0.26874315528463683</c:v>
                </c:pt>
                <c:pt idx="56">
                  <c:v>0.29721448758460411</c:v>
                </c:pt>
                <c:pt idx="57">
                  <c:v>0.31298640076246059</c:v>
                </c:pt>
                <c:pt idx="58">
                  <c:v>0.31560857731539277</c:v>
                </c:pt>
                <c:pt idx="59">
                  <c:v>0.26791180546806098</c:v>
                </c:pt>
                <c:pt idx="60">
                  <c:v>0.34057629391802702</c:v>
                </c:pt>
                <c:pt idx="61">
                  <c:v>0.32260432747435003</c:v>
                </c:pt>
                <c:pt idx="62">
                  <c:v>0.26131541956784754</c:v>
                </c:pt>
                <c:pt idx="63">
                  <c:v>0.33189220034516748</c:v>
                </c:pt>
                <c:pt idx="64">
                  <c:v>0.31190248980654223</c:v>
                </c:pt>
                <c:pt idx="65">
                  <c:v>0.29222457607937996</c:v>
                </c:pt>
                <c:pt idx="66">
                  <c:v>0.33931833082085244</c:v>
                </c:pt>
                <c:pt idx="67">
                  <c:v>0.45619919921640056</c:v>
                </c:pt>
                <c:pt idx="68">
                  <c:v>0.43239839799554819</c:v>
                </c:pt>
                <c:pt idx="69">
                  <c:v>0.37875573321960354</c:v>
                </c:pt>
                <c:pt idx="70">
                  <c:v>0.36230595422402662</c:v>
                </c:pt>
                <c:pt idx="71">
                  <c:v>0.34416777821966243</c:v>
                </c:pt>
                <c:pt idx="72">
                  <c:v>0.33211771890166242</c:v>
                </c:pt>
                <c:pt idx="73">
                  <c:v>0.30851820614038172</c:v>
                </c:pt>
                <c:pt idx="74">
                  <c:v>0.35404449320873232</c:v>
                </c:pt>
                <c:pt idx="75">
                  <c:v>0.36546672157083804</c:v>
                </c:pt>
                <c:pt idx="76">
                  <c:v>0.32454845864831833</c:v>
                </c:pt>
                <c:pt idx="77">
                  <c:v>0.33932371933235472</c:v>
                </c:pt>
                <c:pt idx="78">
                  <c:v>0.31278552649426183</c:v>
                </c:pt>
                <c:pt idx="79">
                  <c:v>0.34404428213947885</c:v>
                </c:pt>
                <c:pt idx="80">
                  <c:v>0.3307041592310499</c:v>
                </c:pt>
                <c:pt idx="81">
                  <c:v>0.3125239394809925</c:v>
                </c:pt>
                <c:pt idx="82">
                  <c:v>0.30311071882748553</c:v>
                </c:pt>
                <c:pt idx="83">
                  <c:v>0.31769342209651275</c:v>
                </c:pt>
                <c:pt idx="84">
                  <c:v>0.29846566969057298</c:v>
                </c:pt>
                <c:pt idx="85">
                  <c:v>0.32180652724618991</c:v>
                </c:pt>
                <c:pt idx="86">
                  <c:v>0.29479981910410447</c:v>
                </c:pt>
                <c:pt idx="87">
                  <c:v>0.33947246191172825</c:v>
                </c:pt>
                <c:pt idx="88">
                  <c:v>0.32749741035161084</c:v>
                </c:pt>
                <c:pt idx="89">
                  <c:v>0.32107510361583597</c:v>
                </c:pt>
                <c:pt idx="90">
                  <c:v>0.33773689659829242</c:v>
                </c:pt>
                <c:pt idx="91">
                  <c:v>0.35382993776802407</c:v>
                </c:pt>
                <c:pt idx="92">
                  <c:v>0.35573882636868381</c:v>
                </c:pt>
                <c:pt idx="93">
                  <c:v>0.33663543112534389</c:v>
                </c:pt>
                <c:pt idx="94">
                  <c:v>0.33842562031885509</c:v>
                </c:pt>
                <c:pt idx="95">
                  <c:v>0.35321254242953376</c:v>
                </c:pt>
                <c:pt idx="96">
                  <c:v>0.3719108810920278</c:v>
                </c:pt>
                <c:pt idx="97">
                  <c:v>0.35645613965246192</c:v>
                </c:pt>
                <c:pt idx="98">
                  <c:v>0.36448582033638482</c:v>
                </c:pt>
                <c:pt idx="99">
                  <c:v>0.37455088599929109</c:v>
                </c:pt>
                <c:pt idx="100">
                  <c:v>0.30850702866709101</c:v>
                </c:pt>
                <c:pt idx="101">
                  <c:v>0.33327255181390814</c:v>
                </c:pt>
                <c:pt idx="102">
                  <c:v>0.32160568889287477</c:v>
                </c:pt>
                <c:pt idx="103">
                  <c:v>0.34265063920394351</c:v>
                </c:pt>
                <c:pt idx="104">
                  <c:v>0.35476766109717683</c:v>
                </c:pt>
                <c:pt idx="105">
                  <c:v>0.33754426969744505</c:v>
                </c:pt>
                <c:pt idx="106">
                  <c:v>0.31837505516162062</c:v>
                </c:pt>
                <c:pt idx="107">
                  <c:v>0.35667878045173146</c:v>
                </c:pt>
                <c:pt idx="108">
                  <c:v>0.37595871552247095</c:v>
                </c:pt>
                <c:pt idx="109">
                  <c:v>0.35213196019114318</c:v>
                </c:pt>
                <c:pt idx="110">
                  <c:v>0.33565722337753895</c:v>
                </c:pt>
                <c:pt idx="111">
                  <c:v>0.31867632413905023</c:v>
                </c:pt>
                <c:pt idx="112">
                  <c:v>0.33099975888918831</c:v>
                </c:pt>
                <c:pt idx="113">
                  <c:v>0.3471098121868928</c:v>
                </c:pt>
                <c:pt idx="114">
                  <c:v>0.34293680573064306</c:v>
                </c:pt>
                <c:pt idx="115">
                  <c:v>0.39752176516652166</c:v>
                </c:pt>
                <c:pt idx="116">
                  <c:v>0.33717515376516882</c:v>
                </c:pt>
                <c:pt idx="117">
                  <c:v>0.3162416009718198</c:v>
                </c:pt>
                <c:pt idx="118">
                  <c:v>0.34116375226385282</c:v>
                </c:pt>
                <c:pt idx="119">
                  <c:v>0.33151654265772657</c:v>
                </c:pt>
                <c:pt idx="120">
                  <c:v>0.35049282210959931</c:v>
                </c:pt>
                <c:pt idx="121">
                  <c:v>0.35454470314467129</c:v>
                </c:pt>
                <c:pt idx="122">
                  <c:v>0.36149629462922234</c:v>
                </c:pt>
                <c:pt idx="123">
                  <c:v>0.40840817949822739</c:v>
                </c:pt>
                <c:pt idx="124">
                  <c:v>0.35521659875616551</c:v>
                </c:pt>
                <c:pt idx="125">
                  <c:v>0.37595297968307301</c:v>
                </c:pt>
                <c:pt idx="126">
                  <c:v>0.37400384442575157</c:v>
                </c:pt>
                <c:pt idx="127">
                  <c:v>0.34912730936270514</c:v>
                </c:pt>
                <c:pt idx="128">
                  <c:v>0.41757782640047286</c:v>
                </c:pt>
                <c:pt idx="129">
                  <c:v>0.40512560936662084</c:v>
                </c:pt>
                <c:pt idx="130">
                  <c:v>0.41258622532713807</c:v>
                </c:pt>
                <c:pt idx="131">
                  <c:v>0.43664858649736332</c:v>
                </c:pt>
                <c:pt idx="132">
                  <c:v>0.35974566049420498</c:v>
                </c:pt>
                <c:pt idx="133">
                  <c:v>0.33976919969576064</c:v>
                </c:pt>
                <c:pt idx="134">
                  <c:v>0.33066961668500439</c:v>
                </c:pt>
                <c:pt idx="135">
                  <c:v>0.31568805980552794</c:v>
                </c:pt>
                <c:pt idx="136">
                  <c:v>0.30876422785347274</c:v>
                </c:pt>
                <c:pt idx="137">
                  <c:v>0.37747751445824956</c:v>
                </c:pt>
                <c:pt idx="138">
                  <c:v>0.37859268866369217</c:v>
                </c:pt>
                <c:pt idx="139">
                  <c:v>0.35823638054922685</c:v>
                </c:pt>
                <c:pt idx="140">
                  <c:v>0.38325282605447991</c:v>
                </c:pt>
                <c:pt idx="141">
                  <c:v>0.34813715822501123</c:v>
                </c:pt>
                <c:pt idx="142">
                  <c:v>0.3135256788338659</c:v>
                </c:pt>
                <c:pt idx="143">
                  <c:v>0.33573635614030312</c:v>
                </c:pt>
                <c:pt idx="144">
                  <c:v>0.33537096810599853</c:v>
                </c:pt>
                <c:pt idx="145">
                  <c:v>0.35326091521200575</c:v>
                </c:pt>
                <c:pt idx="146">
                  <c:v>0.40010784825798462</c:v>
                </c:pt>
                <c:pt idx="147">
                  <c:v>0.37155232685165013</c:v>
                </c:pt>
                <c:pt idx="148">
                  <c:v>0.39934447246361138</c:v>
                </c:pt>
                <c:pt idx="149">
                  <c:v>0.43399557538622224</c:v>
                </c:pt>
                <c:pt idx="150">
                  <c:v>0.36880033008974417</c:v>
                </c:pt>
                <c:pt idx="151">
                  <c:v>0.3680130215637778</c:v>
                </c:pt>
                <c:pt idx="152">
                  <c:v>0.37534210715477462</c:v>
                </c:pt>
                <c:pt idx="153">
                  <c:v>0.38376380219810718</c:v>
                </c:pt>
                <c:pt idx="154">
                  <c:v>0.40178241679052384</c:v>
                </c:pt>
                <c:pt idx="155">
                  <c:v>0.41605558380982627</c:v>
                </c:pt>
                <c:pt idx="156">
                  <c:v>0.39198643928965737</c:v>
                </c:pt>
                <c:pt idx="157">
                  <c:v>0.39164465533765108</c:v>
                </c:pt>
                <c:pt idx="158">
                  <c:v>0.36088423275340648</c:v>
                </c:pt>
                <c:pt idx="159">
                  <c:v>0.38922715829075782</c:v>
                </c:pt>
                <c:pt idx="160">
                  <c:v>0.40502896105887892</c:v>
                </c:pt>
                <c:pt idx="161">
                  <c:v>0.37025139595728845</c:v>
                </c:pt>
                <c:pt idx="162">
                  <c:v>0.30458019821994292</c:v>
                </c:pt>
                <c:pt idx="163">
                  <c:v>0.38570240060277738</c:v>
                </c:pt>
                <c:pt idx="164">
                  <c:v>0.38103743918462041</c:v>
                </c:pt>
                <c:pt idx="165">
                  <c:v>0.34731912275916532</c:v>
                </c:pt>
                <c:pt idx="166">
                  <c:v>0.35230995777157692</c:v>
                </c:pt>
                <c:pt idx="167">
                  <c:v>0.36805629800690431</c:v>
                </c:pt>
                <c:pt idx="168">
                  <c:v>0.3703785498697495</c:v>
                </c:pt>
                <c:pt idx="169">
                  <c:v>0.35850305706603219</c:v>
                </c:pt>
                <c:pt idx="170">
                  <c:v>0.45987926991025341</c:v>
                </c:pt>
                <c:pt idx="171">
                  <c:v>0.39992949633304437</c:v>
                </c:pt>
                <c:pt idx="172">
                  <c:v>0.40371242565089338</c:v>
                </c:pt>
                <c:pt idx="173">
                  <c:v>0.40096222367454337</c:v>
                </c:pt>
                <c:pt idx="174">
                  <c:v>0.48937600294636108</c:v>
                </c:pt>
                <c:pt idx="175">
                  <c:v>0.42662297653055586</c:v>
                </c:pt>
                <c:pt idx="176">
                  <c:v>0.3745296459546032</c:v>
                </c:pt>
                <c:pt idx="177">
                  <c:v>0.49901860480633431</c:v>
                </c:pt>
                <c:pt idx="178">
                  <c:v>0.36522168286599482</c:v>
                </c:pt>
                <c:pt idx="179">
                  <c:v>0.37899535296624531</c:v>
                </c:pt>
                <c:pt idx="180">
                  <c:v>0.32677048726467484</c:v>
                </c:pt>
                <c:pt idx="181">
                  <c:v>0.40079210189419728</c:v>
                </c:pt>
                <c:pt idx="182">
                  <c:v>0.36887068732971151</c:v>
                </c:pt>
                <c:pt idx="183">
                  <c:v>0.33740642932843601</c:v>
                </c:pt>
                <c:pt idx="184">
                  <c:v>0.36702037433882245</c:v>
                </c:pt>
                <c:pt idx="185">
                  <c:v>0.37052651161263861</c:v>
                </c:pt>
                <c:pt idx="186">
                  <c:v>0.35200496575898305</c:v>
                </c:pt>
                <c:pt idx="187">
                  <c:v>0.43891657541871792</c:v>
                </c:pt>
                <c:pt idx="188">
                  <c:v>0.40601951214197785</c:v>
                </c:pt>
                <c:pt idx="189">
                  <c:v>0.40416234198961648</c:v>
                </c:pt>
                <c:pt idx="190">
                  <c:v>0.36879962315417231</c:v>
                </c:pt>
                <c:pt idx="191">
                  <c:v>0.39092529432380979</c:v>
                </c:pt>
                <c:pt idx="192">
                  <c:v>0.35569162672589927</c:v>
                </c:pt>
                <c:pt idx="193">
                  <c:v>0.32428922501817181</c:v>
                </c:pt>
                <c:pt idx="194">
                  <c:v>0.34994685786092666</c:v>
                </c:pt>
                <c:pt idx="195">
                  <c:v>0.38950740468438239</c:v>
                </c:pt>
                <c:pt idx="196">
                  <c:v>0.33965504022312576</c:v>
                </c:pt>
                <c:pt idx="197">
                  <c:v>0.41074669915707346</c:v>
                </c:pt>
                <c:pt idx="198">
                  <c:v>0.38938539636772479</c:v>
                </c:pt>
                <c:pt idx="199">
                  <c:v>0.39528212131410773</c:v>
                </c:pt>
                <c:pt idx="200">
                  <c:v>0.33343094508353582</c:v>
                </c:pt>
                <c:pt idx="201">
                  <c:v>0.28046763860772334</c:v>
                </c:pt>
                <c:pt idx="202">
                  <c:v>0.31113807314890074</c:v>
                </c:pt>
                <c:pt idx="203">
                  <c:v>0.36403125071318215</c:v>
                </c:pt>
                <c:pt idx="204">
                  <c:v>0.37452065777101873</c:v>
                </c:pt>
                <c:pt idx="205">
                  <c:v>0.4090153578175218</c:v>
                </c:pt>
                <c:pt idx="206">
                  <c:v>0.41871032377960438</c:v>
                </c:pt>
                <c:pt idx="207">
                  <c:v>0.35264066209327632</c:v>
                </c:pt>
                <c:pt idx="208">
                  <c:v>0.46524146416487289</c:v>
                </c:pt>
                <c:pt idx="209">
                  <c:v>0.40344338269703972</c:v>
                </c:pt>
                <c:pt idx="210">
                  <c:v>0.36170233387609535</c:v>
                </c:pt>
                <c:pt idx="211">
                  <c:v>0.31260334701239162</c:v>
                </c:pt>
                <c:pt idx="212">
                  <c:v>0.30677686552883693</c:v>
                </c:pt>
                <c:pt idx="213">
                  <c:v>0.28001522796019401</c:v>
                </c:pt>
                <c:pt idx="214">
                  <c:v>0.32286528597046243</c:v>
                </c:pt>
                <c:pt idx="215">
                  <c:v>0.37564902132901207</c:v>
                </c:pt>
                <c:pt idx="216">
                  <c:v>0.34678874419855032</c:v>
                </c:pt>
                <c:pt idx="217">
                  <c:v>0.3457677590057518</c:v>
                </c:pt>
                <c:pt idx="218">
                  <c:v>0.34728084882682847</c:v>
                </c:pt>
                <c:pt idx="219">
                  <c:v>0.36766510700314492</c:v>
                </c:pt>
                <c:pt idx="220">
                  <c:v>0.37029187761981253</c:v>
                </c:pt>
                <c:pt idx="221">
                  <c:v>0.31263596666593207</c:v>
                </c:pt>
                <c:pt idx="222">
                  <c:v>0.27925765403531844</c:v>
                </c:pt>
                <c:pt idx="223">
                  <c:v>0.3067275320777168</c:v>
                </c:pt>
                <c:pt idx="224">
                  <c:v>0.37943094561901825</c:v>
                </c:pt>
                <c:pt idx="225">
                  <c:v>0.37515382317521145</c:v>
                </c:pt>
                <c:pt idx="226">
                  <c:v>0.37399148200295684</c:v>
                </c:pt>
                <c:pt idx="227">
                  <c:v>0.36441385064664217</c:v>
                </c:pt>
                <c:pt idx="228">
                  <c:v>0.38318671828687373</c:v>
                </c:pt>
                <c:pt idx="229">
                  <c:v>0.39834227926445986</c:v>
                </c:pt>
                <c:pt idx="230">
                  <c:v>0.44112933146756217</c:v>
                </c:pt>
                <c:pt idx="231">
                  <c:v>0.55727864125330062</c:v>
                </c:pt>
                <c:pt idx="232">
                  <c:v>0.46812671348871132</c:v>
                </c:pt>
                <c:pt idx="233">
                  <c:v>0.32779485632021332</c:v>
                </c:pt>
                <c:pt idx="234">
                  <c:v>0.41865101020813678</c:v>
                </c:pt>
                <c:pt idx="235">
                  <c:v>0.35631716291269955</c:v>
                </c:pt>
                <c:pt idx="236">
                  <c:v>0.34489879743513685</c:v>
                </c:pt>
                <c:pt idx="237">
                  <c:v>0.36434178553039281</c:v>
                </c:pt>
                <c:pt idx="238">
                  <c:v>0.39251801676409714</c:v>
                </c:pt>
                <c:pt idx="239">
                  <c:v>0.45389243332320689</c:v>
                </c:pt>
              </c:numCache>
            </c:numRef>
          </c:val>
        </c:ser>
        <c:ser>
          <c:idx val="58"/>
          <c:order val="58"/>
          <c:tx>
            <c:strRef>
              <c:f>ratio_data_2!$A$60</c:f>
              <c:strCache>
                <c:ptCount val="1"/>
                <c:pt idx="0">
                  <c:v>580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ratio_data_2!$B$60:$IG$60</c:f>
              <c:numCache>
                <c:formatCode>General</c:formatCode>
                <c:ptCount val="240"/>
                <c:pt idx="0">
                  <c:v>0.17282766703959937</c:v>
                </c:pt>
                <c:pt idx="1">
                  <c:v>0.17586703872926349</c:v>
                </c:pt>
                <c:pt idx="2">
                  <c:v>0.2056232170704804</c:v>
                </c:pt>
                <c:pt idx="3">
                  <c:v>0.19238057972348785</c:v>
                </c:pt>
                <c:pt idx="4">
                  <c:v>0.20883311552329545</c:v>
                </c:pt>
                <c:pt idx="5">
                  <c:v>0.20593201975596484</c:v>
                </c:pt>
                <c:pt idx="6">
                  <c:v>0.21697113990507172</c:v>
                </c:pt>
                <c:pt idx="7">
                  <c:v>0.22275729367101774</c:v>
                </c:pt>
                <c:pt idx="8">
                  <c:v>0.2334188007543998</c:v>
                </c:pt>
                <c:pt idx="9">
                  <c:v>0.21148759548008358</c:v>
                </c:pt>
                <c:pt idx="10">
                  <c:v>0.23752347045770444</c:v>
                </c:pt>
                <c:pt idx="11">
                  <c:v>0.22636733500621267</c:v>
                </c:pt>
                <c:pt idx="12">
                  <c:v>0.25820185264629636</c:v>
                </c:pt>
                <c:pt idx="13">
                  <c:v>0.22591027647365675</c:v>
                </c:pt>
                <c:pt idx="14">
                  <c:v>0.22177915999507331</c:v>
                </c:pt>
                <c:pt idx="15">
                  <c:v>0.17841578574313907</c:v>
                </c:pt>
                <c:pt idx="16">
                  <c:v>0.1458083785516584</c:v>
                </c:pt>
                <c:pt idx="17">
                  <c:v>0.17001898541919852</c:v>
                </c:pt>
                <c:pt idx="18">
                  <c:v>0.2349126492289062</c:v>
                </c:pt>
                <c:pt idx="19">
                  <c:v>0.24237288135593221</c:v>
                </c:pt>
                <c:pt idx="20">
                  <c:v>0.20044974075453348</c:v>
                </c:pt>
                <c:pt idx="21">
                  <c:v>0.23301677471578383</c:v>
                </c:pt>
                <c:pt idx="22">
                  <c:v>0.22974783851476643</c:v>
                </c:pt>
                <c:pt idx="23">
                  <c:v>0.22177217978848415</c:v>
                </c:pt>
                <c:pt idx="24">
                  <c:v>0.25486088668214063</c:v>
                </c:pt>
                <c:pt idx="25">
                  <c:v>0.19396526325622873</c:v>
                </c:pt>
                <c:pt idx="26">
                  <c:v>0.2000819316256075</c:v>
                </c:pt>
                <c:pt idx="27">
                  <c:v>0.20522922216692563</c:v>
                </c:pt>
                <c:pt idx="28">
                  <c:v>0.22365036542194816</c:v>
                </c:pt>
                <c:pt idx="29">
                  <c:v>0.20831133382501982</c:v>
                </c:pt>
                <c:pt idx="30">
                  <c:v>0.23864570052415354</c:v>
                </c:pt>
                <c:pt idx="31">
                  <c:v>0.2339245802442218</c:v>
                </c:pt>
                <c:pt idx="32">
                  <c:v>0.24547898852898664</c:v>
                </c:pt>
                <c:pt idx="33">
                  <c:v>0.24867102333724811</c:v>
                </c:pt>
                <c:pt idx="34">
                  <c:v>0.22723094225221271</c:v>
                </c:pt>
                <c:pt idx="35">
                  <c:v>0.27424487021538735</c:v>
                </c:pt>
                <c:pt idx="36">
                  <c:v>0.28506727929110631</c:v>
                </c:pt>
                <c:pt idx="37">
                  <c:v>0.27367285282693127</c:v>
                </c:pt>
                <c:pt idx="38">
                  <c:v>0.24514820654058292</c:v>
                </c:pt>
                <c:pt idx="39">
                  <c:v>0.23728453594856139</c:v>
                </c:pt>
                <c:pt idx="40">
                  <c:v>0.21022839736256996</c:v>
                </c:pt>
                <c:pt idx="41">
                  <c:v>0.25008428010193245</c:v>
                </c:pt>
                <c:pt idx="42">
                  <c:v>0.22224430636353429</c:v>
                </c:pt>
                <c:pt idx="43">
                  <c:v>0.22390613426705291</c:v>
                </c:pt>
                <c:pt idx="44">
                  <c:v>0.24084107193667709</c:v>
                </c:pt>
                <c:pt idx="45">
                  <c:v>0.24598236890279562</c:v>
                </c:pt>
                <c:pt idx="46">
                  <c:v>0.24103147468449929</c:v>
                </c:pt>
                <c:pt idx="47">
                  <c:v>0.25216731192590908</c:v>
                </c:pt>
                <c:pt idx="48">
                  <c:v>0.23411144985838786</c:v>
                </c:pt>
                <c:pt idx="49">
                  <c:v>0.25541961086783438</c:v>
                </c:pt>
                <c:pt idx="50">
                  <c:v>0.27499332459462084</c:v>
                </c:pt>
                <c:pt idx="51">
                  <c:v>0.2904306246822963</c:v>
                </c:pt>
                <c:pt idx="52">
                  <c:v>0.27610260635760514</c:v>
                </c:pt>
                <c:pt idx="53">
                  <c:v>0.25639642190482254</c:v>
                </c:pt>
                <c:pt idx="54">
                  <c:v>0.28077116963101778</c:v>
                </c:pt>
                <c:pt idx="55">
                  <c:v>0.28634480700255838</c:v>
                </c:pt>
                <c:pt idx="56">
                  <c:v>0.31400971595596344</c:v>
                </c:pt>
                <c:pt idx="57">
                  <c:v>0.26435564910718351</c:v>
                </c:pt>
                <c:pt idx="58">
                  <c:v>0.2747377717257235</c:v>
                </c:pt>
                <c:pt idx="59">
                  <c:v>0.27614903001258073</c:v>
                </c:pt>
                <c:pt idx="60">
                  <c:v>0.30215318319494827</c:v>
                </c:pt>
                <c:pt idx="61">
                  <c:v>0.3076631474351012</c:v>
                </c:pt>
                <c:pt idx="62">
                  <c:v>0.32944819428014843</c:v>
                </c:pt>
                <c:pt idx="63">
                  <c:v>0.34122319778188537</c:v>
                </c:pt>
                <c:pt idx="64">
                  <c:v>0.32166508773281804</c:v>
                </c:pt>
                <c:pt idx="65">
                  <c:v>0.33695458593054467</c:v>
                </c:pt>
                <c:pt idx="66">
                  <c:v>0.30127057661355588</c:v>
                </c:pt>
                <c:pt idx="67">
                  <c:v>0.43847826086956676</c:v>
                </c:pt>
                <c:pt idx="68">
                  <c:v>0.41233787081032491</c:v>
                </c:pt>
                <c:pt idx="69">
                  <c:v>0.38095202636037068</c:v>
                </c:pt>
                <c:pt idx="70">
                  <c:v>0.34775899048066788</c:v>
                </c:pt>
                <c:pt idx="71">
                  <c:v>0.36600888743814841</c:v>
                </c:pt>
                <c:pt idx="72">
                  <c:v>0.31602458831151298</c:v>
                </c:pt>
                <c:pt idx="73">
                  <c:v>0.31506811458130352</c:v>
                </c:pt>
                <c:pt idx="74">
                  <c:v>0.31030862935078657</c:v>
                </c:pt>
                <c:pt idx="75">
                  <c:v>0.29117897839833962</c:v>
                </c:pt>
                <c:pt idx="76">
                  <c:v>0.29242798126561592</c:v>
                </c:pt>
                <c:pt idx="77">
                  <c:v>0.31766246429442135</c:v>
                </c:pt>
                <c:pt idx="78">
                  <c:v>0.36157521229464346</c:v>
                </c:pt>
                <c:pt idx="79">
                  <c:v>0.32439594081988693</c:v>
                </c:pt>
                <c:pt idx="80">
                  <c:v>0.32292830020102825</c:v>
                </c:pt>
                <c:pt idx="81">
                  <c:v>0.33309253054666382</c:v>
                </c:pt>
                <c:pt idx="82">
                  <c:v>0.30263391807499757</c:v>
                </c:pt>
                <c:pt idx="83">
                  <c:v>0.31699064303510982</c:v>
                </c:pt>
                <c:pt idx="84">
                  <c:v>0.30920786210215634</c:v>
                </c:pt>
                <c:pt idx="85">
                  <c:v>0.31823721086546747</c:v>
                </c:pt>
                <c:pt idx="86">
                  <c:v>0.32908121233144089</c:v>
                </c:pt>
                <c:pt idx="87">
                  <c:v>0.32859171137780147</c:v>
                </c:pt>
                <c:pt idx="88">
                  <c:v>0.35078814033504141</c:v>
                </c:pt>
                <c:pt idx="89">
                  <c:v>0.30861456483126193</c:v>
                </c:pt>
                <c:pt idx="90">
                  <c:v>0.34575264003532313</c:v>
                </c:pt>
                <c:pt idx="91">
                  <c:v>0.34024539541835375</c:v>
                </c:pt>
                <c:pt idx="92">
                  <c:v>0.35299336019934602</c:v>
                </c:pt>
                <c:pt idx="93">
                  <c:v>0.33398050882591773</c:v>
                </c:pt>
                <c:pt idx="94">
                  <c:v>0.33818437472537216</c:v>
                </c:pt>
                <c:pt idx="95">
                  <c:v>0.33021767713659655</c:v>
                </c:pt>
                <c:pt idx="96">
                  <c:v>0.32905757455409862</c:v>
                </c:pt>
                <c:pt idx="97">
                  <c:v>0.3385975356019974</c:v>
                </c:pt>
                <c:pt idx="98">
                  <c:v>0.33978602068841207</c:v>
                </c:pt>
                <c:pt idx="99">
                  <c:v>0.34628610016082417</c:v>
                </c:pt>
                <c:pt idx="100">
                  <c:v>0.33661231523254642</c:v>
                </c:pt>
                <c:pt idx="101">
                  <c:v>0.32115850801015988</c:v>
                </c:pt>
                <c:pt idx="102">
                  <c:v>0.27426708397026334</c:v>
                </c:pt>
                <c:pt idx="103">
                  <c:v>0.31077459322505646</c:v>
                </c:pt>
                <c:pt idx="104">
                  <c:v>0.32244355909694605</c:v>
                </c:pt>
                <c:pt idx="105">
                  <c:v>0.35574505112029575</c:v>
                </c:pt>
                <c:pt idx="106">
                  <c:v>0.33868610628750345</c:v>
                </c:pt>
                <c:pt idx="107">
                  <c:v>0.3525548614448194</c:v>
                </c:pt>
                <c:pt idx="108">
                  <c:v>0.37855029424882325</c:v>
                </c:pt>
                <c:pt idx="109">
                  <c:v>0.36828961993157938</c:v>
                </c:pt>
                <c:pt idx="110">
                  <c:v>0.3268006272348225</c:v>
                </c:pt>
                <c:pt idx="111">
                  <c:v>0.31054690344359581</c:v>
                </c:pt>
                <c:pt idx="112">
                  <c:v>0.33719027513183347</c:v>
                </c:pt>
                <c:pt idx="113">
                  <c:v>0.31738801448222498</c:v>
                </c:pt>
                <c:pt idx="114">
                  <c:v>0.32853140527726515</c:v>
                </c:pt>
                <c:pt idx="115">
                  <c:v>0.35773125976014214</c:v>
                </c:pt>
                <c:pt idx="116">
                  <c:v>0.31747685623713418</c:v>
                </c:pt>
                <c:pt idx="117">
                  <c:v>0.35341063519227012</c:v>
                </c:pt>
                <c:pt idx="118">
                  <c:v>0.34295021392454395</c:v>
                </c:pt>
                <c:pt idx="119">
                  <c:v>0.34647958859754996</c:v>
                </c:pt>
                <c:pt idx="120">
                  <c:v>0.33270074724232063</c:v>
                </c:pt>
                <c:pt idx="121">
                  <c:v>0.35743098510975208</c:v>
                </c:pt>
                <c:pt idx="122">
                  <c:v>0.38722611722065836</c:v>
                </c:pt>
                <c:pt idx="123">
                  <c:v>0.35236939281416246</c:v>
                </c:pt>
                <c:pt idx="124">
                  <c:v>0.36448543775680292</c:v>
                </c:pt>
                <c:pt idx="125">
                  <c:v>0.37773037628377498</c:v>
                </c:pt>
                <c:pt idx="126">
                  <c:v>0.35634446586757018</c:v>
                </c:pt>
                <c:pt idx="127">
                  <c:v>0.35612774749548032</c:v>
                </c:pt>
                <c:pt idx="128">
                  <c:v>0.43426581822547738</c:v>
                </c:pt>
                <c:pt idx="129">
                  <c:v>0.42929954416075067</c:v>
                </c:pt>
                <c:pt idx="130">
                  <c:v>0.40614520953409805</c:v>
                </c:pt>
                <c:pt idx="131">
                  <c:v>0.38649335070241697</c:v>
                </c:pt>
                <c:pt idx="132">
                  <c:v>0.31901062184481743</c:v>
                </c:pt>
                <c:pt idx="133">
                  <c:v>0.26647747617342582</c:v>
                </c:pt>
                <c:pt idx="134">
                  <c:v>0.32681424153567706</c:v>
                </c:pt>
                <c:pt idx="135">
                  <c:v>0.33002313229669517</c:v>
                </c:pt>
                <c:pt idx="136">
                  <c:v>0.32864719972624673</c:v>
                </c:pt>
                <c:pt idx="137">
                  <c:v>0.36693396226415187</c:v>
                </c:pt>
                <c:pt idx="138">
                  <c:v>0.36187577811592275</c:v>
                </c:pt>
                <c:pt idx="139">
                  <c:v>0.40528800977259932</c:v>
                </c:pt>
                <c:pt idx="140">
                  <c:v>0.37597135308023932</c:v>
                </c:pt>
                <c:pt idx="141">
                  <c:v>0.37545130241636926</c:v>
                </c:pt>
                <c:pt idx="142">
                  <c:v>0.33712099860900346</c:v>
                </c:pt>
                <c:pt idx="143">
                  <c:v>0.33395197529597243</c:v>
                </c:pt>
                <c:pt idx="144">
                  <c:v>0.35264188133561092</c:v>
                </c:pt>
                <c:pt idx="145">
                  <c:v>0.35420305676855879</c:v>
                </c:pt>
                <c:pt idx="146">
                  <c:v>0.3649722614484579</c:v>
                </c:pt>
                <c:pt idx="147">
                  <c:v>0.39409002323251291</c:v>
                </c:pt>
                <c:pt idx="148">
                  <c:v>0.40843793172667081</c:v>
                </c:pt>
                <c:pt idx="149">
                  <c:v>0.3728019189962179</c:v>
                </c:pt>
                <c:pt idx="150">
                  <c:v>0.28087566557810756</c:v>
                </c:pt>
                <c:pt idx="151">
                  <c:v>0.3243204171722141</c:v>
                </c:pt>
                <c:pt idx="152">
                  <c:v>0.43470105315359903</c:v>
                </c:pt>
                <c:pt idx="153">
                  <c:v>0.43796865274589974</c:v>
                </c:pt>
                <c:pt idx="154">
                  <c:v>0.36572605565831534</c:v>
                </c:pt>
                <c:pt idx="155">
                  <c:v>0.38061723573194439</c:v>
                </c:pt>
                <c:pt idx="156">
                  <c:v>0.39277664810199481</c:v>
                </c:pt>
                <c:pt idx="157">
                  <c:v>0.37739366007408415</c:v>
                </c:pt>
                <c:pt idx="158">
                  <c:v>0.4326517197012103</c:v>
                </c:pt>
                <c:pt idx="159">
                  <c:v>0.41142038160166555</c:v>
                </c:pt>
                <c:pt idx="160">
                  <c:v>0.37881084842524665</c:v>
                </c:pt>
                <c:pt idx="161">
                  <c:v>0.31804209550617146</c:v>
                </c:pt>
                <c:pt idx="162">
                  <c:v>0.33436008732895584</c:v>
                </c:pt>
                <c:pt idx="163">
                  <c:v>0.37113652068782438</c:v>
                </c:pt>
                <c:pt idx="164">
                  <c:v>0.32403936158586794</c:v>
                </c:pt>
                <c:pt idx="165">
                  <c:v>0.39747808112480454</c:v>
                </c:pt>
                <c:pt idx="166">
                  <c:v>0.4005923762915668</c:v>
                </c:pt>
                <c:pt idx="167">
                  <c:v>0.42001558619139939</c:v>
                </c:pt>
                <c:pt idx="168">
                  <c:v>0.32937898526005616</c:v>
                </c:pt>
                <c:pt idx="169">
                  <c:v>0.36300818238571192</c:v>
                </c:pt>
                <c:pt idx="170">
                  <c:v>0.42651844612180906</c:v>
                </c:pt>
                <c:pt idx="171">
                  <c:v>0.49838867014186949</c:v>
                </c:pt>
                <c:pt idx="172">
                  <c:v>0.4101636402388163</c:v>
                </c:pt>
                <c:pt idx="173">
                  <c:v>0.42520361328246287</c:v>
                </c:pt>
                <c:pt idx="174">
                  <c:v>0.3529205096642607</c:v>
                </c:pt>
                <c:pt idx="175">
                  <c:v>0.39239807359564394</c:v>
                </c:pt>
                <c:pt idx="176">
                  <c:v>0.40486265309257541</c:v>
                </c:pt>
                <c:pt idx="177">
                  <c:v>0.38918395534608274</c:v>
                </c:pt>
                <c:pt idx="178">
                  <c:v>0.40757495341288957</c:v>
                </c:pt>
                <c:pt idx="179">
                  <c:v>0.41112819743455187</c:v>
                </c:pt>
                <c:pt idx="180">
                  <c:v>0.36903063091495591</c:v>
                </c:pt>
                <c:pt idx="181">
                  <c:v>0.33738426000815397</c:v>
                </c:pt>
                <c:pt idx="182">
                  <c:v>0.36699880208381758</c:v>
                </c:pt>
                <c:pt idx="183">
                  <c:v>0.38602336581263541</c:v>
                </c:pt>
                <c:pt idx="184">
                  <c:v>0.40710196980362873</c:v>
                </c:pt>
                <c:pt idx="185">
                  <c:v>0.34636412348807488</c:v>
                </c:pt>
                <c:pt idx="186">
                  <c:v>0.30448224876195296</c:v>
                </c:pt>
                <c:pt idx="187">
                  <c:v>0.43836562086250913</c:v>
                </c:pt>
                <c:pt idx="188">
                  <c:v>0.37259424984138645</c:v>
                </c:pt>
                <c:pt idx="189">
                  <c:v>0.38376874155823887</c:v>
                </c:pt>
                <c:pt idx="190">
                  <c:v>0.44246187328969994</c:v>
                </c:pt>
                <c:pt idx="191">
                  <c:v>0.44740043833556836</c:v>
                </c:pt>
                <c:pt idx="192">
                  <c:v>0.35962197793561557</c:v>
                </c:pt>
                <c:pt idx="193">
                  <c:v>0.34885102062319773</c:v>
                </c:pt>
                <c:pt idx="194">
                  <c:v>0.43975239773906605</c:v>
                </c:pt>
                <c:pt idx="195">
                  <c:v>0.36824453572894694</c:v>
                </c:pt>
                <c:pt idx="196">
                  <c:v>0.40083212771551341</c:v>
                </c:pt>
                <c:pt idx="197">
                  <c:v>0.39137271804568896</c:v>
                </c:pt>
                <c:pt idx="198">
                  <c:v>0.34609386316110702</c:v>
                </c:pt>
                <c:pt idx="199">
                  <c:v>0.37075582827182868</c:v>
                </c:pt>
                <c:pt idx="200">
                  <c:v>0.41965205014838575</c:v>
                </c:pt>
                <c:pt idx="201">
                  <c:v>0.36442312243579861</c:v>
                </c:pt>
                <c:pt idx="202">
                  <c:v>0.37811740166503982</c:v>
                </c:pt>
                <c:pt idx="203">
                  <c:v>0.35616363078952085</c:v>
                </c:pt>
                <c:pt idx="204">
                  <c:v>0.39851268970942222</c:v>
                </c:pt>
                <c:pt idx="205">
                  <c:v>0.38888954228572004</c:v>
                </c:pt>
                <c:pt idx="206">
                  <c:v>0.40137266798119292</c:v>
                </c:pt>
                <c:pt idx="207">
                  <c:v>0.41948612984465194</c:v>
                </c:pt>
                <c:pt idx="208">
                  <c:v>0.40962668064104923</c:v>
                </c:pt>
                <c:pt idx="209">
                  <c:v>0.36998821592966369</c:v>
                </c:pt>
                <c:pt idx="210">
                  <c:v>0.42228382708016632</c:v>
                </c:pt>
                <c:pt idx="211">
                  <c:v>0.34477589870107633</c:v>
                </c:pt>
                <c:pt idx="212">
                  <c:v>0.33943502269312176</c:v>
                </c:pt>
                <c:pt idx="213">
                  <c:v>0.32448434317681096</c:v>
                </c:pt>
                <c:pt idx="214">
                  <c:v>0.28136919063063937</c:v>
                </c:pt>
                <c:pt idx="215">
                  <c:v>0.32606747401888447</c:v>
                </c:pt>
                <c:pt idx="216">
                  <c:v>0.40298926402515545</c:v>
                </c:pt>
                <c:pt idx="217">
                  <c:v>0.35178438600261241</c:v>
                </c:pt>
                <c:pt idx="218">
                  <c:v>0.39236790273224909</c:v>
                </c:pt>
                <c:pt idx="219">
                  <c:v>0.38612634603275953</c:v>
                </c:pt>
                <c:pt idx="220">
                  <c:v>0.32494929510096038</c:v>
                </c:pt>
                <c:pt idx="221">
                  <c:v>0.35554005312326858</c:v>
                </c:pt>
                <c:pt idx="222">
                  <c:v>0.46402639473337481</c:v>
                </c:pt>
                <c:pt idx="223">
                  <c:v>0.41713491281932452</c:v>
                </c:pt>
                <c:pt idx="224">
                  <c:v>0.40678057102280213</c:v>
                </c:pt>
                <c:pt idx="225">
                  <c:v>0.34459853046588967</c:v>
                </c:pt>
                <c:pt idx="226">
                  <c:v>0.33898925571773214</c:v>
                </c:pt>
                <c:pt idx="227">
                  <c:v>0.4387978439592754</c:v>
                </c:pt>
                <c:pt idx="228">
                  <c:v>0.38976109700753081</c:v>
                </c:pt>
                <c:pt idx="229">
                  <c:v>0.31158054026095755</c:v>
                </c:pt>
                <c:pt idx="230">
                  <c:v>0.431971932250514</c:v>
                </c:pt>
                <c:pt idx="231">
                  <c:v>0.45553980226469332</c:v>
                </c:pt>
                <c:pt idx="232">
                  <c:v>0.43776586885599289</c:v>
                </c:pt>
                <c:pt idx="233">
                  <c:v>0.44075900022930525</c:v>
                </c:pt>
                <c:pt idx="234">
                  <c:v>0.53951559854016007</c:v>
                </c:pt>
                <c:pt idx="235">
                  <c:v>0.42841374235386193</c:v>
                </c:pt>
                <c:pt idx="236">
                  <c:v>0.37122438899344246</c:v>
                </c:pt>
                <c:pt idx="237">
                  <c:v>0.41746837870870518</c:v>
                </c:pt>
                <c:pt idx="238">
                  <c:v>0.49415432579890933</c:v>
                </c:pt>
                <c:pt idx="239">
                  <c:v>0.41118344875800145</c:v>
                </c:pt>
              </c:numCache>
            </c:numRef>
          </c:val>
        </c:ser>
        <c:ser>
          <c:idx val="59"/>
          <c:order val="59"/>
          <c:tx>
            <c:strRef>
              <c:f>ratio_data_2!$A$61</c:f>
              <c:strCache>
                <c:ptCount val="1"/>
                <c:pt idx="0">
                  <c:v>590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ratio_data_2!$B$61:$IG$61</c:f>
              <c:numCache>
                <c:formatCode>General</c:formatCode>
                <c:ptCount val="240"/>
                <c:pt idx="0">
                  <c:v>0.19210279339839309</c:v>
                </c:pt>
                <c:pt idx="1">
                  <c:v>0.17912363321824887</c:v>
                </c:pt>
                <c:pt idx="2">
                  <c:v>0.15247031107620992</c:v>
                </c:pt>
                <c:pt idx="3">
                  <c:v>0.13270357192797105</c:v>
                </c:pt>
                <c:pt idx="4">
                  <c:v>0.16995824027901021</c:v>
                </c:pt>
                <c:pt idx="5">
                  <c:v>0.15350428676727376</c:v>
                </c:pt>
                <c:pt idx="6">
                  <c:v>0.1719077711617579</c:v>
                </c:pt>
                <c:pt idx="7">
                  <c:v>0.18511970837958658</c:v>
                </c:pt>
                <c:pt idx="8">
                  <c:v>0.17867667039038668</c:v>
                </c:pt>
                <c:pt idx="9">
                  <c:v>0.17760775565707651</c:v>
                </c:pt>
                <c:pt idx="10">
                  <c:v>0.20954711978222895</c:v>
                </c:pt>
                <c:pt idx="11">
                  <c:v>0.23675534825972272</c:v>
                </c:pt>
                <c:pt idx="12">
                  <c:v>0.21590612981712637</c:v>
                </c:pt>
                <c:pt idx="13">
                  <c:v>0.27098356710938004</c:v>
                </c:pt>
                <c:pt idx="14">
                  <c:v>0.23981164383561643</c:v>
                </c:pt>
                <c:pt idx="15">
                  <c:v>0.19122140903604334</c:v>
                </c:pt>
                <c:pt idx="16">
                  <c:v>0.17635442454948491</c:v>
                </c:pt>
                <c:pt idx="17">
                  <c:v>0.20847961552559771</c:v>
                </c:pt>
                <c:pt idx="18">
                  <c:v>0.20127263686611371</c:v>
                </c:pt>
                <c:pt idx="19">
                  <c:v>0.24193543445793356</c:v>
                </c:pt>
                <c:pt idx="20">
                  <c:v>0.20069084253853889</c:v>
                </c:pt>
                <c:pt idx="21">
                  <c:v>0.24608563674290318</c:v>
                </c:pt>
                <c:pt idx="22">
                  <c:v>0.23442632524052148</c:v>
                </c:pt>
                <c:pt idx="23">
                  <c:v>0.27209212557900181</c:v>
                </c:pt>
                <c:pt idx="24">
                  <c:v>0.26822985468956406</c:v>
                </c:pt>
                <c:pt idx="25">
                  <c:v>0.20426568650232085</c:v>
                </c:pt>
                <c:pt idx="26">
                  <c:v>0.20273161686042399</c:v>
                </c:pt>
                <c:pt idx="27">
                  <c:v>0.20567677353837227</c:v>
                </c:pt>
                <c:pt idx="28">
                  <c:v>0.19665806011594486</c:v>
                </c:pt>
                <c:pt idx="29">
                  <c:v>0.22301145385641444</c:v>
                </c:pt>
                <c:pt idx="30">
                  <c:v>0.24689947959463199</c:v>
                </c:pt>
                <c:pt idx="31">
                  <c:v>0.23301958066193068</c:v>
                </c:pt>
                <c:pt idx="32">
                  <c:v>0.22596920263977374</c:v>
                </c:pt>
                <c:pt idx="33">
                  <c:v>0.22846153280971029</c:v>
                </c:pt>
                <c:pt idx="34">
                  <c:v>0.24608216976676991</c:v>
                </c:pt>
                <c:pt idx="35">
                  <c:v>0.25224576003592653</c:v>
                </c:pt>
                <c:pt idx="36">
                  <c:v>0.23687496961235788</c:v>
                </c:pt>
                <c:pt idx="37">
                  <c:v>0.25151235434977481</c:v>
                </c:pt>
                <c:pt idx="38">
                  <c:v>0.25184595944716143</c:v>
                </c:pt>
                <c:pt idx="39">
                  <c:v>0.21745406480657514</c:v>
                </c:pt>
                <c:pt idx="40">
                  <c:v>0.23496606844630638</c:v>
                </c:pt>
                <c:pt idx="41">
                  <c:v>0.25931139247108526</c:v>
                </c:pt>
                <c:pt idx="42">
                  <c:v>0.24016302800346981</c:v>
                </c:pt>
                <c:pt idx="43">
                  <c:v>0.2101548585159233</c:v>
                </c:pt>
                <c:pt idx="44">
                  <c:v>0.26452973648578271</c:v>
                </c:pt>
                <c:pt idx="45">
                  <c:v>0.27096320482230318</c:v>
                </c:pt>
                <c:pt idx="46">
                  <c:v>0.25373828045852737</c:v>
                </c:pt>
                <c:pt idx="47">
                  <c:v>0.21592295505295594</c:v>
                </c:pt>
                <c:pt idx="48">
                  <c:v>0.17897294051280224</c:v>
                </c:pt>
                <c:pt idx="49">
                  <c:v>0.25846014023970781</c:v>
                </c:pt>
                <c:pt idx="50">
                  <c:v>0.27891364955097281</c:v>
                </c:pt>
                <c:pt idx="51">
                  <c:v>0.24445819006555472</c:v>
                </c:pt>
                <c:pt idx="52">
                  <c:v>0.27929976763881958</c:v>
                </c:pt>
                <c:pt idx="53">
                  <c:v>0.28638039934800441</c:v>
                </c:pt>
                <c:pt idx="54">
                  <c:v>0.29053876755275793</c:v>
                </c:pt>
                <c:pt idx="55">
                  <c:v>0.32214351951297482</c:v>
                </c:pt>
                <c:pt idx="56">
                  <c:v>0.29612015143796189</c:v>
                </c:pt>
                <c:pt idx="57">
                  <c:v>0.27977302400321374</c:v>
                </c:pt>
                <c:pt idx="58">
                  <c:v>0.27732957057897117</c:v>
                </c:pt>
                <c:pt idx="59">
                  <c:v>0.25915896197948207</c:v>
                </c:pt>
                <c:pt idx="60">
                  <c:v>0.3103266315845542</c:v>
                </c:pt>
                <c:pt idx="61">
                  <c:v>0.32027993959249124</c:v>
                </c:pt>
                <c:pt idx="62">
                  <c:v>0.36630836806157863</c:v>
                </c:pt>
                <c:pt idx="63">
                  <c:v>0.32172745382782325</c:v>
                </c:pt>
                <c:pt idx="64">
                  <c:v>0.3424230297209328</c:v>
                </c:pt>
                <c:pt idx="65">
                  <c:v>0.31846517339883179</c:v>
                </c:pt>
                <c:pt idx="66">
                  <c:v>0.31337065419603688</c:v>
                </c:pt>
                <c:pt idx="67">
                  <c:v>0.39107384541895013</c:v>
                </c:pt>
                <c:pt idx="68">
                  <c:v>0.42933345446640325</c:v>
                </c:pt>
                <c:pt idx="69">
                  <c:v>0.38678078829552137</c:v>
                </c:pt>
                <c:pt idx="70">
                  <c:v>0.35008885654009997</c:v>
                </c:pt>
                <c:pt idx="71">
                  <c:v>0.34836898416287987</c:v>
                </c:pt>
                <c:pt idx="72">
                  <c:v>0.3412372533054166</c:v>
                </c:pt>
                <c:pt idx="73">
                  <c:v>0.32868733829087188</c:v>
                </c:pt>
                <c:pt idx="74">
                  <c:v>0.29278913631455067</c:v>
                </c:pt>
                <c:pt idx="75">
                  <c:v>0.28907348821561946</c:v>
                </c:pt>
                <c:pt idx="76">
                  <c:v>0.33005576332628817</c:v>
                </c:pt>
                <c:pt idx="77">
                  <c:v>0.33911516941833247</c:v>
                </c:pt>
                <c:pt idx="78">
                  <c:v>0.3220407490664659</c:v>
                </c:pt>
                <c:pt idx="79">
                  <c:v>0.30226565471995831</c:v>
                </c:pt>
                <c:pt idx="80">
                  <c:v>0.32926404017092931</c:v>
                </c:pt>
                <c:pt idx="81">
                  <c:v>0.34245556708693431</c:v>
                </c:pt>
                <c:pt idx="82">
                  <c:v>0.30055510802822244</c:v>
                </c:pt>
                <c:pt idx="83">
                  <c:v>0.31692265538185344</c:v>
                </c:pt>
                <c:pt idx="84">
                  <c:v>0.30718716009926295</c:v>
                </c:pt>
                <c:pt idx="85">
                  <c:v>0.32896014804692647</c:v>
                </c:pt>
                <c:pt idx="86">
                  <c:v>0.33839327417094917</c:v>
                </c:pt>
                <c:pt idx="87">
                  <c:v>0.31571664482067591</c:v>
                </c:pt>
                <c:pt idx="88">
                  <c:v>0.38987614931335013</c:v>
                </c:pt>
                <c:pt idx="89">
                  <c:v>0.30285474893769915</c:v>
                </c:pt>
                <c:pt idx="90">
                  <c:v>0.32212443560113257</c:v>
                </c:pt>
                <c:pt idx="91">
                  <c:v>0.3154420725831083</c:v>
                </c:pt>
                <c:pt idx="92">
                  <c:v>0.3406236323195263</c:v>
                </c:pt>
                <c:pt idx="93">
                  <c:v>0.34024790849364278</c:v>
                </c:pt>
                <c:pt idx="94">
                  <c:v>0.30843641024561014</c:v>
                </c:pt>
                <c:pt idx="95">
                  <c:v>0.32062670387684405</c:v>
                </c:pt>
                <c:pt idx="96">
                  <c:v>0.33387047358684169</c:v>
                </c:pt>
                <c:pt idx="97">
                  <c:v>0.33398716226302527</c:v>
                </c:pt>
                <c:pt idx="98">
                  <c:v>0.35925482470627096</c:v>
                </c:pt>
                <c:pt idx="99">
                  <c:v>0.33831980943553897</c:v>
                </c:pt>
                <c:pt idx="100">
                  <c:v>0.34021543985637326</c:v>
                </c:pt>
                <c:pt idx="101">
                  <c:v>0.31778972149424878</c:v>
                </c:pt>
                <c:pt idx="102">
                  <c:v>0.31522639923999507</c:v>
                </c:pt>
                <c:pt idx="103">
                  <c:v>0.29833666815204557</c:v>
                </c:pt>
                <c:pt idx="104">
                  <c:v>0.31510952360459632</c:v>
                </c:pt>
                <c:pt idx="105">
                  <c:v>0.33412169674287623</c:v>
                </c:pt>
                <c:pt idx="106">
                  <c:v>0.30728786747563586</c:v>
                </c:pt>
                <c:pt idx="107">
                  <c:v>0.3340071632368129</c:v>
                </c:pt>
                <c:pt idx="108">
                  <c:v>0.35670871184889935</c:v>
                </c:pt>
                <c:pt idx="109">
                  <c:v>0.36821035392593937</c:v>
                </c:pt>
                <c:pt idx="110">
                  <c:v>0.32508696981716051</c:v>
                </c:pt>
                <c:pt idx="111">
                  <c:v>0.34498099191215775</c:v>
                </c:pt>
                <c:pt idx="112">
                  <c:v>0.36953717858773144</c:v>
                </c:pt>
                <c:pt idx="113">
                  <c:v>0.3311051803782189</c:v>
                </c:pt>
                <c:pt idx="114">
                  <c:v>0.31652424298718251</c:v>
                </c:pt>
                <c:pt idx="115">
                  <c:v>0.36075706132145946</c:v>
                </c:pt>
                <c:pt idx="116">
                  <c:v>0.33795295654802338</c:v>
                </c:pt>
                <c:pt idx="117">
                  <c:v>0.33290462308430141</c:v>
                </c:pt>
                <c:pt idx="118">
                  <c:v>0.37485295828539716</c:v>
                </c:pt>
                <c:pt idx="119">
                  <c:v>0.35158298913581804</c:v>
                </c:pt>
                <c:pt idx="120">
                  <c:v>0.35799037558995883</c:v>
                </c:pt>
                <c:pt idx="121">
                  <c:v>0.36959398263340598</c:v>
                </c:pt>
                <c:pt idx="122">
                  <c:v>0.36675746016140831</c:v>
                </c:pt>
                <c:pt idx="123">
                  <c:v>0.38132204824375887</c:v>
                </c:pt>
                <c:pt idx="124">
                  <c:v>0.38439618680524595</c:v>
                </c:pt>
                <c:pt idx="125">
                  <c:v>0.41461101526478855</c:v>
                </c:pt>
                <c:pt idx="126">
                  <c:v>0.36583376783112082</c:v>
                </c:pt>
                <c:pt idx="127">
                  <c:v>0.38642902064683632</c:v>
                </c:pt>
                <c:pt idx="128">
                  <c:v>0.43714767996271386</c:v>
                </c:pt>
                <c:pt idx="129">
                  <c:v>0.42456438989460038</c:v>
                </c:pt>
                <c:pt idx="130">
                  <c:v>0.38087349867415465</c:v>
                </c:pt>
                <c:pt idx="131">
                  <c:v>0.3715775832496932</c:v>
                </c:pt>
                <c:pt idx="132">
                  <c:v>0.32019539874432751</c:v>
                </c:pt>
                <c:pt idx="133">
                  <c:v>0.30269070960453731</c:v>
                </c:pt>
                <c:pt idx="134">
                  <c:v>0.31462612100040666</c:v>
                </c:pt>
                <c:pt idx="135">
                  <c:v>0.38179155953268268</c:v>
                </c:pt>
                <c:pt idx="136">
                  <c:v>0.39165914341402885</c:v>
                </c:pt>
                <c:pt idx="137">
                  <c:v>0.32881019157559804</c:v>
                </c:pt>
                <c:pt idx="138">
                  <c:v>0.35114723751015203</c:v>
                </c:pt>
                <c:pt idx="139">
                  <c:v>0.40081954649525331</c:v>
                </c:pt>
                <c:pt idx="140">
                  <c:v>0.37318915384076468</c:v>
                </c:pt>
                <c:pt idx="141">
                  <c:v>0.36711257091669236</c:v>
                </c:pt>
                <c:pt idx="142">
                  <c:v>0.34043248421043232</c:v>
                </c:pt>
                <c:pt idx="143">
                  <c:v>0.39472806202726129</c:v>
                </c:pt>
                <c:pt idx="144">
                  <c:v>0.36397725540553655</c:v>
                </c:pt>
                <c:pt idx="145">
                  <c:v>0.37980737312556939</c:v>
                </c:pt>
                <c:pt idx="146">
                  <c:v>0.37712458284219441</c:v>
                </c:pt>
                <c:pt idx="147">
                  <c:v>0.33796128803845837</c:v>
                </c:pt>
                <c:pt idx="148">
                  <c:v>0.37570792026167682</c:v>
                </c:pt>
                <c:pt idx="149">
                  <c:v>0.38803639882392382</c:v>
                </c:pt>
                <c:pt idx="150">
                  <c:v>0.34674632523209997</c:v>
                </c:pt>
                <c:pt idx="151">
                  <c:v>0.38622067869938548</c:v>
                </c:pt>
                <c:pt idx="152">
                  <c:v>0.4769031119189735</c:v>
                </c:pt>
                <c:pt idx="153">
                  <c:v>0.41693712109093606</c:v>
                </c:pt>
                <c:pt idx="154">
                  <c:v>0.34828465109008588</c:v>
                </c:pt>
                <c:pt idx="155">
                  <c:v>0.30482543344466945</c:v>
                </c:pt>
                <c:pt idx="156">
                  <c:v>0.32858821964228696</c:v>
                </c:pt>
                <c:pt idx="157">
                  <c:v>0.39889900582713089</c:v>
                </c:pt>
                <c:pt idx="158">
                  <c:v>0.43741665271693886</c:v>
                </c:pt>
                <c:pt idx="159">
                  <c:v>0.36847108318818111</c:v>
                </c:pt>
                <c:pt idx="160">
                  <c:v>0.37641282572145096</c:v>
                </c:pt>
                <c:pt idx="161">
                  <c:v>0.31074034954097896</c:v>
                </c:pt>
                <c:pt idx="162">
                  <c:v>0.30500115467587408</c:v>
                </c:pt>
                <c:pt idx="163">
                  <c:v>0.36934584590597286</c:v>
                </c:pt>
                <c:pt idx="164">
                  <c:v>0.37728507094525876</c:v>
                </c:pt>
                <c:pt idx="165">
                  <c:v>0.32659555994476291</c:v>
                </c:pt>
                <c:pt idx="166">
                  <c:v>0.36794244332127235</c:v>
                </c:pt>
                <c:pt idx="167">
                  <c:v>0.37917906623716302</c:v>
                </c:pt>
                <c:pt idx="168">
                  <c:v>0.33447311631865401</c:v>
                </c:pt>
                <c:pt idx="169">
                  <c:v>0.39729704054782544</c:v>
                </c:pt>
                <c:pt idx="170">
                  <c:v>0.40309981239783038</c:v>
                </c:pt>
                <c:pt idx="171">
                  <c:v>0.42282802783850937</c:v>
                </c:pt>
                <c:pt idx="172">
                  <c:v>0.44423945093730804</c:v>
                </c:pt>
                <c:pt idx="173">
                  <c:v>0.27322507826103726</c:v>
                </c:pt>
                <c:pt idx="174">
                  <c:v>0.32018941564021841</c:v>
                </c:pt>
                <c:pt idx="175">
                  <c:v>0.41226002412850954</c:v>
                </c:pt>
                <c:pt idx="176">
                  <c:v>0.43941728533408159</c:v>
                </c:pt>
                <c:pt idx="177">
                  <c:v>0.37834036568213847</c:v>
                </c:pt>
                <c:pt idx="178">
                  <c:v>0.40970546747239289</c:v>
                </c:pt>
                <c:pt idx="179">
                  <c:v>0.38678333112860136</c:v>
                </c:pt>
                <c:pt idx="180">
                  <c:v>0.41618884115332183</c:v>
                </c:pt>
                <c:pt idx="181">
                  <c:v>0.35058119233014301</c:v>
                </c:pt>
                <c:pt idx="182">
                  <c:v>0.34622112947952877</c:v>
                </c:pt>
                <c:pt idx="183">
                  <c:v>0.38335276836875409</c:v>
                </c:pt>
                <c:pt idx="184">
                  <c:v>0.42064150411842627</c:v>
                </c:pt>
                <c:pt idx="185">
                  <c:v>0.38751939879602532</c:v>
                </c:pt>
                <c:pt idx="186">
                  <c:v>0.39915670268332881</c:v>
                </c:pt>
                <c:pt idx="187">
                  <c:v>0.36118349353336998</c:v>
                </c:pt>
                <c:pt idx="188">
                  <c:v>0.40533943107826798</c:v>
                </c:pt>
                <c:pt idx="189">
                  <c:v>0.39122944226578332</c:v>
                </c:pt>
                <c:pt idx="190">
                  <c:v>0.36351435815152833</c:v>
                </c:pt>
                <c:pt idx="191">
                  <c:v>0.42424202067446382</c:v>
                </c:pt>
                <c:pt idx="192">
                  <c:v>0.42669184365576385</c:v>
                </c:pt>
                <c:pt idx="193">
                  <c:v>0.43672607873483837</c:v>
                </c:pt>
                <c:pt idx="194">
                  <c:v>0.47656910772165106</c:v>
                </c:pt>
                <c:pt idx="195">
                  <c:v>0.46970219878323921</c:v>
                </c:pt>
                <c:pt idx="196">
                  <c:v>0.41103518615941698</c:v>
                </c:pt>
                <c:pt idx="197">
                  <c:v>0.48347292716609636</c:v>
                </c:pt>
                <c:pt idx="198">
                  <c:v>0.46000186574867813</c:v>
                </c:pt>
                <c:pt idx="199">
                  <c:v>0.41007658706780625</c:v>
                </c:pt>
                <c:pt idx="200">
                  <c:v>0.34308063329893612</c:v>
                </c:pt>
                <c:pt idx="201">
                  <c:v>0.38329491769007834</c:v>
                </c:pt>
                <c:pt idx="202">
                  <c:v>0.4049986744823118</c:v>
                </c:pt>
                <c:pt idx="203">
                  <c:v>0.39250461204892062</c:v>
                </c:pt>
                <c:pt idx="204">
                  <c:v>0.39902044317534263</c:v>
                </c:pt>
                <c:pt idx="205">
                  <c:v>0.42725875350501957</c:v>
                </c:pt>
                <c:pt idx="206">
                  <c:v>0.44413664212453929</c:v>
                </c:pt>
                <c:pt idx="207">
                  <c:v>0.49128287960092365</c:v>
                </c:pt>
                <c:pt idx="208">
                  <c:v>0.55207175654836793</c:v>
                </c:pt>
                <c:pt idx="209">
                  <c:v>0.42448971966690757</c:v>
                </c:pt>
                <c:pt idx="210">
                  <c:v>0.38462928040707706</c:v>
                </c:pt>
                <c:pt idx="211">
                  <c:v>0.39902230174452152</c:v>
                </c:pt>
                <c:pt idx="212">
                  <c:v>0.35666531398211032</c:v>
                </c:pt>
                <c:pt idx="213">
                  <c:v>0.37364254019979282</c:v>
                </c:pt>
                <c:pt idx="214">
                  <c:v>0.36770553285504598</c:v>
                </c:pt>
                <c:pt idx="215">
                  <c:v>0.36499727988276842</c:v>
                </c:pt>
                <c:pt idx="216">
                  <c:v>0.3976317147043838</c:v>
                </c:pt>
                <c:pt idx="217">
                  <c:v>0.36638442038729541</c:v>
                </c:pt>
                <c:pt idx="218">
                  <c:v>0.39192170881597893</c:v>
                </c:pt>
                <c:pt idx="219">
                  <c:v>0.29694916450514358</c:v>
                </c:pt>
                <c:pt idx="220">
                  <c:v>0.24017264658642279</c:v>
                </c:pt>
                <c:pt idx="221">
                  <c:v>0.30978598883744907</c:v>
                </c:pt>
                <c:pt idx="222">
                  <c:v>0.27958827413417342</c:v>
                </c:pt>
                <c:pt idx="223">
                  <c:v>0.33462596665422734</c:v>
                </c:pt>
                <c:pt idx="224">
                  <c:v>0.36870607725948923</c:v>
                </c:pt>
                <c:pt idx="225">
                  <c:v>0.3587425409914255</c:v>
                </c:pt>
                <c:pt idx="226">
                  <c:v>0.39636887348976968</c:v>
                </c:pt>
                <c:pt idx="227">
                  <c:v>0.38221742162184391</c:v>
                </c:pt>
                <c:pt idx="228">
                  <c:v>0.36047962851276166</c:v>
                </c:pt>
                <c:pt idx="229">
                  <c:v>0.39149029196664736</c:v>
                </c:pt>
                <c:pt idx="230">
                  <c:v>0.40809048501873002</c:v>
                </c:pt>
                <c:pt idx="231">
                  <c:v>0.34667947291195639</c:v>
                </c:pt>
                <c:pt idx="232">
                  <c:v>0.41796284446569582</c:v>
                </c:pt>
                <c:pt idx="233">
                  <c:v>0.42678413931580728</c:v>
                </c:pt>
                <c:pt idx="234">
                  <c:v>0.54335889713921104</c:v>
                </c:pt>
                <c:pt idx="235">
                  <c:v>0.40549214899131059</c:v>
                </c:pt>
                <c:pt idx="236">
                  <c:v>0.36191364288032335</c:v>
                </c:pt>
                <c:pt idx="237">
                  <c:v>0.28179720880189524</c:v>
                </c:pt>
                <c:pt idx="238">
                  <c:v>0.32693352391614638</c:v>
                </c:pt>
                <c:pt idx="239">
                  <c:v>0.38688585134108716</c:v>
                </c:pt>
              </c:numCache>
            </c:numRef>
          </c:val>
        </c:ser>
        <c:ser>
          <c:idx val="60"/>
          <c:order val="60"/>
          <c:tx>
            <c:strRef>
              <c:f>ratio_data_2!$A$62</c:f>
              <c:strCache>
                <c:ptCount val="1"/>
                <c:pt idx="0">
                  <c:v>600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ratio_data_2!$B$62:$IG$62</c:f>
              <c:numCache>
                <c:formatCode>General</c:formatCode>
                <c:ptCount val="240"/>
                <c:pt idx="0">
                  <c:v>0.17515713480980771</c:v>
                </c:pt>
                <c:pt idx="1">
                  <c:v>0.20106287381043594</c:v>
                </c:pt>
                <c:pt idx="2">
                  <c:v>0.21149203393968993</c:v>
                </c:pt>
                <c:pt idx="3">
                  <c:v>0.23022457842018507</c:v>
                </c:pt>
                <c:pt idx="4">
                  <c:v>0.17740388615340444</c:v>
                </c:pt>
                <c:pt idx="5">
                  <c:v>0.20469043580127688</c:v>
                </c:pt>
                <c:pt idx="6">
                  <c:v>0.1691930648655352</c:v>
                </c:pt>
                <c:pt idx="7">
                  <c:v>0.20259318032279341</c:v>
                </c:pt>
                <c:pt idx="8">
                  <c:v>0.17764100268576544</c:v>
                </c:pt>
                <c:pt idx="9">
                  <c:v>0.17649872665855557</c:v>
                </c:pt>
                <c:pt idx="10">
                  <c:v>0.21665050539527886</c:v>
                </c:pt>
                <c:pt idx="11">
                  <c:v>0.18722067665799183</c:v>
                </c:pt>
                <c:pt idx="12">
                  <c:v>0.18931407884664481</c:v>
                </c:pt>
                <c:pt idx="13">
                  <c:v>0.2534506812075995</c:v>
                </c:pt>
                <c:pt idx="14">
                  <c:v>0.17871651071117278</c:v>
                </c:pt>
                <c:pt idx="15">
                  <c:v>0.20264871906209317</c:v>
                </c:pt>
                <c:pt idx="16">
                  <c:v>0.2030827487637791</c:v>
                </c:pt>
                <c:pt idx="17">
                  <c:v>0.24799489354692658</c:v>
                </c:pt>
                <c:pt idx="18">
                  <c:v>0.24259917979401821</c:v>
                </c:pt>
                <c:pt idx="19">
                  <c:v>0.24058604452998195</c:v>
                </c:pt>
                <c:pt idx="20">
                  <c:v>0.27033533151680289</c:v>
                </c:pt>
                <c:pt idx="21">
                  <c:v>0.27064042736092347</c:v>
                </c:pt>
                <c:pt idx="22">
                  <c:v>0.21971698449474297</c:v>
                </c:pt>
                <c:pt idx="23">
                  <c:v>0.27050777751506438</c:v>
                </c:pt>
                <c:pt idx="24">
                  <c:v>0.25836060289676338</c:v>
                </c:pt>
                <c:pt idx="25">
                  <c:v>0.26757784989297856</c:v>
                </c:pt>
                <c:pt idx="26">
                  <c:v>0.24594881988268374</c:v>
                </c:pt>
                <c:pt idx="27">
                  <c:v>0.19689446626254734</c:v>
                </c:pt>
                <c:pt idx="28">
                  <c:v>0.1969306379168107</c:v>
                </c:pt>
                <c:pt idx="29">
                  <c:v>0.23417463141489789</c:v>
                </c:pt>
                <c:pt idx="30">
                  <c:v>0.19310481503229596</c:v>
                </c:pt>
                <c:pt idx="31">
                  <c:v>0.22282969170089939</c:v>
                </c:pt>
                <c:pt idx="32">
                  <c:v>0.18090035209299785</c:v>
                </c:pt>
                <c:pt idx="33">
                  <c:v>0.19438236095769554</c:v>
                </c:pt>
                <c:pt idx="34">
                  <c:v>0.21535952020035587</c:v>
                </c:pt>
                <c:pt idx="35">
                  <c:v>0.20562827860048369</c:v>
                </c:pt>
                <c:pt idx="36">
                  <c:v>0.19872804803528271</c:v>
                </c:pt>
                <c:pt idx="37">
                  <c:v>0.19092417092932576</c:v>
                </c:pt>
                <c:pt idx="38">
                  <c:v>0.24250027865380705</c:v>
                </c:pt>
                <c:pt idx="39">
                  <c:v>0.28531938492232822</c:v>
                </c:pt>
                <c:pt idx="40">
                  <c:v>0.26136841503465297</c:v>
                </c:pt>
                <c:pt idx="41">
                  <c:v>0.2721546756885343</c:v>
                </c:pt>
                <c:pt idx="42">
                  <c:v>0.28334045251723394</c:v>
                </c:pt>
                <c:pt idx="43">
                  <c:v>0.20768924328807561</c:v>
                </c:pt>
                <c:pt idx="44">
                  <c:v>0.20139679390110179</c:v>
                </c:pt>
                <c:pt idx="45">
                  <c:v>0.21168636968125853</c:v>
                </c:pt>
                <c:pt idx="46">
                  <c:v>0.22849830439327903</c:v>
                </c:pt>
                <c:pt idx="47">
                  <c:v>0.22062002843057163</c:v>
                </c:pt>
                <c:pt idx="48">
                  <c:v>0.28260552943581357</c:v>
                </c:pt>
                <c:pt idx="49">
                  <c:v>0.25352312846862723</c:v>
                </c:pt>
                <c:pt idx="50">
                  <c:v>0.25866224920364428</c:v>
                </c:pt>
                <c:pt idx="51">
                  <c:v>0.27075437927290935</c:v>
                </c:pt>
                <c:pt idx="52">
                  <c:v>0.29011655706771838</c:v>
                </c:pt>
                <c:pt idx="53">
                  <c:v>0.27695119127954893</c:v>
                </c:pt>
                <c:pt idx="54">
                  <c:v>0.28807120111703788</c:v>
                </c:pt>
                <c:pt idx="55">
                  <c:v>0.30264831553425847</c:v>
                </c:pt>
                <c:pt idx="56">
                  <c:v>0.30432994209753766</c:v>
                </c:pt>
                <c:pt idx="57">
                  <c:v>0.29805124521789489</c:v>
                </c:pt>
                <c:pt idx="58">
                  <c:v>0.29688341296597304</c:v>
                </c:pt>
                <c:pt idx="59">
                  <c:v>0.28797750902789654</c:v>
                </c:pt>
                <c:pt idx="60">
                  <c:v>0.31173818035442236</c:v>
                </c:pt>
                <c:pt idx="61">
                  <c:v>0.32039836552822215</c:v>
                </c:pt>
                <c:pt idx="62">
                  <c:v>0.35927039370989289</c:v>
                </c:pt>
                <c:pt idx="63">
                  <c:v>0.37921339560185358</c:v>
                </c:pt>
                <c:pt idx="64">
                  <c:v>0.36159019605217946</c:v>
                </c:pt>
                <c:pt idx="65">
                  <c:v>0.35360299538965978</c:v>
                </c:pt>
                <c:pt idx="66">
                  <c:v>0.31278051358629538</c:v>
                </c:pt>
                <c:pt idx="67">
                  <c:v>0.40802355983744087</c:v>
                </c:pt>
                <c:pt idx="68">
                  <c:v>0.43208191572032212</c:v>
                </c:pt>
                <c:pt idx="69">
                  <c:v>0.37588899341486537</c:v>
                </c:pt>
                <c:pt idx="70">
                  <c:v>0.36587790917496926</c:v>
                </c:pt>
                <c:pt idx="71">
                  <c:v>0.37740405413756928</c:v>
                </c:pt>
                <c:pt idx="72">
                  <c:v>0.3482552419899308</c:v>
                </c:pt>
                <c:pt idx="73">
                  <c:v>0.33460579725425077</c:v>
                </c:pt>
                <c:pt idx="74">
                  <c:v>0.31440176014059712</c:v>
                </c:pt>
                <c:pt idx="75">
                  <c:v>0.31156420466765394</c:v>
                </c:pt>
                <c:pt idx="76">
                  <c:v>0.34704664341761132</c:v>
                </c:pt>
                <c:pt idx="77">
                  <c:v>0.34461417198707445</c:v>
                </c:pt>
                <c:pt idx="78">
                  <c:v>0.33798681340626746</c:v>
                </c:pt>
                <c:pt idx="79">
                  <c:v>0.31503946345008732</c:v>
                </c:pt>
                <c:pt idx="80">
                  <c:v>0.36880803880803881</c:v>
                </c:pt>
                <c:pt idx="81">
                  <c:v>0.38473382133065304</c:v>
                </c:pt>
                <c:pt idx="82">
                  <c:v>0.42939383554152294</c:v>
                </c:pt>
                <c:pt idx="83">
                  <c:v>0.3526674550296604</c:v>
                </c:pt>
                <c:pt idx="84">
                  <c:v>0.30855552317816481</c:v>
                </c:pt>
                <c:pt idx="85">
                  <c:v>0.32052728873505842</c:v>
                </c:pt>
                <c:pt idx="86">
                  <c:v>0.32718838118917093</c:v>
                </c:pt>
                <c:pt idx="87">
                  <c:v>0.33184212272773944</c:v>
                </c:pt>
                <c:pt idx="88">
                  <c:v>0.33666505177738781</c:v>
                </c:pt>
                <c:pt idx="89">
                  <c:v>0.31431355401361138</c:v>
                </c:pt>
                <c:pt idx="90">
                  <c:v>0.32798824640570945</c:v>
                </c:pt>
                <c:pt idx="91">
                  <c:v>0.34774745660536771</c:v>
                </c:pt>
                <c:pt idx="92">
                  <c:v>0.34829357062443134</c:v>
                </c:pt>
                <c:pt idx="93">
                  <c:v>0.32692020032190416</c:v>
                </c:pt>
                <c:pt idx="94">
                  <c:v>0.3182795376519798</c:v>
                </c:pt>
                <c:pt idx="95">
                  <c:v>0.33999038033102347</c:v>
                </c:pt>
                <c:pt idx="96">
                  <c:v>0.35035290629604288</c:v>
                </c:pt>
                <c:pt idx="97">
                  <c:v>0.32629090842718161</c:v>
                </c:pt>
                <c:pt idx="98">
                  <c:v>0.3762568321871248</c:v>
                </c:pt>
                <c:pt idx="99">
                  <c:v>0.34464967402047481</c:v>
                </c:pt>
                <c:pt idx="100">
                  <c:v>0.3316325914111023</c:v>
                </c:pt>
                <c:pt idx="101">
                  <c:v>0.31592418170649761</c:v>
                </c:pt>
                <c:pt idx="102">
                  <c:v>0.33831552335514298</c:v>
                </c:pt>
                <c:pt idx="103">
                  <c:v>0.34934361707328998</c:v>
                </c:pt>
                <c:pt idx="104">
                  <c:v>0.36015857167681387</c:v>
                </c:pt>
                <c:pt idx="105">
                  <c:v>0.31562478004833122</c:v>
                </c:pt>
                <c:pt idx="106">
                  <c:v>0.31977362615405475</c:v>
                </c:pt>
                <c:pt idx="107">
                  <c:v>0.33755227084684469</c:v>
                </c:pt>
                <c:pt idx="108">
                  <c:v>0.32274479384617488</c:v>
                </c:pt>
                <c:pt idx="109">
                  <c:v>0.38742157423158302</c:v>
                </c:pt>
                <c:pt idx="110">
                  <c:v>0.35340092547308238</c:v>
                </c:pt>
                <c:pt idx="111">
                  <c:v>0.32910546791165129</c:v>
                </c:pt>
                <c:pt idx="112">
                  <c:v>0.36287966110998243</c:v>
                </c:pt>
                <c:pt idx="113">
                  <c:v>0.36290482179222916</c:v>
                </c:pt>
                <c:pt idx="114">
                  <c:v>0.31537514789896326</c:v>
                </c:pt>
                <c:pt idx="115">
                  <c:v>0.38154689799799518</c:v>
                </c:pt>
                <c:pt idx="116">
                  <c:v>0.33489059307348218</c:v>
                </c:pt>
                <c:pt idx="117">
                  <c:v>0.32730548617039096</c:v>
                </c:pt>
                <c:pt idx="118">
                  <c:v>0.34515159191509781</c:v>
                </c:pt>
                <c:pt idx="119">
                  <c:v>0.35657562004923582</c:v>
                </c:pt>
                <c:pt idx="120">
                  <c:v>0.34720289729643411</c:v>
                </c:pt>
                <c:pt idx="121">
                  <c:v>0.34961907051114571</c:v>
                </c:pt>
                <c:pt idx="122">
                  <c:v>0.36619099287176038</c:v>
                </c:pt>
                <c:pt idx="123">
                  <c:v>0.37511396814922904</c:v>
                </c:pt>
                <c:pt idx="124">
                  <c:v>0.37923649807686188</c:v>
                </c:pt>
                <c:pt idx="125">
                  <c:v>0.40764625079954281</c:v>
                </c:pt>
                <c:pt idx="126">
                  <c:v>0.33600090575118263</c:v>
                </c:pt>
                <c:pt idx="127">
                  <c:v>0.37574293593802482</c:v>
                </c:pt>
                <c:pt idx="128">
                  <c:v>0.42088142105056575</c:v>
                </c:pt>
                <c:pt idx="129">
                  <c:v>0.4107055946080817</c:v>
                </c:pt>
                <c:pt idx="130">
                  <c:v>0.3901298587567088</c:v>
                </c:pt>
                <c:pt idx="131">
                  <c:v>0.41366905339690935</c:v>
                </c:pt>
                <c:pt idx="132">
                  <c:v>0.32680219550970907</c:v>
                </c:pt>
                <c:pt idx="133">
                  <c:v>0.32367530103165304</c:v>
                </c:pt>
                <c:pt idx="134">
                  <c:v>0.33522281714202495</c:v>
                </c:pt>
                <c:pt idx="135">
                  <c:v>0.35413945109029116</c:v>
                </c:pt>
                <c:pt idx="136">
                  <c:v>0.39770555320124246</c:v>
                </c:pt>
                <c:pt idx="137">
                  <c:v>0.36260003215319203</c:v>
                </c:pt>
                <c:pt idx="138">
                  <c:v>0.33578910785654847</c:v>
                </c:pt>
                <c:pt idx="139">
                  <c:v>0.37388028733989465</c:v>
                </c:pt>
                <c:pt idx="140">
                  <c:v>0.33999598571278788</c:v>
                </c:pt>
                <c:pt idx="141">
                  <c:v>0.34775004435480156</c:v>
                </c:pt>
                <c:pt idx="142">
                  <c:v>0.38160030567947045</c:v>
                </c:pt>
                <c:pt idx="143">
                  <c:v>0.38562715371982492</c:v>
                </c:pt>
                <c:pt idx="144">
                  <c:v>0.37229402147538426</c:v>
                </c:pt>
                <c:pt idx="145">
                  <c:v>0.38654187306726739</c:v>
                </c:pt>
                <c:pt idx="146">
                  <c:v>0.35434868386895918</c:v>
                </c:pt>
                <c:pt idx="147">
                  <c:v>0.36232397172163439</c:v>
                </c:pt>
                <c:pt idx="148">
                  <c:v>0.37127402891716432</c:v>
                </c:pt>
                <c:pt idx="149">
                  <c:v>0.36856108391784953</c:v>
                </c:pt>
                <c:pt idx="150">
                  <c:v>0.35601416446840289</c:v>
                </c:pt>
                <c:pt idx="151">
                  <c:v>0.29719254451655824</c:v>
                </c:pt>
                <c:pt idx="152">
                  <c:v>0.37325336834045436</c:v>
                </c:pt>
                <c:pt idx="153">
                  <c:v>0.36516458215019981</c:v>
                </c:pt>
                <c:pt idx="154">
                  <c:v>0.38345371637332032</c:v>
                </c:pt>
                <c:pt idx="155">
                  <c:v>0.36165263078343557</c:v>
                </c:pt>
                <c:pt idx="156">
                  <c:v>0.32515489334333864</c:v>
                </c:pt>
                <c:pt idx="157">
                  <c:v>0.34170980958046948</c:v>
                </c:pt>
                <c:pt idx="158">
                  <c:v>0.37800793939677541</c:v>
                </c:pt>
                <c:pt idx="159">
                  <c:v>0.36774915015518855</c:v>
                </c:pt>
                <c:pt idx="160">
                  <c:v>0.36073470303863642</c:v>
                </c:pt>
                <c:pt idx="161">
                  <c:v>0.2791529057429169</c:v>
                </c:pt>
                <c:pt idx="162">
                  <c:v>0.33913162388367485</c:v>
                </c:pt>
                <c:pt idx="163">
                  <c:v>0.38820569544754652</c:v>
                </c:pt>
                <c:pt idx="164">
                  <c:v>0.40087491611069515</c:v>
                </c:pt>
                <c:pt idx="165">
                  <c:v>0.36338089135309892</c:v>
                </c:pt>
                <c:pt idx="166">
                  <c:v>0.31642707339455961</c:v>
                </c:pt>
                <c:pt idx="167">
                  <c:v>0.27310381481044088</c:v>
                </c:pt>
                <c:pt idx="168">
                  <c:v>0.30255148477745292</c:v>
                </c:pt>
                <c:pt idx="169">
                  <c:v>0.37955989366460829</c:v>
                </c:pt>
                <c:pt idx="170">
                  <c:v>0.39850965638628016</c:v>
                </c:pt>
                <c:pt idx="171">
                  <c:v>0.39040003513338034</c:v>
                </c:pt>
                <c:pt idx="172">
                  <c:v>0.3419613223367664</c:v>
                </c:pt>
                <c:pt idx="173">
                  <c:v>0.38577732620346533</c:v>
                </c:pt>
                <c:pt idx="174">
                  <c:v>0.41801210832674396</c:v>
                </c:pt>
                <c:pt idx="175">
                  <c:v>0.33700200143738496</c:v>
                </c:pt>
                <c:pt idx="176">
                  <c:v>0.41504100687401546</c:v>
                </c:pt>
                <c:pt idx="177">
                  <c:v>0.32415123506907734</c:v>
                </c:pt>
                <c:pt idx="178">
                  <c:v>0.28864345253924439</c:v>
                </c:pt>
                <c:pt idx="179">
                  <c:v>0.35596807947689124</c:v>
                </c:pt>
                <c:pt idx="180">
                  <c:v>0.33350228341873783</c:v>
                </c:pt>
                <c:pt idx="181">
                  <c:v>0.29652304848773775</c:v>
                </c:pt>
                <c:pt idx="182">
                  <c:v>0.40735789887367152</c:v>
                </c:pt>
                <c:pt idx="183">
                  <c:v>0.35668455297060364</c:v>
                </c:pt>
                <c:pt idx="184">
                  <c:v>0.44046100778639524</c:v>
                </c:pt>
                <c:pt idx="185">
                  <c:v>0.43728091148857673</c:v>
                </c:pt>
                <c:pt idx="186">
                  <c:v>0.51054760751254369</c:v>
                </c:pt>
                <c:pt idx="187">
                  <c:v>0.4540187151498683</c:v>
                </c:pt>
                <c:pt idx="188">
                  <c:v>0.43431230302426577</c:v>
                </c:pt>
                <c:pt idx="189">
                  <c:v>0.40350860269139871</c:v>
                </c:pt>
                <c:pt idx="190">
                  <c:v>0.37165287654914642</c:v>
                </c:pt>
                <c:pt idx="191">
                  <c:v>0.34676441123501284</c:v>
                </c:pt>
                <c:pt idx="192">
                  <c:v>0.37874537338149988</c:v>
                </c:pt>
                <c:pt idx="193">
                  <c:v>0.40100687230302112</c:v>
                </c:pt>
                <c:pt idx="194">
                  <c:v>0.45858059845700738</c:v>
                </c:pt>
                <c:pt idx="195">
                  <c:v>0.3779224533291925</c:v>
                </c:pt>
                <c:pt idx="196">
                  <c:v>0.37102305696169635</c:v>
                </c:pt>
                <c:pt idx="197">
                  <c:v>0.46649386039247043</c:v>
                </c:pt>
                <c:pt idx="198">
                  <c:v>0.37664643723591795</c:v>
                </c:pt>
                <c:pt idx="199">
                  <c:v>0.36628664741370187</c:v>
                </c:pt>
                <c:pt idx="200">
                  <c:v>0.43637810784583847</c:v>
                </c:pt>
                <c:pt idx="201">
                  <c:v>0.413050492455936</c:v>
                </c:pt>
                <c:pt idx="202">
                  <c:v>0.42327097662738616</c:v>
                </c:pt>
                <c:pt idx="203">
                  <c:v>0.40291765172213645</c:v>
                </c:pt>
                <c:pt idx="204">
                  <c:v>0.44520398826479435</c:v>
                </c:pt>
                <c:pt idx="205">
                  <c:v>0.41906759864051535</c:v>
                </c:pt>
                <c:pt idx="206">
                  <c:v>0.37164595575108111</c:v>
                </c:pt>
                <c:pt idx="207">
                  <c:v>0.44398668422136445</c:v>
                </c:pt>
                <c:pt idx="208">
                  <c:v>0.46421539832987541</c:v>
                </c:pt>
                <c:pt idx="209">
                  <c:v>0.39446366782007047</c:v>
                </c:pt>
                <c:pt idx="210">
                  <c:v>0.36088898369886252</c:v>
                </c:pt>
                <c:pt idx="211">
                  <c:v>0.47330172834240097</c:v>
                </c:pt>
                <c:pt idx="212">
                  <c:v>0.34513819255592115</c:v>
                </c:pt>
                <c:pt idx="213">
                  <c:v>0.36147037614273492</c:v>
                </c:pt>
                <c:pt idx="214">
                  <c:v>0.40431108363550672</c:v>
                </c:pt>
                <c:pt idx="215">
                  <c:v>0.44113284713916495</c:v>
                </c:pt>
                <c:pt idx="216">
                  <c:v>0.42096342637773138</c:v>
                </c:pt>
                <c:pt idx="217">
                  <c:v>0.42537311085104557</c:v>
                </c:pt>
                <c:pt idx="218">
                  <c:v>0.31592176627097945</c:v>
                </c:pt>
                <c:pt idx="219">
                  <c:v>0.28916516098916134</c:v>
                </c:pt>
                <c:pt idx="220">
                  <c:v>0.26205726146536612</c:v>
                </c:pt>
                <c:pt idx="221">
                  <c:v>0.32126786605802682</c:v>
                </c:pt>
                <c:pt idx="222">
                  <c:v>0.3159395704838569</c:v>
                </c:pt>
                <c:pt idx="223">
                  <c:v>0.3199925181979254</c:v>
                </c:pt>
                <c:pt idx="224">
                  <c:v>0.33254853610545865</c:v>
                </c:pt>
                <c:pt idx="225">
                  <c:v>0.36394895670421884</c:v>
                </c:pt>
                <c:pt idx="226">
                  <c:v>0.4725244546514043</c:v>
                </c:pt>
                <c:pt idx="227">
                  <c:v>0.54935766564288868</c:v>
                </c:pt>
                <c:pt idx="228">
                  <c:v>0.40290503189856358</c:v>
                </c:pt>
                <c:pt idx="229">
                  <c:v>0.40016652984244955</c:v>
                </c:pt>
                <c:pt idx="230">
                  <c:v>0.41122216811704454</c:v>
                </c:pt>
                <c:pt idx="231">
                  <c:v>0.37352479378441683</c:v>
                </c:pt>
                <c:pt idx="232">
                  <c:v>0.36793513752215007</c:v>
                </c:pt>
                <c:pt idx="233">
                  <c:v>0.4093540117413324</c:v>
                </c:pt>
                <c:pt idx="234">
                  <c:v>0.42182958096985768</c:v>
                </c:pt>
                <c:pt idx="235">
                  <c:v>0.30697838434008951</c:v>
                </c:pt>
                <c:pt idx="236">
                  <c:v>0.41527051552459898</c:v>
                </c:pt>
                <c:pt idx="237">
                  <c:v>0.350709756771589</c:v>
                </c:pt>
                <c:pt idx="238">
                  <c:v>0.39942393654755176</c:v>
                </c:pt>
                <c:pt idx="239">
                  <c:v>0.42785675646435195</c:v>
                </c:pt>
              </c:numCache>
            </c:numRef>
          </c:val>
        </c:ser>
        <c:ser>
          <c:idx val="61"/>
          <c:order val="61"/>
          <c:tx>
            <c:strRef>
              <c:f>ratio_data_2!$A$63</c:f>
              <c:strCache>
                <c:ptCount val="1"/>
                <c:pt idx="0">
                  <c:v>610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ratio_data_2!$B$63:$IG$63</c:f>
              <c:numCache>
                <c:formatCode>General</c:formatCode>
                <c:ptCount val="240"/>
                <c:pt idx="0">
                  <c:v>0.17010652605512028</c:v>
                </c:pt>
                <c:pt idx="1">
                  <c:v>0.19231394875965838</c:v>
                </c:pt>
                <c:pt idx="2">
                  <c:v>0.1909576673269151</c:v>
                </c:pt>
                <c:pt idx="3">
                  <c:v>0.14400878505938194</c:v>
                </c:pt>
                <c:pt idx="4">
                  <c:v>0.17278693272763346</c:v>
                </c:pt>
                <c:pt idx="5">
                  <c:v>0.19475081323267662</c:v>
                </c:pt>
                <c:pt idx="6">
                  <c:v>0.17380872566990235</c:v>
                </c:pt>
                <c:pt idx="7">
                  <c:v>0.20054498993690803</c:v>
                </c:pt>
                <c:pt idx="8">
                  <c:v>0.18097912649844924</c:v>
                </c:pt>
                <c:pt idx="9">
                  <c:v>0.20519008488351095</c:v>
                </c:pt>
                <c:pt idx="10">
                  <c:v>0.18561253455122576</c:v>
                </c:pt>
                <c:pt idx="11">
                  <c:v>0.21793011490646738</c:v>
                </c:pt>
                <c:pt idx="12">
                  <c:v>0.20570057756150806</c:v>
                </c:pt>
                <c:pt idx="13">
                  <c:v>0.21902608640173574</c:v>
                </c:pt>
                <c:pt idx="14">
                  <c:v>0.1988735239873575</c:v>
                </c:pt>
                <c:pt idx="15">
                  <c:v>0.21336068211068221</c:v>
                </c:pt>
                <c:pt idx="16">
                  <c:v>0.25658645025866533</c:v>
                </c:pt>
                <c:pt idx="17">
                  <c:v>0.21537295215568542</c:v>
                </c:pt>
                <c:pt idx="18">
                  <c:v>0.23575049098890943</c:v>
                </c:pt>
                <c:pt idx="19">
                  <c:v>0.2597620881955881</c:v>
                </c:pt>
                <c:pt idx="20">
                  <c:v>0.24766712277293743</c:v>
                </c:pt>
                <c:pt idx="21">
                  <c:v>0.29057056003741466</c:v>
                </c:pt>
                <c:pt idx="22">
                  <c:v>0.25380021482277132</c:v>
                </c:pt>
                <c:pt idx="23">
                  <c:v>0.25174926389726487</c:v>
                </c:pt>
                <c:pt idx="24">
                  <c:v>0.26176754121326878</c:v>
                </c:pt>
                <c:pt idx="25">
                  <c:v>0.23141742818914268</c:v>
                </c:pt>
                <c:pt idx="26">
                  <c:v>0.24112987867168587</c:v>
                </c:pt>
                <c:pt idx="27">
                  <c:v>0.22355062353774488</c:v>
                </c:pt>
                <c:pt idx="28">
                  <c:v>0.21057773130100421</c:v>
                </c:pt>
                <c:pt idx="29">
                  <c:v>0.19329193825042909</c:v>
                </c:pt>
                <c:pt idx="30">
                  <c:v>0.21413492265490228</c:v>
                </c:pt>
                <c:pt idx="31">
                  <c:v>0.22217932895152262</c:v>
                </c:pt>
                <c:pt idx="32">
                  <c:v>0.19552137777994877</c:v>
                </c:pt>
                <c:pt idx="33">
                  <c:v>0.17637454476273309</c:v>
                </c:pt>
                <c:pt idx="34">
                  <c:v>0.21681532004197304</c:v>
                </c:pt>
                <c:pt idx="35">
                  <c:v>0.20115425811473392</c:v>
                </c:pt>
                <c:pt idx="36">
                  <c:v>0.23670727062549729</c:v>
                </c:pt>
                <c:pt idx="37">
                  <c:v>0.26384204426217145</c:v>
                </c:pt>
                <c:pt idx="38">
                  <c:v>0.23187586727201687</c:v>
                </c:pt>
                <c:pt idx="39">
                  <c:v>0.25875046929719286</c:v>
                </c:pt>
                <c:pt idx="40">
                  <c:v>0.29777180057397717</c:v>
                </c:pt>
                <c:pt idx="41">
                  <c:v>0.24326363659459901</c:v>
                </c:pt>
                <c:pt idx="42">
                  <c:v>0.19749084163846603</c:v>
                </c:pt>
                <c:pt idx="43">
                  <c:v>0.20669410186284151</c:v>
                </c:pt>
                <c:pt idx="44">
                  <c:v>0.23803140868278574</c:v>
                </c:pt>
                <c:pt idx="45">
                  <c:v>0.25262126343297531</c:v>
                </c:pt>
                <c:pt idx="46">
                  <c:v>0.25249420220349117</c:v>
                </c:pt>
                <c:pt idx="47">
                  <c:v>0.24212865422176683</c:v>
                </c:pt>
                <c:pt idx="48">
                  <c:v>0.23472921520002021</c:v>
                </c:pt>
                <c:pt idx="49">
                  <c:v>0.23167505196293636</c:v>
                </c:pt>
                <c:pt idx="50">
                  <c:v>0.25963747167747481</c:v>
                </c:pt>
                <c:pt idx="51">
                  <c:v>0.34013549919301889</c:v>
                </c:pt>
                <c:pt idx="52">
                  <c:v>0.28098789769436439</c:v>
                </c:pt>
                <c:pt idx="53">
                  <c:v>0.30673546227862231</c:v>
                </c:pt>
                <c:pt idx="54">
                  <c:v>0.31479520150389051</c:v>
                </c:pt>
                <c:pt idx="55">
                  <c:v>0.30639960256526111</c:v>
                </c:pt>
                <c:pt idx="56">
                  <c:v>0.30332889545392794</c:v>
                </c:pt>
                <c:pt idx="57">
                  <c:v>0.26460002339044586</c:v>
                </c:pt>
                <c:pt idx="58">
                  <c:v>0.27926676713651138</c:v>
                </c:pt>
                <c:pt idx="59">
                  <c:v>0.31158511226471935</c:v>
                </c:pt>
                <c:pt idx="60">
                  <c:v>0.30706372746241067</c:v>
                </c:pt>
                <c:pt idx="61">
                  <c:v>0.30005723619002417</c:v>
                </c:pt>
                <c:pt idx="62">
                  <c:v>0.30662340132173282</c:v>
                </c:pt>
                <c:pt idx="63">
                  <c:v>0.30654013838189281</c:v>
                </c:pt>
                <c:pt idx="64">
                  <c:v>0.33999184635700608</c:v>
                </c:pt>
                <c:pt idx="65">
                  <c:v>0.36116799093436702</c:v>
                </c:pt>
                <c:pt idx="66">
                  <c:v>0.35947799758112942</c:v>
                </c:pt>
                <c:pt idx="67">
                  <c:v>0.45560079734022746</c:v>
                </c:pt>
                <c:pt idx="68">
                  <c:v>0.43222000740197258</c:v>
                </c:pt>
                <c:pt idx="69">
                  <c:v>0.37576170414411481</c:v>
                </c:pt>
                <c:pt idx="70">
                  <c:v>0.34721694270974807</c:v>
                </c:pt>
                <c:pt idx="71">
                  <c:v>0.34978863745420541</c:v>
                </c:pt>
                <c:pt idx="72">
                  <c:v>0.34125697530722143</c:v>
                </c:pt>
                <c:pt idx="73">
                  <c:v>0.33014369681036382</c:v>
                </c:pt>
                <c:pt idx="74">
                  <c:v>0.34785211590988829</c:v>
                </c:pt>
                <c:pt idx="75">
                  <c:v>0.32712420845011936</c:v>
                </c:pt>
                <c:pt idx="76">
                  <c:v>0.37602607196867283</c:v>
                </c:pt>
                <c:pt idx="77">
                  <c:v>0.34435194995207163</c:v>
                </c:pt>
                <c:pt idx="78">
                  <c:v>0.33510053297989451</c:v>
                </c:pt>
                <c:pt idx="79">
                  <c:v>0.30849639581259636</c:v>
                </c:pt>
                <c:pt idx="80">
                  <c:v>0.32789868331112465</c:v>
                </c:pt>
                <c:pt idx="81">
                  <c:v>0.29687729754251002</c:v>
                </c:pt>
                <c:pt idx="82">
                  <c:v>0.35268575433843535</c:v>
                </c:pt>
                <c:pt idx="83">
                  <c:v>0.32436306257041475</c:v>
                </c:pt>
                <c:pt idx="84">
                  <c:v>0.3315867673367916</c:v>
                </c:pt>
                <c:pt idx="85">
                  <c:v>0.34994311089847985</c:v>
                </c:pt>
                <c:pt idx="86">
                  <c:v>0.36409947026757539</c:v>
                </c:pt>
                <c:pt idx="87">
                  <c:v>0.35253863066394958</c:v>
                </c:pt>
                <c:pt idx="88">
                  <c:v>0.31468790573479427</c:v>
                </c:pt>
                <c:pt idx="89">
                  <c:v>0.31014907366484817</c:v>
                </c:pt>
                <c:pt idx="90">
                  <c:v>0.3432903460094418</c:v>
                </c:pt>
                <c:pt idx="91">
                  <c:v>0.33049353882558835</c:v>
                </c:pt>
                <c:pt idx="92">
                  <c:v>0.33553514648130323</c:v>
                </c:pt>
                <c:pt idx="93">
                  <c:v>0.32112390813784841</c:v>
                </c:pt>
                <c:pt idx="94">
                  <c:v>0.34684643059559894</c:v>
                </c:pt>
                <c:pt idx="95">
                  <c:v>0.35345586331866541</c:v>
                </c:pt>
                <c:pt idx="96">
                  <c:v>0.3353771951596955</c:v>
                </c:pt>
                <c:pt idx="97">
                  <c:v>0.34187210402174362</c:v>
                </c:pt>
                <c:pt idx="98">
                  <c:v>0.3419346163954069</c:v>
                </c:pt>
                <c:pt idx="99">
                  <c:v>0.33600046208613682</c:v>
                </c:pt>
                <c:pt idx="100">
                  <c:v>0.32462843626059035</c:v>
                </c:pt>
                <c:pt idx="101">
                  <c:v>0.29623031960596857</c:v>
                </c:pt>
                <c:pt idx="102">
                  <c:v>0.32856267173314491</c:v>
                </c:pt>
                <c:pt idx="103">
                  <c:v>0.34057727755465866</c:v>
                </c:pt>
                <c:pt idx="104">
                  <c:v>0.33240840533282678</c:v>
                </c:pt>
                <c:pt idx="105">
                  <c:v>0.29280463738027956</c:v>
                </c:pt>
                <c:pt idx="106">
                  <c:v>0.30462667449594066</c:v>
                </c:pt>
                <c:pt idx="107">
                  <c:v>0.30789893166016685</c:v>
                </c:pt>
                <c:pt idx="108">
                  <c:v>0.34944746898006812</c:v>
                </c:pt>
                <c:pt idx="109">
                  <c:v>0.36881802862280655</c:v>
                </c:pt>
                <c:pt idx="110">
                  <c:v>0.32694854341597573</c:v>
                </c:pt>
                <c:pt idx="111">
                  <c:v>0.3391722404075479</c:v>
                </c:pt>
                <c:pt idx="112">
                  <c:v>0.37790113998124325</c:v>
                </c:pt>
                <c:pt idx="113">
                  <c:v>0.354823386155242</c:v>
                </c:pt>
                <c:pt idx="114">
                  <c:v>0.34779933915677974</c:v>
                </c:pt>
                <c:pt idx="115">
                  <c:v>0.35598853607792413</c:v>
                </c:pt>
                <c:pt idx="116">
                  <c:v>0.34133887728256318</c:v>
                </c:pt>
                <c:pt idx="117">
                  <c:v>0.32737308635160906</c:v>
                </c:pt>
                <c:pt idx="118">
                  <c:v>0.35563299817184701</c:v>
                </c:pt>
                <c:pt idx="119">
                  <c:v>0.37282213122112634</c:v>
                </c:pt>
                <c:pt idx="120">
                  <c:v>0.37382191332193243</c:v>
                </c:pt>
                <c:pt idx="121">
                  <c:v>0.36349197618294654</c:v>
                </c:pt>
                <c:pt idx="122">
                  <c:v>0.33276129958264627</c:v>
                </c:pt>
                <c:pt idx="123">
                  <c:v>0.39242749960849166</c:v>
                </c:pt>
                <c:pt idx="124">
                  <c:v>0.367683317546108</c:v>
                </c:pt>
                <c:pt idx="125">
                  <c:v>0.34429736733108096</c:v>
                </c:pt>
                <c:pt idx="126">
                  <c:v>0.37006035313220237</c:v>
                </c:pt>
                <c:pt idx="127">
                  <c:v>0.38658291628366326</c:v>
                </c:pt>
                <c:pt idx="128">
                  <c:v>0.4380557388380934</c:v>
                </c:pt>
                <c:pt idx="129">
                  <c:v>0.41453794318264692</c:v>
                </c:pt>
                <c:pt idx="130">
                  <c:v>0.38224826511160648</c:v>
                </c:pt>
                <c:pt idx="131">
                  <c:v>0.36955925664276335</c:v>
                </c:pt>
                <c:pt idx="132">
                  <c:v>0.33502541600641217</c:v>
                </c:pt>
                <c:pt idx="133">
                  <c:v>0.33588332140851412</c:v>
                </c:pt>
                <c:pt idx="134">
                  <c:v>0.34555556014523581</c:v>
                </c:pt>
                <c:pt idx="135">
                  <c:v>0.33920872137907176</c:v>
                </c:pt>
                <c:pt idx="136">
                  <c:v>0.36416992406883231</c:v>
                </c:pt>
                <c:pt idx="137">
                  <c:v>0.35028785902859505</c:v>
                </c:pt>
                <c:pt idx="138">
                  <c:v>0.38725735492452085</c:v>
                </c:pt>
                <c:pt idx="139">
                  <c:v>0.38010682281630592</c:v>
                </c:pt>
                <c:pt idx="140">
                  <c:v>0.38949508352091033</c:v>
                </c:pt>
                <c:pt idx="141">
                  <c:v>0.35132443233510746</c:v>
                </c:pt>
                <c:pt idx="142">
                  <c:v>0.37274481516535485</c:v>
                </c:pt>
                <c:pt idx="143">
                  <c:v>0.39328630288600236</c:v>
                </c:pt>
                <c:pt idx="144">
                  <c:v>0.38986409046627635</c:v>
                </c:pt>
                <c:pt idx="145">
                  <c:v>0.35415707766119275</c:v>
                </c:pt>
                <c:pt idx="146">
                  <c:v>0.29534055042920632</c:v>
                </c:pt>
                <c:pt idx="147">
                  <c:v>0.38577721128764636</c:v>
                </c:pt>
                <c:pt idx="148">
                  <c:v>0.42533306832791995</c:v>
                </c:pt>
                <c:pt idx="149">
                  <c:v>0.32649582483060197</c:v>
                </c:pt>
                <c:pt idx="150">
                  <c:v>0.30789861333408991</c:v>
                </c:pt>
                <c:pt idx="151">
                  <c:v>0.37335538205739932</c:v>
                </c:pt>
                <c:pt idx="152">
                  <c:v>0.37506251059844992</c:v>
                </c:pt>
                <c:pt idx="153">
                  <c:v>0.36588453209631888</c:v>
                </c:pt>
                <c:pt idx="154">
                  <c:v>0.33188981139668916</c:v>
                </c:pt>
                <c:pt idx="155">
                  <c:v>0.32996941401129581</c:v>
                </c:pt>
                <c:pt idx="156">
                  <c:v>0.3690560526255261</c:v>
                </c:pt>
                <c:pt idx="157">
                  <c:v>0.36711525860473671</c:v>
                </c:pt>
                <c:pt idx="158">
                  <c:v>0.33251917112331586</c:v>
                </c:pt>
                <c:pt idx="159">
                  <c:v>0.35314006709234658</c:v>
                </c:pt>
                <c:pt idx="160">
                  <c:v>0.39719846725468283</c:v>
                </c:pt>
                <c:pt idx="161">
                  <c:v>0.32130118991698275</c:v>
                </c:pt>
                <c:pt idx="162">
                  <c:v>0.32632554815159481</c:v>
                </c:pt>
                <c:pt idx="163">
                  <c:v>0.32776254875816785</c:v>
                </c:pt>
                <c:pt idx="164">
                  <c:v>0.39201824994795759</c:v>
                </c:pt>
                <c:pt idx="165">
                  <c:v>0.36431578074548188</c:v>
                </c:pt>
                <c:pt idx="166">
                  <c:v>0.34338494234004846</c:v>
                </c:pt>
                <c:pt idx="167">
                  <c:v>0.28663019425328867</c:v>
                </c:pt>
                <c:pt idx="168">
                  <c:v>0.31721969632365893</c:v>
                </c:pt>
                <c:pt idx="169">
                  <c:v>0.33376337337354889</c:v>
                </c:pt>
                <c:pt idx="170">
                  <c:v>0.37188680584878919</c:v>
                </c:pt>
                <c:pt idx="171">
                  <c:v>0.43236642546073112</c:v>
                </c:pt>
                <c:pt idx="172">
                  <c:v>0.33819837438122657</c:v>
                </c:pt>
                <c:pt idx="173">
                  <c:v>0.35828932008515985</c:v>
                </c:pt>
                <c:pt idx="174">
                  <c:v>0.31135398266684877</c:v>
                </c:pt>
                <c:pt idx="175">
                  <c:v>0.30144203582708667</c:v>
                </c:pt>
                <c:pt idx="176">
                  <c:v>0.34047837645696882</c:v>
                </c:pt>
                <c:pt idx="177">
                  <c:v>0.44713731087265368</c:v>
                </c:pt>
                <c:pt idx="178">
                  <c:v>0.3731598237917268</c:v>
                </c:pt>
                <c:pt idx="179">
                  <c:v>0.34717869635919396</c:v>
                </c:pt>
                <c:pt idx="180">
                  <c:v>0.38885868910996141</c:v>
                </c:pt>
                <c:pt idx="181">
                  <c:v>0.35460983907789317</c:v>
                </c:pt>
                <c:pt idx="182">
                  <c:v>0.34898236790834791</c:v>
                </c:pt>
                <c:pt idx="183">
                  <c:v>0.32181039339563333</c:v>
                </c:pt>
                <c:pt idx="184">
                  <c:v>0.42852512155591582</c:v>
                </c:pt>
                <c:pt idx="185">
                  <c:v>0.42646902641440737</c:v>
                </c:pt>
                <c:pt idx="186">
                  <c:v>0.41363382421643774</c:v>
                </c:pt>
                <c:pt idx="187">
                  <c:v>0.34916527557849958</c:v>
                </c:pt>
                <c:pt idx="188">
                  <c:v>0.3206296094915449</c:v>
                </c:pt>
                <c:pt idx="189">
                  <c:v>0.44730733882860868</c:v>
                </c:pt>
                <c:pt idx="190">
                  <c:v>0.37315983437442257</c:v>
                </c:pt>
                <c:pt idx="191">
                  <c:v>0.40972792077660358</c:v>
                </c:pt>
                <c:pt idx="192">
                  <c:v>0.47398133296589717</c:v>
                </c:pt>
                <c:pt idx="193">
                  <c:v>0.39593024246451636</c:v>
                </c:pt>
                <c:pt idx="194">
                  <c:v>0.43608027110906034</c:v>
                </c:pt>
                <c:pt idx="195">
                  <c:v>0.34256756952890738</c:v>
                </c:pt>
                <c:pt idx="196">
                  <c:v>0.39962137868839032</c:v>
                </c:pt>
                <c:pt idx="197">
                  <c:v>0.43335534562710198</c:v>
                </c:pt>
                <c:pt idx="198">
                  <c:v>0.44517817699686602</c:v>
                </c:pt>
                <c:pt idx="199">
                  <c:v>0.39624013589596535</c:v>
                </c:pt>
                <c:pt idx="200">
                  <c:v>0.37964231302414392</c:v>
                </c:pt>
                <c:pt idx="201">
                  <c:v>0.42716608125864269</c:v>
                </c:pt>
                <c:pt idx="202">
                  <c:v>0.43663672213454435</c:v>
                </c:pt>
                <c:pt idx="203">
                  <c:v>0.52115249639437766</c:v>
                </c:pt>
                <c:pt idx="204">
                  <c:v>0.42098655363928777</c:v>
                </c:pt>
                <c:pt idx="205">
                  <c:v>0.42156558772427688</c:v>
                </c:pt>
                <c:pt idx="206">
                  <c:v>0.42309676181108336</c:v>
                </c:pt>
                <c:pt idx="207">
                  <c:v>0.38591541790753242</c:v>
                </c:pt>
                <c:pt idx="208">
                  <c:v>0.44610136078312163</c:v>
                </c:pt>
                <c:pt idx="209">
                  <c:v>0.33610878872923472</c:v>
                </c:pt>
                <c:pt idx="210">
                  <c:v>0.37203840392649018</c:v>
                </c:pt>
                <c:pt idx="211">
                  <c:v>0.38363875676898396</c:v>
                </c:pt>
                <c:pt idx="212">
                  <c:v>0.37697527983290469</c:v>
                </c:pt>
                <c:pt idx="213">
                  <c:v>0.36436892274939986</c:v>
                </c:pt>
                <c:pt idx="214">
                  <c:v>0.33532541036688446</c:v>
                </c:pt>
                <c:pt idx="215">
                  <c:v>0.43035270071999704</c:v>
                </c:pt>
                <c:pt idx="216">
                  <c:v>0.38185368600828895</c:v>
                </c:pt>
                <c:pt idx="217">
                  <c:v>0.36226709980316218</c:v>
                </c:pt>
                <c:pt idx="218">
                  <c:v>0.38858427494984416</c:v>
                </c:pt>
                <c:pt idx="219">
                  <c:v>0.30787080933797922</c:v>
                </c:pt>
                <c:pt idx="220">
                  <c:v>0.32222003272817634</c:v>
                </c:pt>
                <c:pt idx="221">
                  <c:v>0.37369084781509931</c:v>
                </c:pt>
                <c:pt idx="222">
                  <c:v>0.34672385468621775</c:v>
                </c:pt>
                <c:pt idx="223">
                  <c:v>0.3328500027651814</c:v>
                </c:pt>
                <c:pt idx="224">
                  <c:v>0.41803432060897833</c:v>
                </c:pt>
                <c:pt idx="225">
                  <c:v>0.46119943685186449</c:v>
                </c:pt>
                <c:pt idx="226">
                  <c:v>0.39932859787276703</c:v>
                </c:pt>
                <c:pt idx="227">
                  <c:v>0.47327155696527307</c:v>
                </c:pt>
                <c:pt idx="228">
                  <c:v>0.51642884478705253</c:v>
                </c:pt>
                <c:pt idx="229">
                  <c:v>0.43820907651804381</c:v>
                </c:pt>
                <c:pt idx="230">
                  <c:v>0.47065818753445154</c:v>
                </c:pt>
                <c:pt idx="231">
                  <c:v>0.42520850849980252</c:v>
                </c:pt>
                <c:pt idx="232">
                  <c:v>0.41336056121100312</c:v>
                </c:pt>
                <c:pt idx="233">
                  <c:v>0.38490298616881002</c:v>
                </c:pt>
                <c:pt idx="234">
                  <c:v>0.44599585331087238</c:v>
                </c:pt>
                <c:pt idx="235">
                  <c:v>0.44491964930231898</c:v>
                </c:pt>
                <c:pt idx="236">
                  <c:v>0.40478768080358418</c:v>
                </c:pt>
                <c:pt idx="237">
                  <c:v>0.41880901293660372</c:v>
                </c:pt>
                <c:pt idx="238">
                  <c:v>0.46635470975111032</c:v>
                </c:pt>
                <c:pt idx="239">
                  <c:v>0.31912027040641988</c:v>
                </c:pt>
              </c:numCache>
            </c:numRef>
          </c:val>
        </c:ser>
        <c:ser>
          <c:idx val="62"/>
          <c:order val="62"/>
          <c:tx>
            <c:strRef>
              <c:f>ratio_data_2!$A$64</c:f>
              <c:strCache>
                <c:ptCount val="1"/>
                <c:pt idx="0">
                  <c:v>620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ratio_data_2!$B$64:$IG$64</c:f>
              <c:numCache>
                <c:formatCode>General</c:formatCode>
                <c:ptCount val="240"/>
                <c:pt idx="0">
                  <c:v>0.17070951773794346</c:v>
                </c:pt>
                <c:pt idx="1">
                  <c:v>0.20131938575855171</c:v>
                </c:pt>
                <c:pt idx="2">
                  <c:v>0.23293961350812792</c:v>
                </c:pt>
                <c:pt idx="3">
                  <c:v>0.19062252684077677</c:v>
                </c:pt>
                <c:pt idx="4">
                  <c:v>0.20362183695392697</c:v>
                </c:pt>
                <c:pt idx="5">
                  <c:v>0.18209035547372929</c:v>
                </c:pt>
                <c:pt idx="6">
                  <c:v>0.15269947478235879</c:v>
                </c:pt>
                <c:pt idx="7">
                  <c:v>0.16823477493380387</c:v>
                </c:pt>
                <c:pt idx="8">
                  <c:v>0.15680725623582795</c:v>
                </c:pt>
                <c:pt idx="9">
                  <c:v>0.19881066030230704</c:v>
                </c:pt>
                <c:pt idx="10">
                  <c:v>0.18468052347959968</c:v>
                </c:pt>
                <c:pt idx="11">
                  <c:v>0.21067389273033091</c:v>
                </c:pt>
                <c:pt idx="12">
                  <c:v>0.20389337307618541</c:v>
                </c:pt>
                <c:pt idx="13">
                  <c:v>0.20512764067204958</c:v>
                </c:pt>
                <c:pt idx="14">
                  <c:v>0.23969457455861268</c:v>
                </c:pt>
                <c:pt idx="15">
                  <c:v>0.28120263463773726</c:v>
                </c:pt>
                <c:pt idx="16">
                  <c:v>0.2864934893469549</c:v>
                </c:pt>
                <c:pt idx="17">
                  <c:v>0.19189937887302624</c:v>
                </c:pt>
                <c:pt idx="18">
                  <c:v>0.20113259610172954</c:v>
                </c:pt>
                <c:pt idx="19">
                  <c:v>0.25003432745647275</c:v>
                </c:pt>
                <c:pt idx="20">
                  <c:v>0.23132530120481917</c:v>
                </c:pt>
                <c:pt idx="21">
                  <c:v>0.26518629191748677</c:v>
                </c:pt>
                <c:pt idx="22">
                  <c:v>0.31811676324473942</c:v>
                </c:pt>
                <c:pt idx="23">
                  <c:v>0.27701128375618067</c:v>
                </c:pt>
                <c:pt idx="24">
                  <c:v>0.24191556724608021</c:v>
                </c:pt>
                <c:pt idx="25">
                  <c:v>0.2325105216524532</c:v>
                </c:pt>
                <c:pt idx="26">
                  <c:v>0.18204318832702779</c:v>
                </c:pt>
                <c:pt idx="27">
                  <c:v>0.21315378419080333</c:v>
                </c:pt>
                <c:pt idx="28">
                  <c:v>0.20780699559816926</c:v>
                </c:pt>
                <c:pt idx="29">
                  <c:v>0.19356233181467</c:v>
                </c:pt>
                <c:pt idx="30">
                  <c:v>0.22124339774614596</c:v>
                </c:pt>
                <c:pt idx="31">
                  <c:v>0.21437033786748619</c:v>
                </c:pt>
                <c:pt idx="32">
                  <c:v>0.20306993333616452</c:v>
                </c:pt>
                <c:pt idx="33">
                  <c:v>0.25121033830636674</c:v>
                </c:pt>
                <c:pt idx="34">
                  <c:v>0.21077712899866868</c:v>
                </c:pt>
                <c:pt idx="35">
                  <c:v>0.2235074577482497</c:v>
                </c:pt>
                <c:pt idx="36">
                  <c:v>0.25429387500339179</c:v>
                </c:pt>
                <c:pt idx="37">
                  <c:v>0.21398876775685496</c:v>
                </c:pt>
                <c:pt idx="38">
                  <c:v>0.23287017224777987</c:v>
                </c:pt>
                <c:pt idx="39">
                  <c:v>0.25159396880107343</c:v>
                </c:pt>
                <c:pt idx="40">
                  <c:v>0.26529310814319368</c:v>
                </c:pt>
                <c:pt idx="41">
                  <c:v>0.24991111139635375</c:v>
                </c:pt>
                <c:pt idx="42">
                  <c:v>0.2451597940838299</c:v>
                </c:pt>
                <c:pt idx="43">
                  <c:v>0.23162782053664688</c:v>
                </c:pt>
                <c:pt idx="44">
                  <c:v>0.25248125890589185</c:v>
                </c:pt>
                <c:pt idx="45">
                  <c:v>0.28151672030222535</c:v>
                </c:pt>
                <c:pt idx="46">
                  <c:v>0.22327663960829788</c:v>
                </c:pt>
                <c:pt idx="47">
                  <c:v>0.20832496636808082</c:v>
                </c:pt>
                <c:pt idx="48">
                  <c:v>0.23061590749225924</c:v>
                </c:pt>
                <c:pt idx="49">
                  <c:v>0.23671474712360396</c:v>
                </c:pt>
                <c:pt idx="50">
                  <c:v>0.23065676925859857</c:v>
                </c:pt>
                <c:pt idx="51">
                  <c:v>0.33056924374279395</c:v>
                </c:pt>
                <c:pt idx="52">
                  <c:v>0.25373091976516626</c:v>
                </c:pt>
                <c:pt idx="53">
                  <c:v>0.33337033737201593</c:v>
                </c:pt>
                <c:pt idx="54">
                  <c:v>0.32172494558416165</c:v>
                </c:pt>
                <c:pt idx="55">
                  <c:v>0.27568178379143582</c:v>
                </c:pt>
                <c:pt idx="56">
                  <c:v>0.24811075651079695</c:v>
                </c:pt>
                <c:pt idx="57">
                  <c:v>0.3011320941269528</c:v>
                </c:pt>
                <c:pt idx="58">
                  <c:v>0.29390092329545586</c:v>
                </c:pt>
                <c:pt idx="59">
                  <c:v>0.28450246542053431</c:v>
                </c:pt>
                <c:pt idx="60">
                  <c:v>0.29108479473381643</c:v>
                </c:pt>
                <c:pt idx="61">
                  <c:v>0.31442381770084143</c:v>
                </c:pt>
                <c:pt idx="62">
                  <c:v>0.30661360420689748</c:v>
                </c:pt>
                <c:pt idx="63">
                  <c:v>0.31381162104442412</c:v>
                </c:pt>
                <c:pt idx="64">
                  <c:v>0.31537634551318638</c:v>
                </c:pt>
                <c:pt idx="65">
                  <c:v>0.3830139346294909</c:v>
                </c:pt>
                <c:pt idx="66">
                  <c:v>0.3938112089194501</c:v>
                </c:pt>
                <c:pt idx="67">
                  <c:v>0.44786957618106132</c:v>
                </c:pt>
                <c:pt idx="68">
                  <c:v>0.45099584183065439</c:v>
                </c:pt>
                <c:pt idx="69">
                  <c:v>0.39890291888466095</c:v>
                </c:pt>
                <c:pt idx="70">
                  <c:v>0.34789678640317356</c:v>
                </c:pt>
                <c:pt idx="71">
                  <c:v>0.31386256512031868</c:v>
                </c:pt>
                <c:pt idx="72">
                  <c:v>0.33546305767566365</c:v>
                </c:pt>
                <c:pt idx="73">
                  <c:v>0.382842287040082</c:v>
                </c:pt>
                <c:pt idx="74">
                  <c:v>0.30388770459226172</c:v>
                </c:pt>
                <c:pt idx="75">
                  <c:v>0.3376464329093854</c:v>
                </c:pt>
                <c:pt idx="76">
                  <c:v>0.33357079312246252</c:v>
                </c:pt>
                <c:pt idx="77">
                  <c:v>0.34448000748383012</c:v>
                </c:pt>
                <c:pt idx="78">
                  <c:v>0.33102717090223788</c:v>
                </c:pt>
                <c:pt idx="79">
                  <c:v>0.37222315215571866</c:v>
                </c:pt>
                <c:pt idx="80">
                  <c:v>0.3646333471056718</c:v>
                </c:pt>
                <c:pt idx="81">
                  <c:v>0.35460617957456791</c:v>
                </c:pt>
                <c:pt idx="82">
                  <c:v>0.33389527313897616</c:v>
                </c:pt>
                <c:pt idx="83">
                  <c:v>0.34212671482536988</c:v>
                </c:pt>
                <c:pt idx="84">
                  <c:v>0.35317088794717744</c:v>
                </c:pt>
                <c:pt idx="85">
                  <c:v>0.36108309741072431</c:v>
                </c:pt>
                <c:pt idx="86">
                  <c:v>0.33067629156088579</c:v>
                </c:pt>
                <c:pt idx="87">
                  <c:v>0.31259371663687735</c:v>
                </c:pt>
                <c:pt idx="88">
                  <c:v>0.35605078880192931</c:v>
                </c:pt>
                <c:pt idx="89">
                  <c:v>0.33709805442284102</c:v>
                </c:pt>
                <c:pt idx="90">
                  <c:v>0.3770701626306725</c:v>
                </c:pt>
                <c:pt idx="91">
                  <c:v>0.33774838470017238</c:v>
                </c:pt>
                <c:pt idx="92">
                  <c:v>0.3500093233110288</c:v>
                </c:pt>
                <c:pt idx="93">
                  <c:v>0.34740284501877688</c:v>
                </c:pt>
                <c:pt idx="94">
                  <c:v>0.34476107234889031</c:v>
                </c:pt>
                <c:pt idx="95">
                  <c:v>0.32886294164624352</c:v>
                </c:pt>
                <c:pt idx="96">
                  <c:v>0.34711481261154081</c:v>
                </c:pt>
                <c:pt idx="97">
                  <c:v>0.37679234433012893</c:v>
                </c:pt>
                <c:pt idx="98">
                  <c:v>0.34684332134917001</c:v>
                </c:pt>
                <c:pt idx="99">
                  <c:v>0.32639625920969761</c:v>
                </c:pt>
                <c:pt idx="100">
                  <c:v>0.32569935911065268</c:v>
                </c:pt>
                <c:pt idx="101">
                  <c:v>0.28530743075616483</c:v>
                </c:pt>
                <c:pt idx="102">
                  <c:v>0.33063784786977374</c:v>
                </c:pt>
                <c:pt idx="103">
                  <c:v>0.32706223312549892</c:v>
                </c:pt>
                <c:pt idx="104">
                  <c:v>0.3100423388770519</c:v>
                </c:pt>
                <c:pt idx="105">
                  <c:v>0.33346732300994536</c:v>
                </c:pt>
                <c:pt idx="106">
                  <c:v>0.32028715400013774</c:v>
                </c:pt>
                <c:pt idx="107">
                  <c:v>0.3219927075611253</c:v>
                </c:pt>
                <c:pt idx="108">
                  <c:v>0.3591965279323393</c:v>
                </c:pt>
                <c:pt idx="109">
                  <c:v>0.32966915879162334</c:v>
                </c:pt>
                <c:pt idx="110">
                  <c:v>0.33585662778071773</c:v>
                </c:pt>
                <c:pt idx="111">
                  <c:v>0.34925064149375928</c:v>
                </c:pt>
                <c:pt idx="112">
                  <c:v>0.36801704473238833</c:v>
                </c:pt>
                <c:pt idx="113">
                  <c:v>0.34647473914879134</c:v>
                </c:pt>
                <c:pt idx="114">
                  <c:v>0.3691485112624493</c:v>
                </c:pt>
                <c:pt idx="115">
                  <c:v>0.34839821798889264</c:v>
                </c:pt>
                <c:pt idx="116">
                  <c:v>0.35852819296004229</c:v>
                </c:pt>
                <c:pt idx="117">
                  <c:v>0.39442848413853254</c:v>
                </c:pt>
                <c:pt idx="118">
                  <c:v>0.38376450884430385</c:v>
                </c:pt>
                <c:pt idx="119">
                  <c:v>0.31981705313759107</c:v>
                </c:pt>
                <c:pt idx="120">
                  <c:v>0.33102890240078497</c:v>
                </c:pt>
                <c:pt idx="121">
                  <c:v>0.33422165940347531</c:v>
                </c:pt>
                <c:pt idx="122">
                  <c:v>0.33301363364478342</c:v>
                </c:pt>
                <c:pt idx="123">
                  <c:v>0.37806298556269285</c:v>
                </c:pt>
                <c:pt idx="124">
                  <c:v>0.37063880361947488</c:v>
                </c:pt>
                <c:pt idx="125">
                  <c:v>0.3566500244531467</c:v>
                </c:pt>
                <c:pt idx="126">
                  <c:v>0.3273881745820561</c:v>
                </c:pt>
                <c:pt idx="127">
                  <c:v>0.38334889160161373</c:v>
                </c:pt>
                <c:pt idx="128">
                  <c:v>0.40504557709590494</c:v>
                </c:pt>
                <c:pt idx="129">
                  <c:v>0.40951641986090165</c:v>
                </c:pt>
                <c:pt idx="130">
                  <c:v>0.38068479808196676</c:v>
                </c:pt>
                <c:pt idx="131">
                  <c:v>0.38438530335037918</c:v>
                </c:pt>
                <c:pt idx="132">
                  <c:v>0.34159311151333621</c:v>
                </c:pt>
                <c:pt idx="133">
                  <c:v>0.32999032772184667</c:v>
                </c:pt>
                <c:pt idx="134">
                  <c:v>0.37891867666232165</c:v>
                </c:pt>
                <c:pt idx="135">
                  <c:v>0.31046944727502784</c:v>
                </c:pt>
                <c:pt idx="136">
                  <c:v>0.38882467977830243</c:v>
                </c:pt>
                <c:pt idx="137">
                  <c:v>0.35849501232249736</c:v>
                </c:pt>
                <c:pt idx="138">
                  <c:v>0.40955230582998242</c:v>
                </c:pt>
                <c:pt idx="139">
                  <c:v>0.31194936148082592</c:v>
                </c:pt>
                <c:pt idx="140">
                  <c:v>0.31460198077730694</c:v>
                </c:pt>
                <c:pt idx="141">
                  <c:v>0.36084278028057865</c:v>
                </c:pt>
                <c:pt idx="142">
                  <c:v>0.37056575740213826</c:v>
                </c:pt>
                <c:pt idx="143">
                  <c:v>0.37764614051134215</c:v>
                </c:pt>
                <c:pt idx="144">
                  <c:v>0.35534257497164501</c:v>
                </c:pt>
                <c:pt idx="145">
                  <c:v>0.34217786572600356</c:v>
                </c:pt>
                <c:pt idx="146">
                  <c:v>0.37768258638705493</c:v>
                </c:pt>
                <c:pt idx="147">
                  <c:v>0.41555829396064997</c:v>
                </c:pt>
                <c:pt idx="148">
                  <c:v>0.41988584361936415</c:v>
                </c:pt>
                <c:pt idx="149">
                  <c:v>0.358567580963984</c:v>
                </c:pt>
                <c:pt idx="150">
                  <c:v>0.3271904195568639</c:v>
                </c:pt>
                <c:pt idx="151">
                  <c:v>0.31974421574845635</c:v>
                </c:pt>
                <c:pt idx="152">
                  <c:v>0.41429239515541538</c:v>
                </c:pt>
                <c:pt idx="153">
                  <c:v>0.36461670505794097</c:v>
                </c:pt>
                <c:pt idx="154">
                  <c:v>0.34248332478193944</c:v>
                </c:pt>
                <c:pt idx="155">
                  <c:v>0.35648659267160815</c:v>
                </c:pt>
                <c:pt idx="156">
                  <c:v>0.36374281728003982</c:v>
                </c:pt>
                <c:pt idx="157">
                  <c:v>0.37836822335632586</c:v>
                </c:pt>
                <c:pt idx="158">
                  <c:v>0.32838516868060352</c:v>
                </c:pt>
                <c:pt idx="159">
                  <c:v>0.35410819858557668</c:v>
                </c:pt>
                <c:pt idx="160">
                  <c:v>0.45765902667544234</c:v>
                </c:pt>
                <c:pt idx="161">
                  <c:v>0.37485543521387238</c:v>
                </c:pt>
                <c:pt idx="162">
                  <c:v>0.31585081042856888</c:v>
                </c:pt>
                <c:pt idx="163">
                  <c:v>0.26246486703617578</c:v>
                </c:pt>
                <c:pt idx="164">
                  <c:v>0.31802351359920872</c:v>
                </c:pt>
                <c:pt idx="165">
                  <c:v>0.37869702067618116</c:v>
                </c:pt>
                <c:pt idx="166">
                  <c:v>0.34834282559560686</c:v>
                </c:pt>
                <c:pt idx="167">
                  <c:v>0.37383934511584943</c:v>
                </c:pt>
                <c:pt idx="168">
                  <c:v>0.34406513240095127</c:v>
                </c:pt>
                <c:pt idx="169">
                  <c:v>0.37117628864350138</c:v>
                </c:pt>
                <c:pt idx="170">
                  <c:v>0.3556750265122518</c:v>
                </c:pt>
                <c:pt idx="171">
                  <c:v>0.39177645009555018</c:v>
                </c:pt>
                <c:pt idx="172">
                  <c:v>0.40577482965168182</c:v>
                </c:pt>
                <c:pt idx="173">
                  <c:v>0.32286751266792041</c:v>
                </c:pt>
                <c:pt idx="174">
                  <c:v>0.37526635796461627</c:v>
                </c:pt>
                <c:pt idx="175">
                  <c:v>0.38816129792201443</c:v>
                </c:pt>
                <c:pt idx="176">
                  <c:v>0.35290378428661934</c:v>
                </c:pt>
                <c:pt idx="177">
                  <c:v>0.41400761114828782</c:v>
                </c:pt>
                <c:pt idx="178">
                  <c:v>0.42076521122330507</c:v>
                </c:pt>
                <c:pt idx="179">
                  <c:v>0.41448027881585636</c:v>
                </c:pt>
                <c:pt idx="180">
                  <c:v>0.39944010338166136</c:v>
                </c:pt>
                <c:pt idx="181">
                  <c:v>0.45391758432992207</c:v>
                </c:pt>
                <c:pt idx="182">
                  <c:v>0.4404397719369974</c:v>
                </c:pt>
                <c:pt idx="183">
                  <c:v>0.34994385652362103</c:v>
                </c:pt>
                <c:pt idx="184">
                  <c:v>0.31428610769658338</c:v>
                </c:pt>
                <c:pt idx="185">
                  <c:v>0.36784521982187496</c:v>
                </c:pt>
                <c:pt idx="186">
                  <c:v>0.34967630895891638</c:v>
                </c:pt>
                <c:pt idx="187">
                  <c:v>0.38278943767193102</c:v>
                </c:pt>
                <c:pt idx="188">
                  <c:v>0.31446053192923468</c:v>
                </c:pt>
                <c:pt idx="189">
                  <c:v>0.34455989774766804</c:v>
                </c:pt>
                <c:pt idx="190">
                  <c:v>0.38142390758078165</c:v>
                </c:pt>
                <c:pt idx="191">
                  <c:v>0.44536589111571884</c:v>
                </c:pt>
                <c:pt idx="192">
                  <c:v>0.42390498812351596</c:v>
                </c:pt>
                <c:pt idx="193">
                  <c:v>0.38918999866733217</c:v>
                </c:pt>
                <c:pt idx="194">
                  <c:v>0.36972397011786701</c:v>
                </c:pt>
                <c:pt idx="195">
                  <c:v>0.37659550466343467</c:v>
                </c:pt>
                <c:pt idx="196">
                  <c:v>0.3770943676549845</c:v>
                </c:pt>
                <c:pt idx="197">
                  <c:v>0.42908467040847936</c:v>
                </c:pt>
                <c:pt idx="198">
                  <c:v>0.41025316890308045</c:v>
                </c:pt>
                <c:pt idx="199">
                  <c:v>0.37613581332974283</c:v>
                </c:pt>
                <c:pt idx="200">
                  <c:v>0.51520751520751518</c:v>
                </c:pt>
                <c:pt idx="201">
                  <c:v>0.46450689166393211</c:v>
                </c:pt>
                <c:pt idx="202">
                  <c:v>0.42064152031222285</c:v>
                </c:pt>
                <c:pt idx="203">
                  <c:v>0.44341834259536306</c:v>
                </c:pt>
                <c:pt idx="204">
                  <c:v>0.43408468707925818</c:v>
                </c:pt>
                <c:pt idx="205">
                  <c:v>0.40153407375096523</c:v>
                </c:pt>
                <c:pt idx="206">
                  <c:v>0.46968597648408422</c:v>
                </c:pt>
                <c:pt idx="207">
                  <c:v>0.48879667674671939</c:v>
                </c:pt>
                <c:pt idx="208">
                  <c:v>0.43205845196846993</c:v>
                </c:pt>
                <c:pt idx="209">
                  <c:v>0.43501394898743573</c:v>
                </c:pt>
                <c:pt idx="210">
                  <c:v>0.38231554222506187</c:v>
                </c:pt>
                <c:pt idx="211">
                  <c:v>0.2687899841783038</c:v>
                </c:pt>
                <c:pt idx="212">
                  <c:v>0.36575983240784582</c:v>
                </c:pt>
                <c:pt idx="213">
                  <c:v>0.43644834422059542</c:v>
                </c:pt>
                <c:pt idx="214">
                  <c:v>0.42161843390442816</c:v>
                </c:pt>
                <c:pt idx="215">
                  <c:v>0.49945658660004705</c:v>
                </c:pt>
                <c:pt idx="216">
                  <c:v>0.42081977688566841</c:v>
                </c:pt>
                <c:pt idx="217">
                  <c:v>0.37466877887035244</c:v>
                </c:pt>
                <c:pt idx="218">
                  <c:v>0.38018568755366666</c:v>
                </c:pt>
                <c:pt idx="219">
                  <c:v>0.38031767697860647</c:v>
                </c:pt>
                <c:pt idx="220">
                  <c:v>0.37196237376355612</c:v>
                </c:pt>
                <c:pt idx="221">
                  <c:v>0.32964339685200261</c:v>
                </c:pt>
                <c:pt idx="222">
                  <c:v>0.33837637746921101</c:v>
                </c:pt>
                <c:pt idx="223">
                  <c:v>0.32648258744234004</c:v>
                </c:pt>
                <c:pt idx="224">
                  <c:v>0.35425711010200817</c:v>
                </c:pt>
                <c:pt idx="225">
                  <c:v>0.48591364168184792</c:v>
                </c:pt>
                <c:pt idx="226">
                  <c:v>0.45879302417786144</c:v>
                </c:pt>
                <c:pt idx="227">
                  <c:v>0.31794132484977583</c:v>
                </c:pt>
                <c:pt idx="228">
                  <c:v>0.51821375806277248</c:v>
                </c:pt>
                <c:pt idx="229">
                  <c:v>0.50158875919251744</c:v>
                </c:pt>
                <c:pt idx="230">
                  <c:v>0.41223377229966246</c:v>
                </c:pt>
                <c:pt idx="231">
                  <c:v>0.40788691769039703</c:v>
                </c:pt>
                <c:pt idx="232">
                  <c:v>0.40074882115895882</c:v>
                </c:pt>
                <c:pt idx="233">
                  <c:v>0.41129732357152121</c:v>
                </c:pt>
                <c:pt idx="234">
                  <c:v>0.42309839813480504</c:v>
                </c:pt>
                <c:pt idx="235">
                  <c:v>0.4494907443083464</c:v>
                </c:pt>
                <c:pt idx="236">
                  <c:v>0.46875191140438299</c:v>
                </c:pt>
                <c:pt idx="237">
                  <c:v>0.36956594209637034</c:v>
                </c:pt>
                <c:pt idx="238">
                  <c:v>0.32988857602066651</c:v>
                </c:pt>
                <c:pt idx="239">
                  <c:v>0.4279065312768105</c:v>
                </c:pt>
              </c:numCache>
            </c:numRef>
          </c:val>
        </c:ser>
        <c:ser>
          <c:idx val="63"/>
          <c:order val="63"/>
          <c:tx>
            <c:strRef>
              <c:f>ratio_data_2!$A$65</c:f>
              <c:strCache>
                <c:ptCount val="1"/>
                <c:pt idx="0">
                  <c:v>630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ratio_data_2!$B$65:$IG$65</c:f>
              <c:numCache>
                <c:formatCode>General</c:formatCode>
                <c:ptCount val="240"/>
                <c:pt idx="0">
                  <c:v>0.20151679879199744</c:v>
                </c:pt>
                <c:pt idx="1">
                  <c:v>0.20769351534815567</c:v>
                </c:pt>
                <c:pt idx="2">
                  <c:v>0.23271872101753321</c:v>
                </c:pt>
                <c:pt idx="3">
                  <c:v>0.2212040336644174</c:v>
                </c:pt>
                <c:pt idx="4">
                  <c:v>0.23128308413384144</c:v>
                </c:pt>
                <c:pt idx="5">
                  <c:v>0.1884163098819725</c:v>
                </c:pt>
                <c:pt idx="6">
                  <c:v>0.16585302798543639</c:v>
                </c:pt>
                <c:pt idx="7">
                  <c:v>0.1885211198497147</c:v>
                </c:pt>
                <c:pt idx="8">
                  <c:v>0.18664961826402784</c:v>
                </c:pt>
                <c:pt idx="9">
                  <c:v>0.22628333637081591</c:v>
                </c:pt>
                <c:pt idx="10">
                  <c:v>0.21556341235593399</c:v>
                </c:pt>
                <c:pt idx="11">
                  <c:v>0.2337110886884238</c:v>
                </c:pt>
                <c:pt idx="12">
                  <c:v>0.18868863714383796</c:v>
                </c:pt>
                <c:pt idx="13">
                  <c:v>0.20054597258586201</c:v>
                </c:pt>
                <c:pt idx="14">
                  <c:v>0.20805760315529193</c:v>
                </c:pt>
                <c:pt idx="15">
                  <c:v>0.29439788164863051</c:v>
                </c:pt>
                <c:pt idx="16">
                  <c:v>0.23463321310012641</c:v>
                </c:pt>
                <c:pt idx="17">
                  <c:v>0.21199404608390049</c:v>
                </c:pt>
                <c:pt idx="18">
                  <c:v>0.2218325328022494</c:v>
                </c:pt>
                <c:pt idx="19">
                  <c:v>0.23308901526816819</c:v>
                </c:pt>
                <c:pt idx="20">
                  <c:v>0.27426468524599423</c:v>
                </c:pt>
                <c:pt idx="21">
                  <c:v>0.27370232190048188</c:v>
                </c:pt>
                <c:pt idx="22">
                  <c:v>0.2672361916278414</c:v>
                </c:pt>
                <c:pt idx="23">
                  <c:v>0.27429914125840571</c:v>
                </c:pt>
                <c:pt idx="24">
                  <c:v>0.25634092599414826</c:v>
                </c:pt>
                <c:pt idx="25">
                  <c:v>0.27872414114638144</c:v>
                </c:pt>
                <c:pt idx="26">
                  <c:v>0.22081893384854009</c:v>
                </c:pt>
                <c:pt idx="27">
                  <c:v>0.24559610705596152</c:v>
                </c:pt>
                <c:pt idx="28">
                  <c:v>0.28657816275487963</c:v>
                </c:pt>
                <c:pt idx="29">
                  <c:v>0.22588690262058267</c:v>
                </c:pt>
                <c:pt idx="30">
                  <c:v>0.21468743110255975</c:v>
                </c:pt>
                <c:pt idx="31">
                  <c:v>0.20690039938221674</c:v>
                </c:pt>
                <c:pt idx="32">
                  <c:v>0.23506735520108141</c:v>
                </c:pt>
                <c:pt idx="33">
                  <c:v>0.22602270666834037</c:v>
                </c:pt>
                <c:pt idx="34">
                  <c:v>0.2338673402538109</c:v>
                </c:pt>
                <c:pt idx="35">
                  <c:v>0.24464897260273974</c:v>
                </c:pt>
                <c:pt idx="36">
                  <c:v>0.26675602509078905</c:v>
                </c:pt>
                <c:pt idx="37">
                  <c:v>0.21281518932185062</c:v>
                </c:pt>
                <c:pt idx="38">
                  <c:v>0.23906901654782775</c:v>
                </c:pt>
                <c:pt idx="39">
                  <c:v>0.2643113498103698</c:v>
                </c:pt>
                <c:pt idx="40">
                  <c:v>0.23142129210792453</c:v>
                </c:pt>
                <c:pt idx="41">
                  <c:v>0.22660346328722095</c:v>
                </c:pt>
                <c:pt idx="42">
                  <c:v>0.29990286709539205</c:v>
                </c:pt>
                <c:pt idx="43">
                  <c:v>0.24154877760075755</c:v>
                </c:pt>
                <c:pt idx="44">
                  <c:v>0.24163943033405541</c:v>
                </c:pt>
                <c:pt idx="45">
                  <c:v>0.33314777327935335</c:v>
                </c:pt>
                <c:pt idx="46">
                  <c:v>0.28418747233435387</c:v>
                </c:pt>
                <c:pt idx="47">
                  <c:v>0.24431181323269094</c:v>
                </c:pt>
                <c:pt idx="48">
                  <c:v>0.25486468800818934</c:v>
                </c:pt>
                <c:pt idx="49">
                  <c:v>0.24422122356635559</c:v>
                </c:pt>
                <c:pt idx="50">
                  <c:v>0.20366933590693337</c:v>
                </c:pt>
                <c:pt idx="51">
                  <c:v>0.28846507972153607</c:v>
                </c:pt>
                <c:pt idx="52">
                  <c:v>0.27576402121851989</c:v>
                </c:pt>
                <c:pt idx="53">
                  <c:v>0.317389250968169</c:v>
                </c:pt>
                <c:pt idx="54">
                  <c:v>0.27592710918267865</c:v>
                </c:pt>
                <c:pt idx="55">
                  <c:v>0.26428348438348032</c:v>
                </c:pt>
                <c:pt idx="56">
                  <c:v>0.27861343281456907</c:v>
                </c:pt>
                <c:pt idx="57">
                  <c:v>0.27815065350864382</c:v>
                </c:pt>
                <c:pt idx="58">
                  <c:v>0.26920476406020188</c:v>
                </c:pt>
                <c:pt idx="59">
                  <c:v>0.29478321119766815</c:v>
                </c:pt>
                <c:pt idx="60">
                  <c:v>0.29665598944839605</c:v>
                </c:pt>
                <c:pt idx="61">
                  <c:v>0.33381852968623327</c:v>
                </c:pt>
                <c:pt idx="62">
                  <c:v>0.3072346659541344</c:v>
                </c:pt>
                <c:pt idx="63">
                  <c:v>0.34278828592047572</c:v>
                </c:pt>
                <c:pt idx="64">
                  <c:v>0.34070915077943126</c:v>
                </c:pt>
                <c:pt idx="65">
                  <c:v>0.37428714379133726</c:v>
                </c:pt>
                <c:pt idx="66">
                  <c:v>0.38859978799267736</c:v>
                </c:pt>
                <c:pt idx="67">
                  <c:v>0.4831927893638634</c:v>
                </c:pt>
                <c:pt idx="68">
                  <c:v>0.44245062251593009</c:v>
                </c:pt>
                <c:pt idx="69">
                  <c:v>0.37226104989704767</c:v>
                </c:pt>
                <c:pt idx="70">
                  <c:v>0.33690588358459073</c:v>
                </c:pt>
                <c:pt idx="71">
                  <c:v>0.33645671378441511</c:v>
                </c:pt>
                <c:pt idx="72">
                  <c:v>0.33311172910972464</c:v>
                </c:pt>
                <c:pt idx="73">
                  <c:v>0.33497061497196279</c:v>
                </c:pt>
                <c:pt idx="74">
                  <c:v>0.35001599310210613</c:v>
                </c:pt>
                <c:pt idx="75">
                  <c:v>0.33720629334437541</c:v>
                </c:pt>
                <c:pt idx="76">
                  <c:v>0.30621855645306778</c:v>
                </c:pt>
                <c:pt idx="77">
                  <c:v>0.34435084931637122</c:v>
                </c:pt>
                <c:pt idx="78">
                  <c:v>0.3309718437783839</c:v>
                </c:pt>
                <c:pt idx="79">
                  <c:v>0.31063220187118418</c:v>
                </c:pt>
                <c:pt idx="80">
                  <c:v>0.36249428368535985</c:v>
                </c:pt>
                <c:pt idx="81">
                  <c:v>0.36357373339144516</c:v>
                </c:pt>
                <c:pt idx="82">
                  <c:v>0.375411862875692</c:v>
                </c:pt>
                <c:pt idx="83">
                  <c:v>0.35018904877186302</c:v>
                </c:pt>
                <c:pt idx="84">
                  <c:v>0.36324798380145557</c:v>
                </c:pt>
                <c:pt idx="85">
                  <c:v>0.3525146884939368</c:v>
                </c:pt>
                <c:pt idx="86">
                  <c:v>0.3127593706645343</c:v>
                </c:pt>
                <c:pt idx="87">
                  <c:v>0.3578543487058054</c:v>
                </c:pt>
                <c:pt idx="88">
                  <c:v>0.32994040398713226</c:v>
                </c:pt>
                <c:pt idx="89">
                  <c:v>0.39996565290701375</c:v>
                </c:pt>
                <c:pt idx="90">
                  <c:v>0.35271295296201932</c:v>
                </c:pt>
                <c:pt idx="91">
                  <c:v>0.36835597263330427</c:v>
                </c:pt>
                <c:pt idx="92">
                  <c:v>0.3577723322323863</c:v>
                </c:pt>
                <c:pt idx="93">
                  <c:v>0.33604520933770943</c:v>
                </c:pt>
                <c:pt idx="94">
                  <c:v>0.33213522820739166</c:v>
                </c:pt>
                <c:pt idx="95">
                  <c:v>0.32982917214191926</c:v>
                </c:pt>
                <c:pt idx="96">
                  <c:v>0.39522674110546896</c:v>
                </c:pt>
                <c:pt idx="97">
                  <c:v>0.3940887478186107</c:v>
                </c:pt>
                <c:pt idx="98">
                  <c:v>0.34196203159447536</c:v>
                </c:pt>
                <c:pt idx="99">
                  <c:v>0.3509068163551044</c:v>
                </c:pt>
                <c:pt idx="100">
                  <c:v>0.35625835302165632</c:v>
                </c:pt>
                <c:pt idx="101">
                  <c:v>0.35241795002235282</c:v>
                </c:pt>
                <c:pt idx="102">
                  <c:v>0.33222634995684747</c:v>
                </c:pt>
                <c:pt idx="103">
                  <c:v>0.36009830751820537</c:v>
                </c:pt>
                <c:pt idx="104">
                  <c:v>0.31730639434683205</c:v>
                </c:pt>
                <c:pt idx="105">
                  <c:v>0.34712409179375892</c:v>
                </c:pt>
                <c:pt idx="106">
                  <c:v>0.32608851331996724</c:v>
                </c:pt>
                <c:pt idx="107">
                  <c:v>0.3353255577738094</c:v>
                </c:pt>
                <c:pt idx="108">
                  <c:v>0.35449368825466604</c:v>
                </c:pt>
                <c:pt idx="109">
                  <c:v>0.32776135426851477</c:v>
                </c:pt>
                <c:pt idx="110">
                  <c:v>0.31518837354642326</c:v>
                </c:pt>
                <c:pt idx="111">
                  <c:v>0.30223945203202479</c:v>
                </c:pt>
                <c:pt idx="112">
                  <c:v>0.35645440517202426</c:v>
                </c:pt>
                <c:pt idx="113">
                  <c:v>0.32630120196660239</c:v>
                </c:pt>
                <c:pt idx="114">
                  <c:v>0.35052890158921257</c:v>
                </c:pt>
                <c:pt idx="115">
                  <c:v>0.3324493388518604</c:v>
                </c:pt>
                <c:pt idx="116">
                  <c:v>0.37524959557056697</c:v>
                </c:pt>
                <c:pt idx="117">
                  <c:v>0.37007887517146903</c:v>
                </c:pt>
                <c:pt idx="118">
                  <c:v>0.36422240968121605</c:v>
                </c:pt>
                <c:pt idx="119">
                  <c:v>0.32841072070437022</c:v>
                </c:pt>
                <c:pt idx="120">
                  <c:v>0.31940993960272562</c:v>
                </c:pt>
                <c:pt idx="121">
                  <c:v>0.35969655092992481</c:v>
                </c:pt>
                <c:pt idx="122">
                  <c:v>0.36442621234061562</c:v>
                </c:pt>
                <c:pt idx="123">
                  <c:v>0.40206834079814802</c:v>
                </c:pt>
                <c:pt idx="124">
                  <c:v>0.34039264127838686</c:v>
                </c:pt>
                <c:pt idx="125">
                  <c:v>0.38081057444288341</c:v>
                </c:pt>
                <c:pt idx="126">
                  <c:v>0.37258451941347376</c:v>
                </c:pt>
                <c:pt idx="127">
                  <c:v>0.39206630059694536</c:v>
                </c:pt>
                <c:pt idx="128">
                  <c:v>0.41916765497966735</c:v>
                </c:pt>
                <c:pt idx="129">
                  <c:v>0.4107464188278393</c:v>
                </c:pt>
                <c:pt idx="130">
                  <c:v>0.39860740967974995</c:v>
                </c:pt>
                <c:pt idx="131">
                  <c:v>0.39036502395641648</c:v>
                </c:pt>
                <c:pt idx="132">
                  <c:v>0.32606781601403972</c:v>
                </c:pt>
                <c:pt idx="133">
                  <c:v>0.30798066431228227</c:v>
                </c:pt>
                <c:pt idx="134">
                  <c:v>0.32470178497267738</c:v>
                </c:pt>
                <c:pt idx="135">
                  <c:v>0.31291740786680128</c:v>
                </c:pt>
                <c:pt idx="136">
                  <c:v>0.3423110243760088</c:v>
                </c:pt>
                <c:pt idx="137">
                  <c:v>0.33971927251531281</c:v>
                </c:pt>
                <c:pt idx="138">
                  <c:v>0.36098443512721951</c:v>
                </c:pt>
                <c:pt idx="139">
                  <c:v>0.31569155969176377</c:v>
                </c:pt>
                <c:pt idx="140">
                  <c:v>0.35022432000762838</c:v>
                </c:pt>
                <c:pt idx="141">
                  <c:v>0.38150469916641805</c:v>
                </c:pt>
                <c:pt idx="142">
                  <c:v>0.37238084587032927</c:v>
                </c:pt>
                <c:pt idx="143">
                  <c:v>0.34583085410726488</c:v>
                </c:pt>
                <c:pt idx="144">
                  <c:v>0.32794176110453804</c:v>
                </c:pt>
                <c:pt idx="145">
                  <c:v>0.37008448465342714</c:v>
                </c:pt>
                <c:pt idx="146">
                  <c:v>0.38473568281938331</c:v>
                </c:pt>
                <c:pt idx="147">
                  <c:v>0.37855729875190841</c:v>
                </c:pt>
                <c:pt idx="148">
                  <c:v>0.42231320882681755</c:v>
                </c:pt>
                <c:pt idx="149">
                  <c:v>0.41104243380676836</c:v>
                </c:pt>
                <c:pt idx="150">
                  <c:v>0.3751417881744124</c:v>
                </c:pt>
                <c:pt idx="151">
                  <c:v>0.38001238253553632</c:v>
                </c:pt>
                <c:pt idx="152">
                  <c:v>0.4040966795607363</c:v>
                </c:pt>
                <c:pt idx="153">
                  <c:v>0.38645313648519725</c:v>
                </c:pt>
                <c:pt idx="154">
                  <c:v>0.34669422295821578</c:v>
                </c:pt>
                <c:pt idx="155">
                  <c:v>0.34942303871036445</c:v>
                </c:pt>
                <c:pt idx="156">
                  <c:v>0.32313028499320706</c:v>
                </c:pt>
                <c:pt idx="157">
                  <c:v>0.39296929322171897</c:v>
                </c:pt>
                <c:pt idx="158">
                  <c:v>0.38132301641186572</c:v>
                </c:pt>
                <c:pt idx="159">
                  <c:v>0.38499412069257932</c:v>
                </c:pt>
                <c:pt idx="160">
                  <c:v>0.37303765481761836</c:v>
                </c:pt>
                <c:pt idx="161">
                  <c:v>0.42340620727486195</c:v>
                </c:pt>
                <c:pt idx="162">
                  <c:v>0.41160609223936695</c:v>
                </c:pt>
                <c:pt idx="163">
                  <c:v>0.32895507972750676</c:v>
                </c:pt>
                <c:pt idx="164">
                  <c:v>0.36357487785613346</c:v>
                </c:pt>
                <c:pt idx="165">
                  <c:v>0.42068599233699838</c:v>
                </c:pt>
                <c:pt idx="166">
                  <c:v>0.34591667420537342</c:v>
                </c:pt>
                <c:pt idx="167">
                  <c:v>0.42098622647460915</c:v>
                </c:pt>
                <c:pt idx="168">
                  <c:v>0.36601439757569987</c:v>
                </c:pt>
                <c:pt idx="169">
                  <c:v>0.29673794247057994</c:v>
                </c:pt>
                <c:pt idx="170">
                  <c:v>0.38295433012309832</c:v>
                </c:pt>
                <c:pt idx="171">
                  <c:v>0.40835141062717539</c:v>
                </c:pt>
                <c:pt idx="172">
                  <c:v>0.36658579247305811</c:v>
                </c:pt>
                <c:pt idx="173">
                  <c:v>0.34955341280829216</c:v>
                </c:pt>
                <c:pt idx="174">
                  <c:v>0.41864226874613353</c:v>
                </c:pt>
                <c:pt idx="175">
                  <c:v>0.36192105286124482</c:v>
                </c:pt>
                <c:pt idx="176">
                  <c:v>0.44731468445699357</c:v>
                </c:pt>
                <c:pt idx="177">
                  <c:v>0.44223511377751923</c:v>
                </c:pt>
                <c:pt idx="178">
                  <c:v>0.40307697646884616</c:v>
                </c:pt>
                <c:pt idx="179">
                  <c:v>0.38395036060035176</c:v>
                </c:pt>
                <c:pt idx="180">
                  <c:v>0.40032567706547928</c:v>
                </c:pt>
                <c:pt idx="181">
                  <c:v>0.38124861964670897</c:v>
                </c:pt>
                <c:pt idx="182">
                  <c:v>0.36485607880730753</c:v>
                </c:pt>
                <c:pt idx="183">
                  <c:v>0.43002864755656822</c:v>
                </c:pt>
                <c:pt idx="184">
                  <c:v>0.36331857255835476</c:v>
                </c:pt>
                <c:pt idx="185">
                  <c:v>0.30802178182233286</c:v>
                </c:pt>
                <c:pt idx="186">
                  <c:v>0.36643170428159128</c:v>
                </c:pt>
                <c:pt idx="187">
                  <c:v>0.37675236113165389</c:v>
                </c:pt>
                <c:pt idx="188">
                  <c:v>0.41233524971645352</c:v>
                </c:pt>
                <c:pt idx="189">
                  <c:v>0.4252012441762672</c:v>
                </c:pt>
                <c:pt idx="190">
                  <c:v>0.34044642385156232</c:v>
                </c:pt>
                <c:pt idx="191">
                  <c:v>0.42028299350418624</c:v>
                </c:pt>
                <c:pt idx="192">
                  <c:v>0.4226718503462103</c:v>
                </c:pt>
                <c:pt idx="193">
                  <c:v>0.3880109098757934</c:v>
                </c:pt>
                <c:pt idx="194">
                  <c:v>0.42670442107939038</c:v>
                </c:pt>
                <c:pt idx="195">
                  <c:v>0.47695263115612457</c:v>
                </c:pt>
                <c:pt idx="196">
                  <c:v>0.4671992914180414</c:v>
                </c:pt>
                <c:pt idx="197">
                  <c:v>0.43047343787928988</c:v>
                </c:pt>
                <c:pt idx="198">
                  <c:v>0.35296189038132181</c:v>
                </c:pt>
                <c:pt idx="199">
                  <c:v>0.38455145134149782</c:v>
                </c:pt>
                <c:pt idx="200">
                  <c:v>0.37883364295126137</c:v>
                </c:pt>
                <c:pt idx="201">
                  <c:v>0.47030571259389542</c:v>
                </c:pt>
                <c:pt idx="202">
                  <c:v>0.49970485776591145</c:v>
                </c:pt>
                <c:pt idx="203">
                  <c:v>0.43394934771876831</c:v>
                </c:pt>
                <c:pt idx="204">
                  <c:v>0.3926016848746739</c:v>
                </c:pt>
                <c:pt idx="205">
                  <c:v>0.50054692184869587</c:v>
                </c:pt>
                <c:pt idx="206">
                  <c:v>0.45471088524973041</c:v>
                </c:pt>
                <c:pt idx="207">
                  <c:v>0.51743452656236255</c:v>
                </c:pt>
                <c:pt idx="208">
                  <c:v>0.44493382732573367</c:v>
                </c:pt>
                <c:pt idx="209">
                  <c:v>0.44874053210292453</c:v>
                </c:pt>
                <c:pt idx="210">
                  <c:v>0.45374057230322612</c:v>
                </c:pt>
                <c:pt idx="211">
                  <c:v>0.34863011700172125</c:v>
                </c:pt>
                <c:pt idx="212">
                  <c:v>0.37908848463888173</c:v>
                </c:pt>
                <c:pt idx="213">
                  <c:v>0.50130502415026956</c:v>
                </c:pt>
                <c:pt idx="214">
                  <c:v>0.36193868134524959</c:v>
                </c:pt>
                <c:pt idx="215">
                  <c:v>0.38591871797063243</c:v>
                </c:pt>
                <c:pt idx="216">
                  <c:v>0.38601488222074509</c:v>
                </c:pt>
                <c:pt idx="217">
                  <c:v>0.39844314350468951</c:v>
                </c:pt>
                <c:pt idx="218">
                  <c:v>0.42374640013552434</c:v>
                </c:pt>
                <c:pt idx="219">
                  <c:v>0.41535893311387212</c:v>
                </c:pt>
                <c:pt idx="220">
                  <c:v>0.40030300874424446</c:v>
                </c:pt>
                <c:pt idx="221">
                  <c:v>0.29760666949148623</c:v>
                </c:pt>
                <c:pt idx="222">
                  <c:v>0.2506958667709992</c:v>
                </c:pt>
                <c:pt idx="223">
                  <c:v>0.43999879586177898</c:v>
                </c:pt>
                <c:pt idx="224">
                  <c:v>0.4991246214798451</c:v>
                </c:pt>
                <c:pt idx="225">
                  <c:v>0.52639906012627935</c:v>
                </c:pt>
                <c:pt idx="226">
                  <c:v>0.55769251522531305</c:v>
                </c:pt>
                <c:pt idx="227">
                  <c:v>0.41834686330553778</c:v>
                </c:pt>
                <c:pt idx="228">
                  <c:v>0.52422202440562249</c:v>
                </c:pt>
                <c:pt idx="229">
                  <c:v>0.45758401015134281</c:v>
                </c:pt>
                <c:pt idx="230">
                  <c:v>0.45440029046288832</c:v>
                </c:pt>
                <c:pt idx="231">
                  <c:v>0.44439675073584634</c:v>
                </c:pt>
                <c:pt idx="232">
                  <c:v>0.4468604912730994</c:v>
                </c:pt>
                <c:pt idx="233">
                  <c:v>0.43656120777499996</c:v>
                </c:pt>
                <c:pt idx="234">
                  <c:v>0.43307803710639936</c:v>
                </c:pt>
                <c:pt idx="235">
                  <c:v>0.41747584964212431</c:v>
                </c:pt>
                <c:pt idx="236">
                  <c:v>0.48050808019053032</c:v>
                </c:pt>
                <c:pt idx="237">
                  <c:v>0.42846172704199381</c:v>
                </c:pt>
                <c:pt idx="238">
                  <c:v>0.38194512844433953</c:v>
                </c:pt>
                <c:pt idx="239">
                  <c:v>0.3542963966424908</c:v>
                </c:pt>
              </c:numCache>
            </c:numRef>
          </c:val>
        </c:ser>
        <c:ser>
          <c:idx val="64"/>
          <c:order val="64"/>
          <c:tx>
            <c:strRef>
              <c:f>ratio_data_2!$A$66</c:f>
              <c:strCache>
                <c:ptCount val="1"/>
                <c:pt idx="0">
                  <c:v>640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ratio_data_2!$B$66:$IG$66</c:f>
              <c:numCache>
                <c:formatCode>General</c:formatCode>
                <c:ptCount val="240"/>
                <c:pt idx="0">
                  <c:v>0.24290614352721937</c:v>
                </c:pt>
                <c:pt idx="1">
                  <c:v>0.22309649142970991</c:v>
                </c:pt>
                <c:pt idx="2">
                  <c:v>0.24001377155507542</c:v>
                </c:pt>
                <c:pt idx="3">
                  <c:v>0.25417340033797498</c:v>
                </c:pt>
                <c:pt idx="4">
                  <c:v>0.20086334768645889</c:v>
                </c:pt>
                <c:pt idx="5">
                  <c:v>0.23125768494161308</c:v>
                </c:pt>
                <c:pt idx="6">
                  <c:v>0.21142507752107295</c:v>
                </c:pt>
                <c:pt idx="7">
                  <c:v>0.15155810024403979</c:v>
                </c:pt>
                <c:pt idx="8">
                  <c:v>0.20519303683196957</c:v>
                </c:pt>
                <c:pt idx="9">
                  <c:v>0.22058495589317276</c:v>
                </c:pt>
                <c:pt idx="10">
                  <c:v>0.16115929749455568</c:v>
                </c:pt>
                <c:pt idx="11">
                  <c:v>0.173994810062712</c:v>
                </c:pt>
                <c:pt idx="12">
                  <c:v>0.22102406168298838</c:v>
                </c:pt>
                <c:pt idx="13">
                  <c:v>0.22397157273608587</c:v>
                </c:pt>
                <c:pt idx="14">
                  <c:v>0.27080877537655645</c:v>
                </c:pt>
                <c:pt idx="15">
                  <c:v>0.26470287714040086</c:v>
                </c:pt>
                <c:pt idx="16">
                  <c:v>0.28299754968690444</c:v>
                </c:pt>
                <c:pt idx="17">
                  <c:v>0.23670355580908919</c:v>
                </c:pt>
                <c:pt idx="18">
                  <c:v>0.22726574051031345</c:v>
                </c:pt>
                <c:pt idx="19">
                  <c:v>0.24729559836773712</c:v>
                </c:pt>
                <c:pt idx="20">
                  <c:v>0.22126142141003324</c:v>
                </c:pt>
                <c:pt idx="21">
                  <c:v>0.22133489077421209</c:v>
                </c:pt>
                <c:pt idx="22">
                  <c:v>0.23912822227714856</c:v>
                </c:pt>
                <c:pt idx="23">
                  <c:v>0.25667206048516467</c:v>
                </c:pt>
                <c:pt idx="24">
                  <c:v>0.28104246892601181</c:v>
                </c:pt>
                <c:pt idx="25">
                  <c:v>0.271217012866589</c:v>
                </c:pt>
                <c:pt idx="26">
                  <c:v>0.23329465954327874</c:v>
                </c:pt>
                <c:pt idx="27">
                  <c:v>0.2351422509470559</c:v>
                </c:pt>
                <c:pt idx="28">
                  <c:v>0.27701143081836926</c:v>
                </c:pt>
                <c:pt idx="29">
                  <c:v>0.24429428519483726</c:v>
                </c:pt>
                <c:pt idx="30">
                  <c:v>0.23873668905911341</c:v>
                </c:pt>
                <c:pt idx="31">
                  <c:v>0.23962110820000387</c:v>
                </c:pt>
                <c:pt idx="32">
                  <c:v>0.23407004512275145</c:v>
                </c:pt>
                <c:pt idx="33">
                  <c:v>0.25840500906244906</c:v>
                </c:pt>
                <c:pt idx="34">
                  <c:v>0.26426395873295661</c:v>
                </c:pt>
                <c:pt idx="35">
                  <c:v>0.25291808142620581</c:v>
                </c:pt>
                <c:pt idx="36">
                  <c:v>0.21517947556779979</c:v>
                </c:pt>
                <c:pt idx="37">
                  <c:v>0.22177958336270259</c:v>
                </c:pt>
                <c:pt idx="38">
                  <c:v>0.21999034717976826</c:v>
                </c:pt>
                <c:pt idx="39">
                  <c:v>0.25846398502074458</c:v>
                </c:pt>
                <c:pt idx="40">
                  <c:v>0.28333766277017347</c:v>
                </c:pt>
                <c:pt idx="41">
                  <c:v>0.28317709921639861</c:v>
                </c:pt>
                <c:pt idx="42">
                  <c:v>0.27412166418034201</c:v>
                </c:pt>
                <c:pt idx="43">
                  <c:v>0.26608671440966675</c:v>
                </c:pt>
                <c:pt idx="44">
                  <c:v>0.25981744838412685</c:v>
                </c:pt>
                <c:pt idx="45">
                  <c:v>0.26561326329612606</c:v>
                </c:pt>
                <c:pt idx="46">
                  <c:v>0.27570136470964962</c:v>
                </c:pt>
                <c:pt idx="47">
                  <c:v>0.26317259731497167</c:v>
                </c:pt>
                <c:pt idx="48">
                  <c:v>0.25166961136336291</c:v>
                </c:pt>
                <c:pt idx="49">
                  <c:v>0.23370359326077234</c:v>
                </c:pt>
                <c:pt idx="50">
                  <c:v>0.20217691668073337</c:v>
                </c:pt>
                <c:pt idx="51">
                  <c:v>0.23375173254975881</c:v>
                </c:pt>
                <c:pt idx="52">
                  <c:v>0.32640898442882815</c:v>
                </c:pt>
                <c:pt idx="53">
                  <c:v>0.2817606382459939</c:v>
                </c:pt>
                <c:pt idx="54">
                  <c:v>0.31587521630176152</c:v>
                </c:pt>
                <c:pt idx="55">
                  <c:v>0.30580771369752141</c:v>
                </c:pt>
                <c:pt idx="56">
                  <c:v>0.30193247918668398</c:v>
                </c:pt>
                <c:pt idx="57">
                  <c:v>0.28237226738553656</c:v>
                </c:pt>
                <c:pt idx="58">
                  <c:v>0.31716866151459389</c:v>
                </c:pt>
                <c:pt idx="59">
                  <c:v>0.35373154243017169</c:v>
                </c:pt>
                <c:pt idx="60">
                  <c:v>0.32826601074152639</c:v>
                </c:pt>
                <c:pt idx="61">
                  <c:v>0.30582541608479724</c:v>
                </c:pt>
                <c:pt idx="62">
                  <c:v>0.33875758247425086</c:v>
                </c:pt>
                <c:pt idx="63">
                  <c:v>0.30266841465579636</c:v>
                </c:pt>
                <c:pt idx="64">
                  <c:v>0.31706371979838188</c:v>
                </c:pt>
                <c:pt idx="65">
                  <c:v>0.35720917881879133</c:v>
                </c:pt>
                <c:pt idx="66">
                  <c:v>0.35466097668788793</c:v>
                </c:pt>
                <c:pt idx="67">
                  <c:v>0.40853098969363288</c:v>
                </c:pt>
                <c:pt idx="68">
                  <c:v>0.41065341614906831</c:v>
                </c:pt>
                <c:pt idx="69">
                  <c:v>0.40131978846913657</c:v>
                </c:pt>
                <c:pt idx="70">
                  <c:v>0.37801384316384973</c:v>
                </c:pt>
                <c:pt idx="71">
                  <c:v>0.32589538432346188</c:v>
                </c:pt>
                <c:pt idx="72">
                  <c:v>0.31080236686390633</c:v>
                </c:pt>
                <c:pt idx="73">
                  <c:v>0.36131691006467975</c:v>
                </c:pt>
                <c:pt idx="74">
                  <c:v>0.38115340635315631</c:v>
                </c:pt>
                <c:pt idx="75">
                  <c:v>0.37209967612411532</c:v>
                </c:pt>
                <c:pt idx="76">
                  <c:v>0.321349555551597</c:v>
                </c:pt>
                <c:pt idx="77">
                  <c:v>0.30465309700307841</c:v>
                </c:pt>
                <c:pt idx="78">
                  <c:v>0.34717462368991925</c:v>
                </c:pt>
                <c:pt idx="79">
                  <c:v>0.3255516355590119</c:v>
                </c:pt>
                <c:pt idx="80">
                  <c:v>0.34283313273261551</c:v>
                </c:pt>
                <c:pt idx="81">
                  <c:v>0.40641679467486036</c:v>
                </c:pt>
                <c:pt idx="82">
                  <c:v>0.39013155216906431</c:v>
                </c:pt>
                <c:pt idx="83">
                  <c:v>0.35097638486888838</c:v>
                </c:pt>
                <c:pt idx="84">
                  <c:v>0.32602478259406775</c:v>
                </c:pt>
                <c:pt idx="85">
                  <c:v>0.34597935453398543</c:v>
                </c:pt>
                <c:pt idx="86">
                  <c:v>0.34774019917298232</c:v>
                </c:pt>
                <c:pt idx="87">
                  <c:v>0.38583367806188995</c:v>
                </c:pt>
                <c:pt idx="88">
                  <c:v>0.36699731759825782</c:v>
                </c:pt>
                <c:pt idx="89">
                  <c:v>0.37776844201714682</c:v>
                </c:pt>
                <c:pt idx="90">
                  <c:v>0.32400416801856952</c:v>
                </c:pt>
                <c:pt idx="91">
                  <c:v>0.35376412881211344</c:v>
                </c:pt>
                <c:pt idx="92">
                  <c:v>0.34356968900783114</c:v>
                </c:pt>
                <c:pt idx="93">
                  <c:v>0.32597691091878872</c:v>
                </c:pt>
                <c:pt idx="94">
                  <c:v>0.34911966651853615</c:v>
                </c:pt>
                <c:pt idx="95">
                  <c:v>0.33791548222141138</c:v>
                </c:pt>
                <c:pt idx="96">
                  <c:v>0.36664511794754845</c:v>
                </c:pt>
                <c:pt idx="97">
                  <c:v>0.34520854179068611</c:v>
                </c:pt>
                <c:pt idx="98">
                  <c:v>0.30785282216277143</c:v>
                </c:pt>
                <c:pt idx="99">
                  <c:v>0.32503481567985942</c:v>
                </c:pt>
                <c:pt idx="100">
                  <c:v>0.34398712492220324</c:v>
                </c:pt>
                <c:pt idx="101">
                  <c:v>0.36280365507373635</c:v>
                </c:pt>
                <c:pt idx="102">
                  <c:v>0.33149892553036864</c:v>
                </c:pt>
                <c:pt idx="103">
                  <c:v>0.39383476624768227</c:v>
                </c:pt>
                <c:pt idx="104">
                  <c:v>0.34289430493477241</c:v>
                </c:pt>
                <c:pt idx="105">
                  <c:v>0.33882360414152385</c:v>
                </c:pt>
                <c:pt idx="106">
                  <c:v>0.30987828593427802</c:v>
                </c:pt>
                <c:pt idx="107">
                  <c:v>0.34514128088956231</c:v>
                </c:pt>
                <c:pt idx="108">
                  <c:v>0.36088086241208001</c:v>
                </c:pt>
                <c:pt idx="109">
                  <c:v>0.30488296376501167</c:v>
                </c:pt>
                <c:pt idx="110">
                  <c:v>0.34591787130612817</c:v>
                </c:pt>
                <c:pt idx="111">
                  <c:v>0.32511453750665587</c:v>
                </c:pt>
                <c:pt idx="112">
                  <c:v>0.32384513763057432</c:v>
                </c:pt>
                <c:pt idx="113">
                  <c:v>0.37995880878698668</c:v>
                </c:pt>
                <c:pt idx="114">
                  <c:v>0.34674867518026303</c:v>
                </c:pt>
                <c:pt idx="115">
                  <c:v>0.35708804877797068</c:v>
                </c:pt>
                <c:pt idx="116">
                  <c:v>0.35129636753691901</c:v>
                </c:pt>
                <c:pt idx="117">
                  <c:v>0.37916205880036841</c:v>
                </c:pt>
                <c:pt idx="118">
                  <c:v>0.35022936097675944</c:v>
                </c:pt>
                <c:pt idx="119">
                  <c:v>0.3687507014564953</c:v>
                </c:pt>
                <c:pt idx="120">
                  <c:v>0.35277179644928808</c:v>
                </c:pt>
                <c:pt idx="121">
                  <c:v>0.34928807493563702</c:v>
                </c:pt>
                <c:pt idx="122">
                  <c:v>0.36944205313849732</c:v>
                </c:pt>
                <c:pt idx="123">
                  <c:v>0.34063692232858167</c:v>
                </c:pt>
                <c:pt idx="124">
                  <c:v>0.34012318251602974</c:v>
                </c:pt>
                <c:pt idx="125">
                  <c:v>0.33314938904217634</c:v>
                </c:pt>
                <c:pt idx="126">
                  <c:v>0.33710352759358098</c:v>
                </c:pt>
                <c:pt idx="127">
                  <c:v>0.38141965723487592</c:v>
                </c:pt>
                <c:pt idx="128">
                  <c:v>0.41853297786628135</c:v>
                </c:pt>
                <c:pt idx="129">
                  <c:v>0.40346171645341899</c:v>
                </c:pt>
                <c:pt idx="130">
                  <c:v>0.42179418890358933</c:v>
                </c:pt>
                <c:pt idx="131">
                  <c:v>0.39299136185675998</c:v>
                </c:pt>
                <c:pt idx="132">
                  <c:v>0.32414402711749818</c:v>
                </c:pt>
                <c:pt idx="133">
                  <c:v>0.34389223622015297</c:v>
                </c:pt>
                <c:pt idx="134">
                  <c:v>0.32140717800780677</c:v>
                </c:pt>
                <c:pt idx="135">
                  <c:v>0.30268646936769833</c:v>
                </c:pt>
                <c:pt idx="136">
                  <c:v>0.35199274343252518</c:v>
                </c:pt>
                <c:pt idx="137">
                  <c:v>0.35692331129741212</c:v>
                </c:pt>
                <c:pt idx="138">
                  <c:v>0.30177307637939982</c:v>
                </c:pt>
                <c:pt idx="139">
                  <c:v>0.32997272972556391</c:v>
                </c:pt>
                <c:pt idx="140">
                  <c:v>0.31831316998107295</c:v>
                </c:pt>
                <c:pt idx="141">
                  <c:v>0.33649144661145081</c:v>
                </c:pt>
                <c:pt idx="142">
                  <c:v>0.35832687949294351</c:v>
                </c:pt>
                <c:pt idx="143">
                  <c:v>0.33812864835299655</c:v>
                </c:pt>
                <c:pt idx="144">
                  <c:v>0.35352899388502845</c:v>
                </c:pt>
                <c:pt idx="145">
                  <c:v>0.35207820322662792</c:v>
                </c:pt>
                <c:pt idx="146">
                  <c:v>0.36684346284056163</c:v>
                </c:pt>
                <c:pt idx="147">
                  <c:v>0.37042642642642648</c:v>
                </c:pt>
                <c:pt idx="148">
                  <c:v>0.35212731843718725</c:v>
                </c:pt>
                <c:pt idx="149">
                  <c:v>0.34417027426173707</c:v>
                </c:pt>
                <c:pt idx="150">
                  <c:v>0.33475480762669135</c:v>
                </c:pt>
                <c:pt idx="151">
                  <c:v>0.39191748227733292</c:v>
                </c:pt>
                <c:pt idx="152">
                  <c:v>0.37453909124242524</c:v>
                </c:pt>
                <c:pt idx="153">
                  <c:v>0.35563642277745067</c:v>
                </c:pt>
                <c:pt idx="154">
                  <c:v>0.33960735748790238</c:v>
                </c:pt>
                <c:pt idx="155">
                  <c:v>0.37679963688886908</c:v>
                </c:pt>
                <c:pt idx="156">
                  <c:v>0.34338118164659481</c:v>
                </c:pt>
                <c:pt idx="157">
                  <c:v>0.31446385592845455</c:v>
                </c:pt>
                <c:pt idx="158">
                  <c:v>0.40214680791225366</c:v>
                </c:pt>
                <c:pt idx="159">
                  <c:v>0.33986518584508446</c:v>
                </c:pt>
                <c:pt idx="160">
                  <c:v>0.41555471376485753</c:v>
                </c:pt>
                <c:pt idx="161">
                  <c:v>0.33115201090661273</c:v>
                </c:pt>
                <c:pt idx="162">
                  <c:v>0.36720813343716135</c:v>
                </c:pt>
                <c:pt idx="163">
                  <c:v>0.32857022512168604</c:v>
                </c:pt>
                <c:pt idx="164">
                  <c:v>0.28227884240834727</c:v>
                </c:pt>
                <c:pt idx="165">
                  <c:v>0.36164528959599584</c:v>
                </c:pt>
                <c:pt idx="166">
                  <c:v>0.35157931977719981</c:v>
                </c:pt>
                <c:pt idx="167">
                  <c:v>0.27047442267456268</c:v>
                </c:pt>
                <c:pt idx="168">
                  <c:v>0.37400945016061798</c:v>
                </c:pt>
                <c:pt idx="169">
                  <c:v>0.46244609364131783</c:v>
                </c:pt>
                <c:pt idx="170">
                  <c:v>0.47190820305512832</c:v>
                </c:pt>
                <c:pt idx="171">
                  <c:v>0.34924721172953327</c:v>
                </c:pt>
                <c:pt idx="172">
                  <c:v>0.32296124594624825</c:v>
                </c:pt>
                <c:pt idx="173">
                  <c:v>0.3899395315299885</c:v>
                </c:pt>
                <c:pt idx="174">
                  <c:v>0.4196865374161986</c:v>
                </c:pt>
                <c:pt idx="175">
                  <c:v>0.43277652460675431</c:v>
                </c:pt>
                <c:pt idx="176">
                  <c:v>0.35446245630575246</c:v>
                </c:pt>
                <c:pt idx="177">
                  <c:v>0.32435666746693997</c:v>
                </c:pt>
                <c:pt idx="178">
                  <c:v>0.32131018563365327</c:v>
                </c:pt>
                <c:pt idx="179">
                  <c:v>0.36396976603651487</c:v>
                </c:pt>
                <c:pt idx="180">
                  <c:v>0.39889529445195848</c:v>
                </c:pt>
                <c:pt idx="181">
                  <c:v>0.40373057350278457</c:v>
                </c:pt>
                <c:pt idx="182">
                  <c:v>0.34786350148368006</c:v>
                </c:pt>
                <c:pt idx="183">
                  <c:v>0.49710099500879246</c:v>
                </c:pt>
                <c:pt idx="184">
                  <c:v>0.55018086711198722</c:v>
                </c:pt>
                <c:pt idx="185">
                  <c:v>0.47257478072077574</c:v>
                </c:pt>
                <c:pt idx="186">
                  <c:v>0.49944503099704973</c:v>
                </c:pt>
                <c:pt idx="187">
                  <c:v>0.39950631005537907</c:v>
                </c:pt>
                <c:pt idx="188">
                  <c:v>0.46998751191297866</c:v>
                </c:pt>
                <c:pt idx="189">
                  <c:v>0.42247658688865886</c:v>
                </c:pt>
                <c:pt idx="190">
                  <c:v>0.41146142300326882</c:v>
                </c:pt>
                <c:pt idx="191">
                  <c:v>0.41499646921990646</c:v>
                </c:pt>
                <c:pt idx="192">
                  <c:v>0.4073310296139413</c:v>
                </c:pt>
                <c:pt idx="193">
                  <c:v>0.36960010978380997</c:v>
                </c:pt>
                <c:pt idx="194">
                  <c:v>0.3726414605051605</c:v>
                </c:pt>
                <c:pt idx="195">
                  <c:v>0.41375157771093507</c:v>
                </c:pt>
                <c:pt idx="196">
                  <c:v>0.49704220256008236</c:v>
                </c:pt>
                <c:pt idx="197">
                  <c:v>0.44619361459791629</c:v>
                </c:pt>
                <c:pt idx="198">
                  <c:v>0.48335063528243644</c:v>
                </c:pt>
                <c:pt idx="199">
                  <c:v>0.31841913699231489</c:v>
                </c:pt>
                <c:pt idx="200">
                  <c:v>0.30718135192390938</c:v>
                </c:pt>
                <c:pt idx="201">
                  <c:v>0.35533884234987451</c:v>
                </c:pt>
                <c:pt idx="202">
                  <c:v>0.39146318967340288</c:v>
                </c:pt>
                <c:pt idx="203">
                  <c:v>0.4743137866972969</c:v>
                </c:pt>
                <c:pt idx="204">
                  <c:v>0.4770979227014186</c:v>
                </c:pt>
                <c:pt idx="205">
                  <c:v>0.42318510839895151</c:v>
                </c:pt>
                <c:pt idx="206">
                  <c:v>0.38531618058958328</c:v>
                </c:pt>
                <c:pt idx="207">
                  <c:v>0.37681908241914275</c:v>
                </c:pt>
                <c:pt idx="208">
                  <c:v>0.43436162109096638</c:v>
                </c:pt>
                <c:pt idx="209">
                  <c:v>0.44209798171419978</c:v>
                </c:pt>
                <c:pt idx="210">
                  <c:v>0.46665800823960146</c:v>
                </c:pt>
                <c:pt idx="211">
                  <c:v>0.44785786259727389</c:v>
                </c:pt>
                <c:pt idx="212">
                  <c:v>0.47516056648887306</c:v>
                </c:pt>
                <c:pt idx="213">
                  <c:v>0.41383194344854146</c:v>
                </c:pt>
                <c:pt idx="214">
                  <c:v>0.36758378059420505</c:v>
                </c:pt>
                <c:pt idx="215">
                  <c:v>0.35084492554500646</c:v>
                </c:pt>
                <c:pt idx="216">
                  <c:v>0.31017608693950188</c:v>
                </c:pt>
                <c:pt idx="217">
                  <c:v>0.29627809413366185</c:v>
                </c:pt>
                <c:pt idx="218">
                  <c:v>0.32498466126523334</c:v>
                </c:pt>
                <c:pt idx="219">
                  <c:v>0.28156281982183895</c:v>
                </c:pt>
                <c:pt idx="220">
                  <c:v>0.39850339017493092</c:v>
                </c:pt>
                <c:pt idx="221">
                  <c:v>0.33507765858141142</c:v>
                </c:pt>
                <c:pt idx="222">
                  <c:v>0.30161968540725814</c:v>
                </c:pt>
                <c:pt idx="223">
                  <c:v>0.43899169873112226</c:v>
                </c:pt>
                <c:pt idx="224">
                  <c:v>0.30252138324802397</c:v>
                </c:pt>
                <c:pt idx="225">
                  <c:v>0.33541195027665044</c:v>
                </c:pt>
                <c:pt idx="226">
                  <c:v>0.47366418194435222</c:v>
                </c:pt>
                <c:pt idx="227">
                  <c:v>0.44472029295782256</c:v>
                </c:pt>
                <c:pt idx="228">
                  <c:v>0.42563148889275582</c:v>
                </c:pt>
                <c:pt idx="229">
                  <c:v>0.5256234006388123</c:v>
                </c:pt>
                <c:pt idx="230">
                  <c:v>0.45069759171969231</c:v>
                </c:pt>
                <c:pt idx="231">
                  <c:v>0.51403809051940963</c:v>
                </c:pt>
                <c:pt idx="232">
                  <c:v>0.45460084348063434</c:v>
                </c:pt>
                <c:pt idx="233">
                  <c:v>0.38508057062275319</c:v>
                </c:pt>
                <c:pt idx="234">
                  <c:v>0.39725935889218889</c:v>
                </c:pt>
                <c:pt idx="235">
                  <c:v>0.44790268965470803</c:v>
                </c:pt>
                <c:pt idx="236">
                  <c:v>0.37596323383848623</c:v>
                </c:pt>
                <c:pt idx="237">
                  <c:v>0.41301097956544963</c:v>
                </c:pt>
                <c:pt idx="238">
                  <c:v>0.4093376262290539</c:v>
                </c:pt>
                <c:pt idx="239">
                  <c:v>0.3677959293476864</c:v>
                </c:pt>
              </c:numCache>
            </c:numRef>
          </c:val>
        </c:ser>
        <c:ser>
          <c:idx val="65"/>
          <c:order val="65"/>
          <c:tx>
            <c:strRef>
              <c:f>ratio_data_2!$A$67</c:f>
              <c:strCache>
                <c:ptCount val="1"/>
                <c:pt idx="0">
                  <c:v>650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ratio_data_2!$B$67:$IG$67</c:f>
              <c:numCache>
                <c:formatCode>General</c:formatCode>
                <c:ptCount val="240"/>
                <c:pt idx="0">
                  <c:v>0.22402257186273272</c:v>
                </c:pt>
                <c:pt idx="1">
                  <c:v>0.19588006902502159</c:v>
                </c:pt>
                <c:pt idx="2">
                  <c:v>0.19969937852290823</c:v>
                </c:pt>
                <c:pt idx="3">
                  <c:v>0.22342375578703721</c:v>
                </c:pt>
                <c:pt idx="4">
                  <c:v>0.17461058510406224</c:v>
                </c:pt>
                <c:pt idx="5">
                  <c:v>0.19971543592080049</c:v>
                </c:pt>
                <c:pt idx="6">
                  <c:v>0.21476084190960823</c:v>
                </c:pt>
                <c:pt idx="7">
                  <c:v>0.20766016608424451</c:v>
                </c:pt>
                <c:pt idx="8">
                  <c:v>0.20705441160616686</c:v>
                </c:pt>
                <c:pt idx="9">
                  <c:v>0.19242477269850225</c:v>
                </c:pt>
                <c:pt idx="10">
                  <c:v>0.18187942586538064</c:v>
                </c:pt>
                <c:pt idx="11">
                  <c:v>0.19232266310346832</c:v>
                </c:pt>
                <c:pt idx="12">
                  <c:v>0.23753016591251888</c:v>
                </c:pt>
                <c:pt idx="13">
                  <c:v>0.2242345000223504</c:v>
                </c:pt>
                <c:pt idx="14">
                  <c:v>0.33092983919728869</c:v>
                </c:pt>
                <c:pt idx="15">
                  <c:v>0.26179156133621478</c:v>
                </c:pt>
                <c:pt idx="16">
                  <c:v>0.27204518372999281</c:v>
                </c:pt>
                <c:pt idx="17">
                  <c:v>0.18813155309314047</c:v>
                </c:pt>
                <c:pt idx="18">
                  <c:v>0.2463655756951007</c:v>
                </c:pt>
                <c:pt idx="19">
                  <c:v>0.23971956801305366</c:v>
                </c:pt>
                <c:pt idx="20">
                  <c:v>0.21728860849964271</c:v>
                </c:pt>
                <c:pt idx="21">
                  <c:v>0.20120779292608071</c:v>
                </c:pt>
                <c:pt idx="22">
                  <c:v>0.25199021024137774</c:v>
                </c:pt>
                <c:pt idx="23">
                  <c:v>0.24962706056870654</c:v>
                </c:pt>
                <c:pt idx="24">
                  <c:v>0.25317339709169995</c:v>
                </c:pt>
                <c:pt idx="25">
                  <c:v>0.28738092646018182</c:v>
                </c:pt>
                <c:pt idx="26">
                  <c:v>0.24108258201638624</c:v>
                </c:pt>
                <c:pt idx="27">
                  <c:v>0.25734005016952877</c:v>
                </c:pt>
                <c:pt idx="28">
                  <c:v>0.29886926272417241</c:v>
                </c:pt>
                <c:pt idx="29">
                  <c:v>0.2772727891990584</c:v>
                </c:pt>
                <c:pt idx="30">
                  <c:v>0.32656516839172306</c:v>
                </c:pt>
                <c:pt idx="31">
                  <c:v>0.28216987234492036</c:v>
                </c:pt>
                <c:pt idx="32">
                  <c:v>0.24315473672564933</c:v>
                </c:pt>
                <c:pt idx="33">
                  <c:v>0.24075795327096541</c:v>
                </c:pt>
                <c:pt idx="34">
                  <c:v>0.20493059102093891</c:v>
                </c:pt>
                <c:pt idx="35">
                  <c:v>0.23359929365785287</c:v>
                </c:pt>
                <c:pt idx="36">
                  <c:v>0.24936480434143038</c:v>
                </c:pt>
                <c:pt idx="37">
                  <c:v>0.23174685860215741</c:v>
                </c:pt>
                <c:pt idx="38">
                  <c:v>0.24012209080503624</c:v>
                </c:pt>
                <c:pt idx="39">
                  <c:v>0.26075335772996378</c:v>
                </c:pt>
                <c:pt idx="40">
                  <c:v>0.29491117270207695</c:v>
                </c:pt>
                <c:pt idx="41">
                  <c:v>0.2151374943204003</c:v>
                </c:pt>
                <c:pt idx="42">
                  <c:v>0.27609543427394362</c:v>
                </c:pt>
                <c:pt idx="43">
                  <c:v>0.2466271273517113</c:v>
                </c:pt>
                <c:pt idx="44">
                  <c:v>0.27444568617207732</c:v>
                </c:pt>
                <c:pt idx="45">
                  <c:v>0.26596281584832632</c:v>
                </c:pt>
                <c:pt idx="46">
                  <c:v>0.25248205175105681</c:v>
                </c:pt>
                <c:pt idx="47">
                  <c:v>0.2580053684916907</c:v>
                </c:pt>
                <c:pt idx="48">
                  <c:v>0.22669014354556274</c:v>
                </c:pt>
                <c:pt idx="49">
                  <c:v>0.24193489702588941</c:v>
                </c:pt>
                <c:pt idx="50">
                  <c:v>0.28638785714774417</c:v>
                </c:pt>
                <c:pt idx="51">
                  <c:v>0.32156087173752818</c:v>
                </c:pt>
                <c:pt idx="52">
                  <c:v>0.35964298984232362</c:v>
                </c:pt>
                <c:pt idx="53">
                  <c:v>0.32253949806379706</c:v>
                </c:pt>
                <c:pt idx="54">
                  <c:v>0.29478809704500203</c:v>
                </c:pt>
                <c:pt idx="55">
                  <c:v>0.30433090586830103</c:v>
                </c:pt>
                <c:pt idx="56">
                  <c:v>0.3377785753432645</c:v>
                </c:pt>
                <c:pt idx="57">
                  <c:v>0.34367734447539411</c:v>
                </c:pt>
                <c:pt idx="58">
                  <c:v>0.31904019518260801</c:v>
                </c:pt>
                <c:pt idx="59">
                  <c:v>0.34779558931680032</c:v>
                </c:pt>
                <c:pt idx="60">
                  <c:v>0.3508791249467898</c:v>
                </c:pt>
                <c:pt idx="61">
                  <c:v>0.30212867833153262</c:v>
                </c:pt>
                <c:pt idx="62">
                  <c:v>0.32796008710223873</c:v>
                </c:pt>
                <c:pt idx="63">
                  <c:v>0.30846479535831994</c:v>
                </c:pt>
                <c:pt idx="64">
                  <c:v>0.3117037698705224</c:v>
                </c:pt>
                <c:pt idx="65">
                  <c:v>0.32665209177933963</c:v>
                </c:pt>
                <c:pt idx="66">
                  <c:v>0.38044443544139689</c:v>
                </c:pt>
                <c:pt idx="67">
                  <c:v>0.42256253262418347</c:v>
                </c:pt>
                <c:pt idx="68">
                  <c:v>0.41143202099029397</c:v>
                </c:pt>
                <c:pt idx="69">
                  <c:v>0.37689811857615702</c:v>
                </c:pt>
                <c:pt idx="70">
                  <c:v>0.36656017850411432</c:v>
                </c:pt>
                <c:pt idx="71">
                  <c:v>0.31602885395596697</c:v>
                </c:pt>
                <c:pt idx="72">
                  <c:v>0.32382266595259934</c:v>
                </c:pt>
                <c:pt idx="73">
                  <c:v>0.32527317324332489</c:v>
                </c:pt>
                <c:pt idx="74">
                  <c:v>0.37924320136681688</c:v>
                </c:pt>
                <c:pt idx="75">
                  <c:v>0.35665972944849117</c:v>
                </c:pt>
                <c:pt idx="76">
                  <c:v>0.32141079713201326</c:v>
                </c:pt>
                <c:pt idx="77">
                  <c:v>0.36330898850919707</c:v>
                </c:pt>
                <c:pt idx="78">
                  <c:v>0.35285052370321968</c:v>
                </c:pt>
                <c:pt idx="79">
                  <c:v>0.33276266416510392</c:v>
                </c:pt>
                <c:pt idx="80">
                  <c:v>0.31837946882911433</c:v>
                </c:pt>
                <c:pt idx="81">
                  <c:v>0.33892553729300612</c:v>
                </c:pt>
                <c:pt idx="82">
                  <c:v>0.33089757189512536</c:v>
                </c:pt>
                <c:pt idx="83">
                  <c:v>0.3813031406004978</c:v>
                </c:pt>
                <c:pt idx="84">
                  <c:v>0.33196253282072025</c:v>
                </c:pt>
                <c:pt idx="85">
                  <c:v>0.34289166478510535</c:v>
                </c:pt>
                <c:pt idx="86">
                  <c:v>0.34257043909277296</c:v>
                </c:pt>
                <c:pt idx="87">
                  <c:v>0.35026535944142473</c:v>
                </c:pt>
                <c:pt idx="88">
                  <c:v>0.34586947964567294</c:v>
                </c:pt>
                <c:pt idx="89">
                  <c:v>0.33917053237834227</c:v>
                </c:pt>
                <c:pt idx="90">
                  <c:v>0.36566704993940208</c:v>
                </c:pt>
                <c:pt idx="91">
                  <c:v>0.35409771877651075</c:v>
                </c:pt>
                <c:pt idx="92">
                  <c:v>0.30108614426411567</c:v>
                </c:pt>
                <c:pt idx="93">
                  <c:v>0.32364032177035784</c:v>
                </c:pt>
                <c:pt idx="94">
                  <c:v>0.33934865137391496</c:v>
                </c:pt>
                <c:pt idx="95">
                  <c:v>0.37063430087163807</c:v>
                </c:pt>
                <c:pt idx="96">
                  <c:v>0.35126579270089647</c:v>
                </c:pt>
                <c:pt idx="97">
                  <c:v>0.37826761152577137</c:v>
                </c:pt>
                <c:pt idx="98">
                  <c:v>0.3181938869045744</c:v>
                </c:pt>
                <c:pt idx="99">
                  <c:v>0.31921787465122742</c:v>
                </c:pt>
                <c:pt idx="100">
                  <c:v>0.3418369978722044</c:v>
                </c:pt>
                <c:pt idx="101">
                  <c:v>0.37108458517333004</c:v>
                </c:pt>
                <c:pt idx="102">
                  <c:v>0.3724455498789998</c:v>
                </c:pt>
                <c:pt idx="103">
                  <c:v>0.34670914967400945</c:v>
                </c:pt>
                <c:pt idx="104">
                  <c:v>0.34735009115085419</c:v>
                </c:pt>
                <c:pt idx="105">
                  <c:v>0.36635477519405246</c:v>
                </c:pt>
                <c:pt idx="106">
                  <c:v>0.33114152533968166</c:v>
                </c:pt>
                <c:pt idx="107">
                  <c:v>0.39386961040767604</c:v>
                </c:pt>
                <c:pt idx="108">
                  <c:v>0.37433456183456326</c:v>
                </c:pt>
                <c:pt idx="109">
                  <c:v>0.33157512779820314</c:v>
                </c:pt>
                <c:pt idx="110">
                  <c:v>0.32251724305148882</c:v>
                </c:pt>
                <c:pt idx="111">
                  <c:v>0.33485952474727676</c:v>
                </c:pt>
                <c:pt idx="112">
                  <c:v>0.32532967612617442</c:v>
                </c:pt>
                <c:pt idx="113">
                  <c:v>0.3533112582781458</c:v>
                </c:pt>
                <c:pt idx="114">
                  <c:v>0.36166075435673251</c:v>
                </c:pt>
                <c:pt idx="115">
                  <c:v>0.33464314130571338</c:v>
                </c:pt>
                <c:pt idx="116">
                  <c:v>0.31549858690452443</c:v>
                </c:pt>
                <c:pt idx="117">
                  <c:v>0.39453191532848786</c:v>
                </c:pt>
                <c:pt idx="118">
                  <c:v>0.35983238402901813</c:v>
                </c:pt>
                <c:pt idx="119">
                  <c:v>0.34875735073185377</c:v>
                </c:pt>
                <c:pt idx="120">
                  <c:v>0.33103223636460288</c:v>
                </c:pt>
                <c:pt idx="121">
                  <c:v>0.38297321255941785</c:v>
                </c:pt>
                <c:pt idx="122">
                  <c:v>0.37084519024848239</c:v>
                </c:pt>
                <c:pt idx="123">
                  <c:v>0.34321191429066755</c:v>
                </c:pt>
                <c:pt idx="124">
                  <c:v>0.29684177904988851</c:v>
                </c:pt>
                <c:pt idx="125">
                  <c:v>0.33688723795941389</c:v>
                </c:pt>
                <c:pt idx="126">
                  <c:v>0.36552507944781143</c:v>
                </c:pt>
                <c:pt idx="127">
                  <c:v>0.35667817218505504</c:v>
                </c:pt>
                <c:pt idx="128">
                  <c:v>0.42224502092595312</c:v>
                </c:pt>
                <c:pt idx="129">
                  <c:v>0.42617852008947366</c:v>
                </c:pt>
                <c:pt idx="130">
                  <c:v>0.38815760994435866</c:v>
                </c:pt>
                <c:pt idx="131">
                  <c:v>0.42671468423040565</c:v>
                </c:pt>
                <c:pt idx="132">
                  <c:v>0.36431398760090866</c:v>
                </c:pt>
                <c:pt idx="133">
                  <c:v>0.35199465927950241</c:v>
                </c:pt>
                <c:pt idx="134">
                  <c:v>0.32265369914062642</c:v>
                </c:pt>
                <c:pt idx="135">
                  <c:v>0.33384116460075025</c:v>
                </c:pt>
                <c:pt idx="136">
                  <c:v>0.35027798502972451</c:v>
                </c:pt>
                <c:pt idx="137">
                  <c:v>0.34012695853206032</c:v>
                </c:pt>
                <c:pt idx="138">
                  <c:v>0.33082737639747067</c:v>
                </c:pt>
                <c:pt idx="139">
                  <c:v>0.35616977667309685</c:v>
                </c:pt>
                <c:pt idx="140">
                  <c:v>0.32837447826762167</c:v>
                </c:pt>
                <c:pt idx="141">
                  <c:v>0.34606635205687586</c:v>
                </c:pt>
                <c:pt idx="142">
                  <c:v>0.34264852115348582</c:v>
                </c:pt>
                <c:pt idx="143">
                  <c:v>0.35883959239208058</c:v>
                </c:pt>
                <c:pt idx="144">
                  <c:v>0.36572323205768581</c:v>
                </c:pt>
                <c:pt idx="145">
                  <c:v>0.33996775857022732</c:v>
                </c:pt>
                <c:pt idx="146">
                  <c:v>0.39558763868078189</c:v>
                </c:pt>
                <c:pt idx="147">
                  <c:v>0.38318242288915938</c:v>
                </c:pt>
                <c:pt idx="148">
                  <c:v>0.31942876709816026</c:v>
                </c:pt>
                <c:pt idx="149">
                  <c:v>0.33743162411820848</c:v>
                </c:pt>
                <c:pt idx="150">
                  <c:v>0.34411426837462439</c:v>
                </c:pt>
                <c:pt idx="151">
                  <c:v>0.38229011854975281</c:v>
                </c:pt>
                <c:pt idx="152">
                  <c:v>0.36417240971137632</c:v>
                </c:pt>
                <c:pt idx="153">
                  <c:v>0.36102185773745266</c:v>
                </c:pt>
                <c:pt idx="154">
                  <c:v>0.35611729362924527</c:v>
                </c:pt>
                <c:pt idx="155">
                  <c:v>0.30504316857327868</c:v>
                </c:pt>
                <c:pt idx="156">
                  <c:v>0.27193930719570358</c:v>
                </c:pt>
                <c:pt idx="157">
                  <c:v>0.35934378301187764</c:v>
                </c:pt>
                <c:pt idx="158">
                  <c:v>0.34489817113413862</c:v>
                </c:pt>
                <c:pt idx="159">
                  <c:v>0.36691068881583816</c:v>
                </c:pt>
                <c:pt idx="160">
                  <c:v>0.34802614568721407</c:v>
                </c:pt>
                <c:pt idx="161">
                  <c:v>0.49516508956492988</c:v>
                </c:pt>
                <c:pt idx="162">
                  <c:v>0.36416225242460781</c:v>
                </c:pt>
                <c:pt idx="163">
                  <c:v>0.36412338125783805</c:v>
                </c:pt>
                <c:pt idx="164">
                  <c:v>0.39681753389205243</c:v>
                </c:pt>
                <c:pt idx="165">
                  <c:v>0.36739032835091223</c:v>
                </c:pt>
                <c:pt idx="166">
                  <c:v>0.35024150022631906</c:v>
                </c:pt>
                <c:pt idx="167">
                  <c:v>0.33404786022654204</c:v>
                </c:pt>
                <c:pt idx="168">
                  <c:v>0.47826825892872626</c:v>
                </c:pt>
                <c:pt idx="169">
                  <c:v>0.35768614365283063</c:v>
                </c:pt>
                <c:pt idx="170">
                  <c:v>0.36581055037430954</c:v>
                </c:pt>
                <c:pt idx="171">
                  <c:v>0.42790093429030346</c:v>
                </c:pt>
                <c:pt idx="172">
                  <c:v>0.38031397619003715</c:v>
                </c:pt>
                <c:pt idx="173">
                  <c:v>0.33007744143441725</c:v>
                </c:pt>
                <c:pt idx="174">
                  <c:v>0.37472068688728977</c:v>
                </c:pt>
                <c:pt idx="175">
                  <c:v>0.36042210422642806</c:v>
                </c:pt>
                <c:pt idx="176">
                  <c:v>0.34300770877443382</c:v>
                </c:pt>
                <c:pt idx="177">
                  <c:v>0.32604798449138228</c:v>
                </c:pt>
                <c:pt idx="178">
                  <c:v>0.33352741242229195</c:v>
                </c:pt>
                <c:pt idx="179">
                  <c:v>0.40527164630336071</c:v>
                </c:pt>
                <c:pt idx="180">
                  <c:v>0.3392601119532544</c:v>
                </c:pt>
                <c:pt idx="181">
                  <c:v>0.3432966008429415</c:v>
                </c:pt>
                <c:pt idx="182">
                  <c:v>0.42954746443641506</c:v>
                </c:pt>
                <c:pt idx="183">
                  <c:v>0.39053581315437375</c:v>
                </c:pt>
                <c:pt idx="184">
                  <c:v>0.35732583095737191</c:v>
                </c:pt>
                <c:pt idx="185">
                  <c:v>0.41302877808985355</c:v>
                </c:pt>
                <c:pt idx="186">
                  <c:v>0.3775670374500828</c:v>
                </c:pt>
                <c:pt idx="187">
                  <c:v>0.36139741867478231</c:v>
                </c:pt>
                <c:pt idx="188">
                  <c:v>0.37578567002261537</c:v>
                </c:pt>
                <c:pt idx="189">
                  <c:v>0.38701851915927693</c:v>
                </c:pt>
                <c:pt idx="190">
                  <c:v>0.44616589555799918</c:v>
                </c:pt>
                <c:pt idx="191">
                  <c:v>0.34341195992354445</c:v>
                </c:pt>
                <c:pt idx="192">
                  <c:v>0.28124618110717342</c:v>
                </c:pt>
                <c:pt idx="193">
                  <c:v>0.39823006510728187</c:v>
                </c:pt>
                <c:pt idx="194">
                  <c:v>0.40556179188638852</c:v>
                </c:pt>
                <c:pt idx="195">
                  <c:v>0.45398516329511013</c:v>
                </c:pt>
                <c:pt idx="196">
                  <c:v>0.40116923369074986</c:v>
                </c:pt>
                <c:pt idx="197">
                  <c:v>0.51886851048349292</c:v>
                </c:pt>
                <c:pt idx="198">
                  <c:v>0.43746277334493466</c:v>
                </c:pt>
                <c:pt idx="199">
                  <c:v>0.45485736343188882</c:v>
                </c:pt>
                <c:pt idx="200">
                  <c:v>0.39913682745341789</c:v>
                </c:pt>
                <c:pt idx="201">
                  <c:v>0.39397718618260791</c:v>
                </c:pt>
                <c:pt idx="202">
                  <c:v>0.32125072750010331</c:v>
                </c:pt>
                <c:pt idx="203">
                  <c:v>0.3622952771029585</c:v>
                </c:pt>
                <c:pt idx="204">
                  <c:v>0.40927384375595532</c:v>
                </c:pt>
                <c:pt idx="205">
                  <c:v>0.45597660903151288</c:v>
                </c:pt>
                <c:pt idx="206">
                  <c:v>0.42814005248170223</c:v>
                </c:pt>
                <c:pt idx="207">
                  <c:v>0.43433657400288284</c:v>
                </c:pt>
                <c:pt idx="208">
                  <c:v>0.39532357995985257</c:v>
                </c:pt>
                <c:pt idx="209">
                  <c:v>0.39706331397580286</c:v>
                </c:pt>
                <c:pt idx="210">
                  <c:v>0.41689139033560302</c:v>
                </c:pt>
                <c:pt idx="211">
                  <c:v>0.40256358633648742</c:v>
                </c:pt>
                <c:pt idx="212">
                  <c:v>0.36939372010467053</c:v>
                </c:pt>
                <c:pt idx="213">
                  <c:v>0.38799792766623786</c:v>
                </c:pt>
                <c:pt idx="214">
                  <c:v>0.39729520832410642</c:v>
                </c:pt>
                <c:pt idx="215">
                  <c:v>0.42356169054640291</c:v>
                </c:pt>
                <c:pt idx="216">
                  <c:v>0.41169110758953276</c:v>
                </c:pt>
                <c:pt idx="217">
                  <c:v>0.35639376774794645</c:v>
                </c:pt>
                <c:pt idx="218">
                  <c:v>0.31995353975859681</c:v>
                </c:pt>
                <c:pt idx="219">
                  <c:v>0.30553922977283682</c:v>
                </c:pt>
                <c:pt idx="220">
                  <c:v>0.28901721102777389</c:v>
                </c:pt>
                <c:pt idx="221">
                  <c:v>0.31106422667674338</c:v>
                </c:pt>
                <c:pt idx="222">
                  <c:v>0.34402287887108696</c:v>
                </c:pt>
                <c:pt idx="223">
                  <c:v>0.35620522453258779</c:v>
                </c:pt>
                <c:pt idx="224">
                  <c:v>0.3642460183899115</c:v>
                </c:pt>
                <c:pt idx="225">
                  <c:v>0.3544009155507859</c:v>
                </c:pt>
                <c:pt idx="226">
                  <c:v>0.36409136762205807</c:v>
                </c:pt>
                <c:pt idx="227">
                  <c:v>0.47773509445876916</c:v>
                </c:pt>
                <c:pt idx="228">
                  <c:v>0.44215799092939828</c:v>
                </c:pt>
                <c:pt idx="229">
                  <c:v>0.48733801491348738</c:v>
                </c:pt>
                <c:pt idx="230">
                  <c:v>0.36428079636351895</c:v>
                </c:pt>
                <c:pt idx="231">
                  <c:v>0.39159417198816554</c:v>
                </c:pt>
                <c:pt idx="232">
                  <c:v>0.40567664202279485</c:v>
                </c:pt>
                <c:pt idx="233">
                  <c:v>0.34354314718966567</c:v>
                </c:pt>
                <c:pt idx="234">
                  <c:v>0.26221207608414582</c:v>
                </c:pt>
                <c:pt idx="235">
                  <c:v>0.39493602578849513</c:v>
                </c:pt>
                <c:pt idx="236">
                  <c:v>0.42482339983568851</c:v>
                </c:pt>
                <c:pt idx="237">
                  <c:v>0.46684231743837834</c:v>
                </c:pt>
                <c:pt idx="238">
                  <c:v>0.46209935719622164</c:v>
                </c:pt>
                <c:pt idx="239">
                  <c:v>0.32829404613537833</c:v>
                </c:pt>
              </c:numCache>
            </c:numRef>
          </c:val>
        </c:ser>
        <c:ser>
          <c:idx val="66"/>
          <c:order val="66"/>
          <c:tx>
            <c:strRef>
              <c:f>ratio_data_2!$A$68</c:f>
              <c:strCache>
                <c:ptCount val="1"/>
                <c:pt idx="0">
                  <c:v>660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ratio_data_2!$B$68:$IG$68</c:f>
              <c:numCache>
                <c:formatCode>General</c:formatCode>
                <c:ptCount val="240"/>
                <c:pt idx="0">
                  <c:v>0.22107567782741386</c:v>
                </c:pt>
                <c:pt idx="1">
                  <c:v>0.2188370281288527</c:v>
                </c:pt>
                <c:pt idx="2">
                  <c:v>0.18180951145632293</c:v>
                </c:pt>
                <c:pt idx="3">
                  <c:v>0.21972668342570728</c:v>
                </c:pt>
                <c:pt idx="4">
                  <c:v>0.21944162321980726</c:v>
                </c:pt>
                <c:pt idx="5">
                  <c:v>0.17350944711283559</c:v>
                </c:pt>
                <c:pt idx="6">
                  <c:v>0.20302582364666619</c:v>
                </c:pt>
                <c:pt idx="7">
                  <c:v>0.19817352985868358</c:v>
                </c:pt>
                <c:pt idx="8">
                  <c:v>0.22631900960035048</c:v>
                </c:pt>
                <c:pt idx="9">
                  <c:v>0.24288401300345822</c:v>
                </c:pt>
                <c:pt idx="10">
                  <c:v>0.26335958822831385</c:v>
                </c:pt>
                <c:pt idx="11">
                  <c:v>0.23340629254386996</c:v>
                </c:pt>
                <c:pt idx="12">
                  <c:v>0.22642837250961531</c:v>
                </c:pt>
                <c:pt idx="13">
                  <c:v>0.23626478959807448</c:v>
                </c:pt>
                <c:pt idx="14">
                  <c:v>0.25081769719603658</c:v>
                </c:pt>
                <c:pt idx="15">
                  <c:v>0.26805777376571088</c:v>
                </c:pt>
                <c:pt idx="16">
                  <c:v>0.23767484748441911</c:v>
                </c:pt>
                <c:pt idx="17">
                  <c:v>0.18535234325950298</c:v>
                </c:pt>
                <c:pt idx="18">
                  <c:v>0.17526508873277569</c:v>
                </c:pt>
                <c:pt idx="19">
                  <c:v>0.22359958614272554</c:v>
                </c:pt>
                <c:pt idx="20">
                  <c:v>0.21275135357899119</c:v>
                </c:pt>
                <c:pt idx="21">
                  <c:v>0.25006215951948596</c:v>
                </c:pt>
                <c:pt idx="22">
                  <c:v>0.24805025508047049</c:v>
                </c:pt>
                <c:pt idx="23">
                  <c:v>0.25331685574809837</c:v>
                </c:pt>
                <c:pt idx="24">
                  <c:v>0.27499699057045474</c:v>
                </c:pt>
                <c:pt idx="25">
                  <c:v>0.30302857698559438</c:v>
                </c:pt>
                <c:pt idx="26">
                  <c:v>0.29252595202786424</c:v>
                </c:pt>
                <c:pt idx="27">
                  <c:v>0.25548799340410233</c:v>
                </c:pt>
                <c:pt idx="28">
                  <c:v>0.24781347220343591</c:v>
                </c:pt>
                <c:pt idx="29">
                  <c:v>0.32584572125347422</c:v>
                </c:pt>
                <c:pt idx="30">
                  <c:v>0.26491036527833989</c:v>
                </c:pt>
                <c:pt idx="31">
                  <c:v>0.20889940171547008</c:v>
                </c:pt>
                <c:pt idx="32">
                  <c:v>0.27637234056779131</c:v>
                </c:pt>
                <c:pt idx="33">
                  <c:v>0.20776923777196946</c:v>
                </c:pt>
                <c:pt idx="34">
                  <c:v>0.20735659847573204</c:v>
                </c:pt>
                <c:pt idx="35">
                  <c:v>0.21801775299294007</c:v>
                </c:pt>
                <c:pt idx="36">
                  <c:v>0.25354627783045147</c:v>
                </c:pt>
                <c:pt idx="37">
                  <c:v>0.25557665274252328</c:v>
                </c:pt>
                <c:pt idx="38">
                  <c:v>0.29556029456295602</c:v>
                </c:pt>
                <c:pt idx="39">
                  <c:v>0.2845177697656463</c:v>
                </c:pt>
                <c:pt idx="40">
                  <c:v>0.21584804613563457</c:v>
                </c:pt>
                <c:pt idx="41">
                  <c:v>0.2027519372560812</c:v>
                </c:pt>
                <c:pt idx="42">
                  <c:v>0.23397638074598695</c:v>
                </c:pt>
                <c:pt idx="43">
                  <c:v>0.27769854219966084</c:v>
                </c:pt>
                <c:pt idx="44">
                  <c:v>0.26564955465371859</c:v>
                </c:pt>
                <c:pt idx="45">
                  <c:v>0.25330196494251023</c:v>
                </c:pt>
                <c:pt idx="46">
                  <c:v>0.26673500023145225</c:v>
                </c:pt>
                <c:pt idx="47">
                  <c:v>0.22951955962346501</c:v>
                </c:pt>
                <c:pt idx="48">
                  <c:v>0.23441736142048036</c:v>
                </c:pt>
                <c:pt idx="49">
                  <c:v>0.22494586933506391</c:v>
                </c:pt>
                <c:pt idx="50">
                  <c:v>0.27535126650414332</c:v>
                </c:pt>
                <c:pt idx="51">
                  <c:v>0.30467471333735779</c:v>
                </c:pt>
                <c:pt idx="52">
                  <c:v>0.29945073660904442</c:v>
                </c:pt>
                <c:pt idx="53">
                  <c:v>0.32622431519662454</c:v>
                </c:pt>
                <c:pt idx="54">
                  <c:v>0.31638241925219279</c:v>
                </c:pt>
                <c:pt idx="55">
                  <c:v>0.33052349637406298</c:v>
                </c:pt>
                <c:pt idx="56">
                  <c:v>0.32416093974748383</c:v>
                </c:pt>
                <c:pt idx="57">
                  <c:v>0.30738878031957845</c:v>
                </c:pt>
                <c:pt idx="58">
                  <c:v>0.31685813543996666</c:v>
                </c:pt>
                <c:pt idx="59">
                  <c:v>0.34100650121007997</c:v>
                </c:pt>
                <c:pt idx="60">
                  <c:v>0.32553821211778511</c:v>
                </c:pt>
                <c:pt idx="61">
                  <c:v>0.29518159562079938</c:v>
                </c:pt>
                <c:pt idx="62">
                  <c:v>0.33937708616928147</c:v>
                </c:pt>
                <c:pt idx="63">
                  <c:v>0.29394985047158911</c:v>
                </c:pt>
                <c:pt idx="64">
                  <c:v>0.33055421558778442</c:v>
                </c:pt>
                <c:pt idx="65">
                  <c:v>0.3140159726921275</c:v>
                </c:pt>
                <c:pt idx="66">
                  <c:v>0.34844828938299005</c:v>
                </c:pt>
                <c:pt idx="67">
                  <c:v>0.43138692427117548</c:v>
                </c:pt>
                <c:pt idx="68">
                  <c:v>0.42338247473910989</c:v>
                </c:pt>
                <c:pt idx="69">
                  <c:v>0.38750539005576234</c:v>
                </c:pt>
                <c:pt idx="70">
                  <c:v>0.38655936372710137</c:v>
                </c:pt>
                <c:pt idx="71">
                  <c:v>0.31129561947137024</c:v>
                </c:pt>
                <c:pt idx="72">
                  <c:v>0.32605701815822652</c:v>
                </c:pt>
                <c:pt idx="73">
                  <c:v>0.31495133335745668</c:v>
                </c:pt>
                <c:pt idx="74">
                  <c:v>0.35020262806943658</c:v>
                </c:pt>
                <c:pt idx="75">
                  <c:v>0.35971610963440742</c:v>
                </c:pt>
                <c:pt idx="76">
                  <c:v>0.34114649363969241</c:v>
                </c:pt>
                <c:pt idx="77">
                  <c:v>0.37650323774283134</c:v>
                </c:pt>
                <c:pt idx="78">
                  <c:v>0.35488999220843737</c:v>
                </c:pt>
                <c:pt idx="79">
                  <c:v>0.3354314444404109</c:v>
                </c:pt>
                <c:pt idx="80">
                  <c:v>0.34706459049792832</c:v>
                </c:pt>
                <c:pt idx="81">
                  <c:v>0.34705324487539324</c:v>
                </c:pt>
                <c:pt idx="82">
                  <c:v>0.35556160873051851</c:v>
                </c:pt>
                <c:pt idx="83">
                  <c:v>0.36469313869462172</c:v>
                </c:pt>
                <c:pt idx="84">
                  <c:v>0.32682484705273146</c:v>
                </c:pt>
                <c:pt idx="85">
                  <c:v>0.36129999028173565</c:v>
                </c:pt>
                <c:pt idx="86">
                  <c:v>0.35068868224816113</c:v>
                </c:pt>
                <c:pt idx="87">
                  <c:v>0.31850635068582533</c:v>
                </c:pt>
                <c:pt idx="88">
                  <c:v>0.33950212000908203</c:v>
                </c:pt>
                <c:pt idx="89">
                  <c:v>0.33074439627340713</c:v>
                </c:pt>
                <c:pt idx="90">
                  <c:v>0.34721999679538534</c:v>
                </c:pt>
                <c:pt idx="91">
                  <c:v>0.33512726311948909</c:v>
                </c:pt>
                <c:pt idx="92">
                  <c:v>0.35845765720870842</c:v>
                </c:pt>
                <c:pt idx="93">
                  <c:v>0.34665911491420098</c:v>
                </c:pt>
                <c:pt idx="94">
                  <c:v>0.36825389732262637</c:v>
                </c:pt>
                <c:pt idx="95">
                  <c:v>0.32776496777300568</c:v>
                </c:pt>
                <c:pt idx="96">
                  <c:v>0.32066870870599534</c:v>
                </c:pt>
                <c:pt idx="97">
                  <c:v>0.33233462521061585</c:v>
                </c:pt>
                <c:pt idx="98">
                  <c:v>0.33271679141401828</c:v>
                </c:pt>
                <c:pt idx="99">
                  <c:v>0.35831355595602732</c:v>
                </c:pt>
                <c:pt idx="100">
                  <c:v>0.34054154265831904</c:v>
                </c:pt>
                <c:pt idx="101">
                  <c:v>0.32612294412842824</c:v>
                </c:pt>
                <c:pt idx="102">
                  <c:v>0.35370359899822734</c:v>
                </c:pt>
                <c:pt idx="103">
                  <c:v>0.3488317741181573</c:v>
                </c:pt>
                <c:pt idx="104">
                  <c:v>0.37461785203778047</c:v>
                </c:pt>
                <c:pt idx="105">
                  <c:v>0.35751286645060515</c:v>
                </c:pt>
                <c:pt idx="106">
                  <c:v>0.35552694245998839</c:v>
                </c:pt>
                <c:pt idx="107">
                  <c:v>0.39701705374640422</c:v>
                </c:pt>
                <c:pt idx="108">
                  <c:v>0.36677369730139031</c:v>
                </c:pt>
                <c:pt idx="109">
                  <c:v>0.33202129520409512</c:v>
                </c:pt>
                <c:pt idx="110">
                  <c:v>0.33689067757071484</c:v>
                </c:pt>
                <c:pt idx="111">
                  <c:v>0.32350749768335341</c:v>
                </c:pt>
                <c:pt idx="112">
                  <c:v>0.37180125532897035</c:v>
                </c:pt>
                <c:pt idx="113">
                  <c:v>0.36668032058927025</c:v>
                </c:pt>
                <c:pt idx="114">
                  <c:v>0.33832550367542097</c:v>
                </c:pt>
                <c:pt idx="115">
                  <c:v>0.30862129457253334</c:v>
                </c:pt>
                <c:pt idx="116">
                  <c:v>0.31684657933853044</c:v>
                </c:pt>
                <c:pt idx="117">
                  <c:v>0.37820790433215573</c:v>
                </c:pt>
                <c:pt idx="118">
                  <c:v>0.3394676543631569</c:v>
                </c:pt>
                <c:pt idx="119">
                  <c:v>0.34879661484684032</c:v>
                </c:pt>
                <c:pt idx="120">
                  <c:v>0.36037532501790043</c:v>
                </c:pt>
                <c:pt idx="121">
                  <c:v>0.39172552829907242</c:v>
                </c:pt>
                <c:pt idx="122">
                  <c:v>0.34676778848295031</c:v>
                </c:pt>
                <c:pt idx="123">
                  <c:v>0.34002389797574573</c:v>
                </c:pt>
                <c:pt idx="124">
                  <c:v>0.34278401436910638</c:v>
                </c:pt>
                <c:pt idx="125">
                  <c:v>0.33297377746279339</c:v>
                </c:pt>
                <c:pt idx="126">
                  <c:v>0.35715470519722703</c:v>
                </c:pt>
                <c:pt idx="127">
                  <c:v>0.32214281115189047</c:v>
                </c:pt>
                <c:pt idx="128">
                  <c:v>0.43102681200193682</c:v>
                </c:pt>
                <c:pt idx="129">
                  <c:v>0.37443602758337818</c:v>
                </c:pt>
                <c:pt idx="130">
                  <c:v>0.39178201208391139</c:v>
                </c:pt>
                <c:pt idx="131">
                  <c:v>0.4233022266767798</c:v>
                </c:pt>
                <c:pt idx="132">
                  <c:v>0.41486279120747876</c:v>
                </c:pt>
                <c:pt idx="133">
                  <c:v>0.32275555371695697</c:v>
                </c:pt>
                <c:pt idx="134">
                  <c:v>0.3030251306425778</c:v>
                </c:pt>
                <c:pt idx="135">
                  <c:v>0.34133856163418475</c:v>
                </c:pt>
                <c:pt idx="136">
                  <c:v>0.34117746574183738</c:v>
                </c:pt>
                <c:pt idx="137">
                  <c:v>0.3323448718134186</c:v>
                </c:pt>
                <c:pt idx="138">
                  <c:v>0.35115083389677731</c:v>
                </c:pt>
                <c:pt idx="139">
                  <c:v>0.35675221660697515</c:v>
                </c:pt>
                <c:pt idx="140">
                  <c:v>0.35536744360549638</c:v>
                </c:pt>
                <c:pt idx="141">
                  <c:v>0.33500744758049161</c:v>
                </c:pt>
                <c:pt idx="142">
                  <c:v>0.36463135907487848</c:v>
                </c:pt>
                <c:pt idx="143">
                  <c:v>0.37674155144983584</c:v>
                </c:pt>
                <c:pt idx="144">
                  <c:v>0.33586230815919615</c:v>
                </c:pt>
                <c:pt idx="145">
                  <c:v>0.31485279719934067</c:v>
                </c:pt>
                <c:pt idx="146">
                  <c:v>0.33008187541454309</c:v>
                </c:pt>
                <c:pt idx="147">
                  <c:v>0.28660330994463745</c:v>
                </c:pt>
                <c:pt idx="148">
                  <c:v>0.38744639628003164</c:v>
                </c:pt>
                <c:pt idx="149">
                  <c:v>0.33365224841624258</c:v>
                </c:pt>
                <c:pt idx="150">
                  <c:v>0.39428373372291575</c:v>
                </c:pt>
                <c:pt idx="151">
                  <c:v>0.39436819268573536</c:v>
                </c:pt>
                <c:pt idx="152">
                  <c:v>0.33834058334583483</c:v>
                </c:pt>
                <c:pt idx="153">
                  <c:v>0.33504288619683503</c:v>
                </c:pt>
                <c:pt idx="154">
                  <c:v>0.35290407358738568</c:v>
                </c:pt>
                <c:pt idx="155">
                  <c:v>0.35423706889582357</c:v>
                </c:pt>
                <c:pt idx="156">
                  <c:v>0.31476287071835357</c:v>
                </c:pt>
                <c:pt idx="157">
                  <c:v>0.37894937950850732</c:v>
                </c:pt>
                <c:pt idx="158">
                  <c:v>0.34113084166535551</c:v>
                </c:pt>
                <c:pt idx="159">
                  <c:v>0.31353146406555682</c:v>
                </c:pt>
                <c:pt idx="160">
                  <c:v>0.30867766252904916</c:v>
                </c:pt>
                <c:pt idx="161">
                  <c:v>0.3345340564753414</c:v>
                </c:pt>
                <c:pt idx="162">
                  <c:v>0.3769955568286773</c:v>
                </c:pt>
                <c:pt idx="163">
                  <c:v>0.44608227678904128</c:v>
                </c:pt>
                <c:pt idx="164">
                  <c:v>0.40214770229398511</c:v>
                </c:pt>
                <c:pt idx="165">
                  <c:v>0.36816439836879133</c:v>
                </c:pt>
                <c:pt idx="166">
                  <c:v>0.35400949697672318</c:v>
                </c:pt>
                <c:pt idx="167">
                  <c:v>0.34888717947518932</c:v>
                </c:pt>
                <c:pt idx="168">
                  <c:v>0.37496148189860812</c:v>
                </c:pt>
                <c:pt idx="169">
                  <c:v>0.43828979291300224</c:v>
                </c:pt>
                <c:pt idx="170">
                  <c:v>0.36391623540738982</c:v>
                </c:pt>
                <c:pt idx="171">
                  <c:v>0.43483474048139126</c:v>
                </c:pt>
                <c:pt idx="172">
                  <c:v>0.42305944673337259</c:v>
                </c:pt>
                <c:pt idx="173">
                  <c:v>0.40440817979753091</c:v>
                </c:pt>
                <c:pt idx="174">
                  <c:v>0.43476773536174501</c:v>
                </c:pt>
                <c:pt idx="175">
                  <c:v>0.39938495351051412</c:v>
                </c:pt>
                <c:pt idx="176">
                  <c:v>0.30431903197791565</c:v>
                </c:pt>
                <c:pt idx="177">
                  <c:v>0.36388801549471245</c:v>
                </c:pt>
                <c:pt idx="178">
                  <c:v>0.35101776354278852</c:v>
                </c:pt>
                <c:pt idx="179">
                  <c:v>0.35532717453600732</c:v>
                </c:pt>
                <c:pt idx="180">
                  <c:v>0.34929134922377825</c:v>
                </c:pt>
                <c:pt idx="181">
                  <c:v>0.42005840901992625</c:v>
                </c:pt>
                <c:pt idx="182">
                  <c:v>0.41636700280026384</c:v>
                </c:pt>
                <c:pt idx="183">
                  <c:v>0.41941827471650917</c:v>
                </c:pt>
                <c:pt idx="184">
                  <c:v>0.34415752012239725</c:v>
                </c:pt>
                <c:pt idx="185">
                  <c:v>0.32855077269292954</c:v>
                </c:pt>
                <c:pt idx="186">
                  <c:v>0.31846742363185554</c:v>
                </c:pt>
                <c:pt idx="187">
                  <c:v>0.34274341733428981</c:v>
                </c:pt>
                <c:pt idx="188">
                  <c:v>0.36632137797626918</c:v>
                </c:pt>
                <c:pt idx="189">
                  <c:v>0.38907823679569786</c:v>
                </c:pt>
                <c:pt idx="190">
                  <c:v>0.37119381973086407</c:v>
                </c:pt>
                <c:pt idx="191">
                  <c:v>0.36628272357878738</c:v>
                </c:pt>
                <c:pt idx="192">
                  <c:v>0.41764474027087989</c:v>
                </c:pt>
                <c:pt idx="193">
                  <c:v>0.37748144145535067</c:v>
                </c:pt>
                <c:pt idx="194">
                  <c:v>0.41569237970227074</c:v>
                </c:pt>
                <c:pt idx="195">
                  <c:v>0.4020167575489238</c:v>
                </c:pt>
                <c:pt idx="196">
                  <c:v>0.38347469534949852</c:v>
                </c:pt>
                <c:pt idx="197">
                  <c:v>0.45099183925339914</c:v>
                </c:pt>
                <c:pt idx="198">
                  <c:v>0.39502024330671626</c:v>
                </c:pt>
                <c:pt idx="199">
                  <c:v>0.38291808011944511</c:v>
                </c:pt>
                <c:pt idx="200">
                  <c:v>0.41976317564846832</c:v>
                </c:pt>
                <c:pt idx="201">
                  <c:v>0.38264460692775826</c:v>
                </c:pt>
                <c:pt idx="202">
                  <c:v>0.40434501965144082</c:v>
                </c:pt>
                <c:pt idx="203">
                  <c:v>0.33517218299253793</c:v>
                </c:pt>
                <c:pt idx="204">
                  <c:v>0.32724717784121432</c:v>
                </c:pt>
                <c:pt idx="205">
                  <c:v>0.38805055243411407</c:v>
                </c:pt>
                <c:pt idx="206">
                  <c:v>0.40636672621834774</c:v>
                </c:pt>
                <c:pt idx="207">
                  <c:v>0.39167946722349795</c:v>
                </c:pt>
                <c:pt idx="208">
                  <c:v>0.41535048588170126</c:v>
                </c:pt>
                <c:pt idx="209">
                  <c:v>0.39251375015952411</c:v>
                </c:pt>
                <c:pt idx="210">
                  <c:v>0.41169552147767235</c:v>
                </c:pt>
                <c:pt idx="211">
                  <c:v>0.45437538028458185</c:v>
                </c:pt>
                <c:pt idx="212">
                  <c:v>0.43520290366779912</c:v>
                </c:pt>
                <c:pt idx="213">
                  <c:v>0.43627149624484257</c:v>
                </c:pt>
                <c:pt idx="214">
                  <c:v>0.43570485258911296</c:v>
                </c:pt>
                <c:pt idx="215">
                  <c:v>0.3758986198106844</c:v>
                </c:pt>
                <c:pt idx="216">
                  <c:v>0.36130023897944114</c:v>
                </c:pt>
                <c:pt idx="217">
                  <c:v>0.37148336405444293</c:v>
                </c:pt>
                <c:pt idx="218">
                  <c:v>0.38025124949344868</c:v>
                </c:pt>
                <c:pt idx="219">
                  <c:v>0.28827361311331234</c:v>
                </c:pt>
                <c:pt idx="220">
                  <c:v>0.31198823168621842</c:v>
                </c:pt>
                <c:pt idx="221">
                  <c:v>0.35333826682365188</c:v>
                </c:pt>
                <c:pt idx="222">
                  <c:v>0.37135264944040813</c:v>
                </c:pt>
                <c:pt idx="223">
                  <c:v>0.49204556000542582</c:v>
                </c:pt>
                <c:pt idx="224">
                  <c:v>0.42027773388930545</c:v>
                </c:pt>
                <c:pt idx="225">
                  <c:v>0.46752406114663636</c:v>
                </c:pt>
                <c:pt idx="226">
                  <c:v>0.39877489988598813</c:v>
                </c:pt>
                <c:pt idx="227">
                  <c:v>0.32814936278236723</c:v>
                </c:pt>
                <c:pt idx="228">
                  <c:v>0.33261622315402212</c:v>
                </c:pt>
                <c:pt idx="229">
                  <c:v>0.33417805573812698</c:v>
                </c:pt>
                <c:pt idx="230">
                  <c:v>0.34299773315889731</c:v>
                </c:pt>
                <c:pt idx="231">
                  <c:v>0.40830101520705941</c:v>
                </c:pt>
                <c:pt idx="232">
                  <c:v>0.39670185396614582</c:v>
                </c:pt>
                <c:pt idx="233">
                  <c:v>0.3954048817025726</c:v>
                </c:pt>
                <c:pt idx="234">
                  <c:v>0.37126929785617568</c:v>
                </c:pt>
                <c:pt idx="235">
                  <c:v>0.4099651515206118</c:v>
                </c:pt>
                <c:pt idx="236">
                  <c:v>0.34590776582368943</c:v>
                </c:pt>
                <c:pt idx="237">
                  <c:v>0.49627450600917389</c:v>
                </c:pt>
                <c:pt idx="238">
                  <c:v>0.48390361784646435</c:v>
                </c:pt>
                <c:pt idx="239">
                  <c:v>0.40729663332945776</c:v>
                </c:pt>
              </c:numCache>
            </c:numRef>
          </c:val>
        </c:ser>
        <c:ser>
          <c:idx val="67"/>
          <c:order val="67"/>
          <c:tx>
            <c:strRef>
              <c:f>ratio_data_2!$A$69</c:f>
              <c:strCache>
                <c:ptCount val="1"/>
                <c:pt idx="0">
                  <c:v>670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ratio_data_2!$B$69:$IG$69</c:f>
              <c:numCache>
                <c:formatCode>General</c:formatCode>
                <c:ptCount val="240"/>
                <c:pt idx="0">
                  <c:v>0.22886184443496926</c:v>
                </c:pt>
                <c:pt idx="1">
                  <c:v>0.22985937488268729</c:v>
                </c:pt>
                <c:pt idx="2">
                  <c:v>0.23523871781813221</c:v>
                </c:pt>
                <c:pt idx="3">
                  <c:v>0.22257062913103667</c:v>
                </c:pt>
                <c:pt idx="4">
                  <c:v>0.20168084527547189</c:v>
                </c:pt>
                <c:pt idx="5">
                  <c:v>0.20834554298775124</c:v>
                </c:pt>
                <c:pt idx="6">
                  <c:v>0.1765574672585202</c:v>
                </c:pt>
                <c:pt idx="7">
                  <c:v>0.2113351942815514</c:v>
                </c:pt>
                <c:pt idx="8">
                  <c:v>0.2474468875352851</c:v>
                </c:pt>
                <c:pt idx="9">
                  <c:v>0.25246731211442436</c:v>
                </c:pt>
                <c:pt idx="10">
                  <c:v>0.24941869443402737</c:v>
                </c:pt>
                <c:pt idx="11">
                  <c:v>0.21523995009281552</c:v>
                </c:pt>
                <c:pt idx="12">
                  <c:v>0.19687690600589347</c:v>
                </c:pt>
                <c:pt idx="13">
                  <c:v>0.20283743005302823</c:v>
                </c:pt>
                <c:pt idx="14">
                  <c:v>0.24981186357806448</c:v>
                </c:pt>
                <c:pt idx="15">
                  <c:v>0.26674366444863379</c:v>
                </c:pt>
                <c:pt idx="16">
                  <c:v>0.20758632088229162</c:v>
                </c:pt>
                <c:pt idx="17">
                  <c:v>0.24621947395083699</c:v>
                </c:pt>
                <c:pt idx="18">
                  <c:v>0.21270917797645394</c:v>
                </c:pt>
                <c:pt idx="19">
                  <c:v>0.26149188037482796</c:v>
                </c:pt>
                <c:pt idx="20">
                  <c:v>0.24777867299918016</c:v>
                </c:pt>
                <c:pt idx="21">
                  <c:v>0.26566346977098931</c:v>
                </c:pt>
                <c:pt idx="22">
                  <c:v>0.28052601519631587</c:v>
                </c:pt>
                <c:pt idx="23">
                  <c:v>0.28249108162603459</c:v>
                </c:pt>
                <c:pt idx="24">
                  <c:v>0.24273694562441128</c:v>
                </c:pt>
                <c:pt idx="25">
                  <c:v>0.27024943159020975</c:v>
                </c:pt>
                <c:pt idx="26">
                  <c:v>0.27721039626484956</c:v>
                </c:pt>
                <c:pt idx="27">
                  <c:v>0.29998556956910816</c:v>
                </c:pt>
                <c:pt idx="28">
                  <c:v>0.27122653334076158</c:v>
                </c:pt>
                <c:pt idx="29">
                  <c:v>0.28656540957396781</c:v>
                </c:pt>
                <c:pt idx="30">
                  <c:v>0.25658883105922142</c:v>
                </c:pt>
                <c:pt idx="31">
                  <c:v>0.21206299065669723</c:v>
                </c:pt>
                <c:pt idx="32">
                  <c:v>0.21237226134839945</c:v>
                </c:pt>
                <c:pt idx="33">
                  <c:v>0.22373044302797276</c:v>
                </c:pt>
                <c:pt idx="34">
                  <c:v>0.19834804181256746</c:v>
                </c:pt>
                <c:pt idx="35">
                  <c:v>0.21598662963012191</c:v>
                </c:pt>
                <c:pt idx="36">
                  <c:v>0.21711228587404102</c:v>
                </c:pt>
                <c:pt idx="37">
                  <c:v>0.22598988280390886</c:v>
                </c:pt>
                <c:pt idx="38">
                  <c:v>0.26319388109862096</c:v>
                </c:pt>
                <c:pt idx="39">
                  <c:v>0.27197379427484208</c:v>
                </c:pt>
                <c:pt idx="40">
                  <c:v>0.25007872329705855</c:v>
                </c:pt>
                <c:pt idx="41">
                  <c:v>0.24275944849959494</c:v>
                </c:pt>
                <c:pt idx="42">
                  <c:v>0.23121221576504541</c:v>
                </c:pt>
                <c:pt idx="43">
                  <c:v>0.2388225740966301</c:v>
                </c:pt>
                <c:pt idx="44">
                  <c:v>0.27353113422955694</c:v>
                </c:pt>
                <c:pt idx="45">
                  <c:v>0.2423077177326062</c:v>
                </c:pt>
                <c:pt idx="46">
                  <c:v>0.22553731650255804</c:v>
                </c:pt>
                <c:pt idx="47">
                  <c:v>0.25372808135385955</c:v>
                </c:pt>
                <c:pt idx="48">
                  <c:v>0.24655509461473449</c:v>
                </c:pt>
                <c:pt idx="49">
                  <c:v>0.25424570228399479</c:v>
                </c:pt>
                <c:pt idx="50">
                  <c:v>0.2575918181441762</c:v>
                </c:pt>
                <c:pt idx="51">
                  <c:v>0.28253891712106038</c:v>
                </c:pt>
                <c:pt idx="52">
                  <c:v>0.31193335593333371</c:v>
                </c:pt>
                <c:pt idx="53">
                  <c:v>0.29944922600940632</c:v>
                </c:pt>
                <c:pt idx="54">
                  <c:v>0.30681677625557335</c:v>
                </c:pt>
                <c:pt idx="55">
                  <c:v>0.31353135976924335</c:v>
                </c:pt>
                <c:pt idx="56">
                  <c:v>0.31628004587715736</c:v>
                </c:pt>
                <c:pt idx="57">
                  <c:v>0.32318888701668247</c:v>
                </c:pt>
                <c:pt idx="58">
                  <c:v>0.32002706700341194</c:v>
                </c:pt>
                <c:pt idx="59">
                  <c:v>0.30573302585815815</c:v>
                </c:pt>
                <c:pt idx="60">
                  <c:v>0.31987475778859237</c:v>
                </c:pt>
                <c:pt idx="61">
                  <c:v>0.35543221482394338</c:v>
                </c:pt>
                <c:pt idx="62">
                  <c:v>0.34373186864193661</c:v>
                </c:pt>
                <c:pt idx="63">
                  <c:v>0.29731551518222377</c:v>
                </c:pt>
                <c:pt idx="64">
                  <c:v>0.35454310694654528</c:v>
                </c:pt>
                <c:pt idx="65">
                  <c:v>0.34233433930789625</c:v>
                </c:pt>
                <c:pt idx="66">
                  <c:v>0.38695790447554135</c:v>
                </c:pt>
                <c:pt idx="67">
                  <c:v>0.40325899641524937</c:v>
                </c:pt>
                <c:pt idx="68">
                  <c:v>0.40571605149753293</c:v>
                </c:pt>
                <c:pt idx="69">
                  <c:v>0.37415218257099281</c:v>
                </c:pt>
                <c:pt idx="70">
                  <c:v>0.35466253552257682</c:v>
                </c:pt>
                <c:pt idx="71">
                  <c:v>0.33462907854182217</c:v>
                </c:pt>
                <c:pt idx="72">
                  <c:v>0.32365680290212917</c:v>
                </c:pt>
                <c:pt idx="73">
                  <c:v>0.33492848442411993</c:v>
                </c:pt>
                <c:pt idx="74">
                  <c:v>0.29257748270406186</c:v>
                </c:pt>
                <c:pt idx="75">
                  <c:v>0.35839477588454943</c:v>
                </c:pt>
                <c:pt idx="76">
                  <c:v>0.32068402826489956</c:v>
                </c:pt>
                <c:pt idx="77">
                  <c:v>0.32994011976047993</c:v>
                </c:pt>
                <c:pt idx="78">
                  <c:v>0.40198345620617154</c:v>
                </c:pt>
                <c:pt idx="79">
                  <c:v>0.34102362265789798</c:v>
                </c:pt>
                <c:pt idx="80">
                  <c:v>0.3448063748383044</c:v>
                </c:pt>
                <c:pt idx="81">
                  <c:v>0.3109415180423063</c:v>
                </c:pt>
                <c:pt idx="82">
                  <c:v>0.32378304147937131</c:v>
                </c:pt>
                <c:pt idx="83">
                  <c:v>0.29282513455038228</c:v>
                </c:pt>
                <c:pt idx="84">
                  <c:v>0.34743637607086186</c:v>
                </c:pt>
                <c:pt idx="85">
                  <c:v>0.35931980532223989</c:v>
                </c:pt>
                <c:pt idx="86">
                  <c:v>0.33205619156458316</c:v>
                </c:pt>
                <c:pt idx="87">
                  <c:v>0.34769739534731436</c:v>
                </c:pt>
                <c:pt idx="88">
                  <c:v>0.33660964518005487</c:v>
                </c:pt>
                <c:pt idx="89">
                  <c:v>0.34015090820735788</c:v>
                </c:pt>
                <c:pt idx="90">
                  <c:v>0.33550671778244251</c:v>
                </c:pt>
                <c:pt idx="91">
                  <c:v>0.30392939734104946</c:v>
                </c:pt>
                <c:pt idx="92">
                  <c:v>0.34512557472368482</c:v>
                </c:pt>
                <c:pt idx="93">
                  <c:v>0.34973675763502127</c:v>
                </c:pt>
                <c:pt idx="94">
                  <c:v>0.34754630880347381</c:v>
                </c:pt>
                <c:pt idx="95">
                  <c:v>0.37501534011947107</c:v>
                </c:pt>
                <c:pt idx="96">
                  <c:v>0.35729666889048933</c:v>
                </c:pt>
                <c:pt idx="97">
                  <c:v>0.33869090487096515</c:v>
                </c:pt>
                <c:pt idx="98">
                  <c:v>0.33799398458676982</c:v>
                </c:pt>
                <c:pt idx="99">
                  <c:v>0.35143565705748347</c:v>
                </c:pt>
                <c:pt idx="100">
                  <c:v>0.33874861700546688</c:v>
                </c:pt>
                <c:pt idx="101">
                  <c:v>0.34107930262533065</c:v>
                </c:pt>
                <c:pt idx="102">
                  <c:v>0.33230956618876767</c:v>
                </c:pt>
                <c:pt idx="103">
                  <c:v>0.34043798060849212</c:v>
                </c:pt>
                <c:pt idx="104">
                  <c:v>0.36259682773884278</c:v>
                </c:pt>
                <c:pt idx="105">
                  <c:v>0.33603729327913634</c:v>
                </c:pt>
                <c:pt idx="106">
                  <c:v>0.33810805662676152</c:v>
                </c:pt>
                <c:pt idx="107">
                  <c:v>0.33848116834491593</c:v>
                </c:pt>
                <c:pt idx="108">
                  <c:v>0.31419578083237881</c:v>
                </c:pt>
                <c:pt idx="109">
                  <c:v>0.34348578579733613</c:v>
                </c:pt>
                <c:pt idx="110">
                  <c:v>0.34111889206212592</c:v>
                </c:pt>
                <c:pt idx="111">
                  <c:v>0.34989556504805641</c:v>
                </c:pt>
                <c:pt idx="112">
                  <c:v>0.33997681943304325</c:v>
                </c:pt>
                <c:pt idx="113">
                  <c:v>0.29994056842834482</c:v>
                </c:pt>
                <c:pt idx="114">
                  <c:v>0.32247443133982134</c:v>
                </c:pt>
                <c:pt idx="115">
                  <c:v>0.2993645411749879</c:v>
                </c:pt>
                <c:pt idx="116">
                  <c:v>0.31741612689681487</c:v>
                </c:pt>
                <c:pt idx="117">
                  <c:v>0.36237189197998559</c:v>
                </c:pt>
                <c:pt idx="118">
                  <c:v>0.36118150330086851</c:v>
                </c:pt>
                <c:pt idx="119">
                  <c:v>0.34299606755586937</c:v>
                </c:pt>
                <c:pt idx="120">
                  <c:v>0.35810684409638466</c:v>
                </c:pt>
                <c:pt idx="121">
                  <c:v>0.36404507416974802</c:v>
                </c:pt>
                <c:pt idx="122">
                  <c:v>0.371191701686579</c:v>
                </c:pt>
                <c:pt idx="123">
                  <c:v>0.35762856787513292</c:v>
                </c:pt>
                <c:pt idx="124">
                  <c:v>0.38119355423045231</c:v>
                </c:pt>
                <c:pt idx="125">
                  <c:v>0.37031975408703338</c:v>
                </c:pt>
                <c:pt idx="126">
                  <c:v>0.33692282418224451</c:v>
                </c:pt>
                <c:pt idx="127">
                  <c:v>0.35603910148833873</c:v>
                </c:pt>
                <c:pt idx="128">
                  <c:v>0.44016632266999406</c:v>
                </c:pt>
                <c:pt idx="129">
                  <c:v>0.38404045501935824</c:v>
                </c:pt>
                <c:pt idx="130">
                  <c:v>0.39239620455711338</c:v>
                </c:pt>
                <c:pt idx="131">
                  <c:v>0.37144946848480676</c:v>
                </c:pt>
                <c:pt idx="132">
                  <c:v>0.35625696981160415</c:v>
                </c:pt>
                <c:pt idx="133">
                  <c:v>0.37296121723311032</c:v>
                </c:pt>
                <c:pt idx="134">
                  <c:v>0.35171993113949734</c:v>
                </c:pt>
                <c:pt idx="135">
                  <c:v>0.32550780199085433</c:v>
                </c:pt>
                <c:pt idx="136">
                  <c:v>0.33606829292020446</c:v>
                </c:pt>
                <c:pt idx="137">
                  <c:v>0.35009150121017735</c:v>
                </c:pt>
                <c:pt idx="138">
                  <c:v>0.35342465101220838</c:v>
                </c:pt>
                <c:pt idx="139">
                  <c:v>0.32346051154321592</c:v>
                </c:pt>
                <c:pt idx="140">
                  <c:v>0.3508485266007515</c:v>
                </c:pt>
                <c:pt idx="141">
                  <c:v>0.37034095080982465</c:v>
                </c:pt>
                <c:pt idx="142">
                  <c:v>0.37554602535244747</c:v>
                </c:pt>
                <c:pt idx="143">
                  <c:v>0.37522939022850682</c:v>
                </c:pt>
                <c:pt idx="144">
                  <c:v>0.34502492849965316</c:v>
                </c:pt>
                <c:pt idx="145">
                  <c:v>0.32111038216337284</c:v>
                </c:pt>
                <c:pt idx="146">
                  <c:v>0.29884547517015447</c:v>
                </c:pt>
                <c:pt idx="147">
                  <c:v>0.36813079343481653</c:v>
                </c:pt>
                <c:pt idx="148">
                  <c:v>0.39156220575330436</c:v>
                </c:pt>
                <c:pt idx="149">
                  <c:v>0.34857568530158439</c:v>
                </c:pt>
                <c:pt idx="150">
                  <c:v>0.29838979909556046</c:v>
                </c:pt>
                <c:pt idx="151">
                  <c:v>0.36455662484963136</c:v>
                </c:pt>
                <c:pt idx="152">
                  <c:v>0.33547511591327428</c:v>
                </c:pt>
                <c:pt idx="153">
                  <c:v>0.32118238305037572</c:v>
                </c:pt>
                <c:pt idx="154">
                  <c:v>0.39429196669283068</c:v>
                </c:pt>
                <c:pt idx="155">
                  <c:v>0.35320997899653933</c:v>
                </c:pt>
                <c:pt idx="156">
                  <c:v>0.32769999056160581</c:v>
                </c:pt>
                <c:pt idx="157">
                  <c:v>0.31139073718895838</c:v>
                </c:pt>
                <c:pt idx="158">
                  <c:v>0.32318450860478753</c:v>
                </c:pt>
                <c:pt idx="159">
                  <c:v>0.33373726444471835</c:v>
                </c:pt>
                <c:pt idx="160">
                  <c:v>0.3241385173059454</c:v>
                </c:pt>
                <c:pt idx="161">
                  <c:v>0.34088089830583346</c:v>
                </c:pt>
                <c:pt idx="162">
                  <c:v>0.35134109697475507</c:v>
                </c:pt>
                <c:pt idx="163">
                  <c:v>0.34900812652811375</c:v>
                </c:pt>
                <c:pt idx="164">
                  <c:v>0.37156417815508508</c:v>
                </c:pt>
                <c:pt idx="165">
                  <c:v>0.37429542133891952</c:v>
                </c:pt>
                <c:pt idx="166">
                  <c:v>0.44070080706503184</c:v>
                </c:pt>
                <c:pt idx="167">
                  <c:v>0.36468358781388038</c:v>
                </c:pt>
                <c:pt idx="168">
                  <c:v>0.36174294884912511</c:v>
                </c:pt>
                <c:pt idx="169">
                  <c:v>0.38249378901867187</c:v>
                </c:pt>
                <c:pt idx="170">
                  <c:v>0.47396621658825488</c:v>
                </c:pt>
                <c:pt idx="171">
                  <c:v>0.42657655893554797</c:v>
                </c:pt>
                <c:pt idx="172">
                  <c:v>0.43412913663074248</c:v>
                </c:pt>
                <c:pt idx="173">
                  <c:v>0.38897783094040822</c:v>
                </c:pt>
                <c:pt idx="174">
                  <c:v>0.34893967612841181</c:v>
                </c:pt>
                <c:pt idx="175">
                  <c:v>0.31700934079364573</c:v>
                </c:pt>
                <c:pt idx="176">
                  <c:v>0.31256700847099927</c:v>
                </c:pt>
                <c:pt idx="177">
                  <c:v>0.33947215996081437</c:v>
                </c:pt>
                <c:pt idx="178">
                  <c:v>0.36807549909616932</c:v>
                </c:pt>
                <c:pt idx="179">
                  <c:v>0.3830949204083533</c:v>
                </c:pt>
                <c:pt idx="180">
                  <c:v>0.41798572295627806</c:v>
                </c:pt>
                <c:pt idx="181">
                  <c:v>0.36158880508196944</c:v>
                </c:pt>
                <c:pt idx="182">
                  <c:v>0.41947893512659618</c:v>
                </c:pt>
                <c:pt idx="183">
                  <c:v>0.39720078785772323</c:v>
                </c:pt>
                <c:pt idx="184">
                  <c:v>0.40774182068464432</c:v>
                </c:pt>
                <c:pt idx="185">
                  <c:v>0.40415698301868858</c:v>
                </c:pt>
                <c:pt idx="186">
                  <c:v>0.35516042176390628</c:v>
                </c:pt>
                <c:pt idx="187">
                  <c:v>0.48270703896012723</c:v>
                </c:pt>
                <c:pt idx="188">
                  <c:v>0.43276773031101767</c:v>
                </c:pt>
                <c:pt idx="189">
                  <c:v>0.44792303748448231</c:v>
                </c:pt>
                <c:pt idx="190">
                  <c:v>0.38298824975335988</c:v>
                </c:pt>
                <c:pt idx="191">
                  <c:v>0.43153623902727722</c:v>
                </c:pt>
                <c:pt idx="192">
                  <c:v>0.4188576609247518</c:v>
                </c:pt>
                <c:pt idx="193">
                  <c:v>0.45126522834002575</c:v>
                </c:pt>
                <c:pt idx="194">
                  <c:v>0.41438210932593361</c:v>
                </c:pt>
                <c:pt idx="195">
                  <c:v>0.41800626786478057</c:v>
                </c:pt>
                <c:pt idx="196">
                  <c:v>0.34864414665682975</c:v>
                </c:pt>
                <c:pt idx="197">
                  <c:v>0.35194357880925115</c:v>
                </c:pt>
                <c:pt idx="198">
                  <c:v>0.41257072349003682</c:v>
                </c:pt>
                <c:pt idx="199">
                  <c:v>0.45128957895108535</c:v>
                </c:pt>
                <c:pt idx="200">
                  <c:v>0.37952545804643167</c:v>
                </c:pt>
                <c:pt idx="201">
                  <c:v>0.34324233542990751</c:v>
                </c:pt>
                <c:pt idx="202">
                  <c:v>0.28854927572724165</c:v>
                </c:pt>
                <c:pt idx="203">
                  <c:v>0.35238123775058938</c:v>
                </c:pt>
                <c:pt idx="204">
                  <c:v>0.36975363506695336</c:v>
                </c:pt>
                <c:pt idx="205">
                  <c:v>0.35467810733335436</c:v>
                </c:pt>
                <c:pt idx="206">
                  <c:v>0.30248671566644936</c:v>
                </c:pt>
                <c:pt idx="207">
                  <c:v>0.39753719176111535</c:v>
                </c:pt>
                <c:pt idx="208">
                  <c:v>0.3875475868133903</c:v>
                </c:pt>
                <c:pt idx="209">
                  <c:v>0.44143208575994697</c:v>
                </c:pt>
                <c:pt idx="210">
                  <c:v>0.44205196086761489</c:v>
                </c:pt>
                <c:pt idx="211">
                  <c:v>0.42171566833215063</c:v>
                </c:pt>
                <c:pt idx="212">
                  <c:v>0.43120305906369499</c:v>
                </c:pt>
                <c:pt idx="213">
                  <c:v>0.47398578106652484</c:v>
                </c:pt>
                <c:pt idx="214">
                  <c:v>0.48462691114385853</c:v>
                </c:pt>
                <c:pt idx="215">
                  <c:v>0.42122503092083452</c:v>
                </c:pt>
                <c:pt idx="216">
                  <c:v>0.38919754606353879</c:v>
                </c:pt>
                <c:pt idx="217">
                  <c:v>0.34634041858128617</c:v>
                </c:pt>
                <c:pt idx="218">
                  <c:v>0.40075523828452075</c:v>
                </c:pt>
                <c:pt idx="219">
                  <c:v>0.41734357993120336</c:v>
                </c:pt>
                <c:pt idx="220">
                  <c:v>0.31840677787684318</c:v>
                </c:pt>
                <c:pt idx="221">
                  <c:v>0.33195990736501896</c:v>
                </c:pt>
                <c:pt idx="222">
                  <c:v>0.42109930205062357</c:v>
                </c:pt>
                <c:pt idx="223">
                  <c:v>0.41660935489874018</c:v>
                </c:pt>
                <c:pt idx="224">
                  <c:v>0.31764577849208331</c:v>
                </c:pt>
                <c:pt idx="225">
                  <c:v>0.34228574325993166</c:v>
                </c:pt>
                <c:pt idx="226">
                  <c:v>0.4900350337683505</c:v>
                </c:pt>
                <c:pt idx="227">
                  <c:v>0.39042438727047435</c:v>
                </c:pt>
                <c:pt idx="228">
                  <c:v>0.36771546524863724</c:v>
                </c:pt>
                <c:pt idx="229">
                  <c:v>0.35234238274127438</c:v>
                </c:pt>
                <c:pt idx="230">
                  <c:v>0.46405826334237243</c:v>
                </c:pt>
                <c:pt idx="231">
                  <c:v>0.42438778170732616</c:v>
                </c:pt>
                <c:pt idx="232">
                  <c:v>0.39566528279846624</c:v>
                </c:pt>
                <c:pt idx="233">
                  <c:v>0.36504240412347139</c:v>
                </c:pt>
                <c:pt idx="234">
                  <c:v>0.39830600120120629</c:v>
                </c:pt>
                <c:pt idx="235">
                  <c:v>0.38479379611215536</c:v>
                </c:pt>
                <c:pt idx="236">
                  <c:v>0.39133166049588586</c:v>
                </c:pt>
                <c:pt idx="237">
                  <c:v>0.46473507877155579</c:v>
                </c:pt>
                <c:pt idx="238">
                  <c:v>0.48961187113661947</c:v>
                </c:pt>
                <c:pt idx="239">
                  <c:v>0.3556660400293748</c:v>
                </c:pt>
              </c:numCache>
            </c:numRef>
          </c:val>
        </c:ser>
        <c:ser>
          <c:idx val="68"/>
          <c:order val="68"/>
          <c:tx>
            <c:strRef>
              <c:f>ratio_data_2!$A$70</c:f>
              <c:strCache>
                <c:ptCount val="1"/>
                <c:pt idx="0">
                  <c:v>680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ratio_data_2!$B$70:$IG$70</c:f>
              <c:numCache>
                <c:formatCode>General</c:formatCode>
                <c:ptCount val="240"/>
                <c:pt idx="0">
                  <c:v>0.25979305990069174</c:v>
                </c:pt>
                <c:pt idx="1">
                  <c:v>0.24100135820153334</c:v>
                </c:pt>
                <c:pt idx="2">
                  <c:v>0.25326656779101031</c:v>
                </c:pt>
                <c:pt idx="3">
                  <c:v>0.24155093629603094</c:v>
                </c:pt>
                <c:pt idx="4">
                  <c:v>0.19932130952649707</c:v>
                </c:pt>
                <c:pt idx="5">
                  <c:v>0.21276890679917623</c:v>
                </c:pt>
                <c:pt idx="6">
                  <c:v>0.18919873705592757</c:v>
                </c:pt>
                <c:pt idx="7">
                  <c:v>0.21420097798096124</c:v>
                </c:pt>
                <c:pt idx="8">
                  <c:v>0.18251362397820164</c:v>
                </c:pt>
                <c:pt idx="9">
                  <c:v>0.16499725615920097</c:v>
                </c:pt>
                <c:pt idx="10">
                  <c:v>0.19669339034384464</c:v>
                </c:pt>
                <c:pt idx="11">
                  <c:v>0.24082941366557753</c:v>
                </c:pt>
                <c:pt idx="12">
                  <c:v>0.18512645892934629</c:v>
                </c:pt>
                <c:pt idx="13">
                  <c:v>0.18130055557154784</c:v>
                </c:pt>
                <c:pt idx="14">
                  <c:v>0.21342341945801604</c:v>
                </c:pt>
                <c:pt idx="15">
                  <c:v>0.22916489916238297</c:v>
                </c:pt>
                <c:pt idx="16">
                  <c:v>0.2314764980265519</c:v>
                </c:pt>
                <c:pt idx="17">
                  <c:v>0.2458178445502798</c:v>
                </c:pt>
                <c:pt idx="18">
                  <c:v>0.23399695994909694</c:v>
                </c:pt>
                <c:pt idx="19">
                  <c:v>0.24623249809444725</c:v>
                </c:pt>
                <c:pt idx="20">
                  <c:v>0.21456007023512333</c:v>
                </c:pt>
                <c:pt idx="21">
                  <c:v>0.24424773207449874</c:v>
                </c:pt>
                <c:pt idx="22">
                  <c:v>0.24597454853623113</c:v>
                </c:pt>
                <c:pt idx="23">
                  <c:v>0.26258901550403635</c:v>
                </c:pt>
                <c:pt idx="24">
                  <c:v>0.26740107083512826</c:v>
                </c:pt>
                <c:pt idx="25">
                  <c:v>0.21564740758830803</c:v>
                </c:pt>
                <c:pt idx="26">
                  <c:v>0.25797091354860341</c:v>
                </c:pt>
                <c:pt idx="27">
                  <c:v>0.25171719463429854</c:v>
                </c:pt>
                <c:pt idx="28">
                  <c:v>0.25690733489228046</c:v>
                </c:pt>
                <c:pt idx="29">
                  <c:v>0.28104725038919509</c:v>
                </c:pt>
                <c:pt idx="30">
                  <c:v>0.26673043611344927</c:v>
                </c:pt>
                <c:pt idx="31">
                  <c:v>0.23042352543518677</c:v>
                </c:pt>
                <c:pt idx="32">
                  <c:v>0.22105899551863589</c:v>
                </c:pt>
                <c:pt idx="33">
                  <c:v>0.22283132612845197</c:v>
                </c:pt>
                <c:pt idx="34">
                  <c:v>0.22511034292221749</c:v>
                </c:pt>
                <c:pt idx="35">
                  <c:v>0.21056332160414304</c:v>
                </c:pt>
                <c:pt idx="36">
                  <c:v>0.23171547354929431</c:v>
                </c:pt>
                <c:pt idx="37">
                  <c:v>0.24453847257174938</c:v>
                </c:pt>
                <c:pt idx="38">
                  <c:v>0.24794984229556163</c:v>
                </c:pt>
                <c:pt idx="39">
                  <c:v>0.23790232891766874</c:v>
                </c:pt>
                <c:pt idx="40">
                  <c:v>0.25048225883817105</c:v>
                </c:pt>
                <c:pt idx="41">
                  <c:v>0.21944057996911259</c:v>
                </c:pt>
                <c:pt idx="42">
                  <c:v>0.24517116033369077</c:v>
                </c:pt>
                <c:pt idx="43">
                  <c:v>0.25707575494735718</c:v>
                </c:pt>
                <c:pt idx="44">
                  <c:v>0.26685529149483123</c:v>
                </c:pt>
                <c:pt idx="45">
                  <c:v>0.24769123517767114</c:v>
                </c:pt>
                <c:pt idx="46">
                  <c:v>0.26600064730476891</c:v>
                </c:pt>
                <c:pt idx="47">
                  <c:v>0.24193560494692168</c:v>
                </c:pt>
                <c:pt idx="48">
                  <c:v>0.2753768940482354</c:v>
                </c:pt>
                <c:pt idx="49">
                  <c:v>0.26755644491429431</c:v>
                </c:pt>
                <c:pt idx="50">
                  <c:v>0.26144822503377962</c:v>
                </c:pt>
                <c:pt idx="51">
                  <c:v>0.23161991291487688</c:v>
                </c:pt>
                <c:pt idx="52">
                  <c:v>0.27506080616392786</c:v>
                </c:pt>
                <c:pt idx="53">
                  <c:v>0.30541784476710832</c:v>
                </c:pt>
                <c:pt idx="54">
                  <c:v>0.26360627937400155</c:v>
                </c:pt>
                <c:pt idx="55">
                  <c:v>0.31136563121096955</c:v>
                </c:pt>
                <c:pt idx="56">
                  <c:v>0.31975208098088476</c:v>
                </c:pt>
                <c:pt idx="57">
                  <c:v>0.3445174903826545</c:v>
                </c:pt>
                <c:pt idx="58">
                  <c:v>0.26966439179495238</c:v>
                </c:pt>
                <c:pt idx="59">
                  <c:v>0.31452445053600281</c:v>
                </c:pt>
                <c:pt idx="60">
                  <c:v>0.38267683723199436</c:v>
                </c:pt>
                <c:pt idx="61">
                  <c:v>0.37521069777722338</c:v>
                </c:pt>
                <c:pt idx="62">
                  <c:v>0.36641669321743059</c:v>
                </c:pt>
                <c:pt idx="63">
                  <c:v>0.3278198894976031</c:v>
                </c:pt>
                <c:pt idx="64">
                  <c:v>0.33521269208003446</c:v>
                </c:pt>
                <c:pt idx="65">
                  <c:v>0.31704049759127273</c:v>
                </c:pt>
                <c:pt idx="66">
                  <c:v>0.38525642925177322</c:v>
                </c:pt>
                <c:pt idx="67">
                  <c:v>0.39753004131746383</c:v>
                </c:pt>
                <c:pt idx="68">
                  <c:v>0.37044406511046757</c:v>
                </c:pt>
                <c:pt idx="69">
                  <c:v>0.38672819322081353</c:v>
                </c:pt>
                <c:pt idx="70">
                  <c:v>0.35260829485825995</c:v>
                </c:pt>
                <c:pt idx="71">
                  <c:v>0.28061396213301482</c:v>
                </c:pt>
                <c:pt idx="72">
                  <c:v>0.28364795542822174</c:v>
                </c:pt>
                <c:pt idx="73">
                  <c:v>0.32582280953490095</c:v>
                </c:pt>
                <c:pt idx="74">
                  <c:v>0.33687667477746802</c:v>
                </c:pt>
                <c:pt idx="75">
                  <c:v>0.33844591415576886</c:v>
                </c:pt>
                <c:pt idx="76">
                  <c:v>0.3123639464687798</c:v>
                </c:pt>
                <c:pt idx="77">
                  <c:v>0.34489242293199418</c:v>
                </c:pt>
                <c:pt idx="78">
                  <c:v>0.372652543437962</c:v>
                </c:pt>
                <c:pt idx="79">
                  <c:v>0.36285838557399624</c:v>
                </c:pt>
                <c:pt idx="80">
                  <c:v>0.3621669605546039</c:v>
                </c:pt>
                <c:pt idx="81">
                  <c:v>0.32818598648816161</c:v>
                </c:pt>
                <c:pt idx="82">
                  <c:v>0.32875654626023931</c:v>
                </c:pt>
                <c:pt idx="83">
                  <c:v>0.31858984536861096</c:v>
                </c:pt>
                <c:pt idx="84">
                  <c:v>0.33694426128312777</c:v>
                </c:pt>
                <c:pt idx="85">
                  <c:v>0.30342065698063203</c:v>
                </c:pt>
                <c:pt idx="86">
                  <c:v>0.34114664051678023</c:v>
                </c:pt>
                <c:pt idx="87">
                  <c:v>0.34233282154559891</c:v>
                </c:pt>
                <c:pt idx="88">
                  <c:v>0.31787138791193897</c:v>
                </c:pt>
                <c:pt idx="89">
                  <c:v>0.317109408943337</c:v>
                </c:pt>
                <c:pt idx="90">
                  <c:v>0.34156050693262363</c:v>
                </c:pt>
                <c:pt idx="91">
                  <c:v>0.30988864099393404</c:v>
                </c:pt>
                <c:pt idx="92">
                  <c:v>0.33539664708769795</c:v>
                </c:pt>
                <c:pt idx="93">
                  <c:v>0.38956137778774452</c:v>
                </c:pt>
                <c:pt idx="94">
                  <c:v>0.33527008234761846</c:v>
                </c:pt>
                <c:pt idx="95">
                  <c:v>0.33159662779805638</c:v>
                </c:pt>
                <c:pt idx="96">
                  <c:v>0.33147874424020907</c:v>
                </c:pt>
                <c:pt idx="97">
                  <c:v>0.33443587335658786</c:v>
                </c:pt>
                <c:pt idx="98">
                  <c:v>0.30514169623858478</c:v>
                </c:pt>
                <c:pt idx="99">
                  <c:v>0.35871452505457752</c:v>
                </c:pt>
                <c:pt idx="100">
                  <c:v>0.38491026669684197</c:v>
                </c:pt>
                <c:pt idx="101">
                  <c:v>0.36527778748261935</c:v>
                </c:pt>
                <c:pt idx="102">
                  <c:v>0.33599117261861838</c:v>
                </c:pt>
                <c:pt idx="103">
                  <c:v>0.35076409590396207</c:v>
                </c:pt>
                <c:pt idx="104">
                  <c:v>0.37021801162682932</c:v>
                </c:pt>
                <c:pt idx="105">
                  <c:v>0.33249617881732707</c:v>
                </c:pt>
                <c:pt idx="106">
                  <c:v>0.33956940004136932</c:v>
                </c:pt>
                <c:pt idx="107">
                  <c:v>0.37262091045947127</c:v>
                </c:pt>
                <c:pt idx="108">
                  <c:v>0.33327291407753762</c:v>
                </c:pt>
                <c:pt idx="109">
                  <c:v>0.36744785744626984</c:v>
                </c:pt>
                <c:pt idx="110">
                  <c:v>0.34544662326095715</c:v>
                </c:pt>
                <c:pt idx="111">
                  <c:v>0.33072121727861176</c:v>
                </c:pt>
                <c:pt idx="112">
                  <c:v>0.34289833242042478</c:v>
                </c:pt>
                <c:pt idx="113">
                  <c:v>0.2949725204316998</c:v>
                </c:pt>
                <c:pt idx="114">
                  <c:v>0.37946301265693205</c:v>
                </c:pt>
                <c:pt idx="115">
                  <c:v>0.30956695511880417</c:v>
                </c:pt>
                <c:pt idx="116">
                  <c:v>0.33701210860247544</c:v>
                </c:pt>
                <c:pt idx="117">
                  <c:v>0.36380799866739388</c:v>
                </c:pt>
                <c:pt idx="118">
                  <c:v>0.36394596801072548</c:v>
                </c:pt>
                <c:pt idx="119">
                  <c:v>0.33442330270784176</c:v>
                </c:pt>
                <c:pt idx="120">
                  <c:v>0.35341764289258298</c:v>
                </c:pt>
                <c:pt idx="121">
                  <c:v>0.3515932193187718</c:v>
                </c:pt>
                <c:pt idx="122">
                  <c:v>0.35673184357541893</c:v>
                </c:pt>
                <c:pt idx="123">
                  <c:v>0.36183092675658968</c:v>
                </c:pt>
                <c:pt idx="124">
                  <c:v>0.36598013491883741</c:v>
                </c:pt>
                <c:pt idx="125">
                  <c:v>0.3587133358967563</c:v>
                </c:pt>
                <c:pt idx="126">
                  <c:v>0.38075491484867791</c:v>
                </c:pt>
                <c:pt idx="127">
                  <c:v>0.38565958800662642</c:v>
                </c:pt>
                <c:pt idx="128">
                  <c:v>0.44659873478539375</c:v>
                </c:pt>
                <c:pt idx="129">
                  <c:v>0.38679521984093418</c:v>
                </c:pt>
                <c:pt idx="130">
                  <c:v>0.41789246702234389</c:v>
                </c:pt>
                <c:pt idx="131">
                  <c:v>0.3792765125296535</c:v>
                </c:pt>
                <c:pt idx="132">
                  <c:v>0.34196461839408893</c:v>
                </c:pt>
                <c:pt idx="133">
                  <c:v>0.34214989209837915</c:v>
                </c:pt>
                <c:pt idx="134">
                  <c:v>0.32300674212902891</c:v>
                </c:pt>
                <c:pt idx="135">
                  <c:v>0.39502691317575622</c:v>
                </c:pt>
                <c:pt idx="136">
                  <c:v>0.34347650057315682</c:v>
                </c:pt>
                <c:pt idx="137">
                  <c:v>0.34572239112333231</c:v>
                </c:pt>
                <c:pt idx="138">
                  <c:v>0.34185825574767303</c:v>
                </c:pt>
                <c:pt idx="139">
                  <c:v>0.31902985438550352</c:v>
                </c:pt>
                <c:pt idx="140">
                  <c:v>0.36804060913705677</c:v>
                </c:pt>
                <c:pt idx="141">
                  <c:v>0.36692650224126794</c:v>
                </c:pt>
                <c:pt idx="142">
                  <c:v>0.33952758793775972</c:v>
                </c:pt>
                <c:pt idx="143">
                  <c:v>0.36736004467401984</c:v>
                </c:pt>
                <c:pt idx="144">
                  <c:v>0.3410425519060758</c:v>
                </c:pt>
                <c:pt idx="145">
                  <c:v>0.35848658224458496</c:v>
                </c:pt>
                <c:pt idx="146">
                  <c:v>0.34790959423425066</c:v>
                </c:pt>
                <c:pt idx="147">
                  <c:v>0.35112170939098314</c:v>
                </c:pt>
                <c:pt idx="148">
                  <c:v>0.36381892333844085</c:v>
                </c:pt>
                <c:pt idx="149">
                  <c:v>0.35145936296908165</c:v>
                </c:pt>
                <c:pt idx="150">
                  <c:v>0.37136459834984697</c:v>
                </c:pt>
                <c:pt idx="151">
                  <c:v>0.26911246210623435</c:v>
                </c:pt>
                <c:pt idx="152">
                  <c:v>0.33246863579585628</c:v>
                </c:pt>
                <c:pt idx="153">
                  <c:v>0.38673252849849471</c:v>
                </c:pt>
                <c:pt idx="154">
                  <c:v>0.39278063749428538</c:v>
                </c:pt>
                <c:pt idx="155">
                  <c:v>0.35452671023792537</c:v>
                </c:pt>
                <c:pt idx="156">
                  <c:v>0.374940472927142</c:v>
                </c:pt>
                <c:pt idx="157">
                  <c:v>0.37474212069661406</c:v>
                </c:pt>
                <c:pt idx="158">
                  <c:v>0.33566885419825854</c:v>
                </c:pt>
                <c:pt idx="159">
                  <c:v>0.27635452855424497</c:v>
                </c:pt>
                <c:pt idx="160">
                  <c:v>0.34807990108269465</c:v>
                </c:pt>
                <c:pt idx="161">
                  <c:v>0.3685299375338949</c:v>
                </c:pt>
                <c:pt idx="162">
                  <c:v>0.36994769212685336</c:v>
                </c:pt>
                <c:pt idx="163">
                  <c:v>0.34519213931865861</c:v>
                </c:pt>
                <c:pt idx="164">
                  <c:v>0.35838302042442188</c:v>
                </c:pt>
                <c:pt idx="165">
                  <c:v>0.34403480828250682</c:v>
                </c:pt>
                <c:pt idx="166">
                  <c:v>0.34804967839226297</c:v>
                </c:pt>
                <c:pt idx="167">
                  <c:v>0.43408376999181175</c:v>
                </c:pt>
                <c:pt idx="168">
                  <c:v>0.38872476252869792</c:v>
                </c:pt>
                <c:pt idx="169">
                  <c:v>0.39538298138198347</c:v>
                </c:pt>
                <c:pt idx="170">
                  <c:v>0.34454323251513519</c:v>
                </c:pt>
                <c:pt idx="171">
                  <c:v>0.40714434366180052</c:v>
                </c:pt>
                <c:pt idx="172">
                  <c:v>0.37189819737259172</c:v>
                </c:pt>
                <c:pt idx="173">
                  <c:v>0.43461327202201039</c:v>
                </c:pt>
                <c:pt idx="174">
                  <c:v>0.41336108640303654</c:v>
                </c:pt>
                <c:pt idx="175">
                  <c:v>0.33019365632359549</c:v>
                </c:pt>
                <c:pt idx="176">
                  <c:v>0.39653733440527361</c:v>
                </c:pt>
                <c:pt idx="177">
                  <c:v>0.32879455975167232</c:v>
                </c:pt>
                <c:pt idx="178">
                  <c:v>0.26357702379937858</c:v>
                </c:pt>
                <c:pt idx="179">
                  <c:v>0.27707773681980791</c:v>
                </c:pt>
                <c:pt idx="180">
                  <c:v>0.3592058265600746</c:v>
                </c:pt>
                <c:pt idx="181">
                  <c:v>0.35616399025306139</c:v>
                </c:pt>
                <c:pt idx="182">
                  <c:v>0.40350532862455851</c:v>
                </c:pt>
                <c:pt idx="183">
                  <c:v>0.37994222118580789</c:v>
                </c:pt>
                <c:pt idx="184">
                  <c:v>0.41565588844001761</c:v>
                </c:pt>
                <c:pt idx="185">
                  <c:v>0.42326372393438033</c:v>
                </c:pt>
                <c:pt idx="186">
                  <c:v>0.41918967141797547</c:v>
                </c:pt>
                <c:pt idx="187">
                  <c:v>0.52002968152525608</c:v>
                </c:pt>
                <c:pt idx="188">
                  <c:v>0.47715234643455356</c:v>
                </c:pt>
                <c:pt idx="189">
                  <c:v>0.4361666044167935</c:v>
                </c:pt>
                <c:pt idx="190">
                  <c:v>0.41849010065503306</c:v>
                </c:pt>
                <c:pt idx="191">
                  <c:v>0.41779597225842441</c:v>
                </c:pt>
                <c:pt idx="192">
                  <c:v>0.32286967203552164</c:v>
                </c:pt>
                <c:pt idx="193">
                  <c:v>0.38336465197693642</c:v>
                </c:pt>
                <c:pt idx="194">
                  <c:v>0.48120324419906441</c:v>
                </c:pt>
                <c:pt idx="195">
                  <c:v>0.39071148122554311</c:v>
                </c:pt>
                <c:pt idx="196">
                  <c:v>0.39623106261256491</c:v>
                </c:pt>
                <c:pt idx="197">
                  <c:v>0.27220959145533025</c:v>
                </c:pt>
                <c:pt idx="198">
                  <c:v>0.39503881744145297</c:v>
                </c:pt>
                <c:pt idx="199">
                  <c:v>0.40504879849965275</c:v>
                </c:pt>
                <c:pt idx="200">
                  <c:v>0.31919235089164072</c:v>
                </c:pt>
                <c:pt idx="201">
                  <c:v>0.31660345864477091</c:v>
                </c:pt>
                <c:pt idx="202">
                  <c:v>0.333327361536425</c:v>
                </c:pt>
                <c:pt idx="203">
                  <c:v>0.32618946011163502</c:v>
                </c:pt>
                <c:pt idx="204">
                  <c:v>0.39076074422746554</c:v>
                </c:pt>
                <c:pt idx="205">
                  <c:v>0.36206287241721441</c:v>
                </c:pt>
                <c:pt idx="206">
                  <c:v>0.42701415899385525</c:v>
                </c:pt>
                <c:pt idx="207">
                  <c:v>0.37758488131325141</c:v>
                </c:pt>
                <c:pt idx="208">
                  <c:v>0.38992780327878951</c:v>
                </c:pt>
                <c:pt idx="209">
                  <c:v>0.38523843864245788</c:v>
                </c:pt>
                <c:pt idx="210">
                  <c:v>0.38963887640353845</c:v>
                </c:pt>
                <c:pt idx="211">
                  <c:v>0.39271619703617122</c:v>
                </c:pt>
                <c:pt idx="212">
                  <c:v>0.39658890499863053</c:v>
                </c:pt>
                <c:pt idx="213">
                  <c:v>0.35945381119895348</c:v>
                </c:pt>
                <c:pt idx="214">
                  <c:v>0.46135389389377185</c:v>
                </c:pt>
                <c:pt idx="215">
                  <c:v>0.45214727703721941</c:v>
                </c:pt>
                <c:pt idx="216">
                  <c:v>0.44410118359551676</c:v>
                </c:pt>
                <c:pt idx="217">
                  <c:v>0.39775878741605547</c:v>
                </c:pt>
                <c:pt idx="218">
                  <c:v>0.38955750712111736</c:v>
                </c:pt>
                <c:pt idx="219">
                  <c:v>0.37893227943943036</c:v>
                </c:pt>
                <c:pt idx="220">
                  <c:v>0.32179854932125107</c:v>
                </c:pt>
                <c:pt idx="221">
                  <c:v>0.29518835217913031</c:v>
                </c:pt>
                <c:pt idx="222">
                  <c:v>0.38867595818815331</c:v>
                </c:pt>
                <c:pt idx="223">
                  <c:v>0.43674293954621701</c:v>
                </c:pt>
                <c:pt idx="224">
                  <c:v>0.38040421077209335</c:v>
                </c:pt>
                <c:pt idx="225">
                  <c:v>0.49054625377734373</c:v>
                </c:pt>
                <c:pt idx="226">
                  <c:v>0.47419840587303008</c:v>
                </c:pt>
                <c:pt idx="227">
                  <c:v>0.40889742919793487</c:v>
                </c:pt>
                <c:pt idx="228">
                  <c:v>0.35713554858381474</c:v>
                </c:pt>
                <c:pt idx="229">
                  <c:v>0.34851175429727038</c:v>
                </c:pt>
                <c:pt idx="230">
                  <c:v>0.43583367109303661</c:v>
                </c:pt>
                <c:pt idx="231">
                  <c:v>0.43264365746598715</c:v>
                </c:pt>
                <c:pt idx="232">
                  <c:v>0.4724349706561588</c:v>
                </c:pt>
                <c:pt idx="233">
                  <c:v>0.39008100773068788</c:v>
                </c:pt>
                <c:pt idx="234">
                  <c:v>0.44963954108109561</c:v>
                </c:pt>
                <c:pt idx="235">
                  <c:v>0.36896662124603147</c:v>
                </c:pt>
                <c:pt idx="236">
                  <c:v>0.38879048761003732</c:v>
                </c:pt>
                <c:pt idx="237">
                  <c:v>0.36669531311919462</c:v>
                </c:pt>
                <c:pt idx="238">
                  <c:v>0.40635055880796994</c:v>
                </c:pt>
                <c:pt idx="239">
                  <c:v>0.38918198837861107</c:v>
                </c:pt>
              </c:numCache>
            </c:numRef>
          </c:val>
        </c:ser>
        <c:ser>
          <c:idx val="69"/>
          <c:order val="69"/>
          <c:tx>
            <c:strRef>
              <c:f>ratio_data_2!$A$71</c:f>
              <c:strCache>
                <c:ptCount val="1"/>
                <c:pt idx="0">
                  <c:v>690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ratio_data_2!$B$71:$IG$71</c:f>
              <c:numCache>
                <c:formatCode>General</c:formatCode>
                <c:ptCount val="240"/>
                <c:pt idx="0">
                  <c:v>0.22763085022980137</c:v>
                </c:pt>
                <c:pt idx="1">
                  <c:v>0.20861376990486089</c:v>
                </c:pt>
                <c:pt idx="2">
                  <c:v>0.24001252712997626</c:v>
                </c:pt>
                <c:pt idx="3">
                  <c:v>0.20491385757220926</c:v>
                </c:pt>
                <c:pt idx="4">
                  <c:v>0.24123890699040859</c:v>
                </c:pt>
                <c:pt idx="5">
                  <c:v>0.20807653890305167</c:v>
                </c:pt>
                <c:pt idx="6">
                  <c:v>0.18233050723149591</c:v>
                </c:pt>
                <c:pt idx="7">
                  <c:v>0.20977092203324338</c:v>
                </c:pt>
                <c:pt idx="8">
                  <c:v>0.23009489943001821</c:v>
                </c:pt>
                <c:pt idx="9">
                  <c:v>0.17429549434803407</c:v>
                </c:pt>
                <c:pt idx="10">
                  <c:v>0.17119202134305417</c:v>
                </c:pt>
                <c:pt idx="11">
                  <c:v>0.23279314869014844</c:v>
                </c:pt>
                <c:pt idx="12">
                  <c:v>0.24051327371062983</c:v>
                </c:pt>
                <c:pt idx="13">
                  <c:v>0.25999289278254867</c:v>
                </c:pt>
                <c:pt idx="14">
                  <c:v>0.23742251199696621</c:v>
                </c:pt>
                <c:pt idx="15">
                  <c:v>0.20170898942218277</c:v>
                </c:pt>
                <c:pt idx="16">
                  <c:v>0.22385828268815008</c:v>
                </c:pt>
                <c:pt idx="17">
                  <c:v>0.25214828227261132</c:v>
                </c:pt>
                <c:pt idx="18">
                  <c:v>0.28500718617450138</c:v>
                </c:pt>
                <c:pt idx="19">
                  <c:v>0.24194047668623986</c:v>
                </c:pt>
                <c:pt idx="20">
                  <c:v>0.21848806776513693</c:v>
                </c:pt>
                <c:pt idx="21">
                  <c:v>0.26465557330313999</c:v>
                </c:pt>
                <c:pt idx="22">
                  <c:v>0.2198767580006793</c:v>
                </c:pt>
                <c:pt idx="23">
                  <c:v>0.25930928982646934</c:v>
                </c:pt>
                <c:pt idx="24">
                  <c:v>0.2130975320409523</c:v>
                </c:pt>
                <c:pt idx="25">
                  <c:v>0.20765637539698328</c:v>
                </c:pt>
                <c:pt idx="26">
                  <c:v>0.25904918435266538</c:v>
                </c:pt>
                <c:pt idx="27">
                  <c:v>0.24566011752996222</c:v>
                </c:pt>
                <c:pt idx="28">
                  <c:v>0.31039442933482869</c:v>
                </c:pt>
                <c:pt idx="29">
                  <c:v>0.30254046275061347</c:v>
                </c:pt>
                <c:pt idx="30">
                  <c:v>0.27538397396239711</c:v>
                </c:pt>
                <c:pt idx="31">
                  <c:v>0.27763518161341227</c:v>
                </c:pt>
                <c:pt idx="32">
                  <c:v>0.28026554682410976</c:v>
                </c:pt>
                <c:pt idx="33">
                  <c:v>0.2341072637995259</c:v>
                </c:pt>
                <c:pt idx="34">
                  <c:v>0.22623641184568341</c:v>
                </c:pt>
                <c:pt idx="35">
                  <c:v>0.23863376358124841</c:v>
                </c:pt>
                <c:pt idx="36">
                  <c:v>0.26572946993273788</c:v>
                </c:pt>
                <c:pt idx="37">
                  <c:v>0.22885164006136771</c:v>
                </c:pt>
                <c:pt idx="38">
                  <c:v>0.26635385075120327</c:v>
                </c:pt>
                <c:pt idx="39">
                  <c:v>0.25211697781850168</c:v>
                </c:pt>
                <c:pt idx="40">
                  <c:v>0.25963769839921158</c:v>
                </c:pt>
                <c:pt idx="41">
                  <c:v>0.21732281455876631</c:v>
                </c:pt>
                <c:pt idx="42">
                  <c:v>0.25565954249988859</c:v>
                </c:pt>
                <c:pt idx="43">
                  <c:v>0.23900681236706661</c:v>
                </c:pt>
                <c:pt idx="44">
                  <c:v>0.22773702934514581</c:v>
                </c:pt>
                <c:pt idx="45">
                  <c:v>0.22067889943585475</c:v>
                </c:pt>
                <c:pt idx="46">
                  <c:v>0.28460478089189262</c:v>
                </c:pt>
                <c:pt idx="47">
                  <c:v>0.28696133315974554</c:v>
                </c:pt>
                <c:pt idx="48">
                  <c:v>0.2746902016827279</c:v>
                </c:pt>
                <c:pt idx="49">
                  <c:v>0.28688521657194332</c:v>
                </c:pt>
                <c:pt idx="50">
                  <c:v>0.29596976307056927</c:v>
                </c:pt>
                <c:pt idx="51">
                  <c:v>0.27667701202227435</c:v>
                </c:pt>
                <c:pt idx="52">
                  <c:v>0.24760893187004274</c:v>
                </c:pt>
                <c:pt idx="53">
                  <c:v>0.30356044314995889</c:v>
                </c:pt>
                <c:pt idx="54">
                  <c:v>0.28163184802636626</c:v>
                </c:pt>
                <c:pt idx="55">
                  <c:v>0.27970758897522008</c:v>
                </c:pt>
                <c:pt idx="56">
                  <c:v>0.30624869122999537</c:v>
                </c:pt>
                <c:pt idx="57">
                  <c:v>0.29746278875168064</c:v>
                </c:pt>
                <c:pt idx="58">
                  <c:v>0.28388886673180963</c:v>
                </c:pt>
                <c:pt idx="59">
                  <c:v>0.28749254643028554</c:v>
                </c:pt>
                <c:pt idx="60">
                  <c:v>0.36586801992045209</c:v>
                </c:pt>
                <c:pt idx="61">
                  <c:v>0.3533514856214775</c:v>
                </c:pt>
                <c:pt idx="62">
                  <c:v>0.30753988531198606</c:v>
                </c:pt>
                <c:pt idx="63">
                  <c:v>0.31631794159449256</c:v>
                </c:pt>
                <c:pt idx="64">
                  <c:v>0.31188916988331433</c:v>
                </c:pt>
                <c:pt idx="65">
                  <c:v>0.33130164738497747</c:v>
                </c:pt>
                <c:pt idx="66">
                  <c:v>0.3836218061933358</c:v>
                </c:pt>
                <c:pt idx="67">
                  <c:v>0.39652837155807219</c:v>
                </c:pt>
                <c:pt idx="68">
                  <c:v>0.38866748286172031</c:v>
                </c:pt>
                <c:pt idx="69">
                  <c:v>0.37204539555053368</c:v>
                </c:pt>
                <c:pt idx="70">
                  <c:v>0.35000782656335599</c:v>
                </c:pt>
                <c:pt idx="71">
                  <c:v>0.32773425938714762</c:v>
                </c:pt>
                <c:pt idx="72">
                  <c:v>0.31890594893784896</c:v>
                </c:pt>
                <c:pt idx="73">
                  <c:v>0.34757664142981343</c:v>
                </c:pt>
                <c:pt idx="74">
                  <c:v>0.33838760978921378</c:v>
                </c:pt>
                <c:pt idx="75">
                  <c:v>0.36260110462020428</c:v>
                </c:pt>
                <c:pt idx="76">
                  <c:v>0.33022756179528129</c:v>
                </c:pt>
                <c:pt idx="77">
                  <c:v>0.33107326403197146</c:v>
                </c:pt>
                <c:pt idx="78">
                  <c:v>0.34751044817742732</c:v>
                </c:pt>
                <c:pt idx="79">
                  <c:v>0.34799990273083192</c:v>
                </c:pt>
                <c:pt idx="80">
                  <c:v>0.34766563211255952</c:v>
                </c:pt>
                <c:pt idx="81">
                  <c:v>0.36052539757942198</c:v>
                </c:pt>
                <c:pt idx="82">
                  <c:v>0.3351403535438609</c:v>
                </c:pt>
                <c:pt idx="83">
                  <c:v>0.34610903364010243</c:v>
                </c:pt>
                <c:pt idx="84">
                  <c:v>0.32114638800545287</c:v>
                </c:pt>
                <c:pt idx="85">
                  <c:v>0.33547827613447018</c:v>
                </c:pt>
                <c:pt idx="86">
                  <c:v>0.31692843048831482</c:v>
                </c:pt>
                <c:pt idx="87">
                  <c:v>0.32200039887638582</c:v>
                </c:pt>
                <c:pt idx="88">
                  <c:v>0.35309171204448958</c:v>
                </c:pt>
                <c:pt idx="89">
                  <c:v>0.30485834565934788</c:v>
                </c:pt>
                <c:pt idx="90">
                  <c:v>0.3642940702507898</c:v>
                </c:pt>
                <c:pt idx="91">
                  <c:v>0.30535174245116625</c:v>
                </c:pt>
                <c:pt idx="92">
                  <c:v>0.34652004416395188</c:v>
                </c:pt>
                <c:pt idx="93">
                  <c:v>0.36982753851685946</c:v>
                </c:pt>
                <c:pt idx="94">
                  <c:v>0.36355450823924895</c:v>
                </c:pt>
                <c:pt idx="95">
                  <c:v>0.33416847104383601</c:v>
                </c:pt>
                <c:pt idx="96">
                  <c:v>0.33371136471707141</c:v>
                </c:pt>
                <c:pt idx="97">
                  <c:v>0.33037224347711924</c:v>
                </c:pt>
                <c:pt idx="98">
                  <c:v>0.30132512446368648</c:v>
                </c:pt>
                <c:pt idx="99">
                  <c:v>0.3327594102949204</c:v>
                </c:pt>
                <c:pt idx="100">
                  <c:v>0.35554355787714481</c:v>
                </c:pt>
                <c:pt idx="101">
                  <c:v>0.32621019842295362</c:v>
                </c:pt>
                <c:pt idx="102">
                  <c:v>0.36768710558197581</c:v>
                </c:pt>
                <c:pt idx="103">
                  <c:v>0.36213056415264777</c:v>
                </c:pt>
                <c:pt idx="104">
                  <c:v>0.38217091583985868</c:v>
                </c:pt>
                <c:pt idx="105">
                  <c:v>0.36110298816215641</c:v>
                </c:pt>
                <c:pt idx="106">
                  <c:v>0.37855039944858132</c:v>
                </c:pt>
                <c:pt idx="107">
                  <c:v>0.39400245712483301</c:v>
                </c:pt>
                <c:pt idx="108">
                  <c:v>0.34775649212430831</c:v>
                </c:pt>
                <c:pt idx="109">
                  <c:v>0.32729363202756184</c:v>
                </c:pt>
                <c:pt idx="110">
                  <c:v>0.32186770183653746</c:v>
                </c:pt>
                <c:pt idx="111">
                  <c:v>0.33450759694074567</c:v>
                </c:pt>
                <c:pt idx="112">
                  <c:v>0.33329878783691513</c:v>
                </c:pt>
                <c:pt idx="113">
                  <c:v>0.34384895790885422</c:v>
                </c:pt>
                <c:pt idx="114">
                  <c:v>0.35789140325760338</c:v>
                </c:pt>
                <c:pt idx="115">
                  <c:v>0.33222032314160166</c:v>
                </c:pt>
                <c:pt idx="116">
                  <c:v>0.32045648548675892</c:v>
                </c:pt>
                <c:pt idx="117">
                  <c:v>0.34880330535250303</c:v>
                </c:pt>
                <c:pt idx="118">
                  <c:v>0.35722164837949022</c:v>
                </c:pt>
                <c:pt idx="119">
                  <c:v>0.34492984406453747</c:v>
                </c:pt>
                <c:pt idx="120">
                  <c:v>0.32422199801352841</c:v>
                </c:pt>
                <c:pt idx="121">
                  <c:v>0.33878931855513422</c:v>
                </c:pt>
                <c:pt idx="122">
                  <c:v>0.36577720740001685</c:v>
                </c:pt>
                <c:pt idx="123">
                  <c:v>0.37256346821948116</c:v>
                </c:pt>
                <c:pt idx="124">
                  <c:v>0.38949173646839524</c:v>
                </c:pt>
                <c:pt idx="125">
                  <c:v>0.34970617078498145</c:v>
                </c:pt>
                <c:pt idx="126">
                  <c:v>0.37207568293775301</c:v>
                </c:pt>
                <c:pt idx="127">
                  <c:v>0.38942537109552966</c:v>
                </c:pt>
                <c:pt idx="128">
                  <c:v>0.43949464918666348</c:v>
                </c:pt>
                <c:pt idx="129">
                  <c:v>0.41283449449428988</c:v>
                </c:pt>
                <c:pt idx="130">
                  <c:v>0.39902116411070543</c:v>
                </c:pt>
                <c:pt idx="131">
                  <c:v>0.36191958116203954</c:v>
                </c:pt>
                <c:pt idx="132">
                  <c:v>0.34135412473196031</c:v>
                </c:pt>
                <c:pt idx="133">
                  <c:v>0.32404967944602797</c:v>
                </c:pt>
                <c:pt idx="134">
                  <c:v>0.38141950536630964</c:v>
                </c:pt>
                <c:pt idx="135">
                  <c:v>0.38608776158006236</c:v>
                </c:pt>
                <c:pt idx="136">
                  <c:v>0.32522312339214715</c:v>
                </c:pt>
                <c:pt idx="137">
                  <c:v>0.30787262834428247</c:v>
                </c:pt>
                <c:pt idx="138">
                  <c:v>0.29028171014629989</c:v>
                </c:pt>
                <c:pt idx="139">
                  <c:v>0.33303385970619875</c:v>
                </c:pt>
                <c:pt idx="140">
                  <c:v>0.35978900555898702</c:v>
                </c:pt>
                <c:pt idx="141">
                  <c:v>0.33490921787709588</c:v>
                </c:pt>
                <c:pt idx="142">
                  <c:v>0.36808251945370868</c:v>
                </c:pt>
                <c:pt idx="143">
                  <c:v>0.32649965300517081</c:v>
                </c:pt>
                <c:pt idx="144">
                  <c:v>0.32275146724158582</c:v>
                </c:pt>
                <c:pt idx="145">
                  <c:v>0.35421935997215132</c:v>
                </c:pt>
                <c:pt idx="146">
                  <c:v>0.3106753895434069</c:v>
                </c:pt>
                <c:pt idx="147">
                  <c:v>0.29612176159548093</c:v>
                </c:pt>
                <c:pt idx="148">
                  <c:v>0.37532977517214827</c:v>
                </c:pt>
                <c:pt idx="149">
                  <c:v>0.30723790434831022</c:v>
                </c:pt>
                <c:pt idx="150">
                  <c:v>0.32572834948469542</c:v>
                </c:pt>
                <c:pt idx="151">
                  <c:v>0.30229538409985818</c:v>
                </c:pt>
                <c:pt idx="152">
                  <c:v>0.38815675034591873</c:v>
                </c:pt>
                <c:pt idx="153">
                  <c:v>0.37567091755671117</c:v>
                </c:pt>
                <c:pt idx="154">
                  <c:v>0.36168238668596625</c:v>
                </c:pt>
                <c:pt idx="155">
                  <c:v>0.42827711811198105</c:v>
                </c:pt>
                <c:pt idx="156">
                  <c:v>0.35539444322505204</c:v>
                </c:pt>
                <c:pt idx="157">
                  <c:v>0.39129797638119757</c:v>
                </c:pt>
                <c:pt idx="158">
                  <c:v>0.36292432090025073</c:v>
                </c:pt>
                <c:pt idx="159">
                  <c:v>0.36427758507429042</c:v>
                </c:pt>
                <c:pt idx="160">
                  <c:v>0.30138300282461894</c:v>
                </c:pt>
                <c:pt idx="161">
                  <c:v>0.35799433580579931</c:v>
                </c:pt>
                <c:pt idx="162">
                  <c:v>0.36775264610770136</c:v>
                </c:pt>
                <c:pt idx="163">
                  <c:v>0.38859031111665404</c:v>
                </c:pt>
                <c:pt idx="164">
                  <c:v>0.3781236614494049</c:v>
                </c:pt>
                <c:pt idx="165">
                  <c:v>0.36844789683255386</c:v>
                </c:pt>
                <c:pt idx="166">
                  <c:v>0.42168946648426892</c:v>
                </c:pt>
                <c:pt idx="167">
                  <c:v>0.40199570986294292</c:v>
                </c:pt>
                <c:pt idx="168">
                  <c:v>0.35862847124872915</c:v>
                </c:pt>
                <c:pt idx="169">
                  <c:v>0.40665349227696851</c:v>
                </c:pt>
                <c:pt idx="170">
                  <c:v>0.37073571343948308</c:v>
                </c:pt>
                <c:pt idx="171">
                  <c:v>0.41392738755874897</c:v>
                </c:pt>
                <c:pt idx="172">
                  <c:v>0.4258640660349105</c:v>
                </c:pt>
                <c:pt idx="173">
                  <c:v>0.39434421443191287</c:v>
                </c:pt>
                <c:pt idx="174">
                  <c:v>0.38960056767250956</c:v>
                </c:pt>
                <c:pt idx="175">
                  <c:v>0.30995864959401298</c:v>
                </c:pt>
                <c:pt idx="176">
                  <c:v>0.36474603766242597</c:v>
                </c:pt>
                <c:pt idx="177">
                  <c:v>0.35112843331648197</c:v>
                </c:pt>
                <c:pt idx="178">
                  <c:v>0.33708542382298973</c:v>
                </c:pt>
                <c:pt idx="179">
                  <c:v>0.38134414346984807</c:v>
                </c:pt>
                <c:pt idx="180">
                  <c:v>0.31799742704964462</c:v>
                </c:pt>
                <c:pt idx="181">
                  <c:v>0.32218088847514853</c:v>
                </c:pt>
                <c:pt idx="182">
                  <c:v>0.35156178859769582</c:v>
                </c:pt>
                <c:pt idx="183">
                  <c:v>0.33074297616957893</c:v>
                </c:pt>
                <c:pt idx="184">
                  <c:v>0.33819490874194624</c:v>
                </c:pt>
                <c:pt idx="185">
                  <c:v>0.39583446686221185</c:v>
                </c:pt>
                <c:pt idx="186">
                  <c:v>0.51042494769236757</c:v>
                </c:pt>
                <c:pt idx="187">
                  <c:v>0.46360648054561632</c:v>
                </c:pt>
                <c:pt idx="188">
                  <c:v>0.41629421217938384</c:v>
                </c:pt>
                <c:pt idx="189">
                  <c:v>0.46956381542264891</c:v>
                </c:pt>
                <c:pt idx="190">
                  <c:v>0.46754612594274447</c:v>
                </c:pt>
                <c:pt idx="191">
                  <c:v>0.3998888829388475</c:v>
                </c:pt>
                <c:pt idx="192">
                  <c:v>0.43281152160300623</c:v>
                </c:pt>
                <c:pt idx="193">
                  <c:v>0.33949522862647702</c:v>
                </c:pt>
                <c:pt idx="194">
                  <c:v>0.36233959578322128</c:v>
                </c:pt>
                <c:pt idx="195">
                  <c:v>0.36454491709129838</c:v>
                </c:pt>
                <c:pt idx="196">
                  <c:v>0.40711368750278332</c:v>
                </c:pt>
                <c:pt idx="197">
                  <c:v>0.38999953026788764</c:v>
                </c:pt>
                <c:pt idx="198">
                  <c:v>0.41843518448485906</c:v>
                </c:pt>
                <c:pt idx="199">
                  <c:v>0.36789418923605727</c:v>
                </c:pt>
                <c:pt idx="200">
                  <c:v>0.31302326288119381</c:v>
                </c:pt>
                <c:pt idx="201">
                  <c:v>0.33647391773341973</c:v>
                </c:pt>
                <c:pt idx="202">
                  <c:v>0.34396838928599538</c:v>
                </c:pt>
                <c:pt idx="203">
                  <c:v>0.32950664664330631</c:v>
                </c:pt>
                <c:pt idx="204">
                  <c:v>0.36724246725514387</c:v>
                </c:pt>
                <c:pt idx="205">
                  <c:v>0.33410557065768726</c:v>
                </c:pt>
                <c:pt idx="206">
                  <c:v>0.39630785880785996</c:v>
                </c:pt>
                <c:pt idx="207">
                  <c:v>0.40603846922332781</c:v>
                </c:pt>
                <c:pt idx="208">
                  <c:v>0.33764605615653775</c:v>
                </c:pt>
                <c:pt idx="209">
                  <c:v>0.32997067858140289</c:v>
                </c:pt>
                <c:pt idx="210">
                  <c:v>0.33185665017061572</c:v>
                </c:pt>
                <c:pt idx="211">
                  <c:v>0.34426008326158408</c:v>
                </c:pt>
                <c:pt idx="212">
                  <c:v>0.35164550367218045</c:v>
                </c:pt>
                <c:pt idx="213">
                  <c:v>0.34593588917051582</c:v>
                </c:pt>
                <c:pt idx="214">
                  <c:v>0.44208291317037912</c:v>
                </c:pt>
                <c:pt idx="215">
                  <c:v>0.40234813283811716</c:v>
                </c:pt>
                <c:pt idx="216">
                  <c:v>0.43802189272019548</c:v>
                </c:pt>
                <c:pt idx="217">
                  <c:v>0.44031447550181146</c:v>
                </c:pt>
                <c:pt idx="218">
                  <c:v>0.37505243761089646</c:v>
                </c:pt>
                <c:pt idx="219">
                  <c:v>0.38576947697405684</c:v>
                </c:pt>
                <c:pt idx="220">
                  <c:v>0.32888397605689729</c:v>
                </c:pt>
                <c:pt idx="221">
                  <c:v>0.31392035623671982</c:v>
                </c:pt>
                <c:pt idx="222">
                  <c:v>0.39509702913482436</c:v>
                </c:pt>
                <c:pt idx="223">
                  <c:v>0.43716232330147298</c:v>
                </c:pt>
                <c:pt idx="224">
                  <c:v>0.55471868947821068</c:v>
                </c:pt>
                <c:pt idx="225">
                  <c:v>0.44137689342315389</c:v>
                </c:pt>
                <c:pt idx="226">
                  <c:v>0.39079594057327466</c:v>
                </c:pt>
                <c:pt idx="227">
                  <c:v>0.42791800132569496</c:v>
                </c:pt>
                <c:pt idx="228">
                  <c:v>0.42638986531648526</c:v>
                </c:pt>
                <c:pt idx="229">
                  <c:v>0.37382181660689467</c:v>
                </c:pt>
                <c:pt idx="230">
                  <c:v>0.50781351024423449</c:v>
                </c:pt>
                <c:pt idx="231">
                  <c:v>0.46853209068720436</c:v>
                </c:pt>
                <c:pt idx="232">
                  <c:v>0.51352613332162977</c:v>
                </c:pt>
                <c:pt idx="233">
                  <c:v>0.42097444619304097</c:v>
                </c:pt>
                <c:pt idx="234">
                  <c:v>0.51724076211954462</c:v>
                </c:pt>
                <c:pt idx="235">
                  <c:v>0.38935849120233479</c:v>
                </c:pt>
                <c:pt idx="236">
                  <c:v>0.27547651791356037</c:v>
                </c:pt>
                <c:pt idx="237">
                  <c:v>0.28344833491389831</c:v>
                </c:pt>
                <c:pt idx="238">
                  <c:v>0.34860064107612321</c:v>
                </c:pt>
                <c:pt idx="239">
                  <c:v>0.35822120039110728</c:v>
                </c:pt>
              </c:numCache>
            </c:numRef>
          </c:val>
        </c:ser>
        <c:ser>
          <c:idx val="70"/>
          <c:order val="70"/>
          <c:tx>
            <c:strRef>
              <c:f>ratio_data_2!$A$72</c:f>
              <c:strCache>
                <c:ptCount val="1"/>
                <c:pt idx="0">
                  <c:v>700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ratio_data_2!$B$72:$IG$72</c:f>
              <c:numCache>
                <c:formatCode>General</c:formatCode>
                <c:ptCount val="240"/>
                <c:pt idx="0">
                  <c:v>0.16822252829336187</c:v>
                </c:pt>
                <c:pt idx="1">
                  <c:v>0.21036227741430077</c:v>
                </c:pt>
                <c:pt idx="2">
                  <c:v>0.23225198121514529</c:v>
                </c:pt>
                <c:pt idx="3">
                  <c:v>0.24163240072461686</c:v>
                </c:pt>
                <c:pt idx="4">
                  <c:v>0.24213323464100694</c:v>
                </c:pt>
                <c:pt idx="5">
                  <c:v>0.23741232575201796</c:v>
                </c:pt>
                <c:pt idx="6">
                  <c:v>0.24283765347885403</c:v>
                </c:pt>
                <c:pt idx="7">
                  <c:v>0.20363953505416071</c:v>
                </c:pt>
                <c:pt idx="8">
                  <c:v>0.22936884112257272</c:v>
                </c:pt>
                <c:pt idx="9">
                  <c:v>0.22395614309515671</c:v>
                </c:pt>
                <c:pt idx="10">
                  <c:v>0.19912592408068167</c:v>
                </c:pt>
                <c:pt idx="11">
                  <c:v>0.22691976714755771</c:v>
                </c:pt>
                <c:pt idx="12">
                  <c:v>0.26482215389822888</c:v>
                </c:pt>
                <c:pt idx="13">
                  <c:v>0.26416771361319275</c:v>
                </c:pt>
                <c:pt idx="14">
                  <c:v>0.25696707752303583</c:v>
                </c:pt>
                <c:pt idx="15">
                  <c:v>0.22640026969940921</c:v>
                </c:pt>
                <c:pt idx="16">
                  <c:v>0.23945748947899001</c:v>
                </c:pt>
                <c:pt idx="17">
                  <c:v>0.24470475144191187</c:v>
                </c:pt>
                <c:pt idx="18">
                  <c:v>0.21847045016231703</c:v>
                </c:pt>
                <c:pt idx="19">
                  <c:v>0.2361828399122807</c:v>
                </c:pt>
                <c:pt idx="20">
                  <c:v>0.18264896206439399</c:v>
                </c:pt>
                <c:pt idx="21">
                  <c:v>0.24545395123864305</c:v>
                </c:pt>
                <c:pt idx="22">
                  <c:v>0.22473517328489301</c:v>
                </c:pt>
                <c:pt idx="23">
                  <c:v>0.25090926969975152</c:v>
                </c:pt>
                <c:pt idx="24">
                  <c:v>0.24036022789928321</c:v>
                </c:pt>
                <c:pt idx="25">
                  <c:v>0.23226056559256245</c:v>
                </c:pt>
                <c:pt idx="26">
                  <c:v>0.27273395995096034</c:v>
                </c:pt>
                <c:pt idx="27">
                  <c:v>0.24708898700914694</c:v>
                </c:pt>
                <c:pt idx="28">
                  <c:v>0.29108248732661995</c:v>
                </c:pt>
                <c:pt idx="29">
                  <c:v>0.29849124417409517</c:v>
                </c:pt>
                <c:pt idx="30">
                  <c:v>0.29316862143201611</c:v>
                </c:pt>
                <c:pt idx="31">
                  <c:v>0.27184213155228282</c:v>
                </c:pt>
                <c:pt idx="32">
                  <c:v>0.24296822130456996</c:v>
                </c:pt>
                <c:pt idx="33">
                  <c:v>0.26854796864262981</c:v>
                </c:pt>
                <c:pt idx="34">
                  <c:v>0.27604629648950746</c:v>
                </c:pt>
                <c:pt idx="35">
                  <c:v>0.26080183727034184</c:v>
                </c:pt>
                <c:pt idx="36">
                  <c:v>0.2148176752557909</c:v>
                </c:pt>
                <c:pt idx="37">
                  <c:v>0.24463761268738671</c:v>
                </c:pt>
                <c:pt idx="38">
                  <c:v>0.26442276300258755</c:v>
                </c:pt>
                <c:pt idx="39">
                  <c:v>0.26510667118184994</c:v>
                </c:pt>
                <c:pt idx="40">
                  <c:v>0.27056412319801837</c:v>
                </c:pt>
                <c:pt idx="41">
                  <c:v>0.28654368845519729</c:v>
                </c:pt>
                <c:pt idx="42">
                  <c:v>0.25975972495847333</c:v>
                </c:pt>
                <c:pt idx="43">
                  <c:v>0.22207166363365383</c:v>
                </c:pt>
                <c:pt idx="44">
                  <c:v>0.25777054813298489</c:v>
                </c:pt>
                <c:pt idx="45">
                  <c:v>0.24864279905485792</c:v>
                </c:pt>
                <c:pt idx="46">
                  <c:v>0.27974889235886374</c:v>
                </c:pt>
                <c:pt idx="47">
                  <c:v>0.25550349357714408</c:v>
                </c:pt>
                <c:pt idx="48">
                  <c:v>0.27885254482049732</c:v>
                </c:pt>
                <c:pt idx="49">
                  <c:v>0.30441819387473779</c:v>
                </c:pt>
                <c:pt idx="50">
                  <c:v>0.30141944370050172</c:v>
                </c:pt>
                <c:pt idx="51">
                  <c:v>0.28211747163549938</c:v>
                </c:pt>
                <c:pt idx="52">
                  <c:v>0.27441617903486493</c:v>
                </c:pt>
                <c:pt idx="53">
                  <c:v>0.29165773387784227</c:v>
                </c:pt>
                <c:pt idx="54">
                  <c:v>0.36962949894142588</c:v>
                </c:pt>
                <c:pt idx="55">
                  <c:v>0.30460547286267692</c:v>
                </c:pt>
                <c:pt idx="56">
                  <c:v>0.29421458381059634</c:v>
                </c:pt>
                <c:pt idx="57">
                  <c:v>0.31729779533411107</c:v>
                </c:pt>
                <c:pt idx="58">
                  <c:v>0.33680022679114613</c:v>
                </c:pt>
                <c:pt idx="59">
                  <c:v>0.31670042198171938</c:v>
                </c:pt>
                <c:pt idx="60">
                  <c:v>0.33175849820523207</c:v>
                </c:pt>
                <c:pt idx="61">
                  <c:v>0.33075025742953618</c:v>
                </c:pt>
                <c:pt idx="62">
                  <c:v>0.30520140918409039</c:v>
                </c:pt>
                <c:pt idx="63">
                  <c:v>0.33442928661967447</c:v>
                </c:pt>
                <c:pt idx="64">
                  <c:v>0.28700756634669727</c:v>
                </c:pt>
                <c:pt idx="65">
                  <c:v>0.32067741066420585</c:v>
                </c:pt>
                <c:pt idx="66">
                  <c:v>0.33246350111673389</c:v>
                </c:pt>
                <c:pt idx="67">
                  <c:v>0.37412901663354331</c:v>
                </c:pt>
                <c:pt idx="68">
                  <c:v>0.39532301284478588</c:v>
                </c:pt>
                <c:pt idx="69">
                  <c:v>0.35783272290238088</c:v>
                </c:pt>
                <c:pt idx="70">
                  <c:v>0.37280486932184304</c:v>
                </c:pt>
                <c:pt idx="71">
                  <c:v>0.3258460694285305</c:v>
                </c:pt>
                <c:pt idx="72">
                  <c:v>0.34996148090784168</c:v>
                </c:pt>
                <c:pt idx="73">
                  <c:v>0.32230462547529337</c:v>
                </c:pt>
                <c:pt idx="74">
                  <c:v>0.33346130585560529</c:v>
                </c:pt>
                <c:pt idx="75">
                  <c:v>0.35071691976895247</c:v>
                </c:pt>
                <c:pt idx="76">
                  <c:v>0.34142691646719481</c:v>
                </c:pt>
                <c:pt idx="77">
                  <c:v>0.33449409951134884</c:v>
                </c:pt>
                <c:pt idx="78">
                  <c:v>0.33024667196163388</c:v>
                </c:pt>
                <c:pt idx="79">
                  <c:v>0.32382374542990455</c:v>
                </c:pt>
                <c:pt idx="80">
                  <c:v>0.34671727981262424</c:v>
                </c:pt>
                <c:pt idx="81">
                  <c:v>0.33911500292809582</c:v>
                </c:pt>
                <c:pt idx="82">
                  <c:v>0.34720242148477332</c:v>
                </c:pt>
                <c:pt idx="83">
                  <c:v>0.35551450460147282</c:v>
                </c:pt>
                <c:pt idx="84">
                  <c:v>0.32961881340301336</c:v>
                </c:pt>
                <c:pt idx="85">
                  <c:v>0.33597199274561707</c:v>
                </c:pt>
                <c:pt idx="86">
                  <c:v>0.34990236292064147</c:v>
                </c:pt>
                <c:pt idx="87">
                  <c:v>0.33329485197031689</c:v>
                </c:pt>
                <c:pt idx="88">
                  <c:v>0.37930799664962073</c:v>
                </c:pt>
                <c:pt idx="89">
                  <c:v>0.35562063512532188</c:v>
                </c:pt>
                <c:pt idx="90">
                  <c:v>0.38381304596902488</c:v>
                </c:pt>
                <c:pt idx="91">
                  <c:v>0.32623264656321349</c:v>
                </c:pt>
                <c:pt idx="92">
                  <c:v>0.33847120885954146</c:v>
                </c:pt>
                <c:pt idx="93">
                  <c:v>0.33847603543601013</c:v>
                </c:pt>
                <c:pt idx="94">
                  <c:v>0.36130977067886039</c:v>
                </c:pt>
                <c:pt idx="95">
                  <c:v>0.32491099743216811</c:v>
                </c:pt>
                <c:pt idx="96">
                  <c:v>0.2764523683863308</c:v>
                </c:pt>
                <c:pt idx="97">
                  <c:v>0.32592334286482966</c:v>
                </c:pt>
                <c:pt idx="98">
                  <c:v>0.32562517950698738</c:v>
                </c:pt>
                <c:pt idx="99">
                  <c:v>0.34925910303162244</c:v>
                </c:pt>
                <c:pt idx="100">
                  <c:v>0.3247642634636444</c:v>
                </c:pt>
                <c:pt idx="101">
                  <c:v>0.32798819684482</c:v>
                </c:pt>
                <c:pt idx="102">
                  <c:v>0.3799374964324454</c:v>
                </c:pt>
                <c:pt idx="103">
                  <c:v>0.3662096527595059</c:v>
                </c:pt>
                <c:pt idx="104">
                  <c:v>0.31655047069019382</c:v>
                </c:pt>
                <c:pt idx="105">
                  <c:v>0.33382102121309115</c:v>
                </c:pt>
                <c:pt idx="106">
                  <c:v>0.34675576698002797</c:v>
                </c:pt>
                <c:pt idx="107">
                  <c:v>0.35547972364073332</c:v>
                </c:pt>
                <c:pt idx="108">
                  <c:v>0.34800239904038388</c:v>
                </c:pt>
                <c:pt idx="109">
                  <c:v>0.37485972902949088</c:v>
                </c:pt>
                <c:pt idx="110">
                  <c:v>0.351741327369546</c:v>
                </c:pt>
                <c:pt idx="111">
                  <c:v>0.34989458077424451</c:v>
                </c:pt>
                <c:pt idx="112">
                  <c:v>0.31038418199537243</c:v>
                </c:pt>
                <c:pt idx="113">
                  <c:v>0.37528859732361119</c:v>
                </c:pt>
                <c:pt idx="114">
                  <c:v>0.39695540473177682</c:v>
                </c:pt>
                <c:pt idx="115">
                  <c:v>0.36712720361203482</c:v>
                </c:pt>
                <c:pt idx="116">
                  <c:v>0.37672052774659831</c:v>
                </c:pt>
                <c:pt idx="117">
                  <c:v>0.31537014729031726</c:v>
                </c:pt>
                <c:pt idx="118">
                  <c:v>0.33053860136553154</c:v>
                </c:pt>
                <c:pt idx="119">
                  <c:v>0.33611355426417511</c:v>
                </c:pt>
                <c:pt idx="120">
                  <c:v>0.34316301968089036</c:v>
                </c:pt>
                <c:pt idx="121">
                  <c:v>0.30441673509137146</c:v>
                </c:pt>
                <c:pt idx="122">
                  <c:v>0.29684834682418687</c:v>
                </c:pt>
                <c:pt idx="123">
                  <c:v>0.36625550223525338</c:v>
                </c:pt>
                <c:pt idx="124">
                  <c:v>0.34495145445144493</c:v>
                </c:pt>
                <c:pt idx="125">
                  <c:v>0.36018832111355165</c:v>
                </c:pt>
                <c:pt idx="126">
                  <c:v>0.34621155261489583</c:v>
                </c:pt>
                <c:pt idx="127">
                  <c:v>0.38169038991921778</c:v>
                </c:pt>
                <c:pt idx="128">
                  <c:v>0.40827717004775332</c:v>
                </c:pt>
                <c:pt idx="129">
                  <c:v>0.4228971800132133</c:v>
                </c:pt>
                <c:pt idx="130">
                  <c:v>0.40017408038297753</c:v>
                </c:pt>
                <c:pt idx="131">
                  <c:v>0.33409427069411091</c:v>
                </c:pt>
                <c:pt idx="132">
                  <c:v>0.33329482050417542</c:v>
                </c:pt>
                <c:pt idx="133">
                  <c:v>0.3079012231438335</c:v>
                </c:pt>
                <c:pt idx="134">
                  <c:v>0.34773305006123045</c:v>
                </c:pt>
                <c:pt idx="135">
                  <c:v>0.39420408598605777</c:v>
                </c:pt>
                <c:pt idx="136">
                  <c:v>0.30158602240268617</c:v>
                </c:pt>
                <c:pt idx="137">
                  <c:v>0.31534907447893895</c:v>
                </c:pt>
                <c:pt idx="138">
                  <c:v>0.32660808030306038</c:v>
                </c:pt>
                <c:pt idx="139">
                  <c:v>0.35873759085483631</c:v>
                </c:pt>
                <c:pt idx="140">
                  <c:v>0.34028252248007218</c:v>
                </c:pt>
                <c:pt idx="141">
                  <c:v>0.36817319294694695</c:v>
                </c:pt>
                <c:pt idx="142">
                  <c:v>0.35362684507947423</c:v>
                </c:pt>
                <c:pt idx="143">
                  <c:v>0.37752873506807189</c:v>
                </c:pt>
                <c:pt idx="144">
                  <c:v>0.32964301515731498</c:v>
                </c:pt>
                <c:pt idx="145">
                  <c:v>0.32297880228660858</c:v>
                </c:pt>
                <c:pt idx="146">
                  <c:v>0.33012522109009684</c:v>
                </c:pt>
                <c:pt idx="147">
                  <c:v>0.35147130961392886</c:v>
                </c:pt>
                <c:pt idx="148">
                  <c:v>0.36029262358201808</c:v>
                </c:pt>
                <c:pt idx="149">
                  <c:v>0.32999368875602081</c:v>
                </c:pt>
                <c:pt idx="150">
                  <c:v>0.2790620886434334</c:v>
                </c:pt>
                <c:pt idx="151">
                  <c:v>0.37155332267641017</c:v>
                </c:pt>
                <c:pt idx="152">
                  <c:v>0.32967431142159948</c:v>
                </c:pt>
                <c:pt idx="153">
                  <c:v>0.43866403291808431</c:v>
                </c:pt>
                <c:pt idx="154">
                  <c:v>0.36544005108029182</c:v>
                </c:pt>
                <c:pt idx="155">
                  <c:v>0.40374841798272182</c:v>
                </c:pt>
                <c:pt idx="156">
                  <c:v>0.30628921282798838</c:v>
                </c:pt>
                <c:pt idx="157">
                  <c:v>0.33824414278643766</c:v>
                </c:pt>
                <c:pt idx="158">
                  <c:v>0.33245936620357824</c:v>
                </c:pt>
                <c:pt idx="159">
                  <c:v>0.40625785053358665</c:v>
                </c:pt>
                <c:pt idx="160">
                  <c:v>0.35239057614640434</c:v>
                </c:pt>
                <c:pt idx="161">
                  <c:v>0.35492946133911041</c:v>
                </c:pt>
                <c:pt idx="162">
                  <c:v>0.40861255878136676</c:v>
                </c:pt>
                <c:pt idx="163">
                  <c:v>0.43749811517717396</c:v>
                </c:pt>
                <c:pt idx="164">
                  <c:v>0.37384222937532008</c:v>
                </c:pt>
                <c:pt idx="165">
                  <c:v>0.42317996205357433</c:v>
                </c:pt>
                <c:pt idx="166">
                  <c:v>0.45523183154563329</c:v>
                </c:pt>
                <c:pt idx="167">
                  <c:v>0.40969242293802616</c:v>
                </c:pt>
                <c:pt idx="168">
                  <c:v>0.33874532433685534</c:v>
                </c:pt>
                <c:pt idx="169">
                  <c:v>0.36484557598366874</c:v>
                </c:pt>
                <c:pt idx="170">
                  <c:v>0.38241113853679226</c:v>
                </c:pt>
                <c:pt idx="171">
                  <c:v>0.37575055279272884</c:v>
                </c:pt>
                <c:pt idx="172">
                  <c:v>0.48035460229930715</c:v>
                </c:pt>
                <c:pt idx="173">
                  <c:v>0.42447065877533668</c:v>
                </c:pt>
                <c:pt idx="174">
                  <c:v>0.38814366175360293</c:v>
                </c:pt>
                <c:pt idx="175">
                  <c:v>0.42983838106248801</c:v>
                </c:pt>
                <c:pt idx="176">
                  <c:v>0.44849717313222381</c:v>
                </c:pt>
                <c:pt idx="177">
                  <c:v>0.40182736869130498</c:v>
                </c:pt>
                <c:pt idx="178">
                  <c:v>0.40564365971887367</c:v>
                </c:pt>
                <c:pt idx="179">
                  <c:v>0.36710907562565692</c:v>
                </c:pt>
                <c:pt idx="180">
                  <c:v>0.38301154897293482</c:v>
                </c:pt>
                <c:pt idx="181">
                  <c:v>0.38828984090798635</c:v>
                </c:pt>
                <c:pt idx="182">
                  <c:v>0.39384947558787836</c:v>
                </c:pt>
                <c:pt idx="183">
                  <c:v>0.3100972269233222</c:v>
                </c:pt>
                <c:pt idx="184">
                  <c:v>0.33990533528828204</c:v>
                </c:pt>
                <c:pt idx="185">
                  <c:v>0.3971770680935669</c:v>
                </c:pt>
                <c:pt idx="186">
                  <c:v>0.42336479127984955</c:v>
                </c:pt>
                <c:pt idx="187">
                  <c:v>0.42606899754972977</c:v>
                </c:pt>
                <c:pt idx="188">
                  <c:v>0.44117701079616323</c:v>
                </c:pt>
                <c:pt idx="189">
                  <c:v>0.46692343668326508</c:v>
                </c:pt>
                <c:pt idx="190">
                  <c:v>0.4314367416751298</c:v>
                </c:pt>
                <c:pt idx="191">
                  <c:v>0.38436854199641496</c:v>
                </c:pt>
                <c:pt idx="192">
                  <c:v>0.32822953787336995</c:v>
                </c:pt>
                <c:pt idx="193">
                  <c:v>0.35604277867778567</c:v>
                </c:pt>
                <c:pt idx="194">
                  <c:v>0.34182606985973313</c:v>
                </c:pt>
                <c:pt idx="195">
                  <c:v>0.41325453335638657</c:v>
                </c:pt>
                <c:pt idx="196">
                  <c:v>0.39530106326305847</c:v>
                </c:pt>
                <c:pt idx="197">
                  <c:v>0.32567874027854388</c:v>
                </c:pt>
                <c:pt idx="198">
                  <c:v>0.34684603762757832</c:v>
                </c:pt>
                <c:pt idx="199">
                  <c:v>0.33198394090252198</c:v>
                </c:pt>
                <c:pt idx="200">
                  <c:v>0.3499136227906629</c:v>
                </c:pt>
                <c:pt idx="201">
                  <c:v>0.43474575696549295</c:v>
                </c:pt>
                <c:pt idx="202">
                  <c:v>0.42611887595918829</c:v>
                </c:pt>
                <c:pt idx="203">
                  <c:v>0.36452833403136181</c:v>
                </c:pt>
                <c:pt idx="204">
                  <c:v>0.37278024233596041</c:v>
                </c:pt>
                <c:pt idx="205">
                  <c:v>0.44039838157485323</c:v>
                </c:pt>
                <c:pt idx="206">
                  <c:v>0.36253763107377557</c:v>
                </c:pt>
                <c:pt idx="207">
                  <c:v>0.38229732317959758</c:v>
                </c:pt>
                <c:pt idx="208">
                  <c:v>0.39389604405091111</c:v>
                </c:pt>
                <c:pt idx="209">
                  <c:v>0.35079041387692034</c:v>
                </c:pt>
                <c:pt idx="210">
                  <c:v>0.37126776376045256</c:v>
                </c:pt>
                <c:pt idx="211">
                  <c:v>0.36170451846172874</c:v>
                </c:pt>
                <c:pt idx="212">
                  <c:v>0.42484522636693384</c:v>
                </c:pt>
                <c:pt idx="213">
                  <c:v>0.39611054874677831</c:v>
                </c:pt>
                <c:pt idx="214">
                  <c:v>0.40156939560916288</c:v>
                </c:pt>
                <c:pt idx="215">
                  <c:v>0.35499641561978268</c:v>
                </c:pt>
                <c:pt idx="216">
                  <c:v>0.40284559572990586</c:v>
                </c:pt>
                <c:pt idx="217">
                  <c:v>0.42755359153988653</c:v>
                </c:pt>
                <c:pt idx="218">
                  <c:v>0.33382206435477213</c:v>
                </c:pt>
                <c:pt idx="219">
                  <c:v>0.33050108319500415</c:v>
                </c:pt>
                <c:pt idx="220">
                  <c:v>0.34673608520702548</c:v>
                </c:pt>
                <c:pt idx="221">
                  <c:v>0.38719305779920132</c:v>
                </c:pt>
                <c:pt idx="222">
                  <c:v>0.45220132088094095</c:v>
                </c:pt>
                <c:pt idx="223">
                  <c:v>0.43869420271583631</c:v>
                </c:pt>
                <c:pt idx="224">
                  <c:v>0.53579719534086467</c:v>
                </c:pt>
                <c:pt idx="225">
                  <c:v>0.52194925137011505</c:v>
                </c:pt>
                <c:pt idx="226">
                  <c:v>0.44141672443787566</c:v>
                </c:pt>
                <c:pt idx="227">
                  <c:v>0.28462387375210357</c:v>
                </c:pt>
                <c:pt idx="228">
                  <c:v>0.38363009461513725</c:v>
                </c:pt>
                <c:pt idx="229">
                  <c:v>0.40595254383050305</c:v>
                </c:pt>
                <c:pt idx="230">
                  <c:v>0.42731877573244798</c:v>
                </c:pt>
                <c:pt idx="231">
                  <c:v>0.41750311346485097</c:v>
                </c:pt>
                <c:pt idx="232">
                  <c:v>0.37387327019284433</c:v>
                </c:pt>
                <c:pt idx="233">
                  <c:v>0.52927144385026736</c:v>
                </c:pt>
                <c:pt idx="234">
                  <c:v>0.37827561747175281</c:v>
                </c:pt>
                <c:pt idx="235">
                  <c:v>0.46699818776926094</c:v>
                </c:pt>
                <c:pt idx="236">
                  <c:v>0.38011763763750733</c:v>
                </c:pt>
                <c:pt idx="237">
                  <c:v>0.3970565858686686</c:v>
                </c:pt>
                <c:pt idx="238">
                  <c:v>0.37971528893347689</c:v>
                </c:pt>
                <c:pt idx="239">
                  <c:v>0.40002996055193996</c:v>
                </c:pt>
              </c:numCache>
            </c:numRef>
          </c:val>
        </c:ser>
        <c:ser>
          <c:idx val="71"/>
          <c:order val="71"/>
          <c:tx>
            <c:strRef>
              <c:f>ratio_data_2!$A$73</c:f>
              <c:strCache>
                <c:ptCount val="1"/>
                <c:pt idx="0">
                  <c:v>710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ratio_data_2!$B$73:$IG$73</c:f>
              <c:numCache>
                <c:formatCode>General</c:formatCode>
                <c:ptCount val="240"/>
                <c:pt idx="0">
                  <c:v>0.18554289055563225</c:v>
                </c:pt>
                <c:pt idx="1">
                  <c:v>0.18193152000917656</c:v>
                </c:pt>
                <c:pt idx="2">
                  <c:v>0.24860092266262479</c:v>
                </c:pt>
                <c:pt idx="3">
                  <c:v>0.29802245916185527</c:v>
                </c:pt>
                <c:pt idx="4">
                  <c:v>0.26494567474309705</c:v>
                </c:pt>
                <c:pt idx="5">
                  <c:v>0.27285142384566474</c:v>
                </c:pt>
                <c:pt idx="6">
                  <c:v>0.24798577685269546</c:v>
                </c:pt>
                <c:pt idx="7">
                  <c:v>0.25004647690427284</c:v>
                </c:pt>
                <c:pt idx="8">
                  <c:v>0.27484400419363031</c:v>
                </c:pt>
                <c:pt idx="9">
                  <c:v>0.26904927375078186</c:v>
                </c:pt>
                <c:pt idx="10">
                  <c:v>0.22185171692061473</c:v>
                </c:pt>
                <c:pt idx="11">
                  <c:v>0.20809067683676549</c:v>
                </c:pt>
                <c:pt idx="12">
                  <c:v>0.24210629279426196</c:v>
                </c:pt>
                <c:pt idx="13">
                  <c:v>0.24103425069446474</c:v>
                </c:pt>
                <c:pt idx="14">
                  <c:v>0.2506466703357183</c:v>
                </c:pt>
                <c:pt idx="15">
                  <c:v>0.21253416794227012</c:v>
                </c:pt>
                <c:pt idx="16">
                  <c:v>0.22627300495572003</c:v>
                </c:pt>
                <c:pt idx="17">
                  <c:v>0.28200170363650218</c:v>
                </c:pt>
                <c:pt idx="18">
                  <c:v>0.22360302504829663</c:v>
                </c:pt>
                <c:pt idx="19">
                  <c:v>0.23835163317450456</c:v>
                </c:pt>
                <c:pt idx="20">
                  <c:v>0.23231832530320651</c:v>
                </c:pt>
                <c:pt idx="21">
                  <c:v>0.28056828783515264</c:v>
                </c:pt>
                <c:pt idx="22">
                  <c:v>0.24954959792721104</c:v>
                </c:pt>
                <c:pt idx="23">
                  <c:v>0.25327708059011589</c:v>
                </c:pt>
                <c:pt idx="24">
                  <c:v>0.25076012307372725</c:v>
                </c:pt>
                <c:pt idx="25">
                  <c:v>0.23917822082785145</c:v>
                </c:pt>
                <c:pt idx="26">
                  <c:v>0.29329076984203156</c:v>
                </c:pt>
                <c:pt idx="27">
                  <c:v>0.27846584180652539</c:v>
                </c:pt>
                <c:pt idx="28">
                  <c:v>0.31245428090877603</c:v>
                </c:pt>
                <c:pt idx="29">
                  <c:v>0.29643205510175646</c:v>
                </c:pt>
                <c:pt idx="30">
                  <c:v>0.26105110694577333</c:v>
                </c:pt>
                <c:pt idx="31">
                  <c:v>0.27276362480800803</c:v>
                </c:pt>
                <c:pt idx="32">
                  <c:v>0.27995837448850008</c:v>
                </c:pt>
                <c:pt idx="33">
                  <c:v>0.2757885579064594</c:v>
                </c:pt>
                <c:pt idx="34">
                  <c:v>0.26671888563368112</c:v>
                </c:pt>
                <c:pt idx="35">
                  <c:v>0.27826405172063268</c:v>
                </c:pt>
                <c:pt idx="36">
                  <c:v>0.26967480379540137</c:v>
                </c:pt>
                <c:pt idx="37">
                  <c:v>0.25811998229976674</c:v>
                </c:pt>
                <c:pt idx="38">
                  <c:v>0.27377891870284404</c:v>
                </c:pt>
                <c:pt idx="39">
                  <c:v>0.29763727430126141</c:v>
                </c:pt>
                <c:pt idx="40">
                  <c:v>0.27106655122947027</c:v>
                </c:pt>
                <c:pt idx="41">
                  <c:v>0.24252362626656268</c:v>
                </c:pt>
                <c:pt idx="42">
                  <c:v>0.27135668131129898</c:v>
                </c:pt>
                <c:pt idx="43">
                  <c:v>0.28330631675391038</c:v>
                </c:pt>
                <c:pt idx="44">
                  <c:v>0.2476398914501845</c:v>
                </c:pt>
                <c:pt idx="45">
                  <c:v>0.24372615657818222</c:v>
                </c:pt>
                <c:pt idx="46">
                  <c:v>0.26901187457635628</c:v>
                </c:pt>
                <c:pt idx="47">
                  <c:v>0.27680120279854331</c:v>
                </c:pt>
                <c:pt idx="48">
                  <c:v>0.29096812814047618</c:v>
                </c:pt>
                <c:pt idx="49">
                  <c:v>0.31334953730818788</c:v>
                </c:pt>
                <c:pt idx="50">
                  <c:v>0.2811593163882623</c:v>
                </c:pt>
                <c:pt idx="51">
                  <c:v>0.26328922965454232</c:v>
                </c:pt>
                <c:pt idx="52">
                  <c:v>0.27548099039372287</c:v>
                </c:pt>
                <c:pt idx="53">
                  <c:v>0.31362474788272388</c:v>
                </c:pt>
                <c:pt idx="54">
                  <c:v>0.33432125245559885</c:v>
                </c:pt>
                <c:pt idx="55">
                  <c:v>0.29366003638089261</c:v>
                </c:pt>
                <c:pt idx="56">
                  <c:v>0.29293173822669366</c:v>
                </c:pt>
                <c:pt idx="57">
                  <c:v>0.27389059912371888</c:v>
                </c:pt>
                <c:pt idx="58">
                  <c:v>0.29829566452064682</c:v>
                </c:pt>
                <c:pt idx="59">
                  <c:v>0.27238585870345627</c:v>
                </c:pt>
                <c:pt idx="60">
                  <c:v>0.33127104155392628</c:v>
                </c:pt>
                <c:pt idx="61">
                  <c:v>0.34421114192465208</c:v>
                </c:pt>
                <c:pt idx="62">
                  <c:v>0.33435426985018923</c:v>
                </c:pt>
                <c:pt idx="63">
                  <c:v>0.30957293968028077</c:v>
                </c:pt>
                <c:pt idx="64">
                  <c:v>0.31262754116540314</c:v>
                </c:pt>
                <c:pt idx="65">
                  <c:v>0.32360881849124662</c:v>
                </c:pt>
                <c:pt idx="66">
                  <c:v>0.31998459508845684</c:v>
                </c:pt>
                <c:pt idx="67">
                  <c:v>0.37991406642657682</c:v>
                </c:pt>
                <c:pt idx="68">
                  <c:v>0.37485722364636881</c:v>
                </c:pt>
                <c:pt idx="69">
                  <c:v>0.41255294775821238</c:v>
                </c:pt>
                <c:pt idx="70">
                  <c:v>0.355388986013987</c:v>
                </c:pt>
                <c:pt idx="71">
                  <c:v>0.36371191811861581</c:v>
                </c:pt>
                <c:pt idx="72">
                  <c:v>0.33719807525439854</c:v>
                </c:pt>
                <c:pt idx="73">
                  <c:v>0.32799219353341591</c:v>
                </c:pt>
                <c:pt idx="74">
                  <c:v>0.33397405997502394</c:v>
                </c:pt>
                <c:pt idx="75">
                  <c:v>0.35057210472054795</c:v>
                </c:pt>
                <c:pt idx="76">
                  <c:v>0.32122204433168189</c:v>
                </c:pt>
                <c:pt idx="77">
                  <c:v>0.36175504439693479</c:v>
                </c:pt>
                <c:pt idx="78">
                  <c:v>0.37660989258476091</c:v>
                </c:pt>
                <c:pt idx="79">
                  <c:v>0.3157313182728278</c:v>
                </c:pt>
                <c:pt idx="80">
                  <c:v>0.34661893580121911</c:v>
                </c:pt>
                <c:pt idx="81">
                  <c:v>0.34298987087540717</c:v>
                </c:pt>
                <c:pt idx="82">
                  <c:v>0.33159640582610256</c:v>
                </c:pt>
                <c:pt idx="83">
                  <c:v>0.35552897003607525</c:v>
                </c:pt>
                <c:pt idx="84">
                  <c:v>0.35252173416510835</c:v>
                </c:pt>
                <c:pt idx="85">
                  <c:v>0.31863794266683876</c:v>
                </c:pt>
                <c:pt idx="86">
                  <c:v>0.33624405203231655</c:v>
                </c:pt>
                <c:pt idx="87">
                  <c:v>0.36168038881560394</c:v>
                </c:pt>
                <c:pt idx="88">
                  <c:v>0.37794763027157718</c:v>
                </c:pt>
                <c:pt idx="89">
                  <c:v>0.34291116556846957</c:v>
                </c:pt>
                <c:pt idx="90">
                  <c:v>0.37203668278362451</c:v>
                </c:pt>
                <c:pt idx="91">
                  <c:v>0.31444163297949251</c:v>
                </c:pt>
                <c:pt idx="92">
                  <c:v>0.32139134520193968</c:v>
                </c:pt>
                <c:pt idx="93">
                  <c:v>0.32932536446627891</c:v>
                </c:pt>
                <c:pt idx="94">
                  <c:v>0.30887330100813248</c:v>
                </c:pt>
                <c:pt idx="95">
                  <c:v>0.29919474363615256</c:v>
                </c:pt>
                <c:pt idx="96">
                  <c:v>0.29687703095604639</c:v>
                </c:pt>
                <c:pt idx="97">
                  <c:v>0.34981930397245969</c:v>
                </c:pt>
                <c:pt idx="98">
                  <c:v>0.32406263347110631</c:v>
                </c:pt>
                <c:pt idx="99">
                  <c:v>0.32324713904736185</c:v>
                </c:pt>
                <c:pt idx="100">
                  <c:v>0.35085087814988669</c:v>
                </c:pt>
                <c:pt idx="101">
                  <c:v>0.33633579308136308</c:v>
                </c:pt>
                <c:pt idx="102">
                  <c:v>0.32786723345785673</c:v>
                </c:pt>
                <c:pt idx="103">
                  <c:v>0.39749013322364446</c:v>
                </c:pt>
                <c:pt idx="104">
                  <c:v>0.34529374144079583</c:v>
                </c:pt>
                <c:pt idx="105">
                  <c:v>0.34340072519503406</c:v>
                </c:pt>
                <c:pt idx="106">
                  <c:v>0.27843752529079835</c:v>
                </c:pt>
                <c:pt idx="107">
                  <c:v>0.38772816224871104</c:v>
                </c:pt>
                <c:pt idx="108">
                  <c:v>0.35322615702911792</c:v>
                </c:pt>
                <c:pt idx="109">
                  <c:v>0.35594406443518034</c:v>
                </c:pt>
                <c:pt idx="110">
                  <c:v>0.370385711632715</c:v>
                </c:pt>
                <c:pt idx="111">
                  <c:v>0.32679614653938133</c:v>
                </c:pt>
                <c:pt idx="112">
                  <c:v>0.30522784286489646</c:v>
                </c:pt>
                <c:pt idx="113">
                  <c:v>0.36013801121341132</c:v>
                </c:pt>
                <c:pt idx="114">
                  <c:v>0.34451122043578125</c:v>
                </c:pt>
                <c:pt idx="115">
                  <c:v>0.39166356502589972</c:v>
                </c:pt>
                <c:pt idx="116">
                  <c:v>0.35487982680922586</c:v>
                </c:pt>
                <c:pt idx="117">
                  <c:v>0.33204845320727716</c:v>
                </c:pt>
                <c:pt idx="118">
                  <c:v>0.35348418921659852</c:v>
                </c:pt>
                <c:pt idx="119">
                  <c:v>0.36199739292220984</c:v>
                </c:pt>
                <c:pt idx="120">
                  <c:v>0.32789659268757276</c:v>
                </c:pt>
                <c:pt idx="121">
                  <c:v>0.32443924360192522</c:v>
                </c:pt>
                <c:pt idx="122">
                  <c:v>0.35479014493199823</c:v>
                </c:pt>
                <c:pt idx="123">
                  <c:v>0.34199450177297963</c:v>
                </c:pt>
                <c:pt idx="124">
                  <c:v>0.33763497730177716</c:v>
                </c:pt>
                <c:pt idx="125">
                  <c:v>0.34412806463074885</c:v>
                </c:pt>
                <c:pt idx="126">
                  <c:v>0.33715348195575923</c:v>
                </c:pt>
                <c:pt idx="127">
                  <c:v>0.34004643872139673</c:v>
                </c:pt>
                <c:pt idx="128">
                  <c:v>0.40279523351860674</c:v>
                </c:pt>
                <c:pt idx="129">
                  <c:v>0.42019439170388023</c:v>
                </c:pt>
                <c:pt idx="130">
                  <c:v>0.4060406096710063</c:v>
                </c:pt>
                <c:pt idx="131">
                  <c:v>0.4105228843857528</c:v>
                </c:pt>
                <c:pt idx="132">
                  <c:v>0.31343964262644652</c:v>
                </c:pt>
                <c:pt idx="133">
                  <c:v>0.33775913129318852</c:v>
                </c:pt>
                <c:pt idx="134">
                  <c:v>0.35121145077300814</c:v>
                </c:pt>
                <c:pt idx="135">
                  <c:v>0.33873178732346543</c:v>
                </c:pt>
                <c:pt idx="136">
                  <c:v>0.32613811969093437</c:v>
                </c:pt>
                <c:pt idx="137">
                  <c:v>0.31581863582858555</c:v>
                </c:pt>
                <c:pt idx="138">
                  <c:v>0.36821986429700154</c:v>
                </c:pt>
                <c:pt idx="139">
                  <c:v>0.38859601773706254</c:v>
                </c:pt>
                <c:pt idx="140">
                  <c:v>0.3321014308264168</c:v>
                </c:pt>
                <c:pt idx="141">
                  <c:v>0.32354811707429804</c:v>
                </c:pt>
                <c:pt idx="142">
                  <c:v>0.32723486706563415</c:v>
                </c:pt>
                <c:pt idx="143">
                  <c:v>0.29235191478520905</c:v>
                </c:pt>
                <c:pt idx="144">
                  <c:v>0.32502566340522476</c:v>
                </c:pt>
                <c:pt idx="145">
                  <c:v>0.35294958884519134</c:v>
                </c:pt>
                <c:pt idx="146">
                  <c:v>0.36270618249174702</c:v>
                </c:pt>
                <c:pt idx="147">
                  <c:v>0.41855295018003441</c:v>
                </c:pt>
                <c:pt idx="148">
                  <c:v>0.35614419746443832</c:v>
                </c:pt>
                <c:pt idx="149">
                  <c:v>0.29568999817915814</c:v>
                </c:pt>
                <c:pt idx="150">
                  <c:v>0.29002836091456752</c:v>
                </c:pt>
                <c:pt idx="151">
                  <c:v>0.31468912921711462</c:v>
                </c:pt>
                <c:pt idx="152">
                  <c:v>0.33709295880970441</c:v>
                </c:pt>
                <c:pt idx="153">
                  <c:v>0.37166209195445193</c:v>
                </c:pt>
                <c:pt idx="154">
                  <c:v>0.46139300646142123</c:v>
                </c:pt>
                <c:pt idx="155">
                  <c:v>0.34844429471386812</c:v>
                </c:pt>
                <c:pt idx="156">
                  <c:v>0.36152286352099294</c:v>
                </c:pt>
                <c:pt idx="157">
                  <c:v>0.36272926821817736</c:v>
                </c:pt>
                <c:pt idx="158">
                  <c:v>0.33535958275178201</c:v>
                </c:pt>
                <c:pt idx="159">
                  <c:v>0.37043723810225848</c:v>
                </c:pt>
                <c:pt idx="160">
                  <c:v>0.38529993126619622</c:v>
                </c:pt>
                <c:pt idx="161">
                  <c:v>0.44330042931481722</c:v>
                </c:pt>
                <c:pt idx="162">
                  <c:v>0.46081046733680897</c:v>
                </c:pt>
                <c:pt idx="163">
                  <c:v>0.40343116918659333</c:v>
                </c:pt>
                <c:pt idx="164">
                  <c:v>0.38222476539253947</c:v>
                </c:pt>
                <c:pt idx="165">
                  <c:v>0.26546131071630424</c:v>
                </c:pt>
                <c:pt idx="166">
                  <c:v>0.37414322442969727</c:v>
                </c:pt>
                <c:pt idx="167">
                  <c:v>0.28092837767838802</c:v>
                </c:pt>
                <c:pt idx="168">
                  <c:v>0.28387521008541738</c:v>
                </c:pt>
                <c:pt idx="169">
                  <c:v>0.34685454092898882</c:v>
                </c:pt>
                <c:pt idx="170">
                  <c:v>0.34024820112113763</c:v>
                </c:pt>
                <c:pt idx="171">
                  <c:v>0.46137140163261087</c:v>
                </c:pt>
                <c:pt idx="172">
                  <c:v>0.40952570506379798</c:v>
                </c:pt>
                <c:pt idx="173">
                  <c:v>0.46506887693323201</c:v>
                </c:pt>
                <c:pt idx="174">
                  <c:v>0.38074626125519861</c:v>
                </c:pt>
                <c:pt idx="175">
                  <c:v>0.38344375949359605</c:v>
                </c:pt>
                <c:pt idx="176">
                  <c:v>0.37223953724622433</c:v>
                </c:pt>
                <c:pt idx="177">
                  <c:v>0.40374118286068</c:v>
                </c:pt>
                <c:pt idx="178">
                  <c:v>0.3942311027632997</c:v>
                </c:pt>
                <c:pt idx="179">
                  <c:v>0.31947797504085734</c:v>
                </c:pt>
                <c:pt idx="180">
                  <c:v>0.36994436471676151</c:v>
                </c:pt>
                <c:pt idx="181">
                  <c:v>0.40945083897943124</c:v>
                </c:pt>
                <c:pt idx="182">
                  <c:v>0.34698659527343623</c:v>
                </c:pt>
                <c:pt idx="183">
                  <c:v>0.32202462313460783</c:v>
                </c:pt>
                <c:pt idx="184">
                  <c:v>0.30324561496952762</c:v>
                </c:pt>
                <c:pt idx="185">
                  <c:v>0.40133777620507982</c:v>
                </c:pt>
                <c:pt idx="186">
                  <c:v>0.35899422685745935</c:v>
                </c:pt>
                <c:pt idx="187">
                  <c:v>0.36262724693546639</c:v>
                </c:pt>
                <c:pt idx="188">
                  <c:v>0.40508335858979383</c:v>
                </c:pt>
                <c:pt idx="189">
                  <c:v>0.43284455659786664</c:v>
                </c:pt>
                <c:pt idx="190">
                  <c:v>0.35147643960356184</c:v>
                </c:pt>
                <c:pt idx="191">
                  <c:v>0.3902595838052284</c:v>
                </c:pt>
                <c:pt idx="192">
                  <c:v>0.38876717422763973</c:v>
                </c:pt>
                <c:pt idx="193">
                  <c:v>0.34674812282459383</c:v>
                </c:pt>
                <c:pt idx="194">
                  <c:v>0.28063083558158725</c:v>
                </c:pt>
                <c:pt idx="195">
                  <c:v>0.37454322435590481</c:v>
                </c:pt>
                <c:pt idx="196">
                  <c:v>0.34840958285945001</c:v>
                </c:pt>
                <c:pt idx="197">
                  <c:v>0.40055820533925246</c:v>
                </c:pt>
                <c:pt idx="198">
                  <c:v>0.36503621695432731</c:v>
                </c:pt>
                <c:pt idx="199">
                  <c:v>0.37226679082054243</c:v>
                </c:pt>
                <c:pt idx="200">
                  <c:v>0.36072430324183952</c:v>
                </c:pt>
                <c:pt idx="201">
                  <c:v>0.4215500405144294</c:v>
                </c:pt>
                <c:pt idx="202">
                  <c:v>0.46096882489077085</c:v>
                </c:pt>
                <c:pt idx="203">
                  <c:v>0.39493596278832682</c:v>
                </c:pt>
                <c:pt idx="204">
                  <c:v>0.42393849086121632</c:v>
                </c:pt>
                <c:pt idx="205">
                  <c:v>0.3529174116014383</c:v>
                </c:pt>
                <c:pt idx="206">
                  <c:v>0.41940871517757122</c:v>
                </c:pt>
                <c:pt idx="207">
                  <c:v>0.34102250072333662</c:v>
                </c:pt>
                <c:pt idx="208">
                  <c:v>0.36002929076547552</c:v>
                </c:pt>
                <c:pt idx="209">
                  <c:v>0.36291535694502841</c:v>
                </c:pt>
                <c:pt idx="210">
                  <c:v>0.40525977203622349</c:v>
                </c:pt>
                <c:pt idx="211">
                  <c:v>0.37514479743332518</c:v>
                </c:pt>
                <c:pt idx="212">
                  <c:v>0.35233378165851881</c:v>
                </c:pt>
                <c:pt idx="213">
                  <c:v>0.40219420596991312</c:v>
                </c:pt>
                <c:pt idx="214">
                  <c:v>0.42013918922072985</c:v>
                </c:pt>
                <c:pt idx="215">
                  <c:v>0.40059685154693703</c:v>
                </c:pt>
                <c:pt idx="216">
                  <c:v>0.40530742481503901</c:v>
                </c:pt>
                <c:pt idx="217">
                  <c:v>0.39881026032995254</c:v>
                </c:pt>
                <c:pt idx="218">
                  <c:v>0.33769280215445002</c:v>
                </c:pt>
                <c:pt idx="219">
                  <c:v>0.34872575797861632</c:v>
                </c:pt>
                <c:pt idx="220">
                  <c:v>0.36591041858673456</c:v>
                </c:pt>
                <c:pt idx="221">
                  <c:v>0.45643777475578595</c:v>
                </c:pt>
                <c:pt idx="222">
                  <c:v>0.42440260080222375</c:v>
                </c:pt>
                <c:pt idx="223">
                  <c:v>0.38296129338593565</c:v>
                </c:pt>
                <c:pt idx="224">
                  <c:v>0.36570953898113573</c:v>
                </c:pt>
                <c:pt idx="225">
                  <c:v>0.48484628552946202</c:v>
                </c:pt>
                <c:pt idx="226">
                  <c:v>0.44961090241202101</c:v>
                </c:pt>
                <c:pt idx="227">
                  <c:v>0.44556193180697701</c:v>
                </c:pt>
                <c:pt idx="228">
                  <c:v>0.33877496382516359</c:v>
                </c:pt>
                <c:pt idx="229">
                  <c:v>0.48013678253943382</c:v>
                </c:pt>
                <c:pt idx="230">
                  <c:v>0.37571075637586093</c:v>
                </c:pt>
                <c:pt idx="231">
                  <c:v>0.42202660781438789</c:v>
                </c:pt>
                <c:pt idx="232">
                  <c:v>0.43140205431051892</c:v>
                </c:pt>
                <c:pt idx="233">
                  <c:v>0.52175750360693451</c:v>
                </c:pt>
                <c:pt idx="234">
                  <c:v>0.43773907487198976</c:v>
                </c:pt>
                <c:pt idx="235">
                  <c:v>0.45722114580639911</c:v>
                </c:pt>
                <c:pt idx="236">
                  <c:v>0.40343507278484697</c:v>
                </c:pt>
                <c:pt idx="237">
                  <c:v>0.41363078568956357</c:v>
                </c:pt>
                <c:pt idx="238">
                  <c:v>0.49029181030291435</c:v>
                </c:pt>
                <c:pt idx="239">
                  <c:v>0.33222630552152832</c:v>
                </c:pt>
              </c:numCache>
            </c:numRef>
          </c:val>
        </c:ser>
        <c:ser>
          <c:idx val="72"/>
          <c:order val="72"/>
          <c:tx>
            <c:strRef>
              <c:f>ratio_data_2!$A$74</c:f>
              <c:strCache>
                <c:ptCount val="1"/>
                <c:pt idx="0">
                  <c:v>720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ratio_data_2!$B$74:$IG$74</c:f>
              <c:numCache>
                <c:formatCode>General</c:formatCode>
                <c:ptCount val="240"/>
                <c:pt idx="0">
                  <c:v>0.20972445844377741</c:v>
                </c:pt>
                <c:pt idx="1">
                  <c:v>0.24143505827112627</c:v>
                </c:pt>
                <c:pt idx="2">
                  <c:v>0.25114670675198575</c:v>
                </c:pt>
                <c:pt idx="3">
                  <c:v>0.22637345177980561</c:v>
                </c:pt>
                <c:pt idx="4">
                  <c:v>0.24868835334819941</c:v>
                </c:pt>
                <c:pt idx="5">
                  <c:v>0.24026914356761553</c:v>
                </c:pt>
                <c:pt idx="6">
                  <c:v>0.25662484589165341</c:v>
                </c:pt>
                <c:pt idx="7">
                  <c:v>0.26077164482185711</c:v>
                </c:pt>
                <c:pt idx="8">
                  <c:v>0.25789320250284431</c:v>
                </c:pt>
                <c:pt idx="9">
                  <c:v>0.26822872561824584</c:v>
                </c:pt>
                <c:pt idx="10">
                  <c:v>0.25027152332095581</c:v>
                </c:pt>
                <c:pt idx="11">
                  <c:v>0.29125575231548906</c:v>
                </c:pt>
                <c:pt idx="12">
                  <c:v>0.24884483633154786</c:v>
                </c:pt>
                <c:pt idx="13">
                  <c:v>0.22349207038573179</c:v>
                </c:pt>
                <c:pt idx="14">
                  <c:v>0.22324929589018669</c:v>
                </c:pt>
                <c:pt idx="15">
                  <c:v>0.21175166142007695</c:v>
                </c:pt>
                <c:pt idx="16">
                  <c:v>0.22699120085243896</c:v>
                </c:pt>
                <c:pt idx="17">
                  <c:v>0.2754218987443019</c:v>
                </c:pt>
                <c:pt idx="18">
                  <c:v>0.29107123849060618</c:v>
                </c:pt>
                <c:pt idx="19">
                  <c:v>0.2841009994595674</c:v>
                </c:pt>
                <c:pt idx="20">
                  <c:v>0.25251442981983013</c:v>
                </c:pt>
                <c:pt idx="21">
                  <c:v>0.24694695857098992</c:v>
                </c:pt>
                <c:pt idx="22">
                  <c:v>0.23737649988080445</c:v>
                </c:pt>
                <c:pt idx="23">
                  <c:v>0.24180730182209426</c:v>
                </c:pt>
                <c:pt idx="24">
                  <c:v>0.22567290108337568</c:v>
                </c:pt>
                <c:pt idx="25">
                  <c:v>0.2455548196109707</c:v>
                </c:pt>
                <c:pt idx="26">
                  <c:v>0.23802065840969988</c:v>
                </c:pt>
                <c:pt idx="27">
                  <c:v>0.27933920796041922</c:v>
                </c:pt>
                <c:pt idx="28">
                  <c:v>0.26963588949236289</c:v>
                </c:pt>
                <c:pt idx="29">
                  <c:v>0.26785702231073005</c:v>
                </c:pt>
                <c:pt idx="30">
                  <c:v>0.28146977690886293</c:v>
                </c:pt>
                <c:pt idx="31">
                  <c:v>0.28017523120784454</c:v>
                </c:pt>
                <c:pt idx="32">
                  <c:v>0.29700983561923588</c:v>
                </c:pt>
                <c:pt idx="33">
                  <c:v>0.26553115775552305</c:v>
                </c:pt>
                <c:pt idx="34">
                  <c:v>0.24895104449457703</c:v>
                </c:pt>
                <c:pt idx="35">
                  <c:v>0.23693601968424291</c:v>
                </c:pt>
                <c:pt idx="36">
                  <c:v>0.24616234901621908</c:v>
                </c:pt>
                <c:pt idx="37">
                  <c:v>0.28684094647274438</c:v>
                </c:pt>
                <c:pt idx="38">
                  <c:v>0.24399535323450741</c:v>
                </c:pt>
                <c:pt idx="39">
                  <c:v>0.22103372199078067</c:v>
                </c:pt>
                <c:pt idx="40">
                  <c:v>0.27588706530751694</c:v>
                </c:pt>
                <c:pt idx="41">
                  <c:v>0.26078268374094238</c:v>
                </c:pt>
                <c:pt idx="42">
                  <c:v>0.28769940321579257</c:v>
                </c:pt>
                <c:pt idx="43">
                  <c:v>0.25976941309329177</c:v>
                </c:pt>
                <c:pt idx="44">
                  <c:v>0.21576403411011949</c:v>
                </c:pt>
                <c:pt idx="45">
                  <c:v>0.28017047426815678</c:v>
                </c:pt>
                <c:pt idx="46">
                  <c:v>0.29088531298046677</c:v>
                </c:pt>
                <c:pt idx="47">
                  <c:v>0.28089137732838448</c:v>
                </c:pt>
                <c:pt idx="48">
                  <c:v>0.33249652572751054</c:v>
                </c:pt>
                <c:pt idx="49">
                  <c:v>0.3147663562363649</c:v>
                </c:pt>
                <c:pt idx="50">
                  <c:v>0.29521935409190875</c:v>
                </c:pt>
                <c:pt idx="51">
                  <c:v>0.27750765524384263</c:v>
                </c:pt>
                <c:pt idx="52">
                  <c:v>0.29322345223452234</c:v>
                </c:pt>
                <c:pt idx="53">
                  <c:v>0.32092984205278957</c:v>
                </c:pt>
                <c:pt idx="54">
                  <c:v>0.30607034374983916</c:v>
                </c:pt>
                <c:pt idx="55">
                  <c:v>0.32054366416169988</c:v>
                </c:pt>
                <c:pt idx="56">
                  <c:v>0.30947082552014765</c:v>
                </c:pt>
                <c:pt idx="57">
                  <c:v>0.32153230214658218</c:v>
                </c:pt>
                <c:pt idx="58">
                  <c:v>0.32198429292671815</c:v>
                </c:pt>
                <c:pt idx="59">
                  <c:v>0.31244843791852389</c:v>
                </c:pt>
                <c:pt idx="60">
                  <c:v>0.29637223379880739</c:v>
                </c:pt>
                <c:pt idx="61">
                  <c:v>0.31783272286165204</c:v>
                </c:pt>
                <c:pt idx="62">
                  <c:v>0.31947782977343347</c:v>
                </c:pt>
                <c:pt idx="63">
                  <c:v>0.28806048394449518</c:v>
                </c:pt>
                <c:pt idx="64">
                  <c:v>0.28539452890244266</c:v>
                </c:pt>
                <c:pt idx="65">
                  <c:v>0.30993988414034385</c:v>
                </c:pt>
                <c:pt idx="66">
                  <c:v>0.31127780842066582</c:v>
                </c:pt>
                <c:pt idx="67">
                  <c:v>0.36460286324688962</c:v>
                </c:pt>
                <c:pt idx="68">
                  <c:v>0.38527954812614312</c:v>
                </c:pt>
                <c:pt idx="69">
                  <c:v>0.40961460693875423</c:v>
                </c:pt>
                <c:pt idx="70">
                  <c:v>0.38541167163142975</c:v>
                </c:pt>
                <c:pt idx="71">
                  <c:v>0.33228162809154382</c:v>
                </c:pt>
                <c:pt idx="72">
                  <c:v>0.37354058679506458</c:v>
                </c:pt>
                <c:pt idx="73">
                  <c:v>0.34769153734544589</c:v>
                </c:pt>
                <c:pt idx="74">
                  <c:v>0.33365607903333738</c:v>
                </c:pt>
                <c:pt idx="75">
                  <c:v>0.36763128376883941</c:v>
                </c:pt>
                <c:pt idx="76">
                  <c:v>0.34373187800768151</c:v>
                </c:pt>
                <c:pt idx="77">
                  <c:v>0.37336049502776408</c:v>
                </c:pt>
                <c:pt idx="78">
                  <c:v>0.38088883075514557</c:v>
                </c:pt>
                <c:pt idx="79">
                  <c:v>0.34541845622767298</c:v>
                </c:pt>
                <c:pt idx="80">
                  <c:v>0.33960493500531153</c:v>
                </c:pt>
                <c:pt idx="81">
                  <c:v>0.29626084574638412</c:v>
                </c:pt>
                <c:pt idx="82">
                  <c:v>0.33954326598742629</c:v>
                </c:pt>
                <c:pt idx="83">
                  <c:v>0.40407816161463556</c:v>
                </c:pt>
                <c:pt idx="84">
                  <c:v>0.35890671088627768</c:v>
                </c:pt>
                <c:pt idx="85">
                  <c:v>0.36934113887210218</c:v>
                </c:pt>
                <c:pt idx="86">
                  <c:v>0.36768187174233885</c:v>
                </c:pt>
                <c:pt idx="87">
                  <c:v>0.35673263082693329</c:v>
                </c:pt>
                <c:pt idx="88">
                  <c:v>0.36127928912710078</c:v>
                </c:pt>
                <c:pt idx="89">
                  <c:v>0.34335363049484335</c:v>
                </c:pt>
                <c:pt idx="90">
                  <c:v>0.3465270986216748</c:v>
                </c:pt>
                <c:pt idx="91">
                  <c:v>0.32619508676007142</c:v>
                </c:pt>
                <c:pt idx="92">
                  <c:v>0.28380507022837331</c:v>
                </c:pt>
                <c:pt idx="93">
                  <c:v>0.3262605932916457</c:v>
                </c:pt>
                <c:pt idx="94">
                  <c:v>0.27183099057493282</c:v>
                </c:pt>
                <c:pt idx="95">
                  <c:v>0.33131691308206368</c:v>
                </c:pt>
                <c:pt idx="96">
                  <c:v>0.36386436109239317</c:v>
                </c:pt>
                <c:pt idx="97">
                  <c:v>0.35621461027612727</c:v>
                </c:pt>
                <c:pt idx="98">
                  <c:v>0.3299973513031933</c:v>
                </c:pt>
                <c:pt idx="99">
                  <c:v>0.36674476189140187</c:v>
                </c:pt>
                <c:pt idx="100">
                  <c:v>0.35683738395744347</c:v>
                </c:pt>
                <c:pt idx="101">
                  <c:v>0.31908943245777038</c:v>
                </c:pt>
                <c:pt idx="102">
                  <c:v>0.33945173714964633</c:v>
                </c:pt>
                <c:pt idx="103">
                  <c:v>0.36903527728294927</c:v>
                </c:pt>
                <c:pt idx="104">
                  <c:v>0.35780843637563792</c:v>
                </c:pt>
                <c:pt idx="105">
                  <c:v>0.37377306944663352</c:v>
                </c:pt>
                <c:pt idx="106">
                  <c:v>0.27426302434694844</c:v>
                </c:pt>
                <c:pt idx="107">
                  <c:v>0.34741838494528554</c:v>
                </c:pt>
                <c:pt idx="108">
                  <c:v>0.35771407774167802</c:v>
                </c:pt>
                <c:pt idx="109">
                  <c:v>0.35218486584650588</c:v>
                </c:pt>
                <c:pt idx="110">
                  <c:v>0.34493178486864418</c:v>
                </c:pt>
                <c:pt idx="111">
                  <c:v>0.37303816194921113</c:v>
                </c:pt>
                <c:pt idx="112">
                  <c:v>0.36497302071931947</c:v>
                </c:pt>
                <c:pt idx="113">
                  <c:v>0.33897643231963792</c:v>
                </c:pt>
                <c:pt idx="114">
                  <c:v>0.32033137035844905</c:v>
                </c:pt>
                <c:pt idx="115">
                  <c:v>0.33743830303218803</c:v>
                </c:pt>
                <c:pt idx="116">
                  <c:v>0.33948003972493607</c:v>
                </c:pt>
                <c:pt idx="117">
                  <c:v>0.35752343920070317</c:v>
                </c:pt>
                <c:pt idx="118">
                  <c:v>0.35257338403041832</c:v>
                </c:pt>
                <c:pt idx="119">
                  <c:v>0.36734494494494607</c:v>
                </c:pt>
                <c:pt idx="120">
                  <c:v>0.34943961921779937</c:v>
                </c:pt>
                <c:pt idx="121">
                  <c:v>0.32941448097525083</c:v>
                </c:pt>
                <c:pt idx="122">
                  <c:v>0.35372178278185601</c:v>
                </c:pt>
                <c:pt idx="123">
                  <c:v>0.32426403061727238</c:v>
                </c:pt>
                <c:pt idx="124">
                  <c:v>0.32194519783024994</c:v>
                </c:pt>
                <c:pt idx="125">
                  <c:v>0.31762148501111331</c:v>
                </c:pt>
                <c:pt idx="126">
                  <c:v>0.3381056966369253</c:v>
                </c:pt>
                <c:pt idx="127">
                  <c:v>0.34763199935659111</c:v>
                </c:pt>
                <c:pt idx="128">
                  <c:v>0.40517185961611979</c:v>
                </c:pt>
                <c:pt idx="129">
                  <c:v>0.41386560348940316</c:v>
                </c:pt>
                <c:pt idx="130">
                  <c:v>0.41074013249457214</c:v>
                </c:pt>
                <c:pt idx="131">
                  <c:v>0.39682213304215996</c:v>
                </c:pt>
                <c:pt idx="132">
                  <c:v>0.31173265687881657</c:v>
                </c:pt>
                <c:pt idx="133">
                  <c:v>0.34283447517105714</c:v>
                </c:pt>
                <c:pt idx="134">
                  <c:v>0.31380922417208562</c:v>
                </c:pt>
                <c:pt idx="135">
                  <c:v>0.36925184517055132</c:v>
                </c:pt>
                <c:pt idx="136">
                  <c:v>0.37147137295012811</c:v>
                </c:pt>
                <c:pt idx="137">
                  <c:v>0.3275906201975059</c:v>
                </c:pt>
                <c:pt idx="138">
                  <c:v>0.34420063441335774</c:v>
                </c:pt>
                <c:pt idx="139">
                  <c:v>0.37110009177149461</c:v>
                </c:pt>
                <c:pt idx="140">
                  <c:v>0.34874109598702308</c:v>
                </c:pt>
                <c:pt idx="141">
                  <c:v>0.34094934159882134</c:v>
                </c:pt>
                <c:pt idx="142">
                  <c:v>0.31751061744528003</c:v>
                </c:pt>
                <c:pt idx="143">
                  <c:v>0.34045571469885438</c:v>
                </c:pt>
                <c:pt idx="144">
                  <c:v>0.35466084687938992</c:v>
                </c:pt>
                <c:pt idx="145">
                  <c:v>0.31923076923077004</c:v>
                </c:pt>
                <c:pt idx="146">
                  <c:v>0.3398632493665395</c:v>
                </c:pt>
                <c:pt idx="147">
                  <c:v>0.44672189839706594</c:v>
                </c:pt>
                <c:pt idx="148">
                  <c:v>0.3641252248911595</c:v>
                </c:pt>
                <c:pt idx="149">
                  <c:v>0.33819132178146932</c:v>
                </c:pt>
                <c:pt idx="150">
                  <c:v>0.38944271134219244</c:v>
                </c:pt>
                <c:pt idx="151">
                  <c:v>0.29731094195506147</c:v>
                </c:pt>
                <c:pt idx="152">
                  <c:v>0.30277795476266384</c:v>
                </c:pt>
                <c:pt idx="153">
                  <c:v>0.36650534667803675</c:v>
                </c:pt>
                <c:pt idx="154">
                  <c:v>0.43997360513598288</c:v>
                </c:pt>
                <c:pt idx="155">
                  <c:v>0.41540041549652285</c:v>
                </c:pt>
                <c:pt idx="156">
                  <c:v>0.41840703666974532</c:v>
                </c:pt>
                <c:pt idx="157">
                  <c:v>0.35590411146874346</c:v>
                </c:pt>
                <c:pt idx="158">
                  <c:v>0.27335772257676461</c:v>
                </c:pt>
                <c:pt idx="159">
                  <c:v>0.38003087083275133</c:v>
                </c:pt>
                <c:pt idx="160">
                  <c:v>0.39684298986263089</c:v>
                </c:pt>
                <c:pt idx="161">
                  <c:v>0.42094608325907973</c:v>
                </c:pt>
                <c:pt idx="162">
                  <c:v>0.38758035571449356</c:v>
                </c:pt>
                <c:pt idx="163">
                  <c:v>0.39279341704448906</c:v>
                </c:pt>
                <c:pt idx="164">
                  <c:v>0.37060562662006152</c:v>
                </c:pt>
                <c:pt idx="165">
                  <c:v>0.31207511218001388</c:v>
                </c:pt>
                <c:pt idx="166">
                  <c:v>0.33435843763310091</c:v>
                </c:pt>
                <c:pt idx="167">
                  <c:v>0.35947379110593136</c:v>
                </c:pt>
                <c:pt idx="168">
                  <c:v>0.31976234395682551</c:v>
                </c:pt>
                <c:pt idx="169">
                  <c:v>0.34411941727493123</c:v>
                </c:pt>
                <c:pt idx="170">
                  <c:v>0.40697717461213501</c:v>
                </c:pt>
                <c:pt idx="171">
                  <c:v>0.38546411978269113</c:v>
                </c:pt>
                <c:pt idx="172">
                  <c:v>0.38363399154885752</c:v>
                </c:pt>
                <c:pt idx="173">
                  <c:v>0.45087110910537631</c:v>
                </c:pt>
                <c:pt idx="174">
                  <c:v>0.39079945475167271</c:v>
                </c:pt>
                <c:pt idx="175">
                  <c:v>0.32468834222949744</c:v>
                </c:pt>
                <c:pt idx="176">
                  <c:v>0.36862266773783103</c:v>
                </c:pt>
                <c:pt idx="177">
                  <c:v>0.37567953869275889</c:v>
                </c:pt>
                <c:pt idx="178">
                  <c:v>0.35525948599057294</c:v>
                </c:pt>
                <c:pt idx="179">
                  <c:v>0.34042269702817146</c:v>
                </c:pt>
                <c:pt idx="180">
                  <c:v>0.39326476859400572</c:v>
                </c:pt>
                <c:pt idx="181">
                  <c:v>0.37006715248252503</c:v>
                </c:pt>
                <c:pt idx="182">
                  <c:v>0.33193682106793237</c:v>
                </c:pt>
                <c:pt idx="183">
                  <c:v>0.3847803104915794</c:v>
                </c:pt>
                <c:pt idx="184">
                  <c:v>0.38958950089117561</c:v>
                </c:pt>
                <c:pt idx="185">
                  <c:v>0.35011206123105904</c:v>
                </c:pt>
                <c:pt idx="186">
                  <c:v>0.33038857173566472</c:v>
                </c:pt>
                <c:pt idx="187">
                  <c:v>0.36814573555090468</c:v>
                </c:pt>
                <c:pt idx="188">
                  <c:v>0.41539553118893041</c:v>
                </c:pt>
                <c:pt idx="189">
                  <c:v>0.38652049273728389</c:v>
                </c:pt>
                <c:pt idx="190">
                  <c:v>0.38838897691057378</c:v>
                </c:pt>
                <c:pt idx="191">
                  <c:v>0.32524669275499463</c:v>
                </c:pt>
                <c:pt idx="192">
                  <c:v>0.32767240839989292</c:v>
                </c:pt>
                <c:pt idx="193">
                  <c:v>0.30479625143471756</c:v>
                </c:pt>
                <c:pt idx="194">
                  <c:v>0.36164588598033731</c:v>
                </c:pt>
                <c:pt idx="195">
                  <c:v>0.36329851758309434</c:v>
                </c:pt>
                <c:pt idx="196">
                  <c:v>0.35855231945582638</c:v>
                </c:pt>
                <c:pt idx="197">
                  <c:v>0.44679437275393774</c:v>
                </c:pt>
                <c:pt idx="198">
                  <c:v>0.42477221615032157</c:v>
                </c:pt>
                <c:pt idx="199">
                  <c:v>0.37681634676585496</c:v>
                </c:pt>
                <c:pt idx="200">
                  <c:v>0.2946376010707023</c:v>
                </c:pt>
                <c:pt idx="201">
                  <c:v>0.37211986157121291</c:v>
                </c:pt>
                <c:pt idx="202">
                  <c:v>0.39993183902107882</c:v>
                </c:pt>
                <c:pt idx="203">
                  <c:v>0.34023847364422882</c:v>
                </c:pt>
                <c:pt idx="204">
                  <c:v>0.43045075288310058</c:v>
                </c:pt>
                <c:pt idx="205">
                  <c:v>0.39774535447464082</c:v>
                </c:pt>
                <c:pt idx="206">
                  <c:v>0.47422515653669767</c:v>
                </c:pt>
                <c:pt idx="207">
                  <c:v>0.41148306901621862</c:v>
                </c:pt>
                <c:pt idx="208">
                  <c:v>0.36115622797700536</c:v>
                </c:pt>
                <c:pt idx="209">
                  <c:v>0.39381860710060135</c:v>
                </c:pt>
                <c:pt idx="210">
                  <c:v>0.37933162010373028</c:v>
                </c:pt>
                <c:pt idx="211">
                  <c:v>0.36454314408955402</c:v>
                </c:pt>
                <c:pt idx="212">
                  <c:v>0.35043842489563481</c:v>
                </c:pt>
                <c:pt idx="213">
                  <c:v>0.39679020589257891</c:v>
                </c:pt>
                <c:pt idx="214">
                  <c:v>0.41054225234735281</c:v>
                </c:pt>
                <c:pt idx="215">
                  <c:v>0.31262934386027941</c:v>
                </c:pt>
                <c:pt idx="216">
                  <c:v>0.30574409701915367</c:v>
                </c:pt>
                <c:pt idx="217">
                  <c:v>0.35740805908278489</c:v>
                </c:pt>
                <c:pt idx="218">
                  <c:v>0.34301162005506008</c:v>
                </c:pt>
                <c:pt idx="219">
                  <c:v>0.39903708419544875</c:v>
                </c:pt>
                <c:pt idx="220">
                  <c:v>0.36506511984239931</c:v>
                </c:pt>
                <c:pt idx="221">
                  <c:v>0.3941351880920505</c:v>
                </c:pt>
                <c:pt idx="222">
                  <c:v>0.48044042567457601</c:v>
                </c:pt>
                <c:pt idx="223">
                  <c:v>0.43478762729942666</c:v>
                </c:pt>
                <c:pt idx="224">
                  <c:v>0.39036363119353162</c:v>
                </c:pt>
                <c:pt idx="225">
                  <c:v>0.35522115326247228</c:v>
                </c:pt>
                <c:pt idx="226">
                  <c:v>0.33830007446956323</c:v>
                </c:pt>
                <c:pt idx="227">
                  <c:v>0.35932964223965658</c:v>
                </c:pt>
                <c:pt idx="228">
                  <c:v>0.37867907212449198</c:v>
                </c:pt>
                <c:pt idx="229">
                  <c:v>0.35106693139747686</c:v>
                </c:pt>
                <c:pt idx="230">
                  <c:v>0.34487842926755741</c:v>
                </c:pt>
                <c:pt idx="231">
                  <c:v>0.35441359316478405</c:v>
                </c:pt>
                <c:pt idx="232">
                  <c:v>0.34508103091886638</c:v>
                </c:pt>
                <c:pt idx="233">
                  <c:v>0.37855322927256185</c:v>
                </c:pt>
                <c:pt idx="234">
                  <c:v>0.43517351496787093</c:v>
                </c:pt>
                <c:pt idx="235">
                  <c:v>0.41905722520800531</c:v>
                </c:pt>
                <c:pt idx="236">
                  <c:v>0.43251863575406968</c:v>
                </c:pt>
                <c:pt idx="237">
                  <c:v>0.41887037391073861</c:v>
                </c:pt>
                <c:pt idx="238">
                  <c:v>0.40750451336939797</c:v>
                </c:pt>
                <c:pt idx="239">
                  <c:v>0.40749890494962854</c:v>
                </c:pt>
              </c:numCache>
            </c:numRef>
          </c:val>
        </c:ser>
        <c:ser>
          <c:idx val="73"/>
          <c:order val="73"/>
          <c:tx>
            <c:strRef>
              <c:f>ratio_data_2!$A$75</c:f>
              <c:strCache>
                <c:ptCount val="1"/>
                <c:pt idx="0">
                  <c:v>730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ratio_data_2!$B$75:$IG$75</c:f>
              <c:numCache>
                <c:formatCode>General</c:formatCode>
                <c:ptCount val="240"/>
                <c:pt idx="0">
                  <c:v>0.24728289901104483</c:v>
                </c:pt>
                <c:pt idx="1">
                  <c:v>0.25199859799841956</c:v>
                </c:pt>
                <c:pt idx="2">
                  <c:v>0.23294776943462922</c:v>
                </c:pt>
                <c:pt idx="3">
                  <c:v>0.27521792107976434</c:v>
                </c:pt>
                <c:pt idx="4">
                  <c:v>0.23971309255722548</c:v>
                </c:pt>
                <c:pt idx="5">
                  <c:v>0.25627395020547</c:v>
                </c:pt>
                <c:pt idx="6">
                  <c:v>0.27052248390861217</c:v>
                </c:pt>
                <c:pt idx="7">
                  <c:v>0.26687227760399973</c:v>
                </c:pt>
                <c:pt idx="8">
                  <c:v>0.2556626318617608</c:v>
                </c:pt>
                <c:pt idx="9">
                  <c:v>0.23920724528730142</c:v>
                </c:pt>
                <c:pt idx="10">
                  <c:v>0.23786407766990292</c:v>
                </c:pt>
                <c:pt idx="11">
                  <c:v>0.2228068464426782</c:v>
                </c:pt>
                <c:pt idx="12">
                  <c:v>0.26400639796191638</c:v>
                </c:pt>
                <c:pt idx="13">
                  <c:v>0.27721382366605912</c:v>
                </c:pt>
                <c:pt idx="14">
                  <c:v>0.23899943651262498</c:v>
                </c:pt>
                <c:pt idx="15">
                  <c:v>0.22838302031697272</c:v>
                </c:pt>
                <c:pt idx="16">
                  <c:v>0.23891676426746219</c:v>
                </c:pt>
                <c:pt idx="17">
                  <c:v>0.23319772005870507</c:v>
                </c:pt>
                <c:pt idx="18">
                  <c:v>0.29598462383305996</c:v>
                </c:pt>
                <c:pt idx="19">
                  <c:v>0.25448417088707698</c:v>
                </c:pt>
                <c:pt idx="20">
                  <c:v>0.28704096045197741</c:v>
                </c:pt>
                <c:pt idx="21">
                  <c:v>0.22572397635328412</c:v>
                </c:pt>
                <c:pt idx="22">
                  <c:v>0.22828715347786663</c:v>
                </c:pt>
                <c:pt idx="23">
                  <c:v>0.24389347346916862</c:v>
                </c:pt>
                <c:pt idx="24">
                  <c:v>0.24924599756641172</c:v>
                </c:pt>
                <c:pt idx="25">
                  <c:v>0.28802638149134552</c:v>
                </c:pt>
                <c:pt idx="26">
                  <c:v>0.28102000502331781</c:v>
                </c:pt>
                <c:pt idx="27">
                  <c:v>0.23216459523009739</c:v>
                </c:pt>
                <c:pt idx="28">
                  <c:v>0.26958581074271892</c:v>
                </c:pt>
                <c:pt idx="29">
                  <c:v>0.23935230950478695</c:v>
                </c:pt>
                <c:pt idx="30">
                  <c:v>0.25599327667559929</c:v>
                </c:pt>
                <c:pt idx="31">
                  <c:v>0.25274469958680484</c:v>
                </c:pt>
                <c:pt idx="32">
                  <c:v>0.33203310399840524</c:v>
                </c:pt>
                <c:pt idx="33">
                  <c:v>0.29192608601401904</c:v>
                </c:pt>
                <c:pt idx="34">
                  <c:v>0.28225654457517424</c:v>
                </c:pt>
                <c:pt idx="35">
                  <c:v>0.31703762181813355</c:v>
                </c:pt>
                <c:pt idx="36">
                  <c:v>0.2883868444774384</c:v>
                </c:pt>
                <c:pt idx="37">
                  <c:v>0.30759232873780096</c:v>
                </c:pt>
                <c:pt idx="38">
                  <c:v>0.26386502242700527</c:v>
                </c:pt>
                <c:pt idx="39">
                  <c:v>0.22348242912123592</c:v>
                </c:pt>
                <c:pt idx="40">
                  <c:v>0.25169089383866128</c:v>
                </c:pt>
                <c:pt idx="41">
                  <c:v>0.30199342146093217</c:v>
                </c:pt>
                <c:pt idx="42">
                  <c:v>0.30889391979301484</c:v>
                </c:pt>
                <c:pt idx="43">
                  <c:v>0.3327106454045905</c:v>
                </c:pt>
                <c:pt idx="44">
                  <c:v>0.26773008821873229</c:v>
                </c:pt>
                <c:pt idx="45">
                  <c:v>0.26743816276278531</c:v>
                </c:pt>
                <c:pt idx="46">
                  <c:v>0.25275318164990634</c:v>
                </c:pt>
                <c:pt idx="47">
                  <c:v>0.30006082294028791</c:v>
                </c:pt>
                <c:pt idx="48">
                  <c:v>0.36087433443618294</c:v>
                </c:pt>
                <c:pt idx="49">
                  <c:v>0.32927143214924404</c:v>
                </c:pt>
                <c:pt idx="50">
                  <c:v>0.30370101717990688</c:v>
                </c:pt>
                <c:pt idx="51">
                  <c:v>0.34927309641244281</c:v>
                </c:pt>
                <c:pt idx="52">
                  <c:v>0.3331940943464175</c:v>
                </c:pt>
                <c:pt idx="53">
                  <c:v>0.30419999175461837</c:v>
                </c:pt>
                <c:pt idx="54">
                  <c:v>0.29240981925196041</c:v>
                </c:pt>
                <c:pt idx="55">
                  <c:v>0.32058451638105723</c:v>
                </c:pt>
                <c:pt idx="56">
                  <c:v>0.27963507713836622</c:v>
                </c:pt>
                <c:pt idx="57">
                  <c:v>0.34684082655488441</c:v>
                </c:pt>
                <c:pt idx="58">
                  <c:v>0.32939564085549533</c:v>
                </c:pt>
                <c:pt idx="59">
                  <c:v>0.37685704035693168</c:v>
                </c:pt>
                <c:pt idx="60">
                  <c:v>0.35602768083042552</c:v>
                </c:pt>
                <c:pt idx="61">
                  <c:v>0.34075910001177973</c:v>
                </c:pt>
                <c:pt idx="62">
                  <c:v>0.31563338801073665</c:v>
                </c:pt>
                <c:pt idx="63">
                  <c:v>0.33313057892179748</c:v>
                </c:pt>
                <c:pt idx="64">
                  <c:v>0.31902556649578773</c:v>
                </c:pt>
                <c:pt idx="65">
                  <c:v>0.32427717003935735</c:v>
                </c:pt>
                <c:pt idx="66">
                  <c:v>0.35063751440356661</c:v>
                </c:pt>
                <c:pt idx="67">
                  <c:v>0.35452522784780094</c:v>
                </c:pt>
                <c:pt idx="68">
                  <c:v>0.39876708371972885</c:v>
                </c:pt>
                <c:pt idx="69">
                  <c:v>0.37571751569712547</c:v>
                </c:pt>
                <c:pt idx="70">
                  <c:v>0.38113626909618858</c:v>
                </c:pt>
                <c:pt idx="71">
                  <c:v>0.33718650032655245</c:v>
                </c:pt>
                <c:pt idx="72">
                  <c:v>0.36666220825252482</c:v>
                </c:pt>
                <c:pt idx="73">
                  <c:v>0.35692430981287959</c:v>
                </c:pt>
                <c:pt idx="74">
                  <c:v>0.33576998616071863</c:v>
                </c:pt>
                <c:pt idx="75">
                  <c:v>0.35717275254280173</c:v>
                </c:pt>
                <c:pt idx="76">
                  <c:v>0.3814711962000249</c:v>
                </c:pt>
                <c:pt idx="77">
                  <c:v>0.35915145359102629</c:v>
                </c:pt>
                <c:pt idx="78">
                  <c:v>0.40308448343887177</c:v>
                </c:pt>
                <c:pt idx="79">
                  <c:v>0.33562978371064633</c:v>
                </c:pt>
                <c:pt idx="80">
                  <c:v>0.36848119181776096</c:v>
                </c:pt>
                <c:pt idx="81">
                  <c:v>0.34817700430903681</c:v>
                </c:pt>
                <c:pt idx="82">
                  <c:v>0.33442087653193642</c:v>
                </c:pt>
                <c:pt idx="83">
                  <c:v>0.350355339194312</c:v>
                </c:pt>
                <c:pt idx="84">
                  <c:v>0.32241747168904067</c:v>
                </c:pt>
                <c:pt idx="85">
                  <c:v>0.34999575246935977</c:v>
                </c:pt>
                <c:pt idx="86">
                  <c:v>0.35118524925013339</c:v>
                </c:pt>
                <c:pt idx="87">
                  <c:v>0.35444302861202043</c:v>
                </c:pt>
                <c:pt idx="88">
                  <c:v>0.33488198838238897</c:v>
                </c:pt>
                <c:pt idx="89">
                  <c:v>0.36925705955201177</c:v>
                </c:pt>
                <c:pt idx="90">
                  <c:v>0.36628893716392064</c:v>
                </c:pt>
                <c:pt idx="91">
                  <c:v>0.33782620224355092</c:v>
                </c:pt>
                <c:pt idx="92">
                  <c:v>0.34764643598017758</c:v>
                </c:pt>
                <c:pt idx="93">
                  <c:v>0.33166194445018921</c:v>
                </c:pt>
                <c:pt idx="94">
                  <c:v>0.28893032397902585</c:v>
                </c:pt>
                <c:pt idx="95">
                  <c:v>0.31354110021650355</c:v>
                </c:pt>
                <c:pt idx="96">
                  <c:v>0.30947930480420516</c:v>
                </c:pt>
                <c:pt idx="97">
                  <c:v>0.31300876504773145</c:v>
                </c:pt>
                <c:pt idx="98">
                  <c:v>0.31206228111886769</c:v>
                </c:pt>
                <c:pt idx="99">
                  <c:v>0.35074638971664401</c:v>
                </c:pt>
                <c:pt idx="100">
                  <c:v>0.354564078743488</c:v>
                </c:pt>
                <c:pt idx="101">
                  <c:v>0.33135969257770548</c:v>
                </c:pt>
                <c:pt idx="102">
                  <c:v>0.36013527825746688</c:v>
                </c:pt>
                <c:pt idx="103">
                  <c:v>0.34975387301368832</c:v>
                </c:pt>
                <c:pt idx="104">
                  <c:v>0.34376274926861888</c:v>
                </c:pt>
                <c:pt idx="105">
                  <c:v>0.33217683948235155</c:v>
                </c:pt>
                <c:pt idx="106">
                  <c:v>0.32854363367620892</c:v>
                </c:pt>
                <c:pt idx="107">
                  <c:v>0.32585189558755612</c:v>
                </c:pt>
                <c:pt idx="108">
                  <c:v>0.32996268543976925</c:v>
                </c:pt>
                <c:pt idx="109">
                  <c:v>0.37101318602411998</c:v>
                </c:pt>
                <c:pt idx="110">
                  <c:v>0.32244049175019285</c:v>
                </c:pt>
                <c:pt idx="111">
                  <c:v>0.369517656676836</c:v>
                </c:pt>
                <c:pt idx="112">
                  <c:v>0.35327209698584078</c:v>
                </c:pt>
                <c:pt idx="113">
                  <c:v>0.32584379717370765</c:v>
                </c:pt>
                <c:pt idx="114">
                  <c:v>0.35850826637499572</c:v>
                </c:pt>
                <c:pt idx="115">
                  <c:v>0.35077718235240446</c:v>
                </c:pt>
                <c:pt idx="116">
                  <c:v>0.36725044452517064</c:v>
                </c:pt>
                <c:pt idx="117">
                  <c:v>0.37421693882401591</c:v>
                </c:pt>
                <c:pt idx="118">
                  <c:v>0.35345766666409195</c:v>
                </c:pt>
                <c:pt idx="119">
                  <c:v>0.34653334850095519</c:v>
                </c:pt>
                <c:pt idx="120">
                  <c:v>0.33983093437615397</c:v>
                </c:pt>
                <c:pt idx="121">
                  <c:v>0.36646876962081804</c:v>
                </c:pt>
                <c:pt idx="122">
                  <c:v>0.32825706649702685</c:v>
                </c:pt>
                <c:pt idx="123">
                  <c:v>0.35592988168806905</c:v>
                </c:pt>
                <c:pt idx="124">
                  <c:v>0.32267329084359292</c:v>
                </c:pt>
                <c:pt idx="125">
                  <c:v>0.31006827615929694</c:v>
                </c:pt>
                <c:pt idx="126">
                  <c:v>0.37082460244287252</c:v>
                </c:pt>
                <c:pt idx="127">
                  <c:v>0.38950411566923315</c:v>
                </c:pt>
                <c:pt idx="128">
                  <c:v>0.41533974781185762</c:v>
                </c:pt>
                <c:pt idx="129">
                  <c:v>0.42546600249942851</c:v>
                </c:pt>
                <c:pt idx="130">
                  <c:v>0.43040030983400329</c:v>
                </c:pt>
                <c:pt idx="131">
                  <c:v>0.43084700878706467</c:v>
                </c:pt>
                <c:pt idx="132">
                  <c:v>0.35001145297327368</c:v>
                </c:pt>
                <c:pt idx="133">
                  <c:v>0.28345773387228085</c:v>
                </c:pt>
                <c:pt idx="134">
                  <c:v>0.24591452576776163</c:v>
                </c:pt>
                <c:pt idx="135">
                  <c:v>0.32343346407729895</c:v>
                </c:pt>
                <c:pt idx="136">
                  <c:v>0.36116588859286841</c:v>
                </c:pt>
                <c:pt idx="137">
                  <c:v>0.34704683119989116</c:v>
                </c:pt>
                <c:pt idx="138">
                  <c:v>0.31344695275300982</c:v>
                </c:pt>
                <c:pt idx="139">
                  <c:v>0.36394882654687138</c:v>
                </c:pt>
                <c:pt idx="140">
                  <c:v>0.37813473877176901</c:v>
                </c:pt>
                <c:pt idx="141">
                  <c:v>0.37055468165759892</c:v>
                </c:pt>
                <c:pt idx="142">
                  <c:v>0.31292368171069501</c:v>
                </c:pt>
                <c:pt idx="143">
                  <c:v>0.36921488860934226</c:v>
                </c:pt>
                <c:pt idx="144">
                  <c:v>0.34391317410244943</c:v>
                </c:pt>
                <c:pt idx="145">
                  <c:v>0.36163669988698288</c:v>
                </c:pt>
                <c:pt idx="146">
                  <c:v>0.32077964818745847</c:v>
                </c:pt>
                <c:pt idx="147">
                  <c:v>0.35341942714972885</c:v>
                </c:pt>
                <c:pt idx="148">
                  <c:v>0.37497694084063343</c:v>
                </c:pt>
                <c:pt idx="149">
                  <c:v>0.32179378597008412</c:v>
                </c:pt>
                <c:pt idx="150">
                  <c:v>0.33842497697769247</c:v>
                </c:pt>
                <c:pt idx="151">
                  <c:v>0.23158299226108556</c:v>
                </c:pt>
                <c:pt idx="152">
                  <c:v>0.33893893374737938</c:v>
                </c:pt>
                <c:pt idx="153">
                  <c:v>0.38231692327302969</c:v>
                </c:pt>
                <c:pt idx="154">
                  <c:v>0.37361922563417932</c:v>
                </c:pt>
                <c:pt idx="155">
                  <c:v>0.35868022028046587</c:v>
                </c:pt>
                <c:pt idx="156">
                  <c:v>0.42523125588233629</c:v>
                </c:pt>
                <c:pt idx="157">
                  <c:v>0.42577227984261318</c:v>
                </c:pt>
                <c:pt idx="158">
                  <c:v>0.31421088108291018</c:v>
                </c:pt>
                <c:pt idx="159">
                  <c:v>0.36292222195502727</c:v>
                </c:pt>
                <c:pt idx="160">
                  <c:v>0.37543207349797686</c:v>
                </c:pt>
                <c:pt idx="161">
                  <c:v>0.37343455456259167</c:v>
                </c:pt>
                <c:pt idx="162">
                  <c:v>0.44282425535282605</c:v>
                </c:pt>
                <c:pt idx="163">
                  <c:v>0.38120095396627934</c:v>
                </c:pt>
                <c:pt idx="164">
                  <c:v>0.29334509892061489</c:v>
                </c:pt>
                <c:pt idx="165">
                  <c:v>0.30961468076005616</c:v>
                </c:pt>
                <c:pt idx="166">
                  <c:v>0.36139817294235704</c:v>
                </c:pt>
                <c:pt idx="167">
                  <c:v>0.32701932228297592</c:v>
                </c:pt>
                <c:pt idx="168">
                  <c:v>0.30444423370559531</c:v>
                </c:pt>
                <c:pt idx="169">
                  <c:v>0.36859313768076812</c:v>
                </c:pt>
                <c:pt idx="170">
                  <c:v>0.43572377896018882</c:v>
                </c:pt>
                <c:pt idx="171">
                  <c:v>0.42365095485683735</c:v>
                </c:pt>
                <c:pt idx="172">
                  <c:v>0.39282144234564292</c:v>
                </c:pt>
                <c:pt idx="173">
                  <c:v>0.43131367417515737</c:v>
                </c:pt>
                <c:pt idx="174">
                  <c:v>0.38562606000350957</c:v>
                </c:pt>
                <c:pt idx="175">
                  <c:v>0.35566954567467113</c:v>
                </c:pt>
                <c:pt idx="176">
                  <c:v>0.44702482299670881</c:v>
                </c:pt>
                <c:pt idx="177">
                  <c:v>0.39604777829975973</c:v>
                </c:pt>
                <c:pt idx="178">
                  <c:v>0.38542550282061716</c:v>
                </c:pt>
                <c:pt idx="179">
                  <c:v>0.38483783385086651</c:v>
                </c:pt>
                <c:pt idx="180">
                  <c:v>0.40964916689703701</c:v>
                </c:pt>
                <c:pt idx="181">
                  <c:v>0.37300843381829535</c:v>
                </c:pt>
                <c:pt idx="182">
                  <c:v>0.31113681135432097</c:v>
                </c:pt>
                <c:pt idx="183">
                  <c:v>0.39005487328803645</c:v>
                </c:pt>
                <c:pt idx="184">
                  <c:v>0.41698697110124289</c:v>
                </c:pt>
                <c:pt idx="185">
                  <c:v>0.35078248822267089</c:v>
                </c:pt>
                <c:pt idx="186">
                  <c:v>0.34217922576882442</c:v>
                </c:pt>
                <c:pt idx="187">
                  <c:v>0.3891526307855388</c:v>
                </c:pt>
                <c:pt idx="188">
                  <c:v>0.42742425214888452</c:v>
                </c:pt>
                <c:pt idx="189">
                  <c:v>0.39728902986070541</c:v>
                </c:pt>
                <c:pt idx="190">
                  <c:v>0.40867048418115842</c:v>
                </c:pt>
                <c:pt idx="191">
                  <c:v>0.38305814696485746</c:v>
                </c:pt>
                <c:pt idx="192">
                  <c:v>0.35789051174050174</c:v>
                </c:pt>
                <c:pt idx="193">
                  <c:v>0.35058076288732237</c:v>
                </c:pt>
                <c:pt idx="194">
                  <c:v>0.50237368468503252</c:v>
                </c:pt>
                <c:pt idx="195">
                  <c:v>0.47617633719101032</c:v>
                </c:pt>
                <c:pt idx="196">
                  <c:v>0.36108720322145355</c:v>
                </c:pt>
                <c:pt idx="197">
                  <c:v>0.35786288608972172</c:v>
                </c:pt>
                <c:pt idx="198">
                  <c:v>0.32555777027341154</c:v>
                </c:pt>
                <c:pt idx="199">
                  <c:v>0.30970727394181025</c:v>
                </c:pt>
                <c:pt idx="200">
                  <c:v>0.36963363118555081</c:v>
                </c:pt>
                <c:pt idx="201">
                  <c:v>0.32658313709429804</c:v>
                </c:pt>
                <c:pt idx="202">
                  <c:v>0.35110373834217196</c:v>
                </c:pt>
                <c:pt idx="203">
                  <c:v>0.3857932806056919</c:v>
                </c:pt>
                <c:pt idx="204">
                  <c:v>0.39033042785929362</c:v>
                </c:pt>
                <c:pt idx="205">
                  <c:v>0.33637521499356743</c:v>
                </c:pt>
                <c:pt idx="206">
                  <c:v>0.36384202924740644</c:v>
                </c:pt>
                <c:pt idx="207">
                  <c:v>0.36685663414598607</c:v>
                </c:pt>
                <c:pt idx="208">
                  <c:v>0.37655403594573894</c:v>
                </c:pt>
                <c:pt idx="209">
                  <c:v>0.35498820643970652</c:v>
                </c:pt>
                <c:pt idx="210">
                  <c:v>0.34479810803749084</c:v>
                </c:pt>
                <c:pt idx="211">
                  <c:v>0.26806737458603574</c:v>
                </c:pt>
                <c:pt idx="212">
                  <c:v>0.23694479465351614</c:v>
                </c:pt>
                <c:pt idx="213">
                  <c:v>0.29044924579716186</c:v>
                </c:pt>
                <c:pt idx="214">
                  <c:v>0.39845695029719341</c:v>
                </c:pt>
                <c:pt idx="215">
                  <c:v>0.32177813040022485</c:v>
                </c:pt>
                <c:pt idx="216">
                  <c:v>0.33304829603880698</c:v>
                </c:pt>
                <c:pt idx="217">
                  <c:v>0.47464163002918675</c:v>
                </c:pt>
                <c:pt idx="218">
                  <c:v>0.38250266332251609</c:v>
                </c:pt>
                <c:pt idx="219">
                  <c:v>0.46387943098125017</c:v>
                </c:pt>
                <c:pt idx="220">
                  <c:v>0.39602469553042396</c:v>
                </c:pt>
                <c:pt idx="221">
                  <c:v>0.33446615991591488</c:v>
                </c:pt>
                <c:pt idx="222">
                  <c:v>0.41739816063915697</c:v>
                </c:pt>
                <c:pt idx="223">
                  <c:v>0.46040761054395485</c:v>
                </c:pt>
                <c:pt idx="224">
                  <c:v>0.4015226155958635</c:v>
                </c:pt>
                <c:pt idx="225">
                  <c:v>0.34171706491235082</c:v>
                </c:pt>
                <c:pt idx="226">
                  <c:v>0.33138582030746883</c:v>
                </c:pt>
                <c:pt idx="227">
                  <c:v>0.32752370004607423</c:v>
                </c:pt>
                <c:pt idx="228">
                  <c:v>0.34125325413412472</c:v>
                </c:pt>
                <c:pt idx="229">
                  <c:v>0.41491380327261196</c:v>
                </c:pt>
                <c:pt idx="230">
                  <c:v>0.38757333889269507</c:v>
                </c:pt>
                <c:pt idx="231">
                  <c:v>0.40996427851049888</c:v>
                </c:pt>
                <c:pt idx="232">
                  <c:v>0.39504693727059642</c:v>
                </c:pt>
                <c:pt idx="233">
                  <c:v>0.44104571221207206</c:v>
                </c:pt>
                <c:pt idx="234">
                  <c:v>0.44118058937170451</c:v>
                </c:pt>
                <c:pt idx="235">
                  <c:v>0.45075107346052029</c:v>
                </c:pt>
                <c:pt idx="236">
                  <c:v>0.37715211418420302</c:v>
                </c:pt>
                <c:pt idx="237">
                  <c:v>0.39135047359582492</c:v>
                </c:pt>
                <c:pt idx="238">
                  <c:v>0.4518033056727469</c:v>
                </c:pt>
                <c:pt idx="239">
                  <c:v>0.46353941167395735</c:v>
                </c:pt>
              </c:numCache>
            </c:numRef>
          </c:val>
        </c:ser>
        <c:ser>
          <c:idx val="74"/>
          <c:order val="74"/>
          <c:tx>
            <c:strRef>
              <c:f>ratio_data_2!$A$76</c:f>
              <c:strCache>
                <c:ptCount val="1"/>
                <c:pt idx="0">
                  <c:v>740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ratio_data_2!$B$76:$IG$76</c:f>
              <c:numCache>
                <c:formatCode>General</c:formatCode>
                <c:ptCount val="240"/>
                <c:pt idx="0">
                  <c:v>0.23688949876431983</c:v>
                </c:pt>
                <c:pt idx="1">
                  <c:v>0.25764189956503414</c:v>
                </c:pt>
                <c:pt idx="2">
                  <c:v>0.22613225773650139</c:v>
                </c:pt>
                <c:pt idx="3">
                  <c:v>0.24596492961922403</c:v>
                </c:pt>
                <c:pt idx="4">
                  <c:v>0.21758816561291341</c:v>
                </c:pt>
                <c:pt idx="5">
                  <c:v>0.24063062937258237</c:v>
                </c:pt>
                <c:pt idx="6">
                  <c:v>0.24359599299197501</c:v>
                </c:pt>
                <c:pt idx="7">
                  <c:v>0.27059142325116026</c:v>
                </c:pt>
                <c:pt idx="8">
                  <c:v>0.28925580147173063</c:v>
                </c:pt>
                <c:pt idx="9">
                  <c:v>0.25995545912192874</c:v>
                </c:pt>
                <c:pt idx="10">
                  <c:v>0.32713853547598132</c:v>
                </c:pt>
                <c:pt idx="11">
                  <c:v>0.26226718001903759</c:v>
                </c:pt>
                <c:pt idx="12">
                  <c:v>0.27969990159530528</c:v>
                </c:pt>
                <c:pt idx="13">
                  <c:v>0.23485521291367717</c:v>
                </c:pt>
                <c:pt idx="14">
                  <c:v>0.19587476374393925</c:v>
                </c:pt>
                <c:pt idx="15">
                  <c:v>0.24516511466008642</c:v>
                </c:pt>
                <c:pt idx="16">
                  <c:v>0.25232649894130488</c:v>
                </c:pt>
                <c:pt idx="17">
                  <c:v>0.2562273350808808</c:v>
                </c:pt>
                <c:pt idx="18">
                  <c:v>0.30879168912913618</c:v>
                </c:pt>
                <c:pt idx="19">
                  <c:v>0.28762504405346057</c:v>
                </c:pt>
                <c:pt idx="20">
                  <c:v>0.30031963561539848</c:v>
                </c:pt>
                <c:pt idx="21">
                  <c:v>0.2898349402393135</c:v>
                </c:pt>
                <c:pt idx="22">
                  <c:v>0.29745453522948662</c:v>
                </c:pt>
                <c:pt idx="23">
                  <c:v>0.23652801682281796</c:v>
                </c:pt>
                <c:pt idx="24">
                  <c:v>0.24727452248816859</c:v>
                </c:pt>
                <c:pt idx="25">
                  <c:v>0.26790572124563838</c:v>
                </c:pt>
                <c:pt idx="26">
                  <c:v>0.22781066230875113</c:v>
                </c:pt>
                <c:pt idx="27">
                  <c:v>0.21312186349678316</c:v>
                </c:pt>
                <c:pt idx="28">
                  <c:v>0.23753474179316267</c:v>
                </c:pt>
                <c:pt idx="29">
                  <c:v>0.24708732976702708</c:v>
                </c:pt>
                <c:pt idx="30">
                  <c:v>0.26063055074099423</c:v>
                </c:pt>
                <c:pt idx="31">
                  <c:v>0.26768005323844646</c:v>
                </c:pt>
                <c:pt idx="32">
                  <c:v>0.3100074884552983</c:v>
                </c:pt>
                <c:pt idx="33">
                  <c:v>0.25143861058126693</c:v>
                </c:pt>
                <c:pt idx="34">
                  <c:v>0.28565318400343775</c:v>
                </c:pt>
                <c:pt idx="35">
                  <c:v>0.26124530037056071</c:v>
                </c:pt>
                <c:pt idx="36">
                  <c:v>0.26703541791101676</c:v>
                </c:pt>
                <c:pt idx="37">
                  <c:v>0.27874684217524281</c:v>
                </c:pt>
                <c:pt idx="38">
                  <c:v>0.26756559011680608</c:v>
                </c:pt>
                <c:pt idx="39">
                  <c:v>0.19008425742391977</c:v>
                </c:pt>
                <c:pt idx="40">
                  <c:v>0.23919476182211041</c:v>
                </c:pt>
                <c:pt idx="41">
                  <c:v>0.24782436485033701</c:v>
                </c:pt>
                <c:pt idx="42">
                  <c:v>0.31227556898912456</c:v>
                </c:pt>
                <c:pt idx="43">
                  <c:v>0.31007816916509207</c:v>
                </c:pt>
                <c:pt idx="44">
                  <c:v>0.29436096499632297</c:v>
                </c:pt>
                <c:pt idx="45">
                  <c:v>0.30193428483787826</c:v>
                </c:pt>
                <c:pt idx="46">
                  <c:v>0.32624155068380511</c:v>
                </c:pt>
                <c:pt idx="47">
                  <c:v>0.34466814012731184</c:v>
                </c:pt>
                <c:pt idx="48">
                  <c:v>0.32271607148184711</c:v>
                </c:pt>
                <c:pt idx="49">
                  <c:v>0.29966388482606332</c:v>
                </c:pt>
                <c:pt idx="50">
                  <c:v>0.27134102221150264</c:v>
                </c:pt>
                <c:pt idx="51">
                  <c:v>0.35716288677448105</c:v>
                </c:pt>
                <c:pt idx="52">
                  <c:v>0.31520613757401988</c:v>
                </c:pt>
                <c:pt idx="53">
                  <c:v>0.29246019665336781</c:v>
                </c:pt>
                <c:pt idx="54">
                  <c:v>0.33443987548114396</c:v>
                </c:pt>
                <c:pt idx="55">
                  <c:v>0.33011665231347448</c:v>
                </c:pt>
                <c:pt idx="56">
                  <c:v>0.35392764729299442</c:v>
                </c:pt>
                <c:pt idx="57">
                  <c:v>0.34148457406600952</c:v>
                </c:pt>
                <c:pt idx="58">
                  <c:v>0.28221510978786807</c:v>
                </c:pt>
                <c:pt idx="59">
                  <c:v>0.36575838666680238</c:v>
                </c:pt>
                <c:pt idx="60">
                  <c:v>0.33513421695788492</c:v>
                </c:pt>
                <c:pt idx="61">
                  <c:v>0.30849185280788488</c:v>
                </c:pt>
                <c:pt idx="62">
                  <c:v>0.34148317377776388</c:v>
                </c:pt>
                <c:pt idx="63">
                  <c:v>0.35918642007467327</c:v>
                </c:pt>
                <c:pt idx="64">
                  <c:v>0.35859709153122327</c:v>
                </c:pt>
                <c:pt idx="65">
                  <c:v>0.32531099946235692</c:v>
                </c:pt>
                <c:pt idx="66">
                  <c:v>0.34666221986157258</c:v>
                </c:pt>
                <c:pt idx="67">
                  <c:v>0.41507893977492977</c:v>
                </c:pt>
                <c:pt idx="68">
                  <c:v>0.40106551498577481</c:v>
                </c:pt>
                <c:pt idx="69">
                  <c:v>0.40113330987267282</c:v>
                </c:pt>
                <c:pt idx="70">
                  <c:v>0.36655908921360414</c:v>
                </c:pt>
                <c:pt idx="71">
                  <c:v>0.32790838436868297</c:v>
                </c:pt>
                <c:pt idx="72">
                  <c:v>0.36464557726860825</c:v>
                </c:pt>
                <c:pt idx="73">
                  <c:v>0.37556290244123636</c:v>
                </c:pt>
                <c:pt idx="74">
                  <c:v>0.36738963329773217</c:v>
                </c:pt>
                <c:pt idx="75">
                  <c:v>0.36499226764474996</c:v>
                </c:pt>
                <c:pt idx="76">
                  <c:v>0.33497311096117982</c:v>
                </c:pt>
                <c:pt idx="77">
                  <c:v>0.39058407930025635</c:v>
                </c:pt>
                <c:pt idx="78">
                  <c:v>0.35826852222900984</c:v>
                </c:pt>
                <c:pt idx="79">
                  <c:v>0.37853515113520037</c:v>
                </c:pt>
                <c:pt idx="80">
                  <c:v>0.38004430382197973</c:v>
                </c:pt>
                <c:pt idx="81">
                  <c:v>0.35818172506441304</c:v>
                </c:pt>
                <c:pt idx="82">
                  <c:v>0.32039607437613432</c:v>
                </c:pt>
                <c:pt idx="83">
                  <c:v>0.3356213467060043</c:v>
                </c:pt>
                <c:pt idx="84">
                  <c:v>0.311321674832155</c:v>
                </c:pt>
                <c:pt idx="85">
                  <c:v>0.33153395414610665</c:v>
                </c:pt>
                <c:pt idx="86">
                  <c:v>0.32929558101951778</c:v>
                </c:pt>
                <c:pt idx="87">
                  <c:v>0.36661345626333425</c:v>
                </c:pt>
                <c:pt idx="88">
                  <c:v>0.33132104673964607</c:v>
                </c:pt>
                <c:pt idx="89">
                  <c:v>0.35480461667165147</c:v>
                </c:pt>
                <c:pt idx="90">
                  <c:v>0.32025240927911541</c:v>
                </c:pt>
                <c:pt idx="91">
                  <c:v>0.30801535047833783</c:v>
                </c:pt>
                <c:pt idx="92">
                  <c:v>0.34235268240266042</c:v>
                </c:pt>
                <c:pt idx="93">
                  <c:v>0.32886066675676362</c:v>
                </c:pt>
                <c:pt idx="94">
                  <c:v>0.33171609241829231</c:v>
                </c:pt>
                <c:pt idx="95">
                  <c:v>0.33299271763639982</c:v>
                </c:pt>
                <c:pt idx="96">
                  <c:v>0.31550297810082972</c:v>
                </c:pt>
                <c:pt idx="97">
                  <c:v>0.36195481195481344</c:v>
                </c:pt>
                <c:pt idx="98">
                  <c:v>0.32673630576864487</c:v>
                </c:pt>
                <c:pt idx="99">
                  <c:v>0.34667309054011625</c:v>
                </c:pt>
                <c:pt idx="100">
                  <c:v>0.34117319559485998</c:v>
                </c:pt>
                <c:pt idx="101">
                  <c:v>0.35254387494188782</c:v>
                </c:pt>
                <c:pt idx="102">
                  <c:v>0.36909791207924286</c:v>
                </c:pt>
                <c:pt idx="103">
                  <c:v>0.35505919409145231</c:v>
                </c:pt>
                <c:pt idx="104">
                  <c:v>0.38667467939632488</c:v>
                </c:pt>
                <c:pt idx="105">
                  <c:v>0.36523621151845737</c:v>
                </c:pt>
                <c:pt idx="106">
                  <c:v>0.31648426452447698</c:v>
                </c:pt>
                <c:pt idx="107">
                  <c:v>0.32000194215369931</c:v>
                </c:pt>
                <c:pt idx="108">
                  <c:v>0.34161828265442784</c:v>
                </c:pt>
                <c:pt idx="109">
                  <c:v>0.29944794982460604</c:v>
                </c:pt>
                <c:pt idx="110">
                  <c:v>0.33476064677929335</c:v>
                </c:pt>
                <c:pt idx="111">
                  <c:v>0.34255478460540167</c:v>
                </c:pt>
                <c:pt idx="112">
                  <c:v>0.33910459709948726</c:v>
                </c:pt>
                <c:pt idx="113">
                  <c:v>0.34618861713470378</c:v>
                </c:pt>
                <c:pt idx="114">
                  <c:v>0.39562251412407412</c:v>
                </c:pt>
                <c:pt idx="115">
                  <c:v>0.36028107608857296</c:v>
                </c:pt>
                <c:pt idx="116">
                  <c:v>0.37966564406333575</c:v>
                </c:pt>
                <c:pt idx="117">
                  <c:v>0.35564914734349434</c:v>
                </c:pt>
                <c:pt idx="118">
                  <c:v>0.31562594111009884</c:v>
                </c:pt>
                <c:pt idx="119">
                  <c:v>0.37531866236032946</c:v>
                </c:pt>
                <c:pt idx="120">
                  <c:v>0.36331916171065676</c:v>
                </c:pt>
                <c:pt idx="121">
                  <c:v>0.36047960210788177</c:v>
                </c:pt>
                <c:pt idx="122">
                  <c:v>0.34648197149870946</c:v>
                </c:pt>
                <c:pt idx="123">
                  <c:v>0.3945930691951694</c:v>
                </c:pt>
                <c:pt idx="124">
                  <c:v>0.37576511231776882</c:v>
                </c:pt>
                <c:pt idx="125">
                  <c:v>0.31963361304810306</c:v>
                </c:pt>
                <c:pt idx="126">
                  <c:v>0.34515070128319902</c:v>
                </c:pt>
                <c:pt idx="127">
                  <c:v>0.37223634649832643</c:v>
                </c:pt>
                <c:pt idx="128">
                  <c:v>0.41181860290562727</c:v>
                </c:pt>
                <c:pt idx="129">
                  <c:v>0.41077996859186888</c:v>
                </c:pt>
                <c:pt idx="130">
                  <c:v>0.42808011895390596</c:v>
                </c:pt>
                <c:pt idx="131">
                  <c:v>0.41118025336759145</c:v>
                </c:pt>
                <c:pt idx="132">
                  <c:v>0.3483156507985018</c:v>
                </c:pt>
                <c:pt idx="133">
                  <c:v>0.29191831683168368</c:v>
                </c:pt>
                <c:pt idx="134">
                  <c:v>0.25555024121485898</c:v>
                </c:pt>
                <c:pt idx="135">
                  <c:v>0.27941488971038342</c:v>
                </c:pt>
                <c:pt idx="136">
                  <c:v>0.32747664018388151</c:v>
                </c:pt>
                <c:pt idx="137">
                  <c:v>0.3720307569769935</c:v>
                </c:pt>
                <c:pt idx="138">
                  <c:v>0.34800305791441982</c:v>
                </c:pt>
                <c:pt idx="139">
                  <c:v>0.34523454163288281</c:v>
                </c:pt>
                <c:pt idx="140">
                  <c:v>0.33354299153246192</c:v>
                </c:pt>
                <c:pt idx="141">
                  <c:v>0.35015730566249392</c:v>
                </c:pt>
                <c:pt idx="142">
                  <c:v>0.33582010214017538</c:v>
                </c:pt>
                <c:pt idx="143">
                  <c:v>0.3623515514254213</c:v>
                </c:pt>
                <c:pt idx="144">
                  <c:v>0.34556598156171081</c:v>
                </c:pt>
                <c:pt idx="145">
                  <c:v>0.38021678434863626</c:v>
                </c:pt>
                <c:pt idx="146">
                  <c:v>0.3218763608394945</c:v>
                </c:pt>
                <c:pt idx="147">
                  <c:v>0.29301162000873321</c:v>
                </c:pt>
                <c:pt idx="148">
                  <c:v>0.34338399217008397</c:v>
                </c:pt>
                <c:pt idx="149">
                  <c:v>0.33538872367542777</c:v>
                </c:pt>
                <c:pt idx="150">
                  <c:v>0.33353924035375832</c:v>
                </c:pt>
                <c:pt idx="151">
                  <c:v>0.29157214337862214</c:v>
                </c:pt>
                <c:pt idx="152">
                  <c:v>0.36498906561059996</c:v>
                </c:pt>
                <c:pt idx="153">
                  <c:v>0.32795481922012154</c:v>
                </c:pt>
                <c:pt idx="154">
                  <c:v>0.35581913334000442</c:v>
                </c:pt>
                <c:pt idx="155">
                  <c:v>0.41084551688446191</c:v>
                </c:pt>
                <c:pt idx="156">
                  <c:v>0.40658658673300485</c:v>
                </c:pt>
                <c:pt idx="157">
                  <c:v>0.39679657261948614</c:v>
                </c:pt>
                <c:pt idx="158">
                  <c:v>0.39487003148472594</c:v>
                </c:pt>
                <c:pt idx="159">
                  <c:v>0.35747486163655068</c:v>
                </c:pt>
                <c:pt idx="160">
                  <c:v>0.33554864701963738</c:v>
                </c:pt>
                <c:pt idx="161">
                  <c:v>0.37251733299776757</c:v>
                </c:pt>
                <c:pt idx="162">
                  <c:v>0.42985102595334085</c:v>
                </c:pt>
                <c:pt idx="163">
                  <c:v>0.39856951519033795</c:v>
                </c:pt>
                <c:pt idx="164">
                  <c:v>0.31508831062468345</c:v>
                </c:pt>
                <c:pt idx="165">
                  <c:v>0.31595614234872182</c:v>
                </c:pt>
                <c:pt idx="166">
                  <c:v>0.29152734031592048</c:v>
                </c:pt>
                <c:pt idx="167">
                  <c:v>0.34108332796134128</c:v>
                </c:pt>
                <c:pt idx="168">
                  <c:v>0.37192974560347525</c:v>
                </c:pt>
                <c:pt idx="169">
                  <c:v>0.38995118287645592</c:v>
                </c:pt>
                <c:pt idx="170">
                  <c:v>0.37103154962845647</c:v>
                </c:pt>
                <c:pt idx="171">
                  <c:v>0.35025300530090581</c:v>
                </c:pt>
                <c:pt idx="172">
                  <c:v>0.35218321022780757</c:v>
                </c:pt>
                <c:pt idx="173">
                  <c:v>0.35906275556910044</c:v>
                </c:pt>
                <c:pt idx="174">
                  <c:v>0.40623378526759701</c:v>
                </c:pt>
                <c:pt idx="175">
                  <c:v>0.46710364794441284</c:v>
                </c:pt>
                <c:pt idx="176">
                  <c:v>0.36663325634072574</c:v>
                </c:pt>
                <c:pt idx="177">
                  <c:v>0.34999842588103441</c:v>
                </c:pt>
                <c:pt idx="178">
                  <c:v>0.43386306241870981</c:v>
                </c:pt>
                <c:pt idx="179">
                  <c:v>0.39559190394121646</c:v>
                </c:pt>
                <c:pt idx="180">
                  <c:v>0.30518603891547436</c:v>
                </c:pt>
                <c:pt idx="181">
                  <c:v>0.30452304779508682</c:v>
                </c:pt>
                <c:pt idx="182">
                  <c:v>0.42216286811040754</c:v>
                </c:pt>
                <c:pt idx="183">
                  <c:v>0.30166165843259224</c:v>
                </c:pt>
                <c:pt idx="184">
                  <c:v>0.35248669812739786</c:v>
                </c:pt>
                <c:pt idx="185">
                  <c:v>0.36358407095071676</c:v>
                </c:pt>
                <c:pt idx="186">
                  <c:v>0.34435983782628382</c:v>
                </c:pt>
                <c:pt idx="187">
                  <c:v>0.37053287197231916</c:v>
                </c:pt>
                <c:pt idx="188">
                  <c:v>0.41450529966865035</c:v>
                </c:pt>
                <c:pt idx="189">
                  <c:v>0.36540737300957288</c:v>
                </c:pt>
                <c:pt idx="190">
                  <c:v>0.38456349422144276</c:v>
                </c:pt>
                <c:pt idx="191">
                  <c:v>0.46649013784253662</c:v>
                </c:pt>
                <c:pt idx="192">
                  <c:v>0.40735589514735143</c:v>
                </c:pt>
                <c:pt idx="193">
                  <c:v>0.42787427035380277</c:v>
                </c:pt>
                <c:pt idx="194">
                  <c:v>0.50828605718907305</c:v>
                </c:pt>
                <c:pt idx="195">
                  <c:v>0.38265424235334072</c:v>
                </c:pt>
                <c:pt idx="196">
                  <c:v>0.38357839186064524</c:v>
                </c:pt>
                <c:pt idx="197">
                  <c:v>0.25954563015789578</c:v>
                </c:pt>
                <c:pt idx="198">
                  <c:v>0.25841467466991641</c:v>
                </c:pt>
                <c:pt idx="199">
                  <c:v>0.31665363467781082</c:v>
                </c:pt>
                <c:pt idx="200">
                  <c:v>0.32486224165694211</c:v>
                </c:pt>
                <c:pt idx="201">
                  <c:v>0.34887873000051739</c:v>
                </c:pt>
                <c:pt idx="202">
                  <c:v>0.36981490657091937</c:v>
                </c:pt>
                <c:pt idx="203">
                  <c:v>0.3834116196729595</c:v>
                </c:pt>
                <c:pt idx="204">
                  <c:v>0.35812804476509602</c:v>
                </c:pt>
                <c:pt idx="205">
                  <c:v>0.38961364045729541</c:v>
                </c:pt>
                <c:pt idx="206">
                  <c:v>0.29220988166908918</c:v>
                </c:pt>
                <c:pt idx="207">
                  <c:v>0.31685182706465143</c:v>
                </c:pt>
                <c:pt idx="208">
                  <c:v>0.32235845654525846</c:v>
                </c:pt>
                <c:pt idx="209">
                  <c:v>0.38141167164071854</c:v>
                </c:pt>
                <c:pt idx="210">
                  <c:v>0.40974903026270876</c:v>
                </c:pt>
                <c:pt idx="211">
                  <c:v>0.36382989030762419</c:v>
                </c:pt>
                <c:pt idx="212">
                  <c:v>0.30082593451100831</c:v>
                </c:pt>
                <c:pt idx="213">
                  <c:v>0.3450257551260833</c:v>
                </c:pt>
                <c:pt idx="214">
                  <c:v>0.37348084809638682</c:v>
                </c:pt>
                <c:pt idx="215">
                  <c:v>0.37351551322996107</c:v>
                </c:pt>
                <c:pt idx="216">
                  <c:v>0.348232149231676</c:v>
                </c:pt>
                <c:pt idx="217">
                  <c:v>0.38067491241867507</c:v>
                </c:pt>
                <c:pt idx="218">
                  <c:v>0.38978176474960519</c:v>
                </c:pt>
                <c:pt idx="219">
                  <c:v>0.47319730826804035</c:v>
                </c:pt>
                <c:pt idx="220">
                  <c:v>0.47268338477814781</c:v>
                </c:pt>
                <c:pt idx="221">
                  <c:v>0.47139741782991412</c:v>
                </c:pt>
                <c:pt idx="222">
                  <c:v>0.49551333422556038</c:v>
                </c:pt>
                <c:pt idx="223">
                  <c:v>0.49369421718825474</c:v>
                </c:pt>
                <c:pt idx="224">
                  <c:v>0.34707603159900641</c:v>
                </c:pt>
                <c:pt idx="225">
                  <c:v>0.39255856192740352</c:v>
                </c:pt>
                <c:pt idx="226">
                  <c:v>0.42169722352985389</c:v>
                </c:pt>
                <c:pt idx="227">
                  <c:v>0.4119826433651354</c:v>
                </c:pt>
                <c:pt idx="228">
                  <c:v>0.36709895354229838</c:v>
                </c:pt>
                <c:pt idx="229">
                  <c:v>0.41242355146699472</c:v>
                </c:pt>
                <c:pt idx="230">
                  <c:v>0.49248103866582182</c:v>
                </c:pt>
                <c:pt idx="231">
                  <c:v>0.38652863811678057</c:v>
                </c:pt>
                <c:pt idx="232">
                  <c:v>0.48590869799453057</c:v>
                </c:pt>
                <c:pt idx="233">
                  <c:v>0.55674359341160184</c:v>
                </c:pt>
                <c:pt idx="234">
                  <c:v>0.48408434440307796</c:v>
                </c:pt>
                <c:pt idx="235">
                  <c:v>0.49038438046156985</c:v>
                </c:pt>
                <c:pt idx="236">
                  <c:v>0.48034809816489976</c:v>
                </c:pt>
                <c:pt idx="237">
                  <c:v>0.39489281949162536</c:v>
                </c:pt>
                <c:pt idx="238">
                  <c:v>0.36597797068767557</c:v>
                </c:pt>
                <c:pt idx="239">
                  <c:v>0.41350436124299433</c:v>
                </c:pt>
              </c:numCache>
            </c:numRef>
          </c:val>
        </c:ser>
        <c:ser>
          <c:idx val="75"/>
          <c:order val="75"/>
          <c:tx>
            <c:strRef>
              <c:f>ratio_data_2!$A$77</c:f>
              <c:strCache>
                <c:ptCount val="1"/>
                <c:pt idx="0">
                  <c:v>750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ratio_data_2!$B$77:$IG$77</c:f>
              <c:numCache>
                <c:formatCode>General</c:formatCode>
                <c:ptCount val="240"/>
                <c:pt idx="0">
                  <c:v>0.23011819289465896</c:v>
                </c:pt>
                <c:pt idx="1">
                  <c:v>0.25188616946634251</c:v>
                </c:pt>
                <c:pt idx="2">
                  <c:v>0.24567579192740494</c:v>
                </c:pt>
                <c:pt idx="3">
                  <c:v>0.26620211766534108</c:v>
                </c:pt>
                <c:pt idx="4">
                  <c:v>0.24723053005110227</c:v>
                </c:pt>
                <c:pt idx="5">
                  <c:v>0.25998753396643981</c:v>
                </c:pt>
                <c:pt idx="6">
                  <c:v>0.25401135367533473</c:v>
                </c:pt>
                <c:pt idx="7">
                  <c:v>0.31161331089764166</c:v>
                </c:pt>
                <c:pt idx="8">
                  <c:v>0.26705282268522518</c:v>
                </c:pt>
                <c:pt idx="9">
                  <c:v>0.27689533785524223</c:v>
                </c:pt>
                <c:pt idx="10">
                  <c:v>0.27316257009776523</c:v>
                </c:pt>
                <c:pt idx="11">
                  <c:v>0.26153813832320233</c:v>
                </c:pt>
                <c:pt idx="12">
                  <c:v>0.2576891297650058</c:v>
                </c:pt>
                <c:pt idx="13">
                  <c:v>0.21175100484386294</c:v>
                </c:pt>
                <c:pt idx="14">
                  <c:v>0.23109011467637033</c:v>
                </c:pt>
                <c:pt idx="15">
                  <c:v>0.2550890110586298</c:v>
                </c:pt>
                <c:pt idx="16">
                  <c:v>0.26352339380712042</c:v>
                </c:pt>
                <c:pt idx="17">
                  <c:v>0.25948464345079231</c:v>
                </c:pt>
                <c:pt idx="18">
                  <c:v>0.21675823582358258</c:v>
                </c:pt>
                <c:pt idx="19">
                  <c:v>0.27370129870129822</c:v>
                </c:pt>
                <c:pt idx="20">
                  <c:v>0.29333047796233647</c:v>
                </c:pt>
                <c:pt idx="21">
                  <c:v>0.29162650358430275</c:v>
                </c:pt>
                <c:pt idx="22">
                  <c:v>0.32574571889247239</c:v>
                </c:pt>
                <c:pt idx="23">
                  <c:v>0.26236523579601828</c:v>
                </c:pt>
                <c:pt idx="24">
                  <c:v>0.26484108046196425</c:v>
                </c:pt>
                <c:pt idx="25">
                  <c:v>0.2823577369407278</c:v>
                </c:pt>
                <c:pt idx="26">
                  <c:v>0.27893887135833323</c:v>
                </c:pt>
                <c:pt idx="27">
                  <c:v>0.26555164740506776</c:v>
                </c:pt>
                <c:pt idx="28">
                  <c:v>0.25576477276316206</c:v>
                </c:pt>
                <c:pt idx="29">
                  <c:v>0.26854915091445108</c:v>
                </c:pt>
                <c:pt idx="30">
                  <c:v>0.29878945384035338</c:v>
                </c:pt>
                <c:pt idx="31">
                  <c:v>0.2771068956713153</c:v>
                </c:pt>
                <c:pt idx="32">
                  <c:v>0.27758993741697835</c:v>
                </c:pt>
                <c:pt idx="33">
                  <c:v>0.28569148125823834</c:v>
                </c:pt>
                <c:pt idx="34">
                  <c:v>0.25210073431073204</c:v>
                </c:pt>
                <c:pt idx="35">
                  <c:v>0.32724523973986436</c:v>
                </c:pt>
                <c:pt idx="36">
                  <c:v>0.29758540240132014</c:v>
                </c:pt>
                <c:pt idx="37">
                  <c:v>0.27448624579714737</c:v>
                </c:pt>
                <c:pt idx="38">
                  <c:v>0.28233081974240648</c:v>
                </c:pt>
                <c:pt idx="39">
                  <c:v>0.25785225700833764</c:v>
                </c:pt>
                <c:pt idx="40">
                  <c:v>0.25617562045864944</c:v>
                </c:pt>
                <c:pt idx="41">
                  <c:v>0.24705493582379062</c:v>
                </c:pt>
                <c:pt idx="42">
                  <c:v>0.30402068622819933</c:v>
                </c:pt>
                <c:pt idx="43">
                  <c:v>0.31272085236663488</c:v>
                </c:pt>
                <c:pt idx="44">
                  <c:v>0.28005285327014157</c:v>
                </c:pt>
                <c:pt idx="45">
                  <c:v>0.30543092989509302</c:v>
                </c:pt>
                <c:pt idx="46">
                  <c:v>0.34688103479686688</c:v>
                </c:pt>
                <c:pt idx="47">
                  <c:v>0.32921895407134588</c:v>
                </c:pt>
                <c:pt idx="48">
                  <c:v>0.32316738895845792</c:v>
                </c:pt>
                <c:pt idx="49">
                  <c:v>0.26713476017257431</c:v>
                </c:pt>
                <c:pt idx="50">
                  <c:v>0.25996368174927625</c:v>
                </c:pt>
                <c:pt idx="51">
                  <c:v>0.28456397320096655</c:v>
                </c:pt>
                <c:pt idx="52">
                  <c:v>0.33092637463012353</c:v>
                </c:pt>
                <c:pt idx="53">
                  <c:v>0.30657769304099214</c:v>
                </c:pt>
                <c:pt idx="54">
                  <c:v>0.31408266518029559</c:v>
                </c:pt>
                <c:pt idx="55">
                  <c:v>0.35177189884560173</c:v>
                </c:pt>
                <c:pt idx="56">
                  <c:v>0.33290079425304919</c:v>
                </c:pt>
                <c:pt idx="57">
                  <c:v>0.35302592346982753</c:v>
                </c:pt>
                <c:pt idx="58">
                  <c:v>0.29500388299249353</c:v>
                </c:pt>
                <c:pt idx="59">
                  <c:v>0.35835044590471804</c:v>
                </c:pt>
                <c:pt idx="60">
                  <c:v>0.36022005623433345</c:v>
                </c:pt>
                <c:pt idx="61">
                  <c:v>0.30486639137599142</c:v>
                </c:pt>
                <c:pt idx="62">
                  <c:v>0.3373195224618219</c:v>
                </c:pt>
                <c:pt idx="63">
                  <c:v>0.33290440107749958</c:v>
                </c:pt>
                <c:pt idx="64">
                  <c:v>0.33791511149392339</c:v>
                </c:pt>
                <c:pt idx="65">
                  <c:v>0.3272225220925104</c:v>
                </c:pt>
                <c:pt idx="66">
                  <c:v>0.34699947473474174</c:v>
                </c:pt>
                <c:pt idx="67">
                  <c:v>0.382467252515241</c:v>
                </c:pt>
                <c:pt idx="68">
                  <c:v>0.40362600733475057</c:v>
                </c:pt>
                <c:pt idx="69">
                  <c:v>0.40455459075415734</c:v>
                </c:pt>
                <c:pt idx="70">
                  <c:v>0.36544713608382234</c:v>
                </c:pt>
                <c:pt idx="71">
                  <c:v>0.35737995086437085</c:v>
                </c:pt>
                <c:pt idx="72">
                  <c:v>0.32359537572254415</c:v>
                </c:pt>
                <c:pt idx="73">
                  <c:v>0.38450616718508046</c:v>
                </c:pt>
                <c:pt idx="74">
                  <c:v>0.41333723213166795</c:v>
                </c:pt>
                <c:pt idx="75">
                  <c:v>0.34800845397691232</c:v>
                </c:pt>
                <c:pt idx="76">
                  <c:v>0.34858452380952465</c:v>
                </c:pt>
                <c:pt idx="77">
                  <c:v>0.41644509623906611</c:v>
                </c:pt>
                <c:pt idx="78">
                  <c:v>0.36553234880177415</c:v>
                </c:pt>
                <c:pt idx="79">
                  <c:v>0.37943833357845658</c:v>
                </c:pt>
                <c:pt idx="80">
                  <c:v>0.38161647921305969</c:v>
                </c:pt>
                <c:pt idx="81">
                  <c:v>0.34181369214496726</c:v>
                </c:pt>
                <c:pt idx="82">
                  <c:v>0.35889501358810716</c:v>
                </c:pt>
                <c:pt idx="83">
                  <c:v>0.35435435551518191</c:v>
                </c:pt>
                <c:pt idx="84">
                  <c:v>0.29652644069314482</c:v>
                </c:pt>
                <c:pt idx="85">
                  <c:v>0.30894455852156061</c:v>
                </c:pt>
                <c:pt idx="86">
                  <c:v>0.29782806355556679</c:v>
                </c:pt>
                <c:pt idx="87">
                  <c:v>0.32656461720063729</c:v>
                </c:pt>
                <c:pt idx="88">
                  <c:v>0.33862558622825423</c:v>
                </c:pt>
                <c:pt idx="89">
                  <c:v>0.33905005623872392</c:v>
                </c:pt>
                <c:pt idx="90">
                  <c:v>0.33969040711277587</c:v>
                </c:pt>
                <c:pt idx="91">
                  <c:v>0.30156802906448765</c:v>
                </c:pt>
                <c:pt idx="92">
                  <c:v>0.37919041568342732</c:v>
                </c:pt>
                <c:pt idx="93">
                  <c:v>0.34004245833775631</c:v>
                </c:pt>
                <c:pt idx="94">
                  <c:v>0.30634388476384505</c:v>
                </c:pt>
                <c:pt idx="95">
                  <c:v>0.3420531298379253</c:v>
                </c:pt>
                <c:pt idx="96">
                  <c:v>0.32717804871275091</c:v>
                </c:pt>
                <c:pt idx="97">
                  <c:v>0.34402626465285729</c:v>
                </c:pt>
                <c:pt idx="98">
                  <c:v>0.36545984574397561</c:v>
                </c:pt>
                <c:pt idx="99">
                  <c:v>0.37996273930361152</c:v>
                </c:pt>
                <c:pt idx="100">
                  <c:v>0.35029848877760938</c:v>
                </c:pt>
                <c:pt idx="101">
                  <c:v>0.34917985156416648</c:v>
                </c:pt>
                <c:pt idx="102">
                  <c:v>0.36793115237426532</c:v>
                </c:pt>
                <c:pt idx="103">
                  <c:v>0.38036281326254551</c:v>
                </c:pt>
                <c:pt idx="104">
                  <c:v>0.35884401239846941</c:v>
                </c:pt>
                <c:pt idx="105">
                  <c:v>0.37124463519313305</c:v>
                </c:pt>
                <c:pt idx="106">
                  <c:v>0.34225402961948981</c:v>
                </c:pt>
                <c:pt idx="107">
                  <c:v>0.35005393203023272</c:v>
                </c:pt>
                <c:pt idx="108">
                  <c:v>0.37214095408490738</c:v>
                </c:pt>
                <c:pt idx="109">
                  <c:v>0.33773885599112546</c:v>
                </c:pt>
                <c:pt idx="110">
                  <c:v>0.34727012167502308</c:v>
                </c:pt>
                <c:pt idx="111">
                  <c:v>0.35007388393367306</c:v>
                </c:pt>
                <c:pt idx="112">
                  <c:v>0.36541884328713198</c:v>
                </c:pt>
                <c:pt idx="113">
                  <c:v>0.39709993633620838</c:v>
                </c:pt>
                <c:pt idx="114">
                  <c:v>0.42047267157202389</c:v>
                </c:pt>
                <c:pt idx="115">
                  <c:v>0.37204965264475781</c:v>
                </c:pt>
                <c:pt idx="116">
                  <c:v>0.34377073623894444</c:v>
                </c:pt>
                <c:pt idx="117">
                  <c:v>0.36222452008082906</c:v>
                </c:pt>
                <c:pt idx="118">
                  <c:v>0.35976939970717431</c:v>
                </c:pt>
                <c:pt idx="119">
                  <c:v>0.33826809889335197</c:v>
                </c:pt>
                <c:pt idx="120">
                  <c:v>0.33862104717470287</c:v>
                </c:pt>
                <c:pt idx="121">
                  <c:v>0.37240373674117333</c:v>
                </c:pt>
                <c:pt idx="122">
                  <c:v>0.36065007678072208</c:v>
                </c:pt>
                <c:pt idx="123">
                  <c:v>0.34202505912783482</c:v>
                </c:pt>
                <c:pt idx="124">
                  <c:v>0.34570222992231597</c:v>
                </c:pt>
                <c:pt idx="125">
                  <c:v>0.31809784017709358</c:v>
                </c:pt>
                <c:pt idx="126">
                  <c:v>0.35436086184966137</c:v>
                </c:pt>
                <c:pt idx="127">
                  <c:v>0.40153427740785957</c:v>
                </c:pt>
                <c:pt idx="128">
                  <c:v>0.42743507759494742</c:v>
                </c:pt>
                <c:pt idx="129">
                  <c:v>0.3924953983514099</c:v>
                </c:pt>
                <c:pt idx="130">
                  <c:v>0.40716149006005531</c:v>
                </c:pt>
                <c:pt idx="131">
                  <c:v>0.43454883823773288</c:v>
                </c:pt>
                <c:pt idx="132">
                  <c:v>0.37348315729850451</c:v>
                </c:pt>
                <c:pt idx="133">
                  <c:v>0.29061410998048587</c:v>
                </c:pt>
                <c:pt idx="134">
                  <c:v>0.26696046921585093</c:v>
                </c:pt>
                <c:pt idx="135">
                  <c:v>0.33158635244460166</c:v>
                </c:pt>
                <c:pt idx="136">
                  <c:v>0.35842275417907404</c:v>
                </c:pt>
                <c:pt idx="137">
                  <c:v>0.35400411200113979</c:v>
                </c:pt>
                <c:pt idx="138">
                  <c:v>0.30181367245708285</c:v>
                </c:pt>
                <c:pt idx="139">
                  <c:v>0.34310178721387385</c:v>
                </c:pt>
                <c:pt idx="140">
                  <c:v>0.39183616775177754</c:v>
                </c:pt>
                <c:pt idx="141">
                  <c:v>0.37065117952407922</c:v>
                </c:pt>
                <c:pt idx="142">
                  <c:v>0.39768598293871216</c:v>
                </c:pt>
                <c:pt idx="143">
                  <c:v>0.34238200379250427</c:v>
                </c:pt>
                <c:pt idx="144">
                  <c:v>0.34779007850483035</c:v>
                </c:pt>
                <c:pt idx="145">
                  <c:v>0.41556974642992306</c:v>
                </c:pt>
                <c:pt idx="146">
                  <c:v>0.38230853217603183</c:v>
                </c:pt>
                <c:pt idx="147">
                  <c:v>0.30536596640492808</c:v>
                </c:pt>
                <c:pt idx="148">
                  <c:v>0.35816112608565442</c:v>
                </c:pt>
                <c:pt idx="149">
                  <c:v>0.34038311608816951</c:v>
                </c:pt>
                <c:pt idx="150">
                  <c:v>0.34682325731003161</c:v>
                </c:pt>
                <c:pt idx="151">
                  <c:v>0.35813790947047031</c:v>
                </c:pt>
                <c:pt idx="152">
                  <c:v>0.33793566149086868</c:v>
                </c:pt>
                <c:pt idx="153">
                  <c:v>0.36065904654177128</c:v>
                </c:pt>
                <c:pt idx="154">
                  <c:v>0.34606478160465276</c:v>
                </c:pt>
                <c:pt idx="155">
                  <c:v>0.32069609110417396</c:v>
                </c:pt>
                <c:pt idx="156">
                  <c:v>0.40084487609941144</c:v>
                </c:pt>
                <c:pt idx="157">
                  <c:v>0.42659595179605431</c:v>
                </c:pt>
                <c:pt idx="158">
                  <c:v>0.38849502427793581</c:v>
                </c:pt>
                <c:pt idx="159">
                  <c:v>0.38951491385414627</c:v>
                </c:pt>
                <c:pt idx="160">
                  <c:v>0.34203774937521381</c:v>
                </c:pt>
                <c:pt idx="161">
                  <c:v>0.37202645357224839</c:v>
                </c:pt>
                <c:pt idx="162">
                  <c:v>0.34173048983911181</c:v>
                </c:pt>
                <c:pt idx="163">
                  <c:v>0.35294193741733026</c:v>
                </c:pt>
                <c:pt idx="164">
                  <c:v>0.36660668128856694</c:v>
                </c:pt>
                <c:pt idx="165">
                  <c:v>0.43286588950545707</c:v>
                </c:pt>
                <c:pt idx="166">
                  <c:v>0.37190943345460442</c:v>
                </c:pt>
                <c:pt idx="167">
                  <c:v>0.33619758920581905</c:v>
                </c:pt>
                <c:pt idx="168">
                  <c:v>0.3404145285210039</c:v>
                </c:pt>
                <c:pt idx="169">
                  <c:v>0.37817686254725691</c:v>
                </c:pt>
                <c:pt idx="170">
                  <c:v>0.42711149884312566</c:v>
                </c:pt>
                <c:pt idx="171">
                  <c:v>0.40041002242449131</c:v>
                </c:pt>
                <c:pt idx="172">
                  <c:v>0.38576058915140976</c:v>
                </c:pt>
                <c:pt idx="173">
                  <c:v>0.33833991747485492</c:v>
                </c:pt>
                <c:pt idx="174">
                  <c:v>0.37256619464565738</c:v>
                </c:pt>
                <c:pt idx="175">
                  <c:v>0.44315956933240985</c:v>
                </c:pt>
                <c:pt idx="176">
                  <c:v>0.46557688717292389</c:v>
                </c:pt>
                <c:pt idx="177">
                  <c:v>0.39735714242535985</c:v>
                </c:pt>
                <c:pt idx="178">
                  <c:v>0.38729210182272861</c:v>
                </c:pt>
                <c:pt idx="179">
                  <c:v>0.37674946338376453</c:v>
                </c:pt>
                <c:pt idx="180">
                  <c:v>0.42043457618741092</c:v>
                </c:pt>
                <c:pt idx="181">
                  <c:v>0.35379884043357679</c:v>
                </c:pt>
                <c:pt idx="182">
                  <c:v>0.42204402837565136</c:v>
                </c:pt>
                <c:pt idx="183">
                  <c:v>0.41296521343763987</c:v>
                </c:pt>
                <c:pt idx="184">
                  <c:v>0.35972192632779382</c:v>
                </c:pt>
                <c:pt idx="185">
                  <c:v>0.3836352092865003</c:v>
                </c:pt>
                <c:pt idx="186">
                  <c:v>0.32212317121319411</c:v>
                </c:pt>
                <c:pt idx="187">
                  <c:v>0.3871213667717609</c:v>
                </c:pt>
                <c:pt idx="188">
                  <c:v>0.34940168328004623</c:v>
                </c:pt>
                <c:pt idx="189">
                  <c:v>0.43757663696558552</c:v>
                </c:pt>
                <c:pt idx="190">
                  <c:v>0.35287618082597133</c:v>
                </c:pt>
                <c:pt idx="191">
                  <c:v>0.39096645976535566</c:v>
                </c:pt>
                <c:pt idx="192">
                  <c:v>0.38075564072174656</c:v>
                </c:pt>
                <c:pt idx="193">
                  <c:v>0.39265784784416863</c:v>
                </c:pt>
                <c:pt idx="194">
                  <c:v>0.44470326310067781</c:v>
                </c:pt>
                <c:pt idx="195">
                  <c:v>0.37455319168989643</c:v>
                </c:pt>
                <c:pt idx="196">
                  <c:v>0.36108299809828187</c:v>
                </c:pt>
                <c:pt idx="197">
                  <c:v>0.33439492064137338</c:v>
                </c:pt>
                <c:pt idx="198">
                  <c:v>0.35377338873408781</c:v>
                </c:pt>
                <c:pt idx="199">
                  <c:v>0.40991888902544038</c:v>
                </c:pt>
                <c:pt idx="200">
                  <c:v>0.34292479347627125</c:v>
                </c:pt>
                <c:pt idx="201">
                  <c:v>0.31918944365081192</c:v>
                </c:pt>
                <c:pt idx="202">
                  <c:v>0.33082624683242839</c:v>
                </c:pt>
                <c:pt idx="203">
                  <c:v>0.28291108681609417</c:v>
                </c:pt>
                <c:pt idx="204">
                  <c:v>0.34819177979729982</c:v>
                </c:pt>
                <c:pt idx="205">
                  <c:v>0.40830546542308732</c:v>
                </c:pt>
                <c:pt idx="206">
                  <c:v>0.41621456140622831</c:v>
                </c:pt>
                <c:pt idx="207">
                  <c:v>0.3111370311772203</c:v>
                </c:pt>
                <c:pt idx="208">
                  <c:v>0.25287770671652227</c:v>
                </c:pt>
                <c:pt idx="209">
                  <c:v>0.34823840049209015</c:v>
                </c:pt>
                <c:pt idx="210">
                  <c:v>0.39263046796814793</c:v>
                </c:pt>
                <c:pt idx="211">
                  <c:v>0.36563991626710585</c:v>
                </c:pt>
                <c:pt idx="212">
                  <c:v>0.31618409606203274</c:v>
                </c:pt>
                <c:pt idx="213">
                  <c:v>0.31437902068196782</c:v>
                </c:pt>
                <c:pt idx="214">
                  <c:v>0.39417278364194752</c:v>
                </c:pt>
                <c:pt idx="215">
                  <c:v>0.37597248961499707</c:v>
                </c:pt>
                <c:pt idx="216">
                  <c:v>0.31502300448785403</c:v>
                </c:pt>
                <c:pt idx="217">
                  <c:v>0.42282027722062376</c:v>
                </c:pt>
                <c:pt idx="218">
                  <c:v>0.33519444112512581</c:v>
                </c:pt>
                <c:pt idx="219">
                  <c:v>0.35002880529015523</c:v>
                </c:pt>
                <c:pt idx="220">
                  <c:v>0.43262474688983887</c:v>
                </c:pt>
                <c:pt idx="221">
                  <c:v>0.37687924244955012</c:v>
                </c:pt>
                <c:pt idx="222">
                  <c:v>0.42314438714922753</c:v>
                </c:pt>
                <c:pt idx="223">
                  <c:v>0.48298558710326611</c:v>
                </c:pt>
                <c:pt idx="224">
                  <c:v>0.46547815190938707</c:v>
                </c:pt>
                <c:pt idx="225">
                  <c:v>0.37863097105467147</c:v>
                </c:pt>
                <c:pt idx="226">
                  <c:v>0.30256850573023863</c:v>
                </c:pt>
                <c:pt idx="227">
                  <c:v>0.35918079447151235</c:v>
                </c:pt>
                <c:pt idx="228">
                  <c:v>0.37187052296419693</c:v>
                </c:pt>
                <c:pt idx="229">
                  <c:v>0.37465195373086974</c:v>
                </c:pt>
                <c:pt idx="230">
                  <c:v>0.3941865492708635</c:v>
                </c:pt>
                <c:pt idx="231">
                  <c:v>0.48618497301235258</c:v>
                </c:pt>
                <c:pt idx="232">
                  <c:v>0.48334509699782036</c:v>
                </c:pt>
                <c:pt idx="233">
                  <c:v>0.45909875741953315</c:v>
                </c:pt>
                <c:pt idx="234">
                  <c:v>0.31501608116121543</c:v>
                </c:pt>
                <c:pt idx="235">
                  <c:v>0.4716225495767033</c:v>
                </c:pt>
                <c:pt idx="236">
                  <c:v>0.47935529905561447</c:v>
                </c:pt>
                <c:pt idx="237">
                  <c:v>0.41394144606452216</c:v>
                </c:pt>
                <c:pt idx="238">
                  <c:v>0.40884793687167731</c:v>
                </c:pt>
                <c:pt idx="239">
                  <c:v>0.37850439246425877</c:v>
                </c:pt>
              </c:numCache>
            </c:numRef>
          </c:val>
        </c:ser>
        <c:ser>
          <c:idx val="76"/>
          <c:order val="76"/>
          <c:tx>
            <c:strRef>
              <c:f>ratio_data_2!$A$78</c:f>
              <c:strCache>
                <c:ptCount val="1"/>
                <c:pt idx="0">
                  <c:v>760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ratio_data_2!$B$78:$IG$78</c:f>
              <c:numCache>
                <c:formatCode>General</c:formatCode>
                <c:ptCount val="240"/>
                <c:pt idx="0">
                  <c:v>0.24643091168091191</c:v>
                </c:pt>
                <c:pt idx="1">
                  <c:v>0.25528116226456238</c:v>
                </c:pt>
                <c:pt idx="2">
                  <c:v>0.27192948827171032</c:v>
                </c:pt>
                <c:pt idx="3">
                  <c:v>0.2501624123362608</c:v>
                </c:pt>
                <c:pt idx="4">
                  <c:v>0.28067311323779881</c:v>
                </c:pt>
                <c:pt idx="5">
                  <c:v>0.22818842720349303</c:v>
                </c:pt>
                <c:pt idx="6">
                  <c:v>0.25769483206346483</c:v>
                </c:pt>
                <c:pt idx="7">
                  <c:v>0.27264762707696633</c:v>
                </c:pt>
                <c:pt idx="8">
                  <c:v>0.25138202071729748</c:v>
                </c:pt>
                <c:pt idx="9">
                  <c:v>0.30845672575599647</c:v>
                </c:pt>
                <c:pt idx="10">
                  <c:v>0.31869160896540832</c:v>
                </c:pt>
                <c:pt idx="11">
                  <c:v>0.25454769999709431</c:v>
                </c:pt>
                <c:pt idx="12">
                  <c:v>0.23904284491388939</c:v>
                </c:pt>
                <c:pt idx="13">
                  <c:v>0.25404944702785998</c:v>
                </c:pt>
                <c:pt idx="14">
                  <c:v>0.29689589475743117</c:v>
                </c:pt>
                <c:pt idx="15">
                  <c:v>0.27938356352831184</c:v>
                </c:pt>
                <c:pt idx="16">
                  <c:v>0.23101565418180608</c:v>
                </c:pt>
                <c:pt idx="17">
                  <c:v>0.22868416913429121</c:v>
                </c:pt>
                <c:pt idx="18">
                  <c:v>0.24268552452271014</c:v>
                </c:pt>
                <c:pt idx="19">
                  <c:v>0.25062896266736945</c:v>
                </c:pt>
                <c:pt idx="20">
                  <c:v>0.26245767039346446</c:v>
                </c:pt>
                <c:pt idx="21">
                  <c:v>0.25937834027345225</c:v>
                </c:pt>
                <c:pt idx="22">
                  <c:v>0.25405459109665768</c:v>
                </c:pt>
                <c:pt idx="23">
                  <c:v>0.27966113957602973</c:v>
                </c:pt>
                <c:pt idx="24">
                  <c:v>0.30582123848616377</c:v>
                </c:pt>
                <c:pt idx="25">
                  <c:v>0.31306638769799594</c:v>
                </c:pt>
                <c:pt idx="26">
                  <c:v>0.24698504675288174</c:v>
                </c:pt>
                <c:pt idx="27">
                  <c:v>0.28757452993983879</c:v>
                </c:pt>
                <c:pt idx="28">
                  <c:v>0.25057519775420345</c:v>
                </c:pt>
                <c:pt idx="29">
                  <c:v>0.27152932855711476</c:v>
                </c:pt>
                <c:pt idx="30">
                  <c:v>0.27543712791390706</c:v>
                </c:pt>
                <c:pt idx="31">
                  <c:v>0.2815567177540414</c:v>
                </c:pt>
                <c:pt idx="32">
                  <c:v>0.24708762769432593</c:v>
                </c:pt>
                <c:pt idx="33">
                  <c:v>0.24765402439184489</c:v>
                </c:pt>
                <c:pt idx="34">
                  <c:v>0.30488995184383283</c:v>
                </c:pt>
                <c:pt idx="35">
                  <c:v>0.26449436240271401</c:v>
                </c:pt>
                <c:pt idx="36">
                  <c:v>0.30870537282732985</c:v>
                </c:pt>
                <c:pt idx="37">
                  <c:v>0.29942043171397742</c:v>
                </c:pt>
                <c:pt idx="38">
                  <c:v>0.29143138853599804</c:v>
                </c:pt>
                <c:pt idx="39">
                  <c:v>0.27258188946503098</c:v>
                </c:pt>
                <c:pt idx="40">
                  <c:v>0.34303879549917882</c:v>
                </c:pt>
                <c:pt idx="41">
                  <c:v>0.2745698736513798</c:v>
                </c:pt>
                <c:pt idx="42">
                  <c:v>0.23490599266402731</c:v>
                </c:pt>
                <c:pt idx="43">
                  <c:v>0.26886564811816954</c:v>
                </c:pt>
                <c:pt idx="44">
                  <c:v>0.32921931532682674</c:v>
                </c:pt>
                <c:pt idx="45">
                  <c:v>0.27893758841441485</c:v>
                </c:pt>
                <c:pt idx="46">
                  <c:v>0.30633175704722732</c:v>
                </c:pt>
                <c:pt idx="47">
                  <c:v>0.25841615122663147</c:v>
                </c:pt>
                <c:pt idx="48">
                  <c:v>0.27671985950981148</c:v>
                </c:pt>
                <c:pt idx="49">
                  <c:v>0.23498447944553041</c:v>
                </c:pt>
                <c:pt idx="50">
                  <c:v>0.25946663925379282</c:v>
                </c:pt>
                <c:pt idx="51">
                  <c:v>0.24241442425898099</c:v>
                </c:pt>
                <c:pt idx="52">
                  <c:v>0.27975129657098929</c:v>
                </c:pt>
                <c:pt idx="53">
                  <c:v>0.30058159480263358</c:v>
                </c:pt>
                <c:pt idx="54">
                  <c:v>0.34834501725899686</c:v>
                </c:pt>
                <c:pt idx="55">
                  <c:v>0.37040539385391352</c:v>
                </c:pt>
                <c:pt idx="56">
                  <c:v>0.31644882093806753</c:v>
                </c:pt>
                <c:pt idx="57">
                  <c:v>0.32860601303725262</c:v>
                </c:pt>
                <c:pt idx="58">
                  <c:v>0.35795797938207485</c:v>
                </c:pt>
                <c:pt idx="59">
                  <c:v>0.35340068059391788</c:v>
                </c:pt>
                <c:pt idx="60">
                  <c:v>0.32902901148642588</c:v>
                </c:pt>
                <c:pt idx="61">
                  <c:v>0.37326878468956165</c:v>
                </c:pt>
                <c:pt idx="62">
                  <c:v>0.33607871929976274</c:v>
                </c:pt>
                <c:pt idx="63">
                  <c:v>0.33883924272480487</c:v>
                </c:pt>
                <c:pt idx="64">
                  <c:v>0.30079950031230485</c:v>
                </c:pt>
                <c:pt idx="65">
                  <c:v>0.33658464593340059</c:v>
                </c:pt>
                <c:pt idx="66">
                  <c:v>0.36686040731105218</c:v>
                </c:pt>
                <c:pt idx="67">
                  <c:v>0.37218243917567689</c:v>
                </c:pt>
                <c:pt idx="68">
                  <c:v>0.39317025197788558</c:v>
                </c:pt>
                <c:pt idx="69">
                  <c:v>0.41165287539247436</c:v>
                </c:pt>
                <c:pt idx="70">
                  <c:v>0.37620867954832282</c:v>
                </c:pt>
                <c:pt idx="71">
                  <c:v>0.35148630559918514</c:v>
                </c:pt>
                <c:pt idx="72">
                  <c:v>0.35497621869064905</c:v>
                </c:pt>
                <c:pt idx="73">
                  <c:v>0.32204926982930038</c:v>
                </c:pt>
                <c:pt idx="74">
                  <c:v>0.35978615928607532</c:v>
                </c:pt>
                <c:pt idx="75">
                  <c:v>0.35611192990086016</c:v>
                </c:pt>
                <c:pt idx="76">
                  <c:v>0.36980536308038314</c:v>
                </c:pt>
                <c:pt idx="77">
                  <c:v>0.34266812885755132</c:v>
                </c:pt>
                <c:pt idx="78">
                  <c:v>0.34909630900196936</c:v>
                </c:pt>
                <c:pt idx="79">
                  <c:v>0.36131211974371463</c:v>
                </c:pt>
                <c:pt idx="80">
                  <c:v>0.34269181177226782</c:v>
                </c:pt>
                <c:pt idx="81">
                  <c:v>0.35434985277779935</c:v>
                </c:pt>
                <c:pt idx="82">
                  <c:v>0.35547838794031789</c:v>
                </c:pt>
                <c:pt idx="83">
                  <c:v>0.31345142721272684</c:v>
                </c:pt>
                <c:pt idx="84">
                  <c:v>0.32266344743796632</c:v>
                </c:pt>
                <c:pt idx="85">
                  <c:v>0.30754722735850881</c:v>
                </c:pt>
                <c:pt idx="86">
                  <c:v>0.3433622586213026</c:v>
                </c:pt>
                <c:pt idx="87">
                  <c:v>0.32197455573808692</c:v>
                </c:pt>
                <c:pt idx="88">
                  <c:v>0.35204376137664539</c:v>
                </c:pt>
                <c:pt idx="89">
                  <c:v>0.33137217227378307</c:v>
                </c:pt>
                <c:pt idx="90">
                  <c:v>0.30344503450955734</c:v>
                </c:pt>
                <c:pt idx="91">
                  <c:v>0.31027806453029938</c:v>
                </c:pt>
                <c:pt idx="92">
                  <c:v>0.33874847133365177</c:v>
                </c:pt>
                <c:pt idx="93">
                  <c:v>0.31513680881130796</c:v>
                </c:pt>
                <c:pt idx="94">
                  <c:v>0.33995447537041118</c:v>
                </c:pt>
                <c:pt idx="95">
                  <c:v>0.33183458893828804</c:v>
                </c:pt>
                <c:pt idx="96">
                  <c:v>0.3162894502635723</c:v>
                </c:pt>
                <c:pt idx="97">
                  <c:v>0.31559112121147181</c:v>
                </c:pt>
                <c:pt idx="98">
                  <c:v>0.34311391513711731</c:v>
                </c:pt>
                <c:pt idx="99">
                  <c:v>0.34837841645025153</c:v>
                </c:pt>
                <c:pt idx="100">
                  <c:v>0.36001340142707139</c:v>
                </c:pt>
                <c:pt idx="101">
                  <c:v>0.32738265000775912</c:v>
                </c:pt>
                <c:pt idx="102">
                  <c:v>0.33805304776240996</c:v>
                </c:pt>
                <c:pt idx="103">
                  <c:v>0.33193908077236928</c:v>
                </c:pt>
                <c:pt idx="104">
                  <c:v>0.34903518770183978</c:v>
                </c:pt>
                <c:pt idx="105">
                  <c:v>0.36239503123637951</c:v>
                </c:pt>
                <c:pt idx="106">
                  <c:v>0.34771489699950298</c:v>
                </c:pt>
                <c:pt idx="107">
                  <c:v>0.31714868577067939</c:v>
                </c:pt>
                <c:pt idx="108">
                  <c:v>0.33198164711348677</c:v>
                </c:pt>
                <c:pt idx="109">
                  <c:v>0.34169421222229357</c:v>
                </c:pt>
                <c:pt idx="110">
                  <c:v>0.30173824879818323</c:v>
                </c:pt>
                <c:pt idx="111">
                  <c:v>0.38035413353587716</c:v>
                </c:pt>
                <c:pt idx="112">
                  <c:v>0.38804415962947503</c:v>
                </c:pt>
                <c:pt idx="113">
                  <c:v>0.35527389300741397</c:v>
                </c:pt>
                <c:pt idx="114">
                  <c:v>0.39417592000932411</c:v>
                </c:pt>
                <c:pt idx="115">
                  <c:v>0.41909289834891633</c:v>
                </c:pt>
                <c:pt idx="116">
                  <c:v>0.35982178892881456</c:v>
                </c:pt>
                <c:pt idx="117">
                  <c:v>0.36725608309643898</c:v>
                </c:pt>
                <c:pt idx="118">
                  <c:v>0.33637056212442917</c:v>
                </c:pt>
                <c:pt idx="119">
                  <c:v>0.34179341399808866</c:v>
                </c:pt>
                <c:pt idx="120">
                  <c:v>0.37801879074840816</c:v>
                </c:pt>
                <c:pt idx="121">
                  <c:v>0.37894684775664245</c:v>
                </c:pt>
                <c:pt idx="122">
                  <c:v>0.32987497660043202</c:v>
                </c:pt>
                <c:pt idx="123">
                  <c:v>0.33549864684107428</c:v>
                </c:pt>
                <c:pt idx="124">
                  <c:v>0.39538281137389975</c:v>
                </c:pt>
                <c:pt idx="125">
                  <c:v>0.41103754002606724</c:v>
                </c:pt>
                <c:pt idx="126">
                  <c:v>0.353198702489464</c:v>
                </c:pt>
                <c:pt idx="127">
                  <c:v>0.36832538588701641</c:v>
                </c:pt>
                <c:pt idx="128">
                  <c:v>0.41898409618516397</c:v>
                </c:pt>
                <c:pt idx="129">
                  <c:v>0.43994781334334265</c:v>
                </c:pt>
                <c:pt idx="130">
                  <c:v>0.40521544333805781</c:v>
                </c:pt>
                <c:pt idx="131">
                  <c:v>0.43580048444303482</c:v>
                </c:pt>
                <c:pt idx="132">
                  <c:v>0.37627063089676482</c:v>
                </c:pt>
                <c:pt idx="133">
                  <c:v>0.36622995163802291</c:v>
                </c:pt>
                <c:pt idx="134">
                  <c:v>0.29466748745672339</c:v>
                </c:pt>
                <c:pt idx="135">
                  <c:v>0.296656939339352</c:v>
                </c:pt>
                <c:pt idx="136">
                  <c:v>0.30332686848832474</c:v>
                </c:pt>
                <c:pt idx="137">
                  <c:v>0.29062402669045773</c:v>
                </c:pt>
                <c:pt idx="138">
                  <c:v>0.31655811482486229</c:v>
                </c:pt>
                <c:pt idx="139">
                  <c:v>0.37713309219900581</c:v>
                </c:pt>
                <c:pt idx="140">
                  <c:v>0.38583325229177012</c:v>
                </c:pt>
                <c:pt idx="141">
                  <c:v>0.39412226817500007</c:v>
                </c:pt>
                <c:pt idx="142">
                  <c:v>0.39898877184365139</c:v>
                </c:pt>
                <c:pt idx="143">
                  <c:v>0.37487883987499543</c:v>
                </c:pt>
                <c:pt idx="144">
                  <c:v>0.35443173733448086</c:v>
                </c:pt>
                <c:pt idx="145">
                  <c:v>0.39873709756377007</c:v>
                </c:pt>
                <c:pt idx="146">
                  <c:v>0.34351440707282166</c:v>
                </c:pt>
                <c:pt idx="147">
                  <c:v>0.30715879334804158</c:v>
                </c:pt>
                <c:pt idx="148">
                  <c:v>0.30836513994911002</c:v>
                </c:pt>
                <c:pt idx="149">
                  <c:v>0.29719064731031752</c:v>
                </c:pt>
                <c:pt idx="150">
                  <c:v>0.32524934881107859</c:v>
                </c:pt>
                <c:pt idx="151">
                  <c:v>0.40811678539179358</c:v>
                </c:pt>
                <c:pt idx="152">
                  <c:v>0.34701309312085116</c:v>
                </c:pt>
                <c:pt idx="153">
                  <c:v>0.33209209922553262</c:v>
                </c:pt>
                <c:pt idx="154">
                  <c:v>0.35900440404895867</c:v>
                </c:pt>
                <c:pt idx="155">
                  <c:v>0.36348118513857713</c:v>
                </c:pt>
                <c:pt idx="156">
                  <c:v>0.3311796227253323</c:v>
                </c:pt>
                <c:pt idx="157">
                  <c:v>0.42542497311605743</c:v>
                </c:pt>
                <c:pt idx="158">
                  <c:v>0.34865390094990567</c:v>
                </c:pt>
                <c:pt idx="159">
                  <c:v>0.38977319358953078</c:v>
                </c:pt>
                <c:pt idx="160">
                  <c:v>0.35077362209183793</c:v>
                </c:pt>
                <c:pt idx="161">
                  <c:v>0.36318317497569091</c:v>
                </c:pt>
                <c:pt idx="162">
                  <c:v>0.31816546509982319</c:v>
                </c:pt>
                <c:pt idx="163">
                  <c:v>0.33706460965003193</c:v>
                </c:pt>
                <c:pt idx="164">
                  <c:v>0.39071632825567054</c:v>
                </c:pt>
                <c:pt idx="165">
                  <c:v>0.37098432544453297</c:v>
                </c:pt>
                <c:pt idx="166">
                  <c:v>0.30722746989012972</c:v>
                </c:pt>
                <c:pt idx="167">
                  <c:v>0.38462601587334011</c:v>
                </c:pt>
                <c:pt idx="168">
                  <c:v>0.36412145392521988</c:v>
                </c:pt>
                <c:pt idx="169">
                  <c:v>0.34698444668233192</c:v>
                </c:pt>
                <c:pt idx="170">
                  <c:v>0.42971601419929056</c:v>
                </c:pt>
                <c:pt idx="171">
                  <c:v>0.33728515613593496</c:v>
                </c:pt>
                <c:pt idx="172">
                  <c:v>0.33959059191414354</c:v>
                </c:pt>
                <c:pt idx="173">
                  <c:v>0.35097619308145722</c:v>
                </c:pt>
                <c:pt idx="174">
                  <c:v>0.39716775523398745</c:v>
                </c:pt>
                <c:pt idx="175">
                  <c:v>0.37518572280522167</c:v>
                </c:pt>
                <c:pt idx="176">
                  <c:v>0.37271962699208788</c:v>
                </c:pt>
                <c:pt idx="177">
                  <c:v>0.46280469596420676</c:v>
                </c:pt>
                <c:pt idx="178">
                  <c:v>0.43754210118465886</c:v>
                </c:pt>
                <c:pt idx="179">
                  <c:v>0.41106528767147532</c:v>
                </c:pt>
                <c:pt idx="180">
                  <c:v>0.42610773009086039</c:v>
                </c:pt>
                <c:pt idx="181">
                  <c:v>0.41667211632782658</c:v>
                </c:pt>
                <c:pt idx="182">
                  <c:v>0.39581943086215227</c:v>
                </c:pt>
                <c:pt idx="183">
                  <c:v>0.36086664018497483</c:v>
                </c:pt>
                <c:pt idx="184">
                  <c:v>0.36258715448690365</c:v>
                </c:pt>
                <c:pt idx="185">
                  <c:v>0.42373452684133389</c:v>
                </c:pt>
                <c:pt idx="186">
                  <c:v>0.35079139632886708</c:v>
                </c:pt>
                <c:pt idx="187">
                  <c:v>0.37475948511169338</c:v>
                </c:pt>
                <c:pt idx="188">
                  <c:v>0.35880467760683088</c:v>
                </c:pt>
                <c:pt idx="189">
                  <c:v>0.39904357329720036</c:v>
                </c:pt>
                <c:pt idx="190">
                  <c:v>0.34657826540097542</c:v>
                </c:pt>
                <c:pt idx="191">
                  <c:v>0.39161335643235157</c:v>
                </c:pt>
                <c:pt idx="192">
                  <c:v>0.3488984227652388</c:v>
                </c:pt>
                <c:pt idx="193">
                  <c:v>0.35408748610416857</c:v>
                </c:pt>
                <c:pt idx="194">
                  <c:v>0.38811973376217546</c:v>
                </c:pt>
                <c:pt idx="195">
                  <c:v>0.36728372171212997</c:v>
                </c:pt>
                <c:pt idx="196">
                  <c:v>0.32623683498511891</c:v>
                </c:pt>
                <c:pt idx="197">
                  <c:v>0.3941208266811484</c:v>
                </c:pt>
                <c:pt idx="198">
                  <c:v>0.38057623540073338</c:v>
                </c:pt>
                <c:pt idx="199">
                  <c:v>0.38162130856910187</c:v>
                </c:pt>
                <c:pt idx="200">
                  <c:v>0.33725852828646657</c:v>
                </c:pt>
                <c:pt idx="201">
                  <c:v>0.34863362562665307</c:v>
                </c:pt>
                <c:pt idx="202">
                  <c:v>0.29628800636198832</c:v>
                </c:pt>
                <c:pt idx="203">
                  <c:v>0.35004977443190022</c:v>
                </c:pt>
                <c:pt idx="204">
                  <c:v>0.40013481877847917</c:v>
                </c:pt>
                <c:pt idx="205">
                  <c:v>0.40855737637163936</c:v>
                </c:pt>
                <c:pt idx="206">
                  <c:v>0.31836568248936198</c:v>
                </c:pt>
                <c:pt idx="207">
                  <c:v>0.32237909063641484</c:v>
                </c:pt>
                <c:pt idx="208">
                  <c:v>0.26901005508663395</c:v>
                </c:pt>
                <c:pt idx="209">
                  <c:v>0.318882422169395</c:v>
                </c:pt>
                <c:pt idx="210">
                  <c:v>0.33331976259693064</c:v>
                </c:pt>
                <c:pt idx="211">
                  <c:v>0.27462604242245381</c:v>
                </c:pt>
                <c:pt idx="212">
                  <c:v>0.28530470481999815</c:v>
                </c:pt>
                <c:pt idx="213">
                  <c:v>0.30461767327163991</c:v>
                </c:pt>
                <c:pt idx="214">
                  <c:v>0.32279149593237283</c:v>
                </c:pt>
                <c:pt idx="215">
                  <c:v>0.42049889960968451</c:v>
                </c:pt>
                <c:pt idx="216">
                  <c:v>0.32698755687096176</c:v>
                </c:pt>
                <c:pt idx="217">
                  <c:v>0.35406019468083932</c:v>
                </c:pt>
                <c:pt idx="218">
                  <c:v>0.39994059321914183</c:v>
                </c:pt>
                <c:pt idx="219">
                  <c:v>0.35465663217309507</c:v>
                </c:pt>
                <c:pt idx="220">
                  <c:v>0.34416800725868013</c:v>
                </c:pt>
                <c:pt idx="221">
                  <c:v>0.38271608530374179</c:v>
                </c:pt>
                <c:pt idx="222">
                  <c:v>0.42908372610930673</c:v>
                </c:pt>
                <c:pt idx="223">
                  <c:v>0.36968048200391834</c:v>
                </c:pt>
                <c:pt idx="224">
                  <c:v>0.44427001076460132</c:v>
                </c:pt>
                <c:pt idx="225">
                  <c:v>0.42519150865240801</c:v>
                </c:pt>
                <c:pt idx="226">
                  <c:v>0.31051910762809232</c:v>
                </c:pt>
                <c:pt idx="227">
                  <c:v>0.31693561416224675</c:v>
                </c:pt>
                <c:pt idx="228">
                  <c:v>0.35268539394655907</c:v>
                </c:pt>
                <c:pt idx="229">
                  <c:v>0.44615682071455981</c:v>
                </c:pt>
                <c:pt idx="230">
                  <c:v>0.38291328099894523</c:v>
                </c:pt>
                <c:pt idx="231">
                  <c:v>0.4574196549268138</c:v>
                </c:pt>
                <c:pt idx="232">
                  <c:v>0.47143095544867791</c:v>
                </c:pt>
                <c:pt idx="233">
                  <c:v>0.43491556083017957</c:v>
                </c:pt>
                <c:pt idx="234">
                  <c:v>0.39002901198870704</c:v>
                </c:pt>
                <c:pt idx="235">
                  <c:v>0.39247280267681733</c:v>
                </c:pt>
                <c:pt idx="236">
                  <c:v>0.34373031283013816</c:v>
                </c:pt>
                <c:pt idx="237">
                  <c:v>0.39261034039736892</c:v>
                </c:pt>
                <c:pt idx="238">
                  <c:v>0.35493352596185324</c:v>
                </c:pt>
                <c:pt idx="239">
                  <c:v>0.32263378883884342</c:v>
                </c:pt>
              </c:numCache>
            </c:numRef>
          </c:val>
        </c:ser>
        <c:ser>
          <c:idx val="77"/>
          <c:order val="77"/>
          <c:tx>
            <c:strRef>
              <c:f>ratio_data_2!$A$79</c:f>
              <c:strCache>
                <c:ptCount val="1"/>
                <c:pt idx="0">
                  <c:v>770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ratio_data_2!$B$79:$IG$79</c:f>
              <c:numCache>
                <c:formatCode>General</c:formatCode>
                <c:ptCount val="240"/>
                <c:pt idx="0">
                  <c:v>0.20973100240485001</c:v>
                </c:pt>
                <c:pt idx="1">
                  <c:v>0.26421770965132424</c:v>
                </c:pt>
                <c:pt idx="2">
                  <c:v>0.2870259118089315</c:v>
                </c:pt>
                <c:pt idx="3">
                  <c:v>0.26198187585600097</c:v>
                </c:pt>
                <c:pt idx="4">
                  <c:v>0.19952283713952323</c:v>
                </c:pt>
                <c:pt idx="5">
                  <c:v>0.25755952423019529</c:v>
                </c:pt>
                <c:pt idx="6">
                  <c:v>0.22691817596105671</c:v>
                </c:pt>
                <c:pt idx="7">
                  <c:v>0.23561557788944723</c:v>
                </c:pt>
                <c:pt idx="8">
                  <c:v>0.19966562445718258</c:v>
                </c:pt>
                <c:pt idx="9">
                  <c:v>0.27076990504017528</c:v>
                </c:pt>
                <c:pt idx="10">
                  <c:v>0.25176927194860832</c:v>
                </c:pt>
                <c:pt idx="11">
                  <c:v>0.24718994347045331</c:v>
                </c:pt>
                <c:pt idx="12">
                  <c:v>0.25898866584160257</c:v>
                </c:pt>
                <c:pt idx="13">
                  <c:v>0.25379904435022488</c:v>
                </c:pt>
                <c:pt idx="14">
                  <c:v>0.25581128453384538</c:v>
                </c:pt>
                <c:pt idx="15">
                  <c:v>0.24532181315534571</c:v>
                </c:pt>
                <c:pt idx="16">
                  <c:v>0.26441570717206592</c:v>
                </c:pt>
                <c:pt idx="17">
                  <c:v>0.30122675646134733</c:v>
                </c:pt>
                <c:pt idx="18">
                  <c:v>0.18846470208354579</c:v>
                </c:pt>
                <c:pt idx="19">
                  <c:v>0.2092818486669544</c:v>
                </c:pt>
                <c:pt idx="20">
                  <c:v>0.24533755094272774</c:v>
                </c:pt>
                <c:pt idx="21">
                  <c:v>0.25201531454221399</c:v>
                </c:pt>
                <c:pt idx="22">
                  <c:v>0.27401569039745105</c:v>
                </c:pt>
                <c:pt idx="23">
                  <c:v>0.2660853006872288</c:v>
                </c:pt>
                <c:pt idx="24">
                  <c:v>0.24760484979902694</c:v>
                </c:pt>
                <c:pt idx="25">
                  <c:v>0.25554022293214385</c:v>
                </c:pt>
                <c:pt idx="26">
                  <c:v>0.22241352304694595</c:v>
                </c:pt>
                <c:pt idx="27">
                  <c:v>0.26495196861047232</c:v>
                </c:pt>
                <c:pt idx="28">
                  <c:v>0.21813664428987925</c:v>
                </c:pt>
                <c:pt idx="29">
                  <c:v>0.25999394734187431</c:v>
                </c:pt>
                <c:pt idx="30">
                  <c:v>0.29962528609912731</c:v>
                </c:pt>
                <c:pt idx="31">
                  <c:v>0.29234231518878034</c:v>
                </c:pt>
                <c:pt idx="32">
                  <c:v>0.27399577020900201</c:v>
                </c:pt>
                <c:pt idx="33">
                  <c:v>0.22125427594070687</c:v>
                </c:pt>
                <c:pt idx="34">
                  <c:v>0.25459933695036224</c:v>
                </c:pt>
                <c:pt idx="35">
                  <c:v>0.30611794806873527</c:v>
                </c:pt>
                <c:pt idx="36">
                  <c:v>0.27980744259699125</c:v>
                </c:pt>
                <c:pt idx="37">
                  <c:v>0.26161407919547514</c:v>
                </c:pt>
                <c:pt idx="38">
                  <c:v>0.27360244341019674</c:v>
                </c:pt>
                <c:pt idx="39">
                  <c:v>0.24611342001245567</c:v>
                </c:pt>
                <c:pt idx="40">
                  <c:v>0.2621033477998943</c:v>
                </c:pt>
                <c:pt idx="41">
                  <c:v>0.30075410515996537</c:v>
                </c:pt>
                <c:pt idx="42">
                  <c:v>0.2824239153360385</c:v>
                </c:pt>
                <c:pt idx="43">
                  <c:v>0.33190244899431415</c:v>
                </c:pt>
                <c:pt idx="44">
                  <c:v>0.33333188207488607</c:v>
                </c:pt>
                <c:pt idx="45">
                  <c:v>0.32831791638041141</c:v>
                </c:pt>
                <c:pt idx="46">
                  <c:v>0.27271694227104332</c:v>
                </c:pt>
                <c:pt idx="47">
                  <c:v>0.29695629459886314</c:v>
                </c:pt>
                <c:pt idx="48">
                  <c:v>0.2660951994499488</c:v>
                </c:pt>
                <c:pt idx="49">
                  <c:v>0.30601665603689382</c:v>
                </c:pt>
                <c:pt idx="50">
                  <c:v>0.31374512625324918</c:v>
                </c:pt>
                <c:pt idx="51">
                  <c:v>0.33233392286277047</c:v>
                </c:pt>
                <c:pt idx="52">
                  <c:v>0.34388172470601602</c:v>
                </c:pt>
                <c:pt idx="53">
                  <c:v>0.29814657380174237</c:v>
                </c:pt>
                <c:pt idx="54">
                  <c:v>0.32479566161876638</c:v>
                </c:pt>
                <c:pt idx="55">
                  <c:v>0.32787630691538011</c:v>
                </c:pt>
                <c:pt idx="56">
                  <c:v>0.29655737249784903</c:v>
                </c:pt>
                <c:pt idx="57">
                  <c:v>0.32308699951848258</c:v>
                </c:pt>
                <c:pt idx="58">
                  <c:v>0.35775595061309329</c:v>
                </c:pt>
                <c:pt idx="59">
                  <c:v>0.35342434287802482</c:v>
                </c:pt>
                <c:pt idx="60">
                  <c:v>0.34590771793559538</c:v>
                </c:pt>
                <c:pt idx="61">
                  <c:v>0.31291528460402451</c:v>
                </c:pt>
                <c:pt idx="62">
                  <c:v>0.30451644214365636</c:v>
                </c:pt>
                <c:pt idx="63">
                  <c:v>0.29894249020139535</c:v>
                </c:pt>
                <c:pt idx="64">
                  <c:v>0.31884613375502846</c:v>
                </c:pt>
                <c:pt idx="65">
                  <c:v>0.31723601078947888</c:v>
                </c:pt>
                <c:pt idx="66">
                  <c:v>0.32319005059819311</c:v>
                </c:pt>
                <c:pt idx="67">
                  <c:v>0.34150938711666395</c:v>
                </c:pt>
                <c:pt idx="68">
                  <c:v>0.36863338702757831</c:v>
                </c:pt>
                <c:pt idx="69">
                  <c:v>0.39090082186907643</c:v>
                </c:pt>
                <c:pt idx="70">
                  <c:v>0.38101403658716987</c:v>
                </c:pt>
                <c:pt idx="71">
                  <c:v>0.34888890765100317</c:v>
                </c:pt>
                <c:pt idx="72">
                  <c:v>0.32419093682751532</c:v>
                </c:pt>
                <c:pt idx="73">
                  <c:v>0.33900199517831986</c:v>
                </c:pt>
                <c:pt idx="74">
                  <c:v>0.36547245801051281</c:v>
                </c:pt>
                <c:pt idx="75">
                  <c:v>0.37346932795271393</c:v>
                </c:pt>
                <c:pt idx="76">
                  <c:v>0.3358290792979331</c:v>
                </c:pt>
                <c:pt idx="77">
                  <c:v>0.33925469799326546</c:v>
                </c:pt>
                <c:pt idx="78">
                  <c:v>0.36285619077033132</c:v>
                </c:pt>
                <c:pt idx="79">
                  <c:v>0.31311190570170394</c:v>
                </c:pt>
                <c:pt idx="80">
                  <c:v>0.35171690279745066</c:v>
                </c:pt>
                <c:pt idx="81">
                  <c:v>0.37624241945360831</c:v>
                </c:pt>
                <c:pt idx="82">
                  <c:v>0.36909961195264751</c:v>
                </c:pt>
                <c:pt idx="83">
                  <c:v>0.36383687400694487</c:v>
                </c:pt>
                <c:pt idx="84">
                  <c:v>0.3275228487772508</c:v>
                </c:pt>
                <c:pt idx="85">
                  <c:v>0.31841787105593888</c:v>
                </c:pt>
                <c:pt idx="86">
                  <c:v>0.33566673304517336</c:v>
                </c:pt>
                <c:pt idx="87">
                  <c:v>0.36736149993778866</c:v>
                </c:pt>
                <c:pt idx="88">
                  <c:v>0.34024681466119877</c:v>
                </c:pt>
                <c:pt idx="89">
                  <c:v>0.31769249049429682</c:v>
                </c:pt>
                <c:pt idx="90">
                  <c:v>0.33047923900872117</c:v>
                </c:pt>
                <c:pt idx="91">
                  <c:v>0.30158863064619085</c:v>
                </c:pt>
                <c:pt idx="92">
                  <c:v>0.34086690540137282</c:v>
                </c:pt>
                <c:pt idx="93">
                  <c:v>0.29882670373247361</c:v>
                </c:pt>
                <c:pt idx="94">
                  <c:v>0.36839556359447279</c:v>
                </c:pt>
                <c:pt idx="95">
                  <c:v>0.33932579773204519</c:v>
                </c:pt>
                <c:pt idx="96">
                  <c:v>0.35677274509105211</c:v>
                </c:pt>
                <c:pt idx="97">
                  <c:v>0.35988156159421736</c:v>
                </c:pt>
                <c:pt idx="98">
                  <c:v>0.35449300058238603</c:v>
                </c:pt>
                <c:pt idx="99">
                  <c:v>0.30402406892858114</c:v>
                </c:pt>
                <c:pt idx="100">
                  <c:v>0.37180765946454147</c:v>
                </c:pt>
                <c:pt idx="101">
                  <c:v>0.36113065631444935</c:v>
                </c:pt>
                <c:pt idx="102">
                  <c:v>0.34591548277482637</c:v>
                </c:pt>
                <c:pt idx="103">
                  <c:v>0.31750298881148942</c:v>
                </c:pt>
                <c:pt idx="104">
                  <c:v>0.34138374970866747</c:v>
                </c:pt>
                <c:pt idx="105">
                  <c:v>0.35415578922805496</c:v>
                </c:pt>
                <c:pt idx="106">
                  <c:v>0.35272013375598632</c:v>
                </c:pt>
                <c:pt idx="107">
                  <c:v>0.34288783153881736</c:v>
                </c:pt>
                <c:pt idx="108">
                  <c:v>0.3853924370820469</c:v>
                </c:pt>
                <c:pt idx="109">
                  <c:v>0.35842090348326777</c:v>
                </c:pt>
                <c:pt idx="110">
                  <c:v>0.34484630135394378</c:v>
                </c:pt>
                <c:pt idx="111">
                  <c:v>0.38312049330146547</c:v>
                </c:pt>
                <c:pt idx="112">
                  <c:v>0.33444153006311333</c:v>
                </c:pt>
                <c:pt idx="113">
                  <c:v>0.34076047312954738</c:v>
                </c:pt>
                <c:pt idx="114">
                  <c:v>0.35157465480834932</c:v>
                </c:pt>
                <c:pt idx="115">
                  <c:v>0.34067269196468336</c:v>
                </c:pt>
                <c:pt idx="116">
                  <c:v>0.35380337203369738</c:v>
                </c:pt>
                <c:pt idx="117">
                  <c:v>0.35150087225826776</c:v>
                </c:pt>
                <c:pt idx="118">
                  <c:v>0.37223459217894755</c:v>
                </c:pt>
                <c:pt idx="119">
                  <c:v>0.3266208053293051</c:v>
                </c:pt>
                <c:pt idx="120">
                  <c:v>0.32777939877124196</c:v>
                </c:pt>
                <c:pt idx="121">
                  <c:v>0.33867926850279412</c:v>
                </c:pt>
                <c:pt idx="122">
                  <c:v>0.36195412940899385</c:v>
                </c:pt>
                <c:pt idx="123">
                  <c:v>0.38442474808744648</c:v>
                </c:pt>
                <c:pt idx="124">
                  <c:v>0.38970960370985036</c:v>
                </c:pt>
                <c:pt idx="125">
                  <c:v>0.41781121476577388</c:v>
                </c:pt>
                <c:pt idx="126">
                  <c:v>0.3692595041059013</c:v>
                </c:pt>
                <c:pt idx="127">
                  <c:v>0.37391664124466295</c:v>
                </c:pt>
                <c:pt idx="128">
                  <c:v>0.3939458176113963</c:v>
                </c:pt>
                <c:pt idx="129">
                  <c:v>0.42648494497611888</c:v>
                </c:pt>
                <c:pt idx="130">
                  <c:v>0.41418241415686352</c:v>
                </c:pt>
                <c:pt idx="131">
                  <c:v>0.38624873242200991</c:v>
                </c:pt>
                <c:pt idx="132">
                  <c:v>0.35364904160501043</c:v>
                </c:pt>
                <c:pt idx="133">
                  <c:v>0.35861036804722873</c:v>
                </c:pt>
                <c:pt idx="134">
                  <c:v>0.34104267886062739</c:v>
                </c:pt>
                <c:pt idx="135">
                  <c:v>0.34288051321590379</c:v>
                </c:pt>
                <c:pt idx="136">
                  <c:v>0.31849650746484393</c:v>
                </c:pt>
                <c:pt idx="137">
                  <c:v>0.30589592086612372</c:v>
                </c:pt>
                <c:pt idx="138">
                  <c:v>0.3263999595643059</c:v>
                </c:pt>
                <c:pt idx="139">
                  <c:v>0.37458241991739188</c:v>
                </c:pt>
                <c:pt idx="140">
                  <c:v>0.39290291917085884</c:v>
                </c:pt>
                <c:pt idx="141">
                  <c:v>0.41649671113557174</c:v>
                </c:pt>
                <c:pt idx="142">
                  <c:v>0.34527123673704657</c:v>
                </c:pt>
                <c:pt idx="143">
                  <c:v>0.37685104125215613</c:v>
                </c:pt>
                <c:pt idx="144">
                  <c:v>0.38529164649651337</c:v>
                </c:pt>
                <c:pt idx="145">
                  <c:v>0.36753360947203678</c:v>
                </c:pt>
                <c:pt idx="146">
                  <c:v>0.38479987413834332</c:v>
                </c:pt>
                <c:pt idx="147">
                  <c:v>0.37306708327932447</c:v>
                </c:pt>
                <c:pt idx="148">
                  <c:v>0.37256568436002196</c:v>
                </c:pt>
                <c:pt idx="149">
                  <c:v>0.37349206917541</c:v>
                </c:pt>
                <c:pt idx="150">
                  <c:v>0.34543989615272708</c:v>
                </c:pt>
                <c:pt idx="151">
                  <c:v>0.42922285211073802</c:v>
                </c:pt>
                <c:pt idx="152">
                  <c:v>0.31192341941228913</c:v>
                </c:pt>
                <c:pt idx="153">
                  <c:v>0.32288810900082726</c:v>
                </c:pt>
                <c:pt idx="154">
                  <c:v>0.40367597604242056</c:v>
                </c:pt>
                <c:pt idx="155">
                  <c:v>0.35696424915709635</c:v>
                </c:pt>
                <c:pt idx="156">
                  <c:v>0.30619183910938758</c:v>
                </c:pt>
                <c:pt idx="157">
                  <c:v>0.3799839933464137</c:v>
                </c:pt>
                <c:pt idx="158">
                  <c:v>0.3607397996957023</c:v>
                </c:pt>
                <c:pt idx="159">
                  <c:v>0.39295865080982639</c:v>
                </c:pt>
                <c:pt idx="160">
                  <c:v>0.34952204594364744</c:v>
                </c:pt>
                <c:pt idx="161">
                  <c:v>0.33043456935975368</c:v>
                </c:pt>
                <c:pt idx="162">
                  <c:v>0.36010348793535096</c:v>
                </c:pt>
                <c:pt idx="163">
                  <c:v>0.35328300436489485</c:v>
                </c:pt>
                <c:pt idx="164">
                  <c:v>0.38952943693245218</c:v>
                </c:pt>
                <c:pt idx="165">
                  <c:v>0.42712857070173182</c:v>
                </c:pt>
                <c:pt idx="166">
                  <c:v>0.41352121490306248</c:v>
                </c:pt>
                <c:pt idx="167">
                  <c:v>0.33502866915745377</c:v>
                </c:pt>
                <c:pt idx="168">
                  <c:v>0.38242943328869128</c:v>
                </c:pt>
                <c:pt idx="169">
                  <c:v>0.34237628185857066</c:v>
                </c:pt>
                <c:pt idx="170">
                  <c:v>0.36053982914551402</c:v>
                </c:pt>
                <c:pt idx="171">
                  <c:v>0.31930286279061887</c:v>
                </c:pt>
                <c:pt idx="172">
                  <c:v>0.35191282060388718</c:v>
                </c:pt>
                <c:pt idx="173">
                  <c:v>0.35704577906996843</c:v>
                </c:pt>
                <c:pt idx="174">
                  <c:v>0.35802931258018084</c:v>
                </c:pt>
                <c:pt idx="175">
                  <c:v>0.43722784266644282</c:v>
                </c:pt>
                <c:pt idx="176">
                  <c:v>0.44196198638870698</c:v>
                </c:pt>
                <c:pt idx="177">
                  <c:v>0.39591885040897296</c:v>
                </c:pt>
                <c:pt idx="178">
                  <c:v>0.36042393420679031</c:v>
                </c:pt>
                <c:pt idx="179">
                  <c:v>0.35842679928557447</c:v>
                </c:pt>
                <c:pt idx="180">
                  <c:v>0.45949577673026881</c:v>
                </c:pt>
                <c:pt idx="181">
                  <c:v>0.44929969355020299</c:v>
                </c:pt>
                <c:pt idx="182">
                  <c:v>0.46919838289118004</c:v>
                </c:pt>
                <c:pt idx="183">
                  <c:v>0.37198636093410042</c:v>
                </c:pt>
                <c:pt idx="184">
                  <c:v>0.39996180182882646</c:v>
                </c:pt>
                <c:pt idx="185">
                  <c:v>0.38810334560885285</c:v>
                </c:pt>
                <c:pt idx="186">
                  <c:v>0.41586916707509042</c:v>
                </c:pt>
                <c:pt idx="187">
                  <c:v>0.40835208420731528</c:v>
                </c:pt>
                <c:pt idx="188">
                  <c:v>0.32123699506991316</c:v>
                </c:pt>
                <c:pt idx="189">
                  <c:v>0.33597827570465322</c:v>
                </c:pt>
                <c:pt idx="190">
                  <c:v>0.31894770808353468</c:v>
                </c:pt>
                <c:pt idx="191">
                  <c:v>0.36804028709748687</c:v>
                </c:pt>
                <c:pt idx="192">
                  <c:v>0.37658158884703796</c:v>
                </c:pt>
                <c:pt idx="193">
                  <c:v>0.40082400412608837</c:v>
                </c:pt>
                <c:pt idx="194">
                  <c:v>0.37958545047078196</c:v>
                </c:pt>
                <c:pt idx="195">
                  <c:v>0.38191163942057732</c:v>
                </c:pt>
                <c:pt idx="196">
                  <c:v>0.3724311724469459</c:v>
                </c:pt>
                <c:pt idx="197">
                  <c:v>0.44441004159475184</c:v>
                </c:pt>
                <c:pt idx="198">
                  <c:v>0.40090969392589865</c:v>
                </c:pt>
                <c:pt idx="199">
                  <c:v>0.31911126075533741</c:v>
                </c:pt>
                <c:pt idx="200">
                  <c:v>0.26890218729427973</c:v>
                </c:pt>
                <c:pt idx="201">
                  <c:v>0.32653701700312299</c:v>
                </c:pt>
                <c:pt idx="202">
                  <c:v>0.30356160739181354</c:v>
                </c:pt>
                <c:pt idx="203">
                  <c:v>0.33791368578327158</c:v>
                </c:pt>
                <c:pt idx="204">
                  <c:v>0.37723936868199354</c:v>
                </c:pt>
                <c:pt idx="205">
                  <c:v>0.39275188553667134</c:v>
                </c:pt>
                <c:pt idx="206">
                  <c:v>0.33950956353755479</c:v>
                </c:pt>
                <c:pt idx="207">
                  <c:v>0.332296882204343</c:v>
                </c:pt>
                <c:pt idx="208">
                  <c:v>0.37494783814126781</c:v>
                </c:pt>
                <c:pt idx="209">
                  <c:v>0.29410061323281173</c:v>
                </c:pt>
                <c:pt idx="210">
                  <c:v>0.32145069769009327</c:v>
                </c:pt>
                <c:pt idx="211">
                  <c:v>0.36903709177665006</c:v>
                </c:pt>
                <c:pt idx="212">
                  <c:v>0.35237372295492753</c:v>
                </c:pt>
                <c:pt idx="213">
                  <c:v>0.34881118950206241</c:v>
                </c:pt>
                <c:pt idx="214">
                  <c:v>0.40472793306958982</c:v>
                </c:pt>
                <c:pt idx="215">
                  <c:v>0.39523074562243432</c:v>
                </c:pt>
                <c:pt idx="216">
                  <c:v>0.41309503750157478</c:v>
                </c:pt>
                <c:pt idx="217">
                  <c:v>0.40342704489423081</c:v>
                </c:pt>
                <c:pt idx="218">
                  <c:v>0.35989414920402746</c:v>
                </c:pt>
                <c:pt idx="219">
                  <c:v>0.30950015935788167</c:v>
                </c:pt>
                <c:pt idx="220">
                  <c:v>0.31237375092985398</c:v>
                </c:pt>
                <c:pt idx="221">
                  <c:v>0.31376681848207782</c:v>
                </c:pt>
                <c:pt idx="222">
                  <c:v>0.40619845771270746</c:v>
                </c:pt>
                <c:pt idx="223">
                  <c:v>0.48306305873594346</c:v>
                </c:pt>
                <c:pt idx="224">
                  <c:v>0.43216936065609296</c:v>
                </c:pt>
                <c:pt idx="225">
                  <c:v>0.42750358829614082</c:v>
                </c:pt>
                <c:pt idx="226">
                  <c:v>0.45819255260307579</c:v>
                </c:pt>
                <c:pt idx="227">
                  <c:v>0.39280432846103552</c:v>
                </c:pt>
                <c:pt idx="228">
                  <c:v>0.4104033540804729</c:v>
                </c:pt>
                <c:pt idx="229">
                  <c:v>0.48440135908950532</c:v>
                </c:pt>
                <c:pt idx="230">
                  <c:v>0.39426028030279148</c:v>
                </c:pt>
                <c:pt idx="231">
                  <c:v>0.42129336130750505</c:v>
                </c:pt>
                <c:pt idx="232">
                  <c:v>0.41440513048662753</c:v>
                </c:pt>
                <c:pt idx="233">
                  <c:v>0.27630814664449238</c:v>
                </c:pt>
                <c:pt idx="234">
                  <c:v>0.31036272650980745</c:v>
                </c:pt>
                <c:pt idx="235">
                  <c:v>0.34188810451040635</c:v>
                </c:pt>
                <c:pt idx="236">
                  <c:v>0.40521162389328147</c:v>
                </c:pt>
                <c:pt idx="237">
                  <c:v>0.48454304062318343</c:v>
                </c:pt>
                <c:pt idx="238">
                  <c:v>0.41214515134801927</c:v>
                </c:pt>
                <c:pt idx="239">
                  <c:v>0.33288056540170857</c:v>
                </c:pt>
              </c:numCache>
            </c:numRef>
          </c:val>
        </c:ser>
        <c:ser>
          <c:idx val="78"/>
          <c:order val="78"/>
          <c:tx>
            <c:strRef>
              <c:f>ratio_data_2!$A$80</c:f>
              <c:strCache>
                <c:ptCount val="1"/>
                <c:pt idx="0">
                  <c:v>780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ratio_data_2!$B$80:$IG$80</c:f>
              <c:numCache>
                <c:formatCode>General</c:formatCode>
                <c:ptCount val="240"/>
                <c:pt idx="0">
                  <c:v>0.22486988231394001</c:v>
                </c:pt>
                <c:pt idx="1">
                  <c:v>0.27737306003940493</c:v>
                </c:pt>
                <c:pt idx="2">
                  <c:v>0.25391089718169335</c:v>
                </c:pt>
                <c:pt idx="3">
                  <c:v>0.22545116317382741</c:v>
                </c:pt>
                <c:pt idx="4">
                  <c:v>0.25284472470747782</c:v>
                </c:pt>
                <c:pt idx="5">
                  <c:v>0.25670665752320626</c:v>
                </c:pt>
                <c:pt idx="6">
                  <c:v>0.27902872084686497</c:v>
                </c:pt>
                <c:pt idx="7">
                  <c:v>0.26085832277793186</c:v>
                </c:pt>
                <c:pt idx="8">
                  <c:v>0.19863889432895937</c:v>
                </c:pt>
                <c:pt idx="9">
                  <c:v>0.22814738363092207</c:v>
                </c:pt>
                <c:pt idx="10">
                  <c:v>0.23396488106141933</c:v>
                </c:pt>
                <c:pt idx="11">
                  <c:v>0.27349561599463923</c:v>
                </c:pt>
                <c:pt idx="12">
                  <c:v>0.24562642521797451</c:v>
                </c:pt>
                <c:pt idx="13">
                  <c:v>0.22708067003176188</c:v>
                </c:pt>
                <c:pt idx="14">
                  <c:v>0.26663683868984644</c:v>
                </c:pt>
                <c:pt idx="15">
                  <c:v>0.28476383951244288</c:v>
                </c:pt>
                <c:pt idx="16">
                  <c:v>0.25195840671995717</c:v>
                </c:pt>
                <c:pt idx="17">
                  <c:v>0.26908151326053042</c:v>
                </c:pt>
                <c:pt idx="18">
                  <c:v>0.2294221449641804</c:v>
                </c:pt>
                <c:pt idx="19">
                  <c:v>0.2169517626535972</c:v>
                </c:pt>
                <c:pt idx="20">
                  <c:v>0.24086844356520395</c:v>
                </c:pt>
                <c:pt idx="21">
                  <c:v>0.25609014249489176</c:v>
                </c:pt>
                <c:pt idx="22">
                  <c:v>0.22336112089546428</c:v>
                </c:pt>
                <c:pt idx="23">
                  <c:v>0.23954047868976441</c:v>
                </c:pt>
                <c:pt idx="24">
                  <c:v>0.29379455742596733</c:v>
                </c:pt>
                <c:pt idx="25">
                  <c:v>0.23234392528240849</c:v>
                </c:pt>
                <c:pt idx="26">
                  <c:v>0.26885342946841906</c:v>
                </c:pt>
                <c:pt idx="27">
                  <c:v>0.26160866285241302</c:v>
                </c:pt>
                <c:pt idx="28">
                  <c:v>0.2616307443386981</c:v>
                </c:pt>
                <c:pt idx="29">
                  <c:v>0.25457226368808444</c:v>
                </c:pt>
                <c:pt idx="30">
                  <c:v>0.29806373054581531</c:v>
                </c:pt>
                <c:pt idx="31">
                  <c:v>0.29511614409518411</c:v>
                </c:pt>
                <c:pt idx="32">
                  <c:v>0.25326907513300517</c:v>
                </c:pt>
                <c:pt idx="33">
                  <c:v>0.21288212180746602</c:v>
                </c:pt>
                <c:pt idx="34">
                  <c:v>0.2939369392252304</c:v>
                </c:pt>
                <c:pt idx="35">
                  <c:v>0.27954515456297324</c:v>
                </c:pt>
                <c:pt idx="36">
                  <c:v>0.2983373419753978</c:v>
                </c:pt>
                <c:pt idx="37">
                  <c:v>0.26528243010889641</c:v>
                </c:pt>
                <c:pt idx="38">
                  <c:v>0.25762439908383888</c:v>
                </c:pt>
                <c:pt idx="39">
                  <c:v>0.25452171033310628</c:v>
                </c:pt>
                <c:pt idx="40">
                  <c:v>0.25131002370780353</c:v>
                </c:pt>
                <c:pt idx="41">
                  <c:v>0.30352278827068907</c:v>
                </c:pt>
                <c:pt idx="42">
                  <c:v>0.28903704593936841</c:v>
                </c:pt>
                <c:pt idx="43">
                  <c:v>0.29467998454175232</c:v>
                </c:pt>
                <c:pt idx="44">
                  <c:v>0.27656357793567116</c:v>
                </c:pt>
                <c:pt idx="45">
                  <c:v>0.28849571024494514</c:v>
                </c:pt>
                <c:pt idx="46">
                  <c:v>0.33179922807561762</c:v>
                </c:pt>
                <c:pt idx="47">
                  <c:v>0.27140853994813607</c:v>
                </c:pt>
                <c:pt idx="48">
                  <c:v>0.30928136691049252</c:v>
                </c:pt>
                <c:pt idx="49">
                  <c:v>0.30671217358132868</c:v>
                </c:pt>
                <c:pt idx="50">
                  <c:v>0.28136844681694267</c:v>
                </c:pt>
                <c:pt idx="51">
                  <c:v>0.35402151522087527</c:v>
                </c:pt>
                <c:pt idx="52">
                  <c:v>0.29950274782762015</c:v>
                </c:pt>
                <c:pt idx="53">
                  <c:v>0.26134167231433408</c:v>
                </c:pt>
                <c:pt idx="54">
                  <c:v>0.31536833258922786</c:v>
                </c:pt>
                <c:pt idx="55">
                  <c:v>0.31165295216863931</c:v>
                </c:pt>
                <c:pt idx="56">
                  <c:v>0.32634410310173623</c:v>
                </c:pt>
                <c:pt idx="57">
                  <c:v>0.33629849875807782</c:v>
                </c:pt>
                <c:pt idx="58">
                  <c:v>0.30415442123581238</c:v>
                </c:pt>
                <c:pt idx="59">
                  <c:v>0.30955787003684504</c:v>
                </c:pt>
                <c:pt idx="60">
                  <c:v>0.32557462860428654</c:v>
                </c:pt>
                <c:pt idx="61">
                  <c:v>0.2855904058151249</c:v>
                </c:pt>
                <c:pt idx="62">
                  <c:v>0.28987885590432416</c:v>
                </c:pt>
                <c:pt idx="63">
                  <c:v>0.26969418124829281</c:v>
                </c:pt>
                <c:pt idx="64">
                  <c:v>0.26500839281213889</c:v>
                </c:pt>
                <c:pt idx="65">
                  <c:v>0.29607678392698189</c:v>
                </c:pt>
                <c:pt idx="66">
                  <c:v>0.34953428592698382</c:v>
                </c:pt>
                <c:pt idx="67">
                  <c:v>0.35553106187652711</c:v>
                </c:pt>
                <c:pt idx="68">
                  <c:v>0.38125260058253047</c:v>
                </c:pt>
                <c:pt idx="69">
                  <c:v>0.42134787689910463</c:v>
                </c:pt>
                <c:pt idx="70">
                  <c:v>0.34883616026864689</c:v>
                </c:pt>
                <c:pt idx="71">
                  <c:v>0.36577076527888247</c:v>
                </c:pt>
                <c:pt idx="72">
                  <c:v>0.35054614626739627</c:v>
                </c:pt>
                <c:pt idx="73">
                  <c:v>0.30961190873359046</c:v>
                </c:pt>
                <c:pt idx="74">
                  <c:v>0.36253631603350228</c:v>
                </c:pt>
                <c:pt idx="75">
                  <c:v>0.35351642328788768</c:v>
                </c:pt>
                <c:pt idx="76">
                  <c:v>0.3565479421437468</c:v>
                </c:pt>
                <c:pt idx="77">
                  <c:v>0.30717189303235054</c:v>
                </c:pt>
                <c:pt idx="78">
                  <c:v>0.30833191150543138</c:v>
                </c:pt>
                <c:pt idx="79">
                  <c:v>0.33052249511318588</c:v>
                </c:pt>
                <c:pt idx="80">
                  <c:v>0.30210869808039081</c:v>
                </c:pt>
                <c:pt idx="81">
                  <c:v>0.34716850411462191</c:v>
                </c:pt>
                <c:pt idx="82">
                  <c:v>0.35505117761228472</c:v>
                </c:pt>
                <c:pt idx="83">
                  <c:v>0.33742861478742303</c:v>
                </c:pt>
                <c:pt idx="84">
                  <c:v>0.30877448775418487</c:v>
                </c:pt>
                <c:pt idx="85">
                  <c:v>0.35894882684020135</c:v>
                </c:pt>
                <c:pt idx="86">
                  <c:v>0.31771349480968913</c:v>
                </c:pt>
                <c:pt idx="87">
                  <c:v>0.34351966011983842</c:v>
                </c:pt>
                <c:pt idx="88">
                  <c:v>0.31751393139777451</c:v>
                </c:pt>
                <c:pt idx="89">
                  <c:v>0.31310804246755947</c:v>
                </c:pt>
                <c:pt idx="90">
                  <c:v>0.30124605397714682</c:v>
                </c:pt>
                <c:pt idx="91">
                  <c:v>0.32638500708296758</c:v>
                </c:pt>
                <c:pt idx="92">
                  <c:v>0.28102122170096167</c:v>
                </c:pt>
                <c:pt idx="93">
                  <c:v>0.32288220355538289</c:v>
                </c:pt>
                <c:pt idx="94">
                  <c:v>0.34790349070717635</c:v>
                </c:pt>
                <c:pt idx="95">
                  <c:v>0.37499954393377188</c:v>
                </c:pt>
                <c:pt idx="96">
                  <c:v>0.38670209072603484</c:v>
                </c:pt>
                <c:pt idx="97">
                  <c:v>0.33559328681501682</c:v>
                </c:pt>
                <c:pt idx="98">
                  <c:v>0.36629598609763386</c:v>
                </c:pt>
                <c:pt idx="99">
                  <c:v>0.33708744458615297</c:v>
                </c:pt>
                <c:pt idx="100">
                  <c:v>0.3550157538523373</c:v>
                </c:pt>
                <c:pt idx="101">
                  <c:v>0.33338791716782518</c:v>
                </c:pt>
                <c:pt idx="102">
                  <c:v>0.3506157077987298</c:v>
                </c:pt>
                <c:pt idx="103">
                  <c:v>0.36228866435157192</c:v>
                </c:pt>
                <c:pt idx="104">
                  <c:v>0.41481408839570716</c:v>
                </c:pt>
                <c:pt idx="105">
                  <c:v>0.36840619987783252</c:v>
                </c:pt>
                <c:pt idx="106">
                  <c:v>0.35766303681038619</c:v>
                </c:pt>
                <c:pt idx="107">
                  <c:v>0.32128337954180713</c:v>
                </c:pt>
                <c:pt idx="108">
                  <c:v>0.36501510050033364</c:v>
                </c:pt>
                <c:pt idx="109">
                  <c:v>0.35436786834038553</c:v>
                </c:pt>
                <c:pt idx="110">
                  <c:v>0.37485338539313984</c:v>
                </c:pt>
                <c:pt idx="111">
                  <c:v>0.35991876878969603</c:v>
                </c:pt>
                <c:pt idx="112">
                  <c:v>0.38638853316464489</c:v>
                </c:pt>
                <c:pt idx="113">
                  <c:v>0.36532613468837238</c:v>
                </c:pt>
                <c:pt idx="114">
                  <c:v>0.36073037882620795</c:v>
                </c:pt>
                <c:pt idx="115">
                  <c:v>0.36911235041245538</c:v>
                </c:pt>
                <c:pt idx="116">
                  <c:v>0.31486574597787953</c:v>
                </c:pt>
                <c:pt idx="117">
                  <c:v>0.37893810284054824</c:v>
                </c:pt>
                <c:pt idx="118">
                  <c:v>0.3408727013957415</c:v>
                </c:pt>
                <c:pt idx="119">
                  <c:v>0.33090374017673735</c:v>
                </c:pt>
                <c:pt idx="120">
                  <c:v>0.32158125373697982</c:v>
                </c:pt>
                <c:pt idx="121">
                  <c:v>0.35068444815114802</c:v>
                </c:pt>
                <c:pt idx="122">
                  <c:v>0.36771179923410191</c:v>
                </c:pt>
                <c:pt idx="123">
                  <c:v>0.39375564992748063</c:v>
                </c:pt>
                <c:pt idx="124">
                  <c:v>0.36069267322702192</c:v>
                </c:pt>
                <c:pt idx="125">
                  <c:v>0.38718166050589087</c:v>
                </c:pt>
                <c:pt idx="126">
                  <c:v>0.36190869530936293</c:v>
                </c:pt>
                <c:pt idx="127">
                  <c:v>0.38514840311477361</c:v>
                </c:pt>
                <c:pt idx="128">
                  <c:v>0.40154593962429647</c:v>
                </c:pt>
                <c:pt idx="129">
                  <c:v>0.40842653310496946</c:v>
                </c:pt>
                <c:pt idx="130">
                  <c:v>0.41881613815905167</c:v>
                </c:pt>
                <c:pt idx="131">
                  <c:v>0.38985344599947308</c:v>
                </c:pt>
                <c:pt idx="132">
                  <c:v>0.40393511697153839</c:v>
                </c:pt>
                <c:pt idx="133">
                  <c:v>0.33743493785142914</c:v>
                </c:pt>
                <c:pt idx="134">
                  <c:v>0.32228457918691766</c:v>
                </c:pt>
                <c:pt idx="135">
                  <c:v>0.3101413954137448</c:v>
                </c:pt>
                <c:pt idx="136">
                  <c:v>0.32780338873387604</c:v>
                </c:pt>
                <c:pt idx="137">
                  <c:v>0.38046050048560814</c:v>
                </c:pt>
                <c:pt idx="138">
                  <c:v>0.3647536001118899</c:v>
                </c:pt>
                <c:pt idx="139">
                  <c:v>0.34071560859383371</c:v>
                </c:pt>
                <c:pt idx="140">
                  <c:v>0.35725273200881641</c:v>
                </c:pt>
                <c:pt idx="141">
                  <c:v>0.3197955075227803</c:v>
                </c:pt>
                <c:pt idx="142">
                  <c:v>0.35192701388961894</c:v>
                </c:pt>
                <c:pt idx="143">
                  <c:v>0.35568561872909732</c:v>
                </c:pt>
                <c:pt idx="144">
                  <c:v>0.37230899480088259</c:v>
                </c:pt>
                <c:pt idx="145">
                  <c:v>0.38208748971976336</c:v>
                </c:pt>
                <c:pt idx="146">
                  <c:v>0.38356095301202786</c:v>
                </c:pt>
                <c:pt idx="147">
                  <c:v>0.41942911060901766</c:v>
                </c:pt>
                <c:pt idx="148">
                  <c:v>0.40382105765349185</c:v>
                </c:pt>
                <c:pt idx="149">
                  <c:v>0.43211562676225046</c:v>
                </c:pt>
                <c:pt idx="150">
                  <c:v>0.38448409798869509</c:v>
                </c:pt>
                <c:pt idx="151">
                  <c:v>0.42677510462052443</c:v>
                </c:pt>
                <c:pt idx="152">
                  <c:v>0.28461844103764766</c:v>
                </c:pt>
                <c:pt idx="153">
                  <c:v>0.31717183782135738</c:v>
                </c:pt>
                <c:pt idx="154">
                  <c:v>0.36635601914283317</c:v>
                </c:pt>
                <c:pt idx="155">
                  <c:v>0.35776890308839232</c:v>
                </c:pt>
                <c:pt idx="156">
                  <c:v>0.3927625566666208</c:v>
                </c:pt>
                <c:pt idx="157">
                  <c:v>0.40338633134310187</c:v>
                </c:pt>
                <c:pt idx="158">
                  <c:v>0.37988312042473782</c:v>
                </c:pt>
                <c:pt idx="159">
                  <c:v>0.37407339200968698</c:v>
                </c:pt>
                <c:pt idx="160">
                  <c:v>0.31240141023857032</c:v>
                </c:pt>
                <c:pt idx="161">
                  <c:v>0.34952093250335681</c:v>
                </c:pt>
                <c:pt idx="162">
                  <c:v>0.38498645270839782</c:v>
                </c:pt>
                <c:pt idx="163">
                  <c:v>0.30718745209449788</c:v>
                </c:pt>
                <c:pt idx="164">
                  <c:v>0.38023814289704738</c:v>
                </c:pt>
                <c:pt idx="165">
                  <c:v>0.39595777685635808</c:v>
                </c:pt>
                <c:pt idx="166">
                  <c:v>0.46007433395632918</c:v>
                </c:pt>
                <c:pt idx="167">
                  <c:v>0.34942199441472832</c:v>
                </c:pt>
                <c:pt idx="168">
                  <c:v>0.37806762958963347</c:v>
                </c:pt>
                <c:pt idx="169">
                  <c:v>0.40798672012711662</c:v>
                </c:pt>
                <c:pt idx="170">
                  <c:v>0.42994264309961472</c:v>
                </c:pt>
                <c:pt idx="171">
                  <c:v>0.44908464970904416</c:v>
                </c:pt>
                <c:pt idx="172">
                  <c:v>0.4452720251927898</c:v>
                </c:pt>
                <c:pt idx="173">
                  <c:v>0.39039063487280296</c:v>
                </c:pt>
                <c:pt idx="174">
                  <c:v>0.3587055977822679</c:v>
                </c:pt>
                <c:pt idx="175">
                  <c:v>0.42906731892120531</c:v>
                </c:pt>
                <c:pt idx="176">
                  <c:v>0.43451651536175462</c:v>
                </c:pt>
                <c:pt idx="177">
                  <c:v>0.42320203917043908</c:v>
                </c:pt>
                <c:pt idx="178">
                  <c:v>0.40632868276354617</c:v>
                </c:pt>
                <c:pt idx="179">
                  <c:v>0.36005684629098988</c:v>
                </c:pt>
                <c:pt idx="180">
                  <c:v>0.43850279005725168</c:v>
                </c:pt>
                <c:pt idx="181">
                  <c:v>0.44107002418997138</c:v>
                </c:pt>
                <c:pt idx="182">
                  <c:v>0.35223571000774206</c:v>
                </c:pt>
                <c:pt idx="183">
                  <c:v>0.34589383382665023</c:v>
                </c:pt>
                <c:pt idx="184">
                  <c:v>0.34776743463336773</c:v>
                </c:pt>
                <c:pt idx="185">
                  <c:v>0.37757000656629347</c:v>
                </c:pt>
                <c:pt idx="186">
                  <c:v>0.38067433719668764</c:v>
                </c:pt>
                <c:pt idx="187">
                  <c:v>0.35923538357653823</c:v>
                </c:pt>
                <c:pt idx="188">
                  <c:v>0.36485850251533236</c:v>
                </c:pt>
                <c:pt idx="189">
                  <c:v>0.3747770381229123</c:v>
                </c:pt>
                <c:pt idx="190">
                  <c:v>0.36437558143884435</c:v>
                </c:pt>
                <c:pt idx="191">
                  <c:v>0.31102172464679551</c:v>
                </c:pt>
                <c:pt idx="192">
                  <c:v>0.31551257840510188</c:v>
                </c:pt>
                <c:pt idx="193">
                  <c:v>0.43523659710442297</c:v>
                </c:pt>
                <c:pt idx="194">
                  <c:v>0.38780434746626441</c:v>
                </c:pt>
                <c:pt idx="195">
                  <c:v>0.39099069304829287</c:v>
                </c:pt>
                <c:pt idx="196">
                  <c:v>0.39161501410328481</c:v>
                </c:pt>
                <c:pt idx="197">
                  <c:v>0.41985538546775347</c:v>
                </c:pt>
                <c:pt idx="198">
                  <c:v>0.35428164430307757</c:v>
                </c:pt>
                <c:pt idx="199">
                  <c:v>0.37819890380618398</c:v>
                </c:pt>
                <c:pt idx="200">
                  <c:v>0.3958022262726551</c:v>
                </c:pt>
                <c:pt idx="201">
                  <c:v>0.32580208262266036</c:v>
                </c:pt>
                <c:pt idx="202">
                  <c:v>0.30999674493615637</c:v>
                </c:pt>
                <c:pt idx="203">
                  <c:v>0.33899749554286368</c:v>
                </c:pt>
                <c:pt idx="204">
                  <c:v>0.36812372706890334</c:v>
                </c:pt>
                <c:pt idx="205">
                  <c:v>0.42695987959110032</c:v>
                </c:pt>
                <c:pt idx="206">
                  <c:v>0.40166249429468548</c:v>
                </c:pt>
                <c:pt idx="207">
                  <c:v>0.41190540806606962</c:v>
                </c:pt>
                <c:pt idx="208">
                  <c:v>0.38850007638695094</c:v>
                </c:pt>
                <c:pt idx="209">
                  <c:v>0.38113364596609095</c:v>
                </c:pt>
                <c:pt idx="210">
                  <c:v>0.38670270173385796</c:v>
                </c:pt>
                <c:pt idx="211">
                  <c:v>0.31604684746750805</c:v>
                </c:pt>
                <c:pt idx="212">
                  <c:v>0.34057242729383763</c:v>
                </c:pt>
                <c:pt idx="213">
                  <c:v>0.3238790427162338</c:v>
                </c:pt>
                <c:pt idx="214">
                  <c:v>0.37678385457119279</c:v>
                </c:pt>
                <c:pt idx="215">
                  <c:v>0.38405635449906322</c:v>
                </c:pt>
                <c:pt idx="216">
                  <c:v>0.35204150146869195</c:v>
                </c:pt>
                <c:pt idx="217">
                  <c:v>0.32888216889474564</c:v>
                </c:pt>
                <c:pt idx="218">
                  <c:v>0.32600321144977212</c:v>
                </c:pt>
                <c:pt idx="219">
                  <c:v>0.37219588485411281</c:v>
                </c:pt>
                <c:pt idx="220">
                  <c:v>0.37671880207770625</c:v>
                </c:pt>
                <c:pt idx="221">
                  <c:v>0.27930396964313892</c:v>
                </c:pt>
                <c:pt idx="222">
                  <c:v>0.36018344501039395</c:v>
                </c:pt>
                <c:pt idx="223">
                  <c:v>0.41493497665025553</c:v>
                </c:pt>
                <c:pt idx="224">
                  <c:v>0.41435053601165001</c:v>
                </c:pt>
                <c:pt idx="225">
                  <c:v>0.39616695855397888</c:v>
                </c:pt>
                <c:pt idx="226">
                  <c:v>0.42096714077332609</c:v>
                </c:pt>
                <c:pt idx="227">
                  <c:v>0.43436816114795901</c:v>
                </c:pt>
                <c:pt idx="228">
                  <c:v>0.43475363989002047</c:v>
                </c:pt>
                <c:pt idx="229">
                  <c:v>0.44779352921843929</c:v>
                </c:pt>
                <c:pt idx="230">
                  <c:v>0.42092255989481847</c:v>
                </c:pt>
                <c:pt idx="231">
                  <c:v>0.45779419826808693</c:v>
                </c:pt>
                <c:pt idx="232">
                  <c:v>0.39892778541227142</c:v>
                </c:pt>
                <c:pt idx="233">
                  <c:v>0.3306415326686718</c:v>
                </c:pt>
                <c:pt idx="234">
                  <c:v>0.30491873919953816</c:v>
                </c:pt>
                <c:pt idx="235">
                  <c:v>0.33926176832239113</c:v>
                </c:pt>
                <c:pt idx="236">
                  <c:v>0.39208802281884253</c:v>
                </c:pt>
                <c:pt idx="237">
                  <c:v>0.43830490466211686</c:v>
                </c:pt>
                <c:pt idx="238">
                  <c:v>0.33204226603787107</c:v>
                </c:pt>
                <c:pt idx="239">
                  <c:v>0.32786622351213646</c:v>
                </c:pt>
              </c:numCache>
            </c:numRef>
          </c:val>
        </c:ser>
        <c:ser>
          <c:idx val="79"/>
          <c:order val="79"/>
          <c:tx>
            <c:strRef>
              <c:f>ratio_data_2!$A$81</c:f>
              <c:strCache>
                <c:ptCount val="1"/>
                <c:pt idx="0">
                  <c:v>790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ratio_data_2!$B$81:$IG$81</c:f>
              <c:numCache>
                <c:formatCode>General</c:formatCode>
                <c:ptCount val="240"/>
                <c:pt idx="0">
                  <c:v>0.24287421328137201</c:v>
                </c:pt>
                <c:pt idx="1">
                  <c:v>0.28993522987046028</c:v>
                </c:pt>
                <c:pt idx="2">
                  <c:v>0.25392858673753732</c:v>
                </c:pt>
                <c:pt idx="3">
                  <c:v>0.25565347534022487</c:v>
                </c:pt>
                <c:pt idx="4">
                  <c:v>0.27607649504495518</c:v>
                </c:pt>
                <c:pt idx="5">
                  <c:v>0.24683353478833667</c:v>
                </c:pt>
                <c:pt idx="6">
                  <c:v>0.22484871674957133</c:v>
                </c:pt>
                <c:pt idx="7">
                  <c:v>0.25076351063975744</c:v>
                </c:pt>
                <c:pt idx="8">
                  <c:v>0.22630636303214746</c:v>
                </c:pt>
                <c:pt idx="9">
                  <c:v>0.27751384163369386</c:v>
                </c:pt>
                <c:pt idx="10">
                  <c:v>0.26953648680770148</c:v>
                </c:pt>
                <c:pt idx="11">
                  <c:v>0.20114530293991148</c:v>
                </c:pt>
                <c:pt idx="12">
                  <c:v>0.21777470709587021</c:v>
                </c:pt>
                <c:pt idx="13">
                  <c:v>0.21099719166705624</c:v>
                </c:pt>
                <c:pt idx="14">
                  <c:v>0.26678252301379485</c:v>
                </c:pt>
                <c:pt idx="15">
                  <c:v>0.28249852316907387</c:v>
                </c:pt>
                <c:pt idx="16">
                  <c:v>0.27670629649309225</c:v>
                </c:pt>
                <c:pt idx="17">
                  <c:v>0.22382891511392711</c:v>
                </c:pt>
                <c:pt idx="18">
                  <c:v>0.26118856858586736</c:v>
                </c:pt>
                <c:pt idx="19">
                  <c:v>0.27177077056095628</c:v>
                </c:pt>
                <c:pt idx="20">
                  <c:v>0.24566583775528211</c:v>
                </c:pt>
                <c:pt idx="21">
                  <c:v>0.25760298410638977</c:v>
                </c:pt>
                <c:pt idx="22">
                  <c:v>0.23096764999287467</c:v>
                </c:pt>
                <c:pt idx="23">
                  <c:v>0.23854928634449504</c:v>
                </c:pt>
                <c:pt idx="24">
                  <c:v>0.27069196060995332</c:v>
                </c:pt>
                <c:pt idx="25">
                  <c:v>0.28195974576271182</c:v>
                </c:pt>
                <c:pt idx="26">
                  <c:v>0.26420451924534288</c:v>
                </c:pt>
                <c:pt idx="27">
                  <c:v>0.29084854319338332</c:v>
                </c:pt>
                <c:pt idx="28">
                  <c:v>0.31405593798615289</c:v>
                </c:pt>
                <c:pt idx="29">
                  <c:v>0.29237187598861236</c:v>
                </c:pt>
                <c:pt idx="30">
                  <c:v>0.29150912719412908</c:v>
                </c:pt>
                <c:pt idx="31">
                  <c:v>0.27065209896509146</c:v>
                </c:pt>
                <c:pt idx="32">
                  <c:v>0.30238506411389654</c:v>
                </c:pt>
                <c:pt idx="33">
                  <c:v>0.24662122013490306</c:v>
                </c:pt>
                <c:pt idx="34">
                  <c:v>0.2661544909451028</c:v>
                </c:pt>
                <c:pt idx="35">
                  <c:v>0.28743737805199593</c:v>
                </c:pt>
                <c:pt idx="36">
                  <c:v>0.2784649354327875</c:v>
                </c:pt>
                <c:pt idx="37">
                  <c:v>0.23331203516753177</c:v>
                </c:pt>
                <c:pt idx="38">
                  <c:v>0.21739906517978741</c:v>
                </c:pt>
                <c:pt idx="39">
                  <c:v>0.26519661889011376</c:v>
                </c:pt>
                <c:pt idx="40">
                  <c:v>0.23490245676162808</c:v>
                </c:pt>
                <c:pt idx="41">
                  <c:v>0.24024944703858467</c:v>
                </c:pt>
                <c:pt idx="42">
                  <c:v>0.28697362052274938</c:v>
                </c:pt>
                <c:pt idx="43">
                  <c:v>0.25909349626549266</c:v>
                </c:pt>
                <c:pt idx="44">
                  <c:v>0.29457001659552834</c:v>
                </c:pt>
                <c:pt idx="45">
                  <c:v>0.31600617483065402</c:v>
                </c:pt>
                <c:pt idx="46">
                  <c:v>0.26338078881643301</c:v>
                </c:pt>
                <c:pt idx="47">
                  <c:v>0.29126527426701032</c:v>
                </c:pt>
                <c:pt idx="48">
                  <c:v>0.27593314261257379</c:v>
                </c:pt>
                <c:pt idx="49">
                  <c:v>0.27351583020703851</c:v>
                </c:pt>
                <c:pt idx="50">
                  <c:v>0.28289052257754038</c:v>
                </c:pt>
                <c:pt idx="51">
                  <c:v>0.29032228803158888</c:v>
                </c:pt>
                <c:pt idx="52">
                  <c:v>0.31999534803210944</c:v>
                </c:pt>
                <c:pt idx="53">
                  <c:v>0.31704912301784643</c:v>
                </c:pt>
                <c:pt idx="54">
                  <c:v>0.33302692398088585</c:v>
                </c:pt>
                <c:pt idx="55">
                  <c:v>0.32632428157131643</c:v>
                </c:pt>
                <c:pt idx="56">
                  <c:v>0.34165563840203123</c:v>
                </c:pt>
                <c:pt idx="57">
                  <c:v>0.32990737317519236</c:v>
                </c:pt>
                <c:pt idx="58">
                  <c:v>0.29927122305949355</c:v>
                </c:pt>
                <c:pt idx="59">
                  <c:v>0.29630411495754494</c:v>
                </c:pt>
                <c:pt idx="60">
                  <c:v>0.32882918258750887</c:v>
                </c:pt>
                <c:pt idx="61">
                  <c:v>0.31318050606103098</c:v>
                </c:pt>
                <c:pt idx="62">
                  <c:v>0.31621087822572547</c:v>
                </c:pt>
                <c:pt idx="63">
                  <c:v>0.28150273316809832</c:v>
                </c:pt>
                <c:pt idx="64">
                  <c:v>0.30405575828486286</c:v>
                </c:pt>
                <c:pt idx="65">
                  <c:v>0.29405493458268639</c:v>
                </c:pt>
                <c:pt idx="66">
                  <c:v>0.33132020086320768</c:v>
                </c:pt>
                <c:pt idx="67">
                  <c:v>0.35808940724062127</c:v>
                </c:pt>
                <c:pt idx="68">
                  <c:v>0.4000768245838674</c:v>
                </c:pt>
                <c:pt idx="69">
                  <c:v>0.36592837381496518</c:v>
                </c:pt>
                <c:pt idx="70">
                  <c:v>0.35706834435661688</c:v>
                </c:pt>
                <c:pt idx="71">
                  <c:v>0.33890883329566751</c:v>
                </c:pt>
                <c:pt idx="72">
                  <c:v>0.31379177032206085</c:v>
                </c:pt>
                <c:pt idx="73">
                  <c:v>0.30384929401594535</c:v>
                </c:pt>
                <c:pt idx="74">
                  <c:v>0.33141813005456838</c:v>
                </c:pt>
                <c:pt idx="75">
                  <c:v>0.33074490498681741</c:v>
                </c:pt>
                <c:pt idx="76">
                  <c:v>0.32517034614336338</c:v>
                </c:pt>
                <c:pt idx="77">
                  <c:v>0.32613792413171855</c:v>
                </c:pt>
                <c:pt idx="78">
                  <c:v>0.31677784274650661</c:v>
                </c:pt>
                <c:pt idx="79">
                  <c:v>0.30522180033699081</c:v>
                </c:pt>
                <c:pt idx="80">
                  <c:v>0.34646038387776878</c:v>
                </c:pt>
                <c:pt idx="81">
                  <c:v>0.36239469585144596</c:v>
                </c:pt>
                <c:pt idx="82">
                  <c:v>0.34700883153504292</c:v>
                </c:pt>
                <c:pt idx="83">
                  <c:v>0.32417447787242543</c:v>
                </c:pt>
                <c:pt idx="84">
                  <c:v>0.31215088920714568</c:v>
                </c:pt>
                <c:pt idx="85">
                  <c:v>0.36768448447488139</c:v>
                </c:pt>
                <c:pt idx="86">
                  <c:v>0.36799365667360551</c:v>
                </c:pt>
                <c:pt idx="87">
                  <c:v>0.34382376208850696</c:v>
                </c:pt>
                <c:pt idx="88">
                  <c:v>0.32417079271701005</c:v>
                </c:pt>
                <c:pt idx="89">
                  <c:v>0.33093010969887288</c:v>
                </c:pt>
                <c:pt idx="90">
                  <c:v>0.32595262102571465</c:v>
                </c:pt>
                <c:pt idx="91">
                  <c:v>0.32300556239269046</c:v>
                </c:pt>
                <c:pt idx="92">
                  <c:v>0.31466559163352881</c:v>
                </c:pt>
                <c:pt idx="93">
                  <c:v>0.35073671159763231</c:v>
                </c:pt>
                <c:pt idx="94">
                  <c:v>0.33272583578173992</c:v>
                </c:pt>
                <c:pt idx="95">
                  <c:v>0.36876167550081307</c:v>
                </c:pt>
                <c:pt idx="96">
                  <c:v>0.37388658611870651</c:v>
                </c:pt>
                <c:pt idx="97">
                  <c:v>0.34174696798026954</c:v>
                </c:pt>
                <c:pt idx="98">
                  <c:v>0.34506746195720622</c:v>
                </c:pt>
                <c:pt idx="99">
                  <c:v>0.31243704689082835</c:v>
                </c:pt>
                <c:pt idx="100">
                  <c:v>0.30147449498101242</c:v>
                </c:pt>
                <c:pt idx="101">
                  <c:v>0.32743877411410677</c:v>
                </c:pt>
                <c:pt idx="102">
                  <c:v>0.36576149142561482</c:v>
                </c:pt>
                <c:pt idx="103">
                  <c:v>0.32898305499522851</c:v>
                </c:pt>
                <c:pt idx="104">
                  <c:v>0.32310926514775923</c:v>
                </c:pt>
                <c:pt idx="105">
                  <c:v>0.31047811334919984</c:v>
                </c:pt>
                <c:pt idx="106">
                  <c:v>0.36008057672867427</c:v>
                </c:pt>
                <c:pt idx="107">
                  <c:v>0.36862166752878989</c:v>
                </c:pt>
                <c:pt idx="108">
                  <c:v>0.35080821991583228</c:v>
                </c:pt>
                <c:pt idx="109">
                  <c:v>0.34658604134488941</c:v>
                </c:pt>
                <c:pt idx="110">
                  <c:v>0.41395822293049533</c:v>
                </c:pt>
                <c:pt idx="111">
                  <c:v>0.34980282807541596</c:v>
                </c:pt>
                <c:pt idx="112">
                  <c:v>0.37017718424732932</c:v>
                </c:pt>
                <c:pt idx="113">
                  <c:v>0.39983354990166176</c:v>
                </c:pt>
                <c:pt idx="114">
                  <c:v>0.35694512567142395</c:v>
                </c:pt>
                <c:pt idx="115">
                  <c:v>0.35657555600141977</c:v>
                </c:pt>
                <c:pt idx="116">
                  <c:v>0.32279166472714882</c:v>
                </c:pt>
                <c:pt idx="117">
                  <c:v>0.3601610909557903</c:v>
                </c:pt>
                <c:pt idx="118">
                  <c:v>0.35498014783695042</c:v>
                </c:pt>
                <c:pt idx="119">
                  <c:v>0.34417114510128149</c:v>
                </c:pt>
                <c:pt idx="120">
                  <c:v>0.35068377940681794</c:v>
                </c:pt>
                <c:pt idx="121">
                  <c:v>0.3031686746011813</c:v>
                </c:pt>
                <c:pt idx="122">
                  <c:v>0.36007304501338216</c:v>
                </c:pt>
                <c:pt idx="123">
                  <c:v>0.37176886773294926</c:v>
                </c:pt>
                <c:pt idx="124">
                  <c:v>0.35113886443661985</c:v>
                </c:pt>
                <c:pt idx="125">
                  <c:v>0.35042279902630508</c:v>
                </c:pt>
                <c:pt idx="126">
                  <c:v>0.34983955602750022</c:v>
                </c:pt>
                <c:pt idx="127">
                  <c:v>0.39176791756382712</c:v>
                </c:pt>
                <c:pt idx="128">
                  <c:v>0.43160087444886963</c:v>
                </c:pt>
                <c:pt idx="129">
                  <c:v>0.42277422966790462</c:v>
                </c:pt>
                <c:pt idx="130">
                  <c:v>0.39164423845527685</c:v>
                </c:pt>
                <c:pt idx="131">
                  <c:v>0.38488786952089843</c:v>
                </c:pt>
                <c:pt idx="132">
                  <c:v>0.3664843839767144</c:v>
                </c:pt>
                <c:pt idx="133">
                  <c:v>0.31074680568144758</c:v>
                </c:pt>
                <c:pt idx="134">
                  <c:v>0.39694019537993047</c:v>
                </c:pt>
                <c:pt idx="135">
                  <c:v>0.34668756948393631</c:v>
                </c:pt>
                <c:pt idx="136">
                  <c:v>0.35772092638715292</c:v>
                </c:pt>
                <c:pt idx="137">
                  <c:v>0.35336625471844524</c:v>
                </c:pt>
                <c:pt idx="138">
                  <c:v>0.3669206218470103</c:v>
                </c:pt>
                <c:pt idx="139">
                  <c:v>0.38978864540680958</c:v>
                </c:pt>
                <c:pt idx="140">
                  <c:v>0.37268811407611768</c:v>
                </c:pt>
                <c:pt idx="141">
                  <c:v>0.35760792013207182</c:v>
                </c:pt>
                <c:pt idx="142">
                  <c:v>0.3711201942828033</c:v>
                </c:pt>
                <c:pt idx="143">
                  <c:v>0.38958303443805031</c:v>
                </c:pt>
                <c:pt idx="144">
                  <c:v>0.32091293475305216</c:v>
                </c:pt>
                <c:pt idx="145">
                  <c:v>0.30372843508787106</c:v>
                </c:pt>
                <c:pt idx="146">
                  <c:v>0.34639297871467928</c:v>
                </c:pt>
                <c:pt idx="147">
                  <c:v>0.39726723095526056</c:v>
                </c:pt>
                <c:pt idx="148">
                  <c:v>0.39434432847009981</c:v>
                </c:pt>
                <c:pt idx="149">
                  <c:v>0.41896534717321882</c:v>
                </c:pt>
                <c:pt idx="150">
                  <c:v>0.44099196563519216</c:v>
                </c:pt>
                <c:pt idx="151">
                  <c:v>0.40236828541726816</c:v>
                </c:pt>
                <c:pt idx="152">
                  <c:v>0.37889400681394875</c:v>
                </c:pt>
                <c:pt idx="153">
                  <c:v>0.33914073424749097</c:v>
                </c:pt>
                <c:pt idx="154">
                  <c:v>0.33857080983876192</c:v>
                </c:pt>
                <c:pt idx="155">
                  <c:v>0.39611401035730787</c:v>
                </c:pt>
                <c:pt idx="156">
                  <c:v>0.38721701047576618</c:v>
                </c:pt>
                <c:pt idx="157">
                  <c:v>0.3429438480891463</c:v>
                </c:pt>
                <c:pt idx="158">
                  <c:v>0.34979812121900838</c:v>
                </c:pt>
                <c:pt idx="159">
                  <c:v>0.40072077429409297</c:v>
                </c:pt>
                <c:pt idx="160">
                  <c:v>0.31655835494232282</c:v>
                </c:pt>
                <c:pt idx="161">
                  <c:v>0.3282053576850914</c:v>
                </c:pt>
                <c:pt idx="162">
                  <c:v>0.38336025356491205</c:v>
                </c:pt>
                <c:pt idx="163">
                  <c:v>0.31741511330429739</c:v>
                </c:pt>
                <c:pt idx="164">
                  <c:v>0.30794899110164303</c:v>
                </c:pt>
                <c:pt idx="165">
                  <c:v>0.35052335237438131</c:v>
                </c:pt>
                <c:pt idx="166">
                  <c:v>0.39610500098901097</c:v>
                </c:pt>
                <c:pt idx="167">
                  <c:v>0.31374749725050088</c:v>
                </c:pt>
                <c:pt idx="168">
                  <c:v>0.36503819057398434</c:v>
                </c:pt>
                <c:pt idx="169">
                  <c:v>0.43398563261321532</c:v>
                </c:pt>
                <c:pt idx="170">
                  <c:v>0.43385165552955396</c:v>
                </c:pt>
                <c:pt idx="171">
                  <c:v>0.3662271877565193</c:v>
                </c:pt>
                <c:pt idx="172">
                  <c:v>0.43331826267329865</c:v>
                </c:pt>
                <c:pt idx="173">
                  <c:v>0.36734904991995043</c:v>
                </c:pt>
                <c:pt idx="174">
                  <c:v>0.330277594878577</c:v>
                </c:pt>
                <c:pt idx="175">
                  <c:v>0.36257542148291838</c:v>
                </c:pt>
                <c:pt idx="176">
                  <c:v>0.42448281097546026</c:v>
                </c:pt>
                <c:pt idx="177">
                  <c:v>0.37684609536656444</c:v>
                </c:pt>
                <c:pt idx="178">
                  <c:v>0.41252020702158632</c:v>
                </c:pt>
                <c:pt idx="179">
                  <c:v>0.39946184035724186</c:v>
                </c:pt>
                <c:pt idx="180">
                  <c:v>0.42342903289106248</c:v>
                </c:pt>
                <c:pt idx="181">
                  <c:v>0.45644504282281728</c:v>
                </c:pt>
                <c:pt idx="182">
                  <c:v>0.35956305069524702</c:v>
                </c:pt>
                <c:pt idx="183">
                  <c:v>0.31325176059995491</c:v>
                </c:pt>
                <c:pt idx="184">
                  <c:v>0.359900763234478</c:v>
                </c:pt>
                <c:pt idx="185">
                  <c:v>0.34682603956718494</c:v>
                </c:pt>
                <c:pt idx="186">
                  <c:v>0.34124921196838176</c:v>
                </c:pt>
                <c:pt idx="187">
                  <c:v>0.45238361528313437</c:v>
                </c:pt>
                <c:pt idx="188">
                  <c:v>0.39182959765337616</c:v>
                </c:pt>
                <c:pt idx="189">
                  <c:v>0.37715141138231334</c:v>
                </c:pt>
                <c:pt idx="190">
                  <c:v>0.36343309462084539</c:v>
                </c:pt>
                <c:pt idx="191">
                  <c:v>0.34625515392631978</c:v>
                </c:pt>
                <c:pt idx="192">
                  <c:v>0.39245392920150396</c:v>
                </c:pt>
                <c:pt idx="193">
                  <c:v>0.40794200048458384</c:v>
                </c:pt>
                <c:pt idx="194">
                  <c:v>0.44670333942626073</c:v>
                </c:pt>
                <c:pt idx="195">
                  <c:v>0.27906446673367241</c:v>
                </c:pt>
                <c:pt idx="196">
                  <c:v>0.37974029535710058</c:v>
                </c:pt>
                <c:pt idx="197">
                  <c:v>0.33829893569183839</c:v>
                </c:pt>
                <c:pt idx="198">
                  <c:v>0.33277517427034986</c:v>
                </c:pt>
                <c:pt idx="199">
                  <c:v>0.38219655928106738</c:v>
                </c:pt>
                <c:pt idx="200">
                  <c:v>0.43439384020698901</c:v>
                </c:pt>
                <c:pt idx="201">
                  <c:v>0.38734172041985476</c:v>
                </c:pt>
                <c:pt idx="202">
                  <c:v>0.34658145757909647</c:v>
                </c:pt>
                <c:pt idx="203">
                  <c:v>0.33528324431927392</c:v>
                </c:pt>
                <c:pt idx="204">
                  <c:v>0.37835683367981426</c:v>
                </c:pt>
                <c:pt idx="205">
                  <c:v>0.33708638128020785</c:v>
                </c:pt>
                <c:pt idx="206">
                  <c:v>0.34285313534191758</c:v>
                </c:pt>
                <c:pt idx="207">
                  <c:v>0.32943972288234646</c:v>
                </c:pt>
                <c:pt idx="208">
                  <c:v>0.42692619367921963</c:v>
                </c:pt>
                <c:pt idx="209">
                  <c:v>0.38926955362440108</c:v>
                </c:pt>
                <c:pt idx="210">
                  <c:v>0.36634401462999888</c:v>
                </c:pt>
                <c:pt idx="211">
                  <c:v>0.29612517670407101</c:v>
                </c:pt>
                <c:pt idx="212">
                  <c:v>0.26227694395495416</c:v>
                </c:pt>
                <c:pt idx="213">
                  <c:v>0.33045530428486297</c:v>
                </c:pt>
                <c:pt idx="214">
                  <c:v>0.32863050054142812</c:v>
                </c:pt>
                <c:pt idx="215">
                  <c:v>0.36759338050877816</c:v>
                </c:pt>
                <c:pt idx="216">
                  <c:v>0.37487310659046463</c:v>
                </c:pt>
                <c:pt idx="217">
                  <c:v>0.42715283852781932</c:v>
                </c:pt>
                <c:pt idx="218">
                  <c:v>0.36301325943438306</c:v>
                </c:pt>
                <c:pt idx="219">
                  <c:v>0.30770364959554147</c:v>
                </c:pt>
                <c:pt idx="220">
                  <c:v>0.32107682849808938</c:v>
                </c:pt>
                <c:pt idx="221">
                  <c:v>0.46375696260907839</c:v>
                </c:pt>
                <c:pt idx="222">
                  <c:v>0.35140392791356206</c:v>
                </c:pt>
                <c:pt idx="223">
                  <c:v>0.32225017102244291</c:v>
                </c:pt>
                <c:pt idx="224">
                  <c:v>0.39245241121035512</c:v>
                </c:pt>
                <c:pt idx="225">
                  <c:v>0.44445656290237123</c:v>
                </c:pt>
                <c:pt idx="226">
                  <c:v>0.38004987742467644</c:v>
                </c:pt>
                <c:pt idx="227">
                  <c:v>0.43686064973041816</c:v>
                </c:pt>
                <c:pt idx="228">
                  <c:v>0.39100557220418491</c:v>
                </c:pt>
                <c:pt idx="229">
                  <c:v>0.40420982657379279</c:v>
                </c:pt>
                <c:pt idx="230">
                  <c:v>0.40400234826081932</c:v>
                </c:pt>
                <c:pt idx="231">
                  <c:v>0.39905356978774359</c:v>
                </c:pt>
                <c:pt idx="232">
                  <c:v>0.4077811032925609</c:v>
                </c:pt>
                <c:pt idx="233">
                  <c:v>0.43808037501888558</c:v>
                </c:pt>
                <c:pt idx="234">
                  <c:v>0.34131931977674113</c:v>
                </c:pt>
                <c:pt idx="235">
                  <c:v>0.54222618319429017</c:v>
                </c:pt>
                <c:pt idx="236">
                  <c:v>0.45408721900936438</c:v>
                </c:pt>
                <c:pt idx="237">
                  <c:v>0.40621609701605482</c:v>
                </c:pt>
                <c:pt idx="238">
                  <c:v>0.39079526844332169</c:v>
                </c:pt>
                <c:pt idx="239">
                  <c:v>0.40124958556572726</c:v>
                </c:pt>
              </c:numCache>
            </c:numRef>
          </c:val>
        </c:ser>
        <c:ser>
          <c:idx val="80"/>
          <c:order val="80"/>
          <c:tx>
            <c:strRef>
              <c:f>ratio_data_2!$A$82</c:f>
              <c:strCache>
                <c:ptCount val="1"/>
                <c:pt idx="0">
                  <c:v>800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ratio_data_2!$B$82:$IG$82</c:f>
              <c:numCache>
                <c:formatCode>General</c:formatCode>
                <c:ptCount val="240"/>
                <c:pt idx="0">
                  <c:v>0.19970630377599294</c:v>
                </c:pt>
                <c:pt idx="1">
                  <c:v>0.21747404243497617</c:v>
                </c:pt>
                <c:pt idx="2">
                  <c:v>0.22698081887253291</c:v>
                </c:pt>
                <c:pt idx="3">
                  <c:v>0.21206737571180231</c:v>
                </c:pt>
                <c:pt idx="4">
                  <c:v>0.22692414232489871</c:v>
                </c:pt>
                <c:pt idx="5">
                  <c:v>0.23765086718106856</c:v>
                </c:pt>
                <c:pt idx="6">
                  <c:v>0.20073715277303344</c:v>
                </c:pt>
                <c:pt idx="7">
                  <c:v>0.20883524522028271</c:v>
                </c:pt>
                <c:pt idx="8">
                  <c:v>0.26725200331583332</c:v>
                </c:pt>
                <c:pt idx="9">
                  <c:v>0.26273346670957093</c:v>
                </c:pt>
                <c:pt idx="10">
                  <c:v>0.27631851294320114</c:v>
                </c:pt>
                <c:pt idx="11">
                  <c:v>0.24022009517629297</c:v>
                </c:pt>
                <c:pt idx="12">
                  <c:v>0.23410279259327221</c:v>
                </c:pt>
                <c:pt idx="13">
                  <c:v>0.30672471034622989</c:v>
                </c:pt>
                <c:pt idx="14">
                  <c:v>0.2909737832697103</c:v>
                </c:pt>
                <c:pt idx="15">
                  <c:v>0.30647451963241551</c:v>
                </c:pt>
                <c:pt idx="16">
                  <c:v>0.26719896245552194</c:v>
                </c:pt>
                <c:pt idx="17">
                  <c:v>0.25980696606445108</c:v>
                </c:pt>
                <c:pt idx="18">
                  <c:v>0.27424574930158929</c:v>
                </c:pt>
                <c:pt idx="19">
                  <c:v>0.27350470396261112</c:v>
                </c:pt>
                <c:pt idx="20">
                  <c:v>0.23903112948753641</c:v>
                </c:pt>
                <c:pt idx="21">
                  <c:v>0.2215957008045602</c:v>
                </c:pt>
                <c:pt idx="22">
                  <c:v>0.27033227848101266</c:v>
                </c:pt>
                <c:pt idx="23">
                  <c:v>0.25296606909286873</c:v>
                </c:pt>
                <c:pt idx="24">
                  <c:v>0.30404175009026158</c:v>
                </c:pt>
                <c:pt idx="25">
                  <c:v>0.29508902213416982</c:v>
                </c:pt>
                <c:pt idx="26">
                  <c:v>0.29526515276358672</c:v>
                </c:pt>
                <c:pt idx="27">
                  <c:v>0.26867500438998698</c:v>
                </c:pt>
                <c:pt idx="28">
                  <c:v>0.29611511435348881</c:v>
                </c:pt>
                <c:pt idx="29">
                  <c:v>0.28085282143067941</c:v>
                </c:pt>
                <c:pt idx="30">
                  <c:v>0.26095010724134432</c:v>
                </c:pt>
                <c:pt idx="31">
                  <c:v>0.27643054301395481</c:v>
                </c:pt>
                <c:pt idx="32">
                  <c:v>0.29144978614200234</c:v>
                </c:pt>
                <c:pt idx="33">
                  <c:v>0.30933246963562844</c:v>
                </c:pt>
                <c:pt idx="34">
                  <c:v>0.25474224149882124</c:v>
                </c:pt>
                <c:pt idx="35">
                  <c:v>0.28294666813926544</c:v>
                </c:pt>
                <c:pt idx="36">
                  <c:v>0.27402090344989405</c:v>
                </c:pt>
                <c:pt idx="37">
                  <c:v>0.27099841619059944</c:v>
                </c:pt>
                <c:pt idx="38">
                  <c:v>0.23779045581505945</c:v>
                </c:pt>
                <c:pt idx="39">
                  <c:v>0.25846675695939247</c:v>
                </c:pt>
                <c:pt idx="40">
                  <c:v>0.2808832139520408</c:v>
                </c:pt>
                <c:pt idx="41">
                  <c:v>0.24610402740078552</c:v>
                </c:pt>
                <c:pt idx="42">
                  <c:v>0.28085149254173603</c:v>
                </c:pt>
                <c:pt idx="43">
                  <c:v>0.27834480975770343</c:v>
                </c:pt>
                <c:pt idx="44">
                  <c:v>0.27796801789546954</c:v>
                </c:pt>
                <c:pt idx="45">
                  <c:v>0.27351644782628881</c:v>
                </c:pt>
                <c:pt idx="46">
                  <c:v>0.26789676062961715</c:v>
                </c:pt>
                <c:pt idx="47">
                  <c:v>0.26528182314658899</c:v>
                </c:pt>
                <c:pt idx="48">
                  <c:v>0.25742881292366687</c:v>
                </c:pt>
                <c:pt idx="49">
                  <c:v>0.2609568965517241</c:v>
                </c:pt>
                <c:pt idx="50">
                  <c:v>0.28222642685667731</c:v>
                </c:pt>
                <c:pt idx="51">
                  <c:v>0.28222122047615505</c:v>
                </c:pt>
                <c:pt idx="52">
                  <c:v>0.33428949252826456</c:v>
                </c:pt>
                <c:pt idx="53">
                  <c:v>0.33108553701976379</c:v>
                </c:pt>
                <c:pt idx="54">
                  <c:v>0.30646401557620534</c:v>
                </c:pt>
                <c:pt idx="55">
                  <c:v>0.31771322513371986</c:v>
                </c:pt>
                <c:pt idx="56">
                  <c:v>0.37048705073857985</c:v>
                </c:pt>
                <c:pt idx="57">
                  <c:v>0.3166877040715203</c:v>
                </c:pt>
                <c:pt idx="58">
                  <c:v>0.32048034106572876</c:v>
                </c:pt>
                <c:pt idx="59">
                  <c:v>0.32177920620963651</c:v>
                </c:pt>
                <c:pt idx="60">
                  <c:v>0.29572060442504638</c:v>
                </c:pt>
                <c:pt idx="61">
                  <c:v>0.32437248195349033</c:v>
                </c:pt>
                <c:pt idx="62">
                  <c:v>0.29934064515488495</c:v>
                </c:pt>
                <c:pt idx="63">
                  <c:v>0.27223941774858429</c:v>
                </c:pt>
                <c:pt idx="64">
                  <c:v>0.2718858972415214</c:v>
                </c:pt>
                <c:pt idx="65">
                  <c:v>0.2813328665014328</c:v>
                </c:pt>
                <c:pt idx="66">
                  <c:v>0.34872324108766672</c:v>
                </c:pt>
                <c:pt idx="67">
                  <c:v>0.35046508263407838</c:v>
                </c:pt>
                <c:pt idx="68">
                  <c:v>0.37226234214249887</c:v>
                </c:pt>
                <c:pt idx="69">
                  <c:v>0.33343533267884906</c:v>
                </c:pt>
                <c:pt idx="70">
                  <c:v>0.31258945001022287</c:v>
                </c:pt>
                <c:pt idx="71">
                  <c:v>0.35284628084810582</c:v>
                </c:pt>
                <c:pt idx="72">
                  <c:v>0.33653682643129978</c:v>
                </c:pt>
                <c:pt idx="73">
                  <c:v>0.29785657001595789</c:v>
                </c:pt>
                <c:pt idx="74">
                  <c:v>0.31930595997509054</c:v>
                </c:pt>
                <c:pt idx="75">
                  <c:v>0.29060397744234889</c:v>
                </c:pt>
                <c:pt idx="76">
                  <c:v>0.29431762726125454</c:v>
                </c:pt>
                <c:pt idx="77">
                  <c:v>0.33714749927579191</c:v>
                </c:pt>
                <c:pt idx="78">
                  <c:v>0.33173662484162342</c:v>
                </c:pt>
                <c:pt idx="79">
                  <c:v>0.32552385595122091</c:v>
                </c:pt>
                <c:pt idx="80">
                  <c:v>0.37325159519509132</c:v>
                </c:pt>
                <c:pt idx="81">
                  <c:v>0.38076515024608926</c:v>
                </c:pt>
                <c:pt idx="82">
                  <c:v>0.34889067382005701</c:v>
                </c:pt>
                <c:pt idx="83">
                  <c:v>0.32669182673350983</c:v>
                </c:pt>
                <c:pt idx="84">
                  <c:v>0.33006825781865873</c:v>
                </c:pt>
                <c:pt idx="85">
                  <c:v>0.35931505303543232</c:v>
                </c:pt>
                <c:pt idx="86">
                  <c:v>0.29023017740192025</c:v>
                </c:pt>
                <c:pt idx="87">
                  <c:v>0.33094503753384258</c:v>
                </c:pt>
                <c:pt idx="88">
                  <c:v>0.30892755523898957</c:v>
                </c:pt>
                <c:pt idx="89">
                  <c:v>0.30142096458689904</c:v>
                </c:pt>
                <c:pt idx="90">
                  <c:v>0.32449264294463748</c:v>
                </c:pt>
                <c:pt idx="91">
                  <c:v>0.30041180456504141</c:v>
                </c:pt>
                <c:pt idx="92">
                  <c:v>0.35432335292630035</c:v>
                </c:pt>
                <c:pt idx="93">
                  <c:v>0.36902318085073582</c:v>
                </c:pt>
                <c:pt idx="94">
                  <c:v>0.36781721337411755</c:v>
                </c:pt>
                <c:pt idx="95">
                  <c:v>0.35797896359931836</c:v>
                </c:pt>
                <c:pt idx="96">
                  <c:v>0.34235193816073661</c:v>
                </c:pt>
                <c:pt idx="97">
                  <c:v>0.30337725587416692</c:v>
                </c:pt>
                <c:pt idx="98">
                  <c:v>0.34515651317479856</c:v>
                </c:pt>
                <c:pt idx="99">
                  <c:v>0.30088384341482416</c:v>
                </c:pt>
                <c:pt idx="100">
                  <c:v>0.3106062815419694</c:v>
                </c:pt>
                <c:pt idx="101">
                  <c:v>0.33136725231554676</c:v>
                </c:pt>
                <c:pt idx="102">
                  <c:v>0.34751093023084462</c:v>
                </c:pt>
                <c:pt idx="103">
                  <c:v>0.30450158093175428</c:v>
                </c:pt>
                <c:pt idx="104">
                  <c:v>0.33256628928003118</c:v>
                </c:pt>
                <c:pt idx="105">
                  <c:v>0.32947381850657048</c:v>
                </c:pt>
                <c:pt idx="106">
                  <c:v>0.33496164953004648</c:v>
                </c:pt>
                <c:pt idx="107">
                  <c:v>0.36261988780311288</c:v>
                </c:pt>
                <c:pt idx="108">
                  <c:v>0.37132713240865239</c:v>
                </c:pt>
                <c:pt idx="109">
                  <c:v>0.36198318348759245</c:v>
                </c:pt>
                <c:pt idx="110">
                  <c:v>0.39359749203806432</c:v>
                </c:pt>
                <c:pt idx="111">
                  <c:v>0.35345275344180238</c:v>
                </c:pt>
                <c:pt idx="112">
                  <c:v>0.37340176293203503</c:v>
                </c:pt>
                <c:pt idx="113">
                  <c:v>0.37477711535306091</c:v>
                </c:pt>
                <c:pt idx="114">
                  <c:v>0.34783079457688931</c:v>
                </c:pt>
                <c:pt idx="115">
                  <c:v>0.34063067612278891</c:v>
                </c:pt>
                <c:pt idx="116">
                  <c:v>0.34193979082557141</c:v>
                </c:pt>
                <c:pt idx="117">
                  <c:v>0.33961735589689418</c:v>
                </c:pt>
                <c:pt idx="118">
                  <c:v>0.36447024441019277</c:v>
                </c:pt>
                <c:pt idx="119">
                  <c:v>0.3985639584475093</c:v>
                </c:pt>
                <c:pt idx="120">
                  <c:v>0.33706403761228665</c:v>
                </c:pt>
                <c:pt idx="121">
                  <c:v>0.31630579316093527</c:v>
                </c:pt>
                <c:pt idx="122">
                  <c:v>0.33812111106592441</c:v>
                </c:pt>
                <c:pt idx="123">
                  <c:v>0.3482014359568088</c:v>
                </c:pt>
                <c:pt idx="124">
                  <c:v>0.3766711613904597</c:v>
                </c:pt>
                <c:pt idx="125">
                  <c:v>0.40397493542523688</c:v>
                </c:pt>
                <c:pt idx="126">
                  <c:v>0.33323025832922232</c:v>
                </c:pt>
                <c:pt idx="127">
                  <c:v>0.35737469022304019</c:v>
                </c:pt>
                <c:pt idx="128">
                  <c:v>0.4337898551511663</c:v>
                </c:pt>
                <c:pt idx="129">
                  <c:v>0.45430180281774901</c:v>
                </c:pt>
                <c:pt idx="130">
                  <c:v>0.35277328847697265</c:v>
                </c:pt>
                <c:pt idx="131">
                  <c:v>0.37498736209245304</c:v>
                </c:pt>
                <c:pt idx="132">
                  <c:v>0.34230874564445368</c:v>
                </c:pt>
                <c:pt idx="133">
                  <c:v>0.32887503653328581</c:v>
                </c:pt>
                <c:pt idx="134">
                  <c:v>0.42426761697633714</c:v>
                </c:pt>
                <c:pt idx="135">
                  <c:v>0.38520514210241052</c:v>
                </c:pt>
                <c:pt idx="136">
                  <c:v>0.39073856620889563</c:v>
                </c:pt>
                <c:pt idx="137">
                  <c:v>0.37809219917709358</c:v>
                </c:pt>
                <c:pt idx="138">
                  <c:v>0.43883979673709594</c:v>
                </c:pt>
                <c:pt idx="139">
                  <c:v>0.35860555025950641</c:v>
                </c:pt>
                <c:pt idx="140">
                  <c:v>0.31781479758999753</c:v>
                </c:pt>
                <c:pt idx="141">
                  <c:v>0.33205716434749993</c:v>
                </c:pt>
                <c:pt idx="142">
                  <c:v>0.41242904485349607</c:v>
                </c:pt>
                <c:pt idx="143">
                  <c:v>0.42313023139976891</c:v>
                </c:pt>
                <c:pt idx="144">
                  <c:v>0.33839186943135136</c:v>
                </c:pt>
                <c:pt idx="145">
                  <c:v>0.29946414558901047</c:v>
                </c:pt>
                <c:pt idx="146">
                  <c:v>0.33100220666266239</c:v>
                </c:pt>
                <c:pt idx="147">
                  <c:v>0.35079516236548902</c:v>
                </c:pt>
                <c:pt idx="148">
                  <c:v>0.37960851643478938</c:v>
                </c:pt>
                <c:pt idx="149">
                  <c:v>0.38091804483645791</c:v>
                </c:pt>
                <c:pt idx="150">
                  <c:v>0.36150935228171777</c:v>
                </c:pt>
                <c:pt idx="151">
                  <c:v>0.46576007326007396</c:v>
                </c:pt>
                <c:pt idx="152">
                  <c:v>0.41063763068812337</c:v>
                </c:pt>
                <c:pt idx="153">
                  <c:v>0.38891875672026294</c:v>
                </c:pt>
                <c:pt idx="154">
                  <c:v>0.34288535159761724</c:v>
                </c:pt>
                <c:pt idx="155">
                  <c:v>0.35958904109589102</c:v>
                </c:pt>
                <c:pt idx="156">
                  <c:v>0.37451512619434452</c:v>
                </c:pt>
                <c:pt idx="157">
                  <c:v>0.39469565794729222</c:v>
                </c:pt>
                <c:pt idx="158">
                  <c:v>0.37663414462947692</c:v>
                </c:pt>
                <c:pt idx="159">
                  <c:v>0.36643249976521453</c:v>
                </c:pt>
                <c:pt idx="160">
                  <c:v>0.38588600159962827</c:v>
                </c:pt>
                <c:pt idx="161">
                  <c:v>0.32236055335335956</c:v>
                </c:pt>
                <c:pt idx="162">
                  <c:v>0.3078638366074814</c:v>
                </c:pt>
                <c:pt idx="163">
                  <c:v>0.29836063460829981</c:v>
                </c:pt>
                <c:pt idx="164">
                  <c:v>0.32470736986428955</c:v>
                </c:pt>
                <c:pt idx="165">
                  <c:v>0.333165831436118</c:v>
                </c:pt>
                <c:pt idx="166">
                  <c:v>0.30270303452378006</c:v>
                </c:pt>
                <c:pt idx="167">
                  <c:v>0.38253446659108031</c:v>
                </c:pt>
                <c:pt idx="168">
                  <c:v>0.32640623382061718</c:v>
                </c:pt>
                <c:pt idx="169">
                  <c:v>0.35888529821818582</c:v>
                </c:pt>
                <c:pt idx="170">
                  <c:v>0.4222700587535661</c:v>
                </c:pt>
                <c:pt idx="171">
                  <c:v>0.40036578711282622</c:v>
                </c:pt>
                <c:pt idx="172">
                  <c:v>0.39200180413875896</c:v>
                </c:pt>
                <c:pt idx="173">
                  <c:v>0.30240999377826577</c:v>
                </c:pt>
                <c:pt idx="174">
                  <c:v>0.36496994033057256</c:v>
                </c:pt>
                <c:pt idx="175">
                  <c:v>0.41074336954711183</c:v>
                </c:pt>
                <c:pt idx="176">
                  <c:v>0.36166139454880686</c:v>
                </c:pt>
                <c:pt idx="177">
                  <c:v>0.4355666008219139</c:v>
                </c:pt>
                <c:pt idx="178">
                  <c:v>0.38135628717433306</c:v>
                </c:pt>
                <c:pt idx="179">
                  <c:v>0.38450517432155396</c:v>
                </c:pt>
                <c:pt idx="180">
                  <c:v>0.34099295311979738</c:v>
                </c:pt>
                <c:pt idx="181">
                  <c:v>0.407045317831985</c:v>
                </c:pt>
                <c:pt idx="182">
                  <c:v>0.40454179019873504</c:v>
                </c:pt>
                <c:pt idx="183">
                  <c:v>0.39508437353951548</c:v>
                </c:pt>
                <c:pt idx="184">
                  <c:v>0.33794384601956323</c:v>
                </c:pt>
                <c:pt idx="185">
                  <c:v>0.31776456099954836</c:v>
                </c:pt>
                <c:pt idx="186">
                  <c:v>0.37330531986152832</c:v>
                </c:pt>
                <c:pt idx="187">
                  <c:v>0.37548892095057479</c:v>
                </c:pt>
                <c:pt idx="188">
                  <c:v>0.42069702148437499</c:v>
                </c:pt>
                <c:pt idx="189">
                  <c:v>0.35188456123095718</c:v>
                </c:pt>
                <c:pt idx="190">
                  <c:v>0.41465690206280126</c:v>
                </c:pt>
                <c:pt idx="191">
                  <c:v>0.29439317962147582</c:v>
                </c:pt>
                <c:pt idx="192">
                  <c:v>0.30347470050277164</c:v>
                </c:pt>
                <c:pt idx="193">
                  <c:v>0.36911736641221382</c:v>
                </c:pt>
                <c:pt idx="194">
                  <c:v>0.37286312000455535</c:v>
                </c:pt>
                <c:pt idx="195">
                  <c:v>0.48463222935361422</c:v>
                </c:pt>
                <c:pt idx="196">
                  <c:v>0.39980897335423393</c:v>
                </c:pt>
                <c:pt idx="197">
                  <c:v>0.34517976782277837</c:v>
                </c:pt>
                <c:pt idx="198">
                  <c:v>0.33242920067840537</c:v>
                </c:pt>
                <c:pt idx="199">
                  <c:v>0.36202797433829903</c:v>
                </c:pt>
                <c:pt idx="200">
                  <c:v>0.3253437818611204</c:v>
                </c:pt>
                <c:pt idx="201">
                  <c:v>0.37738738727163745</c:v>
                </c:pt>
                <c:pt idx="202">
                  <c:v>0.38882968260173512</c:v>
                </c:pt>
                <c:pt idx="203">
                  <c:v>0.40270590805145245</c:v>
                </c:pt>
                <c:pt idx="204">
                  <c:v>0.35565982510799932</c:v>
                </c:pt>
                <c:pt idx="205">
                  <c:v>0.29678628437493776</c:v>
                </c:pt>
                <c:pt idx="206">
                  <c:v>0.31173592617823725</c:v>
                </c:pt>
                <c:pt idx="207">
                  <c:v>0.37465017217448787</c:v>
                </c:pt>
                <c:pt idx="208">
                  <c:v>0.35447978903652388</c:v>
                </c:pt>
                <c:pt idx="209">
                  <c:v>0.40336275678833522</c:v>
                </c:pt>
                <c:pt idx="210">
                  <c:v>0.36773829983486839</c:v>
                </c:pt>
                <c:pt idx="211">
                  <c:v>0.31277390748992517</c:v>
                </c:pt>
                <c:pt idx="212">
                  <c:v>0.40210308157974189</c:v>
                </c:pt>
                <c:pt idx="213">
                  <c:v>0.35433211539250542</c:v>
                </c:pt>
                <c:pt idx="214">
                  <c:v>0.33742354555096338</c:v>
                </c:pt>
                <c:pt idx="215">
                  <c:v>0.33599382654141458</c:v>
                </c:pt>
                <c:pt idx="216">
                  <c:v>0.3828318532489004</c:v>
                </c:pt>
                <c:pt idx="217">
                  <c:v>0.44233863733594697</c:v>
                </c:pt>
                <c:pt idx="218">
                  <c:v>0.38690265338039698</c:v>
                </c:pt>
                <c:pt idx="219">
                  <c:v>0.33535123160907243</c:v>
                </c:pt>
                <c:pt idx="220">
                  <c:v>0.27326532404586645</c:v>
                </c:pt>
                <c:pt idx="221">
                  <c:v>0.4502219266098918</c:v>
                </c:pt>
                <c:pt idx="222">
                  <c:v>0.40162692839197806</c:v>
                </c:pt>
                <c:pt idx="223">
                  <c:v>0.41535892734325097</c:v>
                </c:pt>
                <c:pt idx="224">
                  <c:v>0.42759745004889266</c:v>
                </c:pt>
                <c:pt idx="225">
                  <c:v>0.34702331728354097</c:v>
                </c:pt>
                <c:pt idx="226">
                  <c:v>0.45449634441682329</c:v>
                </c:pt>
                <c:pt idx="227">
                  <c:v>0.36719998179294122</c:v>
                </c:pt>
                <c:pt idx="228">
                  <c:v>0.36936962159613346</c:v>
                </c:pt>
                <c:pt idx="229">
                  <c:v>0.36402694349127113</c:v>
                </c:pt>
                <c:pt idx="230">
                  <c:v>0.39210514624213255</c:v>
                </c:pt>
                <c:pt idx="231">
                  <c:v>0.39906591419183923</c:v>
                </c:pt>
                <c:pt idx="232">
                  <c:v>0.41872803960595295</c:v>
                </c:pt>
                <c:pt idx="233">
                  <c:v>0.45162821635676037</c:v>
                </c:pt>
                <c:pt idx="234">
                  <c:v>0.3995896787308641</c:v>
                </c:pt>
                <c:pt idx="235">
                  <c:v>0.40298212509006154</c:v>
                </c:pt>
                <c:pt idx="236">
                  <c:v>0.35196024615029037</c:v>
                </c:pt>
                <c:pt idx="237">
                  <c:v>0.38068161074805645</c:v>
                </c:pt>
                <c:pt idx="238">
                  <c:v>0.37544668476714604</c:v>
                </c:pt>
                <c:pt idx="239">
                  <c:v>0.28842917210212482</c:v>
                </c:pt>
              </c:numCache>
            </c:numRef>
          </c:val>
        </c:ser>
        <c:ser>
          <c:idx val="81"/>
          <c:order val="81"/>
          <c:tx>
            <c:strRef>
              <c:f>ratio_data_2!$A$83</c:f>
              <c:strCache>
                <c:ptCount val="1"/>
                <c:pt idx="0">
                  <c:v>810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ratio_data_2!$B$83:$IG$83</c:f>
              <c:numCache>
                <c:formatCode>General</c:formatCode>
                <c:ptCount val="240"/>
                <c:pt idx="0">
                  <c:v>0.22216304793117572</c:v>
                </c:pt>
                <c:pt idx="1">
                  <c:v>0.27442771504252111</c:v>
                </c:pt>
                <c:pt idx="2">
                  <c:v>0.23932195476952228</c:v>
                </c:pt>
                <c:pt idx="3">
                  <c:v>0.22912313277720836</c:v>
                </c:pt>
                <c:pt idx="4">
                  <c:v>0.21697357448495538</c:v>
                </c:pt>
                <c:pt idx="5">
                  <c:v>0.21489405133472941</c:v>
                </c:pt>
                <c:pt idx="6">
                  <c:v>0.21767097581317765</c:v>
                </c:pt>
                <c:pt idx="7">
                  <c:v>0.2513980736298484</c:v>
                </c:pt>
                <c:pt idx="8">
                  <c:v>0.26412519135907542</c:v>
                </c:pt>
                <c:pt idx="9">
                  <c:v>0.27805068383485859</c:v>
                </c:pt>
                <c:pt idx="10">
                  <c:v>0.27229850250964482</c:v>
                </c:pt>
                <c:pt idx="11">
                  <c:v>0.25040720546621575</c:v>
                </c:pt>
                <c:pt idx="12">
                  <c:v>0.29302086015967183</c:v>
                </c:pt>
                <c:pt idx="13">
                  <c:v>0.27098547468100481</c:v>
                </c:pt>
                <c:pt idx="14">
                  <c:v>0.27669851794071781</c:v>
                </c:pt>
                <c:pt idx="15">
                  <c:v>0.28836738768718861</c:v>
                </c:pt>
                <c:pt idx="16">
                  <c:v>0.23245301746956071</c:v>
                </c:pt>
                <c:pt idx="17">
                  <c:v>0.1953516446429035</c:v>
                </c:pt>
                <c:pt idx="18">
                  <c:v>0.26732813652840631</c:v>
                </c:pt>
                <c:pt idx="19">
                  <c:v>0.24910915644536444</c:v>
                </c:pt>
                <c:pt idx="20">
                  <c:v>0.23345561495961517</c:v>
                </c:pt>
                <c:pt idx="21">
                  <c:v>0.28209519356284285</c:v>
                </c:pt>
                <c:pt idx="22">
                  <c:v>0.26527427331449427</c:v>
                </c:pt>
                <c:pt idx="23">
                  <c:v>0.28932281597195497</c:v>
                </c:pt>
                <c:pt idx="24">
                  <c:v>0.28508367693427217</c:v>
                </c:pt>
                <c:pt idx="25">
                  <c:v>0.29864969384466744</c:v>
                </c:pt>
                <c:pt idx="26">
                  <c:v>0.27648036037605639</c:v>
                </c:pt>
                <c:pt idx="27">
                  <c:v>0.25757544724293535</c:v>
                </c:pt>
                <c:pt idx="28">
                  <c:v>0.27484993959633913</c:v>
                </c:pt>
                <c:pt idx="29">
                  <c:v>0.29436008817849052</c:v>
                </c:pt>
                <c:pt idx="30">
                  <c:v>0.27938756230250616</c:v>
                </c:pt>
                <c:pt idx="31">
                  <c:v>0.30622933209083208</c:v>
                </c:pt>
                <c:pt idx="32">
                  <c:v>0.32718004338394907</c:v>
                </c:pt>
                <c:pt idx="33">
                  <c:v>0.2935202764887983</c:v>
                </c:pt>
                <c:pt idx="34">
                  <c:v>0.26979916707590085</c:v>
                </c:pt>
                <c:pt idx="35">
                  <c:v>0.27227552367898961</c:v>
                </c:pt>
                <c:pt idx="36">
                  <c:v>0.29121960595867435</c:v>
                </c:pt>
                <c:pt idx="37">
                  <c:v>0.26712900552827834</c:v>
                </c:pt>
                <c:pt idx="38">
                  <c:v>0.28120730569591335</c:v>
                </c:pt>
                <c:pt idx="39">
                  <c:v>0.30111511216423831</c:v>
                </c:pt>
                <c:pt idx="40">
                  <c:v>0.26774756767170793</c:v>
                </c:pt>
                <c:pt idx="41">
                  <c:v>0.24454694783035658</c:v>
                </c:pt>
                <c:pt idx="42">
                  <c:v>0.28537957730865476</c:v>
                </c:pt>
                <c:pt idx="43">
                  <c:v>0.32182657078488214</c:v>
                </c:pt>
                <c:pt idx="44">
                  <c:v>0.27511121649391379</c:v>
                </c:pt>
                <c:pt idx="45">
                  <c:v>0.29103440457972002</c:v>
                </c:pt>
                <c:pt idx="46">
                  <c:v>0.26777878576009945</c:v>
                </c:pt>
                <c:pt idx="47">
                  <c:v>0.31982029750618196</c:v>
                </c:pt>
                <c:pt idx="48">
                  <c:v>0.30685716177736666</c:v>
                </c:pt>
                <c:pt idx="49">
                  <c:v>0.27223062055263414</c:v>
                </c:pt>
                <c:pt idx="50">
                  <c:v>0.27838457551787643</c:v>
                </c:pt>
                <c:pt idx="51">
                  <c:v>0.30495544663566998</c:v>
                </c:pt>
                <c:pt idx="52">
                  <c:v>0.30787370503464795</c:v>
                </c:pt>
                <c:pt idx="53">
                  <c:v>0.33279455032205113</c:v>
                </c:pt>
                <c:pt idx="54">
                  <c:v>0.30619845012226132</c:v>
                </c:pt>
                <c:pt idx="55">
                  <c:v>0.32435235034565546</c:v>
                </c:pt>
                <c:pt idx="56">
                  <c:v>0.34185836315665841</c:v>
                </c:pt>
                <c:pt idx="57">
                  <c:v>0.27761949672498137</c:v>
                </c:pt>
                <c:pt idx="58">
                  <c:v>0.31618864441426842</c:v>
                </c:pt>
                <c:pt idx="59">
                  <c:v>0.37394420111347865</c:v>
                </c:pt>
                <c:pt idx="60">
                  <c:v>0.34116402328648288</c:v>
                </c:pt>
                <c:pt idx="61">
                  <c:v>0.30786629391029641</c:v>
                </c:pt>
                <c:pt idx="62">
                  <c:v>0.33330193927445717</c:v>
                </c:pt>
                <c:pt idx="63">
                  <c:v>0.28519725863306505</c:v>
                </c:pt>
                <c:pt idx="64">
                  <c:v>0.31055648952328646</c:v>
                </c:pt>
                <c:pt idx="65">
                  <c:v>0.31296709209380436</c:v>
                </c:pt>
                <c:pt idx="66">
                  <c:v>0.35997396337279991</c:v>
                </c:pt>
                <c:pt idx="67">
                  <c:v>0.3565949742126644</c:v>
                </c:pt>
                <c:pt idx="68">
                  <c:v>0.34752011962911733</c:v>
                </c:pt>
                <c:pt idx="69">
                  <c:v>0.34670836755584605</c:v>
                </c:pt>
                <c:pt idx="70">
                  <c:v>0.31409320558603576</c:v>
                </c:pt>
                <c:pt idx="71">
                  <c:v>0.32569644593095792</c:v>
                </c:pt>
                <c:pt idx="72">
                  <c:v>0.35202502685190845</c:v>
                </c:pt>
                <c:pt idx="73">
                  <c:v>0.33579066825571857</c:v>
                </c:pt>
                <c:pt idx="74">
                  <c:v>0.33161077694953062</c:v>
                </c:pt>
                <c:pt idx="75">
                  <c:v>0.34762050232005237</c:v>
                </c:pt>
                <c:pt idx="76">
                  <c:v>0.31572809630935827</c:v>
                </c:pt>
                <c:pt idx="77">
                  <c:v>0.315222689195293</c:v>
                </c:pt>
                <c:pt idx="78">
                  <c:v>0.34589349631108618</c:v>
                </c:pt>
                <c:pt idx="79">
                  <c:v>0.34111541782981614</c:v>
                </c:pt>
                <c:pt idx="80">
                  <c:v>0.31334809965751803</c:v>
                </c:pt>
                <c:pt idx="81">
                  <c:v>0.34156961486090731</c:v>
                </c:pt>
                <c:pt idx="82">
                  <c:v>0.35345424745647397</c:v>
                </c:pt>
                <c:pt idx="83">
                  <c:v>0.35297273453876432</c:v>
                </c:pt>
                <c:pt idx="84">
                  <c:v>0.36618483894889392</c:v>
                </c:pt>
                <c:pt idx="85">
                  <c:v>0.35449099408114132</c:v>
                </c:pt>
                <c:pt idx="86">
                  <c:v>0.31045173128965969</c:v>
                </c:pt>
                <c:pt idx="87">
                  <c:v>0.30051819817061576</c:v>
                </c:pt>
                <c:pt idx="88">
                  <c:v>0.30917591673606598</c:v>
                </c:pt>
                <c:pt idx="89">
                  <c:v>0.32446973654201328</c:v>
                </c:pt>
                <c:pt idx="90">
                  <c:v>0.37933261149295522</c:v>
                </c:pt>
                <c:pt idx="91">
                  <c:v>0.35243036967926561</c:v>
                </c:pt>
                <c:pt idx="92">
                  <c:v>0.34619380057188054</c:v>
                </c:pt>
                <c:pt idx="93">
                  <c:v>0.35914502101613444</c:v>
                </c:pt>
                <c:pt idx="94">
                  <c:v>0.36150597293778036</c:v>
                </c:pt>
                <c:pt idx="95">
                  <c:v>0.35495154854645639</c:v>
                </c:pt>
                <c:pt idx="96">
                  <c:v>0.34190241505613295</c:v>
                </c:pt>
                <c:pt idx="97">
                  <c:v>0.33117330590755784</c:v>
                </c:pt>
                <c:pt idx="98">
                  <c:v>0.31282399068266936</c:v>
                </c:pt>
                <c:pt idx="99">
                  <c:v>0.28759772401350775</c:v>
                </c:pt>
                <c:pt idx="100">
                  <c:v>0.30209381314759881</c:v>
                </c:pt>
                <c:pt idx="101">
                  <c:v>0.34070395066773129</c:v>
                </c:pt>
                <c:pt idx="102">
                  <c:v>0.34857631402869682</c:v>
                </c:pt>
                <c:pt idx="103">
                  <c:v>0.35825690414394501</c:v>
                </c:pt>
                <c:pt idx="104">
                  <c:v>0.34270159312612403</c:v>
                </c:pt>
                <c:pt idx="105">
                  <c:v>0.34487357124414175</c:v>
                </c:pt>
                <c:pt idx="106">
                  <c:v>0.36322287511257551</c:v>
                </c:pt>
                <c:pt idx="107">
                  <c:v>0.34193078801229282</c:v>
                </c:pt>
                <c:pt idx="108">
                  <c:v>0.36868172666937182</c:v>
                </c:pt>
                <c:pt idx="109">
                  <c:v>0.3895777701398635</c:v>
                </c:pt>
                <c:pt idx="110">
                  <c:v>0.39170951034888413</c:v>
                </c:pt>
                <c:pt idx="111">
                  <c:v>0.35307015139292525</c:v>
                </c:pt>
                <c:pt idx="112">
                  <c:v>0.34503613482026046</c:v>
                </c:pt>
                <c:pt idx="113">
                  <c:v>0.38004472819022905</c:v>
                </c:pt>
                <c:pt idx="114">
                  <c:v>0.3555146786595329</c:v>
                </c:pt>
                <c:pt idx="115">
                  <c:v>0.35307232384423126</c:v>
                </c:pt>
                <c:pt idx="116">
                  <c:v>0.36105824133993225</c:v>
                </c:pt>
                <c:pt idx="117">
                  <c:v>0.36127425190413381</c:v>
                </c:pt>
                <c:pt idx="118">
                  <c:v>0.37800051753974651</c:v>
                </c:pt>
                <c:pt idx="119">
                  <c:v>0.3228900893243884</c:v>
                </c:pt>
                <c:pt idx="120">
                  <c:v>0.34145578389753978</c:v>
                </c:pt>
                <c:pt idx="121">
                  <c:v>0.31004045898784716</c:v>
                </c:pt>
                <c:pt idx="122">
                  <c:v>0.32293107330754012</c:v>
                </c:pt>
                <c:pt idx="123">
                  <c:v>0.34537884857502582</c:v>
                </c:pt>
                <c:pt idx="124">
                  <c:v>0.3534641356512333</c:v>
                </c:pt>
                <c:pt idx="125">
                  <c:v>0.40422547873775111</c:v>
                </c:pt>
                <c:pt idx="126">
                  <c:v>0.378304214510437</c:v>
                </c:pt>
                <c:pt idx="127">
                  <c:v>0.39684473577678891</c:v>
                </c:pt>
                <c:pt idx="128">
                  <c:v>0.41948095522910722</c:v>
                </c:pt>
                <c:pt idx="129">
                  <c:v>0.43417673883207225</c:v>
                </c:pt>
                <c:pt idx="130">
                  <c:v>0.3742928465089701</c:v>
                </c:pt>
                <c:pt idx="131">
                  <c:v>0.37437266541638975</c:v>
                </c:pt>
                <c:pt idx="132">
                  <c:v>0.38333606713629054</c:v>
                </c:pt>
                <c:pt idx="133">
                  <c:v>0.38988723691299043</c:v>
                </c:pt>
                <c:pt idx="134">
                  <c:v>0.42048528734379798</c:v>
                </c:pt>
                <c:pt idx="135">
                  <c:v>0.42981915168382434</c:v>
                </c:pt>
                <c:pt idx="136">
                  <c:v>0.37594153616092935</c:v>
                </c:pt>
                <c:pt idx="137">
                  <c:v>0.37127831799171918</c:v>
                </c:pt>
                <c:pt idx="138">
                  <c:v>0.3767033748911498</c:v>
                </c:pt>
                <c:pt idx="139">
                  <c:v>0.38076090436066024</c:v>
                </c:pt>
                <c:pt idx="140">
                  <c:v>0.36068455637763375</c:v>
                </c:pt>
                <c:pt idx="141">
                  <c:v>0.36649931110498818</c:v>
                </c:pt>
                <c:pt idx="142">
                  <c:v>0.38691425067881291</c:v>
                </c:pt>
                <c:pt idx="143">
                  <c:v>0.39102344928972854</c:v>
                </c:pt>
                <c:pt idx="144">
                  <c:v>0.40362684368205237</c:v>
                </c:pt>
                <c:pt idx="145">
                  <c:v>0.35868183636282897</c:v>
                </c:pt>
                <c:pt idx="146">
                  <c:v>0.34735826502732314</c:v>
                </c:pt>
                <c:pt idx="147">
                  <c:v>0.40813041188665328</c:v>
                </c:pt>
                <c:pt idx="148">
                  <c:v>0.41431826986623005</c:v>
                </c:pt>
                <c:pt idx="149">
                  <c:v>0.41313241735614536</c:v>
                </c:pt>
                <c:pt idx="150">
                  <c:v>0.43866842105263243</c:v>
                </c:pt>
                <c:pt idx="151">
                  <c:v>0.40883054681700892</c:v>
                </c:pt>
                <c:pt idx="152">
                  <c:v>0.35683754794308531</c:v>
                </c:pt>
                <c:pt idx="153">
                  <c:v>0.33488587995562819</c:v>
                </c:pt>
                <c:pt idx="154">
                  <c:v>0.34809988183612905</c:v>
                </c:pt>
                <c:pt idx="155">
                  <c:v>0.36303575942260735</c:v>
                </c:pt>
                <c:pt idx="156">
                  <c:v>0.37696321331571747</c:v>
                </c:pt>
                <c:pt idx="157">
                  <c:v>0.35470148174725208</c:v>
                </c:pt>
                <c:pt idx="158">
                  <c:v>0.35889815620624982</c:v>
                </c:pt>
                <c:pt idx="159">
                  <c:v>0.38785644953379977</c:v>
                </c:pt>
                <c:pt idx="160">
                  <c:v>0.42422842674331085</c:v>
                </c:pt>
                <c:pt idx="161">
                  <c:v>0.31973035740954381</c:v>
                </c:pt>
                <c:pt idx="162">
                  <c:v>0.25768068723288057</c:v>
                </c:pt>
                <c:pt idx="163">
                  <c:v>0.31489655501831382</c:v>
                </c:pt>
                <c:pt idx="164">
                  <c:v>0.32086449257469518</c:v>
                </c:pt>
                <c:pt idx="165">
                  <c:v>0.3281180488539378</c:v>
                </c:pt>
                <c:pt idx="166">
                  <c:v>0.30362380635548436</c:v>
                </c:pt>
                <c:pt idx="167">
                  <c:v>0.34494034380590888</c:v>
                </c:pt>
                <c:pt idx="168">
                  <c:v>0.36536846167817028</c:v>
                </c:pt>
                <c:pt idx="169">
                  <c:v>0.40574963347079679</c:v>
                </c:pt>
                <c:pt idx="170">
                  <c:v>0.45620974641899248</c:v>
                </c:pt>
                <c:pt idx="171">
                  <c:v>0.35740316108426939</c:v>
                </c:pt>
                <c:pt idx="172">
                  <c:v>0.32005952088655532</c:v>
                </c:pt>
                <c:pt idx="173">
                  <c:v>0.35216868595044393</c:v>
                </c:pt>
                <c:pt idx="174">
                  <c:v>0.37457414840844294</c:v>
                </c:pt>
                <c:pt idx="175">
                  <c:v>0.32007517139829217</c:v>
                </c:pt>
                <c:pt idx="176">
                  <c:v>0.32689162122394638</c:v>
                </c:pt>
                <c:pt idx="177">
                  <c:v>0.48573936516399246</c:v>
                </c:pt>
                <c:pt idx="178">
                  <c:v>0.35012059643277232</c:v>
                </c:pt>
                <c:pt idx="179">
                  <c:v>0.38290295379833622</c:v>
                </c:pt>
                <c:pt idx="180">
                  <c:v>0.40497312776885536</c:v>
                </c:pt>
                <c:pt idx="181">
                  <c:v>0.34978271463188332</c:v>
                </c:pt>
                <c:pt idx="182">
                  <c:v>0.37956000765124948</c:v>
                </c:pt>
                <c:pt idx="183">
                  <c:v>0.31843991293525087</c:v>
                </c:pt>
                <c:pt idx="184">
                  <c:v>0.32108117383782292</c:v>
                </c:pt>
                <c:pt idx="185">
                  <c:v>0.38281366956763757</c:v>
                </c:pt>
                <c:pt idx="186">
                  <c:v>0.27665614311119324</c:v>
                </c:pt>
                <c:pt idx="187">
                  <c:v>0.33880172534136627</c:v>
                </c:pt>
                <c:pt idx="188">
                  <c:v>0.35648635164827636</c:v>
                </c:pt>
                <c:pt idx="189">
                  <c:v>0.42446363682214588</c:v>
                </c:pt>
                <c:pt idx="190">
                  <c:v>0.44365864812951611</c:v>
                </c:pt>
                <c:pt idx="191">
                  <c:v>0.29537735424891881</c:v>
                </c:pt>
                <c:pt idx="192">
                  <c:v>0.36163293074491831</c:v>
                </c:pt>
                <c:pt idx="193">
                  <c:v>0.27673313535152311</c:v>
                </c:pt>
                <c:pt idx="194">
                  <c:v>0.29598907824122073</c:v>
                </c:pt>
                <c:pt idx="195">
                  <c:v>0.42549745547728451</c:v>
                </c:pt>
                <c:pt idx="196">
                  <c:v>0.37197667722430322</c:v>
                </c:pt>
                <c:pt idx="197">
                  <c:v>0.33693695663263507</c:v>
                </c:pt>
                <c:pt idx="198">
                  <c:v>0.31477541554107552</c:v>
                </c:pt>
                <c:pt idx="199">
                  <c:v>0.37303101773760405</c:v>
                </c:pt>
                <c:pt idx="200">
                  <c:v>0.31231857546538644</c:v>
                </c:pt>
                <c:pt idx="201">
                  <c:v>0.29985657404632482</c:v>
                </c:pt>
                <c:pt idx="202">
                  <c:v>0.3828672491057305</c:v>
                </c:pt>
                <c:pt idx="203">
                  <c:v>0.38245418306716572</c:v>
                </c:pt>
                <c:pt idx="204">
                  <c:v>0.38721395298559802</c:v>
                </c:pt>
                <c:pt idx="205">
                  <c:v>0.35007517813950506</c:v>
                </c:pt>
                <c:pt idx="206">
                  <c:v>0.34590540398714664</c:v>
                </c:pt>
                <c:pt idx="207">
                  <c:v>0.32818365107701497</c:v>
                </c:pt>
                <c:pt idx="208">
                  <c:v>0.33079514807955235</c:v>
                </c:pt>
                <c:pt idx="209">
                  <c:v>0.32069056664403528</c:v>
                </c:pt>
                <c:pt idx="210">
                  <c:v>0.36148255666933032</c:v>
                </c:pt>
                <c:pt idx="211">
                  <c:v>0.35932904985416836</c:v>
                </c:pt>
                <c:pt idx="212">
                  <c:v>0.32584263555884807</c:v>
                </c:pt>
                <c:pt idx="213">
                  <c:v>0.34313751327589892</c:v>
                </c:pt>
                <c:pt idx="214">
                  <c:v>0.30017082280792268</c:v>
                </c:pt>
                <c:pt idx="215">
                  <c:v>0.31473576673463882</c:v>
                </c:pt>
                <c:pt idx="216">
                  <c:v>0.38202412312628303</c:v>
                </c:pt>
                <c:pt idx="217">
                  <c:v>0.37776134426162161</c:v>
                </c:pt>
                <c:pt idx="218">
                  <c:v>0.42134583361461847</c:v>
                </c:pt>
                <c:pt idx="219">
                  <c:v>0.37214586316424619</c:v>
                </c:pt>
                <c:pt idx="220">
                  <c:v>0.43162752456224796</c:v>
                </c:pt>
                <c:pt idx="221">
                  <c:v>0.4315754321067774</c:v>
                </c:pt>
                <c:pt idx="222">
                  <c:v>0.35570143514010677</c:v>
                </c:pt>
                <c:pt idx="223">
                  <c:v>0.31971231581403486</c:v>
                </c:pt>
                <c:pt idx="224">
                  <c:v>0.37331165490616902</c:v>
                </c:pt>
                <c:pt idx="225">
                  <c:v>0.39447207901228543</c:v>
                </c:pt>
                <c:pt idx="226">
                  <c:v>0.35078030991380454</c:v>
                </c:pt>
                <c:pt idx="227">
                  <c:v>0.36230850815697002</c:v>
                </c:pt>
                <c:pt idx="228">
                  <c:v>0.34390907138587018</c:v>
                </c:pt>
                <c:pt idx="229">
                  <c:v>0.39618366707580593</c:v>
                </c:pt>
                <c:pt idx="230">
                  <c:v>0.40375998863780782</c:v>
                </c:pt>
                <c:pt idx="231">
                  <c:v>0.41449702367680102</c:v>
                </c:pt>
                <c:pt idx="232">
                  <c:v>0.41658373957113043</c:v>
                </c:pt>
                <c:pt idx="233">
                  <c:v>0.42387756533373705</c:v>
                </c:pt>
                <c:pt idx="234">
                  <c:v>0.35290123846652871</c:v>
                </c:pt>
                <c:pt idx="235">
                  <c:v>0.39967595767281239</c:v>
                </c:pt>
                <c:pt idx="236">
                  <c:v>0.29048830747765053</c:v>
                </c:pt>
                <c:pt idx="237">
                  <c:v>0.24997131488325539</c:v>
                </c:pt>
                <c:pt idx="238">
                  <c:v>0.28885167271029238</c:v>
                </c:pt>
                <c:pt idx="239">
                  <c:v>0.29028061565147023</c:v>
                </c:pt>
              </c:numCache>
            </c:numRef>
          </c:val>
        </c:ser>
        <c:ser>
          <c:idx val="82"/>
          <c:order val="82"/>
          <c:tx>
            <c:strRef>
              <c:f>ratio_data_2!$A$84</c:f>
              <c:strCache>
                <c:ptCount val="1"/>
                <c:pt idx="0">
                  <c:v>820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ratio_data_2!$B$84:$IG$84</c:f>
              <c:numCache>
                <c:formatCode>General</c:formatCode>
                <c:ptCount val="240"/>
                <c:pt idx="0">
                  <c:v>0.22918157084259808</c:v>
                </c:pt>
                <c:pt idx="1">
                  <c:v>0.28800538400862596</c:v>
                </c:pt>
                <c:pt idx="2">
                  <c:v>0.26773785654904525</c:v>
                </c:pt>
                <c:pt idx="3">
                  <c:v>0.24683281993839259</c:v>
                </c:pt>
                <c:pt idx="4">
                  <c:v>0.21905851829715559</c:v>
                </c:pt>
                <c:pt idx="5">
                  <c:v>0.25050851644958072</c:v>
                </c:pt>
                <c:pt idx="6">
                  <c:v>0.25092683330802945</c:v>
                </c:pt>
                <c:pt idx="7">
                  <c:v>0.25274282982109325</c:v>
                </c:pt>
                <c:pt idx="8">
                  <c:v>0.23806817018663246</c:v>
                </c:pt>
                <c:pt idx="9">
                  <c:v>0.24020916294051292</c:v>
                </c:pt>
                <c:pt idx="10">
                  <c:v>0.27026597941080188</c:v>
                </c:pt>
                <c:pt idx="11">
                  <c:v>0.28534645658586982</c:v>
                </c:pt>
                <c:pt idx="12">
                  <c:v>0.20536288298156741</c:v>
                </c:pt>
                <c:pt idx="13">
                  <c:v>0.26244493169168492</c:v>
                </c:pt>
                <c:pt idx="14">
                  <c:v>0.25557212927501188</c:v>
                </c:pt>
                <c:pt idx="15">
                  <c:v>0.25939887380903043</c:v>
                </c:pt>
                <c:pt idx="16">
                  <c:v>0.22152890123242491</c:v>
                </c:pt>
                <c:pt idx="17">
                  <c:v>0.22774892915980241</c:v>
                </c:pt>
                <c:pt idx="18">
                  <c:v>0.22276537020155968</c:v>
                </c:pt>
                <c:pt idx="19">
                  <c:v>0.28994750605822289</c:v>
                </c:pt>
                <c:pt idx="20">
                  <c:v>0.27983948635634032</c:v>
                </c:pt>
                <c:pt idx="21">
                  <c:v>0.22874409068352194</c:v>
                </c:pt>
                <c:pt idx="22">
                  <c:v>0.25101933319026931</c:v>
                </c:pt>
                <c:pt idx="23">
                  <c:v>0.27156034784446137</c:v>
                </c:pt>
                <c:pt idx="24">
                  <c:v>0.27813027768619503</c:v>
                </c:pt>
                <c:pt idx="25">
                  <c:v>0.27180183437982902</c:v>
                </c:pt>
                <c:pt idx="26">
                  <c:v>0.25618818445854596</c:v>
                </c:pt>
                <c:pt idx="27">
                  <c:v>0.29753907880554986</c:v>
                </c:pt>
                <c:pt idx="28">
                  <c:v>0.27403644531579668</c:v>
                </c:pt>
                <c:pt idx="29">
                  <c:v>0.25952763538817031</c:v>
                </c:pt>
                <c:pt idx="30">
                  <c:v>0.26905627369034946</c:v>
                </c:pt>
                <c:pt idx="31">
                  <c:v>0.26727435643497655</c:v>
                </c:pt>
                <c:pt idx="32">
                  <c:v>0.29619944306261492</c:v>
                </c:pt>
                <c:pt idx="33">
                  <c:v>0.21737084563227901</c:v>
                </c:pt>
                <c:pt idx="34">
                  <c:v>0.28888916917876573</c:v>
                </c:pt>
                <c:pt idx="35">
                  <c:v>0.28054263120608131</c:v>
                </c:pt>
                <c:pt idx="36">
                  <c:v>0.29168725400561535</c:v>
                </c:pt>
                <c:pt idx="37">
                  <c:v>0.3086712987845554</c:v>
                </c:pt>
                <c:pt idx="38">
                  <c:v>0.25701984205820999</c:v>
                </c:pt>
                <c:pt idx="39">
                  <c:v>0.31601556886975862</c:v>
                </c:pt>
                <c:pt idx="40">
                  <c:v>0.27525625306522805</c:v>
                </c:pt>
                <c:pt idx="41">
                  <c:v>0.27566966572456547</c:v>
                </c:pt>
                <c:pt idx="42">
                  <c:v>0.30983706037287723</c:v>
                </c:pt>
                <c:pt idx="43">
                  <c:v>0.32115970276525835</c:v>
                </c:pt>
                <c:pt idx="44">
                  <c:v>0.3325219958323698</c:v>
                </c:pt>
                <c:pt idx="45">
                  <c:v>0.33868900436003163</c:v>
                </c:pt>
                <c:pt idx="46">
                  <c:v>0.29094305228252593</c:v>
                </c:pt>
                <c:pt idx="47">
                  <c:v>0.31147454084367993</c:v>
                </c:pt>
                <c:pt idx="48">
                  <c:v>0.32510806058199582</c:v>
                </c:pt>
                <c:pt idx="49">
                  <c:v>0.2703525894566865</c:v>
                </c:pt>
                <c:pt idx="50">
                  <c:v>0.30485792107567194</c:v>
                </c:pt>
                <c:pt idx="51">
                  <c:v>0.30746842607595587</c:v>
                </c:pt>
                <c:pt idx="52">
                  <c:v>0.28074083591646187</c:v>
                </c:pt>
                <c:pt idx="53">
                  <c:v>0.28589622306190637</c:v>
                </c:pt>
                <c:pt idx="54">
                  <c:v>0.2870896225145963</c:v>
                </c:pt>
                <c:pt idx="55">
                  <c:v>0.31160464797494758</c:v>
                </c:pt>
                <c:pt idx="56">
                  <c:v>0.32679345111271951</c:v>
                </c:pt>
                <c:pt idx="57">
                  <c:v>0.32550680663456066</c:v>
                </c:pt>
                <c:pt idx="58">
                  <c:v>0.37541585459819604</c:v>
                </c:pt>
                <c:pt idx="59">
                  <c:v>0.34342895603667239</c:v>
                </c:pt>
                <c:pt idx="60">
                  <c:v>0.30147147742227315</c:v>
                </c:pt>
                <c:pt idx="61">
                  <c:v>0.31600173567452206</c:v>
                </c:pt>
                <c:pt idx="62">
                  <c:v>0.31956815575670383</c:v>
                </c:pt>
                <c:pt idx="63">
                  <c:v>0.33730138689250705</c:v>
                </c:pt>
                <c:pt idx="64">
                  <c:v>0.28480627579758816</c:v>
                </c:pt>
                <c:pt idx="65">
                  <c:v>0.29769514156412424</c:v>
                </c:pt>
                <c:pt idx="66">
                  <c:v>0.40439131001794298</c:v>
                </c:pt>
                <c:pt idx="67">
                  <c:v>0.34953249093690431</c:v>
                </c:pt>
                <c:pt idx="68">
                  <c:v>0.34449599723834157</c:v>
                </c:pt>
                <c:pt idx="69">
                  <c:v>0.33781510873775311</c:v>
                </c:pt>
                <c:pt idx="70">
                  <c:v>0.33992797630463201</c:v>
                </c:pt>
                <c:pt idx="71">
                  <c:v>0.30469732429789032</c:v>
                </c:pt>
                <c:pt idx="72">
                  <c:v>0.31250010796431216</c:v>
                </c:pt>
                <c:pt idx="73">
                  <c:v>0.33758014512009954</c:v>
                </c:pt>
                <c:pt idx="74">
                  <c:v>0.36179863914586008</c:v>
                </c:pt>
                <c:pt idx="75">
                  <c:v>0.32275786423841124</c:v>
                </c:pt>
                <c:pt idx="76">
                  <c:v>0.31286303933692106</c:v>
                </c:pt>
                <c:pt idx="77">
                  <c:v>0.32601979711972751</c:v>
                </c:pt>
                <c:pt idx="78">
                  <c:v>0.36141047651122482</c:v>
                </c:pt>
                <c:pt idx="79">
                  <c:v>0.31872293539331598</c:v>
                </c:pt>
                <c:pt idx="80">
                  <c:v>0.33668106442746337</c:v>
                </c:pt>
                <c:pt idx="81">
                  <c:v>0.31941621196182857</c:v>
                </c:pt>
                <c:pt idx="82">
                  <c:v>0.3341051314142684</c:v>
                </c:pt>
                <c:pt idx="83">
                  <c:v>0.35473015378018574</c:v>
                </c:pt>
                <c:pt idx="84">
                  <c:v>0.36111106856784098</c:v>
                </c:pt>
                <c:pt idx="85">
                  <c:v>0.35208144987862583</c:v>
                </c:pt>
                <c:pt idx="86">
                  <c:v>0.34508489440542367</c:v>
                </c:pt>
                <c:pt idx="87">
                  <c:v>0.31986670575588927</c:v>
                </c:pt>
                <c:pt idx="88">
                  <c:v>0.3020469175038385</c:v>
                </c:pt>
                <c:pt idx="89">
                  <c:v>0.3683772319847658</c:v>
                </c:pt>
                <c:pt idx="90">
                  <c:v>0.32419406897746245</c:v>
                </c:pt>
                <c:pt idx="91">
                  <c:v>0.28530676930043136</c:v>
                </c:pt>
                <c:pt idx="92">
                  <c:v>0.31839119906222108</c:v>
                </c:pt>
                <c:pt idx="93">
                  <c:v>0.34966473490109684</c:v>
                </c:pt>
                <c:pt idx="94">
                  <c:v>0.36496842510589245</c:v>
                </c:pt>
                <c:pt idx="95">
                  <c:v>0.37194826192401109</c:v>
                </c:pt>
                <c:pt idx="96">
                  <c:v>0.33851310915330307</c:v>
                </c:pt>
                <c:pt idx="97">
                  <c:v>0.34092551330448501</c:v>
                </c:pt>
                <c:pt idx="98">
                  <c:v>0.327326688719911</c:v>
                </c:pt>
                <c:pt idx="99">
                  <c:v>0.33251670625027768</c:v>
                </c:pt>
                <c:pt idx="100">
                  <c:v>0.29829063775229342</c:v>
                </c:pt>
                <c:pt idx="101">
                  <c:v>0.29856754057066781</c:v>
                </c:pt>
                <c:pt idx="102">
                  <c:v>0.33041392477802345</c:v>
                </c:pt>
                <c:pt idx="103">
                  <c:v>0.33226308478841082</c:v>
                </c:pt>
                <c:pt idx="104">
                  <c:v>0.35232549601280694</c:v>
                </c:pt>
                <c:pt idx="105">
                  <c:v>0.34151642434818086</c:v>
                </c:pt>
                <c:pt idx="106">
                  <c:v>0.34077250781028173</c:v>
                </c:pt>
                <c:pt idx="107">
                  <c:v>0.32123215842983144</c:v>
                </c:pt>
                <c:pt idx="108">
                  <c:v>0.34118656479063947</c:v>
                </c:pt>
                <c:pt idx="109">
                  <c:v>0.38385563587212096</c:v>
                </c:pt>
                <c:pt idx="110">
                  <c:v>0.37962924719231961</c:v>
                </c:pt>
                <c:pt idx="111">
                  <c:v>0.37606742897559831</c:v>
                </c:pt>
                <c:pt idx="112">
                  <c:v>0.305683393295271</c:v>
                </c:pt>
                <c:pt idx="113">
                  <c:v>0.3631535365595332</c:v>
                </c:pt>
                <c:pt idx="114">
                  <c:v>0.32710846120522696</c:v>
                </c:pt>
                <c:pt idx="115">
                  <c:v>0.41285227843334182</c:v>
                </c:pt>
                <c:pt idx="116">
                  <c:v>0.39619443467679166</c:v>
                </c:pt>
                <c:pt idx="117">
                  <c:v>0.34018581210893101</c:v>
                </c:pt>
                <c:pt idx="118">
                  <c:v>0.35688021220335397</c:v>
                </c:pt>
                <c:pt idx="119">
                  <c:v>0.35761311002215207</c:v>
                </c:pt>
                <c:pt idx="120">
                  <c:v>0.29109312860127379</c:v>
                </c:pt>
                <c:pt idx="121">
                  <c:v>0.31364007147296524</c:v>
                </c:pt>
                <c:pt idx="122">
                  <c:v>0.2966884682163754</c:v>
                </c:pt>
                <c:pt idx="123">
                  <c:v>0.30412063790251842</c:v>
                </c:pt>
                <c:pt idx="124">
                  <c:v>0.35200368666669446</c:v>
                </c:pt>
                <c:pt idx="125">
                  <c:v>0.39239711742126082</c:v>
                </c:pt>
                <c:pt idx="126">
                  <c:v>0.38366098158955048</c:v>
                </c:pt>
                <c:pt idx="127">
                  <c:v>0.42681376482833688</c:v>
                </c:pt>
                <c:pt idx="128">
                  <c:v>0.42838553598592544</c:v>
                </c:pt>
                <c:pt idx="129">
                  <c:v>0.40246701713226524</c:v>
                </c:pt>
                <c:pt idx="130">
                  <c:v>0.40997090716741713</c:v>
                </c:pt>
                <c:pt idx="131">
                  <c:v>0.36994974987100981</c:v>
                </c:pt>
                <c:pt idx="132">
                  <c:v>0.34203787747714182</c:v>
                </c:pt>
                <c:pt idx="133">
                  <c:v>0.35701009407795103</c:v>
                </c:pt>
                <c:pt idx="134">
                  <c:v>0.38057506725572066</c:v>
                </c:pt>
                <c:pt idx="135">
                  <c:v>0.43025449310859731</c:v>
                </c:pt>
                <c:pt idx="136">
                  <c:v>0.38992171904557943</c:v>
                </c:pt>
                <c:pt idx="137">
                  <c:v>0.33340828549520357</c:v>
                </c:pt>
                <c:pt idx="138">
                  <c:v>0.32267483399176367</c:v>
                </c:pt>
                <c:pt idx="139">
                  <c:v>0.35930518834095204</c:v>
                </c:pt>
                <c:pt idx="140">
                  <c:v>0.37058185035032598</c:v>
                </c:pt>
                <c:pt idx="141">
                  <c:v>0.40144970092441601</c:v>
                </c:pt>
                <c:pt idx="142">
                  <c:v>0.36452219935313207</c:v>
                </c:pt>
                <c:pt idx="143">
                  <c:v>0.38868763693783842</c:v>
                </c:pt>
                <c:pt idx="144">
                  <c:v>0.37967462149789916</c:v>
                </c:pt>
                <c:pt idx="145">
                  <c:v>0.41623452972021152</c:v>
                </c:pt>
                <c:pt idx="146">
                  <c:v>0.36491040659532992</c:v>
                </c:pt>
                <c:pt idx="147">
                  <c:v>0.39704973082458339</c:v>
                </c:pt>
                <c:pt idx="148">
                  <c:v>0.42141494246019917</c:v>
                </c:pt>
                <c:pt idx="149">
                  <c:v>0.42771312869766831</c:v>
                </c:pt>
                <c:pt idx="150">
                  <c:v>0.44483550922317483</c:v>
                </c:pt>
                <c:pt idx="151">
                  <c:v>0.40947652505700155</c:v>
                </c:pt>
                <c:pt idx="152">
                  <c:v>0.35913976634988792</c:v>
                </c:pt>
                <c:pt idx="153">
                  <c:v>0.33679215591844225</c:v>
                </c:pt>
                <c:pt idx="154">
                  <c:v>0.40184522504863485</c:v>
                </c:pt>
                <c:pt idx="155">
                  <c:v>0.35816527696614031</c:v>
                </c:pt>
                <c:pt idx="156">
                  <c:v>0.31066365880847896</c:v>
                </c:pt>
                <c:pt idx="157">
                  <c:v>0.32306540258458288</c:v>
                </c:pt>
                <c:pt idx="158">
                  <c:v>0.32436590392866294</c:v>
                </c:pt>
                <c:pt idx="159">
                  <c:v>0.29522923434362552</c:v>
                </c:pt>
                <c:pt idx="160">
                  <c:v>0.33889703406402882</c:v>
                </c:pt>
                <c:pt idx="161">
                  <c:v>0.36283661879800488</c:v>
                </c:pt>
                <c:pt idx="162">
                  <c:v>0.31312470065844022</c:v>
                </c:pt>
                <c:pt idx="163">
                  <c:v>0.35111553039320681</c:v>
                </c:pt>
                <c:pt idx="164">
                  <c:v>0.33344723545790822</c:v>
                </c:pt>
                <c:pt idx="165">
                  <c:v>0.34121821539009195</c:v>
                </c:pt>
                <c:pt idx="166">
                  <c:v>0.36069841413070458</c:v>
                </c:pt>
                <c:pt idx="167">
                  <c:v>0.38081625224699839</c:v>
                </c:pt>
                <c:pt idx="168">
                  <c:v>0.35542345846777396</c:v>
                </c:pt>
                <c:pt idx="169">
                  <c:v>0.40627664759963705</c:v>
                </c:pt>
                <c:pt idx="170">
                  <c:v>0.33968468010824843</c:v>
                </c:pt>
                <c:pt idx="171">
                  <c:v>0.38795560601747164</c:v>
                </c:pt>
                <c:pt idx="172">
                  <c:v>0.28480321176542478</c:v>
                </c:pt>
                <c:pt idx="173">
                  <c:v>0.28780494082145486</c:v>
                </c:pt>
                <c:pt idx="174">
                  <c:v>0.3214510549017956</c:v>
                </c:pt>
                <c:pt idx="175">
                  <c:v>0.29700091957622382</c:v>
                </c:pt>
                <c:pt idx="176">
                  <c:v>0.32722571351561197</c:v>
                </c:pt>
                <c:pt idx="177">
                  <c:v>0.37202148579508043</c:v>
                </c:pt>
                <c:pt idx="178">
                  <c:v>0.3698520866123165</c:v>
                </c:pt>
                <c:pt idx="179">
                  <c:v>0.35071056816048524</c:v>
                </c:pt>
                <c:pt idx="180">
                  <c:v>0.37678286199617561</c:v>
                </c:pt>
                <c:pt idx="181">
                  <c:v>0.38029720872414968</c:v>
                </c:pt>
                <c:pt idx="182">
                  <c:v>0.36663151742297795</c:v>
                </c:pt>
                <c:pt idx="183">
                  <c:v>0.42361893784931642</c:v>
                </c:pt>
                <c:pt idx="184">
                  <c:v>0.35167102764270947</c:v>
                </c:pt>
                <c:pt idx="185">
                  <c:v>0.38548372415257953</c:v>
                </c:pt>
                <c:pt idx="186">
                  <c:v>0.34810865039974975</c:v>
                </c:pt>
                <c:pt idx="187">
                  <c:v>0.34736278021788808</c:v>
                </c:pt>
                <c:pt idx="188">
                  <c:v>0.40855308361172316</c:v>
                </c:pt>
                <c:pt idx="189">
                  <c:v>0.36225767713158347</c:v>
                </c:pt>
                <c:pt idx="190">
                  <c:v>0.41420646083497037</c:v>
                </c:pt>
                <c:pt idx="191">
                  <c:v>0.40751070690508773</c:v>
                </c:pt>
                <c:pt idx="192">
                  <c:v>0.33770112065644431</c:v>
                </c:pt>
                <c:pt idx="193">
                  <c:v>0.38077446418234823</c:v>
                </c:pt>
                <c:pt idx="194">
                  <c:v>0.37128375642497491</c:v>
                </c:pt>
                <c:pt idx="195">
                  <c:v>0.38687640678360863</c:v>
                </c:pt>
                <c:pt idx="196">
                  <c:v>0.38787823642750846</c:v>
                </c:pt>
                <c:pt idx="197">
                  <c:v>0.37396039419743443</c:v>
                </c:pt>
                <c:pt idx="198">
                  <c:v>0.39375198839167302</c:v>
                </c:pt>
                <c:pt idx="199">
                  <c:v>0.35454756972590051</c:v>
                </c:pt>
                <c:pt idx="200">
                  <c:v>0.32463635573916111</c:v>
                </c:pt>
                <c:pt idx="201">
                  <c:v>0.34463455974410201</c:v>
                </c:pt>
                <c:pt idx="202">
                  <c:v>0.34675143252884028</c:v>
                </c:pt>
                <c:pt idx="203">
                  <c:v>0.32944155453014207</c:v>
                </c:pt>
                <c:pt idx="204">
                  <c:v>0.42058700149743988</c:v>
                </c:pt>
                <c:pt idx="205">
                  <c:v>0.36651485293809388</c:v>
                </c:pt>
                <c:pt idx="206">
                  <c:v>0.35463845088209811</c:v>
                </c:pt>
                <c:pt idx="207">
                  <c:v>0.29015153554221734</c:v>
                </c:pt>
                <c:pt idx="208">
                  <c:v>0.3387576064720908</c:v>
                </c:pt>
                <c:pt idx="209">
                  <c:v>0.38184834166182213</c:v>
                </c:pt>
                <c:pt idx="210">
                  <c:v>0.28410778400480141</c:v>
                </c:pt>
                <c:pt idx="211">
                  <c:v>0.30062089276000342</c:v>
                </c:pt>
                <c:pt idx="212">
                  <c:v>0.27947266076291893</c:v>
                </c:pt>
                <c:pt idx="213">
                  <c:v>0.32967967457490704</c:v>
                </c:pt>
                <c:pt idx="214">
                  <c:v>0.34176504635069677</c:v>
                </c:pt>
                <c:pt idx="215">
                  <c:v>0.33136721072075265</c:v>
                </c:pt>
                <c:pt idx="216">
                  <c:v>0.31317614500268087</c:v>
                </c:pt>
                <c:pt idx="217">
                  <c:v>0.35110606997443589</c:v>
                </c:pt>
                <c:pt idx="218">
                  <c:v>0.36640164676139225</c:v>
                </c:pt>
                <c:pt idx="219">
                  <c:v>0.47180204980764973</c:v>
                </c:pt>
                <c:pt idx="220">
                  <c:v>0.50678483207058089</c:v>
                </c:pt>
                <c:pt idx="221">
                  <c:v>0.3780173866351953</c:v>
                </c:pt>
                <c:pt idx="222">
                  <c:v>0.43473595100313683</c:v>
                </c:pt>
                <c:pt idx="223">
                  <c:v>0.34960738355392651</c:v>
                </c:pt>
                <c:pt idx="224">
                  <c:v>0.33968882681176127</c:v>
                </c:pt>
                <c:pt idx="225">
                  <c:v>0.33744602878839908</c:v>
                </c:pt>
                <c:pt idx="226">
                  <c:v>0.36500286735189147</c:v>
                </c:pt>
                <c:pt idx="227">
                  <c:v>0.40238485594805717</c:v>
                </c:pt>
                <c:pt idx="228">
                  <c:v>0.38182747130692457</c:v>
                </c:pt>
                <c:pt idx="229">
                  <c:v>0.35094350675706781</c:v>
                </c:pt>
                <c:pt idx="230">
                  <c:v>0.34648365910031448</c:v>
                </c:pt>
                <c:pt idx="231">
                  <c:v>0.44819646734953877</c:v>
                </c:pt>
                <c:pt idx="232">
                  <c:v>0.34530505485625584</c:v>
                </c:pt>
                <c:pt idx="233">
                  <c:v>0.39992499569232159</c:v>
                </c:pt>
                <c:pt idx="234">
                  <c:v>0.39788360385420063</c:v>
                </c:pt>
                <c:pt idx="235">
                  <c:v>0.41666288674124152</c:v>
                </c:pt>
                <c:pt idx="236">
                  <c:v>0.35058984980991897</c:v>
                </c:pt>
                <c:pt idx="237">
                  <c:v>0.2800587418159895</c:v>
                </c:pt>
                <c:pt idx="238">
                  <c:v>0.32307766697575041</c:v>
                </c:pt>
                <c:pt idx="239">
                  <c:v>0.37134413518370607</c:v>
                </c:pt>
              </c:numCache>
            </c:numRef>
          </c:val>
        </c:ser>
        <c:ser>
          <c:idx val="83"/>
          <c:order val="83"/>
          <c:tx>
            <c:strRef>
              <c:f>ratio_data_2!$A$85</c:f>
              <c:strCache>
                <c:ptCount val="1"/>
                <c:pt idx="0">
                  <c:v>830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ratio_data_2!$B$85:$IG$85</c:f>
              <c:numCache>
                <c:formatCode>General</c:formatCode>
                <c:ptCount val="240"/>
                <c:pt idx="0">
                  <c:v>0.30163779957994136</c:v>
                </c:pt>
                <c:pt idx="1">
                  <c:v>0.26226662900720238</c:v>
                </c:pt>
                <c:pt idx="2">
                  <c:v>0.26705273826582332</c:v>
                </c:pt>
                <c:pt idx="3">
                  <c:v>0.30426893676164063</c:v>
                </c:pt>
                <c:pt idx="4">
                  <c:v>0.29279137051366311</c:v>
                </c:pt>
                <c:pt idx="5">
                  <c:v>0.23007950206252206</c:v>
                </c:pt>
                <c:pt idx="6">
                  <c:v>0.21425781385747794</c:v>
                </c:pt>
                <c:pt idx="7">
                  <c:v>0.26116913570797351</c:v>
                </c:pt>
                <c:pt idx="8">
                  <c:v>0.22750397886966239</c:v>
                </c:pt>
                <c:pt idx="9">
                  <c:v>0.21744587011637195</c:v>
                </c:pt>
                <c:pt idx="10">
                  <c:v>0.2542693636625396</c:v>
                </c:pt>
                <c:pt idx="11">
                  <c:v>0.24107516598056739</c:v>
                </c:pt>
                <c:pt idx="12">
                  <c:v>0.21695519956175813</c:v>
                </c:pt>
                <c:pt idx="13">
                  <c:v>0.24258477270141676</c:v>
                </c:pt>
                <c:pt idx="14">
                  <c:v>0.25091534324538661</c:v>
                </c:pt>
                <c:pt idx="15">
                  <c:v>0.25666984421142425</c:v>
                </c:pt>
                <c:pt idx="16">
                  <c:v>0.23825461305425502</c:v>
                </c:pt>
                <c:pt idx="17">
                  <c:v>0.23724680977092208</c:v>
                </c:pt>
                <c:pt idx="18">
                  <c:v>0.24666333745104776</c:v>
                </c:pt>
                <c:pt idx="19">
                  <c:v>0.30810966308972765</c:v>
                </c:pt>
                <c:pt idx="20">
                  <c:v>0.31039582181105196</c:v>
                </c:pt>
                <c:pt idx="21">
                  <c:v>0.26413331196923567</c:v>
                </c:pt>
                <c:pt idx="22">
                  <c:v>0.31154683502966418</c:v>
                </c:pt>
                <c:pt idx="23">
                  <c:v>0.26636598919083593</c:v>
                </c:pt>
                <c:pt idx="24">
                  <c:v>0.29043181232276388</c:v>
                </c:pt>
                <c:pt idx="25">
                  <c:v>0.26556681547134181</c:v>
                </c:pt>
                <c:pt idx="26">
                  <c:v>0.28173974002830277</c:v>
                </c:pt>
                <c:pt idx="27">
                  <c:v>0.26265287042652113</c:v>
                </c:pt>
                <c:pt idx="28">
                  <c:v>0.24238882293854416</c:v>
                </c:pt>
                <c:pt idx="29">
                  <c:v>0.2467306542676852</c:v>
                </c:pt>
                <c:pt idx="30">
                  <c:v>0.26771807686573451</c:v>
                </c:pt>
                <c:pt idx="31">
                  <c:v>0.28434993179162832</c:v>
                </c:pt>
                <c:pt idx="32">
                  <c:v>0.26251124710666035</c:v>
                </c:pt>
                <c:pt idx="33">
                  <c:v>0.23948042444200549</c:v>
                </c:pt>
                <c:pt idx="34">
                  <c:v>0.28050943492322189</c:v>
                </c:pt>
                <c:pt idx="35">
                  <c:v>0.29611996811478741</c:v>
                </c:pt>
                <c:pt idx="36">
                  <c:v>0.28472243629264377</c:v>
                </c:pt>
                <c:pt idx="37">
                  <c:v>0.27705571407312513</c:v>
                </c:pt>
                <c:pt idx="38">
                  <c:v>0.34938627353165247</c:v>
                </c:pt>
                <c:pt idx="39">
                  <c:v>0.27662113016105866</c:v>
                </c:pt>
                <c:pt idx="40">
                  <c:v>0.24080640479876189</c:v>
                </c:pt>
                <c:pt idx="41">
                  <c:v>0.29306907929485443</c:v>
                </c:pt>
                <c:pt idx="42">
                  <c:v>0.244825325056518</c:v>
                </c:pt>
                <c:pt idx="43">
                  <c:v>0.25446882047977532</c:v>
                </c:pt>
                <c:pt idx="44">
                  <c:v>0.31396315889810317</c:v>
                </c:pt>
                <c:pt idx="45">
                  <c:v>0.30437287201936319</c:v>
                </c:pt>
                <c:pt idx="46">
                  <c:v>0.31101681516866109</c:v>
                </c:pt>
                <c:pt idx="47">
                  <c:v>0.31721450572441562</c:v>
                </c:pt>
                <c:pt idx="48">
                  <c:v>0.32343377795550055</c:v>
                </c:pt>
                <c:pt idx="49">
                  <c:v>0.28848384424192208</c:v>
                </c:pt>
                <c:pt idx="50">
                  <c:v>0.29057575258153773</c:v>
                </c:pt>
                <c:pt idx="51">
                  <c:v>0.32043530970706885</c:v>
                </c:pt>
                <c:pt idx="52">
                  <c:v>0.28654458640778752</c:v>
                </c:pt>
                <c:pt idx="53">
                  <c:v>0.34184112698102126</c:v>
                </c:pt>
                <c:pt idx="54">
                  <c:v>0.29419028938977304</c:v>
                </c:pt>
                <c:pt idx="55">
                  <c:v>0.33453409413648033</c:v>
                </c:pt>
                <c:pt idx="56">
                  <c:v>0.34799017521549463</c:v>
                </c:pt>
                <c:pt idx="57">
                  <c:v>0.33007760642679862</c:v>
                </c:pt>
                <c:pt idx="58">
                  <c:v>0.31027489814337988</c:v>
                </c:pt>
                <c:pt idx="59">
                  <c:v>0.29578406703157073</c:v>
                </c:pt>
                <c:pt idx="60">
                  <c:v>0.34138319114176863</c:v>
                </c:pt>
                <c:pt idx="61">
                  <c:v>0.31046728323470341</c:v>
                </c:pt>
                <c:pt idx="62">
                  <c:v>0.29054143765071117</c:v>
                </c:pt>
                <c:pt idx="63">
                  <c:v>0.33971437370082491</c:v>
                </c:pt>
                <c:pt idx="64">
                  <c:v>0.3246769671701521</c:v>
                </c:pt>
                <c:pt idx="65">
                  <c:v>0.35647877642206655</c:v>
                </c:pt>
                <c:pt idx="66">
                  <c:v>0.36958110352463613</c:v>
                </c:pt>
                <c:pt idx="67">
                  <c:v>0.38580611156105865</c:v>
                </c:pt>
                <c:pt idx="68">
                  <c:v>0.35552739435216291</c:v>
                </c:pt>
                <c:pt idx="69">
                  <c:v>0.412408707039843</c:v>
                </c:pt>
                <c:pt idx="70">
                  <c:v>0.35443252759963989</c:v>
                </c:pt>
                <c:pt idx="71">
                  <c:v>0.32738041203040763</c:v>
                </c:pt>
                <c:pt idx="72">
                  <c:v>0.32655754248231861</c:v>
                </c:pt>
                <c:pt idx="73">
                  <c:v>0.35422298841567795</c:v>
                </c:pt>
                <c:pt idx="74">
                  <c:v>0.31842393462221535</c:v>
                </c:pt>
                <c:pt idx="75">
                  <c:v>0.34935550864184867</c:v>
                </c:pt>
                <c:pt idx="76">
                  <c:v>0.27440386203391981</c:v>
                </c:pt>
                <c:pt idx="77">
                  <c:v>0.34394922401871225</c:v>
                </c:pt>
                <c:pt idx="78">
                  <c:v>0.37653511578651844</c:v>
                </c:pt>
                <c:pt idx="79">
                  <c:v>0.33990660964069613</c:v>
                </c:pt>
                <c:pt idx="80">
                  <c:v>0.35257197407824137</c:v>
                </c:pt>
                <c:pt idx="81">
                  <c:v>0.34429588357723051</c:v>
                </c:pt>
                <c:pt idx="82">
                  <c:v>0.34521002255194783</c:v>
                </c:pt>
                <c:pt idx="83">
                  <c:v>0.38305738837515496</c:v>
                </c:pt>
                <c:pt idx="84">
                  <c:v>0.38752816741314566</c:v>
                </c:pt>
                <c:pt idx="85">
                  <c:v>0.29481526237639438</c:v>
                </c:pt>
                <c:pt idx="86">
                  <c:v>0.31504708180339031</c:v>
                </c:pt>
                <c:pt idx="87">
                  <c:v>0.27660558548159525</c:v>
                </c:pt>
                <c:pt idx="88">
                  <c:v>0.32030362425002157</c:v>
                </c:pt>
                <c:pt idx="89">
                  <c:v>0.34607632696223167</c:v>
                </c:pt>
                <c:pt idx="90">
                  <c:v>0.34511144379235381</c:v>
                </c:pt>
                <c:pt idx="91">
                  <c:v>0.31790619674248938</c:v>
                </c:pt>
                <c:pt idx="92">
                  <c:v>0.37389424423023082</c:v>
                </c:pt>
                <c:pt idx="93">
                  <c:v>0.31949208236840543</c:v>
                </c:pt>
                <c:pt idx="94">
                  <c:v>0.35521847695190367</c:v>
                </c:pt>
                <c:pt idx="95">
                  <c:v>0.34827236349456997</c:v>
                </c:pt>
                <c:pt idx="96">
                  <c:v>0.30306437886866111</c:v>
                </c:pt>
                <c:pt idx="97">
                  <c:v>0.35441045920426228</c:v>
                </c:pt>
                <c:pt idx="98">
                  <c:v>0.32700008674030007</c:v>
                </c:pt>
                <c:pt idx="99">
                  <c:v>0.29726820195831738</c:v>
                </c:pt>
                <c:pt idx="100">
                  <c:v>0.3101546083600924</c:v>
                </c:pt>
                <c:pt idx="101">
                  <c:v>0.30613039949499532</c:v>
                </c:pt>
                <c:pt idx="102">
                  <c:v>0.34898399196644936</c:v>
                </c:pt>
                <c:pt idx="103">
                  <c:v>0.33075887204783566</c:v>
                </c:pt>
                <c:pt idx="104">
                  <c:v>0.34240682682497053</c:v>
                </c:pt>
                <c:pt idx="105">
                  <c:v>0.2927621046448749</c:v>
                </c:pt>
                <c:pt idx="106">
                  <c:v>0.34530741394046394</c:v>
                </c:pt>
                <c:pt idx="107">
                  <c:v>0.35847551749070172</c:v>
                </c:pt>
                <c:pt idx="108">
                  <c:v>0.31656110924016817</c:v>
                </c:pt>
                <c:pt idx="109">
                  <c:v>0.32689213416000656</c:v>
                </c:pt>
                <c:pt idx="110">
                  <c:v>0.34976619196550635</c:v>
                </c:pt>
                <c:pt idx="111">
                  <c:v>0.38132997991110373</c:v>
                </c:pt>
                <c:pt idx="112">
                  <c:v>0.33789790979610757</c:v>
                </c:pt>
                <c:pt idx="113">
                  <c:v>0.32156462141742853</c:v>
                </c:pt>
                <c:pt idx="114">
                  <c:v>0.31273127684376051</c:v>
                </c:pt>
                <c:pt idx="115">
                  <c:v>0.35260106604578001</c:v>
                </c:pt>
                <c:pt idx="116">
                  <c:v>0.35316471789492998</c:v>
                </c:pt>
                <c:pt idx="117">
                  <c:v>0.34935631110127813</c:v>
                </c:pt>
                <c:pt idx="118">
                  <c:v>0.36802583587877452</c:v>
                </c:pt>
                <c:pt idx="119">
                  <c:v>0.35174164265957525</c:v>
                </c:pt>
                <c:pt idx="120">
                  <c:v>0.32978878339234141</c:v>
                </c:pt>
                <c:pt idx="121">
                  <c:v>0.27276279447603574</c:v>
                </c:pt>
                <c:pt idx="122">
                  <c:v>0.29755927786029146</c:v>
                </c:pt>
                <c:pt idx="123">
                  <c:v>0.34714895080550789</c:v>
                </c:pt>
                <c:pt idx="124">
                  <c:v>0.34935782167822088</c:v>
                </c:pt>
                <c:pt idx="125">
                  <c:v>0.37577763394111108</c:v>
                </c:pt>
                <c:pt idx="126">
                  <c:v>0.3920737827995</c:v>
                </c:pt>
                <c:pt idx="127">
                  <c:v>0.44073485617315739</c:v>
                </c:pt>
                <c:pt idx="128">
                  <c:v>0.4630020241583101</c:v>
                </c:pt>
                <c:pt idx="129">
                  <c:v>0.43126466244609191</c:v>
                </c:pt>
                <c:pt idx="130">
                  <c:v>0.39642778125691508</c:v>
                </c:pt>
                <c:pt idx="131">
                  <c:v>0.33817448895904062</c:v>
                </c:pt>
                <c:pt idx="132">
                  <c:v>0.30181539472243585</c:v>
                </c:pt>
                <c:pt idx="133">
                  <c:v>0.35549169425539556</c:v>
                </c:pt>
                <c:pt idx="134">
                  <c:v>0.34903143137107107</c:v>
                </c:pt>
                <c:pt idx="135">
                  <c:v>0.35482636689888236</c:v>
                </c:pt>
                <c:pt idx="136">
                  <c:v>0.37040335308271488</c:v>
                </c:pt>
                <c:pt idx="137">
                  <c:v>0.30612109883647681</c:v>
                </c:pt>
                <c:pt idx="138">
                  <c:v>0.3566541010451813</c:v>
                </c:pt>
                <c:pt idx="139">
                  <c:v>0.32996771192469909</c:v>
                </c:pt>
                <c:pt idx="140">
                  <c:v>0.39534531833620845</c:v>
                </c:pt>
                <c:pt idx="141">
                  <c:v>0.37874013166880682</c:v>
                </c:pt>
                <c:pt idx="142">
                  <c:v>0.3425382195485403</c:v>
                </c:pt>
                <c:pt idx="143">
                  <c:v>0.38731572789570556</c:v>
                </c:pt>
                <c:pt idx="144">
                  <c:v>0.33860817128832804</c:v>
                </c:pt>
                <c:pt idx="145">
                  <c:v>0.4012798008306373</c:v>
                </c:pt>
                <c:pt idx="146">
                  <c:v>0.41637898202636536</c:v>
                </c:pt>
                <c:pt idx="147">
                  <c:v>0.37337034012098796</c:v>
                </c:pt>
                <c:pt idx="148">
                  <c:v>0.4274697430165888</c:v>
                </c:pt>
                <c:pt idx="149">
                  <c:v>0.43410400040371705</c:v>
                </c:pt>
                <c:pt idx="150">
                  <c:v>0.46768975159054987</c:v>
                </c:pt>
                <c:pt idx="151">
                  <c:v>0.46129819470093825</c:v>
                </c:pt>
                <c:pt idx="152">
                  <c:v>0.36907059475119292</c:v>
                </c:pt>
                <c:pt idx="153">
                  <c:v>0.39983720871688588</c:v>
                </c:pt>
                <c:pt idx="154">
                  <c:v>0.34914256678190547</c:v>
                </c:pt>
                <c:pt idx="155">
                  <c:v>0.31192270303193398</c:v>
                </c:pt>
                <c:pt idx="156">
                  <c:v>0.29174129913559899</c:v>
                </c:pt>
                <c:pt idx="157">
                  <c:v>0.2897796501440153</c:v>
                </c:pt>
                <c:pt idx="158">
                  <c:v>0.27832427099039447</c:v>
                </c:pt>
                <c:pt idx="159">
                  <c:v>0.34377622990867357</c:v>
                </c:pt>
                <c:pt idx="160">
                  <c:v>0.3607629202709029</c:v>
                </c:pt>
                <c:pt idx="161">
                  <c:v>0.31907761914965477</c:v>
                </c:pt>
                <c:pt idx="162">
                  <c:v>0.37755575562260946</c:v>
                </c:pt>
                <c:pt idx="163">
                  <c:v>0.38560836917857905</c:v>
                </c:pt>
                <c:pt idx="164">
                  <c:v>0.32821380061954147</c:v>
                </c:pt>
                <c:pt idx="165">
                  <c:v>0.31478895335542206</c:v>
                </c:pt>
                <c:pt idx="166">
                  <c:v>0.30986306789743889</c:v>
                </c:pt>
                <c:pt idx="167">
                  <c:v>0.39299003204255462</c:v>
                </c:pt>
                <c:pt idx="168">
                  <c:v>0.32070558286595885</c:v>
                </c:pt>
                <c:pt idx="169">
                  <c:v>0.35433253053794939</c:v>
                </c:pt>
                <c:pt idx="170">
                  <c:v>0.4113516262712193</c:v>
                </c:pt>
                <c:pt idx="171">
                  <c:v>0.41249771778109762</c:v>
                </c:pt>
                <c:pt idx="172">
                  <c:v>0.37023690304104173</c:v>
                </c:pt>
                <c:pt idx="173">
                  <c:v>0.3107452616055183</c:v>
                </c:pt>
                <c:pt idx="174">
                  <c:v>0.34560677783633048</c:v>
                </c:pt>
                <c:pt idx="175">
                  <c:v>0.35270805520680482</c:v>
                </c:pt>
                <c:pt idx="176">
                  <c:v>0.33667685124645957</c:v>
                </c:pt>
                <c:pt idx="177">
                  <c:v>0.33914744879208747</c:v>
                </c:pt>
                <c:pt idx="178">
                  <c:v>0.29500152226861531</c:v>
                </c:pt>
                <c:pt idx="179">
                  <c:v>0.3292671399106894</c:v>
                </c:pt>
                <c:pt idx="180">
                  <c:v>0.3526158203745734</c:v>
                </c:pt>
                <c:pt idx="181">
                  <c:v>0.34405429063901632</c:v>
                </c:pt>
                <c:pt idx="182">
                  <c:v>0.37091709206125739</c:v>
                </c:pt>
                <c:pt idx="183">
                  <c:v>0.46472591051379075</c:v>
                </c:pt>
                <c:pt idx="184">
                  <c:v>0.36796805689056739</c:v>
                </c:pt>
                <c:pt idx="185">
                  <c:v>0.30635054292491593</c:v>
                </c:pt>
                <c:pt idx="186">
                  <c:v>0.35836442642481853</c:v>
                </c:pt>
                <c:pt idx="187">
                  <c:v>0.36579399094100584</c:v>
                </c:pt>
                <c:pt idx="188">
                  <c:v>0.35982147592118585</c:v>
                </c:pt>
                <c:pt idx="189">
                  <c:v>0.3609702376545505</c:v>
                </c:pt>
                <c:pt idx="190">
                  <c:v>0.39849370061716288</c:v>
                </c:pt>
                <c:pt idx="191">
                  <c:v>0.41395145569656649</c:v>
                </c:pt>
                <c:pt idx="192">
                  <c:v>0.35969869099836932</c:v>
                </c:pt>
                <c:pt idx="193">
                  <c:v>0.28244356265618425</c:v>
                </c:pt>
                <c:pt idx="194">
                  <c:v>0.29271401243705347</c:v>
                </c:pt>
                <c:pt idx="195">
                  <c:v>0.39154222666660282</c:v>
                </c:pt>
                <c:pt idx="196">
                  <c:v>0.42409281932169435</c:v>
                </c:pt>
                <c:pt idx="197">
                  <c:v>0.37701139476076007</c:v>
                </c:pt>
                <c:pt idx="198">
                  <c:v>0.35815439171621988</c:v>
                </c:pt>
                <c:pt idx="199">
                  <c:v>0.32121043631644541</c:v>
                </c:pt>
                <c:pt idx="200">
                  <c:v>0.34415125413551323</c:v>
                </c:pt>
                <c:pt idx="201">
                  <c:v>0.3635155861830599</c:v>
                </c:pt>
                <c:pt idx="202">
                  <c:v>0.41621681526658638</c:v>
                </c:pt>
                <c:pt idx="203">
                  <c:v>0.33623315797544401</c:v>
                </c:pt>
                <c:pt idx="204">
                  <c:v>0.38339349895231539</c:v>
                </c:pt>
                <c:pt idx="205">
                  <c:v>0.36450046893449917</c:v>
                </c:pt>
                <c:pt idx="206">
                  <c:v>0.34115066254357884</c:v>
                </c:pt>
                <c:pt idx="207">
                  <c:v>0.27084604321482292</c:v>
                </c:pt>
                <c:pt idx="208">
                  <c:v>0.33301900377068144</c:v>
                </c:pt>
                <c:pt idx="209">
                  <c:v>0.32995177644161511</c:v>
                </c:pt>
                <c:pt idx="210">
                  <c:v>0.35186183989191588</c:v>
                </c:pt>
                <c:pt idx="211">
                  <c:v>0.36448815433922044</c:v>
                </c:pt>
                <c:pt idx="212">
                  <c:v>0.34671267517972437</c:v>
                </c:pt>
                <c:pt idx="213">
                  <c:v>0.32339261995541668</c:v>
                </c:pt>
                <c:pt idx="214">
                  <c:v>0.35002474850082482</c:v>
                </c:pt>
                <c:pt idx="215">
                  <c:v>0.34239203230576432</c:v>
                </c:pt>
                <c:pt idx="216">
                  <c:v>0.29711624549738697</c:v>
                </c:pt>
                <c:pt idx="217">
                  <c:v>0.37370081405128802</c:v>
                </c:pt>
                <c:pt idx="218">
                  <c:v>0.3425318936680643</c:v>
                </c:pt>
                <c:pt idx="219">
                  <c:v>0.46544626899017033</c:v>
                </c:pt>
                <c:pt idx="220">
                  <c:v>0.42093204687519276</c:v>
                </c:pt>
                <c:pt idx="221">
                  <c:v>0.37961106300847353</c:v>
                </c:pt>
                <c:pt idx="222">
                  <c:v>0.39556725010669241</c:v>
                </c:pt>
                <c:pt idx="223">
                  <c:v>0.43786532455516741</c:v>
                </c:pt>
                <c:pt idx="224">
                  <c:v>0.33061576312982976</c:v>
                </c:pt>
                <c:pt idx="225">
                  <c:v>0.32676840570360993</c:v>
                </c:pt>
                <c:pt idx="226">
                  <c:v>0.37898845500456596</c:v>
                </c:pt>
                <c:pt idx="227">
                  <c:v>0.29927882878325901</c:v>
                </c:pt>
                <c:pt idx="228">
                  <c:v>0.32094744397055153</c:v>
                </c:pt>
                <c:pt idx="229">
                  <c:v>0.31511615304516782</c:v>
                </c:pt>
                <c:pt idx="230">
                  <c:v>0.32651710754940744</c:v>
                </c:pt>
                <c:pt idx="231">
                  <c:v>0.33062931060210932</c:v>
                </c:pt>
                <c:pt idx="232">
                  <c:v>0.36299941317243184</c:v>
                </c:pt>
                <c:pt idx="233">
                  <c:v>0.35762014033547285</c:v>
                </c:pt>
                <c:pt idx="234">
                  <c:v>0.38606051105188993</c:v>
                </c:pt>
                <c:pt idx="235">
                  <c:v>0.33741751843705592</c:v>
                </c:pt>
                <c:pt idx="236">
                  <c:v>0.39812673226834339</c:v>
                </c:pt>
                <c:pt idx="237">
                  <c:v>0.41522000439199741</c:v>
                </c:pt>
                <c:pt idx="238">
                  <c:v>0.39079569868687741</c:v>
                </c:pt>
                <c:pt idx="239">
                  <c:v>0.34013102740770879</c:v>
                </c:pt>
              </c:numCache>
            </c:numRef>
          </c:val>
        </c:ser>
        <c:ser>
          <c:idx val="84"/>
          <c:order val="84"/>
          <c:tx>
            <c:strRef>
              <c:f>ratio_data_2!$A$86</c:f>
              <c:strCache>
                <c:ptCount val="1"/>
                <c:pt idx="0">
                  <c:v>840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ratio_data_2!$B$86:$IG$86</c:f>
              <c:numCache>
                <c:formatCode>General</c:formatCode>
                <c:ptCount val="240"/>
                <c:pt idx="0">
                  <c:v>0.28843673187818547</c:v>
                </c:pt>
                <c:pt idx="1">
                  <c:v>0.28684832631593682</c:v>
                </c:pt>
                <c:pt idx="2">
                  <c:v>0.28458563735588654</c:v>
                </c:pt>
                <c:pt idx="3">
                  <c:v>0.29656123701670412</c:v>
                </c:pt>
                <c:pt idx="4">
                  <c:v>0.28266497781727379</c:v>
                </c:pt>
                <c:pt idx="5">
                  <c:v>0.25024532331314875</c:v>
                </c:pt>
                <c:pt idx="6">
                  <c:v>0.27237969768409442</c:v>
                </c:pt>
                <c:pt idx="7">
                  <c:v>0.25598359645639629</c:v>
                </c:pt>
                <c:pt idx="8">
                  <c:v>0.23304706487955223</c:v>
                </c:pt>
                <c:pt idx="9">
                  <c:v>0.27157481351166091</c:v>
                </c:pt>
                <c:pt idx="10">
                  <c:v>0.25889057699449741</c:v>
                </c:pt>
                <c:pt idx="11">
                  <c:v>0.28990303891053165</c:v>
                </c:pt>
                <c:pt idx="12">
                  <c:v>0.27938400329263391</c:v>
                </c:pt>
                <c:pt idx="13">
                  <c:v>0.31061932449206242</c:v>
                </c:pt>
                <c:pt idx="14">
                  <c:v>0.29071659874719147</c:v>
                </c:pt>
                <c:pt idx="15">
                  <c:v>0.30800492775746979</c:v>
                </c:pt>
                <c:pt idx="16">
                  <c:v>0.23907309092123274</c:v>
                </c:pt>
                <c:pt idx="17">
                  <c:v>0.22709127883934441</c:v>
                </c:pt>
                <c:pt idx="18">
                  <c:v>0.28861893667978411</c:v>
                </c:pt>
                <c:pt idx="19">
                  <c:v>0.30569278575849007</c:v>
                </c:pt>
                <c:pt idx="20">
                  <c:v>0.26130637925084427</c:v>
                </c:pt>
                <c:pt idx="21">
                  <c:v>0.24895125912852217</c:v>
                </c:pt>
                <c:pt idx="22">
                  <c:v>0.28613319287253874</c:v>
                </c:pt>
                <c:pt idx="23">
                  <c:v>0.31615368502567637</c:v>
                </c:pt>
                <c:pt idx="24">
                  <c:v>0.29458410301716142</c:v>
                </c:pt>
                <c:pt idx="25">
                  <c:v>0.29280826855772191</c:v>
                </c:pt>
                <c:pt idx="26">
                  <c:v>0.26193021022027685</c:v>
                </c:pt>
                <c:pt idx="27">
                  <c:v>0.2710537610330484</c:v>
                </c:pt>
                <c:pt idx="28">
                  <c:v>0.24065238309064091</c:v>
                </c:pt>
                <c:pt idx="29">
                  <c:v>0.25639718159138225</c:v>
                </c:pt>
                <c:pt idx="30">
                  <c:v>0.24998233769003697</c:v>
                </c:pt>
                <c:pt idx="31">
                  <c:v>0.29844504329612509</c:v>
                </c:pt>
                <c:pt idx="32">
                  <c:v>0.31515171683960475</c:v>
                </c:pt>
                <c:pt idx="33">
                  <c:v>0.28846427348626574</c:v>
                </c:pt>
                <c:pt idx="34">
                  <c:v>0.28069980420640434</c:v>
                </c:pt>
                <c:pt idx="35">
                  <c:v>0.31852104753171928</c:v>
                </c:pt>
                <c:pt idx="36">
                  <c:v>0.31440399868231056</c:v>
                </c:pt>
                <c:pt idx="37">
                  <c:v>0.30919019728922303</c:v>
                </c:pt>
                <c:pt idx="38">
                  <c:v>0.2961502095471738</c:v>
                </c:pt>
                <c:pt idx="39">
                  <c:v>0.24199604009404813</c:v>
                </c:pt>
                <c:pt idx="40">
                  <c:v>0.24500281480949163</c:v>
                </c:pt>
                <c:pt idx="41">
                  <c:v>0.26021586636031768</c:v>
                </c:pt>
                <c:pt idx="42">
                  <c:v>0.27714569715955356</c:v>
                </c:pt>
                <c:pt idx="43">
                  <c:v>0.29488857947113728</c:v>
                </c:pt>
                <c:pt idx="44">
                  <c:v>0.33949299290505247</c:v>
                </c:pt>
                <c:pt idx="45">
                  <c:v>0.34150692064568527</c:v>
                </c:pt>
                <c:pt idx="46">
                  <c:v>0.28099207793298503</c:v>
                </c:pt>
                <c:pt idx="47">
                  <c:v>0.31350704360217885</c:v>
                </c:pt>
                <c:pt idx="48">
                  <c:v>0.30406365071015257</c:v>
                </c:pt>
                <c:pt idx="49">
                  <c:v>0.30515371997188001</c:v>
                </c:pt>
                <c:pt idx="50">
                  <c:v>0.28468110716756623</c:v>
                </c:pt>
                <c:pt idx="51">
                  <c:v>0.2548819221591378</c:v>
                </c:pt>
                <c:pt idx="52">
                  <c:v>0.2514429828184373</c:v>
                </c:pt>
                <c:pt idx="53">
                  <c:v>0.34439806364574327</c:v>
                </c:pt>
                <c:pt idx="54">
                  <c:v>0.32023453466284413</c:v>
                </c:pt>
                <c:pt idx="55">
                  <c:v>0.32895712833829088</c:v>
                </c:pt>
                <c:pt idx="56">
                  <c:v>0.30777358376157782</c:v>
                </c:pt>
                <c:pt idx="57">
                  <c:v>0.36099168342215032</c:v>
                </c:pt>
                <c:pt idx="58">
                  <c:v>0.3282411667634858</c:v>
                </c:pt>
                <c:pt idx="59">
                  <c:v>0.31232858749539877</c:v>
                </c:pt>
                <c:pt idx="60">
                  <c:v>0.37210162739662211</c:v>
                </c:pt>
                <c:pt idx="61">
                  <c:v>0.31719652674099857</c:v>
                </c:pt>
                <c:pt idx="62">
                  <c:v>0.29330805659943282</c:v>
                </c:pt>
                <c:pt idx="63">
                  <c:v>0.33332870760278843</c:v>
                </c:pt>
                <c:pt idx="64">
                  <c:v>0.34812181956129878</c:v>
                </c:pt>
                <c:pt idx="65">
                  <c:v>0.38232458008043646</c:v>
                </c:pt>
                <c:pt idx="66">
                  <c:v>0.41690613938263704</c:v>
                </c:pt>
                <c:pt idx="67">
                  <c:v>0.39978714504810181</c:v>
                </c:pt>
                <c:pt idx="68">
                  <c:v>0.40952111939763725</c:v>
                </c:pt>
                <c:pt idx="69">
                  <c:v>0.43074462136023395</c:v>
                </c:pt>
                <c:pt idx="70">
                  <c:v>0.30903675058463881</c:v>
                </c:pt>
                <c:pt idx="71">
                  <c:v>0.32495995256259347</c:v>
                </c:pt>
                <c:pt idx="72">
                  <c:v>0.3218686126151975</c:v>
                </c:pt>
                <c:pt idx="73">
                  <c:v>0.31887914666666717</c:v>
                </c:pt>
                <c:pt idx="74">
                  <c:v>0.31273196583542051</c:v>
                </c:pt>
                <c:pt idx="75">
                  <c:v>0.33655743535476507</c:v>
                </c:pt>
                <c:pt idx="76">
                  <c:v>0.36261807838839338</c:v>
                </c:pt>
                <c:pt idx="77">
                  <c:v>0.40244080578863389</c:v>
                </c:pt>
                <c:pt idx="78">
                  <c:v>0.35145404327922092</c:v>
                </c:pt>
                <c:pt idx="79">
                  <c:v>0.34089573035746001</c:v>
                </c:pt>
                <c:pt idx="80">
                  <c:v>0.32310083644606202</c:v>
                </c:pt>
                <c:pt idx="81">
                  <c:v>0.32163241753999622</c:v>
                </c:pt>
                <c:pt idx="82">
                  <c:v>0.38131364562118131</c:v>
                </c:pt>
                <c:pt idx="83">
                  <c:v>0.36897407982777097</c:v>
                </c:pt>
                <c:pt idx="84">
                  <c:v>0.35039440352313028</c:v>
                </c:pt>
                <c:pt idx="85">
                  <c:v>0.30249799759711682</c:v>
                </c:pt>
                <c:pt idx="86">
                  <c:v>0.33454315004065532</c:v>
                </c:pt>
                <c:pt idx="87">
                  <c:v>0.31120509033804089</c:v>
                </c:pt>
                <c:pt idx="88">
                  <c:v>0.30732655837401096</c:v>
                </c:pt>
                <c:pt idx="89">
                  <c:v>0.31900801912402976</c:v>
                </c:pt>
                <c:pt idx="90">
                  <c:v>0.36544742733802538</c:v>
                </c:pt>
                <c:pt idx="91">
                  <c:v>0.33390427493846148</c:v>
                </c:pt>
                <c:pt idx="92">
                  <c:v>0.35449485006113579</c:v>
                </c:pt>
                <c:pt idx="93">
                  <c:v>0.33709044606263228</c:v>
                </c:pt>
                <c:pt idx="94">
                  <c:v>0.37687075088884076</c:v>
                </c:pt>
                <c:pt idx="95">
                  <c:v>0.30953994327097667</c:v>
                </c:pt>
                <c:pt idx="96">
                  <c:v>0.30743714315069498</c:v>
                </c:pt>
                <c:pt idx="97">
                  <c:v>0.37927410182394306</c:v>
                </c:pt>
                <c:pt idx="98">
                  <c:v>0.35525498465549682</c:v>
                </c:pt>
                <c:pt idx="99">
                  <c:v>0.33173405330441708</c:v>
                </c:pt>
                <c:pt idx="100">
                  <c:v>0.28698696545992791</c:v>
                </c:pt>
                <c:pt idx="101">
                  <c:v>0.33158200258482939</c:v>
                </c:pt>
                <c:pt idx="102">
                  <c:v>0.31844533286727594</c:v>
                </c:pt>
                <c:pt idx="103">
                  <c:v>0.30189193926513441</c:v>
                </c:pt>
                <c:pt idx="104">
                  <c:v>0.30669512081015127</c:v>
                </c:pt>
                <c:pt idx="105">
                  <c:v>0.34130379826834412</c:v>
                </c:pt>
                <c:pt idx="106">
                  <c:v>0.31859240659890958</c:v>
                </c:pt>
                <c:pt idx="107">
                  <c:v>0.35322109404379626</c:v>
                </c:pt>
                <c:pt idx="108">
                  <c:v>0.35894588231815738</c:v>
                </c:pt>
                <c:pt idx="109">
                  <c:v>0.33006059465562754</c:v>
                </c:pt>
                <c:pt idx="110">
                  <c:v>0.34360771889616643</c:v>
                </c:pt>
                <c:pt idx="111">
                  <c:v>0.3605548990237335</c:v>
                </c:pt>
                <c:pt idx="112">
                  <c:v>0.34687905986787376</c:v>
                </c:pt>
                <c:pt idx="113">
                  <c:v>0.33293012412771006</c:v>
                </c:pt>
                <c:pt idx="114">
                  <c:v>0.35318908698414703</c:v>
                </c:pt>
                <c:pt idx="115">
                  <c:v>0.36077369423966105</c:v>
                </c:pt>
                <c:pt idx="116">
                  <c:v>0.36864564228378149</c:v>
                </c:pt>
                <c:pt idx="117">
                  <c:v>0.32764230583695197</c:v>
                </c:pt>
                <c:pt idx="118">
                  <c:v>0.32666655550043588</c:v>
                </c:pt>
                <c:pt idx="119">
                  <c:v>0.34199459060324738</c:v>
                </c:pt>
                <c:pt idx="120">
                  <c:v>0.34959563440605079</c:v>
                </c:pt>
                <c:pt idx="121">
                  <c:v>0.31154795667327284</c:v>
                </c:pt>
                <c:pt idx="122">
                  <c:v>0.35600288522074969</c:v>
                </c:pt>
                <c:pt idx="123">
                  <c:v>0.36358043381357347</c:v>
                </c:pt>
                <c:pt idx="124">
                  <c:v>0.34884592852958407</c:v>
                </c:pt>
                <c:pt idx="125">
                  <c:v>0.40814703272020625</c:v>
                </c:pt>
                <c:pt idx="126">
                  <c:v>0.31747779562574968</c:v>
                </c:pt>
                <c:pt idx="127">
                  <c:v>0.40481217384376472</c:v>
                </c:pt>
                <c:pt idx="128">
                  <c:v>0.42421890815844604</c:v>
                </c:pt>
                <c:pt idx="129">
                  <c:v>0.43011844200526206</c:v>
                </c:pt>
                <c:pt idx="130">
                  <c:v>0.42788741632424859</c:v>
                </c:pt>
                <c:pt idx="131">
                  <c:v>0.39229201862702817</c:v>
                </c:pt>
                <c:pt idx="132">
                  <c:v>0.35462206344643832</c:v>
                </c:pt>
                <c:pt idx="133">
                  <c:v>0.34725921156603923</c:v>
                </c:pt>
                <c:pt idx="134">
                  <c:v>0.33217235597325551</c:v>
                </c:pt>
                <c:pt idx="135">
                  <c:v>0.322941154360398</c:v>
                </c:pt>
                <c:pt idx="136">
                  <c:v>0.35386483775651334</c:v>
                </c:pt>
                <c:pt idx="137">
                  <c:v>0.34643016498774354</c:v>
                </c:pt>
                <c:pt idx="138">
                  <c:v>0.33497013677853632</c:v>
                </c:pt>
                <c:pt idx="139">
                  <c:v>0.33947257617728677</c:v>
                </c:pt>
                <c:pt idx="140">
                  <c:v>0.41162872234643638</c:v>
                </c:pt>
                <c:pt idx="141">
                  <c:v>0.35925463425463477</c:v>
                </c:pt>
                <c:pt idx="142">
                  <c:v>0.31277802641014996</c:v>
                </c:pt>
                <c:pt idx="143">
                  <c:v>0.35000305665934922</c:v>
                </c:pt>
                <c:pt idx="144">
                  <c:v>0.35076631533145991</c:v>
                </c:pt>
                <c:pt idx="145">
                  <c:v>0.37604992439169682</c:v>
                </c:pt>
                <c:pt idx="146">
                  <c:v>0.35568745646961658</c:v>
                </c:pt>
                <c:pt idx="147">
                  <c:v>0.32189047192668391</c:v>
                </c:pt>
                <c:pt idx="148">
                  <c:v>0.35169357507998988</c:v>
                </c:pt>
                <c:pt idx="149">
                  <c:v>0.36374914679607823</c:v>
                </c:pt>
                <c:pt idx="150">
                  <c:v>0.39839293978710927</c:v>
                </c:pt>
                <c:pt idx="151">
                  <c:v>0.37360677984380597</c:v>
                </c:pt>
                <c:pt idx="152">
                  <c:v>0.35663027409965664</c:v>
                </c:pt>
                <c:pt idx="153">
                  <c:v>0.34810747910240947</c:v>
                </c:pt>
                <c:pt idx="154">
                  <c:v>0.30264931371336712</c:v>
                </c:pt>
                <c:pt idx="155">
                  <c:v>0.30244961985994712</c:v>
                </c:pt>
                <c:pt idx="156">
                  <c:v>0.31488898093979084</c:v>
                </c:pt>
                <c:pt idx="157">
                  <c:v>0.29390678305971618</c:v>
                </c:pt>
                <c:pt idx="158">
                  <c:v>0.27936249140706676</c:v>
                </c:pt>
                <c:pt idx="159">
                  <c:v>0.3569286236642833</c:v>
                </c:pt>
                <c:pt idx="160">
                  <c:v>0.36891698576380333</c:v>
                </c:pt>
                <c:pt idx="161">
                  <c:v>0.33955207413945426</c:v>
                </c:pt>
                <c:pt idx="162">
                  <c:v>0.34760018443521257</c:v>
                </c:pt>
                <c:pt idx="163">
                  <c:v>0.33917838298254976</c:v>
                </c:pt>
                <c:pt idx="164">
                  <c:v>0.33614992802568938</c:v>
                </c:pt>
                <c:pt idx="165">
                  <c:v>0.32050542361926088</c:v>
                </c:pt>
                <c:pt idx="166">
                  <c:v>0.32967494270557596</c:v>
                </c:pt>
                <c:pt idx="167">
                  <c:v>0.37895715672733726</c:v>
                </c:pt>
                <c:pt idx="168">
                  <c:v>0.36719515082529564</c:v>
                </c:pt>
                <c:pt idx="169">
                  <c:v>0.4752543651748859</c:v>
                </c:pt>
                <c:pt idx="170">
                  <c:v>0.34846318799142301</c:v>
                </c:pt>
                <c:pt idx="171">
                  <c:v>0.35644315749940558</c:v>
                </c:pt>
                <c:pt idx="172">
                  <c:v>0.38862322046102526</c:v>
                </c:pt>
                <c:pt idx="173">
                  <c:v>0.3521712927567428</c:v>
                </c:pt>
                <c:pt idx="174">
                  <c:v>0.30379480472758247</c:v>
                </c:pt>
                <c:pt idx="175">
                  <c:v>0.34891209916047444</c:v>
                </c:pt>
                <c:pt idx="176">
                  <c:v>0.35449959488346483</c:v>
                </c:pt>
                <c:pt idx="177">
                  <c:v>0.30207522343730381</c:v>
                </c:pt>
                <c:pt idx="178">
                  <c:v>0.27860153494941242</c:v>
                </c:pt>
                <c:pt idx="179">
                  <c:v>0.30366457968606342</c:v>
                </c:pt>
                <c:pt idx="180">
                  <c:v>0.38712398248713698</c:v>
                </c:pt>
                <c:pt idx="181">
                  <c:v>0.36167571179380276</c:v>
                </c:pt>
                <c:pt idx="182">
                  <c:v>0.32016990012627738</c:v>
                </c:pt>
                <c:pt idx="183">
                  <c:v>0.40837042982455257</c:v>
                </c:pt>
                <c:pt idx="184">
                  <c:v>0.41505125161462231</c:v>
                </c:pt>
                <c:pt idx="185">
                  <c:v>0.32122974251219027</c:v>
                </c:pt>
                <c:pt idx="186">
                  <c:v>0.30913103773863265</c:v>
                </c:pt>
                <c:pt idx="187">
                  <c:v>0.3377713073896545</c:v>
                </c:pt>
                <c:pt idx="188">
                  <c:v>0.42203398619719384</c:v>
                </c:pt>
                <c:pt idx="189">
                  <c:v>0.39851393919141453</c:v>
                </c:pt>
                <c:pt idx="190">
                  <c:v>0.38784465380440636</c:v>
                </c:pt>
                <c:pt idx="191">
                  <c:v>0.40109165712148476</c:v>
                </c:pt>
                <c:pt idx="192">
                  <c:v>0.48833532386472872</c:v>
                </c:pt>
                <c:pt idx="193">
                  <c:v>0.30289195070237734</c:v>
                </c:pt>
                <c:pt idx="194">
                  <c:v>0.31397355137945893</c:v>
                </c:pt>
                <c:pt idx="195">
                  <c:v>0.34899354041374653</c:v>
                </c:pt>
                <c:pt idx="196">
                  <c:v>0.44009560725782487</c:v>
                </c:pt>
                <c:pt idx="197">
                  <c:v>0.38325707218102839</c:v>
                </c:pt>
                <c:pt idx="198">
                  <c:v>0.35748034362259812</c:v>
                </c:pt>
                <c:pt idx="199">
                  <c:v>0.36698590257112934</c:v>
                </c:pt>
                <c:pt idx="200">
                  <c:v>0.34057686130302112</c:v>
                </c:pt>
                <c:pt idx="201">
                  <c:v>0.36805744180828331</c:v>
                </c:pt>
                <c:pt idx="202">
                  <c:v>0.4033910366947594</c:v>
                </c:pt>
                <c:pt idx="203">
                  <c:v>0.31317346875105051</c:v>
                </c:pt>
                <c:pt idx="204">
                  <c:v>0.43830695283571797</c:v>
                </c:pt>
                <c:pt idx="205">
                  <c:v>0.2452660696258834</c:v>
                </c:pt>
                <c:pt idx="206">
                  <c:v>0.31322760411926093</c:v>
                </c:pt>
                <c:pt idx="207">
                  <c:v>0.2894182207605398</c:v>
                </c:pt>
                <c:pt idx="208">
                  <c:v>0.32206573373530434</c:v>
                </c:pt>
                <c:pt idx="209">
                  <c:v>0.4046070992950323</c:v>
                </c:pt>
                <c:pt idx="210">
                  <c:v>0.35768813877265304</c:v>
                </c:pt>
                <c:pt idx="211">
                  <c:v>0.38462204923823423</c:v>
                </c:pt>
                <c:pt idx="212">
                  <c:v>0.29953264613795788</c:v>
                </c:pt>
                <c:pt idx="213">
                  <c:v>0.29241153707264939</c:v>
                </c:pt>
                <c:pt idx="214">
                  <c:v>0.39126675825477347</c:v>
                </c:pt>
                <c:pt idx="215">
                  <c:v>0.37096534500467615</c:v>
                </c:pt>
                <c:pt idx="216">
                  <c:v>0.38919062484362582</c:v>
                </c:pt>
                <c:pt idx="217">
                  <c:v>0.39616265696483088</c:v>
                </c:pt>
                <c:pt idx="218">
                  <c:v>0.40708218026881438</c:v>
                </c:pt>
                <c:pt idx="219">
                  <c:v>0.48902122744311743</c:v>
                </c:pt>
                <c:pt idx="220">
                  <c:v>0.3951391432970755</c:v>
                </c:pt>
                <c:pt idx="221">
                  <c:v>0.34796376650175481</c:v>
                </c:pt>
                <c:pt idx="222">
                  <c:v>0.4120915693881203</c:v>
                </c:pt>
                <c:pt idx="223">
                  <c:v>0.39409583739549248</c:v>
                </c:pt>
                <c:pt idx="224">
                  <c:v>0.38356551767365804</c:v>
                </c:pt>
                <c:pt idx="225">
                  <c:v>0.37552342624041163</c:v>
                </c:pt>
                <c:pt idx="226">
                  <c:v>0.37690396750562216</c:v>
                </c:pt>
                <c:pt idx="227">
                  <c:v>0.24986396408651884</c:v>
                </c:pt>
                <c:pt idx="228">
                  <c:v>0.25714489325487089</c:v>
                </c:pt>
                <c:pt idx="229">
                  <c:v>0.34450771997587104</c:v>
                </c:pt>
                <c:pt idx="230">
                  <c:v>0.34053660964781113</c:v>
                </c:pt>
                <c:pt idx="231">
                  <c:v>0.38327376657817547</c:v>
                </c:pt>
                <c:pt idx="232">
                  <c:v>0.32064069825314717</c:v>
                </c:pt>
                <c:pt idx="233">
                  <c:v>0.41652111417198878</c:v>
                </c:pt>
                <c:pt idx="234">
                  <c:v>0.36761618663645135</c:v>
                </c:pt>
                <c:pt idx="235">
                  <c:v>0.35212697344437993</c:v>
                </c:pt>
                <c:pt idx="236">
                  <c:v>0.37105563747072745</c:v>
                </c:pt>
                <c:pt idx="237">
                  <c:v>0.37118482338537262</c:v>
                </c:pt>
                <c:pt idx="238">
                  <c:v>0.37523934685687227</c:v>
                </c:pt>
                <c:pt idx="239">
                  <c:v>0.44497067785890948</c:v>
                </c:pt>
              </c:numCache>
            </c:numRef>
          </c:val>
        </c:ser>
        <c:ser>
          <c:idx val="85"/>
          <c:order val="85"/>
          <c:tx>
            <c:strRef>
              <c:f>ratio_data_2!$A$87</c:f>
              <c:strCache>
                <c:ptCount val="1"/>
                <c:pt idx="0">
                  <c:v>850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ratio_data_2!$B$87:$IG$87</c:f>
              <c:numCache>
                <c:formatCode>General</c:formatCode>
                <c:ptCount val="240"/>
                <c:pt idx="0">
                  <c:v>0.30216482563672381</c:v>
                </c:pt>
                <c:pt idx="1">
                  <c:v>0.26591176163821634</c:v>
                </c:pt>
                <c:pt idx="2">
                  <c:v>0.28017102665177029</c:v>
                </c:pt>
                <c:pt idx="3">
                  <c:v>0.25389024519690051</c:v>
                </c:pt>
                <c:pt idx="4">
                  <c:v>0.27749775532724308</c:v>
                </c:pt>
                <c:pt idx="5">
                  <c:v>0.290506482165649</c:v>
                </c:pt>
                <c:pt idx="6">
                  <c:v>0.28547405542252985</c:v>
                </c:pt>
                <c:pt idx="7">
                  <c:v>0.29433407310355952</c:v>
                </c:pt>
                <c:pt idx="8">
                  <c:v>0.26209233459864462</c:v>
                </c:pt>
                <c:pt idx="9">
                  <c:v>0.26193563126481484</c:v>
                </c:pt>
                <c:pt idx="10">
                  <c:v>0.23960232088141373</c:v>
                </c:pt>
                <c:pt idx="11">
                  <c:v>0.24339153946562267</c:v>
                </c:pt>
                <c:pt idx="12">
                  <c:v>0.32895862952872595</c:v>
                </c:pt>
                <c:pt idx="13">
                  <c:v>0.29140484816232431</c:v>
                </c:pt>
                <c:pt idx="14">
                  <c:v>0.20466449862412694</c:v>
                </c:pt>
                <c:pt idx="15">
                  <c:v>0.28372466608041835</c:v>
                </c:pt>
                <c:pt idx="16">
                  <c:v>0.27280624363759781</c:v>
                </c:pt>
                <c:pt idx="17">
                  <c:v>0.27779689497961513</c:v>
                </c:pt>
                <c:pt idx="18">
                  <c:v>0.26515166427179493</c:v>
                </c:pt>
                <c:pt idx="19">
                  <c:v>0.34358041902858016</c:v>
                </c:pt>
                <c:pt idx="20">
                  <c:v>0.31575266623929227</c:v>
                </c:pt>
                <c:pt idx="21">
                  <c:v>0.30810632660253484</c:v>
                </c:pt>
                <c:pt idx="22">
                  <c:v>0.31539494428560044</c:v>
                </c:pt>
                <c:pt idx="23">
                  <c:v>0.26961074052182726</c:v>
                </c:pt>
                <c:pt idx="24">
                  <c:v>0.2667294133079729</c:v>
                </c:pt>
                <c:pt idx="25">
                  <c:v>0.28821832373839534</c:v>
                </c:pt>
                <c:pt idx="26">
                  <c:v>0.24797448186697724</c:v>
                </c:pt>
                <c:pt idx="27">
                  <c:v>0.27104818069836162</c:v>
                </c:pt>
                <c:pt idx="28">
                  <c:v>0.25203176627441887</c:v>
                </c:pt>
                <c:pt idx="29">
                  <c:v>0.24356338653640264</c:v>
                </c:pt>
                <c:pt idx="30">
                  <c:v>0.28945991019884637</c:v>
                </c:pt>
                <c:pt idx="31">
                  <c:v>0.33807907414955646</c:v>
                </c:pt>
                <c:pt idx="32">
                  <c:v>0.27110178496247689</c:v>
                </c:pt>
                <c:pt idx="33">
                  <c:v>0.28107396666144185</c:v>
                </c:pt>
                <c:pt idx="34">
                  <c:v>0.27546549489457267</c:v>
                </c:pt>
                <c:pt idx="35">
                  <c:v>0.28592365648544732</c:v>
                </c:pt>
                <c:pt idx="36">
                  <c:v>0.32522705567911608</c:v>
                </c:pt>
                <c:pt idx="37">
                  <c:v>0.27104730592242532</c:v>
                </c:pt>
                <c:pt idx="38">
                  <c:v>0.26509067675824488</c:v>
                </c:pt>
                <c:pt idx="39">
                  <c:v>0.26480392457458235</c:v>
                </c:pt>
                <c:pt idx="40">
                  <c:v>0.29346453440339876</c:v>
                </c:pt>
                <c:pt idx="41">
                  <c:v>0.24486696336707134</c:v>
                </c:pt>
                <c:pt idx="42">
                  <c:v>0.25098376505899089</c:v>
                </c:pt>
                <c:pt idx="43">
                  <c:v>0.31903479614591718</c:v>
                </c:pt>
                <c:pt idx="44">
                  <c:v>0.33027578932397939</c:v>
                </c:pt>
                <c:pt idx="45">
                  <c:v>0.29877021844255458</c:v>
                </c:pt>
                <c:pt idx="46">
                  <c:v>0.30219868170566566</c:v>
                </c:pt>
                <c:pt idx="47">
                  <c:v>0.36291831196569208</c:v>
                </c:pt>
                <c:pt idx="48">
                  <c:v>0.31295490528857756</c:v>
                </c:pt>
                <c:pt idx="49">
                  <c:v>0.30571803617230481</c:v>
                </c:pt>
                <c:pt idx="50">
                  <c:v>0.30112251095397236</c:v>
                </c:pt>
                <c:pt idx="51">
                  <c:v>0.26363067012615193</c:v>
                </c:pt>
                <c:pt idx="52">
                  <c:v>0.29505475558527888</c:v>
                </c:pt>
                <c:pt idx="53">
                  <c:v>0.35214075404713024</c:v>
                </c:pt>
                <c:pt idx="54">
                  <c:v>0.30893348526843306</c:v>
                </c:pt>
                <c:pt idx="55">
                  <c:v>0.26570089224163401</c:v>
                </c:pt>
                <c:pt idx="56">
                  <c:v>0.33741263809652056</c:v>
                </c:pt>
                <c:pt idx="57">
                  <c:v>0.36102173540989285</c:v>
                </c:pt>
                <c:pt idx="58">
                  <c:v>0.33677354605746507</c:v>
                </c:pt>
                <c:pt idx="59">
                  <c:v>0.41232463038691491</c:v>
                </c:pt>
                <c:pt idx="60">
                  <c:v>0.39857299001042273</c:v>
                </c:pt>
                <c:pt idx="61">
                  <c:v>0.29399854958781713</c:v>
                </c:pt>
                <c:pt idx="62">
                  <c:v>0.3599521524134886</c:v>
                </c:pt>
                <c:pt idx="63">
                  <c:v>0.37976661458160182</c:v>
                </c:pt>
                <c:pt idx="64">
                  <c:v>0.37549418955811681</c:v>
                </c:pt>
                <c:pt idx="65">
                  <c:v>0.37579629322699848</c:v>
                </c:pt>
                <c:pt idx="66">
                  <c:v>0.35601277792208497</c:v>
                </c:pt>
                <c:pt idx="67">
                  <c:v>0.39368064896728172</c:v>
                </c:pt>
                <c:pt idx="68">
                  <c:v>0.36501821967725256</c:v>
                </c:pt>
                <c:pt idx="69">
                  <c:v>0.37567255667706462</c:v>
                </c:pt>
                <c:pt idx="70">
                  <c:v>0.32083905210305952</c:v>
                </c:pt>
                <c:pt idx="71">
                  <c:v>0.31054377823480916</c:v>
                </c:pt>
                <c:pt idx="72">
                  <c:v>0.31607556853375862</c:v>
                </c:pt>
                <c:pt idx="73">
                  <c:v>0.32330445539163888</c:v>
                </c:pt>
                <c:pt idx="74">
                  <c:v>0.31652726099254641</c:v>
                </c:pt>
                <c:pt idx="75">
                  <c:v>0.34141680913861977</c:v>
                </c:pt>
                <c:pt idx="76">
                  <c:v>0.36834892728143176</c:v>
                </c:pt>
                <c:pt idx="77">
                  <c:v>0.37399581239530988</c:v>
                </c:pt>
                <c:pt idx="78">
                  <c:v>0.38345605193474097</c:v>
                </c:pt>
                <c:pt idx="79">
                  <c:v>0.3585080529580133</c:v>
                </c:pt>
                <c:pt idx="80">
                  <c:v>0.3936541864713648</c:v>
                </c:pt>
                <c:pt idx="81">
                  <c:v>0.32692224516709106</c:v>
                </c:pt>
                <c:pt idx="82">
                  <c:v>0.3823863124349754</c:v>
                </c:pt>
                <c:pt idx="83">
                  <c:v>0.36271301728431082</c:v>
                </c:pt>
                <c:pt idx="84">
                  <c:v>0.347033359519895</c:v>
                </c:pt>
                <c:pt idx="85">
                  <c:v>0.31628374019693362</c:v>
                </c:pt>
                <c:pt idx="86">
                  <c:v>0.33223907319217238</c:v>
                </c:pt>
                <c:pt idx="87">
                  <c:v>0.32119773605962781</c:v>
                </c:pt>
                <c:pt idx="88">
                  <c:v>0.30638158368182539</c:v>
                </c:pt>
                <c:pt idx="89">
                  <c:v>0.33150291200381737</c:v>
                </c:pt>
                <c:pt idx="90">
                  <c:v>0.34265794314480141</c:v>
                </c:pt>
                <c:pt idx="91">
                  <c:v>0.32985963939878143</c:v>
                </c:pt>
                <c:pt idx="92">
                  <c:v>0.32923208416041333</c:v>
                </c:pt>
                <c:pt idx="93">
                  <c:v>0.37726101716679639</c:v>
                </c:pt>
                <c:pt idx="94">
                  <c:v>0.35784035687458798</c:v>
                </c:pt>
                <c:pt idx="95">
                  <c:v>0.34286284943635781</c:v>
                </c:pt>
                <c:pt idx="96">
                  <c:v>0.31960349379548891</c:v>
                </c:pt>
                <c:pt idx="97">
                  <c:v>0.36411266860618885</c:v>
                </c:pt>
                <c:pt idx="98">
                  <c:v>0.32646262946720273</c:v>
                </c:pt>
                <c:pt idx="99">
                  <c:v>0.31239570129512312</c:v>
                </c:pt>
                <c:pt idx="100">
                  <c:v>0.30895725333559981</c:v>
                </c:pt>
                <c:pt idx="101">
                  <c:v>0.34912351854355367</c:v>
                </c:pt>
                <c:pt idx="102">
                  <c:v>0.35854046091495168</c:v>
                </c:pt>
                <c:pt idx="103">
                  <c:v>0.33993463809559182</c:v>
                </c:pt>
                <c:pt idx="104">
                  <c:v>0.33394237225182588</c:v>
                </c:pt>
                <c:pt idx="105">
                  <c:v>0.35338377195366466</c:v>
                </c:pt>
                <c:pt idx="106">
                  <c:v>0.34727394928515598</c:v>
                </c:pt>
                <c:pt idx="107">
                  <c:v>0.30691639885100042</c:v>
                </c:pt>
                <c:pt idx="108">
                  <c:v>0.35170770934802081</c:v>
                </c:pt>
                <c:pt idx="109">
                  <c:v>0.31602286244600247</c:v>
                </c:pt>
                <c:pt idx="110">
                  <c:v>0.34595515015583805</c:v>
                </c:pt>
                <c:pt idx="111">
                  <c:v>0.29669645785194382</c:v>
                </c:pt>
                <c:pt idx="112">
                  <c:v>0.33995165958495077</c:v>
                </c:pt>
                <c:pt idx="113">
                  <c:v>0.34508621398612932</c:v>
                </c:pt>
                <c:pt idx="114">
                  <c:v>0.32538649215614851</c:v>
                </c:pt>
                <c:pt idx="115">
                  <c:v>0.36659727096444267</c:v>
                </c:pt>
                <c:pt idx="116">
                  <c:v>0.36776074539160647</c:v>
                </c:pt>
                <c:pt idx="117">
                  <c:v>0.35624249800646335</c:v>
                </c:pt>
                <c:pt idx="118">
                  <c:v>0.3503672840149169</c:v>
                </c:pt>
                <c:pt idx="119">
                  <c:v>0.30935912908948143</c:v>
                </c:pt>
                <c:pt idx="120">
                  <c:v>0.32525976931490613</c:v>
                </c:pt>
                <c:pt idx="121">
                  <c:v>0.31563673206845982</c:v>
                </c:pt>
                <c:pt idx="122">
                  <c:v>0.37916169501926256</c:v>
                </c:pt>
                <c:pt idx="123">
                  <c:v>0.32605696851694194</c:v>
                </c:pt>
                <c:pt idx="124">
                  <c:v>0.33046533215295715</c:v>
                </c:pt>
                <c:pt idx="125">
                  <c:v>0.34782653043877398</c:v>
                </c:pt>
                <c:pt idx="126">
                  <c:v>0.33365559942285533</c:v>
                </c:pt>
                <c:pt idx="127">
                  <c:v>0.36811929224868234</c:v>
                </c:pt>
                <c:pt idx="128">
                  <c:v>0.39075503411983498</c:v>
                </c:pt>
                <c:pt idx="129">
                  <c:v>0.44416103814040925</c:v>
                </c:pt>
                <c:pt idx="130">
                  <c:v>0.3943095850441441</c:v>
                </c:pt>
                <c:pt idx="131">
                  <c:v>0.40420672982273781</c:v>
                </c:pt>
                <c:pt idx="132">
                  <c:v>0.38971543259206198</c:v>
                </c:pt>
                <c:pt idx="133">
                  <c:v>0.33075558141226152</c:v>
                </c:pt>
                <c:pt idx="134">
                  <c:v>0.34763663804704031</c:v>
                </c:pt>
                <c:pt idx="135">
                  <c:v>0.31329595103170826</c:v>
                </c:pt>
                <c:pt idx="136">
                  <c:v>0.33373750910725092</c:v>
                </c:pt>
                <c:pt idx="137">
                  <c:v>0.33427050053248203</c:v>
                </c:pt>
                <c:pt idx="138">
                  <c:v>0.35936366820226939</c:v>
                </c:pt>
                <c:pt idx="139">
                  <c:v>0.36020296589899614</c:v>
                </c:pt>
                <c:pt idx="140">
                  <c:v>0.39612504301562823</c:v>
                </c:pt>
                <c:pt idx="141">
                  <c:v>0.34607672706070436</c:v>
                </c:pt>
                <c:pt idx="142">
                  <c:v>0.36353392392331541</c:v>
                </c:pt>
                <c:pt idx="143">
                  <c:v>0.34836327367677888</c:v>
                </c:pt>
                <c:pt idx="144">
                  <c:v>0.30168923799688646</c:v>
                </c:pt>
                <c:pt idx="145">
                  <c:v>0.3321248294679412</c:v>
                </c:pt>
                <c:pt idx="146">
                  <c:v>0.36255975636390131</c:v>
                </c:pt>
                <c:pt idx="147">
                  <c:v>0.28696340218837602</c:v>
                </c:pt>
                <c:pt idx="148">
                  <c:v>0.35093277823637087</c:v>
                </c:pt>
                <c:pt idx="149">
                  <c:v>0.35246303257228939</c:v>
                </c:pt>
                <c:pt idx="150">
                  <c:v>0.4117721012629299</c:v>
                </c:pt>
                <c:pt idx="151">
                  <c:v>0.31470694438328467</c:v>
                </c:pt>
                <c:pt idx="152">
                  <c:v>0.34422806694714736</c:v>
                </c:pt>
                <c:pt idx="153">
                  <c:v>0.36307729343766726</c:v>
                </c:pt>
                <c:pt idx="154">
                  <c:v>0.29430469357718142</c:v>
                </c:pt>
                <c:pt idx="155">
                  <c:v>0.31694480736989705</c:v>
                </c:pt>
                <c:pt idx="156">
                  <c:v>0.34205844467778485</c:v>
                </c:pt>
                <c:pt idx="157">
                  <c:v>0.34918740098483447</c:v>
                </c:pt>
                <c:pt idx="158">
                  <c:v>0.34310166410292281</c:v>
                </c:pt>
                <c:pt idx="159">
                  <c:v>0.34689736562785584</c:v>
                </c:pt>
                <c:pt idx="160">
                  <c:v>0.33483053920493927</c:v>
                </c:pt>
                <c:pt idx="161">
                  <c:v>0.31917091693299893</c:v>
                </c:pt>
                <c:pt idx="162">
                  <c:v>0.37406290153109539</c:v>
                </c:pt>
                <c:pt idx="163">
                  <c:v>0.31136202436154542</c:v>
                </c:pt>
                <c:pt idx="164">
                  <c:v>0.31076635510145351</c:v>
                </c:pt>
                <c:pt idx="165">
                  <c:v>0.35545212705692547</c:v>
                </c:pt>
                <c:pt idx="166">
                  <c:v>0.30467811333443395</c:v>
                </c:pt>
                <c:pt idx="167">
                  <c:v>0.29451938052211191</c:v>
                </c:pt>
                <c:pt idx="168">
                  <c:v>0.33186410809953376</c:v>
                </c:pt>
                <c:pt idx="169">
                  <c:v>0.32286576315462945</c:v>
                </c:pt>
                <c:pt idx="170">
                  <c:v>0.45705594530314481</c:v>
                </c:pt>
                <c:pt idx="171">
                  <c:v>0.39005700118549541</c:v>
                </c:pt>
                <c:pt idx="172">
                  <c:v>0.372441332208378</c:v>
                </c:pt>
                <c:pt idx="173">
                  <c:v>0.36765870015743335</c:v>
                </c:pt>
                <c:pt idx="174">
                  <c:v>0.3352725368049489</c:v>
                </c:pt>
                <c:pt idx="175">
                  <c:v>0.32329149936326373</c:v>
                </c:pt>
                <c:pt idx="176">
                  <c:v>0.31216010244380632</c:v>
                </c:pt>
                <c:pt idx="177">
                  <c:v>0.28340800516534936</c:v>
                </c:pt>
                <c:pt idx="178">
                  <c:v>0.32166734225399984</c:v>
                </c:pt>
                <c:pt idx="179">
                  <c:v>0.47066372921719751</c:v>
                </c:pt>
                <c:pt idx="180">
                  <c:v>0.34676734883824001</c:v>
                </c:pt>
                <c:pt idx="181">
                  <c:v>0.36151199008134532</c:v>
                </c:pt>
                <c:pt idx="182">
                  <c:v>0.32747010749504507</c:v>
                </c:pt>
                <c:pt idx="183">
                  <c:v>0.33399975149244543</c:v>
                </c:pt>
                <c:pt idx="184">
                  <c:v>0.33359929841049035</c:v>
                </c:pt>
                <c:pt idx="185">
                  <c:v>0.35936946750473125</c:v>
                </c:pt>
                <c:pt idx="186">
                  <c:v>0.34521699251979382</c:v>
                </c:pt>
                <c:pt idx="187">
                  <c:v>0.35624807798472835</c:v>
                </c:pt>
                <c:pt idx="188">
                  <c:v>0.42713719040363629</c:v>
                </c:pt>
                <c:pt idx="189">
                  <c:v>0.34614646735717047</c:v>
                </c:pt>
                <c:pt idx="190">
                  <c:v>0.3656217742605275</c:v>
                </c:pt>
                <c:pt idx="191">
                  <c:v>0.31308965705059638</c:v>
                </c:pt>
                <c:pt idx="192">
                  <c:v>0.48429635944163729</c:v>
                </c:pt>
                <c:pt idx="193">
                  <c:v>0.35895921650348001</c:v>
                </c:pt>
                <c:pt idx="194">
                  <c:v>0.39703439372533789</c:v>
                </c:pt>
                <c:pt idx="195">
                  <c:v>0.43281055977748095</c:v>
                </c:pt>
                <c:pt idx="196">
                  <c:v>0.34573085857890029</c:v>
                </c:pt>
                <c:pt idx="197">
                  <c:v>0.3697126502521843</c:v>
                </c:pt>
                <c:pt idx="198">
                  <c:v>0.34173073087334377</c:v>
                </c:pt>
                <c:pt idx="199">
                  <c:v>0.34494817394558064</c:v>
                </c:pt>
                <c:pt idx="200">
                  <c:v>0.30439758149899798</c:v>
                </c:pt>
                <c:pt idx="201">
                  <c:v>0.3570829095245503</c:v>
                </c:pt>
                <c:pt idx="202">
                  <c:v>0.37346136502907989</c:v>
                </c:pt>
                <c:pt idx="203">
                  <c:v>0.42246793610876737</c:v>
                </c:pt>
                <c:pt idx="204">
                  <c:v>0.38551752745898438</c:v>
                </c:pt>
                <c:pt idx="205">
                  <c:v>0.27704669864488574</c:v>
                </c:pt>
                <c:pt idx="206">
                  <c:v>0.33419276379027546</c:v>
                </c:pt>
                <c:pt idx="207">
                  <c:v>0.366709872264326</c:v>
                </c:pt>
                <c:pt idx="208">
                  <c:v>0.36281254951078717</c:v>
                </c:pt>
                <c:pt idx="209">
                  <c:v>0.39323817975644715</c:v>
                </c:pt>
                <c:pt idx="210">
                  <c:v>0.34537673138602026</c:v>
                </c:pt>
                <c:pt idx="211">
                  <c:v>0.31306331382279395</c:v>
                </c:pt>
                <c:pt idx="212">
                  <c:v>0.36058726640502681</c:v>
                </c:pt>
                <c:pt idx="213">
                  <c:v>0.31273964884292677</c:v>
                </c:pt>
                <c:pt idx="214">
                  <c:v>0.32292854000118382</c:v>
                </c:pt>
                <c:pt idx="215">
                  <c:v>0.32483325503147481</c:v>
                </c:pt>
                <c:pt idx="216">
                  <c:v>0.34788190963372168</c:v>
                </c:pt>
                <c:pt idx="217">
                  <c:v>0.3332713248582943</c:v>
                </c:pt>
                <c:pt idx="218">
                  <c:v>0.39132065215971173</c:v>
                </c:pt>
                <c:pt idx="219">
                  <c:v>0.34588359042538991</c:v>
                </c:pt>
                <c:pt idx="220">
                  <c:v>0.38266847808378945</c:v>
                </c:pt>
                <c:pt idx="221">
                  <c:v>0.48059477637620246</c:v>
                </c:pt>
                <c:pt idx="222">
                  <c:v>0.44330766429611856</c:v>
                </c:pt>
                <c:pt idx="223">
                  <c:v>0.38471361221448541</c:v>
                </c:pt>
                <c:pt idx="224">
                  <c:v>0.39859884717029637</c:v>
                </c:pt>
                <c:pt idx="225">
                  <c:v>0.38358845499688127</c:v>
                </c:pt>
                <c:pt idx="226">
                  <c:v>0.44818959896564375</c:v>
                </c:pt>
                <c:pt idx="227">
                  <c:v>0.40238404765343982</c:v>
                </c:pt>
                <c:pt idx="228">
                  <c:v>0.39144155347093051</c:v>
                </c:pt>
                <c:pt idx="229">
                  <c:v>0.39966540174597392</c:v>
                </c:pt>
                <c:pt idx="230">
                  <c:v>0.3612992035856718</c:v>
                </c:pt>
                <c:pt idx="231">
                  <c:v>0.30750682052871436</c:v>
                </c:pt>
                <c:pt idx="232">
                  <c:v>0.34319483711153853</c:v>
                </c:pt>
                <c:pt idx="233">
                  <c:v>0.35704738929096363</c:v>
                </c:pt>
                <c:pt idx="234">
                  <c:v>0.34739078417469155</c:v>
                </c:pt>
                <c:pt idx="235">
                  <c:v>0.34619453835487857</c:v>
                </c:pt>
                <c:pt idx="236">
                  <c:v>0.37738709068661835</c:v>
                </c:pt>
                <c:pt idx="237">
                  <c:v>0.41938532936893785</c:v>
                </c:pt>
                <c:pt idx="238">
                  <c:v>0.34709989777956185</c:v>
                </c:pt>
                <c:pt idx="239">
                  <c:v>0.41025750341064132</c:v>
                </c:pt>
              </c:numCache>
            </c:numRef>
          </c:val>
        </c:ser>
        <c:ser>
          <c:idx val="86"/>
          <c:order val="86"/>
          <c:tx>
            <c:strRef>
              <c:f>ratio_data_2!$A$88</c:f>
              <c:strCache>
                <c:ptCount val="1"/>
                <c:pt idx="0">
                  <c:v>860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ratio_data_2!$B$88:$IG$88</c:f>
              <c:numCache>
                <c:formatCode>General</c:formatCode>
                <c:ptCount val="240"/>
                <c:pt idx="0">
                  <c:v>0.28182002050452282</c:v>
                </c:pt>
                <c:pt idx="1">
                  <c:v>0.2399705238948113</c:v>
                </c:pt>
                <c:pt idx="2">
                  <c:v>0.22397936695958787</c:v>
                </c:pt>
                <c:pt idx="3">
                  <c:v>0.27954952132289007</c:v>
                </c:pt>
                <c:pt idx="4">
                  <c:v>0.28263161488562644</c:v>
                </c:pt>
                <c:pt idx="5">
                  <c:v>0.27057278270472024</c:v>
                </c:pt>
                <c:pt idx="6">
                  <c:v>0.32502520398424734</c:v>
                </c:pt>
                <c:pt idx="7">
                  <c:v>0.2951252200352058</c:v>
                </c:pt>
                <c:pt idx="8">
                  <c:v>0.24011789771760392</c:v>
                </c:pt>
                <c:pt idx="9">
                  <c:v>0.27036215614955794</c:v>
                </c:pt>
                <c:pt idx="10">
                  <c:v>0.28246714300615416</c:v>
                </c:pt>
                <c:pt idx="11">
                  <c:v>0.25894449620657528</c:v>
                </c:pt>
                <c:pt idx="12">
                  <c:v>0.23615818836034741</c:v>
                </c:pt>
                <c:pt idx="13">
                  <c:v>0.27962969179024905</c:v>
                </c:pt>
                <c:pt idx="14">
                  <c:v>0.25402227023433632</c:v>
                </c:pt>
                <c:pt idx="15">
                  <c:v>0.25306956355473098</c:v>
                </c:pt>
                <c:pt idx="16">
                  <c:v>0.29014407202253401</c:v>
                </c:pt>
                <c:pt idx="17">
                  <c:v>0.31126887738573722</c:v>
                </c:pt>
                <c:pt idx="18">
                  <c:v>0.36068024087926404</c:v>
                </c:pt>
                <c:pt idx="19">
                  <c:v>0.33791553595658141</c:v>
                </c:pt>
                <c:pt idx="20">
                  <c:v>0.31995568131896646</c:v>
                </c:pt>
                <c:pt idx="21">
                  <c:v>0.2854451062035524</c:v>
                </c:pt>
                <c:pt idx="22">
                  <c:v>0.30760421530047444</c:v>
                </c:pt>
                <c:pt idx="23">
                  <c:v>0.30855190454208481</c:v>
                </c:pt>
                <c:pt idx="24">
                  <c:v>0.26630050479924217</c:v>
                </c:pt>
                <c:pt idx="25">
                  <c:v>0.24042191309521496</c:v>
                </c:pt>
                <c:pt idx="26">
                  <c:v>0.2718385848091624</c:v>
                </c:pt>
                <c:pt idx="27">
                  <c:v>0.23833310946944283</c:v>
                </c:pt>
                <c:pt idx="28">
                  <c:v>0.26634820147587762</c:v>
                </c:pt>
                <c:pt idx="29">
                  <c:v>0.27615656225178381</c:v>
                </c:pt>
                <c:pt idx="30">
                  <c:v>0.25192232175727147</c:v>
                </c:pt>
                <c:pt idx="31">
                  <c:v>0.29388689240185001</c:v>
                </c:pt>
                <c:pt idx="32">
                  <c:v>0.27127391002350926</c:v>
                </c:pt>
                <c:pt idx="33">
                  <c:v>0.29683953739359231</c:v>
                </c:pt>
                <c:pt idx="34">
                  <c:v>0.29879642794781686</c:v>
                </c:pt>
                <c:pt idx="35">
                  <c:v>0.33349185979215473</c:v>
                </c:pt>
                <c:pt idx="36">
                  <c:v>0.30821468876122982</c:v>
                </c:pt>
                <c:pt idx="37">
                  <c:v>0.31065489403390473</c:v>
                </c:pt>
                <c:pt idx="38">
                  <c:v>0.30832761296945776</c:v>
                </c:pt>
                <c:pt idx="39">
                  <c:v>0.31584094756649356</c:v>
                </c:pt>
                <c:pt idx="40">
                  <c:v>0.26814637923594892</c:v>
                </c:pt>
                <c:pt idx="41">
                  <c:v>0.26312156814626231</c:v>
                </c:pt>
                <c:pt idx="42">
                  <c:v>0.26781030680992263</c:v>
                </c:pt>
                <c:pt idx="43">
                  <c:v>0.29963095985308136</c:v>
                </c:pt>
                <c:pt idx="44">
                  <c:v>0.33569964281049652</c:v>
                </c:pt>
                <c:pt idx="45">
                  <c:v>0.28203832691838077</c:v>
                </c:pt>
                <c:pt idx="46">
                  <c:v>0.31627033648947311</c:v>
                </c:pt>
                <c:pt idx="47">
                  <c:v>0.30614398730641218</c:v>
                </c:pt>
                <c:pt idx="48">
                  <c:v>0.32634233581335087</c:v>
                </c:pt>
                <c:pt idx="49">
                  <c:v>0.33852591839698065</c:v>
                </c:pt>
                <c:pt idx="50">
                  <c:v>0.29354568899421546</c:v>
                </c:pt>
                <c:pt idx="51">
                  <c:v>0.28173744644025533</c:v>
                </c:pt>
                <c:pt idx="52">
                  <c:v>0.29694506985781788</c:v>
                </c:pt>
                <c:pt idx="53">
                  <c:v>0.35981056646875703</c:v>
                </c:pt>
                <c:pt idx="54">
                  <c:v>0.31179596230357648</c:v>
                </c:pt>
                <c:pt idx="55">
                  <c:v>0.31356391246845128</c:v>
                </c:pt>
                <c:pt idx="56">
                  <c:v>0.35264486754967</c:v>
                </c:pt>
                <c:pt idx="57">
                  <c:v>0.33199136861637252</c:v>
                </c:pt>
                <c:pt idx="58">
                  <c:v>0.33976471421990823</c:v>
                </c:pt>
                <c:pt idx="59">
                  <c:v>0.33329197091117635</c:v>
                </c:pt>
                <c:pt idx="60">
                  <c:v>0.34320831514020061</c:v>
                </c:pt>
                <c:pt idx="61">
                  <c:v>0.30644313146233376</c:v>
                </c:pt>
                <c:pt idx="62">
                  <c:v>0.36411058194219437</c:v>
                </c:pt>
                <c:pt idx="63">
                  <c:v>0.3713959700846185</c:v>
                </c:pt>
                <c:pt idx="64">
                  <c:v>0.35475006735078796</c:v>
                </c:pt>
                <c:pt idx="65">
                  <c:v>0.34678255171681882</c:v>
                </c:pt>
                <c:pt idx="66">
                  <c:v>0.41872285188769753</c:v>
                </c:pt>
                <c:pt idx="67">
                  <c:v>0.38069286214695186</c:v>
                </c:pt>
                <c:pt idx="68">
                  <c:v>0.35407966931801538</c:v>
                </c:pt>
                <c:pt idx="69">
                  <c:v>0.34036607666710972</c:v>
                </c:pt>
                <c:pt idx="70">
                  <c:v>0.33250704453587088</c:v>
                </c:pt>
                <c:pt idx="71">
                  <c:v>0.34714481877973696</c:v>
                </c:pt>
                <c:pt idx="72">
                  <c:v>0.36075035887856927</c:v>
                </c:pt>
                <c:pt idx="73">
                  <c:v>0.35923156527291594</c:v>
                </c:pt>
                <c:pt idx="74">
                  <c:v>0.30792128701896626</c:v>
                </c:pt>
                <c:pt idx="75">
                  <c:v>0.32014249420081803</c:v>
                </c:pt>
                <c:pt idx="76">
                  <c:v>0.35861707246238606</c:v>
                </c:pt>
                <c:pt idx="77">
                  <c:v>0.36192918505254745</c:v>
                </c:pt>
                <c:pt idx="78">
                  <c:v>0.38399920583381325</c:v>
                </c:pt>
                <c:pt idx="79">
                  <c:v>0.37263739722424716</c:v>
                </c:pt>
                <c:pt idx="80">
                  <c:v>0.37258535986244279</c:v>
                </c:pt>
                <c:pt idx="81">
                  <c:v>0.34423373487605624</c:v>
                </c:pt>
                <c:pt idx="82">
                  <c:v>0.33367224629724423</c:v>
                </c:pt>
                <c:pt idx="83">
                  <c:v>0.32810713025785843</c:v>
                </c:pt>
                <c:pt idx="84">
                  <c:v>0.30914376632815432</c:v>
                </c:pt>
                <c:pt idx="85">
                  <c:v>0.33724000563346335</c:v>
                </c:pt>
                <c:pt idx="86">
                  <c:v>0.32037197633098019</c:v>
                </c:pt>
                <c:pt idx="87">
                  <c:v>0.32723128171046073</c:v>
                </c:pt>
                <c:pt idx="88">
                  <c:v>0.31429516133557295</c:v>
                </c:pt>
                <c:pt idx="89">
                  <c:v>0.36628106816377637</c:v>
                </c:pt>
                <c:pt idx="90">
                  <c:v>0.30676967265884292</c:v>
                </c:pt>
                <c:pt idx="91">
                  <c:v>0.31514883025980461</c:v>
                </c:pt>
                <c:pt idx="92">
                  <c:v>0.3167728072049581</c:v>
                </c:pt>
                <c:pt idx="93">
                  <c:v>0.37718191130816997</c:v>
                </c:pt>
                <c:pt idx="94">
                  <c:v>0.31335834623020897</c:v>
                </c:pt>
                <c:pt idx="95">
                  <c:v>0.3164123076224476</c:v>
                </c:pt>
                <c:pt idx="96">
                  <c:v>0.33713738409707572</c:v>
                </c:pt>
                <c:pt idx="97">
                  <c:v>0.34809763047946984</c:v>
                </c:pt>
                <c:pt idx="98">
                  <c:v>0.33549311671146631</c:v>
                </c:pt>
                <c:pt idx="99">
                  <c:v>0.33416351060548088</c:v>
                </c:pt>
                <c:pt idx="100">
                  <c:v>0.33918364320536898</c:v>
                </c:pt>
                <c:pt idx="101">
                  <c:v>0.34334481988332832</c:v>
                </c:pt>
                <c:pt idx="102">
                  <c:v>0.36730877400597645</c:v>
                </c:pt>
                <c:pt idx="103">
                  <c:v>0.31852726745621907</c:v>
                </c:pt>
                <c:pt idx="104">
                  <c:v>0.29237324135427173</c:v>
                </c:pt>
                <c:pt idx="105">
                  <c:v>0.36127268579901173</c:v>
                </c:pt>
                <c:pt idx="106">
                  <c:v>0.34406516570122281</c:v>
                </c:pt>
                <c:pt idx="107">
                  <c:v>0.32424260365333385</c:v>
                </c:pt>
                <c:pt idx="108">
                  <c:v>0.36616035168189781</c:v>
                </c:pt>
                <c:pt idx="109">
                  <c:v>0.32481624319419339</c:v>
                </c:pt>
                <c:pt idx="110">
                  <c:v>0.33072678807761968</c:v>
                </c:pt>
                <c:pt idx="111">
                  <c:v>0.32675706408299332</c:v>
                </c:pt>
                <c:pt idx="112">
                  <c:v>0.34088429357482336</c:v>
                </c:pt>
                <c:pt idx="113">
                  <c:v>0.33370626807162501</c:v>
                </c:pt>
                <c:pt idx="114">
                  <c:v>0.36776808053744237</c:v>
                </c:pt>
                <c:pt idx="115">
                  <c:v>0.35814561347904905</c:v>
                </c:pt>
                <c:pt idx="116">
                  <c:v>0.33630952380952484</c:v>
                </c:pt>
                <c:pt idx="117">
                  <c:v>0.35064943729333714</c:v>
                </c:pt>
                <c:pt idx="118">
                  <c:v>0.33260940990931864</c:v>
                </c:pt>
                <c:pt idx="119">
                  <c:v>0.32110608010163388</c:v>
                </c:pt>
                <c:pt idx="120">
                  <c:v>0.32882733384392904</c:v>
                </c:pt>
                <c:pt idx="121">
                  <c:v>0.35613270509370981</c:v>
                </c:pt>
                <c:pt idx="122">
                  <c:v>0.38322288273865096</c:v>
                </c:pt>
                <c:pt idx="123">
                  <c:v>0.31612905948637871</c:v>
                </c:pt>
                <c:pt idx="124">
                  <c:v>0.38429788294754286</c:v>
                </c:pt>
                <c:pt idx="125">
                  <c:v>0.33876390469702727</c:v>
                </c:pt>
                <c:pt idx="126">
                  <c:v>0.32496045980759891</c:v>
                </c:pt>
                <c:pt idx="127">
                  <c:v>0.36740381157856888</c:v>
                </c:pt>
                <c:pt idx="128">
                  <c:v>0.39837404594755016</c:v>
                </c:pt>
                <c:pt idx="129">
                  <c:v>0.37276672108094755</c:v>
                </c:pt>
                <c:pt idx="130">
                  <c:v>0.38299670369724853</c:v>
                </c:pt>
                <c:pt idx="131">
                  <c:v>0.41986830038218942</c:v>
                </c:pt>
                <c:pt idx="132">
                  <c:v>0.33802845481587496</c:v>
                </c:pt>
                <c:pt idx="133">
                  <c:v>0.33937464727373645</c:v>
                </c:pt>
                <c:pt idx="134">
                  <c:v>0.31986804150342341</c:v>
                </c:pt>
                <c:pt idx="135">
                  <c:v>0.33977584296697538</c:v>
                </c:pt>
                <c:pt idx="136">
                  <c:v>0.32880030111116654</c:v>
                </c:pt>
                <c:pt idx="137">
                  <c:v>0.31809090909090987</c:v>
                </c:pt>
                <c:pt idx="138">
                  <c:v>0.35083837777222793</c:v>
                </c:pt>
                <c:pt idx="139">
                  <c:v>0.35547618392449443</c:v>
                </c:pt>
                <c:pt idx="140">
                  <c:v>0.31048885292863554</c:v>
                </c:pt>
                <c:pt idx="141">
                  <c:v>0.34101817195552003</c:v>
                </c:pt>
                <c:pt idx="142">
                  <c:v>0.32930648643785843</c:v>
                </c:pt>
                <c:pt idx="143">
                  <c:v>0.33845732979863563</c:v>
                </c:pt>
                <c:pt idx="144">
                  <c:v>0.30943487549235688</c:v>
                </c:pt>
                <c:pt idx="145">
                  <c:v>0.30700329560108902</c:v>
                </c:pt>
                <c:pt idx="146">
                  <c:v>0.33428137336545877</c:v>
                </c:pt>
                <c:pt idx="147">
                  <c:v>0.31774478269060424</c:v>
                </c:pt>
                <c:pt idx="148">
                  <c:v>0.33490109566879966</c:v>
                </c:pt>
                <c:pt idx="149">
                  <c:v>0.32039790544494401</c:v>
                </c:pt>
                <c:pt idx="150">
                  <c:v>0.40598885677879298</c:v>
                </c:pt>
                <c:pt idx="151">
                  <c:v>0.3521389615094645</c:v>
                </c:pt>
                <c:pt idx="152">
                  <c:v>0.35584590482906941</c:v>
                </c:pt>
                <c:pt idx="153">
                  <c:v>0.31308990929413966</c:v>
                </c:pt>
                <c:pt idx="154">
                  <c:v>0.32905453821247466</c:v>
                </c:pt>
                <c:pt idx="155">
                  <c:v>0.29460868039995702</c:v>
                </c:pt>
                <c:pt idx="156">
                  <c:v>0.34276352944997851</c:v>
                </c:pt>
                <c:pt idx="157">
                  <c:v>0.409846509786429</c:v>
                </c:pt>
                <c:pt idx="158">
                  <c:v>0.32109273071264366</c:v>
                </c:pt>
                <c:pt idx="159">
                  <c:v>0.35058438117649987</c:v>
                </c:pt>
                <c:pt idx="160">
                  <c:v>0.36324977689366489</c:v>
                </c:pt>
                <c:pt idx="161">
                  <c:v>0.41744068931580347</c:v>
                </c:pt>
                <c:pt idx="162">
                  <c:v>0.37774920151228181</c:v>
                </c:pt>
                <c:pt idx="163">
                  <c:v>0.36265805923370392</c:v>
                </c:pt>
                <c:pt idx="164">
                  <c:v>0.36131694037700196</c:v>
                </c:pt>
                <c:pt idx="165">
                  <c:v>0.37298826140450508</c:v>
                </c:pt>
                <c:pt idx="166">
                  <c:v>0.34579085069766891</c:v>
                </c:pt>
                <c:pt idx="167">
                  <c:v>0.33748585348907822</c:v>
                </c:pt>
                <c:pt idx="168">
                  <c:v>0.37794990794304562</c:v>
                </c:pt>
                <c:pt idx="169">
                  <c:v>0.36310663325749948</c:v>
                </c:pt>
                <c:pt idx="170">
                  <c:v>0.34763627238954437</c:v>
                </c:pt>
                <c:pt idx="171">
                  <c:v>0.35888427541264417</c:v>
                </c:pt>
                <c:pt idx="172">
                  <c:v>0.41649621237276863</c:v>
                </c:pt>
                <c:pt idx="173">
                  <c:v>0.37833622859420346</c:v>
                </c:pt>
                <c:pt idx="174">
                  <c:v>0.36021963405914431</c:v>
                </c:pt>
                <c:pt idx="175">
                  <c:v>0.30750957905087045</c:v>
                </c:pt>
                <c:pt idx="176">
                  <c:v>0.28598361265502631</c:v>
                </c:pt>
                <c:pt idx="177">
                  <c:v>0.26104396721594264</c:v>
                </c:pt>
                <c:pt idx="178">
                  <c:v>0.38185989880558746</c:v>
                </c:pt>
                <c:pt idx="179">
                  <c:v>0.39801872803955729</c:v>
                </c:pt>
                <c:pt idx="180">
                  <c:v>0.44566888381309838</c:v>
                </c:pt>
                <c:pt idx="181">
                  <c:v>0.46556933686403312</c:v>
                </c:pt>
                <c:pt idx="182">
                  <c:v>0.35529946473678775</c:v>
                </c:pt>
                <c:pt idx="183">
                  <c:v>0.35388352724988198</c:v>
                </c:pt>
                <c:pt idx="184">
                  <c:v>0.34226081539766262</c:v>
                </c:pt>
                <c:pt idx="185">
                  <c:v>0.35496490949147225</c:v>
                </c:pt>
                <c:pt idx="186">
                  <c:v>0.33640296926175561</c:v>
                </c:pt>
                <c:pt idx="187">
                  <c:v>0.35493240672151427</c:v>
                </c:pt>
                <c:pt idx="188">
                  <c:v>0.32538236688348243</c:v>
                </c:pt>
                <c:pt idx="189">
                  <c:v>0.33923661049451392</c:v>
                </c:pt>
                <c:pt idx="190">
                  <c:v>0.36359543388567617</c:v>
                </c:pt>
                <c:pt idx="191">
                  <c:v>0.3052872145997928</c:v>
                </c:pt>
                <c:pt idx="192">
                  <c:v>0.42235825875929073</c:v>
                </c:pt>
                <c:pt idx="193">
                  <c:v>0.43945007200265962</c:v>
                </c:pt>
                <c:pt idx="194">
                  <c:v>0.3618136476367218</c:v>
                </c:pt>
                <c:pt idx="195">
                  <c:v>0.32772130546711831</c:v>
                </c:pt>
                <c:pt idx="196">
                  <c:v>0.32887224567340978</c:v>
                </c:pt>
                <c:pt idx="197">
                  <c:v>0.35774722461221209</c:v>
                </c:pt>
                <c:pt idx="198">
                  <c:v>0.30820895351526151</c:v>
                </c:pt>
                <c:pt idx="199">
                  <c:v>0.3673480259442935</c:v>
                </c:pt>
                <c:pt idx="200">
                  <c:v>0.36274064330981787</c:v>
                </c:pt>
                <c:pt idx="201">
                  <c:v>0.37080911664311761</c:v>
                </c:pt>
                <c:pt idx="202">
                  <c:v>0.35241988738008739</c:v>
                </c:pt>
                <c:pt idx="203">
                  <c:v>0.36737867255913004</c:v>
                </c:pt>
                <c:pt idx="204">
                  <c:v>0.28999499725926536</c:v>
                </c:pt>
                <c:pt idx="205">
                  <c:v>0.28259361703415431</c:v>
                </c:pt>
                <c:pt idx="206">
                  <c:v>0.30497749850989653</c:v>
                </c:pt>
                <c:pt idx="207">
                  <c:v>0.38218265178358085</c:v>
                </c:pt>
                <c:pt idx="208">
                  <c:v>0.38501327178855055</c:v>
                </c:pt>
                <c:pt idx="209">
                  <c:v>0.40782915180712842</c:v>
                </c:pt>
                <c:pt idx="210">
                  <c:v>0.32987669562262117</c:v>
                </c:pt>
                <c:pt idx="211">
                  <c:v>0.3253972501565453</c:v>
                </c:pt>
                <c:pt idx="212">
                  <c:v>0.37416999183472344</c:v>
                </c:pt>
                <c:pt idx="213">
                  <c:v>0.34041932233113875</c:v>
                </c:pt>
                <c:pt idx="214">
                  <c:v>0.29666555724024085</c:v>
                </c:pt>
                <c:pt idx="215">
                  <c:v>0.27147954598324392</c:v>
                </c:pt>
                <c:pt idx="216">
                  <c:v>0.367022417234384</c:v>
                </c:pt>
                <c:pt idx="217">
                  <c:v>0.34072863118070973</c:v>
                </c:pt>
                <c:pt idx="218">
                  <c:v>0.36377933365794207</c:v>
                </c:pt>
                <c:pt idx="219">
                  <c:v>0.35021306828017834</c:v>
                </c:pt>
                <c:pt idx="220">
                  <c:v>0.37890161124443039</c:v>
                </c:pt>
                <c:pt idx="221">
                  <c:v>0.43261173957318683</c:v>
                </c:pt>
                <c:pt idx="222">
                  <c:v>0.35209292591042346</c:v>
                </c:pt>
                <c:pt idx="223">
                  <c:v>0.35535693958914294</c:v>
                </c:pt>
                <c:pt idx="224">
                  <c:v>0.31960682156671288</c:v>
                </c:pt>
                <c:pt idx="225">
                  <c:v>0.39934143216293216</c:v>
                </c:pt>
                <c:pt idx="226">
                  <c:v>0.35493097704574528</c:v>
                </c:pt>
                <c:pt idx="227">
                  <c:v>0.46756002124423823</c:v>
                </c:pt>
                <c:pt idx="228">
                  <c:v>0.52043466163786356</c:v>
                </c:pt>
                <c:pt idx="229">
                  <c:v>0.47582947720783808</c:v>
                </c:pt>
                <c:pt idx="230">
                  <c:v>0.43316763580948336</c:v>
                </c:pt>
                <c:pt idx="231">
                  <c:v>0.31865164880950736</c:v>
                </c:pt>
                <c:pt idx="232">
                  <c:v>0.29029336494466224</c:v>
                </c:pt>
                <c:pt idx="233">
                  <c:v>0.31745636801530891</c:v>
                </c:pt>
                <c:pt idx="234">
                  <c:v>0.41937509506419773</c:v>
                </c:pt>
                <c:pt idx="235">
                  <c:v>0.35982400970203016</c:v>
                </c:pt>
                <c:pt idx="236">
                  <c:v>0.40272968047344132</c:v>
                </c:pt>
                <c:pt idx="237">
                  <c:v>0.38467076940699413</c:v>
                </c:pt>
                <c:pt idx="238">
                  <c:v>0.32360171228504103</c:v>
                </c:pt>
                <c:pt idx="239">
                  <c:v>0.39969920017947691</c:v>
                </c:pt>
              </c:numCache>
            </c:numRef>
          </c:val>
        </c:ser>
        <c:ser>
          <c:idx val="87"/>
          <c:order val="87"/>
          <c:tx>
            <c:strRef>
              <c:f>ratio_data_2!$A$89</c:f>
              <c:strCache>
                <c:ptCount val="1"/>
                <c:pt idx="0">
                  <c:v>870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ratio_data_2!$B$89:$IG$89</c:f>
              <c:numCache>
                <c:formatCode>General</c:formatCode>
                <c:ptCount val="240"/>
                <c:pt idx="0">
                  <c:v>0.25766361747561611</c:v>
                </c:pt>
                <c:pt idx="1">
                  <c:v>0.29488660884576406</c:v>
                </c:pt>
                <c:pt idx="2">
                  <c:v>0.2942335392371403</c:v>
                </c:pt>
                <c:pt idx="3">
                  <c:v>0.2931054352580168</c:v>
                </c:pt>
                <c:pt idx="4">
                  <c:v>0.23518939131639127</c:v>
                </c:pt>
                <c:pt idx="5">
                  <c:v>0.28295962913406125</c:v>
                </c:pt>
                <c:pt idx="6">
                  <c:v>0.29509160613665131</c:v>
                </c:pt>
                <c:pt idx="7">
                  <c:v>0.33484459692216939</c:v>
                </c:pt>
                <c:pt idx="8">
                  <c:v>0.3179047538606653</c:v>
                </c:pt>
                <c:pt idx="9">
                  <c:v>0.26844177710189032</c:v>
                </c:pt>
                <c:pt idx="10">
                  <c:v>0.27543824555086588</c:v>
                </c:pt>
                <c:pt idx="11">
                  <c:v>0.26090835146377112</c:v>
                </c:pt>
                <c:pt idx="12">
                  <c:v>0.28070215906993912</c:v>
                </c:pt>
                <c:pt idx="13">
                  <c:v>0.337489920000001</c:v>
                </c:pt>
                <c:pt idx="14">
                  <c:v>0.3422738727509213</c:v>
                </c:pt>
                <c:pt idx="15">
                  <c:v>0.25637738491160561</c:v>
                </c:pt>
                <c:pt idx="16">
                  <c:v>0.29356983891479438</c:v>
                </c:pt>
                <c:pt idx="17">
                  <c:v>0.29371695059950831</c:v>
                </c:pt>
                <c:pt idx="18">
                  <c:v>0.27653301410951325</c:v>
                </c:pt>
                <c:pt idx="19">
                  <c:v>0.30142201095713872</c:v>
                </c:pt>
                <c:pt idx="20">
                  <c:v>0.2860382327446459</c:v>
                </c:pt>
                <c:pt idx="21">
                  <c:v>0.29362629298969573</c:v>
                </c:pt>
                <c:pt idx="22">
                  <c:v>0.32039869121839237</c:v>
                </c:pt>
                <c:pt idx="23">
                  <c:v>0.29409682687365463</c:v>
                </c:pt>
                <c:pt idx="24">
                  <c:v>0.28828807694563435</c:v>
                </c:pt>
                <c:pt idx="25">
                  <c:v>0.28773525150981133</c:v>
                </c:pt>
                <c:pt idx="26">
                  <c:v>0.3097527112694517</c:v>
                </c:pt>
                <c:pt idx="27">
                  <c:v>0.25208177912690088</c:v>
                </c:pt>
                <c:pt idx="28">
                  <c:v>0.28201720546254194</c:v>
                </c:pt>
                <c:pt idx="29">
                  <c:v>0.24545316638117959</c:v>
                </c:pt>
                <c:pt idx="30">
                  <c:v>0.26041560062402497</c:v>
                </c:pt>
                <c:pt idx="31">
                  <c:v>0.25646759532156482</c:v>
                </c:pt>
                <c:pt idx="32">
                  <c:v>0.29554530482083452</c:v>
                </c:pt>
                <c:pt idx="33">
                  <c:v>0.28634946697859887</c:v>
                </c:pt>
                <c:pt idx="34">
                  <c:v>0.30360511396357781</c:v>
                </c:pt>
                <c:pt idx="35">
                  <c:v>0.33791412049896535</c:v>
                </c:pt>
                <c:pt idx="36">
                  <c:v>0.27640720305737648</c:v>
                </c:pt>
                <c:pt idx="37">
                  <c:v>0.31863708282739084</c:v>
                </c:pt>
                <c:pt idx="38">
                  <c:v>0.32846843382759466</c:v>
                </c:pt>
                <c:pt idx="39">
                  <c:v>0.29386473945910091</c:v>
                </c:pt>
                <c:pt idx="40">
                  <c:v>0.28319353592893864</c:v>
                </c:pt>
                <c:pt idx="41">
                  <c:v>0.29553750801453305</c:v>
                </c:pt>
                <c:pt idx="42">
                  <c:v>0.29159994168246156</c:v>
                </c:pt>
                <c:pt idx="43">
                  <c:v>0.35762806267725405</c:v>
                </c:pt>
                <c:pt idx="44">
                  <c:v>0.34435596535345198</c:v>
                </c:pt>
                <c:pt idx="45">
                  <c:v>0.32236961562704319</c:v>
                </c:pt>
                <c:pt idx="46">
                  <c:v>0.32305834218028756</c:v>
                </c:pt>
                <c:pt idx="47">
                  <c:v>0.35164598394047225</c:v>
                </c:pt>
                <c:pt idx="48">
                  <c:v>0.3040837376789044</c:v>
                </c:pt>
                <c:pt idx="49">
                  <c:v>0.29145883136499445</c:v>
                </c:pt>
                <c:pt idx="50">
                  <c:v>0.27359670928030355</c:v>
                </c:pt>
                <c:pt idx="51">
                  <c:v>0.33833228266509041</c:v>
                </c:pt>
                <c:pt idx="52">
                  <c:v>0.32283183811203531</c:v>
                </c:pt>
                <c:pt idx="53">
                  <c:v>0.33579767955340828</c:v>
                </c:pt>
                <c:pt idx="54">
                  <c:v>0.32162863398101266</c:v>
                </c:pt>
                <c:pt idx="55">
                  <c:v>0.32759558751413098</c:v>
                </c:pt>
                <c:pt idx="56">
                  <c:v>0.31967467434372904</c:v>
                </c:pt>
                <c:pt idx="57">
                  <c:v>0.30537086164557947</c:v>
                </c:pt>
                <c:pt idx="58">
                  <c:v>0.32133732322695374</c:v>
                </c:pt>
                <c:pt idx="59">
                  <c:v>0.29781472915398755</c:v>
                </c:pt>
                <c:pt idx="60">
                  <c:v>0.31304066583293894</c:v>
                </c:pt>
                <c:pt idx="61">
                  <c:v>0.30891230777495227</c:v>
                </c:pt>
                <c:pt idx="62">
                  <c:v>0.38666884221352038</c:v>
                </c:pt>
                <c:pt idx="63">
                  <c:v>0.38695516782124723</c:v>
                </c:pt>
                <c:pt idx="64">
                  <c:v>0.36470026773314551</c:v>
                </c:pt>
                <c:pt idx="65">
                  <c:v>0.35900700555481391</c:v>
                </c:pt>
                <c:pt idx="66">
                  <c:v>0.38751972058327377</c:v>
                </c:pt>
                <c:pt idx="67">
                  <c:v>0.40562226921679567</c:v>
                </c:pt>
                <c:pt idx="68">
                  <c:v>0.33994125434018108</c:v>
                </c:pt>
                <c:pt idx="69">
                  <c:v>0.33191159969290329</c:v>
                </c:pt>
                <c:pt idx="70">
                  <c:v>0.29270166621428817</c:v>
                </c:pt>
                <c:pt idx="71">
                  <c:v>0.32746926288479605</c:v>
                </c:pt>
                <c:pt idx="72">
                  <c:v>0.37618110148740408</c:v>
                </c:pt>
                <c:pt idx="73">
                  <c:v>0.36308266984672677</c:v>
                </c:pt>
                <c:pt idx="74">
                  <c:v>0.34741851683907715</c:v>
                </c:pt>
                <c:pt idx="75">
                  <c:v>0.35878753057724638</c:v>
                </c:pt>
                <c:pt idx="76">
                  <c:v>0.33694635231392317</c:v>
                </c:pt>
                <c:pt idx="77">
                  <c:v>0.36288461052791166</c:v>
                </c:pt>
                <c:pt idx="78">
                  <c:v>0.37476650731687056</c:v>
                </c:pt>
                <c:pt idx="79">
                  <c:v>0.36823310442734974</c:v>
                </c:pt>
                <c:pt idx="80">
                  <c:v>0.33420980989198362</c:v>
                </c:pt>
                <c:pt idx="81">
                  <c:v>0.36434473059681832</c:v>
                </c:pt>
                <c:pt idx="82">
                  <c:v>0.37699449259540391</c:v>
                </c:pt>
                <c:pt idx="83">
                  <c:v>0.32503884156312318</c:v>
                </c:pt>
                <c:pt idx="84">
                  <c:v>0.34514094527554573</c:v>
                </c:pt>
                <c:pt idx="85">
                  <c:v>0.31092668874893664</c:v>
                </c:pt>
                <c:pt idx="86">
                  <c:v>0.30343189245249791</c:v>
                </c:pt>
                <c:pt idx="87">
                  <c:v>0.33527867067503103</c:v>
                </c:pt>
                <c:pt idx="88">
                  <c:v>0.3031552253127614</c:v>
                </c:pt>
                <c:pt idx="89">
                  <c:v>0.31342193195019491</c:v>
                </c:pt>
                <c:pt idx="90">
                  <c:v>0.30145506017724133</c:v>
                </c:pt>
                <c:pt idx="91">
                  <c:v>0.30881014796459144</c:v>
                </c:pt>
                <c:pt idx="92">
                  <c:v>0.32284212069625623</c:v>
                </c:pt>
                <c:pt idx="93">
                  <c:v>0.34981796469406939</c:v>
                </c:pt>
                <c:pt idx="94">
                  <c:v>0.34563876786552988</c:v>
                </c:pt>
                <c:pt idx="95">
                  <c:v>0.33244821628600241</c:v>
                </c:pt>
                <c:pt idx="96">
                  <c:v>0.30545968577829191</c:v>
                </c:pt>
                <c:pt idx="97">
                  <c:v>0.32457689210658114</c:v>
                </c:pt>
                <c:pt idx="98">
                  <c:v>0.34168239487340546</c:v>
                </c:pt>
                <c:pt idx="99">
                  <c:v>0.33835228030594777</c:v>
                </c:pt>
                <c:pt idx="100">
                  <c:v>0.35059727766532101</c:v>
                </c:pt>
                <c:pt idx="101">
                  <c:v>0.32988953257440173</c:v>
                </c:pt>
                <c:pt idx="102">
                  <c:v>0.32243407346735348</c:v>
                </c:pt>
                <c:pt idx="103">
                  <c:v>0.29042347040551708</c:v>
                </c:pt>
                <c:pt idx="104">
                  <c:v>0.28108606907146205</c:v>
                </c:pt>
                <c:pt idx="105">
                  <c:v>0.32985171563004201</c:v>
                </c:pt>
                <c:pt idx="106">
                  <c:v>0.37221078662607032</c:v>
                </c:pt>
                <c:pt idx="107">
                  <c:v>0.33894851789588759</c:v>
                </c:pt>
                <c:pt idx="108">
                  <c:v>0.34012601309872997</c:v>
                </c:pt>
                <c:pt idx="109">
                  <c:v>0.32279210812025055</c:v>
                </c:pt>
                <c:pt idx="110">
                  <c:v>0.3230818513702563</c:v>
                </c:pt>
                <c:pt idx="111">
                  <c:v>0.33492108110605939</c:v>
                </c:pt>
                <c:pt idx="112">
                  <c:v>0.33373242762736038</c:v>
                </c:pt>
                <c:pt idx="113">
                  <c:v>0.34695382555809035</c:v>
                </c:pt>
                <c:pt idx="114">
                  <c:v>0.31946811929062285</c:v>
                </c:pt>
                <c:pt idx="115">
                  <c:v>0.30591872202367265</c:v>
                </c:pt>
                <c:pt idx="116">
                  <c:v>0.35204493064742282</c:v>
                </c:pt>
                <c:pt idx="117">
                  <c:v>0.34913759277347822</c:v>
                </c:pt>
                <c:pt idx="118">
                  <c:v>0.36844467180728613</c:v>
                </c:pt>
                <c:pt idx="119">
                  <c:v>0.33287620857780476</c:v>
                </c:pt>
                <c:pt idx="120">
                  <c:v>0.32035632056956992</c:v>
                </c:pt>
                <c:pt idx="121">
                  <c:v>0.3420754548127693</c:v>
                </c:pt>
                <c:pt idx="122">
                  <c:v>0.36302411628393338</c:v>
                </c:pt>
                <c:pt idx="123">
                  <c:v>0.35805823226449635</c:v>
                </c:pt>
                <c:pt idx="124">
                  <c:v>0.35620821674513675</c:v>
                </c:pt>
                <c:pt idx="125">
                  <c:v>0.38203638510023891</c:v>
                </c:pt>
                <c:pt idx="126">
                  <c:v>0.3580366094105068</c:v>
                </c:pt>
                <c:pt idx="127">
                  <c:v>0.37062188295971854</c:v>
                </c:pt>
                <c:pt idx="128">
                  <c:v>0.36347403578769288</c:v>
                </c:pt>
                <c:pt idx="129">
                  <c:v>0.39909230601610257</c:v>
                </c:pt>
                <c:pt idx="130">
                  <c:v>0.35153811533268536</c:v>
                </c:pt>
                <c:pt idx="131">
                  <c:v>0.40812802346623772</c:v>
                </c:pt>
                <c:pt idx="132">
                  <c:v>0.3844379567507884</c:v>
                </c:pt>
                <c:pt idx="133">
                  <c:v>0.34985025811726844</c:v>
                </c:pt>
                <c:pt idx="134">
                  <c:v>0.36850782108351182</c:v>
                </c:pt>
                <c:pt idx="135">
                  <c:v>0.31366367684143392</c:v>
                </c:pt>
                <c:pt idx="136">
                  <c:v>0.31005568716388504</c:v>
                </c:pt>
                <c:pt idx="137">
                  <c:v>0.30884048404840553</c:v>
                </c:pt>
                <c:pt idx="138">
                  <c:v>0.33474409341705813</c:v>
                </c:pt>
                <c:pt idx="139">
                  <c:v>0.30430632919639128</c:v>
                </c:pt>
                <c:pt idx="140">
                  <c:v>0.34914284117269001</c:v>
                </c:pt>
                <c:pt idx="141">
                  <c:v>0.33095128075225155</c:v>
                </c:pt>
                <c:pt idx="142">
                  <c:v>0.33185208841845998</c:v>
                </c:pt>
                <c:pt idx="143">
                  <c:v>0.38378350259235117</c:v>
                </c:pt>
                <c:pt idx="144">
                  <c:v>0.26523088973142328</c:v>
                </c:pt>
                <c:pt idx="145">
                  <c:v>0.29873661548920738</c:v>
                </c:pt>
                <c:pt idx="146">
                  <c:v>0.31687395788303646</c:v>
                </c:pt>
                <c:pt idx="147">
                  <c:v>0.35304535245455676</c:v>
                </c:pt>
                <c:pt idx="148">
                  <c:v>0.45768092989900289</c:v>
                </c:pt>
                <c:pt idx="149">
                  <c:v>0.2885766145558879</c:v>
                </c:pt>
                <c:pt idx="150">
                  <c:v>0.40978684799566012</c:v>
                </c:pt>
                <c:pt idx="151">
                  <c:v>0.41182105480787273</c:v>
                </c:pt>
                <c:pt idx="152">
                  <c:v>0.32493129867404985</c:v>
                </c:pt>
                <c:pt idx="153">
                  <c:v>0.28769392453738579</c:v>
                </c:pt>
                <c:pt idx="154">
                  <c:v>0.28804594316006482</c:v>
                </c:pt>
                <c:pt idx="155">
                  <c:v>0.3160300297930273</c:v>
                </c:pt>
                <c:pt idx="156">
                  <c:v>0.37959995544452046</c:v>
                </c:pt>
                <c:pt idx="157">
                  <c:v>0.38505182282831157</c:v>
                </c:pt>
                <c:pt idx="158">
                  <c:v>0.3097722215605323</c:v>
                </c:pt>
                <c:pt idx="159">
                  <c:v>0.26838715210951752</c:v>
                </c:pt>
                <c:pt idx="160">
                  <c:v>0.4811539155412814</c:v>
                </c:pt>
                <c:pt idx="161">
                  <c:v>0.35215499199537492</c:v>
                </c:pt>
                <c:pt idx="162">
                  <c:v>0.36452239932310454</c:v>
                </c:pt>
                <c:pt idx="163">
                  <c:v>0.37427797123089168</c:v>
                </c:pt>
                <c:pt idx="164">
                  <c:v>0.362403236311025</c:v>
                </c:pt>
                <c:pt idx="165">
                  <c:v>0.33770778559466952</c:v>
                </c:pt>
                <c:pt idx="166">
                  <c:v>0.34100010111696238</c:v>
                </c:pt>
                <c:pt idx="167">
                  <c:v>0.31443788741589224</c:v>
                </c:pt>
                <c:pt idx="168">
                  <c:v>0.38512305514385853</c:v>
                </c:pt>
                <c:pt idx="169">
                  <c:v>0.37622260733808427</c:v>
                </c:pt>
                <c:pt idx="170">
                  <c:v>0.33479420525611048</c:v>
                </c:pt>
                <c:pt idx="171">
                  <c:v>0.38239025542774224</c:v>
                </c:pt>
                <c:pt idx="172">
                  <c:v>0.38100342932200165</c:v>
                </c:pt>
                <c:pt idx="173">
                  <c:v>0.33741930633464368</c:v>
                </c:pt>
                <c:pt idx="174">
                  <c:v>0.32601272945769544</c:v>
                </c:pt>
                <c:pt idx="175">
                  <c:v>0.36406936809856288</c:v>
                </c:pt>
                <c:pt idx="176">
                  <c:v>0.31798802852366437</c:v>
                </c:pt>
                <c:pt idx="177">
                  <c:v>0.34792155024222532</c:v>
                </c:pt>
                <c:pt idx="178">
                  <c:v>0.31151726499984583</c:v>
                </c:pt>
                <c:pt idx="179">
                  <c:v>0.34648789759120113</c:v>
                </c:pt>
                <c:pt idx="180">
                  <c:v>0.38575300522184836</c:v>
                </c:pt>
                <c:pt idx="181">
                  <c:v>0.37078978840957105</c:v>
                </c:pt>
                <c:pt idx="182">
                  <c:v>0.39356272378918372</c:v>
                </c:pt>
                <c:pt idx="183">
                  <c:v>0.34443514185559615</c:v>
                </c:pt>
                <c:pt idx="184">
                  <c:v>0.34829275544323529</c:v>
                </c:pt>
                <c:pt idx="185">
                  <c:v>0.38613443881566684</c:v>
                </c:pt>
                <c:pt idx="186">
                  <c:v>0.37036919549189112</c:v>
                </c:pt>
                <c:pt idx="187">
                  <c:v>0.35679642173740206</c:v>
                </c:pt>
                <c:pt idx="188">
                  <c:v>0.30463002132605332</c:v>
                </c:pt>
                <c:pt idx="189">
                  <c:v>0.31595860547695936</c:v>
                </c:pt>
                <c:pt idx="190">
                  <c:v>0.28840657515852891</c:v>
                </c:pt>
                <c:pt idx="191">
                  <c:v>0.33263309581401496</c:v>
                </c:pt>
                <c:pt idx="192">
                  <c:v>0.43164013348331276</c:v>
                </c:pt>
                <c:pt idx="193">
                  <c:v>0.36374009094178755</c:v>
                </c:pt>
                <c:pt idx="194">
                  <c:v>0.35003522632158879</c:v>
                </c:pt>
                <c:pt idx="195">
                  <c:v>0.34434648645217381</c:v>
                </c:pt>
                <c:pt idx="196">
                  <c:v>0.30149135664043275</c:v>
                </c:pt>
                <c:pt idx="197">
                  <c:v>0.32316268717826796</c:v>
                </c:pt>
                <c:pt idx="198">
                  <c:v>0.35602536660352768</c:v>
                </c:pt>
                <c:pt idx="199">
                  <c:v>0.35476433170961263</c:v>
                </c:pt>
                <c:pt idx="200">
                  <c:v>0.37112322440321149</c:v>
                </c:pt>
                <c:pt idx="201">
                  <c:v>0.39912094958500016</c:v>
                </c:pt>
                <c:pt idx="202">
                  <c:v>0.38423518391354672</c:v>
                </c:pt>
                <c:pt idx="203">
                  <c:v>0.34250144539451682</c:v>
                </c:pt>
                <c:pt idx="204">
                  <c:v>0.3508958363557233</c:v>
                </c:pt>
                <c:pt idx="205">
                  <c:v>0.31254951784783891</c:v>
                </c:pt>
                <c:pt idx="206">
                  <c:v>0.30588279798293733</c:v>
                </c:pt>
                <c:pt idx="207">
                  <c:v>0.27998400718556793</c:v>
                </c:pt>
                <c:pt idx="208">
                  <c:v>0.32953817358094684</c:v>
                </c:pt>
                <c:pt idx="209">
                  <c:v>0.36186159662640188</c:v>
                </c:pt>
                <c:pt idx="210">
                  <c:v>0.36411097717992386</c:v>
                </c:pt>
                <c:pt idx="211">
                  <c:v>0.35141519689974116</c:v>
                </c:pt>
                <c:pt idx="212">
                  <c:v>0.3329572626989899</c:v>
                </c:pt>
                <c:pt idx="213">
                  <c:v>0.35013759949724998</c:v>
                </c:pt>
                <c:pt idx="214">
                  <c:v>0.33914368413411988</c:v>
                </c:pt>
                <c:pt idx="215">
                  <c:v>0.3108665749656136</c:v>
                </c:pt>
                <c:pt idx="216">
                  <c:v>0.34117775301584291</c:v>
                </c:pt>
                <c:pt idx="217">
                  <c:v>0.39329050678087141</c:v>
                </c:pt>
                <c:pt idx="218">
                  <c:v>0.36216924390098681</c:v>
                </c:pt>
                <c:pt idx="219">
                  <c:v>0.42536247989854609</c:v>
                </c:pt>
                <c:pt idx="220">
                  <c:v>0.42082021897438066</c:v>
                </c:pt>
                <c:pt idx="221">
                  <c:v>0.34842161152220291</c:v>
                </c:pt>
                <c:pt idx="222">
                  <c:v>0.36311892464501538</c:v>
                </c:pt>
                <c:pt idx="223">
                  <c:v>0.35552678262493403</c:v>
                </c:pt>
                <c:pt idx="224">
                  <c:v>0.35850903397968248</c:v>
                </c:pt>
                <c:pt idx="225">
                  <c:v>0.36326932136226403</c:v>
                </c:pt>
                <c:pt idx="226">
                  <c:v>0.4136031486000557</c:v>
                </c:pt>
                <c:pt idx="227">
                  <c:v>0.3654498427573768</c:v>
                </c:pt>
                <c:pt idx="228">
                  <c:v>0.43437428559663505</c:v>
                </c:pt>
                <c:pt idx="229">
                  <c:v>0.36824838126012382</c:v>
                </c:pt>
                <c:pt idx="230">
                  <c:v>0.37417553116843072</c:v>
                </c:pt>
                <c:pt idx="231">
                  <c:v>0.4060818042110888</c:v>
                </c:pt>
                <c:pt idx="232">
                  <c:v>0.35895865323818987</c:v>
                </c:pt>
                <c:pt idx="233">
                  <c:v>0.34091293494616781</c:v>
                </c:pt>
                <c:pt idx="234">
                  <c:v>0.37006239524457801</c:v>
                </c:pt>
                <c:pt idx="235">
                  <c:v>0.37213013328555522</c:v>
                </c:pt>
                <c:pt idx="236">
                  <c:v>0.37711375066651309</c:v>
                </c:pt>
                <c:pt idx="237">
                  <c:v>0.33675879462995661</c:v>
                </c:pt>
                <c:pt idx="238">
                  <c:v>0.36939868662696917</c:v>
                </c:pt>
                <c:pt idx="239">
                  <c:v>0.35081346559866688</c:v>
                </c:pt>
              </c:numCache>
            </c:numRef>
          </c:val>
        </c:ser>
        <c:ser>
          <c:idx val="88"/>
          <c:order val="88"/>
          <c:tx>
            <c:strRef>
              <c:f>ratio_data_2!$A$90</c:f>
              <c:strCache>
                <c:ptCount val="1"/>
                <c:pt idx="0">
                  <c:v>880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ratio_data_2!$B$90:$IG$90</c:f>
              <c:numCache>
                <c:formatCode>General</c:formatCode>
                <c:ptCount val="240"/>
                <c:pt idx="0">
                  <c:v>0.30058230049131601</c:v>
                </c:pt>
                <c:pt idx="1">
                  <c:v>0.31852267108644483</c:v>
                </c:pt>
                <c:pt idx="2">
                  <c:v>0.30678058572957501</c:v>
                </c:pt>
                <c:pt idx="3">
                  <c:v>0.29870776437072882</c:v>
                </c:pt>
                <c:pt idx="4">
                  <c:v>0.25815264297000534</c:v>
                </c:pt>
                <c:pt idx="5">
                  <c:v>0.26950268113396464</c:v>
                </c:pt>
                <c:pt idx="6">
                  <c:v>0.26177147346858604</c:v>
                </c:pt>
                <c:pt idx="7">
                  <c:v>0.25126255585100959</c:v>
                </c:pt>
                <c:pt idx="8">
                  <c:v>0.27149079024737138</c:v>
                </c:pt>
                <c:pt idx="9">
                  <c:v>0.27404066408546413</c:v>
                </c:pt>
                <c:pt idx="10">
                  <c:v>0.29457648442414536</c:v>
                </c:pt>
                <c:pt idx="11">
                  <c:v>0.25710246030105188</c:v>
                </c:pt>
                <c:pt idx="12">
                  <c:v>0.26324914947939715</c:v>
                </c:pt>
                <c:pt idx="13">
                  <c:v>0.2864159510288749</c:v>
                </c:pt>
                <c:pt idx="14">
                  <c:v>0.31674958111491441</c:v>
                </c:pt>
                <c:pt idx="15">
                  <c:v>0.30753277499521098</c:v>
                </c:pt>
                <c:pt idx="16">
                  <c:v>0.31536047702615516</c:v>
                </c:pt>
                <c:pt idx="17">
                  <c:v>0.3438400147987633</c:v>
                </c:pt>
                <c:pt idx="18">
                  <c:v>0.28991415886839222</c:v>
                </c:pt>
                <c:pt idx="19">
                  <c:v>0.25209350216029874</c:v>
                </c:pt>
                <c:pt idx="20">
                  <c:v>0.2875642369875609</c:v>
                </c:pt>
                <c:pt idx="21">
                  <c:v>0.31311315056982308</c:v>
                </c:pt>
                <c:pt idx="22">
                  <c:v>0.25571781522986042</c:v>
                </c:pt>
                <c:pt idx="23">
                  <c:v>0.26655441355049531</c:v>
                </c:pt>
                <c:pt idx="24">
                  <c:v>0.29612601689612017</c:v>
                </c:pt>
                <c:pt idx="25">
                  <c:v>0.2350886942187978</c:v>
                </c:pt>
                <c:pt idx="26">
                  <c:v>0.22363127987733394</c:v>
                </c:pt>
                <c:pt idx="27">
                  <c:v>0.25254665365757267</c:v>
                </c:pt>
                <c:pt idx="28">
                  <c:v>0.25460314849029314</c:v>
                </c:pt>
                <c:pt idx="29">
                  <c:v>0.28044585906330205</c:v>
                </c:pt>
                <c:pt idx="30">
                  <c:v>0.26055750149505108</c:v>
                </c:pt>
                <c:pt idx="31">
                  <c:v>0.2256641541300472</c:v>
                </c:pt>
                <c:pt idx="32">
                  <c:v>0.25706933615683253</c:v>
                </c:pt>
                <c:pt idx="33">
                  <c:v>0.25021256495040206</c:v>
                </c:pt>
                <c:pt idx="34">
                  <c:v>0.29953029110432788</c:v>
                </c:pt>
                <c:pt idx="35">
                  <c:v>0.33541810773081276</c:v>
                </c:pt>
                <c:pt idx="36">
                  <c:v>0.30798704697108481</c:v>
                </c:pt>
                <c:pt idx="37">
                  <c:v>0.29021766664813126</c:v>
                </c:pt>
                <c:pt idx="38">
                  <c:v>0.27080254055202702</c:v>
                </c:pt>
                <c:pt idx="39">
                  <c:v>0.29606747667606881</c:v>
                </c:pt>
                <c:pt idx="40">
                  <c:v>0.32071234119782305</c:v>
                </c:pt>
                <c:pt idx="41">
                  <c:v>0.28039755976531716</c:v>
                </c:pt>
                <c:pt idx="42">
                  <c:v>0.30408864265928065</c:v>
                </c:pt>
                <c:pt idx="43">
                  <c:v>0.30548599240953783</c:v>
                </c:pt>
                <c:pt idx="44">
                  <c:v>0.37038404598101637</c:v>
                </c:pt>
                <c:pt idx="45">
                  <c:v>0.29739416315658768</c:v>
                </c:pt>
                <c:pt idx="46">
                  <c:v>0.28865178667603975</c:v>
                </c:pt>
                <c:pt idx="47">
                  <c:v>0.32877961710090753</c:v>
                </c:pt>
                <c:pt idx="48">
                  <c:v>0.31613778987106006</c:v>
                </c:pt>
                <c:pt idx="49">
                  <c:v>0.36362986373140516</c:v>
                </c:pt>
                <c:pt idx="50">
                  <c:v>0.31091966786344549</c:v>
                </c:pt>
                <c:pt idx="51">
                  <c:v>0.37642251392426485</c:v>
                </c:pt>
                <c:pt idx="52">
                  <c:v>0.35661714933385164</c:v>
                </c:pt>
                <c:pt idx="53">
                  <c:v>0.36279951667367921</c:v>
                </c:pt>
                <c:pt idx="54">
                  <c:v>0.30520012573344574</c:v>
                </c:pt>
                <c:pt idx="55">
                  <c:v>0.34030779559480573</c:v>
                </c:pt>
                <c:pt idx="56">
                  <c:v>0.33051486416952941</c:v>
                </c:pt>
                <c:pt idx="57">
                  <c:v>0.33820719233286867</c:v>
                </c:pt>
                <c:pt idx="58">
                  <c:v>0.2849538360977204</c:v>
                </c:pt>
                <c:pt idx="59">
                  <c:v>0.26610520676986232</c:v>
                </c:pt>
                <c:pt idx="60">
                  <c:v>0.29850462405087241</c:v>
                </c:pt>
                <c:pt idx="61">
                  <c:v>0.31857727713295242</c:v>
                </c:pt>
                <c:pt idx="62">
                  <c:v>0.31902619299690316</c:v>
                </c:pt>
                <c:pt idx="63">
                  <c:v>0.35907342573497747</c:v>
                </c:pt>
                <c:pt idx="64">
                  <c:v>0.38193348530013482</c:v>
                </c:pt>
                <c:pt idx="65">
                  <c:v>0.36227753692765835</c:v>
                </c:pt>
                <c:pt idx="66">
                  <c:v>0.36616832704776647</c:v>
                </c:pt>
                <c:pt idx="67">
                  <c:v>0.37213705675358605</c:v>
                </c:pt>
                <c:pt idx="68">
                  <c:v>0.34888984022082864</c:v>
                </c:pt>
                <c:pt idx="69">
                  <c:v>0.34321741940086192</c:v>
                </c:pt>
                <c:pt idx="70">
                  <c:v>0.30023767705629972</c:v>
                </c:pt>
                <c:pt idx="71">
                  <c:v>0.32007526872016157</c:v>
                </c:pt>
                <c:pt idx="72">
                  <c:v>0.34020715210500463</c:v>
                </c:pt>
                <c:pt idx="73">
                  <c:v>0.31477373767745603</c:v>
                </c:pt>
                <c:pt idx="74">
                  <c:v>0.33433083850241857</c:v>
                </c:pt>
                <c:pt idx="75">
                  <c:v>0.35015271733017278</c:v>
                </c:pt>
                <c:pt idx="76">
                  <c:v>0.38862681235553764</c:v>
                </c:pt>
                <c:pt idx="77">
                  <c:v>0.35704989796868847</c:v>
                </c:pt>
                <c:pt idx="78">
                  <c:v>0.35017520209991337</c:v>
                </c:pt>
                <c:pt idx="79">
                  <c:v>0.35849216452306748</c:v>
                </c:pt>
                <c:pt idx="80">
                  <c:v>0.32873061117124341</c:v>
                </c:pt>
                <c:pt idx="81">
                  <c:v>0.33420928082661422</c:v>
                </c:pt>
                <c:pt idx="82">
                  <c:v>0.34841646342008242</c:v>
                </c:pt>
                <c:pt idx="83">
                  <c:v>0.309041864564848</c:v>
                </c:pt>
                <c:pt idx="84">
                  <c:v>0.32613066123996998</c:v>
                </c:pt>
                <c:pt idx="85">
                  <c:v>0.30950188011324797</c:v>
                </c:pt>
                <c:pt idx="86">
                  <c:v>0.29194130916558636</c:v>
                </c:pt>
                <c:pt idx="87">
                  <c:v>0.32701709917521715</c:v>
                </c:pt>
                <c:pt idx="88">
                  <c:v>0.29440835506647217</c:v>
                </c:pt>
                <c:pt idx="89">
                  <c:v>0.28090270151548491</c:v>
                </c:pt>
                <c:pt idx="90">
                  <c:v>0.28920675602350526</c:v>
                </c:pt>
                <c:pt idx="91">
                  <c:v>0.3299925143802705</c:v>
                </c:pt>
                <c:pt idx="92">
                  <c:v>0.34544509706321552</c:v>
                </c:pt>
                <c:pt idx="93">
                  <c:v>0.34153519033767582</c:v>
                </c:pt>
                <c:pt idx="94">
                  <c:v>0.34037880398469444</c:v>
                </c:pt>
                <c:pt idx="95">
                  <c:v>0.34766028896738882</c:v>
                </c:pt>
                <c:pt idx="96">
                  <c:v>0.312039240682978</c:v>
                </c:pt>
                <c:pt idx="97">
                  <c:v>0.34435194433789262</c:v>
                </c:pt>
                <c:pt idx="98">
                  <c:v>0.35393075952095082</c:v>
                </c:pt>
                <c:pt idx="99">
                  <c:v>0.33671693968332794</c:v>
                </c:pt>
                <c:pt idx="100">
                  <c:v>0.37473806882486838</c:v>
                </c:pt>
                <c:pt idx="101">
                  <c:v>0.32538808824837762</c:v>
                </c:pt>
                <c:pt idx="102">
                  <c:v>0.36284568619842245</c:v>
                </c:pt>
                <c:pt idx="103">
                  <c:v>0.32665711585041701</c:v>
                </c:pt>
                <c:pt idx="104">
                  <c:v>0.30475609626746214</c:v>
                </c:pt>
                <c:pt idx="105">
                  <c:v>0.32363227140478384</c:v>
                </c:pt>
                <c:pt idx="106">
                  <c:v>0.37665890127567497</c:v>
                </c:pt>
                <c:pt idx="107">
                  <c:v>0.31740303687322552</c:v>
                </c:pt>
                <c:pt idx="108">
                  <c:v>0.32057944197096028</c:v>
                </c:pt>
                <c:pt idx="109">
                  <c:v>0.32718074284085391</c:v>
                </c:pt>
                <c:pt idx="110">
                  <c:v>0.34187671124832475</c:v>
                </c:pt>
                <c:pt idx="111">
                  <c:v>0.30773624745323203</c:v>
                </c:pt>
                <c:pt idx="112">
                  <c:v>0.36050151915716416</c:v>
                </c:pt>
                <c:pt idx="113">
                  <c:v>0.33162566285077139</c:v>
                </c:pt>
                <c:pt idx="114">
                  <c:v>0.35424611774238551</c:v>
                </c:pt>
                <c:pt idx="115">
                  <c:v>0.29964684765886096</c:v>
                </c:pt>
                <c:pt idx="116">
                  <c:v>0.39928718334173141</c:v>
                </c:pt>
                <c:pt idx="117">
                  <c:v>0.36969537815126047</c:v>
                </c:pt>
                <c:pt idx="118">
                  <c:v>0.38108320316741812</c:v>
                </c:pt>
                <c:pt idx="119">
                  <c:v>0.33443636776409669</c:v>
                </c:pt>
                <c:pt idx="120">
                  <c:v>0.33399450029301792</c:v>
                </c:pt>
                <c:pt idx="121">
                  <c:v>0.35312820907784048</c:v>
                </c:pt>
                <c:pt idx="122">
                  <c:v>0.35438751058731432</c:v>
                </c:pt>
                <c:pt idx="123">
                  <c:v>0.41692867413184742</c:v>
                </c:pt>
                <c:pt idx="124">
                  <c:v>0.37570649285010932</c:v>
                </c:pt>
                <c:pt idx="125">
                  <c:v>0.37128857667301451</c:v>
                </c:pt>
                <c:pt idx="126">
                  <c:v>0.32652218188985621</c:v>
                </c:pt>
                <c:pt idx="127">
                  <c:v>0.37191230027168193</c:v>
                </c:pt>
                <c:pt idx="128">
                  <c:v>0.37180639677787508</c:v>
                </c:pt>
                <c:pt idx="129">
                  <c:v>0.38938864884944141</c:v>
                </c:pt>
                <c:pt idx="130">
                  <c:v>0.37004121468407186</c:v>
                </c:pt>
                <c:pt idx="131">
                  <c:v>0.46245275042786282</c:v>
                </c:pt>
                <c:pt idx="132">
                  <c:v>0.37515602840155771</c:v>
                </c:pt>
                <c:pt idx="133">
                  <c:v>0.34924732695554306</c:v>
                </c:pt>
                <c:pt idx="134">
                  <c:v>0.35069365943890629</c:v>
                </c:pt>
                <c:pt idx="135">
                  <c:v>0.31840078771080227</c:v>
                </c:pt>
                <c:pt idx="136">
                  <c:v>0.31383275797620941</c:v>
                </c:pt>
                <c:pt idx="137">
                  <c:v>0.2808430800289658</c:v>
                </c:pt>
                <c:pt idx="138">
                  <c:v>0.32272471657369139</c:v>
                </c:pt>
                <c:pt idx="139">
                  <c:v>0.31948312076395113</c:v>
                </c:pt>
                <c:pt idx="140">
                  <c:v>0.34773689873852426</c:v>
                </c:pt>
                <c:pt idx="141">
                  <c:v>0.30538514483281215</c:v>
                </c:pt>
                <c:pt idx="142">
                  <c:v>0.30596633121248018</c:v>
                </c:pt>
                <c:pt idx="143">
                  <c:v>0.34896270883887065</c:v>
                </c:pt>
                <c:pt idx="144">
                  <c:v>0.30737339179344225</c:v>
                </c:pt>
                <c:pt idx="145">
                  <c:v>0.28725456503310648</c:v>
                </c:pt>
                <c:pt idx="146">
                  <c:v>0.29686390346604724</c:v>
                </c:pt>
                <c:pt idx="147">
                  <c:v>0.29148537664980206</c:v>
                </c:pt>
                <c:pt idx="148">
                  <c:v>0.33925253455547538</c:v>
                </c:pt>
                <c:pt idx="149">
                  <c:v>0.39539918011030223</c:v>
                </c:pt>
                <c:pt idx="150">
                  <c:v>0.43629738746154845</c:v>
                </c:pt>
                <c:pt idx="151">
                  <c:v>0.3741913696060038</c:v>
                </c:pt>
                <c:pt idx="152">
                  <c:v>0.31955526599482542</c:v>
                </c:pt>
                <c:pt idx="153">
                  <c:v>0.363780420010687</c:v>
                </c:pt>
                <c:pt idx="154">
                  <c:v>0.33372768413207105</c:v>
                </c:pt>
                <c:pt idx="155">
                  <c:v>0.34010471466245168</c:v>
                </c:pt>
                <c:pt idx="156">
                  <c:v>0.33488146103717342</c:v>
                </c:pt>
                <c:pt idx="157">
                  <c:v>0.32002966344829387</c:v>
                </c:pt>
                <c:pt idx="158">
                  <c:v>0.33113797357965097</c:v>
                </c:pt>
                <c:pt idx="159">
                  <c:v>0.36884121995683</c:v>
                </c:pt>
                <c:pt idx="160">
                  <c:v>0.39435740254483248</c:v>
                </c:pt>
                <c:pt idx="161">
                  <c:v>0.33960969644208194</c:v>
                </c:pt>
                <c:pt idx="162">
                  <c:v>0.32106340608393336</c:v>
                </c:pt>
                <c:pt idx="163">
                  <c:v>0.36566878493224242</c:v>
                </c:pt>
                <c:pt idx="164">
                  <c:v>0.31762018084543342</c:v>
                </c:pt>
                <c:pt idx="165">
                  <c:v>0.32472900207299782</c:v>
                </c:pt>
                <c:pt idx="166">
                  <c:v>0.34414450770701932</c:v>
                </c:pt>
                <c:pt idx="167">
                  <c:v>0.32701290071116906</c:v>
                </c:pt>
                <c:pt idx="168">
                  <c:v>0.40587004196388504</c:v>
                </c:pt>
                <c:pt idx="169">
                  <c:v>0.41617072743405925</c:v>
                </c:pt>
                <c:pt idx="170">
                  <c:v>0.40652161136759946</c:v>
                </c:pt>
                <c:pt idx="171">
                  <c:v>0.36103811206240682</c:v>
                </c:pt>
                <c:pt idx="172">
                  <c:v>0.41066282907896834</c:v>
                </c:pt>
                <c:pt idx="173">
                  <c:v>0.40225257437866307</c:v>
                </c:pt>
                <c:pt idx="174">
                  <c:v>0.32100283291416265</c:v>
                </c:pt>
                <c:pt idx="175">
                  <c:v>0.31577034760695105</c:v>
                </c:pt>
                <c:pt idx="176">
                  <c:v>0.35577369503216832</c:v>
                </c:pt>
                <c:pt idx="177">
                  <c:v>0.32007816907954761</c:v>
                </c:pt>
                <c:pt idx="178">
                  <c:v>0.34085637066309232</c:v>
                </c:pt>
                <c:pt idx="179">
                  <c:v>0.36958710392133431</c:v>
                </c:pt>
                <c:pt idx="180">
                  <c:v>0.34453119830609374</c:v>
                </c:pt>
                <c:pt idx="181">
                  <c:v>0.39128012567083892</c:v>
                </c:pt>
                <c:pt idx="182">
                  <c:v>0.33578393374403398</c:v>
                </c:pt>
                <c:pt idx="183">
                  <c:v>0.38926492177513611</c:v>
                </c:pt>
                <c:pt idx="184">
                  <c:v>0.45759474625988061</c:v>
                </c:pt>
                <c:pt idx="185">
                  <c:v>0.39828112239825175</c:v>
                </c:pt>
                <c:pt idx="186">
                  <c:v>0.38909507628933832</c:v>
                </c:pt>
                <c:pt idx="187">
                  <c:v>0.35263606135052888</c:v>
                </c:pt>
                <c:pt idx="188">
                  <c:v>0.30656747839712839</c:v>
                </c:pt>
                <c:pt idx="189">
                  <c:v>0.32832829312891343</c:v>
                </c:pt>
                <c:pt idx="190">
                  <c:v>0.27890662233949887</c:v>
                </c:pt>
                <c:pt idx="191">
                  <c:v>0.36844674584054893</c:v>
                </c:pt>
                <c:pt idx="192">
                  <c:v>0.36354943075254448</c:v>
                </c:pt>
                <c:pt idx="193">
                  <c:v>0.33579692012120282</c:v>
                </c:pt>
                <c:pt idx="194">
                  <c:v>0.3417531097830509</c:v>
                </c:pt>
                <c:pt idx="195">
                  <c:v>0.35208086695200913</c:v>
                </c:pt>
                <c:pt idx="196">
                  <c:v>0.32198164475184393</c:v>
                </c:pt>
                <c:pt idx="197">
                  <c:v>0.32739600159531534</c:v>
                </c:pt>
                <c:pt idx="198">
                  <c:v>0.38993875554006024</c:v>
                </c:pt>
                <c:pt idx="199">
                  <c:v>0.36700347097135738</c:v>
                </c:pt>
                <c:pt idx="200">
                  <c:v>0.42847809419563004</c:v>
                </c:pt>
                <c:pt idx="201">
                  <c:v>0.32076883202563605</c:v>
                </c:pt>
                <c:pt idx="202">
                  <c:v>0.37807940606462448</c:v>
                </c:pt>
                <c:pt idx="203">
                  <c:v>0.37172188950618751</c:v>
                </c:pt>
                <c:pt idx="204">
                  <c:v>0.35682524120723325</c:v>
                </c:pt>
                <c:pt idx="205">
                  <c:v>0.29862890869636582</c:v>
                </c:pt>
                <c:pt idx="206">
                  <c:v>0.29897995196933835</c:v>
                </c:pt>
                <c:pt idx="207">
                  <c:v>0.30248924846634667</c:v>
                </c:pt>
                <c:pt idx="208">
                  <c:v>0.30310655701553102</c:v>
                </c:pt>
                <c:pt idx="209">
                  <c:v>0.35951286254282627</c:v>
                </c:pt>
                <c:pt idx="210">
                  <c:v>0.34377770390070972</c:v>
                </c:pt>
                <c:pt idx="211">
                  <c:v>0.34163936158968444</c:v>
                </c:pt>
                <c:pt idx="212">
                  <c:v>0.31220382184723888</c:v>
                </c:pt>
                <c:pt idx="213">
                  <c:v>0.28660144713799646</c:v>
                </c:pt>
                <c:pt idx="214">
                  <c:v>0.32796005420786123</c:v>
                </c:pt>
                <c:pt idx="215">
                  <c:v>0.3428275785578539</c:v>
                </c:pt>
                <c:pt idx="216">
                  <c:v>0.33702671479202001</c:v>
                </c:pt>
                <c:pt idx="217">
                  <c:v>0.41616766057649057</c:v>
                </c:pt>
                <c:pt idx="218">
                  <c:v>0.39209060855978473</c:v>
                </c:pt>
                <c:pt idx="219">
                  <c:v>0.43738167175815645</c:v>
                </c:pt>
                <c:pt idx="220">
                  <c:v>0.38260444039255725</c:v>
                </c:pt>
                <c:pt idx="221">
                  <c:v>0.35085985897074734</c:v>
                </c:pt>
                <c:pt idx="222">
                  <c:v>0.33189448565179097</c:v>
                </c:pt>
                <c:pt idx="223">
                  <c:v>0.33030754603383083</c:v>
                </c:pt>
                <c:pt idx="224">
                  <c:v>0.39232745563975868</c:v>
                </c:pt>
                <c:pt idx="225">
                  <c:v>0.38506830290439986</c:v>
                </c:pt>
                <c:pt idx="226">
                  <c:v>0.32390250827086758</c:v>
                </c:pt>
                <c:pt idx="227">
                  <c:v>0.35751610125326516</c:v>
                </c:pt>
                <c:pt idx="228">
                  <c:v>0.34950620707744912</c:v>
                </c:pt>
                <c:pt idx="229">
                  <c:v>0.29684087537543541</c:v>
                </c:pt>
                <c:pt idx="230">
                  <c:v>0.30035599159075066</c:v>
                </c:pt>
                <c:pt idx="231">
                  <c:v>0.32366137998296696</c:v>
                </c:pt>
                <c:pt idx="232">
                  <c:v>0.41064257436343682</c:v>
                </c:pt>
                <c:pt idx="233">
                  <c:v>0.33782432263051337</c:v>
                </c:pt>
                <c:pt idx="234">
                  <c:v>0.32884652066101422</c:v>
                </c:pt>
                <c:pt idx="235">
                  <c:v>0.42025706732100931</c:v>
                </c:pt>
                <c:pt idx="236">
                  <c:v>0.40838009012755655</c:v>
                </c:pt>
                <c:pt idx="237">
                  <c:v>0.41083439966850238</c:v>
                </c:pt>
                <c:pt idx="238">
                  <c:v>0.39122579522902245</c:v>
                </c:pt>
                <c:pt idx="239">
                  <c:v>0.35411906588015835</c:v>
                </c:pt>
              </c:numCache>
            </c:numRef>
          </c:val>
        </c:ser>
        <c:ser>
          <c:idx val="89"/>
          <c:order val="89"/>
          <c:tx>
            <c:strRef>
              <c:f>ratio_data_2!$A$91</c:f>
              <c:strCache>
                <c:ptCount val="1"/>
                <c:pt idx="0">
                  <c:v>890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ratio_data_2!$B$91:$IG$91</c:f>
              <c:numCache>
                <c:formatCode>General</c:formatCode>
                <c:ptCount val="240"/>
                <c:pt idx="0">
                  <c:v>0.26715558140675694</c:v>
                </c:pt>
                <c:pt idx="1">
                  <c:v>0.28645886416397787</c:v>
                </c:pt>
                <c:pt idx="2">
                  <c:v>0.29432707463429547</c:v>
                </c:pt>
                <c:pt idx="3">
                  <c:v>0.32119533567181768</c:v>
                </c:pt>
                <c:pt idx="4">
                  <c:v>0.26927592562910718</c:v>
                </c:pt>
                <c:pt idx="5">
                  <c:v>0.34360066115702548</c:v>
                </c:pt>
                <c:pt idx="6">
                  <c:v>0.2743803244291283</c:v>
                </c:pt>
                <c:pt idx="7">
                  <c:v>0.27440811335484333</c:v>
                </c:pt>
                <c:pt idx="8">
                  <c:v>0.25628712803054321</c:v>
                </c:pt>
                <c:pt idx="9">
                  <c:v>0.31114594311568233</c:v>
                </c:pt>
                <c:pt idx="10">
                  <c:v>0.31098024446194455</c:v>
                </c:pt>
                <c:pt idx="11">
                  <c:v>0.31562604522897836</c:v>
                </c:pt>
                <c:pt idx="12">
                  <c:v>0.24214792555743586</c:v>
                </c:pt>
                <c:pt idx="13">
                  <c:v>0.3036320470808539</c:v>
                </c:pt>
                <c:pt idx="14">
                  <c:v>0.30607814860126731</c:v>
                </c:pt>
                <c:pt idx="15">
                  <c:v>0.32324774984269466</c:v>
                </c:pt>
                <c:pt idx="16">
                  <c:v>0.30841352456867188</c:v>
                </c:pt>
                <c:pt idx="17">
                  <c:v>0.28840276913605423</c:v>
                </c:pt>
                <c:pt idx="18">
                  <c:v>0.27651312181253118</c:v>
                </c:pt>
                <c:pt idx="19">
                  <c:v>0.26446608992572085</c:v>
                </c:pt>
                <c:pt idx="20">
                  <c:v>0.25718638735875093</c:v>
                </c:pt>
                <c:pt idx="21">
                  <c:v>0.31543350307519347</c:v>
                </c:pt>
                <c:pt idx="22">
                  <c:v>0.23072048622079591</c:v>
                </c:pt>
                <c:pt idx="23">
                  <c:v>0.27456371116506445</c:v>
                </c:pt>
                <c:pt idx="24">
                  <c:v>0.24717223064756541</c:v>
                </c:pt>
                <c:pt idx="25">
                  <c:v>0.22306072433511837</c:v>
                </c:pt>
                <c:pt idx="26">
                  <c:v>0.21690019068825456</c:v>
                </c:pt>
                <c:pt idx="27">
                  <c:v>0.26161259471787007</c:v>
                </c:pt>
                <c:pt idx="28">
                  <c:v>0.25723867943347295</c:v>
                </c:pt>
                <c:pt idx="29">
                  <c:v>0.29872325226483132</c:v>
                </c:pt>
                <c:pt idx="30">
                  <c:v>0.2867232038297714</c:v>
                </c:pt>
                <c:pt idx="31">
                  <c:v>0.26967335570044942</c:v>
                </c:pt>
                <c:pt idx="32">
                  <c:v>0.30446926280335818</c:v>
                </c:pt>
                <c:pt idx="33">
                  <c:v>0.24288675417063274</c:v>
                </c:pt>
                <c:pt idx="34">
                  <c:v>0.30842379092744759</c:v>
                </c:pt>
                <c:pt idx="35">
                  <c:v>0.28664200890490182</c:v>
                </c:pt>
                <c:pt idx="36">
                  <c:v>0.31305881694137017</c:v>
                </c:pt>
                <c:pt idx="37">
                  <c:v>0.30655447462415936</c:v>
                </c:pt>
                <c:pt idx="38">
                  <c:v>0.30093464536380715</c:v>
                </c:pt>
                <c:pt idx="39">
                  <c:v>0.2856141351489449</c:v>
                </c:pt>
                <c:pt idx="40">
                  <c:v>0.29371195917958531</c:v>
                </c:pt>
                <c:pt idx="41">
                  <c:v>0.31345377359049992</c:v>
                </c:pt>
                <c:pt idx="42">
                  <c:v>0.33481337406329137</c:v>
                </c:pt>
                <c:pt idx="43">
                  <c:v>0.34381211077249296</c:v>
                </c:pt>
                <c:pt idx="44">
                  <c:v>0.32773192376135618</c:v>
                </c:pt>
                <c:pt idx="45">
                  <c:v>0.27159976924403689</c:v>
                </c:pt>
                <c:pt idx="46">
                  <c:v>0.25888650842552136</c:v>
                </c:pt>
                <c:pt idx="47">
                  <c:v>0.27088385059596631</c:v>
                </c:pt>
                <c:pt idx="48">
                  <c:v>0.34328554302943731</c:v>
                </c:pt>
                <c:pt idx="49">
                  <c:v>0.39168277918894134</c:v>
                </c:pt>
                <c:pt idx="50">
                  <c:v>0.33657706640601137</c:v>
                </c:pt>
                <c:pt idx="51">
                  <c:v>0.33668888170205075</c:v>
                </c:pt>
                <c:pt idx="52">
                  <c:v>0.38337756383644145</c:v>
                </c:pt>
                <c:pt idx="53">
                  <c:v>0.31309045124081142</c:v>
                </c:pt>
                <c:pt idx="54">
                  <c:v>0.29844743481008895</c:v>
                </c:pt>
                <c:pt idx="55">
                  <c:v>0.29185760679490447</c:v>
                </c:pt>
                <c:pt idx="56">
                  <c:v>0.30607358063613943</c:v>
                </c:pt>
                <c:pt idx="57">
                  <c:v>0.3342324355621219</c:v>
                </c:pt>
                <c:pt idx="58">
                  <c:v>0.30119219727792862</c:v>
                </c:pt>
                <c:pt idx="59">
                  <c:v>0.31775478696949694</c:v>
                </c:pt>
                <c:pt idx="60">
                  <c:v>0.3659902261244104</c:v>
                </c:pt>
                <c:pt idx="61">
                  <c:v>0.36898293191544185</c:v>
                </c:pt>
                <c:pt idx="62">
                  <c:v>0.36815214740355695</c:v>
                </c:pt>
                <c:pt idx="63">
                  <c:v>0.36694760377175134</c:v>
                </c:pt>
                <c:pt idx="64">
                  <c:v>0.35184310134012731</c:v>
                </c:pt>
                <c:pt idx="65">
                  <c:v>0.32225929840693529</c:v>
                </c:pt>
                <c:pt idx="66">
                  <c:v>0.39154933533046338</c:v>
                </c:pt>
                <c:pt idx="67">
                  <c:v>0.39384129894869957</c:v>
                </c:pt>
                <c:pt idx="68">
                  <c:v>0.3456374682977455</c:v>
                </c:pt>
                <c:pt idx="69">
                  <c:v>0.39561520982193032</c:v>
                </c:pt>
                <c:pt idx="70">
                  <c:v>0.36468382532104887</c:v>
                </c:pt>
                <c:pt idx="71">
                  <c:v>0.32190377359349404</c:v>
                </c:pt>
                <c:pt idx="72">
                  <c:v>0.35175926261272683</c:v>
                </c:pt>
                <c:pt idx="73">
                  <c:v>0.32149739238044828</c:v>
                </c:pt>
                <c:pt idx="74">
                  <c:v>0.357572430828345</c:v>
                </c:pt>
                <c:pt idx="75">
                  <c:v>0.35894639787332178</c:v>
                </c:pt>
                <c:pt idx="76">
                  <c:v>0.37488666917791486</c:v>
                </c:pt>
                <c:pt idx="77">
                  <c:v>0.37081242583488877</c:v>
                </c:pt>
                <c:pt idx="78">
                  <c:v>0.38333440164092114</c:v>
                </c:pt>
                <c:pt idx="79">
                  <c:v>0.36884749113421472</c:v>
                </c:pt>
                <c:pt idx="80">
                  <c:v>0.35009840396257635</c:v>
                </c:pt>
                <c:pt idx="81">
                  <c:v>0.35467187923709742</c:v>
                </c:pt>
                <c:pt idx="82">
                  <c:v>0.33044052961797038</c:v>
                </c:pt>
                <c:pt idx="83">
                  <c:v>0.30950394863769032</c:v>
                </c:pt>
                <c:pt idx="84">
                  <c:v>0.32367229412792026</c:v>
                </c:pt>
                <c:pt idx="85">
                  <c:v>0.2963717426710098</c:v>
                </c:pt>
                <c:pt idx="86">
                  <c:v>0.29780549957798141</c:v>
                </c:pt>
                <c:pt idx="87">
                  <c:v>0.33755695944569053</c:v>
                </c:pt>
                <c:pt idx="88">
                  <c:v>0.33771988384808593</c:v>
                </c:pt>
                <c:pt idx="89">
                  <c:v>0.31019022219429138</c:v>
                </c:pt>
                <c:pt idx="90">
                  <c:v>0.30242777382687835</c:v>
                </c:pt>
                <c:pt idx="91">
                  <c:v>0.33226122663208757</c:v>
                </c:pt>
                <c:pt idx="92">
                  <c:v>0.34144512078464195</c:v>
                </c:pt>
                <c:pt idx="93">
                  <c:v>0.36193998920838039</c:v>
                </c:pt>
                <c:pt idx="94">
                  <c:v>0.35171886848375489</c:v>
                </c:pt>
                <c:pt idx="95">
                  <c:v>0.33832010517235683</c:v>
                </c:pt>
                <c:pt idx="96">
                  <c:v>0.31535592602991347</c:v>
                </c:pt>
                <c:pt idx="97">
                  <c:v>0.31472293778712485</c:v>
                </c:pt>
                <c:pt idx="98">
                  <c:v>0.34806623723823382</c:v>
                </c:pt>
                <c:pt idx="99">
                  <c:v>0.37380266925946098</c:v>
                </c:pt>
                <c:pt idx="100">
                  <c:v>0.36301178898377701</c:v>
                </c:pt>
                <c:pt idx="101">
                  <c:v>0.32934528692670817</c:v>
                </c:pt>
                <c:pt idx="102">
                  <c:v>0.31822764919632041</c:v>
                </c:pt>
                <c:pt idx="103">
                  <c:v>0.3189558253270065</c:v>
                </c:pt>
                <c:pt idx="104">
                  <c:v>0.34303498729349735</c:v>
                </c:pt>
                <c:pt idx="105">
                  <c:v>0.34138111604442989</c:v>
                </c:pt>
                <c:pt idx="106">
                  <c:v>0.38020651064786087</c:v>
                </c:pt>
                <c:pt idx="107">
                  <c:v>0.32885845181214429</c:v>
                </c:pt>
                <c:pt idx="108">
                  <c:v>0.30172861383802024</c:v>
                </c:pt>
                <c:pt idx="109">
                  <c:v>0.3207530445974332</c:v>
                </c:pt>
                <c:pt idx="110">
                  <c:v>0.33448559455408072</c:v>
                </c:pt>
                <c:pt idx="111">
                  <c:v>0.31430428977767599</c:v>
                </c:pt>
                <c:pt idx="112">
                  <c:v>0.34771397721229386</c:v>
                </c:pt>
                <c:pt idx="113">
                  <c:v>0.32524899057873491</c:v>
                </c:pt>
                <c:pt idx="114">
                  <c:v>0.31561470579346723</c:v>
                </c:pt>
                <c:pt idx="115">
                  <c:v>0.28822814276261782</c:v>
                </c:pt>
                <c:pt idx="116">
                  <c:v>0.34775523278917175</c:v>
                </c:pt>
                <c:pt idx="117">
                  <c:v>0.33552873217803675</c:v>
                </c:pt>
                <c:pt idx="118">
                  <c:v>0.34271632850563977</c:v>
                </c:pt>
                <c:pt idx="119">
                  <c:v>0.32388871561349997</c:v>
                </c:pt>
                <c:pt idx="120">
                  <c:v>0.28850850867494204</c:v>
                </c:pt>
                <c:pt idx="121">
                  <c:v>0.32225727712003732</c:v>
                </c:pt>
                <c:pt idx="122">
                  <c:v>0.371983846542151</c:v>
                </c:pt>
                <c:pt idx="123">
                  <c:v>0.39329758948779381</c:v>
                </c:pt>
                <c:pt idx="124">
                  <c:v>0.37702525683993782</c:v>
                </c:pt>
                <c:pt idx="125">
                  <c:v>0.38526693799377637</c:v>
                </c:pt>
                <c:pt idx="126">
                  <c:v>0.32706331576953596</c:v>
                </c:pt>
                <c:pt idx="127">
                  <c:v>0.34451506749621286</c:v>
                </c:pt>
                <c:pt idx="128">
                  <c:v>0.41536677908937719</c:v>
                </c:pt>
                <c:pt idx="129">
                  <c:v>0.4131589987414348</c:v>
                </c:pt>
                <c:pt idx="130">
                  <c:v>0.44114299618530317</c:v>
                </c:pt>
                <c:pt idx="131">
                  <c:v>0.43375911080191226</c:v>
                </c:pt>
                <c:pt idx="132">
                  <c:v>0.38730374389182454</c:v>
                </c:pt>
                <c:pt idx="133">
                  <c:v>0.32222233428813485</c:v>
                </c:pt>
                <c:pt idx="134">
                  <c:v>0.35753686510103788</c:v>
                </c:pt>
                <c:pt idx="135">
                  <c:v>0.33330271335631872</c:v>
                </c:pt>
                <c:pt idx="136">
                  <c:v>0.29944916828783202</c:v>
                </c:pt>
                <c:pt idx="137">
                  <c:v>0.28615324905744088</c:v>
                </c:pt>
                <c:pt idx="138">
                  <c:v>0.28710093220062438</c:v>
                </c:pt>
                <c:pt idx="139">
                  <c:v>0.31816408165934695</c:v>
                </c:pt>
                <c:pt idx="140">
                  <c:v>0.31747652485199013</c:v>
                </c:pt>
                <c:pt idx="141">
                  <c:v>0.3571935978468293</c:v>
                </c:pt>
                <c:pt idx="142">
                  <c:v>0.35967992837558088</c:v>
                </c:pt>
                <c:pt idx="143">
                  <c:v>0.33714752360658928</c:v>
                </c:pt>
                <c:pt idx="144">
                  <c:v>0.31654743408060032</c:v>
                </c:pt>
                <c:pt idx="145">
                  <c:v>0.35095538864231246</c:v>
                </c:pt>
                <c:pt idx="146">
                  <c:v>0.3458275097131579</c:v>
                </c:pt>
                <c:pt idx="147">
                  <c:v>0.32406144799079611</c:v>
                </c:pt>
                <c:pt idx="148">
                  <c:v>0.33999279571345087</c:v>
                </c:pt>
                <c:pt idx="149">
                  <c:v>0.3291331937107313</c:v>
                </c:pt>
                <c:pt idx="150">
                  <c:v>0.32849881900096339</c:v>
                </c:pt>
                <c:pt idx="151">
                  <c:v>0.2964990637986944</c:v>
                </c:pt>
                <c:pt idx="152">
                  <c:v>0.37341864810217351</c:v>
                </c:pt>
                <c:pt idx="153">
                  <c:v>0.34249190055082601</c:v>
                </c:pt>
                <c:pt idx="154">
                  <c:v>0.38445403652718141</c:v>
                </c:pt>
                <c:pt idx="155">
                  <c:v>0.34787956520198493</c:v>
                </c:pt>
                <c:pt idx="156">
                  <c:v>0.33262378548937865</c:v>
                </c:pt>
                <c:pt idx="157">
                  <c:v>0.31886588662778154</c:v>
                </c:pt>
                <c:pt idx="158">
                  <c:v>0.29607502169615868</c:v>
                </c:pt>
                <c:pt idx="159">
                  <c:v>0.34993449949101851</c:v>
                </c:pt>
                <c:pt idx="160">
                  <c:v>0.41688075693965926</c:v>
                </c:pt>
                <c:pt idx="161">
                  <c:v>0.33419992131023868</c:v>
                </c:pt>
                <c:pt idx="162">
                  <c:v>0.33884714214765488</c:v>
                </c:pt>
                <c:pt idx="163">
                  <c:v>0.33411382885740848</c:v>
                </c:pt>
                <c:pt idx="164">
                  <c:v>0.4129547939779486</c:v>
                </c:pt>
                <c:pt idx="165">
                  <c:v>0.36067340988913732</c:v>
                </c:pt>
                <c:pt idx="166">
                  <c:v>0.28232033071867785</c:v>
                </c:pt>
                <c:pt idx="167">
                  <c:v>0.32569086229358934</c:v>
                </c:pt>
                <c:pt idx="168">
                  <c:v>0.370782587315652</c:v>
                </c:pt>
                <c:pt idx="169">
                  <c:v>0.45665657327465042</c:v>
                </c:pt>
                <c:pt idx="170">
                  <c:v>0.42201320769729195</c:v>
                </c:pt>
                <c:pt idx="171">
                  <c:v>0.40318766253182681</c:v>
                </c:pt>
                <c:pt idx="172">
                  <c:v>0.37492028208462863</c:v>
                </c:pt>
                <c:pt idx="173">
                  <c:v>0.32803277780853834</c:v>
                </c:pt>
                <c:pt idx="174">
                  <c:v>0.34487033272177331</c:v>
                </c:pt>
                <c:pt idx="175">
                  <c:v>0.29680568521050915</c:v>
                </c:pt>
                <c:pt idx="176">
                  <c:v>0.38172347932909906</c:v>
                </c:pt>
                <c:pt idx="177">
                  <c:v>0.35065412626730935</c:v>
                </c:pt>
                <c:pt idx="178">
                  <c:v>0.38973874536126996</c:v>
                </c:pt>
                <c:pt idx="179">
                  <c:v>0.28948544574346691</c:v>
                </c:pt>
                <c:pt idx="180">
                  <c:v>0.34733709851158379</c:v>
                </c:pt>
                <c:pt idx="181">
                  <c:v>0.40116850426534567</c:v>
                </c:pt>
                <c:pt idx="182">
                  <c:v>0.39440174411344597</c:v>
                </c:pt>
                <c:pt idx="183">
                  <c:v>0.34097857793323244</c:v>
                </c:pt>
                <c:pt idx="184">
                  <c:v>0.40237352116712488</c:v>
                </c:pt>
                <c:pt idx="185">
                  <c:v>0.2826892974636534</c:v>
                </c:pt>
                <c:pt idx="186">
                  <c:v>0.28934802137014876</c:v>
                </c:pt>
                <c:pt idx="187">
                  <c:v>0.31892140741703284</c:v>
                </c:pt>
                <c:pt idx="188">
                  <c:v>0.28440728782287916</c:v>
                </c:pt>
                <c:pt idx="189">
                  <c:v>0.33782107367750697</c:v>
                </c:pt>
                <c:pt idx="190">
                  <c:v>0.3347299737225522</c:v>
                </c:pt>
                <c:pt idx="191">
                  <c:v>0.2911076575856329</c:v>
                </c:pt>
                <c:pt idx="192">
                  <c:v>0.33832914162367789</c:v>
                </c:pt>
                <c:pt idx="193">
                  <c:v>0.31925160962049487</c:v>
                </c:pt>
                <c:pt idx="194">
                  <c:v>0.33768712723235877</c:v>
                </c:pt>
                <c:pt idx="195">
                  <c:v>0.34169756275114049</c:v>
                </c:pt>
                <c:pt idx="196">
                  <c:v>0.28043667301229241</c:v>
                </c:pt>
                <c:pt idx="197">
                  <c:v>0.34780867036586594</c:v>
                </c:pt>
                <c:pt idx="198">
                  <c:v>0.36954687624928062</c:v>
                </c:pt>
                <c:pt idx="199">
                  <c:v>0.38593107684004152</c:v>
                </c:pt>
                <c:pt idx="200">
                  <c:v>0.40129841249670922</c:v>
                </c:pt>
                <c:pt idx="201">
                  <c:v>0.40489277561426457</c:v>
                </c:pt>
                <c:pt idx="202">
                  <c:v>0.43995815698576624</c:v>
                </c:pt>
                <c:pt idx="203">
                  <c:v>0.40120348680659929</c:v>
                </c:pt>
                <c:pt idx="204">
                  <c:v>0.3753431799749144</c:v>
                </c:pt>
                <c:pt idx="205">
                  <c:v>0.31180972487113157</c:v>
                </c:pt>
                <c:pt idx="206">
                  <c:v>0.23651018213466599</c:v>
                </c:pt>
                <c:pt idx="207">
                  <c:v>0.28026328433954539</c:v>
                </c:pt>
                <c:pt idx="208">
                  <c:v>0.30179534310322809</c:v>
                </c:pt>
                <c:pt idx="209">
                  <c:v>0.36587528432898442</c:v>
                </c:pt>
                <c:pt idx="210">
                  <c:v>0.40645019181703096</c:v>
                </c:pt>
                <c:pt idx="211">
                  <c:v>0.40388787066941739</c:v>
                </c:pt>
                <c:pt idx="212">
                  <c:v>0.28540325610981082</c:v>
                </c:pt>
                <c:pt idx="213">
                  <c:v>0.39613621902517482</c:v>
                </c:pt>
                <c:pt idx="214">
                  <c:v>0.33295577905033291</c:v>
                </c:pt>
                <c:pt idx="215">
                  <c:v>0.37160221231349688</c:v>
                </c:pt>
                <c:pt idx="216">
                  <c:v>0.35004842756868682</c:v>
                </c:pt>
                <c:pt idx="217">
                  <c:v>0.37844137613141138</c:v>
                </c:pt>
                <c:pt idx="218">
                  <c:v>0.3916930880560861</c:v>
                </c:pt>
                <c:pt idx="219">
                  <c:v>0.42545750688008932</c:v>
                </c:pt>
                <c:pt idx="220">
                  <c:v>0.48730985633589885</c:v>
                </c:pt>
                <c:pt idx="221">
                  <c:v>0.32004726083423085</c:v>
                </c:pt>
                <c:pt idx="222">
                  <c:v>0.32774484151955813</c:v>
                </c:pt>
                <c:pt idx="223">
                  <c:v>0.31317061162456017</c:v>
                </c:pt>
                <c:pt idx="224">
                  <c:v>0.37880677783961347</c:v>
                </c:pt>
                <c:pt idx="225">
                  <c:v>0.38861786900010897</c:v>
                </c:pt>
                <c:pt idx="226">
                  <c:v>0.35215631245146767</c:v>
                </c:pt>
                <c:pt idx="227">
                  <c:v>0.3605468255975724</c:v>
                </c:pt>
                <c:pt idx="228">
                  <c:v>0.37206105827513775</c:v>
                </c:pt>
                <c:pt idx="229">
                  <c:v>0.32154488465777703</c:v>
                </c:pt>
                <c:pt idx="230">
                  <c:v>0.30758798344162203</c:v>
                </c:pt>
                <c:pt idx="231">
                  <c:v>0.38401586546428512</c:v>
                </c:pt>
                <c:pt idx="232">
                  <c:v>0.35397141211581812</c:v>
                </c:pt>
                <c:pt idx="233">
                  <c:v>0.49001811988883703</c:v>
                </c:pt>
                <c:pt idx="234">
                  <c:v>0.53504152869008326</c:v>
                </c:pt>
                <c:pt idx="235">
                  <c:v>0.44080598559962797</c:v>
                </c:pt>
                <c:pt idx="236">
                  <c:v>0.41916925241442493</c:v>
                </c:pt>
                <c:pt idx="237">
                  <c:v>0.48245718011023531</c:v>
                </c:pt>
                <c:pt idx="238">
                  <c:v>0.36142736969183337</c:v>
                </c:pt>
                <c:pt idx="239">
                  <c:v>0.42479049819393883</c:v>
                </c:pt>
              </c:numCache>
            </c:numRef>
          </c:val>
        </c:ser>
        <c:ser>
          <c:idx val="90"/>
          <c:order val="90"/>
          <c:tx>
            <c:strRef>
              <c:f>ratio_data_2!$A$92</c:f>
              <c:strCache>
                <c:ptCount val="1"/>
                <c:pt idx="0">
                  <c:v>900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ratio_data_2!$B$92:$IG$92</c:f>
              <c:numCache>
                <c:formatCode>General</c:formatCode>
                <c:ptCount val="240"/>
                <c:pt idx="0">
                  <c:v>0.29584255220515432</c:v>
                </c:pt>
                <c:pt idx="1">
                  <c:v>0.30654998132000688</c:v>
                </c:pt>
                <c:pt idx="2">
                  <c:v>0.33797489116543689</c:v>
                </c:pt>
                <c:pt idx="3">
                  <c:v>0.31856454527203454</c:v>
                </c:pt>
                <c:pt idx="4">
                  <c:v>0.34380159737756111</c:v>
                </c:pt>
                <c:pt idx="5">
                  <c:v>0.32438907457125726</c:v>
                </c:pt>
                <c:pt idx="6">
                  <c:v>0.24788893716181554</c:v>
                </c:pt>
                <c:pt idx="7">
                  <c:v>0.27082241254772482</c:v>
                </c:pt>
                <c:pt idx="8">
                  <c:v>0.278758636714666</c:v>
                </c:pt>
                <c:pt idx="9">
                  <c:v>0.32062738572966759</c:v>
                </c:pt>
                <c:pt idx="10">
                  <c:v>0.28398062947304498</c:v>
                </c:pt>
                <c:pt idx="11">
                  <c:v>0.30531523733684296</c:v>
                </c:pt>
                <c:pt idx="12">
                  <c:v>0.27719239968110543</c:v>
                </c:pt>
                <c:pt idx="13">
                  <c:v>0.27770079909845363</c:v>
                </c:pt>
                <c:pt idx="14">
                  <c:v>0.34422547104327278</c:v>
                </c:pt>
                <c:pt idx="15">
                  <c:v>0.30092491184955805</c:v>
                </c:pt>
                <c:pt idx="16">
                  <c:v>0.26470225177693274</c:v>
                </c:pt>
                <c:pt idx="17">
                  <c:v>0.28069848737299546</c:v>
                </c:pt>
                <c:pt idx="18">
                  <c:v>0.26676092237843008</c:v>
                </c:pt>
                <c:pt idx="19">
                  <c:v>0.27288340410593631</c:v>
                </c:pt>
                <c:pt idx="20">
                  <c:v>0.22571381975110399</c:v>
                </c:pt>
                <c:pt idx="21">
                  <c:v>0.27930983996842706</c:v>
                </c:pt>
                <c:pt idx="22">
                  <c:v>0.27308875040089547</c:v>
                </c:pt>
                <c:pt idx="23">
                  <c:v>0.2541942144905176</c:v>
                </c:pt>
                <c:pt idx="24">
                  <c:v>0.26219979519414732</c:v>
                </c:pt>
                <c:pt idx="25">
                  <c:v>0.27350086709758864</c:v>
                </c:pt>
                <c:pt idx="26">
                  <c:v>0.2787906940734719</c:v>
                </c:pt>
                <c:pt idx="27">
                  <c:v>0.29844835757325838</c:v>
                </c:pt>
                <c:pt idx="28">
                  <c:v>0.25035291838686696</c:v>
                </c:pt>
                <c:pt idx="29">
                  <c:v>0.23510729345619286</c:v>
                </c:pt>
                <c:pt idx="30">
                  <c:v>0.25237965867272594</c:v>
                </c:pt>
                <c:pt idx="31">
                  <c:v>0.27302648463565715</c:v>
                </c:pt>
                <c:pt idx="32">
                  <c:v>0.29849855579753531</c:v>
                </c:pt>
                <c:pt idx="33">
                  <c:v>0.28111109687832225</c:v>
                </c:pt>
                <c:pt idx="34">
                  <c:v>0.28339921447785532</c:v>
                </c:pt>
                <c:pt idx="35">
                  <c:v>0.3148060144326274</c:v>
                </c:pt>
                <c:pt idx="36">
                  <c:v>0.26811942886218443</c:v>
                </c:pt>
                <c:pt idx="37">
                  <c:v>0.25987669060607732</c:v>
                </c:pt>
                <c:pt idx="38">
                  <c:v>0.29377838682073598</c:v>
                </c:pt>
                <c:pt idx="39">
                  <c:v>0.35579419471276358</c:v>
                </c:pt>
                <c:pt idx="40">
                  <c:v>0.29085250385748462</c:v>
                </c:pt>
                <c:pt idx="41">
                  <c:v>0.26952872518255755</c:v>
                </c:pt>
                <c:pt idx="42">
                  <c:v>0.30319760811268998</c:v>
                </c:pt>
                <c:pt idx="43">
                  <c:v>0.31466727762738284</c:v>
                </c:pt>
                <c:pt idx="44">
                  <c:v>0.33814606039321754</c:v>
                </c:pt>
                <c:pt idx="45">
                  <c:v>0.32364960758864197</c:v>
                </c:pt>
                <c:pt idx="46">
                  <c:v>0.28340275740686438</c:v>
                </c:pt>
                <c:pt idx="47">
                  <c:v>0.2931110797193584</c:v>
                </c:pt>
                <c:pt idx="48">
                  <c:v>0.30211016023643722</c:v>
                </c:pt>
                <c:pt idx="49">
                  <c:v>0.33626254855711457</c:v>
                </c:pt>
                <c:pt idx="50">
                  <c:v>0.33762719957670101</c:v>
                </c:pt>
                <c:pt idx="51">
                  <c:v>0.33614299412612481</c:v>
                </c:pt>
                <c:pt idx="52">
                  <c:v>0.42145692843158583</c:v>
                </c:pt>
                <c:pt idx="53">
                  <c:v>0.33511881883267086</c:v>
                </c:pt>
                <c:pt idx="54">
                  <c:v>0.36400228870189688</c:v>
                </c:pt>
                <c:pt idx="55">
                  <c:v>0.31196692178039925</c:v>
                </c:pt>
                <c:pt idx="56">
                  <c:v>0.31505198548194785</c:v>
                </c:pt>
                <c:pt idx="57">
                  <c:v>0.35274358240290105</c:v>
                </c:pt>
                <c:pt idx="58">
                  <c:v>0.34724300714501255</c:v>
                </c:pt>
                <c:pt idx="59">
                  <c:v>0.36505455755848432</c:v>
                </c:pt>
                <c:pt idx="60">
                  <c:v>0.337629258455175</c:v>
                </c:pt>
                <c:pt idx="61">
                  <c:v>0.38348099246570405</c:v>
                </c:pt>
                <c:pt idx="62">
                  <c:v>0.42134469102885941</c:v>
                </c:pt>
                <c:pt idx="63">
                  <c:v>0.3479100544366861</c:v>
                </c:pt>
                <c:pt idx="64">
                  <c:v>0.29946179636492054</c:v>
                </c:pt>
                <c:pt idx="65">
                  <c:v>0.35064552806311988</c:v>
                </c:pt>
                <c:pt idx="66">
                  <c:v>0.40132425362366136</c:v>
                </c:pt>
                <c:pt idx="67">
                  <c:v>0.34717763088867931</c:v>
                </c:pt>
                <c:pt idx="68">
                  <c:v>0.36030544074563736</c:v>
                </c:pt>
                <c:pt idx="69">
                  <c:v>0.36305346316369708</c:v>
                </c:pt>
                <c:pt idx="70">
                  <c:v>0.32593085165930102</c:v>
                </c:pt>
                <c:pt idx="71">
                  <c:v>0.36969606469250388</c:v>
                </c:pt>
                <c:pt idx="72">
                  <c:v>0.36586773273259432</c:v>
                </c:pt>
                <c:pt idx="73">
                  <c:v>0.3577154087355916</c:v>
                </c:pt>
                <c:pt idx="74">
                  <c:v>0.3714248189754063</c:v>
                </c:pt>
                <c:pt idx="75">
                  <c:v>0.38112697391804901</c:v>
                </c:pt>
                <c:pt idx="76">
                  <c:v>0.38244416120417696</c:v>
                </c:pt>
                <c:pt idx="77">
                  <c:v>0.42423357536981104</c:v>
                </c:pt>
                <c:pt idx="78">
                  <c:v>0.38519265329286345</c:v>
                </c:pt>
                <c:pt idx="79">
                  <c:v>0.36313329626798246</c:v>
                </c:pt>
                <c:pt idx="80">
                  <c:v>0.39556996242398845</c:v>
                </c:pt>
                <c:pt idx="81">
                  <c:v>0.34022656998716261</c:v>
                </c:pt>
                <c:pt idx="82">
                  <c:v>0.29489294656156761</c:v>
                </c:pt>
                <c:pt idx="83">
                  <c:v>0.31839319763367685</c:v>
                </c:pt>
                <c:pt idx="84">
                  <c:v>0.33953937507206372</c:v>
                </c:pt>
                <c:pt idx="85">
                  <c:v>0.32469721543091834</c:v>
                </c:pt>
                <c:pt idx="86">
                  <c:v>0.3383469444535368</c:v>
                </c:pt>
                <c:pt idx="87">
                  <c:v>0.33673589030611206</c:v>
                </c:pt>
                <c:pt idx="88">
                  <c:v>0.32447857390524154</c:v>
                </c:pt>
                <c:pt idx="89">
                  <c:v>0.28858768205708035</c:v>
                </c:pt>
                <c:pt idx="90">
                  <c:v>0.29888852487834594</c:v>
                </c:pt>
                <c:pt idx="91">
                  <c:v>0.34295372888885484</c:v>
                </c:pt>
                <c:pt idx="92">
                  <c:v>0.35227231482116284</c:v>
                </c:pt>
                <c:pt idx="93">
                  <c:v>0.35947440568944861</c:v>
                </c:pt>
                <c:pt idx="94">
                  <c:v>0.35100492010108647</c:v>
                </c:pt>
                <c:pt idx="95">
                  <c:v>0.36811459595788126</c:v>
                </c:pt>
                <c:pt idx="96">
                  <c:v>0.298586135322712</c:v>
                </c:pt>
                <c:pt idx="97">
                  <c:v>0.33885136172434005</c:v>
                </c:pt>
                <c:pt idx="98">
                  <c:v>0.32469509110733918</c:v>
                </c:pt>
                <c:pt idx="99">
                  <c:v>0.36485947282416797</c:v>
                </c:pt>
                <c:pt idx="100">
                  <c:v>0.36618519771231833</c:v>
                </c:pt>
                <c:pt idx="101">
                  <c:v>0.34210860433733131</c:v>
                </c:pt>
                <c:pt idx="102">
                  <c:v>0.28628707075962595</c:v>
                </c:pt>
                <c:pt idx="103">
                  <c:v>0.33005078700608748</c:v>
                </c:pt>
                <c:pt idx="104">
                  <c:v>0.35399196635594143</c:v>
                </c:pt>
                <c:pt idx="105">
                  <c:v>0.33602493833423508</c:v>
                </c:pt>
                <c:pt idx="106">
                  <c:v>0.31874609549308341</c:v>
                </c:pt>
                <c:pt idx="107">
                  <c:v>0.30306023970194423</c:v>
                </c:pt>
                <c:pt idx="108">
                  <c:v>0.27573814306143479</c:v>
                </c:pt>
                <c:pt idx="109">
                  <c:v>0.33960277312325926</c:v>
                </c:pt>
                <c:pt idx="110">
                  <c:v>0.31245938336296197</c:v>
                </c:pt>
                <c:pt idx="111">
                  <c:v>0.32203827184849165</c:v>
                </c:pt>
                <c:pt idx="112">
                  <c:v>0.31535246343707479</c:v>
                </c:pt>
                <c:pt idx="113">
                  <c:v>0.35162492237631982</c:v>
                </c:pt>
                <c:pt idx="114">
                  <c:v>0.36761897571810664</c:v>
                </c:pt>
                <c:pt idx="115">
                  <c:v>0.32874706886375632</c:v>
                </c:pt>
                <c:pt idx="116">
                  <c:v>0.35167266708048933</c:v>
                </c:pt>
                <c:pt idx="117">
                  <c:v>0.30670861608060923</c:v>
                </c:pt>
                <c:pt idx="118">
                  <c:v>0.33844875503835736</c:v>
                </c:pt>
                <c:pt idx="119">
                  <c:v>0.32790365196731136</c:v>
                </c:pt>
                <c:pt idx="120">
                  <c:v>0.33348116513359705</c:v>
                </c:pt>
                <c:pt idx="121">
                  <c:v>0.31981050707929959</c:v>
                </c:pt>
                <c:pt idx="122">
                  <c:v>0.30454485742496273</c:v>
                </c:pt>
                <c:pt idx="123">
                  <c:v>0.3817771668550039</c:v>
                </c:pt>
                <c:pt idx="124">
                  <c:v>0.34613832708277531</c:v>
                </c:pt>
                <c:pt idx="125">
                  <c:v>0.35620111781131314</c:v>
                </c:pt>
                <c:pt idx="126">
                  <c:v>0.37394587903157622</c:v>
                </c:pt>
                <c:pt idx="127">
                  <c:v>0.35599279407688988</c:v>
                </c:pt>
                <c:pt idx="128">
                  <c:v>0.38160079668827668</c:v>
                </c:pt>
                <c:pt idx="129">
                  <c:v>0.41455339090638366</c:v>
                </c:pt>
                <c:pt idx="130">
                  <c:v>0.4366059895234855</c:v>
                </c:pt>
                <c:pt idx="131">
                  <c:v>0.39646251935210119</c:v>
                </c:pt>
                <c:pt idx="132">
                  <c:v>0.34076075341256495</c:v>
                </c:pt>
                <c:pt idx="133">
                  <c:v>0.31978277653736287</c:v>
                </c:pt>
                <c:pt idx="134">
                  <c:v>0.31576071622354912</c:v>
                </c:pt>
                <c:pt idx="135">
                  <c:v>0.34638197913338004</c:v>
                </c:pt>
                <c:pt idx="136">
                  <c:v>0.3174809721216918</c:v>
                </c:pt>
                <c:pt idx="137">
                  <c:v>0.28455252595155761</c:v>
                </c:pt>
                <c:pt idx="138">
                  <c:v>0.30580951489146124</c:v>
                </c:pt>
                <c:pt idx="139">
                  <c:v>0.38868075450290795</c:v>
                </c:pt>
                <c:pt idx="140">
                  <c:v>0.35893701370456038</c:v>
                </c:pt>
                <c:pt idx="141">
                  <c:v>0.37994839153621257</c:v>
                </c:pt>
                <c:pt idx="142">
                  <c:v>0.41608668472598537</c:v>
                </c:pt>
                <c:pt idx="143">
                  <c:v>0.3535910908052543</c:v>
                </c:pt>
                <c:pt idx="144">
                  <c:v>0.37801822129748902</c:v>
                </c:pt>
                <c:pt idx="145">
                  <c:v>0.37354948902293067</c:v>
                </c:pt>
                <c:pt idx="146">
                  <c:v>0.34811034518604234</c:v>
                </c:pt>
                <c:pt idx="147">
                  <c:v>0.32906504208191006</c:v>
                </c:pt>
                <c:pt idx="148">
                  <c:v>0.33078203122018301</c:v>
                </c:pt>
                <c:pt idx="149">
                  <c:v>0.28528435511502692</c:v>
                </c:pt>
                <c:pt idx="150">
                  <c:v>0.35786081057075014</c:v>
                </c:pt>
                <c:pt idx="151">
                  <c:v>0.31753401116998498</c:v>
                </c:pt>
                <c:pt idx="152">
                  <c:v>0.35004746681380078</c:v>
                </c:pt>
                <c:pt idx="153">
                  <c:v>0.4267185830570468</c:v>
                </c:pt>
                <c:pt idx="154">
                  <c:v>0.37736512295060165</c:v>
                </c:pt>
                <c:pt idx="155">
                  <c:v>0.37644335287455588</c:v>
                </c:pt>
                <c:pt idx="156">
                  <c:v>0.3491544387038118</c:v>
                </c:pt>
                <c:pt idx="157">
                  <c:v>0.38473480409319333</c:v>
                </c:pt>
                <c:pt idx="158">
                  <c:v>0.4151505885074695</c:v>
                </c:pt>
                <c:pt idx="159">
                  <c:v>0.37091861517002994</c:v>
                </c:pt>
                <c:pt idx="160">
                  <c:v>0.41678641037633035</c:v>
                </c:pt>
                <c:pt idx="161">
                  <c:v>0.326564890136052</c:v>
                </c:pt>
                <c:pt idx="162">
                  <c:v>0.36245514644290661</c:v>
                </c:pt>
                <c:pt idx="163">
                  <c:v>0.34218709353798832</c:v>
                </c:pt>
                <c:pt idx="164">
                  <c:v>0.36586176587381386</c:v>
                </c:pt>
                <c:pt idx="165">
                  <c:v>0.37023293610840796</c:v>
                </c:pt>
                <c:pt idx="166">
                  <c:v>0.31113941286653479</c:v>
                </c:pt>
                <c:pt idx="167">
                  <c:v>0.31727299982425278</c:v>
                </c:pt>
                <c:pt idx="168">
                  <c:v>0.37395373574307916</c:v>
                </c:pt>
                <c:pt idx="169">
                  <c:v>0.44747774296358733</c:v>
                </c:pt>
                <c:pt idx="170">
                  <c:v>0.33634111493011531</c:v>
                </c:pt>
                <c:pt idx="171">
                  <c:v>0.39246788752193013</c:v>
                </c:pt>
                <c:pt idx="172">
                  <c:v>0.34207373455431278</c:v>
                </c:pt>
                <c:pt idx="173">
                  <c:v>0.39239716150784376</c:v>
                </c:pt>
                <c:pt idx="174">
                  <c:v>0.29001850623428177</c:v>
                </c:pt>
                <c:pt idx="175">
                  <c:v>0.31923696651053535</c:v>
                </c:pt>
                <c:pt idx="176">
                  <c:v>0.3487322030487498</c:v>
                </c:pt>
                <c:pt idx="177">
                  <c:v>0.38788559298724901</c:v>
                </c:pt>
                <c:pt idx="178">
                  <c:v>0.36965228188206917</c:v>
                </c:pt>
                <c:pt idx="179">
                  <c:v>0.36904119278521308</c:v>
                </c:pt>
                <c:pt idx="180">
                  <c:v>0.33925198087038888</c:v>
                </c:pt>
                <c:pt idx="181">
                  <c:v>0.35171254208937536</c:v>
                </c:pt>
                <c:pt idx="182">
                  <c:v>0.41216273807643217</c:v>
                </c:pt>
                <c:pt idx="183">
                  <c:v>0.39790393507555477</c:v>
                </c:pt>
                <c:pt idx="184">
                  <c:v>0.33109336399372352</c:v>
                </c:pt>
                <c:pt idx="185">
                  <c:v>0.35288648774439185</c:v>
                </c:pt>
                <c:pt idx="186">
                  <c:v>0.3728790937640209</c:v>
                </c:pt>
                <c:pt idx="187">
                  <c:v>0.35845664451885173</c:v>
                </c:pt>
                <c:pt idx="188">
                  <c:v>0.37822526808180923</c:v>
                </c:pt>
                <c:pt idx="189">
                  <c:v>0.36705975268162333</c:v>
                </c:pt>
                <c:pt idx="190">
                  <c:v>0.41900277750839332</c:v>
                </c:pt>
                <c:pt idx="191">
                  <c:v>0.36337150927923523</c:v>
                </c:pt>
                <c:pt idx="192">
                  <c:v>0.33871724572101247</c:v>
                </c:pt>
                <c:pt idx="193">
                  <c:v>0.38098945724416344</c:v>
                </c:pt>
                <c:pt idx="194">
                  <c:v>0.35572137886728633</c:v>
                </c:pt>
                <c:pt idx="195">
                  <c:v>0.27381836223116662</c:v>
                </c:pt>
                <c:pt idx="196">
                  <c:v>0.33192308495518102</c:v>
                </c:pt>
                <c:pt idx="197">
                  <c:v>0.29470944091344381</c:v>
                </c:pt>
                <c:pt idx="198">
                  <c:v>0.30854108355085591</c:v>
                </c:pt>
                <c:pt idx="199">
                  <c:v>0.33750970795497698</c:v>
                </c:pt>
                <c:pt idx="200">
                  <c:v>0.34828196664683642</c:v>
                </c:pt>
                <c:pt idx="201">
                  <c:v>0.37451725132238917</c:v>
                </c:pt>
                <c:pt idx="202">
                  <c:v>0.39176888927305042</c:v>
                </c:pt>
                <c:pt idx="203">
                  <c:v>0.44172714920225081</c:v>
                </c:pt>
                <c:pt idx="204">
                  <c:v>0.56132822490212653</c:v>
                </c:pt>
                <c:pt idx="205">
                  <c:v>0.40588516995729779</c:v>
                </c:pt>
                <c:pt idx="206">
                  <c:v>0.3526421468824808</c:v>
                </c:pt>
                <c:pt idx="207">
                  <c:v>0.37150602839409347</c:v>
                </c:pt>
                <c:pt idx="208">
                  <c:v>0.33151461441858032</c:v>
                </c:pt>
                <c:pt idx="209">
                  <c:v>0.36601526695344838</c:v>
                </c:pt>
                <c:pt idx="210">
                  <c:v>0.39399611152854375</c:v>
                </c:pt>
                <c:pt idx="211">
                  <c:v>0.35767932190442397</c:v>
                </c:pt>
                <c:pt idx="212">
                  <c:v>0.36463602194313527</c:v>
                </c:pt>
                <c:pt idx="213">
                  <c:v>0.37791011397451668</c:v>
                </c:pt>
                <c:pt idx="214">
                  <c:v>0.36606499786868241</c:v>
                </c:pt>
                <c:pt idx="215">
                  <c:v>0.33635931953892056</c:v>
                </c:pt>
                <c:pt idx="216">
                  <c:v>0.37214490775905468</c:v>
                </c:pt>
                <c:pt idx="217">
                  <c:v>0.40977052914076889</c:v>
                </c:pt>
                <c:pt idx="218">
                  <c:v>0.36124693903354782</c:v>
                </c:pt>
                <c:pt idx="219">
                  <c:v>0.37972724953293335</c:v>
                </c:pt>
                <c:pt idx="220">
                  <c:v>0.39365299772318108</c:v>
                </c:pt>
                <c:pt idx="221">
                  <c:v>0.3495175458559015</c:v>
                </c:pt>
                <c:pt idx="222">
                  <c:v>0.36473652750152019</c:v>
                </c:pt>
                <c:pt idx="223">
                  <c:v>0.39799489810968547</c:v>
                </c:pt>
                <c:pt idx="224">
                  <c:v>0.40181873437957605</c:v>
                </c:pt>
                <c:pt idx="225">
                  <c:v>0.33393746099979288</c:v>
                </c:pt>
                <c:pt idx="226">
                  <c:v>0.37910042074691885</c:v>
                </c:pt>
                <c:pt idx="227">
                  <c:v>0.293083277719136</c:v>
                </c:pt>
                <c:pt idx="228">
                  <c:v>0.32479172239220788</c:v>
                </c:pt>
                <c:pt idx="229">
                  <c:v>0.27883403096474912</c:v>
                </c:pt>
                <c:pt idx="230">
                  <c:v>0.35701343653909706</c:v>
                </c:pt>
                <c:pt idx="231">
                  <c:v>0.39131845754016736</c:v>
                </c:pt>
                <c:pt idx="232">
                  <c:v>0.34348128033459802</c:v>
                </c:pt>
                <c:pt idx="233">
                  <c:v>0.37595836218689893</c:v>
                </c:pt>
                <c:pt idx="234">
                  <c:v>0.43555426046650331</c:v>
                </c:pt>
                <c:pt idx="235">
                  <c:v>0.41549722506852799</c:v>
                </c:pt>
                <c:pt idx="236">
                  <c:v>0.48710810012298938</c:v>
                </c:pt>
                <c:pt idx="237">
                  <c:v>0.52952122743237462</c:v>
                </c:pt>
                <c:pt idx="238">
                  <c:v>0.41962971560176732</c:v>
                </c:pt>
                <c:pt idx="239">
                  <c:v>0.39825229793813632</c:v>
                </c:pt>
              </c:numCache>
            </c:numRef>
          </c:val>
        </c:ser>
        <c:ser>
          <c:idx val="91"/>
          <c:order val="91"/>
          <c:tx>
            <c:strRef>
              <c:f>ratio_data_2!$A$93</c:f>
              <c:strCache>
                <c:ptCount val="1"/>
                <c:pt idx="0">
                  <c:v>910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ratio_data_2!$B$93:$IG$93</c:f>
              <c:numCache>
                <c:formatCode>General</c:formatCode>
                <c:ptCount val="240"/>
                <c:pt idx="0">
                  <c:v>0.28822845634499633</c:v>
                </c:pt>
                <c:pt idx="1">
                  <c:v>0.26854512580569467</c:v>
                </c:pt>
                <c:pt idx="2">
                  <c:v>0.31504289041640632</c:v>
                </c:pt>
                <c:pt idx="3">
                  <c:v>0.25159894459102849</c:v>
                </c:pt>
                <c:pt idx="4">
                  <c:v>0.27377844817352076</c:v>
                </c:pt>
                <c:pt idx="5">
                  <c:v>0.29002440024747927</c:v>
                </c:pt>
                <c:pt idx="6">
                  <c:v>0.25167732502527945</c:v>
                </c:pt>
                <c:pt idx="7">
                  <c:v>0.31074376248349639</c:v>
                </c:pt>
                <c:pt idx="8">
                  <c:v>0.29312812523906662</c:v>
                </c:pt>
                <c:pt idx="9">
                  <c:v>0.30386476556152425</c:v>
                </c:pt>
                <c:pt idx="10">
                  <c:v>0.3479304340529088</c:v>
                </c:pt>
                <c:pt idx="11">
                  <c:v>0.32930414501851774</c:v>
                </c:pt>
                <c:pt idx="12">
                  <c:v>0.30717609090297943</c:v>
                </c:pt>
                <c:pt idx="13">
                  <c:v>0.28983907538184778</c:v>
                </c:pt>
                <c:pt idx="14">
                  <c:v>0.25767671666643915</c:v>
                </c:pt>
                <c:pt idx="15">
                  <c:v>0.26147485036228141</c:v>
                </c:pt>
                <c:pt idx="16">
                  <c:v>0.2922643907753768</c:v>
                </c:pt>
                <c:pt idx="17">
                  <c:v>0.32430431749476896</c:v>
                </c:pt>
                <c:pt idx="18">
                  <c:v>0.25672890294669287</c:v>
                </c:pt>
                <c:pt idx="19">
                  <c:v>0.2963678060355398</c:v>
                </c:pt>
                <c:pt idx="20">
                  <c:v>0.24130741053818</c:v>
                </c:pt>
                <c:pt idx="21">
                  <c:v>0.27654184744223576</c:v>
                </c:pt>
                <c:pt idx="22">
                  <c:v>0.28055635546852503</c:v>
                </c:pt>
                <c:pt idx="23">
                  <c:v>0.26851792997510482</c:v>
                </c:pt>
                <c:pt idx="24">
                  <c:v>0.29377514499190133</c:v>
                </c:pt>
                <c:pt idx="25">
                  <c:v>0.30849883004317302</c:v>
                </c:pt>
                <c:pt idx="26">
                  <c:v>0.31730819211976408</c:v>
                </c:pt>
                <c:pt idx="27">
                  <c:v>0.26943907757490682</c:v>
                </c:pt>
                <c:pt idx="28">
                  <c:v>0.31872267488076411</c:v>
                </c:pt>
                <c:pt idx="29">
                  <c:v>0.31746141639657632</c:v>
                </c:pt>
                <c:pt idx="30">
                  <c:v>0.26396790434235423</c:v>
                </c:pt>
                <c:pt idx="31">
                  <c:v>0.22125282668779839</c:v>
                </c:pt>
                <c:pt idx="32">
                  <c:v>0.27384151845306959</c:v>
                </c:pt>
                <c:pt idx="33">
                  <c:v>0.25768798822031996</c:v>
                </c:pt>
                <c:pt idx="34">
                  <c:v>0.28161612735028296</c:v>
                </c:pt>
                <c:pt idx="35">
                  <c:v>0.27834850911504128</c:v>
                </c:pt>
                <c:pt idx="36">
                  <c:v>0.305545065256771</c:v>
                </c:pt>
                <c:pt idx="37">
                  <c:v>0.31527364115824086</c:v>
                </c:pt>
                <c:pt idx="38">
                  <c:v>0.29036525547088132</c:v>
                </c:pt>
                <c:pt idx="39">
                  <c:v>0.34059342562725137</c:v>
                </c:pt>
                <c:pt idx="40">
                  <c:v>0.30690974985044556</c:v>
                </c:pt>
                <c:pt idx="41">
                  <c:v>0.29034973510370882</c:v>
                </c:pt>
                <c:pt idx="42">
                  <c:v>0.31028128831462864</c:v>
                </c:pt>
                <c:pt idx="43">
                  <c:v>0.32190094872305935</c:v>
                </c:pt>
                <c:pt idx="44">
                  <c:v>0.32339894429866584</c:v>
                </c:pt>
                <c:pt idx="45">
                  <c:v>0.32750548383616868</c:v>
                </c:pt>
                <c:pt idx="46">
                  <c:v>0.28681163027759998</c:v>
                </c:pt>
                <c:pt idx="47">
                  <c:v>0.26940087411168745</c:v>
                </c:pt>
                <c:pt idx="48">
                  <c:v>0.31763006141095468</c:v>
                </c:pt>
                <c:pt idx="49">
                  <c:v>0.27821603998594885</c:v>
                </c:pt>
                <c:pt idx="50">
                  <c:v>0.26706703825069672</c:v>
                </c:pt>
                <c:pt idx="51">
                  <c:v>0.25950647967335388</c:v>
                </c:pt>
                <c:pt idx="52">
                  <c:v>0.32351534415175581</c:v>
                </c:pt>
                <c:pt idx="53">
                  <c:v>0.32582564836270062</c:v>
                </c:pt>
                <c:pt idx="54">
                  <c:v>0.32961794404049238</c:v>
                </c:pt>
                <c:pt idx="55">
                  <c:v>0.31062089318950836</c:v>
                </c:pt>
                <c:pt idx="56">
                  <c:v>0.32241196463583177</c:v>
                </c:pt>
                <c:pt idx="57">
                  <c:v>0.35732413224842996</c:v>
                </c:pt>
                <c:pt idx="58">
                  <c:v>0.33515638015903154</c:v>
                </c:pt>
                <c:pt idx="59">
                  <c:v>0.35984990429631281</c:v>
                </c:pt>
                <c:pt idx="60">
                  <c:v>0.35463204209288418</c:v>
                </c:pt>
                <c:pt idx="61">
                  <c:v>0.35667567266042238</c:v>
                </c:pt>
                <c:pt idx="62">
                  <c:v>0.41728761164422934</c:v>
                </c:pt>
                <c:pt idx="63">
                  <c:v>0.30453985399611372</c:v>
                </c:pt>
                <c:pt idx="64">
                  <c:v>0.27645673595828552</c:v>
                </c:pt>
                <c:pt idx="65">
                  <c:v>0.30406681329586643</c:v>
                </c:pt>
                <c:pt idx="66">
                  <c:v>0.36214289023768786</c:v>
                </c:pt>
                <c:pt idx="67">
                  <c:v>0.35818472878895113</c:v>
                </c:pt>
                <c:pt idx="68">
                  <c:v>0.34381781198610184</c:v>
                </c:pt>
                <c:pt idx="69">
                  <c:v>0.3336449251917214</c:v>
                </c:pt>
                <c:pt idx="70">
                  <c:v>0.33216885820885195</c:v>
                </c:pt>
                <c:pt idx="71">
                  <c:v>0.32139605051581782</c:v>
                </c:pt>
                <c:pt idx="72">
                  <c:v>0.32909805439763812</c:v>
                </c:pt>
                <c:pt idx="73">
                  <c:v>0.34137461872960367</c:v>
                </c:pt>
                <c:pt idx="74">
                  <c:v>0.32498450855874761</c:v>
                </c:pt>
                <c:pt idx="75">
                  <c:v>0.30728138822728873</c:v>
                </c:pt>
                <c:pt idx="76">
                  <c:v>0.36911956707695986</c:v>
                </c:pt>
                <c:pt idx="77">
                  <c:v>0.38617216000000093</c:v>
                </c:pt>
                <c:pt idx="78">
                  <c:v>0.33199644407973516</c:v>
                </c:pt>
                <c:pt idx="79">
                  <c:v>0.32694320707764063</c:v>
                </c:pt>
                <c:pt idx="80">
                  <c:v>0.36677995591635831</c:v>
                </c:pt>
                <c:pt idx="81">
                  <c:v>0.37163361941402778</c:v>
                </c:pt>
                <c:pt idx="82">
                  <c:v>0.33689159517396028</c:v>
                </c:pt>
                <c:pt idx="83">
                  <c:v>0.30778850973669097</c:v>
                </c:pt>
                <c:pt idx="84">
                  <c:v>0.29522855869997011</c:v>
                </c:pt>
                <c:pt idx="85">
                  <c:v>0.29912566496243187</c:v>
                </c:pt>
                <c:pt idx="86">
                  <c:v>0.32707473162675554</c:v>
                </c:pt>
                <c:pt idx="87">
                  <c:v>0.31037680199108025</c:v>
                </c:pt>
                <c:pt idx="88">
                  <c:v>0.29698933208504835</c:v>
                </c:pt>
                <c:pt idx="89">
                  <c:v>0.29054512581731728</c:v>
                </c:pt>
                <c:pt idx="90">
                  <c:v>0.3424343585589566</c:v>
                </c:pt>
                <c:pt idx="91">
                  <c:v>0.37294657290656386</c:v>
                </c:pt>
                <c:pt idx="92">
                  <c:v>0.35929073045150123</c:v>
                </c:pt>
                <c:pt idx="93">
                  <c:v>0.31179702947532945</c:v>
                </c:pt>
                <c:pt idx="94">
                  <c:v>0.32611631214541442</c:v>
                </c:pt>
                <c:pt idx="95">
                  <c:v>0.33779869884934194</c:v>
                </c:pt>
                <c:pt idx="96">
                  <c:v>0.33544282186276736</c:v>
                </c:pt>
                <c:pt idx="97">
                  <c:v>0.36364113448710123</c:v>
                </c:pt>
                <c:pt idx="98">
                  <c:v>0.35501934487399067</c:v>
                </c:pt>
                <c:pt idx="99">
                  <c:v>0.35673688012480198</c:v>
                </c:pt>
                <c:pt idx="100">
                  <c:v>0.36933793093142481</c:v>
                </c:pt>
                <c:pt idx="101">
                  <c:v>0.29121171922377198</c:v>
                </c:pt>
                <c:pt idx="102">
                  <c:v>0.3249139793241797</c:v>
                </c:pt>
                <c:pt idx="103">
                  <c:v>0.35100313673771993</c:v>
                </c:pt>
                <c:pt idx="104">
                  <c:v>0.31405479868021086</c:v>
                </c:pt>
                <c:pt idx="105">
                  <c:v>0.30369307409197371</c:v>
                </c:pt>
                <c:pt idx="106">
                  <c:v>0.33189046070050776</c:v>
                </c:pt>
                <c:pt idx="107">
                  <c:v>0.35583868745792335</c:v>
                </c:pt>
                <c:pt idx="108">
                  <c:v>0.3010430923821103</c:v>
                </c:pt>
                <c:pt idx="109">
                  <c:v>0.33782606750893679</c:v>
                </c:pt>
                <c:pt idx="110">
                  <c:v>0.30270024502716608</c:v>
                </c:pt>
                <c:pt idx="111">
                  <c:v>0.33930532668981311</c:v>
                </c:pt>
                <c:pt idx="112">
                  <c:v>0.29548062292333038</c:v>
                </c:pt>
                <c:pt idx="113">
                  <c:v>0.35110087254342331</c:v>
                </c:pt>
                <c:pt idx="114">
                  <c:v>0.38224286082832248</c:v>
                </c:pt>
                <c:pt idx="115">
                  <c:v>0.39726096113027476</c:v>
                </c:pt>
                <c:pt idx="116">
                  <c:v>0.32926994509010182</c:v>
                </c:pt>
                <c:pt idx="117">
                  <c:v>0.31788193888977873</c:v>
                </c:pt>
                <c:pt idx="118">
                  <c:v>0.32223405562610075</c:v>
                </c:pt>
                <c:pt idx="119">
                  <c:v>0.34946989752618846</c:v>
                </c:pt>
                <c:pt idx="120">
                  <c:v>0.36989623897907997</c:v>
                </c:pt>
                <c:pt idx="121">
                  <c:v>0.34586042516641685</c:v>
                </c:pt>
                <c:pt idx="122">
                  <c:v>0.33893393695362928</c:v>
                </c:pt>
                <c:pt idx="123">
                  <c:v>0.37515649699652232</c:v>
                </c:pt>
                <c:pt idx="124">
                  <c:v>0.35672647632229787</c:v>
                </c:pt>
                <c:pt idx="125">
                  <c:v>0.36117207164327653</c:v>
                </c:pt>
                <c:pt idx="126">
                  <c:v>0.34556449669927314</c:v>
                </c:pt>
                <c:pt idx="127">
                  <c:v>0.38315439992659195</c:v>
                </c:pt>
                <c:pt idx="128">
                  <c:v>0.37097545222136702</c:v>
                </c:pt>
                <c:pt idx="129">
                  <c:v>0.44064656823280285</c:v>
                </c:pt>
                <c:pt idx="130">
                  <c:v>0.40458332842739009</c:v>
                </c:pt>
                <c:pt idx="131">
                  <c:v>0.38092262496500395</c:v>
                </c:pt>
                <c:pt idx="132">
                  <c:v>0.34328439087370782</c:v>
                </c:pt>
                <c:pt idx="133">
                  <c:v>0.37182083441059932</c:v>
                </c:pt>
                <c:pt idx="134">
                  <c:v>0.33379272592616438</c:v>
                </c:pt>
                <c:pt idx="135">
                  <c:v>0.33741557338884354</c:v>
                </c:pt>
                <c:pt idx="136">
                  <c:v>0.39322517801961665</c:v>
                </c:pt>
                <c:pt idx="137">
                  <c:v>0.33634348611156217</c:v>
                </c:pt>
                <c:pt idx="138">
                  <c:v>0.32670981244099684</c:v>
                </c:pt>
                <c:pt idx="139">
                  <c:v>0.39363373294749898</c:v>
                </c:pt>
                <c:pt idx="140">
                  <c:v>0.36869432264020308</c:v>
                </c:pt>
                <c:pt idx="141">
                  <c:v>0.29626821560915784</c:v>
                </c:pt>
                <c:pt idx="142">
                  <c:v>0.39243360116215642</c:v>
                </c:pt>
                <c:pt idx="143">
                  <c:v>0.35061017852384835</c:v>
                </c:pt>
                <c:pt idx="144">
                  <c:v>0.36008561794458377</c:v>
                </c:pt>
                <c:pt idx="145">
                  <c:v>0.35254835437932608</c:v>
                </c:pt>
                <c:pt idx="146">
                  <c:v>0.39578355539807936</c:v>
                </c:pt>
                <c:pt idx="147">
                  <c:v>0.3453150888003953</c:v>
                </c:pt>
                <c:pt idx="148">
                  <c:v>0.46163460940898626</c:v>
                </c:pt>
                <c:pt idx="149">
                  <c:v>0.37520482422214213</c:v>
                </c:pt>
                <c:pt idx="150">
                  <c:v>0.32805424596938565</c:v>
                </c:pt>
                <c:pt idx="151">
                  <c:v>0.33888546535329461</c:v>
                </c:pt>
                <c:pt idx="152">
                  <c:v>0.2904123655623424</c:v>
                </c:pt>
                <c:pt idx="153">
                  <c:v>0.39627839699943546</c:v>
                </c:pt>
                <c:pt idx="154">
                  <c:v>0.32243224230916662</c:v>
                </c:pt>
                <c:pt idx="155">
                  <c:v>0.29512422936282329</c:v>
                </c:pt>
                <c:pt idx="156">
                  <c:v>0.35398367524243607</c:v>
                </c:pt>
                <c:pt idx="157">
                  <c:v>0.38391687500707189</c:v>
                </c:pt>
                <c:pt idx="158">
                  <c:v>0.41540140649980534</c:v>
                </c:pt>
                <c:pt idx="159">
                  <c:v>0.34793969827251331</c:v>
                </c:pt>
                <c:pt idx="160">
                  <c:v>0.35376991627236032</c:v>
                </c:pt>
                <c:pt idx="161">
                  <c:v>0.35335032113550491</c:v>
                </c:pt>
                <c:pt idx="162">
                  <c:v>0.351311436916321</c:v>
                </c:pt>
                <c:pt idx="163">
                  <c:v>0.40737735699362682</c:v>
                </c:pt>
                <c:pt idx="164">
                  <c:v>0.32530227911199061</c:v>
                </c:pt>
                <c:pt idx="165">
                  <c:v>0.39320261466741585</c:v>
                </c:pt>
                <c:pt idx="166">
                  <c:v>0.33504559556687413</c:v>
                </c:pt>
                <c:pt idx="167">
                  <c:v>0.35001812493821088</c:v>
                </c:pt>
                <c:pt idx="168">
                  <c:v>0.38575205726408596</c:v>
                </c:pt>
                <c:pt idx="169">
                  <c:v>0.4067311595327095</c:v>
                </c:pt>
                <c:pt idx="170">
                  <c:v>0.38406002192684557</c:v>
                </c:pt>
                <c:pt idx="171">
                  <c:v>0.38300642175641714</c:v>
                </c:pt>
                <c:pt idx="172">
                  <c:v>0.38035091427967593</c:v>
                </c:pt>
                <c:pt idx="173">
                  <c:v>0.35808168019294401</c:v>
                </c:pt>
                <c:pt idx="174">
                  <c:v>0.38158149001492253</c:v>
                </c:pt>
                <c:pt idx="175">
                  <c:v>0.36422207836246601</c:v>
                </c:pt>
                <c:pt idx="176">
                  <c:v>0.28349165167175794</c:v>
                </c:pt>
                <c:pt idx="177">
                  <c:v>0.38488321895725236</c:v>
                </c:pt>
                <c:pt idx="178">
                  <c:v>0.35651553414485315</c:v>
                </c:pt>
                <c:pt idx="179">
                  <c:v>0.33956725296886764</c:v>
                </c:pt>
                <c:pt idx="180">
                  <c:v>0.35288608430636548</c:v>
                </c:pt>
                <c:pt idx="181">
                  <c:v>0.38676234711359181</c:v>
                </c:pt>
                <c:pt idx="182">
                  <c:v>0.35782012481098735</c:v>
                </c:pt>
                <c:pt idx="183">
                  <c:v>0.32205208788266659</c:v>
                </c:pt>
                <c:pt idx="184">
                  <c:v>0.4222304209753221</c:v>
                </c:pt>
                <c:pt idx="185">
                  <c:v>0.34032406102768459</c:v>
                </c:pt>
                <c:pt idx="186">
                  <c:v>0.34780504674198376</c:v>
                </c:pt>
                <c:pt idx="187">
                  <c:v>0.36635225323295006</c:v>
                </c:pt>
                <c:pt idx="188">
                  <c:v>0.40930683662562894</c:v>
                </c:pt>
                <c:pt idx="189">
                  <c:v>0.40670725405748109</c:v>
                </c:pt>
                <c:pt idx="190">
                  <c:v>0.42954941581858946</c:v>
                </c:pt>
                <c:pt idx="191">
                  <c:v>0.39381783610126497</c:v>
                </c:pt>
                <c:pt idx="192">
                  <c:v>0.30210328521228763</c:v>
                </c:pt>
                <c:pt idx="193">
                  <c:v>0.28582516358574556</c:v>
                </c:pt>
                <c:pt idx="194">
                  <c:v>0.37085442904298488</c:v>
                </c:pt>
                <c:pt idx="195">
                  <c:v>0.30205790731686394</c:v>
                </c:pt>
                <c:pt idx="196">
                  <c:v>0.29966723472299311</c:v>
                </c:pt>
                <c:pt idx="197">
                  <c:v>0.35971086287445103</c:v>
                </c:pt>
                <c:pt idx="198">
                  <c:v>0.33564777750282726</c:v>
                </c:pt>
                <c:pt idx="199">
                  <c:v>0.32039974785067243</c:v>
                </c:pt>
                <c:pt idx="200">
                  <c:v>0.32712308879343732</c:v>
                </c:pt>
                <c:pt idx="201">
                  <c:v>0.31656192687467444</c:v>
                </c:pt>
                <c:pt idx="202">
                  <c:v>0.33845161932677176</c:v>
                </c:pt>
                <c:pt idx="203">
                  <c:v>0.40573889849391176</c:v>
                </c:pt>
                <c:pt idx="204">
                  <c:v>0.448579698531342</c:v>
                </c:pt>
                <c:pt idx="205">
                  <c:v>0.3574265853312541</c:v>
                </c:pt>
                <c:pt idx="206">
                  <c:v>0.36699007851679127</c:v>
                </c:pt>
                <c:pt idx="207">
                  <c:v>0.32356940307700904</c:v>
                </c:pt>
                <c:pt idx="208">
                  <c:v>0.39464291780239508</c:v>
                </c:pt>
                <c:pt idx="209">
                  <c:v>0.36074773941534727</c:v>
                </c:pt>
                <c:pt idx="210">
                  <c:v>0.39543209586262745</c:v>
                </c:pt>
                <c:pt idx="211">
                  <c:v>0.32998062299102393</c:v>
                </c:pt>
                <c:pt idx="212">
                  <c:v>0.3925773767311444</c:v>
                </c:pt>
                <c:pt idx="213">
                  <c:v>0.38774922392549688</c:v>
                </c:pt>
                <c:pt idx="214">
                  <c:v>0.36466548470583482</c:v>
                </c:pt>
                <c:pt idx="215">
                  <c:v>0.31748464200854215</c:v>
                </c:pt>
                <c:pt idx="216">
                  <c:v>0.3752580860700595</c:v>
                </c:pt>
                <c:pt idx="217">
                  <c:v>0.38570316639950797</c:v>
                </c:pt>
                <c:pt idx="218">
                  <c:v>0.3699117634649069</c:v>
                </c:pt>
                <c:pt idx="219">
                  <c:v>0.39727762335896238</c:v>
                </c:pt>
                <c:pt idx="220">
                  <c:v>0.34092547973553239</c:v>
                </c:pt>
                <c:pt idx="221">
                  <c:v>0.30056277896371125</c:v>
                </c:pt>
                <c:pt idx="222">
                  <c:v>0.38925294716102582</c:v>
                </c:pt>
                <c:pt idx="223">
                  <c:v>0.36345414611097432</c:v>
                </c:pt>
                <c:pt idx="224">
                  <c:v>0.38354264866278437</c:v>
                </c:pt>
                <c:pt idx="225">
                  <c:v>0.33987461403145941</c:v>
                </c:pt>
                <c:pt idx="226">
                  <c:v>0.308736466563997</c:v>
                </c:pt>
                <c:pt idx="227">
                  <c:v>0.28757121930559637</c:v>
                </c:pt>
                <c:pt idx="228">
                  <c:v>0.32983702390589376</c:v>
                </c:pt>
                <c:pt idx="229">
                  <c:v>0.34765151574387582</c:v>
                </c:pt>
                <c:pt idx="230">
                  <c:v>0.33013577621462536</c:v>
                </c:pt>
                <c:pt idx="231">
                  <c:v>0.30624799571738331</c:v>
                </c:pt>
                <c:pt idx="232">
                  <c:v>0.38319896527081626</c:v>
                </c:pt>
                <c:pt idx="233">
                  <c:v>0.37857087055024718</c:v>
                </c:pt>
                <c:pt idx="234">
                  <c:v>0.43196900628562224</c:v>
                </c:pt>
                <c:pt idx="235">
                  <c:v>0.44707292060530057</c:v>
                </c:pt>
                <c:pt idx="236">
                  <c:v>0.45420641479258766</c:v>
                </c:pt>
                <c:pt idx="237">
                  <c:v>0.42502988019403415</c:v>
                </c:pt>
                <c:pt idx="238">
                  <c:v>0.41485046526956942</c:v>
                </c:pt>
                <c:pt idx="239">
                  <c:v>0.36143405501825532</c:v>
                </c:pt>
              </c:numCache>
            </c:numRef>
          </c:val>
        </c:ser>
        <c:ser>
          <c:idx val="92"/>
          <c:order val="92"/>
          <c:tx>
            <c:strRef>
              <c:f>ratio_data_2!$A$94</c:f>
              <c:strCache>
                <c:ptCount val="1"/>
                <c:pt idx="0">
                  <c:v>920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ratio_data_2!$B$94:$IG$94</c:f>
              <c:numCache>
                <c:formatCode>General</c:formatCode>
                <c:ptCount val="240"/>
                <c:pt idx="0">
                  <c:v>0.2686670447333947</c:v>
                </c:pt>
                <c:pt idx="1">
                  <c:v>0.23981625908790524</c:v>
                </c:pt>
                <c:pt idx="2">
                  <c:v>0.24828595705788717</c:v>
                </c:pt>
                <c:pt idx="3">
                  <c:v>0.2573533952783314</c:v>
                </c:pt>
                <c:pt idx="4">
                  <c:v>0.26119969782968261</c:v>
                </c:pt>
                <c:pt idx="5">
                  <c:v>0.21628593325624582</c:v>
                </c:pt>
                <c:pt idx="6">
                  <c:v>0.29885779391867939</c:v>
                </c:pt>
                <c:pt idx="7">
                  <c:v>0.26192171832269884</c:v>
                </c:pt>
                <c:pt idx="8">
                  <c:v>0.27600274753866338</c:v>
                </c:pt>
                <c:pt idx="9">
                  <c:v>0.27441323039582782</c:v>
                </c:pt>
                <c:pt idx="10">
                  <c:v>0.28196150918777924</c:v>
                </c:pt>
                <c:pt idx="11">
                  <c:v>0.31309227689134306</c:v>
                </c:pt>
                <c:pt idx="12">
                  <c:v>0.28028818127576194</c:v>
                </c:pt>
                <c:pt idx="13">
                  <c:v>0.32223497765158232</c:v>
                </c:pt>
                <c:pt idx="14">
                  <c:v>0.28193767210692455</c:v>
                </c:pt>
                <c:pt idx="15">
                  <c:v>0.30646687048436494</c:v>
                </c:pt>
                <c:pt idx="16">
                  <c:v>0.29903884125486213</c:v>
                </c:pt>
                <c:pt idx="17">
                  <c:v>0.29936704608065851</c:v>
                </c:pt>
                <c:pt idx="18">
                  <c:v>0.26229244706569965</c:v>
                </c:pt>
                <c:pt idx="19">
                  <c:v>0.25029925139041226</c:v>
                </c:pt>
                <c:pt idx="20">
                  <c:v>0.24794599599218781</c:v>
                </c:pt>
                <c:pt idx="21">
                  <c:v>0.29632385205069356</c:v>
                </c:pt>
                <c:pt idx="22">
                  <c:v>0.27498174373418882</c:v>
                </c:pt>
                <c:pt idx="23">
                  <c:v>0.27925907274335476</c:v>
                </c:pt>
                <c:pt idx="24">
                  <c:v>0.30291209295615851</c:v>
                </c:pt>
                <c:pt idx="25">
                  <c:v>0.28515410034624888</c:v>
                </c:pt>
                <c:pt idx="26">
                  <c:v>0.27172431561996846</c:v>
                </c:pt>
                <c:pt idx="27">
                  <c:v>0.29473875900142477</c:v>
                </c:pt>
                <c:pt idx="28">
                  <c:v>0.30640580157780373</c:v>
                </c:pt>
                <c:pt idx="29">
                  <c:v>0.27582683852917717</c:v>
                </c:pt>
                <c:pt idx="30">
                  <c:v>0.25820627023808046</c:v>
                </c:pt>
                <c:pt idx="31">
                  <c:v>0.27396150080719933</c:v>
                </c:pt>
                <c:pt idx="32">
                  <c:v>0.22795054853829574</c:v>
                </c:pt>
                <c:pt idx="33">
                  <c:v>0.30685556610118381</c:v>
                </c:pt>
                <c:pt idx="34">
                  <c:v>0.32236888028683047</c:v>
                </c:pt>
                <c:pt idx="35">
                  <c:v>0.33118238577062387</c:v>
                </c:pt>
                <c:pt idx="36">
                  <c:v>0.33898967732985469</c:v>
                </c:pt>
                <c:pt idx="37">
                  <c:v>0.33828209495560607</c:v>
                </c:pt>
                <c:pt idx="38">
                  <c:v>0.2419917099339135</c:v>
                </c:pt>
                <c:pt idx="39">
                  <c:v>0.33382802481965801</c:v>
                </c:pt>
                <c:pt idx="40">
                  <c:v>0.28879354576175226</c:v>
                </c:pt>
                <c:pt idx="41">
                  <c:v>0.29119714445785705</c:v>
                </c:pt>
                <c:pt idx="42">
                  <c:v>0.32630895867923293</c:v>
                </c:pt>
                <c:pt idx="43">
                  <c:v>0.30295641464411138</c:v>
                </c:pt>
                <c:pt idx="44">
                  <c:v>0.32647952883062686</c:v>
                </c:pt>
                <c:pt idx="45">
                  <c:v>0.30878753254096331</c:v>
                </c:pt>
                <c:pt idx="46">
                  <c:v>0.26802816213377684</c:v>
                </c:pt>
                <c:pt idx="47">
                  <c:v>0.31817093276532282</c:v>
                </c:pt>
                <c:pt idx="48">
                  <c:v>0.27212218491322582</c:v>
                </c:pt>
                <c:pt idx="49">
                  <c:v>0.26761975186919734</c:v>
                </c:pt>
                <c:pt idx="50">
                  <c:v>0.30832684119938519</c:v>
                </c:pt>
                <c:pt idx="51">
                  <c:v>0.281677149778855</c:v>
                </c:pt>
                <c:pt idx="52">
                  <c:v>0.31791609099634127</c:v>
                </c:pt>
                <c:pt idx="53">
                  <c:v>0.2982303470772304</c:v>
                </c:pt>
                <c:pt idx="54">
                  <c:v>0.32690915873904197</c:v>
                </c:pt>
                <c:pt idx="55">
                  <c:v>0.35553960889510522</c:v>
                </c:pt>
                <c:pt idx="56">
                  <c:v>0.31173282577352734</c:v>
                </c:pt>
                <c:pt idx="57">
                  <c:v>0.33087436770930267</c:v>
                </c:pt>
                <c:pt idx="58">
                  <c:v>0.33066963084778672</c:v>
                </c:pt>
                <c:pt idx="59">
                  <c:v>0.31878670299271666</c:v>
                </c:pt>
                <c:pt idx="60">
                  <c:v>0.31991778101348634</c:v>
                </c:pt>
                <c:pt idx="61">
                  <c:v>0.36588729230096839</c:v>
                </c:pt>
                <c:pt idx="62">
                  <c:v>0.36621933138839735</c:v>
                </c:pt>
                <c:pt idx="63">
                  <c:v>0.30702913068067494</c:v>
                </c:pt>
                <c:pt idx="64">
                  <c:v>0.28487416289363127</c:v>
                </c:pt>
                <c:pt idx="65">
                  <c:v>0.3597234029416933</c:v>
                </c:pt>
                <c:pt idx="66">
                  <c:v>0.30527531420441123</c:v>
                </c:pt>
                <c:pt idx="67">
                  <c:v>0.34408291567952093</c:v>
                </c:pt>
                <c:pt idx="68">
                  <c:v>0.36283337613265437</c:v>
                </c:pt>
                <c:pt idx="69">
                  <c:v>0.40292356575303401</c:v>
                </c:pt>
                <c:pt idx="70">
                  <c:v>0.32778428093645601</c:v>
                </c:pt>
                <c:pt idx="71">
                  <c:v>0.36470830575241592</c:v>
                </c:pt>
                <c:pt idx="72">
                  <c:v>0.33581093672589202</c:v>
                </c:pt>
                <c:pt idx="73">
                  <c:v>0.29573460772032439</c:v>
                </c:pt>
                <c:pt idx="74">
                  <c:v>0.31198159382013924</c:v>
                </c:pt>
                <c:pt idx="75">
                  <c:v>0.28764882934235486</c:v>
                </c:pt>
                <c:pt idx="76">
                  <c:v>0.31075282619665245</c:v>
                </c:pt>
                <c:pt idx="77">
                  <c:v>0.37444567089054787</c:v>
                </c:pt>
                <c:pt idx="78">
                  <c:v>0.36305318105983797</c:v>
                </c:pt>
                <c:pt idx="79">
                  <c:v>0.32581739850263736</c:v>
                </c:pt>
                <c:pt idx="80">
                  <c:v>0.3641828338978072</c:v>
                </c:pt>
                <c:pt idx="81">
                  <c:v>0.34069401076620925</c:v>
                </c:pt>
                <c:pt idx="82">
                  <c:v>0.35888239001872485</c:v>
                </c:pt>
                <c:pt idx="83">
                  <c:v>0.34581937203255048</c:v>
                </c:pt>
                <c:pt idx="84">
                  <c:v>0.28638702761798662</c:v>
                </c:pt>
                <c:pt idx="85">
                  <c:v>0.31314810948169008</c:v>
                </c:pt>
                <c:pt idx="86">
                  <c:v>0.29852748718376287</c:v>
                </c:pt>
                <c:pt idx="87">
                  <c:v>0.32345468577819853</c:v>
                </c:pt>
                <c:pt idx="88">
                  <c:v>0.33220906664030081</c:v>
                </c:pt>
                <c:pt idx="89">
                  <c:v>0.31815156149059182</c:v>
                </c:pt>
                <c:pt idx="90">
                  <c:v>0.36959162355544783</c:v>
                </c:pt>
                <c:pt idx="91">
                  <c:v>0.33789352147788376</c:v>
                </c:pt>
                <c:pt idx="92">
                  <c:v>0.40162330515038602</c:v>
                </c:pt>
                <c:pt idx="93">
                  <c:v>0.33387850559748156</c:v>
                </c:pt>
                <c:pt idx="94">
                  <c:v>0.36726427567969677</c:v>
                </c:pt>
                <c:pt idx="95">
                  <c:v>0.33704875200411732</c:v>
                </c:pt>
                <c:pt idx="96">
                  <c:v>0.34994552472448481</c:v>
                </c:pt>
                <c:pt idx="97">
                  <c:v>0.35388899924825951</c:v>
                </c:pt>
                <c:pt idx="98">
                  <c:v>0.32468329814423891</c:v>
                </c:pt>
                <c:pt idx="99">
                  <c:v>0.34780077949039401</c:v>
                </c:pt>
                <c:pt idx="100">
                  <c:v>0.35629377026716652</c:v>
                </c:pt>
                <c:pt idx="101">
                  <c:v>0.29532266805993773</c:v>
                </c:pt>
                <c:pt idx="102">
                  <c:v>0.29934814528593562</c:v>
                </c:pt>
                <c:pt idx="103">
                  <c:v>0.35409209117332108</c:v>
                </c:pt>
                <c:pt idx="104">
                  <c:v>0.33423167605950882</c:v>
                </c:pt>
                <c:pt idx="105">
                  <c:v>0.30296685470039142</c:v>
                </c:pt>
                <c:pt idx="106">
                  <c:v>0.34687203070958966</c:v>
                </c:pt>
                <c:pt idx="107">
                  <c:v>0.33782218127375502</c:v>
                </c:pt>
                <c:pt idx="108">
                  <c:v>0.32490774302537334</c:v>
                </c:pt>
                <c:pt idx="109">
                  <c:v>0.35329261333615136</c:v>
                </c:pt>
                <c:pt idx="110">
                  <c:v>0.34580844523671317</c:v>
                </c:pt>
                <c:pt idx="111">
                  <c:v>0.32909335069585738</c:v>
                </c:pt>
                <c:pt idx="112">
                  <c:v>0.33062386323782644</c:v>
                </c:pt>
                <c:pt idx="113">
                  <c:v>0.33772209233175654</c:v>
                </c:pt>
                <c:pt idx="114">
                  <c:v>0.35647742093250789</c:v>
                </c:pt>
                <c:pt idx="115">
                  <c:v>0.34625468245148056</c:v>
                </c:pt>
                <c:pt idx="116">
                  <c:v>0.32552283414685756</c:v>
                </c:pt>
                <c:pt idx="117">
                  <c:v>0.3219830442448034</c:v>
                </c:pt>
                <c:pt idx="118">
                  <c:v>0.31864872989009885</c:v>
                </c:pt>
                <c:pt idx="119">
                  <c:v>0.36668178289823145</c:v>
                </c:pt>
                <c:pt idx="120">
                  <c:v>0.35358287966333846</c:v>
                </c:pt>
                <c:pt idx="121">
                  <c:v>0.37082362843178512</c:v>
                </c:pt>
                <c:pt idx="122">
                  <c:v>0.35686755236078138</c:v>
                </c:pt>
                <c:pt idx="123">
                  <c:v>0.35641934878287951</c:v>
                </c:pt>
                <c:pt idx="124">
                  <c:v>0.3550230843410514</c:v>
                </c:pt>
                <c:pt idx="125">
                  <c:v>0.34428254562592148</c:v>
                </c:pt>
                <c:pt idx="126">
                  <c:v>0.35786801583810007</c:v>
                </c:pt>
                <c:pt idx="127">
                  <c:v>0.36072819126685446</c:v>
                </c:pt>
                <c:pt idx="128">
                  <c:v>0.42325141703698826</c:v>
                </c:pt>
                <c:pt idx="129">
                  <c:v>0.41662206620806974</c:v>
                </c:pt>
                <c:pt idx="130">
                  <c:v>0.41522222487866739</c:v>
                </c:pt>
                <c:pt idx="131">
                  <c:v>0.38954390567758301</c:v>
                </c:pt>
                <c:pt idx="132">
                  <c:v>0.34054510428805862</c:v>
                </c:pt>
                <c:pt idx="133">
                  <c:v>0.37525667189541223</c:v>
                </c:pt>
                <c:pt idx="134">
                  <c:v>0.34770762830599444</c:v>
                </c:pt>
                <c:pt idx="135">
                  <c:v>0.31791953266964806</c:v>
                </c:pt>
                <c:pt idx="136">
                  <c:v>0.34859653323384893</c:v>
                </c:pt>
                <c:pt idx="137">
                  <c:v>0.37877722465922981</c:v>
                </c:pt>
                <c:pt idx="138">
                  <c:v>0.36401634332091903</c:v>
                </c:pt>
                <c:pt idx="139">
                  <c:v>0.35055285758991234</c:v>
                </c:pt>
                <c:pt idx="140">
                  <c:v>0.36392650352165901</c:v>
                </c:pt>
                <c:pt idx="141">
                  <c:v>0.32626448589501011</c:v>
                </c:pt>
                <c:pt idx="142">
                  <c:v>0.32070919095170181</c:v>
                </c:pt>
                <c:pt idx="143">
                  <c:v>0.36204500741458456</c:v>
                </c:pt>
                <c:pt idx="144">
                  <c:v>0.32514612045103575</c:v>
                </c:pt>
                <c:pt idx="145">
                  <c:v>0.33443848264027443</c:v>
                </c:pt>
                <c:pt idx="146">
                  <c:v>0.39141754538536894</c:v>
                </c:pt>
                <c:pt idx="147">
                  <c:v>0.32611913384525304</c:v>
                </c:pt>
                <c:pt idx="148">
                  <c:v>0.34971830351106531</c:v>
                </c:pt>
                <c:pt idx="149">
                  <c:v>0.32580660015349294</c:v>
                </c:pt>
                <c:pt idx="150">
                  <c:v>0.36402287017263346</c:v>
                </c:pt>
                <c:pt idx="151">
                  <c:v>0.35992083712466028</c:v>
                </c:pt>
                <c:pt idx="152">
                  <c:v>0.35048600348142672</c:v>
                </c:pt>
                <c:pt idx="153">
                  <c:v>0.29997284114720868</c:v>
                </c:pt>
                <c:pt idx="154">
                  <c:v>0.34859794892455481</c:v>
                </c:pt>
                <c:pt idx="155">
                  <c:v>0.32311451915885048</c:v>
                </c:pt>
                <c:pt idx="156">
                  <c:v>0.38522564852011004</c:v>
                </c:pt>
                <c:pt idx="157">
                  <c:v>0.45377957208480857</c:v>
                </c:pt>
                <c:pt idx="158">
                  <c:v>0.37013929415261831</c:v>
                </c:pt>
                <c:pt idx="159">
                  <c:v>0.38776985025503458</c:v>
                </c:pt>
                <c:pt idx="160">
                  <c:v>0.32730635731112401</c:v>
                </c:pt>
                <c:pt idx="161">
                  <c:v>0.35464231185754685</c:v>
                </c:pt>
                <c:pt idx="162">
                  <c:v>0.38680810575825797</c:v>
                </c:pt>
                <c:pt idx="163">
                  <c:v>0.33247904841521542</c:v>
                </c:pt>
                <c:pt idx="164">
                  <c:v>0.322627735670728</c:v>
                </c:pt>
                <c:pt idx="165">
                  <c:v>0.30327601938335713</c:v>
                </c:pt>
                <c:pt idx="166">
                  <c:v>0.30467862425994141</c:v>
                </c:pt>
                <c:pt idx="167">
                  <c:v>0.32185637071365547</c:v>
                </c:pt>
                <c:pt idx="168">
                  <c:v>0.35196201080044293</c:v>
                </c:pt>
                <c:pt idx="169">
                  <c:v>0.38529904057838277</c:v>
                </c:pt>
                <c:pt idx="170">
                  <c:v>0.39915109811316996</c:v>
                </c:pt>
                <c:pt idx="171">
                  <c:v>0.34049552859251614</c:v>
                </c:pt>
                <c:pt idx="172">
                  <c:v>0.33177251830410437</c:v>
                </c:pt>
                <c:pt idx="173">
                  <c:v>0.36444248675082203</c:v>
                </c:pt>
                <c:pt idx="174">
                  <c:v>0.302723826235341</c:v>
                </c:pt>
                <c:pt idx="175">
                  <c:v>0.36875161472311124</c:v>
                </c:pt>
                <c:pt idx="176">
                  <c:v>0.32836880393687895</c:v>
                </c:pt>
                <c:pt idx="177">
                  <c:v>0.33341661126718397</c:v>
                </c:pt>
                <c:pt idx="178">
                  <c:v>0.33155842339034147</c:v>
                </c:pt>
                <c:pt idx="179">
                  <c:v>0.35208425280613154</c:v>
                </c:pt>
                <c:pt idx="180">
                  <c:v>0.36357158288476188</c:v>
                </c:pt>
                <c:pt idx="181">
                  <c:v>0.33741827611409919</c:v>
                </c:pt>
                <c:pt idx="182">
                  <c:v>0.38779657948308088</c:v>
                </c:pt>
                <c:pt idx="183">
                  <c:v>0.38056750797656064</c:v>
                </c:pt>
                <c:pt idx="184">
                  <c:v>0.40251181762344507</c:v>
                </c:pt>
                <c:pt idx="185">
                  <c:v>0.39620817943784692</c:v>
                </c:pt>
                <c:pt idx="186">
                  <c:v>0.42258116773075116</c:v>
                </c:pt>
                <c:pt idx="187">
                  <c:v>0.3476114901467014</c:v>
                </c:pt>
                <c:pt idx="188">
                  <c:v>0.29957316564178188</c:v>
                </c:pt>
                <c:pt idx="189">
                  <c:v>0.42297363338065336</c:v>
                </c:pt>
                <c:pt idx="190">
                  <c:v>0.43473828564457018</c:v>
                </c:pt>
                <c:pt idx="191">
                  <c:v>0.35612743726896834</c:v>
                </c:pt>
                <c:pt idx="192">
                  <c:v>0.3047197934710118</c:v>
                </c:pt>
                <c:pt idx="193">
                  <c:v>0.31919525329648057</c:v>
                </c:pt>
                <c:pt idx="194">
                  <c:v>0.34166968423461364</c:v>
                </c:pt>
                <c:pt idx="195">
                  <c:v>0.30038434935145619</c:v>
                </c:pt>
                <c:pt idx="196">
                  <c:v>0.32526888273636489</c:v>
                </c:pt>
                <c:pt idx="197">
                  <c:v>0.36041356014352482</c:v>
                </c:pt>
                <c:pt idx="198">
                  <c:v>0.40387434657143628</c:v>
                </c:pt>
                <c:pt idx="199">
                  <c:v>0.31442823465099651</c:v>
                </c:pt>
                <c:pt idx="200">
                  <c:v>0.3435645718542798</c:v>
                </c:pt>
                <c:pt idx="201">
                  <c:v>0.3370660028044612</c:v>
                </c:pt>
                <c:pt idx="202">
                  <c:v>0.34831008394262092</c:v>
                </c:pt>
                <c:pt idx="203">
                  <c:v>0.38906308836729103</c:v>
                </c:pt>
                <c:pt idx="204">
                  <c:v>0.32148156283078</c:v>
                </c:pt>
                <c:pt idx="205">
                  <c:v>0.38628492989053387</c:v>
                </c:pt>
                <c:pt idx="206">
                  <c:v>0.38268412212686737</c:v>
                </c:pt>
                <c:pt idx="207">
                  <c:v>0.41495743385941963</c:v>
                </c:pt>
                <c:pt idx="208">
                  <c:v>0.38823084614734082</c:v>
                </c:pt>
                <c:pt idx="209">
                  <c:v>0.35054785901682162</c:v>
                </c:pt>
                <c:pt idx="210">
                  <c:v>0.37209895022651435</c:v>
                </c:pt>
                <c:pt idx="211">
                  <c:v>0.45561058623174688</c:v>
                </c:pt>
                <c:pt idx="212">
                  <c:v>0.35652988305931793</c:v>
                </c:pt>
                <c:pt idx="213">
                  <c:v>0.41288315682779347</c:v>
                </c:pt>
                <c:pt idx="214">
                  <c:v>0.36163423540463818</c:v>
                </c:pt>
                <c:pt idx="215">
                  <c:v>0.37932825214362764</c:v>
                </c:pt>
                <c:pt idx="216">
                  <c:v>0.341641637212595</c:v>
                </c:pt>
                <c:pt idx="217">
                  <c:v>0.44449845100011626</c:v>
                </c:pt>
                <c:pt idx="218">
                  <c:v>0.40619902745338227</c:v>
                </c:pt>
                <c:pt idx="219">
                  <c:v>0.44179017612084431</c:v>
                </c:pt>
                <c:pt idx="220">
                  <c:v>0.4052710054724758</c:v>
                </c:pt>
                <c:pt idx="221">
                  <c:v>0.37451647695173085</c:v>
                </c:pt>
                <c:pt idx="222">
                  <c:v>0.46967928828358818</c:v>
                </c:pt>
                <c:pt idx="223">
                  <c:v>0.32595032511973754</c:v>
                </c:pt>
                <c:pt idx="224">
                  <c:v>0.38735531844073628</c:v>
                </c:pt>
                <c:pt idx="225">
                  <c:v>0.36297456800122208</c:v>
                </c:pt>
                <c:pt idx="226">
                  <c:v>0.33057317018861943</c:v>
                </c:pt>
                <c:pt idx="227">
                  <c:v>0.29115548522505685</c:v>
                </c:pt>
                <c:pt idx="228">
                  <c:v>0.32322537702101867</c:v>
                </c:pt>
                <c:pt idx="229">
                  <c:v>0.34840362385150381</c:v>
                </c:pt>
                <c:pt idx="230">
                  <c:v>0.32806623850869182</c:v>
                </c:pt>
                <c:pt idx="231">
                  <c:v>0.37802396683766953</c:v>
                </c:pt>
                <c:pt idx="232">
                  <c:v>0.35577222753602933</c:v>
                </c:pt>
                <c:pt idx="233">
                  <c:v>0.39944570538669416</c:v>
                </c:pt>
                <c:pt idx="234">
                  <c:v>0.4058997499969903</c:v>
                </c:pt>
                <c:pt idx="235">
                  <c:v>0.36864942114944244</c:v>
                </c:pt>
                <c:pt idx="236">
                  <c:v>0.45784746837702167</c:v>
                </c:pt>
                <c:pt idx="237">
                  <c:v>0.40929719997090597</c:v>
                </c:pt>
                <c:pt idx="238">
                  <c:v>0.35578466673919495</c:v>
                </c:pt>
                <c:pt idx="239">
                  <c:v>0.32292620586037152</c:v>
                </c:pt>
              </c:numCache>
            </c:numRef>
          </c:val>
        </c:ser>
        <c:ser>
          <c:idx val="93"/>
          <c:order val="93"/>
          <c:tx>
            <c:strRef>
              <c:f>ratio_data_2!$A$95</c:f>
              <c:strCache>
                <c:ptCount val="1"/>
                <c:pt idx="0">
                  <c:v>930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ratio_data_2!$B$95:$IG$95</c:f>
              <c:numCache>
                <c:formatCode>General</c:formatCode>
                <c:ptCount val="240"/>
                <c:pt idx="0">
                  <c:v>0.273403795473877</c:v>
                </c:pt>
                <c:pt idx="1">
                  <c:v>0.23879689879551441</c:v>
                </c:pt>
                <c:pt idx="2">
                  <c:v>0.28179577488963498</c:v>
                </c:pt>
                <c:pt idx="3">
                  <c:v>0.26197263553028882</c:v>
                </c:pt>
                <c:pt idx="4">
                  <c:v>0.26332345830353793</c:v>
                </c:pt>
                <c:pt idx="5">
                  <c:v>0.24802609245515389</c:v>
                </c:pt>
                <c:pt idx="6">
                  <c:v>0.25857822028973332</c:v>
                </c:pt>
                <c:pt idx="7">
                  <c:v>0.21927834622166101</c:v>
                </c:pt>
                <c:pt idx="8">
                  <c:v>0.2831713081903196</c:v>
                </c:pt>
                <c:pt idx="9">
                  <c:v>0.30030820651206191</c:v>
                </c:pt>
                <c:pt idx="10">
                  <c:v>0.25138169609482336</c:v>
                </c:pt>
                <c:pt idx="11">
                  <c:v>0.29816152058432926</c:v>
                </c:pt>
                <c:pt idx="12">
                  <c:v>0.29835102467615554</c:v>
                </c:pt>
                <c:pt idx="13">
                  <c:v>0.31638166966479442</c:v>
                </c:pt>
                <c:pt idx="14">
                  <c:v>0.29685403592296139</c:v>
                </c:pt>
                <c:pt idx="15">
                  <c:v>0.24864760077279999</c:v>
                </c:pt>
                <c:pt idx="16">
                  <c:v>0.27039552824267782</c:v>
                </c:pt>
                <c:pt idx="17">
                  <c:v>0.26642189929203836</c:v>
                </c:pt>
                <c:pt idx="18">
                  <c:v>0.27886343694328486</c:v>
                </c:pt>
                <c:pt idx="19">
                  <c:v>0.27398244797553412</c:v>
                </c:pt>
                <c:pt idx="20">
                  <c:v>0.29065468058003158</c:v>
                </c:pt>
                <c:pt idx="21">
                  <c:v>0.24343685887924069</c:v>
                </c:pt>
                <c:pt idx="22">
                  <c:v>0.23097330636879676</c:v>
                </c:pt>
                <c:pt idx="23">
                  <c:v>0.25329078686489048</c:v>
                </c:pt>
                <c:pt idx="24">
                  <c:v>0.27232797123626923</c:v>
                </c:pt>
                <c:pt idx="25">
                  <c:v>0.2617100204446387</c:v>
                </c:pt>
                <c:pt idx="26">
                  <c:v>0.27667547784972557</c:v>
                </c:pt>
                <c:pt idx="27">
                  <c:v>0.3435488583170489</c:v>
                </c:pt>
                <c:pt idx="28">
                  <c:v>0.31316917686882245</c:v>
                </c:pt>
                <c:pt idx="29">
                  <c:v>0.27526313151563753</c:v>
                </c:pt>
                <c:pt idx="30">
                  <c:v>0.28953435172711789</c:v>
                </c:pt>
                <c:pt idx="31">
                  <c:v>0.26975313035881826</c:v>
                </c:pt>
                <c:pt idx="32">
                  <c:v>0.27292241345817631</c:v>
                </c:pt>
                <c:pt idx="33">
                  <c:v>0.27131402263571835</c:v>
                </c:pt>
                <c:pt idx="34">
                  <c:v>0.31938126210727641</c:v>
                </c:pt>
                <c:pt idx="35">
                  <c:v>0.29927130328990798</c:v>
                </c:pt>
                <c:pt idx="36">
                  <c:v>0.27976015631984336</c:v>
                </c:pt>
                <c:pt idx="37">
                  <c:v>0.31044502389180745</c:v>
                </c:pt>
                <c:pt idx="38">
                  <c:v>0.33259759702122782</c:v>
                </c:pt>
                <c:pt idx="39">
                  <c:v>0.34264424729658821</c:v>
                </c:pt>
                <c:pt idx="40">
                  <c:v>0.3701571770583949</c:v>
                </c:pt>
                <c:pt idx="41">
                  <c:v>0.32007293587870467</c:v>
                </c:pt>
                <c:pt idx="42">
                  <c:v>0.27102597386842087</c:v>
                </c:pt>
                <c:pt idx="43">
                  <c:v>0.27815902077525784</c:v>
                </c:pt>
                <c:pt idx="44">
                  <c:v>0.32240637222510043</c:v>
                </c:pt>
                <c:pt idx="45">
                  <c:v>0.25858380060476188</c:v>
                </c:pt>
                <c:pt idx="46">
                  <c:v>0.31230879191052946</c:v>
                </c:pt>
                <c:pt idx="47">
                  <c:v>0.30953886314377838</c:v>
                </c:pt>
                <c:pt idx="48">
                  <c:v>0.30600319842539059</c:v>
                </c:pt>
                <c:pt idx="49">
                  <c:v>0.34456107462538327</c:v>
                </c:pt>
                <c:pt idx="50">
                  <c:v>0.30479283068798352</c:v>
                </c:pt>
                <c:pt idx="51">
                  <c:v>0.30744258110540895</c:v>
                </c:pt>
                <c:pt idx="52">
                  <c:v>0.32684670717758968</c:v>
                </c:pt>
                <c:pt idx="53">
                  <c:v>0.34021565297676953</c:v>
                </c:pt>
                <c:pt idx="54">
                  <c:v>0.32649785166612916</c:v>
                </c:pt>
                <c:pt idx="55">
                  <c:v>0.35597669491525541</c:v>
                </c:pt>
                <c:pt idx="56">
                  <c:v>0.34732865138874347</c:v>
                </c:pt>
                <c:pt idx="57">
                  <c:v>0.32551957291677547</c:v>
                </c:pt>
                <c:pt idx="58">
                  <c:v>0.30445022894060153</c:v>
                </c:pt>
                <c:pt idx="59">
                  <c:v>0.28969250846213429</c:v>
                </c:pt>
                <c:pt idx="60">
                  <c:v>0.31995279503105695</c:v>
                </c:pt>
                <c:pt idx="61">
                  <c:v>0.32870256913994217</c:v>
                </c:pt>
                <c:pt idx="62">
                  <c:v>0.29340155378349708</c:v>
                </c:pt>
                <c:pt idx="63">
                  <c:v>0.34492510342859861</c:v>
                </c:pt>
                <c:pt idx="64">
                  <c:v>0.32640485701189087</c:v>
                </c:pt>
                <c:pt idx="65">
                  <c:v>0.30790975473113474</c:v>
                </c:pt>
                <c:pt idx="66">
                  <c:v>0.31257467201028488</c:v>
                </c:pt>
                <c:pt idx="67">
                  <c:v>0.33152164465528255</c:v>
                </c:pt>
                <c:pt idx="68">
                  <c:v>0.38946708089377535</c:v>
                </c:pt>
                <c:pt idx="69">
                  <c:v>0.36883031623025586</c:v>
                </c:pt>
                <c:pt idx="70">
                  <c:v>0.40181373057728081</c:v>
                </c:pt>
                <c:pt idx="71">
                  <c:v>0.36514576067235138</c:v>
                </c:pt>
                <c:pt idx="72">
                  <c:v>0.34435868797155395</c:v>
                </c:pt>
                <c:pt idx="73">
                  <c:v>0.35829156708774385</c:v>
                </c:pt>
                <c:pt idx="74">
                  <c:v>0.31597073179566743</c:v>
                </c:pt>
                <c:pt idx="75">
                  <c:v>0.315289882193588</c:v>
                </c:pt>
                <c:pt idx="76">
                  <c:v>0.3420012987937231</c:v>
                </c:pt>
                <c:pt idx="77">
                  <c:v>0.35726847700223824</c:v>
                </c:pt>
                <c:pt idx="78">
                  <c:v>0.35409513859992375</c:v>
                </c:pt>
                <c:pt idx="79">
                  <c:v>0.33545333468983884</c:v>
                </c:pt>
                <c:pt idx="80">
                  <c:v>0.36939562410329985</c:v>
                </c:pt>
                <c:pt idx="81">
                  <c:v>0.33786501715412848</c:v>
                </c:pt>
                <c:pt idx="82">
                  <c:v>0.33594270501197443</c:v>
                </c:pt>
                <c:pt idx="83">
                  <c:v>0.3431740290673313</c:v>
                </c:pt>
                <c:pt idx="84">
                  <c:v>0.28500274235568407</c:v>
                </c:pt>
                <c:pt idx="85">
                  <c:v>0.34292467602820387</c:v>
                </c:pt>
                <c:pt idx="86">
                  <c:v>0.35277308806853969</c:v>
                </c:pt>
                <c:pt idx="87">
                  <c:v>0.33786538692056212</c:v>
                </c:pt>
                <c:pt idx="88">
                  <c:v>0.28840298513559415</c:v>
                </c:pt>
                <c:pt idx="89">
                  <c:v>0.32536187193905497</c:v>
                </c:pt>
                <c:pt idx="90">
                  <c:v>0.30761336594394612</c:v>
                </c:pt>
                <c:pt idx="91">
                  <c:v>0.35295113058548466</c:v>
                </c:pt>
                <c:pt idx="92">
                  <c:v>0.33852963972098238</c:v>
                </c:pt>
                <c:pt idx="93">
                  <c:v>0.34723518488616179</c:v>
                </c:pt>
                <c:pt idx="94">
                  <c:v>0.33237765162832439</c:v>
                </c:pt>
                <c:pt idx="95">
                  <c:v>0.33546023863932928</c:v>
                </c:pt>
                <c:pt idx="96">
                  <c:v>0.3142528267291439</c:v>
                </c:pt>
                <c:pt idx="97">
                  <c:v>0.37472259799818386</c:v>
                </c:pt>
                <c:pt idx="98">
                  <c:v>0.27665488495115442</c:v>
                </c:pt>
                <c:pt idx="99">
                  <c:v>0.32616872374620404</c:v>
                </c:pt>
                <c:pt idx="100">
                  <c:v>0.28918835842963331</c:v>
                </c:pt>
                <c:pt idx="101">
                  <c:v>0.31325445714036082</c:v>
                </c:pt>
                <c:pt idx="102">
                  <c:v>0.30893925448688453</c:v>
                </c:pt>
                <c:pt idx="103">
                  <c:v>0.34656368498782653</c:v>
                </c:pt>
                <c:pt idx="104">
                  <c:v>0.3476924884340844</c:v>
                </c:pt>
                <c:pt idx="105">
                  <c:v>0.35013171801934534</c:v>
                </c:pt>
                <c:pt idx="106">
                  <c:v>0.32986947074590517</c:v>
                </c:pt>
                <c:pt idx="107">
                  <c:v>0.32139711078607008</c:v>
                </c:pt>
                <c:pt idx="108">
                  <c:v>0.32119109361669784</c:v>
                </c:pt>
                <c:pt idx="109">
                  <c:v>0.32870782295984385</c:v>
                </c:pt>
                <c:pt idx="110">
                  <c:v>0.33058864271849725</c:v>
                </c:pt>
                <c:pt idx="111">
                  <c:v>0.3484105143678406</c:v>
                </c:pt>
                <c:pt idx="112">
                  <c:v>0.31799363252061685</c:v>
                </c:pt>
                <c:pt idx="113">
                  <c:v>0.33960783025684904</c:v>
                </c:pt>
                <c:pt idx="114">
                  <c:v>0.35516439298114588</c:v>
                </c:pt>
                <c:pt idx="115">
                  <c:v>0.36026229981488811</c:v>
                </c:pt>
                <c:pt idx="116">
                  <c:v>0.38218254562392961</c:v>
                </c:pt>
                <c:pt idx="117">
                  <c:v>0.29251067132324543</c:v>
                </c:pt>
                <c:pt idx="118">
                  <c:v>0.31555846250041203</c:v>
                </c:pt>
                <c:pt idx="119">
                  <c:v>0.34150548072644932</c:v>
                </c:pt>
                <c:pt idx="120">
                  <c:v>0.33838493512306261</c:v>
                </c:pt>
                <c:pt idx="121">
                  <c:v>0.36181202334429496</c:v>
                </c:pt>
                <c:pt idx="122">
                  <c:v>0.35784490781070166</c:v>
                </c:pt>
                <c:pt idx="123">
                  <c:v>0.34455239417071482</c:v>
                </c:pt>
                <c:pt idx="124">
                  <c:v>0.34118459184284239</c:v>
                </c:pt>
                <c:pt idx="125">
                  <c:v>0.32953822431767343</c:v>
                </c:pt>
                <c:pt idx="126">
                  <c:v>0.38013980814207382</c:v>
                </c:pt>
                <c:pt idx="127">
                  <c:v>0.40920913986077806</c:v>
                </c:pt>
                <c:pt idx="128">
                  <c:v>0.42150569815154637</c:v>
                </c:pt>
                <c:pt idx="129">
                  <c:v>0.38020738663073111</c:v>
                </c:pt>
                <c:pt idx="130">
                  <c:v>0.37629751390123245</c:v>
                </c:pt>
                <c:pt idx="131">
                  <c:v>0.33149780449471022</c:v>
                </c:pt>
                <c:pt idx="132">
                  <c:v>0.33098129806894361</c:v>
                </c:pt>
                <c:pt idx="133">
                  <c:v>0.34184526393361603</c:v>
                </c:pt>
                <c:pt idx="134">
                  <c:v>0.33063859266101281</c:v>
                </c:pt>
                <c:pt idx="135">
                  <c:v>0.34176871603513204</c:v>
                </c:pt>
                <c:pt idx="136">
                  <c:v>0.42404323224054291</c:v>
                </c:pt>
                <c:pt idx="137">
                  <c:v>0.33129118370622834</c:v>
                </c:pt>
                <c:pt idx="138">
                  <c:v>0.34999286680324454</c:v>
                </c:pt>
                <c:pt idx="139">
                  <c:v>0.32112117877161916</c:v>
                </c:pt>
                <c:pt idx="140">
                  <c:v>0.39891261790354293</c:v>
                </c:pt>
                <c:pt idx="141">
                  <c:v>0.33667634980633732</c:v>
                </c:pt>
                <c:pt idx="142">
                  <c:v>0.37528082720065997</c:v>
                </c:pt>
                <c:pt idx="143">
                  <c:v>0.38462362971985503</c:v>
                </c:pt>
                <c:pt idx="144">
                  <c:v>0.36624495816578234</c:v>
                </c:pt>
                <c:pt idx="145">
                  <c:v>0.37068328630250541</c:v>
                </c:pt>
                <c:pt idx="146">
                  <c:v>0.35021316411989956</c:v>
                </c:pt>
                <c:pt idx="147">
                  <c:v>0.30428650362055515</c:v>
                </c:pt>
                <c:pt idx="148">
                  <c:v>0.33926606613868654</c:v>
                </c:pt>
                <c:pt idx="149">
                  <c:v>0.31662539118801786</c:v>
                </c:pt>
                <c:pt idx="150">
                  <c:v>0.28034375320984795</c:v>
                </c:pt>
                <c:pt idx="151">
                  <c:v>0.3166387137817363</c:v>
                </c:pt>
                <c:pt idx="152">
                  <c:v>0.39772218792766284</c:v>
                </c:pt>
                <c:pt idx="153">
                  <c:v>0.34210890116572218</c:v>
                </c:pt>
                <c:pt idx="154">
                  <c:v>0.31354664694860196</c:v>
                </c:pt>
                <c:pt idx="155">
                  <c:v>0.29994248070933238</c:v>
                </c:pt>
                <c:pt idx="156">
                  <c:v>0.33561487613778068</c:v>
                </c:pt>
                <c:pt idx="157">
                  <c:v>0.33845489641127241</c:v>
                </c:pt>
                <c:pt idx="158">
                  <c:v>0.35568198348176089</c:v>
                </c:pt>
                <c:pt idx="159">
                  <c:v>0.37411883739671886</c:v>
                </c:pt>
                <c:pt idx="160">
                  <c:v>0.30693331377382632</c:v>
                </c:pt>
                <c:pt idx="161">
                  <c:v>0.32437711478450243</c:v>
                </c:pt>
                <c:pt idx="162">
                  <c:v>0.36502816881956662</c:v>
                </c:pt>
                <c:pt idx="163">
                  <c:v>0.28300586596826138</c:v>
                </c:pt>
                <c:pt idx="164">
                  <c:v>0.27384417945564493</c:v>
                </c:pt>
                <c:pt idx="165">
                  <c:v>0.32606210758016207</c:v>
                </c:pt>
                <c:pt idx="166">
                  <c:v>0.3530700326490368</c:v>
                </c:pt>
                <c:pt idx="167">
                  <c:v>0.36528984644685158</c:v>
                </c:pt>
                <c:pt idx="168">
                  <c:v>0.38314680639190674</c:v>
                </c:pt>
                <c:pt idx="169">
                  <c:v>0.3708748572699011</c:v>
                </c:pt>
                <c:pt idx="170">
                  <c:v>0.33508206104769706</c:v>
                </c:pt>
                <c:pt idx="171">
                  <c:v>0.33637319481237365</c:v>
                </c:pt>
                <c:pt idx="172">
                  <c:v>0.33624856230511457</c:v>
                </c:pt>
                <c:pt idx="173">
                  <c:v>0.38338055382269492</c:v>
                </c:pt>
                <c:pt idx="174">
                  <c:v>0.29732166308182773</c:v>
                </c:pt>
                <c:pt idx="175">
                  <c:v>0.31722266780540526</c:v>
                </c:pt>
                <c:pt idx="176">
                  <c:v>0.36154510767777698</c:v>
                </c:pt>
                <c:pt idx="177">
                  <c:v>0.34873723686491526</c:v>
                </c:pt>
                <c:pt idx="178">
                  <c:v>0.32518357755590638</c:v>
                </c:pt>
                <c:pt idx="179">
                  <c:v>0.34241536208130302</c:v>
                </c:pt>
                <c:pt idx="180">
                  <c:v>0.37483971502962365</c:v>
                </c:pt>
                <c:pt idx="181">
                  <c:v>0.36797130630340091</c:v>
                </c:pt>
                <c:pt idx="182">
                  <c:v>0.33184585407222739</c:v>
                </c:pt>
                <c:pt idx="183">
                  <c:v>0.34340897766308937</c:v>
                </c:pt>
                <c:pt idx="184">
                  <c:v>0.35167793702343181</c:v>
                </c:pt>
                <c:pt idx="185">
                  <c:v>0.33481286405941618</c:v>
                </c:pt>
                <c:pt idx="186">
                  <c:v>0.31577284715247039</c:v>
                </c:pt>
                <c:pt idx="187">
                  <c:v>0.41059729082018825</c:v>
                </c:pt>
                <c:pt idx="188">
                  <c:v>0.36939664508118586</c:v>
                </c:pt>
                <c:pt idx="189">
                  <c:v>0.33550643105791367</c:v>
                </c:pt>
                <c:pt idx="190">
                  <c:v>0.34509938634249848</c:v>
                </c:pt>
                <c:pt idx="191">
                  <c:v>0.33677395539022975</c:v>
                </c:pt>
                <c:pt idx="192">
                  <c:v>0.27372232904126331</c:v>
                </c:pt>
                <c:pt idx="193">
                  <c:v>0.30813682585219232</c:v>
                </c:pt>
                <c:pt idx="194">
                  <c:v>0.30876122350224194</c:v>
                </c:pt>
                <c:pt idx="195">
                  <c:v>0.36898928393554425</c:v>
                </c:pt>
                <c:pt idx="196">
                  <c:v>0.29462849285027454</c:v>
                </c:pt>
                <c:pt idx="197">
                  <c:v>0.34956094420124462</c:v>
                </c:pt>
                <c:pt idx="198">
                  <c:v>0.40732249299009105</c:v>
                </c:pt>
                <c:pt idx="199">
                  <c:v>0.30092693431164058</c:v>
                </c:pt>
                <c:pt idx="200">
                  <c:v>0.37897683317881042</c:v>
                </c:pt>
                <c:pt idx="201">
                  <c:v>0.34351326538622184</c:v>
                </c:pt>
                <c:pt idx="202">
                  <c:v>0.3730285091718466</c:v>
                </c:pt>
                <c:pt idx="203">
                  <c:v>0.38078469326158843</c:v>
                </c:pt>
                <c:pt idx="204">
                  <c:v>0.36677079704689303</c:v>
                </c:pt>
                <c:pt idx="205">
                  <c:v>0.4024073914901784</c:v>
                </c:pt>
                <c:pt idx="206">
                  <c:v>0.47879813517998532</c:v>
                </c:pt>
                <c:pt idx="207">
                  <c:v>0.33437241006825891</c:v>
                </c:pt>
                <c:pt idx="208">
                  <c:v>0.37543909267648085</c:v>
                </c:pt>
                <c:pt idx="209">
                  <c:v>0.41593502096077534</c:v>
                </c:pt>
                <c:pt idx="210">
                  <c:v>0.35222078371253962</c:v>
                </c:pt>
                <c:pt idx="211">
                  <c:v>0.37014275438232297</c:v>
                </c:pt>
                <c:pt idx="212">
                  <c:v>0.39777973855129767</c:v>
                </c:pt>
                <c:pt idx="213">
                  <c:v>0.37167662085254238</c:v>
                </c:pt>
                <c:pt idx="214">
                  <c:v>0.3680617468818968</c:v>
                </c:pt>
                <c:pt idx="215">
                  <c:v>0.37939163259871878</c:v>
                </c:pt>
                <c:pt idx="216">
                  <c:v>0.34485162920358192</c:v>
                </c:pt>
                <c:pt idx="217">
                  <c:v>0.41239263374554957</c:v>
                </c:pt>
                <c:pt idx="218">
                  <c:v>0.41620072030274097</c:v>
                </c:pt>
                <c:pt idx="219">
                  <c:v>0.38461356335188512</c:v>
                </c:pt>
                <c:pt idx="220">
                  <c:v>0.46829009024093843</c:v>
                </c:pt>
                <c:pt idx="221">
                  <c:v>0.42111706097225765</c:v>
                </c:pt>
                <c:pt idx="222">
                  <c:v>0.3437210698651848</c:v>
                </c:pt>
                <c:pt idx="223">
                  <c:v>0.38220713268798578</c:v>
                </c:pt>
                <c:pt idx="224">
                  <c:v>0.26890363546608659</c:v>
                </c:pt>
                <c:pt idx="225">
                  <c:v>0.32491754852098581</c:v>
                </c:pt>
                <c:pt idx="226">
                  <c:v>0.36925471222445666</c:v>
                </c:pt>
                <c:pt idx="227">
                  <c:v>0.37887438037603177</c:v>
                </c:pt>
                <c:pt idx="228">
                  <c:v>0.32723747238759182</c:v>
                </c:pt>
                <c:pt idx="229">
                  <c:v>0.35466475537125286</c:v>
                </c:pt>
                <c:pt idx="230">
                  <c:v>0.34006145030253904</c:v>
                </c:pt>
                <c:pt idx="231">
                  <c:v>0.34250567941486992</c:v>
                </c:pt>
                <c:pt idx="232">
                  <c:v>0.29068154302549098</c:v>
                </c:pt>
                <c:pt idx="233">
                  <c:v>0.37490622342997276</c:v>
                </c:pt>
                <c:pt idx="234">
                  <c:v>0.32649429469457447</c:v>
                </c:pt>
                <c:pt idx="235">
                  <c:v>0.33404432628909403</c:v>
                </c:pt>
                <c:pt idx="236">
                  <c:v>0.37969024806405038</c:v>
                </c:pt>
                <c:pt idx="237">
                  <c:v>0.42202691308313167</c:v>
                </c:pt>
                <c:pt idx="238">
                  <c:v>0.39560567198728741</c:v>
                </c:pt>
                <c:pt idx="239">
                  <c:v>0.31051832414983604</c:v>
                </c:pt>
              </c:numCache>
            </c:numRef>
          </c:val>
        </c:ser>
        <c:ser>
          <c:idx val="94"/>
          <c:order val="94"/>
          <c:tx>
            <c:strRef>
              <c:f>ratio_data_2!$A$96</c:f>
              <c:strCache>
                <c:ptCount val="1"/>
                <c:pt idx="0">
                  <c:v>940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ratio_data_2!$B$96:$IG$96</c:f>
              <c:numCache>
                <c:formatCode>General</c:formatCode>
                <c:ptCount val="240"/>
                <c:pt idx="0">
                  <c:v>0.27792552255922132</c:v>
                </c:pt>
                <c:pt idx="1">
                  <c:v>0.2790984346018664</c:v>
                </c:pt>
                <c:pt idx="2">
                  <c:v>0.25563194150578161</c:v>
                </c:pt>
                <c:pt idx="3">
                  <c:v>0.24066887127971537</c:v>
                </c:pt>
                <c:pt idx="4">
                  <c:v>0.22856021139021843</c:v>
                </c:pt>
                <c:pt idx="5">
                  <c:v>0.23025594026712698</c:v>
                </c:pt>
                <c:pt idx="6">
                  <c:v>0.27177272182803358</c:v>
                </c:pt>
                <c:pt idx="7">
                  <c:v>0.26368576134819982</c:v>
                </c:pt>
                <c:pt idx="8">
                  <c:v>0.23204299219289445</c:v>
                </c:pt>
                <c:pt idx="9">
                  <c:v>0.24126167388270683</c:v>
                </c:pt>
                <c:pt idx="10">
                  <c:v>0.27652047624919562</c:v>
                </c:pt>
                <c:pt idx="11">
                  <c:v>0.31282263930336529</c:v>
                </c:pt>
                <c:pt idx="12">
                  <c:v>0.31843248853326245</c:v>
                </c:pt>
                <c:pt idx="13">
                  <c:v>0.34282052194965801</c:v>
                </c:pt>
                <c:pt idx="14">
                  <c:v>0.27234830783401476</c:v>
                </c:pt>
                <c:pt idx="15">
                  <c:v>0.22066199052626131</c:v>
                </c:pt>
                <c:pt idx="16">
                  <c:v>0.26367192930195632</c:v>
                </c:pt>
                <c:pt idx="17">
                  <c:v>0.30733708150558481</c:v>
                </c:pt>
                <c:pt idx="18">
                  <c:v>0.3133965199196071</c:v>
                </c:pt>
                <c:pt idx="19">
                  <c:v>0.28878005044929311</c:v>
                </c:pt>
                <c:pt idx="20">
                  <c:v>0.25255152788664881</c:v>
                </c:pt>
                <c:pt idx="21">
                  <c:v>0.26236245954692555</c:v>
                </c:pt>
                <c:pt idx="22">
                  <c:v>0.26465302172423977</c:v>
                </c:pt>
                <c:pt idx="23">
                  <c:v>0.28563599672069118</c:v>
                </c:pt>
                <c:pt idx="24">
                  <c:v>0.27741165825906988</c:v>
                </c:pt>
                <c:pt idx="25">
                  <c:v>0.32018722371500452</c:v>
                </c:pt>
                <c:pt idx="26">
                  <c:v>0.27902848336092351</c:v>
                </c:pt>
                <c:pt idx="27">
                  <c:v>0.31524762517798982</c:v>
                </c:pt>
                <c:pt idx="28">
                  <c:v>0.25274674208174824</c:v>
                </c:pt>
                <c:pt idx="29">
                  <c:v>0.23028052322747919</c:v>
                </c:pt>
                <c:pt idx="30">
                  <c:v>0.30415097927362716</c:v>
                </c:pt>
                <c:pt idx="31">
                  <c:v>0.31970825053549767</c:v>
                </c:pt>
                <c:pt idx="32">
                  <c:v>0.26842507249378622</c:v>
                </c:pt>
                <c:pt idx="33">
                  <c:v>0.31664923313463361</c:v>
                </c:pt>
                <c:pt idx="34">
                  <c:v>0.31567149450899251</c:v>
                </c:pt>
                <c:pt idx="35">
                  <c:v>0.30919682616264377</c:v>
                </c:pt>
                <c:pt idx="36">
                  <c:v>0.27280083860241838</c:v>
                </c:pt>
                <c:pt idx="37">
                  <c:v>0.29277659030014813</c:v>
                </c:pt>
                <c:pt idx="38">
                  <c:v>0.30836527306190198</c:v>
                </c:pt>
                <c:pt idx="39">
                  <c:v>0.3573875671149217</c:v>
                </c:pt>
                <c:pt idx="40">
                  <c:v>0.4060714196591223</c:v>
                </c:pt>
                <c:pt idx="41">
                  <c:v>0.37874448453193554</c:v>
                </c:pt>
                <c:pt idx="42">
                  <c:v>0.26297096880722998</c:v>
                </c:pt>
                <c:pt idx="43">
                  <c:v>0.26947771949721244</c:v>
                </c:pt>
                <c:pt idx="44">
                  <c:v>0.30587962136095859</c:v>
                </c:pt>
                <c:pt idx="45">
                  <c:v>0.32430932675662238</c:v>
                </c:pt>
                <c:pt idx="46">
                  <c:v>0.32388355312873335</c:v>
                </c:pt>
                <c:pt idx="47">
                  <c:v>0.34190392187746194</c:v>
                </c:pt>
                <c:pt idx="48">
                  <c:v>0.34834705754509671</c:v>
                </c:pt>
                <c:pt idx="49">
                  <c:v>0.34622462601839027</c:v>
                </c:pt>
                <c:pt idx="50">
                  <c:v>0.33512225005610585</c:v>
                </c:pt>
                <c:pt idx="51">
                  <c:v>0.35249164226076152</c:v>
                </c:pt>
                <c:pt idx="52">
                  <c:v>0.35985839466459213</c:v>
                </c:pt>
                <c:pt idx="53">
                  <c:v>0.34105614376165838</c:v>
                </c:pt>
                <c:pt idx="54">
                  <c:v>0.37428953654005531</c:v>
                </c:pt>
                <c:pt idx="55">
                  <c:v>0.35775701541659394</c:v>
                </c:pt>
                <c:pt idx="56">
                  <c:v>0.32889960534368973</c:v>
                </c:pt>
                <c:pt idx="57">
                  <c:v>0.32443907827471996</c:v>
                </c:pt>
                <c:pt idx="58">
                  <c:v>0.2991337585941572</c:v>
                </c:pt>
                <c:pt idx="59">
                  <c:v>0.33494079329411586</c:v>
                </c:pt>
                <c:pt idx="60">
                  <c:v>0.31981794644404443</c:v>
                </c:pt>
                <c:pt idx="61">
                  <c:v>0.29321544799378635</c:v>
                </c:pt>
                <c:pt idx="62">
                  <c:v>0.31967704419395238</c:v>
                </c:pt>
                <c:pt idx="63">
                  <c:v>0.30794158794327303</c:v>
                </c:pt>
                <c:pt idx="64">
                  <c:v>0.34400260876805139</c:v>
                </c:pt>
                <c:pt idx="65">
                  <c:v>0.36093875113976742</c:v>
                </c:pt>
                <c:pt idx="66">
                  <c:v>0.34125656973887958</c:v>
                </c:pt>
                <c:pt idx="67">
                  <c:v>0.38852745213394435</c:v>
                </c:pt>
                <c:pt idx="68">
                  <c:v>0.40010364870850029</c:v>
                </c:pt>
                <c:pt idx="69">
                  <c:v>0.44151595168274438</c:v>
                </c:pt>
                <c:pt idx="70">
                  <c:v>0.43999715228173425</c:v>
                </c:pt>
                <c:pt idx="71">
                  <c:v>0.34879963021558025</c:v>
                </c:pt>
                <c:pt idx="72">
                  <c:v>0.35249660756790491</c:v>
                </c:pt>
                <c:pt idx="73">
                  <c:v>0.30227353385764766</c:v>
                </c:pt>
                <c:pt idx="74">
                  <c:v>0.34849061902171047</c:v>
                </c:pt>
                <c:pt idx="75">
                  <c:v>0.33257225973471494</c:v>
                </c:pt>
                <c:pt idx="76">
                  <c:v>0.37765398221311208</c:v>
                </c:pt>
                <c:pt idx="77">
                  <c:v>0.35532761292411658</c:v>
                </c:pt>
                <c:pt idx="78">
                  <c:v>0.34225517477280931</c:v>
                </c:pt>
                <c:pt idx="79">
                  <c:v>0.3584565444033741</c:v>
                </c:pt>
                <c:pt idx="80">
                  <c:v>0.31468336087815146</c:v>
                </c:pt>
                <c:pt idx="81">
                  <c:v>0.34595777376895903</c:v>
                </c:pt>
                <c:pt idx="82">
                  <c:v>0.35133376213830747</c:v>
                </c:pt>
                <c:pt idx="83">
                  <c:v>0.31173464468228718</c:v>
                </c:pt>
                <c:pt idx="84">
                  <c:v>0.32206347671700114</c:v>
                </c:pt>
                <c:pt idx="85">
                  <c:v>0.30170195658000526</c:v>
                </c:pt>
                <c:pt idx="86">
                  <c:v>0.34615090231830331</c:v>
                </c:pt>
                <c:pt idx="87">
                  <c:v>0.34967746529610388</c:v>
                </c:pt>
                <c:pt idx="88">
                  <c:v>0.35485946283572817</c:v>
                </c:pt>
                <c:pt idx="89">
                  <c:v>0.32467446317134407</c:v>
                </c:pt>
                <c:pt idx="90">
                  <c:v>0.31230180901652582</c:v>
                </c:pt>
                <c:pt idx="91">
                  <c:v>0.32914892913529092</c:v>
                </c:pt>
                <c:pt idx="92">
                  <c:v>0.341096698356396</c:v>
                </c:pt>
                <c:pt idx="93">
                  <c:v>0.39471344764396832</c:v>
                </c:pt>
                <c:pt idx="94">
                  <c:v>0.3385320007153218</c:v>
                </c:pt>
                <c:pt idx="95">
                  <c:v>0.31296199833311988</c:v>
                </c:pt>
                <c:pt idx="96">
                  <c:v>0.34949658475120332</c:v>
                </c:pt>
                <c:pt idx="97">
                  <c:v>0.39097567700404134</c:v>
                </c:pt>
                <c:pt idx="98">
                  <c:v>0.3172398811968789</c:v>
                </c:pt>
                <c:pt idx="99">
                  <c:v>0.31616965726573432</c:v>
                </c:pt>
                <c:pt idx="100">
                  <c:v>0.2864830126572358</c:v>
                </c:pt>
                <c:pt idx="101">
                  <c:v>0.352465867593238</c:v>
                </c:pt>
                <c:pt idx="102">
                  <c:v>0.29273968208572776</c:v>
                </c:pt>
                <c:pt idx="103">
                  <c:v>0.34819877201588834</c:v>
                </c:pt>
                <c:pt idx="104">
                  <c:v>0.35041164351591042</c:v>
                </c:pt>
                <c:pt idx="105">
                  <c:v>0.34082131488338857</c:v>
                </c:pt>
                <c:pt idx="106">
                  <c:v>0.35396576747704844</c:v>
                </c:pt>
                <c:pt idx="107">
                  <c:v>0.31161516131024797</c:v>
                </c:pt>
                <c:pt idx="108">
                  <c:v>0.37651432885963065</c:v>
                </c:pt>
                <c:pt idx="109">
                  <c:v>0.34470833226869718</c:v>
                </c:pt>
                <c:pt idx="110">
                  <c:v>0.35955028750038148</c:v>
                </c:pt>
                <c:pt idx="111">
                  <c:v>0.33797435018518424</c:v>
                </c:pt>
                <c:pt idx="112">
                  <c:v>0.28957709121273206</c:v>
                </c:pt>
                <c:pt idx="113">
                  <c:v>0.34615558859505702</c:v>
                </c:pt>
                <c:pt idx="114">
                  <c:v>0.39026160393230691</c:v>
                </c:pt>
                <c:pt idx="115">
                  <c:v>0.39742930698696988</c:v>
                </c:pt>
                <c:pt idx="116">
                  <c:v>0.37714376287842782</c:v>
                </c:pt>
                <c:pt idx="117">
                  <c:v>0.33639498637780685</c:v>
                </c:pt>
                <c:pt idx="118">
                  <c:v>0.33392202246092212</c:v>
                </c:pt>
                <c:pt idx="119">
                  <c:v>0.34299707968293702</c:v>
                </c:pt>
                <c:pt idx="120">
                  <c:v>0.32487938660668825</c:v>
                </c:pt>
                <c:pt idx="121">
                  <c:v>0.36180166247825307</c:v>
                </c:pt>
                <c:pt idx="122">
                  <c:v>0.36300932744231712</c:v>
                </c:pt>
                <c:pt idx="123">
                  <c:v>0.35436854783207256</c:v>
                </c:pt>
                <c:pt idx="124">
                  <c:v>0.34413519758331473</c:v>
                </c:pt>
                <c:pt idx="125">
                  <c:v>0.35204427772938818</c:v>
                </c:pt>
                <c:pt idx="126">
                  <c:v>0.34187459872118486</c:v>
                </c:pt>
                <c:pt idx="127">
                  <c:v>0.34748153122901365</c:v>
                </c:pt>
                <c:pt idx="128">
                  <c:v>0.40045851031255714</c:v>
                </c:pt>
                <c:pt idx="129">
                  <c:v>0.43039784411341908</c:v>
                </c:pt>
                <c:pt idx="130">
                  <c:v>0.39219599726120186</c:v>
                </c:pt>
                <c:pt idx="131">
                  <c:v>0.35326663218465204</c:v>
                </c:pt>
                <c:pt idx="132">
                  <c:v>0.33523550936289398</c:v>
                </c:pt>
                <c:pt idx="133">
                  <c:v>0.33541961461886488</c:v>
                </c:pt>
                <c:pt idx="134">
                  <c:v>0.34749635028718184</c:v>
                </c:pt>
                <c:pt idx="135">
                  <c:v>0.36051222986356912</c:v>
                </c:pt>
                <c:pt idx="136">
                  <c:v>0.35976320230158509</c:v>
                </c:pt>
                <c:pt idx="137">
                  <c:v>0.39450426661805188</c:v>
                </c:pt>
                <c:pt idx="138">
                  <c:v>0.34194330881961432</c:v>
                </c:pt>
                <c:pt idx="139">
                  <c:v>0.3581844856896686</c:v>
                </c:pt>
                <c:pt idx="140">
                  <c:v>0.34018381650760232</c:v>
                </c:pt>
                <c:pt idx="141">
                  <c:v>0.29996432831980657</c:v>
                </c:pt>
                <c:pt idx="142">
                  <c:v>0.31158771217863063</c:v>
                </c:pt>
                <c:pt idx="143">
                  <c:v>0.28694111342249784</c:v>
                </c:pt>
                <c:pt idx="144">
                  <c:v>0.39025473596294863</c:v>
                </c:pt>
                <c:pt idx="145">
                  <c:v>0.37128077839555312</c:v>
                </c:pt>
                <c:pt idx="146">
                  <c:v>0.31811007966652532</c:v>
                </c:pt>
                <c:pt idx="147">
                  <c:v>0.29546890934946085</c:v>
                </c:pt>
                <c:pt idx="148">
                  <c:v>0.35403290077139371</c:v>
                </c:pt>
                <c:pt idx="149">
                  <c:v>0.32185061059590553</c:v>
                </c:pt>
                <c:pt idx="150">
                  <c:v>0.27948756131745078</c:v>
                </c:pt>
                <c:pt idx="151">
                  <c:v>0.30725307321525402</c:v>
                </c:pt>
                <c:pt idx="152">
                  <c:v>0.40294939855076478</c:v>
                </c:pt>
                <c:pt idx="153">
                  <c:v>0.32433024584095227</c:v>
                </c:pt>
                <c:pt idx="154">
                  <c:v>0.3022425057667833</c:v>
                </c:pt>
                <c:pt idx="155">
                  <c:v>0.33492030946571416</c:v>
                </c:pt>
                <c:pt idx="156">
                  <c:v>0.31981398241242798</c:v>
                </c:pt>
                <c:pt idx="157">
                  <c:v>0.32892084080532602</c:v>
                </c:pt>
                <c:pt idx="158">
                  <c:v>0.34833420584014141</c:v>
                </c:pt>
                <c:pt idx="159">
                  <c:v>0.32864970200601351</c:v>
                </c:pt>
                <c:pt idx="160">
                  <c:v>0.34278461792887988</c:v>
                </c:pt>
                <c:pt idx="161">
                  <c:v>0.32377542264174308</c:v>
                </c:pt>
                <c:pt idx="162">
                  <c:v>0.3339714585930198</c:v>
                </c:pt>
                <c:pt idx="163">
                  <c:v>0.2815582532833748</c:v>
                </c:pt>
                <c:pt idx="164">
                  <c:v>0.30394877065978976</c:v>
                </c:pt>
                <c:pt idx="165">
                  <c:v>0.34336814515526654</c:v>
                </c:pt>
                <c:pt idx="166">
                  <c:v>0.31305700063664782</c:v>
                </c:pt>
                <c:pt idx="167">
                  <c:v>0.35431949432458015</c:v>
                </c:pt>
                <c:pt idx="168">
                  <c:v>0.36814893094604867</c:v>
                </c:pt>
                <c:pt idx="169">
                  <c:v>0.35256070224671038</c:v>
                </c:pt>
                <c:pt idx="170">
                  <c:v>0.29973612704098362</c:v>
                </c:pt>
                <c:pt idx="171">
                  <c:v>0.35836477159047908</c:v>
                </c:pt>
                <c:pt idx="172">
                  <c:v>0.31392542819413138</c:v>
                </c:pt>
                <c:pt idx="173">
                  <c:v>0.28977624282010217</c:v>
                </c:pt>
                <c:pt idx="174">
                  <c:v>0.33340114297698331</c:v>
                </c:pt>
                <c:pt idx="175">
                  <c:v>0.3206493340980055</c:v>
                </c:pt>
                <c:pt idx="176">
                  <c:v>0.38584830846028267</c:v>
                </c:pt>
                <c:pt idx="177">
                  <c:v>0.30883932208410997</c:v>
                </c:pt>
                <c:pt idx="178">
                  <c:v>0.31343155644860526</c:v>
                </c:pt>
                <c:pt idx="179">
                  <c:v>0.3101026101679295</c:v>
                </c:pt>
                <c:pt idx="180">
                  <c:v>0.37652682966354151</c:v>
                </c:pt>
                <c:pt idx="181">
                  <c:v>0.40848471695869915</c:v>
                </c:pt>
                <c:pt idx="182">
                  <c:v>0.34438289064810085</c:v>
                </c:pt>
                <c:pt idx="183">
                  <c:v>0.40319317465015753</c:v>
                </c:pt>
                <c:pt idx="184">
                  <c:v>0.35441924293999111</c:v>
                </c:pt>
                <c:pt idx="185">
                  <c:v>0.33306126866809088</c:v>
                </c:pt>
                <c:pt idx="186">
                  <c:v>0.33892760492648855</c:v>
                </c:pt>
                <c:pt idx="187">
                  <c:v>0.31162584824086537</c:v>
                </c:pt>
                <c:pt idx="188">
                  <c:v>0.32600196855385144</c:v>
                </c:pt>
                <c:pt idx="189">
                  <c:v>0.30602298913018966</c:v>
                </c:pt>
                <c:pt idx="190">
                  <c:v>0.37092006220553653</c:v>
                </c:pt>
                <c:pt idx="191">
                  <c:v>0.38135626343560791</c:v>
                </c:pt>
                <c:pt idx="192">
                  <c:v>0.3342973653335769</c:v>
                </c:pt>
                <c:pt idx="193">
                  <c:v>0.33985497394580966</c:v>
                </c:pt>
                <c:pt idx="194">
                  <c:v>0.33329057000489404</c:v>
                </c:pt>
                <c:pt idx="195">
                  <c:v>0.30557378659415985</c:v>
                </c:pt>
                <c:pt idx="196">
                  <c:v>0.34729395887183473</c:v>
                </c:pt>
                <c:pt idx="197">
                  <c:v>0.40255284401435448</c:v>
                </c:pt>
                <c:pt idx="198">
                  <c:v>0.31881305127415738</c:v>
                </c:pt>
                <c:pt idx="199">
                  <c:v>0.40485212585258989</c:v>
                </c:pt>
                <c:pt idx="200">
                  <c:v>0.39057079500360004</c:v>
                </c:pt>
                <c:pt idx="201">
                  <c:v>0.30907660081704563</c:v>
                </c:pt>
                <c:pt idx="202">
                  <c:v>0.38515573921853397</c:v>
                </c:pt>
                <c:pt idx="203">
                  <c:v>0.33975948987491073</c:v>
                </c:pt>
                <c:pt idx="204">
                  <c:v>0.42224610398780366</c:v>
                </c:pt>
                <c:pt idx="205">
                  <c:v>0.47238465780710875</c:v>
                </c:pt>
                <c:pt idx="206">
                  <c:v>0.43935586509313695</c:v>
                </c:pt>
                <c:pt idx="207">
                  <c:v>0.41309289557496442</c:v>
                </c:pt>
                <c:pt idx="208">
                  <c:v>0.3404018397482455</c:v>
                </c:pt>
                <c:pt idx="209">
                  <c:v>0.41672468220378062</c:v>
                </c:pt>
                <c:pt idx="210">
                  <c:v>0.41653171657793026</c:v>
                </c:pt>
                <c:pt idx="211">
                  <c:v>0.315891580289342</c:v>
                </c:pt>
                <c:pt idx="212">
                  <c:v>0.35190127053785697</c:v>
                </c:pt>
                <c:pt idx="213">
                  <c:v>0.46514029353839775</c:v>
                </c:pt>
                <c:pt idx="214">
                  <c:v>0.32279259823952078</c:v>
                </c:pt>
                <c:pt idx="215">
                  <c:v>0.32795493975570245</c:v>
                </c:pt>
                <c:pt idx="216">
                  <c:v>0.41089348110941337</c:v>
                </c:pt>
                <c:pt idx="217">
                  <c:v>0.39660248142171806</c:v>
                </c:pt>
                <c:pt idx="218">
                  <c:v>0.47510317523740198</c:v>
                </c:pt>
                <c:pt idx="219">
                  <c:v>0.4173907182354174</c:v>
                </c:pt>
                <c:pt idx="220">
                  <c:v>0.42282725639481411</c:v>
                </c:pt>
                <c:pt idx="221">
                  <c:v>0.38827037038558138</c:v>
                </c:pt>
                <c:pt idx="222">
                  <c:v>0.39626482366179377</c:v>
                </c:pt>
                <c:pt idx="223">
                  <c:v>0.33686457896604133</c:v>
                </c:pt>
                <c:pt idx="224">
                  <c:v>0.368768256260462</c:v>
                </c:pt>
                <c:pt idx="225">
                  <c:v>0.37385859943398492</c:v>
                </c:pt>
                <c:pt idx="226">
                  <c:v>0.38532672433343168</c:v>
                </c:pt>
                <c:pt idx="227">
                  <c:v>0.39002670828036018</c:v>
                </c:pt>
                <c:pt idx="228">
                  <c:v>0.36176914117414338</c:v>
                </c:pt>
                <c:pt idx="229">
                  <c:v>0.33240632466053088</c:v>
                </c:pt>
                <c:pt idx="230">
                  <c:v>0.41247442778406329</c:v>
                </c:pt>
                <c:pt idx="231">
                  <c:v>0.38202632626642324</c:v>
                </c:pt>
                <c:pt idx="232">
                  <c:v>0.29912234908591012</c:v>
                </c:pt>
                <c:pt idx="233">
                  <c:v>0.30259518263583091</c:v>
                </c:pt>
                <c:pt idx="234">
                  <c:v>0.36217281385008854</c:v>
                </c:pt>
                <c:pt idx="235">
                  <c:v>0.3918673518388715</c:v>
                </c:pt>
                <c:pt idx="236">
                  <c:v>0.35863255956798812</c:v>
                </c:pt>
                <c:pt idx="237">
                  <c:v>0.400277234714494</c:v>
                </c:pt>
                <c:pt idx="238">
                  <c:v>0.3419695065019065</c:v>
                </c:pt>
                <c:pt idx="239">
                  <c:v>0.30978055084536488</c:v>
                </c:pt>
              </c:numCache>
            </c:numRef>
          </c:val>
        </c:ser>
        <c:ser>
          <c:idx val="95"/>
          <c:order val="95"/>
          <c:tx>
            <c:strRef>
              <c:f>ratio_data_2!$A$97</c:f>
              <c:strCache>
                <c:ptCount val="1"/>
                <c:pt idx="0">
                  <c:v>950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ratio_data_2!$B$97:$IG$97</c:f>
              <c:numCache>
                <c:formatCode>General</c:formatCode>
                <c:ptCount val="240"/>
                <c:pt idx="0">
                  <c:v>0.22916816039301588</c:v>
                </c:pt>
                <c:pt idx="1">
                  <c:v>0.26849218030013339</c:v>
                </c:pt>
                <c:pt idx="2">
                  <c:v>0.27090395860842376</c:v>
                </c:pt>
                <c:pt idx="3">
                  <c:v>0.25444978787501932</c:v>
                </c:pt>
                <c:pt idx="4">
                  <c:v>0.24024292632168728</c:v>
                </c:pt>
                <c:pt idx="5">
                  <c:v>0.2320237131369132</c:v>
                </c:pt>
                <c:pt idx="6">
                  <c:v>0.24810957588049695</c:v>
                </c:pt>
                <c:pt idx="7">
                  <c:v>0.27743168769192184</c:v>
                </c:pt>
                <c:pt idx="8">
                  <c:v>0.28481353223228612</c:v>
                </c:pt>
                <c:pt idx="9">
                  <c:v>0.22468475175654917</c:v>
                </c:pt>
                <c:pt idx="10">
                  <c:v>0.26318433841250605</c:v>
                </c:pt>
                <c:pt idx="11">
                  <c:v>0.32749727885251106</c:v>
                </c:pt>
                <c:pt idx="12">
                  <c:v>0.33604717468452938</c:v>
                </c:pt>
                <c:pt idx="13">
                  <c:v>0.25817284769584847</c:v>
                </c:pt>
                <c:pt idx="14">
                  <c:v>0.31227388860500782</c:v>
                </c:pt>
                <c:pt idx="15">
                  <c:v>0.2708957458602258</c:v>
                </c:pt>
                <c:pt idx="16">
                  <c:v>0.24836616423601249</c:v>
                </c:pt>
                <c:pt idx="17">
                  <c:v>0.25807634987962924</c:v>
                </c:pt>
                <c:pt idx="18">
                  <c:v>0.29590672438211946</c:v>
                </c:pt>
                <c:pt idx="19">
                  <c:v>0.26565063002663203</c:v>
                </c:pt>
                <c:pt idx="20">
                  <c:v>0.29902598662510188</c:v>
                </c:pt>
                <c:pt idx="21">
                  <c:v>0.27519630366753484</c:v>
                </c:pt>
                <c:pt idx="22">
                  <c:v>0.27937033131484218</c:v>
                </c:pt>
                <c:pt idx="23">
                  <c:v>0.25580781146833259</c:v>
                </c:pt>
                <c:pt idx="24">
                  <c:v>0.30716245414166532</c:v>
                </c:pt>
                <c:pt idx="25">
                  <c:v>0.36079006405046032</c:v>
                </c:pt>
                <c:pt idx="26">
                  <c:v>0.2877857777663288</c:v>
                </c:pt>
                <c:pt idx="27">
                  <c:v>0.26603289785766565</c:v>
                </c:pt>
                <c:pt idx="28">
                  <c:v>0.24743936528020799</c:v>
                </c:pt>
                <c:pt idx="29">
                  <c:v>0.22798660042356519</c:v>
                </c:pt>
                <c:pt idx="30">
                  <c:v>0.29908675501861715</c:v>
                </c:pt>
                <c:pt idx="31">
                  <c:v>0.31280860860606285</c:v>
                </c:pt>
                <c:pt idx="32">
                  <c:v>0.30099747091552881</c:v>
                </c:pt>
                <c:pt idx="33">
                  <c:v>0.34776133531063647</c:v>
                </c:pt>
                <c:pt idx="34">
                  <c:v>0.36141895724820888</c:v>
                </c:pt>
                <c:pt idx="35">
                  <c:v>0.35449437845189746</c:v>
                </c:pt>
                <c:pt idx="36">
                  <c:v>0.33280127793919839</c:v>
                </c:pt>
                <c:pt idx="37">
                  <c:v>0.31347996096008468</c:v>
                </c:pt>
                <c:pt idx="38">
                  <c:v>0.36339896449071235</c:v>
                </c:pt>
                <c:pt idx="39">
                  <c:v>0.3601898227285224</c:v>
                </c:pt>
                <c:pt idx="40">
                  <c:v>0.35612329257307851</c:v>
                </c:pt>
                <c:pt idx="41">
                  <c:v>0.35342699448068338</c:v>
                </c:pt>
                <c:pt idx="42">
                  <c:v>0.33005223299079584</c:v>
                </c:pt>
                <c:pt idx="43">
                  <c:v>0.3023494508195283</c:v>
                </c:pt>
                <c:pt idx="44">
                  <c:v>0.27428230979691237</c:v>
                </c:pt>
                <c:pt idx="45">
                  <c:v>0.30877373298403032</c:v>
                </c:pt>
                <c:pt idx="46">
                  <c:v>0.34429571460883979</c:v>
                </c:pt>
                <c:pt idx="47">
                  <c:v>0.34855525803310561</c:v>
                </c:pt>
                <c:pt idx="48">
                  <c:v>0.35178137798557557</c:v>
                </c:pt>
                <c:pt idx="49">
                  <c:v>0.33403178831026653</c:v>
                </c:pt>
                <c:pt idx="50">
                  <c:v>0.2993578306881382</c:v>
                </c:pt>
                <c:pt idx="51">
                  <c:v>0.29890470252841289</c:v>
                </c:pt>
                <c:pt idx="52">
                  <c:v>0.36060888678000191</c:v>
                </c:pt>
                <c:pt idx="53">
                  <c:v>0.37948434082781268</c:v>
                </c:pt>
                <c:pt idx="54">
                  <c:v>0.38985419797917858</c:v>
                </c:pt>
                <c:pt idx="55">
                  <c:v>0.33677508505742154</c:v>
                </c:pt>
                <c:pt idx="56">
                  <c:v>0.32294136979441196</c:v>
                </c:pt>
                <c:pt idx="57">
                  <c:v>0.38916317836243425</c:v>
                </c:pt>
                <c:pt idx="58">
                  <c:v>0.33977415947627082</c:v>
                </c:pt>
                <c:pt idx="59">
                  <c:v>0.33225055932850872</c:v>
                </c:pt>
                <c:pt idx="60">
                  <c:v>0.34095748678507931</c:v>
                </c:pt>
                <c:pt idx="61">
                  <c:v>0.35622882479819445</c:v>
                </c:pt>
                <c:pt idx="62">
                  <c:v>0.35427920568811977</c:v>
                </c:pt>
                <c:pt idx="63">
                  <c:v>0.29011790428607731</c:v>
                </c:pt>
                <c:pt idx="64">
                  <c:v>0.37144603296901957</c:v>
                </c:pt>
                <c:pt idx="65">
                  <c:v>0.38765768161271341</c:v>
                </c:pt>
                <c:pt idx="66">
                  <c:v>0.37629076240565523</c:v>
                </c:pt>
                <c:pt idx="67">
                  <c:v>0.41337241535576486</c:v>
                </c:pt>
                <c:pt idx="68">
                  <c:v>0.34545524708873399</c:v>
                </c:pt>
                <c:pt idx="69">
                  <c:v>0.36348023690027492</c:v>
                </c:pt>
                <c:pt idx="70">
                  <c:v>0.42093222082523718</c:v>
                </c:pt>
                <c:pt idx="71">
                  <c:v>0.37325154849960912</c:v>
                </c:pt>
                <c:pt idx="72">
                  <c:v>0.35773068734724844</c:v>
                </c:pt>
                <c:pt idx="73">
                  <c:v>0.34462752607160912</c:v>
                </c:pt>
                <c:pt idx="74">
                  <c:v>0.3633773966363778</c:v>
                </c:pt>
                <c:pt idx="75">
                  <c:v>0.35978233194609688</c:v>
                </c:pt>
                <c:pt idx="76">
                  <c:v>0.34458109870654541</c:v>
                </c:pt>
                <c:pt idx="77">
                  <c:v>0.32076466270768111</c:v>
                </c:pt>
                <c:pt idx="78">
                  <c:v>0.31386218693639312</c:v>
                </c:pt>
                <c:pt idx="79">
                  <c:v>0.33169005468183826</c:v>
                </c:pt>
                <c:pt idx="80">
                  <c:v>0.36227255621413118</c:v>
                </c:pt>
                <c:pt idx="81">
                  <c:v>0.36535959197073947</c:v>
                </c:pt>
                <c:pt idx="82">
                  <c:v>0.35442483097403626</c:v>
                </c:pt>
                <c:pt idx="83">
                  <c:v>0.37503743228159964</c:v>
                </c:pt>
                <c:pt idx="84">
                  <c:v>0.32401784066717981</c:v>
                </c:pt>
                <c:pt idx="85">
                  <c:v>0.32666844133344497</c:v>
                </c:pt>
                <c:pt idx="86">
                  <c:v>0.36633637152777865</c:v>
                </c:pt>
                <c:pt idx="87">
                  <c:v>0.32937046899486727</c:v>
                </c:pt>
                <c:pt idx="88">
                  <c:v>0.32150355155168281</c:v>
                </c:pt>
                <c:pt idx="89">
                  <c:v>0.3296397140052813</c:v>
                </c:pt>
                <c:pt idx="90">
                  <c:v>0.31898632710573105</c:v>
                </c:pt>
                <c:pt idx="91">
                  <c:v>0.28494409323971004</c:v>
                </c:pt>
                <c:pt idx="92">
                  <c:v>0.30647408559003403</c:v>
                </c:pt>
                <c:pt idx="93">
                  <c:v>0.36213131329738257</c:v>
                </c:pt>
                <c:pt idx="94">
                  <c:v>0.36816554001330626</c:v>
                </c:pt>
                <c:pt idx="95">
                  <c:v>0.35553120318181641</c:v>
                </c:pt>
                <c:pt idx="96">
                  <c:v>0.34721798424510381</c:v>
                </c:pt>
                <c:pt idx="97">
                  <c:v>0.36030831711924677</c:v>
                </c:pt>
                <c:pt idx="98">
                  <c:v>0.35695454582146124</c:v>
                </c:pt>
                <c:pt idx="99">
                  <c:v>0.38491475257454655</c:v>
                </c:pt>
                <c:pt idx="100">
                  <c:v>0.31916692978214151</c:v>
                </c:pt>
                <c:pt idx="101">
                  <c:v>0.35954695722712082</c:v>
                </c:pt>
                <c:pt idx="102">
                  <c:v>0.38653961609659276</c:v>
                </c:pt>
                <c:pt idx="103">
                  <c:v>0.31835677366041898</c:v>
                </c:pt>
                <c:pt idx="104">
                  <c:v>0.30473628792197138</c:v>
                </c:pt>
                <c:pt idx="105">
                  <c:v>0.31714041919921143</c:v>
                </c:pt>
                <c:pt idx="106">
                  <c:v>0.33871589969688692</c:v>
                </c:pt>
                <c:pt idx="107">
                  <c:v>0.2919161676646721</c:v>
                </c:pt>
                <c:pt idx="108">
                  <c:v>0.38050199072363838</c:v>
                </c:pt>
                <c:pt idx="109">
                  <c:v>0.36506434550487837</c:v>
                </c:pt>
                <c:pt idx="110">
                  <c:v>0.38938587923396395</c:v>
                </c:pt>
                <c:pt idx="111">
                  <c:v>0.3158199224715143</c:v>
                </c:pt>
                <c:pt idx="112">
                  <c:v>0.34778503368540781</c:v>
                </c:pt>
                <c:pt idx="113">
                  <c:v>0.35908936459395241</c:v>
                </c:pt>
                <c:pt idx="114">
                  <c:v>0.38834828719906822</c:v>
                </c:pt>
                <c:pt idx="115">
                  <c:v>0.37356387204683306</c:v>
                </c:pt>
                <c:pt idx="116">
                  <c:v>0.38387807051037376</c:v>
                </c:pt>
                <c:pt idx="117">
                  <c:v>0.38538006284255433</c:v>
                </c:pt>
                <c:pt idx="118">
                  <c:v>0.31302849366472041</c:v>
                </c:pt>
                <c:pt idx="119">
                  <c:v>0.32908106583715163</c:v>
                </c:pt>
                <c:pt idx="120">
                  <c:v>0.33504978240101901</c:v>
                </c:pt>
                <c:pt idx="121">
                  <c:v>0.34504638683468736</c:v>
                </c:pt>
                <c:pt idx="122">
                  <c:v>0.3340731127161608</c:v>
                </c:pt>
                <c:pt idx="123">
                  <c:v>0.35200687171058448</c:v>
                </c:pt>
                <c:pt idx="124">
                  <c:v>0.33066422315511385</c:v>
                </c:pt>
                <c:pt idx="125">
                  <c:v>0.34635289026657362</c:v>
                </c:pt>
                <c:pt idx="126">
                  <c:v>0.33496191170067491</c:v>
                </c:pt>
                <c:pt idx="127">
                  <c:v>0.37535464267127788</c:v>
                </c:pt>
                <c:pt idx="128">
                  <c:v>0.37610690493605148</c:v>
                </c:pt>
                <c:pt idx="129">
                  <c:v>0.38665017868461765</c:v>
                </c:pt>
                <c:pt idx="130">
                  <c:v>0.41602993793647863</c:v>
                </c:pt>
                <c:pt idx="131">
                  <c:v>0.39541816612659048</c:v>
                </c:pt>
                <c:pt idx="132">
                  <c:v>0.35767455539901516</c:v>
                </c:pt>
                <c:pt idx="133">
                  <c:v>0.39596157538934368</c:v>
                </c:pt>
                <c:pt idx="134">
                  <c:v>0.34533167788130192</c:v>
                </c:pt>
                <c:pt idx="135">
                  <c:v>0.34274684500533226</c:v>
                </c:pt>
                <c:pt idx="136">
                  <c:v>0.36095775646634293</c:v>
                </c:pt>
                <c:pt idx="137">
                  <c:v>0.34136746635459403</c:v>
                </c:pt>
                <c:pt idx="138">
                  <c:v>0.35486274744333485</c:v>
                </c:pt>
                <c:pt idx="139">
                  <c:v>0.3643671524630987</c:v>
                </c:pt>
                <c:pt idx="140">
                  <c:v>0.32098351215728765</c:v>
                </c:pt>
                <c:pt idx="141">
                  <c:v>0.36920715724851416</c:v>
                </c:pt>
                <c:pt idx="142">
                  <c:v>0.33753009997604705</c:v>
                </c:pt>
                <c:pt idx="143">
                  <c:v>0.35192009345505654</c:v>
                </c:pt>
                <c:pt idx="144">
                  <c:v>0.39360370350172391</c:v>
                </c:pt>
                <c:pt idx="145">
                  <c:v>0.40218394650941081</c:v>
                </c:pt>
                <c:pt idx="146">
                  <c:v>0.37937489962223175</c:v>
                </c:pt>
                <c:pt idx="147">
                  <c:v>0.34755936827988154</c:v>
                </c:pt>
                <c:pt idx="148">
                  <c:v>0.38565668567807443</c:v>
                </c:pt>
                <c:pt idx="149">
                  <c:v>0.30033934714590382</c:v>
                </c:pt>
                <c:pt idx="150">
                  <c:v>0.30151824098146235</c:v>
                </c:pt>
                <c:pt idx="151">
                  <c:v>0.32404607701611332</c:v>
                </c:pt>
                <c:pt idx="152">
                  <c:v>0.3920054239874613</c:v>
                </c:pt>
                <c:pt idx="153">
                  <c:v>0.34851251803951938</c:v>
                </c:pt>
                <c:pt idx="154">
                  <c:v>0.33306089899157637</c:v>
                </c:pt>
                <c:pt idx="155">
                  <c:v>0.30722919539440996</c:v>
                </c:pt>
                <c:pt idx="156">
                  <c:v>0.32749622064840583</c:v>
                </c:pt>
                <c:pt idx="157">
                  <c:v>0.30938395226513737</c:v>
                </c:pt>
                <c:pt idx="158">
                  <c:v>0.34708428826075965</c:v>
                </c:pt>
                <c:pt idx="159">
                  <c:v>0.3899073203293355</c:v>
                </c:pt>
                <c:pt idx="160">
                  <c:v>0.34712281187739114</c:v>
                </c:pt>
                <c:pt idx="161">
                  <c:v>0.29277744785174648</c:v>
                </c:pt>
                <c:pt idx="162">
                  <c:v>0.43804579276024658</c:v>
                </c:pt>
                <c:pt idx="163">
                  <c:v>0.3281485066914353</c:v>
                </c:pt>
                <c:pt idx="164">
                  <c:v>0.30471499529050955</c:v>
                </c:pt>
                <c:pt idx="165">
                  <c:v>0.30477589067767574</c:v>
                </c:pt>
                <c:pt idx="166">
                  <c:v>0.38443944238557631</c:v>
                </c:pt>
                <c:pt idx="167">
                  <c:v>0.31540781819664143</c:v>
                </c:pt>
                <c:pt idx="168">
                  <c:v>0.38566176224674387</c:v>
                </c:pt>
                <c:pt idx="169">
                  <c:v>0.35698523190218107</c:v>
                </c:pt>
                <c:pt idx="170">
                  <c:v>0.29750470614948143</c:v>
                </c:pt>
                <c:pt idx="171">
                  <c:v>0.34255919711463123</c:v>
                </c:pt>
                <c:pt idx="172">
                  <c:v>0.35973611919613374</c:v>
                </c:pt>
                <c:pt idx="173">
                  <c:v>0.36980063504366589</c:v>
                </c:pt>
                <c:pt idx="174">
                  <c:v>0.36037959745552295</c:v>
                </c:pt>
                <c:pt idx="175">
                  <c:v>0.31478085853149235</c:v>
                </c:pt>
                <c:pt idx="176">
                  <c:v>0.28925343513584184</c:v>
                </c:pt>
                <c:pt idx="177">
                  <c:v>0.30339818508003485</c:v>
                </c:pt>
                <c:pt idx="178">
                  <c:v>0.32931006591326017</c:v>
                </c:pt>
                <c:pt idx="179">
                  <c:v>0.38762543861136062</c:v>
                </c:pt>
                <c:pt idx="180">
                  <c:v>0.33791834185523689</c:v>
                </c:pt>
                <c:pt idx="181">
                  <c:v>0.37667927999267808</c:v>
                </c:pt>
                <c:pt idx="182">
                  <c:v>0.37749750359132472</c:v>
                </c:pt>
                <c:pt idx="183">
                  <c:v>0.44287089790150547</c:v>
                </c:pt>
                <c:pt idx="184">
                  <c:v>0.42515928242168</c:v>
                </c:pt>
                <c:pt idx="185">
                  <c:v>0.35341860829625077</c:v>
                </c:pt>
                <c:pt idx="186">
                  <c:v>0.28935772420671985</c:v>
                </c:pt>
                <c:pt idx="187">
                  <c:v>0.36150462072482387</c:v>
                </c:pt>
                <c:pt idx="188">
                  <c:v>0.30839811573873832</c:v>
                </c:pt>
                <c:pt idx="189">
                  <c:v>0.32421032541273032</c:v>
                </c:pt>
                <c:pt idx="190">
                  <c:v>0.35043674131994296</c:v>
                </c:pt>
                <c:pt idx="191">
                  <c:v>0.34158627716993123</c:v>
                </c:pt>
                <c:pt idx="192">
                  <c:v>0.41295925501620984</c:v>
                </c:pt>
                <c:pt idx="193">
                  <c:v>0.35942082829297978</c:v>
                </c:pt>
                <c:pt idx="194">
                  <c:v>0.37019492249994101</c:v>
                </c:pt>
                <c:pt idx="195">
                  <c:v>0.36462781907313785</c:v>
                </c:pt>
                <c:pt idx="196">
                  <c:v>0.33611666672384427</c:v>
                </c:pt>
                <c:pt idx="197">
                  <c:v>0.32781994957450056</c:v>
                </c:pt>
                <c:pt idx="198">
                  <c:v>0.27555172980496001</c:v>
                </c:pt>
                <c:pt idx="199">
                  <c:v>0.38664047950990754</c:v>
                </c:pt>
                <c:pt idx="200">
                  <c:v>0.39494145276489184</c:v>
                </c:pt>
                <c:pt idx="201">
                  <c:v>0.40045660416416395</c:v>
                </c:pt>
                <c:pt idx="202">
                  <c:v>0.44828047170811131</c:v>
                </c:pt>
                <c:pt idx="203">
                  <c:v>0.29832930396965551</c:v>
                </c:pt>
                <c:pt idx="204">
                  <c:v>0.36984560132185773</c:v>
                </c:pt>
                <c:pt idx="205">
                  <c:v>0.39008279553326486</c:v>
                </c:pt>
                <c:pt idx="206">
                  <c:v>0.38874618234180736</c:v>
                </c:pt>
                <c:pt idx="207">
                  <c:v>0.36461183969267841</c:v>
                </c:pt>
                <c:pt idx="208">
                  <c:v>0.3908467451172935</c:v>
                </c:pt>
                <c:pt idx="209">
                  <c:v>0.36884873439425647</c:v>
                </c:pt>
                <c:pt idx="210">
                  <c:v>0.31718393059604338</c:v>
                </c:pt>
                <c:pt idx="211">
                  <c:v>0.33333124098459238</c:v>
                </c:pt>
                <c:pt idx="212">
                  <c:v>0.30656736394660627</c:v>
                </c:pt>
                <c:pt idx="213">
                  <c:v>0.32923327111359535</c:v>
                </c:pt>
                <c:pt idx="214">
                  <c:v>0.41878385889859776</c:v>
                </c:pt>
                <c:pt idx="215">
                  <c:v>0.41062619157067437</c:v>
                </c:pt>
                <c:pt idx="216">
                  <c:v>0.42029502076883729</c:v>
                </c:pt>
                <c:pt idx="217">
                  <c:v>0.37022026134811326</c:v>
                </c:pt>
                <c:pt idx="218">
                  <c:v>0.41630583653842407</c:v>
                </c:pt>
                <c:pt idx="219">
                  <c:v>0.41297927223884351</c:v>
                </c:pt>
                <c:pt idx="220">
                  <c:v>0.41490695406776135</c:v>
                </c:pt>
                <c:pt idx="221">
                  <c:v>0.50710298390508057</c:v>
                </c:pt>
                <c:pt idx="222">
                  <c:v>0.41289892180376464</c:v>
                </c:pt>
                <c:pt idx="223">
                  <c:v>0.44724855915395756</c:v>
                </c:pt>
                <c:pt idx="224">
                  <c:v>0.37717028022966959</c:v>
                </c:pt>
                <c:pt idx="225">
                  <c:v>0.3518466394960349</c:v>
                </c:pt>
                <c:pt idx="226">
                  <c:v>0.32153920447075107</c:v>
                </c:pt>
                <c:pt idx="227">
                  <c:v>0.32723381910226695</c:v>
                </c:pt>
                <c:pt idx="228">
                  <c:v>0.28069989755812003</c:v>
                </c:pt>
                <c:pt idx="229">
                  <c:v>0.41280543425521588</c:v>
                </c:pt>
                <c:pt idx="230">
                  <c:v>0.39960629921259938</c:v>
                </c:pt>
                <c:pt idx="231">
                  <c:v>0.36177505768738777</c:v>
                </c:pt>
                <c:pt idx="232">
                  <c:v>0.35012466746136345</c:v>
                </c:pt>
                <c:pt idx="233">
                  <c:v>0.29666332850046584</c:v>
                </c:pt>
                <c:pt idx="234">
                  <c:v>0.38804040735663287</c:v>
                </c:pt>
                <c:pt idx="235">
                  <c:v>0.43508734256524756</c:v>
                </c:pt>
                <c:pt idx="236">
                  <c:v>0.37314938668999731</c:v>
                </c:pt>
                <c:pt idx="237">
                  <c:v>0.38729567843704882</c:v>
                </c:pt>
                <c:pt idx="238">
                  <c:v>0.38839478028667329</c:v>
                </c:pt>
                <c:pt idx="239">
                  <c:v>0.34149093943626041</c:v>
                </c:pt>
              </c:numCache>
            </c:numRef>
          </c:val>
        </c:ser>
        <c:ser>
          <c:idx val="96"/>
          <c:order val="96"/>
          <c:tx>
            <c:strRef>
              <c:f>ratio_data_2!$A$98</c:f>
              <c:strCache>
                <c:ptCount val="1"/>
                <c:pt idx="0">
                  <c:v>960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ratio_data_2!$B$98:$IG$98</c:f>
              <c:numCache>
                <c:formatCode>General</c:formatCode>
                <c:ptCount val="240"/>
                <c:pt idx="0">
                  <c:v>0.26893864634021847</c:v>
                </c:pt>
                <c:pt idx="1">
                  <c:v>0.26970326944132561</c:v>
                </c:pt>
                <c:pt idx="2">
                  <c:v>0.29199099012219831</c:v>
                </c:pt>
                <c:pt idx="3">
                  <c:v>0.30373123775277266</c:v>
                </c:pt>
                <c:pt idx="4">
                  <c:v>0.30219626552603435</c:v>
                </c:pt>
                <c:pt idx="5">
                  <c:v>0.23074456952803721</c:v>
                </c:pt>
                <c:pt idx="6">
                  <c:v>0.27428266499894716</c:v>
                </c:pt>
                <c:pt idx="7">
                  <c:v>0.25029539401641171</c:v>
                </c:pt>
                <c:pt idx="8">
                  <c:v>0.27180463007487893</c:v>
                </c:pt>
                <c:pt idx="9">
                  <c:v>0.26827039948140347</c:v>
                </c:pt>
                <c:pt idx="10">
                  <c:v>0.25988913258619273</c:v>
                </c:pt>
                <c:pt idx="11">
                  <c:v>0.28944740433573041</c:v>
                </c:pt>
                <c:pt idx="12">
                  <c:v>0.29997769273131591</c:v>
                </c:pt>
                <c:pt idx="13">
                  <c:v>0.27078516984653528</c:v>
                </c:pt>
                <c:pt idx="14">
                  <c:v>0.25876642391087218</c:v>
                </c:pt>
                <c:pt idx="15">
                  <c:v>0.23268316195372737</c:v>
                </c:pt>
                <c:pt idx="16">
                  <c:v>0.30948158388466634</c:v>
                </c:pt>
                <c:pt idx="17">
                  <c:v>0.32298938728132087</c:v>
                </c:pt>
                <c:pt idx="18">
                  <c:v>0.28715103321860452</c:v>
                </c:pt>
                <c:pt idx="19">
                  <c:v>0.23730742387427006</c:v>
                </c:pt>
                <c:pt idx="20">
                  <c:v>0.28852510413400873</c:v>
                </c:pt>
                <c:pt idx="21">
                  <c:v>0.24654062209097041</c:v>
                </c:pt>
                <c:pt idx="22">
                  <c:v>0.30149679029498505</c:v>
                </c:pt>
                <c:pt idx="23">
                  <c:v>0.25886028964342273</c:v>
                </c:pt>
                <c:pt idx="24">
                  <c:v>0.23445981170842436</c:v>
                </c:pt>
                <c:pt idx="25">
                  <c:v>0.32120935211414692</c:v>
                </c:pt>
                <c:pt idx="26">
                  <c:v>0.30763336026811139</c:v>
                </c:pt>
                <c:pt idx="27">
                  <c:v>0.27561498600273998</c:v>
                </c:pt>
                <c:pt idx="28">
                  <c:v>0.28576336074660341</c:v>
                </c:pt>
                <c:pt idx="29">
                  <c:v>0.31555480558926907</c:v>
                </c:pt>
                <c:pt idx="30">
                  <c:v>0.32169413568417032</c:v>
                </c:pt>
                <c:pt idx="31">
                  <c:v>0.30953184702794351</c:v>
                </c:pt>
                <c:pt idx="32">
                  <c:v>0.29598443509576755</c:v>
                </c:pt>
                <c:pt idx="33">
                  <c:v>0.28962534042925331</c:v>
                </c:pt>
                <c:pt idx="34">
                  <c:v>0.36368969047603716</c:v>
                </c:pt>
                <c:pt idx="35">
                  <c:v>0.31387767927004484</c:v>
                </c:pt>
                <c:pt idx="36">
                  <c:v>0.31018727490996512</c:v>
                </c:pt>
                <c:pt idx="37">
                  <c:v>0.27560237223795775</c:v>
                </c:pt>
                <c:pt idx="38">
                  <c:v>0.29541321528642167</c:v>
                </c:pt>
                <c:pt idx="39">
                  <c:v>0.32706138313736127</c:v>
                </c:pt>
                <c:pt idx="40">
                  <c:v>0.28047711810715931</c:v>
                </c:pt>
                <c:pt idx="41">
                  <c:v>0.27240677724103535</c:v>
                </c:pt>
                <c:pt idx="42">
                  <c:v>0.31725367443721386</c:v>
                </c:pt>
                <c:pt idx="43">
                  <c:v>0.27520271691762088</c:v>
                </c:pt>
                <c:pt idx="44">
                  <c:v>0.31043995651249084</c:v>
                </c:pt>
                <c:pt idx="45">
                  <c:v>0.33441031031270269</c:v>
                </c:pt>
                <c:pt idx="46">
                  <c:v>0.35510706986938423</c:v>
                </c:pt>
                <c:pt idx="47">
                  <c:v>0.33581885282815904</c:v>
                </c:pt>
                <c:pt idx="48">
                  <c:v>0.31548663646927788</c:v>
                </c:pt>
                <c:pt idx="49">
                  <c:v>0.31987003428653532</c:v>
                </c:pt>
                <c:pt idx="50">
                  <c:v>0.36494911688849352</c:v>
                </c:pt>
                <c:pt idx="51">
                  <c:v>0.293862333015667</c:v>
                </c:pt>
                <c:pt idx="52">
                  <c:v>0.32976913797799834</c:v>
                </c:pt>
                <c:pt idx="53">
                  <c:v>0.38194236233256773</c:v>
                </c:pt>
                <c:pt idx="54">
                  <c:v>0.32333315308495186</c:v>
                </c:pt>
                <c:pt idx="55">
                  <c:v>0.30880830133321946</c:v>
                </c:pt>
                <c:pt idx="56">
                  <c:v>0.36032815135101143</c:v>
                </c:pt>
                <c:pt idx="57">
                  <c:v>0.37327129337539477</c:v>
                </c:pt>
                <c:pt idx="58">
                  <c:v>0.36549339079704674</c:v>
                </c:pt>
                <c:pt idx="59">
                  <c:v>0.34790493504190184</c:v>
                </c:pt>
                <c:pt idx="60">
                  <c:v>0.31211501346950282</c:v>
                </c:pt>
                <c:pt idx="61">
                  <c:v>0.32254832841133729</c:v>
                </c:pt>
                <c:pt idx="62">
                  <c:v>0.34779195755243064</c:v>
                </c:pt>
                <c:pt idx="63">
                  <c:v>0.36073797313797373</c:v>
                </c:pt>
                <c:pt idx="64">
                  <c:v>0.30966334010508578</c:v>
                </c:pt>
                <c:pt idx="65">
                  <c:v>0.32774263367146045</c:v>
                </c:pt>
                <c:pt idx="66">
                  <c:v>0.31802530633021936</c:v>
                </c:pt>
                <c:pt idx="67">
                  <c:v>0.38805780933062978</c:v>
                </c:pt>
                <c:pt idx="68">
                  <c:v>0.36663860055948228</c:v>
                </c:pt>
                <c:pt idx="69">
                  <c:v>0.39936577546180141</c:v>
                </c:pt>
                <c:pt idx="70">
                  <c:v>0.360215871701273</c:v>
                </c:pt>
                <c:pt idx="71">
                  <c:v>0.33001738744404696</c:v>
                </c:pt>
                <c:pt idx="72">
                  <c:v>0.34733511022768382</c:v>
                </c:pt>
                <c:pt idx="73">
                  <c:v>0.32233926756204961</c:v>
                </c:pt>
                <c:pt idx="74">
                  <c:v>0.36263649641805584</c:v>
                </c:pt>
                <c:pt idx="75">
                  <c:v>0.33719110727066187</c:v>
                </c:pt>
                <c:pt idx="76">
                  <c:v>0.31309348412776411</c:v>
                </c:pt>
                <c:pt idx="77">
                  <c:v>0.36100471736361955</c:v>
                </c:pt>
                <c:pt idx="78">
                  <c:v>0.3337197079462495</c:v>
                </c:pt>
                <c:pt idx="79">
                  <c:v>0.3582598332497014</c:v>
                </c:pt>
                <c:pt idx="80">
                  <c:v>0.33317759822193432</c:v>
                </c:pt>
                <c:pt idx="81">
                  <c:v>0.33195195745851286</c:v>
                </c:pt>
                <c:pt idx="82">
                  <c:v>0.33213222622591282</c:v>
                </c:pt>
                <c:pt idx="83">
                  <c:v>0.34800888157299786</c:v>
                </c:pt>
                <c:pt idx="84">
                  <c:v>0.36583109889866433</c:v>
                </c:pt>
                <c:pt idx="85">
                  <c:v>0.33267660739903643</c:v>
                </c:pt>
                <c:pt idx="86">
                  <c:v>0.32858082940677785</c:v>
                </c:pt>
                <c:pt idx="87">
                  <c:v>0.33401813029197458</c:v>
                </c:pt>
                <c:pt idx="88">
                  <c:v>0.32444319600499388</c:v>
                </c:pt>
                <c:pt idx="89">
                  <c:v>0.33155768734588026</c:v>
                </c:pt>
                <c:pt idx="90">
                  <c:v>0.32433875401853735</c:v>
                </c:pt>
                <c:pt idx="91">
                  <c:v>0.29761245212974674</c:v>
                </c:pt>
                <c:pt idx="92">
                  <c:v>0.30650878456880942</c:v>
                </c:pt>
                <c:pt idx="93">
                  <c:v>0.37214010640888584</c:v>
                </c:pt>
                <c:pt idx="94">
                  <c:v>0.36302437475984584</c:v>
                </c:pt>
                <c:pt idx="95">
                  <c:v>0.40702148382474979</c:v>
                </c:pt>
                <c:pt idx="96">
                  <c:v>0.33131610265656147</c:v>
                </c:pt>
                <c:pt idx="97">
                  <c:v>0.35428461744558531</c:v>
                </c:pt>
                <c:pt idx="98">
                  <c:v>0.35752609556831072</c:v>
                </c:pt>
                <c:pt idx="99">
                  <c:v>0.35879403131115462</c:v>
                </c:pt>
                <c:pt idx="100">
                  <c:v>0.31097466855773692</c:v>
                </c:pt>
                <c:pt idx="101">
                  <c:v>0.35560587204535182</c:v>
                </c:pt>
                <c:pt idx="102">
                  <c:v>0.36922735512130778</c:v>
                </c:pt>
                <c:pt idx="103">
                  <c:v>0.33995487578375433</c:v>
                </c:pt>
                <c:pt idx="104">
                  <c:v>0.33461876159060072</c:v>
                </c:pt>
                <c:pt idx="105">
                  <c:v>0.3222260560950363</c:v>
                </c:pt>
                <c:pt idx="106">
                  <c:v>0.34958573617733318</c:v>
                </c:pt>
                <c:pt idx="107">
                  <c:v>0.35433354931756006</c:v>
                </c:pt>
                <c:pt idx="108">
                  <c:v>0.35483743501722587</c:v>
                </c:pt>
                <c:pt idx="109">
                  <c:v>0.3644825838095952</c:v>
                </c:pt>
                <c:pt idx="110">
                  <c:v>0.36891018925902758</c:v>
                </c:pt>
                <c:pt idx="111">
                  <c:v>0.30944316470845673</c:v>
                </c:pt>
                <c:pt idx="112">
                  <c:v>0.35467467545384679</c:v>
                </c:pt>
                <c:pt idx="113">
                  <c:v>0.38562571271698282</c:v>
                </c:pt>
                <c:pt idx="114">
                  <c:v>0.37456128264545691</c:v>
                </c:pt>
                <c:pt idx="115">
                  <c:v>0.33849439808490311</c:v>
                </c:pt>
                <c:pt idx="116">
                  <c:v>0.34876926121258583</c:v>
                </c:pt>
                <c:pt idx="117">
                  <c:v>0.38069068157479846</c:v>
                </c:pt>
                <c:pt idx="118">
                  <c:v>0.34449512875380667</c:v>
                </c:pt>
                <c:pt idx="119">
                  <c:v>0.30083918392220188</c:v>
                </c:pt>
                <c:pt idx="120">
                  <c:v>0.34785749348319178</c:v>
                </c:pt>
                <c:pt idx="121">
                  <c:v>0.32193481700242677</c:v>
                </c:pt>
                <c:pt idx="122">
                  <c:v>0.32299661986479561</c:v>
                </c:pt>
                <c:pt idx="123">
                  <c:v>0.37592299648765459</c:v>
                </c:pt>
                <c:pt idx="124">
                  <c:v>0.36024974917586405</c:v>
                </c:pt>
                <c:pt idx="125">
                  <c:v>0.3332910289689085</c:v>
                </c:pt>
                <c:pt idx="126">
                  <c:v>0.35609635459602029</c:v>
                </c:pt>
                <c:pt idx="127">
                  <c:v>0.38658329388693596</c:v>
                </c:pt>
                <c:pt idx="128">
                  <c:v>0.40863156295114356</c:v>
                </c:pt>
                <c:pt idx="129">
                  <c:v>0.39154587409719888</c:v>
                </c:pt>
                <c:pt idx="130">
                  <c:v>0.35113794815771177</c:v>
                </c:pt>
                <c:pt idx="131">
                  <c:v>0.40773066205951281</c:v>
                </c:pt>
                <c:pt idx="132">
                  <c:v>0.32150213181432424</c:v>
                </c:pt>
                <c:pt idx="133">
                  <c:v>0.3671038757297545</c:v>
                </c:pt>
                <c:pt idx="134">
                  <c:v>0.38377673164526765</c:v>
                </c:pt>
                <c:pt idx="135">
                  <c:v>0.3547920960659558</c:v>
                </c:pt>
                <c:pt idx="136">
                  <c:v>0.33673158960165656</c:v>
                </c:pt>
                <c:pt idx="137">
                  <c:v>0.33220056260752368</c:v>
                </c:pt>
                <c:pt idx="138">
                  <c:v>0.30769291413962302</c:v>
                </c:pt>
                <c:pt idx="139">
                  <c:v>0.35642976317243141</c:v>
                </c:pt>
                <c:pt idx="140">
                  <c:v>0.32408707657121233</c:v>
                </c:pt>
                <c:pt idx="141">
                  <c:v>0.34992767100640715</c:v>
                </c:pt>
                <c:pt idx="142">
                  <c:v>0.38876448093929844</c:v>
                </c:pt>
                <c:pt idx="143">
                  <c:v>0.42258393550607087</c:v>
                </c:pt>
                <c:pt idx="144">
                  <c:v>0.3526933349520458</c:v>
                </c:pt>
                <c:pt idx="145">
                  <c:v>0.37421246143139558</c:v>
                </c:pt>
                <c:pt idx="146">
                  <c:v>0.34732823404910901</c:v>
                </c:pt>
                <c:pt idx="147">
                  <c:v>0.31231993275557296</c:v>
                </c:pt>
                <c:pt idx="148">
                  <c:v>0.34841102184941397</c:v>
                </c:pt>
                <c:pt idx="149">
                  <c:v>0.32957442960909106</c:v>
                </c:pt>
                <c:pt idx="150">
                  <c:v>0.29837287335390578</c:v>
                </c:pt>
                <c:pt idx="151">
                  <c:v>0.31851096521860739</c:v>
                </c:pt>
                <c:pt idx="152">
                  <c:v>0.37580040350265786</c:v>
                </c:pt>
                <c:pt idx="153">
                  <c:v>0.37724970097042348</c:v>
                </c:pt>
                <c:pt idx="154">
                  <c:v>0.31950985489689482</c:v>
                </c:pt>
                <c:pt idx="155">
                  <c:v>0.37580185335943878</c:v>
                </c:pt>
                <c:pt idx="156">
                  <c:v>0.34753950515625631</c:v>
                </c:pt>
                <c:pt idx="157">
                  <c:v>0.30475625080392216</c:v>
                </c:pt>
                <c:pt idx="158">
                  <c:v>0.36990282589693096</c:v>
                </c:pt>
                <c:pt idx="159">
                  <c:v>0.34989631651311093</c:v>
                </c:pt>
                <c:pt idx="160">
                  <c:v>0.35619910649218922</c:v>
                </c:pt>
                <c:pt idx="161">
                  <c:v>0.34626441266086316</c:v>
                </c:pt>
                <c:pt idx="162">
                  <c:v>0.38060832186426091</c:v>
                </c:pt>
                <c:pt idx="163">
                  <c:v>0.36250823887146938</c:v>
                </c:pt>
                <c:pt idx="164">
                  <c:v>0.35615968309171397</c:v>
                </c:pt>
                <c:pt idx="165">
                  <c:v>0.37597296488178988</c:v>
                </c:pt>
                <c:pt idx="166">
                  <c:v>0.43950261812043295</c:v>
                </c:pt>
                <c:pt idx="167">
                  <c:v>0.41315500735802652</c:v>
                </c:pt>
                <c:pt idx="168">
                  <c:v>0.37864017143147016</c:v>
                </c:pt>
                <c:pt idx="169">
                  <c:v>0.39271921786593295</c:v>
                </c:pt>
                <c:pt idx="170">
                  <c:v>0.37792870070553847</c:v>
                </c:pt>
                <c:pt idx="171">
                  <c:v>0.33614588471758938</c:v>
                </c:pt>
                <c:pt idx="172">
                  <c:v>0.34664441000865981</c:v>
                </c:pt>
                <c:pt idx="173">
                  <c:v>0.44918300225453328</c:v>
                </c:pt>
                <c:pt idx="174">
                  <c:v>0.40288450016884458</c:v>
                </c:pt>
                <c:pt idx="175">
                  <c:v>0.31475358939382497</c:v>
                </c:pt>
                <c:pt idx="176">
                  <c:v>0.39741360631219641</c:v>
                </c:pt>
                <c:pt idx="177">
                  <c:v>0.34540791011001232</c:v>
                </c:pt>
                <c:pt idx="178">
                  <c:v>0.29983048682538432</c:v>
                </c:pt>
                <c:pt idx="179">
                  <c:v>0.41651044707074553</c:v>
                </c:pt>
                <c:pt idx="180">
                  <c:v>0.35750796264441254</c:v>
                </c:pt>
                <c:pt idx="181">
                  <c:v>0.42215768143494242</c:v>
                </c:pt>
                <c:pt idx="182">
                  <c:v>0.38306473706935396</c:v>
                </c:pt>
                <c:pt idx="183">
                  <c:v>0.33732224214971457</c:v>
                </c:pt>
                <c:pt idx="184">
                  <c:v>0.42601341721524416</c:v>
                </c:pt>
                <c:pt idx="185">
                  <c:v>0.35038668098818565</c:v>
                </c:pt>
                <c:pt idx="186">
                  <c:v>0.36241392584670845</c:v>
                </c:pt>
                <c:pt idx="187">
                  <c:v>0.36077860106395743</c:v>
                </c:pt>
                <c:pt idx="188">
                  <c:v>0.37482560033784584</c:v>
                </c:pt>
                <c:pt idx="189">
                  <c:v>0.38540770810960262</c:v>
                </c:pt>
                <c:pt idx="190">
                  <c:v>0.37261496090314605</c:v>
                </c:pt>
                <c:pt idx="191">
                  <c:v>0.37655342778604084</c:v>
                </c:pt>
                <c:pt idx="192">
                  <c:v>0.34031986980097612</c:v>
                </c:pt>
                <c:pt idx="193">
                  <c:v>0.39628671755083261</c:v>
                </c:pt>
                <c:pt idx="194">
                  <c:v>0.32854342611928777</c:v>
                </c:pt>
                <c:pt idx="195">
                  <c:v>0.38980295733926351</c:v>
                </c:pt>
                <c:pt idx="196">
                  <c:v>0.36963082222959892</c:v>
                </c:pt>
                <c:pt idx="197">
                  <c:v>0.35024632081072354</c:v>
                </c:pt>
                <c:pt idx="198">
                  <c:v>0.34833336455508451</c:v>
                </c:pt>
                <c:pt idx="199">
                  <c:v>0.3410958121592878</c:v>
                </c:pt>
                <c:pt idx="200">
                  <c:v>0.40706741584368211</c:v>
                </c:pt>
                <c:pt idx="201">
                  <c:v>0.41051292791054567</c:v>
                </c:pt>
                <c:pt idx="202">
                  <c:v>0.37285425307100373</c:v>
                </c:pt>
                <c:pt idx="203">
                  <c:v>0.37046539813211532</c:v>
                </c:pt>
                <c:pt idx="204">
                  <c:v>0.38088276857963427</c:v>
                </c:pt>
                <c:pt idx="205">
                  <c:v>0.33583441527286417</c:v>
                </c:pt>
                <c:pt idx="206">
                  <c:v>0.36524403354117374</c:v>
                </c:pt>
                <c:pt idx="207">
                  <c:v>0.37769353386687832</c:v>
                </c:pt>
                <c:pt idx="208">
                  <c:v>0.39058854183783326</c:v>
                </c:pt>
                <c:pt idx="209">
                  <c:v>0.35185439717774386</c:v>
                </c:pt>
                <c:pt idx="210">
                  <c:v>0.35462067437949468</c:v>
                </c:pt>
                <c:pt idx="211">
                  <c:v>0.44165148502000284</c:v>
                </c:pt>
                <c:pt idx="212">
                  <c:v>0.39570804991506492</c:v>
                </c:pt>
                <c:pt idx="213">
                  <c:v>0.37285981707550664</c:v>
                </c:pt>
                <c:pt idx="214">
                  <c:v>0.38838999280022446</c:v>
                </c:pt>
                <c:pt idx="215">
                  <c:v>0.43555596267649138</c:v>
                </c:pt>
                <c:pt idx="216">
                  <c:v>0.36694024017622395</c:v>
                </c:pt>
                <c:pt idx="217">
                  <c:v>0.42051540973897011</c:v>
                </c:pt>
                <c:pt idx="218">
                  <c:v>0.40234728699454442</c:v>
                </c:pt>
                <c:pt idx="219">
                  <c:v>0.39555591803743706</c:v>
                </c:pt>
                <c:pt idx="220">
                  <c:v>0.40922074591660351</c:v>
                </c:pt>
                <c:pt idx="221">
                  <c:v>0.48895007812299945</c:v>
                </c:pt>
                <c:pt idx="222">
                  <c:v>0.43445447573360341</c:v>
                </c:pt>
                <c:pt idx="223">
                  <c:v>0.39535636484474185</c:v>
                </c:pt>
                <c:pt idx="224">
                  <c:v>0.39600166566372685</c:v>
                </c:pt>
                <c:pt idx="225">
                  <c:v>0.41428407675633772</c:v>
                </c:pt>
                <c:pt idx="226">
                  <c:v>0.35492636090696389</c:v>
                </c:pt>
                <c:pt idx="227">
                  <c:v>0.38571363276617349</c:v>
                </c:pt>
                <c:pt idx="228">
                  <c:v>0.38054400356823381</c:v>
                </c:pt>
                <c:pt idx="229">
                  <c:v>0.40459715821322323</c:v>
                </c:pt>
                <c:pt idx="230">
                  <c:v>0.36261575119972278</c:v>
                </c:pt>
                <c:pt idx="231">
                  <c:v>0.32030997659522736</c:v>
                </c:pt>
                <c:pt idx="232">
                  <c:v>0.34348943568809781</c:v>
                </c:pt>
                <c:pt idx="233">
                  <c:v>0.33572650161972978</c:v>
                </c:pt>
                <c:pt idx="234">
                  <c:v>0.39876604504722746</c:v>
                </c:pt>
                <c:pt idx="235">
                  <c:v>0.37132846066118252</c:v>
                </c:pt>
                <c:pt idx="236">
                  <c:v>0.34373800788984993</c:v>
                </c:pt>
                <c:pt idx="237">
                  <c:v>0.33945442275747612</c:v>
                </c:pt>
                <c:pt idx="238">
                  <c:v>0.350663128468642</c:v>
                </c:pt>
                <c:pt idx="239">
                  <c:v>0.37231458740214146</c:v>
                </c:pt>
              </c:numCache>
            </c:numRef>
          </c:val>
        </c:ser>
        <c:ser>
          <c:idx val="97"/>
          <c:order val="97"/>
          <c:tx>
            <c:strRef>
              <c:f>ratio_data_2!$A$99</c:f>
              <c:strCache>
                <c:ptCount val="1"/>
                <c:pt idx="0">
                  <c:v>970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ratio_data_2!$B$99:$IG$99</c:f>
              <c:numCache>
                <c:formatCode>General</c:formatCode>
                <c:ptCount val="240"/>
                <c:pt idx="0">
                  <c:v>0.27450728512884326</c:v>
                </c:pt>
                <c:pt idx="1">
                  <c:v>0.29961113515891657</c:v>
                </c:pt>
                <c:pt idx="2">
                  <c:v>0.28694249221669882</c:v>
                </c:pt>
                <c:pt idx="3">
                  <c:v>0.25496952081062535</c:v>
                </c:pt>
                <c:pt idx="4">
                  <c:v>0.31887487824782318</c:v>
                </c:pt>
                <c:pt idx="5">
                  <c:v>0.30025598989478286</c:v>
                </c:pt>
                <c:pt idx="6">
                  <c:v>0.28529684068254785</c:v>
                </c:pt>
                <c:pt idx="7">
                  <c:v>0.27305642247316619</c:v>
                </c:pt>
                <c:pt idx="8">
                  <c:v>0.26083945838737793</c:v>
                </c:pt>
                <c:pt idx="9">
                  <c:v>0.24401400141587387</c:v>
                </c:pt>
                <c:pt idx="10">
                  <c:v>0.25115396499146952</c:v>
                </c:pt>
                <c:pt idx="11">
                  <c:v>0.27695838618107188</c:v>
                </c:pt>
                <c:pt idx="12">
                  <c:v>0.31193663988916065</c:v>
                </c:pt>
                <c:pt idx="13">
                  <c:v>0.34877160866218715</c:v>
                </c:pt>
                <c:pt idx="14">
                  <c:v>0.29331059052426878</c:v>
                </c:pt>
                <c:pt idx="15">
                  <c:v>0.30051025824773736</c:v>
                </c:pt>
                <c:pt idx="16">
                  <c:v>0.25696054051517853</c:v>
                </c:pt>
                <c:pt idx="17">
                  <c:v>0.28722081957661688</c:v>
                </c:pt>
                <c:pt idx="18">
                  <c:v>0.30668520357497592</c:v>
                </c:pt>
                <c:pt idx="19">
                  <c:v>0.24380403646258175</c:v>
                </c:pt>
                <c:pt idx="20">
                  <c:v>0.20026903095843962</c:v>
                </c:pt>
                <c:pt idx="21">
                  <c:v>0.25897444116082191</c:v>
                </c:pt>
                <c:pt idx="22">
                  <c:v>0.27302646452771501</c:v>
                </c:pt>
                <c:pt idx="23">
                  <c:v>0.25322504814225633</c:v>
                </c:pt>
                <c:pt idx="24">
                  <c:v>0.31238970954356937</c:v>
                </c:pt>
                <c:pt idx="25">
                  <c:v>0.30991793213128188</c:v>
                </c:pt>
                <c:pt idx="26">
                  <c:v>0.3525592162651815</c:v>
                </c:pt>
                <c:pt idx="27">
                  <c:v>0.25440553751358674</c:v>
                </c:pt>
                <c:pt idx="28">
                  <c:v>0.27384312242501424</c:v>
                </c:pt>
                <c:pt idx="29">
                  <c:v>0.27752301790281397</c:v>
                </c:pt>
                <c:pt idx="30">
                  <c:v>0.35816109422492398</c:v>
                </c:pt>
                <c:pt idx="31">
                  <c:v>0.31613451839495488</c:v>
                </c:pt>
                <c:pt idx="32">
                  <c:v>0.33044646232829111</c:v>
                </c:pt>
                <c:pt idx="33">
                  <c:v>0.28812393412579235</c:v>
                </c:pt>
                <c:pt idx="34">
                  <c:v>0.27521076311536341</c:v>
                </c:pt>
                <c:pt idx="35">
                  <c:v>0.30822091273821522</c:v>
                </c:pt>
                <c:pt idx="36">
                  <c:v>0.29638975155279562</c:v>
                </c:pt>
                <c:pt idx="37">
                  <c:v>0.25482346248350835</c:v>
                </c:pt>
                <c:pt idx="38">
                  <c:v>0.26742626058991598</c:v>
                </c:pt>
                <c:pt idx="39">
                  <c:v>0.27503214508761836</c:v>
                </c:pt>
                <c:pt idx="40">
                  <c:v>0.30480727861716445</c:v>
                </c:pt>
                <c:pt idx="41">
                  <c:v>0.29767595911570088</c:v>
                </c:pt>
                <c:pt idx="42">
                  <c:v>0.3279277171847142</c:v>
                </c:pt>
                <c:pt idx="43">
                  <c:v>0.2857409220446368</c:v>
                </c:pt>
                <c:pt idx="44">
                  <c:v>0.32576769355267227</c:v>
                </c:pt>
                <c:pt idx="45">
                  <c:v>0.32899261136749591</c:v>
                </c:pt>
                <c:pt idx="46">
                  <c:v>0.35386575829531186</c:v>
                </c:pt>
                <c:pt idx="47">
                  <c:v>0.30743604593848628</c:v>
                </c:pt>
                <c:pt idx="48">
                  <c:v>0.32546729114263379</c:v>
                </c:pt>
                <c:pt idx="49">
                  <c:v>0.30540455853681181</c:v>
                </c:pt>
                <c:pt idx="50">
                  <c:v>0.33131692697827342</c:v>
                </c:pt>
                <c:pt idx="51">
                  <c:v>0.33403401414607031</c:v>
                </c:pt>
                <c:pt idx="52">
                  <c:v>0.30656707043031428</c:v>
                </c:pt>
                <c:pt idx="53">
                  <c:v>0.28252451087670188</c:v>
                </c:pt>
                <c:pt idx="54">
                  <c:v>0.31879661392054953</c:v>
                </c:pt>
                <c:pt idx="55">
                  <c:v>0.33787443312644733</c:v>
                </c:pt>
                <c:pt idx="56">
                  <c:v>0.33105583988004145</c:v>
                </c:pt>
                <c:pt idx="57">
                  <c:v>0.33153568187797755</c:v>
                </c:pt>
                <c:pt idx="58">
                  <c:v>0.30151724209477981</c:v>
                </c:pt>
                <c:pt idx="59">
                  <c:v>0.33902415936556801</c:v>
                </c:pt>
                <c:pt idx="60">
                  <c:v>0.32463898822867115</c:v>
                </c:pt>
                <c:pt idx="61">
                  <c:v>0.33809038105957179</c:v>
                </c:pt>
                <c:pt idx="62">
                  <c:v>0.34827083343773646</c:v>
                </c:pt>
                <c:pt idx="63">
                  <c:v>0.29704322627384738</c:v>
                </c:pt>
                <c:pt idx="64">
                  <c:v>0.27451156557132933</c:v>
                </c:pt>
                <c:pt idx="65">
                  <c:v>0.32355215322034625</c:v>
                </c:pt>
                <c:pt idx="66">
                  <c:v>0.33122638301088397</c:v>
                </c:pt>
                <c:pt idx="67">
                  <c:v>0.38749543862642227</c:v>
                </c:pt>
                <c:pt idx="68">
                  <c:v>0.38070196266519785</c:v>
                </c:pt>
                <c:pt idx="69">
                  <c:v>0.36378620895934566</c:v>
                </c:pt>
                <c:pt idx="70">
                  <c:v>0.35632127152120507</c:v>
                </c:pt>
                <c:pt idx="71">
                  <c:v>0.29894220930612858</c:v>
                </c:pt>
                <c:pt idx="72">
                  <c:v>0.33635118823265719</c:v>
                </c:pt>
                <c:pt idx="73">
                  <c:v>0.29759227827084422</c:v>
                </c:pt>
                <c:pt idx="74">
                  <c:v>0.30873875247826754</c:v>
                </c:pt>
                <c:pt idx="75">
                  <c:v>0.30944290539607838</c:v>
                </c:pt>
                <c:pt idx="76">
                  <c:v>0.32010556120364597</c:v>
                </c:pt>
                <c:pt idx="77">
                  <c:v>0.34907649227346105</c:v>
                </c:pt>
                <c:pt idx="78">
                  <c:v>0.36123704786123623</c:v>
                </c:pt>
                <c:pt idx="79">
                  <c:v>0.31171402391929137</c:v>
                </c:pt>
                <c:pt idx="80">
                  <c:v>0.34044757743282772</c:v>
                </c:pt>
                <c:pt idx="81">
                  <c:v>0.32759715897024488</c:v>
                </c:pt>
                <c:pt idx="82">
                  <c:v>0.32753131109053335</c:v>
                </c:pt>
                <c:pt idx="83">
                  <c:v>0.30659907825614535</c:v>
                </c:pt>
                <c:pt idx="84">
                  <c:v>0.35196384153925003</c:v>
                </c:pt>
                <c:pt idx="85">
                  <c:v>0.34107850525289357</c:v>
                </c:pt>
                <c:pt idx="86">
                  <c:v>0.34045046694744663</c:v>
                </c:pt>
                <c:pt idx="87">
                  <c:v>0.32065439402743351</c:v>
                </c:pt>
                <c:pt idx="88">
                  <c:v>0.32222567080922365</c:v>
                </c:pt>
                <c:pt idx="89">
                  <c:v>0.31239042249647636</c:v>
                </c:pt>
                <c:pt idx="90">
                  <c:v>0.33774932055829376</c:v>
                </c:pt>
                <c:pt idx="91">
                  <c:v>0.31917562198843791</c:v>
                </c:pt>
                <c:pt idx="92">
                  <c:v>0.3217379973854434</c:v>
                </c:pt>
                <c:pt idx="93">
                  <c:v>0.38532653000882894</c:v>
                </c:pt>
                <c:pt idx="94">
                  <c:v>0.38303632436011181</c:v>
                </c:pt>
                <c:pt idx="95">
                  <c:v>0.36582348030530287</c:v>
                </c:pt>
                <c:pt idx="96">
                  <c:v>0.35290649788002437</c:v>
                </c:pt>
                <c:pt idx="97">
                  <c:v>0.29244147929457737</c:v>
                </c:pt>
                <c:pt idx="98">
                  <c:v>0.31504500818330605</c:v>
                </c:pt>
                <c:pt idx="99">
                  <c:v>0.32033802288980723</c:v>
                </c:pt>
                <c:pt idx="100">
                  <c:v>0.29633653328660725</c:v>
                </c:pt>
                <c:pt idx="101">
                  <c:v>0.31873178130109481</c:v>
                </c:pt>
                <c:pt idx="102">
                  <c:v>0.35543050530778147</c:v>
                </c:pt>
                <c:pt idx="103">
                  <c:v>0.35633117365274614</c:v>
                </c:pt>
                <c:pt idx="104">
                  <c:v>0.3167484570098239</c:v>
                </c:pt>
                <c:pt idx="105">
                  <c:v>0.32394711668179255</c:v>
                </c:pt>
                <c:pt idx="106">
                  <c:v>0.33437829362832716</c:v>
                </c:pt>
                <c:pt idx="107">
                  <c:v>0.33542040859663308</c:v>
                </c:pt>
                <c:pt idx="108">
                  <c:v>0.33972102685858435</c:v>
                </c:pt>
                <c:pt idx="109">
                  <c:v>0.32061643664885864</c:v>
                </c:pt>
                <c:pt idx="110">
                  <c:v>0.35515889026268493</c:v>
                </c:pt>
                <c:pt idx="111">
                  <c:v>0.30144204506657557</c:v>
                </c:pt>
                <c:pt idx="112">
                  <c:v>0.31017814533854543</c:v>
                </c:pt>
                <c:pt idx="113">
                  <c:v>0.38236842105263263</c:v>
                </c:pt>
                <c:pt idx="114">
                  <c:v>0.35449117997986396</c:v>
                </c:pt>
                <c:pt idx="115">
                  <c:v>0.37953192231121385</c:v>
                </c:pt>
                <c:pt idx="116">
                  <c:v>0.32011411049564847</c:v>
                </c:pt>
                <c:pt idx="117">
                  <c:v>0.3652076737640354</c:v>
                </c:pt>
                <c:pt idx="118">
                  <c:v>0.38662239664552844</c:v>
                </c:pt>
                <c:pt idx="119">
                  <c:v>0.33473626518174338</c:v>
                </c:pt>
                <c:pt idx="120">
                  <c:v>0.36006223694815082</c:v>
                </c:pt>
                <c:pt idx="121">
                  <c:v>0.32337755467909701</c:v>
                </c:pt>
                <c:pt idx="122">
                  <c:v>0.33570101103513278</c:v>
                </c:pt>
                <c:pt idx="123">
                  <c:v>0.34107272126049087</c:v>
                </c:pt>
                <c:pt idx="124">
                  <c:v>0.36498201874437441</c:v>
                </c:pt>
                <c:pt idx="125">
                  <c:v>0.36091591552133434</c:v>
                </c:pt>
                <c:pt idx="126">
                  <c:v>0.36750874701215991</c:v>
                </c:pt>
                <c:pt idx="127">
                  <c:v>0.35514418059800612</c:v>
                </c:pt>
                <c:pt idx="128">
                  <c:v>0.38456498289765612</c:v>
                </c:pt>
                <c:pt idx="129">
                  <c:v>0.37276468126656503</c:v>
                </c:pt>
                <c:pt idx="130">
                  <c:v>0.40574197684800944</c:v>
                </c:pt>
                <c:pt idx="131">
                  <c:v>0.36884186790867479</c:v>
                </c:pt>
                <c:pt idx="132">
                  <c:v>0.34636250170543337</c:v>
                </c:pt>
                <c:pt idx="133">
                  <c:v>0.38978647551864209</c:v>
                </c:pt>
                <c:pt idx="134">
                  <c:v>0.37331472601382615</c:v>
                </c:pt>
                <c:pt idx="135">
                  <c:v>0.35559157485490894</c:v>
                </c:pt>
                <c:pt idx="136">
                  <c:v>0.34905231321986219</c:v>
                </c:pt>
                <c:pt idx="137">
                  <c:v>0.33113732499255288</c:v>
                </c:pt>
                <c:pt idx="138">
                  <c:v>0.28970640338238485</c:v>
                </c:pt>
                <c:pt idx="139">
                  <c:v>0.3334624263675442</c:v>
                </c:pt>
                <c:pt idx="140">
                  <c:v>0.33319143890436947</c:v>
                </c:pt>
                <c:pt idx="141">
                  <c:v>0.30506590102145187</c:v>
                </c:pt>
                <c:pt idx="142">
                  <c:v>0.37581690981998278</c:v>
                </c:pt>
                <c:pt idx="143">
                  <c:v>0.35836468797564852</c:v>
                </c:pt>
                <c:pt idx="144">
                  <c:v>0.41010842725393232</c:v>
                </c:pt>
                <c:pt idx="145">
                  <c:v>0.36924654783602606</c:v>
                </c:pt>
                <c:pt idx="146">
                  <c:v>0.36715109813733665</c:v>
                </c:pt>
                <c:pt idx="147">
                  <c:v>0.34595412036444995</c:v>
                </c:pt>
                <c:pt idx="148">
                  <c:v>0.27634789886353622</c:v>
                </c:pt>
                <c:pt idx="149">
                  <c:v>0.31624786590097848</c:v>
                </c:pt>
                <c:pt idx="150">
                  <c:v>0.32439129189344146</c:v>
                </c:pt>
                <c:pt idx="151">
                  <c:v>0.3574011434454108</c:v>
                </c:pt>
                <c:pt idx="152">
                  <c:v>0.39747413781370533</c:v>
                </c:pt>
                <c:pt idx="153">
                  <c:v>0.33449973688186846</c:v>
                </c:pt>
                <c:pt idx="154">
                  <c:v>0.34701341667127372</c:v>
                </c:pt>
                <c:pt idx="155">
                  <c:v>0.34981618055930741</c:v>
                </c:pt>
                <c:pt idx="156">
                  <c:v>0.33859117451400744</c:v>
                </c:pt>
                <c:pt idx="157">
                  <c:v>0.31811980357083774</c:v>
                </c:pt>
                <c:pt idx="158">
                  <c:v>0.35048768493094662</c:v>
                </c:pt>
                <c:pt idx="159">
                  <c:v>0.33456389364063244</c:v>
                </c:pt>
                <c:pt idx="160">
                  <c:v>0.31449778301766007</c:v>
                </c:pt>
                <c:pt idx="161">
                  <c:v>0.39102573285917902</c:v>
                </c:pt>
                <c:pt idx="162">
                  <c:v>0.39028361547477541</c:v>
                </c:pt>
                <c:pt idx="163">
                  <c:v>0.35979970564638025</c:v>
                </c:pt>
                <c:pt idx="164">
                  <c:v>0.3711178516393499</c:v>
                </c:pt>
                <c:pt idx="165">
                  <c:v>0.37901410698964566</c:v>
                </c:pt>
                <c:pt idx="166">
                  <c:v>0.35208942282670552</c:v>
                </c:pt>
                <c:pt idx="167">
                  <c:v>0.39049057984563557</c:v>
                </c:pt>
                <c:pt idx="168">
                  <c:v>0.36505743887548037</c:v>
                </c:pt>
                <c:pt idx="169">
                  <c:v>0.34937070639991591</c:v>
                </c:pt>
                <c:pt idx="170">
                  <c:v>0.33868174365401704</c:v>
                </c:pt>
                <c:pt idx="171">
                  <c:v>0.31146449508858093</c:v>
                </c:pt>
                <c:pt idx="172">
                  <c:v>0.38026521617162501</c:v>
                </c:pt>
                <c:pt idx="173">
                  <c:v>0.4358261429446581</c:v>
                </c:pt>
                <c:pt idx="174">
                  <c:v>0.37080747023346272</c:v>
                </c:pt>
                <c:pt idx="175">
                  <c:v>0.38623144950766097</c:v>
                </c:pt>
                <c:pt idx="176">
                  <c:v>0.42511446042622358</c:v>
                </c:pt>
                <c:pt idx="177">
                  <c:v>0.30297450775507151</c:v>
                </c:pt>
                <c:pt idx="178">
                  <c:v>0.30042560080433917</c:v>
                </c:pt>
                <c:pt idx="179">
                  <c:v>0.2678344387061416</c:v>
                </c:pt>
                <c:pt idx="180">
                  <c:v>0.34011353230482688</c:v>
                </c:pt>
                <c:pt idx="181">
                  <c:v>0.32153995985219191</c:v>
                </c:pt>
                <c:pt idx="182">
                  <c:v>0.3989132109074689</c:v>
                </c:pt>
                <c:pt idx="183">
                  <c:v>0.40001862160238888</c:v>
                </c:pt>
                <c:pt idx="184">
                  <c:v>0.36651588439654414</c:v>
                </c:pt>
                <c:pt idx="185">
                  <c:v>0.39090921358018038</c:v>
                </c:pt>
                <c:pt idx="186">
                  <c:v>0.32244845249881632</c:v>
                </c:pt>
                <c:pt idx="187">
                  <c:v>0.37876805348653825</c:v>
                </c:pt>
                <c:pt idx="188">
                  <c:v>0.37803684177436947</c:v>
                </c:pt>
                <c:pt idx="189">
                  <c:v>0.381624429924727</c:v>
                </c:pt>
                <c:pt idx="190">
                  <c:v>0.41362339576456048</c:v>
                </c:pt>
                <c:pt idx="191">
                  <c:v>0.45524249656532867</c:v>
                </c:pt>
                <c:pt idx="192">
                  <c:v>0.42025520019404217</c:v>
                </c:pt>
                <c:pt idx="193">
                  <c:v>0.31755839917554218</c:v>
                </c:pt>
                <c:pt idx="194">
                  <c:v>0.30201400455114996</c:v>
                </c:pt>
                <c:pt idx="195">
                  <c:v>0.33933228221171158</c:v>
                </c:pt>
                <c:pt idx="196">
                  <c:v>0.39282808245989953</c:v>
                </c:pt>
                <c:pt idx="197">
                  <c:v>0.3829948985802345</c:v>
                </c:pt>
                <c:pt idx="198">
                  <c:v>0.37791579526007718</c:v>
                </c:pt>
                <c:pt idx="199">
                  <c:v>0.32416610871822987</c:v>
                </c:pt>
                <c:pt idx="200">
                  <c:v>0.29241411063120737</c:v>
                </c:pt>
                <c:pt idx="201">
                  <c:v>0.35001281216479058</c:v>
                </c:pt>
                <c:pt idx="202">
                  <c:v>0.37722009105424642</c:v>
                </c:pt>
                <c:pt idx="203">
                  <c:v>0.37651560748415741</c:v>
                </c:pt>
                <c:pt idx="204">
                  <c:v>0.43269988262495135</c:v>
                </c:pt>
                <c:pt idx="205">
                  <c:v>0.36250619271736495</c:v>
                </c:pt>
                <c:pt idx="206">
                  <c:v>0.40746309634380767</c:v>
                </c:pt>
                <c:pt idx="207">
                  <c:v>0.42061703904905201</c:v>
                </c:pt>
                <c:pt idx="208">
                  <c:v>0.42875343729857318</c:v>
                </c:pt>
                <c:pt idx="209">
                  <c:v>0.43419274646256711</c:v>
                </c:pt>
                <c:pt idx="210">
                  <c:v>0.43104431639914548</c:v>
                </c:pt>
                <c:pt idx="211">
                  <c:v>0.40259685632322745</c:v>
                </c:pt>
                <c:pt idx="212">
                  <c:v>0.44367846632030145</c:v>
                </c:pt>
                <c:pt idx="213">
                  <c:v>0.36704796640797138</c:v>
                </c:pt>
                <c:pt idx="214">
                  <c:v>0.38544305511881538</c:v>
                </c:pt>
                <c:pt idx="215">
                  <c:v>0.35445908735741827</c:v>
                </c:pt>
                <c:pt idx="216">
                  <c:v>0.32576224483992589</c:v>
                </c:pt>
                <c:pt idx="217">
                  <c:v>0.3807120819168015</c:v>
                </c:pt>
                <c:pt idx="218">
                  <c:v>0.36931604069840535</c:v>
                </c:pt>
                <c:pt idx="219">
                  <c:v>0.39289925102367107</c:v>
                </c:pt>
                <c:pt idx="220">
                  <c:v>0.45839086338728047</c:v>
                </c:pt>
                <c:pt idx="221">
                  <c:v>0.40650234983575406</c:v>
                </c:pt>
                <c:pt idx="222">
                  <c:v>0.42935681702494366</c:v>
                </c:pt>
                <c:pt idx="223">
                  <c:v>0.35650211470058585</c:v>
                </c:pt>
                <c:pt idx="224">
                  <c:v>0.3817061932326295</c:v>
                </c:pt>
                <c:pt idx="225">
                  <c:v>0.3836213014119878</c:v>
                </c:pt>
                <c:pt idx="226">
                  <c:v>0.44184420825191045</c:v>
                </c:pt>
                <c:pt idx="227">
                  <c:v>0.39890018203883587</c:v>
                </c:pt>
                <c:pt idx="228">
                  <c:v>0.44988987425100968</c:v>
                </c:pt>
                <c:pt idx="229">
                  <c:v>0.4442597731698304</c:v>
                </c:pt>
                <c:pt idx="230">
                  <c:v>0.3415699049083023</c:v>
                </c:pt>
                <c:pt idx="231">
                  <c:v>0.3279380633686243</c:v>
                </c:pt>
                <c:pt idx="232">
                  <c:v>0.45488598387796003</c:v>
                </c:pt>
                <c:pt idx="233">
                  <c:v>0.38635675004630837</c:v>
                </c:pt>
                <c:pt idx="234">
                  <c:v>0.38611807537747606</c:v>
                </c:pt>
                <c:pt idx="235">
                  <c:v>0.38770434899008288</c:v>
                </c:pt>
                <c:pt idx="236">
                  <c:v>0.38480573888392589</c:v>
                </c:pt>
                <c:pt idx="237">
                  <c:v>0.39351796578059123</c:v>
                </c:pt>
                <c:pt idx="238">
                  <c:v>0.32949078624323114</c:v>
                </c:pt>
                <c:pt idx="239">
                  <c:v>0.37041597738486898</c:v>
                </c:pt>
              </c:numCache>
            </c:numRef>
          </c:val>
        </c:ser>
        <c:ser>
          <c:idx val="98"/>
          <c:order val="98"/>
          <c:tx>
            <c:strRef>
              <c:f>ratio_data_2!$A$100</c:f>
              <c:strCache>
                <c:ptCount val="1"/>
                <c:pt idx="0">
                  <c:v>980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ratio_data_2!$B$100:$IG$100</c:f>
              <c:numCache>
                <c:formatCode>General</c:formatCode>
                <c:ptCount val="240"/>
                <c:pt idx="0">
                  <c:v>0.30305786793242362</c:v>
                </c:pt>
                <c:pt idx="1">
                  <c:v>0.31408516150835075</c:v>
                </c:pt>
                <c:pt idx="2">
                  <c:v>0.2895537034930028</c:v>
                </c:pt>
                <c:pt idx="3">
                  <c:v>0.27152144395221617</c:v>
                </c:pt>
                <c:pt idx="4">
                  <c:v>0.28647424898548424</c:v>
                </c:pt>
                <c:pt idx="5">
                  <c:v>0.33756299447274418</c:v>
                </c:pt>
                <c:pt idx="6">
                  <c:v>0.25650167729617207</c:v>
                </c:pt>
                <c:pt idx="7">
                  <c:v>0.26789256360333991</c:v>
                </c:pt>
                <c:pt idx="8">
                  <c:v>0.27323042968669675</c:v>
                </c:pt>
                <c:pt idx="9">
                  <c:v>0.26327907525359756</c:v>
                </c:pt>
                <c:pt idx="10">
                  <c:v>0.29767566941946294</c:v>
                </c:pt>
                <c:pt idx="11">
                  <c:v>0.28179417153524439</c:v>
                </c:pt>
                <c:pt idx="12">
                  <c:v>0.29279531918518176</c:v>
                </c:pt>
                <c:pt idx="13">
                  <c:v>0.30380853627778015</c:v>
                </c:pt>
                <c:pt idx="14">
                  <c:v>0.24266338661240663</c:v>
                </c:pt>
                <c:pt idx="15">
                  <c:v>0.27492269614826648</c:v>
                </c:pt>
                <c:pt idx="16">
                  <c:v>0.26426153835801713</c:v>
                </c:pt>
                <c:pt idx="17">
                  <c:v>0.24748005837548256</c:v>
                </c:pt>
                <c:pt idx="18">
                  <c:v>0.3027208137694809</c:v>
                </c:pt>
                <c:pt idx="19">
                  <c:v>0.29043863907732281</c:v>
                </c:pt>
                <c:pt idx="20">
                  <c:v>0.26575151324581398</c:v>
                </c:pt>
                <c:pt idx="21">
                  <c:v>0.25119030527675901</c:v>
                </c:pt>
                <c:pt idx="22">
                  <c:v>0.28051953370280441</c:v>
                </c:pt>
                <c:pt idx="23">
                  <c:v>0.29402014045316022</c:v>
                </c:pt>
                <c:pt idx="24">
                  <c:v>0.31976687908365053</c:v>
                </c:pt>
                <c:pt idx="25">
                  <c:v>0.25615848351010678</c:v>
                </c:pt>
                <c:pt idx="26">
                  <c:v>0.30070957106461815</c:v>
                </c:pt>
                <c:pt idx="27">
                  <c:v>0.24424490444594577</c:v>
                </c:pt>
                <c:pt idx="28">
                  <c:v>0.27219731845828099</c:v>
                </c:pt>
                <c:pt idx="29">
                  <c:v>0.29252889634601126</c:v>
                </c:pt>
                <c:pt idx="30">
                  <c:v>0.37057408412574022</c:v>
                </c:pt>
                <c:pt idx="31">
                  <c:v>0.28662750935350262</c:v>
                </c:pt>
                <c:pt idx="32">
                  <c:v>0.34028545658595027</c:v>
                </c:pt>
                <c:pt idx="33">
                  <c:v>0.26300825990844645</c:v>
                </c:pt>
                <c:pt idx="34">
                  <c:v>0.25847089326501715</c:v>
                </c:pt>
                <c:pt idx="35">
                  <c:v>0.2807431727174387</c:v>
                </c:pt>
                <c:pt idx="36">
                  <c:v>0.30286391737219837</c:v>
                </c:pt>
                <c:pt idx="37">
                  <c:v>0.25199918071451627</c:v>
                </c:pt>
                <c:pt idx="38">
                  <c:v>0.23162636033857315</c:v>
                </c:pt>
                <c:pt idx="39">
                  <c:v>0.25839085641872284</c:v>
                </c:pt>
                <c:pt idx="40">
                  <c:v>0.28233516812253201</c:v>
                </c:pt>
                <c:pt idx="41">
                  <c:v>0.25621468926553681</c:v>
                </c:pt>
                <c:pt idx="42">
                  <c:v>0.28561453275871485</c:v>
                </c:pt>
                <c:pt idx="43">
                  <c:v>0.27051291581490527</c:v>
                </c:pt>
                <c:pt idx="44">
                  <c:v>0.32538684119020561</c:v>
                </c:pt>
                <c:pt idx="45">
                  <c:v>0.26345575412848327</c:v>
                </c:pt>
                <c:pt idx="46">
                  <c:v>0.2877077003345303</c:v>
                </c:pt>
                <c:pt idx="47">
                  <c:v>0.27865782217120133</c:v>
                </c:pt>
                <c:pt idx="48">
                  <c:v>0.32301443673314062</c:v>
                </c:pt>
                <c:pt idx="49">
                  <c:v>0.31694427441378681</c:v>
                </c:pt>
                <c:pt idx="50">
                  <c:v>0.36651359424243901</c:v>
                </c:pt>
                <c:pt idx="51">
                  <c:v>0.34930125333587575</c:v>
                </c:pt>
                <c:pt idx="52">
                  <c:v>0.31675019844833674</c:v>
                </c:pt>
                <c:pt idx="53">
                  <c:v>0.30488852736979727</c:v>
                </c:pt>
                <c:pt idx="54">
                  <c:v>0.33258227937790225</c:v>
                </c:pt>
                <c:pt idx="55">
                  <c:v>0.29979041711207438</c:v>
                </c:pt>
                <c:pt idx="56">
                  <c:v>0.32443493372176141</c:v>
                </c:pt>
                <c:pt idx="57">
                  <c:v>0.30524069537817444</c:v>
                </c:pt>
                <c:pt idx="58">
                  <c:v>0.29418452074782514</c:v>
                </c:pt>
                <c:pt idx="59">
                  <c:v>0.33813579641436436</c:v>
                </c:pt>
                <c:pt idx="60">
                  <c:v>0.32988210209457036</c:v>
                </c:pt>
                <c:pt idx="61">
                  <c:v>0.33486935942270968</c:v>
                </c:pt>
                <c:pt idx="62">
                  <c:v>0.28315137104118177</c:v>
                </c:pt>
                <c:pt idx="63">
                  <c:v>0.28161117708141842</c:v>
                </c:pt>
                <c:pt idx="64">
                  <c:v>0.30596969393878848</c:v>
                </c:pt>
                <c:pt idx="65">
                  <c:v>0.34068468450061096</c:v>
                </c:pt>
                <c:pt idx="66">
                  <c:v>0.32180949214929677</c:v>
                </c:pt>
                <c:pt idx="67">
                  <c:v>0.34375343342616466</c:v>
                </c:pt>
                <c:pt idx="68">
                  <c:v>0.34341334170519622</c:v>
                </c:pt>
                <c:pt idx="69">
                  <c:v>0.33073519885698011</c:v>
                </c:pt>
                <c:pt idx="70">
                  <c:v>0.32834229622149746</c:v>
                </c:pt>
                <c:pt idx="71">
                  <c:v>0.31660184305846589</c:v>
                </c:pt>
                <c:pt idx="72">
                  <c:v>0.37287234549317388</c:v>
                </c:pt>
                <c:pt idx="73">
                  <c:v>0.34613199729855298</c:v>
                </c:pt>
                <c:pt idx="74">
                  <c:v>0.30650378170652481</c:v>
                </c:pt>
                <c:pt idx="75">
                  <c:v>0.31860204749660831</c:v>
                </c:pt>
                <c:pt idx="76">
                  <c:v>0.34647040857545464</c:v>
                </c:pt>
                <c:pt idx="77">
                  <c:v>0.33568599772575891</c:v>
                </c:pt>
                <c:pt idx="78">
                  <c:v>0.36607658816544747</c:v>
                </c:pt>
                <c:pt idx="79">
                  <c:v>0.32591966985452836</c:v>
                </c:pt>
                <c:pt idx="80">
                  <c:v>0.32316888381612152</c:v>
                </c:pt>
                <c:pt idx="81">
                  <c:v>0.31281264317419427</c:v>
                </c:pt>
                <c:pt idx="82">
                  <c:v>0.3186672702083595</c:v>
                </c:pt>
                <c:pt idx="83">
                  <c:v>0.2965910199530789</c:v>
                </c:pt>
                <c:pt idx="84">
                  <c:v>0.30304089495427844</c:v>
                </c:pt>
                <c:pt idx="85">
                  <c:v>0.34826426624383167</c:v>
                </c:pt>
                <c:pt idx="86">
                  <c:v>0.34075825651749725</c:v>
                </c:pt>
                <c:pt idx="87">
                  <c:v>0.29455055055055057</c:v>
                </c:pt>
                <c:pt idx="88">
                  <c:v>0.28354950801623879</c:v>
                </c:pt>
                <c:pt idx="89">
                  <c:v>0.34139717968682431</c:v>
                </c:pt>
                <c:pt idx="90">
                  <c:v>0.36893038457348298</c:v>
                </c:pt>
                <c:pt idx="91">
                  <c:v>0.31883031945164136</c:v>
                </c:pt>
                <c:pt idx="92">
                  <c:v>0.36102481683666227</c:v>
                </c:pt>
                <c:pt idx="93">
                  <c:v>0.42871937380096392</c:v>
                </c:pt>
                <c:pt idx="94">
                  <c:v>0.34802811467297451</c:v>
                </c:pt>
                <c:pt idx="95">
                  <c:v>0.32006754627303002</c:v>
                </c:pt>
                <c:pt idx="96">
                  <c:v>0.34972495276861432</c:v>
                </c:pt>
                <c:pt idx="97">
                  <c:v>0.32322050898458166</c:v>
                </c:pt>
                <c:pt idx="98">
                  <c:v>0.33360284177892696</c:v>
                </c:pt>
                <c:pt idx="99">
                  <c:v>0.36142656907023946</c:v>
                </c:pt>
                <c:pt idx="100">
                  <c:v>0.34772596902401137</c:v>
                </c:pt>
                <c:pt idx="101">
                  <c:v>0.31872109788476166</c:v>
                </c:pt>
                <c:pt idx="102">
                  <c:v>0.29832866690751558</c:v>
                </c:pt>
                <c:pt idx="103">
                  <c:v>0.31308739623885262</c:v>
                </c:pt>
                <c:pt idx="104">
                  <c:v>0.29499402169271532</c:v>
                </c:pt>
                <c:pt idx="105">
                  <c:v>0.31965301563034532</c:v>
                </c:pt>
                <c:pt idx="106">
                  <c:v>0.34914868866328252</c:v>
                </c:pt>
                <c:pt idx="107">
                  <c:v>0.35253897151048263</c:v>
                </c:pt>
                <c:pt idx="108">
                  <c:v>0.34669014084507044</c:v>
                </c:pt>
                <c:pt idx="109">
                  <c:v>0.32993519618446565</c:v>
                </c:pt>
                <c:pt idx="110">
                  <c:v>0.33450879658356814</c:v>
                </c:pt>
                <c:pt idx="111">
                  <c:v>0.30171805191929524</c:v>
                </c:pt>
                <c:pt idx="112">
                  <c:v>0.31244645323728515</c:v>
                </c:pt>
                <c:pt idx="113">
                  <c:v>0.34593564360844681</c:v>
                </c:pt>
                <c:pt idx="114">
                  <c:v>0.32781406417734926</c:v>
                </c:pt>
                <c:pt idx="115">
                  <c:v>0.35156143892814534</c:v>
                </c:pt>
                <c:pt idx="116">
                  <c:v>0.34681741091524243</c:v>
                </c:pt>
                <c:pt idx="117">
                  <c:v>0.36771631741790362</c:v>
                </c:pt>
                <c:pt idx="118">
                  <c:v>0.37823872810830955</c:v>
                </c:pt>
                <c:pt idx="119">
                  <c:v>0.32494801476514312</c:v>
                </c:pt>
                <c:pt idx="120">
                  <c:v>0.32987186807665203</c:v>
                </c:pt>
                <c:pt idx="121">
                  <c:v>0.30433344165809095</c:v>
                </c:pt>
                <c:pt idx="122">
                  <c:v>0.38415223039283253</c:v>
                </c:pt>
                <c:pt idx="123">
                  <c:v>0.33596911966802345</c:v>
                </c:pt>
                <c:pt idx="124">
                  <c:v>0.36758628589555059</c:v>
                </c:pt>
                <c:pt idx="125">
                  <c:v>0.38078367412239988</c:v>
                </c:pt>
                <c:pt idx="126">
                  <c:v>0.35991344746388348</c:v>
                </c:pt>
                <c:pt idx="127">
                  <c:v>0.36528202795467812</c:v>
                </c:pt>
                <c:pt idx="128">
                  <c:v>0.40024920231967781</c:v>
                </c:pt>
                <c:pt idx="129">
                  <c:v>0.3848709663281295</c:v>
                </c:pt>
                <c:pt idx="130">
                  <c:v>0.38267369772411564</c:v>
                </c:pt>
                <c:pt idx="131">
                  <c:v>0.36025682780440227</c:v>
                </c:pt>
                <c:pt idx="132">
                  <c:v>0.34390566475357681</c:v>
                </c:pt>
                <c:pt idx="133">
                  <c:v>0.37114453395220237</c:v>
                </c:pt>
                <c:pt idx="134">
                  <c:v>0.38700057145578443</c:v>
                </c:pt>
                <c:pt idx="135">
                  <c:v>0.34386983629826501</c:v>
                </c:pt>
                <c:pt idx="136">
                  <c:v>0.34132385196938653</c:v>
                </c:pt>
                <c:pt idx="137">
                  <c:v>0.29555972815144188</c:v>
                </c:pt>
                <c:pt idx="138">
                  <c:v>0.34026237896954875</c:v>
                </c:pt>
                <c:pt idx="139">
                  <c:v>0.32093832948395384</c:v>
                </c:pt>
                <c:pt idx="140">
                  <c:v>0.31616264475335687</c:v>
                </c:pt>
                <c:pt idx="141">
                  <c:v>0.31476430858398186</c:v>
                </c:pt>
                <c:pt idx="142">
                  <c:v>0.31502931928274097</c:v>
                </c:pt>
                <c:pt idx="143">
                  <c:v>0.32829438899410951</c:v>
                </c:pt>
                <c:pt idx="144">
                  <c:v>0.34036652383077393</c:v>
                </c:pt>
                <c:pt idx="145">
                  <c:v>0.34937457486206752</c:v>
                </c:pt>
                <c:pt idx="146">
                  <c:v>0.40918857467670888</c:v>
                </c:pt>
                <c:pt idx="147">
                  <c:v>0.34809626516650732</c:v>
                </c:pt>
                <c:pt idx="148">
                  <c:v>0.41207474693408541</c:v>
                </c:pt>
                <c:pt idx="149">
                  <c:v>0.36527892505093945</c:v>
                </c:pt>
                <c:pt idx="150">
                  <c:v>0.28024108219116878</c:v>
                </c:pt>
                <c:pt idx="151">
                  <c:v>0.26732569320434191</c:v>
                </c:pt>
                <c:pt idx="152">
                  <c:v>0.36328825860034836</c:v>
                </c:pt>
                <c:pt idx="153">
                  <c:v>0.33269773169665967</c:v>
                </c:pt>
                <c:pt idx="154">
                  <c:v>0.33305281705871492</c:v>
                </c:pt>
                <c:pt idx="155">
                  <c:v>0.29989765314386002</c:v>
                </c:pt>
                <c:pt idx="156">
                  <c:v>0.32319896692285016</c:v>
                </c:pt>
                <c:pt idx="157">
                  <c:v>0.29225124375555656</c:v>
                </c:pt>
                <c:pt idx="158">
                  <c:v>0.35743981014041698</c:v>
                </c:pt>
                <c:pt idx="159">
                  <c:v>0.36596150161316232</c:v>
                </c:pt>
                <c:pt idx="160">
                  <c:v>0.35833675462179565</c:v>
                </c:pt>
                <c:pt idx="161">
                  <c:v>0.3910172241503439</c:v>
                </c:pt>
                <c:pt idx="162">
                  <c:v>0.33448649396871616</c:v>
                </c:pt>
                <c:pt idx="163">
                  <c:v>0.42007673958125663</c:v>
                </c:pt>
                <c:pt idx="164">
                  <c:v>0.43247637402973355</c:v>
                </c:pt>
                <c:pt idx="165">
                  <c:v>0.36919461712739982</c:v>
                </c:pt>
                <c:pt idx="166">
                  <c:v>0.36023301950126674</c:v>
                </c:pt>
                <c:pt idx="167">
                  <c:v>0.34324230548271684</c:v>
                </c:pt>
                <c:pt idx="168">
                  <c:v>0.36516939466286624</c:v>
                </c:pt>
                <c:pt idx="169">
                  <c:v>0.33119935379089288</c:v>
                </c:pt>
                <c:pt idx="170">
                  <c:v>0.30587919153918564</c:v>
                </c:pt>
                <c:pt idx="171">
                  <c:v>0.31795868482769829</c:v>
                </c:pt>
                <c:pt idx="172">
                  <c:v>0.32880279532677137</c:v>
                </c:pt>
                <c:pt idx="173">
                  <c:v>0.43309954307179105</c:v>
                </c:pt>
                <c:pt idx="174">
                  <c:v>0.36813541189729881</c:v>
                </c:pt>
                <c:pt idx="175">
                  <c:v>0.3194328598378014</c:v>
                </c:pt>
                <c:pt idx="176">
                  <c:v>0.38256138204592438</c:v>
                </c:pt>
                <c:pt idx="177">
                  <c:v>0.34997550837031388</c:v>
                </c:pt>
                <c:pt idx="178">
                  <c:v>0.24746656690524446</c:v>
                </c:pt>
                <c:pt idx="179">
                  <c:v>0.29195148794937348</c:v>
                </c:pt>
                <c:pt idx="180">
                  <c:v>0.30890314639523031</c:v>
                </c:pt>
                <c:pt idx="181">
                  <c:v>0.35085602907297098</c:v>
                </c:pt>
                <c:pt idx="182">
                  <c:v>0.37950559921792276</c:v>
                </c:pt>
                <c:pt idx="183">
                  <c:v>0.39814444724425979</c:v>
                </c:pt>
                <c:pt idx="184">
                  <c:v>0.35028839879663881</c:v>
                </c:pt>
                <c:pt idx="185">
                  <c:v>0.31845559845559845</c:v>
                </c:pt>
                <c:pt idx="186">
                  <c:v>0.36709978734012388</c:v>
                </c:pt>
                <c:pt idx="187">
                  <c:v>0.35146852729184863</c:v>
                </c:pt>
                <c:pt idx="188">
                  <c:v>0.34726886836458698</c:v>
                </c:pt>
                <c:pt idx="189">
                  <c:v>0.32449901650045981</c:v>
                </c:pt>
                <c:pt idx="190">
                  <c:v>0.34115924625693617</c:v>
                </c:pt>
                <c:pt idx="191">
                  <c:v>0.40780788339308444</c:v>
                </c:pt>
                <c:pt idx="192">
                  <c:v>0.41213777526821038</c:v>
                </c:pt>
                <c:pt idx="193">
                  <c:v>0.31176767141586542</c:v>
                </c:pt>
                <c:pt idx="194">
                  <c:v>0.34427594818712776</c:v>
                </c:pt>
                <c:pt idx="195">
                  <c:v>0.37152989099985434</c:v>
                </c:pt>
                <c:pt idx="196">
                  <c:v>0.35718128806415367</c:v>
                </c:pt>
                <c:pt idx="197">
                  <c:v>0.43480087639548076</c:v>
                </c:pt>
                <c:pt idx="198">
                  <c:v>0.35900976068444079</c:v>
                </c:pt>
                <c:pt idx="199">
                  <c:v>0.32773043127256385</c:v>
                </c:pt>
                <c:pt idx="200">
                  <c:v>0.31633751388027948</c:v>
                </c:pt>
                <c:pt idx="201">
                  <c:v>0.29823632926499932</c:v>
                </c:pt>
                <c:pt idx="202">
                  <c:v>0.30083137282263445</c:v>
                </c:pt>
                <c:pt idx="203">
                  <c:v>0.33494616365165159</c:v>
                </c:pt>
                <c:pt idx="204">
                  <c:v>0.35407282325816647</c:v>
                </c:pt>
                <c:pt idx="205">
                  <c:v>0.37353235875960283</c:v>
                </c:pt>
                <c:pt idx="206">
                  <c:v>0.42348760450044642</c:v>
                </c:pt>
                <c:pt idx="207">
                  <c:v>0.39824510876432478</c:v>
                </c:pt>
                <c:pt idx="208">
                  <c:v>0.30810933851568656</c:v>
                </c:pt>
                <c:pt idx="209">
                  <c:v>0.43455277365350187</c:v>
                </c:pt>
                <c:pt idx="210">
                  <c:v>0.38878039483862353</c:v>
                </c:pt>
                <c:pt idx="211">
                  <c:v>0.30859201096008831</c:v>
                </c:pt>
                <c:pt idx="212">
                  <c:v>0.35738153876946377</c:v>
                </c:pt>
                <c:pt idx="213">
                  <c:v>0.50024258063297511</c:v>
                </c:pt>
                <c:pt idx="214">
                  <c:v>0.52275709832745088</c:v>
                </c:pt>
                <c:pt idx="215">
                  <c:v>0.39962252094476386</c:v>
                </c:pt>
                <c:pt idx="216">
                  <c:v>0.50335666951064029</c:v>
                </c:pt>
                <c:pt idx="217">
                  <c:v>0.43103850695972623</c:v>
                </c:pt>
                <c:pt idx="218">
                  <c:v>0.3650930520174821</c:v>
                </c:pt>
                <c:pt idx="219">
                  <c:v>0.44144394864830455</c:v>
                </c:pt>
                <c:pt idx="220">
                  <c:v>0.48638543912210647</c:v>
                </c:pt>
                <c:pt idx="221">
                  <c:v>0.35793659110944093</c:v>
                </c:pt>
                <c:pt idx="222">
                  <c:v>0.36207711382079982</c:v>
                </c:pt>
                <c:pt idx="223">
                  <c:v>0.36142667900221992</c:v>
                </c:pt>
                <c:pt idx="224">
                  <c:v>0.32098123627296854</c:v>
                </c:pt>
                <c:pt idx="225">
                  <c:v>0.3641206529658999</c:v>
                </c:pt>
                <c:pt idx="226">
                  <c:v>0.40484046743877738</c:v>
                </c:pt>
                <c:pt idx="227">
                  <c:v>0.37946018042613494</c:v>
                </c:pt>
                <c:pt idx="228">
                  <c:v>0.41211374119474836</c:v>
                </c:pt>
                <c:pt idx="229">
                  <c:v>0.3997657122210958</c:v>
                </c:pt>
                <c:pt idx="230">
                  <c:v>0.31836425491102338</c:v>
                </c:pt>
                <c:pt idx="231">
                  <c:v>0.32821430605928342</c:v>
                </c:pt>
                <c:pt idx="232">
                  <c:v>0.37456801437489323</c:v>
                </c:pt>
                <c:pt idx="233">
                  <c:v>0.42680153076718552</c:v>
                </c:pt>
                <c:pt idx="234">
                  <c:v>0.42018021362229951</c:v>
                </c:pt>
                <c:pt idx="235">
                  <c:v>0.39177617844121487</c:v>
                </c:pt>
                <c:pt idx="236">
                  <c:v>0.34315853723263157</c:v>
                </c:pt>
                <c:pt idx="237">
                  <c:v>0.37798630785350029</c:v>
                </c:pt>
                <c:pt idx="238">
                  <c:v>0.31744215593445657</c:v>
                </c:pt>
                <c:pt idx="239">
                  <c:v>0.27540351964847032</c:v>
                </c:pt>
              </c:numCache>
            </c:numRef>
          </c:val>
        </c:ser>
        <c:ser>
          <c:idx val="99"/>
          <c:order val="99"/>
          <c:tx>
            <c:strRef>
              <c:f>ratio_data_2!$A$101</c:f>
              <c:strCache>
                <c:ptCount val="1"/>
                <c:pt idx="0">
                  <c:v>990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ratio_data_2!$B$101:$IG$101</c:f>
              <c:numCache>
                <c:formatCode>General</c:formatCode>
                <c:ptCount val="240"/>
                <c:pt idx="0">
                  <c:v>0.35436794637331481</c:v>
                </c:pt>
                <c:pt idx="1">
                  <c:v>0.30655218383222105</c:v>
                </c:pt>
                <c:pt idx="2">
                  <c:v>0.28697419774501393</c:v>
                </c:pt>
                <c:pt idx="3">
                  <c:v>0.25790746347509802</c:v>
                </c:pt>
                <c:pt idx="4">
                  <c:v>0.27294687599957462</c:v>
                </c:pt>
                <c:pt idx="5">
                  <c:v>0.29423372492415434</c:v>
                </c:pt>
                <c:pt idx="6">
                  <c:v>0.25078655844327524</c:v>
                </c:pt>
                <c:pt idx="7">
                  <c:v>0.23611667182609294</c:v>
                </c:pt>
                <c:pt idx="8">
                  <c:v>0.27634006998500404</c:v>
                </c:pt>
                <c:pt idx="9">
                  <c:v>0.29182070553185846</c:v>
                </c:pt>
                <c:pt idx="10">
                  <c:v>0.29324770217774382</c:v>
                </c:pt>
                <c:pt idx="11">
                  <c:v>0.27711364764267998</c:v>
                </c:pt>
                <c:pt idx="12">
                  <c:v>0.31183372137765636</c:v>
                </c:pt>
                <c:pt idx="13">
                  <c:v>0.28199626437723296</c:v>
                </c:pt>
                <c:pt idx="14">
                  <c:v>0.25716470988154738</c:v>
                </c:pt>
                <c:pt idx="15">
                  <c:v>0.27907540156644156</c:v>
                </c:pt>
                <c:pt idx="16">
                  <c:v>0.28311679326996386</c:v>
                </c:pt>
                <c:pt idx="17">
                  <c:v>0.22554356835890169</c:v>
                </c:pt>
                <c:pt idx="18">
                  <c:v>0.28628495769553702</c:v>
                </c:pt>
                <c:pt idx="19">
                  <c:v>0.30552519499178982</c:v>
                </c:pt>
                <c:pt idx="20">
                  <c:v>0.25930318418529935</c:v>
                </c:pt>
                <c:pt idx="21">
                  <c:v>0.25017540680138223</c:v>
                </c:pt>
                <c:pt idx="22">
                  <c:v>0.28047382876563481</c:v>
                </c:pt>
                <c:pt idx="23">
                  <c:v>0.25928445144491946</c:v>
                </c:pt>
                <c:pt idx="24">
                  <c:v>0.26569654438036833</c:v>
                </c:pt>
                <c:pt idx="25">
                  <c:v>0.24116128207586399</c:v>
                </c:pt>
                <c:pt idx="26">
                  <c:v>0.27282922332950477</c:v>
                </c:pt>
                <c:pt idx="27">
                  <c:v>0.34719538150835366</c:v>
                </c:pt>
                <c:pt idx="28">
                  <c:v>0.29136281163900396</c:v>
                </c:pt>
                <c:pt idx="29">
                  <c:v>0.2665992366412207</c:v>
                </c:pt>
                <c:pt idx="30">
                  <c:v>0.26551846545887975</c:v>
                </c:pt>
                <c:pt idx="31">
                  <c:v>0.28434572962798232</c:v>
                </c:pt>
                <c:pt idx="32">
                  <c:v>0.29071195331801108</c:v>
                </c:pt>
                <c:pt idx="33">
                  <c:v>0.27632095493970377</c:v>
                </c:pt>
                <c:pt idx="34">
                  <c:v>0.24387002396588722</c:v>
                </c:pt>
                <c:pt idx="35">
                  <c:v>0.30006963610344534</c:v>
                </c:pt>
                <c:pt idx="36">
                  <c:v>0.26202193983370758</c:v>
                </c:pt>
                <c:pt idx="37">
                  <c:v>0.22643173468874239</c:v>
                </c:pt>
                <c:pt idx="38">
                  <c:v>0.227367364226775</c:v>
                </c:pt>
                <c:pt idx="39">
                  <c:v>0.2625144889761124</c:v>
                </c:pt>
                <c:pt idx="40">
                  <c:v>0.26393221895437002</c:v>
                </c:pt>
                <c:pt idx="41">
                  <c:v>0.238155103975354</c:v>
                </c:pt>
                <c:pt idx="42">
                  <c:v>0.25815572466782483</c:v>
                </c:pt>
                <c:pt idx="43">
                  <c:v>0.27012670042822096</c:v>
                </c:pt>
                <c:pt idx="44">
                  <c:v>0.27675890997978153</c:v>
                </c:pt>
                <c:pt idx="45">
                  <c:v>0.30013327028072739</c:v>
                </c:pt>
                <c:pt idx="46">
                  <c:v>0.24403561460798334</c:v>
                </c:pt>
                <c:pt idx="47">
                  <c:v>0.28704855944812663</c:v>
                </c:pt>
                <c:pt idx="48">
                  <c:v>0.25913274603340414</c:v>
                </c:pt>
                <c:pt idx="49">
                  <c:v>0.37975157173688706</c:v>
                </c:pt>
                <c:pt idx="50">
                  <c:v>0.35213651199770507</c:v>
                </c:pt>
                <c:pt idx="51">
                  <c:v>0.37910703401194684</c:v>
                </c:pt>
                <c:pt idx="52">
                  <c:v>0.34208179799697713</c:v>
                </c:pt>
                <c:pt idx="53">
                  <c:v>0.29975836187248761</c:v>
                </c:pt>
                <c:pt idx="54">
                  <c:v>0.28073182054623574</c:v>
                </c:pt>
                <c:pt idx="55">
                  <c:v>0.32375077011089676</c:v>
                </c:pt>
                <c:pt idx="56">
                  <c:v>0.34281264105836318</c:v>
                </c:pt>
                <c:pt idx="57">
                  <c:v>0.32011974617903932</c:v>
                </c:pt>
                <c:pt idx="58">
                  <c:v>0.34347245666876292</c:v>
                </c:pt>
                <c:pt idx="59">
                  <c:v>0.32827029906399885</c:v>
                </c:pt>
                <c:pt idx="60">
                  <c:v>0.32246101746316558</c:v>
                </c:pt>
                <c:pt idx="61">
                  <c:v>0.30386880266770133</c:v>
                </c:pt>
                <c:pt idx="62">
                  <c:v>0.29939383656723328</c:v>
                </c:pt>
                <c:pt idx="63">
                  <c:v>0.32506964211549982</c:v>
                </c:pt>
                <c:pt idx="64">
                  <c:v>0.30143186015330531</c:v>
                </c:pt>
                <c:pt idx="65">
                  <c:v>0.32854488914018104</c:v>
                </c:pt>
                <c:pt idx="66">
                  <c:v>0.30990969894770798</c:v>
                </c:pt>
                <c:pt idx="67">
                  <c:v>0.32137382912290779</c:v>
                </c:pt>
                <c:pt idx="68">
                  <c:v>0.34255793700711207</c:v>
                </c:pt>
                <c:pt idx="69">
                  <c:v>0.32579565829164647</c:v>
                </c:pt>
                <c:pt idx="70">
                  <c:v>0.3233824480633139</c:v>
                </c:pt>
                <c:pt idx="71">
                  <c:v>0.32445085615693547</c:v>
                </c:pt>
                <c:pt idx="72">
                  <c:v>0.29526499594329753</c:v>
                </c:pt>
                <c:pt idx="73">
                  <c:v>0.32513477913158084</c:v>
                </c:pt>
                <c:pt idx="74">
                  <c:v>0.36189198255618921</c:v>
                </c:pt>
                <c:pt idx="75">
                  <c:v>0.36897865778313782</c:v>
                </c:pt>
                <c:pt idx="76">
                  <c:v>0.35406516694661055</c:v>
                </c:pt>
                <c:pt idx="77">
                  <c:v>0.36924690283658135</c:v>
                </c:pt>
                <c:pt idx="78">
                  <c:v>0.28975686313586879</c:v>
                </c:pt>
                <c:pt idx="79">
                  <c:v>0.30207954713216001</c:v>
                </c:pt>
                <c:pt idx="80">
                  <c:v>0.30788211842034441</c:v>
                </c:pt>
                <c:pt idx="81">
                  <c:v>0.33468858300863585</c:v>
                </c:pt>
                <c:pt idx="82">
                  <c:v>0.32389780649943312</c:v>
                </c:pt>
                <c:pt idx="83">
                  <c:v>0.33547650014253233</c:v>
                </c:pt>
                <c:pt idx="84">
                  <c:v>0.3650713032652374</c:v>
                </c:pt>
                <c:pt idx="85">
                  <c:v>0.32800065506269965</c:v>
                </c:pt>
                <c:pt idx="86">
                  <c:v>0.32055425611710037</c:v>
                </c:pt>
                <c:pt idx="87">
                  <c:v>0.30197141426962565</c:v>
                </c:pt>
                <c:pt idx="88">
                  <c:v>0.33046218302869651</c:v>
                </c:pt>
                <c:pt idx="89">
                  <c:v>0.36140834249533071</c:v>
                </c:pt>
                <c:pt idx="90">
                  <c:v>0.35255585230403996</c:v>
                </c:pt>
                <c:pt idx="91">
                  <c:v>0.31891623827172022</c:v>
                </c:pt>
                <c:pt idx="92">
                  <c:v>0.35208111752428728</c:v>
                </c:pt>
                <c:pt idx="93">
                  <c:v>0.3480587075575034</c:v>
                </c:pt>
                <c:pt idx="94">
                  <c:v>0.34899177245247681</c:v>
                </c:pt>
                <c:pt idx="95">
                  <c:v>0.36307516495833897</c:v>
                </c:pt>
                <c:pt idx="96">
                  <c:v>0.37132447357787601</c:v>
                </c:pt>
                <c:pt idx="97">
                  <c:v>0.35571403462518675</c:v>
                </c:pt>
                <c:pt idx="98">
                  <c:v>0.33067741334730893</c:v>
                </c:pt>
                <c:pt idx="99">
                  <c:v>0.34942423838037773</c:v>
                </c:pt>
                <c:pt idx="100">
                  <c:v>0.33044023269568656</c:v>
                </c:pt>
                <c:pt idx="101">
                  <c:v>0.32334138064051937</c:v>
                </c:pt>
                <c:pt idx="102">
                  <c:v>0.30568552929779191</c:v>
                </c:pt>
                <c:pt idx="103">
                  <c:v>0.34858017768587912</c:v>
                </c:pt>
                <c:pt idx="104">
                  <c:v>0.31416252058816002</c:v>
                </c:pt>
                <c:pt idx="105">
                  <c:v>0.35678751916673485</c:v>
                </c:pt>
                <c:pt idx="106">
                  <c:v>0.37088321991338902</c:v>
                </c:pt>
                <c:pt idx="107">
                  <c:v>0.37578608588703788</c:v>
                </c:pt>
                <c:pt idx="108">
                  <c:v>0.36836851225567041</c:v>
                </c:pt>
                <c:pt idx="109">
                  <c:v>0.34076048751540655</c:v>
                </c:pt>
                <c:pt idx="110">
                  <c:v>0.29012565869477097</c:v>
                </c:pt>
                <c:pt idx="111">
                  <c:v>0.30597875679818981</c:v>
                </c:pt>
                <c:pt idx="112">
                  <c:v>0.35080173725008762</c:v>
                </c:pt>
                <c:pt idx="113">
                  <c:v>0.31803581919659252</c:v>
                </c:pt>
                <c:pt idx="114">
                  <c:v>0.35269404706968188</c:v>
                </c:pt>
                <c:pt idx="115">
                  <c:v>0.3507832347411376</c:v>
                </c:pt>
                <c:pt idx="116">
                  <c:v>0.38605638518717039</c:v>
                </c:pt>
                <c:pt idx="117">
                  <c:v>0.3940568824525385</c:v>
                </c:pt>
                <c:pt idx="118">
                  <c:v>0.37556598576898137</c:v>
                </c:pt>
                <c:pt idx="119">
                  <c:v>0.34861814313397482</c:v>
                </c:pt>
                <c:pt idx="120">
                  <c:v>0.35469542273718019</c:v>
                </c:pt>
                <c:pt idx="121">
                  <c:v>0.37199918530965309</c:v>
                </c:pt>
                <c:pt idx="122">
                  <c:v>0.39226732997678732</c:v>
                </c:pt>
                <c:pt idx="123">
                  <c:v>0.35355522801768707</c:v>
                </c:pt>
                <c:pt idx="124">
                  <c:v>0.35235617307958916</c:v>
                </c:pt>
                <c:pt idx="125">
                  <c:v>0.34912451654167936</c:v>
                </c:pt>
                <c:pt idx="126">
                  <c:v>0.37023125749034574</c:v>
                </c:pt>
                <c:pt idx="127">
                  <c:v>0.36770426559205605</c:v>
                </c:pt>
                <c:pt idx="128">
                  <c:v>0.35469197636380351</c:v>
                </c:pt>
                <c:pt idx="129">
                  <c:v>0.41713704410332658</c:v>
                </c:pt>
                <c:pt idx="130">
                  <c:v>0.36172504335705202</c:v>
                </c:pt>
                <c:pt idx="131">
                  <c:v>0.39222284389737128</c:v>
                </c:pt>
                <c:pt idx="132">
                  <c:v>0.36027488818533598</c:v>
                </c:pt>
                <c:pt idx="133">
                  <c:v>0.34329512343504826</c:v>
                </c:pt>
                <c:pt idx="134">
                  <c:v>0.3609091540572143</c:v>
                </c:pt>
                <c:pt idx="135">
                  <c:v>0.33890252475306593</c:v>
                </c:pt>
                <c:pt idx="136">
                  <c:v>0.3295097297587074</c:v>
                </c:pt>
                <c:pt idx="137">
                  <c:v>0.32373653490248233</c:v>
                </c:pt>
                <c:pt idx="138">
                  <c:v>0.36813959865981488</c:v>
                </c:pt>
                <c:pt idx="139">
                  <c:v>0.32440336353253818</c:v>
                </c:pt>
                <c:pt idx="140">
                  <c:v>0.28733689852541738</c:v>
                </c:pt>
                <c:pt idx="141">
                  <c:v>0.34228320052345018</c:v>
                </c:pt>
                <c:pt idx="142">
                  <c:v>0.39789518738119573</c:v>
                </c:pt>
                <c:pt idx="143">
                  <c:v>0.32093990180705956</c:v>
                </c:pt>
                <c:pt idx="144">
                  <c:v>0.33395813032208027</c:v>
                </c:pt>
                <c:pt idx="145">
                  <c:v>0.33467493844136742</c:v>
                </c:pt>
                <c:pt idx="146">
                  <c:v>0.39748342154258187</c:v>
                </c:pt>
                <c:pt idx="147">
                  <c:v>0.34646198092353381</c:v>
                </c:pt>
                <c:pt idx="148">
                  <c:v>0.33798353740939496</c:v>
                </c:pt>
                <c:pt idx="149">
                  <c:v>0.29474887099941188</c:v>
                </c:pt>
                <c:pt idx="150">
                  <c:v>0.2810993695859223</c:v>
                </c:pt>
                <c:pt idx="151">
                  <c:v>0.35563846455150799</c:v>
                </c:pt>
                <c:pt idx="152">
                  <c:v>0.32734742687573232</c:v>
                </c:pt>
                <c:pt idx="153">
                  <c:v>0.37836907184222995</c:v>
                </c:pt>
                <c:pt idx="154">
                  <c:v>0.33480688419659416</c:v>
                </c:pt>
                <c:pt idx="155">
                  <c:v>0.3078961173846011</c:v>
                </c:pt>
                <c:pt idx="156">
                  <c:v>0.32203482757021035</c:v>
                </c:pt>
                <c:pt idx="157">
                  <c:v>0.25608452146204264</c:v>
                </c:pt>
                <c:pt idx="158">
                  <c:v>0.35889917370931573</c:v>
                </c:pt>
                <c:pt idx="159">
                  <c:v>0.44977149492388485</c:v>
                </c:pt>
                <c:pt idx="160">
                  <c:v>0.44264169339320081</c:v>
                </c:pt>
                <c:pt idx="161">
                  <c:v>0.45643238131183361</c:v>
                </c:pt>
                <c:pt idx="162">
                  <c:v>0.32732462304041926</c:v>
                </c:pt>
                <c:pt idx="163">
                  <c:v>0.36389536869042188</c:v>
                </c:pt>
                <c:pt idx="164">
                  <c:v>0.38862992613074443</c:v>
                </c:pt>
                <c:pt idx="165">
                  <c:v>0.36145442115740667</c:v>
                </c:pt>
                <c:pt idx="166">
                  <c:v>0.43510147744773031</c:v>
                </c:pt>
                <c:pt idx="167">
                  <c:v>0.34184005218802527</c:v>
                </c:pt>
                <c:pt idx="168">
                  <c:v>0.38363251573343682</c:v>
                </c:pt>
                <c:pt idx="169">
                  <c:v>0.34026962286102325</c:v>
                </c:pt>
                <c:pt idx="170">
                  <c:v>0.3230014384519892</c:v>
                </c:pt>
                <c:pt idx="171">
                  <c:v>0.34943510741277078</c:v>
                </c:pt>
                <c:pt idx="172">
                  <c:v>0.26347975279496272</c:v>
                </c:pt>
                <c:pt idx="173">
                  <c:v>0.37945256002461619</c:v>
                </c:pt>
                <c:pt idx="174">
                  <c:v>0.40666093514918283</c:v>
                </c:pt>
                <c:pt idx="175">
                  <c:v>0.25128754594716535</c:v>
                </c:pt>
                <c:pt idx="176">
                  <c:v>0.29852213825869206</c:v>
                </c:pt>
                <c:pt idx="177">
                  <c:v>0.36989252280411128</c:v>
                </c:pt>
                <c:pt idx="178">
                  <c:v>0.31280068784909476</c:v>
                </c:pt>
                <c:pt idx="179">
                  <c:v>0.3159323271531998</c:v>
                </c:pt>
                <c:pt idx="180">
                  <c:v>0.3171865230677115</c:v>
                </c:pt>
                <c:pt idx="181">
                  <c:v>0.36773897079129281</c:v>
                </c:pt>
                <c:pt idx="182">
                  <c:v>0.39326560225872331</c:v>
                </c:pt>
                <c:pt idx="183">
                  <c:v>0.36177095612210686</c:v>
                </c:pt>
                <c:pt idx="184">
                  <c:v>0.40808987537485858</c:v>
                </c:pt>
                <c:pt idx="185">
                  <c:v>0.3749831547373228</c:v>
                </c:pt>
                <c:pt idx="186">
                  <c:v>0.35404719036813526</c:v>
                </c:pt>
                <c:pt idx="187">
                  <c:v>0.36613937290109566</c:v>
                </c:pt>
                <c:pt idx="188">
                  <c:v>0.38478222994594735</c:v>
                </c:pt>
                <c:pt idx="189">
                  <c:v>0.36357197015044607</c:v>
                </c:pt>
                <c:pt idx="190">
                  <c:v>0.33471363497046053</c:v>
                </c:pt>
                <c:pt idx="191">
                  <c:v>0.38040285850233468</c:v>
                </c:pt>
                <c:pt idx="192">
                  <c:v>0.35352070158771798</c:v>
                </c:pt>
                <c:pt idx="193">
                  <c:v>0.40804519883855095</c:v>
                </c:pt>
                <c:pt idx="194">
                  <c:v>0.40215898634581876</c:v>
                </c:pt>
                <c:pt idx="195">
                  <c:v>0.33885318886909788</c:v>
                </c:pt>
                <c:pt idx="196">
                  <c:v>0.39627240562852845</c:v>
                </c:pt>
                <c:pt idx="197">
                  <c:v>0.37707076937134643</c:v>
                </c:pt>
                <c:pt idx="198">
                  <c:v>0.34719464206010153</c:v>
                </c:pt>
                <c:pt idx="199">
                  <c:v>0.32541386326581884</c:v>
                </c:pt>
                <c:pt idx="200">
                  <c:v>0.32802031640375934</c:v>
                </c:pt>
                <c:pt idx="201">
                  <c:v>0.36146418377422851</c:v>
                </c:pt>
                <c:pt idx="202">
                  <c:v>0.30835079520945652</c:v>
                </c:pt>
                <c:pt idx="203">
                  <c:v>0.33998276228187568</c:v>
                </c:pt>
                <c:pt idx="204">
                  <c:v>0.34682295681896347</c:v>
                </c:pt>
                <c:pt idx="205">
                  <c:v>0.37016935309907806</c:v>
                </c:pt>
                <c:pt idx="206">
                  <c:v>0.37218396736063086</c:v>
                </c:pt>
                <c:pt idx="207">
                  <c:v>0.34082058352208228</c:v>
                </c:pt>
                <c:pt idx="208">
                  <c:v>0.32867324463440634</c:v>
                </c:pt>
                <c:pt idx="209">
                  <c:v>0.36394549914551788</c:v>
                </c:pt>
                <c:pt idx="210">
                  <c:v>0.41612829481288527</c:v>
                </c:pt>
                <c:pt idx="211">
                  <c:v>0.35764635119660398</c:v>
                </c:pt>
                <c:pt idx="212">
                  <c:v>0.33830663304523995</c:v>
                </c:pt>
                <c:pt idx="213">
                  <c:v>0.40799675069101726</c:v>
                </c:pt>
                <c:pt idx="214">
                  <c:v>0.49454165204020589</c:v>
                </c:pt>
                <c:pt idx="215">
                  <c:v>0.50699862723075062</c:v>
                </c:pt>
                <c:pt idx="216">
                  <c:v>0.49739312588139628</c:v>
                </c:pt>
                <c:pt idx="217">
                  <c:v>0.35423566595441658</c:v>
                </c:pt>
                <c:pt idx="218">
                  <c:v>0.37344081418202402</c:v>
                </c:pt>
                <c:pt idx="219">
                  <c:v>0.36239439430825893</c:v>
                </c:pt>
                <c:pt idx="220">
                  <c:v>0.31590825874570372</c:v>
                </c:pt>
                <c:pt idx="221">
                  <c:v>0.38121074486179346</c:v>
                </c:pt>
                <c:pt idx="222">
                  <c:v>0.36941340782122956</c:v>
                </c:pt>
                <c:pt idx="223">
                  <c:v>0.36101972159063561</c:v>
                </c:pt>
                <c:pt idx="224">
                  <c:v>0.35130868756367589</c:v>
                </c:pt>
                <c:pt idx="225">
                  <c:v>0.35124786562875632</c:v>
                </c:pt>
                <c:pt idx="226">
                  <c:v>0.43387166086022977</c:v>
                </c:pt>
                <c:pt idx="227">
                  <c:v>0.46510827027115992</c:v>
                </c:pt>
                <c:pt idx="228">
                  <c:v>0.34428315587083785</c:v>
                </c:pt>
                <c:pt idx="229">
                  <c:v>0.34449661558327732</c:v>
                </c:pt>
                <c:pt idx="230">
                  <c:v>0.35168316240835756</c:v>
                </c:pt>
                <c:pt idx="231">
                  <c:v>0.31930001166238092</c:v>
                </c:pt>
                <c:pt idx="232">
                  <c:v>0.33533699446088566</c:v>
                </c:pt>
                <c:pt idx="233">
                  <c:v>0.4297561619121989</c:v>
                </c:pt>
                <c:pt idx="234">
                  <c:v>0.42836363192252097</c:v>
                </c:pt>
                <c:pt idx="235">
                  <c:v>0.35057755143875385</c:v>
                </c:pt>
                <c:pt idx="236">
                  <c:v>0.39705497754278357</c:v>
                </c:pt>
                <c:pt idx="237">
                  <c:v>0.43174165000038373</c:v>
                </c:pt>
                <c:pt idx="238">
                  <c:v>0.38545062992972912</c:v>
                </c:pt>
                <c:pt idx="239">
                  <c:v>0.35498945860142572</c:v>
                </c:pt>
              </c:numCache>
            </c:numRef>
          </c:val>
        </c:ser>
        <c:ser>
          <c:idx val="100"/>
          <c:order val="100"/>
          <c:tx>
            <c:strRef>
              <c:f>ratio_data_2!$A$102</c:f>
              <c:strCache>
                <c:ptCount val="1"/>
                <c:pt idx="0">
                  <c:v>1000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ratio_data_2!$B$102:$IG$102</c:f>
              <c:numCache>
                <c:formatCode>General</c:formatCode>
                <c:ptCount val="240"/>
                <c:pt idx="0">
                  <c:v>0.28927802751668708</c:v>
                </c:pt>
                <c:pt idx="1">
                  <c:v>0.3169824686846231</c:v>
                </c:pt>
                <c:pt idx="2">
                  <c:v>0.27564814085911465</c:v>
                </c:pt>
                <c:pt idx="3">
                  <c:v>0.28445067351864928</c:v>
                </c:pt>
                <c:pt idx="4">
                  <c:v>0.31630783142944641</c:v>
                </c:pt>
                <c:pt idx="5">
                  <c:v>0.30115671964692647</c:v>
                </c:pt>
                <c:pt idx="6">
                  <c:v>0.28127020913418188</c:v>
                </c:pt>
                <c:pt idx="7">
                  <c:v>0.24884636310511402</c:v>
                </c:pt>
                <c:pt idx="8">
                  <c:v>0.26031134030555692</c:v>
                </c:pt>
                <c:pt idx="9">
                  <c:v>0.26980913270665935</c:v>
                </c:pt>
                <c:pt idx="10">
                  <c:v>0.29128445864962088</c:v>
                </c:pt>
                <c:pt idx="11">
                  <c:v>0.30671904721439636</c:v>
                </c:pt>
                <c:pt idx="12">
                  <c:v>0.29768217475623932</c:v>
                </c:pt>
                <c:pt idx="13">
                  <c:v>0.29628156244424397</c:v>
                </c:pt>
                <c:pt idx="14">
                  <c:v>0.25025449250421949</c:v>
                </c:pt>
                <c:pt idx="15">
                  <c:v>0.2504172517552658</c:v>
                </c:pt>
                <c:pt idx="16">
                  <c:v>0.26561973453743826</c:v>
                </c:pt>
                <c:pt idx="17">
                  <c:v>0.24756097560975612</c:v>
                </c:pt>
                <c:pt idx="18">
                  <c:v>0.2506136112467553</c:v>
                </c:pt>
                <c:pt idx="19">
                  <c:v>0.29616985574359045</c:v>
                </c:pt>
                <c:pt idx="20">
                  <c:v>0.28516157032441775</c:v>
                </c:pt>
                <c:pt idx="21">
                  <c:v>0.27511562054530325</c:v>
                </c:pt>
                <c:pt idx="22">
                  <c:v>0.26125210508036983</c:v>
                </c:pt>
                <c:pt idx="23">
                  <c:v>0.26754924910413375</c:v>
                </c:pt>
                <c:pt idx="24">
                  <c:v>0.29105027070855038</c:v>
                </c:pt>
                <c:pt idx="25">
                  <c:v>0.28861193554881581</c:v>
                </c:pt>
                <c:pt idx="26">
                  <c:v>0.26083455062658523</c:v>
                </c:pt>
                <c:pt idx="27">
                  <c:v>0.30223181394378407</c:v>
                </c:pt>
                <c:pt idx="28">
                  <c:v>0.26778318258648054</c:v>
                </c:pt>
                <c:pt idx="29">
                  <c:v>0.24210502918182941</c:v>
                </c:pt>
                <c:pt idx="30">
                  <c:v>0.27142746219596697</c:v>
                </c:pt>
                <c:pt idx="31">
                  <c:v>0.33003365846519894</c:v>
                </c:pt>
                <c:pt idx="32">
                  <c:v>0.34111860947427397</c:v>
                </c:pt>
                <c:pt idx="33">
                  <c:v>0.30417003820026023</c:v>
                </c:pt>
                <c:pt idx="34">
                  <c:v>0.33776578507864607</c:v>
                </c:pt>
                <c:pt idx="35">
                  <c:v>0.31894620523381489</c:v>
                </c:pt>
                <c:pt idx="36">
                  <c:v>0.25829358258820773</c:v>
                </c:pt>
                <c:pt idx="37">
                  <c:v>0.23153978967195121</c:v>
                </c:pt>
                <c:pt idx="38">
                  <c:v>0.22400919012062068</c:v>
                </c:pt>
                <c:pt idx="39">
                  <c:v>0.20222026252009725</c:v>
                </c:pt>
                <c:pt idx="40">
                  <c:v>0.2274870719270968</c:v>
                </c:pt>
                <c:pt idx="41">
                  <c:v>0.22631110207887534</c:v>
                </c:pt>
                <c:pt idx="42">
                  <c:v>0.27352795403508556</c:v>
                </c:pt>
                <c:pt idx="43">
                  <c:v>0.3031529847074344</c:v>
                </c:pt>
                <c:pt idx="44">
                  <c:v>0.29356217242116112</c:v>
                </c:pt>
                <c:pt idx="45">
                  <c:v>0.27580070507050763</c:v>
                </c:pt>
                <c:pt idx="46">
                  <c:v>0.27748443260324113</c:v>
                </c:pt>
                <c:pt idx="47">
                  <c:v>0.257517303641288</c:v>
                </c:pt>
                <c:pt idx="48">
                  <c:v>0.29450453781111735</c:v>
                </c:pt>
                <c:pt idx="49">
                  <c:v>0.34253404256564207</c:v>
                </c:pt>
                <c:pt idx="50">
                  <c:v>0.35037352559583462</c:v>
                </c:pt>
                <c:pt idx="51">
                  <c:v>0.37511228469974123</c:v>
                </c:pt>
                <c:pt idx="52">
                  <c:v>0.34550549012914655</c:v>
                </c:pt>
                <c:pt idx="53">
                  <c:v>0.30663478954694551</c:v>
                </c:pt>
                <c:pt idx="54">
                  <c:v>0.27210210125511231</c:v>
                </c:pt>
                <c:pt idx="55">
                  <c:v>0.28753387230421301</c:v>
                </c:pt>
                <c:pt idx="56">
                  <c:v>0.3294095193839629</c:v>
                </c:pt>
                <c:pt idx="57">
                  <c:v>0.31584974490470341</c:v>
                </c:pt>
                <c:pt idx="58">
                  <c:v>0.32994691026567036</c:v>
                </c:pt>
                <c:pt idx="59">
                  <c:v>0.36697303605175935</c:v>
                </c:pt>
                <c:pt idx="60">
                  <c:v>0.26794521405324212</c:v>
                </c:pt>
                <c:pt idx="61">
                  <c:v>0.29659864308705763</c:v>
                </c:pt>
                <c:pt idx="62">
                  <c:v>0.29773059160453058</c:v>
                </c:pt>
                <c:pt idx="63">
                  <c:v>0.29932939609511372</c:v>
                </c:pt>
                <c:pt idx="64">
                  <c:v>0.29592181430128878</c:v>
                </c:pt>
                <c:pt idx="65">
                  <c:v>0.31459658182588507</c:v>
                </c:pt>
                <c:pt idx="66">
                  <c:v>0.29968652666529588</c:v>
                </c:pt>
                <c:pt idx="67">
                  <c:v>0.34968980695248397</c:v>
                </c:pt>
                <c:pt idx="68">
                  <c:v>0.37823378740249158</c:v>
                </c:pt>
                <c:pt idx="69">
                  <c:v>0.3017024483193903</c:v>
                </c:pt>
                <c:pt idx="70">
                  <c:v>0.33784046919181943</c:v>
                </c:pt>
                <c:pt idx="71">
                  <c:v>0.32770814617672078</c:v>
                </c:pt>
                <c:pt idx="72">
                  <c:v>0.27812506193637898</c:v>
                </c:pt>
                <c:pt idx="73">
                  <c:v>0.34239670284325147</c:v>
                </c:pt>
                <c:pt idx="74">
                  <c:v>0.35982494249306773</c:v>
                </c:pt>
                <c:pt idx="75">
                  <c:v>0.30178591156903767</c:v>
                </c:pt>
                <c:pt idx="76">
                  <c:v>0.34715564691981832</c:v>
                </c:pt>
                <c:pt idx="77">
                  <c:v>0.37962656981354209</c:v>
                </c:pt>
                <c:pt idx="78">
                  <c:v>0.30257110622884698</c:v>
                </c:pt>
                <c:pt idx="79">
                  <c:v>0.31915795269629171</c:v>
                </c:pt>
                <c:pt idx="80">
                  <c:v>0.30747152597049277</c:v>
                </c:pt>
                <c:pt idx="81">
                  <c:v>0.36272906216902201</c:v>
                </c:pt>
                <c:pt idx="82">
                  <c:v>0.34107737194210658</c:v>
                </c:pt>
                <c:pt idx="83">
                  <c:v>0.29729638707504691</c:v>
                </c:pt>
                <c:pt idx="84">
                  <c:v>0.36659950514240391</c:v>
                </c:pt>
                <c:pt idx="85">
                  <c:v>0.36331155069702881</c:v>
                </c:pt>
                <c:pt idx="86">
                  <c:v>0.35891712470221881</c:v>
                </c:pt>
                <c:pt idx="87">
                  <c:v>0.37072004140528092</c:v>
                </c:pt>
                <c:pt idx="88">
                  <c:v>0.33632186364607936</c:v>
                </c:pt>
                <c:pt idx="89">
                  <c:v>0.37807325617088938</c:v>
                </c:pt>
                <c:pt idx="90">
                  <c:v>0.34730062120722555</c:v>
                </c:pt>
                <c:pt idx="91">
                  <c:v>0.33865108740785804</c:v>
                </c:pt>
                <c:pt idx="92">
                  <c:v>0.36945805321127217</c:v>
                </c:pt>
                <c:pt idx="93">
                  <c:v>0.37420730070477332</c:v>
                </c:pt>
                <c:pt idx="94">
                  <c:v>0.30635713321635882</c:v>
                </c:pt>
                <c:pt idx="95">
                  <c:v>0.35626020969179745</c:v>
                </c:pt>
                <c:pt idx="96">
                  <c:v>0.30802483278844645</c:v>
                </c:pt>
                <c:pt idx="97">
                  <c:v>0.33079761068165847</c:v>
                </c:pt>
                <c:pt idx="98">
                  <c:v>0.32074403247122629</c:v>
                </c:pt>
                <c:pt idx="99">
                  <c:v>0.34604344611420834</c:v>
                </c:pt>
                <c:pt idx="100">
                  <c:v>0.32128944528383396</c:v>
                </c:pt>
                <c:pt idx="101">
                  <c:v>0.34907461301615467</c:v>
                </c:pt>
                <c:pt idx="102">
                  <c:v>0.31311217758573423</c:v>
                </c:pt>
                <c:pt idx="103">
                  <c:v>0.36012031965520397</c:v>
                </c:pt>
                <c:pt idx="104">
                  <c:v>0.31303059135093958</c:v>
                </c:pt>
                <c:pt idx="105">
                  <c:v>0.36133543772579646</c:v>
                </c:pt>
                <c:pt idx="106">
                  <c:v>0.37749748157074742</c:v>
                </c:pt>
                <c:pt idx="107">
                  <c:v>0.35784992091523732</c:v>
                </c:pt>
                <c:pt idx="108">
                  <c:v>0.34843714944674276</c:v>
                </c:pt>
                <c:pt idx="109">
                  <c:v>0.36678145769130804</c:v>
                </c:pt>
                <c:pt idx="110">
                  <c:v>0.36150637396689578</c:v>
                </c:pt>
                <c:pt idx="111">
                  <c:v>0.31159622869045717</c:v>
                </c:pt>
                <c:pt idx="112">
                  <c:v>0.29504312637299107</c:v>
                </c:pt>
                <c:pt idx="113">
                  <c:v>0.31434983370467351</c:v>
                </c:pt>
                <c:pt idx="114">
                  <c:v>0.38148967415398355</c:v>
                </c:pt>
                <c:pt idx="115">
                  <c:v>0.37165410932747572</c:v>
                </c:pt>
                <c:pt idx="116">
                  <c:v>0.35826802807339364</c:v>
                </c:pt>
                <c:pt idx="117">
                  <c:v>0.3523994253545914</c:v>
                </c:pt>
                <c:pt idx="118">
                  <c:v>0.35835837183922847</c:v>
                </c:pt>
                <c:pt idx="119">
                  <c:v>0.38894379218109831</c:v>
                </c:pt>
                <c:pt idx="120">
                  <c:v>0.37905207506533234</c:v>
                </c:pt>
                <c:pt idx="121">
                  <c:v>0.37708429900557755</c:v>
                </c:pt>
                <c:pt idx="122">
                  <c:v>0.36531325439705786</c:v>
                </c:pt>
                <c:pt idx="123">
                  <c:v>0.35962164315739048</c:v>
                </c:pt>
                <c:pt idx="124">
                  <c:v>0.37687385284720587</c:v>
                </c:pt>
                <c:pt idx="125">
                  <c:v>0.38761029910855788</c:v>
                </c:pt>
                <c:pt idx="126">
                  <c:v>0.36523120307138229</c:v>
                </c:pt>
                <c:pt idx="127">
                  <c:v>0.36062785068374598</c:v>
                </c:pt>
                <c:pt idx="128">
                  <c:v>0.36064082933707242</c:v>
                </c:pt>
                <c:pt idx="129">
                  <c:v>0.39818889059192536</c:v>
                </c:pt>
                <c:pt idx="130">
                  <c:v>0.39440716064555847</c:v>
                </c:pt>
                <c:pt idx="131">
                  <c:v>0.41204416221185675</c:v>
                </c:pt>
                <c:pt idx="132">
                  <c:v>0.3483958055215059</c:v>
                </c:pt>
                <c:pt idx="133">
                  <c:v>0.34233707911355032</c:v>
                </c:pt>
                <c:pt idx="134">
                  <c:v>0.31365833216929789</c:v>
                </c:pt>
                <c:pt idx="135">
                  <c:v>0.33861731594526912</c:v>
                </c:pt>
                <c:pt idx="136">
                  <c:v>0.33733282104762541</c:v>
                </c:pt>
                <c:pt idx="137">
                  <c:v>0.32182081011895908</c:v>
                </c:pt>
                <c:pt idx="138">
                  <c:v>0.35058237158263272</c:v>
                </c:pt>
                <c:pt idx="139">
                  <c:v>0.27930003297440575</c:v>
                </c:pt>
                <c:pt idx="140">
                  <c:v>0.27796514417966173</c:v>
                </c:pt>
                <c:pt idx="141">
                  <c:v>0.29755865034115342</c:v>
                </c:pt>
                <c:pt idx="142">
                  <c:v>0.35541757659555284</c:v>
                </c:pt>
                <c:pt idx="143">
                  <c:v>0.32606714915795476</c:v>
                </c:pt>
                <c:pt idx="144">
                  <c:v>0.30276982822623116</c:v>
                </c:pt>
                <c:pt idx="145">
                  <c:v>0.33710140004050532</c:v>
                </c:pt>
                <c:pt idx="146">
                  <c:v>0.33147136849829312</c:v>
                </c:pt>
                <c:pt idx="147">
                  <c:v>0.28207614039099138</c:v>
                </c:pt>
                <c:pt idx="148">
                  <c:v>0.32166819200302982</c:v>
                </c:pt>
                <c:pt idx="149">
                  <c:v>0.32412586872586996</c:v>
                </c:pt>
                <c:pt idx="150">
                  <c:v>0.28571805136822681</c:v>
                </c:pt>
                <c:pt idx="151">
                  <c:v>0.36676360531404711</c:v>
                </c:pt>
                <c:pt idx="152">
                  <c:v>0.28479056129869246</c:v>
                </c:pt>
                <c:pt idx="153">
                  <c:v>0.37214411660127067</c:v>
                </c:pt>
                <c:pt idx="154">
                  <c:v>0.36226549169796257</c:v>
                </c:pt>
                <c:pt idx="155">
                  <c:v>0.39427082997945967</c:v>
                </c:pt>
                <c:pt idx="156">
                  <c:v>0.37954730206152776</c:v>
                </c:pt>
                <c:pt idx="157">
                  <c:v>0.22969926142926075</c:v>
                </c:pt>
                <c:pt idx="158">
                  <c:v>0.31541850677488609</c:v>
                </c:pt>
                <c:pt idx="159">
                  <c:v>0.3207539204284453</c:v>
                </c:pt>
                <c:pt idx="160">
                  <c:v>0.35427336994372882</c:v>
                </c:pt>
                <c:pt idx="161">
                  <c:v>0.31571693743474377</c:v>
                </c:pt>
                <c:pt idx="162">
                  <c:v>0.3881929423465808</c:v>
                </c:pt>
                <c:pt idx="163">
                  <c:v>0.38028718514782811</c:v>
                </c:pt>
                <c:pt idx="164">
                  <c:v>0.32578387742271042</c:v>
                </c:pt>
                <c:pt idx="165">
                  <c:v>0.36689547405441597</c:v>
                </c:pt>
                <c:pt idx="166">
                  <c:v>0.39343086197454241</c:v>
                </c:pt>
                <c:pt idx="167">
                  <c:v>0.39722648057209842</c:v>
                </c:pt>
                <c:pt idx="168">
                  <c:v>0.36786682144409116</c:v>
                </c:pt>
                <c:pt idx="169">
                  <c:v>0.33516587004416043</c:v>
                </c:pt>
                <c:pt idx="170">
                  <c:v>0.31248810926069109</c:v>
                </c:pt>
                <c:pt idx="171">
                  <c:v>0.3738285237806161</c:v>
                </c:pt>
                <c:pt idx="172">
                  <c:v>0.32695482677546606</c:v>
                </c:pt>
                <c:pt idx="173">
                  <c:v>0.33952221286320033</c:v>
                </c:pt>
                <c:pt idx="174">
                  <c:v>0.38147219799767967</c:v>
                </c:pt>
                <c:pt idx="175">
                  <c:v>0.36351578548144697</c:v>
                </c:pt>
                <c:pt idx="176">
                  <c:v>0.32676989109919913</c:v>
                </c:pt>
                <c:pt idx="177">
                  <c:v>0.31872908388059157</c:v>
                </c:pt>
                <c:pt idx="178">
                  <c:v>0.31054214951333975</c:v>
                </c:pt>
                <c:pt idx="179">
                  <c:v>0.38880292204148487</c:v>
                </c:pt>
                <c:pt idx="180">
                  <c:v>0.28735119751243482</c:v>
                </c:pt>
                <c:pt idx="181">
                  <c:v>0.37587102837772618</c:v>
                </c:pt>
                <c:pt idx="182">
                  <c:v>0.38380962897526594</c:v>
                </c:pt>
                <c:pt idx="183">
                  <c:v>0.29362799422978186</c:v>
                </c:pt>
                <c:pt idx="184">
                  <c:v>0.38260606503166139</c:v>
                </c:pt>
                <c:pt idx="185">
                  <c:v>0.4067692752138185</c:v>
                </c:pt>
                <c:pt idx="186">
                  <c:v>0.32680474754044969</c:v>
                </c:pt>
                <c:pt idx="187">
                  <c:v>0.3740493596693123</c:v>
                </c:pt>
                <c:pt idx="188">
                  <c:v>0.33963327871679883</c:v>
                </c:pt>
                <c:pt idx="189">
                  <c:v>0.44419644313917445</c:v>
                </c:pt>
                <c:pt idx="190">
                  <c:v>0.32114873195235616</c:v>
                </c:pt>
                <c:pt idx="191">
                  <c:v>0.39357371472646491</c:v>
                </c:pt>
                <c:pt idx="192">
                  <c:v>0.2877755635353858</c:v>
                </c:pt>
                <c:pt idx="193">
                  <c:v>0.32197837975775268</c:v>
                </c:pt>
                <c:pt idx="194">
                  <c:v>0.36516820839514852</c:v>
                </c:pt>
                <c:pt idx="195">
                  <c:v>0.36344673878921374</c:v>
                </c:pt>
                <c:pt idx="196">
                  <c:v>0.34318228865911987</c:v>
                </c:pt>
                <c:pt idx="197">
                  <c:v>0.38249695795213901</c:v>
                </c:pt>
                <c:pt idx="198">
                  <c:v>0.39374295665555631</c:v>
                </c:pt>
                <c:pt idx="199">
                  <c:v>0.36067232273043781</c:v>
                </c:pt>
                <c:pt idx="200">
                  <c:v>0.34633243167291405</c:v>
                </c:pt>
                <c:pt idx="201">
                  <c:v>0.37625774411424656</c:v>
                </c:pt>
                <c:pt idx="202">
                  <c:v>0.34255361485739555</c:v>
                </c:pt>
                <c:pt idx="203">
                  <c:v>0.34999020799092917</c:v>
                </c:pt>
                <c:pt idx="204">
                  <c:v>0.39475694689189034</c:v>
                </c:pt>
                <c:pt idx="205">
                  <c:v>0.34748811674934194</c:v>
                </c:pt>
                <c:pt idx="206">
                  <c:v>0.33946547189157955</c:v>
                </c:pt>
                <c:pt idx="207">
                  <c:v>0.29163309981546287</c:v>
                </c:pt>
                <c:pt idx="208">
                  <c:v>0.44440466187650135</c:v>
                </c:pt>
                <c:pt idx="209">
                  <c:v>0.31099443515918007</c:v>
                </c:pt>
                <c:pt idx="210">
                  <c:v>0.35822361865012825</c:v>
                </c:pt>
                <c:pt idx="211">
                  <c:v>0.4259353827952424</c:v>
                </c:pt>
                <c:pt idx="212">
                  <c:v>0.4512310046229247</c:v>
                </c:pt>
                <c:pt idx="213">
                  <c:v>0.45504280732428176</c:v>
                </c:pt>
                <c:pt idx="214">
                  <c:v>0.3949859876839128</c:v>
                </c:pt>
                <c:pt idx="215">
                  <c:v>0.42647768940374692</c:v>
                </c:pt>
                <c:pt idx="216">
                  <c:v>0.40511786190267979</c:v>
                </c:pt>
                <c:pt idx="217">
                  <c:v>0.3679913605359918</c:v>
                </c:pt>
                <c:pt idx="218">
                  <c:v>0.39234057045134152</c:v>
                </c:pt>
                <c:pt idx="219">
                  <c:v>0.42385267322863601</c:v>
                </c:pt>
                <c:pt idx="220">
                  <c:v>0.34826557325642732</c:v>
                </c:pt>
                <c:pt idx="221">
                  <c:v>0.38875254846838625</c:v>
                </c:pt>
                <c:pt idx="222">
                  <c:v>0.38818460439789476</c:v>
                </c:pt>
                <c:pt idx="223">
                  <c:v>0.38464391736064807</c:v>
                </c:pt>
                <c:pt idx="224">
                  <c:v>0.43604896840098534</c:v>
                </c:pt>
                <c:pt idx="225">
                  <c:v>0.36098768370027018</c:v>
                </c:pt>
                <c:pt idx="226">
                  <c:v>0.34936778786299738</c:v>
                </c:pt>
                <c:pt idx="227">
                  <c:v>0.4468341067978574</c:v>
                </c:pt>
                <c:pt idx="228">
                  <c:v>0.39151284011558712</c:v>
                </c:pt>
                <c:pt idx="229">
                  <c:v>0.38123023725158922</c:v>
                </c:pt>
                <c:pt idx="230">
                  <c:v>0.37237736564106305</c:v>
                </c:pt>
                <c:pt idx="231">
                  <c:v>0.36956132162212496</c:v>
                </c:pt>
                <c:pt idx="232">
                  <c:v>0.35845426822404047</c:v>
                </c:pt>
                <c:pt idx="233">
                  <c:v>0.37894675315495696</c:v>
                </c:pt>
                <c:pt idx="234">
                  <c:v>0.38137203763419247</c:v>
                </c:pt>
                <c:pt idx="235">
                  <c:v>0.36478231869085365</c:v>
                </c:pt>
                <c:pt idx="236">
                  <c:v>0.30983867394892833</c:v>
                </c:pt>
                <c:pt idx="237">
                  <c:v>0.45097401087916733</c:v>
                </c:pt>
                <c:pt idx="238">
                  <c:v>0.45239821657230134</c:v>
                </c:pt>
                <c:pt idx="239">
                  <c:v>0.37817385775799833</c:v>
                </c:pt>
              </c:numCache>
            </c:numRef>
          </c:val>
        </c:ser>
        <c:ser>
          <c:idx val="101"/>
          <c:order val="101"/>
          <c:tx>
            <c:strRef>
              <c:f>ratio_data_2!$A$103</c:f>
              <c:strCache>
                <c:ptCount val="1"/>
                <c:pt idx="0">
                  <c:v>1010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ratio_data_2!$B$103:$IG$103</c:f>
              <c:numCache>
                <c:formatCode>General</c:formatCode>
                <c:ptCount val="240"/>
                <c:pt idx="0">
                  <c:v>0.3178739185911188</c:v>
                </c:pt>
                <c:pt idx="1">
                  <c:v>0.33771372069709032</c:v>
                </c:pt>
                <c:pt idx="2">
                  <c:v>0.30400720043828755</c:v>
                </c:pt>
                <c:pt idx="3">
                  <c:v>0.29809745497601625</c:v>
                </c:pt>
                <c:pt idx="4">
                  <c:v>0.34753675558862085</c:v>
                </c:pt>
                <c:pt idx="5">
                  <c:v>0.29581640671825765</c:v>
                </c:pt>
                <c:pt idx="6">
                  <c:v>0.30073964805833614</c:v>
                </c:pt>
                <c:pt idx="7">
                  <c:v>0.32455061265955837</c:v>
                </c:pt>
                <c:pt idx="8">
                  <c:v>0.30255815698122468</c:v>
                </c:pt>
                <c:pt idx="9">
                  <c:v>0.27560697518444149</c:v>
                </c:pt>
                <c:pt idx="10">
                  <c:v>0.33422501862296528</c:v>
                </c:pt>
                <c:pt idx="11">
                  <c:v>0.29864012227142689</c:v>
                </c:pt>
                <c:pt idx="12">
                  <c:v>0.33751170976807643</c:v>
                </c:pt>
                <c:pt idx="13">
                  <c:v>0.23412803357740153</c:v>
                </c:pt>
                <c:pt idx="14">
                  <c:v>0.27568870433199288</c:v>
                </c:pt>
                <c:pt idx="15">
                  <c:v>0.26707674848959645</c:v>
                </c:pt>
                <c:pt idx="16">
                  <c:v>0.30126712396465588</c:v>
                </c:pt>
                <c:pt idx="17">
                  <c:v>0.27224580434697165</c:v>
                </c:pt>
                <c:pt idx="18">
                  <c:v>0.25560816336962727</c:v>
                </c:pt>
                <c:pt idx="19">
                  <c:v>0.32402853251887487</c:v>
                </c:pt>
                <c:pt idx="20">
                  <c:v>0.24802031369376656</c:v>
                </c:pt>
                <c:pt idx="21">
                  <c:v>0.26716606545722632</c:v>
                </c:pt>
                <c:pt idx="22">
                  <c:v>0.26759378665439726</c:v>
                </c:pt>
                <c:pt idx="23">
                  <c:v>0.34142716453072602</c:v>
                </c:pt>
                <c:pt idx="24">
                  <c:v>0.26476612481005235</c:v>
                </c:pt>
                <c:pt idx="25">
                  <c:v>0.32008969010346994</c:v>
                </c:pt>
                <c:pt idx="26">
                  <c:v>0.32941685456417313</c:v>
                </c:pt>
                <c:pt idx="27">
                  <c:v>0.2735961888678145</c:v>
                </c:pt>
                <c:pt idx="28">
                  <c:v>0.27599317366127551</c:v>
                </c:pt>
                <c:pt idx="29">
                  <c:v>0.26732196564682703</c:v>
                </c:pt>
                <c:pt idx="30">
                  <c:v>0.32575601535436843</c:v>
                </c:pt>
                <c:pt idx="31">
                  <c:v>0.33333815519692134</c:v>
                </c:pt>
                <c:pt idx="32">
                  <c:v>0.30260822510822538</c:v>
                </c:pt>
                <c:pt idx="33">
                  <c:v>0.3018250644741215</c:v>
                </c:pt>
                <c:pt idx="34">
                  <c:v>0.29430558281004793</c:v>
                </c:pt>
                <c:pt idx="35">
                  <c:v>0.27316187690742638</c:v>
                </c:pt>
                <c:pt idx="36">
                  <c:v>0.26971110451868624</c:v>
                </c:pt>
                <c:pt idx="37">
                  <c:v>0.31392480072383072</c:v>
                </c:pt>
                <c:pt idx="38">
                  <c:v>0.23815368360270045</c:v>
                </c:pt>
                <c:pt idx="39">
                  <c:v>0.24538339114973853</c:v>
                </c:pt>
                <c:pt idx="40">
                  <c:v>0.29280092159783927</c:v>
                </c:pt>
                <c:pt idx="41">
                  <c:v>0.28264914362589871</c:v>
                </c:pt>
                <c:pt idx="42">
                  <c:v>0.25361298337105276</c:v>
                </c:pt>
                <c:pt idx="43">
                  <c:v>0.33094018915344858</c:v>
                </c:pt>
                <c:pt idx="44">
                  <c:v>0.28954735376044582</c:v>
                </c:pt>
                <c:pt idx="45">
                  <c:v>0.28947199307937194</c:v>
                </c:pt>
                <c:pt idx="46">
                  <c:v>0.30030329007656181</c:v>
                </c:pt>
                <c:pt idx="47">
                  <c:v>0.32544914371990291</c:v>
                </c:pt>
                <c:pt idx="48">
                  <c:v>0.24941515708206477</c:v>
                </c:pt>
                <c:pt idx="49">
                  <c:v>0.31705058919989854</c:v>
                </c:pt>
                <c:pt idx="50">
                  <c:v>0.29540464149312656</c:v>
                </c:pt>
                <c:pt idx="51">
                  <c:v>0.34539535581734981</c:v>
                </c:pt>
                <c:pt idx="52">
                  <c:v>0.33975969766531738</c:v>
                </c:pt>
                <c:pt idx="53">
                  <c:v>0.32844079826175787</c:v>
                </c:pt>
                <c:pt idx="54">
                  <c:v>0.32645583411832796</c:v>
                </c:pt>
                <c:pt idx="55">
                  <c:v>0.31583846515647157</c:v>
                </c:pt>
                <c:pt idx="56">
                  <c:v>0.31436292415252226</c:v>
                </c:pt>
                <c:pt idx="57">
                  <c:v>0.31535017035314578</c:v>
                </c:pt>
                <c:pt idx="58">
                  <c:v>0.32318497950548841</c:v>
                </c:pt>
                <c:pt idx="59">
                  <c:v>0.32418525863928332</c:v>
                </c:pt>
                <c:pt idx="60">
                  <c:v>0.30727930666184888</c:v>
                </c:pt>
                <c:pt idx="61">
                  <c:v>0.31855324037478538</c:v>
                </c:pt>
                <c:pt idx="62">
                  <c:v>0.30513609842384581</c:v>
                </c:pt>
                <c:pt idx="63">
                  <c:v>0.30503068454183896</c:v>
                </c:pt>
                <c:pt idx="64">
                  <c:v>0.33362251620724326</c:v>
                </c:pt>
                <c:pt idx="65">
                  <c:v>0.29914801316043332</c:v>
                </c:pt>
                <c:pt idx="66">
                  <c:v>0.27782088328517407</c:v>
                </c:pt>
                <c:pt idx="67">
                  <c:v>0.33473027482928541</c:v>
                </c:pt>
                <c:pt idx="68">
                  <c:v>0.35410766267861282</c:v>
                </c:pt>
                <c:pt idx="69">
                  <c:v>0.35146283469451101</c:v>
                </c:pt>
                <c:pt idx="70">
                  <c:v>0.36844970606354382</c:v>
                </c:pt>
                <c:pt idx="71">
                  <c:v>0.30853846805546487</c:v>
                </c:pt>
                <c:pt idx="72">
                  <c:v>0.33027201816745755</c:v>
                </c:pt>
                <c:pt idx="73">
                  <c:v>0.35326493724701574</c:v>
                </c:pt>
                <c:pt idx="74">
                  <c:v>0.37276434319770296</c:v>
                </c:pt>
                <c:pt idx="75">
                  <c:v>0.34766392699434967</c:v>
                </c:pt>
                <c:pt idx="76">
                  <c:v>0.32276850455009981</c:v>
                </c:pt>
                <c:pt idx="77">
                  <c:v>0.32649985411447541</c:v>
                </c:pt>
                <c:pt idx="78">
                  <c:v>0.33160284018158531</c:v>
                </c:pt>
                <c:pt idx="79">
                  <c:v>0.3655354914295903</c:v>
                </c:pt>
                <c:pt idx="80">
                  <c:v>0.34230158254406007</c:v>
                </c:pt>
                <c:pt idx="81">
                  <c:v>0.33511770064948504</c:v>
                </c:pt>
                <c:pt idx="82">
                  <c:v>0.307090445992801</c:v>
                </c:pt>
                <c:pt idx="83">
                  <c:v>0.31192531494853282</c:v>
                </c:pt>
                <c:pt idx="84">
                  <c:v>0.34139928742733633</c:v>
                </c:pt>
                <c:pt idx="85">
                  <c:v>0.3999148687763005</c:v>
                </c:pt>
                <c:pt idx="86">
                  <c:v>0.3207750398931235</c:v>
                </c:pt>
                <c:pt idx="87">
                  <c:v>0.33692262202611167</c:v>
                </c:pt>
                <c:pt idx="88">
                  <c:v>0.33466426842049918</c:v>
                </c:pt>
                <c:pt idx="89">
                  <c:v>0.35253073854663924</c:v>
                </c:pt>
                <c:pt idx="90">
                  <c:v>0.33758309623656696</c:v>
                </c:pt>
                <c:pt idx="91">
                  <c:v>0.3420265990562214</c:v>
                </c:pt>
                <c:pt idx="92">
                  <c:v>0.32179917521818358</c:v>
                </c:pt>
                <c:pt idx="93">
                  <c:v>0.35773622002240468</c:v>
                </c:pt>
                <c:pt idx="94">
                  <c:v>0.31925906195201087</c:v>
                </c:pt>
                <c:pt idx="95">
                  <c:v>0.3603374664102249</c:v>
                </c:pt>
                <c:pt idx="96">
                  <c:v>0.31498096123813479</c:v>
                </c:pt>
                <c:pt idx="97">
                  <c:v>0.34133267731018307</c:v>
                </c:pt>
                <c:pt idx="98">
                  <c:v>0.32650206885611432</c:v>
                </c:pt>
                <c:pt idx="99">
                  <c:v>0.33026900436161982</c:v>
                </c:pt>
                <c:pt idx="100">
                  <c:v>0.29356345221606645</c:v>
                </c:pt>
                <c:pt idx="101">
                  <c:v>0.33074852337351568</c:v>
                </c:pt>
                <c:pt idx="102">
                  <c:v>0.31246771905576054</c:v>
                </c:pt>
                <c:pt idx="103">
                  <c:v>0.33902440160410729</c:v>
                </c:pt>
                <c:pt idx="104">
                  <c:v>0.32634089618927403</c:v>
                </c:pt>
                <c:pt idx="105">
                  <c:v>0.3741307011257779</c:v>
                </c:pt>
                <c:pt idx="106">
                  <c:v>0.42151898734177323</c:v>
                </c:pt>
                <c:pt idx="107">
                  <c:v>0.40205300990491488</c:v>
                </c:pt>
                <c:pt idx="108">
                  <c:v>0.36250459541928687</c:v>
                </c:pt>
                <c:pt idx="109">
                  <c:v>0.33287496745881368</c:v>
                </c:pt>
                <c:pt idx="110">
                  <c:v>0.34942421113023592</c:v>
                </c:pt>
                <c:pt idx="111">
                  <c:v>0.32356313886121268</c:v>
                </c:pt>
                <c:pt idx="112">
                  <c:v>0.35679426580970808</c:v>
                </c:pt>
                <c:pt idx="113">
                  <c:v>0.36777690663530582</c:v>
                </c:pt>
                <c:pt idx="114">
                  <c:v>0.37026461820683332</c:v>
                </c:pt>
                <c:pt idx="115">
                  <c:v>0.37764030571601548</c:v>
                </c:pt>
                <c:pt idx="116">
                  <c:v>0.38961197650317242</c:v>
                </c:pt>
                <c:pt idx="117">
                  <c:v>0.36035814736686378</c:v>
                </c:pt>
                <c:pt idx="118">
                  <c:v>0.37954694282293117</c:v>
                </c:pt>
                <c:pt idx="119">
                  <c:v>0.37535783941796186</c:v>
                </c:pt>
                <c:pt idx="120">
                  <c:v>0.39145627268364841</c:v>
                </c:pt>
                <c:pt idx="121">
                  <c:v>0.34984312342195162</c:v>
                </c:pt>
                <c:pt idx="122">
                  <c:v>0.37087719960549936</c:v>
                </c:pt>
                <c:pt idx="123">
                  <c:v>0.33726782477203787</c:v>
                </c:pt>
                <c:pt idx="124">
                  <c:v>0.35153288453892856</c:v>
                </c:pt>
                <c:pt idx="125">
                  <c:v>0.35735935275716341</c:v>
                </c:pt>
                <c:pt idx="126">
                  <c:v>0.35417951382382556</c:v>
                </c:pt>
                <c:pt idx="127">
                  <c:v>0.37386646695863229</c:v>
                </c:pt>
                <c:pt idx="128">
                  <c:v>0.37769098642237858</c:v>
                </c:pt>
                <c:pt idx="129">
                  <c:v>0.42348877662969459</c:v>
                </c:pt>
                <c:pt idx="130">
                  <c:v>0.39600404739534012</c:v>
                </c:pt>
                <c:pt idx="131">
                  <c:v>0.41469236798912185</c:v>
                </c:pt>
                <c:pt idx="132">
                  <c:v>0.36043728763480654</c:v>
                </c:pt>
                <c:pt idx="133">
                  <c:v>0.36689028290679632</c:v>
                </c:pt>
                <c:pt idx="134">
                  <c:v>0.36134387488339431</c:v>
                </c:pt>
                <c:pt idx="135">
                  <c:v>0.34750141086089831</c:v>
                </c:pt>
                <c:pt idx="136">
                  <c:v>0.35876970327689972</c:v>
                </c:pt>
                <c:pt idx="137">
                  <c:v>0.36234857453684544</c:v>
                </c:pt>
                <c:pt idx="138">
                  <c:v>0.29821568997994519</c:v>
                </c:pt>
                <c:pt idx="139">
                  <c:v>0.28910297888657238</c:v>
                </c:pt>
                <c:pt idx="140">
                  <c:v>0.30739926473705642</c:v>
                </c:pt>
                <c:pt idx="141">
                  <c:v>0.30056165107199451</c:v>
                </c:pt>
                <c:pt idx="142">
                  <c:v>0.35068996083411452</c:v>
                </c:pt>
                <c:pt idx="143">
                  <c:v>0.31770315377894032</c:v>
                </c:pt>
                <c:pt idx="144">
                  <c:v>0.28492211091708086</c:v>
                </c:pt>
                <c:pt idx="145">
                  <c:v>0.34726638728046416</c:v>
                </c:pt>
                <c:pt idx="146">
                  <c:v>0.3235389322297394</c:v>
                </c:pt>
                <c:pt idx="147">
                  <c:v>0.35129176049603555</c:v>
                </c:pt>
                <c:pt idx="148">
                  <c:v>0.31646656039702048</c:v>
                </c:pt>
                <c:pt idx="149">
                  <c:v>0.37573397526668617</c:v>
                </c:pt>
                <c:pt idx="150">
                  <c:v>0.32432117544257194</c:v>
                </c:pt>
                <c:pt idx="151">
                  <c:v>0.33385395402713558</c:v>
                </c:pt>
                <c:pt idx="152">
                  <c:v>0.36863730456904192</c:v>
                </c:pt>
                <c:pt idx="153">
                  <c:v>0.44812681167356688</c:v>
                </c:pt>
                <c:pt idx="154">
                  <c:v>0.35893890029600989</c:v>
                </c:pt>
                <c:pt idx="155">
                  <c:v>0.35153344671500675</c:v>
                </c:pt>
                <c:pt idx="156">
                  <c:v>0.37849314907556042</c:v>
                </c:pt>
                <c:pt idx="157">
                  <c:v>0.28322028648030845</c:v>
                </c:pt>
                <c:pt idx="158">
                  <c:v>0.31918646956568397</c:v>
                </c:pt>
                <c:pt idx="159">
                  <c:v>0.32475865645444457</c:v>
                </c:pt>
                <c:pt idx="160">
                  <c:v>0.42535359706415327</c:v>
                </c:pt>
                <c:pt idx="161">
                  <c:v>0.29282221455308088</c:v>
                </c:pt>
                <c:pt idx="162">
                  <c:v>0.33005144845547896</c:v>
                </c:pt>
                <c:pt idx="163">
                  <c:v>0.35518082478586294</c:v>
                </c:pt>
                <c:pt idx="164">
                  <c:v>0.38573304416793075</c:v>
                </c:pt>
                <c:pt idx="165">
                  <c:v>0.37915016808499841</c:v>
                </c:pt>
                <c:pt idx="166">
                  <c:v>0.38028604937389915</c:v>
                </c:pt>
                <c:pt idx="167">
                  <c:v>0.30363421793203632</c:v>
                </c:pt>
                <c:pt idx="168">
                  <c:v>0.33172890992746068</c:v>
                </c:pt>
                <c:pt idx="169">
                  <c:v>0.32388588457901729</c:v>
                </c:pt>
                <c:pt idx="170">
                  <c:v>0.35106853666650611</c:v>
                </c:pt>
                <c:pt idx="171">
                  <c:v>0.31616880286904059</c:v>
                </c:pt>
                <c:pt idx="172">
                  <c:v>0.34687598594844943</c:v>
                </c:pt>
                <c:pt idx="173">
                  <c:v>0.28681395114233088</c:v>
                </c:pt>
                <c:pt idx="174">
                  <c:v>0.28680548798287558</c:v>
                </c:pt>
                <c:pt idx="175">
                  <c:v>0.37631608568410596</c:v>
                </c:pt>
                <c:pt idx="176">
                  <c:v>0.34471711117144632</c:v>
                </c:pt>
                <c:pt idx="177">
                  <c:v>0.32481984629786992</c:v>
                </c:pt>
                <c:pt idx="178">
                  <c:v>0.37380357410826792</c:v>
                </c:pt>
                <c:pt idx="179">
                  <c:v>0.35153997130216241</c:v>
                </c:pt>
                <c:pt idx="180">
                  <c:v>0.29369358411004182</c:v>
                </c:pt>
                <c:pt idx="181">
                  <c:v>0.36493398766025598</c:v>
                </c:pt>
                <c:pt idx="182">
                  <c:v>0.37303982058738316</c:v>
                </c:pt>
                <c:pt idx="183">
                  <c:v>0.30283386970369092</c:v>
                </c:pt>
                <c:pt idx="184">
                  <c:v>0.32056340194575927</c:v>
                </c:pt>
                <c:pt idx="185">
                  <c:v>0.37233552216188931</c:v>
                </c:pt>
                <c:pt idx="186">
                  <c:v>0.32740400687330645</c:v>
                </c:pt>
                <c:pt idx="187">
                  <c:v>0.36216556986503085</c:v>
                </c:pt>
                <c:pt idx="188">
                  <c:v>0.38280961060918323</c:v>
                </c:pt>
                <c:pt idx="189">
                  <c:v>0.38908948971282142</c:v>
                </c:pt>
                <c:pt idx="190">
                  <c:v>0.3426671915509365</c:v>
                </c:pt>
                <c:pt idx="191">
                  <c:v>0.30838433916840197</c:v>
                </c:pt>
                <c:pt idx="192">
                  <c:v>0.33686365816107638</c:v>
                </c:pt>
                <c:pt idx="193">
                  <c:v>0.30911465289526086</c:v>
                </c:pt>
                <c:pt idx="194">
                  <c:v>0.37264644073065523</c:v>
                </c:pt>
                <c:pt idx="195">
                  <c:v>0.39380586965042902</c:v>
                </c:pt>
                <c:pt idx="196">
                  <c:v>0.41258057668889936</c:v>
                </c:pt>
                <c:pt idx="197">
                  <c:v>0.41217887938246828</c:v>
                </c:pt>
                <c:pt idx="198">
                  <c:v>0.36497985261948701</c:v>
                </c:pt>
                <c:pt idx="199">
                  <c:v>0.37496787690998068</c:v>
                </c:pt>
                <c:pt idx="200">
                  <c:v>0.35810487700289939</c:v>
                </c:pt>
                <c:pt idx="201">
                  <c:v>0.42742143217279738</c:v>
                </c:pt>
                <c:pt idx="202">
                  <c:v>0.36590989514044847</c:v>
                </c:pt>
                <c:pt idx="203">
                  <c:v>0.40509203247073899</c:v>
                </c:pt>
                <c:pt idx="204">
                  <c:v>0.34734178026237855</c:v>
                </c:pt>
                <c:pt idx="205">
                  <c:v>0.38512491530361903</c:v>
                </c:pt>
                <c:pt idx="206">
                  <c:v>0.38437811544457712</c:v>
                </c:pt>
                <c:pt idx="207">
                  <c:v>0.42900802227502632</c:v>
                </c:pt>
                <c:pt idx="208">
                  <c:v>0.47983886308957757</c:v>
                </c:pt>
                <c:pt idx="209">
                  <c:v>0.34126579110055738</c:v>
                </c:pt>
                <c:pt idx="210">
                  <c:v>0.36774052208941332</c:v>
                </c:pt>
                <c:pt idx="211">
                  <c:v>0.40333255908066734</c:v>
                </c:pt>
                <c:pt idx="212">
                  <c:v>0.41823991236078145</c:v>
                </c:pt>
                <c:pt idx="213">
                  <c:v>0.37012400684704755</c:v>
                </c:pt>
                <c:pt idx="214">
                  <c:v>0.41717483060228144</c:v>
                </c:pt>
                <c:pt idx="215">
                  <c:v>0.40382503524945573</c:v>
                </c:pt>
                <c:pt idx="216">
                  <c:v>0.34775379641756454</c:v>
                </c:pt>
                <c:pt idx="217">
                  <c:v>0.38674080281824491</c:v>
                </c:pt>
                <c:pt idx="218">
                  <c:v>0.328343449091968</c:v>
                </c:pt>
                <c:pt idx="219">
                  <c:v>0.36237105182459423</c:v>
                </c:pt>
                <c:pt idx="220">
                  <c:v>0.37601512215546762</c:v>
                </c:pt>
                <c:pt idx="221">
                  <c:v>0.33685491869796641</c:v>
                </c:pt>
                <c:pt idx="222">
                  <c:v>0.33729293266594146</c:v>
                </c:pt>
                <c:pt idx="223">
                  <c:v>0.33846869005871855</c:v>
                </c:pt>
                <c:pt idx="224">
                  <c:v>0.36824059949282878</c:v>
                </c:pt>
                <c:pt idx="225">
                  <c:v>0.34579057784087736</c:v>
                </c:pt>
                <c:pt idx="226">
                  <c:v>0.31003237476162432</c:v>
                </c:pt>
                <c:pt idx="227">
                  <c:v>0.41471741955133923</c:v>
                </c:pt>
                <c:pt idx="228">
                  <c:v>0.39265676723730369</c:v>
                </c:pt>
                <c:pt idx="229">
                  <c:v>0.35935672068442914</c:v>
                </c:pt>
                <c:pt idx="230">
                  <c:v>0.38523683736787873</c:v>
                </c:pt>
                <c:pt idx="231">
                  <c:v>0.44482552728837532</c:v>
                </c:pt>
                <c:pt idx="232">
                  <c:v>0.36378722002888292</c:v>
                </c:pt>
                <c:pt idx="233">
                  <c:v>0.41368304044039755</c:v>
                </c:pt>
                <c:pt idx="234">
                  <c:v>0.31883079025162075</c:v>
                </c:pt>
                <c:pt idx="235">
                  <c:v>0.32157638501655483</c:v>
                </c:pt>
                <c:pt idx="236">
                  <c:v>0.39317537999039892</c:v>
                </c:pt>
                <c:pt idx="237">
                  <c:v>0.27578338057129426</c:v>
                </c:pt>
                <c:pt idx="238">
                  <c:v>0.39716956634640443</c:v>
                </c:pt>
                <c:pt idx="239">
                  <c:v>0.42358217838619217</c:v>
                </c:pt>
              </c:numCache>
            </c:numRef>
          </c:val>
        </c:ser>
        <c:ser>
          <c:idx val="102"/>
          <c:order val="102"/>
          <c:tx>
            <c:strRef>
              <c:f>ratio_data_2!$A$104</c:f>
              <c:strCache>
                <c:ptCount val="1"/>
                <c:pt idx="0">
                  <c:v>1020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ratio_data_2!$B$104:$IG$104</c:f>
              <c:numCache>
                <c:formatCode>General</c:formatCode>
                <c:ptCount val="240"/>
                <c:pt idx="0">
                  <c:v>0.31763254506366845</c:v>
                </c:pt>
                <c:pt idx="1">
                  <c:v>0.33189937238357176</c:v>
                </c:pt>
                <c:pt idx="2">
                  <c:v>0.25550846387064291</c:v>
                </c:pt>
                <c:pt idx="3">
                  <c:v>0.30687369790788926</c:v>
                </c:pt>
                <c:pt idx="4">
                  <c:v>0.34564080536180664</c:v>
                </c:pt>
                <c:pt idx="5">
                  <c:v>0.30516792064226023</c:v>
                </c:pt>
                <c:pt idx="6">
                  <c:v>0.30859338724990892</c:v>
                </c:pt>
                <c:pt idx="7">
                  <c:v>0.27748000268871431</c:v>
                </c:pt>
                <c:pt idx="8">
                  <c:v>0.27432993900581504</c:v>
                </c:pt>
                <c:pt idx="9">
                  <c:v>0.30626949796827957</c:v>
                </c:pt>
                <c:pt idx="10">
                  <c:v>0.30780321583097592</c:v>
                </c:pt>
                <c:pt idx="11">
                  <c:v>0.31891054532828633</c:v>
                </c:pt>
                <c:pt idx="12">
                  <c:v>0.31205861026363746</c:v>
                </c:pt>
                <c:pt idx="13">
                  <c:v>0.30783905836504188</c:v>
                </c:pt>
                <c:pt idx="14">
                  <c:v>0.28008974041705198</c:v>
                </c:pt>
                <c:pt idx="15">
                  <c:v>0.29106333236484616</c:v>
                </c:pt>
                <c:pt idx="16">
                  <c:v>0.2811793074623028</c:v>
                </c:pt>
                <c:pt idx="17">
                  <c:v>0.2843996644805063</c:v>
                </c:pt>
                <c:pt idx="18">
                  <c:v>0.26090089972786923</c:v>
                </c:pt>
                <c:pt idx="19">
                  <c:v>0.33570851719526412</c:v>
                </c:pt>
                <c:pt idx="20">
                  <c:v>0.29144727000747994</c:v>
                </c:pt>
                <c:pt idx="21">
                  <c:v>0.30351910952991396</c:v>
                </c:pt>
                <c:pt idx="22">
                  <c:v>0.30732063372066643</c:v>
                </c:pt>
                <c:pt idx="23">
                  <c:v>0.30825404988428956</c:v>
                </c:pt>
                <c:pt idx="24">
                  <c:v>0.26157213416405772</c:v>
                </c:pt>
                <c:pt idx="25">
                  <c:v>0.29309204890831903</c:v>
                </c:pt>
                <c:pt idx="26">
                  <c:v>0.29097358471762935</c:v>
                </c:pt>
                <c:pt idx="27">
                  <c:v>0.23045156261785635</c:v>
                </c:pt>
                <c:pt idx="28">
                  <c:v>0.2803435459308784</c:v>
                </c:pt>
                <c:pt idx="29">
                  <c:v>0.33132315665666667</c:v>
                </c:pt>
                <c:pt idx="30">
                  <c:v>0.29590895789302613</c:v>
                </c:pt>
                <c:pt idx="31">
                  <c:v>0.28624091512355432</c:v>
                </c:pt>
                <c:pt idx="32">
                  <c:v>0.27037162863560038</c:v>
                </c:pt>
                <c:pt idx="33">
                  <c:v>0.29374505941252438</c:v>
                </c:pt>
                <c:pt idx="34">
                  <c:v>0.34762123809043699</c:v>
                </c:pt>
                <c:pt idx="35">
                  <c:v>0.25055031893843133</c:v>
                </c:pt>
                <c:pt idx="36">
                  <c:v>0.27566253933922324</c:v>
                </c:pt>
                <c:pt idx="37">
                  <c:v>0.28009956893934851</c:v>
                </c:pt>
                <c:pt idx="38">
                  <c:v>0.27084563574054782</c:v>
                </c:pt>
                <c:pt idx="39">
                  <c:v>0.27866183110058468</c:v>
                </c:pt>
                <c:pt idx="40">
                  <c:v>0.2800227614771334</c:v>
                </c:pt>
                <c:pt idx="41">
                  <c:v>0.26660365621659438</c:v>
                </c:pt>
                <c:pt idx="42">
                  <c:v>0.29018272953410573</c:v>
                </c:pt>
                <c:pt idx="43">
                  <c:v>0.29323912801277524</c:v>
                </c:pt>
                <c:pt idx="44">
                  <c:v>0.31392863489573514</c:v>
                </c:pt>
                <c:pt idx="45">
                  <c:v>0.2934262451583094</c:v>
                </c:pt>
                <c:pt idx="46">
                  <c:v>0.35088430715255636</c:v>
                </c:pt>
                <c:pt idx="47">
                  <c:v>0.32575063707205465</c:v>
                </c:pt>
                <c:pt idx="48">
                  <c:v>0.30220827802582412</c:v>
                </c:pt>
                <c:pt idx="49">
                  <c:v>0.3112898804016313</c:v>
                </c:pt>
                <c:pt idx="50">
                  <c:v>0.31166252068033851</c:v>
                </c:pt>
                <c:pt idx="51">
                  <c:v>0.33585256284083542</c:v>
                </c:pt>
                <c:pt idx="52">
                  <c:v>0.35233500920549532</c:v>
                </c:pt>
                <c:pt idx="53">
                  <c:v>0.33700116120976026</c:v>
                </c:pt>
                <c:pt idx="54">
                  <c:v>0.36922125148128349</c:v>
                </c:pt>
                <c:pt idx="55">
                  <c:v>0.33845279240650988</c:v>
                </c:pt>
                <c:pt idx="56">
                  <c:v>0.30416727223942736</c:v>
                </c:pt>
                <c:pt idx="57">
                  <c:v>0.33360997454459185</c:v>
                </c:pt>
                <c:pt idx="58">
                  <c:v>0.3450151089660769</c:v>
                </c:pt>
                <c:pt idx="59">
                  <c:v>0.31373275361408931</c:v>
                </c:pt>
                <c:pt idx="60">
                  <c:v>0.38782968482131147</c:v>
                </c:pt>
                <c:pt idx="61">
                  <c:v>0.31233578898562742</c:v>
                </c:pt>
                <c:pt idx="62">
                  <c:v>0.3057673461652996</c:v>
                </c:pt>
                <c:pt idx="63">
                  <c:v>0.27266546615195497</c:v>
                </c:pt>
                <c:pt idx="64">
                  <c:v>0.29254064855051054</c:v>
                </c:pt>
                <c:pt idx="65">
                  <c:v>0.31999024219508182</c:v>
                </c:pt>
                <c:pt idx="66">
                  <c:v>0.32224927911063417</c:v>
                </c:pt>
                <c:pt idx="67">
                  <c:v>0.35017052685161631</c:v>
                </c:pt>
                <c:pt idx="68">
                  <c:v>0.39686930960275807</c:v>
                </c:pt>
                <c:pt idx="69">
                  <c:v>0.35622869016784597</c:v>
                </c:pt>
                <c:pt idx="70">
                  <c:v>0.37529830468427006</c:v>
                </c:pt>
                <c:pt idx="71">
                  <c:v>0.31915404623574933</c:v>
                </c:pt>
                <c:pt idx="72">
                  <c:v>0.31251481984663776</c:v>
                </c:pt>
                <c:pt idx="73">
                  <c:v>0.33343230434095106</c:v>
                </c:pt>
                <c:pt idx="74">
                  <c:v>0.29580098852656167</c:v>
                </c:pt>
                <c:pt idx="75">
                  <c:v>0.34796613863544107</c:v>
                </c:pt>
                <c:pt idx="76">
                  <c:v>0.31434737130232554</c:v>
                </c:pt>
                <c:pt idx="77">
                  <c:v>0.29078476908464485</c:v>
                </c:pt>
                <c:pt idx="78">
                  <c:v>0.31313782526177042</c:v>
                </c:pt>
                <c:pt idx="79">
                  <c:v>0.34257360719102031</c:v>
                </c:pt>
                <c:pt idx="80">
                  <c:v>0.41964863545551084</c:v>
                </c:pt>
                <c:pt idx="81">
                  <c:v>0.34209520196124232</c:v>
                </c:pt>
                <c:pt idx="82">
                  <c:v>0.29859023424772785</c:v>
                </c:pt>
                <c:pt idx="83">
                  <c:v>0.27937786199273762</c:v>
                </c:pt>
                <c:pt idx="84">
                  <c:v>0.32418245116556937</c:v>
                </c:pt>
                <c:pt idx="85">
                  <c:v>0.34782189705431205</c:v>
                </c:pt>
                <c:pt idx="86">
                  <c:v>0.33721878169090469</c:v>
                </c:pt>
                <c:pt idx="87">
                  <c:v>0.31122664720795673</c:v>
                </c:pt>
                <c:pt idx="88">
                  <c:v>0.36766295415434086</c:v>
                </c:pt>
                <c:pt idx="89">
                  <c:v>0.31712153528207304</c:v>
                </c:pt>
                <c:pt idx="90">
                  <c:v>0.32624848470442891</c:v>
                </c:pt>
                <c:pt idx="91">
                  <c:v>0.34594706746071552</c:v>
                </c:pt>
                <c:pt idx="92">
                  <c:v>0.39221363323473107</c:v>
                </c:pt>
                <c:pt idx="93">
                  <c:v>0.33487375380030443</c:v>
                </c:pt>
                <c:pt idx="94">
                  <c:v>0.32624778800707838</c:v>
                </c:pt>
                <c:pt idx="95">
                  <c:v>0.32593267191934394</c:v>
                </c:pt>
                <c:pt idx="96">
                  <c:v>0.31511369528183175</c:v>
                </c:pt>
                <c:pt idx="97">
                  <c:v>0.33666252759381987</c:v>
                </c:pt>
                <c:pt idx="98">
                  <c:v>0.3538865092955561</c:v>
                </c:pt>
                <c:pt idx="99">
                  <c:v>0.30197350134346446</c:v>
                </c:pt>
                <c:pt idx="100">
                  <c:v>0.29038613152576848</c:v>
                </c:pt>
                <c:pt idx="101">
                  <c:v>0.31235685310166666</c:v>
                </c:pt>
                <c:pt idx="102">
                  <c:v>0.28764889991421977</c:v>
                </c:pt>
                <c:pt idx="103">
                  <c:v>0.34282935690813721</c:v>
                </c:pt>
                <c:pt idx="104">
                  <c:v>0.34372387441524188</c:v>
                </c:pt>
                <c:pt idx="105">
                  <c:v>0.36109262996729141</c:v>
                </c:pt>
                <c:pt idx="106">
                  <c:v>0.38579375946463068</c:v>
                </c:pt>
                <c:pt idx="107">
                  <c:v>0.36148005483472412</c:v>
                </c:pt>
                <c:pt idx="108">
                  <c:v>0.360379493178136</c:v>
                </c:pt>
                <c:pt idx="109">
                  <c:v>0.37693555907861631</c:v>
                </c:pt>
                <c:pt idx="110">
                  <c:v>0.38126807837790594</c:v>
                </c:pt>
                <c:pt idx="111">
                  <c:v>0.34242009879919538</c:v>
                </c:pt>
                <c:pt idx="112">
                  <c:v>0.33035889629640186</c:v>
                </c:pt>
                <c:pt idx="113">
                  <c:v>0.3676482965882254</c:v>
                </c:pt>
                <c:pt idx="114">
                  <c:v>0.39637366566219018</c:v>
                </c:pt>
                <c:pt idx="115">
                  <c:v>0.40151946136459504</c:v>
                </c:pt>
                <c:pt idx="116">
                  <c:v>0.37223387353034637</c:v>
                </c:pt>
                <c:pt idx="117">
                  <c:v>0.37599439493712672</c:v>
                </c:pt>
                <c:pt idx="118">
                  <c:v>0.32885811911104529</c:v>
                </c:pt>
                <c:pt idx="119">
                  <c:v>0.33520061056407002</c:v>
                </c:pt>
                <c:pt idx="120">
                  <c:v>0.35138890850956722</c:v>
                </c:pt>
                <c:pt idx="121">
                  <c:v>0.38359003694434574</c:v>
                </c:pt>
                <c:pt idx="122">
                  <c:v>0.40571534979659629</c:v>
                </c:pt>
                <c:pt idx="123">
                  <c:v>0.3399095484785189</c:v>
                </c:pt>
                <c:pt idx="124">
                  <c:v>0.35883062649351627</c:v>
                </c:pt>
                <c:pt idx="125">
                  <c:v>0.36386186388633701</c:v>
                </c:pt>
                <c:pt idx="126">
                  <c:v>0.40266695401524782</c:v>
                </c:pt>
                <c:pt idx="127">
                  <c:v>0.38479815824787372</c:v>
                </c:pt>
                <c:pt idx="128">
                  <c:v>0.41148089236918423</c:v>
                </c:pt>
                <c:pt idx="129">
                  <c:v>0.43609387326350135</c:v>
                </c:pt>
                <c:pt idx="130">
                  <c:v>0.37687135447109943</c:v>
                </c:pt>
                <c:pt idx="131">
                  <c:v>0.42927677329624597</c:v>
                </c:pt>
                <c:pt idx="132">
                  <c:v>0.38547844573755713</c:v>
                </c:pt>
                <c:pt idx="133">
                  <c:v>0.39563178360823881</c:v>
                </c:pt>
                <c:pt idx="134">
                  <c:v>0.40283139051538003</c:v>
                </c:pt>
                <c:pt idx="135">
                  <c:v>0.32367969175357103</c:v>
                </c:pt>
                <c:pt idx="136">
                  <c:v>0.36102862205178332</c:v>
                </c:pt>
                <c:pt idx="137">
                  <c:v>0.35524779679902757</c:v>
                </c:pt>
                <c:pt idx="138">
                  <c:v>0.34500825446434202</c:v>
                </c:pt>
                <c:pt idx="139">
                  <c:v>0.34504695878704561</c:v>
                </c:pt>
                <c:pt idx="140">
                  <c:v>0.34685272771510522</c:v>
                </c:pt>
                <c:pt idx="141">
                  <c:v>0.3549780070794521</c:v>
                </c:pt>
                <c:pt idx="142">
                  <c:v>0.40248449525517538</c:v>
                </c:pt>
                <c:pt idx="143">
                  <c:v>0.35622762629775506</c:v>
                </c:pt>
                <c:pt idx="144">
                  <c:v>0.32407897766520977</c:v>
                </c:pt>
                <c:pt idx="145">
                  <c:v>0.37076062996308451</c:v>
                </c:pt>
                <c:pt idx="146">
                  <c:v>0.31225710331582285</c:v>
                </c:pt>
                <c:pt idx="147">
                  <c:v>0.33981899096453388</c:v>
                </c:pt>
                <c:pt idx="148">
                  <c:v>0.28824031430921937</c:v>
                </c:pt>
                <c:pt idx="149">
                  <c:v>0.3447677655007283</c:v>
                </c:pt>
                <c:pt idx="150">
                  <c:v>0.35495096271104998</c:v>
                </c:pt>
                <c:pt idx="151">
                  <c:v>0.27762384219704389</c:v>
                </c:pt>
                <c:pt idx="152">
                  <c:v>0.30591821440242184</c:v>
                </c:pt>
                <c:pt idx="153">
                  <c:v>0.40952731789162672</c:v>
                </c:pt>
                <c:pt idx="154">
                  <c:v>0.42933938081515982</c:v>
                </c:pt>
                <c:pt idx="155">
                  <c:v>0.28148000101517745</c:v>
                </c:pt>
                <c:pt idx="156">
                  <c:v>0.32144995480954192</c:v>
                </c:pt>
                <c:pt idx="157">
                  <c:v>0.35099825568522408</c:v>
                </c:pt>
                <c:pt idx="158">
                  <c:v>0.31719316599396397</c:v>
                </c:pt>
                <c:pt idx="159">
                  <c:v>0.32551873026828693</c:v>
                </c:pt>
                <c:pt idx="160">
                  <c:v>0.3413128715986829</c:v>
                </c:pt>
                <c:pt idx="161">
                  <c:v>0.31941524525946779</c:v>
                </c:pt>
                <c:pt idx="162">
                  <c:v>0.34688237677016065</c:v>
                </c:pt>
                <c:pt idx="163">
                  <c:v>0.32904057809429366</c:v>
                </c:pt>
                <c:pt idx="164">
                  <c:v>0.33411541642043296</c:v>
                </c:pt>
                <c:pt idx="165">
                  <c:v>0.35490800363291336</c:v>
                </c:pt>
                <c:pt idx="166">
                  <c:v>0.32702317989990176</c:v>
                </c:pt>
                <c:pt idx="167">
                  <c:v>0.34540727723795844</c:v>
                </c:pt>
                <c:pt idx="168">
                  <c:v>0.33425859741085012</c:v>
                </c:pt>
                <c:pt idx="169">
                  <c:v>0.3763604143413819</c:v>
                </c:pt>
                <c:pt idx="170">
                  <c:v>0.31934120128278637</c:v>
                </c:pt>
                <c:pt idx="171">
                  <c:v>0.3389581572158335</c:v>
                </c:pt>
                <c:pt idx="172">
                  <c:v>0.30505669968995469</c:v>
                </c:pt>
                <c:pt idx="173">
                  <c:v>0.23101263264274891</c:v>
                </c:pt>
                <c:pt idx="174">
                  <c:v>0.3138126021960454</c:v>
                </c:pt>
                <c:pt idx="175">
                  <c:v>0.34029475265577425</c:v>
                </c:pt>
                <c:pt idx="176">
                  <c:v>0.36186211479375985</c:v>
                </c:pt>
                <c:pt idx="177">
                  <c:v>0.32186150801743435</c:v>
                </c:pt>
                <c:pt idx="178">
                  <c:v>0.40854763011754008</c:v>
                </c:pt>
                <c:pt idx="179">
                  <c:v>0.4055019960350868</c:v>
                </c:pt>
                <c:pt idx="180">
                  <c:v>0.34509462935319657</c:v>
                </c:pt>
                <c:pt idx="181">
                  <c:v>0.36354484681202281</c:v>
                </c:pt>
                <c:pt idx="182">
                  <c:v>0.34630472901414677</c:v>
                </c:pt>
                <c:pt idx="183">
                  <c:v>0.28406812363327388</c:v>
                </c:pt>
                <c:pt idx="184">
                  <c:v>0.38731934360561793</c:v>
                </c:pt>
                <c:pt idx="185">
                  <c:v>0.3448940970180373</c:v>
                </c:pt>
                <c:pt idx="186">
                  <c:v>0.38186774846832949</c:v>
                </c:pt>
                <c:pt idx="187">
                  <c:v>0.34357233266980397</c:v>
                </c:pt>
                <c:pt idx="188">
                  <c:v>0.3227663428215824</c:v>
                </c:pt>
                <c:pt idx="189">
                  <c:v>0.42506795799230607</c:v>
                </c:pt>
                <c:pt idx="190">
                  <c:v>0.37201256691135942</c:v>
                </c:pt>
                <c:pt idx="191">
                  <c:v>0.34350566284983386</c:v>
                </c:pt>
                <c:pt idx="192">
                  <c:v>0.37310748404983857</c:v>
                </c:pt>
                <c:pt idx="193">
                  <c:v>0.43415122177981746</c:v>
                </c:pt>
                <c:pt idx="194">
                  <c:v>0.37468312025485773</c:v>
                </c:pt>
                <c:pt idx="195">
                  <c:v>0.36834468024864658</c:v>
                </c:pt>
                <c:pt idx="196">
                  <c:v>0.40015020219526287</c:v>
                </c:pt>
                <c:pt idx="197">
                  <c:v>0.43009604660010625</c:v>
                </c:pt>
                <c:pt idx="198">
                  <c:v>0.36444281582612381</c:v>
                </c:pt>
                <c:pt idx="199">
                  <c:v>0.35773819251511679</c:v>
                </c:pt>
                <c:pt idx="200">
                  <c:v>0.34217397678981437</c:v>
                </c:pt>
                <c:pt idx="201">
                  <c:v>0.42124977223032067</c:v>
                </c:pt>
                <c:pt idx="202">
                  <c:v>0.37980424922415962</c:v>
                </c:pt>
                <c:pt idx="203">
                  <c:v>0.36665953184599781</c:v>
                </c:pt>
                <c:pt idx="204">
                  <c:v>0.39045180495769227</c:v>
                </c:pt>
                <c:pt idx="205">
                  <c:v>0.40744561745583402</c:v>
                </c:pt>
                <c:pt idx="206">
                  <c:v>0.39143937872091794</c:v>
                </c:pt>
                <c:pt idx="207">
                  <c:v>0.40532889867802435</c:v>
                </c:pt>
                <c:pt idx="208">
                  <c:v>0.35832262790599789</c:v>
                </c:pt>
                <c:pt idx="209">
                  <c:v>0.41018553785477813</c:v>
                </c:pt>
                <c:pt idx="210">
                  <c:v>0.37803922716232252</c:v>
                </c:pt>
                <c:pt idx="211">
                  <c:v>0.41784100562796089</c:v>
                </c:pt>
                <c:pt idx="212">
                  <c:v>0.4573502535398889</c:v>
                </c:pt>
                <c:pt idx="213">
                  <c:v>0.37149959236264446</c:v>
                </c:pt>
                <c:pt idx="214">
                  <c:v>0.40025462432163877</c:v>
                </c:pt>
                <c:pt idx="215">
                  <c:v>0.35014094988819622</c:v>
                </c:pt>
                <c:pt idx="216">
                  <c:v>0.35327542699649095</c:v>
                </c:pt>
                <c:pt idx="217">
                  <c:v>0.36601230901032755</c:v>
                </c:pt>
                <c:pt idx="218">
                  <c:v>0.43309242298832012</c:v>
                </c:pt>
                <c:pt idx="219">
                  <c:v>0.40464148300759184</c:v>
                </c:pt>
                <c:pt idx="220">
                  <c:v>0.33558966502666376</c:v>
                </c:pt>
                <c:pt idx="221">
                  <c:v>0.4032547662771388</c:v>
                </c:pt>
                <c:pt idx="222">
                  <c:v>0.37665296842698281</c:v>
                </c:pt>
                <c:pt idx="223">
                  <c:v>0.38692247483218561</c:v>
                </c:pt>
                <c:pt idx="224">
                  <c:v>0.36783283733732641</c:v>
                </c:pt>
                <c:pt idx="225">
                  <c:v>0.32561039710596129</c:v>
                </c:pt>
                <c:pt idx="226">
                  <c:v>0.36605209078030648</c:v>
                </c:pt>
                <c:pt idx="227">
                  <c:v>0.38461698869375477</c:v>
                </c:pt>
                <c:pt idx="228">
                  <c:v>0.33381404982674961</c:v>
                </c:pt>
                <c:pt idx="229">
                  <c:v>0.33312393311596084</c:v>
                </c:pt>
                <c:pt idx="230">
                  <c:v>0.37645662384553852</c:v>
                </c:pt>
                <c:pt idx="231">
                  <c:v>0.35500054615666382</c:v>
                </c:pt>
                <c:pt idx="232">
                  <c:v>0.37440990727024548</c:v>
                </c:pt>
                <c:pt idx="233">
                  <c:v>0.41017183344414898</c:v>
                </c:pt>
                <c:pt idx="234">
                  <c:v>0.3543094460233453</c:v>
                </c:pt>
                <c:pt idx="235">
                  <c:v>0.39235722487899188</c:v>
                </c:pt>
                <c:pt idx="236">
                  <c:v>0.33284900892123132</c:v>
                </c:pt>
                <c:pt idx="237">
                  <c:v>0.39267056180223708</c:v>
                </c:pt>
                <c:pt idx="238">
                  <c:v>0.3980053218778446</c:v>
                </c:pt>
                <c:pt idx="239">
                  <c:v>0.30737569924409186</c:v>
                </c:pt>
              </c:numCache>
            </c:numRef>
          </c:val>
        </c:ser>
        <c:ser>
          <c:idx val="103"/>
          <c:order val="103"/>
          <c:tx>
            <c:strRef>
              <c:f>ratio_data_2!$A$105</c:f>
              <c:strCache>
                <c:ptCount val="1"/>
                <c:pt idx="0">
                  <c:v>1030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ratio_data_2!$B$105:$IG$105</c:f>
              <c:numCache>
                <c:formatCode>General</c:formatCode>
                <c:ptCount val="240"/>
                <c:pt idx="0">
                  <c:v>0.32775469779252014</c:v>
                </c:pt>
                <c:pt idx="1">
                  <c:v>0.31405667435821755</c:v>
                </c:pt>
                <c:pt idx="2">
                  <c:v>0.28303419586918482</c:v>
                </c:pt>
                <c:pt idx="3">
                  <c:v>0.22526692246057231</c:v>
                </c:pt>
                <c:pt idx="4">
                  <c:v>0.28081938234376691</c:v>
                </c:pt>
                <c:pt idx="5">
                  <c:v>0.31997270801651156</c:v>
                </c:pt>
                <c:pt idx="6">
                  <c:v>0.32182680122653573</c:v>
                </c:pt>
                <c:pt idx="7">
                  <c:v>0.29983440956035462</c:v>
                </c:pt>
                <c:pt idx="8">
                  <c:v>0.32707881464447297</c:v>
                </c:pt>
                <c:pt idx="9">
                  <c:v>0.29557874762808406</c:v>
                </c:pt>
                <c:pt idx="10">
                  <c:v>0.32510695804080636</c:v>
                </c:pt>
                <c:pt idx="11">
                  <c:v>0.32435740933779655</c:v>
                </c:pt>
                <c:pt idx="12">
                  <c:v>0.27431381688723205</c:v>
                </c:pt>
                <c:pt idx="13">
                  <c:v>0.26094604825701967</c:v>
                </c:pt>
                <c:pt idx="14">
                  <c:v>0.26400530675640693</c:v>
                </c:pt>
                <c:pt idx="15">
                  <c:v>0.27770517770517766</c:v>
                </c:pt>
                <c:pt idx="16">
                  <c:v>0.29351984603660508</c:v>
                </c:pt>
                <c:pt idx="17">
                  <c:v>0.2462118491921011</c:v>
                </c:pt>
                <c:pt idx="18">
                  <c:v>0.30672738224625873</c:v>
                </c:pt>
                <c:pt idx="19">
                  <c:v>0.32636502938571343</c:v>
                </c:pt>
                <c:pt idx="20">
                  <c:v>0.31167059835520838</c:v>
                </c:pt>
                <c:pt idx="21">
                  <c:v>0.31877485617205376</c:v>
                </c:pt>
                <c:pt idx="22">
                  <c:v>0.29673507641107</c:v>
                </c:pt>
                <c:pt idx="23">
                  <c:v>0.25923327947280045</c:v>
                </c:pt>
                <c:pt idx="24">
                  <c:v>0.27689076180131184</c:v>
                </c:pt>
                <c:pt idx="25">
                  <c:v>0.32656967642606732</c:v>
                </c:pt>
                <c:pt idx="26">
                  <c:v>0.35417646868215608</c:v>
                </c:pt>
                <c:pt idx="27">
                  <c:v>0.25711626687639272</c:v>
                </c:pt>
                <c:pt idx="28">
                  <c:v>0.31350217274103137</c:v>
                </c:pt>
                <c:pt idx="29">
                  <c:v>0.33354587409530961</c:v>
                </c:pt>
                <c:pt idx="30">
                  <c:v>0.29070637523951887</c:v>
                </c:pt>
                <c:pt idx="31">
                  <c:v>0.29303325743865183</c:v>
                </c:pt>
                <c:pt idx="32">
                  <c:v>0.30097271712316487</c:v>
                </c:pt>
                <c:pt idx="33">
                  <c:v>0.30134884157208586</c:v>
                </c:pt>
                <c:pt idx="34">
                  <c:v>0.32199077255325492</c:v>
                </c:pt>
                <c:pt idx="35">
                  <c:v>0.26323869075912676</c:v>
                </c:pt>
                <c:pt idx="36">
                  <c:v>0.26866911054385861</c:v>
                </c:pt>
                <c:pt idx="37">
                  <c:v>0.28847819900717814</c:v>
                </c:pt>
                <c:pt idx="38">
                  <c:v>0.30981580503354944</c:v>
                </c:pt>
                <c:pt idx="39">
                  <c:v>0.24683254061109194</c:v>
                </c:pt>
                <c:pt idx="40">
                  <c:v>0.27308815262136626</c:v>
                </c:pt>
                <c:pt idx="41">
                  <c:v>0.31383784714535273</c:v>
                </c:pt>
                <c:pt idx="42">
                  <c:v>0.33146766691672991</c:v>
                </c:pt>
                <c:pt idx="43">
                  <c:v>0.31757049489918804</c:v>
                </c:pt>
                <c:pt idx="44">
                  <c:v>0.33361562141606832</c:v>
                </c:pt>
                <c:pt idx="45">
                  <c:v>0.3309562674077815</c:v>
                </c:pt>
                <c:pt idx="46">
                  <c:v>0.35017112698908348</c:v>
                </c:pt>
                <c:pt idx="47">
                  <c:v>0.34526595936414917</c:v>
                </c:pt>
                <c:pt idx="48">
                  <c:v>0.35270833084002534</c:v>
                </c:pt>
                <c:pt idx="49">
                  <c:v>0.36927720615498738</c:v>
                </c:pt>
                <c:pt idx="50">
                  <c:v>0.37534016241935747</c:v>
                </c:pt>
                <c:pt idx="51">
                  <c:v>0.41528672876285994</c:v>
                </c:pt>
                <c:pt idx="52">
                  <c:v>0.42158301113200786</c:v>
                </c:pt>
                <c:pt idx="53">
                  <c:v>0.37097002651433131</c:v>
                </c:pt>
                <c:pt idx="54">
                  <c:v>0.3641785596130373</c:v>
                </c:pt>
                <c:pt idx="55">
                  <c:v>0.27595584158631115</c:v>
                </c:pt>
                <c:pt idx="56">
                  <c:v>0.31070831196057086</c:v>
                </c:pt>
                <c:pt idx="57">
                  <c:v>0.33289229098924872</c:v>
                </c:pt>
                <c:pt idx="58">
                  <c:v>0.33966191242104382</c:v>
                </c:pt>
                <c:pt idx="59">
                  <c:v>0.29245528039895108</c:v>
                </c:pt>
                <c:pt idx="60">
                  <c:v>0.36763467449083037</c:v>
                </c:pt>
                <c:pt idx="61">
                  <c:v>0.32892798668561629</c:v>
                </c:pt>
                <c:pt idx="62">
                  <c:v>0.31065186506756604</c:v>
                </c:pt>
                <c:pt idx="63">
                  <c:v>0.31107852220583737</c:v>
                </c:pt>
                <c:pt idx="64">
                  <c:v>0.32092897907419293</c:v>
                </c:pt>
                <c:pt idx="65">
                  <c:v>0.32811449939432358</c:v>
                </c:pt>
                <c:pt idx="66">
                  <c:v>0.38698947720584187</c:v>
                </c:pt>
                <c:pt idx="67">
                  <c:v>0.36051034885241995</c:v>
                </c:pt>
                <c:pt idx="68">
                  <c:v>0.38921785563179939</c:v>
                </c:pt>
                <c:pt idx="69">
                  <c:v>0.34266498935552614</c:v>
                </c:pt>
                <c:pt idx="70">
                  <c:v>0.36918846464686389</c:v>
                </c:pt>
                <c:pt idx="71">
                  <c:v>0.33833615285102997</c:v>
                </c:pt>
                <c:pt idx="72">
                  <c:v>0.30504245509356831</c:v>
                </c:pt>
                <c:pt idx="73">
                  <c:v>0.37609081934847077</c:v>
                </c:pt>
                <c:pt idx="74">
                  <c:v>0.30649228766480591</c:v>
                </c:pt>
                <c:pt idx="75">
                  <c:v>0.30898225654326861</c:v>
                </c:pt>
                <c:pt idx="76">
                  <c:v>0.31302115312246315</c:v>
                </c:pt>
                <c:pt idx="77">
                  <c:v>0.32056769113538297</c:v>
                </c:pt>
                <c:pt idx="78">
                  <c:v>0.33093338450351462</c:v>
                </c:pt>
                <c:pt idx="79">
                  <c:v>0.34643014385911031</c:v>
                </c:pt>
                <c:pt idx="80">
                  <c:v>0.37279275163697284</c:v>
                </c:pt>
                <c:pt idx="81">
                  <c:v>0.41062556709345793</c:v>
                </c:pt>
                <c:pt idx="82">
                  <c:v>0.36179893699635912</c:v>
                </c:pt>
                <c:pt idx="83">
                  <c:v>0.36597863148466275</c:v>
                </c:pt>
                <c:pt idx="84">
                  <c:v>0.38956443144944336</c:v>
                </c:pt>
                <c:pt idx="85">
                  <c:v>0.3477209944751381</c:v>
                </c:pt>
                <c:pt idx="86">
                  <c:v>0.33114871759817588</c:v>
                </c:pt>
                <c:pt idx="87">
                  <c:v>0.33883174627406898</c:v>
                </c:pt>
                <c:pt idx="88">
                  <c:v>0.32522568873771573</c:v>
                </c:pt>
                <c:pt idx="89">
                  <c:v>0.32279680415015288</c:v>
                </c:pt>
                <c:pt idx="90">
                  <c:v>0.31824380826774912</c:v>
                </c:pt>
                <c:pt idx="91">
                  <c:v>0.33272118066492345</c:v>
                </c:pt>
                <c:pt idx="92">
                  <c:v>0.33319695624838191</c:v>
                </c:pt>
                <c:pt idx="93">
                  <c:v>0.36647258542912536</c:v>
                </c:pt>
                <c:pt idx="94">
                  <c:v>0.30803830730413101</c:v>
                </c:pt>
                <c:pt idx="95">
                  <c:v>0.34274551750394316</c:v>
                </c:pt>
                <c:pt idx="96">
                  <c:v>0.35692692636827128</c:v>
                </c:pt>
                <c:pt idx="97">
                  <c:v>0.37108563603643618</c:v>
                </c:pt>
                <c:pt idx="98">
                  <c:v>0.31634759098230175</c:v>
                </c:pt>
                <c:pt idx="99">
                  <c:v>0.31902106902106975</c:v>
                </c:pt>
                <c:pt idx="100">
                  <c:v>0.29165033951528491</c:v>
                </c:pt>
                <c:pt idx="101">
                  <c:v>0.28869344251991125</c:v>
                </c:pt>
                <c:pt idx="102">
                  <c:v>0.32776360100555013</c:v>
                </c:pt>
                <c:pt idx="103">
                  <c:v>0.37403297536142854</c:v>
                </c:pt>
                <c:pt idx="104">
                  <c:v>0.36022729549415988</c:v>
                </c:pt>
                <c:pt idx="105">
                  <c:v>0.32337696210935801</c:v>
                </c:pt>
                <c:pt idx="106">
                  <c:v>0.34111278595089511</c:v>
                </c:pt>
                <c:pt idx="107">
                  <c:v>0.32274333961409118</c:v>
                </c:pt>
                <c:pt idx="108">
                  <c:v>0.35754992345971931</c:v>
                </c:pt>
                <c:pt idx="109">
                  <c:v>0.34437183357333195</c:v>
                </c:pt>
                <c:pt idx="110">
                  <c:v>0.38292124323653781</c:v>
                </c:pt>
                <c:pt idx="111">
                  <c:v>0.36970526428179706</c:v>
                </c:pt>
                <c:pt idx="112">
                  <c:v>0.32144018228707444</c:v>
                </c:pt>
                <c:pt idx="113">
                  <c:v>0.31498672050334747</c:v>
                </c:pt>
                <c:pt idx="114">
                  <c:v>0.35369016096196931</c:v>
                </c:pt>
                <c:pt idx="115">
                  <c:v>0.39578621514504947</c:v>
                </c:pt>
                <c:pt idx="116">
                  <c:v>0.35135414162270767</c:v>
                </c:pt>
                <c:pt idx="117">
                  <c:v>0.35704808511036518</c:v>
                </c:pt>
                <c:pt idx="118">
                  <c:v>0.32787320417587862</c:v>
                </c:pt>
                <c:pt idx="119">
                  <c:v>0.35910224671431434</c:v>
                </c:pt>
                <c:pt idx="120">
                  <c:v>0.37621890832890853</c:v>
                </c:pt>
                <c:pt idx="121">
                  <c:v>0.36362696952576973</c:v>
                </c:pt>
                <c:pt idx="122">
                  <c:v>0.40215607815607812</c:v>
                </c:pt>
                <c:pt idx="123">
                  <c:v>0.35654998680231731</c:v>
                </c:pt>
                <c:pt idx="124">
                  <c:v>0.36410999763056351</c:v>
                </c:pt>
                <c:pt idx="125">
                  <c:v>0.32687705660411731</c:v>
                </c:pt>
                <c:pt idx="126">
                  <c:v>0.38574010222567934</c:v>
                </c:pt>
                <c:pt idx="127">
                  <c:v>0.35285468629866429</c:v>
                </c:pt>
                <c:pt idx="128">
                  <c:v>0.38637630952877927</c:v>
                </c:pt>
                <c:pt idx="129">
                  <c:v>0.38997185080928998</c:v>
                </c:pt>
                <c:pt idx="130">
                  <c:v>0.38853170841433826</c:v>
                </c:pt>
                <c:pt idx="131">
                  <c:v>0.47053432962075281</c:v>
                </c:pt>
                <c:pt idx="132">
                  <c:v>0.40697232988910115</c:v>
                </c:pt>
                <c:pt idx="133">
                  <c:v>0.4009666211894426</c:v>
                </c:pt>
                <c:pt idx="134">
                  <c:v>0.32607929811964403</c:v>
                </c:pt>
                <c:pt idx="135">
                  <c:v>0.37135590623563725</c:v>
                </c:pt>
                <c:pt idx="136">
                  <c:v>0.37986311283378532</c:v>
                </c:pt>
                <c:pt idx="137">
                  <c:v>0.34333022249433809</c:v>
                </c:pt>
                <c:pt idx="138">
                  <c:v>0.35646983559108331</c:v>
                </c:pt>
                <c:pt idx="139">
                  <c:v>0.35819366911750788</c:v>
                </c:pt>
                <c:pt idx="140">
                  <c:v>0.33287037037037176</c:v>
                </c:pt>
                <c:pt idx="141">
                  <c:v>0.32392347782667147</c:v>
                </c:pt>
                <c:pt idx="142">
                  <c:v>0.34737491389567426</c:v>
                </c:pt>
                <c:pt idx="143">
                  <c:v>0.33145516343191189</c:v>
                </c:pt>
                <c:pt idx="144">
                  <c:v>0.33460948137145802</c:v>
                </c:pt>
                <c:pt idx="145">
                  <c:v>0.35750934242444132</c:v>
                </c:pt>
                <c:pt idx="146">
                  <c:v>0.35997758727756912</c:v>
                </c:pt>
                <c:pt idx="147">
                  <c:v>0.28498433078331631</c:v>
                </c:pt>
                <c:pt idx="148">
                  <c:v>0.27288307528029987</c:v>
                </c:pt>
                <c:pt idx="149">
                  <c:v>0.33206463308404177</c:v>
                </c:pt>
                <c:pt idx="150">
                  <c:v>0.32049234474166138</c:v>
                </c:pt>
                <c:pt idx="151">
                  <c:v>0.32183795551916</c:v>
                </c:pt>
                <c:pt idx="152">
                  <c:v>0.35311905622285794</c:v>
                </c:pt>
                <c:pt idx="153">
                  <c:v>0.34661608708557673</c:v>
                </c:pt>
                <c:pt idx="154">
                  <c:v>0.35811364043658445</c:v>
                </c:pt>
                <c:pt idx="155">
                  <c:v>0.31209049520148796</c:v>
                </c:pt>
                <c:pt idx="156">
                  <c:v>0.26901286142685904</c:v>
                </c:pt>
                <c:pt idx="157">
                  <c:v>0.33402804731930513</c:v>
                </c:pt>
                <c:pt idx="158">
                  <c:v>0.36681260561488743</c:v>
                </c:pt>
                <c:pt idx="159">
                  <c:v>0.33039819532101594</c:v>
                </c:pt>
                <c:pt idx="160">
                  <c:v>0.31618351499043024</c:v>
                </c:pt>
                <c:pt idx="161">
                  <c:v>0.33211161030976688</c:v>
                </c:pt>
                <c:pt idx="162">
                  <c:v>0.33582124493479165</c:v>
                </c:pt>
                <c:pt idx="163">
                  <c:v>0.31282275625858896</c:v>
                </c:pt>
                <c:pt idx="164">
                  <c:v>0.34343282825723431</c:v>
                </c:pt>
                <c:pt idx="165">
                  <c:v>0.38013114083204436</c:v>
                </c:pt>
                <c:pt idx="166">
                  <c:v>0.35288297809876218</c:v>
                </c:pt>
                <c:pt idx="167">
                  <c:v>0.35232442247155532</c:v>
                </c:pt>
                <c:pt idx="168">
                  <c:v>0.31770338336301257</c:v>
                </c:pt>
                <c:pt idx="169">
                  <c:v>0.28619370267038624</c:v>
                </c:pt>
                <c:pt idx="170">
                  <c:v>0.36499553976937182</c:v>
                </c:pt>
                <c:pt idx="171">
                  <c:v>0.33169430434726327</c:v>
                </c:pt>
                <c:pt idx="172">
                  <c:v>0.3712230478913171</c:v>
                </c:pt>
                <c:pt idx="173">
                  <c:v>0.32118159501095395</c:v>
                </c:pt>
                <c:pt idx="174">
                  <c:v>0.34190132971393211</c:v>
                </c:pt>
                <c:pt idx="175">
                  <c:v>0.31244709892307132</c:v>
                </c:pt>
                <c:pt idx="176">
                  <c:v>0.31888099765982464</c:v>
                </c:pt>
                <c:pt idx="177">
                  <c:v>0.32576879221746696</c:v>
                </c:pt>
                <c:pt idx="178">
                  <c:v>0.354939468058103</c:v>
                </c:pt>
                <c:pt idx="179">
                  <c:v>0.36573904428065296</c:v>
                </c:pt>
                <c:pt idx="180">
                  <c:v>0.34918314461450617</c:v>
                </c:pt>
                <c:pt idx="181">
                  <c:v>0.34838222457807111</c:v>
                </c:pt>
                <c:pt idx="182">
                  <c:v>0.40100341962484193</c:v>
                </c:pt>
                <c:pt idx="183">
                  <c:v>0.28568989985202625</c:v>
                </c:pt>
                <c:pt idx="184">
                  <c:v>0.25083469182575763</c:v>
                </c:pt>
                <c:pt idx="185">
                  <c:v>0.33685350194341995</c:v>
                </c:pt>
                <c:pt idx="186">
                  <c:v>0.29935904271324182</c:v>
                </c:pt>
                <c:pt idx="187">
                  <c:v>0.31962500983291553</c:v>
                </c:pt>
                <c:pt idx="188">
                  <c:v>0.33573470711954861</c:v>
                </c:pt>
                <c:pt idx="189">
                  <c:v>0.39532059498869176</c:v>
                </c:pt>
                <c:pt idx="190">
                  <c:v>0.40223595880753121</c:v>
                </c:pt>
                <c:pt idx="191">
                  <c:v>0.39424793629765065</c:v>
                </c:pt>
                <c:pt idx="192">
                  <c:v>0.39305039099326655</c:v>
                </c:pt>
                <c:pt idx="193">
                  <c:v>0.50784864164071464</c:v>
                </c:pt>
                <c:pt idx="194">
                  <c:v>0.32932413955527173</c:v>
                </c:pt>
                <c:pt idx="195">
                  <c:v>0.371233146875182</c:v>
                </c:pt>
                <c:pt idx="196">
                  <c:v>0.29457907992031124</c:v>
                </c:pt>
                <c:pt idx="197">
                  <c:v>0.35143698315989097</c:v>
                </c:pt>
                <c:pt idx="198">
                  <c:v>0.30153394947735584</c:v>
                </c:pt>
                <c:pt idx="199">
                  <c:v>0.32424935226630075</c:v>
                </c:pt>
                <c:pt idx="200">
                  <c:v>0.40384220833721962</c:v>
                </c:pt>
                <c:pt idx="201">
                  <c:v>0.37204042912391982</c:v>
                </c:pt>
                <c:pt idx="202">
                  <c:v>0.41248601309262733</c:v>
                </c:pt>
                <c:pt idx="203">
                  <c:v>0.37023903888603876</c:v>
                </c:pt>
                <c:pt idx="204">
                  <c:v>0.34109359007682244</c:v>
                </c:pt>
                <c:pt idx="205">
                  <c:v>0.29226454747415992</c:v>
                </c:pt>
                <c:pt idx="206">
                  <c:v>0.35051820827713492</c:v>
                </c:pt>
                <c:pt idx="207">
                  <c:v>0.3983709849267445</c:v>
                </c:pt>
                <c:pt idx="208">
                  <c:v>0.40060373499303764</c:v>
                </c:pt>
                <c:pt idx="209">
                  <c:v>0.36939656010525901</c:v>
                </c:pt>
                <c:pt idx="210">
                  <c:v>0.38065260345950541</c:v>
                </c:pt>
                <c:pt idx="211">
                  <c:v>0.42999586351479091</c:v>
                </c:pt>
                <c:pt idx="212">
                  <c:v>0.39564031253528237</c:v>
                </c:pt>
                <c:pt idx="213">
                  <c:v>0.43195130189006342</c:v>
                </c:pt>
                <c:pt idx="214">
                  <c:v>0.40643496187473005</c:v>
                </c:pt>
                <c:pt idx="215">
                  <c:v>0.34881566875336439</c:v>
                </c:pt>
                <c:pt idx="216">
                  <c:v>0.32820899548079258</c:v>
                </c:pt>
                <c:pt idx="217">
                  <c:v>0.32265954813226155</c:v>
                </c:pt>
                <c:pt idx="218">
                  <c:v>0.38201690367254842</c:v>
                </c:pt>
                <c:pt idx="219">
                  <c:v>0.37916519274057231</c:v>
                </c:pt>
                <c:pt idx="220">
                  <c:v>0.40325167800912576</c:v>
                </c:pt>
                <c:pt idx="221">
                  <c:v>0.34838103850033025</c:v>
                </c:pt>
                <c:pt idx="222">
                  <c:v>0.29598260935350218</c:v>
                </c:pt>
                <c:pt idx="223">
                  <c:v>0.37360437957772508</c:v>
                </c:pt>
                <c:pt idx="224">
                  <c:v>0.36770071635723722</c:v>
                </c:pt>
                <c:pt idx="225">
                  <c:v>0.35002853632337538</c:v>
                </c:pt>
                <c:pt idx="226">
                  <c:v>0.31569425766831777</c:v>
                </c:pt>
                <c:pt idx="227">
                  <c:v>0.31711256927944403</c:v>
                </c:pt>
                <c:pt idx="228">
                  <c:v>0.39218305390079689</c:v>
                </c:pt>
                <c:pt idx="229">
                  <c:v>0.3052778532902114</c:v>
                </c:pt>
                <c:pt idx="230">
                  <c:v>0.36517770224719831</c:v>
                </c:pt>
                <c:pt idx="231">
                  <c:v>0.35739446092705068</c:v>
                </c:pt>
                <c:pt idx="232">
                  <c:v>0.38261238316843388</c:v>
                </c:pt>
                <c:pt idx="233">
                  <c:v>0.39307304801563658</c:v>
                </c:pt>
                <c:pt idx="234">
                  <c:v>0.51060553502559503</c:v>
                </c:pt>
                <c:pt idx="235">
                  <c:v>0.35310836265283674</c:v>
                </c:pt>
                <c:pt idx="236">
                  <c:v>0.35909045748690205</c:v>
                </c:pt>
                <c:pt idx="237">
                  <c:v>0.44590912527814386</c:v>
                </c:pt>
                <c:pt idx="238">
                  <c:v>0.42113740815653433</c:v>
                </c:pt>
                <c:pt idx="239">
                  <c:v>0.297720511825598</c:v>
                </c:pt>
              </c:numCache>
            </c:numRef>
          </c:val>
        </c:ser>
        <c:ser>
          <c:idx val="104"/>
          <c:order val="104"/>
          <c:tx>
            <c:strRef>
              <c:f>ratio_data_2!$A$106</c:f>
              <c:strCache>
                <c:ptCount val="1"/>
                <c:pt idx="0">
                  <c:v>1040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ratio_data_2!$B$106:$IG$106</c:f>
              <c:numCache>
                <c:formatCode>General</c:formatCode>
                <c:ptCount val="240"/>
                <c:pt idx="0">
                  <c:v>0.27862132172432985</c:v>
                </c:pt>
                <c:pt idx="1">
                  <c:v>0.28970990449715289</c:v>
                </c:pt>
                <c:pt idx="2">
                  <c:v>0.27050503908115309</c:v>
                </c:pt>
                <c:pt idx="3">
                  <c:v>0.27304641002708807</c:v>
                </c:pt>
                <c:pt idx="4">
                  <c:v>0.26294674586252431</c:v>
                </c:pt>
                <c:pt idx="5">
                  <c:v>0.28119069767441918</c:v>
                </c:pt>
                <c:pt idx="6">
                  <c:v>0.31180114262804481</c:v>
                </c:pt>
                <c:pt idx="7">
                  <c:v>0.30211322469648766</c:v>
                </c:pt>
                <c:pt idx="8">
                  <c:v>0.33522379337068642</c:v>
                </c:pt>
                <c:pt idx="9">
                  <c:v>0.33285173988719258</c:v>
                </c:pt>
                <c:pt idx="10">
                  <c:v>0.2885741326139723</c:v>
                </c:pt>
                <c:pt idx="11">
                  <c:v>0.30210834668838504</c:v>
                </c:pt>
                <c:pt idx="12">
                  <c:v>0.27620396026221583</c:v>
                </c:pt>
                <c:pt idx="13">
                  <c:v>0.24971489616504769</c:v>
                </c:pt>
                <c:pt idx="14">
                  <c:v>0.30254713816892775</c:v>
                </c:pt>
                <c:pt idx="15">
                  <c:v>0.2975271306332738</c:v>
                </c:pt>
                <c:pt idx="16">
                  <c:v>0.31000516941585693</c:v>
                </c:pt>
                <c:pt idx="17">
                  <c:v>0.28506570769547845</c:v>
                </c:pt>
                <c:pt idx="18">
                  <c:v>0.27084536028246692</c:v>
                </c:pt>
                <c:pt idx="19">
                  <c:v>0.28195103745850475</c:v>
                </c:pt>
                <c:pt idx="20">
                  <c:v>0.26403392761769118</c:v>
                </c:pt>
                <c:pt idx="21">
                  <c:v>0.27085880475172081</c:v>
                </c:pt>
                <c:pt idx="22">
                  <c:v>0.27115061130052032</c:v>
                </c:pt>
                <c:pt idx="23">
                  <c:v>0.29310170562223631</c:v>
                </c:pt>
                <c:pt idx="24">
                  <c:v>0.29198564900390284</c:v>
                </c:pt>
                <c:pt idx="25">
                  <c:v>0.31253601845166978</c:v>
                </c:pt>
                <c:pt idx="26">
                  <c:v>0.34931487967319791</c:v>
                </c:pt>
                <c:pt idx="27">
                  <c:v>0.29440969182699422</c:v>
                </c:pt>
                <c:pt idx="28">
                  <c:v>0.31440335760389182</c:v>
                </c:pt>
                <c:pt idx="29">
                  <c:v>0.28475675265745681</c:v>
                </c:pt>
                <c:pt idx="30">
                  <c:v>0.30058687960528563</c:v>
                </c:pt>
                <c:pt idx="31">
                  <c:v>0.31138189471522887</c:v>
                </c:pt>
                <c:pt idx="32">
                  <c:v>0.34271950788951988</c:v>
                </c:pt>
                <c:pt idx="33">
                  <c:v>0.29965464610927206</c:v>
                </c:pt>
                <c:pt idx="34">
                  <c:v>0.29997719238225679</c:v>
                </c:pt>
                <c:pt idx="35">
                  <c:v>0.36133230676530648</c:v>
                </c:pt>
                <c:pt idx="36">
                  <c:v>0.28439350405996305</c:v>
                </c:pt>
                <c:pt idx="37">
                  <c:v>0.27084082648993296</c:v>
                </c:pt>
                <c:pt idx="38">
                  <c:v>0.31549159312158531</c:v>
                </c:pt>
                <c:pt idx="39">
                  <c:v>0.21343685238023768</c:v>
                </c:pt>
                <c:pt idx="40">
                  <c:v>0.26872014404350703</c:v>
                </c:pt>
                <c:pt idx="41">
                  <c:v>0.30286272359251565</c:v>
                </c:pt>
                <c:pt idx="42">
                  <c:v>0.280020620918777</c:v>
                </c:pt>
                <c:pt idx="43">
                  <c:v>0.33825059457695661</c:v>
                </c:pt>
                <c:pt idx="44">
                  <c:v>0.30785718920130534</c:v>
                </c:pt>
                <c:pt idx="45">
                  <c:v>0.33652811432121854</c:v>
                </c:pt>
                <c:pt idx="46">
                  <c:v>0.34012134715482517</c:v>
                </c:pt>
                <c:pt idx="47">
                  <c:v>0.34943686274509855</c:v>
                </c:pt>
                <c:pt idx="48">
                  <c:v>0.36483024774330758</c:v>
                </c:pt>
                <c:pt idx="49">
                  <c:v>0.29861273037743691</c:v>
                </c:pt>
                <c:pt idx="50">
                  <c:v>0.36336759696408388</c:v>
                </c:pt>
                <c:pt idx="51">
                  <c:v>0.38427638704836653</c:v>
                </c:pt>
                <c:pt idx="52">
                  <c:v>0.3165570530306539</c:v>
                </c:pt>
                <c:pt idx="53">
                  <c:v>0.33617568690370536</c:v>
                </c:pt>
                <c:pt idx="54">
                  <c:v>0.32488373861515935</c:v>
                </c:pt>
                <c:pt idx="55">
                  <c:v>0.31203732277014407</c:v>
                </c:pt>
                <c:pt idx="56">
                  <c:v>0.32998690311065126</c:v>
                </c:pt>
                <c:pt idx="57">
                  <c:v>0.31387605070407393</c:v>
                </c:pt>
                <c:pt idx="58">
                  <c:v>0.36535557798874646</c:v>
                </c:pt>
                <c:pt idx="59">
                  <c:v>0.32408287077509773</c:v>
                </c:pt>
                <c:pt idx="60">
                  <c:v>0.37281704390128456</c:v>
                </c:pt>
                <c:pt idx="61">
                  <c:v>0.30434579365621334</c:v>
                </c:pt>
                <c:pt idx="62">
                  <c:v>0.32865119061466691</c:v>
                </c:pt>
                <c:pt idx="63">
                  <c:v>0.37769908000593899</c:v>
                </c:pt>
                <c:pt idx="64">
                  <c:v>0.34227741897510261</c:v>
                </c:pt>
                <c:pt idx="65">
                  <c:v>0.33446396187423699</c:v>
                </c:pt>
                <c:pt idx="66">
                  <c:v>0.35839687121507302</c:v>
                </c:pt>
                <c:pt idx="67">
                  <c:v>0.33743211337130796</c:v>
                </c:pt>
                <c:pt idx="68">
                  <c:v>0.35654907661239177</c:v>
                </c:pt>
                <c:pt idx="69">
                  <c:v>0.34984919137853482</c:v>
                </c:pt>
                <c:pt idx="70">
                  <c:v>0.31565163742257096</c:v>
                </c:pt>
                <c:pt idx="71">
                  <c:v>0.32886466263715369</c:v>
                </c:pt>
                <c:pt idx="72">
                  <c:v>0.36370187699784051</c:v>
                </c:pt>
                <c:pt idx="73">
                  <c:v>0.35973127810662725</c:v>
                </c:pt>
                <c:pt idx="74">
                  <c:v>0.31535449825517142</c:v>
                </c:pt>
                <c:pt idx="75">
                  <c:v>0.32852973038035715</c:v>
                </c:pt>
                <c:pt idx="76">
                  <c:v>0.31996034562945308</c:v>
                </c:pt>
                <c:pt idx="77">
                  <c:v>0.32578578330566776</c:v>
                </c:pt>
                <c:pt idx="78">
                  <c:v>0.35396071322529815</c:v>
                </c:pt>
                <c:pt idx="79">
                  <c:v>0.34759989000132374</c:v>
                </c:pt>
                <c:pt idx="80">
                  <c:v>0.39921293035641842</c:v>
                </c:pt>
                <c:pt idx="81">
                  <c:v>0.37852034437904059</c:v>
                </c:pt>
                <c:pt idx="82">
                  <c:v>0.36068576006805247</c:v>
                </c:pt>
                <c:pt idx="83">
                  <c:v>0.39051216909709979</c:v>
                </c:pt>
                <c:pt idx="84">
                  <c:v>0.33523852340770338</c:v>
                </c:pt>
                <c:pt idx="85">
                  <c:v>0.33969884914554893</c:v>
                </c:pt>
                <c:pt idx="86">
                  <c:v>0.29788219529247412</c:v>
                </c:pt>
                <c:pt idx="87">
                  <c:v>0.34512792799508102</c:v>
                </c:pt>
                <c:pt idx="88">
                  <c:v>0.35150314128804888</c:v>
                </c:pt>
                <c:pt idx="89">
                  <c:v>0.3336227672931541</c:v>
                </c:pt>
                <c:pt idx="90">
                  <c:v>0.3227703403976499</c:v>
                </c:pt>
                <c:pt idx="91">
                  <c:v>0.33429945093755031</c:v>
                </c:pt>
                <c:pt idx="92">
                  <c:v>0.33124842358741596</c:v>
                </c:pt>
                <c:pt idx="93">
                  <c:v>0.34569919623936302</c:v>
                </c:pt>
                <c:pt idx="94">
                  <c:v>0.33233203720320836</c:v>
                </c:pt>
                <c:pt idx="95">
                  <c:v>0.31570883978429803</c:v>
                </c:pt>
                <c:pt idx="96">
                  <c:v>0.36032396254183185</c:v>
                </c:pt>
                <c:pt idx="97">
                  <c:v>0.38664849497072568</c:v>
                </c:pt>
                <c:pt idx="98">
                  <c:v>0.36713183988248282</c:v>
                </c:pt>
                <c:pt idx="99">
                  <c:v>0.31574481443904096</c:v>
                </c:pt>
                <c:pt idx="100">
                  <c:v>0.31766326179272436</c:v>
                </c:pt>
                <c:pt idx="101">
                  <c:v>0.31910423438104984</c:v>
                </c:pt>
                <c:pt idx="102">
                  <c:v>0.3642362287299945</c:v>
                </c:pt>
                <c:pt idx="103">
                  <c:v>0.36853785011723278</c:v>
                </c:pt>
                <c:pt idx="104">
                  <c:v>0.31463385473747135</c:v>
                </c:pt>
                <c:pt idx="105">
                  <c:v>0.31765371393760167</c:v>
                </c:pt>
                <c:pt idx="106">
                  <c:v>0.30334451671801932</c:v>
                </c:pt>
                <c:pt idx="107">
                  <c:v>0.33273014342305551</c:v>
                </c:pt>
                <c:pt idx="108">
                  <c:v>0.34266931728703498</c:v>
                </c:pt>
                <c:pt idx="109">
                  <c:v>0.40774572437601675</c:v>
                </c:pt>
                <c:pt idx="110">
                  <c:v>0.37941561378354793</c:v>
                </c:pt>
                <c:pt idx="111">
                  <c:v>0.33005125478205638</c:v>
                </c:pt>
                <c:pt idx="112">
                  <c:v>0.32758749456408787</c:v>
                </c:pt>
                <c:pt idx="113">
                  <c:v>0.3335855559245845</c:v>
                </c:pt>
                <c:pt idx="114">
                  <c:v>0.36343931506658816</c:v>
                </c:pt>
                <c:pt idx="115">
                  <c:v>0.34954391948214031</c:v>
                </c:pt>
                <c:pt idx="116">
                  <c:v>0.35151910645803475</c:v>
                </c:pt>
                <c:pt idx="117">
                  <c:v>0.3297941574015501</c:v>
                </c:pt>
                <c:pt idx="118">
                  <c:v>0.33257681532382583</c:v>
                </c:pt>
                <c:pt idx="119">
                  <c:v>0.32329395518647086</c:v>
                </c:pt>
                <c:pt idx="120">
                  <c:v>0.33681303821792108</c:v>
                </c:pt>
                <c:pt idx="121">
                  <c:v>0.39126897887010975</c:v>
                </c:pt>
                <c:pt idx="122">
                  <c:v>0.376426104177222</c:v>
                </c:pt>
                <c:pt idx="123">
                  <c:v>0.40241430168437542</c:v>
                </c:pt>
                <c:pt idx="124">
                  <c:v>0.38902338311979545</c:v>
                </c:pt>
                <c:pt idx="125">
                  <c:v>0.35598283931357344</c:v>
                </c:pt>
                <c:pt idx="126">
                  <c:v>0.35481916202780311</c:v>
                </c:pt>
                <c:pt idx="127">
                  <c:v>0.36902832445782263</c:v>
                </c:pt>
                <c:pt idx="128">
                  <c:v>0.36769044217095831</c:v>
                </c:pt>
                <c:pt idx="129">
                  <c:v>0.37374852502110112</c:v>
                </c:pt>
                <c:pt idx="130">
                  <c:v>0.40177557989903384</c:v>
                </c:pt>
                <c:pt idx="131">
                  <c:v>0.43117553698021382</c:v>
                </c:pt>
                <c:pt idx="132">
                  <c:v>0.3908310529300103</c:v>
                </c:pt>
                <c:pt idx="133">
                  <c:v>0.36825795066151379</c:v>
                </c:pt>
                <c:pt idx="134">
                  <c:v>0.3150781738586631</c:v>
                </c:pt>
                <c:pt idx="135">
                  <c:v>0.38573703005968801</c:v>
                </c:pt>
                <c:pt idx="136">
                  <c:v>0.40767798013245116</c:v>
                </c:pt>
                <c:pt idx="137">
                  <c:v>0.33899778988874207</c:v>
                </c:pt>
                <c:pt idx="138">
                  <c:v>0.32440512232514451</c:v>
                </c:pt>
                <c:pt idx="139">
                  <c:v>0.34483882019094725</c:v>
                </c:pt>
                <c:pt idx="140">
                  <c:v>0.32472905469490992</c:v>
                </c:pt>
                <c:pt idx="141">
                  <c:v>0.33108991587184666</c:v>
                </c:pt>
                <c:pt idx="142">
                  <c:v>0.31714836942992353</c:v>
                </c:pt>
                <c:pt idx="143">
                  <c:v>0.30449140932342972</c:v>
                </c:pt>
                <c:pt idx="144">
                  <c:v>0.34084095528455377</c:v>
                </c:pt>
                <c:pt idx="145">
                  <c:v>0.32377171089167112</c:v>
                </c:pt>
                <c:pt idx="146">
                  <c:v>0.32160059593666879</c:v>
                </c:pt>
                <c:pt idx="147">
                  <c:v>0.29905870183604955</c:v>
                </c:pt>
                <c:pt idx="148">
                  <c:v>0.38378920755313262</c:v>
                </c:pt>
                <c:pt idx="149">
                  <c:v>0.31417893293383825</c:v>
                </c:pt>
                <c:pt idx="150">
                  <c:v>0.29209581040763372</c:v>
                </c:pt>
                <c:pt idx="151">
                  <c:v>0.3107556849962389</c:v>
                </c:pt>
                <c:pt idx="152">
                  <c:v>0.36383995306673889</c:v>
                </c:pt>
                <c:pt idx="153">
                  <c:v>0.33452657436355659</c:v>
                </c:pt>
                <c:pt idx="154">
                  <c:v>0.31546043905906929</c:v>
                </c:pt>
                <c:pt idx="155">
                  <c:v>0.29919287617061591</c:v>
                </c:pt>
                <c:pt idx="156">
                  <c:v>0.29503161070694844</c:v>
                </c:pt>
                <c:pt idx="157">
                  <c:v>0.37051719047462883</c:v>
                </c:pt>
                <c:pt idx="158">
                  <c:v>0.33875249534482033</c:v>
                </c:pt>
                <c:pt idx="159">
                  <c:v>0.37733256245496505</c:v>
                </c:pt>
                <c:pt idx="160">
                  <c:v>0.36530511285926387</c:v>
                </c:pt>
                <c:pt idx="161">
                  <c:v>0.41447572558762402</c:v>
                </c:pt>
                <c:pt idx="162">
                  <c:v>0.40167996726475652</c:v>
                </c:pt>
                <c:pt idx="163">
                  <c:v>0.32202227767813102</c:v>
                </c:pt>
                <c:pt idx="164">
                  <c:v>0.33233174257153525</c:v>
                </c:pt>
                <c:pt idx="165">
                  <c:v>0.28673685858389203</c:v>
                </c:pt>
                <c:pt idx="166">
                  <c:v>0.36309070860196901</c:v>
                </c:pt>
                <c:pt idx="167">
                  <c:v>0.34011350888409081</c:v>
                </c:pt>
                <c:pt idx="168">
                  <c:v>0.32196216087339002</c:v>
                </c:pt>
                <c:pt idx="169">
                  <c:v>0.34421252643008171</c:v>
                </c:pt>
                <c:pt idx="170">
                  <c:v>0.30062555908007138</c:v>
                </c:pt>
                <c:pt idx="171">
                  <c:v>0.31855892429293137</c:v>
                </c:pt>
                <c:pt idx="172">
                  <c:v>0.32798178250546745</c:v>
                </c:pt>
                <c:pt idx="173">
                  <c:v>0.29446586374557066</c:v>
                </c:pt>
                <c:pt idx="174">
                  <c:v>0.25133734855241663</c:v>
                </c:pt>
                <c:pt idx="175">
                  <c:v>0.35672072232428803</c:v>
                </c:pt>
                <c:pt idx="176">
                  <c:v>0.35981409158669025</c:v>
                </c:pt>
                <c:pt idx="177">
                  <c:v>0.35736112551049531</c:v>
                </c:pt>
                <c:pt idx="178">
                  <c:v>0.34183914786334485</c:v>
                </c:pt>
                <c:pt idx="179">
                  <c:v>0.34061280208177808</c:v>
                </c:pt>
                <c:pt idx="180">
                  <c:v>0.36760705604510174</c:v>
                </c:pt>
                <c:pt idx="181">
                  <c:v>0.33934235567773385</c:v>
                </c:pt>
                <c:pt idx="182">
                  <c:v>0.35914584330467014</c:v>
                </c:pt>
                <c:pt idx="183">
                  <c:v>0.25802273274961895</c:v>
                </c:pt>
                <c:pt idx="184">
                  <c:v>0.27386446844656681</c:v>
                </c:pt>
                <c:pt idx="185">
                  <c:v>0.3805811481218993</c:v>
                </c:pt>
                <c:pt idx="186">
                  <c:v>0.38707734518314091</c:v>
                </c:pt>
                <c:pt idx="187">
                  <c:v>0.36257120741495752</c:v>
                </c:pt>
                <c:pt idx="188">
                  <c:v>0.4046383809328134</c:v>
                </c:pt>
                <c:pt idx="189">
                  <c:v>0.40190227904591447</c:v>
                </c:pt>
                <c:pt idx="190">
                  <c:v>0.4194321882227745</c:v>
                </c:pt>
                <c:pt idx="191">
                  <c:v>0.36873347889788538</c:v>
                </c:pt>
                <c:pt idx="192">
                  <c:v>0.35047874369332682</c:v>
                </c:pt>
                <c:pt idx="193">
                  <c:v>0.43082550804971848</c:v>
                </c:pt>
                <c:pt idx="194">
                  <c:v>0.33871683475226677</c:v>
                </c:pt>
                <c:pt idx="195">
                  <c:v>0.38134860047997926</c:v>
                </c:pt>
                <c:pt idx="196">
                  <c:v>0.39691377574360448</c:v>
                </c:pt>
                <c:pt idx="197">
                  <c:v>0.39516381399937517</c:v>
                </c:pt>
                <c:pt idx="198">
                  <c:v>0.39792519262717291</c:v>
                </c:pt>
                <c:pt idx="199">
                  <c:v>0.32847118483948096</c:v>
                </c:pt>
                <c:pt idx="200">
                  <c:v>0.35596639026354937</c:v>
                </c:pt>
                <c:pt idx="201">
                  <c:v>0.36259787898442164</c:v>
                </c:pt>
                <c:pt idx="202">
                  <c:v>0.41817244228920136</c:v>
                </c:pt>
                <c:pt idx="203">
                  <c:v>0.40615057602038385</c:v>
                </c:pt>
                <c:pt idx="204">
                  <c:v>0.35817403956536831</c:v>
                </c:pt>
                <c:pt idx="205">
                  <c:v>0.42908226925809323</c:v>
                </c:pt>
                <c:pt idx="206">
                  <c:v>0.40497434628021112</c:v>
                </c:pt>
                <c:pt idx="207">
                  <c:v>0.38187407453283378</c:v>
                </c:pt>
                <c:pt idx="208">
                  <c:v>0.38068883722526425</c:v>
                </c:pt>
                <c:pt idx="209">
                  <c:v>0.36153201662272666</c:v>
                </c:pt>
                <c:pt idx="210">
                  <c:v>0.32901981713678347</c:v>
                </c:pt>
                <c:pt idx="211">
                  <c:v>0.36291017413662913</c:v>
                </c:pt>
                <c:pt idx="212">
                  <c:v>0.29727143313360288</c:v>
                </c:pt>
                <c:pt idx="213">
                  <c:v>0.3874987842724657</c:v>
                </c:pt>
                <c:pt idx="214">
                  <c:v>0.41728021386903236</c:v>
                </c:pt>
                <c:pt idx="215">
                  <c:v>0.45923745541434324</c:v>
                </c:pt>
                <c:pt idx="216">
                  <c:v>0.34935556653453942</c:v>
                </c:pt>
                <c:pt idx="217">
                  <c:v>0.35478145652031673</c:v>
                </c:pt>
                <c:pt idx="218">
                  <c:v>0.38973129942781048</c:v>
                </c:pt>
                <c:pt idx="219">
                  <c:v>0.39503132600791885</c:v>
                </c:pt>
                <c:pt idx="220">
                  <c:v>0.37369318273128366</c:v>
                </c:pt>
                <c:pt idx="221">
                  <c:v>0.38390251346003035</c:v>
                </c:pt>
                <c:pt idx="222">
                  <c:v>0.3312101910828037</c:v>
                </c:pt>
                <c:pt idx="223">
                  <c:v>0.35290644713102731</c:v>
                </c:pt>
                <c:pt idx="224">
                  <c:v>0.44285477310909788</c:v>
                </c:pt>
                <c:pt idx="225">
                  <c:v>0.4571518676945574</c:v>
                </c:pt>
                <c:pt idx="226">
                  <c:v>0.36641742510628983</c:v>
                </c:pt>
                <c:pt idx="227">
                  <c:v>0.31778975218786126</c:v>
                </c:pt>
                <c:pt idx="228">
                  <c:v>0.40792716994774497</c:v>
                </c:pt>
                <c:pt idx="229">
                  <c:v>0.34221868086828838</c:v>
                </c:pt>
                <c:pt idx="230">
                  <c:v>0.39746847458148987</c:v>
                </c:pt>
                <c:pt idx="231">
                  <c:v>0.38140502644179575</c:v>
                </c:pt>
                <c:pt idx="232">
                  <c:v>0.44755093535000934</c:v>
                </c:pt>
                <c:pt idx="233">
                  <c:v>0.37562159741698287</c:v>
                </c:pt>
                <c:pt idx="234">
                  <c:v>0.37001719737319688</c:v>
                </c:pt>
                <c:pt idx="235">
                  <c:v>0.33265813094387975</c:v>
                </c:pt>
                <c:pt idx="236">
                  <c:v>0.25740922310774755</c:v>
                </c:pt>
                <c:pt idx="237">
                  <c:v>0.36691471170678042</c:v>
                </c:pt>
                <c:pt idx="238">
                  <c:v>0.34334127540294385</c:v>
                </c:pt>
                <c:pt idx="239">
                  <c:v>0.3552933512312616</c:v>
                </c:pt>
              </c:numCache>
            </c:numRef>
          </c:val>
        </c:ser>
        <c:ser>
          <c:idx val="105"/>
          <c:order val="105"/>
          <c:tx>
            <c:strRef>
              <c:f>ratio_data_2!$A$107</c:f>
              <c:strCache>
                <c:ptCount val="1"/>
                <c:pt idx="0">
                  <c:v>1050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ratio_data_2!$B$107:$IG$107</c:f>
              <c:numCache>
                <c:formatCode>General</c:formatCode>
                <c:ptCount val="240"/>
                <c:pt idx="0">
                  <c:v>0.27314673660275951</c:v>
                </c:pt>
                <c:pt idx="1">
                  <c:v>0.29406871585770766</c:v>
                </c:pt>
                <c:pt idx="2">
                  <c:v>0.32826895858283806</c:v>
                </c:pt>
                <c:pt idx="3">
                  <c:v>0.2970398936863225</c:v>
                </c:pt>
                <c:pt idx="4">
                  <c:v>0.30870518623781901</c:v>
                </c:pt>
                <c:pt idx="5">
                  <c:v>0.29139491174020116</c:v>
                </c:pt>
                <c:pt idx="6">
                  <c:v>0.33554069894231892</c:v>
                </c:pt>
                <c:pt idx="7">
                  <c:v>0.30619557136788544</c:v>
                </c:pt>
                <c:pt idx="8">
                  <c:v>0.35028627286691832</c:v>
                </c:pt>
                <c:pt idx="9">
                  <c:v>0.37508376911034991</c:v>
                </c:pt>
                <c:pt idx="10">
                  <c:v>0.33847467581123247</c:v>
                </c:pt>
                <c:pt idx="11">
                  <c:v>0.31618379001414665</c:v>
                </c:pt>
                <c:pt idx="12">
                  <c:v>0.28494149735156932</c:v>
                </c:pt>
                <c:pt idx="13">
                  <c:v>0.27792709412275773</c:v>
                </c:pt>
                <c:pt idx="14">
                  <c:v>0.32436305946570937</c:v>
                </c:pt>
                <c:pt idx="15">
                  <c:v>0.2586646666622619</c:v>
                </c:pt>
                <c:pt idx="16">
                  <c:v>0.29453688297282393</c:v>
                </c:pt>
                <c:pt idx="17">
                  <c:v>0.31546853992576546</c:v>
                </c:pt>
                <c:pt idx="18">
                  <c:v>0.29711611803487536</c:v>
                </c:pt>
                <c:pt idx="19">
                  <c:v>0.26554649033702338</c:v>
                </c:pt>
                <c:pt idx="20">
                  <c:v>0.28351514361164548</c:v>
                </c:pt>
                <c:pt idx="21">
                  <c:v>0.31491604363279885</c:v>
                </c:pt>
                <c:pt idx="22">
                  <c:v>0.29747594268082267</c:v>
                </c:pt>
                <c:pt idx="23">
                  <c:v>0.27225392469919729</c:v>
                </c:pt>
                <c:pt idx="24">
                  <c:v>0.32279345900106571</c:v>
                </c:pt>
                <c:pt idx="25">
                  <c:v>0.30549480383367311</c:v>
                </c:pt>
                <c:pt idx="26">
                  <c:v>0.30939088818447497</c:v>
                </c:pt>
                <c:pt idx="27">
                  <c:v>0.28073534705425435</c:v>
                </c:pt>
                <c:pt idx="28">
                  <c:v>0.30355883548086965</c:v>
                </c:pt>
                <c:pt idx="29">
                  <c:v>0.30633451594616512</c:v>
                </c:pt>
                <c:pt idx="30">
                  <c:v>0.42704944508326986</c:v>
                </c:pt>
                <c:pt idx="31">
                  <c:v>0.37756905085528181</c:v>
                </c:pt>
                <c:pt idx="32">
                  <c:v>0.34480636526277669</c:v>
                </c:pt>
                <c:pt idx="33">
                  <c:v>0.31123514126519225</c:v>
                </c:pt>
                <c:pt idx="34">
                  <c:v>0.32966913504457213</c:v>
                </c:pt>
                <c:pt idx="35">
                  <c:v>0.31466727785704712</c:v>
                </c:pt>
                <c:pt idx="36">
                  <c:v>0.29997976655664815</c:v>
                </c:pt>
                <c:pt idx="37">
                  <c:v>0.29466770531658931</c:v>
                </c:pt>
                <c:pt idx="38">
                  <c:v>0.3182336414604473</c:v>
                </c:pt>
                <c:pt idx="39">
                  <c:v>0.21503230926198844</c:v>
                </c:pt>
                <c:pt idx="40">
                  <c:v>0.25424814990711964</c:v>
                </c:pt>
                <c:pt idx="41">
                  <c:v>0.30220871907701941</c:v>
                </c:pt>
                <c:pt idx="42">
                  <c:v>0.30046513685514398</c:v>
                </c:pt>
                <c:pt idx="43">
                  <c:v>0.25618980348024978</c:v>
                </c:pt>
                <c:pt idx="44">
                  <c:v>0.35138761855068967</c:v>
                </c:pt>
                <c:pt idx="45">
                  <c:v>0.35833094921199632</c:v>
                </c:pt>
                <c:pt idx="46">
                  <c:v>0.34859102320739699</c:v>
                </c:pt>
                <c:pt idx="47">
                  <c:v>0.31077353782484446</c:v>
                </c:pt>
                <c:pt idx="48">
                  <c:v>0.32876254180602038</c:v>
                </c:pt>
                <c:pt idx="49">
                  <c:v>0.37429966864764286</c:v>
                </c:pt>
                <c:pt idx="50">
                  <c:v>0.35440147745222672</c:v>
                </c:pt>
                <c:pt idx="51">
                  <c:v>0.32176972182097824</c:v>
                </c:pt>
                <c:pt idx="52">
                  <c:v>0.33752429344135715</c:v>
                </c:pt>
                <c:pt idx="53">
                  <c:v>0.33938446523715415</c:v>
                </c:pt>
                <c:pt idx="54">
                  <c:v>0.3285429724392559</c:v>
                </c:pt>
                <c:pt idx="55">
                  <c:v>0.36062292001539481</c:v>
                </c:pt>
                <c:pt idx="56">
                  <c:v>0.32166743089217881</c:v>
                </c:pt>
                <c:pt idx="57">
                  <c:v>0.36767913252418211</c:v>
                </c:pt>
                <c:pt idx="58">
                  <c:v>0.30489240190223965</c:v>
                </c:pt>
                <c:pt idx="59">
                  <c:v>0.36469369620144748</c:v>
                </c:pt>
                <c:pt idx="60">
                  <c:v>0.32001300717033931</c:v>
                </c:pt>
                <c:pt idx="61">
                  <c:v>0.30176286257599738</c:v>
                </c:pt>
                <c:pt idx="62">
                  <c:v>0.33792049759560733</c:v>
                </c:pt>
                <c:pt idx="63">
                  <c:v>0.34158812935136207</c:v>
                </c:pt>
                <c:pt idx="64">
                  <c:v>0.36610993758746058</c:v>
                </c:pt>
                <c:pt idx="65">
                  <c:v>0.34477316386764995</c:v>
                </c:pt>
                <c:pt idx="66">
                  <c:v>0.33483217126788978</c:v>
                </c:pt>
                <c:pt idx="67">
                  <c:v>0.41170456088314289</c:v>
                </c:pt>
                <c:pt idx="68">
                  <c:v>0.32444432717171823</c:v>
                </c:pt>
                <c:pt idx="69">
                  <c:v>0.3470289907373999</c:v>
                </c:pt>
                <c:pt idx="70">
                  <c:v>0.31363658682693535</c:v>
                </c:pt>
                <c:pt idx="71">
                  <c:v>0.35028340907930394</c:v>
                </c:pt>
                <c:pt idx="72">
                  <c:v>0.35449511004384832</c:v>
                </c:pt>
                <c:pt idx="73">
                  <c:v>0.34290605257794998</c:v>
                </c:pt>
                <c:pt idx="74">
                  <c:v>0.35689228070715362</c:v>
                </c:pt>
                <c:pt idx="75">
                  <c:v>0.37387342289421355</c:v>
                </c:pt>
                <c:pt idx="76">
                  <c:v>0.33645244392877255</c:v>
                </c:pt>
                <c:pt idx="77">
                  <c:v>0.32189323643934631</c:v>
                </c:pt>
                <c:pt idx="78">
                  <c:v>0.33137457272927151</c:v>
                </c:pt>
                <c:pt idx="79">
                  <c:v>0.33924926068293632</c:v>
                </c:pt>
                <c:pt idx="80">
                  <c:v>0.33610167052834738</c:v>
                </c:pt>
                <c:pt idx="81">
                  <c:v>0.34633641967728523</c:v>
                </c:pt>
                <c:pt idx="82">
                  <c:v>0.37005210159811641</c:v>
                </c:pt>
                <c:pt idx="83">
                  <c:v>0.33574924634617914</c:v>
                </c:pt>
                <c:pt idx="84">
                  <c:v>0.28634758400881438</c:v>
                </c:pt>
                <c:pt idx="85">
                  <c:v>0.32815792643268382</c:v>
                </c:pt>
                <c:pt idx="86">
                  <c:v>0.31549134377184324</c:v>
                </c:pt>
                <c:pt idx="87">
                  <c:v>0.31484793854467297</c:v>
                </c:pt>
                <c:pt idx="88">
                  <c:v>0.37916607238586242</c:v>
                </c:pt>
                <c:pt idx="89">
                  <c:v>0.30668900519515696</c:v>
                </c:pt>
                <c:pt idx="90">
                  <c:v>0.33624764181511835</c:v>
                </c:pt>
                <c:pt idx="91">
                  <c:v>0.34404314640512457</c:v>
                </c:pt>
                <c:pt idx="92">
                  <c:v>0.39914159778551572</c:v>
                </c:pt>
                <c:pt idx="93">
                  <c:v>0.33819858623458565</c:v>
                </c:pt>
                <c:pt idx="94">
                  <c:v>0.3269312161993943</c:v>
                </c:pt>
                <c:pt idx="95">
                  <c:v>0.3254701097151444</c:v>
                </c:pt>
                <c:pt idx="96">
                  <c:v>0.41697376037044326</c:v>
                </c:pt>
                <c:pt idx="97">
                  <c:v>0.3518657879192395</c:v>
                </c:pt>
                <c:pt idx="98">
                  <c:v>0.36671514286759577</c:v>
                </c:pt>
                <c:pt idx="99">
                  <c:v>0.38529010175071082</c:v>
                </c:pt>
                <c:pt idx="100">
                  <c:v>0.37665604219433296</c:v>
                </c:pt>
                <c:pt idx="101">
                  <c:v>0.33510815467075089</c:v>
                </c:pt>
                <c:pt idx="102">
                  <c:v>0.34407769235215985</c:v>
                </c:pt>
                <c:pt idx="103">
                  <c:v>0.36400417847505057</c:v>
                </c:pt>
                <c:pt idx="104">
                  <c:v>0.33229884775078056</c:v>
                </c:pt>
                <c:pt idx="105">
                  <c:v>0.34329857996461027</c:v>
                </c:pt>
                <c:pt idx="106">
                  <c:v>0.3198825939101731</c:v>
                </c:pt>
                <c:pt idx="107">
                  <c:v>0.32930912586007005</c:v>
                </c:pt>
                <c:pt idx="108">
                  <c:v>0.34981262750734388</c:v>
                </c:pt>
                <c:pt idx="109">
                  <c:v>0.34508325916497251</c:v>
                </c:pt>
                <c:pt idx="110">
                  <c:v>0.3539942551044179</c:v>
                </c:pt>
                <c:pt idx="111">
                  <c:v>0.3727045564047578</c:v>
                </c:pt>
                <c:pt idx="112">
                  <c:v>0.35950557236413788</c:v>
                </c:pt>
                <c:pt idx="113">
                  <c:v>0.34059604220853029</c:v>
                </c:pt>
                <c:pt idx="114">
                  <c:v>0.30481035392577188</c:v>
                </c:pt>
                <c:pt idx="115">
                  <c:v>0.33634929057561491</c:v>
                </c:pt>
                <c:pt idx="116">
                  <c:v>0.3099305591567158</c:v>
                </c:pt>
                <c:pt idx="117">
                  <c:v>0.32815993831580187</c:v>
                </c:pt>
                <c:pt idx="118">
                  <c:v>0.30972898299785001</c:v>
                </c:pt>
                <c:pt idx="119">
                  <c:v>0.30519719361945624</c:v>
                </c:pt>
                <c:pt idx="120">
                  <c:v>0.32063136624390998</c:v>
                </c:pt>
                <c:pt idx="121">
                  <c:v>0.39963808926805006</c:v>
                </c:pt>
                <c:pt idx="122">
                  <c:v>0.41023570056867575</c:v>
                </c:pt>
                <c:pt idx="123">
                  <c:v>0.38479871344083255</c:v>
                </c:pt>
                <c:pt idx="124">
                  <c:v>0.34610938755676834</c:v>
                </c:pt>
                <c:pt idx="125">
                  <c:v>0.33943493206138298</c:v>
                </c:pt>
                <c:pt idx="126">
                  <c:v>0.39112289457267746</c:v>
                </c:pt>
                <c:pt idx="127">
                  <c:v>0.39804432628734843</c:v>
                </c:pt>
                <c:pt idx="128">
                  <c:v>0.3934618590165373</c:v>
                </c:pt>
                <c:pt idx="129">
                  <c:v>0.38919989592688092</c:v>
                </c:pt>
                <c:pt idx="130">
                  <c:v>0.37272843109046905</c:v>
                </c:pt>
                <c:pt idx="131">
                  <c:v>0.41140386954884239</c:v>
                </c:pt>
                <c:pt idx="132">
                  <c:v>0.40905491267380878</c:v>
                </c:pt>
                <c:pt idx="133">
                  <c:v>0.39321033995921501</c:v>
                </c:pt>
                <c:pt idx="134">
                  <c:v>0.40370244312978082</c:v>
                </c:pt>
                <c:pt idx="135">
                  <c:v>0.39245100701659097</c:v>
                </c:pt>
                <c:pt idx="136">
                  <c:v>0.4006684829221539</c:v>
                </c:pt>
                <c:pt idx="137">
                  <c:v>0.33571433152268104</c:v>
                </c:pt>
                <c:pt idx="138">
                  <c:v>0.32285706819622068</c:v>
                </c:pt>
                <c:pt idx="139">
                  <c:v>0.32732895295161546</c:v>
                </c:pt>
                <c:pt idx="140">
                  <c:v>0.31115887657256197</c:v>
                </c:pt>
                <c:pt idx="141">
                  <c:v>0.36518890531790277</c:v>
                </c:pt>
                <c:pt idx="142">
                  <c:v>0.31309546718336362</c:v>
                </c:pt>
                <c:pt idx="143">
                  <c:v>0.30975157166252837</c:v>
                </c:pt>
                <c:pt idx="144">
                  <c:v>0.35954594006461932</c:v>
                </c:pt>
                <c:pt idx="145">
                  <c:v>0.31640052915709105</c:v>
                </c:pt>
                <c:pt idx="146">
                  <c:v>0.35028625558336685</c:v>
                </c:pt>
                <c:pt idx="147">
                  <c:v>0.35489044117647112</c:v>
                </c:pt>
                <c:pt idx="148">
                  <c:v>0.3669093570339968</c:v>
                </c:pt>
                <c:pt idx="149">
                  <c:v>0.34299403263622574</c:v>
                </c:pt>
                <c:pt idx="150">
                  <c:v>0.29091989223019898</c:v>
                </c:pt>
                <c:pt idx="151">
                  <c:v>0.29776554226139179</c:v>
                </c:pt>
                <c:pt idx="152">
                  <c:v>0.36444983570054768</c:v>
                </c:pt>
                <c:pt idx="153">
                  <c:v>0.31410259808417196</c:v>
                </c:pt>
                <c:pt idx="154">
                  <c:v>0.29910306391332087</c:v>
                </c:pt>
                <c:pt idx="155">
                  <c:v>0.37995965696313549</c:v>
                </c:pt>
                <c:pt idx="156">
                  <c:v>0.36364945095897122</c:v>
                </c:pt>
                <c:pt idx="157">
                  <c:v>0.34292750582526338</c:v>
                </c:pt>
                <c:pt idx="158">
                  <c:v>0.3619362655416149</c:v>
                </c:pt>
                <c:pt idx="159">
                  <c:v>0.31761899445575176</c:v>
                </c:pt>
                <c:pt idx="160">
                  <c:v>0.32686945144438151</c:v>
                </c:pt>
                <c:pt idx="161">
                  <c:v>0.38819659815949437</c:v>
                </c:pt>
                <c:pt idx="162">
                  <c:v>0.35036378924247868</c:v>
                </c:pt>
                <c:pt idx="163">
                  <c:v>0.34158798099934296</c:v>
                </c:pt>
                <c:pt idx="164">
                  <c:v>0.277310336557679</c:v>
                </c:pt>
                <c:pt idx="165">
                  <c:v>0.31272758261886963</c:v>
                </c:pt>
                <c:pt idx="166">
                  <c:v>0.35912275266582105</c:v>
                </c:pt>
                <c:pt idx="167">
                  <c:v>0.39004676487842055</c:v>
                </c:pt>
                <c:pt idx="168">
                  <c:v>0.33446426489448666</c:v>
                </c:pt>
                <c:pt idx="169">
                  <c:v>0.3264888940755451</c:v>
                </c:pt>
                <c:pt idx="170">
                  <c:v>0.3220584329883639</c:v>
                </c:pt>
                <c:pt idx="171">
                  <c:v>0.2706182589509768</c:v>
                </c:pt>
                <c:pt idx="172">
                  <c:v>0.24774707148924446</c:v>
                </c:pt>
                <c:pt idx="173">
                  <c:v>0.28052831357806296</c:v>
                </c:pt>
                <c:pt idx="174">
                  <c:v>0.33983596321825876</c:v>
                </c:pt>
                <c:pt idx="175">
                  <c:v>0.29359426714241788</c:v>
                </c:pt>
                <c:pt idx="176">
                  <c:v>0.31451379381666783</c:v>
                </c:pt>
                <c:pt idx="177">
                  <c:v>0.31451116758058101</c:v>
                </c:pt>
                <c:pt idx="178">
                  <c:v>0.29473386800963608</c:v>
                </c:pt>
                <c:pt idx="179">
                  <c:v>0.32951465421641757</c:v>
                </c:pt>
                <c:pt idx="180">
                  <c:v>0.34457443503328472</c:v>
                </c:pt>
                <c:pt idx="181">
                  <c:v>0.33284583208193502</c:v>
                </c:pt>
                <c:pt idx="182">
                  <c:v>0.38209874233669888</c:v>
                </c:pt>
                <c:pt idx="183">
                  <c:v>0.36095915717467791</c:v>
                </c:pt>
                <c:pt idx="184">
                  <c:v>0.37287186122392796</c:v>
                </c:pt>
                <c:pt idx="185">
                  <c:v>0.34548520474725986</c:v>
                </c:pt>
                <c:pt idx="186">
                  <c:v>0.39438385878783327</c:v>
                </c:pt>
                <c:pt idx="187">
                  <c:v>0.38066630075381086</c:v>
                </c:pt>
                <c:pt idx="188">
                  <c:v>0.46806132519336252</c:v>
                </c:pt>
                <c:pt idx="189">
                  <c:v>0.37688394486238563</c:v>
                </c:pt>
                <c:pt idx="190">
                  <c:v>0.39614225272519915</c:v>
                </c:pt>
                <c:pt idx="191">
                  <c:v>0.42597543932876175</c:v>
                </c:pt>
                <c:pt idx="192">
                  <c:v>0.32467988470789289</c:v>
                </c:pt>
                <c:pt idx="193">
                  <c:v>0.35745496048838288</c:v>
                </c:pt>
                <c:pt idx="194">
                  <c:v>0.4227956714130045</c:v>
                </c:pt>
                <c:pt idx="195">
                  <c:v>0.36297964009783185</c:v>
                </c:pt>
                <c:pt idx="196">
                  <c:v>0.36953297654087858</c:v>
                </c:pt>
                <c:pt idx="197">
                  <c:v>0.41567035860556434</c:v>
                </c:pt>
                <c:pt idx="198">
                  <c:v>0.41057476442870788</c:v>
                </c:pt>
                <c:pt idx="199">
                  <c:v>0.34713092797726242</c:v>
                </c:pt>
                <c:pt idx="200">
                  <c:v>0.32170619416893731</c:v>
                </c:pt>
                <c:pt idx="201">
                  <c:v>0.39369007663916888</c:v>
                </c:pt>
                <c:pt idx="202">
                  <c:v>0.36053906968749277</c:v>
                </c:pt>
                <c:pt idx="203">
                  <c:v>0.36113437434656798</c:v>
                </c:pt>
                <c:pt idx="204">
                  <c:v>0.38212132163082574</c:v>
                </c:pt>
                <c:pt idx="205">
                  <c:v>0.38660589239420662</c:v>
                </c:pt>
                <c:pt idx="206">
                  <c:v>0.43440978859630208</c:v>
                </c:pt>
                <c:pt idx="207">
                  <c:v>0.41136024288555706</c:v>
                </c:pt>
                <c:pt idx="208">
                  <c:v>0.37316444148142952</c:v>
                </c:pt>
                <c:pt idx="209">
                  <c:v>0.3826562997641394</c:v>
                </c:pt>
                <c:pt idx="210">
                  <c:v>0.37395478372642704</c:v>
                </c:pt>
                <c:pt idx="211">
                  <c:v>0.35213032175773801</c:v>
                </c:pt>
                <c:pt idx="212">
                  <c:v>0.33902043796270454</c:v>
                </c:pt>
                <c:pt idx="213">
                  <c:v>0.37568539469595952</c:v>
                </c:pt>
                <c:pt idx="214">
                  <c:v>0.34535130319966822</c:v>
                </c:pt>
                <c:pt idx="215">
                  <c:v>0.40301844155724692</c:v>
                </c:pt>
                <c:pt idx="216">
                  <c:v>0.46176176834701932</c:v>
                </c:pt>
                <c:pt idx="217">
                  <c:v>0.39093485717428123</c:v>
                </c:pt>
                <c:pt idx="218">
                  <c:v>0.4072477095954265</c:v>
                </c:pt>
                <c:pt idx="219">
                  <c:v>0.38335585894869273</c:v>
                </c:pt>
                <c:pt idx="220">
                  <c:v>0.31418667626025343</c:v>
                </c:pt>
                <c:pt idx="221">
                  <c:v>0.36771754738740592</c:v>
                </c:pt>
                <c:pt idx="222">
                  <c:v>0.43619369400211883</c:v>
                </c:pt>
                <c:pt idx="223">
                  <c:v>0.35959279544233802</c:v>
                </c:pt>
                <c:pt idx="224">
                  <c:v>0.40218640330445193</c:v>
                </c:pt>
                <c:pt idx="225">
                  <c:v>0.40103229744978008</c:v>
                </c:pt>
                <c:pt idx="226">
                  <c:v>0.37632267389919544</c:v>
                </c:pt>
                <c:pt idx="227">
                  <c:v>0.35194342933476935</c:v>
                </c:pt>
                <c:pt idx="228">
                  <c:v>0.37076756948656131</c:v>
                </c:pt>
                <c:pt idx="229">
                  <c:v>0.34769550121047188</c:v>
                </c:pt>
                <c:pt idx="230">
                  <c:v>0.336543687049002</c:v>
                </c:pt>
                <c:pt idx="231">
                  <c:v>0.33718122731594258</c:v>
                </c:pt>
                <c:pt idx="232">
                  <c:v>0.32507343883256001</c:v>
                </c:pt>
                <c:pt idx="233">
                  <c:v>0.44277076535938226</c:v>
                </c:pt>
                <c:pt idx="234">
                  <c:v>0.28685649384598444</c:v>
                </c:pt>
                <c:pt idx="235">
                  <c:v>0.27660882796796515</c:v>
                </c:pt>
                <c:pt idx="236">
                  <c:v>0.36507315960726394</c:v>
                </c:pt>
                <c:pt idx="237">
                  <c:v>0.39099434206342648</c:v>
                </c:pt>
                <c:pt idx="238">
                  <c:v>0.34576983345582635</c:v>
                </c:pt>
                <c:pt idx="239">
                  <c:v>0.35482205730522554</c:v>
                </c:pt>
              </c:numCache>
            </c:numRef>
          </c:val>
        </c:ser>
        <c:ser>
          <c:idx val="106"/>
          <c:order val="106"/>
          <c:tx>
            <c:strRef>
              <c:f>ratio_data_2!$A$108</c:f>
              <c:strCache>
                <c:ptCount val="1"/>
                <c:pt idx="0">
                  <c:v>1060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ratio_data_2!$B$108:$IG$108</c:f>
              <c:numCache>
                <c:formatCode>General</c:formatCode>
                <c:ptCount val="240"/>
                <c:pt idx="0">
                  <c:v>0.26356247775913788</c:v>
                </c:pt>
                <c:pt idx="1">
                  <c:v>0.28949284801962288</c:v>
                </c:pt>
                <c:pt idx="2">
                  <c:v>0.28430622132879813</c:v>
                </c:pt>
                <c:pt idx="3">
                  <c:v>0.28051388607338335</c:v>
                </c:pt>
                <c:pt idx="4">
                  <c:v>0.30334235050318276</c:v>
                </c:pt>
                <c:pt idx="5">
                  <c:v>0.27325288690658028</c:v>
                </c:pt>
                <c:pt idx="6">
                  <c:v>0.26290654291853977</c:v>
                </c:pt>
                <c:pt idx="7">
                  <c:v>0.28931646505731451</c:v>
                </c:pt>
                <c:pt idx="8">
                  <c:v>0.34253406902933031</c:v>
                </c:pt>
                <c:pt idx="9">
                  <c:v>0.35197785593158831</c:v>
                </c:pt>
                <c:pt idx="10">
                  <c:v>0.38171175306037181</c:v>
                </c:pt>
                <c:pt idx="11">
                  <c:v>0.351741948026699</c:v>
                </c:pt>
                <c:pt idx="12">
                  <c:v>0.2863020736335794</c:v>
                </c:pt>
                <c:pt idx="13">
                  <c:v>0.27571981750565538</c:v>
                </c:pt>
                <c:pt idx="14">
                  <c:v>0.29573133548218439</c:v>
                </c:pt>
                <c:pt idx="15">
                  <c:v>0.30262273910236015</c:v>
                </c:pt>
                <c:pt idx="16">
                  <c:v>0.30779017707985412</c:v>
                </c:pt>
                <c:pt idx="17">
                  <c:v>0.30537628691254093</c:v>
                </c:pt>
                <c:pt idx="18">
                  <c:v>0.27830158486314882</c:v>
                </c:pt>
                <c:pt idx="19">
                  <c:v>0.25317574125677078</c:v>
                </c:pt>
                <c:pt idx="20">
                  <c:v>0.29619610281923731</c:v>
                </c:pt>
                <c:pt idx="21">
                  <c:v>0.3004854989957409</c:v>
                </c:pt>
                <c:pt idx="22">
                  <c:v>0.26484879600930539</c:v>
                </c:pt>
                <c:pt idx="23">
                  <c:v>0.33163427946888091</c:v>
                </c:pt>
                <c:pt idx="24">
                  <c:v>0.25507309691593699</c:v>
                </c:pt>
                <c:pt idx="25">
                  <c:v>0.26917697888440845</c:v>
                </c:pt>
                <c:pt idx="26">
                  <c:v>0.33585266875251807</c:v>
                </c:pt>
                <c:pt idx="27">
                  <c:v>0.296900574938668</c:v>
                </c:pt>
                <c:pt idx="28">
                  <c:v>0.31674278676536632</c:v>
                </c:pt>
                <c:pt idx="29">
                  <c:v>0.34079432815997246</c:v>
                </c:pt>
                <c:pt idx="30">
                  <c:v>0.38328309454141857</c:v>
                </c:pt>
                <c:pt idx="31">
                  <c:v>0.37838740518834962</c:v>
                </c:pt>
                <c:pt idx="32">
                  <c:v>0.30049335378323105</c:v>
                </c:pt>
                <c:pt idx="33">
                  <c:v>0.281539107177531</c:v>
                </c:pt>
                <c:pt idx="34">
                  <c:v>0.29021963630677416</c:v>
                </c:pt>
                <c:pt idx="35">
                  <c:v>0.32163715369994739</c:v>
                </c:pt>
                <c:pt idx="36">
                  <c:v>0.33690295727242492</c:v>
                </c:pt>
                <c:pt idx="37">
                  <c:v>0.30439278919509577</c:v>
                </c:pt>
                <c:pt idx="38">
                  <c:v>0.25163877995107031</c:v>
                </c:pt>
                <c:pt idx="39">
                  <c:v>0.27015013264853849</c:v>
                </c:pt>
                <c:pt idx="40">
                  <c:v>0.30421888231602989</c:v>
                </c:pt>
                <c:pt idx="41">
                  <c:v>0.25893622572589381</c:v>
                </c:pt>
                <c:pt idx="42">
                  <c:v>0.29951588108403054</c:v>
                </c:pt>
                <c:pt idx="43">
                  <c:v>0.29736616923273107</c:v>
                </c:pt>
                <c:pt idx="44">
                  <c:v>0.34119673272969037</c:v>
                </c:pt>
                <c:pt idx="45">
                  <c:v>0.37340895093410065</c:v>
                </c:pt>
                <c:pt idx="46">
                  <c:v>0.31726669163055904</c:v>
                </c:pt>
                <c:pt idx="47">
                  <c:v>0.31236838358640523</c:v>
                </c:pt>
                <c:pt idx="48">
                  <c:v>0.36691294629372384</c:v>
                </c:pt>
                <c:pt idx="49">
                  <c:v>0.35996702957850041</c:v>
                </c:pt>
                <c:pt idx="50">
                  <c:v>0.32279598871102066</c:v>
                </c:pt>
                <c:pt idx="51">
                  <c:v>0.30491400072707514</c:v>
                </c:pt>
                <c:pt idx="52">
                  <c:v>0.3334626104489124</c:v>
                </c:pt>
                <c:pt idx="53">
                  <c:v>0.35373619995192335</c:v>
                </c:pt>
                <c:pt idx="54">
                  <c:v>0.33062152544877882</c:v>
                </c:pt>
                <c:pt idx="55">
                  <c:v>0.30432766615146933</c:v>
                </c:pt>
                <c:pt idx="56">
                  <c:v>0.35633862113098308</c:v>
                </c:pt>
                <c:pt idx="57">
                  <c:v>0.33724995166146482</c:v>
                </c:pt>
                <c:pt idx="58">
                  <c:v>0.31377915726109856</c:v>
                </c:pt>
                <c:pt idx="59">
                  <c:v>0.3187677924430643</c:v>
                </c:pt>
                <c:pt idx="60">
                  <c:v>0.35986806234108454</c:v>
                </c:pt>
                <c:pt idx="61">
                  <c:v>0.35208868568498647</c:v>
                </c:pt>
                <c:pt idx="62">
                  <c:v>0.3221132146933966</c:v>
                </c:pt>
                <c:pt idx="63">
                  <c:v>0.29433454012585192</c:v>
                </c:pt>
                <c:pt idx="64">
                  <c:v>0.30905005063003255</c:v>
                </c:pt>
                <c:pt idx="65">
                  <c:v>0.29486999748503112</c:v>
                </c:pt>
                <c:pt idx="66">
                  <c:v>0.35312210525238424</c:v>
                </c:pt>
                <c:pt idx="67">
                  <c:v>0.35028261529957316</c:v>
                </c:pt>
                <c:pt idx="68">
                  <c:v>0.37080510500936592</c:v>
                </c:pt>
                <c:pt idx="69">
                  <c:v>0.36167389974659958</c:v>
                </c:pt>
                <c:pt idx="70">
                  <c:v>0.35110836299192288</c:v>
                </c:pt>
                <c:pt idx="71">
                  <c:v>0.339894423512828</c:v>
                </c:pt>
                <c:pt idx="72">
                  <c:v>0.34633263548209031</c:v>
                </c:pt>
                <c:pt idx="73">
                  <c:v>0.31034980276588303</c:v>
                </c:pt>
                <c:pt idx="74">
                  <c:v>0.32837294314613258</c:v>
                </c:pt>
                <c:pt idx="75">
                  <c:v>0.35521110334739181</c:v>
                </c:pt>
                <c:pt idx="76">
                  <c:v>0.30646998900213424</c:v>
                </c:pt>
                <c:pt idx="77">
                  <c:v>0.33432203389830623</c:v>
                </c:pt>
                <c:pt idx="78">
                  <c:v>0.35239323256387917</c:v>
                </c:pt>
                <c:pt idx="79">
                  <c:v>0.32916804379260584</c:v>
                </c:pt>
                <c:pt idx="80">
                  <c:v>0.32639489656041043</c:v>
                </c:pt>
                <c:pt idx="81">
                  <c:v>0.34264129632473506</c:v>
                </c:pt>
                <c:pt idx="82">
                  <c:v>0.31162776095325145</c:v>
                </c:pt>
                <c:pt idx="83">
                  <c:v>0.31412328671491457</c:v>
                </c:pt>
                <c:pt idx="84">
                  <c:v>0.3468454664035262</c:v>
                </c:pt>
                <c:pt idx="85">
                  <c:v>0.32346396661370991</c:v>
                </c:pt>
                <c:pt idx="86">
                  <c:v>0.31308452790542607</c:v>
                </c:pt>
                <c:pt idx="87">
                  <c:v>0.29228223055358526</c:v>
                </c:pt>
                <c:pt idx="88">
                  <c:v>0.36305023598309832</c:v>
                </c:pt>
                <c:pt idx="89">
                  <c:v>0.34732490035375746</c:v>
                </c:pt>
                <c:pt idx="90">
                  <c:v>0.33541164433131188</c:v>
                </c:pt>
                <c:pt idx="91">
                  <c:v>0.32069731278965835</c:v>
                </c:pt>
                <c:pt idx="92">
                  <c:v>0.35175675233415482</c:v>
                </c:pt>
                <c:pt idx="93">
                  <c:v>0.36102302826925142</c:v>
                </c:pt>
                <c:pt idx="94">
                  <c:v>0.36110533442397175</c:v>
                </c:pt>
                <c:pt idx="95">
                  <c:v>0.35082815924032196</c:v>
                </c:pt>
                <c:pt idx="96">
                  <c:v>0.42490161888155198</c:v>
                </c:pt>
                <c:pt idx="97">
                  <c:v>0.35348774649492781</c:v>
                </c:pt>
                <c:pt idx="98">
                  <c:v>0.37292324143249911</c:v>
                </c:pt>
                <c:pt idx="99">
                  <c:v>0.36025900218940698</c:v>
                </c:pt>
                <c:pt idx="100">
                  <c:v>0.36197720428684294</c:v>
                </c:pt>
                <c:pt idx="101">
                  <c:v>0.34475403730913778</c:v>
                </c:pt>
                <c:pt idx="102">
                  <c:v>0.30620956817263645</c:v>
                </c:pt>
                <c:pt idx="103">
                  <c:v>0.31510278747274856</c:v>
                </c:pt>
                <c:pt idx="104">
                  <c:v>0.33187587603177165</c:v>
                </c:pt>
                <c:pt idx="105">
                  <c:v>0.3465525785132888</c:v>
                </c:pt>
                <c:pt idx="106">
                  <c:v>0.34153502637713129</c:v>
                </c:pt>
                <c:pt idx="107">
                  <c:v>0.32823668639053288</c:v>
                </c:pt>
                <c:pt idx="108">
                  <c:v>0.30169154845040624</c:v>
                </c:pt>
                <c:pt idx="109">
                  <c:v>0.35823776116394962</c:v>
                </c:pt>
                <c:pt idx="110">
                  <c:v>0.33950004342413798</c:v>
                </c:pt>
                <c:pt idx="111">
                  <c:v>0.36299525946894434</c:v>
                </c:pt>
                <c:pt idx="112">
                  <c:v>0.33209762022023842</c:v>
                </c:pt>
                <c:pt idx="113">
                  <c:v>0.39499505060503826</c:v>
                </c:pt>
                <c:pt idx="114">
                  <c:v>0.33619640948132856</c:v>
                </c:pt>
                <c:pt idx="115">
                  <c:v>0.29848891684583212</c:v>
                </c:pt>
                <c:pt idx="116">
                  <c:v>0.34806634493745092</c:v>
                </c:pt>
                <c:pt idx="117">
                  <c:v>0.34889926892424905</c:v>
                </c:pt>
                <c:pt idx="118">
                  <c:v>0.32398961072572463</c:v>
                </c:pt>
                <c:pt idx="119">
                  <c:v>0.34787167070217972</c:v>
                </c:pt>
                <c:pt idx="120">
                  <c:v>0.35072605526195438</c:v>
                </c:pt>
                <c:pt idx="121">
                  <c:v>0.38182753145809195</c:v>
                </c:pt>
                <c:pt idx="122">
                  <c:v>0.42749104111655978</c:v>
                </c:pt>
                <c:pt idx="123">
                  <c:v>0.4164184314081753</c:v>
                </c:pt>
                <c:pt idx="124">
                  <c:v>0.32986488643512452</c:v>
                </c:pt>
                <c:pt idx="125">
                  <c:v>0.36666445933865394</c:v>
                </c:pt>
                <c:pt idx="126">
                  <c:v>0.39332707976972298</c:v>
                </c:pt>
                <c:pt idx="127">
                  <c:v>0.38886498163380007</c:v>
                </c:pt>
                <c:pt idx="128">
                  <c:v>0.34611858567235038</c:v>
                </c:pt>
                <c:pt idx="129">
                  <c:v>0.37276925691464574</c:v>
                </c:pt>
                <c:pt idx="130">
                  <c:v>0.35524954104939593</c:v>
                </c:pt>
                <c:pt idx="131">
                  <c:v>0.36735593072459982</c:v>
                </c:pt>
                <c:pt idx="132">
                  <c:v>0.32701357583969692</c:v>
                </c:pt>
                <c:pt idx="133">
                  <c:v>0.33068077630621739</c:v>
                </c:pt>
                <c:pt idx="134">
                  <c:v>0.34637622866336532</c:v>
                </c:pt>
                <c:pt idx="135">
                  <c:v>0.29515192877223528</c:v>
                </c:pt>
                <c:pt idx="136">
                  <c:v>0.35614613153592212</c:v>
                </c:pt>
                <c:pt idx="137">
                  <c:v>0.41906220058523447</c:v>
                </c:pt>
                <c:pt idx="138">
                  <c:v>0.36825370999342438</c:v>
                </c:pt>
                <c:pt idx="139">
                  <c:v>0.36725553523483462</c:v>
                </c:pt>
                <c:pt idx="140">
                  <c:v>0.32164528545932802</c:v>
                </c:pt>
                <c:pt idx="141">
                  <c:v>0.37872061050838862</c:v>
                </c:pt>
                <c:pt idx="142">
                  <c:v>0.33445227004697636</c:v>
                </c:pt>
                <c:pt idx="143">
                  <c:v>0.31488862084894648</c:v>
                </c:pt>
                <c:pt idx="144">
                  <c:v>0.32691862953664247</c:v>
                </c:pt>
                <c:pt idx="145">
                  <c:v>0.34081420286544695</c:v>
                </c:pt>
                <c:pt idx="146">
                  <c:v>0.31317407805808739</c:v>
                </c:pt>
                <c:pt idx="147">
                  <c:v>0.36750327749453748</c:v>
                </c:pt>
                <c:pt idx="148">
                  <c:v>0.42418759908542736</c:v>
                </c:pt>
                <c:pt idx="149">
                  <c:v>0.42118801357262647</c:v>
                </c:pt>
                <c:pt idx="150">
                  <c:v>0.34013913522635303</c:v>
                </c:pt>
                <c:pt idx="151">
                  <c:v>0.31114286533553887</c:v>
                </c:pt>
                <c:pt idx="152">
                  <c:v>0.35433669362005638</c:v>
                </c:pt>
                <c:pt idx="153">
                  <c:v>0.37254394932547624</c:v>
                </c:pt>
                <c:pt idx="154">
                  <c:v>0.3416396871991465</c:v>
                </c:pt>
                <c:pt idx="155">
                  <c:v>0.37463079416255551</c:v>
                </c:pt>
                <c:pt idx="156">
                  <c:v>0.3589678434715608</c:v>
                </c:pt>
                <c:pt idx="157">
                  <c:v>0.41779790524420596</c:v>
                </c:pt>
                <c:pt idx="158">
                  <c:v>0.31766215726537084</c:v>
                </c:pt>
                <c:pt idx="159">
                  <c:v>0.32087963142204612</c:v>
                </c:pt>
                <c:pt idx="160">
                  <c:v>0.34737626368060942</c:v>
                </c:pt>
                <c:pt idx="161">
                  <c:v>0.35712351489404714</c:v>
                </c:pt>
                <c:pt idx="162">
                  <c:v>0.33879133746050044</c:v>
                </c:pt>
                <c:pt idx="163">
                  <c:v>0.35205595455032679</c:v>
                </c:pt>
                <c:pt idx="164">
                  <c:v>0.30429298798533588</c:v>
                </c:pt>
                <c:pt idx="165">
                  <c:v>0.31057443727893536</c:v>
                </c:pt>
                <c:pt idx="166">
                  <c:v>0.32079649010910438</c:v>
                </c:pt>
                <c:pt idx="167">
                  <c:v>0.34068488412314141</c:v>
                </c:pt>
                <c:pt idx="168">
                  <c:v>0.31924814684805081</c:v>
                </c:pt>
                <c:pt idx="169">
                  <c:v>0.36441579624163778</c:v>
                </c:pt>
                <c:pt idx="170">
                  <c:v>0.28645656432067518</c:v>
                </c:pt>
                <c:pt idx="171">
                  <c:v>0.36271257069153684</c:v>
                </c:pt>
                <c:pt idx="172">
                  <c:v>0.31609230663639826</c:v>
                </c:pt>
                <c:pt idx="173">
                  <c:v>0.28907336690453467</c:v>
                </c:pt>
                <c:pt idx="174">
                  <c:v>0.28990196696339032</c:v>
                </c:pt>
                <c:pt idx="175">
                  <c:v>0.23706306230378618</c:v>
                </c:pt>
                <c:pt idx="176">
                  <c:v>0.28573695033571245</c:v>
                </c:pt>
                <c:pt idx="177">
                  <c:v>0.31887910640684891</c:v>
                </c:pt>
                <c:pt idx="178">
                  <c:v>0.31594822055781041</c:v>
                </c:pt>
                <c:pt idx="179">
                  <c:v>0.32005076142131988</c:v>
                </c:pt>
                <c:pt idx="180">
                  <c:v>0.3355990141885391</c:v>
                </c:pt>
                <c:pt idx="181">
                  <c:v>0.36028247580501493</c:v>
                </c:pt>
                <c:pt idx="182">
                  <c:v>0.33635597379595994</c:v>
                </c:pt>
                <c:pt idx="183">
                  <c:v>0.32420770749011618</c:v>
                </c:pt>
                <c:pt idx="184">
                  <c:v>0.33117771983117877</c:v>
                </c:pt>
                <c:pt idx="185">
                  <c:v>0.35852580497359382</c:v>
                </c:pt>
                <c:pt idx="186">
                  <c:v>0.38696264326223512</c:v>
                </c:pt>
                <c:pt idx="187">
                  <c:v>0.36939759089004642</c:v>
                </c:pt>
                <c:pt idx="188">
                  <c:v>0.36616785889613579</c:v>
                </c:pt>
                <c:pt idx="189">
                  <c:v>0.43690801427144876</c:v>
                </c:pt>
                <c:pt idx="190">
                  <c:v>0.32973612470705332</c:v>
                </c:pt>
                <c:pt idx="191">
                  <c:v>0.33515498062399873</c:v>
                </c:pt>
                <c:pt idx="192">
                  <c:v>0.32819209870507587</c:v>
                </c:pt>
                <c:pt idx="193">
                  <c:v>0.25732616717962969</c:v>
                </c:pt>
                <c:pt idx="194">
                  <c:v>0.32964919781741248</c:v>
                </c:pt>
                <c:pt idx="195">
                  <c:v>0.341352883024853</c:v>
                </c:pt>
                <c:pt idx="196">
                  <c:v>0.31786587107626996</c:v>
                </c:pt>
                <c:pt idx="197">
                  <c:v>0.37228629271341407</c:v>
                </c:pt>
                <c:pt idx="198">
                  <c:v>0.36788154897494413</c:v>
                </c:pt>
                <c:pt idx="199">
                  <c:v>0.36527922144200708</c:v>
                </c:pt>
                <c:pt idx="200">
                  <c:v>0.43082218633212255</c:v>
                </c:pt>
                <c:pt idx="201">
                  <c:v>0.31739307683829948</c:v>
                </c:pt>
                <c:pt idx="202">
                  <c:v>0.33261316483836734</c:v>
                </c:pt>
                <c:pt idx="203">
                  <c:v>0.37602443011434111</c:v>
                </c:pt>
                <c:pt idx="204">
                  <c:v>0.39912069139324835</c:v>
                </c:pt>
                <c:pt idx="205">
                  <c:v>0.38277535527594697</c:v>
                </c:pt>
                <c:pt idx="206">
                  <c:v>0.42294961220163085</c:v>
                </c:pt>
                <c:pt idx="207">
                  <c:v>0.43018317244893284</c:v>
                </c:pt>
                <c:pt idx="208">
                  <c:v>0.40642699877308935</c:v>
                </c:pt>
                <c:pt idx="209">
                  <c:v>0.41205798844625896</c:v>
                </c:pt>
                <c:pt idx="210">
                  <c:v>0.44750955136339349</c:v>
                </c:pt>
                <c:pt idx="211">
                  <c:v>0.35592318345892537</c:v>
                </c:pt>
                <c:pt idx="212">
                  <c:v>0.36672931588185897</c:v>
                </c:pt>
                <c:pt idx="213">
                  <c:v>0.407967772476656</c:v>
                </c:pt>
                <c:pt idx="214">
                  <c:v>0.32719215394669698</c:v>
                </c:pt>
                <c:pt idx="215">
                  <c:v>0.34473122294435427</c:v>
                </c:pt>
                <c:pt idx="216">
                  <c:v>0.37391251325922858</c:v>
                </c:pt>
                <c:pt idx="217">
                  <c:v>0.40462046128701795</c:v>
                </c:pt>
                <c:pt idx="218">
                  <c:v>0.35486819013156196</c:v>
                </c:pt>
                <c:pt idx="219">
                  <c:v>0.3390485685935315</c:v>
                </c:pt>
                <c:pt idx="220">
                  <c:v>0.37977357299904452</c:v>
                </c:pt>
                <c:pt idx="221">
                  <c:v>0.39979111664148509</c:v>
                </c:pt>
                <c:pt idx="222">
                  <c:v>0.42823920620369793</c:v>
                </c:pt>
                <c:pt idx="223">
                  <c:v>0.41272469991652588</c:v>
                </c:pt>
                <c:pt idx="224">
                  <c:v>0.39976471085997001</c:v>
                </c:pt>
                <c:pt idx="225">
                  <c:v>0.40862001677919002</c:v>
                </c:pt>
                <c:pt idx="226">
                  <c:v>0.35550535574658415</c:v>
                </c:pt>
                <c:pt idx="227">
                  <c:v>0.43576293509839731</c:v>
                </c:pt>
                <c:pt idx="228">
                  <c:v>0.32409995455326801</c:v>
                </c:pt>
                <c:pt idx="229">
                  <c:v>0.32201724102930374</c:v>
                </c:pt>
                <c:pt idx="230">
                  <c:v>0.3364312813983214</c:v>
                </c:pt>
                <c:pt idx="231">
                  <c:v>0.28183608054715131</c:v>
                </c:pt>
                <c:pt idx="232">
                  <c:v>0.30827974226151611</c:v>
                </c:pt>
                <c:pt idx="233">
                  <c:v>0.32046954550499035</c:v>
                </c:pt>
                <c:pt idx="234">
                  <c:v>0.29048018932743069</c:v>
                </c:pt>
                <c:pt idx="235">
                  <c:v>0.40170371356315721</c:v>
                </c:pt>
                <c:pt idx="236">
                  <c:v>0.47624902986333723</c:v>
                </c:pt>
                <c:pt idx="237">
                  <c:v>0.37194087012026267</c:v>
                </c:pt>
                <c:pt idx="238">
                  <c:v>0.36489667872647402</c:v>
                </c:pt>
                <c:pt idx="239">
                  <c:v>0.39051463456381641</c:v>
                </c:pt>
              </c:numCache>
            </c:numRef>
          </c:val>
        </c:ser>
        <c:ser>
          <c:idx val="107"/>
          <c:order val="107"/>
          <c:tx>
            <c:strRef>
              <c:f>ratio_data_2!$A$109</c:f>
              <c:strCache>
                <c:ptCount val="1"/>
                <c:pt idx="0">
                  <c:v>1070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ratio_data_2!$B$109:$IG$109</c:f>
              <c:numCache>
                <c:formatCode>General</c:formatCode>
                <c:ptCount val="240"/>
                <c:pt idx="0">
                  <c:v>0.32182218025337733</c:v>
                </c:pt>
                <c:pt idx="1">
                  <c:v>0.28483609779105473</c:v>
                </c:pt>
                <c:pt idx="2">
                  <c:v>0.27317382754697378</c:v>
                </c:pt>
                <c:pt idx="3">
                  <c:v>0.26866911721033976</c:v>
                </c:pt>
                <c:pt idx="4">
                  <c:v>0.29418461107717442</c:v>
                </c:pt>
                <c:pt idx="5">
                  <c:v>0.23606631104226319</c:v>
                </c:pt>
                <c:pt idx="6">
                  <c:v>0.26291178200107596</c:v>
                </c:pt>
                <c:pt idx="7">
                  <c:v>0.27214936007388835</c:v>
                </c:pt>
                <c:pt idx="8">
                  <c:v>0.33439668308123016</c:v>
                </c:pt>
                <c:pt idx="9">
                  <c:v>0.32670644470084143</c:v>
                </c:pt>
                <c:pt idx="10">
                  <c:v>0.40259466714506947</c:v>
                </c:pt>
                <c:pt idx="11">
                  <c:v>0.32011835106383041</c:v>
                </c:pt>
                <c:pt idx="12">
                  <c:v>0.27976538096964926</c:v>
                </c:pt>
                <c:pt idx="13">
                  <c:v>0.33926640242126482</c:v>
                </c:pt>
                <c:pt idx="14">
                  <c:v>0.30544545858016703</c:v>
                </c:pt>
                <c:pt idx="15">
                  <c:v>0.33216899871874661</c:v>
                </c:pt>
                <c:pt idx="16">
                  <c:v>0.30853282487918732</c:v>
                </c:pt>
                <c:pt idx="17">
                  <c:v>0.3115754200303309</c:v>
                </c:pt>
                <c:pt idx="18">
                  <c:v>0.30403346107353207</c:v>
                </c:pt>
                <c:pt idx="19">
                  <c:v>0.30049450723398935</c:v>
                </c:pt>
                <c:pt idx="20">
                  <c:v>0.32263884296985018</c:v>
                </c:pt>
                <c:pt idx="21">
                  <c:v>0.28990100147444692</c:v>
                </c:pt>
                <c:pt idx="22">
                  <c:v>0.25674993785732025</c:v>
                </c:pt>
                <c:pt idx="23">
                  <c:v>0.30389389304512882</c:v>
                </c:pt>
                <c:pt idx="24">
                  <c:v>0.29231474388758516</c:v>
                </c:pt>
                <c:pt idx="25">
                  <c:v>0.27280937547103451</c:v>
                </c:pt>
                <c:pt idx="26">
                  <c:v>0.33802439208199436</c:v>
                </c:pt>
                <c:pt idx="27">
                  <c:v>0.31009252271848131</c:v>
                </c:pt>
                <c:pt idx="28">
                  <c:v>0.33821724348906651</c:v>
                </c:pt>
                <c:pt idx="29">
                  <c:v>0.37223185918838075</c:v>
                </c:pt>
                <c:pt idx="30">
                  <c:v>0.35922276336819398</c:v>
                </c:pt>
                <c:pt idx="31">
                  <c:v>0.37590826675907768</c:v>
                </c:pt>
                <c:pt idx="32">
                  <c:v>0.32948466807502835</c:v>
                </c:pt>
                <c:pt idx="33">
                  <c:v>0.34693180165769982</c:v>
                </c:pt>
                <c:pt idx="34">
                  <c:v>0.33772852443968565</c:v>
                </c:pt>
                <c:pt idx="35">
                  <c:v>0.30598049453737197</c:v>
                </c:pt>
                <c:pt idx="36">
                  <c:v>0.3198570356381949</c:v>
                </c:pt>
                <c:pt idx="37">
                  <c:v>0.33085697034927397</c:v>
                </c:pt>
                <c:pt idx="38">
                  <c:v>0.29183702940954881</c:v>
                </c:pt>
                <c:pt idx="39">
                  <c:v>0.26779847631901432</c:v>
                </c:pt>
                <c:pt idx="40">
                  <c:v>0.2719660560112736</c:v>
                </c:pt>
                <c:pt idx="41">
                  <c:v>0.31729659818931083</c:v>
                </c:pt>
                <c:pt idx="42">
                  <c:v>0.28577906289018862</c:v>
                </c:pt>
                <c:pt idx="43">
                  <c:v>0.34061684815125048</c:v>
                </c:pt>
                <c:pt idx="44">
                  <c:v>0.3401137463697968</c:v>
                </c:pt>
                <c:pt idx="45">
                  <c:v>0.33856052303389994</c:v>
                </c:pt>
                <c:pt idx="46">
                  <c:v>0.30273427455398139</c:v>
                </c:pt>
                <c:pt idx="47">
                  <c:v>0.29170851677546733</c:v>
                </c:pt>
                <c:pt idx="48">
                  <c:v>0.32048179211979161</c:v>
                </c:pt>
                <c:pt idx="49">
                  <c:v>0.35701080840288907</c:v>
                </c:pt>
                <c:pt idx="50">
                  <c:v>0.33680699359265026</c:v>
                </c:pt>
                <c:pt idx="51">
                  <c:v>0.35035429950433605</c:v>
                </c:pt>
                <c:pt idx="52">
                  <c:v>0.34151397849462423</c:v>
                </c:pt>
                <c:pt idx="53">
                  <c:v>0.35955979216491185</c:v>
                </c:pt>
                <c:pt idx="54">
                  <c:v>0.32590246595300443</c:v>
                </c:pt>
                <c:pt idx="55">
                  <c:v>0.31559805827375281</c:v>
                </c:pt>
                <c:pt idx="56">
                  <c:v>0.29389317998673387</c:v>
                </c:pt>
                <c:pt idx="57">
                  <c:v>0.35071244664465251</c:v>
                </c:pt>
                <c:pt idx="58">
                  <c:v>0.33430678015052012</c:v>
                </c:pt>
                <c:pt idx="59">
                  <c:v>0.37798521762934689</c:v>
                </c:pt>
                <c:pt idx="60">
                  <c:v>0.41974626019883282</c:v>
                </c:pt>
                <c:pt idx="61">
                  <c:v>0.30894862695029385</c:v>
                </c:pt>
                <c:pt idx="62">
                  <c:v>0.30654949296799638</c:v>
                </c:pt>
                <c:pt idx="63">
                  <c:v>0.28239958535712245</c:v>
                </c:pt>
                <c:pt idx="64">
                  <c:v>0.30836463160176747</c:v>
                </c:pt>
                <c:pt idx="65">
                  <c:v>0.33513089715417466</c:v>
                </c:pt>
                <c:pt idx="66">
                  <c:v>0.33902613332252157</c:v>
                </c:pt>
                <c:pt idx="67">
                  <c:v>0.3926736720735835</c:v>
                </c:pt>
                <c:pt idx="68">
                  <c:v>0.43710822911841962</c:v>
                </c:pt>
                <c:pt idx="69">
                  <c:v>0.40057105152078243</c:v>
                </c:pt>
                <c:pt idx="70">
                  <c:v>0.36788119915866407</c:v>
                </c:pt>
                <c:pt idx="71">
                  <c:v>0.38398223643669438</c:v>
                </c:pt>
                <c:pt idx="72">
                  <c:v>0.33649845820066587</c:v>
                </c:pt>
                <c:pt idx="73">
                  <c:v>0.31936781179053542</c:v>
                </c:pt>
                <c:pt idx="74">
                  <c:v>0.29035307100094454</c:v>
                </c:pt>
                <c:pt idx="75">
                  <c:v>0.32569622450751112</c:v>
                </c:pt>
                <c:pt idx="76">
                  <c:v>0.30292444098263738</c:v>
                </c:pt>
                <c:pt idx="77">
                  <c:v>0.34103180233973246</c:v>
                </c:pt>
                <c:pt idx="78">
                  <c:v>0.33979138447646035</c:v>
                </c:pt>
                <c:pt idx="79">
                  <c:v>0.36688228405732537</c:v>
                </c:pt>
                <c:pt idx="80">
                  <c:v>0.35681696911795513</c:v>
                </c:pt>
                <c:pt idx="81">
                  <c:v>0.38603015844666139</c:v>
                </c:pt>
                <c:pt idx="82">
                  <c:v>0.34620607182810637</c:v>
                </c:pt>
                <c:pt idx="83">
                  <c:v>0.33528630931162046</c:v>
                </c:pt>
                <c:pt idx="84">
                  <c:v>0.32647534959478847</c:v>
                </c:pt>
                <c:pt idx="85">
                  <c:v>0.30676354029062086</c:v>
                </c:pt>
                <c:pt idx="86">
                  <c:v>0.31231354755760193</c:v>
                </c:pt>
                <c:pt idx="87">
                  <c:v>0.31236541155824543</c:v>
                </c:pt>
                <c:pt idx="88">
                  <c:v>0.34765464927642642</c:v>
                </c:pt>
                <c:pt idx="89">
                  <c:v>0.32027500949820281</c:v>
                </c:pt>
                <c:pt idx="90">
                  <c:v>0.32214152323745793</c:v>
                </c:pt>
                <c:pt idx="91">
                  <c:v>0.29380851401451286</c:v>
                </c:pt>
                <c:pt idx="92">
                  <c:v>0.33989476473483127</c:v>
                </c:pt>
                <c:pt idx="93">
                  <c:v>0.31692252229229712</c:v>
                </c:pt>
                <c:pt idx="94">
                  <c:v>0.35404117611089431</c:v>
                </c:pt>
                <c:pt idx="95">
                  <c:v>0.37429448959485012</c:v>
                </c:pt>
                <c:pt idx="96">
                  <c:v>0.31986933566300813</c:v>
                </c:pt>
                <c:pt idx="97">
                  <c:v>0.37639456994896553</c:v>
                </c:pt>
                <c:pt idx="98">
                  <c:v>0.36604299859099582</c:v>
                </c:pt>
                <c:pt idx="99">
                  <c:v>0.36526558586435187</c:v>
                </c:pt>
                <c:pt idx="100">
                  <c:v>0.34765206214428013</c:v>
                </c:pt>
                <c:pt idx="101">
                  <c:v>0.28640789544610351</c:v>
                </c:pt>
                <c:pt idx="102">
                  <c:v>0.31000276003845129</c:v>
                </c:pt>
                <c:pt idx="103">
                  <c:v>0.31158894456549274</c:v>
                </c:pt>
                <c:pt idx="104">
                  <c:v>0.32910492763611332</c:v>
                </c:pt>
                <c:pt idx="105">
                  <c:v>0.36968062334104029</c:v>
                </c:pt>
                <c:pt idx="106">
                  <c:v>0.36381758482305815</c:v>
                </c:pt>
                <c:pt idx="107">
                  <c:v>0.29648196887842354</c:v>
                </c:pt>
                <c:pt idx="108">
                  <c:v>0.33836667980094454</c:v>
                </c:pt>
                <c:pt idx="109">
                  <c:v>0.37695733162582284</c:v>
                </c:pt>
                <c:pt idx="110">
                  <c:v>0.39730647987779172</c:v>
                </c:pt>
                <c:pt idx="111">
                  <c:v>0.41575441368102756</c:v>
                </c:pt>
                <c:pt idx="112">
                  <c:v>0.37402186719449693</c:v>
                </c:pt>
                <c:pt idx="113">
                  <c:v>0.37290799012802767</c:v>
                </c:pt>
                <c:pt idx="114">
                  <c:v>0.38280206464908711</c:v>
                </c:pt>
                <c:pt idx="115">
                  <c:v>0.29124812964060881</c:v>
                </c:pt>
                <c:pt idx="116">
                  <c:v>0.33198329095532214</c:v>
                </c:pt>
                <c:pt idx="117">
                  <c:v>0.32975543044697175</c:v>
                </c:pt>
                <c:pt idx="118">
                  <c:v>0.32144526143033331</c:v>
                </c:pt>
                <c:pt idx="119">
                  <c:v>0.34697230932464468</c:v>
                </c:pt>
                <c:pt idx="120">
                  <c:v>0.36057994728642734</c:v>
                </c:pt>
                <c:pt idx="121">
                  <c:v>0.36239934820518199</c:v>
                </c:pt>
                <c:pt idx="122">
                  <c:v>0.43086706639508165</c:v>
                </c:pt>
                <c:pt idx="123">
                  <c:v>0.39841181269987269</c:v>
                </c:pt>
                <c:pt idx="124">
                  <c:v>0.35118268892413212</c:v>
                </c:pt>
                <c:pt idx="125">
                  <c:v>0.33010557984033406</c:v>
                </c:pt>
                <c:pt idx="126">
                  <c:v>0.34084496525590341</c:v>
                </c:pt>
                <c:pt idx="127">
                  <c:v>0.34377705882101489</c:v>
                </c:pt>
                <c:pt idx="128">
                  <c:v>0.34101139487805132</c:v>
                </c:pt>
                <c:pt idx="129">
                  <c:v>0.35615300565106789</c:v>
                </c:pt>
                <c:pt idx="130">
                  <c:v>0.33779916238831131</c:v>
                </c:pt>
                <c:pt idx="131">
                  <c:v>0.38877229847344286</c:v>
                </c:pt>
                <c:pt idx="132">
                  <c:v>0.26684898458284562</c:v>
                </c:pt>
                <c:pt idx="133">
                  <c:v>0.35357462915359811</c:v>
                </c:pt>
                <c:pt idx="134">
                  <c:v>0.37022808453638933</c:v>
                </c:pt>
                <c:pt idx="135">
                  <c:v>0.30799063524685666</c:v>
                </c:pt>
                <c:pt idx="136">
                  <c:v>0.32958875803405152</c:v>
                </c:pt>
                <c:pt idx="137">
                  <c:v>0.36772559556715539</c:v>
                </c:pt>
                <c:pt idx="138">
                  <c:v>0.35925733878651517</c:v>
                </c:pt>
                <c:pt idx="139">
                  <c:v>0.37180844547324526</c:v>
                </c:pt>
                <c:pt idx="140">
                  <c:v>0.41675533139125831</c:v>
                </c:pt>
                <c:pt idx="141">
                  <c:v>0.34079396022160147</c:v>
                </c:pt>
                <c:pt idx="142">
                  <c:v>0.35326402434528481</c:v>
                </c:pt>
                <c:pt idx="143">
                  <c:v>0.33760101074882637</c:v>
                </c:pt>
                <c:pt idx="144">
                  <c:v>0.33329083403814835</c:v>
                </c:pt>
                <c:pt idx="145">
                  <c:v>0.3819879638916765</c:v>
                </c:pt>
                <c:pt idx="146">
                  <c:v>0.37341031899434357</c:v>
                </c:pt>
                <c:pt idx="147">
                  <c:v>0.42160476845483785</c:v>
                </c:pt>
                <c:pt idx="148">
                  <c:v>0.42984578642637739</c:v>
                </c:pt>
                <c:pt idx="149">
                  <c:v>0.47437268111697045</c:v>
                </c:pt>
                <c:pt idx="150">
                  <c:v>0.5000936420576515</c:v>
                </c:pt>
                <c:pt idx="151">
                  <c:v>0.29019207918939438</c:v>
                </c:pt>
                <c:pt idx="152">
                  <c:v>0.36165033627721282</c:v>
                </c:pt>
                <c:pt idx="153">
                  <c:v>0.34789466036464184</c:v>
                </c:pt>
                <c:pt idx="154">
                  <c:v>0.33573149777889538</c:v>
                </c:pt>
                <c:pt idx="155">
                  <c:v>0.38144965764431432</c:v>
                </c:pt>
                <c:pt idx="156">
                  <c:v>0.33624945203651813</c:v>
                </c:pt>
                <c:pt idx="157">
                  <c:v>0.39239822693228804</c:v>
                </c:pt>
                <c:pt idx="158">
                  <c:v>0.3901921705962858</c:v>
                </c:pt>
                <c:pt idx="159">
                  <c:v>0.37653748535728315</c:v>
                </c:pt>
                <c:pt idx="160">
                  <c:v>0.40579072898440388</c:v>
                </c:pt>
                <c:pt idx="161">
                  <c:v>0.40434761478947218</c:v>
                </c:pt>
                <c:pt idx="162">
                  <c:v>0.36002111506791351</c:v>
                </c:pt>
                <c:pt idx="163">
                  <c:v>0.38280584706869647</c:v>
                </c:pt>
                <c:pt idx="164">
                  <c:v>0.42242951989014743</c:v>
                </c:pt>
                <c:pt idx="165">
                  <c:v>0.33206135699632305</c:v>
                </c:pt>
                <c:pt idx="166">
                  <c:v>0.31891038958469492</c:v>
                </c:pt>
                <c:pt idx="167">
                  <c:v>0.28462201525809988</c:v>
                </c:pt>
                <c:pt idx="168">
                  <c:v>0.30757961568405301</c:v>
                </c:pt>
                <c:pt idx="169">
                  <c:v>0.38499912515510898</c:v>
                </c:pt>
                <c:pt idx="170">
                  <c:v>0.38371878258279196</c:v>
                </c:pt>
                <c:pt idx="171">
                  <c:v>0.35209199469261387</c:v>
                </c:pt>
                <c:pt idx="172">
                  <c:v>0.34141712189481338</c:v>
                </c:pt>
                <c:pt idx="173">
                  <c:v>0.36800389878194434</c:v>
                </c:pt>
                <c:pt idx="174">
                  <c:v>0.31234067956818123</c:v>
                </c:pt>
                <c:pt idx="175">
                  <c:v>0.28852645872359833</c:v>
                </c:pt>
                <c:pt idx="176">
                  <c:v>0.34034888930409091</c:v>
                </c:pt>
                <c:pt idx="177">
                  <c:v>0.38130705229916256</c:v>
                </c:pt>
                <c:pt idx="178">
                  <c:v>0.35202018332016943</c:v>
                </c:pt>
                <c:pt idx="179">
                  <c:v>0.30701334259917212</c:v>
                </c:pt>
                <c:pt idx="180">
                  <c:v>0.39423878147849067</c:v>
                </c:pt>
                <c:pt idx="181">
                  <c:v>0.39080896599800108</c:v>
                </c:pt>
                <c:pt idx="182">
                  <c:v>0.31618190741744989</c:v>
                </c:pt>
                <c:pt idx="183">
                  <c:v>0.37933772773203883</c:v>
                </c:pt>
                <c:pt idx="184">
                  <c:v>0.27537690020520222</c:v>
                </c:pt>
                <c:pt idx="185">
                  <c:v>0.31983409550143582</c:v>
                </c:pt>
                <c:pt idx="186">
                  <c:v>0.37355478989430091</c:v>
                </c:pt>
                <c:pt idx="187">
                  <c:v>0.30937228970296393</c:v>
                </c:pt>
                <c:pt idx="188">
                  <c:v>0.31736192508971239</c:v>
                </c:pt>
                <c:pt idx="189">
                  <c:v>0.37098244716193696</c:v>
                </c:pt>
                <c:pt idx="190">
                  <c:v>0.35832076978824634</c:v>
                </c:pt>
                <c:pt idx="191">
                  <c:v>0.31132660870157636</c:v>
                </c:pt>
                <c:pt idx="192">
                  <c:v>0.2826332928010552</c:v>
                </c:pt>
                <c:pt idx="193">
                  <c:v>0.35208941810829031</c:v>
                </c:pt>
                <c:pt idx="194">
                  <c:v>0.35203799529249263</c:v>
                </c:pt>
                <c:pt idx="195">
                  <c:v>0.36156714134606138</c:v>
                </c:pt>
                <c:pt idx="196">
                  <c:v>0.41787015334834843</c:v>
                </c:pt>
                <c:pt idx="197">
                  <c:v>0.35332292964002304</c:v>
                </c:pt>
                <c:pt idx="198">
                  <c:v>0.34144374008119122</c:v>
                </c:pt>
                <c:pt idx="199">
                  <c:v>0.36543462894384787</c:v>
                </c:pt>
                <c:pt idx="200">
                  <c:v>0.40512346762694718</c:v>
                </c:pt>
                <c:pt idx="201">
                  <c:v>0.32012332110529185</c:v>
                </c:pt>
                <c:pt idx="202">
                  <c:v>0.36841323468526732</c:v>
                </c:pt>
                <c:pt idx="203">
                  <c:v>0.39734084418235865</c:v>
                </c:pt>
                <c:pt idx="204">
                  <c:v>0.35469235483212019</c:v>
                </c:pt>
                <c:pt idx="205">
                  <c:v>0.34353938099055986</c:v>
                </c:pt>
                <c:pt idx="206">
                  <c:v>0.36027195457500533</c:v>
                </c:pt>
                <c:pt idx="207">
                  <c:v>0.37929143395845882</c:v>
                </c:pt>
                <c:pt idx="208">
                  <c:v>0.46315184211392729</c:v>
                </c:pt>
                <c:pt idx="209">
                  <c:v>0.41430359685791773</c:v>
                </c:pt>
                <c:pt idx="210">
                  <c:v>0.42753479091362639</c:v>
                </c:pt>
                <c:pt idx="211">
                  <c:v>0.32039173317533892</c:v>
                </c:pt>
                <c:pt idx="212">
                  <c:v>0.31588345502017218</c:v>
                </c:pt>
                <c:pt idx="213">
                  <c:v>0.37537977881322715</c:v>
                </c:pt>
                <c:pt idx="214">
                  <c:v>0.41589223188874336</c:v>
                </c:pt>
                <c:pt idx="215">
                  <c:v>0.36910115158019624</c:v>
                </c:pt>
                <c:pt idx="216">
                  <c:v>0.39263084672142812</c:v>
                </c:pt>
                <c:pt idx="217">
                  <c:v>0.43234807732060493</c:v>
                </c:pt>
                <c:pt idx="218">
                  <c:v>0.33383196875888604</c:v>
                </c:pt>
                <c:pt idx="219">
                  <c:v>0.39170686611912064</c:v>
                </c:pt>
                <c:pt idx="220">
                  <c:v>0.37388893009501173</c:v>
                </c:pt>
                <c:pt idx="221">
                  <c:v>0.46387498421578138</c:v>
                </c:pt>
                <c:pt idx="222">
                  <c:v>0.38240763052931048</c:v>
                </c:pt>
                <c:pt idx="223">
                  <c:v>0.38764824726020336</c:v>
                </c:pt>
                <c:pt idx="224">
                  <c:v>0.4110891535553986</c:v>
                </c:pt>
                <c:pt idx="225">
                  <c:v>0.3943680499934818</c:v>
                </c:pt>
                <c:pt idx="226">
                  <c:v>0.48307029213759334</c:v>
                </c:pt>
                <c:pt idx="227">
                  <c:v>0.37921909764856881</c:v>
                </c:pt>
                <c:pt idx="228">
                  <c:v>0.34787719989797677</c:v>
                </c:pt>
                <c:pt idx="229">
                  <c:v>0.32176545138239382</c:v>
                </c:pt>
                <c:pt idx="230">
                  <c:v>0.31428036825363814</c:v>
                </c:pt>
                <c:pt idx="231">
                  <c:v>0.32987664555967044</c:v>
                </c:pt>
                <c:pt idx="232">
                  <c:v>0.38983240151743787</c:v>
                </c:pt>
                <c:pt idx="233">
                  <c:v>0.45995846228920512</c:v>
                </c:pt>
                <c:pt idx="234">
                  <c:v>0.44077849532201552</c:v>
                </c:pt>
                <c:pt idx="235">
                  <c:v>0.4213121650044116</c:v>
                </c:pt>
                <c:pt idx="236">
                  <c:v>0.44368033697275161</c:v>
                </c:pt>
                <c:pt idx="237">
                  <c:v>0.35610424472904256</c:v>
                </c:pt>
                <c:pt idx="238">
                  <c:v>0.36936890565603642</c:v>
                </c:pt>
                <c:pt idx="239">
                  <c:v>0.40907213408728182</c:v>
                </c:pt>
              </c:numCache>
            </c:numRef>
          </c:val>
        </c:ser>
        <c:ser>
          <c:idx val="108"/>
          <c:order val="108"/>
          <c:tx>
            <c:strRef>
              <c:f>ratio_data_2!$A$110</c:f>
              <c:strCache>
                <c:ptCount val="1"/>
                <c:pt idx="0">
                  <c:v>1080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ratio_data_2!$B$110:$IG$110</c:f>
              <c:numCache>
                <c:formatCode>General</c:formatCode>
                <c:ptCount val="240"/>
                <c:pt idx="0">
                  <c:v>0.28061399486138944</c:v>
                </c:pt>
                <c:pt idx="1">
                  <c:v>0.25381932792462092</c:v>
                </c:pt>
                <c:pt idx="2">
                  <c:v>0.30858134501517648</c:v>
                </c:pt>
                <c:pt idx="3">
                  <c:v>0.30621393074703435</c:v>
                </c:pt>
                <c:pt idx="4">
                  <c:v>0.26508863657457538</c:v>
                </c:pt>
                <c:pt idx="5">
                  <c:v>0.26133246527777865</c:v>
                </c:pt>
                <c:pt idx="6">
                  <c:v>0.2673209549071624</c:v>
                </c:pt>
                <c:pt idx="7">
                  <c:v>0.2885742679123664</c:v>
                </c:pt>
                <c:pt idx="8">
                  <c:v>0.35205780064935932</c:v>
                </c:pt>
                <c:pt idx="9">
                  <c:v>0.33739350939779666</c:v>
                </c:pt>
                <c:pt idx="10">
                  <c:v>0.32245296913704397</c:v>
                </c:pt>
                <c:pt idx="11">
                  <c:v>0.3003989361702134</c:v>
                </c:pt>
                <c:pt idx="12">
                  <c:v>0.30681882807908956</c:v>
                </c:pt>
                <c:pt idx="13">
                  <c:v>0.30528421188463867</c:v>
                </c:pt>
                <c:pt idx="14">
                  <c:v>0.32783764343209482</c:v>
                </c:pt>
                <c:pt idx="15">
                  <c:v>0.32671686059776511</c:v>
                </c:pt>
                <c:pt idx="16">
                  <c:v>0.32319544653883026</c:v>
                </c:pt>
                <c:pt idx="17">
                  <c:v>0.31964886185218477</c:v>
                </c:pt>
                <c:pt idx="18">
                  <c:v>0.30257182770363839</c:v>
                </c:pt>
                <c:pt idx="19">
                  <c:v>0.30727114232545488</c:v>
                </c:pt>
                <c:pt idx="20">
                  <c:v>0.3144006755436814</c:v>
                </c:pt>
                <c:pt idx="21">
                  <c:v>0.30572512087981601</c:v>
                </c:pt>
                <c:pt idx="22">
                  <c:v>0.32201952739878587</c:v>
                </c:pt>
                <c:pt idx="23">
                  <c:v>0.29796421241504795</c:v>
                </c:pt>
                <c:pt idx="24">
                  <c:v>0.3107436628131261</c:v>
                </c:pt>
                <c:pt idx="25">
                  <c:v>0.30084237502298827</c:v>
                </c:pt>
                <c:pt idx="26">
                  <c:v>0.33729042624747835</c:v>
                </c:pt>
                <c:pt idx="27">
                  <c:v>0.33282180632573516</c:v>
                </c:pt>
                <c:pt idx="28">
                  <c:v>0.32568388504910972</c:v>
                </c:pt>
                <c:pt idx="29">
                  <c:v>0.31497414567639082</c:v>
                </c:pt>
                <c:pt idx="30">
                  <c:v>0.34820046754091033</c:v>
                </c:pt>
                <c:pt idx="31">
                  <c:v>0.29611624566176381</c:v>
                </c:pt>
                <c:pt idx="32">
                  <c:v>0.38613811968471334</c:v>
                </c:pt>
                <c:pt idx="33">
                  <c:v>0.35633045100141481</c:v>
                </c:pt>
                <c:pt idx="34">
                  <c:v>0.30747832119320262</c:v>
                </c:pt>
                <c:pt idx="35">
                  <c:v>0.31109914732059502</c:v>
                </c:pt>
                <c:pt idx="36">
                  <c:v>0.29521204895787834</c:v>
                </c:pt>
                <c:pt idx="37">
                  <c:v>0.30748208109869296</c:v>
                </c:pt>
                <c:pt idx="38">
                  <c:v>0.28867428599700773</c:v>
                </c:pt>
                <c:pt idx="39">
                  <c:v>0.27807684997271637</c:v>
                </c:pt>
                <c:pt idx="40">
                  <c:v>0.32702855194221536</c:v>
                </c:pt>
                <c:pt idx="41">
                  <c:v>0.33378172993246585</c:v>
                </c:pt>
                <c:pt idx="42">
                  <c:v>0.33743483861647233</c:v>
                </c:pt>
                <c:pt idx="43">
                  <c:v>0.38255227326152674</c:v>
                </c:pt>
                <c:pt idx="44">
                  <c:v>0.35605042628278988</c:v>
                </c:pt>
                <c:pt idx="45">
                  <c:v>0.37868072661966645</c:v>
                </c:pt>
                <c:pt idx="46">
                  <c:v>0.36670109858059474</c:v>
                </c:pt>
                <c:pt idx="47">
                  <c:v>0.33276975061928232</c:v>
                </c:pt>
                <c:pt idx="48">
                  <c:v>0.31436119799071277</c:v>
                </c:pt>
                <c:pt idx="49">
                  <c:v>0.31115318700345762</c:v>
                </c:pt>
                <c:pt idx="50">
                  <c:v>0.35160391816375408</c:v>
                </c:pt>
                <c:pt idx="51">
                  <c:v>0.37639259329195002</c:v>
                </c:pt>
                <c:pt idx="52">
                  <c:v>0.29224807086434462</c:v>
                </c:pt>
                <c:pt idx="53">
                  <c:v>0.31975346390573478</c:v>
                </c:pt>
                <c:pt idx="54">
                  <c:v>0.29784239377959792</c:v>
                </c:pt>
                <c:pt idx="55">
                  <c:v>0.27780420889900248</c:v>
                </c:pt>
                <c:pt idx="56">
                  <c:v>0.2835475980386683</c:v>
                </c:pt>
                <c:pt idx="57">
                  <c:v>0.318422078032088</c:v>
                </c:pt>
                <c:pt idx="58">
                  <c:v>0.32503087262991187</c:v>
                </c:pt>
                <c:pt idx="59">
                  <c:v>0.35813544271386621</c:v>
                </c:pt>
                <c:pt idx="60">
                  <c:v>0.3438656233532974</c:v>
                </c:pt>
                <c:pt idx="61">
                  <c:v>0.32619780314871238</c:v>
                </c:pt>
                <c:pt idx="62">
                  <c:v>0.32460988210358988</c:v>
                </c:pt>
                <c:pt idx="63">
                  <c:v>0.35226277213982216</c:v>
                </c:pt>
                <c:pt idx="64">
                  <c:v>0.29699771957935317</c:v>
                </c:pt>
                <c:pt idx="65">
                  <c:v>0.33415666675575389</c:v>
                </c:pt>
                <c:pt idx="66">
                  <c:v>0.33809192489823048</c:v>
                </c:pt>
                <c:pt idx="67">
                  <c:v>0.32728714339407083</c:v>
                </c:pt>
                <c:pt idx="68">
                  <c:v>0.4142396702664019</c:v>
                </c:pt>
                <c:pt idx="69">
                  <c:v>0.37991944537451111</c:v>
                </c:pt>
                <c:pt idx="70">
                  <c:v>0.37167782407431188</c:v>
                </c:pt>
                <c:pt idx="71">
                  <c:v>0.3588833513978863</c:v>
                </c:pt>
                <c:pt idx="72">
                  <c:v>0.38313862081865263</c:v>
                </c:pt>
                <c:pt idx="73">
                  <c:v>0.29020399543436398</c:v>
                </c:pt>
                <c:pt idx="74">
                  <c:v>0.27298819329756907</c:v>
                </c:pt>
                <c:pt idx="75">
                  <c:v>0.32658254767136946</c:v>
                </c:pt>
                <c:pt idx="76">
                  <c:v>0.33928286404190977</c:v>
                </c:pt>
                <c:pt idx="77">
                  <c:v>0.3524003985046219</c:v>
                </c:pt>
                <c:pt idx="78">
                  <c:v>0.34526815257575905</c:v>
                </c:pt>
                <c:pt idx="79">
                  <c:v>0.35840896235151687</c:v>
                </c:pt>
                <c:pt idx="80">
                  <c:v>0.32349191511366654</c:v>
                </c:pt>
                <c:pt idx="81">
                  <c:v>0.36759541054661776</c:v>
                </c:pt>
                <c:pt idx="82">
                  <c:v>0.36847834561259951</c:v>
                </c:pt>
                <c:pt idx="83">
                  <c:v>0.34667246232024779</c:v>
                </c:pt>
                <c:pt idx="84">
                  <c:v>0.33111552384112192</c:v>
                </c:pt>
                <c:pt idx="85">
                  <c:v>0.32507268414911827</c:v>
                </c:pt>
                <c:pt idx="86">
                  <c:v>0.30649328190076397</c:v>
                </c:pt>
                <c:pt idx="87">
                  <c:v>0.3505712329955748</c:v>
                </c:pt>
                <c:pt idx="88">
                  <c:v>0.33692743257338698</c:v>
                </c:pt>
                <c:pt idx="89">
                  <c:v>0.30737439379243586</c:v>
                </c:pt>
                <c:pt idx="90">
                  <c:v>0.31550320617060473</c:v>
                </c:pt>
                <c:pt idx="91">
                  <c:v>0.31899868196431208</c:v>
                </c:pt>
                <c:pt idx="92">
                  <c:v>0.32232876712328917</c:v>
                </c:pt>
                <c:pt idx="93">
                  <c:v>0.35572757176325892</c:v>
                </c:pt>
                <c:pt idx="94">
                  <c:v>0.35285521678454074</c:v>
                </c:pt>
                <c:pt idx="95">
                  <c:v>0.39318274346843435</c:v>
                </c:pt>
                <c:pt idx="96">
                  <c:v>0.36723588798992801</c:v>
                </c:pt>
                <c:pt idx="97">
                  <c:v>0.41184380063643283</c:v>
                </c:pt>
                <c:pt idx="98">
                  <c:v>0.37818110216840239</c:v>
                </c:pt>
                <c:pt idx="99">
                  <c:v>0.35535971495716834</c:v>
                </c:pt>
                <c:pt idx="100">
                  <c:v>0.3315122546030973</c:v>
                </c:pt>
                <c:pt idx="101">
                  <c:v>0.36649227787126798</c:v>
                </c:pt>
                <c:pt idx="102">
                  <c:v>0.30052769813934777</c:v>
                </c:pt>
                <c:pt idx="103">
                  <c:v>0.33490256239339794</c:v>
                </c:pt>
                <c:pt idx="104">
                  <c:v>0.36616311586473332</c:v>
                </c:pt>
                <c:pt idx="105">
                  <c:v>0.36870956995609588</c:v>
                </c:pt>
                <c:pt idx="106">
                  <c:v>0.38831643040806052</c:v>
                </c:pt>
                <c:pt idx="107">
                  <c:v>0.33029474209478282</c:v>
                </c:pt>
                <c:pt idx="108">
                  <c:v>0.35349758561735117</c:v>
                </c:pt>
                <c:pt idx="109">
                  <c:v>0.36949795597036922</c:v>
                </c:pt>
                <c:pt idx="110">
                  <c:v>0.36003679889012985</c:v>
                </c:pt>
                <c:pt idx="111">
                  <c:v>0.3395510147619708</c:v>
                </c:pt>
                <c:pt idx="112">
                  <c:v>0.33303175531613805</c:v>
                </c:pt>
                <c:pt idx="113">
                  <c:v>0.36477789940657945</c:v>
                </c:pt>
                <c:pt idx="114">
                  <c:v>0.37021313845245785</c:v>
                </c:pt>
                <c:pt idx="115">
                  <c:v>0.35674269919480928</c:v>
                </c:pt>
                <c:pt idx="116">
                  <c:v>0.33072008104164652</c:v>
                </c:pt>
                <c:pt idx="117">
                  <c:v>0.33547226729220275</c:v>
                </c:pt>
                <c:pt idx="118">
                  <c:v>0.32708910549964954</c:v>
                </c:pt>
                <c:pt idx="119">
                  <c:v>0.34477757693842581</c:v>
                </c:pt>
                <c:pt idx="120">
                  <c:v>0.38719906076995336</c:v>
                </c:pt>
                <c:pt idx="121">
                  <c:v>0.40622502943390393</c:v>
                </c:pt>
                <c:pt idx="122">
                  <c:v>0.37017552188919906</c:v>
                </c:pt>
                <c:pt idx="123">
                  <c:v>0.37388650269269563</c:v>
                </c:pt>
                <c:pt idx="124">
                  <c:v>0.37728087629780038</c:v>
                </c:pt>
                <c:pt idx="125">
                  <c:v>0.35491910241983532</c:v>
                </c:pt>
                <c:pt idx="126">
                  <c:v>0.33070717846084197</c:v>
                </c:pt>
                <c:pt idx="127">
                  <c:v>0.3438133865326144</c:v>
                </c:pt>
                <c:pt idx="128">
                  <c:v>0.38716868512110797</c:v>
                </c:pt>
                <c:pt idx="129">
                  <c:v>0.36397167058906577</c:v>
                </c:pt>
                <c:pt idx="130">
                  <c:v>0.36110116502778988</c:v>
                </c:pt>
                <c:pt idx="131">
                  <c:v>0.36912629298393257</c:v>
                </c:pt>
                <c:pt idx="132">
                  <c:v>0.25543044591120367</c:v>
                </c:pt>
                <c:pt idx="133">
                  <c:v>0.34458828231356314</c:v>
                </c:pt>
                <c:pt idx="134">
                  <c:v>0.29794412508167456</c:v>
                </c:pt>
                <c:pt idx="135">
                  <c:v>0.30902187841108636</c:v>
                </c:pt>
                <c:pt idx="136">
                  <c:v>0.34350410163107681</c:v>
                </c:pt>
                <c:pt idx="137">
                  <c:v>0.36068115365427056</c:v>
                </c:pt>
                <c:pt idx="138">
                  <c:v>0.33575761315602731</c:v>
                </c:pt>
                <c:pt idx="139">
                  <c:v>0.33720738088680874</c:v>
                </c:pt>
                <c:pt idx="140">
                  <c:v>0.41238769880015536</c:v>
                </c:pt>
                <c:pt idx="141">
                  <c:v>0.39781044687875844</c:v>
                </c:pt>
                <c:pt idx="142">
                  <c:v>0.34040467455350432</c:v>
                </c:pt>
                <c:pt idx="143">
                  <c:v>0.33585047850878713</c:v>
                </c:pt>
                <c:pt idx="144">
                  <c:v>0.34996621817269341</c:v>
                </c:pt>
                <c:pt idx="145">
                  <c:v>0.38421366736181539</c:v>
                </c:pt>
                <c:pt idx="146">
                  <c:v>0.38086466869248503</c:v>
                </c:pt>
                <c:pt idx="147">
                  <c:v>0.34265718539656942</c:v>
                </c:pt>
                <c:pt idx="148">
                  <c:v>0.38537577392987421</c:v>
                </c:pt>
                <c:pt idx="149">
                  <c:v>0.40517294382545355</c:v>
                </c:pt>
                <c:pt idx="150">
                  <c:v>0.37649975045749456</c:v>
                </c:pt>
                <c:pt idx="151">
                  <c:v>0.33163323509839343</c:v>
                </c:pt>
                <c:pt idx="152">
                  <c:v>0.31198323829101732</c:v>
                </c:pt>
                <c:pt idx="153">
                  <c:v>0.29160077146585683</c:v>
                </c:pt>
                <c:pt idx="154">
                  <c:v>0.36956872366034738</c:v>
                </c:pt>
                <c:pt idx="155">
                  <c:v>0.34150917766118216</c:v>
                </c:pt>
                <c:pt idx="156">
                  <c:v>0.30031375740500532</c:v>
                </c:pt>
                <c:pt idx="157">
                  <c:v>0.35706924264026618</c:v>
                </c:pt>
                <c:pt idx="158">
                  <c:v>0.42065303307604568</c:v>
                </c:pt>
                <c:pt idx="159">
                  <c:v>0.33848306465314842</c:v>
                </c:pt>
                <c:pt idx="160">
                  <c:v>0.36038629561505453</c:v>
                </c:pt>
                <c:pt idx="161">
                  <c:v>0.33323310790827892</c:v>
                </c:pt>
                <c:pt idx="162">
                  <c:v>0.36516984524365498</c:v>
                </c:pt>
                <c:pt idx="163">
                  <c:v>0.37434704859742512</c:v>
                </c:pt>
                <c:pt idx="164">
                  <c:v>0.3256678089261385</c:v>
                </c:pt>
                <c:pt idx="165">
                  <c:v>0.41362597211732782</c:v>
                </c:pt>
                <c:pt idx="166">
                  <c:v>0.3462109583555793</c:v>
                </c:pt>
                <c:pt idx="167">
                  <c:v>0.35279537535635108</c:v>
                </c:pt>
                <c:pt idx="168">
                  <c:v>0.33698671225891708</c:v>
                </c:pt>
                <c:pt idx="169">
                  <c:v>0.37960693561967479</c:v>
                </c:pt>
                <c:pt idx="170">
                  <c:v>0.34483850472567867</c:v>
                </c:pt>
                <c:pt idx="171">
                  <c:v>0.30632552088466736</c:v>
                </c:pt>
                <c:pt idx="172">
                  <c:v>0.31451665578053611</c:v>
                </c:pt>
                <c:pt idx="173">
                  <c:v>0.29132554666561222</c:v>
                </c:pt>
                <c:pt idx="174">
                  <c:v>0.31525522551459134</c:v>
                </c:pt>
                <c:pt idx="175">
                  <c:v>0.29366766039926512</c:v>
                </c:pt>
                <c:pt idx="176">
                  <c:v>0.43936212249506124</c:v>
                </c:pt>
                <c:pt idx="177">
                  <c:v>0.34361253439214512</c:v>
                </c:pt>
                <c:pt idx="178">
                  <c:v>0.38246985223823032</c:v>
                </c:pt>
                <c:pt idx="179">
                  <c:v>0.34462601440809565</c:v>
                </c:pt>
                <c:pt idx="180">
                  <c:v>0.35058139653300691</c:v>
                </c:pt>
                <c:pt idx="181">
                  <c:v>0.3422583544750416</c:v>
                </c:pt>
                <c:pt idx="182">
                  <c:v>0.43768288847192582</c:v>
                </c:pt>
                <c:pt idx="183">
                  <c:v>0.39164343194871132</c:v>
                </c:pt>
                <c:pt idx="184">
                  <c:v>0.32337144581621202</c:v>
                </c:pt>
                <c:pt idx="185">
                  <c:v>0.40196955939179246</c:v>
                </c:pt>
                <c:pt idx="186">
                  <c:v>0.35403059035107981</c:v>
                </c:pt>
                <c:pt idx="187">
                  <c:v>0.31979507626371712</c:v>
                </c:pt>
                <c:pt idx="188">
                  <c:v>0.32592554239218874</c:v>
                </c:pt>
                <c:pt idx="189">
                  <c:v>0.39626433180201548</c:v>
                </c:pt>
                <c:pt idx="190">
                  <c:v>0.34007548416202132</c:v>
                </c:pt>
                <c:pt idx="191">
                  <c:v>0.3625539104064136</c:v>
                </c:pt>
                <c:pt idx="192">
                  <c:v>0.35403041061585538</c:v>
                </c:pt>
                <c:pt idx="193">
                  <c:v>0.44192288736399227</c:v>
                </c:pt>
                <c:pt idx="194">
                  <c:v>0.36977304319697857</c:v>
                </c:pt>
                <c:pt idx="195">
                  <c:v>0.39596504276682781</c:v>
                </c:pt>
                <c:pt idx="196">
                  <c:v>0.41813776914081374</c:v>
                </c:pt>
                <c:pt idx="197">
                  <c:v>0.33559496239294251</c:v>
                </c:pt>
                <c:pt idx="198">
                  <c:v>0.33737729664311406</c:v>
                </c:pt>
                <c:pt idx="199">
                  <c:v>0.35894070472998257</c:v>
                </c:pt>
                <c:pt idx="200">
                  <c:v>0.35753230174542788</c:v>
                </c:pt>
                <c:pt idx="201">
                  <c:v>0.42705252372943686</c:v>
                </c:pt>
                <c:pt idx="202">
                  <c:v>0.35759966150804134</c:v>
                </c:pt>
                <c:pt idx="203">
                  <c:v>0.38672641079189424</c:v>
                </c:pt>
                <c:pt idx="204">
                  <c:v>0.3117818193296556</c:v>
                </c:pt>
                <c:pt idx="205">
                  <c:v>0.39552400517515107</c:v>
                </c:pt>
                <c:pt idx="206">
                  <c:v>0.37513117733430257</c:v>
                </c:pt>
                <c:pt idx="207">
                  <c:v>0.39721524216033871</c:v>
                </c:pt>
                <c:pt idx="208">
                  <c:v>0.39404764494724337</c:v>
                </c:pt>
                <c:pt idx="209">
                  <c:v>0.42969613046478961</c:v>
                </c:pt>
                <c:pt idx="210">
                  <c:v>0.31204213284951132</c:v>
                </c:pt>
                <c:pt idx="211">
                  <c:v>0.3759487331230329</c:v>
                </c:pt>
                <c:pt idx="212">
                  <c:v>0.36570951251147449</c:v>
                </c:pt>
                <c:pt idx="213">
                  <c:v>0.36940493378018524</c:v>
                </c:pt>
                <c:pt idx="214">
                  <c:v>0.44944303194465285</c:v>
                </c:pt>
                <c:pt idx="215">
                  <c:v>0.36845255877913508</c:v>
                </c:pt>
                <c:pt idx="216">
                  <c:v>0.33294977424645539</c:v>
                </c:pt>
                <c:pt idx="217">
                  <c:v>0.37695362056182558</c:v>
                </c:pt>
                <c:pt idx="218">
                  <c:v>0.40818854149382555</c:v>
                </c:pt>
                <c:pt idx="219">
                  <c:v>0.33589756040038032</c:v>
                </c:pt>
                <c:pt idx="220">
                  <c:v>0.36903197497034751</c:v>
                </c:pt>
                <c:pt idx="221">
                  <c:v>0.46991627920193585</c:v>
                </c:pt>
                <c:pt idx="222">
                  <c:v>0.38188807745472148</c:v>
                </c:pt>
                <c:pt idx="223">
                  <c:v>0.3536946573457988</c:v>
                </c:pt>
                <c:pt idx="224">
                  <c:v>0.4799193214210225</c:v>
                </c:pt>
                <c:pt idx="225">
                  <c:v>0.47592251735380342</c:v>
                </c:pt>
                <c:pt idx="226">
                  <c:v>0.43334738683031182</c:v>
                </c:pt>
                <c:pt idx="227">
                  <c:v>0.35657913911507055</c:v>
                </c:pt>
                <c:pt idx="228">
                  <c:v>0.37987580963524159</c:v>
                </c:pt>
                <c:pt idx="229">
                  <c:v>0.43259033699672333</c:v>
                </c:pt>
                <c:pt idx="230">
                  <c:v>0.40450651509477065</c:v>
                </c:pt>
                <c:pt idx="231">
                  <c:v>0.39740327218407473</c:v>
                </c:pt>
                <c:pt idx="232">
                  <c:v>0.35839233090140032</c:v>
                </c:pt>
                <c:pt idx="233">
                  <c:v>0.44528847207125238</c:v>
                </c:pt>
                <c:pt idx="234">
                  <c:v>0.50912799851533452</c:v>
                </c:pt>
                <c:pt idx="235">
                  <c:v>0.43985493607421866</c:v>
                </c:pt>
                <c:pt idx="236">
                  <c:v>0.34945426510701505</c:v>
                </c:pt>
                <c:pt idx="237">
                  <c:v>0.36763334135440856</c:v>
                </c:pt>
                <c:pt idx="238">
                  <c:v>0.44958755228898711</c:v>
                </c:pt>
                <c:pt idx="239">
                  <c:v>0.41289633489353217</c:v>
                </c:pt>
              </c:numCache>
            </c:numRef>
          </c:val>
        </c:ser>
        <c:ser>
          <c:idx val="109"/>
          <c:order val="109"/>
          <c:tx>
            <c:strRef>
              <c:f>ratio_data_2!$A$111</c:f>
              <c:strCache>
                <c:ptCount val="1"/>
                <c:pt idx="0">
                  <c:v>1090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ratio_data_2!$B$111:$IG$111</c:f>
              <c:numCache>
                <c:formatCode>General</c:formatCode>
                <c:ptCount val="240"/>
                <c:pt idx="0">
                  <c:v>0.33085878420457443</c:v>
                </c:pt>
                <c:pt idx="1">
                  <c:v>0.26944164810256477</c:v>
                </c:pt>
                <c:pt idx="2">
                  <c:v>0.28279851435633779</c:v>
                </c:pt>
                <c:pt idx="3">
                  <c:v>0.27259943959547811</c:v>
                </c:pt>
                <c:pt idx="4">
                  <c:v>0.29056493316421222</c:v>
                </c:pt>
                <c:pt idx="5">
                  <c:v>0.31799576799252344</c:v>
                </c:pt>
                <c:pt idx="6">
                  <c:v>0.34267854382439383</c:v>
                </c:pt>
                <c:pt idx="7">
                  <c:v>0.34542963236135682</c:v>
                </c:pt>
                <c:pt idx="8">
                  <c:v>0.34659726431423532</c:v>
                </c:pt>
                <c:pt idx="9">
                  <c:v>0.31861625724039838</c:v>
                </c:pt>
                <c:pt idx="10">
                  <c:v>0.34155536548457138</c:v>
                </c:pt>
                <c:pt idx="11">
                  <c:v>0.29103234404633704</c:v>
                </c:pt>
                <c:pt idx="12">
                  <c:v>0.26473014847061899</c:v>
                </c:pt>
                <c:pt idx="13">
                  <c:v>0.29766878459748725</c:v>
                </c:pt>
                <c:pt idx="14">
                  <c:v>0.30054152087258557</c:v>
                </c:pt>
                <c:pt idx="15">
                  <c:v>0.31553879903042464</c:v>
                </c:pt>
                <c:pt idx="16">
                  <c:v>0.30939983591465187</c:v>
                </c:pt>
                <c:pt idx="17">
                  <c:v>0.31391480138913647</c:v>
                </c:pt>
                <c:pt idx="18">
                  <c:v>0.29193547392122432</c:v>
                </c:pt>
                <c:pt idx="19">
                  <c:v>0.32213211597107538</c:v>
                </c:pt>
                <c:pt idx="20">
                  <c:v>0.29292932360050089</c:v>
                </c:pt>
                <c:pt idx="21">
                  <c:v>0.28383570802348834</c:v>
                </c:pt>
                <c:pt idx="22">
                  <c:v>0.29786683077223114</c:v>
                </c:pt>
                <c:pt idx="23">
                  <c:v>0.3079912734811458</c:v>
                </c:pt>
                <c:pt idx="24">
                  <c:v>0.31761714817316389</c:v>
                </c:pt>
                <c:pt idx="25">
                  <c:v>0.34683799004205595</c:v>
                </c:pt>
                <c:pt idx="26">
                  <c:v>0.37012739694171931</c:v>
                </c:pt>
                <c:pt idx="27">
                  <c:v>0.33740093291450912</c:v>
                </c:pt>
                <c:pt idx="28">
                  <c:v>0.35438001290679488</c:v>
                </c:pt>
                <c:pt idx="29">
                  <c:v>0.36560051969888097</c:v>
                </c:pt>
                <c:pt idx="30">
                  <c:v>0.37347067118954319</c:v>
                </c:pt>
                <c:pt idx="31">
                  <c:v>0.35521545985420738</c:v>
                </c:pt>
                <c:pt idx="32">
                  <c:v>0.36943319192370311</c:v>
                </c:pt>
                <c:pt idx="33">
                  <c:v>0.29144585324781525</c:v>
                </c:pt>
                <c:pt idx="34">
                  <c:v>0.32256182935787997</c:v>
                </c:pt>
                <c:pt idx="35">
                  <c:v>0.33234458917217219</c:v>
                </c:pt>
                <c:pt idx="36">
                  <c:v>0.31399839897733184</c:v>
                </c:pt>
                <c:pt idx="37">
                  <c:v>0.27526463855083494</c:v>
                </c:pt>
                <c:pt idx="38">
                  <c:v>0.27891958164439834</c:v>
                </c:pt>
                <c:pt idx="39">
                  <c:v>0.33640593286495041</c:v>
                </c:pt>
                <c:pt idx="40">
                  <c:v>0.32089623548468005</c:v>
                </c:pt>
                <c:pt idx="41">
                  <c:v>0.38699148893796315</c:v>
                </c:pt>
                <c:pt idx="42">
                  <c:v>0.3273207809916171</c:v>
                </c:pt>
                <c:pt idx="43">
                  <c:v>0.33231330267956327</c:v>
                </c:pt>
                <c:pt idx="44">
                  <c:v>0.33229854411295667</c:v>
                </c:pt>
                <c:pt idx="45">
                  <c:v>0.34808822820797064</c:v>
                </c:pt>
                <c:pt idx="46">
                  <c:v>0.33132532922468827</c:v>
                </c:pt>
                <c:pt idx="47">
                  <c:v>0.31601458681006345</c:v>
                </c:pt>
                <c:pt idx="48">
                  <c:v>0.32653784180129508</c:v>
                </c:pt>
                <c:pt idx="49">
                  <c:v>0.34168475440003776</c:v>
                </c:pt>
                <c:pt idx="50">
                  <c:v>0.28597234048800541</c:v>
                </c:pt>
                <c:pt idx="51">
                  <c:v>0.31862540235036702</c:v>
                </c:pt>
                <c:pt idx="52">
                  <c:v>0.29665696606673636</c:v>
                </c:pt>
                <c:pt idx="53">
                  <c:v>0.29855218991386051</c:v>
                </c:pt>
                <c:pt idx="54">
                  <c:v>0.27690197612141382</c:v>
                </c:pt>
                <c:pt idx="55">
                  <c:v>0.26578963033513875</c:v>
                </c:pt>
                <c:pt idx="56">
                  <c:v>0.28531054452385401</c:v>
                </c:pt>
                <c:pt idx="57">
                  <c:v>0.3420004204190914</c:v>
                </c:pt>
                <c:pt idx="58">
                  <c:v>0.31656033514964116</c:v>
                </c:pt>
                <c:pt idx="59">
                  <c:v>0.36127784998395807</c:v>
                </c:pt>
                <c:pt idx="60">
                  <c:v>0.32393722855736934</c:v>
                </c:pt>
                <c:pt idx="61">
                  <c:v>0.33220389127663413</c:v>
                </c:pt>
                <c:pt idx="62">
                  <c:v>0.35115008888148957</c:v>
                </c:pt>
                <c:pt idx="63">
                  <c:v>0.37232698650110091</c:v>
                </c:pt>
                <c:pt idx="64">
                  <c:v>0.31432720128402758</c:v>
                </c:pt>
                <c:pt idx="65">
                  <c:v>0.30718336780096611</c:v>
                </c:pt>
                <c:pt idx="66">
                  <c:v>0.35866094438227125</c:v>
                </c:pt>
                <c:pt idx="67">
                  <c:v>0.32390746421268007</c:v>
                </c:pt>
                <c:pt idx="68">
                  <c:v>0.37199901379657502</c:v>
                </c:pt>
                <c:pt idx="69">
                  <c:v>0.36982518672780906</c:v>
                </c:pt>
                <c:pt idx="70">
                  <c:v>0.34253615002836779</c:v>
                </c:pt>
                <c:pt idx="71">
                  <c:v>0.34066473460222968</c:v>
                </c:pt>
                <c:pt idx="72">
                  <c:v>0.35389699521907919</c:v>
                </c:pt>
                <c:pt idx="73">
                  <c:v>0.31256768180994893</c:v>
                </c:pt>
                <c:pt idx="74">
                  <c:v>0.38953274989532238</c:v>
                </c:pt>
                <c:pt idx="75">
                  <c:v>0.34932595604194105</c:v>
                </c:pt>
                <c:pt idx="76">
                  <c:v>0.33472130688157431</c:v>
                </c:pt>
                <c:pt idx="77">
                  <c:v>0.34698069719119751</c:v>
                </c:pt>
                <c:pt idx="78">
                  <c:v>0.32699365920756934</c:v>
                </c:pt>
                <c:pt idx="79">
                  <c:v>0.34722618250943232</c:v>
                </c:pt>
                <c:pt idx="80">
                  <c:v>0.35804017060407206</c:v>
                </c:pt>
                <c:pt idx="81">
                  <c:v>0.37362316121099665</c:v>
                </c:pt>
                <c:pt idx="82">
                  <c:v>0.35438019819286326</c:v>
                </c:pt>
                <c:pt idx="83">
                  <c:v>0.30801877050322107</c:v>
                </c:pt>
                <c:pt idx="84">
                  <c:v>0.31564555781209008</c:v>
                </c:pt>
                <c:pt idx="85">
                  <c:v>0.34195487668862368</c:v>
                </c:pt>
                <c:pt idx="86">
                  <c:v>0.34073177214068451</c:v>
                </c:pt>
                <c:pt idx="87">
                  <c:v>0.34340020468889182</c:v>
                </c:pt>
                <c:pt idx="88">
                  <c:v>0.36414172475058076</c:v>
                </c:pt>
                <c:pt idx="89">
                  <c:v>0.3310323395355263</c:v>
                </c:pt>
                <c:pt idx="90">
                  <c:v>0.27741295769019431</c:v>
                </c:pt>
                <c:pt idx="91">
                  <c:v>0.32145234685448754</c:v>
                </c:pt>
                <c:pt idx="92">
                  <c:v>0.32283547908187965</c:v>
                </c:pt>
                <c:pt idx="93">
                  <c:v>0.3515856108385893</c:v>
                </c:pt>
                <c:pt idx="94">
                  <c:v>0.34893383469182793</c:v>
                </c:pt>
                <c:pt idx="95">
                  <c:v>0.3254224535955294</c:v>
                </c:pt>
                <c:pt idx="96">
                  <c:v>0.36991283974661904</c:v>
                </c:pt>
                <c:pt idx="97">
                  <c:v>0.3649066641106144</c:v>
                </c:pt>
                <c:pt idx="98">
                  <c:v>0.38005432232894726</c:v>
                </c:pt>
                <c:pt idx="99">
                  <c:v>0.33171828171828266</c:v>
                </c:pt>
                <c:pt idx="100">
                  <c:v>0.30780441693786692</c:v>
                </c:pt>
                <c:pt idx="101">
                  <c:v>0.36632762184273587</c:v>
                </c:pt>
                <c:pt idx="102">
                  <c:v>0.35839014606198727</c:v>
                </c:pt>
                <c:pt idx="103">
                  <c:v>0.34924161525075148</c:v>
                </c:pt>
                <c:pt idx="104">
                  <c:v>0.34390278120449636</c:v>
                </c:pt>
                <c:pt idx="105">
                  <c:v>0.33547328276582133</c:v>
                </c:pt>
                <c:pt idx="106">
                  <c:v>0.36489008149661784</c:v>
                </c:pt>
                <c:pt idx="107">
                  <c:v>0.34660274184662632</c:v>
                </c:pt>
                <c:pt idx="108">
                  <c:v>0.37300536541147122</c:v>
                </c:pt>
                <c:pt idx="109">
                  <c:v>0.34860444241811123</c:v>
                </c:pt>
                <c:pt idx="110">
                  <c:v>0.32671551325430337</c:v>
                </c:pt>
                <c:pt idx="111">
                  <c:v>0.36108607968519496</c:v>
                </c:pt>
                <c:pt idx="112">
                  <c:v>0.3266185698718686</c:v>
                </c:pt>
                <c:pt idx="113">
                  <c:v>0.37339239810835795</c:v>
                </c:pt>
                <c:pt idx="114">
                  <c:v>0.35911332994529332</c:v>
                </c:pt>
                <c:pt idx="115">
                  <c:v>0.36625419673430787</c:v>
                </c:pt>
                <c:pt idx="116">
                  <c:v>0.37196612065835105</c:v>
                </c:pt>
                <c:pt idx="117">
                  <c:v>0.38155522941077402</c:v>
                </c:pt>
                <c:pt idx="118">
                  <c:v>0.34465858218718637</c:v>
                </c:pt>
                <c:pt idx="119">
                  <c:v>0.36814434549133029</c:v>
                </c:pt>
                <c:pt idx="120">
                  <c:v>0.40321970521509048</c:v>
                </c:pt>
                <c:pt idx="121">
                  <c:v>0.37504711422277698</c:v>
                </c:pt>
                <c:pt idx="122">
                  <c:v>0.35548226917131304</c:v>
                </c:pt>
                <c:pt idx="123">
                  <c:v>0.38758071950350892</c:v>
                </c:pt>
                <c:pt idx="124">
                  <c:v>0.37425919212349035</c:v>
                </c:pt>
                <c:pt idx="125">
                  <c:v>0.3597444809954069</c:v>
                </c:pt>
                <c:pt idx="126">
                  <c:v>0.31316162786783613</c:v>
                </c:pt>
                <c:pt idx="127">
                  <c:v>0.34357266616150256</c:v>
                </c:pt>
                <c:pt idx="128">
                  <c:v>0.32504221757196372</c:v>
                </c:pt>
                <c:pt idx="129">
                  <c:v>0.36696154237235745</c:v>
                </c:pt>
                <c:pt idx="130">
                  <c:v>0.36817916837455128</c:v>
                </c:pt>
                <c:pt idx="131">
                  <c:v>0.36950908698806106</c:v>
                </c:pt>
                <c:pt idx="132">
                  <c:v>0.31051582884367135</c:v>
                </c:pt>
                <c:pt idx="133">
                  <c:v>0.31294258343557591</c:v>
                </c:pt>
                <c:pt idx="134">
                  <c:v>0.32249758073302187</c:v>
                </c:pt>
                <c:pt idx="135">
                  <c:v>0.28614123619903969</c:v>
                </c:pt>
                <c:pt idx="136">
                  <c:v>0.33542519980020064</c:v>
                </c:pt>
                <c:pt idx="137">
                  <c:v>0.37083506285119533</c:v>
                </c:pt>
                <c:pt idx="138">
                  <c:v>0.40706881610890988</c:v>
                </c:pt>
                <c:pt idx="139">
                  <c:v>0.38389562072755951</c:v>
                </c:pt>
                <c:pt idx="140">
                  <c:v>0.3735640817137294</c:v>
                </c:pt>
                <c:pt idx="141">
                  <c:v>0.44280429617963024</c:v>
                </c:pt>
                <c:pt idx="142">
                  <c:v>0.43460523797807482</c:v>
                </c:pt>
                <c:pt idx="143">
                  <c:v>0.36815055792315948</c:v>
                </c:pt>
                <c:pt idx="144">
                  <c:v>0.32390853225871297</c:v>
                </c:pt>
                <c:pt idx="145">
                  <c:v>0.30806339929925747</c:v>
                </c:pt>
                <c:pt idx="146">
                  <c:v>0.33104471377852734</c:v>
                </c:pt>
                <c:pt idx="147">
                  <c:v>0.29471371859848428</c:v>
                </c:pt>
                <c:pt idx="148">
                  <c:v>0.42858371306185844</c:v>
                </c:pt>
                <c:pt idx="149">
                  <c:v>0.39826578911417104</c:v>
                </c:pt>
                <c:pt idx="150">
                  <c:v>0.29393041534339931</c:v>
                </c:pt>
                <c:pt idx="151">
                  <c:v>0.28332711013199408</c:v>
                </c:pt>
                <c:pt idx="152">
                  <c:v>0.33027415124596327</c:v>
                </c:pt>
                <c:pt idx="153">
                  <c:v>0.27473711357359099</c:v>
                </c:pt>
                <c:pt idx="154">
                  <c:v>0.33756980959188654</c:v>
                </c:pt>
                <c:pt idx="155">
                  <c:v>0.33135746561594798</c:v>
                </c:pt>
                <c:pt idx="156">
                  <c:v>0.32573415013115403</c:v>
                </c:pt>
                <c:pt idx="157">
                  <c:v>0.3600397241073276</c:v>
                </c:pt>
                <c:pt idx="158">
                  <c:v>0.34796896963159157</c:v>
                </c:pt>
                <c:pt idx="159">
                  <c:v>0.37581786342668744</c:v>
                </c:pt>
                <c:pt idx="160">
                  <c:v>0.32268640845524343</c:v>
                </c:pt>
                <c:pt idx="161">
                  <c:v>0.38624615270142926</c:v>
                </c:pt>
                <c:pt idx="162">
                  <c:v>0.37966740526316917</c:v>
                </c:pt>
                <c:pt idx="163">
                  <c:v>0.34620868531716792</c:v>
                </c:pt>
                <c:pt idx="164">
                  <c:v>0.39573009377831431</c:v>
                </c:pt>
                <c:pt idx="165">
                  <c:v>0.40078851926230796</c:v>
                </c:pt>
                <c:pt idx="166">
                  <c:v>0.41218113103466453</c:v>
                </c:pt>
                <c:pt idx="167">
                  <c:v>0.38875049341735296</c:v>
                </c:pt>
                <c:pt idx="168">
                  <c:v>0.31643709586707602</c:v>
                </c:pt>
                <c:pt idx="169">
                  <c:v>0.30016094931048287</c:v>
                </c:pt>
                <c:pt idx="170">
                  <c:v>0.29428538377002766</c:v>
                </c:pt>
                <c:pt idx="171">
                  <c:v>0.29934074342950817</c:v>
                </c:pt>
                <c:pt idx="172">
                  <c:v>0.29623562304753526</c:v>
                </c:pt>
                <c:pt idx="173">
                  <c:v>0.31592993787705609</c:v>
                </c:pt>
                <c:pt idx="174">
                  <c:v>0.31754683852046284</c:v>
                </c:pt>
                <c:pt idx="175">
                  <c:v>0.32288295365278979</c:v>
                </c:pt>
                <c:pt idx="176">
                  <c:v>0.42618318666410232</c:v>
                </c:pt>
                <c:pt idx="177">
                  <c:v>0.31471759142798705</c:v>
                </c:pt>
                <c:pt idx="178">
                  <c:v>0.27631236277575627</c:v>
                </c:pt>
                <c:pt idx="179">
                  <c:v>0.29549835184883638</c:v>
                </c:pt>
                <c:pt idx="180">
                  <c:v>0.36506028557960246</c:v>
                </c:pt>
                <c:pt idx="181">
                  <c:v>0.33199159618376095</c:v>
                </c:pt>
                <c:pt idx="182">
                  <c:v>0.41892126230030297</c:v>
                </c:pt>
                <c:pt idx="183">
                  <c:v>0.40162219729844212</c:v>
                </c:pt>
                <c:pt idx="184">
                  <c:v>0.39656631292024996</c:v>
                </c:pt>
                <c:pt idx="185">
                  <c:v>0.36662562172335045</c:v>
                </c:pt>
                <c:pt idx="186">
                  <c:v>0.43004038219604573</c:v>
                </c:pt>
                <c:pt idx="187">
                  <c:v>0.33295093455185898</c:v>
                </c:pt>
                <c:pt idx="188">
                  <c:v>0.35295780452779457</c:v>
                </c:pt>
                <c:pt idx="189">
                  <c:v>0.31280936261167647</c:v>
                </c:pt>
                <c:pt idx="190">
                  <c:v>0.37551870106656904</c:v>
                </c:pt>
                <c:pt idx="191">
                  <c:v>0.39617531384293075</c:v>
                </c:pt>
                <c:pt idx="192">
                  <c:v>0.37491546155901523</c:v>
                </c:pt>
                <c:pt idx="193">
                  <c:v>0.3598967446280073</c:v>
                </c:pt>
                <c:pt idx="194">
                  <c:v>0.38128470088569455</c:v>
                </c:pt>
                <c:pt idx="195">
                  <c:v>0.36880087805543366</c:v>
                </c:pt>
                <c:pt idx="196">
                  <c:v>0.33245612168918287</c:v>
                </c:pt>
                <c:pt idx="197">
                  <c:v>0.29320744282106509</c:v>
                </c:pt>
                <c:pt idx="198">
                  <c:v>0.37751438645933538</c:v>
                </c:pt>
                <c:pt idx="199">
                  <c:v>0.3423425288884584</c:v>
                </c:pt>
                <c:pt idx="200">
                  <c:v>0.31955070778193456</c:v>
                </c:pt>
                <c:pt idx="201">
                  <c:v>0.37311631626364927</c:v>
                </c:pt>
                <c:pt idx="202">
                  <c:v>0.44582220484616331</c:v>
                </c:pt>
                <c:pt idx="203">
                  <c:v>0.40063534466840073</c:v>
                </c:pt>
                <c:pt idx="204">
                  <c:v>0.32651916976498391</c:v>
                </c:pt>
                <c:pt idx="205">
                  <c:v>0.33478776396190779</c:v>
                </c:pt>
                <c:pt idx="206">
                  <c:v>0.36100310934778751</c:v>
                </c:pt>
                <c:pt idx="207">
                  <c:v>0.38373169246689759</c:v>
                </c:pt>
                <c:pt idx="208">
                  <c:v>0.35966465731567754</c:v>
                </c:pt>
                <c:pt idx="209">
                  <c:v>0.36031910210790474</c:v>
                </c:pt>
                <c:pt idx="210">
                  <c:v>0.32977137339439444</c:v>
                </c:pt>
                <c:pt idx="211">
                  <c:v>0.30526108000630775</c:v>
                </c:pt>
                <c:pt idx="212">
                  <c:v>0.33873179195996794</c:v>
                </c:pt>
                <c:pt idx="213">
                  <c:v>0.39651968575652524</c:v>
                </c:pt>
                <c:pt idx="214">
                  <c:v>0.40717469855753291</c:v>
                </c:pt>
                <c:pt idx="215">
                  <c:v>0.40916921020890085</c:v>
                </c:pt>
                <c:pt idx="216">
                  <c:v>0.40763871786873312</c:v>
                </c:pt>
                <c:pt idx="217">
                  <c:v>0.34646280339786512</c:v>
                </c:pt>
                <c:pt idx="218">
                  <c:v>0.36813246219668538</c:v>
                </c:pt>
                <c:pt idx="219">
                  <c:v>0.31167759775131981</c:v>
                </c:pt>
                <c:pt idx="220">
                  <c:v>0.38950586389276043</c:v>
                </c:pt>
                <c:pt idx="221">
                  <c:v>0.43514520455921546</c:v>
                </c:pt>
                <c:pt idx="222">
                  <c:v>0.38970476945889476</c:v>
                </c:pt>
                <c:pt idx="223">
                  <c:v>0.41109612725932532</c:v>
                </c:pt>
                <c:pt idx="224">
                  <c:v>0.43076401817743631</c:v>
                </c:pt>
                <c:pt idx="225">
                  <c:v>0.46642048195538893</c:v>
                </c:pt>
                <c:pt idx="226">
                  <c:v>0.43548604865635532</c:v>
                </c:pt>
                <c:pt idx="227">
                  <c:v>0.38853941093231131</c:v>
                </c:pt>
                <c:pt idx="228">
                  <c:v>0.33698886838804704</c:v>
                </c:pt>
                <c:pt idx="229">
                  <c:v>0.38247295637969436</c:v>
                </c:pt>
                <c:pt idx="230">
                  <c:v>0.4239199729255379</c:v>
                </c:pt>
                <c:pt idx="231">
                  <c:v>0.33805308328757028</c:v>
                </c:pt>
                <c:pt idx="232">
                  <c:v>0.33164593701715056</c:v>
                </c:pt>
                <c:pt idx="233">
                  <c:v>0.41590266905191703</c:v>
                </c:pt>
                <c:pt idx="234">
                  <c:v>0.46903095405955231</c:v>
                </c:pt>
                <c:pt idx="235">
                  <c:v>0.38383149944592132</c:v>
                </c:pt>
                <c:pt idx="236">
                  <c:v>0.41519845625694141</c:v>
                </c:pt>
                <c:pt idx="237">
                  <c:v>0.380174032739238</c:v>
                </c:pt>
                <c:pt idx="238">
                  <c:v>0.48081143553326638</c:v>
                </c:pt>
                <c:pt idx="239">
                  <c:v>0.39685145200505684</c:v>
                </c:pt>
              </c:numCache>
            </c:numRef>
          </c:val>
        </c:ser>
        <c:ser>
          <c:idx val="110"/>
          <c:order val="110"/>
          <c:tx>
            <c:strRef>
              <c:f>ratio_data_2!$A$112</c:f>
              <c:strCache>
                <c:ptCount val="1"/>
                <c:pt idx="0">
                  <c:v>1100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ratio_data_2!$B$112:$IG$112</c:f>
              <c:numCache>
                <c:formatCode>General</c:formatCode>
                <c:ptCount val="240"/>
                <c:pt idx="0">
                  <c:v>0.24636534135950874</c:v>
                </c:pt>
                <c:pt idx="1">
                  <c:v>0.30228783174508872</c:v>
                </c:pt>
                <c:pt idx="2">
                  <c:v>0.28746903158616499</c:v>
                </c:pt>
                <c:pt idx="3">
                  <c:v>0.24289258138398778</c:v>
                </c:pt>
                <c:pt idx="4">
                  <c:v>0.25957263289114985</c:v>
                </c:pt>
                <c:pt idx="5">
                  <c:v>0.30142117481268144</c:v>
                </c:pt>
                <c:pt idx="6">
                  <c:v>0.33140913945253231</c:v>
                </c:pt>
                <c:pt idx="7">
                  <c:v>0.33033689513722797</c:v>
                </c:pt>
                <c:pt idx="8">
                  <c:v>0.33933004327100386</c:v>
                </c:pt>
                <c:pt idx="9">
                  <c:v>0.28438917535765668</c:v>
                </c:pt>
                <c:pt idx="10">
                  <c:v>0.26790424175531408</c:v>
                </c:pt>
                <c:pt idx="11">
                  <c:v>0.28026402512309545</c:v>
                </c:pt>
                <c:pt idx="12">
                  <c:v>0.27264647543484988</c:v>
                </c:pt>
                <c:pt idx="13">
                  <c:v>0.28380274330503014</c:v>
                </c:pt>
                <c:pt idx="14">
                  <c:v>0.30543267267644642</c:v>
                </c:pt>
                <c:pt idx="15">
                  <c:v>0.3222822850040149</c:v>
                </c:pt>
                <c:pt idx="16">
                  <c:v>0.36917976841853406</c:v>
                </c:pt>
                <c:pt idx="17">
                  <c:v>0.35250495172072338</c:v>
                </c:pt>
                <c:pt idx="18">
                  <c:v>0.31321012343142995</c:v>
                </c:pt>
                <c:pt idx="19">
                  <c:v>0.26405005203610216</c:v>
                </c:pt>
                <c:pt idx="20">
                  <c:v>0.25938023083047618</c:v>
                </c:pt>
                <c:pt idx="21">
                  <c:v>0.26283088235294216</c:v>
                </c:pt>
                <c:pt idx="22">
                  <c:v>0.30826840573992886</c:v>
                </c:pt>
                <c:pt idx="23">
                  <c:v>0.27517994190490813</c:v>
                </c:pt>
                <c:pt idx="24">
                  <c:v>0.28317976501873282</c:v>
                </c:pt>
                <c:pt idx="25">
                  <c:v>0.33603659905468736</c:v>
                </c:pt>
                <c:pt idx="26">
                  <c:v>0.36485506553752295</c:v>
                </c:pt>
                <c:pt idx="27">
                  <c:v>0.36143731435009735</c:v>
                </c:pt>
                <c:pt idx="28">
                  <c:v>0.32353621388028114</c:v>
                </c:pt>
                <c:pt idx="29">
                  <c:v>0.30449533231244413</c:v>
                </c:pt>
                <c:pt idx="30">
                  <c:v>0.3162922641968049</c:v>
                </c:pt>
                <c:pt idx="31">
                  <c:v>0.29985224474332262</c:v>
                </c:pt>
                <c:pt idx="32">
                  <c:v>0.32895998293408407</c:v>
                </c:pt>
                <c:pt idx="33">
                  <c:v>0.31230463322609198</c:v>
                </c:pt>
                <c:pt idx="34">
                  <c:v>0.28077112426603879</c:v>
                </c:pt>
                <c:pt idx="35">
                  <c:v>0.26914852059075556</c:v>
                </c:pt>
                <c:pt idx="36">
                  <c:v>0.28137537047377692</c:v>
                </c:pt>
                <c:pt idx="37">
                  <c:v>0.31456867613226047</c:v>
                </c:pt>
                <c:pt idx="38">
                  <c:v>0.32463414334956703</c:v>
                </c:pt>
                <c:pt idx="39">
                  <c:v>0.31835269169598646</c:v>
                </c:pt>
                <c:pt idx="40">
                  <c:v>0.28121049585403513</c:v>
                </c:pt>
                <c:pt idx="41">
                  <c:v>0.27062626120418687</c:v>
                </c:pt>
                <c:pt idx="42">
                  <c:v>0.323100924036962</c:v>
                </c:pt>
                <c:pt idx="43">
                  <c:v>0.33984374535840639</c:v>
                </c:pt>
                <c:pt idx="44">
                  <c:v>0.33456235859728561</c:v>
                </c:pt>
                <c:pt idx="45">
                  <c:v>0.33042529797761372</c:v>
                </c:pt>
                <c:pt idx="46">
                  <c:v>0.31446051232256089</c:v>
                </c:pt>
                <c:pt idx="47">
                  <c:v>0.29942306760945497</c:v>
                </c:pt>
                <c:pt idx="48">
                  <c:v>0.30874349355898689</c:v>
                </c:pt>
                <c:pt idx="49">
                  <c:v>0.28050475778066541</c:v>
                </c:pt>
                <c:pt idx="50">
                  <c:v>0.31817468886742173</c:v>
                </c:pt>
                <c:pt idx="51">
                  <c:v>0.29818369860785177</c:v>
                </c:pt>
                <c:pt idx="52">
                  <c:v>0.33298059663219165</c:v>
                </c:pt>
                <c:pt idx="53">
                  <c:v>0.30647749076230291</c:v>
                </c:pt>
                <c:pt idx="54">
                  <c:v>0.28570143693453964</c:v>
                </c:pt>
                <c:pt idx="55">
                  <c:v>0.29398935114756342</c:v>
                </c:pt>
                <c:pt idx="56">
                  <c:v>0.28943133276377619</c:v>
                </c:pt>
                <c:pt idx="57">
                  <c:v>0.25343740065920461</c:v>
                </c:pt>
                <c:pt idx="58">
                  <c:v>0.36255506118526742</c:v>
                </c:pt>
                <c:pt idx="59">
                  <c:v>0.34785218345109437</c:v>
                </c:pt>
                <c:pt idx="60">
                  <c:v>0.3245226662015524</c:v>
                </c:pt>
                <c:pt idx="61">
                  <c:v>0.32892654568394158</c:v>
                </c:pt>
                <c:pt idx="62">
                  <c:v>0.3347697026124109</c:v>
                </c:pt>
                <c:pt idx="63">
                  <c:v>0.32864080503999288</c:v>
                </c:pt>
                <c:pt idx="64">
                  <c:v>0.33186622769017587</c:v>
                </c:pt>
                <c:pt idx="65">
                  <c:v>0.31738875783840259</c:v>
                </c:pt>
                <c:pt idx="66">
                  <c:v>0.37918665989574263</c:v>
                </c:pt>
                <c:pt idx="67">
                  <c:v>0.37237284417896538</c:v>
                </c:pt>
                <c:pt idx="68">
                  <c:v>0.35258751425015472</c:v>
                </c:pt>
                <c:pt idx="69">
                  <c:v>0.37594595655715984</c:v>
                </c:pt>
                <c:pt idx="70">
                  <c:v>0.38365445459210878</c:v>
                </c:pt>
                <c:pt idx="71">
                  <c:v>0.31908998224885893</c:v>
                </c:pt>
                <c:pt idx="72">
                  <c:v>0.33900408363530515</c:v>
                </c:pt>
                <c:pt idx="73">
                  <c:v>0.32789210964182564</c:v>
                </c:pt>
                <c:pt idx="74">
                  <c:v>0.39549573008391037</c:v>
                </c:pt>
                <c:pt idx="75">
                  <c:v>0.34908526905841342</c:v>
                </c:pt>
                <c:pt idx="76">
                  <c:v>0.34313851869144646</c:v>
                </c:pt>
                <c:pt idx="77">
                  <c:v>0.34579218710075038</c:v>
                </c:pt>
                <c:pt idx="78">
                  <c:v>0.37297683743207055</c:v>
                </c:pt>
                <c:pt idx="79">
                  <c:v>0.34521028263691134</c:v>
                </c:pt>
                <c:pt idx="80">
                  <c:v>0.33067299695037528</c:v>
                </c:pt>
                <c:pt idx="81">
                  <c:v>0.30333110500383781</c:v>
                </c:pt>
                <c:pt idx="82">
                  <c:v>0.356111611599426</c:v>
                </c:pt>
                <c:pt idx="83">
                  <c:v>0.32747367108519343</c:v>
                </c:pt>
                <c:pt idx="84">
                  <c:v>0.30574375559138273</c:v>
                </c:pt>
                <c:pt idx="85">
                  <c:v>0.36183472522685411</c:v>
                </c:pt>
                <c:pt idx="86">
                  <c:v>0.38864864591345266</c:v>
                </c:pt>
                <c:pt idx="87">
                  <c:v>0.35177460523889548</c:v>
                </c:pt>
                <c:pt idx="88">
                  <c:v>0.31282039185345034</c:v>
                </c:pt>
                <c:pt idx="89">
                  <c:v>0.32310577644411131</c:v>
                </c:pt>
                <c:pt idx="90">
                  <c:v>0.31506599496221754</c:v>
                </c:pt>
                <c:pt idx="91">
                  <c:v>0.31253996010147089</c:v>
                </c:pt>
                <c:pt idx="92">
                  <c:v>0.33039918892542175</c:v>
                </c:pt>
                <c:pt idx="93">
                  <c:v>0.35015042357965948</c:v>
                </c:pt>
                <c:pt idx="94">
                  <c:v>0.34440196845568632</c:v>
                </c:pt>
                <c:pt idx="95">
                  <c:v>0.33489080123493908</c:v>
                </c:pt>
                <c:pt idx="96">
                  <c:v>0.37809841039509323</c:v>
                </c:pt>
                <c:pt idx="97">
                  <c:v>0.37882152332233154</c:v>
                </c:pt>
                <c:pt idx="98">
                  <c:v>0.37526935788594995</c:v>
                </c:pt>
                <c:pt idx="99">
                  <c:v>0.36916903113157012</c:v>
                </c:pt>
                <c:pt idx="100">
                  <c:v>0.39021143576177331</c:v>
                </c:pt>
                <c:pt idx="101">
                  <c:v>0.35583443737534115</c:v>
                </c:pt>
                <c:pt idx="102">
                  <c:v>0.36169171933420696</c:v>
                </c:pt>
                <c:pt idx="103">
                  <c:v>0.37328601497870734</c:v>
                </c:pt>
                <c:pt idx="104">
                  <c:v>0.36512032487230978</c:v>
                </c:pt>
                <c:pt idx="105">
                  <c:v>0.34648221118154393</c:v>
                </c:pt>
                <c:pt idx="106">
                  <c:v>0.32168188603628495</c:v>
                </c:pt>
                <c:pt idx="107">
                  <c:v>0.32849944591446828</c:v>
                </c:pt>
                <c:pt idx="108">
                  <c:v>0.37450128119958326</c:v>
                </c:pt>
                <c:pt idx="109">
                  <c:v>0.39843403265662097</c:v>
                </c:pt>
                <c:pt idx="110">
                  <c:v>0.3405274845143948</c:v>
                </c:pt>
                <c:pt idx="111">
                  <c:v>0.3799256949908873</c:v>
                </c:pt>
                <c:pt idx="112">
                  <c:v>0.35578777901163372</c:v>
                </c:pt>
                <c:pt idx="113">
                  <c:v>0.40554071343487047</c:v>
                </c:pt>
                <c:pt idx="114">
                  <c:v>0.37292586833070951</c:v>
                </c:pt>
                <c:pt idx="115">
                  <c:v>0.32922560886685226</c:v>
                </c:pt>
                <c:pt idx="116">
                  <c:v>0.39378875648776374</c:v>
                </c:pt>
                <c:pt idx="117">
                  <c:v>0.42169849226040462</c:v>
                </c:pt>
                <c:pt idx="118">
                  <c:v>0.39082069898909111</c:v>
                </c:pt>
                <c:pt idx="119">
                  <c:v>0.34361846212958147</c:v>
                </c:pt>
                <c:pt idx="120">
                  <c:v>0.40517285187617752</c:v>
                </c:pt>
                <c:pt idx="121">
                  <c:v>0.35330805109172597</c:v>
                </c:pt>
                <c:pt idx="122">
                  <c:v>0.33092230795722294</c:v>
                </c:pt>
                <c:pt idx="123">
                  <c:v>0.38050360904035091</c:v>
                </c:pt>
                <c:pt idx="124">
                  <c:v>0.30746602885403423</c:v>
                </c:pt>
                <c:pt idx="125">
                  <c:v>0.32178352783623498</c:v>
                </c:pt>
                <c:pt idx="126">
                  <c:v>0.33719618657648137</c:v>
                </c:pt>
                <c:pt idx="127">
                  <c:v>0.33029976704320752</c:v>
                </c:pt>
                <c:pt idx="128">
                  <c:v>0.35122828093281916</c:v>
                </c:pt>
                <c:pt idx="129">
                  <c:v>0.37967140680326811</c:v>
                </c:pt>
                <c:pt idx="130">
                  <c:v>0.37695165196535457</c:v>
                </c:pt>
                <c:pt idx="131">
                  <c:v>0.3883357498823739</c:v>
                </c:pt>
                <c:pt idx="132">
                  <c:v>0.34270406152469673</c:v>
                </c:pt>
                <c:pt idx="133">
                  <c:v>0.29984543581040191</c:v>
                </c:pt>
                <c:pt idx="134">
                  <c:v>0.28205859015456941</c:v>
                </c:pt>
                <c:pt idx="135">
                  <c:v>0.30300290019829923</c:v>
                </c:pt>
                <c:pt idx="136">
                  <c:v>0.35484541948536391</c:v>
                </c:pt>
                <c:pt idx="137">
                  <c:v>0.35518901279980347</c:v>
                </c:pt>
                <c:pt idx="138">
                  <c:v>0.332543974830667</c:v>
                </c:pt>
                <c:pt idx="139">
                  <c:v>0.33683026231945784</c:v>
                </c:pt>
                <c:pt idx="140">
                  <c:v>0.39551418804297633</c:v>
                </c:pt>
                <c:pt idx="141">
                  <c:v>0.38593300885294962</c:v>
                </c:pt>
                <c:pt idx="142">
                  <c:v>0.37136345913387286</c:v>
                </c:pt>
                <c:pt idx="143">
                  <c:v>0.3711860432396954</c:v>
                </c:pt>
                <c:pt idx="144">
                  <c:v>0.39070399024958996</c:v>
                </c:pt>
                <c:pt idx="145">
                  <c:v>0.33815600891479591</c:v>
                </c:pt>
                <c:pt idx="146">
                  <c:v>0.3221455729016654</c:v>
                </c:pt>
                <c:pt idx="147">
                  <c:v>0.2808636032778431</c:v>
                </c:pt>
                <c:pt idx="148">
                  <c:v>0.35697696660556394</c:v>
                </c:pt>
                <c:pt idx="149">
                  <c:v>0.35640604441609175</c:v>
                </c:pt>
                <c:pt idx="150">
                  <c:v>0.375876872880266</c:v>
                </c:pt>
                <c:pt idx="151">
                  <c:v>0.44644918035924536</c:v>
                </c:pt>
                <c:pt idx="152">
                  <c:v>0.31206890270559151</c:v>
                </c:pt>
                <c:pt idx="153">
                  <c:v>0.27643467643467701</c:v>
                </c:pt>
                <c:pt idx="154">
                  <c:v>0.27758028110417454</c:v>
                </c:pt>
                <c:pt idx="155">
                  <c:v>0.35423379328299931</c:v>
                </c:pt>
                <c:pt idx="156">
                  <c:v>0.34818344527549266</c:v>
                </c:pt>
                <c:pt idx="157">
                  <c:v>0.28482980089916593</c:v>
                </c:pt>
                <c:pt idx="158">
                  <c:v>0.31539714419896681</c:v>
                </c:pt>
                <c:pt idx="159">
                  <c:v>0.37420490634924719</c:v>
                </c:pt>
                <c:pt idx="160">
                  <c:v>0.37318038491700539</c:v>
                </c:pt>
                <c:pt idx="161">
                  <c:v>0.35331822628626253</c:v>
                </c:pt>
                <c:pt idx="162">
                  <c:v>0.37734503640772854</c:v>
                </c:pt>
                <c:pt idx="163">
                  <c:v>0.33417390962679838</c:v>
                </c:pt>
                <c:pt idx="164">
                  <c:v>0.30949034571552358</c:v>
                </c:pt>
                <c:pt idx="165">
                  <c:v>0.39103794284666332</c:v>
                </c:pt>
                <c:pt idx="166">
                  <c:v>0.45126590097773805</c:v>
                </c:pt>
                <c:pt idx="167">
                  <c:v>0.36783999068779882</c:v>
                </c:pt>
                <c:pt idx="168">
                  <c:v>0.33201510068312134</c:v>
                </c:pt>
                <c:pt idx="169">
                  <c:v>0.31271373703033389</c:v>
                </c:pt>
                <c:pt idx="170">
                  <c:v>0.33177136231037974</c:v>
                </c:pt>
                <c:pt idx="171">
                  <c:v>0.30463846324513538</c:v>
                </c:pt>
                <c:pt idx="172">
                  <c:v>0.36937471650404968</c:v>
                </c:pt>
                <c:pt idx="173">
                  <c:v>0.35469477622118739</c:v>
                </c:pt>
                <c:pt idx="174">
                  <c:v>0.38220072041420317</c:v>
                </c:pt>
                <c:pt idx="175">
                  <c:v>0.4219531404224518</c:v>
                </c:pt>
                <c:pt idx="176">
                  <c:v>0.43265785278180768</c:v>
                </c:pt>
                <c:pt idx="177">
                  <c:v>0.38871875604281114</c:v>
                </c:pt>
                <c:pt idx="178">
                  <c:v>0.3505107992000453</c:v>
                </c:pt>
                <c:pt idx="179">
                  <c:v>0.38688146579212562</c:v>
                </c:pt>
                <c:pt idx="180">
                  <c:v>0.42928742483892735</c:v>
                </c:pt>
                <c:pt idx="181">
                  <c:v>0.36830099293974539</c:v>
                </c:pt>
                <c:pt idx="182">
                  <c:v>0.39184578987974888</c:v>
                </c:pt>
                <c:pt idx="183">
                  <c:v>0.42318157927298172</c:v>
                </c:pt>
                <c:pt idx="184">
                  <c:v>0.41768494368577036</c:v>
                </c:pt>
                <c:pt idx="185">
                  <c:v>0.4212443187262282</c:v>
                </c:pt>
                <c:pt idx="186">
                  <c:v>0.34593910054461408</c:v>
                </c:pt>
                <c:pt idx="187">
                  <c:v>0.35120938979313926</c:v>
                </c:pt>
                <c:pt idx="188">
                  <c:v>0.37219515691483007</c:v>
                </c:pt>
                <c:pt idx="189">
                  <c:v>0.4203238548097889</c:v>
                </c:pt>
                <c:pt idx="190">
                  <c:v>0.37954052717660097</c:v>
                </c:pt>
                <c:pt idx="191">
                  <c:v>0.38462109180527854</c:v>
                </c:pt>
                <c:pt idx="192">
                  <c:v>0.37177176792001576</c:v>
                </c:pt>
                <c:pt idx="193">
                  <c:v>0.33647948862310634</c:v>
                </c:pt>
                <c:pt idx="194">
                  <c:v>0.31214455258163593</c:v>
                </c:pt>
                <c:pt idx="195">
                  <c:v>0.29373142001385816</c:v>
                </c:pt>
                <c:pt idx="196">
                  <c:v>0.32373270220549338</c:v>
                </c:pt>
                <c:pt idx="197">
                  <c:v>0.42803988776414997</c:v>
                </c:pt>
                <c:pt idx="198">
                  <c:v>0.35508029416178932</c:v>
                </c:pt>
                <c:pt idx="199">
                  <c:v>0.42954279217944341</c:v>
                </c:pt>
                <c:pt idx="200">
                  <c:v>0.37390957513836864</c:v>
                </c:pt>
                <c:pt idx="201">
                  <c:v>0.44105161225693679</c:v>
                </c:pt>
                <c:pt idx="202">
                  <c:v>0.45510731517439285</c:v>
                </c:pt>
                <c:pt idx="203">
                  <c:v>0.42834996259542746</c:v>
                </c:pt>
                <c:pt idx="204">
                  <c:v>0.36458040376453466</c:v>
                </c:pt>
                <c:pt idx="205">
                  <c:v>0.35757766729939439</c:v>
                </c:pt>
                <c:pt idx="206">
                  <c:v>0.38840062570281747</c:v>
                </c:pt>
                <c:pt idx="207">
                  <c:v>0.39760191360402247</c:v>
                </c:pt>
                <c:pt idx="208">
                  <c:v>0.47193604733091782</c:v>
                </c:pt>
                <c:pt idx="209">
                  <c:v>0.45856016781108194</c:v>
                </c:pt>
                <c:pt idx="210">
                  <c:v>0.44265945994678679</c:v>
                </c:pt>
                <c:pt idx="211">
                  <c:v>0.38568481458692183</c:v>
                </c:pt>
                <c:pt idx="212">
                  <c:v>0.34940393672594455</c:v>
                </c:pt>
                <c:pt idx="213">
                  <c:v>0.32723473988733581</c:v>
                </c:pt>
                <c:pt idx="214">
                  <c:v>0.36724510018872675</c:v>
                </c:pt>
                <c:pt idx="215">
                  <c:v>0.34628753738441242</c:v>
                </c:pt>
                <c:pt idx="216">
                  <c:v>0.42546343593868541</c:v>
                </c:pt>
                <c:pt idx="217">
                  <c:v>0.40006638025674823</c:v>
                </c:pt>
                <c:pt idx="218">
                  <c:v>0.36590541068736387</c:v>
                </c:pt>
                <c:pt idx="219">
                  <c:v>0.37039326861090088</c:v>
                </c:pt>
                <c:pt idx="220">
                  <c:v>0.42345437662455804</c:v>
                </c:pt>
                <c:pt idx="221">
                  <c:v>0.4224598449253143</c:v>
                </c:pt>
                <c:pt idx="222">
                  <c:v>0.37417181593740073</c:v>
                </c:pt>
                <c:pt idx="223">
                  <c:v>0.34174993447871665</c:v>
                </c:pt>
                <c:pt idx="224">
                  <c:v>0.40864605793830783</c:v>
                </c:pt>
                <c:pt idx="225">
                  <c:v>0.34343318600364231</c:v>
                </c:pt>
                <c:pt idx="226">
                  <c:v>0.36833322016068981</c:v>
                </c:pt>
                <c:pt idx="227">
                  <c:v>0.38977342426766293</c:v>
                </c:pt>
                <c:pt idx="228">
                  <c:v>0.47220196005458381</c:v>
                </c:pt>
                <c:pt idx="229">
                  <c:v>0.43833417990953816</c:v>
                </c:pt>
                <c:pt idx="230">
                  <c:v>0.37623432626803571</c:v>
                </c:pt>
                <c:pt idx="231">
                  <c:v>0.38802772240807082</c:v>
                </c:pt>
                <c:pt idx="232">
                  <c:v>0.40318363904701682</c:v>
                </c:pt>
                <c:pt idx="233">
                  <c:v>0.39960287025776553</c:v>
                </c:pt>
                <c:pt idx="234">
                  <c:v>0.4133600350362383</c:v>
                </c:pt>
                <c:pt idx="235">
                  <c:v>0.33574205699915338</c:v>
                </c:pt>
                <c:pt idx="236">
                  <c:v>0.41254392615790336</c:v>
                </c:pt>
                <c:pt idx="237">
                  <c:v>0.47746668523935692</c:v>
                </c:pt>
                <c:pt idx="238">
                  <c:v>0.40976059051481722</c:v>
                </c:pt>
                <c:pt idx="239">
                  <c:v>0.44780110544963037</c:v>
                </c:pt>
              </c:numCache>
            </c:numRef>
          </c:val>
        </c:ser>
        <c:ser>
          <c:idx val="111"/>
          <c:order val="111"/>
          <c:tx>
            <c:strRef>
              <c:f>ratio_data_2!$A$113</c:f>
              <c:strCache>
                <c:ptCount val="1"/>
                <c:pt idx="0">
                  <c:v>1110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ratio_data_2!$B$113:$IG$113</c:f>
              <c:numCache>
                <c:formatCode>General</c:formatCode>
                <c:ptCount val="240"/>
                <c:pt idx="0">
                  <c:v>0.30894867661320946</c:v>
                </c:pt>
                <c:pt idx="1">
                  <c:v>0.32689429000521114</c:v>
                </c:pt>
                <c:pt idx="2">
                  <c:v>0.32859667749996868</c:v>
                </c:pt>
                <c:pt idx="3">
                  <c:v>0.29682020969495659</c:v>
                </c:pt>
                <c:pt idx="4">
                  <c:v>0.27631459153543386</c:v>
                </c:pt>
                <c:pt idx="5">
                  <c:v>0.32664127809771498</c:v>
                </c:pt>
                <c:pt idx="6">
                  <c:v>0.35607316393422861</c:v>
                </c:pt>
                <c:pt idx="7">
                  <c:v>0.35237050293743888</c:v>
                </c:pt>
                <c:pt idx="8">
                  <c:v>0.33319765657320533</c:v>
                </c:pt>
                <c:pt idx="9">
                  <c:v>0.35434266007374104</c:v>
                </c:pt>
                <c:pt idx="10">
                  <c:v>0.3407074236369837</c:v>
                </c:pt>
                <c:pt idx="11">
                  <c:v>0.27981856709381475</c:v>
                </c:pt>
                <c:pt idx="12">
                  <c:v>0.27632987285947841</c:v>
                </c:pt>
                <c:pt idx="13">
                  <c:v>0.26987152289782884</c:v>
                </c:pt>
                <c:pt idx="14">
                  <c:v>0.26636179584866942</c:v>
                </c:pt>
                <c:pt idx="15">
                  <c:v>0.30635899253707805</c:v>
                </c:pt>
                <c:pt idx="16">
                  <c:v>0.27426606172360307</c:v>
                </c:pt>
                <c:pt idx="17">
                  <c:v>0.3046977229485055</c:v>
                </c:pt>
                <c:pt idx="18">
                  <c:v>0.26391950022958532</c:v>
                </c:pt>
                <c:pt idx="19">
                  <c:v>0.26492591368881274</c:v>
                </c:pt>
                <c:pt idx="20">
                  <c:v>0.26030135937921528</c:v>
                </c:pt>
                <c:pt idx="21">
                  <c:v>0.31473984418475232</c:v>
                </c:pt>
                <c:pt idx="22">
                  <c:v>0.3441220547306913</c:v>
                </c:pt>
                <c:pt idx="23">
                  <c:v>0.29525629963660188</c:v>
                </c:pt>
                <c:pt idx="24">
                  <c:v>0.31975403108859446</c:v>
                </c:pt>
                <c:pt idx="25">
                  <c:v>0.36820447670901452</c:v>
                </c:pt>
                <c:pt idx="26">
                  <c:v>0.3579646651025894</c:v>
                </c:pt>
                <c:pt idx="27">
                  <c:v>0.31297749322584961</c:v>
                </c:pt>
                <c:pt idx="28">
                  <c:v>0.28703665931131672</c:v>
                </c:pt>
                <c:pt idx="29">
                  <c:v>0.31350678818116912</c:v>
                </c:pt>
                <c:pt idx="30">
                  <c:v>0.31710260333142937</c:v>
                </c:pt>
                <c:pt idx="31">
                  <c:v>0.31741159856783185</c:v>
                </c:pt>
                <c:pt idx="32">
                  <c:v>0.29731295693711646</c:v>
                </c:pt>
                <c:pt idx="33">
                  <c:v>0.30872793876691168</c:v>
                </c:pt>
                <c:pt idx="34">
                  <c:v>0.26809412522207782</c:v>
                </c:pt>
                <c:pt idx="35">
                  <c:v>0.25417615956669376</c:v>
                </c:pt>
                <c:pt idx="36">
                  <c:v>0.31638925958877084</c:v>
                </c:pt>
                <c:pt idx="37">
                  <c:v>0.36717126227583652</c:v>
                </c:pt>
                <c:pt idx="38">
                  <c:v>0.31446816871889016</c:v>
                </c:pt>
                <c:pt idx="39">
                  <c:v>0.34299942981232334</c:v>
                </c:pt>
                <c:pt idx="40">
                  <c:v>0.35239776001197332</c:v>
                </c:pt>
                <c:pt idx="41">
                  <c:v>0.29492015606534788</c:v>
                </c:pt>
                <c:pt idx="42">
                  <c:v>0.31376973584110684</c:v>
                </c:pt>
                <c:pt idx="43">
                  <c:v>0.32437650654142575</c:v>
                </c:pt>
                <c:pt idx="44">
                  <c:v>0.28545390857609876</c:v>
                </c:pt>
                <c:pt idx="45">
                  <c:v>0.27338701875195631</c:v>
                </c:pt>
                <c:pt idx="46">
                  <c:v>0.31509812098885642</c:v>
                </c:pt>
                <c:pt idx="47">
                  <c:v>0.32355781507533032</c:v>
                </c:pt>
                <c:pt idx="48">
                  <c:v>0.28175312044551004</c:v>
                </c:pt>
                <c:pt idx="49">
                  <c:v>0.32341226037253989</c:v>
                </c:pt>
                <c:pt idx="50">
                  <c:v>0.30200859665427593</c:v>
                </c:pt>
                <c:pt idx="51">
                  <c:v>0.33826231828338088</c:v>
                </c:pt>
                <c:pt idx="52">
                  <c:v>0.34625848766324713</c:v>
                </c:pt>
                <c:pt idx="53">
                  <c:v>0.29693616195957961</c:v>
                </c:pt>
                <c:pt idx="54">
                  <c:v>0.29903343825257817</c:v>
                </c:pt>
                <c:pt idx="55">
                  <c:v>0.30386061434651324</c:v>
                </c:pt>
                <c:pt idx="56">
                  <c:v>0.31084861169248057</c:v>
                </c:pt>
                <c:pt idx="57">
                  <c:v>0.32037752247481016</c:v>
                </c:pt>
                <c:pt idx="58">
                  <c:v>0.37892931922358736</c:v>
                </c:pt>
                <c:pt idx="59">
                  <c:v>0.31696861472459864</c:v>
                </c:pt>
                <c:pt idx="60">
                  <c:v>0.29356739845442181</c:v>
                </c:pt>
                <c:pt idx="61">
                  <c:v>0.29797874611447622</c:v>
                </c:pt>
                <c:pt idx="62">
                  <c:v>0.34194546225522732</c:v>
                </c:pt>
                <c:pt idx="63">
                  <c:v>0.38137979412388567</c:v>
                </c:pt>
                <c:pt idx="64">
                  <c:v>0.36934691164291117</c:v>
                </c:pt>
                <c:pt idx="65">
                  <c:v>0.35787292665454457</c:v>
                </c:pt>
                <c:pt idx="66">
                  <c:v>0.37046332837886392</c:v>
                </c:pt>
                <c:pt idx="67">
                  <c:v>0.35047155600716912</c:v>
                </c:pt>
                <c:pt idx="68">
                  <c:v>0.3856542182120139</c:v>
                </c:pt>
                <c:pt idx="69">
                  <c:v>0.37808430241369256</c:v>
                </c:pt>
                <c:pt idx="70">
                  <c:v>0.36601720698756884</c:v>
                </c:pt>
                <c:pt idx="71">
                  <c:v>0.40264560082708156</c:v>
                </c:pt>
                <c:pt idx="72">
                  <c:v>0.34217071883314842</c:v>
                </c:pt>
                <c:pt idx="73">
                  <c:v>0.33998657992545767</c:v>
                </c:pt>
                <c:pt idx="74">
                  <c:v>0.31415585736812657</c:v>
                </c:pt>
                <c:pt idx="75">
                  <c:v>0.33336849057161816</c:v>
                </c:pt>
                <c:pt idx="76">
                  <c:v>0.3287648387634749</c:v>
                </c:pt>
                <c:pt idx="77">
                  <c:v>0.38252387675025101</c:v>
                </c:pt>
                <c:pt idx="78">
                  <c:v>0.39348519362186901</c:v>
                </c:pt>
                <c:pt idx="79">
                  <c:v>0.33365041062977097</c:v>
                </c:pt>
                <c:pt idx="80">
                  <c:v>0.31559934318555055</c:v>
                </c:pt>
                <c:pt idx="81">
                  <c:v>0.31849177362348974</c:v>
                </c:pt>
                <c:pt idx="82">
                  <c:v>0.31429559970727788</c:v>
                </c:pt>
                <c:pt idx="83">
                  <c:v>0.31312356063130781</c:v>
                </c:pt>
                <c:pt idx="84">
                  <c:v>0.35609621121793467</c:v>
                </c:pt>
                <c:pt idx="85">
                  <c:v>0.39451275212372588</c:v>
                </c:pt>
                <c:pt idx="86">
                  <c:v>0.38405204497375284</c:v>
                </c:pt>
                <c:pt idx="87">
                  <c:v>0.3453798447269118</c:v>
                </c:pt>
                <c:pt idx="88">
                  <c:v>0.34934710855466389</c:v>
                </c:pt>
                <c:pt idx="89">
                  <c:v>0.36765068522271593</c:v>
                </c:pt>
                <c:pt idx="90">
                  <c:v>0.32401903140575616</c:v>
                </c:pt>
                <c:pt idx="91">
                  <c:v>0.37265777609885403</c:v>
                </c:pt>
                <c:pt idx="92">
                  <c:v>0.33709346380866662</c:v>
                </c:pt>
                <c:pt idx="93">
                  <c:v>0.33485046199902296</c:v>
                </c:pt>
                <c:pt idx="94">
                  <c:v>0.32838070072140241</c:v>
                </c:pt>
                <c:pt idx="95">
                  <c:v>0.32788701284295818</c:v>
                </c:pt>
                <c:pt idx="96">
                  <c:v>0.34025929989969017</c:v>
                </c:pt>
                <c:pt idx="97">
                  <c:v>0.38136156304119861</c:v>
                </c:pt>
                <c:pt idx="98">
                  <c:v>0.36643965081884472</c:v>
                </c:pt>
                <c:pt idx="99">
                  <c:v>0.36904995388125689</c:v>
                </c:pt>
                <c:pt idx="100">
                  <c:v>0.36123969231217778</c:v>
                </c:pt>
                <c:pt idx="101">
                  <c:v>0.34034074416636745</c:v>
                </c:pt>
                <c:pt idx="102">
                  <c:v>0.32220931550317317</c:v>
                </c:pt>
                <c:pt idx="103">
                  <c:v>0.32792063808020538</c:v>
                </c:pt>
                <c:pt idx="104">
                  <c:v>0.3002783283026299</c:v>
                </c:pt>
                <c:pt idx="105">
                  <c:v>0.32939315946283981</c:v>
                </c:pt>
                <c:pt idx="106">
                  <c:v>0.35588622901243516</c:v>
                </c:pt>
                <c:pt idx="107">
                  <c:v>0.32812948924004853</c:v>
                </c:pt>
                <c:pt idx="108">
                  <c:v>0.36593426857118544</c:v>
                </c:pt>
                <c:pt idx="109">
                  <c:v>0.37970467564638488</c:v>
                </c:pt>
                <c:pt idx="110">
                  <c:v>0.35354820772708934</c:v>
                </c:pt>
                <c:pt idx="111">
                  <c:v>0.34318493926267268</c:v>
                </c:pt>
                <c:pt idx="112">
                  <c:v>0.36871291512915233</c:v>
                </c:pt>
                <c:pt idx="113">
                  <c:v>0.37014603230664384</c:v>
                </c:pt>
                <c:pt idx="114">
                  <c:v>0.37853502927110405</c:v>
                </c:pt>
                <c:pt idx="115">
                  <c:v>0.36049609358323031</c:v>
                </c:pt>
                <c:pt idx="116">
                  <c:v>0.38217469071396704</c:v>
                </c:pt>
                <c:pt idx="117">
                  <c:v>0.40936088886321487</c:v>
                </c:pt>
                <c:pt idx="118">
                  <c:v>0.38130399849225877</c:v>
                </c:pt>
                <c:pt idx="119">
                  <c:v>0.38471280627137838</c:v>
                </c:pt>
                <c:pt idx="120">
                  <c:v>0.38013482403908738</c:v>
                </c:pt>
                <c:pt idx="121">
                  <c:v>0.36936331266651728</c:v>
                </c:pt>
                <c:pt idx="122">
                  <c:v>0.32283138401559452</c:v>
                </c:pt>
                <c:pt idx="123">
                  <c:v>0.36600571927103531</c:v>
                </c:pt>
                <c:pt idx="124">
                  <c:v>0.36139856643575236</c:v>
                </c:pt>
                <c:pt idx="125">
                  <c:v>0.31652754512871911</c:v>
                </c:pt>
                <c:pt idx="126">
                  <c:v>0.331011384516669</c:v>
                </c:pt>
                <c:pt idx="127">
                  <c:v>0.30598496903009043</c:v>
                </c:pt>
                <c:pt idx="128">
                  <c:v>0.35145812292598488</c:v>
                </c:pt>
                <c:pt idx="129">
                  <c:v>0.38683293855371331</c:v>
                </c:pt>
                <c:pt idx="130">
                  <c:v>0.39964433323024268</c:v>
                </c:pt>
                <c:pt idx="131">
                  <c:v>0.35261694978624664</c:v>
                </c:pt>
                <c:pt idx="132">
                  <c:v>0.33196710172264926</c:v>
                </c:pt>
                <c:pt idx="133">
                  <c:v>0.32749727939154144</c:v>
                </c:pt>
                <c:pt idx="134">
                  <c:v>0.31505071864178236</c:v>
                </c:pt>
                <c:pt idx="135">
                  <c:v>0.31303813639614431</c:v>
                </c:pt>
                <c:pt idx="136">
                  <c:v>0.37849026277426939</c:v>
                </c:pt>
                <c:pt idx="137">
                  <c:v>0.31510191115836472</c:v>
                </c:pt>
                <c:pt idx="138">
                  <c:v>0.32919752312998352</c:v>
                </c:pt>
                <c:pt idx="139">
                  <c:v>0.32353816754199</c:v>
                </c:pt>
                <c:pt idx="140">
                  <c:v>0.29052943089845773</c:v>
                </c:pt>
                <c:pt idx="141">
                  <c:v>0.38974183765773157</c:v>
                </c:pt>
                <c:pt idx="142">
                  <c:v>0.35928636901934397</c:v>
                </c:pt>
                <c:pt idx="143">
                  <c:v>0.33221764264712716</c:v>
                </c:pt>
                <c:pt idx="144">
                  <c:v>0.35411401935238951</c:v>
                </c:pt>
                <c:pt idx="145">
                  <c:v>0.3169325371483504</c:v>
                </c:pt>
                <c:pt idx="146">
                  <c:v>0.32777580702376791</c:v>
                </c:pt>
                <c:pt idx="147">
                  <c:v>0.34152385119029682</c:v>
                </c:pt>
                <c:pt idx="148">
                  <c:v>0.38614505100325081</c:v>
                </c:pt>
                <c:pt idx="149">
                  <c:v>0.3946548848547064</c:v>
                </c:pt>
                <c:pt idx="150">
                  <c:v>0.3834838969674596</c:v>
                </c:pt>
                <c:pt idx="151">
                  <c:v>0.3826065773447031</c:v>
                </c:pt>
                <c:pt idx="152">
                  <c:v>0.34878687765989691</c:v>
                </c:pt>
                <c:pt idx="153">
                  <c:v>0.3102818548114365</c:v>
                </c:pt>
                <c:pt idx="154">
                  <c:v>0.34413145492719721</c:v>
                </c:pt>
                <c:pt idx="155">
                  <c:v>0.29549838804116307</c:v>
                </c:pt>
                <c:pt idx="156">
                  <c:v>0.31267252432507886</c:v>
                </c:pt>
                <c:pt idx="157">
                  <c:v>0.35583862821766138</c:v>
                </c:pt>
                <c:pt idx="158">
                  <c:v>0.38576354618517195</c:v>
                </c:pt>
                <c:pt idx="159">
                  <c:v>0.39281475096354979</c:v>
                </c:pt>
                <c:pt idx="160">
                  <c:v>0.40705605208880985</c:v>
                </c:pt>
                <c:pt idx="161">
                  <c:v>0.39496682193889093</c:v>
                </c:pt>
                <c:pt idx="162">
                  <c:v>0.39310319009435052</c:v>
                </c:pt>
                <c:pt idx="163">
                  <c:v>0.46343061457533824</c:v>
                </c:pt>
                <c:pt idx="164">
                  <c:v>0.38533971728226296</c:v>
                </c:pt>
                <c:pt idx="165">
                  <c:v>0.36410830759514962</c:v>
                </c:pt>
                <c:pt idx="166">
                  <c:v>0.42487578943778687</c:v>
                </c:pt>
                <c:pt idx="167">
                  <c:v>0.43501427964385003</c:v>
                </c:pt>
                <c:pt idx="168">
                  <c:v>0.36202195502379131</c:v>
                </c:pt>
                <c:pt idx="169">
                  <c:v>0.3713861742859888</c:v>
                </c:pt>
                <c:pt idx="170">
                  <c:v>0.35034707960867861</c:v>
                </c:pt>
                <c:pt idx="171">
                  <c:v>0.33711335052886282</c:v>
                </c:pt>
                <c:pt idx="172">
                  <c:v>0.32710589394499345</c:v>
                </c:pt>
                <c:pt idx="173">
                  <c:v>0.36290706987829485</c:v>
                </c:pt>
                <c:pt idx="174">
                  <c:v>0.3292414896231623</c:v>
                </c:pt>
                <c:pt idx="175">
                  <c:v>0.34025253309425735</c:v>
                </c:pt>
                <c:pt idx="176">
                  <c:v>0.37706154414776238</c:v>
                </c:pt>
                <c:pt idx="177">
                  <c:v>0.37642250709153335</c:v>
                </c:pt>
                <c:pt idx="178">
                  <c:v>0.38882070998554086</c:v>
                </c:pt>
                <c:pt idx="179">
                  <c:v>0.37937553894002074</c:v>
                </c:pt>
                <c:pt idx="180">
                  <c:v>0.35788041092282141</c:v>
                </c:pt>
                <c:pt idx="181">
                  <c:v>0.39326000968554942</c:v>
                </c:pt>
                <c:pt idx="182">
                  <c:v>0.36390593938186694</c:v>
                </c:pt>
                <c:pt idx="183">
                  <c:v>0.40809364924454217</c:v>
                </c:pt>
                <c:pt idx="184">
                  <c:v>0.35037399228957511</c:v>
                </c:pt>
                <c:pt idx="185">
                  <c:v>0.36317236517448143</c:v>
                </c:pt>
                <c:pt idx="186">
                  <c:v>0.34482119696127528</c:v>
                </c:pt>
                <c:pt idx="187">
                  <c:v>0.31495161275251332</c:v>
                </c:pt>
                <c:pt idx="188">
                  <c:v>0.29405665737709424</c:v>
                </c:pt>
                <c:pt idx="189">
                  <c:v>0.33729160860941282</c:v>
                </c:pt>
                <c:pt idx="190">
                  <c:v>0.3418993546254197</c:v>
                </c:pt>
                <c:pt idx="191">
                  <c:v>0.35060416488130947</c:v>
                </c:pt>
                <c:pt idx="192">
                  <c:v>0.31770038826149538</c:v>
                </c:pt>
                <c:pt idx="193">
                  <c:v>0.29815255437133753</c:v>
                </c:pt>
                <c:pt idx="194">
                  <c:v>0.30666891902135246</c:v>
                </c:pt>
                <c:pt idx="195">
                  <c:v>0.3024415576481011</c:v>
                </c:pt>
                <c:pt idx="196">
                  <c:v>0.38715718690531237</c:v>
                </c:pt>
                <c:pt idx="197">
                  <c:v>0.43874184940573324</c:v>
                </c:pt>
                <c:pt idx="198">
                  <c:v>0.42865659688007651</c:v>
                </c:pt>
                <c:pt idx="199">
                  <c:v>0.34768560946086752</c:v>
                </c:pt>
                <c:pt idx="200">
                  <c:v>0.32390816176399639</c:v>
                </c:pt>
                <c:pt idx="201">
                  <c:v>0.3749722380689024</c:v>
                </c:pt>
                <c:pt idx="202">
                  <c:v>0.38583505869831713</c:v>
                </c:pt>
                <c:pt idx="203">
                  <c:v>0.38281374788680111</c:v>
                </c:pt>
                <c:pt idx="204">
                  <c:v>0.40676623801415435</c:v>
                </c:pt>
                <c:pt idx="205">
                  <c:v>0.36108880819178513</c:v>
                </c:pt>
                <c:pt idx="206">
                  <c:v>0.30842478639378867</c:v>
                </c:pt>
                <c:pt idx="207">
                  <c:v>0.36087619399255977</c:v>
                </c:pt>
                <c:pt idx="208">
                  <c:v>0.38891780367436762</c:v>
                </c:pt>
                <c:pt idx="209">
                  <c:v>0.44162342785228742</c:v>
                </c:pt>
                <c:pt idx="210">
                  <c:v>0.43390453936195733</c:v>
                </c:pt>
                <c:pt idx="211">
                  <c:v>0.42280425026682089</c:v>
                </c:pt>
                <c:pt idx="212">
                  <c:v>0.41357784889383631</c:v>
                </c:pt>
                <c:pt idx="213">
                  <c:v>0.41015698169258991</c:v>
                </c:pt>
                <c:pt idx="214">
                  <c:v>0.38892714002261403</c:v>
                </c:pt>
                <c:pt idx="215">
                  <c:v>0.37270066452460215</c:v>
                </c:pt>
                <c:pt idx="216">
                  <c:v>0.40701175910650017</c:v>
                </c:pt>
                <c:pt idx="217">
                  <c:v>0.41010038637481894</c:v>
                </c:pt>
                <c:pt idx="218">
                  <c:v>0.413529274783352</c:v>
                </c:pt>
                <c:pt idx="219">
                  <c:v>0.46828892947676931</c:v>
                </c:pt>
                <c:pt idx="220">
                  <c:v>0.44459145388457744</c:v>
                </c:pt>
                <c:pt idx="221">
                  <c:v>0.41427312676435762</c:v>
                </c:pt>
                <c:pt idx="222">
                  <c:v>0.36391807808502141</c:v>
                </c:pt>
                <c:pt idx="223">
                  <c:v>0.39775114310551168</c:v>
                </c:pt>
                <c:pt idx="224">
                  <c:v>0.41295788921424126</c:v>
                </c:pt>
                <c:pt idx="225">
                  <c:v>0.38064197496269697</c:v>
                </c:pt>
                <c:pt idx="226">
                  <c:v>0.30749792762676698</c:v>
                </c:pt>
                <c:pt idx="227">
                  <c:v>0.36511690636030403</c:v>
                </c:pt>
                <c:pt idx="228">
                  <c:v>0.43343768574480257</c:v>
                </c:pt>
                <c:pt idx="229">
                  <c:v>0.37720119916284961</c:v>
                </c:pt>
                <c:pt idx="230">
                  <c:v>0.34364352224192329</c:v>
                </c:pt>
                <c:pt idx="231">
                  <c:v>0.37788799167681558</c:v>
                </c:pt>
                <c:pt idx="232">
                  <c:v>0.34400644193977192</c:v>
                </c:pt>
                <c:pt idx="233">
                  <c:v>0.41758687325304683</c:v>
                </c:pt>
                <c:pt idx="234">
                  <c:v>0.38094194713400176</c:v>
                </c:pt>
                <c:pt idx="235">
                  <c:v>0.34806301983585602</c:v>
                </c:pt>
                <c:pt idx="236">
                  <c:v>0.31062909369475028</c:v>
                </c:pt>
                <c:pt idx="237">
                  <c:v>0.39168418998894555</c:v>
                </c:pt>
                <c:pt idx="238">
                  <c:v>0.40907451545126788</c:v>
                </c:pt>
                <c:pt idx="239">
                  <c:v>0.48205375530848632</c:v>
                </c:pt>
              </c:numCache>
            </c:numRef>
          </c:val>
        </c:ser>
        <c:ser>
          <c:idx val="112"/>
          <c:order val="112"/>
          <c:tx>
            <c:strRef>
              <c:f>ratio_data_2!$A$114</c:f>
              <c:strCache>
                <c:ptCount val="1"/>
                <c:pt idx="0">
                  <c:v>1120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ratio_data_2!$B$114:$IG$114</c:f>
              <c:numCache>
                <c:formatCode>General</c:formatCode>
                <c:ptCount val="240"/>
                <c:pt idx="0">
                  <c:v>0.30103851037881801</c:v>
                </c:pt>
                <c:pt idx="1">
                  <c:v>0.28619803414136125</c:v>
                </c:pt>
                <c:pt idx="2">
                  <c:v>0.29530989118998086</c:v>
                </c:pt>
                <c:pt idx="3">
                  <c:v>0.30644261626243074</c:v>
                </c:pt>
                <c:pt idx="4">
                  <c:v>0.31567131095630147</c:v>
                </c:pt>
                <c:pt idx="5">
                  <c:v>0.31354752294459681</c:v>
                </c:pt>
                <c:pt idx="6">
                  <c:v>0.37321456515197193</c:v>
                </c:pt>
                <c:pt idx="7">
                  <c:v>0.33392327591646304</c:v>
                </c:pt>
                <c:pt idx="8">
                  <c:v>0.28785069098880162</c:v>
                </c:pt>
                <c:pt idx="9">
                  <c:v>0.28940290001899582</c:v>
                </c:pt>
                <c:pt idx="10">
                  <c:v>0.30236294716591977</c:v>
                </c:pt>
                <c:pt idx="11">
                  <c:v>0.28595108780962625</c:v>
                </c:pt>
                <c:pt idx="12">
                  <c:v>0.29903824935638101</c:v>
                </c:pt>
                <c:pt idx="13">
                  <c:v>0.28615689029538582</c:v>
                </c:pt>
                <c:pt idx="14">
                  <c:v>0.28190738205061888</c:v>
                </c:pt>
                <c:pt idx="15">
                  <c:v>0.27206241866235298</c:v>
                </c:pt>
                <c:pt idx="16">
                  <c:v>0.25451206324346587</c:v>
                </c:pt>
                <c:pt idx="17">
                  <c:v>0.28925817079680238</c:v>
                </c:pt>
                <c:pt idx="18">
                  <c:v>0.3014940575203105</c:v>
                </c:pt>
                <c:pt idx="19">
                  <c:v>0.28419245275937777</c:v>
                </c:pt>
                <c:pt idx="20">
                  <c:v>0.28710651356167138</c:v>
                </c:pt>
                <c:pt idx="21">
                  <c:v>0.30186187615251991</c:v>
                </c:pt>
                <c:pt idx="22">
                  <c:v>0.31145859829144779</c:v>
                </c:pt>
                <c:pt idx="23">
                  <c:v>0.33942773509900004</c:v>
                </c:pt>
                <c:pt idx="24">
                  <c:v>0.31644889697956946</c:v>
                </c:pt>
                <c:pt idx="25">
                  <c:v>0.34958988798433094</c:v>
                </c:pt>
                <c:pt idx="26">
                  <c:v>0.33947440362283676</c:v>
                </c:pt>
                <c:pt idx="27">
                  <c:v>0.31981068411602442</c:v>
                </c:pt>
                <c:pt idx="28">
                  <c:v>0.31864270251220916</c:v>
                </c:pt>
                <c:pt idx="29">
                  <c:v>0.30320105279603815</c:v>
                </c:pt>
                <c:pt idx="30">
                  <c:v>0.33566023640547998</c:v>
                </c:pt>
                <c:pt idx="31">
                  <c:v>0.30201861499883803</c:v>
                </c:pt>
                <c:pt idx="32">
                  <c:v>0.29972029777529213</c:v>
                </c:pt>
                <c:pt idx="33">
                  <c:v>0.29164632122878542</c:v>
                </c:pt>
                <c:pt idx="34">
                  <c:v>0.29437251674072662</c:v>
                </c:pt>
                <c:pt idx="35">
                  <c:v>0.26114927590048281</c:v>
                </c:pt>
                <c:pt idx="36">
                  <c:v>0.29791273049051731</c:v>
                </c:pt>
                <c:pt idx="37">
                  <c:v>0.3305442357309934</c:v>
                </c:pt>
                <c:pt idx="38">
                  <c:v>0.35355135141478983</c:v>
                </c:pt>
                <c:pt idx="39">
                  <c:v>0.33861647096987368</c:v>
                </c:pt>
                <c:pt idx="40">
                  <c:v>0.30439216679022896</c:v>
                </c:pt>
                <c:pt idx="41">
                  <c:v>0.32592219504005526</c:v>
                </c:pt>
                <c:pt idx="42">
                  <c:v>0.28434571408931558</c:v>
                </c:pt>
                <c:pt idx="43">
                  <c:v>0.28397750827406998</c:v>
                </c:pt>
                <c:pt idx="44">
                  <c:v>0.27724474294395141</c:v>
                </c:pt>
                <c:pt idx="45">
                  <c:v>0.3163279896769402</c:v>
                </c:pt>
                <c:pt idx="46">
                  <c:v>0.33581291153905418</c:v>
                </c:pt>
                <c:pt idx="47">
                  <c:v>0.34754043941823504</c:v>
                </c:pt>
                <c:pt idx="48">
                  <c:v>0.33153623676747318</c:v>
                </c:pt>
                <c:pt idx="49">
                  <c:v>0.27397891518870765</c:v>
                </c:pt>
                <c:pt idx="50">
                  <c:v>0.28604510224732849</c:v>
                </c:pt>
                <c:pt idx="51">
                  <c:v>0.34960552436534081</c:v>
                </c:pt>
                <c:pt idx="52">
                  <c:v>0.37214361080217867</c:v>
                </c:pt>
                <c:pt idx="53">
                  <c:v>0.32804145874175722</c:v>
                </c:pt>
                <c:pt idx="54">
                  <c:v>0.28436107605891742</c:v>
                </c:pt>
                <c:pt idx="55">
                  <c:v>0.31024007402328835</c:v>
                </c:pt>
                <c:pt idx="56">
                  <c:v>0.37420470851127785</c:v>
                </c:pt>
                <c:pt idx="57">
                  <c:v>0.32123384612034706</c:v>
                </c:pt>
                <c:pt idx="58">
                  <c:v>0.33052854898700745</c:v>
                </c:pt>
                <c:pt idx="59">
                  <c:v>0.31787193306289219</c:v>
                </c:pt>
                <c:pt idx="60">
                  <c:v>0.27990426071519148</c:v>
                </c:pt>
                <c:pt idx="61">
                  <c:v>0.32117717876925389</c:v>
                </c:pt>
                <c:pt idx="62">
                  <c:v>0.34808445621962592</c:v>
                </c:pt>
                <c:pt idx="63">
                  <c:v>0.36253388365218381</c:v>
                </c:pt>
                <c:pt idx="64">
                  <c:v>0.3519371803666338</c:v>
                </c:pt>
                <c:pt idx="65">
                  <c:v>0.38334395808668731</c:v>
                </c:pt>
                <c:pt idx="66">
                  <c:v>0.36349201536284742</c:v>
                </c:pt>
                <c:pt idx="67">
                  <c:v>0.36340711825256383</c:v>
                </c:pt>
                <c:pt idx="68">
                  <c:v>0.31584525753845438</c:v>
                </c:pt>
                <c:pt idx="69">
                  <c:v>0.39727462998206847</c:v>
                </c:pt>
                <c:pt idx="70">
                  <c:v>0.40877461174613733</c:v>
                </c:pt>
                <c:pt idx="71">
                  <c:v>0.36326449919075593</c:v>
                </c:pt>
                <c:pt idx="72">
                  <c:v>0.34838178883058035</c:v>
                </c:pt>
                <c:pt idx="73">
                  <c:v>0.40793408492211142</c:v>
                </c:pt>
                <c:pt idx="74">
                  <c:v>0.31960740553381689</c:v>
                </c:pt>
                <c:pt idx="75">
                  <c:v>0.36804686526237179</c:v>
                </c:pt>
                <c:pt idx="76">
                  <c:v>0.35785698739136496</c:v>
                </c:pt>
                <c:pt idx="77">
                  <c:v>0.37729482023402938</c:v>
                </c:pt>
                <c:pt idx="78">
                  <c:v>0.35387837803611688</c:v>
                </c:pt>
                <c:pt idx="79">
                  <c:v>0.35273409019893764</c:v>
                </c:pt>
                <c:pt idx="80">
                  <c:v>0.30025266259901368</c:v>
                </c:pt>
                <c:pt idx="81">
                  <c:v>0.35789407466550532</c:v>
                </c:pt>
                <c:pt idx="82">
                  <c:v>0.33888465308790044</c:v>
                </c:pt>
                <c:pt idx="83">
                  <c:v>0.30271296878685527</c:v>
                </c:pt>
                <c:pt idx="84">
                  <c:v>0.33108834107043411</c:v>
                </c:pt>
                <c:pt idx="85">
                  <c:v>0.35454162956584762</c:v>
                </c:pt>
                <c:pt idx="86">
                  <c:v>0.41895493777701237</c:v>
                </c:pt>
                <c:pt idx="87">
                  <c:v>0.4120333052384238</c:v>
                </c:pt>
                <c:pt idx="88">
                  <c:v>0.35601610693102631</c:v>
                </c:pt>
                <c:pt idx="89">
                  <c:v>0.36577421754734085</c:v>
                </c:pt>
                <c:pt idx="90">
                  <c:v>0.32396654602367286</c:v>
                </c:pt>
                <c:pt idx="91">
                  <c:v>0.34085121685716507</c:v>
                </c:pt>
                <c:pt idx="92">
                  <c:v>0.31999461199388851</c:v>
                </c:pt>
                <c:pt idx="93">
                  <c:v>0.35325667004228384</c:v>
                </c:pt>
                <c:pt idx="94">
                  <c:v>0.31258286150826203</c:v>
                </c:pt>
                <c:pt idx="95">
                  <c:v>0.31682461317292926</c:v>
                </c:pt>
                <c:pt idx="96">
                  <c:v>0.36129781741375261</c:v>
                </c:pt>
                <c:pt idx="97">
                  <c:v>0.35774561445899528</c:v>
                </c:pt>
                <c:pt idx="98">
                  <c:v>0.33915003344416811</c:v>
                </c:pt>
                <c:pt idx="99">
                  <c:v>0.29881979564707772</c:v>
                </c:pt>
                <c:pt idx="100">
                  <c:v>0.34784525183074738</c:v>
                </c:pt>
                <c:pt idx="101">
                  <c:v>0.31005678905429662</c:v>
                </c:pt>
                <c:pt idx="102">
                  <c:v>0.34015998060841118</c:v>
                </c:pt>
                <c:pt idx="103">
                  <c:v>0.31543903295951992</c:v>
                </c:pt>
                <c:pt idx="104">
                  <c:v>0.34678572924276835</c:v>
                </c:pt>
                <c:pt idx="105">
                  <c:v>0.35745721392296848</c:v>
                </c:pt>
                <c:pt idx="106">
                  <c:v>0.34039751411572999</c:v>
                </c:pt>
                <c:pt idx="107">
                  <c:v>0.36519336242910827</c:v>
                </c:pt>
                <c:pt idx="108">
                  <c:v>0.39364000213977651</c:v>
                </c:pt>
                <c:pt idx="109">
                  <c:v>0.37594748852892951</c:v>
                </c:pt>
                <c:pt idx="110">
                  <c:v>0.35270471109417484</c:v>
                </c:pt>
                <c:pt idx="111">
                  <c:v>0.33534204719063065</c:v>
                </c:pt>
                <c:pt idx="112">
                  <c:v>0.35133407100933384</c:v>
                </c:pt>
                <c:pt idx="113">
                  <c:v>0.33726766554352788</c:v>
                </c:pt>
                <c:pt idx="114">
                  <c:v>0.35418833357111584</c:v>
                </c:pt>
                <c:pt idx="115">
                  <c:v>0.40705568066197639</c:v>
                </c:pt>
                <c:pt idx="116">
                  <c:v>0.33266828304073154</c:v>
                </c:pt>
                <c:pt idx="117">
                  <c:v>0.40712646163978994</c:v>
                </c:pt>
                <c:pt idx="118">
                  <c:v>0.43584310668603621</c:v>
                </c:pt>
                <c:pt idx="119">
                  <c:v>0.35043674728191931</c:v>
                </c:pt>
                <c:pt idx="120">
                  <c:v>0.38848237648873662</c:v>
                </c:pt>
                <c:pt idx="121">
                  <c:v>0.3504494600982368</c:v>
                </c:pt>
                <c:pt idx="122">
                  <c:v>0.29238460694052765</c:v>
                </c:pt>
                <c:pt idx="123">
                  <c:v>0.35682632414607396</c:v>
                </c:pt>
                <c:pt idx="124">
                  <c:v>0.33491259566311105</c:v>
                </c:pt>
                <c:pt idx="125">
                  <c:v>0.34886877396917793</c:v>
                </c:pt>
                <c:pt idx="126">
                  <c:v>0.34504317982578858</c:v>
                </c:pt>
                <c:pt idx="127">
                  <c:v>0.33573580946853865</c:v>
                </c:pt>
                <c:pt idx="128">
                  <c:v>0.37041990044303308</c:v>
                </c:pt>
                <c:pt idx="129">
                  <c:v>0.37644022547874306</c:v>
                </c:pt>
                <c:pt idx="130">
                  <c:v>0.40213445432919476</c:v>
                </c:pt>
                <c:pt idx="131">
                  <c:v>0.34796275419820538</c:v>
                </c:pt>
                <c:pt idx="132">
                  <c:v>0.33691199071437117</c:v>
                </c:pt>
                <c:pt idx="133">
                  <c:v>0.35911200854105746</c:v>
                </c:pt>
                <c:pt idx="134">
                  <c:v>0.3520676886032385</c:v>
                </c:pt>
                <c:pt idx="135">
                  <c:v>0.31758944303054115</c:v>
                </c:pt>
                <c:pt idx="136">
                  <c:v>0.34950015146925223</c:v>
                </c:pt>
                <c:pt idx="137">
                  <c:v>0.35242487316248361</c:v>
                </c:pt>
                <c:pt idx="138">
                  <c:v>0.35072029385693632</c:v>
                </c:pt>
                <c:pt idx="139">
                  <c:v>0.29730712087445693</c:v>
                </c:pt>
                <c:pt idx="140">
                  <c:v>0.28533365121913501</c:v>
                </c:pt>
                <c:pt idx="141">
                  <c:v>0.307231857378161</c:v>
                </c:pt>
                <c:pt idx="142">
                  <c:v>0.3690279590484879</c:v>
                </c:pt>
                <c:pt idx="143">
                  <c:v>0.32882088633297252</c:v>
                </c:pt>
                <c:pt idx="144">
                  <c:v>0.3760239116146612</c:v>
                </c:pt>
                <c:pt idx="145">
                  <c:v>0.31362052934166351</c:v>
                </c:pt>
                <c:pt idx="146">
                  <c:v>0.28916648057168381</c:v>
                </c:pt>
                <c:pt idx="147">
                  <c:v>0.29074636082264693</c:v>
                </c:pt>
                <c:pt idx="148">
                  <c:v>0.32431158661360315</c:v>
                </c:pt>
                <c:pt idx="149">
                  <c:v>0.35229161599812125</c:v>
                </c:pt>
                <c:pt idx="150">
                  <c:v>0.34110303907639189</c:v>
                </c:pt>
                <c:pt idx="151">
                  <c:v>0.31880888855719597</c:v>
                </c:pt>
                <c:pt idx="152">
                  <c:v>0.30981415929203637</c:v>
                </c:pt>
                <c:pt idx="153">
                  <c:v>0.35199041686631533</c:v>
                </c:pt>
                <c:pt idx="154">
                  <c:v>0.32887995112514101</c:v>
                </c:pt>
                <c:pt idx="155">
                  <c:v>0.36615748364815282</c:v>
                </c:pt>
                <c:pt idx="156">
                  <c:v>0.41261606661474942</c:v>
                </c:pt>
                <c:pt idx="157">
                  <c:v>0.30038560159721389</c:v>
                </c:pt>
                <c:pt idx="158">
                  <c:v>0.31929776336737137</c:v>
                </c:pt>
                <c:pt idx="159">
                  <c:v>0.32749057496527723</c:v>
                </c:pt>
                <c:pt idx="160">
                  <c:v>0.34906898686474541</c:v>
                </c:pt>
                <c:pt idx="161">
                  <c:v>0.43553973404566232</c:v>
                </c:pt>
                <c:pt idx="162">
                  <c:v>0.45390380323963497</c:v>
                </c:pt>
                <c:pt idx="163">
                  <c:v>0.37991911481148238</c:v>
                </c:pt>
                <c:pt idx="164">
                  <c:v>0.40013259882598584</c:v>
                </c:pt>
                <c:pt idx="165">
                  <c:v>0.37915545962246311</c:v>
                </c:pt>
                <c:pt idx="166">
                  <c:v>0.34872341120198508</c:v>
                </c:pt>
                <c:pt idx="167">
                  <c:v>0.4064385529446104</c:v>
                </c:pt>
                <c:pt idx="168">
                  <c:v>0.43027066443159195</c:v>
                </c:pt>
                <c:pt idx="169">
                  <c:v>0.42562606933221153</c:v>
                </c:pt>
                <c:pt idx="170">
                  <c:v>0.41478978242530062</c:v>
                </c:pt>
                <c:pt idx="171">
                  <c:v>0.36775203381719584</c:v>
                </c:pt>
                <c:pt idx="172">
                  <c:v>0.33659504323313899</c:v>
                </c:pt>
                <c:pt idx="173">
                  <c:v>0.36077902667110973</c:v>
                </c:pt>
                <c:pt idx="174">
                  <c:v>0.34453957654902806</c:v>
                </c:pt>
                <c:pt idx="175">
                  <c:v>0.35886966299406353</c:v>
                </c:pt>
                <c:pt idx="176">
                  <c:v>0.37370961113925122</c:v>
                </c:pt>
                <c:pt idx="177">
                  <c:v>0.38829453738443392</c:v>
                </c:pt>
                <c:pt idx="178">
                  <c:v>0.3649800336438534</c:v>
                </c:pt>
                <c:pt idx="179">
                  <c:v>0.29750801577317798</c:v>
                </c:pt>
                <c:pt idx="180">
                  <c:v>0.32638375958477039</c:v>
                </c:pt>
                <c:pt idx="181">
                  <c:v>0.36967790113008492</c:v>
                </c:pt>
                <c:pt idx="182">
                  <c:v>0.37244451147475144</c:v>
                </c:pt>
                <c:pt idx="183">
                  <c:v>0.32731387982494464</c:v>
                </c:pt>
                <c:pt idx="184">
                  <c:v>0.32868972682908604</c:v>
                </c:pt>
                <c:pt idx="185">
                  <c:v>0.31585261336052101</c:v>
                </c:pt>
                <c:pt idx="186">
                  <c:v>0.28089825774084537</c:v>
                </c:pt>
                <c:pt idx="187">
                  <c:v>0.27269318847526225</c:v>
                </c:pt>
                <c:pt idx="188">
                  <c:v>0.36738188307274089</c:v>
                </c:pt>
                <c:pt idx="189">
                  <c:v>0.38315710804566289</c:v>
                </c:pt>
                <c:pt idx="190">
                  <c:v>0.38674391115312107</c:v>
                </c:pt>
                <c:pt idx="191">
                  <c:v>0.32920758471655781</c:v>
                </c:pt>
                <c:pt idx="192">
                  <c:v>0.32576039433411991</c:v>
                </c:pt>
                <c:pt idx="193">
                  <c:v>0.36635894701600874</c:v>
                </c:pt>
                <c:pt idx="194">
                  <c:v>0.33196236366018361</c:v>
                </c:pt>
                <c:pt idx="195">
                  <c:v>0.35798382589932215</c:v>
                </c:pt>
                <c:pt idx="196">
                  <c:v>0.32593853068105638</c:v>
                </c:pt>
                <c:pt idx="197">
                  <c:v>0.33519443747298228</c:v>
                </c:pt>
                <c:pt idx="198">
                  <c:v>0.34907241017093382</c:v>
                </c:pt>
                <c:pt idx="199">
                  <c:v>0.30842890862969141</c:v>
                </c:pt>
                <c:pt idx="200">
                  <c:v>0.38566121528110331</c:v>
                </c:pt>
                <c:pt idx="201">
                  <c:v>0.41835142366829631</c:v>
                </c:pt>
                <c:pt idx="202">
                  <c:v>0.3428585810944656</c:v>
                </c:pt>
                <c:pt idx="203">
                  <c:v>0.3783355124966003</c:v>
                </c:pt>
                <c:pt idx="204">
                  <c:v>0.44287849739118312</c:v>
                </c:pt>
                <c:pt idx="205">
                  <c:v>0.36681422143388803</c:v>
                </c:pt>
                <c:pt idx="206">
                  <c:v>0.26222499369560237</c:v>
                </c:pt>
                <c:pt idx="207">
                  <c:v>0.29372490202719048</c:v>
                </c:pt>
                <c:pt idx="208">
                  <c:v>0.39395827556396612</c:v>
                </c:pt>
                <c:pt idx="209">
                  <c:v>0.33941094270665489</c:v>
                </c:pt>
                <c:pt idx="210">
                  <c:v>0.34736190124588118</c:v>
                </c:pt>
                <c:pt idx="211">
                  <c:v>0.32498584058385427</c:v>
                </c:pt>
                <c:pt idx="212">
                  <c:v>0.44401377698639904</c:v>
                </c:pt>
                <c:pt idx="213">
                  <c:v>0.40196546131094479</c:v>
                </c:pt>
                <c:pt idx="214">
                  <c:v>0.36264242464605434</c:v>
                </c:pt>
                <c:pt idx="215">
                  <c:v>0.36591883908007711</c:v>
                </c:pt>
                <c:pt idx="216">
                  <c:v>0.40351306964034384</c:v>
                </c:pt>
                <c:pt idx="217">
                  <c:v>0.4331545921811763</c:v>
                </c:pt>
                <c:pt idx="218">
                  <c:v>0.4449428058500105</c:v>
                </c:pt>
                <c:pt idx="219">
                  <c:v>0.44135789700832867</c:v>
                </c:pt>
                <c:pt idx="220">
                  <c:v>0.43361987138923686</c:v>
                </c:pt>
                <c:pt idx="221">
                  <c:v>0.35787363180534976</c:v>
                </c:pt>
                <c:pt idx="222">
                  <c:v>0.36913643536192497</c:v>
                </c:pt>
                <c:pt idx="223">
                  <c:v>0.39580627247506756</c:v>
                </c:pt>
                <c:pt idx="224">
                  <c:v>0.38702140261106338</c:v>
                </c:pt>
                <c:pt idx="225">
                  <c:v>0.45367463622965698</c:v>
                </c:pt>
                <c:pt idx="226">
                  <c:v>0.43143174884826568</c:v>
                </c:pt>
                <c:pt idx="227">
                  <c:v>0.40852438803576585</c:v>
                </c:pt>
                <c:pt idx="228">
                  <c:v>0.46136209349413532</c:v>
                </c:pt>
                <c:pt idx="229">
                  <c:v>0.47068096891391664</c:v>
                </c:pt>
                <c:pt idx="230">
                  <c:v>0.42361037548219238</c:v>
                </c:pt>
                <c:pt idx="231">
                  <c:v>0.38336977413002604</c:v>
                </c:pt>
                <c:pt idx="232">
                  <c:v>0.35807895693033881</c:v>
                </c:pt>
                <c:pt idx="233">
                  <c:v>0.39276225553669231</c:v>
                </c:pt>
                <c:pt idx="234">
                  <c:v>0.40065154229219174</c:v>
                </c:pt>
                <c:pt idx="235">
                  <c:v>0.38106820660857282</c:v>
                </c:pt>
                <c:pt idx="236">
                  <c:v>0.42126676076697706</c:v>
                </c:pt>
                <c:pt idx="237">
                  <c:v>0.45123222534004148</c:v>
                </c:pt>
                <c:pt idx="238">
                  <c:v>0.44277791615217876</c:v>
                </c:pt>
                <c:pt idx="239">
                  <c:v>0.58116929009716856</c:v>
                </c:pt>
              </c:numCache>
            </c:numRef>
          </c:val>
        </c:ser>
        <c:ser>
          <c:idx val="113"/>
          <c:order val="113"/>
          <c:tx>
            <c:strRef>
              <c:f>ratio_data_2!$A$115</c:f>
              <c:strCache>
                <c:ptCount val="1"/>
                <c:pt idx="0">
                  <c:v>1130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ratio_data_2!$B$115:$IG$115</c:f>
              <c:numCache>
                <c:formatCode>General</c:formatCode>
                <c:ptCount val="240"/>
                <c:pt idx="0">
                  <c:v>0.25859121122599704</c:v>
                </c:pt>
                <c:pt idx="1">
                  <c:v>0.30701545704000238</c:v>
                </c:pt>
                <c:pt idx="2">
                  <c:v>0.29944260836405345</c:v>
                </c:pt>
                <c:pt idx="3">
                  <c:v>0.28479227843239274</c:v>
                </c:pt>
                <c:pt idx="4">
                  <c:v>0.30323417924831358</c:v>
                </c:pt>
                <c:pt idx="5">
                  <c:v>0.39160216068128711</c:v>
                </c:pt>
                <c:pt idx="6">
                  <c:v>0.34086029420786057</c:v>
                </c:pt>
                <c:pt idx="7">
                  <c:v>0.29410620030215101</c:v>
                </c:pt>
                <c:pt idx="8">
                  <c:v>0.25963037313195042</c:v>
                </c:pt>
                <c:pt idx="9">
                  <c:v>0.27836697893573342</c:v>
                </c:pt>
                <c:pt idx="10">
                  <c:v>0.3041134485349361</c:v>
                </c:pt>
                <c:pt idx="11">
                  <c:v>0.29869801620082131</c:v>
                </c:pt>
                <c:pt idx="12">
                  <c:v>0.32377342241244372</c:v>
                </c:pt>
                <c:pt idx="13">
                  <c:v>0.33653219678197382</c:v>
                </c:pt>
                <c:pt idx="14">
                  <c:v>0.31992089807635743</c:v>
                </c:pt>
                <c:pt idx="15">
                  <c:v>0.31893712108951938</c:v>
                </c:pt>
                <c:pt idx="16">
                  <c:v>0.28424702754105113</c:v>
                </c:pt>
                <c:pt idx="17">
                  <c:v>0.30828751832085238</c:v>
                </c:pt>
                <c:pt idx="18">
                  <c:v>0.3403059231407789</c:v>
                </c:pt>
                <c:pt idx="19">
                  <c:v>0.29286763515579611</c:v>
                </c:pt>
                <c:pt idx="20">
                  <c:v>0.32540067645898885</c:v>
                </c:pt>
                <c:pt idx="21">
                  <c:v>0.31888307948776345</c:v>
                </c:pt>
                <c:pt idx="22">
                  <c:v>0.29224577490221532</c:v>
                </c:pt>
                <c:pt idx="23">
                  <c:v>0.3602502120178534</c:v>
                </c:pt>
                <c:pt idx="24">
                  <c:v>0.33738335498644562</c:v>
                </c:pt>
                <c:pt idx="25">
                  <c:v>0.31340304066802183</c:v>
                </c:pt>
                <c:pt idx="26">
                  <c:v>0.34119538791984416</c:v>
                </c:pt>
                <c:pt idx="27">
                  <c:v>0.34237304598573381</c:v>
                </c:pt>
                <c:pt idx="28">
                  <c:v>0.30999427774400168</c:v>
                </c:pt>
                <c:pt idx="29">
                  <c:v>0.30469384954141576</c:v>
                </c:pt>
                <c:pt idx="30">
                  <c:v>0.32412656679914525</c:v>
                </c:pt>
                <c:pt idx="31">
                  <c:v>0.32887428037965033</c:v>
                </c:pt>
                <c:pt idx="32">
                  <c:v>0.31463943320038645</c:v>
                </c:pt>
                <c:pt idx="33">
                  <c:v>0.33747764184016693</c:v>
                </c:pt>
                <c:pt idx="34">
                  <c:v>0.32910416894760647</c:v>
                </c:pt>
                <c:pt idx="35">
                  <c:v>0.28683206106870296</c:v>
                </c:pt>
                <c:pt idx="36">
                  <c:v>0.30113851395952707</c:v>
                </c:pt>
                <c:pt idx="37">
                  <c:v>0.29717793766103845</c:v>
                </c:pt>
                <c:pt idx="38">
                  <c:v>0.31482023156611832</c:v>
                </c:pt>
                <c:pt idx="39">
                  <c:v>0.30477790697674484</c:v>
                </c:pt>
                <c:pt idx="40">
                  <c:v>0.29022362643633215</c:v>
                </c:pt>
                <c:pt idx="41">
                  <c:v>0.32651752514477389</c:v>
                </c:pt>
                <c:pt idx="42">
                  <c:v>0.3324801568553345</c:v>
                </c:pt>
                <c:pt idx="43">
                  <c:v>0.26934414358939285</c:v>
                </c:pt>
                <c:pt idx="44">
                  <c:v>0.28602661280477742</c:v>
                </c:pt>
                <c:pt idx="45">
                  <c:v>0.31060701892340037</c:v>
                </c:pt>
                <c:pt idx="46">
                  <c:v>0.30362844787626742</c:v>
                </c:pt>
                <c:pt idx="47">
                  <c:v>0.29982115640940582</c:v>
                </c:pt>
                <c:pt idx="48">
                  <c:v>0.33821719033409475</c:v>
                </c:pt>
                <c:pt idx="49">
                  <c:v>0.30123826712692831</c:v>
                </c:pt>
                <c:pt idx="50">
                  <c:v>0.31799446902654954</c:v>
                </c:pt>
                <c:pt idx="51">
                  <c:v>0.29483859821209685</c:v>
                </c:pt>
                <c:pt idx="52">
                  <c:v>0.33222543109491187</c:v>
                </c:pt>
                <c:pt idx="53">
                  <c:v>0.35878031793760751</c:v>
                </c:pt>
                <c:pt idx="54">
                  <c:v>0.30621816922802086</c:v>
                </c:pt>
                <c:pt idx="55">
                  <c:v>0.36296047844278756</c:v>
                </c:pt>
                <c:pt idx="56">
                  <c:v>0.32929825700282433</c:v>
                </c:pt>
                <c:pt idx="57">
                  <c:v>0.33272270376575247</c:v>
                </c:pt>
                <c:pt idx="58">
                  <c:v>0.32400252425652781</c:v>
                </c:pt>
                <c:pt idx="59">
                  <c:v>0.31486172286053182</c:v>
                </c:pt>
                <c:pt idx="60">
                  <c:v>0.30350405152711407</c:v>
                </c:pt>
                <c:pt idx="61">
                  <c:v>0.31889496933430816</c:v>
                </c:pt>
                <c:pt idx="62">
                  <c:v>0.40022423114903488</c:v>
                </c:pt>
                <c:pt idx="63">
                  <c:v>0.34019823118490738</c:v>
                </c:pt>
                <c:pt idx="64">
                  <c:v>0.34707553756311926</c:v>
                </c:pt>
                <c:pt idx="65">
                  <c:v>0.34344131338276795</c:v>
                </c:pt>
                <c:pt idx="66">
                  <c:v>0.36851790656367517</c:v>
                </c:pt>
                <c:pt idx="67">
                  <c:v>0.3751001067458154</c:v>
                </c:pt>
                <c:pt idx="68">
                  <c:v>0.39514798422304592</c:v>
                </c:pt>
                <c:pt idx="69">
                  <c:v>0.37157138772721404</c:v>
                </c:pt>
                <c:pt idx="70">
                  <c:v>0.39023129388669381</c:v>
                </c:pt>
                <c:pt idx="71">
                  <c:v>0.33667763243103221</c:v>
                </c:pt>
                <c:pt idx="72">
                  <c:v>0.31569795204446832</c:v>
                </c:pt>
                <c:pt idx="73">
                  <c:v>0.38584759815301467</c:v>
                </c:pt>
                <c:pt idx="74">
                  <c:v>0.33743830600222952</c:v>
                </c:pt>
                <c:pt idx="75">
                  <c:v>0.35793437167673292</c:v>
                </c:pt>
                <c:pt idx="76">
                  <c:v>0.35537132109998565</c:v>
                </c:pt>
                <c:pt idx="77">
                  <c:v>0.36907695161880788</c:v>
                </c:pt>
                <c:pt idx="78">
                  <c:v>0.38480086303920669</c:v>
                </c:pt>
                <c:pt idx="79">
                  <c:v>0.32885860169661996</c:v>
                </c:pt>
                <c:pt idx="80">
                  <c:v>0.39722288891555779</c:v>
                </c:pt>
                <c:pt idx="81">
                  <c:v>0.40812783457412799</c:v>
                </c:pt>
                <c:pt idx="82">
                  <c:v>0.35311630982245412</c:v>
                </c:pt>
                <c:pt idx="83">
                  <c:v>0.30792903899060886</c:v>
                </c:pt>
                <c:pt idx="84">
                  <c:v>0.35010457855605281</c:v>
                </c:pt>
                <c:pt idx="85">
                  <c:v>0.34927502374265557</c:v>
                </c:pt>
                <c:pt idx="86">
                  <c:v>0.35857879645038748</c:v>
                </c:pt>
                <c:pt idx="87">
                  <c:v>0.3746736027663275</c:v>
                </c:pt>
                <c:pt idx="88">
                  <c:v>0.36124728163489767</c:v>
                </c:pt>
                <c:pt idx="89">
                  <c:v>0.33058466847424361</c:v>
                </c:pt>
                <c:pt idx="90">
                  <c:v>0.33463484118970005</c:v>
                </c:pt>
                <c:pt idx="91">
                  <c:v>0.33469232513749048</c:v>
                </c:pt>
                <c:pt idx="92">
                  <c:v>0.33064730752533922</c:v>
                </c:pt>
                <c:pt idx="93">
                  <c:v>0.33242362350515936</c:v>
                </c:pt>
                <c:pt idx="94">
                  <c:v>0.33224312690576091</c:v>
                </c:pt>
                <c:pt idx="95">
                  <c:v>0.3210642419785914</c:v>
                </c:pt>
                <c:pt idx="96">
                  <c:v>0.33530677941671172</c:v>
                </c:pt>
                <c:pt idx="97">
                  <c:v>0.36533935269582812</c:v>
                </c:pt>
                <c:pt idx="98">
                  <c:v>0.33446072701914425</c:v>
                </c:pt>
                <c:pt idx="99">
                  <c:v>0.31319628969934193</c:v>
                </c:pt>
                <c:pt idx="100">
                  <c:v>0.36070622593920176</c:v>
                </c:pt>
                <c:pt idx="101">
                  <c:v>0.30675118080665587</c:v>
                </c:pt>
                <c:pt idx="102">
                  <c:v>0.34865978201790782</c:v>
                </c:pt>
                <c:pt idx="103">
                  <c:v>0.30838158677292815</c:v>
                </c:pt>
                <c:pt idx="104">
                  <c:v>0.29921066766306337</c:v>
                </c:pt>
                <c:pt idx="105">
                  <c:v>0.30713678005856831</c:v>
                </c:pt>
                <c:pt idx="106">
                  <c:v>0.36024831139694241</c:v>
                </c:pt>
                <c:pt idx="107">
                  <c:v>0.38484641867656488</c:v>
                </c:pt>
                <c:pt idx="108">
                  <c:v>0.34638308248388788</c:v>
                </c:pt>
                <c:pt idx="109">
                  <c:v>0.33918267846517142</c:v>
                </c:pt>
                <c:pt idx="110">
                  <c:v>0.36044370311807067</c:v>
                </c:pt>
                <c:pt idx="111">
                  <c:v>0.37716509940694332</c:v>
                </c:pt>
                <c:pt idx="112">
                  <c:v>0.35312898316370323</c:v>
                </c:pt>
                <c:pt idx="113">
                  <c:v>0.32652154471157968</c:v>
                </c:pt>
                <c:pt idx="114">
                  <c:v>0.37624769941653274</c:v>
                </c:pt>
                <c:pt idx="115">
                  <c:v>0.37370416338673051</c:v>
                </c:pt>
                <c:pt idx="116">
                  <c:v>0.37602910195482947</c:v>
                </c:pt>
                <c:pt idx="117">
                  <c:v>0.39032442410296719</c:v>
                </c:pt>
                <c:pt idx="118">
                  <c:v>0.35661083861112625</c:v>
                </c:pt>
                <c:pt idx="119">
                  <c:v>0.31413117585564387</c:v>
                </c:pt>
                <c:pt idx="120">
                  <c:v>0.32794121212415145</c:v>
                </c:pt>
                <c:pt idx="121">
                  <c:v>0.37628879418400707</c:v>
                </c:pt>
                <c:pt idx="122">
                  <c:v>0.3031976248165717</c:v>
                </c:pt>
                <c:pt idx="123">
                  <c:v>0.32686461524755278</c:v>
                </c:pt>
                <c:pt idx="124">
                  <c:v>0.34585255273013993</c:v>
                </c:pt>
                <c:pt idx="125">
                  <c:v>0.34726770324125888</c:v>
                </c:pt>
                <c:pt idx="126">
                  <c:v>0.32614153415379371</c:v>
                </c:pt>
                <c:pt idx="127">
                  <c:v>0.38004969280809542</c:v>
                </c:pt>
                <c:pt idx="128">
                  <c:v>0.37979635460960331</c:v>
                </c:pt>
                <c:pt idx="129">
                  <c:v>0.39663043968432932</c:v>
                </c:pt>
                <c:pt idx="130">
                  <c:v>0.40962937725484483</c:v>
                </c:pt>
                <c:pt idx="131">
                  <c:v>0.29774302922368617</c:v>
                </c:pt>
                <c:pt idx="132">
                  <c:v>0.29918833234371084</c:v>
                </c:pt>
                <c:pt idx="133">
                  <c:v>0.34217432852121077</c:v>
                </c:pt>
                <c:pt idx="134">
                  <c:v>0.38443791620048284</c:v>
                </c:pt>
                <c:pt idx="135">
                  <c:v>0.38924080757204316</c:v>
                </c:pt>
                <c:pt idx="136">
                  <c:v>0.31677149883222372</c:v>
                </c:pt>
                <c:pt idx="137">
                  <c:v>0.40196035534341085</c:v>
                </c:pt>
                <c:pt idx="138">
                  <c:v>0.40129018350002277</c:v>
                </c:pt>
                <c:pt idx="139">
                  <c:v>0.36009092809364601</c:v>
                </c:pt>
                <c:pt idx="140">
                  <c:v>0.29345078538365194</c:v>
                </c:pt>
                <c:pt idx="141">
                  <c:v>0.32166675246454463</c:v>
                </c:pt>
                <c:pt idx="142">
                  <c:v>0.38883777602575137</c:v>
                </c:pt>
                <c:pt idx="143">
                  <c:v>0.31465361417719007</c:v>
                </c:pt>
                <c:pt idx="144">
                  <c:v>0.34039027863175947</c:v>
                </c:pt>
                <c:pt idx="145">
                  <c:v>0.42313473477834657</c:v>
                </c:pt>
                <c:pt idx="146">
                  <c:v>0.3973662876206206</c:v>
                </c:pt>
                <c:pt idx="147">
                  <c:v>0.33673661209209682</c:v>
                </c:pt>
                <c:pt idx="148">
                  <c:v>0.37112962716820691</c:v>
                </c:pt>
                <c:pt idx="149">
                  <c:v>0.26089975140988408</c:v>
                </c:pt>
                <c:pt idx="150">
                  <c:v>0.3245923276706269</c:v>
                </c:pt>
                <c:pt idx="151">
                  <c:v>0.32173609099897138</c:v>
                </c:pt>
                <c:pt idx="152">
                  <c:v>0.2837465376662896</c:v>
                </c:pt>
                <c:pt idx="153">
                  <c:v>0.33356038449447095</c:v>
                </c:pt>
                <c:pt idx="154">
                  <c:v>0.35083885593975583</c:v>
                </c:pt>
                <c:pt idx="155">
                  <c:v>0.32544842505553834</c:v>
                </c:pt>
                <c:pt idx="156">
                  <c:v>0.34561383699445758</c:v>
                </c:pt>
                <c:pt idx="157">
                  <c:v>0.36711647656646262</c:v>
                </c:pt>
                <c:pt idx="158">
                  <c:v>0.32400679096705209</c:v>
                </c:pt>
                <c:pt idx="159">
                  <c:v>0.34107588843108383</c:v>
                </c:pt>
                <c:pt idx="160">
                  <c:v>0.40405223717260635</c:v>
                </c:pt>
                <c:pt idx="161">
                  <c:v>0.40623174528614359</c:v>
                </c:pt>
                <c:pt idx="162">
                  <c:v>0.39593004480684685</c:v>
                </c:pt>
                <c:pt idx="163">
                  <c:v>0.32639256520345794</c:v>
                </c:pt>
                <c:pt idx="164">
                  <c:v>0.37933822796384242</c:v>
                </c:pt>
                <c:pt idx="165">
                  <c:v>0.41809524680277421</c:v>
                </c:pt>
                <c:pt idx="166">
                  <c:v>0.48280927564618231</c:v>
                </c:pt>
                <c:pt idx="167">
                  <c:v>0.34717298834740556</c:v>
                </c:pt>
                <c:pt idx="168">
                  <c:v>0.37018637864502596</c:v>
                </c:pt>
                <c:pt idx="169">
                  <c:v>0.32895374508642561</c:v>
                </c:pt>
                <c:pt idx="170">
                  <c:v>0.30270519098922632</c:v>
                </c:pt>
                <c:pt idx="171">
                  <c:v>0.38133562527902792</c:v>
                </c:pt>
                <c:pt idx="172">
                  <c:v>0.39977678126557176</c:v>
                </c:pt>
                <c:pt idx="173">
                  <c:v>0.35856907220426665</c:v>
                </c:pt>
                <c:pt idx="174">
                  <c:v>0.38212365455810993</c:v>
                </c:pt>
                <c:pt idx="175">
                  <c:v>0.38240676983293009</c:v>
                </c:pt>
                <c:pt idx="176">
                  <c:v>0.28388970071926173</c:v>
                </c:pt>
                <c:pt idx="177">
                  <c:v>0.31079536619499332</c:v>
                </c:pt>
                <c:pt idx="178">
                  <c:v>0.34865764562630103</c:v>
                </c:pt>
                <c:pt idx="179">
                  <c:v>0.32755951432582575</c:v>
                </c:pt>
                <c:pt idx="180">
                  <c:v>0.30960033241211365</c:v>
                </c:pt>
                <c:pt idx="181">
                  <c:v>0.3997186802434039</c:v>
                </c:pt>
                <c:pt idx="182">
                  <c:v>0.36376910991246286</c:v>
                </c:pt>
                <c:pt idx="183">
                  <c:v>0.30560288038941691</c:v>
                </c:pt>
                <c:pt idx="184">
                  <c:v>0.26527386074606257</c:v>
                </c:pt>
                <c:pt idx="185">
                  <c:v>0.28563703025731429</c:v>
                </c:pt>
                <c:pt idx="186">
                  <c:v>0.33002582688535814</c:v>
                </c:pt>
                <c:pt idx="187">
                  <c:v>0.32510473622231717</c:v>
                </c:pt>
                <c:pt idx="188">
                  <c:v>0.33379810344152211</c:v>
                </c:pt>
                <c:pt idx="189">
                  <c:v>0.41839996384470596</c:v>
                </c:pt>
                <c:pt idx="190">
                  <c:v>0.38575499464395346</c:v>
                </c:pt>
                <c:pt idx="191">
                  <c:v>0.373105607977256</c:v>
                </c:pt>
                <c:pt idx="192">
                  <c:v>0.36749868855965762</c:v>
                </c:pt>
                <c:pt idx="193">
                  <c:v>0.32988201152844343</c:v>
                </c:pt>
                <c:pt idx="194">
                  <c:v>0.38786373387891787</c:v>
                </c:pt>
                <c:pt idx="195">
                  <c:v>0.39608509474260212</c:v>
                </c:pt>
                <c:pt idx="196">
                  <c:v>0.32218731537941586</c:v>
                </c:pt>
                <c:pt idx="197">
                  <c:v>0.28381822902268716</c:v>
                </c:pt>
                <c:pt idx="198">
                  <c:v>0.30813023357039493</c:v>
                </c:pt>
                <c:pt idx="199">
                  <c:v>0.41938356293987045</c:v>
                </c:pt>
                <c:pt idx="200">
                  <c:v>0.44472660165067468</c:v>
                </c:pt>
                <c:pt idx="201">
                  <c:v>0.40381828821036414</c:v>
                </c:pt>
                <c:pt idx="202">
                  <c:v>0.39916679072082273</c:v>
                </c:pt>
                <c:pt idx="203">
                  <c:v>0.42253192495664532</c:v>
                </c:pt>
                <c:pt idx="204">
                  <c:v>0.45484826934757744</c:v>
                </c:pt>
                <c:pt idx="205">
                  <c:v>0.35340188551048435</c:v>
                </c:pt>
                <c:pt idx="206">
                  <c:v>0.27651535140954331</c:v>
                </c:pt>
                <c:pt idx="207">
                  <c:v>0.36112228064188756</c:v>
                </c:pt>
                <c:pt idx="208">
                  <c:v>0.37140797255684455</c:v>
                </c:pt>
                <c:pt idx="209">
                  <c:v>0.36768006070076026</c:v>
                </c:pt>
                <c:pt idx="210">
                  <c:v>0.36265067379411653</c:v>
                </c:pt>
                <c:pt idx="211">
                  <c:v>0.3823355724121934</c:v>
                </c:pt>
                <c:pt idx="212">
                  <c:v>0.38978970011668035</c:v>
                </c:pt>
                <c:pt idx="213">
                  <c:v>0.36910282167650282</c:v>
                </c:pt>
                <c:pt idx="214">
                  <c:v>0.42924881232477907</c:v>
                </c:pt>
                <c:pt idx="215">
                  <c:v>0.39845657180812155</c:v>
                </c:pt>
                <c:pt idx="216">
                  <c:v>0.52272598987299657</c:v>
                </c:pt>
                <c:pt idx="217">
                  <c:v>0.49143127909245565</c:v>
                </c:pt>
                <c:pt idx="218">
                  <c:v>0.42950028698522097</c:v>
                </c:pt>
                <c:pt idx="219">
                  <c:v>0.38344839192998059</c:v>
                </c:pt>
                <c:pt idx="220">
                  <c:v>0.39197190120405878</c:v>
                </c:pt>
                <c:pt idx="221">
                  <c:v>0.38858542988593242</c:v>
                </c:pt>
                <c:pt idx="222">
                  <c:v>0.42082658078260393</c:v>
                </c:pt>
                <c:pt idx="223">
                  <c:v>0.42667563638047734</c:v>
                </c:pt>
                <c:pt idx="224">
                  <c:v>0.35197541238900704</c:v>
                </c:pt>
                <c:pt idx="225">
                  <c:v>0.39949768823763165</c:v>
                </c:pt>
                <c:pt idx="226">
                  <c:v>0.39276095631274593</c:v>
                </c:pt>
                <c:pt idx="227">
                  <c:v>0.42071735405432104</c:v>
                </c:pt>
                <c:pt idx="228">
                  <c:v>0.40535696256524451</c:v>
                </c:pt>
                <c:pt idx="229">
                  <c:v>0.36466255779944812</c:v>
                </c:pt>
                <c:pt idx="230">
                  <c:v>0.44934421351959081</c:v>
                </c:pt>
                <c:pt idx="231">
                  <c:v>0.36798962758429837</c:v>
                </c:pt>
                <c:pt idx="232">
                  <c:v>0.39889433038702227</c:v>
                </c:pt>
                <c:pt idx="233">
                  <c:v>0.37538281660012424</c:v>
                </c:pt>
                <c:pt idx="234">
                  <c:v>0.42178102413579377</c:v>
                </c:pt>
                <c:pt idx="235">
                  <c:v>0.40193393487383705</c:v>
                </c:pt>
                <c:pt idx="236">
                  <c:v>0.43521894390471277</c:v>
                </c:pt>
                <c:pt idx="237">
                  <c:v>0.47242514556453868</c:v>
                </c:pt>
                <c:pt idx="238">
                  <c:v>0.43215101684611013</c:v>
                </c:pt>
                <c:pt idx="239">
                  <c:v>0.58131671186816858</c:v>
                </c:pt>
              </c:numCache>
            </c:numRef>
          </c:val>
        </c:ser>
        <c:ser>
          <c:idx val="114"/>
          <c:order val="114"/>
          <c:tx>
            <c:strRef>
              <c:f>ratio_data_2!$A$116</c:f>
              <c:strCache>
                <c:ptCount val="1"/>
                <c:pt idx="0">
                  <c:v>1140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ratio_data_2!$B$116:$IG$116</c:f>
              <c:numCache>
                <c:formatCode>General</c:formatCode>
                <c:ptCount val="240"/>
                <c:pt idx="0">
                  <c:v>0.27735793311541418</c:v>
                </c:pt>
                <c:pt idx="1">
                  <c:v>0.28685120454659763</c:v>
                </c:pt>
                <c:pt idx="2">
                  <c:v>0.25044789285359309</c:v>
                </c:pt>
                <c:pt idx="3">
                  <c:v>0.27592658669659598</c:v>
                </c:pt>
                <c:pt idx="4">
                  <c:v>0.32877766290110838</c:v>
                </c:pt>
                <c:pt idx="5">
                  <c:v>0.32340584411609885</c:v>
                </c:pt>
                <c:pt idx="6">
                  <c:v>0.33444292111088858</c:v>
                </c:pt>
                <c:pt idx="7">
                  <c:v>0.31820585587838185</c:v>
                </c:pt>
                <c:pt idx="8">
                  <c:v>0.30725979532546488</c:v>
                </c:pt>
                <c:pt idx="9">
                  <c:v>0.28759439955113864</c:v>
                </c:pt>
                <c:pt idx="10">
                  <c:v>0.29157255155600886</c:v>
                </c:pt>
                <c:pt idx="11">
                  <c:v>0.25545856095280389</c:v>
                </c:pt>
                <c:pt idx="12">
                  <c:v>0.31527957905658288</c:v>
                </c:pt>
                <c:pt idx="13">
                  <c:v>0.32389585317675995</c:v>
                </c:pt>
                <c:pt idx="14">
                  <c:v>0.28326245576676168</c:v>
                </c:pt>
                <c:pt idx="15">
                  <c:v>0.29273975918194478</c:v>
                </c:pt>
                <c:pt idx="16">
                  <c:v>0.32023865990962941</c:v>
                </c:pt>
                <c:pt idx="17">
                  <c:v>0.38923616853168697</c:v>
                </c:pt>
                <c:pt idx="18">
                  <c:v>0.3127890160070409</c:v>
                </c:pt>
                <c:pt idx="19">
                  <c:v>0.32399060154770615</c:v>
                </c:pt>
                <c:pt idx="20">
                  <c:v>0.27562581327502561</c:v>
                </c:pt>
                <c:pt idx="21">
                  <c:v>0.30388064710598545</c:v>
                </c:pt>
                <c:pt idx="22">
                  <c:v>0.31464540150693365</c:v>
                </c:pt>
                <c:pt idx="23">
                  <c:v>0.33836245133310439</c:v>
                </c:pt>
                <c:pt idx="24">
                  <c:v>0.33695972614754988</c:v>
                </c:pt>
                <c:pt idx="25">
                  <c:v>0.32963108554003034</c:v>
                </c:pt>
                <c:pt idx="26">
                  <c:v>0.33620621360371328</c:v>
                </c:pt>
                <c:pt idx="27">
                  <c:v>0.32152564247438131</c:v>
                </c:pt>
                <c:pt idx="28">
                  <c:v>0.29313158223369268</c:v>
                </c:pt>
                <c:pt idx="29">
                  <c:v>0.31767620669653335</c:v>
                </c:pt>
                <c:pt idx="30">
                  <c:v>0.38025020256832076</c:v>
                </c:pt>
                <c:pt idx="31">
                  <c:v>0.36412163236744266</c:v>
                </c:pt>
                <c:pt idx="32">
                  <c:v>0.36790013105685054</c:v>
                </c:pt>
                <c:pt idx="33">
                  <c:v>0.31525184464637329</c:v>
                </c:pt>
                <c:pt idx="34">
                  <c:v>0.36835674608222696</c:v>
                </c:pt>
                <c:pt idx="35">
                  <c:v>0.33303544993685902</c:v>
                </c:pt>
                <c:pt idx="36">
                  <c:v>0.28958790223481862</c:v>
                </c:pt>
                <c:pt idx="37">
                  <c:v>0.32899388542450264</c:v>
                </c:pt>
                <c:pt idx="38">
                  <c:v>0.29475786230023282</c:v>
                </c:pt>
                <c:pt idx="39">
                  <c:v>0.24906703127513427</c:v>
                </c:pt>
                <c:pt idx="40">
                  <c:v>0.28629923321701611</c:v>
                </c:pt>
                <c:pt idx="41">
                  <c:v>0.30739148338339362</c:v>
                </c:pt>
                <c:pt idx="42">
                  <c:v>0.29567338494001782</c:v>
                </c:pt>
                <c:pt idx="43">
                  <c:v>0.30096792720556842</c:v>
                </c:pt>
                <c:pt idx="44">
                  <c:v>0.31899246367985734</c:v>
                </c:pt>
                <c:pt idx="45">
                  <c:v>0.31133455712621233</c:v>
                </c:pt>
                <c:pt idx="46">
                  <c:v>0.35386748591429668</c:v>
                </c:pt>
                <c:pt idx="47">
                  <c:v>0.31633637036351936</c:v>
                </c:pt>
                <c:pt idx="48">
                  <c:v>0.35331907139809338</c:v>
                </c:pt>
                <c:pt idx="49">
                  <c:v>0.29811648205808788</c:v>
                </c:pt>
                <c:pt idx="50">
                  <c:v>0.35975067385444875</c:v>
                </c:pt>
                <c:pt idx="51">
                  <c:v>0.34960896623891685</c:v>
                </c:pt>
                <c:pt idx="52">
                  <c:v>0.35351560593985476</c:v>
                </c:pt>
                <c:pt idx="53">
                  <c:v>0.31091290953354644</c:v>
                </c:pt>
                <c:pt idx="54">
                  <c:v>0.32061162669329041</c:v>
                </c:pt>
                <c:pt idx="55">
                  <c:v>0.31160893949215185</c:v>
                </c:pt>
                <c:pt idx="56">
                  <c:v>0.34454748392996504</c:v>
                </c:pt>
                <c:pt idx="57">
                  <c:v>0.33267474707660033</c:v>
                </c:pt>
                <c:pt idx="58">
                  <c:v>0.33750897228501459</c:v>
                </c:pt>
                <c:pt idx="59">
                  <c:v>0.35048809874427794</c:v>
                </c:pt>
                <c:pt idx="60">
                  <c:v>0.34841480752406062</c:v>
                </c:pt>
                <c:pt idx="61">
                  <c:v>0.33380645372609674</c:v>
                </c:pt>
                <c:pt idx="62">
                  <c:v>0.34857323083831376</c:v>
                </c:pt>
                <c:pt idx="63">
                  <c:v>0.36414877489478448</c:v>
                </c:pt>
                <c:pt idx="64">
                  <c:v>0.33425693652603577</c:v>
                </c:pt>
                <c:pt idx="65">
                  <c:v>0.32959402549861838</c:v>
                </c:pt>
                <c:pt idx="66">
                  <c:v>0.38090743653804632</c:v>
                </c:pt>
                <c:pt idx="67">
                  <c:v>0.34173584003409724</c:v>
                </c:pt>
                <c:pt idx="68">
                  <c:v>0.38110352202907632</c:v>
                </c:pt>
                <c:pt idx="69">
                  <c:v>0.36753831256731262</c:v>
                </c:pt>
                <c:pt idx="70">
                  <c:v>0.32912143466616683</c:v>
                </c:pt>
                <c:pt idx="71">
                  <c:v>0.3417115215656969</c:v>
                </c:pt>
                <c:pt idx="72">
                  <c:v>0.34548704708785916</c:v>
                </c:pt>
                <c:pt idx="73">
                  <c:v>0.33753460615630732</c:v>
                </c:pt>
                <c:pt idx="74">
                  <c:v>0.3301285759703147</c:v>
                </c:pt>
                <c:pt idx="75">
                  <c:v>0.29716754463567641</c:v>
                </c:pt>
                <c:pt idx="76">
                  <c:v>0.33504152519723296</c:v>
                </c:pt>
                <c:pt idx="77">
                  <c:v>0.37781540169560029</c:v>
                </c:pt>
                <c:pt idx="78">
                  <c:v>0.41669702328635122</c:v>
                </c:pt>
                <c:pt idx="79">
                  <c:v>0.34600008090860418</c:v>
                </c:pt>
                <c:pt idx="80">
                  <c:v>0.40662768031189139</c:v>
                </c:pt>
                <c:pt idx="81">
                  <c:v>0.36987181088982846</c:v>
                </c:pt>
                <c:pt idx="82">
                  <c:v>0.31839512568378731</c:v>
                </c:pt>
                <c:pt idx="83">
                  <c:v>0.33429285541843584</c:v>
                </c:pt>
                <c:pt idx="84">
                  <c:v>0.33919340045956181</c:v>
                </c:pt>
                <c:pt idx="85">
                  <c:v>0.3328409647955673</c:v>
                </c:pt>
                <c:pt idx="86">
                  <c:v>0.34378026529907901</c:v>
                </c:pt>
                <c:pt idx="87">
                  <c:v>0.33429981148086674</c:v>
                </c:pt>
                <c:pt idx="88">
                  <c:v>0.35839336780956454</c:v>
                </c:pt>
                <c:pt idx="89">
                  <c:v>0.34102923498221782</c:v>
                </c:pt>
                <c:pt idx="90">
                  <c:v>0.34250378005907711</c:v>
                </c:pt>
                <c:pt idx="91">
                  <c:v>0.32805091495491701</c:v>
                </c:pt>
                <c:pt idx="92">
                  <c:v>0.34508910130869891</c:v>
                </c:pt>
                <c:pt idx="93">
                  <c:v>0.34542329429586988</c:v>
                </c:pt>
                <c:pt idx="94">
                  <c:v>0.31317359732118538</c:v>
                </c:pt>
                <c:pt idx="95">
                  <c:v>0.32975380573069601</c:v>
                </c:pt>
                <c:pt idx="96">
                  <c:v>0.34179199261033921</c:v>
                </c:pt>
                <c:pt idx="97">
                  <c:v>0.30101581725621385</c:v>
                </c:pt>
                <c:pt idx="98">
                  <c:v>0.33844260273296928</c:v>
                </c:pt>
                <c:pt idx="99">
                  <c:v>0.31467253113198612</c:v>
                </c:pt>
                <c:pt idx="100">
                  <c:v>0.33109811611457446</c:v>
                </c:pt>
                <c:pt idx="101">
                  <c:v>0.31336633426825461</c:v>
                </c:pt>
                <c:pt idx="102">
                  <c:v>0.34265067320831488</c:v>
                </c:pt>
                <c:pt idx="103">
                  <c:v>0.36393028409850786</c:v>
                </c:pt>
                <c:pt idx="104">
                  <c:v>0.35351524987515842</c:v>
                </c:pt>
                <c:pt idx="105">
                  <c:v>0.31514437050368088</c:v>
                </c:pt>
                <c:pt idx="106">
                  <c:v>0.34997934548125031</c:v>
                </c:pt>
                <c:pt idx="107">
                  <c:v>0.35531190747061137</c:v>
                </c:pt>
                <c:pt idx="108">
                  <c:v>0.37387651257190191</c:v>
                </c:pt>
                <c:pt idx="109">
                  <c:v>0.38055639566981242</c:v>
                </c:pt>
                <c:pt idx="110">
                  <c:v>0.35067669907656296</c:v>
                </c:pt>
                <c:pt idx="111">
                  <c:v>0.38914183222958082</c:v>
                </c:pt>
                <c:pt idx="112">
                  <c:v>0.38391141031269904</c:v>
                </c:pt>
                <c:pt idx="113">
                  <c:v>0.35773362658846525</c:v>
                </c:pt>
                <c:pt idx="114">
                  <c:v>0.40210286005983942</c:v>
                </c:pt>
                <c:pt idx="115">
                  <c:v>0.43746585232594526</c:v>
                </c:pt>
                <c:pt idx="116">
                  <c:v>0.35570750625095682</c:v>
                </c:pt>
                <c:pt idx="117">
                  <c:v>0.36212101816749542</c:v>
                </c:pt>
                <c:pt idx="118">
                  <c:v>0.33244329124490346</c:v>
                </c:pt>
                <c:pt idx="119">
                  <c:v>0.36708108785562188</c:v>
                </c:pt>
                <c:pt idx="120">
                  <c:v>0.40607579521652298</c:v>
                </c:pt>
                <c:pt idx="121">
                  <c:v>0.35957981440428438</c:v>
                </c:pt>
                <c:pt idx="122">
                  <c:v>0.35852071374794525</c:v>
                </c:pt>
                <c:pt idx="123">
                  <c:v>0.32291413469143682</c:v>
                </c:pt>
                <c:pt idx="124">
                  <c:v>0.36203764624403278</c:v>
                </c:pt>
                <c:pt idx="125">
                  <c:v>0.41872199111754277</c:v>
                </c:pt>
                <c:pt idx="126">
                  <c:v>0.34708520179372232</c:v>
                </c:pt>
                <c:pt idx="127">
                  <c:v>0.3309689203901019</c:v>
                </c:pt>
                <c:pt idx="128">
                  <c:v>0.40358547425679708</c:v>
                </c:pt>
                <c:pt idx="129">
                  <c:v>0.43377712404699276</c:v>
                </c:pt>
                <c:pt idx="130">
                  <c:v>0.37101901502095502</c:v>
                </c:pt>
                <c:pt idx="131">
                  <c:v>0.39394646480028789</c:v>
                </c:pt>
                <c:pt idx="132">
                  <c:v>0.30784586521638385</c:v>
                </c:pt>
                <c:pt idx="133">
                  <c:v>0.35871437038031084</c:v>
                </c:pt>
                <c:pt idx="134">
                  <c:v>0.37873163761074596</c:v>
                </c:pt>
                <c:pt idx="135">
                  <c:v>0.37274884705249173</c:v>
                </c:pt>
                <c:pt idx="136">
                  <c:v>0.34937650430473993</c:v>
                </c:pt>
                <c:pt idx="137">
                  <c:v>0.35055134304688268</c:v>
                </c:pt>
                <c:pt idx="138">
                  <c:v>0.36070998233160451</c:v>
                </c:pt>
                <c:pt idx="139">
                  <c:v>0.36959387624920342</c:v>
                </c:pt>
                <c:pt idx="140">
                  <c:v>0.283230533669731</c:v>
                </c:pt>
                <c:pt idx="141">
                  <c:v>0.35763837735452042</c:v>
                </c:pt>
                <c:pt idx="142">
                  <c:v>0.35979833748852713</c:v>
                </c:pt>
                <c:pt idx="143">
                  <c:v>0.33871523187349706</c:v>
                </c:pt>
                <c:pt idx="144">
                  <c:v>0.30806909323035586</c:v>
                </c:pt>
                <c:pt idx="145">
                  <c:v>0.33935102740851231</c:v>
                </c:pt>
                <c:pt idx="146">
                  <c:v>0.37534201549934715</c:v>
                </c:pt>
                <c:pt idx="147">
                  <c:v>0.32127455300931812</c:v>
                </c:pt>
                <c:pt idx="148">
                  <c:v>0.37211852736714723</c:v>
                </c:pt>
                <c:pt idx="149">
                  <c:v>0.31933846732646043</c:v>
                </c:pt>
                <c:pt idx="150">
                  <c:v>0.31455949007307532</c:v>
                </c:pt>
                <c:pt idx="151">
                  <c:v>0.33769044491506539</c:v>
                </c:pt>
                <c:pt idx="152">
                  <c:v>0.38596783217063735</c:v>
                </c:pt>
                <c:pt idx="153">
                  <c:v>0.35157830736875789</c:v>
                </c:pt>
                <c:pt idx="154">
                  <c:v>0.34290353905912835</c:v>
                </c:pt>
                <c:pt idx="155">
                  <c:v>0.31673413632193975</c:v>
                </c:pt>
                <c:pt idx="156">
                  <c:v>0.35326224812864782</c:v>
                </c:pt>
                <c:pt idx="157">
                  <c:v>0.38424929365559285</c:v>
                </c:pt>
                <c:pt idx="158">
                  <c:v>0.33586794840485873</c:v>
                </c:pt>
                <c:pt idx="159">
                  <c:v>0.36155383528163482</c:v>
                </c:pt>
                <c:pt idx="160">
                  <c:v>0.40729605432605054</c:v>
                </c:pt>
                <c:pt idx="161">
                  <c:v>0.41464646110476183</c:v>
                </c:pt>
                <c:pt idx="162">
                  <c:v>0.38537884339276268</c:v>
                </c:pt>
                <c:pt idx="163">
                  <c:v>0.32664479877909858</c:v>
                </c:pt>
                <c:pt idx="164">
                  <c:v>0.3438989239982484</c:v>
                </c:pt>
                <c:pt idx="165">
                  <c:v>0.33105370563934194</c:v>
                </c:pt>
                <c:pt idx="166">
                  <c:v>0.37597097421206493</c:v>
                </c:pt>
                <c:pt idx="167">
                  <c:v>0.39949645654606492</c:v>
                </c:pt>
                <c:pt idx="168">
                  <c:v>0.3773074857706113</c:v>
                </c:pt>
                <c:pt idx="169">
                  <c:v>0.39694643832309084</c:v>
                </c:pt>
                <c:pt idx="170">
                  <c:v>0.40271390368856658</c:v>
                </c:pt>
                <c:pt idx="171">
                  <c:v>0.34264379816057666</c:v>
                </c:pt>
                <c:pt idx="172">
                  <c:v>0.34247001865096482</c:v>
                </c:pt>
                <c:pt idx="173">
                  <c:v>0.3718874360432069</c:v>
                </c:pt>
                <c:pt idx="174">
                  <c:v>0.3868145275006451</c:v>
                </c:pt>
                <c:pt idx="175">
                  <c:v>0.38791854028426492</c:v>
                </c:pt>
                <c:pt idx="176">
                  <c:v>0.28129383348368875</c:v>
                </c:pt>
                <c:pt idx="177">
                  <c:v>0.30578567738726287</c:v>
                </c:pt>
                <c:pt idx="178">
                  <c:v>0.30045625494853517</c:v>
                </c:pt>
                <c:pt idx="179">
                  <c:v>0.35052489247485802</c:v>
                </c:pt>
                <c:pt idx="180">
                  <c:v>0.35589058550748937</c:v>
                </c:pt>
                <c:pt idx="181">
                  <c:v>0.3911973845439019</c:v>
                </c:pt>
                <c:pt idx="182">
                  <c:v>0.31918194538086353</c:v>
                </c:pt>
                <c:pt idx="183">
                  <c:v>0.32286322226711572</c:v>
                </c:pt>
                <c:pt idx="184">
                  <c:v>0.39420704253953143</c:v>
                </c:pt>
                <c:pt idx="185">
                  <c:v>0.4440376313863581</c:v>
                </c:pt>
                <c:pt idx="186">
                  <c:v>0.36504611308028551</c:v>
                </c:pt>
                <c:pt idx="187">
                  <c:v>0.33808121837119148</c:v>
                </c:pt>
                <c:pt idx="188">
                  <c:v>0.29820738064302377</c:v>
                </c:pt>
                <c:pt idx="189">
                  <c:v>0.30549531297565752</c:v>
                </c:pt>
                <c:pt idx="190">
                  <c:v>0.35563561080006406</c:v>
                </c:pt>
                <c:pt idx="191">
                  <c:v>0.33048584444097318</c:v>
                </c:pt>
                <c:pt idx="192">
                  <c:v>0.33030748776555235</c:v>
                </c:pt>
                <c:pt idx="193">
                  <c:v>0.34199085966384646</c:v>
                </c:pt>
                <c:pt idx="194">
                  <c:v>0.37766607159635501</c:v>
                </c:pt>
                <c:pt idx="195">
                  <c:v>0.29981905242555917</c:v>
                </c:pt>
                <c:pt idx="196">
                  <c:v>0.38711280636879691</c:v>
                </c:pt>
                <c:pt idx="197">
                  <c:v>0.34428689958408942</c:v>
                </c:pt>
                <c:pt idx="198">
                  <c:v>0.34795151522775397</c:v>
                </c:pt>
                <c:pt idx="199">
                  <c:v>0.36896090547469146</c:v>
                </c:pt>
                <c:pt idx="200">
                  <c:v>0.38585456832193066</c:v>
                </c:pt>
                <c:pt idx="201">
                  <c:v>0.39667872540142768</c:v>
                </c:pt>
                <c:pt idx="202">
                  <c:v>0.44961292486917648</c:v>
                </c:pt>
                <c:pt idx="203">
                  <c:v>0.39831797777264827</c:v>
                </c:pt>
                <c:pt idx="204">
                  <c:v>0.3311971428129688</c:v>
                </c:pt>
                <c:pt idx="205">
                  <c:v>0.29363916437148235</c:v>
                </c:pt>
                <c:pt idx="206">
                  <c:v>0.35259548940613267</c:v>
                </c:pt>
                <c:pt idx="207">
                  <c:v>0.44967144064542675</c:v>
                </c:pt>
                <c:pt idx="208">
                  <c:v>0.35524031803309425</c:v>
                </c:pt>
                <c:pt idx="209">
                  <c:v>0.3880447582227915</c:v>
                </c:pt>
                <c:pt idx="210">
                  <c:v>0.41154411369870381</c:v>
                </c:pt>
                <c:pt idx="211">
                  <c:v>0.38222049715345235</c:v>
                </c:pt>
                <c:pt idx="212">
                  <c:v>0.33098317014650286</c:v>
                </c:pt>
                <c:pt idx="213">
                  <c:v>0.46890489158301396</c:v>
                </c:pt>
                <c:pt idx="214">
                  <c:v>0.43335456834423369</c:v>
                </c:pt>
                <c:pt idx="215">
                  <c:v>0.43709248225537922</c:v>
                </c:pt>
                <c:pt idx="216">
                  <c:v>0.4595408088880063</c:v>
                </c:pt>
                <c:pt idx="217">
                  <c:v>0.51090737020300092</c:v>
                </c:pt>
                <c:pt idx="218">
                  <c:v>0.47938688691732861</c:v>
                </c:pt>
                <c:pt idx="219">
                  <c:v>0.43845751014839845</c:v>
                </c:pt>
                <c:pt idx="220">
                  <c:v>0.35323597798631678</c:v>
                </c:pt>
                <c:pt idx="221">
                  <c:v>0.4143304988612283</c:v>
                </c:pt>
                <c:pt idx="222">
                  <c:v>0.41357986478061204</c:v>
                </c:pt>
                <c:pt idx="223">
                  <c:v>0.43405452028213948</c:v>
                </c:pt>
                <c:pt idx="224">
                  <c:v>0.41682428884128037</c:v>
                </c:pt>
                <c:pt idx="225">
                  <c:v>0.32810006080955539</c:v>
                </c:pt>
                <c:pt idx="226">
                  <c:v>0.36015500983770432</c:v>
                </c:pt>
                <c:pt idx="227">
                  <c:v>0.39242547875363742</c:v>
                </c:pt>
                <c:pt idx="228">
                  <c:v>0.37793973753031801</c:v>
                </c:pt>
                <c:pt idx="229">
                  <c:v>0.42364944630783485</c:v>
                </c:pt>
                <c:pt idx="230">
                  <c:v>0.30318281537793845</c:v>
                </c:pt>
                <c:pt idx="231">
                  <c:v>0.38616689845320501</c:v>
                </c:pt>
                <c:pt idx="232">
                  <c:v>0.38852225732168644</c:v>
                </c:pt>
                <c:pt idx="233">
                  <c:v>0.48263167973900389</c:v>
                </c:pt>
                <c:pt idx="234">
                  <c:v>0.49041476082756069</c:v>
                </c:pt>
                <c:pt idx="235">
                  <c:v>0.46386419412212387</c:v>
                </c:pt>
                <c:pt idx="236">
                  <c:v>0.43356629501111532</c:v>
                </c:pt>
                <c:pt idx="237">
                  <c:v>0.40658134128468265</c:v>
                </c:pt>
                <c:pt idx="238">
                  <c:v>0.50606924530655806</c:v>
                </c:pt>
                <c:pt idx="239">
                  <c:v>0.67457224685883321</c:v>
                </c:pt>
              </c:numCache>
            </c:numRef>
          </c:val>
        </c:ser>
        <c:ser>
          <c:idx val="115"/>
          <c:order val="115"/>
          <c:tx>
            <c:strRef>
              <c:f>ratio_data_2!$A$117</c:f>
              <c:strCache>
                <c:ptCount val="1"/>
                <c:pt idx="0">
                  <c:v>1150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ratio_data_2!$B$117:$IG$117</c:f>
              <c:numCache>
                <c:formatCode>General</c:formatCode>
                <c:ptCount val="240"/>
                <c:pt idx="0">
                  <c:v>0.29128028298045694</c:v>
                </c:pt>
                <c:pt idx="1">
                  <c:v>0.26135495651635665</c:v>
                </c:pt>
                <c:pt idx="2">
                  <c:v>0.26244305203639584</c:v>
                </c:pt>
                <c:pt idx="3">
                  <c:v>0.32107662361084482</c:v>
                </c:pt>
                <c:pt idx="4">
                  <c:v>0.30039207880180785</c:v>
                </c:pt>
                <c:pt idx="5">
                  <c:v>0.32102252678886589</c:v>
                </c:pt>
                <c:pt idx="6">
                  <c:v>0.30615110060786238</c:v>
                </c:pt>
                <c:pt idx="7">
                  <c:v>0.26720106840060176</c:v>
                </c:pt>
                <c:pt idx="8">
                  <c:v>0.28984406237505111</c:v>
                </c:pt>
                <c:pt idx="9">
                  <c:v>0.28196792583384972</c:v>
                </c:pt>
                <c:pt idx="10">
                  <c:v>0.25627119065837967</c:v>
                </c:pt>
                <c:pt idx="11">
                  <c:v>0.27630020299611996</c:v>
                </c:pt>
                <c:pt idx="12">
                  <c:v>0.24855894021059921</c:v>
                </c:pt>
                <c:pt idx="13">
                  <c:v>0.34228023057775481</c:v>
                </c:pt>
                <c:pt idx="14">
                  <c:v>0.31257343707602131</c:v>
                </c:pt>
                <c:pt idx="15">
                  <c:v>0.27311471397981141</c:v>
                </c:pt>
                <c:pt idx="16">
                  <c:v>0.27242942497147582</c:v>
                </c:pt>
                <c:pt idx="17">
                  <c:v>0.31831077547943176</c:v>
                </c:pt>
                <c:pt idx="18">
                  <c:v>0.37712052320149564</c:v>
                </c:pt>
                <c:pt idx="19">
                  <c:v>0.29913276231263447</c:v>
                </c:pt>
                <c:pt idx="20">
                  <c:v>0.29751695967896102</c:v>
                </c:pt>
                <c:pt idx="21">
                  <c:v>0.31002290286133088</c:v>
                </c:pt>
                <c:pt idx="22">
                  <c:v>0.3279260325545349</c:v>
                </c:pt>
                <c:pt idx="23">
                  <c:v>0.30838120267818031</c:v>
                </c:pt>
                <c:pt idx="24">
                  <c:v>0.289592067651263</c:v>
                </c:pt>
                <c:pt idx="25">
                  <c:v>0.31373231118146</c:v>
                </c:pt>
                <c:pt idx="26">
                  <c:v>0.31370033849991097</c:v>
                </c:pt>
                <c:pt idx="27">
                  <c:v>0.32564148243501845</c:v>
                </c:pt>
                <c:pt idx="28">
                  <c:v>0.36968124628492188</c:v>
                </c:pt>
                <c:pt idx="29">
                  <c:v>0.34087852162442395</c:v>
                </c:pt>
                <c:pt idx="30">
                  <c:v>0.32919189083630335</c:v>
                </c:pt>
                <c:pt idx="31">
                  <c:v>0.3819266874716879</c:v>
                </c:pt>
                <c:pt idx="32">
                  <c:v>0.33432639813894299</c:v>
                </c:pt>
                <c:pt idx="33">
                  <c:v>0.28473531566190424</c:v>
                </c:pt>
                <c:pt idx="34">
                  <c:v>0.34584033414582238</c:v>
                </c:pt>
                <c:pt idx="35">
                  <c:v>0.28627623202074981</c:v>
                </c:pt>
                <c:pt idx="36">
                  <c:v>0.34344652683820631</c:v>
                </c:pt>
                <c:pt idx="37">
                  <c:v>0.31612166504561623</c:v>
                </c:pt>
                <c:pt idx="38">
                  <c:v>0.31130660496473578</c:v>
                </c:pt>
                <c:pt idx="39">
                  <c:v>0.27115869311551932</c:v>
                </c:pt>
                <c:pt idx="40">
                  <c:v>0.29693836206650581</c:v>
                </c:pt>
                <c:pt idx="41">
                  <c:v>0.29605029602739252</c:v>
                </c:pt>
                <c:pt idx="42">
                  <c:v>0.31979322533136967</c:v>
                </c:pt>
                <c:pt idx="43">
                  <c:v>0.34108783897250056</c:v>
                </c:pt>
                <c:pt idx="44">
                  <c:v>0.32468082947698362</c:v>
                </c:pt>
                <c:pt idx="45">
                  <c:v>0.3231007455122869</c:v>
                </c:pt>
                <c:pt idx="46">
                  <c:v>0.35938757848393182</c:v>
                </c:pt>
                <c:pt idx="47">
                  <c:v>0.33033712981461655</c:v>
                </c:pt>
                <c:pt idx="48">
                  <c:v>0.35183985241979654</c:v>
                </c:pt>
                <c:pt idx="49">
                  <c:v>0.33340342016100932</c:v>
                </c:pt>
                <c:pt idx="50">
                  <c:v>0.32260750427455243</c:v>
                </c:pt>
                <c:pt idx="51">
                  <c:v>0.33992168713849469</c:v>
                </c:pt>
                <c:pt idx="52">
                  <c:v>0.31928584035652835</c:v>
                </c:pt>
                <c:pt idx="53">
                  <c:v>0.30911608240552435</c:v>
                </c:pt>
                <c:pt idx="54">
                  <c:v>0.34669024037168639</c:v>
                </c:pt>
                <c:pt idx="55">
                  <c:v>0.33907955472632556</c:v>
                </c:pt>
                <c:pt idx="56">
                  <c:v>0.33192923860448076</c:v>
                </c:pt>
                <c:pt idx="57">
                  <c:v>0.31052371436467729</c:v>
                </c:pt>
                <c:pt idx="58">
                  <c:v>0.3335995185895978</c:v>
                </c:pt>
                <c:pt idx="59">
                  <c:v>0.33591164418876085</c:v>
                </c:pt>
                <c:pt idx="60">
                  <c:v>0.34580648902854466</c:v>
                </c:pt>
                <c:pt idx="61">
                  <c:v>0.35471959393642638</c:v>
                </c:pt>
                <c:pt idx="62">
                  <c:v>0.35455699310013472</c:v>
                </c:pt>
                <c:pt idx="63">
                  <c:v>0.32931915621558638</c:v>
                </c:pt>
                <c:pt idx="64">
                  <c:v>0.34389015725350458</c:v>
                </c:pt>
                <c:pt idx="65">
                  <c:v>0.36177807472564566</c:v>
                </c:pt>
                <c:pt idx="66">
                  <c:v>0.39789446040720589</c:v>
                </c:pt>
                <c:pt idx="67">
                  <c:v>0.36735120765528001</c:v>
                </c:pt>
                <c:pt idx="68">
                  <c:v>0.36422192248347185</c:v>
                </c:pt>
                <c:pt idx="69">
                  <c:v>0.38068231605798974</c:v>
                </c:pt>
                <c:pt idx="70">
                  <c:v>0.35954931158263431</c:v>
                </c:pt>
                <c:pt idx="71">
                  <c:v>0.32430266735983548</c:v>
                </c:pt>
                <c:pt idx="72">
                  <c:v>0.32880018317814186</c:v>
                </c:pt>
                <c:pt idx="73">
                  <c:v>0.31125789086983313</c:v>
                </c:pt>
                <c:pt idx="74">
                  <c:v>0.33474936660786736</c:v>
                </c:pt>
                <c:pt idx="75">
                  <c:v>0.35266219902134088</c:v>
                </c:pt>
                <c:pt idx="76">
                  <c:v>0.33527994863947785</c:v>
                </c:pt>
                <c:pt idx="77">
                  <c:v>0.37133552374473555</c:v>
                </c:pt>
                <c:pt idx="78">
                  <c:v>0.41400388982870634</c:v>
                </c:pt>
                <c:pt idx="79">
                  <c:v>0.36403665269669683</c:v>
                </c:pt>
                <c:pt idx="80">
                  <c:v>0.35463644759503776</c:v>
                </c:pt>
                <c:pt idx="81">
                  <c:v>0.37203999459271558</c:v>
                </c:pt>
                <c:pt idx="82">
                  <c:v>0.36710553682591435</c:v>
                </c:pt>
                <c:pt idx="83">
                  <c:v>0.30437336100098616</c:v>
                </c:pt>
                <c:pt idx="84">
                  <c:v>0.35395482997468863</c:v>
                </c:pt>
                <c:pt idx="85">
                  <c:v>0.31499492171592097</c:v>
                </c:pt>
                <c:pt idx="86">
                  <c:v>0.3022451918182128</c:v>
                </c:pt>
                <c:pt idx="87">
                  <c:v>0.35662046370967893</c:v>
                </c:pt>
                <c:pt idx="88">
                  <c:v>0.33518122071350531</c:v>
                </c:pt>
                <c:pt idx="89">
                  <c:v>0.33981363564278494</c:v>
                </c:pt>
                <c:pt idx="90">
                  <c:v>0.31770541215971332</c:v>
                </c:pt>
                <c:pt idx="91">
                  <c:v>0.36870009948855881</c:v>
                </c:pt>
                <c:pt idx="92">
                  <c:v>0.37736189649841972</c:v>
                </c:pt>
                <c:pt idx="93">
                  <c:v>0.34125391100814439</c:v>
                </c:pt>
                <c:pt idx="94">
                  <c:v>0.32991407352249685</c:v>
                </c:pt>
                <c:pt idx="95">
                  <c:v>0.34014220790873861</c:v>
                </c:pt>
                <c:pt idx="96">
                  <c:v>0.37137626482481251</c:v>
                </c:pt>
                <c:pt idx="97">
                  <c:v>0.30784291335398362</c:v>
                </c:pt>
                <c:pt idx="98">
                  <c:v>0.322205137657399</c:v>
                </c:pt>
                <c:pt idx="99">
                  <c:v>0.30295287889250694</c:v>
                </c:pt>
                <c:pt idx="100">
                  <c:v>0.34292580910921305</c:v>
                </c:pt>
                <c:pt idx="101">
                  <c:v>0.34648802963581637</c:v>
                </c:pt>
                <c:pt idx="102">
                  <c:v>0.33978965326534338</c:v>
                </c:pt>
                <c:pt idx="103">
                  <c:v>0.38096869980506026</c:v>
                </c:pt>
                <c:pt idx="104">
                  <c:v>0.31878826505977692</c:v>
                </c:pt>
                <c:pt idx="105">
                  <c:v>0.32546544477365186</c:v>
                </c:pt>
                <c:pt idx="106">
                  <c:v>0.32451060147936478</c:v>
                </c:pt>
                <c:pt idx="107">
                  <c:v>0.39874730750523618</c:v>
                </c:pt>
                <c:pt idx="108">
                  <c:v>0.41238179510990436</c:v>
                </c:pt>
                <c:pt idx="109">
                  <c:v>0.36841565552737082</c:v>
                </c:pt>
                <c:pt idx="110">
                  <c:v>0.38945068482520573</c:v>
                </c:pt>
                <c:pt idx="111">
                  <c:v>0.36324074881121859</c:v>
                </c:pt>
                <c:pt idx="112">
                  <c:v>0.35750513461285532</c:v>
                </c:pt>
                <c:pt idx="113">
                  <c:v>0.37466986437805755</c:v>
                </c:pt>
                <c:pt idx="114">
                  <c:v>0.34921778589682601</c:v>
                </c:pt>
                <c:pt idx="115">
                  <c:v>0.4300820032361819</c:v>
                </c:pt>
                <c:pt idx="116">
                  <c:v>0.41322240738366978</c:v>
                </c:pt>
                <c:pt idx="117">
                  <c:v>0.35846446105642404</c:v>
                </c:pt>
                <c:pt idx="118">
                  <c:v>0.33355258735752596</c:v>
                </c:pt>
                <c:pt idx="119">
                  <c:v>0.34527746559083988</c:v>
                </c:pt>
                <c:pt idx="120">
                  <c:v>0.38837588788635163</c:v>
                </c:pt>
                <c:pt idx="121">
                  <c:v>0.37498720541397373</c:v>
                </c:pt>
                <c:pt idx="122">
                  <c:v>0.3408401494400744</c:v>
                </c:pt>
                <c:pt idx="123">
                  <c:v>0.30658112147926087</c:v>
                </c:pt>
                <c:pt idx="124">
                  <c:v>0.33881710486208427</c:v>
                </c:pt>
                <c:pt idx="125">
                  <c:v>0.40090534651889276</c:v>
                </c:pt>
                <c:pt idx="126">
                  <c:v>0.32814925416547486</c:v>
                </c:pt>
                <c:pt idx="127">
                  <c:v>0.38685874139250342</c:v>
                </c:pt>
                <c:pt idx="128">
                  <c:v>0.37402525836525324</c:v>
                </c:pt>
                <c:pt idx="129">
                  <c:v>0.38372551967823182</c:v>
                </c:pt>
                <c:pt idx="130">
                  <c:v>0.34078087167070292</c:v>
                </c:pt>
                <c:pt idx="131">
                  <c:v>0.38089118849378578</c:v>
                </c:pt>
                <c:pt idx="132">
                  <c:v>0.34288891377738068</c:v>
                </c:pt>
                <c:pt idx="133">
                  <c:v>0.32731754527614915</c:v>
                </c:pt>
                <c:pt idx="134">
                  <c:v>0.37919488230319082</c:v>
                </c:pt>
                <c:pt idx="135">
                  <c:v>0.32306978806316733</c:v>
                </c:pt>
                <c:pt idx="136">
                  <c:v>0.34131217605874992</c:v>
                </c:pt>
                <c:pt idx="137">
                  <c:v>0.35734364979454242</c:v>
                </c:pt>
                <c:pt idx="138">
                  <c:v>0.34226291799946496</c:v>
                </c:pt>
                <c:pt idx="139">
                  <c:v>0.32859965976388178</c:v>
                </c:pt>
                <c:pt idx="140">
                  <c:v>0.34058175318913281</c:v>
                </c:pt>
                <c:pt idx="141">
                  <c:v>0.35152636750737065</c:v>
                </c:pt>
                <c:pt idx="142">
                  <c:v>0.35476163694710022</c:v>
                </c:pt>
                <c:pt idx="143">
                  <c:v>0.32807088708604992</c:v>
                </c:pt>
                <c:pt idx="144">
                  <c:v>0.37129315459326823</c:v>
                </c:pt>
                <c:pt idx="145">
                  <c:v>0.33248730288688844</c:v>
                </c:pt>
                <c:pt idx="146">
                  <c:v>0.35588415179903415</c:v>
                </c:pt>
                <c:pt idx="147">
                  <c:v>0.37621292822154861</c:v>
                </c:pt>
                <c:pt idx="148">
                  <c:v>0.36927803258569286</c:v>
                </c:pt>
                <c:pt idx="149">
                  <c:v>0.38991916766706791</c:v>
                </c:pt>
                <c:pt idx="150">
                  <c:v>0.32290575476766126</c:v>
                </c:pt>
                <c:pt idx="151">
                  <c:v>0.34660763524797134</c:v>
                </c:pt>
                <c:pt idx="152">
                  <c:v>0.34058124401816953</c:v>
                </c:pt>
                <c:pt idx="153">
                  <c:v>0.32509750783563551</c:v>
                </c:pt>
                <c:pt idx="154">
                  <c:v>0.35548625499284575</c:v>
                </c:pt>
                <c:pt idx="155">
                  <c:v>0.30236652555125387</c:v>
                </c:pt>
                <c:pt idx="156">
                  <c:v>0.32553708166052986</c:v>
                </c:pt>
                <c:pt idx="157">
                  <c:v>0.33654644332398953</c:v>
                </c:pt>
                <c:pt idx="158">
                  <c:v>0.3293384132593446</c:v>
                </c:pt>
                <c:pt idx="159">
                  <c:v>0.36240164497334582</c:v>
                </c:pt>
                <c:pt idx="160">
                  <c:v>0.41296007506778465</c:v>
                </c:pt>
                <c:pt idx="161">
                  <c:v>0.38373187799513331</c:v>
                </c:pt>
                <c:pt idx="162">
                  <c:v>0.35088667711818522</c:v>
                </c:pt>
                <c:pt idx="163">
                  <c:v>0.32366259606963754</c:v>
                </c:pt>
                <c:pt idx="164">
                  <c:v>0.32487999249953198</c:v>
                </c:pt>
                <c:pt idx="165">
                  <c:v>0.31965374345624897</c:v>
                </c:pt>
                <c:pt idx="166">
                  <c:v>0.33967825565422727</c:v>
                </c:pt>
                <c:pt idx="167">
                  <c:v>0.3020914799217928</c:v>
                </c:pt>
                <c:pt idx="168">
                  <c:v>0.31245064835432201</c:v>
                </c:pt>
                <c:pt idx="169">
                  <c:v>0.32030998176010295</c:v>
                </c:pt>
                <c:pt idx="170">
                  <c:v>0.30602253869013157</c:v>
                </c:pt>
                <c:pt idx="171">
                  <c:v>0.37554627229381604</c:v>
                </c:pt>
                <c:pt idx="172">
                  <c:v>0.37746710612280393</c:v>
                </c:pt>
                <c:pt idx="173">
                  <c:v>0.42632490791523547</c:v>
                </c:pt>
                <c:pt idx="174">
                  <c:v>0.45435897964761146</c:v>
                </c:pt>
                <c:pt idx="175">
                  <c:v>0.4359791894611143</c:v>
                </c:pt>
                <c:pt idx="176">
                  <c:v>0.29401909755444239</c:v>
                </c:pt>
                <c:pt idx="177">
                  <c:v>0.36438968901228258</c:v>
                </c:pt>
                <c:pt idx="178">
                  <c:v>0.34508070677666197</c:v>
                </c:pt>
                <c:pt idx="179">
                  <c:v>0.38577086497606461</c:v>
                </c:pt>
                <c:pt idx="180">
                  <c:v>0.38262216739677446</c:v>
                </c:pt>
                <c:pt idx="181">
                  <c:v>0.34739419829127782</c:v>
                </c:pt>
                <c:pt idx="182">
                  <c:v>0.31968293940355391</c:v>
                </c:pt>
                <c:pt idx="183">
                  <c:v>0.31792679075708452</c:v>
                </c:pt>
                <c:pt idx="184">
                  <c:v>0.3333703642177846</c:v>
                </c:pt>
                <c:pt idx="185">
                  <c:v>0.36715810011082772</c:v>
                </c:pt>
                <c:pt idx="186">
                  <c:v>0.41171708590354522</c:v>
                </c:pt>
                <c:pt idx="187">
                  <c:v>0.36159088536309858</c:v>
                </c:pt>
                <c:pt idx="188">
                  <c:v>0.30016483826504786</c:v>
                </c:pt>
                <c:pt idx="189">
                  <c:v>0.33159601070016281</c:v>
                </c:pt>
                <c:pt idx="190">
                  <c:v>0.26892410281059032</c:v>
                </c:pt>
                <c:pt idx="191">
                  <c:v>0.36884658833454237</c:v>
                </c:pt>
                <c:pt idx="192">
                  <c:v>0.33025965611761782</c:v>
                </c:pt>
                <c:pt idx="193">
                  <c:v>0.34049462343713444</c:v>
                </c:pt>
                <c:pt idx="194">
                  <c:v>0.35783827411679642</c:v>
                </c:pt>
                <c:pt idx="195">
                  <c:v>0.38856537736540958</c:v>
                </c:pt>
                <c:pt idx="196">
                  <c:v>0.37935175929215303</c:v>
                </c:pt>
                <c:pt idx="197">
                  <c:v>0.38419400838408935</c:v>
                </c:pt>
                <c:pt idx="198">
                  <c:v>0.32512368628125693</c:v>
                </c:pt>
                <c:pt idx="199">
                  <c:v>0.32930153096495596</c:v>
                </c:pt>
                <c:pt idx="200">
                  <c:v>0.43887173989007</c:v>
                </c:pt>
                <c:pt idx="201">
                  <c:v>0.39945645510210454</c:v>
                </c:pt>
                <c:pt idx="202">
                  <c:v>0.42732469865798534</c:v>
                </c:pt>
                <c:pt idx="203">
                  <c:v>0.38932673273959362</c:v>
                </c:pt>
                <c:pt idx="204">
                  <c:v>0.37376265935509645</c:v>
                </c:pt>
                <c:pt idx="205">
                  <c:v>0.30701515267926782</c:v>
                </c:pt>
                <c:pt idx="206">
                  <c:v>0.37595266931846499</c:v>
                </c:pt>
                <c:pt idx="207">
                  <c:v>0.36690528437830888</c:v>
                </c:pt>
                <c:pt idx="208">
                  <c:v>0.25830008239851182</c:v>
                </c:pt>
                <c:pt idx="209">
                  <c:v>0.40598267858321185</c:v>
                </c:pt>
                <c:pt idx="210">
                  <c:v>0.38289928868297546</c:v>
                </c:pt>
                <c:pt idx="211">
                  <c:v>0.42962553191489461</c:v>
                </c:pt>
                <c:pt idx="212">
                  <c:v>0.33769283963836538</c:v>
                </c:pt>
                <c:pt idx="213">
                  <c:v>0.3919019484152268</c:v>
                </c:pt>
                <c:pt idx="214">
                  <c:v>0.44087533025324938</c:v>
                </c:pt>
                <c:pt idx="215">
                  <c:v>0.48741174356778932</c:v>
                </c:pt>
                <c:pt idx="216">
                  <c:v>0.53655551246810074</c:v>
                </c:pt>
                <c:pt idx="217">
                  <c:v>0.48009941568521081</c:v>
                </c:pt>
                <c:pt idx="218">
                  <c:v>0.46448069967988292</c:v>
                </c:pt>
                <c:pt idx="219">
                  <c:v>0.40043038818538834</c:v>
                </c:pt>
                <c:pt idx="220">
                  <c:v>0.38430665948179082</c:v>
                </c:pt>
                <c:pt idx="221">
                  <c:v>0.36953646421289577</c:v>
                </c:pt>
                <c:pt idx="222">
                  <c:v>0.41075102365812322</c:v>
                </c:pt>
                <c:pt idx="223">
                  <c:v>0.38305051027058235</c:v>
                </c:pt>
                <c:pt idx="224">
                  <c:v>0.33313662612918588</c:v>
                </c:pt>
                <c:pt idx="225">
                  <c:v>0.35090053530449783</c:v>
                </c:pt>
                <c:pt idx="226">
                  <c:v>0.39765910719491304</c:v>
                </c:pt>
                <c:pt idx="227">
                  <c:v>0.41139191329118568</c:v>
                </c:pt>
                <c:pt idx="228">
                  <c:v>0.39498618836337962</c:v>
                </c:pt>
                <c:pt idx="229">
                  <c:v>0.33620723396135982</c:v>
                </c:pt>
                <c:pt idx="230">
                  <c:v>0.33956203446181432</c:v>
                </c:pt>
                <c:pt idx="231">
                  <c:v>0.42737787450541503</c:v>
                </c:pt>
                <c:pt idx="232">
                  <c:v>0.41425925444766543</c:v>
                </c:pt>
                <c:pt idx="233">
                  <c:v>0.4010829709218055</c:v>
                </c:pt>
                <c:pt idx="234">
                  <c:v>0.45481457615104637</c:v>
                </c:pt>
                <c:pt idx="235">
                  <c:v>0.46316889068607631</c:v>
                </c:pt>
                <c:pt idx="236">
                  <c:v>0.4196954049792348</c:v>
                </c:pt>
                <c:pt idx="237">
                  <c:v>0.41639821235937802</c:v>
                </c:pt>
                <c:pt idx="238">
                  <c:v>0.58420204386551688</c:v>
                </c:pt>
                <c:pt idx="239">
                  <c:v>0.56213903090157336</c:v>
                </c:pt>
              </c:numCache>
            </c:numRef>
          </c:val>
        </c:ser>
        <c:ser>
          <c:idx val="116"/>
          <c:order val="116"/>
          <c:tx>
            <c:strRef>
              <c:f>ratio_data_2!$A$118</c:f>
              <c:strCache>
                <c:ptCount val="1"/>
                <c:pt idx="0">
                  <c:v>1160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ratio_data_2!$B$118:$IG$118</c:f>
              <c:numCache>
                <c:formatCode>General</c:formatCode>
                <c:ptCount val="240"/>
                <c:pt idx="0">
                  <c:v>0.32772067447755826</c:v>
                </c:pt>
                <c:pt idx="1">
                  <c:v>0.27759543084060034</c:v>
                </c:pt>
                <c:pt idx="2">
                  <c:v>0.32501482455461977</c:v>
                </c:pt>
                <c:pt idx="3">
                  <c:v>0.32185429208543204</c:v>
                </c:pt>
                <c:pt idx="4">
                  <c:v>0.28299341500856462</c:v>
                </c:pt>
                <c:pt idx="5">
                  <c:v>0.31000658652040963</c:v>
                </c:pt>
                <c:pt idx="6">
                  <c:v>0.30052394755673068</c:v>
                </c:pt>
                <c:pt idx="7">
                  <c:v>0.28906726964386736</c:v>
                </c:pt>
                <c:pt idx="8">
                  <c:v>0.26973621191467473</c:v>
                </c:pt>
                <c:pt idx="9">
                  <c:v>0.33158610626800805</c:v>
                </c:pt>
                <c:pt idx="10">
                  <c:v>0.30866312513752242</c:v>
                </c:pt>
                <c:pt idx="11">
                  <c:v>0.2818151234900948</c:v>
                </c:pt>
                <c:pt idx="12">
                  <c:v>0.28291806240355338</c:v>
                </c:pt>
                <c:pt idx="13">
                  <c:v>0.28199173105769382</c:v>
                </c:pt>
                <c:pt idx="14">
                  <c:v>0.27483736000204151</c:v>
                </c:pt>
                <c:pt idx="15">
                  <c:v>0.41508965095385636</c:v>
                </c:pt>
                <c:pt idx="16">
                  <c:v>0.35018512225223131</c:v>
                </c:pt>
                <c:pt idx="17">
                  <c:v>0.31604524779963422</c:v>
                </c:pt>
                <c:pt idx="18">
                  <c:v>0.33931240380514543</c:v>
                </c:pt>
                <c:pt idx="19">
                  <c:v>0.32927728613569385</c:v>
                </c:pt>
                <c:pt idx="20">
                  <c:v>0.34401090635577353</c:v>
                </c:pt>
                <c:pt idx="21">
                  <c:v>0.3201934583785459</c:v>
                </c:pt>
                <c:pt idx="22">
                  <c:v>0.315509085448266</c:v>
                </c:pt>
                <c:pt idx="23">
                  <c:v>0.27858061763026365</c:v>
                </c:pt>
                <c:pt idx="24">
                  <c:v>0.28862384759104431</c:v>
                </c:pt>
                <c:pt idx="25">
                  <c:v>0.29726822090625132</c:v>
                </c:pt>
                <c:pt idx="26">
                  <c:v>0.32419445016625981</c:v>
                </c:pt>
                <c:pt idx="27">
                  <c:v>0.36382075471698161</c:v>
                </c:pt>
                <c:pt idx="28">
                  <c:v>0.33561048324355891</c:v>
                </c:pt>
                <c:pt idx="29">
                  <c:v>0.3220807200651129</c:v>
                </c:pt>
                <c:pt idx="30">
                  <c:v>0.32695364199798355</c:v>
                </c:pt>
                <c:pt idx="31">
                  <c:v>0.30820654563728928</c:v>
                </c:pt>
                <c:pt idx="32">
                  <c:v>0.30056998494144677</c:v>
                </c:pt>
                <c:pt idx="33">
                  <c:v>0.28046780536479515</c:v>
                </c:pt>
                <c:pt idx="34">
                  <c:v>0.32847173921790773</c:v>
                </c:pt>
                <c:pt idx="35">
                  <c:v>0.32885746185336912</c:v>
                </c:pt>
                <c:pt idx="36">
                  <c:v>0.36768944429672962</c:v>
                </c:pt>
                <c:pt idx="37">
                  <c:v>0.38011546435976373</c:v>
                </c:pt>
                <c:pt idx="38">
                  <c:v>0.30392717845715533</c:v>
                </c:pt>
                <c:pt idx="39">
                  <c:v>0.25782629242195332</c:v>
                </c:pt>
                <c:pt idx="40">
                  <c:v>0.30228716047202858</c:v>
                </c:pt>
                <c:pt idx="41">
                  <c:v>0.28913744411794978</c:v>
                </c:pt>
                <c:pt idx="42">
                  <c:v>0.29362955717795614</c:v>
                </c:pt>
                <c:pt idx="43">
                  <c:v>0.36568539325842775</c:v>
                </c:pt>
                <c:pt idx="44">
                  <c:v>0.31333389816148438</c:v>
                </c:pt>
                <c:pt idx="45">
                  <c:v>0.31001497894469243</c:v>
                </c:pt>
                <c:pt idx="46">
                  <c:v>0.33364128177851632</c:v>
                </c:pt>
                <c:pt idx="47">
                  <c:v>0.30096339334925737</c:v>
                </c:pt>
                <c:pt idx="48">
                  <c:v>0.30944520781218832</c:v>
                </c:pt>
                <c:pt idx="49">
                  <c:v>0.29757952327275816</c:v>
                </c:pt>
                <c:pt idx="50">
                  <c:v>0.2952133957570694</c:v>
                </c:pt>
                <c:pt idx="51">
                  <c:v>0.35864097143166968</c:v>
                </c:pt>
                <c:pt idx="52">
                  <c:v>0.32028612524041339</c:v>
                </c:pt>
                <c:pt idx="53">
                  <c:v>0.30841041047799139</c:v>
                </c:pt>
                <c:pt idx="54">
                  <c:v>0.29335281591730894</c:v>
                </c:pt>
                <c:pt idx="55">
                  <c:v>0.35015838016617817</c:v>
                </c:pt>
                <c:pt idx="56">
                  <c:v>0.3354107258854761</c:v>
                </c:pt>
                <c:pt idx="57">
                  <c:v>0.32389938820094127</c:v>
                </c:pt>
                <c:pt idx="58">
                  <c:v>0.33776972989286363</c:v>
                </c:pt>
                <c:pt idx="59">
                  <c:v>0.33220949637894093</c:v>
                </c:pt>
                <c:pt idx="60">
                  <c:v>0.42011133953469437</c:v>
                </c:pt>
                <c:pt idx="61">
                  <c:v>0.3400191252756975</c:v>
                </c:pt>
                <c:pt idx="62">
                  <c:v>0.35212270002067475</c:v>
                </c:pt>
                <c:pt idx="63">
                  <c:v>0.33489082567316564</c:v>
                </c:pt>
                <c:pt idx="64">
                  <c:v>0.34201680672268986</c:v>
                </c:pt>
                <c:pt idx="65">
                  <c:v>0.36596081243540857</c:v>
                </c:pt>
                <c:pt idx="66">
                  <c:v>0.38295331444523145</c:v>
                </c:pt>
                <c:pt idx="67">
                  <c:v>0.37800783435926233</c:v>
                </c:pt>
                <c:pt idx="68">
                  <c:v>0.37834186736170355</c:v>
                </c:pt>
                <c:pt idx="69">
                  <c:v>0.3858606375092673</c:v>
                </c:pt>
                <c:pt idx="70">
                  <c:v>0.34065820931934704</c:v>
                </c:pt>
                <c:pt idx="71">
                  <c:v>0.34942872402815067</c:v>
                </c:pt>
                <c:pt idx="72">
                  <c:v>0.36880234206848767</c:v>
                </c:pt>
                <c:pt idx="73">
                  <c:v>0.33567069035670777</c:v>
                </c:pt>
                <c:pt idx="74">
                  <c:v>0.38247876006335402</c:v>
                </c:pt>
                <c:pt idx="75">
                  <c:v>0.367684682942716</c:v>
                </c:pt>
                <c:pt idx="76">
                  <c:v>0.33767235047348632</c:v>
                </c:pt>
                <c:pt idx="77">
                  <c:v>0.34643592326021327</c:v>
                </c:pt>
                <c:pt idx="78">
                  <c:v>0.34690385307886262</c:v>
                </c:pt>
                <c:pt idx="79">
                  <c:v>0.42030786100737677</c:v>
                </c:pt>
                <c:pt idx="80">
                  <c:v>0.36905139257130726</c:v>
                </c:pt>
                <c:pt idx="81">
                  <c:v>0.33155658516858072</c:v>
                </c:pt>
                <c:pt idx="82">
                  <c:v>0.3711779618049702</c:v>
                </c:pt>
                <c:pt idx="83">
                  <c:v>0.32121057212727538</c:v>
                </c:pt>
                <c:pt idx="84">
                  <c:v>0.32464561018563981</c:v>
                </c:pt>
                <c:pt idx="85">
                  <c:v>0.3521097142165539</c:v>
                </c:pt>
                <c:pt idx="86">
                  <c:v>0.30655170370955548</c:v>
                </c:pt>
                <c:pt idx="87">
                  <c:v>0.34892105069169721</c:v>
                </c:pt>
                <c:pt idx="88">
                  <c:v>0.31671412659208681</c:v>
                </c:pt>
                <c:pt idx="89">
                  <c:v>0.33162283848070734</c:v>
                </c:pt>
                <c:pt idx="90">
                  <c:v>0.37027164017518827</c:v>
                </c:pt>
                <c:pt idx="91">
                  <c:v>0.39015095565862218</c:v>
                </c:pt>
                <c:pt idx="92">
                  <c:v>0.33530695451822107</c:v>
                </c:pt>
                <c:pt idx="93">
                  <c:v>0.33030165604333722</c:v>
                </c:pt>
                <c:pt idx="94">
                  <c:v>0.34203098354749667</c:v>
                </c:pt>
                <c:pt idx="95">
                  <c:v>0.37061556442500282</c:v>
                </c:pt>
                <c:pt idx="96">
                  <c:v>0.39354748431103781</c:v>
                </c:pt>
                <c:pt idx="97">
                  <c:v>0.29258306303564241</c:v>
                </c:pt>
                <c:pt idx="98">
                  <c:v>0.32454043505164537</c:v>
                </c:pt>
                <c:pt idx="99">
                  <c:v>0.3454981947411202</c:v>
                </c:pt>
                <c:pt idx="100">
                  <c:v>0.37164150493494164</c:v>
                </c:pt>
                <c:pt idx="101">
                  <c:v>0.40671058782706004</c:v>
                </c:pt>
                <c:pt idx="102">
                  <c:v>0.3604887599709945</c:v>
                </c:pt>
                <c:pt idx="103">
                  <c:v>0.39011826906953223</c:v>
                </c:pt>
                <c:pt idx="104">
                  <c:v>0.29135049672706936</c:v>
                </c:pt>
                <c:pt idx="105">
                  <c:v>0.35085690007447262</c:v>
                </c:pt>
                <c:pt idx="106">
                  <c:v>0.35445330156118499</c:v>
                </c:pt>
                <c:pt idx="107">
                  <c:v>0.34605704073274257</c:v>
                </c:pt>
                <c:pt idx="108">
                  <c:v>0.39540698378850053</c:v>
                </c:pt>
                <c:pt idx="109">
                  <c:v>0.36433945172824839</c:v>
                </c:pt>
                <c:pt idx="110">
                  <c:v>0.33565831634139237</c:v>
                </c:pt>
                <c:pt idx="111">
                  <c:v>0.31572925675577734</c:v>
                </c:pt>
                <c:pt idx="112">
                  <c:v>0.39611479782782483</c:v>
                </c:pt>
                <c:pt idx="113">
                  <c:v>0.36246498172959912</c:v>
                </c:pt>
                <c:pt idx="114">
                  <c:v>0.35707042583746196</c:v>
                </c:pt>
                <c:pt idx="115">
                  <c:v>0.38309852359355456</c:v>
                </c:pt>
                <c:pt idx="116">
                  <c:v>0.3834736323311978</c:v>
                </c:pt>
                <c:pt idx="117">
                  <c:v>0.33613325096804331</c:v>
                </c:pt>
                <c:pt idx="118">
                  <c:v>0.34525158216425683</c:v>
                </c:pt>
                <c:pt idx="119">
                  <c:v>0.33059487882278138</c:v>
                </c:pt>
                <c:pt idx="120">
                  <c:v>0.40587892579885509</c:v>
                </c:pt>
                <c:pt idx="121">
                  <c:v>0.36143112301853075</c:v>
                </c:pt>
                <c:pt idx="122">
                  <c:v>0.33691552658876994</c:v>
                </c:pt>
                <c:pt idx="123">
                  <c:v>0.33584307885477438</c:v>
                </c:pt>
                <c:pt idx="124">
                  <c:v>0.33291457905341953</c:v>
                </c:pt>
                <c:pt idx="125">
                  <c:v>0.3740275275495214</c:v>
                </c:pt>
                <c:pt idx="126">
                  <c:v>0.33453514170319315</c:v>
                </c:pt>
                <c:pt idx="127">
                  <c:v>0.37753711365295739</c:v>
                </c:pt>
                <c:pt idx="128">
                  <c:v>0.38103464677790688</c:v>
                </c:pt>
                <c:pt idx="129">
                  <c:v>0.38383142414275512</c:v>
                </c:pt>
                <c:pt idx="130">
                  <c:v>0.34595629090011132</c:v>
                </c:pt>
                <c:pt idx="131">
                  <c:v>0.37847948729299263</c:v>
                </c:pt>
                <c:pt idx="132">
                  <c:v>0.31496022101742888</c:v>
                </c:pt>
                <c:pt idx="133">
                  <c:v>0.32177294864547601</c:v>
                </c:pt>
                <c:pt idx="134">
                  <c:v>0.40873154385842425</c:v>
                </c:pt>
                <c:pt idx="135">
                  <c:v>0.35451092789828215</c:v>
                </c:pt>
                <c:pt idx="136">
                  <c:v>0.35906366328508815</c:v>
                </c:pt>
                <c:pt idx="137">
                  <c:v>0.42676842218942418</c:v>
                </c:pt>
                <c:pt idx="138">
                  <c:v>0.34107265303096812</c:v>
                </c:pt>
                <c:pt idx="139">
                  <c:v>0.32602207865521005</c:v>
                </c:pt>
                <c:pt idx="140">
                  <c:v>0.31023359643848575</c:v>
                </c:pt>
                <c:pt idx="141">
                  <c:v>0.34778834908077882</c:v>
                </c:pt>
                <c:pt idx="142">
                  <c:v>0.34103129045333813</c:v>
                </c:pt>
                <c:pt idx="143">
                  <c:v>0.32510115913650151</c:v>
                </c:pt>
                <c:pt idx="144">
                  <c:v>0.34927501814103823</c:v>
                </c:pt>
                <c:pt idx="145">
                  <c:v>0.30448920707382088</c:v>
                </c:pt>
                <c:pt idx="146">
                  <c:v>0.33974113202266842</c:v>
                </c:pt>
                <c:pt idx="147">
                  <c:v>0.37800371245359426</c:v>
                </c:pt>
                <c:pt idx="148">
                  <c:v>0.37768507954617481</c:v>
                </c:pt>
                <c:pt idx="149">
                  <c:v>0.36030488680419354</c:v>
                </c:pt>
                <c:pt idx="150">
                  <c:v>0.32992007354255648</c:v>
                </c:pt>
                <c:pt idx="151">
                  <c:v>0.4146365497579555</c:v>
                </c:pt>
                <c:pt idx="152">
                  <c:v>0.34615007980885137</c:v>
                </c:pt>
                <c:pt idx="153">
                  <c:v>0.31560203235369838</c:v>
                </c:pt>
                <c:pt idx="154">
                  <c:v>0.36313393087254092</c:v>
                </c:pt>
                <c:pt idx="155">
                  <c:v>0.3630336538932839</c:v>
                </c:pt>
                <c:pt idx="156">
                  <c:v>0.36500948466645639</c:v>
                </c:pt>
                <c:pt idx="157">
                  <c:v>0.3838823651667892</c:v>
                </c:pt>
                <c:pt idx="158">
                  <c:v>0.40601219583471415</c:v>
                </c:pt>
                <c:pt idx="159">
                  <c:v>0.41548869503293673</c:v>
                </c:pt>
                <c:pt idx="160">
                  <c:v>0.4086668087084534</c:v>
                </c:pt>
                <c:pt idx="161">
                  <c:v>0.38784285647642031</c:v>
                </c:pt>
                <c:pt idx="162">
                  <c:v>0.34617089099673481</c:v>
                </c:pt>
                <c:pt idx="163">
                  <c:v>0.33451025938830892</c:v>
                </c:pt>
                <c:pt idx="164">
                  <c:v>0.34702214640745882</c:v>
                </c:pt>
                <c:pt idx="165">
                  <c:v>0.33561540948071023</c:v>
                </c:pt>
                <c:pt idx="166">
                  <c:v>0.31066460143992275</c:v>
                </c:pt>
                <c:pt idx="167">
                  <c:v>0.31850918962218017</c:v>
                </c:pt>
                <c:pt idx="168">
                  <c:v>0.30089785156945947</c:v>
                </c:pt>
                <c:pt idx="169">
                  <c:v>0.29717531441269718</c:v>
                </c:pt>
                <c:pt idx="170">
                  <c:v>0.29808118744631135</c:v>
                </c:pt>
                <c:pt idx="171">
                  <c:v>0.37840215688662487</c:v>
                </c:pt>
                <c:pt idx="172">
                  <c:v>0.32290496114764056</c:v>
                </c:pt>
                <c:pt idx="173">
                  <c:v>0.4088245167211258</c:v>
                </c:pt>
                <c:pt idx="174">
                  <c:v>0.36049006187811738</c:v>
                </c:pt>
                <c:pt idx="175">
                  <c:v>0.43648773600851082</c:v>
                </c:pt>
                <c:pt idx="176">
                  <c:v>0.39447733544588393</c:v>
                </c:pt>
                <c:pt idx="177">
                  <c:v>0.358125426485572</c:v>
                </c:pt>
                <c:pt idx="178">
                  <c:v>0.37116194597936625</c:v>
                </c:pt>
                <c:pt idx="179">
                  <c:v>0.37177135916046888</c:v>
                </c:pt>
                <c:pt idx="180">
                  <c:v>0.37221604097527339</c:v>
                </c:pt>
                <c:pt idx="181">
                  <c:v>0.34918499046215667</c:v>
                </c:pt>
                <c:pt idx="182">
                  <c:v>0.27434579019359234</c:v>
                </c:pt>
                <c:pt idx="183">
                  <c:v>0.33153244908351881</c:v>
                </c:pt>
                <c:pt idx="184">
                  <c:v>0.33171238225158467</c:v>
                </c:pt>
                <c:pt idx="185">
                  <c:v>0.36314333421142453</c:v>
                </c:pt>
                <c:pt idx="186">
                  <c:v>0.35987108041285748</c:v>
                </c:pt>
                <c:pt idx="187">
                  <c:v>0.36238738243307411</c:v>
                </c:pt>
                <c:pt idx="188">
                  <c:v>0.28906784058245588</c:v>
                </c:pt>
                <c:pt idx="189">
                  <c:v>0.33484183426874936</c:v>
                </c:pt>
                <c:pt idx="190">
                  <c:v>0.30532546717658426</c:v>
                </c:pt>
                <c:pt idx="191">
                  <c:v>0.34168796385271305</c:v>
                </c:pt>
                <c:pt idx="192">
                  <c:v>0.38649997537562769</c:v>
                </c:pt>
                <c:pt idx="193">
                  <c:v>0.34938365256969517</c:v>
                </c:pt>
                <c:pt idx="194">
                  <c:v>0.37220159296780575</c:v>
                </c:pt>
                <c:pt idx="195">
                  <c:v>0.36782759471775089</c:v>
                </c:pt>
                <c:pt idx="196">
                  <c:v>0.37477516455770782</c:v>
                </c:pt>
                <c:pt idx="197">
                  <c:v>0.38490025950357581</c:v>
                </c:pt>
                <c:pt idx="198">
                  <c:v>0.41838731244961042</c:v>
                </c:pt>
                <c:pt idx="199">
                  <c:v>0.40977016656187931</c:v>
                </c:pt>
                <c:pt idx="200">
                  <c:v>0.41139952069519725</c:v>
                </c:pt>
                <c:pt idx="201">
                  <c:v>0.37584425699732738</c:v>
                </c:pt>
                <c:pt idx="202">
                  <c:v>0.38570973292083982</c:v>
                </c:pt>
                <c:pt idx="203">
                  <c:v>0.35146652933627504</c:v>
                </c:pt>
                <c:pt idx="204">
                  <c:v>0.3430453884592618</c:v>
                </c:pt>
                <c:pt idx="205">
                  <c:v>0.37593487076249227</c:v>
                </c:pt>
                <c:pt idx="206">
                  <c:v>0.42627672805470207</c:v>
                </c:pt>
                <c:pt idx="207">
                  <c:v>0.3880231781425994</c:v>
                </c:pt>
                <c:pt idx="208">
                  <c:v>0.3377167633162681</c:v>
                </c:pt>
                <c:pt idx="209">
                  <c:v>0.30227354128244288</c:v>
                </c:pt>
                <c:pt idx="210">
                  <c:v>0.32983748441380234</c:v>
                </c:pt>
                <c:pt idx="211">
                  <c:v>0.46207895689967493</c:v>
                </c:pt>
                <c:pt idx="212">
                  <c:v>0.31706299936498461</c:v>
                </c:pt>
                <c:pt idx="213">
                  <c:v>0.43406757147965991</c:v>
                </c:pt>
                <c:pt idx="214">
                  <c:v>0.41124474961859175</c:v>
                </c:pt>
                <c:pt idx="215">
                  <c:v>0.39471267973856311</c:v>
                </c:pt>
                <c:pt idx="216">
                  <c:v>0.43952731232880243</c:v>
                </c:pt>
                <c:pt idx="217">
                  <c:v>0.415097894177204</c:v>
                </c:pt>
                <c:pt idx="218">
                  <c:v>0.40835481525547079</c:v>
                </c:pt>
                <c:pt idx="219">
                  <c:v>0.30965779581343605</c:v>
                </c:pt>
                <c:pt idx="220">
                  <c:v>0.3825217788058542</c:v>
                </c:pt>
                <c:pt idx="221">
                  <c:v>0.32410464110545539</c:v>
                </c:pt>
                <c:pt idx="222">
                  <c:v>0.37341257067569644</c:v>
                </c:pt>
                <c:pt idx="223">
                  <c:v>0.31910566928020373</c:v>
                </c:pt>
                <c:pt idx="224">
                  <c:v>0.35552048117297169</c:v>
                </c:pt>
                <c:pt idx="225">
                  <c:v>0.36828197798240997</c:v>
                </c:pt>
                <c:pt idx="226">
                  <c:v>0.36353214496060232</c:v>
                </c:pt>
                <c:pt idx="227">
                  <c:v>0.3984399627411338</c:v>
                </c:pt>
                <c:pt idx="228">
                  <c:v>0.35551504102096632</c:v>
                </c:pt>
                <c:pt idx="229">
                  <c:v>0.30884600126801287</c:v>
                </c:pt>
                <c:pt idx="230">
                  <c:v>0.38576474593031668</c:v>
                </c:pt>
                <c:pt idx="231">
                  <c:v>0.44626041332961253</c:v>
                </c:pt>
                <c:pt idx="232">
                  <c:v>0.3709490275822378</c:v>
                </c:pt>
                <c:pt idx="233">
                  <c:v>0.37366485918857056</c:v>
                </c:pt>
                <c:pt idx="234">
                  <c:v>0.41161566412748507</c:v>
                </c:pt>
                <c:pt idx="235">
                  <c:v>0.51865772770360219</c:v>
                </c:pt>
                <c:pt idx="236">
                  <c:v>0.56076757095697349</c:v>
                </c:pt>
                <c:pt idx="237">
                  <c:v>0.43144686282443151</c:v>
                </c:pt>
                <c:pt idx="238">
                  <c:v>0.57017131639997798</c:v>
                </c:pt>
                <c:pt idx="239">
                  <c:v>0.66467482114757792</c:v>
                </c:pt>
              </c:numCache>
            </c:numRef>
          </c:val>
        </c:ser>
        <c:ser>
          <c:idx val="117"/>
          <c:order val="117"/>
          <c:tx>
            <c:strRef>
              <c:f>ratio_data_2!$A$119</c:f>
              <c:strCache>
                <c:ptCount val="1"/>
                <c:pt idx="0">
                  <c:v>1170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ratio_data_2!$B$119:$IG$119</c:f>
              <c:numCache>
                <c:formatCode>General</c:formatCode>
                <c:ptCount val="240"/>
                <c:pt idx="0">
                  <c:v>0.29902006649326091</c:v>
                </c:pt>
                <c:pt idx="1">
                  <c:v>0.30887879068904911</c:v>
                </c:pt>
                <c:pt idx="2">
                  <c:v>0.32028038197686853</c:v>
                </c:pt>
                <c:pt idx="3">
                  <c:v>0.32162657325129762</c:v>
                </c:pt>
                <c:pt idx="4">
                  <c:v>0.32053702891278091</c:v>
                </c:pt>
                <c:pt idx="5">
                  <c:v>0.29317560456488434</c:v>
                </c:pt>
                <c:pt idx="6">
                  <c:v>0.33061903521443697</c:v>
                </c:pt>
                <c:pt idx="7">
                  <c:v>0.33919895477789097</c:v>
                </c:pt>
                <c:pt idx="8">
                  <c:v>0.31108056319253641</c:v>
                </c:pt>
                <c:pt idx="9">
                  <c:v>0.34297116199644972</c:v>
                </c:pt>
                <c:pt idx="10">
                  <c:v>0.25863165092683227</c:v>
                </c:pt>
                <c:pt idx="11">
                  <c:v>0.29597554408084464</c:v>
                </c:pt>
                <c:pt idx="12">
                  <c:v>0.29728650836921128</c:v>
                </c:pt>
                <c:pt idx="13">
                  <c:v>0.27807849189725636</c:v>
                </c:pt>
                <c:pt idx="14">
                  <c:v>0.31294991198201966</c:v>
                </c:pt>
                <c:pt idx="15">
                  <c:v>0.3053963725530654</c:v>
                </c:pt>
                <c:pt idx="16">
                  <c:v>0.36911607109862987</c:v>
                </c:pt>
                <c:pt idx="17">
                  <c:v>0.33205901596048087</c:v>
                </c:pt>
                <c:pt idx="18">
                  <c:v>0.32039229049344264</c:v>
                </c:pt>
                <c:pt idx="19">
                  <c:v>0.28460118686042707</c:v>
                </c:pt>
                <c:pt idx="20">
                  <c:v>0.30347291883438615</c:v>
                </c:pt>
                <c:pt idx="21">
                  <c:v>0.32043445710973778</c:v>
                </c:pt>
                <c:pt idx="22">
                  <c:v>0.29406363733358631</c:v>
                </c:pt>
                <c:pt idx="23">
                  <c:v>0.29968518800783273</c:v>
                </c:pt>
                <c:pt idx="24">
                  <c:v>0.28806276685823462</c:v>
                </c:pt>
                <c:pt idx="25">
                  <c:v>0.30651537550873781</c:v>
                </c:pt>
                <c:pt idx="26">
                  <c:v>0.31682362572390244</c:v>
                </c:pt>
                <c:pt idx="27">
                  <c:v>0.36718607698319022</c:v>
                </c:pt>
                <c:pt idx="28">
                  <c:v>0.32314095482998673</c:v>
                </c:pt>
                <c:pt idx="29">
                  <c:v>0.28425464841355524</c:v>
                </c:pt>
                <c:pt idx="30">
                  <c:v>0.30921265846916407</c:v>
                </c:pt>
                <c:pt idx="31">
                  <c:v>0.33641707194897047</c:v>
                </c:pt>
                <c:pt idx="32">
                  <c:v>0.28366561126381651</c:v>
                </c:pt>
                <c:pt idx="33">
                  <c:v>0.29840938783401488</c:v>
                </c:pt>
                <c:pt idx="34">
                  <c:v>0.33545275544408326</c:v>
                </c:pt>
                <c:pt idx="35">
                  <c:v>0.34097701455291618</c:v>
                </c:pt>
                <c:pt idx="36">
                  <c:v>0.32933432194484186</c:v>
                </c:pt>
                <c:pt idx="37">
                  <c:v>0.32856708333577161</c:v>
                </c:pt>
                <c:pt idx="38">
                  <c:v>0.30410268303996596</c:v>
                </c:pt>
                <c:pt idx="39">
                  <c:v>0.29626683061040637</c:v>
                </c:pt>
                <c:pt idx="40">
                  <c:v>0.29533663856073072</c:v>
                </c:pt>
                <c:pt idx="41">
                  <c:v>0.31505766466856011</c:v>
                </c:pt>
                <c:pt idx="42">
                  <c:v>0.31817428145065035</c:v>
                </c:pt>
                <c:pt idx="43">
                  <c:v>0.34104701742882393</c:v>
                </c:pt>
                <c:pt idx="44">
                  <c:v>0.34296145228930891</c:v>
                </c:pt>
                <c:pt idx="45">
                  <c:v>0.37305885377711345</c:v>
                </c:pt>
                <c:pt idx="46">
                  <c:v>0.31051938276251467</c:v>
                </c:pt>
                <c:pt idx="47">
                  <c:v>0.28157775893024389</c:v>
                </c:pt>
                <c:pt idx="48">
                  <c:v>0.32177525444852173</c:v>
                </c:pt>
                <c:pt idx="49">
                  <c:v>0.332478756789717</c:v>
                </c:pt>
                <c:pt idx="50">
                  <c:v>0.39326282212708863</c:v>
                </c:pt>
                <c:pt idx="51">
                  <c:v>0.36111328209804228</c:v>
                </c:pt>
                <c:pt idx="52">
                  <c:v>0.32132786508154842</c:v>
                </c:pt>
                <c:pt idx="53">
                  <c:v>0.30747716518102841</c:v>
                </c:pt>
                <c:pt idx="54">
                  <c:v>0.29494558189655234</c:v>
                </c:pt>
                <c:pt idx="55">
                  <c:v>0.26558420331118848</c:v>
                </c:pt>
                <c:pt idx="56">
                  <c:v>0.32264701152506031</c:v>
                </c:pt>
                <c:pt idx="57">
                  <c:v>0.32728315030456551</c:v>
                </c:pt>
                <c:pt idx="58">
                  <c:v>0.33831221071192485</c:v>
                </c:pt>
                <c:pt idx="59">
                  <c:v>0.32693574493230232</c:v>
                </c:pt>
                <c:pt idx="60">
                  <c:v>0.31165388027764845</c:v>
                </c:pt>
                <c:pt idx="61">
                  <c:v>0.36098244175719135</c:v>
                </c:pt>
                <c:pt idx="62">
                  <c:v>0.3275800440269393</c:v>
                </c:pt>
                <c:pt idx="63">
                  <c:v>0.30747357512953455</c:v>
                </c:pt>
                <c:pt idx="64">
                  <c:v>0.33547815456684188</c:v>
                </c:pt>
                <c:pt idx="65">
                  <c:v>0.35192870569631907</c:v>
                </c:pt>
                <c:pt idx="66">
                  <c:v>0.35976276595744833</c:v>
                </c:pt>
                <c:pt idx="67">
                  <c:v>0.32508756277243978</c:v>
                </c:pt>
                <c:pt idx="68">
                  <c:v>0.34941295462128796</c:v>
                </c:pt>
                <c:pt idx="69">
                  <c:v>0.38988864097972059</c:v>
                </c:pt>
                <c:pt idx="70">
                  <c:v>0.34005146537348396</c:v>
                </c:pt>
                <c:pt idx="71">
                  <c:v>0.30671750639702478</c:v>
                </c:pt>
                <c:pt idx="72">
                  <c:v>0.32081330407898734</c:v>
                </c:pt>
                <c:pt idx="73">
                  <c:v>0.36267099931800956</c:v>
                </c:pt>
                <c:pt idx="74">
                  <c:v>0.35035503494953985</c:v>
                </c:pt>
                <c:pt idx="75">
                  <c:v>0.3415549597855228</c:v>
                </c:pt>
                <c:pt idx="76">
                  <c:v>0.30274322840685203</c:v>
                </c:pt>
                <c:pt idx="77">
                  <c:v>0.35274564063312558</c:v>
                </c:pt>
                <c:pt idx="78">
                  <c:v>0.37451032435328485</c:v>
                </c:pt>
                <c:pt idx="79">
                  <c:v>0.37847274719810936</c:v>
                </c:pt>
                <c:pt idx="80">
                  <c:v>0.36793631751268463</c:v>
                </c:pt>
                <c:pt idx="81">
                  <c:v>0.36814197272032162</c:v>
                </c:pt>
                <c:pt idx="82">
                  <c:v>0.31091558950725773</c:v>
                </c:pt>
                <c:pt idx="83">
                  <c:v>0.34055869722352189</c:v>
                </c:pt>
                <c:pt idx="84">
                  <c:v>0.35768582496328388</c:v>
                </c:pt>
                <c:pt idx="85">
                  <c:v>0.34604318990068605</c:v>
                </c:pt>
                <c:pt idx="86">
                  <c:v>0.34812338751606381</c:v>
                </c:pt>
                <c:pt idx="87">
                  <c:v>0.33948512784832202</c:v>
                </c:pt>
                <c:pt idx="88">
                  <c:v>0.33811230985726853</c:v>
                </c:pt>
                <c:pt idx="89">
                  <c:v>0.33354002424193852</c:v>
                </c:pt>
                <c:pt idx="90">
                  <c:v>0.37068451133455443</c:v>
                </c:pt>
                <c:pt idx="91">
                  <c:v>0.37698987836190173</c:v>
                </c:pt>
                <c:pt idx="92">
                  <c:v>0.35949548779942753</c:v>
                </c:pt>
                <c:pt idx="93">
                  <c:v>0.36241810301381006</c:v>
                </c:pt>
                <c:pt idx="94">
                  <c:v>0.35698812269868396</c:v>
                </c:pt>
                <c:pt idx="95">
                  <c:v>0.34231891266296277</c:v>
                </c:pt>
                <c:pt idx="96">
                  <c:v>0.34732159461284839</c:v>
                </c:pt>
                <c:pt idx="97">
                  <c:v>0.33312568758168787</c:v>
                </c:pt>
                <c:pt idx="98">
                  <c:v>0.31651968373327527</c:v>
                </c:pt>
                <c:pt idx="99">
                  <c:v>0.35920857253648342</c:v>
                </c:pt>
                <c:pt idx="100">
                  <c:v>0.38005107158258938</c:v>
                </c:pt>
                <c:pt idx="101">
                  <c:v>0.35072054495236932</c:v>
                </c:pt>
                <c:pt idx="102">
                  <c:v>0.36339949888370032</c:v>
                </c:pt>
                <c:pt idx="103">
                  <c:v>0.3555304820177298</c:v>
                </c:pt>
                <c:pt idx="104">
                  <c:v>0.30886218366013451</c:v>
                </c:pt>
                <c:pt idx="105">
                  <c:v>0.32394184858778535</c:v>
                </c:pt>
                <c:pt idx="106">
                  <c:v>0.36428618946248087</c:v>
                </c:pt>
                <c:pt idx="107">
                  <c:v>0.32478394014819628</c:v>
                </c:pt>
                <c:pt idx="108">
                  <c:v>0.40842911320672481</c:v>
                </c:pt>
                <c:pt idx="109">
                  <c:v>0.3808324184726104</c:v>
                </c:pt>
                <c:pt idx="110">
                  <c:v>0.34194306322058898</c:v>
                </c:pt>
                <c:pt idx="111">
                  <c:v>0.33716840551084992</c:v>
                </c:pt>
                <c:pt idx="112">
                  <c:v>0.30370423810613673</c:v>
                </c:pt>
                <c:pt idx="113">
                  <c:v>0.31836553017919972</c:v>
                </c:pt>
                <c:pt idx="114">
                  <c:v>0.34858518633338498</c:v>
                </c:pt>
                <c:pt idx="115">
                  <c:v>0.38381445830932498</c:v>
                </c:pt>
                <c:pt idx="116">
                  <c:v>0.33897959085183793</c:v>
                </c:pt>
                <c:pt idx="117">
                  <c:v>0.37356073924155436</c:v>
                </c:pt>
                <c:pt idx="118">
                  <c:v>0.38196926152692795</c:v>
                </c:pt>
                <c:pt idx="119">
                  <c:v>0.39097805578443001</c:v>
                </c:pt>
                <c:pt idx="120">
                  <c:v>0.39600530177420912</c:v>
                </c:pt>
                <c:pt idx="121">
                  <c:v>0.37013450761426586</c:v>
                </c:pt>
                <c:pt idx="122">
                  <c:v>0.40388099680972828</c:v>
                </c:pt>
                <c:pt idx="123">
                  <c:v>0.32619297774085709</c:v>
                </c:pt>
                <c:pt idx="124">
                  <c:v>0.33611413201794504</c:v>
                </c:pt>
                <c:pt idx="125">
                  <c:v>0.362001668941766</c:v>
                </c:pt>
                <c:pt idx="126">
                  <c:v>0.30606475275543638</c:v>
                </c:pt>
                <c:pt idx="127">
                  <c:v>0.34685675108115138</c:v>
                </c:pt>
                <c:pt idx="128">
                  <c:v>0.42943456304883293</c:v>
                </c:pt>
                <c:pt idx="129">
                  <c:v>0.38163278624335234</c:v>
                </c:pt>
                <c:pt idx="130">
                  <c:v>0.39409817500762345</c:v>
                </c:pt>
                <c:pt idx="131">
                  <c:v>0.34278132198756972</c:v>
                </c:pt>
                <c:pt idx="132">
                  <c:v>0.32055648574726858</c:v>
                </c:pt>
                <c:pt idx="133">
                  <c:v>0.34342643198347567</c:v>
                </c:pt>
                <c:pt idx="134">
                  <c:v>0.34126176460806812</c:v>
                </c:pt>
                <c:pt idx="135">
                  <c:v>0.36035014192589754</c:v>
                </c:pt>
                <c:pt idx="136">
                  <c:v>0.37874370373805238</c:v>
                </c:pt>
                <c:pt idx="137">
                  <c:v>0.36000889408726056</c:v>
                </c:pt>
                <c:pt idx="138">
                  <c:v>0.30553766112655206</c:v>
                </c:pt>
                <c:pt idx="139">
                  <c:v>0.32619085550422228</c:v>
                </c:pt>
                <c:pt idx="140">
                  <c:v>0.32416924392972363</c:v>
                </c:pt>
                <c:pt idx="141">
                  <c:v>0.35095916800258647</c:v>
                </c:pt>
                <c:pt idx="142">
                  <c:v>0.34796161815555382</c:v>
                </c:pt>
                <c:pt idx="143">
                  <c:v>0.36449156489863732</c:v>
                </c:pt>
                <c:pt idx="144">
                  <c:v>0.34542049938698893</c:v>
                </c:pt>
                <c:pt idx="145">
                  <c:v>0.31533189128934763</c:v>
                </c:pt>
                <c:pt idx="146">
                  <c:v>0.35752059963362293</c:v>
                </c:pt>
                <c:pt idx="147">
                  <c:v>0.36518807556621263</c:v>
                </c:pt>
                <c:pt idx="148">
                  <c:v>0.43351000790097544</c:v>
                </c:pt>
                <c:pt idx="149">
                  <c:v>0.42146075107057063</c:v>
                </c:pt>
                <c:pt idx="150">
                  <c:v>0.36418427762651862</c:v>
                </c:pt>
                <c:pt idx="151">
                  <c:v>0.34467760396795216</c:v>
                </c:pt>
                <c:pt idx="152">
                  <c:v>0.30576907946498832</c:v>
                </c:pt>
                <c:pt idx="153">
                  <c:v>0.34886120860674502</c:v>
                </c:pt>
                <c:pt idx="154">
                  <c:v>0.33400973717241744</c:v>
                </c:pt>
                <c:pt idx="155">
                  <c:v>0.32856403175699056</c:v>
                </c:pt>
                <c:pt idx="156">
                  <c:v>0.4195961364441122</c:v>
                </c:pt>
                <c:pt idx="157">
                  <c:v>0.39078998111323243</c:v>
                </c:pt>
                <c:pt idx="158">
                  <c:v>0.36839631474476692</c:v>
                </c:pt>
                <c:pt idx="159">
                  <c:v>0.35378052988765879</c:v>
                </c:pt>
                <c:pt idx="160">
                  <c:v>0.34757814097915674</c:v>
                </c:pt>
                <c:pt idx="161">
                  <c:v>0.29248063312695116</c:v>
                </c:pt>
                <c:pt idx="162">
                  <c:v>0.40517188193755516</c:v>
                </c:pt>
                <c:pt idx="163">
                  <c:v>0.3786499289887813</c:v>
                </c:pt>
                <c:pt idx="164">
                  <c:v>0.37733084313616233</c:v>
                </c:pt>
                <c:pt idx="165">
                  <c:v>0.34253069854436041</c:v>
                </c:pt>
                <c:pt idx="166">
                  <c:v>0.38580390716377894</c:v>
                </c:pt>
                <c:pt idx="167">
                  <c:v>0.38425753094219334</c:v>
                </c:pt>
                <c:pt idx="168">
                  <c:v>0.3058525252330514</c:v>
                </c:pt>
                <c:pt idx="169">
                  <c:v>0.36737637296289644</c:v>
                </c:pt>
                <c:pt idx="170">
                  <c:v>0.38418934122766163</c:v>
                </c:pt>
                <c:pt idx="171">
                  <c:v>0.39062488027278758</c:v>
                </c:pt>
                <c:pt idx="172">
                  <c:v>0.31498759305211016</c:v>
                </c:pt>
                <c:pt idx="173">
                  <c:v>0.32585567374494795</c:v>
                </c:pt>
                <c:pt idx="174">
                  <c:v>0.38780623106238965</c:v>
                </c:pt>
                <c:pt idx="175">
                  <c:v>0.39791647354948351</c:v>
                </c:pt>
                <c:pt idx="176">
                  <c:v>0.38018300265103083</c:v>
                </c:pt>
                <c:pt idx="177">
                  <c:v>0.41232120429019342</c:v>
                </c:pt>
                <c:pt idx="178">
                  <c:v>0.3821354347073086</c:v>
                </c:pt>
                <c:pt idx="179">
                  <c:v>0.42223252795087701</c:v>
                </c:pt>
                <c:pt idx="180">
                  <c:v>0.3831991951710263</c:v>
                </c:pt>
                <c:pt idx="181">
                  <c:v>0.27593294517603845</c:v>
                </c:pt>
                <c:pt idx="182">
                  <c:v>0.34006999236717556</c:v>
                </c:pt>
                <c:pt idx="183">
                  <c:v>0.38769119931930662</c:v>
                </c:pt>
                <c:pt idx="184">
                  <c:v>0.34311281270568661</c:v>
                </c:pt>
                <c:pt idx="185">
                  <c:v>0.35896314249401484</c:v>
                </c:pt>
                <c:pt idx="186">
                  <c:v>0.4071696264948188</c:v>
                </c:pt>
                <c:pt idx="187">
                  <c:v>0.34709789200115509</c:v>
                </c:pt>
                <c:pt idx="188">
                  <c:v>0.30624817654047981</c:v>
                </c:pt>
                <c:pt idx="189">
                  <c:v>0.32949677749973744</c:v>
                </c:pt>
                <c:pt idx="190">
                  <c:v>0.32796204992549494</c:v>
                </c:pt>
                <c:pt idx="191">
                  <c:v>0.35406491524827266</c:v>
                </c:pt>
                <c:pt idx="192">
                  <c:v>0.33147002409875642</c:v>
                </c:pt>
                <c:pt idx="193">
                  <c:v>0.40792835337239136</c:v>
                </c:pt>
                <c:pt idx="194">
                  <c:v>0.38095473498688986</c:v>
                </c:pt>
                <c:pt idx="195">
                  <c:v>0.38611352889245903</c:v>
                </c:pt>
                <c:pt idx="196">
                  <c:v>0.37814053925550306</c:v>
                </c:pt>
                <c:pt idx="197">
                  <c:v>0.42395286988585967</c:v>
                </c:pt>
                <c:pt idx="198">
                  <c:v>0.38410354395129737</c:v>
                </c:pt>
                <c:pt idx="199">
                  <c:v>0.39740404373602289</c:v>
                </c:pt>
                <c:pt idx="200">
                  <c:v>0.3562927128925748</c:v>
                </c:pt>
                <c:pt idx="201">
                  <c:v>0.4031704254650173</c:v>
                </c:pt>
                <c:pt idx="202">
                  <c:v>0.30441222724592193</c:v>
                </c:pt>
                <c:pt idx="203">
                  <c:v>0.34234114670559629</c:v>
                </c:pt>
                <c:pt idx="204">
                  <c:v>0.34445978793334636</c:v>
                </c:pt>
                <c:pt idx="205">
                  <c:v>0.34746175397322332</c:v>
                </c:pt>
                <c:pt idx="206">
                  <c:v>0.41107611694863333</c:v>
                </c:pt>
                <c:pt idx="207">
                  <c:v>0.41480591852421261</c:v>
                </c:pt>
                <c:pt idx="208">
                  <c:v>0.33980875520260861</c:v>
                </c:pt>
                <c:pt idx="209">
                  <c:v>0.31006973722063036</c:v>
                </c:pt>
                <c:pt idx="210">
                  <c:v>0.32961654710316507</c:v>
                </c:pt>
                <c:pt idx="211">
                  <c:v>0.43634730177744052</c:v>
                </c:pt>
                <c:pt idx="212">
                  <c:v>0.351762435339107</c:v>
                </c:pt>
                <c:pt idx="213">
                  <c:v>0.30927589449075032</c:v>
                </c:pt>
                <c:pt idx="214">
                  <c:v>0.35596184046566431</c:v>
                </c:pt>
                <c:pt idx="215">
                  <c:v>0.34052520453945689</c:v>
                </c:pt>
                <c:pt idx="216">
                  <c:v>0.3232915443889548</c:v>
                </c:pt>
                <c:pt idx="217">
                  <c:v>0.40119752431001227</c:v>
                </c:pt>
                <c:pt idx="218">
                  <c:v>0.44014144904619495</c:v>
                </c:pt>
                <c:pt idx="219">
                  <c:v>0.40748561468122668</c:v>
                </c:pt>
                <c:pt idx="220">
                  <c:v>0.38172978131247598</c:v>
                </c:pt>
                <c:pt idx="221">
                  <c:v>0.35366308349701997</c:v>
                </c:pt>
                <c:pt idx="222">
                  <c:v>0.37529984834290481</c:v>
                </c:pt>
                <c:pt idx="223">
                  <c:v>0.39635448177505928</c:v>
                </c:pt>
                <c:pt idx="224">
                  <c:v>0.39824396744717122</c:v>
                </c:pt>
                <c:pt idx="225">
                  <c:v>0.36818795382371106</c:v>
                </c:pt>
                <c:pt idx="226">
                  <c:v>0.37849741792084696</c:v>
                </c:pt>
                <c:pt idx="227">
                  <c:v>0.34383848579843718</c:v>
                </c:pt>
                <c:pt idx="228">
                  <c:v>0.32801321200770583</c:v>
                </c:pt>
                <c:pt idx="229">
                  <c:v>0.29373288676512327</c:v>
                </c:pt>
                <c:pt idx="230">
                  <c:v>0.32747975068794277</c:v>
                </c:pt>
                <c:pt idx="231">
                  <c:v>0.3476861619252456</c:v>
                </c:pt>
                <c:pt idx="232">
                  <c:v>0.33302297768324468</c:v>
                </c:pt>
                <c:pt idx="233">
                  <c:v>0.35853205038167307</c:v>
                </c:pt>
                <c:pt idx="234">
                  <c:v>0.39301201359307014</c:v>
                </c:pt>
                <c:pt idx="235">
                  <c:v>0.45365882184766998</c:v>
                </c:pt>
                <c:pt idx="236">
                  <c:v>0.56669064902710375</c:v>
                </c:pt>
                <c:pt idx="237">
                  <c:v>0.54513931053093168</c:v>
                </c:pt>
                <c:pt idx="238">
                  <c:v>0.5775082559818917</c:v>
                </c:pt>
                <c:pt idx="239">
                  <c:v>0.76448804243562163</c:v>
                </c:pt>
              </c:numCache>
            </c:numRef>
          </c:val>
        </c:ser>
        <c:ser>
          <c:idx val="118"/>
          <c:order val="118"/>
          <c:tx>
            <c:strRef>
              <c:f>ratio_data_2!$A$120</c:f>
              <c:strCache>
                <c:ptCount val="1"/>
                <c:pt idx="0">
                  <c:v>1180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ratio_data_2!$B$120:$IG$120</c:f>
              <c:numCache>
                <c:formatCode>General</c:formatCode>
                <c:ptCount val="240"/>
                <c:pt idx="0">
                  <c:v>0.27931286327257376</c:v>
                </c:pt>
                <c:pt idx="1">
                  <c:v>0.3226703796861905</c:v>
                </c:pt>
                <c:pt idx="2">
                  <c:v>0.28159371492704832</c:v>
                </c:pt>
                <c:pt idx="3">
                  <c:v>0.29977777777777848</c:v>
                </c:pt>
                <c:pt idx="4">
                  <c:v>0.33834361825624798</c:v>
                </c:pt>
                <c:pt idx="5">
                  <c:v>0.31328209646501332</c:v>
                </c:pt>
                <c:pt idx="6">
                  <c:v>0.30844723080579989</c:v>
                </c:pt>
                <c:pt idx="7">
                  <c:v>0.36434624233128832</c:v>
                </c:pt>
                <c:pt idx="8">
                  <c:v>0.2791524636352124</c:v>
                </c:pt>
                <c:pt idx="9">
                  <c:v>0.31523133359952077</c:v>
                </c:pt>
                <c:pt idx="10">
                  <c:v>0.29273553052260426</c:v>
                </c:pt>
                <c:pt idx="11">
                  <c:v>0.25411314947654129</c:v>
                </c:pt>
                <c:pt idx="12">
                  <c:v>0.27537656392496884</c:v>
                </c:pt>
                <c:pt idx="13">
                  <c:v>0.30087360661848755</c:v>
                </c:pt>
                <c:pt idx="14">
                  <c:v>0.2565557718363024</c:v>
                </c:pt>
                <c:pt idx="15">
                  <c:v>0.30921890296360116</c:v>
                </c:pt>
                <c:pt idx="16">
                  <c:v>0.31750722612203408</c:v>
                </c:pt>
                <c:pt idx="17">
                  <c:v>0.32567978439317474</c:v>
                </c:pt>
                <c:pt idx="18">
                  <c:v>0.30289007684597452</c:v>
                </c:pt>
                <c:pt idx="19">
                  <c:v>0.28428730757990595</c:v>
                </c:pt>
                <c:pt idx="20">
                  <c:v>0.31074698479599056</c:v>
                </c:pt>
                <c:pt idx="21">
                  <c:v>0.26077601697174851</c:v>
                </c:pt>
                <c:pt idx="22">
                  <c:v>0.27857630072050488</c:v>
                </c:pt>
                <c:pt idx="23">
                  <c:v>0.27837364017931082</c:v>
                </c:pt>
                <c:pt idx="24">
                  <c:v>0.29720202384840638</c:v>
                </c:pt>
                <c:pt idx="25">
                  <c:v>0.28978300662887202</c:v>
                </c:pt>
                <c:pt idx="26">
                  <c:v>0.34586710259716336</c:v>
                </c:pt>
                <c:pt idx="27">
                  <c:v>0.33385446869708546</c:v>
                </c:pt>
                <c:pt idx="28">
                  <c:v>0.3141832400020978</c:v>
                </c:pt>
                <c:pt idx="29">
                  <c:v>0.29225142331358905</c:v>
                </c:pt>
                <c:pt idx="30">
                  <c:v>0.32379791339317432</c:v>
                </c:pt>
                <c:pt idx="31">
                  <c:v>0.33552328121965597</c:v>
                </c:pt>
                <c:pt idx="32">
                  <c:v>0.30337506015504168</c:v>
                </c:pt>
                <c:pt idx="33">
                  <c:v>0.27488724413091248</c:v>
                </c:pt>
                <c:pt idx="34">
                  <c:v>0.30905033255120584</c:v>
                </c:pt>
                <c:pt idx="35">
                  <c:v>0.33171806427605366</c:v>
                </c:pt>
                <c:pt idx="36">
                  <c:v>0.32040895219910004</c:v>
                </c:pt>
                <c:pt idx="37">
                  <c:v>0.27799365630690925</c:v>
                </c:pt>
                <c:pt idx="38">
                  <c:v>0.29280734117979934</c:v>
                </c:pt>
                <c:pt idx="39">
                  <c:v>0.31526597853907123</c:v>
                </c:pt>
                <c:pt idx="40">
                  <c:v>0.30550323176361982</c:v>
                </c:pt>
                <c:pt idx="41">
                  <c:v>0.35304883096609385</c:v>
                </c:pt>
                <c:pt idx="42">
                  <c:v>0.35165393950156876</c:v>
                </c:pt>
                <c:pt idx="43">
                  <c:v>0.34804419510467938</c:v>
                </c:pt>
                <c:pt idx="44">
                  <c:v>0.31079264955625391</c:v>
                </c:pt>
                <c:pt idx="45">
                  <c:v>0.35642120159377338</c:v>
                </c:pt>
                <c:pt idx="46">
                  <c:v>0.32733348003845292</c:v>
                </c:pt>
                <c:pt idx="47">
                  <c:v>0.31719516472992332</c:v>
                </c:pt>
                <c:pt idx="48">
                  <c:v>0.33318380762810607</c:v>
                </c:pt>
                <c:pt idx="49">
                  <c:v>0.34127891435039048</c:v>
                </c:pt>
                <c:pt idx="50">
                  <c:v>0.36794883037730547</c:v>
                </c:pt>
                <c:pt idx="51">
                  <c:v>0.32189123302036232</c:v>
                </c:pt>
                <c:pt idx="52">
                  <c:v>0.2937953439188048</c:v>
                </c:pt>
                <c:pt idx="53">
                  <c:v>0.33691491625873937</c:v>
                </c:pt>
                <c:pt idx="54">
                  <c:v>0.29131633545944452</c:v>
                </c:pt>
                <c:pt idx="55">
                  <c:v>0.29196091576619138</c:v>
                </c:pt>
                <c:pt idx="56">
                  <c:v>0.30769404985752735</c:v>
                </c:pt>
                <c:pt idx="57">
                  <c:v>0.33902126070791994</c:v>
                </c:pt>
                <c:pt idx="58">
                  <c:v>0.33701554567693431</c:v>
                </c:pt>
                <c:pt idx="59">
                  <c:v>0.3205145423259334</c:v>
                </c:pt>
                <c:pt idx="60">
                  <c:v>0.34735668102881473</c:v>
                </c:pt>
                <c:pt idx="61">
                  <c:v>0.31197000376479306</c:v>
                </c:pt>
                <c:pt idx="62">
                  <c:v>0.31032652495521368</c:v>
                </c:pt>
                <c:pt idx="63">
                  <c:v>0.29996453993168792</c:v>
                </c:pt>
                <c:pt idx="64">
                  <c:v>0.3373600709551135</c:v>
                </c:pt>
                <c:pt idx="65">
                  <c:v>0.31721599626103658</c:v>
                </c:pt>
                <c:pt idx="66">
                  <c:v>0.36845602675017247</c:v>
                </c:pt>
                <c:pt idx="67">
                  <c:v>0.34337300276619465</c:v>
                </c:pt>
                <c:pt idx="68">
                  <c:v>0.35144020502012857</c:v>
                </c:pt>
                <c:pt idx="69">
                  <c:v>0.33245688131065299</c:v>
                </c:pt>
                <c:pt idx="70">
                  <c:v>0.35037193792484433</c:v>
                </c:pt>
                <c:pt idx="71">
                  <c:v>0.36219684850219519</c:v>
                </c:pt>
                <c:pt idx="72">
                  <c:v>0.36232529263011282</c:v>
                </c:pt>
                <c:pt idx="73">
                  <c:v>0.39296149077197107</c:v>
                </c:pt>
                <c:pt idx="74">
                  <c:v>0.37807377357073157</c:v>
                </c:pt>
                <c:pt idx="75">
                  <c:v>0.35125248672461795</c:v>
                </c:pt>
                <c:pt idx="76">
                  <c:v>0.33673116249803364</c:v>
                </c:pt>
                <c:pt idx="77">
                  <c:v>0.33353760256017434</c:v>
                </c:pt>
                <c:pt idx="78">
                  <c:v>0.39648935150380765</c:v>
                </c:pt>
                <c:pt idx="79">
                  <c:v>0.37567671722777279</c:v>
                </c:pt>
                <c:pt idx="80">
                  <c:v>0.37166550773906193</c:v>
                </c:pt>
                <c:pt idx="81">
                  <c:v>0.33652186507381726</c:v>
                </c:pt>
                <c:pt idx="82">
                  <c:v>0.29560959560282241</c:v>
                </c:pt>
                <c:pt idx="83">
                  <c:v>0.34043131587226688</c:v>
                </c:pt>
                <c:pt idx="84">
                  <c:v>0.33000372556886642</c:v>
                </c:pt>
                <c:pt idx="85">
                  <c:v>0.34573977627365948</c:v>
                </c:pt>
                <c:pt idx="86">
                  <c:v>0.3470296429603798</c:v>
                </c:pt>
                <c:pt idx="87">
                  <c:v>0.32072497100509245</c:v>
                </c:pt>
                <c:pt idx="88">
                  <c:v>0.34280443333508648</c:v>
                </c:pt>
                <c:pt idx="89">
                  <c:v>0.34659840130696135</c:v>
                </c:pt>
                <c:pt idx="90">
                  <c:v>0.31772673415306918</c:v>
                </c:pt>
                <c:pt idx="91">
                  <c:v>0.37436071817192657</c:v>
                </c:pt>
                <c:pt idx="92">
                  <c:v>0.32460864180344112</c:v>
                </c:pt>
                <c:pt idx="93">
                  <c:v>0.341545767152449</c:v>
                </c:pt>
                <c:pt idx="94">
                  <c:v>0.32554280116786793</c:v>
                </c:pt>
                <c:pt idx="95">
                  <c:v>0.39136756063024308</c:v>
                </c:pt>
                <c:pt idx="96">
                  <c:v>0.30742479920576427</c:v>
                </c:pt>
                <c:pt idx="97">
                  <c:v>0.31312743756664574</c:v>
                </c:pt>
                <c:pt idx="98">
                  <c:v>0.34958537133217593</c:v>
                </c:pt>
                <c:pt idx="99">
                  <c:v>0.394075575934005</c:v>
                </c:pt>
                <c:pt idx="100">
                  <c:v>0.34329581269698323</c:v>
                </c:pt>
                <c:pt idx="101">
                  <c:v>0.3165838586319033</c:v>
                </c:pt>
                <c:pt idx="102">
                  <c:v>0.33218633617380539</c:v>
                </c:pt>
                <c:pt idx="103">
                  <c:v>0.34134603393862711</c:v>
                </c:pt>
                <c:pt idx="104">
                  <c:v>0.31857927191428059</c:v>
                </c:pt>
                <c:pt idx="105">
                  <c:v>0.33173069475640932</c:v>
                </c:pt>
                <c:pt idx="106">
                  <c:v>0.36225380240517474</c:v>
                </c:pt>
                <c:pt idx="107">
                  <c:v>0.34511860718171938</c:v>
                </c:pt>
                <c:pt idx="108">
                  <c:v>0.4050135383002883</c:v>
                </c:pt>
                <c:pt idx="109">
                  <c:v>0.35895566069947893</c:v>
                </c:pt>
                <c:pt idx="110">
                  <c:v>0.35350498188189677</c:v>
                </c:pt>
                <c:pt idx="111">
                  <c:v>0.34411713116351589</c:v>
                </c:pt>
                <c:pt idx="112">
                  <c:v>0.28524356357734781</c:v>
                </c:pt>
                <c:pt idx="113">
                  <c:v>0.32099744541913766</c:v>
                </c:pt>
                <c:pt idx="114">
                  <c:v>0.34213194926642121</c:v>
                </c:pt>
                <c:pt idx="115">
                  <c:v>0.36027317324049596</c:v>
                </c:pt>
                <c:pt idx="116">
                  <c:v>0.32632390846857917</c:v>
                </c:pt>
                <c:pt idx="117">
                  <c:v>0.368459380731471</c:v>
                </c:pt>
                <c:pt idx="118">
                  <c:v>0.36867033382982695</c:v>
                </c:pt>
                <c:pt idx="119">
                  <c:v>0.37706214632880636</c:v>
                </c:pt>
                <c:pt idx="120">
                  <c:v>0.39378972244569588</c:v>
                </c:pt>
                <c:pt idx="121">
                  <c:v>0.38465168371537434</c:v>
                </c:pt>
                <c:pt idx="122">
                  <c:v>0.35720097600571132</c:v>
                </c:pt>
                <c:pt idx="123">
                  <c:v>0.33432135913793687</c:v>
                </c:pt>
                <c:pt idx="124">
                  <c:v>0.35111467074228186</c:v>
                </c:pt>
                <c:pt idx="125">
                  <c:v>0.36278784614866788</c:v>
                </c:pt>
                <c:pt idx="126">
                  <c:v>0.36830868919149462</c:v>
                </c:pt>
                <c:pt idx="127">
                  <c:v>0.37455551093424944</c:v>
                </c:pt>
                <c:pt idx="128">
                  <c:v>0.40460742898761831</c:v>
                </c:pt>
                <c:pt idx="129">
                  <c:v>0.41554076379743893</c:v>
                </c:pt>
                <c:pt idx="130">
                  <c:v>0.39284266267537016</c:v>
                </c:pt>
                <c:pt idx="131">
                  <c:v>0.37123174076672777</c:v>
                </c:pt>
                <c:pt idx="132">
                  <c:v>0.35141674557013391</c:v>
                </c:pt>
                <c:pt idx="133">
                  <c:v>0.38536703612685425</c:v>
                </c:pt>
                <c:pt idx="134">
                  <c:v>0.36906394559356331</c:v>
                </c:pt>
                <c:pt idx="135">
                  <c:v>0.36523404374806956</c:v>
                </c:pt>
                <c:pt idx="136">
                  <c:v>0.33963506808387089</c:v>
                </c:pt>
                <c:pt idx="137">
                  <c:v>0.31505514051938815</c:v>
                </c:pt>
                <c:pt idx="138">
                  <c:v>0.32273283306859468</c:v>
                </c:pt>
                <c:pt idx="139">
                  <c:v>0.32765235021465616</c:v>
                </c:pt>
                <c:pt idx="140">
                  <c:v>0.38345990157856236</c:v>
                </c:pt>
                <c:pt idx="141">
                  <c:v>0.37172762302632434</c:v>
                </c:pt>
                <c:pt idx="142">
                  <c:v>0.34452522883481601</c:v>
                </c:pt>
                <c:pt idx="143">
                  <c:v>0.30436205436205527</c:v>
                </c:pt>
                <c:pt idx="144">
                  <c:v>0.32697360398924558</c:v>
                </c:pt>
                <c:pt idx="145">
                  <c:v>0.37560947854608739</c:v>
                </c:pt>
                <c:pt idx="146">
                  <c:v>0.37113890678574918</c:v>
                </c:pt>
                <c:pt idx="147">
                  <c:v>0.33856678625479297</c:v>
                </c:pt>
                <c:pt idx="148">
                  <c:v>0.36529078047299984</c:v>
                </c:pt>
                <c:pt idx="149">
                  <c:v>0.43289449419914633</c:v>
                </c:pt>
                <c:pt idx="150">
                  <c:v>0.38131324544883882</c:v>
                </c:pt>
                <c:pt idx="151">
                  <c:v>0.30067931435007617</c:v>
                </c:pt>
                <c:pt idx="152">
                  <c:v>0.28197745797601792</c:v>
                </c:pt>
                <c:pt idx="153">
                  <c:v>0.31977380929978827</c:v>
                </c:pt>
                <c:pt idx="154">
                  <c:v>0.30953773050830125</c:v>
                </c:pt>
                <c:pt idx="155">
                  <c:v>0.32621162493754585</c:v>
                </c:pt>
                <c:pt idx="156">
                  <c:v>0.38222153919371787</c:v>
                </c:pt>
                <c:pt idx="157">
                  <c:v>0.30220193996075062</c:v>
                </c:pt>
                <c:pt idx="158">
                  <c:v>0.30929792479780238</c:v>
                </c:pt>
                <c:pt idx="159">
                  <c:v>0.33003961163579987</c:v>
                </c:pt>
                <c:pt idx="160">
                  <c:v>0.3070905947764333</c:v>
                </c:pt>
                <c:pt idx="161">
                  <c:v>0.38387397446478083</c:v>
                </c:pt>
                <c:pt idx="162">
                  <c:v>0.35121094753670906</c:v>
                </c:pt>
                <c:pt idx="163">
                  <c:v>0.40522746431514495</c:v>
                </c:pt>
                <c:pt idx="164">
                  <c:v>0.38409127807341931</c:v>
                </c:pt>
                <c:pt idx="165">
                  <c:v>0.35931813775722243</c:v>
                </c:pt>
                <c:pt idx="166">
                  <c:v>0.40142820847851335</c:v>
                </c:pt>
                <c:pt idx="167">
                  <c:v>0.38605067925619102</c:v>
                </c:pt>
                <c:pt idx="168">
                  <c:v>0.35607367466895984</c:v>
                </c:pt>
                <c:pt idx="169">
                  <c:v>0.4120568239282309</c:v>
                </c:pt>
                <c:pt idx="170">
                  <c:v>0.35080888030888141</c:v>
                </c:pt>
                <c:pt idx="171">
                  <c:v>0.3220804293684974</c:v>
                </c:pt>
                <c:pt idx="172">
                  <c:v>0.38859023820909588</c:v>
                </c:pt>
                <c:pt idx="173">
                  <c:v>0.35296986187975626</c:v>
                </c:pt>
                <c:pt idx="174">
                  <c:v>0.36138583304295996</c:v>
                </c:pt>
                <c:pt idx="175">
                  <c:v>0.29913384588158959</c:v>
                </c:pt>
                <c:pt idx="176">
                  <c:v>0.35806284133909855</c:v>
                </c:pt>
                <c:pt idx="177">
                  <c:v>0.38067644397049327</c:v>
                </c:pt>
                <c:pt idx="178">
                  <c:v>0.33863935393812949</c:v>
                </c:pt>
                <c:pt idx="179">
                  <c:v>0.40424490038185368</c:v>
                </c:pt>
                <c:pt idx="180">
                  <c:v>0.37414916332466119</c:v>
                </c:pt>
                <c:pt idx="181">
                  <c:v>0.32793375701906641</c:v>
                </c:pt>
                <c:pt idx="182">
                  <c:v>0.30119273008459885</c:v>
                </c:pt>
                <c:pt idx="183">
                  <c:v>0.362205192553814</c:v>
                </c:pt>
                <c:pt idx="184">
                  <c:v>0.35065505632398375</c:v>
                </c:pt>
                <c:pt idx="185">
                  <c:v>0.3427870397053624</c:v>
                </c:pt>
                <c:pt idx="186">
                  <c:v>0.36948776818937645</c:v>
                </c:pt>
                <c:pt idx="187">
                  <c:v>0.40089715731266368</c:v>
                </c:pt>
                <c:pt idx="188">
                  <c:v>0.37704427985401073</c:v>
                </c:pt>
                <c:pt idx="189">
                  <c:v>0.3784503036208145</c:v>
                </c:pt>
                <c:pt idx="190">
                  <c:v>0.37499204328453273</c:v>
                </c:pt>
                <c:pt idx="191">
                  <c:v>0.36325023621778435</c:v>
                </c:pt>
                <c:pt idx="192">
                  <c:v>0.41922492455794247</c:v>
                </c:pt>
                <c:pt idx="193">
                  <c:v>0.33854220201620888</c:v>
                </c:pt>
                <c:pt idx="194">
                  <c:v>0.41892612686127934</c:v>
                </c:pt>
                <c:pt idx="195">
                  <c:v>0.34191258558625087</c:v>
                </c:pt>
                <c:pt idx="196">
                  <c:v>0.36288470566790898</c:v>
                </c:pt>
                <c:pt idx="197">
                  <c:v>0.36674786333975445</c:v>
                </c:pt>
                <c:pt idx="198">
                  <c:v>0.35761577716969412</c:v>
                </c:pt>
                <c:pt idx="199">
                  <c:v>0.40137443138119067</c:v>
                </c:pt>
                <c:pt idx="200">
                  <c:v>0.42657829366614275</c:v>
                </c:pt>
                <c:pt idx="201">
                  <c:v>0.42721365746821577</c:v>
                </c:pt>
                <c:pt idx="202">
                  <c:v>0.41213141137003834</c:v>
                </c:pt>
                <c:pt idx="203">
                  <c:v>0.38446409382516067</c:v>
                </c:pt>
                <c:pt idx="204">
                  <c:v>0.38410278248044866</c:v>
                </c:pt>
                <c:pt idx="205">
                  <c:v>0.38952076370019589</c:v>
                </c:pt>
                <c:pt idx="206">
                  <c:v>0.40025115729341076</c:v>
                </c:pt>
                <c:pt idx="207">
                  <c:v>0.428325164563644</c:v>
                </c:pt>
                <c:pt idx="208">
                  <c:v>0.38439280369449857</c:v>
                </c:pt>
                <c:pt idx="209">
                  <c:v>0.39863312820803676</c:v>
                </c:pt>
                <c:pt idx="210">
                  <c:v>0.36294107511353796</c:v>
                </c:pt>
                <c:pt idx="211">
                  <c:v>0.36427232718521174</c:v>
                </c:pt>
                <c:pt idx="212">
                  <c:v>0.33011018009773008</c:v>
                </c:pt>
                <c:pt idx="213">
                  <c:v>0.33765886064699674</c:v>
                </c:pt>
                <c:pt idx="214">
                  <c:v>0.4040292676360589</c:v>
                </c:pt>
                <c:pt idx="215">
                  <c:v>0.34982133817390032</c:v>
                </c:pt>
                <c:pt idx="216">
                  <c:v>0.36237713375033392</c:v>
                </c:pt>
                <c:pt idx="217">
                  <c:v>0.35347394527781795</c:v>
                </c:pt>
                <c:pt idx="218">
                  <c:v>0.3466481312837148</c:v>
                </c:pt>
                <c:pt idx="219">
                  <c:v>0.37332552682898967</c:v>
                </c:pt>
                <c:pt idx="220">
                  <c:v>0.37826218555838681</c:v>
                </c:pt>
                <c:pt idx="221">
                  <c:v>0.47439978327858912</c:v>
                </c:pt>
                <c:pt idx="222">
                  <c:v>0.37947643512275697</c:v>
                </c:pt>
                <c:pt idx="223">
                  <c:v>0.35585536524793338</c:v>
                </c:pt>
                <c:pt idx="224">
                  <c:v>0.37359667121833173</c:v>
                </c:pt>
                <c:pt idx="225">
                  <c:v>0.37089436192273811</c:v>
                </c:pt>
                <c:pt idx="226">
                  <c:v>0.35390062621322882</c:v>
                </c:pt>
                <c:pt idx="227">
                  <c:v>0.28581581510888793</c:v>
                </c:pt>
                <c:pt idx="228">
                  <c:v>0.36332576646277676</c:v>
                </c:pt>
                <c:pt idx="229">
                  <c:v>0.35950284667393007</c:v>
                </c:pt>
                <c:pt idx="230">
                  <c:v>0.29877824717682416</c:v>
                </c:pt>
                <c:pt idx="231">
                  <c:v>0.41181293082589954</c:v>
                </c:pt>
                <c:pt idx="232">
                  <c:v>0.33644854897918486</c:v>
                </c:pt>
                <c:pt idx="233">
                  <c:v>0.40057272152602752</c:v>
                </c:pt>
                <c:pt idx="234">
                  <c:v>0.36984609275650787</c:v>
                </c:pt>
                <c:pt idx="235">
                  <c:v>0.40944395509942788</c:v>
                </c:pt>
                <c:pt idx="236">
                  <c:v>0.45313929698148175</c:v>
                </c:pt>
                <c:pt idx="237">
                  <c:v>0.56222483071559481</c:v>
                </c:pt>
                <c:pt idx="238">
                  <c:v>0.68631768689255357</c:v>
                </c:pt>
                <c:pt idx="239">
                  <c:v>0.64626969157018332</c:v>
                </c:pt>
              </c:numCache>
            </c:numRef>
          </c:val>
        </c:ser>
        <c:ser>
          <c:idx val="119"/>
          <c:order val="119"/>
          <c:tx>
            <c:strRef>
              <c:f>ratio_data_2!$A$121</c:f>
              <c:strCache>
                <c:ptCount val="1"/>
                <c:pt idx="0">
                  <c:v>1190</c:v>
                </c:pt>
              </c:strCache>
            </c:strRef>
          </c:tx>
          <c:cat>
            <c:numRef>
              <c:f>ratio_data_2!$B$1:$IG$1</c:f>
              <c:numCache>
                <c:formatCode>General</c:formatCode>
                <c:ptCount val="24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  <c:pt idx="52">
                  <c:v>520</c:v>
                </c:pt>
                <c:pt idx="53">
                  <c:v>530</c:v>
                </c:pt>
                <c:pt idx="54">
                  <c:v>540</c:v>
                </c:pt>
                <c:pt idx="55">
                  <c:v>550</c:v>
                </c:pt>
                <c:pt idx="56">
                  <c:v>560</c:v>
                </c:pt>
                <c:pt idx="57">
                  <c:v>570</c:v>
                </c:pt>
                <c:pt idx="58">
                  <c:v>580</c:v>
                </c:pt>
                <c:pt idx="59">
                  <c:v>590</c:v>
                </c:pt>
                <c:pt idx="60">
                  <c:v>600</c:v>
                </c:pt>
                <c:pt idx="61">
                  <c:v>610</c:v>
                </c:pt>
                <c:pt idx="62">
                  <c:v>620</c:v>
                </c:pt>
                <c:pt idx="63">
                  <c:v>630</c:v>
                </c:pt>
                <c:pt idx="64">
                  <c:v>640</c:v>
                </c:pt>
                <c:pt idx="65">
                  <c:v>650</c:v>
                </c:pt>
                <c:pt idx="66">
                  <c:v>660</c:v>
                </c:pt>
                <c:pt idx="67">
                  <c:v>670</c:v>
                </c:pt>
                <c:pt idx="68">
                  <c:v>680</c:v>
                </c:pt>
                <c:pt idx="69">
                  <c:v>690</c:v>
                </c:pt>
                <c:pt idx="70">
                  <c:v>700</c:v>
                </c:pt>
                <c:pt idx="71">
                  <c:v>710</c:v>
                </c:pt>
                <c:pt idx="72">
                  <c:v>720</c:v>
                </c:pt>
                <c:pt idx="73">
                  <c:v>730</c:v>
                </c:pt>
                <c:pt idx="74">
                  <c:v>740</c:v>
                </c:pt>
                <c:pt idx="75">
                  <c:v>750</c:v>
                </c:pt>
                <c:pt idx="76">
                  <c:v>760</c:v>
                </c:pt>
                <c:pt idx="77">
                  <c:v>770</c:v>
                </c:pt>
                <c:pt idx="78">
                  <c:v>780</c:v>
                </c:pt>
                <c:pt idx="79">
                  <c:v>790</c:v>
                </c:pt>
                <c:pt idx="80">
                  <c:v>800</c:v>
                </c:pt>
                <c:pt idx="81">
                  <c:v>810</c:v>
                </c:pt>
                <c:pt idx="82">
                  <c:v>820</c:v>
                </c:pt>
                <c:pt idx="83">
                  <c:v>830</c:v>
                </c:pt>
                <c:pt idx="84">
                  <c:v>840</c:v>
                </c:pt>
                <c:pt idx="85">
                  <c:v>850</c:v>
                </c:pt>
                <c:pt idx="86">
                  <c:v>860</c:v>
                </c:pt>
                <c:pt idx="87">
                  <c:v>870</c:v>
                </c:pt>
                <c:pt idx="88">
                  <c:v>880</c:v>
                </c:pt>
                <c:pt idx="89">
                  <c:v>890</c:v>
                </c:pt>
                <c:pt idx="90">
                  <c:v>900</c:v>
                </c:pt>
                <c:pt idx="91">
                  <c:v>910</c:v>
                </c:pt>
                <c:pt idx="92">
                  <c:v>920</c:v>
                </c:pt>
                <c:pt idx="93">
                  <c:v>930</c:v>
                </c:pt>
                <c:pt idx="94">
                  <c:v>940</c:v>
                </c:pt>
                <c:pt idx="95">
                  <c:v>950</c:v>
                </c:pt>
                <c:pt idx="96">
                  <c:v>960</c:v>
                </c:pt>
                <c:pt idx="97">
                  <c:v>970</c:v>
                </c:pt>
                <c:pt idx="98">
                  <c:v>980</c:v>
                </c:pt>
                <c:pt idx="99">
                  <c:v>990</c:v>
                </c:pt>
                <c:pt idx="100">
                  <c:v>1000</c:v>
                </c:pt>
                <c:pt idx="101">
                  <c:v>1010</c:v>
                </c:pt>
                <c:pt idx="102">
                  <c:v>1020</c:v>
                </c:pt>
                <c:pt idx="103">
                  <c:v>1030</c:v>
                </c:pt>
                <c:pt idx="104">
                  <c:v>1040</c:v>
                </c:pt>
                <c:pt idx="105">
                  <c:v>1050</c:v>
                </c:pt>
                <c:pt idx="106">
                  <c:v>1060</c:v>
                </c:pt>
                <c:pt idx="107">
                  <c:v>1070</c:v>
                </c:pt>
                <c:pt idx="108">
                  <c:v>1080</c:v>
                </c:pt>
                <c:pt idx="109">
                  <c:v>1090</c:v>
                </c:pt>
                <c:pt idx="110">
                  <c:v>1100</c:v>
                </c:pt>
                <c:pt idx="111">
                  <c:v>1110</c:v>
                </c:pt>
                <c:pt idx="112">
                  <c:v>1120</c:v>
                </c:pt>
                <c:pt idx="113">
                  <c:v>1130</c:v>
                </c:pt>
                <c:pt idx="114">
                  <c:v>1140</c:v>
                </c:pt>
                <c:pt idx="115">
                  <c:v>1150</c:v>
                </c:pt>
                <c:pt idx="116">
                  <c:v>1160</c:v>
                </c:pt>
                <c:pt idx="117">
                  <c:v>1170</c:v>
                </c:pt>
                <c:pt idx="118">
                  <c:v>1180</c:v>
                </c:pt>
                <c:pt idx="119">
                  <c:v>1190</c:v>
                </c:pt>
                <c:pt idx="120">
                  <c:v>1200</c:v>
                </c:pt>
                <c:pt idx="121">
                  <c:v>1210</c:v>
                </c:pt>
                <c:pt idx="122">
                  <c:v>1220</c:v>
                </c:pt>
                <c:pt idx="123">
                  <c:v>1230</c:v>
                </c:pt>
                <c:pt idx="124">
                  <c:v>1240</c:v>
                </c:pt>
                <c:pt idx="125">
                  <c:v>1250</c:v>
                </c:pt>
                <c:pt idx="126">
                  <c:v>1260</c:v>
                </c:pt>
                <c:pt idx="127">
                  <c:v>1270</c:v>
                </c:pt>
                <c:pt idx="128">
                  <c:v>1280</c:v>
                </c:pt>
                <c:pt idx="129">
                  <c:v>1290</c:v>
                </c:pt>
                <c:pt idx="130">
                  <c:v>1300</c:v>
                </c:pt>
                <c:pt idx="131">
                  <c:v>1310</c:v>
                </c:pt>
                <c:pt idx="132">
                  <c:v>1320</c:v>
                </c:pt>
                <c:pt idx="133">
                  <c:v>1330</c:v>
                </c:pt>
                <c:pt idx="134">
                  <c:v>1340</c:v>
                </c:pt>
                <c:pt idx="135">
                  <c:v>1350</c:v>
                </c:pt>
                <c:pt idx="136">
                  <c:v>1360</c:v>
                </c:pt>
                <c:pt idx="137">
                  <c:v>1370</c:v>
                </c:pt>
                <c:pt idx="138">
                  <c:v>1380</c:v>
                </c:pt>
                <c:pt idx="139">
                  <c:v>1390</c:v>
                </c:pt>
                <c:pt idx="140">
                  <c:v>1400</c:v>
                </c:pt>
                <c:pt idx="141">
                  <c:v>1410</c:v>
                </c:pt>
                <c:pt idx="142">
                  <c:v>1420</c:v>
                </c:pt>
                <c:pt idx="143">
                  <c:v>1430</c:v>
                </c:pt>
                <c:pt idx="144">
                  <c:v>1440</c:v>
                </c:pt>
                <c:pt idx="145">
                  <c:v>1450</c:v>
                </c:pt>
                <c:pt idx="146">
                  <c:v>1460</c:v>
                </c:pt>
                <c:pt idx="147">
                  <c:v>1470</c:v>
                </c:pt>
                <c:pt idx="148">
                  <c:v>1480</c:v>
                </c:pt>
                <c:pt idx="149">
                  <c:v>1490</c:v>
                </c:pt>
                <c:pt idx="150">
                  <c:v>1500</c:v>
                </c:pt>
                <c:pt idx="151">
                  <c:v>1510</c:v>
                </c:pt>
                <c:pt idx="152">
                  <c:v>1520</c:v>
                </c:pt>
                <c:pt idx="153">
                  <c:v>1530</c:v>
                </c:pt>
                <c:pt idx="154">
                  <c:v>1540</c:v>
                </c:pt>
                <c:pt idx="155">
                  <c:v>1550</c:v>
                </c:pt>
                <c:pt idx="156">
                  <c:v>1560</c:v>
                </c:pt>
                <c:pt idx="157">
                  <c:v>1570</c:v>
                </c:pt>
                <c:pt idx="158">
                  <c:v>1580</c:v>
                </c:pt>
                <c:pt idx="159">
                  <c:v>1590</c:v>
                </c:pt>
                <c:pt idx="160">
                  <c:v>1600</c:v>
                </c:pt>
                <c:pt idx="161">
                  <c:v>1610</c:v>
                </c:pt>
                <c:pt idx="162">
                  <c:v>1620</c:v>
                </c:pt>
                <c:pt idx="163">
                  <c:v>1630</c:v>
                </c:pt>
                <c:pt idx="164">
                  <c:v>1640</c:v>
                </c:pt>
                <c:pt idx="165">
                  <c:v>1650</c:v>
                </c:pt>
                <c:pt idx="166">
                  <c:v>1660</c:v>
                </c:pt>
                <c:pt idx="167">
                  <c:v>1670</c:v>
                </c:pt>
                <c:pt idx="168">
                  <c:v>1680</c:v>
                </c:pt>
                <c:pt idx="169">
                  <c:v>1690</c:v>
                </c:pt>
                <c:pt idx="170">
                  <c:v>1700</c:v>
                </c:pt>
                <c:pt idx="171">
                  <c:v>1710</c:v>
                </c:pt>
                <c:pt idx="172">
                  <c:v>1720</c:v>
                </c:pt>
                <c:pt idx="173">
                  <c:v>1730</c:v>
                </c:pt>
                <c:pt idx="174">
                  <c:v>1740</c:v>
                </c:pt>
                <c:pt idx="175">
                  <c:v>1750</c:v>
                </c:pt>
                <c:pt idx="176">
                  <c:v>1760</c:v>
                </c:pt>
                <c:pt idx="177">
                  <c:v>1770</c:v>
                </c:pt>
                <c:pt idx="178">
                  <c:v>1780</c:v>
                </c:pt>
                <c:pt idx="179">
                  <c:v>1790</c:v>
                </c:pt>
                <c:pt idx="180">
                  <c:v>1800</c:v>
                </c:pt>
                <c:pt idx="181">
                  <c:v>1810</c:v>
                </c:pt>
                <c:pt idx="182">
                  <c:v>1820</c:v>
                </c:pt>
                <c:pt idx="183">
                  <c:v>1830</c:v>
                </c:pt>
                <c:pt idx="184">
                  <c:v>1840</c:v>
                </c:pt>
                <c:pt idx="185">
                  <c:v>1850</c:v>
                </c:pt>
                <c:pt idx="186">
                  <c:v>1860</c:v>
                </c:pt>
                <c:pt idx="187">
                  <c:v>1870</c:v>
                </c:pt>
                <c:pt idx="188">
                  <c:v>1880</c:v>
                </c:pt>
                <c:pt idx="189">
                  <c:v>1890</c:v>
                </c:pt>
                <c:pt idx="190">
                  <c:v>1900</c:v>
                </c:pt>
                <c:pt idx="191">
                  <c:v>1910</c:v>
                </c:pt>
                <c:pt idx="192">
                  <c:v>1920</c:v>
                </c:pt>
                <c:pt idx="193">
                  <c:v>1930</c:v>
                </c:pt>
                <c:pt idx="194">
                  <c:v>1940</c:v>
                </c:pt>
                <c:pt idx="195">
                  <c:v>1950</c:v>
                </c:pt>
                <c:pt idx="196">
                  <c:v>1960</c:v>
                </c:pt>
                <c:pt idx="197">
                  <c:v>1970</c:v>
                </c:pt>
                <c:pt idx="198">
                  <c:v>1980</c:v>
                </c:pt>
                <c:pt idx="199">
                  <c:v>1990</c:v>
                </c:pt>
                <c:pt idx="200">
                  <c:v>2000</c:v>
                </c:pt>
                <c:pt idx="201">
                  <c:v>2010</c:v>
                </c:pt>
                <c:pt idx="202">
                  <c:v>2020</c:v>
                </c:pt>
                <c:pt idx="203">
                  <c:v>2030</c:v>
                </c:pt>
                <c:pt idx="204">
                  <c:v>2040</c:v>
                </c:pt>
                <c:pt idx="205">
                  <c:v>2050</c:v>
                </c:pt>
                <c:pt idx="206">
                  <c:v>2060</c:v>
                </c:pt>
                <c:pt idx="207">
                  <c:v>2070</c:v>
                </c:pt>
                <c:pt idx="208">
                  <c:v>2080</c:v>
                </c:pt>
                <c:pt idx="209">
                  <c:v>2090</c:v>
                </c:pt>
                <c:pt idx="210">
                  <c:v>2100</c:v>
                </c:pt>
                <c:pt idx="211">
                  <c:v>2110</c:v>
                </c:pt>
                <c:pt idx="212">
                  <c:v>2120</c:v>
                </c:pt>
                <c:pt idx="213">
                  <c:v>2130</c:v>
                </c:pt>
                <c:pt idx="214">
                  <c:v>2140</c:v>
                </c:pt>
                <c:pt idx="215">
                  <c:v>2150</c:v>
                </c:pt>
                <c:pt idx="216">
                  <c:v>2160</c:v>
                </c:pt>
                <c:pt idx="217">
                  <c:v>2170</c:v>
                </c:pt>
                <c:pt idx="218">
                  <c:v>2180</c:v>
                </c:pt>
                <c:pt idx="219">
                  <c:v>2190</c:v>
                </c:pt>
                <c:pt idx="220">
                  <c:v>2200</c:v>
                </c:pt>
                <c:pt idx="221">
                  <c:v>2210</c:v>
                </c:pt>
                <c:pt idx="222">
                  <c:v>2220</c:v>
                </c:pt>
                <c:pt idx="223">
                  <c:v>2230</c:v>
                </c:pt>
                <c:pt idx="224">
                  <c:v>2240</c:v>
                </c:pt>
                <c:pt idx="225">
                  <c:v>2250</c:v>
                </c:pt>
                <c:pt idx="226">
                  <c:v>2260</c:v>
                </c:pt>
                <c:pt idx="227">
                  <c:v>2270</c:v>
                </c:pt>
                <c:pt idx="228">
                  <c:v>2280</c:v>
                </c:pt>
                <c:pt idx="229">
                  <c:v>2290</c:v>
                </c:pt>
                <c:pt idx="230">
                  <c:v>2300</c:v>
                </c:pt>
                <c:pt idx="231">
                  <c:v>2310</c:v>
                </c:pt>
                <c:pt idx="232">
                  <c:v>2320</c:v>
                </c:pt>
                <c:pt idx="233">
                  <c:v>2330</c:v>
                </c:pt>
                <c:pt idx="234">
                  <c:v>2340</c:v>
                </c:pt>
                <c:pt idx="235">
                  <c:v>2350</c:v>
                </c:pt>
                <c:pt idx="236">
                  <c:v>2360</c:v>
                </c:pt>
                <c:pt idx="237">
                  <c:v>2370</c:v>
                </c:pt>
                <c:pt idx="238">
                  <c:v>2380</c:v>
                </c:pt>
                <c:pt idx="239">
                  <c:v>2390</c:v>
                </c:pt>
              </c:numCache>
            </c:numRef>
          </c:cat>
          <c:val>
            <c:numRef>
              <c:f>ratio_data_2!$B$121:$IG$121</c:f>
              <c:numCache>
                <c:formatCode>General</c:formatCode>
                <c:ptCount val="240"/>
                <c:pt idx="0">
                  <c:v>0.26968990978200924</c:v>
                </c:pt>
                <c:pt idx="1">
                  <c:v>0.30090462714365307</c:v>
                </c:pt>
                <c:pt idx="2">
                  <c:v>0.34830806986270546</c:v>
                </c:pt>
                <c:pt idx="3">
                  <c:v>0.33722406181015563</c:v>
                </c:pt>
                <c:pt idx="4">
                  <c:v>0.31923841511538897</c:v>
                </c:pt>
                <c:pt idx="5">
                  <c:v>0.34692786317358676</c:v>
                </c:pt>
                <c:pt idx="6">
                  <c:v>0.29637643271315245</c:v>
                </c:pt>
                <c:pt idx="7">
                  <c:v>0.30791466958055097</c:v>
                </c:pt>
                <c:pt idx="8">
                  <c:v>0.36552887003121004</c:v>
                </c:pt>
                <c:pt idx="9">
                  <c:v>0.31758879177315286</c:v>
                </c:pt>
                <c:pt idx="10">
                  <c:v>0.30865648395603673</c:v>
                </c:pt>
                <c:pt idx="11">
                  <c:v>0.34602013431119139</c:v>
                </c:pt>
                <c:pt idx="12">
                  <c:v>0.27828814698633203</c:v>
                </c:pt>
                <c:pt idx="13">
                  <c:v>0.25836065945786546</c:v>
                </c:pt>
                <c:pt idx="14">
                  <c:v>0.31540000723231487</c:v>
                </c:pt>
                <c:pt idx="15">
                  <c:v>0.29891400302159582</c:v>
                </c:pt>
                <c:pt idx="16">
                  <c:v>0.34783645716523381</c:v>
                </c:pt>
                <c:pt idx="17">
                  <c:v>0.31202199993956192</c:v>
                </c:pt>
                <c:pt idx="18">
                  <c:v>0.29007998068391083</c:v>
                </c:pt>
                <c:pt idx="19">
                  <c:v>0.33157427857634297</c:v>
                </c:pt>
                <c:pt idx="20">
                  <c:v>0.35928803063337056</c:v>
                </c:pt>
                <c:pt idx="21">
                  <c:v>0.27693776317561891</c:v>
                </c:pt>
                <c:pt idx="22">
                  <c:v>0.29503308278795232</c:v>
                </c:pt>
                <c:pt idx="23">
                  <c:v>0.29819093102924638</c:v>
                </c:pt>
                <c:pt idx="24">
                  <c:v>0.31685308360713932</c:v>
                </c:pt>
                <c:pt idx="25">
                  <c:v>0.36636616683128387</c:v>
                </c:pt>
                <c:pt idx="26">
                  <c:v>0.31514310608230689</c:v>
                </c:pt>
                <c:pt idx="27">
                  <c:v>0.36505854604664584</c:v>
                </c:pt>
                <c:pt idx="28">
                  <c:v>0.33030960580816393</c:v>
                </c:pt>
                <c:pt idx="29">
                  <c:v>0.36659629868470728</c:v>
                </c:pt>
                <c:pt idx="30">
                  <c:v>0.33684095293324129</c:v>
                </c:pt>
                <c:pt idx="31">
                  <c:v>0.36249075632209338</c:v>
                </c:pt>
                <c:pt idx="32">
                  <c:v>0.33093661134221786</c:v>
                </c:pt>
                <c:pt idx="33">
                  <c:v>0.33563686622535915</c:v>
                </c:pt>
                <c:pt idx="34">
                  <c:v>0.35301148767133095</c:v>
                </c:pt>
                <c:pt idx="35">
                  <c:v>0.31132025633369392</c:v>
                </c:pt>
                <c:pt idx="36">
                  <c:v>0.31386856987042083</c:v>
                </c:pt>
                <c:pt idx="37">
                  <c:v>0.298100330017388</c:v>
                </c:pt>
                <c:pt idx="38">
                  <c:v>0.28771770096038068</c:v>
                </c:pt>
                <c:pt idx="39">
                  <c:v>0.27273287216905201</c:v>
                </c:pt>
                <c:pt idx="40">
                  <c:v>0.33486019508783926</c:v>
                </c:pt>
                <c:pt idx="41">
                  <c:v>0.36566871901628406</c:v>
                </c:pt>
                <c:pt idx="42">
                  <c:v>0.35636051630232102</c:v>
                </c:pt>
                <c:pt idx="43">
                  <c:v>0.31391172143743939</c:v>
                </c:pt>
                <c:pt idx="44">
                  <c:v>0.32921444144459638</c:v>
                </c:pt>
                <c:pt idx="45">
                  <c:v>0.31386813864215923</c:v>
                </c:pt>
                <c:pt idx="46">
                  <c:v>0.27999008728694613</c:v>
                </c:pt>
                <c:pt idx="47">
                  <c:v>0.31002594805895095</c:v>
                </c:pt>
                <c:pt idx="48">
                  <c:v>0.33752718861128111</c:v>
                </c:pt>
                <c:pt idx="49">
                  <c:v>0.35067645640053374</c:v>
                </c:pt>
                <c:pt idx="50">
                  <c:v>0.36393082309823532</c:v>
                </c:pt>
                <c:pt idx="51">
                  <c:v>0.3484092393033133</c:v>
                </c:pt>
                <c:pt idx="52">
                  <c:v>0.32647374351067754</c:v>
                </c:pt>
                <c:pt idx="53">
                  <c:v>0.27474393688103671</c:v>
                </c:pt>
                <c:pt idx="54">
                  <c:v>0.31245121857376851</c:v>
                </c:pt>
                <c:pt idx="55">
                  <c:v>0.31563706038288475</c:v>
                </c:pt>
                <c:pt idx="56">
                  <c:v>0.33552375494669517</c:v>
                </c:pt>
                <c:pt idx="57">
                  <c:v>0.33619671722548011</c:v>
                </c:pt>
                <c:pt idx="58">
                  <c:v>0.34714168348776098</c:v>
                </c:pt>
                <c:pt idx="59">
                  <c:v>0.35050225239650717</c:v>
                </c:pt>
                <c:pt idx="60">
                  <c:v>0.36786473544064702</c:v>
                </c:pt>
                <c:pt idx="61">
                  <c:v>0.29890765408875758</c:v>
                </c:pt>
                <c:pt idx="62">
                  <c:v>0.25392190098842082</c:v>
                </c:pt>
                <c:pt idx="63">
                  <c:v>0.32551069415983719</c:v>
                </c:pt>
                <c:pt idx="64">
                  <c:v>0.35053822103783339</c:v>
                </c:pt>
                <c:pt idx="65">
                  <c:v>0.32924518386951052</c:v>
                </c:pt>
                <c:pt idx="66">
                  <c:v>0.35206565696614067</c:v>
                </c:pt>
                <c:pt idx="67">
                  <c:v>0.32410036110073542</c:v>
                </c:pt>
                <c:pt idx="68">
                  <c:v>0.34531674038533638</c:v>
                </c:pt>
                <c:pt idx="69">
                  <c:v>0.29771907676916842</c:v>
                </c:pt>
                <c:pt idx="70">
                  <c:v>0.36404393345751185</c:v>
                </c:pt>
                <c:pt idx="71">
                  <c:v>0.35405361773401056</c:v>
                </c:pt>
                <c:pt idx="72">
                  <c:v>0.38220891848622485</c:v>
                </c:pt>
                <c:pt idx="73">
                  <c:v>0.33464853476345591</c:v>
                </c:pt>
                <c:pt idx="74">
                  <c:v>0.34834318632635258</c:v>
                </c:pt>
                <c:pt idx="75">
                  <c:v>0.35505654925016245</c:v>
                </c:pt>
                <c:pt idx="76">
                  <c:v>0.32866901363749607</c:v>
                </c:pt>
                <c:pt idx="77">
                  <c:v>0.35344244444872674</c:v>
                </c:pt>
                <c:pt idx="78">
                  <c:v>0.35844781234305351</c:v>
                </c:pt>
                <c:pt idx="79">
                  <c:v>0.34255933871670674</c:v>
                </c:pt>
                <c:pt idx="80">
                  <c:v>0.34474653072783912</c:v>
                </c:pt>
                <c:pt idx="81">
                  <c:v>0.30231847459209377</c:v>
                </c:pt>
                <c:pt idx="82">
                  <c:v>0.3547592132037079</c:v>
                </c:pt>
                <c:pt idx="83">
                  <c:v>0.35966717725986086</c:v>
                </c:pt>
                <c:pt idx="84">
                  <c:v>0.33538650122344887</c:v>
                </c:pt>
                <c:pt idx="85">
                  <c:v>0.33113030632946694</c:v>
                </c:pt>
                <c:pt idx="86">
                  <c:v>0.34669861250178774</c:v>
                </c:pt>
                <c:pt idx="87">
                  <c:v>0.34573783453530388</c:v>
                </c:pt>
                <c:pt idx="88">
                  <c:v>0.37276598418498602</c:v>
                </c:pt>
                <c:pt idx="89">
                  <c:v>0.3553635251155749</c:v>
                </c:pt>
                <c:pt idx="90">
                  <c:v>0.33588377265628788</c:v>
                </c:pt>
                <c:pt idx="91">
                  <c:v>0.32914569031273838</c:v>
                </c:pt>
                <c:pt idx="92">
                  <c:v>0.35826025922079918</c:v>
                </c:pt>
                <c:pt idx="93">
                  <c:v>0.30152457566207885</c:v>
                </c:pt>
                <c:pt idx="94">
                  <c:v>0.32875597322493216</c:v>
                </c:pt>
                <c:pt idx="95">
                  <c:v>0.36222056491201665</c:v>
                </c:pt>
                <c:pt idx="96">
                  <c:v>0.3395155506135043</c:v>
                </c:pt>
                <c:pt idx="97">
                  <c:v>0.33619527904088775</c:v>
                </c:pt>
                <c:pt idx="98">
                  <c:v>0.35914385515676972</c:v>
                </c:pt>
                <c:pt idx="99">
                  <c:v>0.37893701165313215</c:v>
                </c:pt>
                <c:pt idx="100">
                  <c:v>0.33174817867536482</c:v>
                </c:pt>
                <c:pt idx="101">
                  <c:v>0.33986893802241941</c:v>
                </c:pt>
                <c:pt idx="102">
                  <c:v>0.35673698528740366</c:v>
                </c:pt>
                <c:pt idx="103">
                  <c:v>0.340094812785741</c:v>
                </c:pt>
                <c:pt idx="104">
                  <c:v>0.28472105016408816</c:v>
                </c:pt>
                <c:pt idx="105">
                  <c:v>0.33421747388414169</c:v>
                </c:pt>
                <c:pt idx="106">
                  <c:v>0.36677586758159331</c:v>
                </c:pt>
                <c:pt idx="107">
                  <c:v>0.33088946040372741</c:v>
                </c:pt>
                <c:pt idx="108">
                  <c:v>0.34920714396826635</c:v>
                </c:pt>
                <c:pt idx="109">
                  <c:v>0.36884031872116835</c:v>
                </c:pt>
                <c:pt idx="110">
                  <c:v>0.35138747460204001</c:v>
                </c:pt>
                <c:pt idx="111">
                  <c:v>0.35376648642462732</c:v>
                </c:pt>
                <c:pt idx="112">
                  <c:v>0.3125119887566834</c:v>
                </c:pt>
                <c:pt idx="113">
                  <c:v>0.37896984814241774</c:v>
                </c:pt>
                <c:pt idx="114">
                  <c:v>0.36886866033643911</c:v>
                </c:pt>
                <c:pt idx="115">
                  <c:v>0.33980776601990392</c:v>
                </c:pt>
                <c:pt idx="116">
                  <c:v>0.32972225556089035</c:v>
                </c:pt>
                <c:pt idx="117">
                  <c:v>0.33580210484902245</c:v>
                </c:pt>
                <c:pt idx="118">
                  <c:v>0.36474548869499068</c:v>
                </c:pt>
                <c:pt idx="119">
                  <c:v>0.37443028025446529</c:v>
                </c:pt>
                <c:pt idx="120">
                  <c:v>0.41529171645273555</c:v>
                </c:pt>
                <c:pt idx="121">
                  <c:v>0.38179525312003859</c:v>
                </c:pt>
                <c:pt idx="122">
                  <c:v>0.35815223294068882</c:v>
                </c:pt>
                <c:pt idx="123">
                  <c:v>0.3661473586699025</c:v>
                </c:pt>
                <c:pt idx="124">
                  <c:v>0.37388176638176746</c:v>
                </c:pt>
                <c:pt idx="125">
                  <c:v>0.38382493278756141</c:v>
                </c:pt>
                <c:pt idx="126">
                  <c:v>0.42225334562510763</c:v>
                </c:pt>
                <c:pt idx="127">
                  <c:v>0.390552370604411</c:v>
                </c:pt>
                <c:pt idx="128">
                  <c:v>0.38153902535466727</c:v>
                </c:pt>
                <c:pt idx="129">
                  <c:v>0.41158176485949116</c:v>
                </c:pt>
                <c:pt idx="130">
                  <c:v>0.39678080329397258</c:v>
                </c:pt>
                <c:pt idx="131">
                  <c:v>0.35339521596062701</c:v>
                </c:pt>
                <c:pt idx="132">
                  <c:v>0.36568715264663026</c:v>
                </c:pt>
                <c:pt idx="133">
                  <c:v>0.37233922506256761</c:v>
                </c:pt>
                <c:pt idx="134">
                  <c:v>0.38517017335287268</c:v>
                </c:pt>
                <c:pt idx="135">
                  <c:v>0.36870035923965577</c:v>
                </c:pt>
                <c:pt idx="136">
                  <c:v>0.32583423673188938</c:v>
                </c:pt>
                <c:pt idx="137">
                  <c:v>0.34755109327813977</c:v>
                </c:pt>
                <c:pt idx="138">
                  <c:v>0.356578791745776</c:v>
                </c:pt>
                <c:pt idx="139">
                  <c:v>0.30759247040075732</c:v>
                </c:pt>
                <c:pt idx="140">
                  <c:v>0.34216487200387391</c:v>
                </c:pt>
                <c:pt idx="141">
                  <c:v>0.34665470762012884</c:v>
                </c:pt>
                <c:pt idx="142">
                  <c:v>0.32524288607763124</c:v>
                </c:pt>
                <c:pt idx="143">
                  <c:v>0.34606077640146432</c:v>
                </c:pt>
                <c:pt idx="144">
                  <c:v>0.38216319899786744</c:v>
                </c:pt>
                <c:pt idx="145">
                  <c:v>0.37010353899112025</c:v>
                </c:pt>
                <c:pt idx="146">
                  <c:v>0.3437192598953861</c:v>
                </c:pt>
                <c:pt idx="147">
                  <c:v>0.33752610130021493</c:v>
                </c:pt>
                <c:pt idx="148">
                  <c:v>0.38389449922775476</c:v>
                </c:pt>
                <c:pt idx="149">
                  <c:v>0.4177457756980088</c:v>
                </c:pt>
                <c:pt idx="150">
                  <c:v>0.38133207054547386</c:v>
                </c:pt>
                <c:pt idx="151">
                  <c:v>0.31501352015732542</c:v>
                </c:pt>
                <c:pt idx="152">
                  <c:v>0.31302128044097088</c:v>
                </c:pt>
                <c:pt idx="153">
                  <c:v>0.37988234271307347</c:v>
                </c:pt>
                <c:pt idx="154">
                  <c:v>0.27729802447294705</c:v>
                </c:pt>
                <c:pt idx="155">
                  <c:v>0.31503314136694582</c:v>
                </c:pt>
                <c:pt idx="156">
                  <c:v>0.30873187992238332</c:v>
                </c:pt>
                <c:pt idx="157">
                  <c:v>0.29806778849694382</c:v>
                </c:pt>
                <c:pt idx="158">
                  <c:v>0.35121028111254815</c:v>
                </c:pt>
                <c:pt idx="159">
                  <c:v>0.32130464093102523</c:v>
                </c:pt>
                <c:pt idx="160">
                  <c:v>0.34649884497037092</c:v>
                </c:pt>
                <c:pt idx="161">
                  <c:v>0.36793472237614988</c:v>
                </c:pt>
                <c:pt idx="162">
                  <c:v>0.42040877780705527</c:v>
                </c:pt>
                <c:pt idx="163">
                  <c:v>0.40665834142731605</c:v>
                </c:pt>
                <c:pt idx="164">
                  <c:v>0.33876653551017538</c:v>
                </c:pt>
                <c:pt idx="165">
                  <c:v>0.34814224356209089</c:v>
                </c:pt>
                <c:pt idx="166">
                  <c:v>0.3682870327470858</c:v>
                </c:pt>
                <c:pt idx="167">
                  <c:v>0.37491837340457229</c:v>
                </c:pt>
                <c:pt idx="168">
                  <c:v>0.30592547797367203</c:v>
                </c:pt>
                <c:pt idx="169">
                  <c:v>0.35270852946714382</c:v>
                </c:pt>
                <c:pt idx="170">
                  <c:v>0.35484063972040791</c:v>
                </c:pt>
                <c:pt idx="171">
                  <c:v>0.3344010563347774</c:v>
                </c:pt>
                <c:pt idx="172">
                  <c:v>0.33427283307091327</c:v>
                </c:pt>
                <c:pt idx="173">
                  <c:v>0.24440796673232712</c:v>
                </c:pt>
                <c:pt idx="174">
                  <c:v>0.29575208108524825</c:v>
                </c:pt>
                <c:pt idx="175">
                  <c:v>0.29908715357888688</c:v>
                </c:pt>
                <c:pt idx="176">
                  <c:v>0.30813286617471547</c:v>
                </c:pt>
                <c:pt idx="177">
                  <c:v>0.30252904839094324</c:v>
                </c:pt>
                <c:pt idx="178">
                  <c:v>0.41409617995594727</c:v>
                </c:pt>
                <c:pt idx="179">
                  <c:v>0.37425830416597661</c:v>
                </c:pt>
                <c:pt idx="180">
                  <c:v>0.28050536880266386</c:v>
                </c:pt>
                <c:pt idx="181">
                  <c:v>0.29879278818741334</c:v>
                </c:pt>
                <c:pt idx="182">
                  <c:v>0.3176630090221898</c:v>
                </c:pt>
                <c:pt idx="183">
                  <c:v>0.31734534675091658</c:v>
                </c:pt>
                <c:pt idx="184">
                  <c:v>0.33598305959733082</c:v>
                </c:pt>
                <c:pt idx="185">
                  <c:v>0.33321066793289167</c:v>
                </c:pt>
                <c:pt idx="186">
                  <c:v>0.36467183332689174</c:v>
                </c:pt>
                <c:pt idx="187">
                  <c:v>0.37771639079613356</c:v>
                </c:pt>
                <c:pt idx="188">
                  <c:v>0.35316112479773754</c:v>
                </c:pt>
                <c:pt idx="189">
                  <c:v>0.36953368272796133</c:v>
                </c:pt>
                <c:pt idx="190">
                  <c:v>0.34454810038511668</c:v>
                </c:pt>
                <c:pt idx="191">
                  <c:v>0.34152374349803111</c:v>
                </c:pt>
                <c:pt idx="192">
                  <c:v>0.37590718299009285</c:v>
                </c:pt>
                <c:pt idx="193">
                  <c:v>0.40187905436047133</c:v>
                </c:pt>
                <c:pt idx="194">
                  <c:v>0.39121266401912097</c:v>
                </c:pt>
                <c:pt idx="195">
                  <c:v>0.37184594547805988</c:v>
                </c:pt>
                <c:pt idx="196">
                  <c:v>0.37769943629765301</c:v>
                </c:pt>
                <c:pt idx="197">
                  <c:v>0.41471589448243945</c:v>
                </c:pt>
                <c:pt idx="198">
                  <c:v>0.39778438039227842</c:v>
                </c:pt>
                <c:pt idx="199">
                  <c:v>0.29345973561292682</c:v>
                </c:pt>
                <c:pt idx="200">
                  <c:v>0.35894480322959355</c:v>
                </c:pt>
                <c:pt idx="201">
                  <c:v>0.34929009289116075</c:v>
                </c:pt>
                <c:pt idx="202">
                  <c:v>0.31783863306378013</c:v>
                </c:pt>
                <c:pt idx="203">
                  <c:v>0.37245861733203606</c:v>
                </c:pt>
                <c:pt idx="204">
                  <c:v>0.40446708922280283</c:v>
                </c:pt>
                <c:pt idx="205">
                  <c:v>0.39187124285587455</c:v>
                </c:pt>
                <c:pt idx="206">
                  <c:v>0.379246013237936</c:v>
                </c:pt>
                <c:pt idx="207">
                  <c:v>0.39063384222720832</c:v>
                </c:pt>
                <c:pt idx="208">
                  <c:v>0.42867044592917214</c:v>
                </c:pt>
                <c:pt idx="209">
                  <c:v>0.39801619381790776</c:v>
                </c:pt>
                <c:pt idx="210">
                  <c:v>0.38444469294812394</c:v>
                </c:pt>
                <c:pt idx="211">
                  <c:v>0.36993616812752783</c:v>
                </c:pt>
                <c:pt idx="212">
                  <c:v>0.36749131636776122</c:v>
                </c:pt>
                <c:pt idx="213">
                  <c:v>0.37697473575939</c:v>
                </c:pt>
                <c:pt idx="214">
                  <c:v>0.34695264194958514</c:v>
                </c:pt>
                <c:pt idx="215">
                  <c:v>0.31752472596785924</c:v>
                </c:pt>
                <c:pt idx="216">
                  <c:v>0.35112165301270182</c:v>
                </c:pt>
                <c:pt idx="217">
                  <c:v>0.37266440613961338</c:v>
                </c:pt>
                <c:pt idx="218">
                  <c:v>0.39070656502446383</c:v>
                </c:pt>
                <c:pt idx="219">
                  <c:v>0.38921839873597203</c:v>
                </c:pt>
                <c:pt idx="220">
                  <c:v>0.39521626263206094</c:v>
                </c:pt>
                <c:pt idx="221">
                  <c:v>0.35766904424124912</c:v>
                </c:pt>
                <c:pt idx="222">
                  <c:v>0.38989204135074096</c:v>
                </c:pt>
                <c:pt idx="223">
                  <c:v>0.38799679330175207</c:v>
                </c:pt>
                <c:pt idx="224">
                  <c:v>0.34166963361396091</c:v>
                </c:pt>
                <c:pt idx="225">
                  <c:v>0.33662875578051815</c:v>
                </c:pt>
                <c:pt idx="226">
                  <c:v>0.34994597634472474</c:v>
                </c:pt>
                <c:pt idx="227">
                  <c:v>0.3162136507593753</c:v>
                </c:pt>
                <c:pt idx="228">
                  <c:v>0.36710954737637108</c:v>
                </c:pt>
                <c:pt idx="229">
                  <c:v>0.42710926225459389</c:v>
                </c:pt>
                <c:pt idx="230">
                  <c:v>0.36004110037143339</c:v>
                </c:pt>
                <c:pt idx="231">
                  <c:v>0.36305698861463787</c:v>
                </c:pt>
                <c:pt idx="232">
                  <c:v>0.32688465008310802</c:v>
                </c:pt>
                <c:pt idx="233">
                  <c:v>0.49910974806262381</c:v>
                </c:pt>
                <c:pt idx="234">
                  <c:v>0.40838741075023388</c:v>
                </c:pt>
                <c:pt idx="235">
                  <c:v>0.52114726748790852</c:v>
                </c:pt>
                <c:pt idx="236">
                  <c:v>0.54147454662788463</c:v>
                </c:pt>
                <c:pt idx="237">
                  <c:v>0.55354574779073251</c:v>
                </c:pt>
                <c:pt idx="238">
                  <c:v>0.69897300887054692</c:v>
                </c:pt>
                <c:pt idx="239">
                  <c:v>0.74466467315411422</c:v>
                </c:pt>
              </c:numCache>
            </c:numRef>
          </c:val>
        </c:ser>
        <c:bandFmts/>
        <c:axId val="134980736"/>
        <c:axId val="134982272"/>
        <c:axId val="134940416"/>
      </c:surfaceChart>
      <c:catAx>
        <c:axId val="134980736"/>
        <c:scaling>
          <c:orientation val="minMax"/>
        </c:scaling>
        <c:axPos val="b"/>
        <c:numFmt formatCode="General" sourceLinked="1"/>
        <c:majorTickMark val="none"/>
        <c:tickLblPos val="nextTo"/>
        <c:crossAx val="134982272"/>
        <c:crosses val="autoZero"/>
        <c:auto val="1"/>
        <c:lblAlgn val="ctr"/>
        <c:lblOffset val="100"/>
        <c:tickLblSkip val="10"/>
      </c:catAx>
      <c:valAx>
        <c:axId val="134982272"/>
        <c:scaling>
          <c:logBase val="2"/>
          <c:orientation val="minMax"/>
          <c:max val="8"/>
          <c:min val="0.125"/>
        </c:scaling>
        <c:axPos val="l"/>
        <c:majorGridlines/>
        <c:numFmt formatCode="0.00E+00" sourceLinked="0"/>
        <c:majorTickMark val="none"/>
        <c:tickLblPos val="none"/>
        <c:crossAx val="134980736"/>
        <c:crosses val="autoZero"/>
        <c:crossBetween val="midCat"/>
        <c:majorUnit val="2"/>
      </c:valAx>
      <c:serAx>
        <c:axId val="134940416"/>
        <c:scaling>
          <c:orientation val="minMax"/>
        </c:scaling>
        <c:axPos val="b"/>
        <c:majorTickMark val="none"/>
        <c:tickLblPos val="nextTo"/>
        <c:crossAx val="134982272"/>
        <c:crosses val="autoZero"/>
        <c:tickLblSkip val="10"/>
      </c:serAx>
    </c:plotArea>
    <c:legend>
      <c:legendPos val="r"/>
      <c:layout/>
      <c:txPr>
        <a:bodyPr/>
        <a:lstStyle/>
        <a:p>
          <a:pPr rtl="0">
            <a:defRPr/>
          </a:pPr>
          <a:endParaRPr lang="en-US"/>
        </a:p>
      </c:txPr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Sheet1!$B$1:$B$2</c:f>
              <c:strCache>
                <c:ptCount val="1"/>
                <c:pt idx="0">
                  <c:v>GAMOS Mg Nat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4"/>
          </c:marker>
          <c:xVal>
            <c:numRef>
              <c:f>Sheet1!$A$3:$A$319</c:f>
              <c:numCache>
                <c:formatCode>0.00E+00</c:formatCode>
                <c:ptCount val="317"/>
                <c:pt idx="0">
                  <c:v>1.0000000000000058E-11</c:v>
                </c:pt>
                <c:pt idx="1">
                  <c:v>1.160000000000007E-11</c:v>
                </c:pt>
                <c:pt idx="2">
                  <c:v>1.3500000000000073E-11</c:v>
                </c:pt>
                <c:pt idx="3">
                  <c:v>1.5700000000000082E-11</c:v>
                </c:pt>
                <c:pt idx="4">
                  <c:v>1.8200000000000093E-11</c:v>
                </c:pt>
                <c:pt idx="5">
                  <c:v>2.11000000000001E-11</c:v>
                </c:pt>
                <c:pt idx="6">
                  <c:v>2.45000000000001E-11</c:v>
                </c:pt>
                <c:pt idx="7">
                  <c:v>2.8500000000000115E-11</c:v>
                </c:pt>
                <c:pt idx="8">
                  <c:v>3.3100000000000117E-11</c:v>
                </c:pt>
                <c:pt idx="9">
                  <c:v>3.8500000000000164E-11</c:v>
                </c:pt>
                <c:pt idx="10">
                  <c:v>4.4700000000000257E-11</c:v>
                </c:pt>
                <c:pt idx="11">
                  <c:v>5.1900000000000203E-11</c:v>
                </c:pt>
                <c:pt idx="12">
                  <c:v>6.0300000000000311E-11</c:v>
                </c:pt>
                <c:pt idx="13">
                  <c:v>7.000000000000034E-11</c:v>
                </c:pt>
                <c:pt idx="14">
                  <c:v>8.1300000000000329E-11</c:v>
                </c:pt>
                <c:pt idx="15">
                  <c:v>9.4400000000000406E-11</c:v>
                </c:pt>
                <c:pt idx="16">
                  <c:v>1.1000000000000054E-10</c:v>
                </c:pt>
                <c:pt idx="17">
                  <c:v>1.2700000000000067E-10</c:v>
                </c:pt>
                <c:pt idx="18">
                  <c:v>1.4800000000000068E-10</c:v>
                </c:pt>
                <c:pt idx="19">
                  <c:v>1.7200000000000075E-10</c:v>
                </c:pt>
                <c:pt idx="20">
                  <c:v>2.0000000000000086E-10</c:v>
                </c:pt>
                <c:pt idx="21">
                  <c:v>2.3200000000000096E-10</c:v>
                </c:pt>
                <c:pt idx="22">
                  <c:v>2.6900000000000109E-10</c:v>
                </c:pt>
                <c:pt idx="23">
                  <c:v>3.1300000000000145E-10</c:v>
                </c:pt>
                <c:pt idx="24">
                  <c:v>3.6300000000000154E-10</c:v>
                </c:pt>
                <c:pt idx="25">
                  <c:v>4.2200000000000164E-10</c:v>
                </c:pt>
                <c:pt idx="26">
                  <c:v>4.9000000000000234E-10</c:v>
                </c:pt>
                <c:pt idx="27">
                  <c:v>5.6900000000000207E-10</c:v>
                </c:pt>
                <c:pt idx="28">
                  <c:v>6.6100000000000247E-10</c:v>
                </c:pt>
                <c:pt idx="29">
                  <c:v>7.6700000000000345E-10</c:v>
                </c:pt>
                <c:pt idx="30">
                  <c:v>8.9100000000000406E-10</c:v>
                </c:pt>
                <c:pt idx="31">
                  <c:v>1.0400000000000043E-9</c:v>
                </c:pt>
                <c:pt idx="32">
                  <c:v>1.2000000000000047E-9</c:v>
                </c:pt>
                <c:pt idx="33">
                  <c:v>1.4000000000000049E-9</c:v>
                </c:pt>
                <c:pt idx="34">
                  <c:v>1.6200000000000076E-9</c:v>
                </c:pt>
                <c:pt idx="35">
                  <c:v>1.8800000000000096E-9</c:v>
                </c:pt>
                <c:pt idx="36">
                  <c:v>2.1900000000000079E-9</c:v>
                </c:pt>
                <c:pt idx="37">
                  <c:v>2.5400000000000107E-9</c:v>
                </c:pt>
                <c:pt idx="38">
                  <c:v>2.9500000000000095E-9</c:v>
                </c:pt>
                <c:pt idx="39">
                  <c:v>3.4300000000000119E-9</c:v>
                </c:pt>
                <c:pt idx="40">
                  <c:v>3.9800000000000156E-9</c:v>
                </c:pt>
                <c:pt idx="41">
                  <c:v>4.6200000000000109E-9</c:v>
                </c:pt>
                <c:pt idx="42">
                  <c:v>5.3700000000000218E-9</c:v>
                </c:pt>
                <c:pt idx="43">
                  <c:v>6.2400000000000256E-9</c:v>
                </c:pt>
                <c:pt idx="44">
                  <c:v>7.2400000000000304E-9</c:v>
                </c:pt>
                <c:pt idx="45">
                  <c:v>8.410000000000032E-9</c:v>
                </c:pt>
                <c:pt idx="46">
                  <c:v>9.7700000000000339E-9</c:v>
                </c:pt>
                <c:pt idx="47">
                  <c:v>1.1400000000000052E-8</c:v>
                </c:pt>
                <c:pt idx="48">
                  <c:v>1.3200000000000055E-8</c:v>
                </c:pt>
                <c:pt idx="49">
                  <c:v>1.5300000000000054E-8</c:v>
                </c:pt>
                <c:pt idx="50">
                  <c:v>1.780000000000007E-8</c:v>
                </c:pt>
                <c:pt idx="51">
                  <c:v>2.070000000000007E-8</c:v>
                </c:pt>
                <c:pt idx="52">
                  <c:v>2.4000000000000086E-8</c:v>
                </c:pt>
                <c:pt idx="53">
                  <c:v>2.7900000000000101E-8</c:v>
                </c:pt>
                <c:pt idx="54">
                  <c:v>3.2400000000000111E-8</c:v>
                </c:pt>
                <c:pt idx="55">
                  <c:v>3.7600000000000145E-8</c:v>
                </c:pt>
                <c:pt idx="56">
                  <c:v>4.3700000000000173E-8</c:v>
                </c:pt>
                <c:pt idx="57">
                  <c:v>5.0700000000000196E-8</c:v>
                </c:pt>
                <c:pt idx="58">
                  <c:v>5.8900000000000157E-8</c:v>
                </c:pt>
                <c:pt idx="59">
                  <c:v>6.8400000000000229E-8</c:v>
                </c:pt>
                <c:pt idx="60">
                  <c:v>7.9400000000000314E-8</c:v>
                </c:pt>
                <c:pt idx="61">
                  <c:v>9.2300000000000264E-8</c:v>
                </c:pt>
                <c:pt idx="62">
                  <c:v>1.0700000000000043E-7</c:v>
                </c:pt>
                <c:pt idx="63">
                  <c:v>1.2400000000000045E-7</c:v>
                </c:pt>
                <c:pt idx="64">
                  <c:v>1.4500000000000036E-7</c:v>
                </c:pt>
                <c:pt idx="65">
                  <c:v>1.6800000000000063E-7</c:v>
                </c:pt>
                <c:pt idx="66">
                  <c:v>1.9500000000000081E-7</c:v>
                </c:pt>
                <c:pt idx="67">
                  <c:v>2.2600000000000096E-7</c:v>
                </c:pt>
                <c:pt idx="68">
                  <c:v>2.6300000000000075E-7</c:v>
                </c:pt>
                <c:pt idx="69">
                  <c:v>3.0500000000000079E-7</c:v>
                </c:pt>
                <c:pt idx="70">
                  <c:v>3.55000000000001E-7</c:v>
                </c:pt>
                <c:pt idx="71">
                  <c:v>4.1200000000000078E-7</c:v>
                </c:pt>
                <c:pt idx="72">
                  <c:v>4.7900000000000147E-7</c:v>
                </c:pt>
                <c:pt idx="73">
                  <c:v>5.5600000000000133E-7</c:v>
                </c:pt>
                <c:pt idx="74">
                  <c:v>6.4600000000000195E-7</c:v>
                </c:pt>
                <c:pt idx="75">
                  <c:v>7.5000000000000235E-7</c:v>
                </c:pt>
                <c:pt idx="76">
                  <c:v>8.710000000000018E-7</c:v>
                </c:pt>
                <c:pt idx="77">
                  <c:v>1.0100000000000026E-6</c:v>
                </c:pt>
                <c:pt idx="78">
                  <c:v>1.1700000000000047E-6</c:v>
                </c:pt>
                <c:pt idx="79">
                  <c:v>1.3600000000000041E-6</c:v>
                </c:pt>
                <c:pt idx="80">
                  <c:v>1.5800000000000046E-6</c:v>
                </c:pt>
                <c:pt idx="81">
                  <c:v>1.8400000000000059E-6</c:v>
                </c:pt>
                <c:pt idx="82">
                  <c:v>2.1400000000000066E-6</c:v>
                </c:pt>
                <c:pt idx="83">
                  <c:v>2.4800000000000059E-6</c:v>
                </c:pt>
                <c:pt idx="84">
                  <c:v>2.8800000000000067E-6</c:v>
                </c:pt>
                <c:pt idx="85">
                  <c:v>3.3500000000000069E-6</c:v>
                </c:pt>
                <c:pt idx="86">
                  <c:v>3.8900000000000068E-6</c:v>
                </c:pt>
                <c:pt idx="87">
                  <c:v>4.5200000000000101E-6</c:v>
                </c:pt>
                <c:pt idx="88">
                  <c:v>5.2500000000000133E-6</c:v>
                </c:pt>
                <c:pt idx="89">
                  <c:v>6.1000000000000111E-6</c:v>
                </c:pt>
                <c:pt idx="90">
                  <c:v>7.0800000000000195E-6</c:v>
                </c:pt>
                <c:pt idx="91">
                  <c:v>8.2200000000000026E-6</c:v>
                </c:pt>
                <c:pt idx="92">
                  <c:v>9.5500000000000305E-6</c:v>
                </c:pt>
                <c:pt idx="93">
                  <c:v>1.1100000000000034E-5</c:v>
                </c:pt>
                <c:pt idx="94">
                  <c:v>1.2900000000000036E-5</c:v>
                </c:pt>
                <c:pt idx="95">
                  <c:v>1.5000000000000036E-5</c:v>
                </c:pt>
                <c:pt idx="96">
                  <c:v>1.7399999999999999E-5</c:v>
                </c:pt>
                <c:pt idx="97">
                  <c:v>2.0200000000000054E-5</c:v>
                </c:pt>
                <c:pt idx="98">
                  <c:v>2.340000000000005E-5</c:v>
                </c:pt>
                <c:pt idx="99">
                  <c:v>2.7200000000000082E-5</c:v>
                </c:pt>
                <c:pt idx="100">
                  <c:v>3.1600000000000084E-5</c:v>
                </c:pt>
                <c:pt idx="101">
                  <c:v>3.6700000000000079E-5</c:v>
                </c:pt>
                <c:pt idx="102">
                  <c:v>4.2700000000000143E-5</c:v>
                </c:pt>
                <c:pt idx="103">
                  <c:v>4.9500000000000119E-5</c:v>
                </c:pt>
                <c:pt idx="104">
                  <c:v>5.750000000000013E-5</c:v>
                </c:pt>
                <c:pt idx="105">
                  <c:v>6.6800000000000119E-5</c:v>
                </c:pt>
                <c:pt idx="106">
                  <c:v>7.7600000000000138E-5</c:v>
                </c:pt>
                <c:pt idx="107">
                  <c:v>9.0200000000000187E-5</c:v>
                </c:pt>
                <c:pt idx="108">
                  <c:v>1.0500000000000025E-4</c:v>
                </c:pt>
                <c:pt idx="109">
                  <c:v>1.2200000000000023E-4</c:v>
                </c:pt>
                <c:pt idx="110">
                  <c:v>1.4100000000000001E-4</c:v>
                </c:pt>
                <c:pt idx="111">
                  <c:v>1.6400000000000044E-4</c:v>
                </c:pt>
                <c:pt idx="112">
                  <c:v>1.910000000000005E-4</c:v>
                </c:pt>
                <c:pt idx="113">
                  <c:v>2.2100000000000041E-4</c:v>
                </c:pt>
                <c:pt idx="114">
                  <c:v>2.5700000000000012E-4</c:v>
                </c:pt>
                <c:pt idx="115">
                  <c:v>2.9900000000000011E-4</c:v>
                </c:pt>
                <c:pt idx="116">
                  <c:v>3.4700000000000041E-4</c:v>
                </c:pt>
                <c:pt idx="117">
                  <c:v>4.0300000000000074E-4</c:v>
                </c:pt>
                <c:pt idx="118">
                  <c:v>4.6800000000000032E-4</c:v>
                </c:pt>
                <c:pt idx="119">
                  <c:v>5.4300000000000138E-4</c:v>
                </c:pt>
                <c:pt idx="120">
                  <c:v>6.3100000000000092E-4</c:v>
                </c:pt>
                <c:pt idx="121">
                  <c:v>7.3300000000000123E-4</c:v>
                </c:pt>
                <c:pt idx="122">
                  <c:v>8.5100000000000182E-4</c:v>
                </c:pt>
                <c:pt idx="123">
                  <c:v>9.8900000000000246E-4</c:v>
                </c:pt>
                <c:pt idx="124">
                  <c:v>1.1500000000000032E-3</c:v>
                </c:pt>
                <c:pt idx="125">
                  <c:v>1.3300000000000018E-3</c:v>
                </c:pt>
                <c:pt idx="126">
                  <c:v>1.5499999999999999E-3</c:v>
                </c:pt>
                <c:pt idx="127">
                  <c:v>1.800000000000003E-3</c:v>
                </c:pt>
                <c:pt idx="128">
                  <c:v>2.0900000000000011E-3</c:v>
                </c:pt>
                <c:pt idx="129">
                  <c:v>2.4300000000000012E-3</c:v>
                </c:pt>
                <c:pt idx="130">
                  <c:v>2.8200000000000035E-3</c:v>
                </c:pt>
                <c:pt idx="131">
                  <c:v>3.270000000000006E-3</c:v>
                </c:pt>
                <c:pt idx="132">
                  <c:v>3.8000000000000035E-3</c:v>
                </c:pt>
                <c:pt idx="133">
                  <c:v>4.4200000000000003E-3</c:v>
                </c:pt>
                <c:pt idx="134">
                  <c:v>5.130000000000007E-3</c:v>
                </c:pt>
                <c:pt idx="135">
                  <c:v>5.960000000000007E-3</c:v>
                </c:pt>
                <c:pt idx="136">
                  <c:v>6.9200000000000034E-3</c:v>
                </c:pt>
                <c:pt idx="137">
                  <c:v>8.0400000000000003E-3</c:v>
                </c:pt>
                <c:pt idx="138">
                  <c:v>9.3300000000000067E-3</c:v>
                </c:pt>
                <c:pt idx="139">
                  <c:v>1.0800000000000018E-2</c:v>
                </c:pt>
                <c:pt idx="140">
                  <c:v>1.2600000000000005E-2</c:v>
                </c:pt>
                <c:pt idx="141">
                  <c:v>1.4600000000000005E-2</c:v>
                </c:pt>
                <c:pt idx="142">
                  <c:v>1.7000000000000001E-2</c:v>
                </c:pt>
                <c:pt idx="143">
                  <c:v>1.9699999999999999E-2</c:v>
                </c:pt>
                <c:pt idx="144">
                  <c:v>2.2900000000000011E-2</c:v>
                </c:pt>
                <c:pt idx="145">
                  <c:v>2.6599999999999999E-2</c:v>
                </c:pt>
                <c:pt idx="146">
                  <c:v>3.09E-2</c:v>
                </c:pt>
                <c:pt idx="147">
                  <c:v>3.5900000000000001E-2</c:v>
                </c:pt>
                <c:pt idx="148">
                  <c:v>4.1700000000000001E-2</c:v>
                </c:pt>
                <c:pt idx="149">
                  <c:v>4.8400000000000012E-2</c:v>
                </c:pt>
                <c:pt idx="150">
                  <c:v>5.62E-2</c:v>
                </c:pt>
                <c:pt idx="151">
                  <c:v>6.5299999999999997E-2</c:v>
                </c:pt>
                <c:pt idx="152">
                  <c:v>7.5900000000000009E-2</c:v>
                </c:pt>
                <c:pt idx="153">
                  <c:v>8.8100000000000067E-2</c:v>
                </c:pt>
                <c:pt idx="154">
                  <c:v>0.10199999999999998</c:v>
                </c:pt>
                <c:pt idx="155">
                  <c:v>0.11899999999999998</c:v>
                </c:pt>
                <c:pt idx="156">
                  <c:v>0.13800000000000001</c:v>
                </c:pt>
                <c:pt idx="157">
                  <c:v>0.16</c:v>
                </c:pt>
                <c:pt idx="158">
                  <c:v>0.18600000000000025</c:v>
                </c:pt>
                <c:pt idx="159">
                  <c:v>0.21600000000000022</c:v>
                </c:pt>
                <c:pt idx="160">
                  <c:v>0.251</c:v>
                </c:pt>
                <c:pt idx="161">
                  <c:v>0.29200000000000031</c:v>
                </c:pt>
                <c:pt idx="162">
                  <c:v>0.33900000000000058</c:v>
                </c:pt>
                <c:pt idx="163">
                  <c:v>0.39400000000000057</c:v>
                </c:pt>
                <c:pt idx="164">
                  <c:v>0.45700000000000002</c:v>
                </c:pt>
                <c:pt idx="165">
                  <c:v>0.53100000000000003</c:v>
                </c:pt>
                <c:pt idx="166">
                  <c:v>0.61700000000000088</c:v>
                </c:pt>
                <c:pt idx="167">
                  <c:v>0.71600000000000064</c:v>
                </c:pt>
                <c:pt idx="168">
                  <c:v>0.83200000000000063</c:v>
                </c:pt>
                <c:pt idx="169">
                  <c:v>0.96600000000000064</c:v>
                </c:pt>
                <c:pt idx="170">
                  <c:v>1.1200000000000001</c:v>
                </c:pt>
                <c:pt idx="171">
                  <c:v>1.3</c:v>
                </c:pt>
                <c:pt idx="172">
                  <c:v>1.51</c:v>
                </c:pt>
                <c:pt idx="173">
                  <c:v>1.76</c:v>
                </c:pt>
                <c:pt idx="174">
                  <c:v>2.04</c:v>
                </c:pt>
                <c:pt idx="175">
                  <c:v>2.3699999999999997</c:v>
                </c:pt>
                <c:pt idx="176">
                  <c:v>2.75</c:v>
                </c:pt>
                <c:pt idx="177">
                  <c:v>3.2</c:v>
                </c:pt>
                <c:pt idx="178">
                  <c:v>3.72</c:v>
                </c:pt>
                <c:pt idx="179">
                  <c:v>4.3199999999999985</c:v>
                </c:pt>
                <c:pt idx="180">
                  <c:v>5.01</c:v>
                </c:pt>
                <c:pt idx="181">
                  <c:v>5.8199999999999985</c:v>
                </c:pt>
                <c:pt idx="182">
                  <c:v>6.76</c:v>
                </c:pt>
                <c:pt idx="183">
                  <c:v>7.85</c:v>
                </c:pt>
                <c:pt idx="184">
                  <c:v>9.120000000000001</c:v>
                </c:pt>
                <c:pt idx="185">
                  <c:v>10.6</c:v>
                </c:pt>
                <c:pt idx="186">
                  <c:v>12.3</c:v>
                </c:pt>
                <c:pt idx="187">
                  <c:v>14.3</c:v>
                </c:pt>
                <c:pt idx="188">
                  <c:v>16.600000000000001</c:v>
                </c:pt>
                <c:pt idx="189">
                  <c:v>19.3</c:v>
                </c:pt>
                <c:pt idx="190">
                  <c:v>20</c:v>
                </c:pt>
                <c:pt idx="192" formatCode="General">
                  <c:v>1.0000000000000058E-11</c:v>
                </c:pt>
                <c:pt idx="193" formatCode="General">
                  <c:v>1.2589254117941683E-11</c:v>
                </c:pt>
                <c:pt idx="194" formatCode="General">
                  <c:v>1.5848931924611149E-11</c:v>
                </c:pt>
                <c:pt idx="195" formatCode="General">
                  <c:v>1.9952623149688893E-11</c:v>
                </c:pt>
                <c:pt idx="196" formatCode="General">
                  <c:v>2.5118864315095833E-11</c:v>
                </c:pt>
                <c:pt idx="197" formatCode="General">
                  <c:v>3.1622776601683865E-11</c:v>
                </c:pt>
                <c:pt idx="198" formatCode="General">
                  <c:v>3.9810717055349811E-11</c:v>
                </c:pt>
                <c:pt idx="199" formatCode="General">
                  <c:v>5.0118723362727213E-11</c:v>
                </c:pt>
                <c:pt idx="200" formatCode="General">
                  <c:v>6.3095734448019541E-11</c:v>
                </c:pt>
                <c:pt idx="201" formatCode="General">
                  <c:v>7.9432823472428373E-11</c:v>
                </c:pt>
                <c:pt idx="202" formatCode="General">
                  <c:v>1.0000000000000048E-10</c:v>
                </c:pt>
                <c:pt idx="203" formatCode="General">
                  <c:v>1.2589254117941695E-10</c:v>
                </c:pt>
                <c:pt idx="204" formatCode="General">
                  <c:v>1.5848931924611158E-10</c:v>
                </c:pt>
                <c:pt idx="205" formatCode="General">
                  <c:v>1.9952623149688914E-10</c:v>
                </c:pt>
                <c:pt idx="206" formatCode="General">
                  <c:v>2.5118864315095841E-10</c:v>
                </c:pt>
                <c:pt idx="207" formatCode="General">
                  <c:v>3.1622776601683893E-10</c:v>
                </c:pt>
                <c:pt idx="208" formatCode="General">
                  <c:v>3.9810717055349833E-10</c:v>
                </c:pt>
                <c:pt idx="209" formatCode="General">
                  <c:v>5.0118723362727236E-10</c:v>
                </c:pt>
                <c:pt idx="210" formatCode="General">
                  <c:v>6.30957344480196E-10</c:v>
                </c:pt>
                <c:pt idx="211" formatCode="General">
                  <c:v>7.9432823472428414E-10</c:v>
                </c:pt>
                <c:pt idx="212" formatCode="General">
                  <c:v>1.0000000000000042E-9</c:v>
                </c:pt>
                <c:pt idx="213" formatCode="General">
                  <c:v>1.2589254117941656E-9</c:v>
                </c:pt>
                <c:pt idx="214" formatCode="General">
                  <c:v>1.5848931924611111E-9</c:v>
                </c:pt>
                <c:pt idx="215" formatCode="General">
                  <c:v>1.9952623149688923E-9</c:v>
                </c:pt>
                <c:pt idx="216" formatCode="General">
                  <c:v>2.5118864315095853E-9</c:v>
                </c:pt>
                <c:pt idx="217" formatCode="General">
                  <c:v>3.1622776601683907E-9</c:v>
                </c:pt>
                <c:pt idx="218" formatCode="General">
                  <c:v>3.9810717055349863E-9</c:v>
                </c:pt>
                <c:pt idx="219" formatCode="General">
                  <c:v>5.0118723362727288E-9</c:v>
                </c:pt>
                <c:pt idx="220" formatCode="General">
                  <c:v>6.3095734448019619E-9</c:v>
                </c:pt>
                <c:pt idx="221" formatCode="General">
                  <c:v>7.9432823472428484E-9</c:v>
                </c:pt>
                <c:pt idx="222" formatCode="General">
                  <c:v>1.0000000000000038E-8</c:v>
                </c:pt>
                <c:pt idx="223" formatCode="General">
                  <c:v>1.2589254117941664E-8</c:v>
                </c:pt>
                <c:pt idx="224" formatCode="General">
                  <c:v>1.5848931924611186E-8</c:v>
                </c:pt>
                <c:pt idx="225" formatCode="General">
                  <c:v>1.9952623149688853E-8</c:v>
                </c:pt>
                <c:pt idx="226" formatCode="General">
                  <c:v>2.5118864315095794E-8</c:v>
                </c:pt>
                <c:pt idx="227" formatCode="General">
                  <c:v>3.1622776601683812E-8</c:v>
                </c:pt>
                <c:pt idx="228" formatCode="General">
                  <c:v>3.9810717055349729E-8</c:v>
                </c:pt>
                <c:pt idx="229" formatCode="General">
                  <c:v>5.0118723362727342E-8</c:v>
                </c:pt>
                <c:pt idx="230" formatCode="General">
                  <c:v>6.3095734448019495E-8</c:v>
                </c:pt>
                <c:pt idx="231" formatCode="General">
                  <c:v>7.9432823472428511E-8</c:v>
                </c:pt>
                <c:pt idx="232" formatCode="General">
                  <c:v>1.0000000000000035E-7</c:v>
                </c:pt>
                <c:pt idx="233" formatCode="General">
                  <c:v>1.2589254117941675E-7</c:v>
                </c:pt>
                <c:pt idx="234" formatCode="General">
                  <c:v>1.5848931924611162E-7</c:v>
                </c:pt>
                <c:pt idx="235" formatCode="General">
                  <c:v>1.9952623149688837E-7</c:v>
                </c:pt>
                <c:pt idx="236" formatCode="General">
                  <c:v>2.5118864315095791E-7</c:v>
                </c:pt>
                <c:pt idx="237" formatCode="General">
                  <c:v>3.162277660168384E-7</c:v>
                </c:pt>
                <c:pt idx="238" formatCode="General">
                  <c:v>3.9810717055349772E-7</c:v>
                </c:pt>
                <c:pt idx="239" formatCode="General">
                  <c:v>5.0118723362727377E-7</c:v>
                </c:pt>
                <c:pt idx="240" formatCode="General">
                  <c:v>6.3095734448019487E-7</c:v>
                </c:pt>
                <c:pt idx="241" formatCode="General">
                  <c:v>7.9432823472428421E-7</c:v>
                </c:pt>
                <c:pt idx="242" formatCode="General">
                  <c:v>1.0000000000000029E-6</c:v>
                </c:pt>
                <c:pt idx="243" formatCode="General">
                  <c:v>1.2589254117941659E-6</c:v>
                </c:pt>
                <c:pt idx="244" formatCode="General">
                  <c:v>1.5848931924611143E-6</c:v>
                </c:pt>
                <c:pt idx="245" formatCode="General">
                  <c:v>1.9952623149688817E-6</c:v>
                </c:pt>
                <c:pt idx="246" formatCode="General">
                  <c:v>2.5118864315095806E-6</c:v>
                </c:pt>
                <c:pt idx="247" formatCode="General">
                  <c:v>3.162277660168386E-6</c:v>
                </c:pt>
                <c:pt idx="248" formatCode="General">
                  <c:v>3.9810717055349793E-6</c:v>
                </c:pt>
                <c:pt idx="249" formatCode="General">
                  <c:v>5.0118723362727317E-6</c:v>
                </c:pt>
                <c:pt idx="250" formatCode="General">
                  <c:v>6.309573444801944E-6</c:v>
                </c:pt>
                <c:pt idx="251" formatCode="General">
                  <c:v>7.9432823472428319E-6</c:v>
                </c:pt>
                <c:pt idx="252" formatCode="General">
                  <c:v>1.0000000000000025E-5</c:v>
                </c:pt>
                <c:pt idx="253" formatCode="General">
                  <c:v>1.2589254117941661E-5</c:v>
                </c:pt>
                <c:pt idx="254" formatCode="General">
                  <c:v>1.5848931924611141E-5</c:v>
                </c:pt>
                <c:pt idx="255" formatCode="General">
                  <c:v>1.9952623149688827E-5</c:v>
                </c:pt>
                <c:pt idx="256" formatCode="General">
                  <c:v>2.5118864315095791E-5</c:v>
                </c:pt>
                <c:pt idx="257" formatCode="General">
                  <c:v>3.1622776601683829E-5</c:v>
                </c:pt>
                <c:pt idx="258" formatCode="General">
                  <c:v>3.9810717055349749E-5</c:v>
                </c:pt>
                <c:pt idx="259" formatCode="General">
                  <c:v>5.0118723362727367E-5</c:v>
                </c:pt>
                <c:pt idx="260" formatCode="General">
                  <c:v>6.3095734448019483E-5</c:v>
                </c:pt>
                <c:pt idx="261" formatCode="General">
                  <c:v>7.9432823472428397E-5</c:v>
                </c:pt>
                <c:pt idx="262" formatCode="General">
                  <c:v>1.0000000000000018E-4</c:v>
                </c:pt>
                <c:pt idx="263" formatCode="General">
                  <c:v>1.2589254117941647E-4</c:v>
                </c:pt>
                <c:pt idx="264" formatCode="General">
                  <c:v>1.5848931924611123E-4</c:v>
                </c:pt>
                <c:pt idx="265" formatCode="General">
                  <c:v>1.995262314968882E-4</c:v>
                </c:pt>
                <c:pt idx="266" formatCode="General">
                  <c:v>2.5118864315095817E-4</c:v>
                </c:pt>
                <c:pt idx="267" formatCode="General">
                  <c:v>3.1622776601683837E-4</c:v>
                </c:pt>
                <c:pt idx="268" formatCode="General">
                  <c:v>3.9810717055349773E-4</c:v>
                </c:pt>
                <c:pt idx="269" formatCode="General">
                  <c:v>5.0118723362727307E-4</c:v>
                </c:pt>
                <c:pt idx="270" formatCode="General">
                  <c:v>6.3095734448019429E-4</c:v>
                </c:pt>
                <c:pt idx="271" formatCode="General">
                  <c:v>7.9432823472428413E-4</c:v>
                </c:pt>
                <c:pt idx="272" formatCode="General">
                  <c:v>1.0000000000000018E-3</c:v>
                </c:pt>
                <c:pt idx="273" formatCode="General">
                  <c:v>1.2589254117941651E-3</c:v>
                </c:pt>
                <c:pt idx="274" formatCode="General">
                  <c:v>1.5848931924611113E-3</c:v>
                </c:pt>
                <c:pt idx="275" formatCode="General">
                  <c:v>1.995262314968885E-3</c:v>
                </c:pt>
                <c:pt idx="276" formatCode="General">
                  <c:v>2.5118864315095799E-3</c:v>
                </c:pt>
                <c:pt idx="277" formatCode="General">
                  <c:v>3.1622776601683816E-3</c:v>
                </c:pt>
                <c:pt idx="278" formatCode="General">
                  <c:v>3.9810717055349751E-3</c:v>
                </c:pt>
                <c:pt idx="279" formatCode="General">
                  <c:v>5.0118723362727133E-3</c:v>
                </c:pt>
                <c:pt idx="280" formatCode="General">
                  <c:v>6.309573444801952E-3</c:v>
                </c:pt>
                <c:pt idx="281" formatCode="General">
                  <c:v>7.9432823472428381E-3</c:v>
                </c:pt>
                <c:pt idx="282" formatCode="General">
                  <c:v>1.0000000000000005E-2</c:v>
                </c:pt>
                <c:pt idx="283" formatCode="General">
                  <c:v>1.2589254117941656E-2</c:v>
                </c:pt>
                <c:pt idx="284" formatCode="General">
                  <c:v>1.58489319246111E-2</c:v>
                </c:pt>
                <c:pt idx="285" formatCode="General">
                  <c:v>1.9952623149688847E-2</c:v>
                </c:pt>
                <c:pt idx="286" formatCode="General">
                  <c:v>2.5118864315095787E-2</c:v>
                </c:pt>
                <c:pt idx="287" formatCode="General">
                  <c:v>3.1622776601683791E-2</c:v>
                </c:pt>
                <c:pt idx="288" formatCode="General">
                  <c:v>3.9810717055349734E-2</c:v>
                </c:pt>
                <c:pt idx="289" formatCode="General">
                  <c:v>5.0118723362727137E-2</c:v>
                </c:pt>
                <c:pt idx="290" formatCode="General">
                  <c:v>6.3095734448019511E-2</c:v>
                </c:pt>
                <c:pt idx="291" formatCode="General">
                  <c:v>7.9432823472428374E-2</c:v>
                </c:pt>
                <c:pt idx="292" formatCode="General">
                  <c:v>0.1</c:v>
                </c:pt>
                <c:pt idx="293" formatCode="General">
                  <c:v>0.12589254117941656</c:v>
                </c:pt>
                <c:pt idx="294" formatCode="General">
                  <c:v>0.15848931924611137</c:v>
                </c:pt>
                <c:pt idx="295" formatCode="General">
                  <c:v>0.1995262314968885</c:v>
                </c:pt>
                <c:pt idx="296" formatCode="General">
                  <c:v>0.25118864315095868</c:v>
                </c:pt>
                <c:pt idx="297" formatCode="General">
                  <c:v>0.31622776601683839</c:v>
                </c:pt>
                <c:pt idx="298" formatCode="General">
                  <c:v>0.39810717055349687</c:v>
                </c:pt>
                <c:pt idx="299" formatCode="General">
                  <c:v>0.50118723362727169</c:v>
                </c:pt>
                <c:pt idx="300" formatCode="General">
                  <c:v>0.63095734448019536</c:v>
                </c:pt>
                <c:pt idx="301" formatCode="General">
                  <c:v>0.7943282347242826</c:v>
                </c:pt>
                <c:pt idx="302" formatCode="General">
                  <c:v>1</c:v>
                </c:pt>
                <c:pt idx="303" formatCode="General">
                  <c:v>1.2589254117941644</c:v>
                </c:pt>
                <c:pt idx="304" formatCode="General">
                  <c:v>1.5848931924611098</c:v>
                </c:pt>
                <c:pt idx="305" formatCode="General">
                  <c:v>1.9952623149688848</c:v>
                </c:pt>
                <c:pt idx="306" formatCode="General">
                  <c:v>2.511886431509577</c:v>
                </c:pt>
                <c:pt idx="307" formatCode="General">
                  <c:v>3.1622776601683795</c:v>
                </c:pt>
                <c:pt idx="308" formatCode="General">
                  <c:v>3.981071705534974</c:v>
                </c:pt>
                <c:pt idx="309" formatCode="General">
                  <c:v>5.0118723362727149</c:v>
                </c:pt>
                <c:pt idx="310" formatCode="General">
                  <c:v>6.3095734448019494</c:v>
                </c:pt>
                <c:pt idx="311" formatCode="General">
                  <c:v>7.9432823472428327</c:v>
                </c:pt>
                <c:pt idx="312" formatCode="General">
                  <c:v>10</c:v>
                </c:pt>
                <c:pt idx="313" formatCode="General">
                  <c:v>12.589254117941676</c:v>
                </c:pt>
                <c:pt idx="314" formatCode="General">
                  <c:v>15.848931924611099</c:v>
                </c:pt>
                <c:pt idx="315" formatCode="General">
                  <c:v>19.952623149688829</c:v>
                </c:pt>
                <c:pt idx="316" formatCode="General">
                  <c:v>25.118864315095873</c:v>
                </c:pt>
              </c:numCache>
            </c:numRef>
          </c:xVal>
          <c:yVal>
            <c:numRef>
              <c:f>Sheet1!$B$3:$B$319</c:f>
              <c:numCache>
                <c:formatCode>0.00E+00</c:formatCode>
                <c:ptCount val="3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2.0800000000000055E-6</c:v>
                </c:pt>
                <c:pt idx="13">
                  <c:v>4.1600000000000034E-6</c:v>
                </c:pt>
                <c:pt idx="14">
                  <c:v>0</c:v>
                </c:pt>
                <c:pt idx="15">
                  <c:v>2.0800000000000055E-6</c:v>
                </c:pt>
                <c:pt idx="16">
                  <c:v>8.3200000000000237E-6</c:v>
                </c:pt>
                <c:pt idx="17">
                  <c:v>2.9100000000000047E-5</c:v>
                </c:pt>
                <c:pt idx="18">
                  <c:v>6.6600000000000033E-5</c:v>
                </c:pt>
                <c:pt idx="19">
                  <c:v>7.2800000000000197E-5</c:v>
                </c:pt>
                <c:pt idx="20">
                  <c:v>1.020000000000002E-4</c:v>
                </c:pt>
                <c:pt idx="21">
                  <c:v>1.6200000000000039E-4</c:v>
                </c:pt>
                <c:pt idx="22">
                  <c:v>2.1400000000000046E-4</c:v>
                </c:pt>
                <c:pt idx="23">
                  <c:v>3.0200000000000051E-4</c:v>
                </c:pt>
                <c:pt idx="24">
                  <c:v>3.5800000000000068E-4</c:v>
                </c:pt>
                <c:pt idx="25">
                  <c:v>4.3900000000000032E-4</c:v>
                </c:pt>
                <c:pt idx="26">
                  <c:v>6.3300000000000107E-4</c:v>
                </c:pt>
                <c:pt idx="27">
                  <c:v>7.5300000000000139E-4</c:v>
                </c:pt>
                <c:pt idx="28">
                  <c:v>9.9700000000000244E-4</c:v>
                </c:pt>
                <c:pt idx="29">
                  <c:v>1.2300000000000017E-3</c:v>
                </c:pt>
                <c:pt idx="30">
                  <c:v>1.4900000000000017E-3</c:v>
                </c:pt>
                <c:pt idx="31">
                  <c:v>1.8100000000000032E-3</c:v>
                </c:pt>
                <c:pt idx="32">
                  <c:v>2.2500000000000011E-3</c:v>
                </c:pt>
                <c:pt idx="33">
                  <c:v>2.740000000000005E-3</c:v>
                </c:pt>
                <c:pt idx="34">
                  <c:v>3.2200000000000045E-3</c:v>
                </c:pt>
                <c:pt idx="35">
                  <c:v>3.9699999999999996E-3</c:v>
                </c:pt>
                <c:pt idx="36">
                  <c:v>4.6900000000000023E-3</c:v>
                </c:pt>
                <c:pt idx="37">
                  <c:v>5.2200000000000024E-3</c:v>
                </c:pt>
                <c:pt idx="38">
                  <c:v>6.0600000000000003E-3</c:v>
                </c:pt>
                <c:pt idx="39">
                  <c:v>7.1000000000000004E-3</c:v>
                </c:pt>
                <c:pt idx="40">
                  <c:v>7.7500000000000121E-3</c:v>
                </c:pt>
                <c:pt idx="41">
                  <c:v>8.5400000000000007E-3</c:v>
                </c:pt>
                <c:pt idx="42">
                  <c:v>9.1500000000000158E-3</c:v>
                </c:pt>
                <c:pt idx="43">
                  <c:v>9.8800000000000259E-3</c:v>
                </c:pt>
                <c:pt idx="44">
                  <c:v>1.0500000000000018E-2</c:v>
                </c:pt>
                <c:pt idx="45">
                  <c:v>1.1299999999999998E-2</c:v>
                </c:pt>
                <c:pt idx="46">
                  <c:v>1.1200000000000021E-2</c:v>
                </c:pt>
                <c:pt idx="47">
                  <c:v>1.2E-2</c:v>
                </c:pt>
                <c:pt idx="48">
                  <c:v>1.1900000000000027E-2</c:v>
                </c:pt>
                <c:pt idx="49">
                  <c:v>1.1299999999999998E-2</c:v>
                </c:pt>
                <c:pt idx="50">
                  <c:v>1.1299999999999998E-2</c:v>
                </c:pt>
                <c:pt idx="51">
                  <c:v>1.0300000000000005E-2</c:v>
                </c:pt>
                <c:pt idx="52">
                  <c:v>1.0300000000000005E-2</c:v>
                </c:pt>
                <c:pt idx="53">
                  <c:v>9.4700000000000235E-3</c:v>
                </c:pt>
                <c:pt idx="54">
                  <c:v>8.8800000000000181E-3</c:v>
                </c:pt>
                <c:pt idx="55">
                  <c:v>8.1700000000000175E-3</c:v>
                </c:pt>
                <c:pt idx="56">
                  <c:v>7.740000000000009E-3</c:v>
                </c:pt>
                <c:pt idx="57">
                  <c:v>7.2800000000000122E-3</c:v>
                </c:pt>
                <c:pt idx="58">
                  <c:v>7.0600000000000081E-3</c:v>
                </c:pt>
                <c:pt idx="59">
                  <c:v>6.640000000000007E-3</c:v>
                </c:pt>
                <c:pt idx="60">
                  <c:v>6.6100000000000004E-3</c:v>
                </c:pt>
                <c:pt idx="61">
                  <c:v>6.2600000000000034E-3</c:v>
                </c:pt>
                <c:pt idx="62">
                  <c:v>6.2600000000000034E-3</c:v>
                </c:pt>
                <c:pt idx="63">
                  <c:v>6.1200000000000004E-3</c:v>
                </c:pt>
                <c:pt idx="64">
                  <c:v>6.3300000000000101E-3</c:v>
                </c:pt>
                <c:pt idx="65">
                  <c:v>6.1200000000000004E-3</c:v>
                </c:pt>
                <c:pt idx="66">
                  <c:v>6.0700000000000112E-3</c:v>
                </c:pt>
                <c:pt idx="67">
                  <c:v>6.130000000000007E-3</c:v>
                </c:pt>
                <c:pt idx="68">
                  <c:v>6.0900000000000034E-3</c:v>
                </c:pt>
                <c:pt idx="69">
                  <c:v>5.9400000000000121E-3</c:v>
                </c:pt>
                <c:pt idx="70">
                  <c:v>6.0500000000000024E-3</c:v>
                </c:pt>
                <c:pt idx="71">
                  <c:v>5.9400000000000121E-3</c:v>
                </c:pt>
                <c:pt idx="72">
                  <c:v>6.0500000000000024E-3</c:v>
                </c:pt>
                <c:pt idx="73">
                  <c:v>5.7900000000000069E-3</c:v>
                </c:pt>
                <c:pt idx="74">
                  <c:v>6.0100000000000023E-3</c:v>
                </c:pt>
                <c:pt idx="75">
                  <c:v>6.0000000000000079E-3</c:v>
                </c:pt>
                <c:pt idx="76">
                  <c:v>5.9800000000000131E-3</c:v>
                </c:pt>
                <c:pt idx="77">
                  <c:v>5.810000000000007E-3</c:v>
                </c:pt>
                <c:pt idx="78">
                  <c:v>5.8900000000000003E-3</c:v>
                </c:pt>
                <c:pt idx="79">
                  <c:v>5.9400000000000121E-3</c:v>
                </c:pt>
                <c:pt idx="80">
                  <c:v>5.9000000000000111E-3</c:v>
                </c:pt>
                <c:pt idx="81">
                  <c:v>6.1100000000000034E-3</c:v>
                </c:pt>
                <c:pt idx="82">
                  <c:v>5.8900000000000003E-3</c:v>
                </c:pt>
                <c:pt idx="83">
                  <c:v>5.9500000000000091E-3</c:v>
                </c:pt>
                <c:pt idx="84">
                  <c:v>5.8900000000000003E-3</c:v>
                </c:pt>
                <c:pt idx="85">
                  <c:v>5.9100000000000081E-3</c:v>
                </c:pt>
                <c:pt idx="86">
                  <c:v>6.0100000000000023E-3</c:v>
                </c:pt>
                <c:pt idx="87">
                  <c:v>5.8900000000000003E-3</c:v>
                </c:pt>
                <c:pt idx="88">
                  <c:v>5.8600000000000024E-3</c:v>
                </c:pt>
                <c:pt idx="89">
                  <c:v>5.8200000000000014E-3</c:v>
                </c:pt>
                <c:pt idx="90">
                  <c:v>6.2500000000000082E-3</c:v>
                </c:pt>
                <c:pt idx="91">
                  <c:v>6.0800000000000081E-3</c:v>
                </c:pt>
                <c:pt idx="92">
                  <c:v>5.9800000000000131E-3</c:v>
                </c:pt>
                <c:pt idx="93">
                  <c:v>5.8800000000000024E-3</c:v>
                </c:pt>
                <c:pt idx="94">
                  <c:v>6.130000000000007E-3</c:v>
                </c:pt>
                <c:pt idx="95">
                  <c:v>6.0900000000000034E-3</c:v>
                </c:pt>
                <c:pt idx="96">
                  <c:v>5.960000000000007E-3</c:v>
                </c:pt>
                <c:pt idx="97">
                  <c:v>5.9100000000000081E-3</c:v>
                </c:pt>
                <c:pt idx="98">
                  <c:v>6.130000000000007E-3</c:v>
                </c:pt>
                <c:pt idx="99">
                  <c:v>5.9000000000000111E-3</c:v>
                </c:pt>
                <c:pt idx="100">
                  <c:v>5.7300000000000111E-3</c:v>
                </c:pt>
                <c:pt idx="101">
                  <c:v>5.9800000000000131E-3</c:v>
                </c:pt>
                <c:pt idx="102">
                  <c:v>5.7300000000000111E-3</c:v>
                </c:pt>
                <c:pt idx="103">
                  <c:v>5.960000000000007E-3</c:v>
                </c:pt>
                <c:pt idx="104">
                  <c:v>6.0900000000000034E-3</c:v>
                </c:pt>
                <c:pt idx="105">
                  <c:v>5.8900000000000003E-3</c:v>
                </c:pt>
                <c:pt idx="106">
                  <c:v>5.9700000000000109E-3</c:v>
                </c:pt>
                <c:pt idx="107">
                  <c:v>5.850000000000008E-3</c:v>
                </c:pt>
                <c:pt idx="108">
                  <c:v>5.9500000000000091E-3</c:v>
                </c:pt>
                <c:pt idx="109">
                  <c:v>6.0200000000000002E-3</c:v>
                </c:pt>
                <c:pt idx="110">
                  <c:v>6.1900000000000002E-3</c:v>
                </c:pt>
                <c:pt idx="111">
                  <c:v>5.8900000000000003E-3</c:v>
                </c:pt>
                <c:pt idx="112">
                  <c:v>5.9300000000000108E-3</c:v>
                </c:pt>
                <c:pt idx="113">
                  <c:v>5.810000000000007E-3</c:v>
                </c:pt>
                <c:pt idx="114">
                  <c:v>6.0500000000000024E-3</c:v>
                </c:pt>
                <c:pt idx="115">
                  <c:v>6.2800000000000121E-3</c:v>
                </c:pt>
                <c:pt idx="116">
                  <c:v>5.9900000000000101E-3</c:v>
                </c:pt>
                <c:pt idx="117">
                  <c:v>5.9000000000000111E-3</c:v>
                </c:pt>
                <c:pt idx="118">
                  <c:v>6.0200000000000002E-3</c:v>
                </c:pt>
                <c:pt idx="119">
                  <c:v>6.0200000000000002E-3</c:v>
                </c:pt>
                <c:pt idx="120">
                  <c:v>5.960000000000007E-3</c:v>
                </c:pt>
                <c:pt idx="121">
                  <c:v>6.0600000000000003E-3</c:v>
                </c:pt>
                <c:pt idx="122">
                  <c:v>5.9400000000000121E-3</c:v>
                </c:pt>
                <c:pt idx="123">
                  <c:v>5.9800000000000131E-3</c:v>
                </c:pt>
                <c:pt idx="124">
                  <c:v>5.9400000000000121E-3</c:v>
                </c:pt>
                <c:pt idx="125">
                  <c:v>5.9100000000000081E-3</c:v>
                </c:pt>
                <c:pt idx="126">
                  <c:v>5.9300000000000108E-3</c:v>
                </c:pt>
                <c:pt idx="127">
                  <c:v>6.3600000000000002E-3</c:v>
                </c:pt>
                <c:pt idx="128">
                  <c:v>6.1000000000000004E-3</c:v>
                </c:pt>
                <c:pt idx="129">
                  <c:v>6.0500000000000024E-3</c:v>
                </c:pt>
                <c:pt idx="130">
                  <c:v>6.0800000000000081E-3</c:v>
                </c:pt>
                <c:pt idx="131">
                  <c:v>5.9200000000000034E-3</c:v>
                </c:pt>
                <c:pt idx="132">
                  <c:v>5.960000000000007E-3</c:v>
                </c:pt>
                <c:pt idx="133">
                  <c:v>6.0500000000000024E-3</c:v>
                </c:pt>
                <c:pt idx="134">
                  <c:v>5.9900000000000101E-3</c:v>
                </c:pt>
                <c:pt idx="135">
                  <c:v>5.9200000000000034E-3</c:v>
                </c:pt>
                <c:pt idx="136">
                  <c:v>6.210000000000008E-3</c:v>
                </c:pt>
                <c:pt idx="137">
                  <c:v>6.4500000000000113E-3</c:v>
                </c:pt>
                <c:pt idx="138">
                  <c:v>6.510000000000008E-3</c:v>
                </c:pt>
                <c:pt idx="139">
                  <c:v>6.7500000000000034E-3</c:v>
                </c:pt>
                <c:pt idx="140">
                  <c:v>7.0300000000000102E-3</c:v>
                </c:pt>
                <c:pt idx="141">
                  <c:v>7.3700000000000102E-3</c:v>
                </c:pt>
                <c:pt idx="142">
                  <c:v>7.680000000000008E-3</c:v>
                </c:pt>
                <c:pt idx="143">
                  <c:v>4.9800000000000096E-3</c:v>
                </c:pt>
                <c:pt idx="144">
                  <c:v>3.3700000000000002E-3</c:v>
                </c:pt>
                <c:pt idx="145">
                  <c:v>6.0500000000000024E-3</c:v>
                </c:pt>
                <c:pt idx="146">
                  <c:v>6.3800000000000081E-3</c:v>
                </c:pt>
                <c:pt idx="147">
                  <c:v>7.4100000000000121E-3</c:v>
                </c:pt>
                <c:pt idx="148">
                  <c:v>8.1000000000000048E-3</c:v>
                </c:pt>
                <c:pt idx="149">
                  <c:v>9.3400000000000028E-3</c:v>
                </c:pt>
                <c:pt idx="150">
                  <c:v>1.0699999999999998E-2</c:v>
                </c:pt>
                <c:pt idx="151">
                  <c:v>1.0999999999999998E-2</c:v>
                </c:pt>
                <c:pt idx="152">
                  <c:v>5.2800000000000034E-3</c:v>
                </c:pt>
                <c:pt idx="153">
                  <c:v>3.5800000000000068E-4</c:v>
                </c:pt>
                <c:pt idx="154">
                  <c:v>2.1400000000000034E-3</c:v>
                </c:pt>
                <c:pt idx="155">
                  <c:v>5.1000000000000004E-3</c:v>
                </c:pt>
                <c:pt idx="156">
                  <c:v>7.510000000000008E-3</c:v>
                </c:pt>
                <c:pt idx="157">
                  <c:v>8.8600000000000276E-3</c:v>
                </c:pt>
                <c:pt idx="158">
                  <c:v>9.7300000000000008E-3</c:v>
                </c:pt>
                <c:pt idx="159">
                  <c:v>8.6100000000000048E-3</c:v>
                </c:pt>
                <c:pt idx="160">
                  <c:v>3.7300000000000054E-3</c:v>
                </c:pt>
                <c:pt idx="161">
                  <c:v>1.7400000000000017E-3</c:v>
                </c:pt>
                <c:pt idx="162">
                  <c:v>3.2600000000000051E-3</c:v>
                </c:pt>
                <c:pt idx="163">
                  <c:v>5.700000000000008E-3</c:v>
                </c:pt>
                <c:pt idx="164">
                  <c:v>2.6300000000000034E-3</c:v>
                </c:pt>
                <c:pt idx="165">
                  <c:v>4.4300000000000121E-3</c:v>
                </c:pt>
                <c:pt idx="166">
                  <c:v>4.8900000000000002E-3</c:v>
                </c:pt>
                <c:pt idx="167">
                  <c:v>5.3600000000000002E-3</c:v>
                </c:pt>
                <c:pt idx="168">
                  <c:v>5.2500000000000081E-3</c:v>
                </c:pt>
                <c:pt idx="169">
                  <c:v>4.9700000000000091E-3</c:v>
                </c:pt>
                <c:pt idx="170">
                  <c:v>6.5700000000000081E-3</c:v>
                </c:pt>
                <c:pt idx="171">
                  <c:v>5.8200000000000014E-3</c:v>
                </c:pt>
                <c:pt idx="172">
                  <c:v>5.8600000000000024E-3</c:v>
                </c:pt>
                <c:pt idx="173">
                  <c:v>5.810000000000007E-3</c:v>
                </c:pt>
                <c:pt idx="174">
                  <c:v>6.2400000000000112E-3</c:v>
                </c:pt>
                <c:pt idx="175">
                  <c:v>5.8200000000000014E-3</c:v>
                </c:pt>
                <c:pt idx="176">
                  <c:v>5.7300000000000111E-3</c:v>
                </c:pt>
                <c:pt idx="177">
                  <c:v>5.7900000000000069E-3</c:v>
                </c:pt>
                <c:pt idx="178">
                  <c:v>6.1800000000000023E-3</c:v>
                </c:pt>
                <c:pt idx="179">
                  <c:v>6.3800000000000081E-3</c:v>
                </c:pt>
                <c:pt idx="180">
                  <c:v>5.5700000000000081E-3</c:v>
                </c:pt>
                <c:pt idx="181">
                  <c:v>5.2200000000000024E-3</c:v>
                </c:pt>
                <c:pt idx="182">
                  <c:v>5.1500000000000001E-3</c:v>
                </c:pt>
                <c:pt idx="183">
                  <c:v>4.5000000000000014E-3</c:v>
                </c:pt>
                <c:pt idx="184">
                  <c:v>4.1900000000000001E-3</c:v>
                </c:pt>
                <c:pt idx="185">
                  <c:v>4.1000000000000003E-3</c:v>
                </c:pt>
                <c:pt idx="186">
                  <c:v>3.8000000000000035E-3</c:v>
                </c:pt>
                <c:pt idx="187">
                  <c:v>3.8700000000000002E-3</c:v>
                </c:pt>
                <c:pt idx="188">
                  <c:v>4.0600000000000002E-3</c:v>
                </c:pt>
                <c:pt idx="189">
                  <c:v>3.6100000000000012E-3</c:v>
                </c:pt>
                <c:pt idx="190">
                  <c:v>0</c:v>
                </c:pt>
              </c:numCache>
            </c:numRef>
          </c:yVal>
        </c:ser>
        <c:ser>
          <c:idx val="1"/>
          <c:order val="1"/>
          <c:tx>
            <c:strRef>
              <c:f>Sheet1!$C$1:$C$2</c:f>
              <c:strCache>
                <c:ptCount val="1"/>
                <c:pt idx="0">
                  <c:v>MCNPX Norm fluence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4"/>
          </c:marker>
          <c:xVal>
            <c:numRef>
              <c:f>Sheet1!$A$3:$A$319</c:f>
              <c:numCache>
                <c:formatCode>0.00E+00</c:formatCode>
                <c:ptCount val="317"/>
                <c:pt idx="0">
                  <c:v>1.0000000000000058E-11</c:v>
                </c:pt>
                <c:pt idx="1">
                  <c:v>1.160000000000007E-11</c:v>
                </c:pt>
                <c:pt idx="2">
                  <c:v>1.3500000000000073E-11</c:v>
                </c:pt>
                <c:pt idx="3">
                  <c:v>1.5700000000000082E-11</c:v>
                </c:pt>
                <c:pt idx="4">
                  <c:v>1.8200000000000093E-11</c:v>
                </c:pt>
                <c:pt idx="5">
                  <c:v>2.11000000000001E-11</c:v>
                </c:pt>
                <c:pt idx="6">
                  <c:v>2.45000000000001E-11</c:v>
                </c:pt>
                <c:pt idx="7">
                  <c:v>2.8500000000000115E-11</c:v>
                </c:pt>
                <c:pt idx="8">
                  <c:v>3.3100000000000117E-11</c:v>
                </c:pt>
                <c:pt idx="9">
                  <c:v>3.8500000000000164E-11</c:v>
                </c:pt>
                <c:pt idx="10">
                  <c:v>4.4700000000000257E-11</c:v>
                </c:pt>
                <c:pt idx="11">
                  <c:v>5.1900000000000203E-11</c:v>
                </c:pt>
                <c:pt idx="12">
                  <c:v>6.0300000000000311E-11</c:v>
                </c:pt>
                <c:pt idx="13">
                  <c:v>7.000000000000034E-11</c:v>
                </c:pt>
                <c:pt idx="14">
                  <c:v>8.1300000000000329E-11</c:v>
                </c:pt>
                <c:pt idx="15">
                  <c:v>9.4400000000000406E-11</c:v>
                </c:pt>
                <c:pt idx="16">
                  <c:v>1.1000000000000054E-10</c:v>
                </c:pt>
                <c:pt idx="17">
                  <c:v>1.2700000000000067E-10</c:v>
                </c:pt>
                <c:pt idx="18">
                  <c:v>1.4800000000000068E-10</c:v>
                </c:pt>
                <c:pt idx="19">
                  <c:v>1.7200000000000075E-10</c:v>
                </c:pt>
                <c:pt idx="20">
                  <c:v>2.0000000000000086E-10</c:v>
                </c:pt>
                <c:pt idx="21">
                  <c:v>2.3200000000000096E-10</c:v>
                </c:pt>
                <c:pt idx="22">
                  <c:v>2.6900000000000109E-10</c:v>
                </c:pt>
                <c:pt idx="23">
                  <c:v>3.1300000000000145E-10</c:v>
                </c:pt>
                <c:pt idx="24">
                  <c:v>3.6300000000000154E-10</c:v>
                </c:pt>
                <c:pt idx="25">
                  <c:v>4.2200000000000164E-10</c:v>
                </c:pt>
                <c:pt idx="26">
                  <c:v>4.9000000000000234E-10</c:v>
                </c:pt>
                <c:pt idx="27">
                  <c:v>5.6900000000000207E-10</c:v>
                </c:pt>
                <c:pt idx="28">
                  <c:v>6.6100000000000247E-10</c:v>
                </c:pt>
                <c:pt idx="29">
                  <c:v>7.6700000000000345E-10</c:v>
                </c:pt>
                <c:pt idx="30">
                  <c:v>8.9100000000000406E-10</c:v>
                </c:pt>
                <c:pt idx="31">
                  <c:v>1.0400000000000043E-9</c:v>
                </c:pt>
                <c:pt idx="32">
                  <c:v>1.2000000000000047E-9</c:v>
                </c:pt>
                <c:pt idx="33">
                  <c:v>1.4000000000000049E-9</c:v>
                </c:pt>
                <c:pt idx="34">
                  <c:v>1.6200000000000076E-9</c:v>
                </c:pt>
                <c:pt idx="35">
                  <c:v>1.8800000000000096E-9</c:v>
                </c:pt>
                <c:pt idx="36">
                  <c:v>2.1900000000000079E-9</c:v>
                </c:pt>
                <c:pt idx="37">
                  <c:v>2.5400000000000107E-9</c:v>
                </c:pt>
                <c:pt idx="38">
                  <c:v>2.9500000000000095E-9</c:v>
                </c:pt>
                <c:pt idx="39">
                  <c:v>3.4300000000000119E-9</c:v>
                </c:pt>
                <c:pt idx="40">
                  <c:v>3.9800000000000156E-9</c:v>
                </c:pt>
                <c:pt idx="41">
                  <c:v>4.6200000000000109E-9</c:v>
                </c:pt>
                <c:pt idx="42">
                  <c:v>5.3700000000000218E-9</c:v>
                </c:pt>
                <c:pt idx="43">
                  <c:v>6.2400000000000256E-9</c:v>
                </c:pt>
                <c:pt idx="44">
                  <c:v>7.2400000000000304E-9</c:v>
                </c:pt>
                <c:pt idx="45">
                  <c:v>8.410000000000032E-9</c:v>
                </c:pt>
                <c:pt idx="46">
                  <c:v>9.7700000000000339E-9</c:v>
                </c:pt>
                <c:pt idx="47">
                  <c:v>1.1400000000000052E-8</c:v>
                </c:pt>
                <c:pt idx="48">
                  <c:v>1.3200000000000055E-8</c:v>
                </c:pt>
                <c:pt idx="49">
                  <c:v>1.5300000000000054E-8</c:v>
                </c:pt>
                <c:pt idx="50">
                  <c:v>1.780000000000007E-8</c:v>
                </c:pt>
                <c:pt idx="51">
                  <c:v>2.070000000000007E-8</c:v>
                </c:pt>
                <c:pt idx="52">
                  <c:v>2.4000000000000086E-8</c:v>
                </c:pt>
                <c:pt idx="53">
                  <c:v>2.7900000000000101E-8</c:v>
                </c:pt>
                <c:pt idx="54">
                  <c:v>3.2400000000000111E-8</c:v>
                </c:pt>
                <c:pt idx="55">
                  <c:v>3.7600000000000145E-8</c:v>
                </c:pt>
                <c:pt idx="56">
                  <c:v>4.3700000000000173E-8</c:v>
                </c:pt>
                <c:pt idx="57">
                  <c:v>5.0700000000000196E-8</c:v>
                </c:pt>
                <c:pt idx="58">
                  <c:v>5.8900000000000157E-8</c:v>
                </c:pt>
                <c:pt idx="59">
                  <c:v>6.8400000000000229E-8</c:v>
                </c:pt>
                <c:pt idx="60">
                  <c:v>7.9400000000000314E-8</c:v>
                </c:pt>
                <c:pt idx="61">
                  <c:v>9.2300000000000264E-8</c:v>
                </c:pt>
                <c:pt idx="62">
                  <c:v>1.0700000000000043E-7</c:v>
                </c:pt>
                <c:pt idx="63">
                  <c:v>1.2400000000000045E-7</c:v>
                </c:pt>
                <c:pt idx="64">
                  <c:v>1.4500000000000036E-7</c:v>
                </c:pt>
                <c:pt idx="65">
                  <c:v>1.6800000000000063E-7</c:v>
                </c:pt>
                <c:pt idx="66">
                  <c:v>1.9500000000000081E-7</c:v>
                </c:pt>
                <c:pt idx="67">
                  <c:v>2.2600000000000096E-7</c:v>
                </c:pt>
                <c:pt idx="68">
                  <c:v>2.6300000000000075E-7</c:v>
                </c:pt>
                <c:pt idx="69">
                  <c:v>3.0500000000000079E-7</c:v>
                </c:pt>
                <c:pt idx="70">
                  <c:v>3.55000000000001E-7</c:v>
                </c:pt>
                <c:pt idx="71">
                  <c:v>4.1200000000000078E-7</c:v>
                </c:pt>
                <c:pt idx="72">
                  <c:v>4.7900000000000147E-7</c:v>
                </c:pt>
                <c:pt idx="73">
                  <c:v>5.5600000000000133E-7</c:v>
                </c:pt>
                <c:pt idx="74">
                  <c:v>6.4600000000000195E-7</c:v>
                </c:pt>
                <c:pt idx="75">
                  <c:v>7.5000000000000235E-7</c:v>
                </c:pt>
                <c:pt idx="76">
                  <c:v>8.710000000000018E-7</c:v>
                </c:pt>
                <c:pt idx="77">
                  <c:v>1.0100000000000026E-6</c:v>
                </c:pt>
                <c:pt idx="78">
                  <c:v>1.1700000000000047E-6</c:v>
                </c:pt>
                <c:pt idx="79">
                  <c:v>1.3600000000000041E-6</c:v>
                </c:pt>
                <c:pt idx="80">
                  <c:v>1.5800000000000046E-6</c:v>
                </c:pt>
                <c:pt idx="81">
                  <c:v>1.8400000000000059E-6</c:v>
                </c:pt>
                <c:pt idx="82">
                  <c:v>2.1400000000000066E-6</c:v>
                </c:pt>
                <c:pt idx="83">
                  <c:v>2.4800000000000059E-6</c:v>
                </c:pt>
                <c:pt idx="84">
                  <c:v>2.8800000000000067E-6</c:v>
                </c:pt>
                <c:pt idx="85">
                  <c:v>3.3500000000000069E-6</c:v>
                </c:pt>
                <c:pt idx="86">
                  <c:v>3.8900000000000068E-6</c:v>
                </c:pt>
                <c:pt idx="87">
                  <c:v>4.5200000000000101E-6</c:v>
                </c:pt>
                <c:pt idx="88">
                  <c:v>5.2500000000000133E-6</c:v>
                </c:pt>
                <c:pt idx="89">
                  <c:v>6.1000000000000111E-6</c:v>
                </c:pt>
                <c:pt idx="90">
                  <c:v>7.0800000000000195E-6</c:v>
                </c:pt>
                <c:pt idx="91">
                  <c:v>8.2200000000000026E-6</c:v>
                </c:pt>
                <c:pt idx="92">
                  <c:v>9.5500000000000305E-6</c:v>
                </c:pt>
                <c:pt idx="93">
                  <c:v>1.1100000000000034E-5</c:v>
                </c:pt>
                <c:pt idx="94">
                  <c:v>1.2900000000000036E-5</c:v>
                </c:pt>
                <c:pt idx="95">
                  <c:v>1.5000000000000036E-5</c:v>
                </c:pt>
                <c:pt idx="96">
                  <c:v>1.7399999999999999E-5</c:v>
                </c:pt>
                <c:pt idx="97">
                  <c:v>2.0200000000000054E-5</c:v>
                </c:pt>
                <c:pt idx="98">
                  <c:v>2.340000000000005E-5</c:v>
                </c:pt>
                <c:pt idx="99">
                  <c:v>2.7200000000000082E-5</c:v>
                </c:pt>
                <c:pt idx="100">
                  <c:v>3.1600000000000084E-5</c:v>
                </c:pt>
                <c:pt idx="101">
                  <c:v>3.6700000000000079E-5</c:v>
                </c:pt>
                <c:pt idx="102">
                  <c:v>4.2700000000000143E-5</c:v>
                </c:pt>
                <c:pt idx="103">
                  <c:v>4.9500000000000119E-5</c:v>
                </c:pt>
                <c:pt idx="104">
                  <c:v>5.750000000000013E-5</c:v>
                </c:pt>
                <c:pt idx="105">
                  <c:v>6.6800000000000119E-5</c:v>
                </c:pt>
                <c:pt idx="106">
                  <c:v>7.7600000000000138E-5</c:v>
                </c:pt>
                <c:pt idx="107">
                  <c:v>9.0200000000000187E-5</c:v>
                </c:pt>
                <c:pt idx="108">
                  <c:v>1.0500000000000025E-4</c:v>
                </c:pt>
                <c:pt idx="109">
                  <c:v>1.2200000000000023E-4</c:v>
                </c:pt>
                <c:pt idx="110">
                  <c:v>1.4100000000000001E-4</c:v>
                </c:pt>
                <c:pt idx="111">
                  <c:v>1.6400000000000044E-4</c:v>
                </c:pt>
                <c:pt idx="112">
                  <c:v>1.910000000000005E-4</c:v>
                </c:pt>
                <c:pt idx="113">
                  <c:v>2.2100000000000041E-4</c:v>
                </c:pt>
                <c:pt idx="114">
                  <c:v>2.5700000000000012E-4</c:v>
                </c:pt>
                <c:pt idx="115">
                  <c:v>2.9900000000000011E-4</c:v>
                </c:pt>
                <c:pt idx="116">
                  <c:v>3.4700000000000041E-4</c:v>
                </c:pt>
                <c:pt idx="117">
                  <c:v>4.0300000000000074E-4</c:v>
                </c:pt>
                <c:pt idx="118">
                  <c:v>4.6800000000000032E-4</c:v>
                </c:pt>
                <c:pt idx="119">
                  <c:v>5.4300000000000138E-4</c:v>
                </c:pt>
                <c:pt idx="120">
                  <c:v>6.3100000000000092E-4</c:v>
                </c:pt>
                <c:pt idx="121">
                  <c:v>7.3300000000000123E-4</c:v>
                </c:pt>
                <c:pt idx="122">
                  <c:v>8.5100000000000182E-4</c:v>
                </c:pt>
                <c:pt idx="123">
                  <c:v>9.8900000000000246E-4</c:v>
                </c:pt>
                <c:pt idx="124">
                  <c:v>1.1500000000000032E-3</c:v>
                </c:pt>
                <c:pt idx="125">
                  <c:v>1.3300000000000018E-3</c:v>
                </c:pt>
                <c:pt idx="126">
                  <c:v>1.5499999999999999E-3</c:v>
                </c:pt>
                <c:pt idx="127">
                  <c:v>1.800000000000003E-3</c:v>
                </c:pt>
                <c:pt idx="128">
                  <c:v>2.0900000000000011E-3</c:v>
                </c:pt>
                <c:pt idx="129">
                  <c:v>2.4300000000000012E-3</c:v>
                </c:pt>
                <c:pt idx="130">
                  <c:v>2.8200000000000035E-3</c:v>
                </c:pt>
                <c:pt idx="131">
                  <c:v>3.270000000000006E-3</c:v>
                </c:pt>
                <c:pt idx="132">
                  <c:v>3.8000000000000035E-3</c:v>
                </c:pt>
                <c:pt idx="133">
                  <c:v>4.4200000000000003E-3</c:v>
                </c:pt>
                <c:pt idx="134">
                  <c:v>5.130000000000007E-3</c:v>
                </c:pt>
                <c:pt idx="135">
                  <c:v>5.960000000000007E-3</c:v>
                </c:pt>
                <c:pt idx="136">
                  <c:v>6.9200000000000034E-3</c:v>
                </c:pt>
                <c:pt idx="137">
                  <c:v>8.0400000000000003E-3</c:v>
                </c:pt>
                <c:pt idx="138">
                  <c:v>9.3300000000000067E-3</c:v>
                </c:pt>
                <c:pt idx="139">
                  <c:v>1.0800000000000018E-2</c:v>
                </c:pt>
                <c:pt idx="140">
                  <c:v>1.2600000000000005E-2</c:v>
                </c:pt>
                <c:pt idx="141">
                  <c:v>1.4600000000000005E-2</c:v>
                </c:pt>
                <c:pt idx="142">
                  <c:v>1.7000000000000001E-2</c:v>
                </c:pt>
                <c:pt idx="143">
                  <c:v>1.9699999999999999E-2</c:v>
                </c:pt>
                <c:pt idx="144">
                  <c:v>2.2900000000000011E-2</c:v>
                </c:pt>
                <c:pt idx="145">
                  <c:v>2.6599999999999999E-2</c:v>
                </c:pt>
                <c:pt idx="146">
                  <c:v>3.09E-2</c:v>
                </c:pt>
                <c:pt idx="147">
                  <c:v>3.5900000000000001E-2</c:v>
                </c:pt>
                <c:pt idx="148">
                  <c:v>4.1700000000000001E-2</c:v>
                </c:pt>
                <c:pt idx="149">
                  <c:v>4.8400000000000012E-2</c:v>
                </c:pt>
                <c:pt idx="150">
                  <c:v>5.62E-2</c:v>
                </c:pt>
                <c:pt idx="151">
                  <c:v>6.5299999999999997E-2</c:v>
                </c:pt>
                <c:pt idx="152">
                  <c:v>7.5900000000000009E-2</c:v>
                </c:pt>
                <c:pt idx="153">
                  <c:v>8.8100000000000067E-2</c:v>
                </c:pt>
                <c:pt idx="154">
                  <c:v>0.10199999999999998</c:v>
                </c:pt>
                <c:pt idx="155">
                  <c:v>0.11899999999999998</c:v>
                </c:pt>
                <c:pt idx="156">
                  <c:v>0.13800000000000001</c:v>
                </c:pt>
                <c:pt idx="157">
                  <c:v>0.16</c:v>
                </c:pt>
                <c:pt idx="158">
                  <c:v>0.18600000000000025</c:v>
                </c:pt>
                <c:pt idx="159">
                  <c:v>0.21600000000000022</c:v>
                </c:pt>
                <c:pt idx="160">
                  <c:v>0.251</c:v>
                </c:pt>
                <c:pt idx="161">
                  <c:v>0.29200000000000031</c:v>
                </c:pt>
                <c:pt idx="162">
                  <c:v>0.33900000000000058</c:v>
                </c:pt>
                <c:pt idx="163">
                  <c:v>0.39400000000000057</c:v>
                </c:pt>
                <c:pt idx="164">
                  <c:v>0.45700000000000002</c:v>
                </c:pt>
                <c:pt idx="165">
                  <c:v>0.53100000000000003</c:v>
                </c:pt>
                <c:pt idx="166">
                  <c:v>0.61700000000000088</c:v>
                </c:pt>
                <c:pt idx="167">
                  <c:v>0.71600000000000064</c:v>
                </c:pt>
                <c:pt idx="168">
                  <c:v>0.83200000000000063</c:v>
                </c:pt>
                <c:pt idx="169">
                  <c:v>0.96600000000000064</c:v>
                </c:pt>
                <c:pt idx="170">
                  <c:v>1.1200000000000001</c:v>
                </c:pt>
                <c:pt idx="171">
                  <c:v>1.3</c:v>
                </c:pt>
                <c:pt idx="172">
                  <c:v>1.51</c:v>
                </c:pt>
                <c:pt idx="173">
                  <c:v>1.76</c:v>
                </c:pt>
                <c:pt idx="174">
                  <c:v>2.04</c:v>
                </c:pt>
                <c:pt idx="175">
                  <c:v>2.3699999999999997</c:v>
                </c:pt>
                <c:pt idx="176">
                  <c:v>2.75</c:v>
                </c:pt>
                <c:pt idx="177">
                  <c:v>3.2</c:v>
                </c:pt>
                <c:pt idx="178">
                  <c:v>3.72</c:v>
                </c:pt>
                <c:pt idx="179">
                  <c:v>4.3199999999999985</c:v>
                </c:pt>
                <c:pt idx="180">
                  <c:v>5.01</c:v>
                </c:pt>
                <c:pt idx="181">
                  <c:v>5.8199999999999985</c:v>
                </c:pt>
                <c:pt idx="182">
                  <c:v>6.76</c:v>
                </c:pt>
                <c:pt idx="183">
                  <c:v>7.85</c:v>
                </c:pt>
                <c:pt idx="184">
                  <c:v>9.120000000000001</c:v>
                </c:pt>
                <c:pt idx="185">
                  <c:v>10.6</c:v>
                </c:pt>
                <c:pt idx="186">
                  <c:v>12.3</c:v>
                </c:pt>
                <c:pt idx="187">
                  <c:v>14.3</c:v>
                </c:pt>
                <c:pt idx="188">
                  <c:v>16.600000000000001</c:v>
                </c:pt>
                <c:pt idx="189">
                  <c:v>19.3</c:v>
                </c:pt>
                <c:pt idx="190">
                  <c:v>20</c:v>
                </c:pt>
                <c:pt idx="192" formatCode="General">
                  <c:v>1.0000000000000058E-11</c:v>
                </c:pt>
                <c:pt idx="193" formatCode="General">
                  <c:v>1.2589254117941683E-11</c:v>
                </c:pt>
                <c:pt idx="194" formatCode="General">
                  <c:v>1.5848931924611149E-11</c:v>
                </c:pt>
                <c:pt idx="195" formatCode="General">
                  <c:v>1.9952623149688893E-11</c:v>
                </c:pt>
                <c:pt idx="196" formatCode="General">
                  <c:v>2.5118864315095833E-11</c:v>
                </c:pt>
                <c:pt idx="197" formatCode="General">
                  <c:v>3.1622776601683865E-11</c:v>
                </c:pt>
                <c:pt idx="198" formatCode="General">
                  <c:v>3.9810717055349811E-11</c:v>
                </c:pt>
                <c:pt idx="199" formatCode="General">
                  <c:v>5.0118723362727213E-11</c:v>
                </c:pt>
                <c:pt idx="200" formatCode="General">
                  <c:v>6.3095734448019541E-11</c:v>
                </c:pt>
                <c:pt idx="201" formatCode="General">
                  <c:v>7.9432823472428373E-11</c:v>
                </c:pt>
                <c:pt idx="202" formatCode="General">
                  <c:v>1.0000000000000048E-10</c:v>
                </c:pt>
                <c:pt idx="203" formatCode="General">
                  <c:v>1.2589254117941695E-10</c:v>
                </c:pt>
                <c:pt idx="204" formatCode="General">
                  <c:v>1.5848931924611158E-10</c:v>
                </c:pt>
                <c:pt idx="205" formatCode="General">
                  <c:v>1.9952623149688914E-10</c:v>
                </c:pt>
                <c:pt idx="206" formatCode="General">
                  <c:v>2.5118864315095841E-10</c:v>
                </c:pt>
                <c:pt idx="207" formatCode="General">
                  <c:v>3.1622776601683893E-10</c:v>
                </c:pt>
                <c:pt idx="208" formatCode="General">
                  <c:v>3.9810717055349833E-10</c:v>
                </c:pt>
                <c:pt idx="209" formatCode="General">
                  <c:v>5.0118723362727236E-10</c:v>
                </c:pt>
                <c:pt idx="210" formatCode="General">
                  <c:v>6.30957344480196E-10</c:v>
                </c:pt>
                <c:pt idx="211" formatCode="General">
                  <c:v>7.9432823472428414E-10</c:v>
                </c:pt>
                <c:pt idx="212" formatCode="General">
                  <c:v>1.0000000000000042E-9</c:v>
                </c:pt>
                <c:pt idx="213" formatCode="General">
                  <c:v>1.2589254117941656E-9</c:v>
                </c:pt>
                <c:pt idx="214" formatCode="General">
                  <c:v>1.5848931924611111E-9</c:v>
                </c:pt>
                <c:pt idx="215" formatCode="General">
                  <c:v>1.9952623149688923E-9</c:v>
                </c:pt>
                <c:pt idx="216" formatCode="General">
                  <c:v>2.5118864315095853E-9</c:v>
                </c:pt>
                <c:pt idx="217" formatCode="General">
                  <c:v>3.1622776601683907E-9</c:v>
                </c:pt>
                <c:pt idx="218" formatCode="General">
                  <c:v>3.9810717055349863E-9</c:v>
                </c:pt>
                <c:pt idx="219" formatCode="General">
                  <c:v>5.0118723362727288E-9</c:v>
                </c:pt>
                <c:pt idx="220" formatCode="General">
                  <c:v>6.3095734448019619E-9</c:v>
                </c:pt>
                <c:pt idx="221" formatCode="General">
                  <c:v>7.9432823472428484E-9</c:v>
                </c:pt>
                <c:pt idx="222" formatCode="General">
                  <c:v>1.0000000000000038E-8</c:v>
                </c:pt>
                <c:pt idx="223" formatCode="General">
                  <c:v>1.2589254117941664E-8</c:v>
                </c:pt>
                <c:pt idx="224" formatCode="General">
                  <c:v>1.5848931924611186E-8</c:v>
                </c:pt>
                <c:pt idx="225" formatCode="General">
                  <c:v>1.9952623149688853E-8</c:v>
                </c:pt>
                <c:pt idx="226" formatCode="General">
                  <c:v>2.5118864315095794E-8</c:v>
                </c:pt>
                <c:pt idx="227" formatCode="General">
                  <c:v>3.1622776601683812E-8</c:v>
                </c:pt>
                <c:pt idx="228" formatCode="General">
                  <c:v>3.9810717055349729E-8</c:v>
                </c:pt>
                <c:pt idx="229" formatCode="General">
                  <c:v>5.0118723362727342E-8</c:v>
                </c:pt>
                <c:pt idx="230" formatCode="General">
                  <c:v>6.3095734448019495E-8</c:v>
                </c:pt>
                <c:pt idx="231" formatCode="General">
                  <c:v>7.9432823472428511E-8</c:v>
                </c:pt>
                <c:pt idx="232" formatCode="General">
                  <c:v>1.0000000000000035E-7</c:v>
                </c:pt>
                <c:pt idx="233" formatCode="General">
                  <c:v>1.2589254117941675E-7</c:v>
                </c:pt>
                <c:pt idx="234" formatCode="General">
                  <c:v>1.5848931924611162E-7</c:v>
                </c:pt>
                <c:pt idx="235" formatCode="General">
                  <c:v>1.9952623149688837E-7</c:v>
                </c:pt>
                <c:pt idx="236" formatCode="General">
                  <c:v>2.5118864315095791E-7</c:v>
                </c:pt>
                <c:pt idx="237" formatCode="General">
                  <c:v>3.162277660168384E-7</c:v>
                </c:pt>
                <c:pt idx="238" formatCode="General">
                  <c:v>3.9810717055349772E-7</c:v>
                </c:pt>
                <c:pt idx="239" formatCode="General">
                  <c:v>5.0118723362727377E-7</c:v>
                </c:pt>
                <c:pt idx="240" formatCode="General">
                  <c:v>6.3095734448019487E-7</c:v>
                </c:pt>
                <c:pt idx="241" formatCode="General">
                  <c:v>7.9432823472428421E-7</c:v>
                </c:pt>
                <c:pt idx="242" formatCode="General">
                  <c:v>1.0000000000000029E-6</c:v>
                </c:pt>
                <c:pt idx="243" formatCode="General">
                  <c:v>1.2589254117941659E-6</c:v>
                </c:pt>
                <c:pt idx="244" formatCode="General">
                  <c:v>1.5848931924611143E-6</c:v>
                </c:pt>
                <c:pt idx="245" formatCode="General">
                  <c:v>1.9952623149688817E-6</c:v>
                </c:pt>
                <c:pt idx="246" formatCode="General">
                  <c:v>2.5118864315095806E-6</c:v>
                </c:pt>
                <c:pt idx="247" formatCode="General">
                  <c:v>3.162277660168386E-6</c:v>
                </c:pt>
                <c:pt idx="248" formatCode="General">
                  <c:v>3.9810717055349793E-6</c:v>
                </c:pt>
                <c:pt idx="249" formatCode="General">
                  <c:v>5.0118723362727317E-6</c:v>
                </c:pt>
                <c:pt idx="250" formatCode="General">
                  <c:v>6.309573444801944E-6</c:v>
                </c:pt>
                <c:pt idx="251" formatCode="General">
                  <c:v>7.9432823472428319E-6</c:v>
                </c:pt>
                <c:pt idx="252" formatCode="General">
                  <c:v>1.0000000000000025E-5</c:v>
                </c:pt>
                <c:pt idx="253" formatCode="General">
                  <c:v>1.2589254117941661E-5</c:v>
                </c:pt>
                <c:pt idx="254" formatCode="General">
                  <c:v>1.5848931924611141E-5</c:v>
                </c:pt>
                <c:pt idx="255" formatCode="General">
                  <c:v>1.9952623149688827E-5</c:v>
                </c:pt>
                <c:pt idx="256" formatCode="General">
                  <c:v>2.5118864315095791E-5</c:v>
                </c:pt>
                <c:pt idx="257" formatCode="General">
                  <c:v>3.1622776601683829E-5</c:v>
                </c:pt>
                <c:pt idx="258" formatCode="General">
                  <c:v>3.9810717055349749E-5</c:v>
                </c:pt>
                <c:pt idx="259" formatCode="General">
                  <c:v>5.0118723362727367E-5</c:v>
                </c:pt>
                <c:pt idx="260" formatCode="General">
                  <c:v>6.3095734448019483E-5</c:v>
                </c:pt>
                <c:pt idx="261" formatCode="General">
                  <c:v>7.9432823472428397E-5</c:v>
                </c:pt>
                <c:pt idx="262" formatCode="General">
                  <c:v>1.0000000000000018E-4</c:v>
                </c:pt>
                <c:pt idx="263" formatCode="General">
                  <c:v>1.2589254117941647E-4</c:v>
                </c:pt>
                <c:pt idx="264" formatCode="General">
                  <c:v>1.5848931924611123E-4</c:v>
                </c:pt>
                <c:pt idx="265" formatCode="General">
                  <c:v>1.995262314968882E-4</c:v>
                </c:pt>
                <c:pt idx="266" formatCode="General">
                  <c:v>2.5118864315095817E-4</c:v>
                </c:pt>
                <c:pt idx="267" formatCode="General">
                  <c:v>3.1622776601683837E-4</c:v>
                </c:pt>
                <c:pt idx="268" formatCode="General">
                  <c:v>3.9810717055349773E-4</c:v>
                </c:pt>
                <c:pt idx="269" formatCode="General">
                  <c:v>5.0118723362727307E-4</c:v>
                </c:pt>
                <c:pt idx="270" formatCode="General">
                  <c:v>6.3095734448019429E-4</c:v>
                </c:pt>
                <c:pt idx="271" formatCode="General">
                  <c:v>7.9432823472428413E-4</c:v>
                </c:pt>
                <c:pt idx="272" formatCode="General">
                  <c:v>1.0000000000000018E-3</c:v>
                </c:pt>
                <c:pt idx="273" formatCode="General">
                  <c:v>1.2589254117941651E-3</c:v>
                </c:pt>
                <c:pt idx="274" formatCode="General">
                  <c:v>1.5848931924611113E-3</c:v>
                </c:pt>
                <c:pt idx="275" formatCode="General">
                  <c:v>1.995262314968885E-3</c:v>
                </c:pt>
                <c:pt idx="276" formatCode="General">
                  <c:v>2.5118864315095799E-3</c:v>
                </c:pt>
                <c:pt idx="277" formatCode="General">
                  <c:v>3.1622776601683816E-3</c:v>
                </c:pt>
                <c:pt idx="278" formatCode="General">
                  <c:v>3.9810717055349751E-3</c:v>
                </c:pt>
                <c:pt idx="279" formatCode="General">
                  <c:v>5.0118723362727133E-3</c:v>
                </c:pt>
                <c:pt idx="280" formatCode="General">
                  <c:v>6.309573444801952E-3</c:v>
                </c:pt>
                <c:pt idx="281" formatCode="General">
                  <c:v>7.9432823472428381E-3</c:v>
                </c:pt>
                <c:pt idx="282" formatCode="General">
                  <c:v>1.0000000000000005E-2</c:v>
                </c:pt>
                <c:pt idx="283" formatCode="General">
                  <c:v>1.2589254117941656E-2</c:v>
                </c:pt>
                <c:pt idx="284" formatCode="General">
                  <c:v>1.58489319246111E-2</c:v>
                </c:pt>
                <c:pt idx="285" formatCode="General">
                  <c:v>1.9952623149688847E-2</c:v>
                </c:pt>
                <c:pt idx="286" formatCode="General">
                  <c:v>2.5118864315095787E-2</c:v>
                </c:pt>
                <c:pt idx="287" formatCode="General">
                  <c:v>3.1622776601683791E-2</c:v>
                </c:pt>
                <c:pt idx="288" formatCode="General">
                  <c:v>3.9810717055349734E-2</c:v>
                </c:pt>
                <c:pt idx="289" formatCode="General">
                  <c:v>5.0118723362727137E-2</c:v>
                </c:pt>
                <c:pt idx="290" formatCode="General">
                  <c:v>6.3095734448019511E-2</c:v>
                </c:pt>
                <c:pt idx="291" formatCode="General">
                  <c:v>7.9432823472428374E-2</c:v>
                </c:pt>
                <c:pt idx="292" formatCode="General">
                  <c:v>0.1</c:v>
                </c:pt>
                <c:pt idx="293" formatCode="General">
                  <c:v>0.12589254117941656</c:v>
                </c:pt>
                <c:pt idx="294" formatCode="General">
                  <c:v>0.15848931924611137</c:v>
                </c:pt>
                <c:pt idx="295" formatCode="General">
                  <c:v>0.1995262314968885</c:v>
                </c:pt>
                <c:pt idx="296" formatCode="General">
                  <c:v>0.25118864315095868</c:v>
                </c:pt>
                <c:pt idx="297" formatCode="General">
                  <c:v>0.31622776601683839</c:v>
                </c:pt>
                <c:pt idx="298" formatCode="General">
                  <c:v>0.39810717055349687</c:v>
                </c:pt>
                <c:pt idx="299" formatCode="General">
                  <c:v>0.50118723362727169</c:v>
                </c:pt>
                <c:pt idx="300" formatCode="General">
                  <c:v>0.63095734448019536</c:v>
                </c:pt>
                <c:pt idx="301" formatCode="General">
                  <c:v>0.7943282347242826</c:v>
                </c:pt>
                <c:pt idx="302" formatCode="General">
                  <c:v>1</c:v>
                </c:pt>
                <c:pt idx="303" formatCode="General">
                  <c:v>1.2589254117941644</c:v>
                </c:pt>
                <c:pt idx="304" formatCode="General">
                  <c:v>1.5848931924611098</c:v>
                </c:pt>
                <c:pt idx="305" formatCode="General">
                  <c:v>1.9952623149688848</c:v>
                </c:pt>
                <c:pt idx="306" formatCode="General">
                  <c:v>2.511886431509577</c:v>
                </c:pt>
                <c:pt idx="307" formatCode="General">
                  <c:v>3.1622776601683795</c:v>
                </c:pt>
                <c:pt idx="308" formatCode="General">
                  <c:v>3.981071705534974</c:v>
                </c:pt>
                <c:pt idx="309" formatCode="General">
                  <c:v>5.0118723362727149</c:v>
                </c:pt>
                <c:pt idx="310" formatCode="General">
                  <c:v>6.3095734448019494</c:v>
                </c:pt>
                <c:pt idx="311" formatCode="General">
                  <c:v>7.9432823472428327</c:v>
                </c:pt>
                <c:pt idx="312" formatCode="General">
                  <c:v>10</c:v>
                </c:pt>
                <c:pt idx="313" formatCode="General">
                  <c:v>12.589254117941676</c:v>
                </c:pt>
                <c:pt idx="314" formatCode="General">
                  <c:v>15.848931924611099</c:v>
                </c:pt>
                <c:pt idx="315" formatCode="General">
                  <c:v>19.952623149688829</c:v>
                </c:pt>
                <c:pt idx="316" formatCode="General">
                  <c:v>25.118864315095873</c:v>
                </c:pt>
              </c:numCache>
            </c:numRef>
          </c:xVal>
          <c:yVal>
            <c:numRef>
              <c:f>Sheet1!$C$3:$C$319</c:f>
              <c:numCache>
                <c:formatCode>0.00E+00</c:formatCode>
                <c:ptCount val="3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8.8300000000000281E-7</c:v>
                </c:pt>
                <c:pt idx="6">
                  <c:v>0</c:v>
                </c:pt>
                <c:pt idx="7">
                  <c:v>9.6000000000000267E-7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2.7200000000000083E-6</c:v>
                </c:pt>
                <c:pt idx="13">
                  <c:v>1.7000000000000045E-6</c:v>
                </c:pt>
                <c:pt idx="14">
                  <c:v>3.8400000000000081E-6</c:v>
                </c:pt>
                <c:pt idx="15">
                  <c:v>2.7400000000000089E-6</c:v>
                </c:pt>
                <c:pt idx="16">
                  <c:v>2.5900000000000047E-5</c:v>
                </c:pt>
                <c:pt idx="17">
                  <c:v>3.2300000000000074E-5</c:v>
                </c:pt>
                <c:pt idx="18">
                  <c:v>5.6100000000000083E-5</c:v>
                </c:pt>
                <c:pt idx="19">
                  <c:v>7.7100000000000153E-5</c:v>
                </c:pt>
                <c:pt idx="20">
                  <c:v>8.3500000000000281E-5</c:v>
                </c:pt>
                <c:pt idx="21">
                  <c:v>1.2600000000000024E-4</c:v>
                </c:pt>
                <c:pt idx="22">
                  <c:v>2.0500000000000002E-4</c:v>
                </c:pt>
                <c:pt idx="23">
                  <c:v>2.3400000000000016E-4</c:v>
                </c:pt>
                <c:pt idx="24">
                  <c:v>2.9200000000000054E-4</c:v>
                </c:pt>
                <c:pt idx="25">
                  <c:v>3.9400000000000069E-4</c:v>
                </c:pt>
                <c:pt idx="26">
                  <c:v>4.2400000000000093E-4</c:v>
                </c:pt>
                <c:pt idx="27">
                  <c:v>6.0800000000000112E-4</c:v>
                </c:pt>
                <c:pt idx="28">
                  <c:v>7.0700000000000125E-4</c:v>
                </c:pt>
                <c:pt idx="29">
                  <c:v>8.500000000000018E-4</c:v>
                </c:pt>
                <c:pt idx="30">
                  <c:v>1.0600000000000017E-3</c:v>
                </c:pt>
                <c:pt idx="31">
                  <c:v>1.2600000000000022E-3</c:v>
                </c:pt>
                <c:pt idx="32">
                  <c:v>1.5900000000000024E-3</c:v>
                </c:pt>
                <c:pt idx="33">
                  <c:v>1.8500000000000033E-3</c:v>
                </c:pt>
                <c:pt idx="34">
                  <c:v>2.2500000000000011E-3</c:v>
                </c:pt>
                <c:pt idx="35">
                  <c:v>2.5900000000000012E-3</c:v>
                </c:pt>
                <c:pt idx="36">
                  <c:v>3.0700000000000002E-3</c:v>
                </c:pt>
                <c:pt idx="37">
                  <c:v>3.7500000000000055E-3</c:v>
                </c:pt>
                <c:pt idx="38">
                  <c:v>4.1400000000000013E-3</c:v>
                </c:pt>
                <c:pt idx="39">
                  <c:v>4.8600000000000023E-3</c:v>
                </c:pt>
                <c:pt idx="40">
                  <c:v>5.5900000000000082E-3</c:v>
                </c:pt>
                <c:pt idx="41">
                  <c:v>6.4700000000000131E-3</c:v>
                </c:pt>
                <c:pt idx="42">
                  <c:v>7.2400000000000112E-3</c:v>
                </c:pt>
                <c:pt idx="43">
                  <c:v>8.0200000000000028E-3</c:v>
                </c:pt>
                <c:pt idx="44">
                  <c:v>9.2000000000000068E-3</c:v>
                </c:pt>
                <c:pt idx="45">
                  <c:v>9.7900000000000001E-3</c:v>
                </c:pt>
                <c:pt idx="46">
                  <c:v>1.0600000000000019E-2</c:v>
                </c:pt>
                <c:pt idx="47">
                  <c:v>1.1400000000000023E-2</c:v>
                </c:pt>
                <c:pt idx="48">
                  <c:v>1.1900000000000027E-2</c:v>
                </c:pt>
                <c:pt idx="49">
                  <c:v>1.2300000000000005E-2</c:v>
                </c:pt>
                <c:pt idx="50">
                  <c:v>1.2400000000000001E-2</c:v>
                </c:pt>
                <c:pt idx="51">
                  <c:v>1.2500000000000001E-2</c:v>
                </c:pt>
                <c:pt idx="52">
                  <c:v>1.2500000000000001E-2</c:v>
                </c:pt>
                <c:pt idx="53">
                  <c:v>1.2E-2</c:v>
                </c:pt>
                <c:pt idx="54">
                  <c:v>1.1599999999999996E-2</c:v>
                </c:pt>
                <c:pt idx="55">
                  <c:v>1.0900000000000003E-2</c:v>
                </c:pt>
                <c:pt idx="56">
                  <c:v>1.0300000000000005E-2</c:v>
                </c:pt>
                <c:pt idx="57">
                  <c:v>9.4600000000000274E-3</c:v>
                </c:pt>
                <c:pt idx="58">
                  <c:v>8.7700000000000139E-3</c:v>
                </c:pt>
                <c:pt idx="59">
                  <c:v>8.1400000000000014E-3</c:v>
                </c:pt>
                <c:pt idx="60">
                  <c:v>7.6900000000000024E-3</c:v>
                </c:pt>
                <c:pt idx="61">
                  <c:v>7.3500000000000024E-3</c:v>
                </c:pt>
                <c:pt idx="62">
                  <c:v>6.6900000000000024E-3</c:v>
                </c:pt>
                <c:pt idx="63">
                  <c:v>6.7200000000000081E-3</c:v>
                </c:pt>
                <c:pt idx="64">
                  <c:v>6.3200000000000001E-3</c:v>
                </c:pt>
                <c:pt idx="65">
                  <c:v>6.5200000000000024E-3</c:v>
                </c:pt>
                <c:pt idx="66">
                  <c:v>6.2200000000000024E-3</c:v>
                </c:pt>
                <c:pt idx="67">
                  <c:v>6.0900000000000034E-3</c:v>
                </c:pt>
                <c:pt idx="68">
                  <c:v>6.2000000000000102E-3</c:v>
                </c:pt>
                <c:pt idx="69">
                  <c:v>6.0900000000000034E-3</c:v>
                </c:pt>
                <c:pt idx="70">
                  <c:v>6.1500000000000001E-3</c:v>
                </c:pt>
                <c:pt idx="71">
                  <c:v>5.9800000000000131E-3</c:v>
                </c:pt>
                <c:pt idx="72">
                  <c:v>5.8800000000000024E-3</c:v>
                </c:pt>
                <c:pt idx="73">
                  <c:v>6.0900000000000034E-3</c:v>
                </c:pt>
                <c:pt idx="74">
                  <c:v>6.0800000000000081E-3</c:v>
                </c:pt>
                <c:pt idx="75">
                  <c:v>6.040000000000008E-3</c:v>
                </c:pt>
                <c:pt idx="76">
                  <c:v>6.0900000000000034E-3</c:v>
                </c:pt>
                <c:pt idx="77">
                  <c:v>6.1000000000000004E-3</c:v>
                </c:pt>
                <c:pt idx="78">
                  <c:v>6.0100000000000023E-3</c:v>
                </c:pt>
                <c:pt idx="79">
                  <c:v>5.870000000000008E-3</c:v>
                </c:pt>
                <c:pt idx="80">
                  <c:v>6.0300000000000102E-3</c:v>
                </c:pt>
                <c:pt idx="81">
                  <c:v>5.8000000000000013E-3</c:v>
                </c:pt>
                <c:pt idx="82">
                  <c:v>5.9300000000000108E-3</c:v>
                </c:pt>
                <c:pt idx="83">
                  <c:v>5.9200000000000034E-3</c:v>
                </c:pt>
                <c:pt idx="84">
                  <c:v>6.0000000000000079E-3</c:v>
                </c:pt>
                <c:pt idx="85">
                  <c:v>5.9300000000000108E-3</c:v>
                </c:pt>
                <c:pt idx="86">
                  <c:v>5.9100000000000081E-3</c:v>
                </c:pt>
                <c:pt idx="87">
                  <c:v>5.8800000000000024E-3</c:v>
                </c:pt>
                <c:pt idx="88">
                  <c:v>6.0300000000000102E-3</c:v>
                </c:pt>
                <c:pt idx="89">
                  <c:v>6.0500000000000024E-3</c:v>
                </c:pt>
                <c:pt idx="90">
                  <c:v>6.130000000000007E-3</c:v>
                </c:pt>
                <c:pt idx="91">
                  <c:v>6.1500000000000001E-3</c:v>
                </c:pt>
                <c:pt idx="92">
                  <c:v>5.9800000000000131E-3</c:v>
                </c:pt>
                <c:pt idx="93">
                  <c:v>6.0100000000000023E-3</c:v>
                </c:pt>
                <c:pt idx="94">
                  <c:v>5.810000000000007E-3</c:v>
                </c:pt>
                <c:pt idx="95">
                  <c:v>5.9500000000000091E-3</c:v>
                </c:pt>
                <c:pt idx="96">
                  <c:v>6.0500000000000024E-3</c:v>
                </c:pt>
                <c:pt idx="97">
                  <c:v>6.0300000000000102E-3</c:v>
                </c:pt>
                <c:pt idx="98">
                  <c:v>5.9700000000000109E-3</c:v>
                </c:pt>
                <c:pt idx="99">
                  <c:v>5.9400000000000121E-3</c:v>
                </c:pt>
                <c:pt idx="100">
                  <c:v>5.9100000000000081E-3</c:v>
                </c:pt>
                <c:pt idx="101">
                  <c:v>5.850000000000008E-3</c:v>
                </c:pt>
                <c:pt idx="102">
                  <c:v>5.9300000000000108E-3</c:v>
                </c:pt>
                <c:pt idx="103">
                  <c:v>6.0500000000000024E-3</c:v>
                </c:pt>
                <c:pt idx="104">
                  <c:v>5.9200000000000034E-3</c:v>
                </c:pt>
                <c:pt idx="105">
                  <c:v>5.9900000000000101E-3</c:v>
                </c:pt>
                <c:pt idx="106">
                  <c:v>5.9000000000000111E-3</c:v>
                </c:pt>
                <c:pt idx="107">
                  <c:v>6.040000000000008E-3</c:v>
                </c:pt>
                <c:pt idx="108">
                  <c:v>6.0000000000000079E-3</c:v>
                </c:pt>
                <c:pt idx="109">
                  <c:v>5.9000000000000111E-3</c:v>
                </c:pt>
                <c:pt idx="110">
                  <c:v>6.0300000000000102E-3</c:v>
                </c:pt>
                <c:pt idx="111">
                  <c:v>5.9900000000000101E-3</c:v>
                </c:pt>
                <c:pt idx="112">
                  <c:v>5.9800000000000131E-3</c:v>
                </c:pt>
                <c:pt idx="113">
                  <c:v>5.870000000000008E-3</c:v>
                </c:pt>
                <c:pt idx="114">
                  <c:v>5.9000000000000111E-3</c:v>
                </c:pt>
                <c:pt idx="115">
                  <c:v>5.960000000000007E-3</c:v>
                </c:pt>
                <c:pt idx="116">
                  <c:v>5.850000000000008E-3</c:v>
                </c:pt>
                <c:pt idx="117">
                  <c:v>5.810000000000007E-3</c:v>
                </c:pt>
                <c:pt idx="118">
                  <c:v>5.7800000000000091E-3</c:v>
                </c:pt>
                <c:pt idx="119">
                  <c:v>5.9500000000000091E-3</c:v>
                </c:pt>
                <c:pt idx="120">
                  <c:v>5.8400000000000014E-3</c:v>
                </c:pt>
                <c:pt idx="121">
                  <c:v>5.8300000000000071E-3</c:v>
                </c:pt>
                <c:pt idx="122">
                  <c:v>5.9700000000000109E-3</c:v>
                </c:pt>
                <c:pt idx="123">
                  <c:v>6.0100000000000023E-3</c:v>
                </c:pt>
                <c:pt idx="124">
                  <c:v>6.0500000000000024E-3</c:v>
                </c:pt>
                <c:pt idx="125">
                  <c:v>5.8900000000000003E-3</c:v>
                </c:pt>
                <c:pt idx="126">
                  <c:v>5.9300000000000108E-3</c:v>
                </c:pt>
                <c:pt idx="127">
                  <c:v>5.9900000000000101E-3</c:v>
                </c:pt>
                <c:pt idx="128">
                  <c:v>6.130000000000007E-3</c:v>
                </c:pt>
                <c:pt idx="129">
                  <c:v>6.1500000000000001E-3</c:v>
                </c:pt>
                <c:pt idx="130">
                  <c:v>5.9400000000000121E-3</c:v>
                </c:pt>
                <c:pt idx="131">
                  <c:v>6.0800000000000081E-3</c:v>
                </c:pt>
                <c:pt idx="132">
                  <c:v>6.0000000000000079E-3</c:v>
                </c:pt>
                <c:pt idx="133">
                  <c:v>5.9300000000000108E-3</c:v>
                </c:pt>
                <c:pt idx="134">
                  <c:v>6.1000000000000004E-3</c:v>
                </c:pt>
                <c:pt idx="135">
                  <c:v>6.130000000000007E-3</c:v>
                </c:pt>
                <c:pt idx="136">
                  <c:v>5.9700000000000109E-3</c:v>
                </c:pt>
                <c:pt idx="137">
                  <c:v>6.210000000000008E-3</c:v>
                </c:pt>
                <c:pt idx="138">
                  <c:v>6.4000000000000081E-3</c:v>
                </c:pt>
                <c:pt idx="139">
                  <c:v>6.5400000000000111E-3</c:v>
                </c:pt>
                <c:pt idx="140">
                  <c:v>6.9100000000000081E-3</c:v>
                </c:pt>
                <c:pt idx="141">
                  <c:v>7.4700000000000131E-3</c:v>
                </c:pt>
                <c:pt idx="142">
                  <c:v>7.940000000000013E-3</c:v>
                </c:pt>
                <c:pt idx="143">
                  <c:v>5.680000000000008E-3</c:v>
                </c:pt>
                <c:pt idx="144">
                  <c:v>3.2800000000000056E-3</c:v>
                </c:pt>
                <c:pt idx="145">
                  <c:v>6.1000000000000004E-3</c:v>
                </c:pt>
                <c:pt idx="146">
                  <c:v>6.4200000000000082E-3</c:v>
                </c:pt>
                <c:pt idx="147">
                  <c:v>7.1000000000000004E-3</c:v>
                </c:pt>
                <c:pt idx="148">
                  <c:v>7.810000000000007E-3</c:v>
                </c:pt>
                <c:pt idx="149">
                  <c:v>8.8300000000000028E-3</c:v>
                </c:pt>
                <c:pt idx="150">
                  <c:v>1.0400000000000001E-2</c:v>
                </c:pt>
                <c:pt idx="151">
                  <c:v>1.0500000000000018E-2</c:v>
                </c:pt>
                <c:pt idx="152">
                  <c:v>5.4200000000000081E-3</c:v>
                </c:pt>
                <c:pt idx="153">
                  <c:v>3.8000000000000051E-4</c:v>
                </c:pt>
                <c:pt idx="154">
                  <c:v>1.7400000000000017E-3</c:v>
                </c:pt>
                <c:pt idx="155">
                  <c:v>4.7600000000000003E-3</c:v>
                </c:pt>
                <c:pt idx="156">
                  <c:v>6.8800000000000024E-3</c:v>
                </c:pt>
                <c:pt idx="157">
                  <c:v>7.8300000000000123E-3</c:v>
                </c:pt>
                <c:pt idx="158">
                  <c:v>9.0000000000000028E-3</c:v>
                </c:pt>
                <c:pt idx="159">
                  <c:v>7.0700000000000112E-3</c:v>
                </c:pt>
                <c:pt idx="160">
                  <c:v>3.6800000000000075E-3</c:v>
                </c:pt>
                <c:pt idx="161">
                  <c:v>1.8799999999999999E-3</c:v>
                </c:pt>
                <c:pt idx="162">
                  <c:v>3.060000000000005E-3</c:v>
                </c:pt>
                <c:pt idx="163">
                  <c:v>5.530000000000008E-3</c:v>
                </c:pt>
                <c:pt idx="164">
                  <c:v>2.8500000000000001E-3</c:v>
                </c:pt>
                <c:pt idx="165">
                  <c:v>4.9300000000000082E-3</c:v>
                </c:pt>
                <c:pt idx="166">
                  <c:v>6.0200000000000002E-3</c:v>
                </c:pt>
                <c:pt idx="167">
                  <c:v>6.5800000000000112E-3</c:v>
                </c:pt>
                <c:pt idx="168">
                  <c:v>6.0200000000000002E-3</c:v>
                </c:pt>
                <c:pt idx="169">
                  <c:v>6.0900000000000034E-3</c:v>
                </c:pt>
                <c:pt idx="170">
                  <c:v>7.8200000000000023E-3</c:v>
                </c:pt>
                <c:pt idx="171">
                  <c:v>7.2300000000000142E-3</c:v>
                </c:pt>
                <c:pt idx="172">
                  <c:v>6.680000000000008E-3</c:v>
                </c:pt>
                <c:pt idx="173">
                  <c:v>6.6500000000000014E-3</c:v>
                </c:pt>
                <c:pt idx="174">
                  <c:v>6.3800000000000081E-3</c:v>
                </c:pt>
                <c:pt idx="175">
                  <c:v>5.9800000000000131E-3</c:v>
                </c:pt>
                <c:pt idx="176">
                  <c:v>5.5400000000000024E-3</c:v>
                </c:pt>
                <c:pt idx="177">
                  <c:v>5.2600000000000034E-3</c:v>
                </c:pt>
                <c:pt idx="178">
                  <c:v>5.4600000000000004E-3</c:v>
                </c:pt>
                <c:pt idx="179">
                  <c:v>5.6000000000000034E-3</c:v>
                </c:pt>
                <c:pt idx="180">
                  <c:v>4.5100000000000001E-3</c:v>
                </c:pt>
                <c:pt idx="181">
                  <c:v>4.2400000000000024E-3</c:v>
                </c:pt>
                <c:pt idx="182">
                  <c:v>4.5700000000000081E-3</c:v>
                </c:pt>
                <c:pt idx="183">
                  <c:v>4.4000000000000081E-3</c:v>
                </c:pt>
                <c:pt idx="184">
                  <c:v>4.4200000000000003E-3</c:v>
                </c:pt>
                <c:pt idx="185">
                  <c:v>4.1199999999999995E-3</c:v>
                </c:pt>
                <c:pt idx="186">
                  <c:v>4.1199999999999995E-3</c:v>
                </c:pt>
                <c:pt idx="187">
                  <c:v>4.0600000000000002E-3</c:v>
                </c:pt>
                <c:pt idx="188">
                  <c:v>4.15E-3</c:v>
                </c:pt>
                <c:pt idx="189">
                  <c:v>3.510000000000004E-3</c:v>
                </c:pt>
                <c:pt idx="190">
                  <c:v>0</c:v>
                </c:pt>
              </c:numCache>
            </c:numRef>
          </c:yVal>
        </c:ser>
        <c:ser>
          <c:idx val="2"/>
          <c:order val="2"/>
          <c:tx>
            <c:strRef>
              <c:f>Sheet1!$D$1:$D$2</c:f>
              <c:strCache>
                <c:ptCount val="1"/>
                <c:pt idx="0">
                  <c:v>HP G4_Mg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4"/>
          </c:marker>
          <c:xVal>
            <c:numRef>
              <c:f>Sheet1!$A$3:$A$319</c:f>
              <c:numCache>
                <c:formatCode>0.00E+00</c:formatCode>
                <c:ptCount val="317"/>
                <c:pt idx="0">
                  <c:v>1.0000000000000058E-11</c:v>
                </c:pt>
                <c:pt idx="1">
                  <c:v>1.160000000000007E-11</c:v>
                </c:pt>
                <c:pt idx="2">
                  <c:v>1.3500000000000073E-11</c:v>
                </c:pt>
                <c:pt idx="3">
                  <c:v>1.5700000000000082E-11</c:v>
                </c:pt>
                <c:pt idx="4">
                  <c:v>1.8200000000000093E-11</c:v>
                </c:pt>
                <c:pt idx="5">
                  <c:v>2.11000000000001E-11</c:v>
                </c:pt>
                <c:pt idx="6">
                  <c:v>2.45000000000001E-11</c:v>
                </c:pt>
                <c:pt idx="7">
                  <c:v>2.8500000000000115E-11</c:v>
                </c:pt>
                <c:pt idx="8">
                  <c:v>3.3100000000000117E-11</c:v>
                </c:pt>
                <c:pt idx="9">
                  <c:v>3.8500000000000164E-11</c:v>
                </c:pt>
                <c:pt idx="10">
                  <c:v>4.4700000000000257E-11</c:v>
                </c:pt>
                <c:pt idx="11">
                  <c:v>5.1900000000000203E-11</c:v>
                </c:pt>
                <c:pt idx="12">
                  <c:v>6.0300000000000311E-11</c:v>
                </c:pt>
                <c:pt idx="13">
                  <c:v>7.000000000000034E-11</c:v>
                </c:pt>
                <c:pt idx="14">
                  <c:v>8.1300000000000329E-11</c:v>
                </c:pt>
                <c:pt idx="15">
                  <c:v>9.4400000000000406E-11</c:v>
                </c:pt>
                <c:pt idx="16">
                  <c:v>1.1000000000000054E-10</c:v>
                </c:pt>
                <c:pt idx="17">
                  <c:v>1.2700000000000067E-10</c:v>
                </c:pt>
                <c:pt idx="18">
                  <c:v>1.4800000000000068E-10</c:v>
                </c:pt>
                <c:pt idx="19">
                  <c:v>1.7200000000000075E-10</c:v>
                </c:pt>
                <c:pt idx="20">
                  <c:v>2.0000000000000086E-10</c:v>
                </c:pt>
                <c:pt idx="21">
                  <c:v>2.3200000000000096E-10</c:v>
                </c:pt>
                <c:pt idx="22">
                  <c:v>2.6900000000000109E-10</c:v>
                </c:pt>
                <c:pt idx="23">
                  <c:v>3.1300000000000145E-10</c:v>
                </c:pt>
                <c:pt idx="24">
                  <c:v>3.6300000000000154E-10</c:v>
                </c:pt>
                <c:pt idx="25">
                  <c:v>4.2200000000000164E-10</c:v>
                </c:pt>
                <c:pt idx="26">
                  <c:v>4.9000000000000234E-10</c:v>
                </c:pt>
                <c:pt idx="27">
                  <c:v>5.6900000000000207E-10</c:v>
                </c:pt>
                <c:pt idx="28">
                  <c:v>6.6100000000000247E-10</c:v>
                </c:pt>
                <c:pt idx="29">
                  <c:v>7.6700000000000345E-10</c:v>
                </c:pt>
                <c:pt idx="30">
                  <c:v>8.9100000000000406E-10</c:v>
                </c:pt>
                <c:pt idx="31">
                  <c:v>1.0400000000000043E-9</c:v>
                </c:pt>
                <c:pt idx="32">
                  <c:v>1.2000000000000047E-9</c:v>
                </c:pt>
                <c:pt idx="33">
                  <c:v>1.4000000000000049E-9</c:v>
                </c:pt>
                <c:pt idx="34">
                  <c:v>1.6200000000000076E-9</c:v>
                </c:pt>
                <c:pt idx="35">
                  <c:v>1.8800000000000096E-9</c:v>
                </c:pt>
                <c:pt idx="36">
                  <c:v>2.1900000000000079E-9</c:v>
                </c:pt>
                <c:pt idx="37">
                  <c:v>2.5400000000000107E-9</c:v>
                </c:pt>
                <c:pt idx="38">
                  <c:v>2.9500000000000095E-9</c:v>
                </c:pt>
                <c:pt idx="39">
                  <c:v>3.4300000000000119E-9</c:v>
                </c:pt>
                <c:pt idx="40">
                  <c:v>3.9800000000000156E-9</c:v>
                </c:pt>
                <c:pt idx="41">
                  <c:v>4.6200000000000109E-9</c:v>
                </c:pt>
                <c:pt idx="42">
                  <c:v>5.3700000000000218E-9</c:v>
                </c:pt>
                <c:pt idx="43">
                  <c:v>6.2400000000000256E-9</c:v>
                </c:pt>
                <c:pt idx="44">
                  <c:v>7.2400000000000304E-9</c:v>
                </c:pt>
                <c:pt idx="45">
                  <c:v>8.410000000000032E-9</c:v>
                </c:pt>
                <c:pt idx="46">
                  <c:v>9.7700000000000339E-9</c:v>
                </c:pt>
                <c:pt idx="47">
                  <c:v>1.1400000000000052E-8</c:v>
                </c:pt>
                <c:pt idx="48">
                  <c:v>1.3200000000000055E-8</c:v>
                </c:pt>
                <c:pt idx="49">
                  <c:v>1.5300000000000054E-8</c:v>
                </c:pt>
                <c:pt idx="50">
                  <c:v>1.780000000000007E-8</c:v>
                </c:pt>
                <c:pt idx="51">
                  <c:v>2.070000000000007E-8</c:v>
                </c:pt>
                <c:pt idx="52">
                  <c:v>2.4000000000000086E-8</c:v>
                </c:pt>
                <c:pt idx="53">
                  <c:v>2.7900000000000101E-8</c:v>
                </c:pt>
                <c:pt idx="54">
                  <c:v>3.2400000000000111E-8</c:v>
                </c:pt>
                <c:pt idx="55">
                  <c:v>3.7600000000000145E-8</c:v>
                </c:pt>
                <c:pt idx="56">
                  <c:v>4.3700000000000173E-8</c:v>
                </c:pt>
                <c:pt idx="57">
                  <c:v>5.0700000000000196E-8</c:v>
                </c:pt>
                <c:pt idx="58">
                  <c:v>5.8900000000000157E-8</c:v>
                </c:pt>
                <c:pt idx="59">
                  <c:v>6.8400000000000229E-8</c:v>
                </c:pt>
                <c:pt idx="60">
                  <c:v>7.9400000000000314E-8</c:v>
                </c:pt>
                <c:pt idx="61">
                  <c:v>9.2300000000000264E-8</c:v>
                </c:pt>
                <c:pt idx="62">
                  <c:v>1.0700000000000043E-7</c:v>
                </c:pt>
                <c:pt idx="63">
                  <c:v>1.2400000000000045E-7</c:v>
                </c:pt>
                <c:pt idx="64">
                  <c:v>1.4500000000000036E-7</c:v>
                </c:pt>
                <c:pt idx="65">
                  <c:v>1.6800000000000063E-7</c:v>
                </c:pt>
                <c:pt idx="66">
                  <c:v>1.9500000000000081E-7</c:v>
                </c:pt>
                <c:pt idx="67">
                  <c:v>2.2600000000000096E-7</c:v>
                </c:pt>
                <c:pt idx="68">
                  <c:v>2.6300000000000075E-7</c:v>
                </c:pt>
                <c:pt idx="69">
                  <c:v>3.0500000000000079E-7</c:v>
                </c:pt>
                <c:pt idx="70">
                  <c:v>3.55000000000001E-7</c:v>
                </c:pt>
                <c:pt idx="71">
                  <c:v>4.1200000000000078E-7</c:v>
                </c:pt>
                <c:pt idx="72">
                  <c:v>4.7900000000000147E-7</c:v>
                </c:pt>
                <c:pt idx="73">
                  <c:v>5.5600000000000133E-7</c:v>
                </c:pt>
                <c:pt idx="74">
                  <c:v>6.4600000000000195E-7</c:v>
                </c:pt>
                <c:pt idx="75">
                  <c:v>7.5000000000000235E-7</c:v>
                </c:pt>
                <c:pt idx="76">
                  <c:v>8.710000000000018E-7</c:v>
                </c:pt>
                <c:pt idx="77">
                  <c:v>1.0100000000000026E-6</c:v>
                </c:pt>
                <c:pt idx="78">
                  <c:v>1.1700000000000047E-6</c:v>
                </c:pt>
                <c:pt idx="79">
                  <c:v>1.3600000000000041E-6</c:v>
                </c:pt>
                <c:pt idx="80">
                  <c:v>1.5800000000000046E-6</c:v>
                </c:pt>
                <c:pt idx="81">
                  <c:v>1.8400000000000059E-6</c:v>
                </c:pt>
                <c:pt idx="82">
                  <c:v>2.1400000000000066E-6</c:v>
                </c:pt>
                <c:pt idx="83">
                  <c:v>2.4800000000000059E-6</c:v>
                </c:pt>
                <c:pt idx="84">
                  <c:v>2.8800000000000067E-6</c:v>
                </c:pt>
                <c:pt idx="85">
                  <c:v>3.3500000000000069E-6</c:v>
                </c:pt>
                <c:pt idx="86">
                  <c:v>3.8900000000000068E-6</c:v>
                </c:pt>
                <c:pt idx="87">
                  <c:v>4.5200000000000101E-6</c:v>
                </c:pt>
                <c:pt idx="88">
                  <c:v>5.2500000000000133E-6</c:v>
                </c:pt>
                <c:pt idx="89">
                  <c:v>6.1000000000000111E-6</c:v>
                </c:pt>
                <c:pt idx="90">
                  <c:v>7.0800000000000195E-6</c:v>
                </c:pt>
                <c:pt idx="91">
                  <c:v>8.2200000000000026E-6</c:v>
                </c:pt>
                <c:pt idx="92">
                  <c:v>9.5500000000000305E-6</c:v>
                </c:pt>
                <c:pt idx="93">
                  <c:v>1.1100000000000034E-5</c:v>
                </c:pt>
                <c:pt idx="94">
                  <c:v>1.2900000000000036E-5</c:v>
                </c:pt>
                <c:pt idx="95">
                  <c:v>1.5000000000000036E-5</c:v>
                </c:pt>
                <c:pt idx="96">
                  <c:v>1.7399999999999999E-5</c:v>
                </c:pt>
                <c:pt idx="97">
                  <c:v>2.0200000000000054E-5</c:v>
                </c:pt>
                <c:pt idx="98">
                  <c:v>2.340000000000005E-5</c:v>
                </c:pt>
                <c:pt idx="99">
                  <c:v>2.7200000000000082E-5</c:v>
                </c:pt>
                <c:pt idx="100">
                  <c:v>3.1600000000000084E-5</c:v>
                </c:pt>
                <c:pt idx="101">
                  <c:v>3.6700000000000079E-5</c:v>
                </c:pt>
                <c:pt idx="102">
                  <c:v>4.2700000000000143E-5</c:v>
                </c:pt>
                <c:pt idx="103">
                  <c:v>4.9500000000000119E-5</c:v>
                </c:pt>
                <c:pt idx="104">
                  <c:v>5.750000000000013E-5</c:v>
                </c:pt>
                <c:pt idx="105">
                  <c:v>6.6800000000000119E-5</c:v>
                </c:pt>
                <c:pt idx="106">
                  <c:v>7.7600000000000138E-5</c:v>
                </c:pt>
                <c:pt idx="107">
                  <c:v>9.0200000000000187E-5</c:v>
                </c:pt>
                <c:pt idx="108">
                  <c:v>1.0500000000000025E-4</c:v>
                </c:pt>
                <c:pt idx="109">
                  <c:v>1.2200000000000023E-4</c:v>
                </c:pt>
                <c:pt idx="110">
                  <c:v>1.4100000000000001E-4</c:v>
                </c:pt>
                <c:pt idx="111">
                  <c:v>1.6400000000000044E-4</c:v>
                </c:pt>
                <c:pt idx="112">
                  <c:v>1.910000000000005E-4</c:v>
                </c:pt>
                <c:pt idx="113">
                  <c:v>2.2100000000000041E-4</c:v>
                </c:pt>
                <c:pt idx="114">
                  <c:v>2.5700000000000012E-4</c:v>
                </c:pt>
                <c:pt idx="115">
                  <c:v>2.9900000000000011E-4</c:v>
                </c:pt>
                <c:pt idx="116">
                  <c:v>3.4700000000000041E-4</c:v>
                </c:pt>
                <c:pt idx="117">
                  <c:v>4.0300000000000074E-4</c:v>
                </c:pt>
                <c:pt idx="118">
                  <c:v>4.6800000000000032E-4</c:v>
                </c:pt>
                <c:pt idx="119">
                  <c:v>5.4300000000000138E-4</c:v>
                </c:pt>
                <c:pt idx="120">
                  <c:v>6.3100000000000092E-4</c:v>
                </c:pt>
                <c:pt idx="121">
                  <c:v>7.3300000000000123E-4</c:v>
                </c:pt>
                <c:pt idx="122">
                  <c:v>8.5100000000000182E-4</c:v>
                </c:pt>
                <c:pt idx="123">
                  <c:v>9.8900000000000246E-4</c:v>
                </c:pt>
                <c:pt idx="124">
                  <c:v>1.1500000000000032E-3</c:v>
                </c:pt>
                <c:pt idx="125">
                  <c:v>1.3300000000000018E-3</c:v>
                </c:pt>
                <c:pt idx="126">
                  <c:v>1.5499999999999999E-3</c:v>
                </c:pt>
                <c:pt idx="127">
                  <c:v>1.800000000000003E-3</c:v>
                </c:pt>
                <c:pt idx="128">
                  <c:v>2.0900000000000011E-3</c:v>
                </c:pt>
                <c:pt idx="129">
                  <c:v>2.4300000000000012E-3</c:v>
                </c:pt>
                <c:pt idx="130">
                  <c:v>2.8200000000000035E-3</c:v>
                </c:pt>
                <c:pt idx="131">
                  <c:v>3.270000000000006E-3</c:v>
                </c:pt>
                <c:pt idx="132">
                  <c:v>3.8000000000000035E-3</c:v>
                </c:pt>
                <c:pt idx="133">
                  <c:v>4.4200000000000003E-3</c:v>
                </c:pt>
                <c:pt idx="134">
                  <c:v>5.130000000000007E-3</c:v>
                </c:pt>
                <c:pt idx="135">
                  <c:v>5.960000000000007E-3</c:v>
                </c:pt>
                <c:pt idx="136">
                  <c:v>6.9200000000000034E-3</c:v>
                </c:pt>
                <c:pt idx="137">
                  <c:v>8.0400000000000003E-3</c:v>
                </c:pt>
                <c:pt idx="138">
                  <c:v>9.3300000000000067E-3</c:v>
                </c:pt>
                <c:pt idx="139">
                  <c:v>1.0800000000000018E-2</c:v>
                </c:pt>
                <c:pt idx="140">
                  <c:v>1.2600000000000005E-2</c:v>
                </c:pt>
                <c:pt idx="141">
                  <c:v>1.4600000000000005E-2</c:v>
                </c:pt>
                <c:pt idx="142">
                  <c:v>1.7000000000000001E-2</c:v>
                </c:pt>
                <c:pt idx="143">
                  <c:v>1.9699999999999999E-2</c:v>
                </c:pt>
                <c:pt idx="144">
                  <c:v>2.2900000000000011E-2</c:v>
                </c:pt>
                <c:pt idx="145">
                  <c:v>2.6599999999999999E-2</c:v>
                </c:pt>
                <c:pt idx="146">
                  <c:v>3.09E-2</c:v>
                </c:pt>
                <c:pt idx="147">
                  <c:v>3.5900000000000001E-2</c:v>
                </c:pt>
                <c:pt idx="148">
                  <c:v>4.1700000000000001E-2</c:v>
                </c:pt>
                <c:pt idx="149">
                  <c:v>4.8400000000000012E-2</c:v>
                </c:pt>
                <c:pt idx="150">
                  <c:v>5.62E-2</c:v>
                </c:pt>
                <c:pt idx="151">
                  <c:v>6.5299999999999997E-2</c:v>
                </c:pt>
                <c:pt idx="152">
                  <c:v>7.5900000000000009E-2</c:v>
                </c:pt>
                <c:pt idx="153">
                  <c:v>8.8100000000000067E-2</c:v>
                </c:pt>
                <c:pt idx="154">
                  <c:v>0.10199999999999998</c:v>
                </c:pt>
                <c:pt idx="155">
                  <c:v>0.11899999999999998</c:v>
                </c:pt>
                <c:pt idx="156">
                  <c:v>0.13800000000000001</c:v>
                </c:pt>
                <c:pt idx="157">
                  <c:v>0.16</c:v>
                </c:pt>
                <c:pt idx="158">
                  <c:v>0.18600000000000025</c:v>
                </c:pt>
                <c:pt idx="159">
                  <c:v>0.21600000000000022</c:v>
                </c:pt>
                <c:pt idx="160">
                  <c:v>0.251</c:v>
                </c:pt>
                <c:pt idx="161">
                  <c:v>0.29200000000000031</c:v>
                </c:pt>
                <c:pt idx="162">
                  <c:v>0.33900000000000058</c:v>
                </c:pt>
                <c:pt idx="163">
                  <c:v>0.39400000000000057</c:v>
                </c:pt>
                <c:pt idx="164">
                  <c:v>0.45700000000000002</c:v>
                </c:pt>
                <c:pt idx="165">
                  <c:v>0.53100000000000003</c:v>
                </c:pt>
                <c:pt idx="166">
                  <c:v>0.61700000000000088</c:v>
                </c:pt>
                <c:pt idx="167">
                  <c:v>0.71600000000000064</c:v>
                </c:pt>
                <c:pt idx="168">
                  <c:v>0.83200000000000063</c:v>
                </c:pt>
                <c:pt idx="169">
                  <c:v>0.96600000000000064</c:v>
                </c:pt>
                <c:pt idx="170">
                  <c:v>1.1200000000000001</c:v>
                </c:pt>
                <c:pt idx="171">
                  <c:v>1.3</c:v>
                </c:pt>
                <c:pt idx="172">
                  <c:v>1.51</c:v>
                </c:pt>
                <c:pt idx="173">
                  <c:v>1.76</c:v>
                </c:pt>
                <c:pt idx="174">
                  <c:v>2.04</c:v>
                </c:pt>
                <c:pt idx="175">
                  <c:v>2.3699999999999997</c:v>
                </c:pt>
                <c:pt idx="176">
                  <c:v>2.75</c:v>
                </c:pt>
                <c:pt idx="177">
                  <c:v>3.2</c:v>
                </c:pt>
                <c:pt idx="178">
                  <c:v>3.72</c:v>
                </c:pt>
                <c:pt idx="179">
                  <c:v>4.3199999999999985</c:v>
                </c:pt>
                <c:pt idx="180">
                  <c:v>5.01</c:v>
                </c:pt>
                <c:pt idx="181">
                  <c:v>5.8199999999999985</c:v>
                </c:pt>
                <c:pt idx="182">
                  <c:v>6.76</c:v>
                </c:pt>
                <c:pt idx="183">
                  <c:v>7.85</c:v>
                </c:pt>
                <c:pt idx="184">
                  <c:v>9.120000000000001</c:v>
                </c:pt>
                <c:pt idx="185">
                  <c:v>10.6</c:v>
                </c:pt>
                <c:pt idx="186">
                  <c:v>12.3</c:v>
                </c:pt>
                <c:pt idx="187">
                  <c:v>14.3</c:v>
                </c:pt>
                <c:pt idx="188">
                  <c:v>16.600000000000001</c:v>
                </c:pt>
                <c:pt idx="189">
                  <c:v>19.3</c:v>
                </c:pt>
                <c:pt idx="190">
                  <c:v>20</c:v>
                </c:pt>
                <c:pt idx="192" formatCode="General">
                  <c:v>1.0000000000000058E-11</c:v>
                </c:pt>
                <c:pt idx="193" formatCode="General">
                  <c:v>1.2589254117941683E-11</c:v>
                </c:pt>
                <c:pt idx="194" formatCode="General">
                  <c:v>1.5848931924611149E-11</c:v>
                </c:pt>
                <c:pt idx="195" formatCode="General">
                  <c:v>1.9952623149688893E-11</c:v>
                </c:pt>
                <c:pt idx="196" formatCode="General">
                  <c:v>2.5118864315095833E-11</c:v>
                </c:pt>
                <c:pt idx="197" formatCode="General">
                  <c:v>3.1622776601683865E-11</c:v>
                </c:pt>
                <c:pt idx="198" formatCode="General">
                  <c:v>3.9810717055349811E-11</c:v>
                </c:pt>
                <c:pt idx="199" formatCode="General">
                  <c:v>5.0118723362727213E-11</c:v>
                </c:pt>
                <c:pt idx="200" formatCode="General">
                  <c:v>6.3095734448019541E-11</c:v>
                </c:pt>
                <c:pt idx="201" formatCode="General">
                  <c:v>7.9432823472428373E-11</c:v>
                </c:pt>
                <c:pt idx="202" formatCode="General">
                  <c:v>1.0000000000000048E-10</c:v>
                </c:pt>
                <c:pt idx="203" formatCode="General">
                  <c:v>1.2589254117941695E-10</c:v>
                </c:pt>
                <c:pt idx="204" formatCode="General">
                  <c:v>1.5848931924611158E-10</c:v>
                </c:pt>
                <c:pt idx="205" formatCode="General">
                  <c:v>1.9952623149688914E-10</c:v>
                </c:pt>
                <c:pt idx="206" formatCode="General">
                  <c:v>2.5118864315095841E-10</c:v>
                </c:pt>
                <c:pt idx="207" formatCode="General">
                  <c:v>3.1622776601683893E-10</c:v>
                </c:pt>
                <c:pt idx="208" formatCode="General">
                  <c:v>3.9810717055349833E-10</c:v>
                </c:pt>
                <c:pt idx="209" formatCode="General">
                  <c:v>5.0118723362727236E-10</c:v>
                </c:pt>
                <c:pt idx="210" formatCode="General">
                  <c:v>6.30957344480196E-10</c:v>
                </c:pt>
                <c:pt idx="211" formatCode="General">
                  <c:v>7.9432823472428414E-10</c:v>
                </c:pt>
                <c:pt idx="212" formatCode="General">
                  <c:v>1.0000000000000042E-9</c:v>
                </c:pt>
                <c:pt idx="213" formatCode="General">
                  <c:v>1.2589254117941656E-9</c:v>
                </c:pt>
                <c:pt idx="214" formatCode="General">
                  <c:v>1.5848931924611111E-9</c:v>
                </c:pt>
                <c:pt idx="215" formatCode="General">
                  <c:v>1.9952623149688923E-9</c:v>
                </c:pt>
                <c:pt idx="216" formatCode="General">
                  <c:v>2.5118864315095853E-9</c:v>
                </c:pt>
                <c:pt idx="217" formatCode="General">
                  <c:v>3.1622776601683907E-9</c:v>
                </c:pt>
                <c:pt idx="218" formatCode="General">
                  <c:v>3.9810717055349863E-9</c:v>
                </c:pt>
                <c:pt idx="219" formatCode="General">
                  <c:v>5.0118723362727288E-9</c:v>
                </c:pt>
                <c:pt idx="220" formatCode="General">
                  <c:v>6.3095734448019619E-9</c:v>
                </c:pt>
                <c:pt idx="221" formatCode="General">
                  <c:v>7.9432823472428484E-9</c:v>
                </c:pt>
                <c:pt idx="222" formatCode="General">
                  <c:v>1.0000000000000038E-8</c:v>
                </c:pt>
                <c:pt idx="223" formatCode="General">
                  <c:v>1.2589254117941664E-8</c:v>
                </c:pt>
                <c:pt idx="224" formatCode="General">
                  <c:v>1.5848931924611186E-8</c:v>
                </c:pt>
                <c:pt idx="225" formatCode="General">
                  <c:v>1.9952623149688853E-8</c:v>
                </c:pt>
                <c:pt idx="226" formatCode="General">
                  <c:v>2.5118864315095794E-8</c:v>
                </c:pt>
                <c:pt idx="227" formatCode="General">
                  <c:v>3.1622776601683812E-8</c:v>
                </c:pt>
                <c:pt idx="228" formatCode="General">
                  <c:v>3.9810717055349729E-8</c:v>
                </c:pt>
                <c:pt idx="229" formatCode="General">
                  <c:v>5.0118723362727342E-8</c:v>
                </c:pt>
                <c:pt idx="230" formatCode="General">
                  <c:v>6.3095734448019495E-8</c:v>
                </c:pt>
                <c:pt idx="231" formatCode="General">
                  <c:v>7.9432823472428511E-8</c:v>
                </c:pt>
                <c:pt idx="232" formatCode="General">
                  <c:v>1.0000000000000035E-7</c:v>
                </c:pt>
                <c:pt idx="233" formatCode="General">
                  <c:v>1.2589254117941675E-7</c:v>
                </c:pt>
                <c:pt idx="234" formatCode="General">
                  <c:v>1.5848931924611162E-7</c:v>
                </c:pt>
                <c:pt idx="235" formatCode="General">
                  <c:v>1.9952623149688837E-7</c:v>
                </c:pt>
                <c:pt idx="236" formatCode="General">
                  <c:v>2.5118864315095791E-7</c:v>
                </c:pt>
                <c:pt idx="237" formatCode="General">
                  <c:v>3.162277660168384E-7</c:v>
                </c:pt>
                <c:pt idx="238" formatCode="General">
                  <c:v>3.9810717055349772E-7</c:v>
                </c:pt>
                <c:pt idx="239" formatCode="General">
                  <c:v>5.0118723362727377E-7</c:v>
                </c:pt>
                <c:pt idx="240" formatCode="General">
                  <c:v>6.3095734448019487E-7</c:v>
                </c:pt>
                <c:pt idx="241" formatCode="General">
                  <c:v>7.9432823472428421E-7</c:v>
                </c:pt>
                <c:pt idx="242" formatCode="General">
                  <c:v>1.0000000000000029E-6</c:v>
                </c:pt>
                <c:pt idx="243" formatCode="General">
                  <c:v>1.2589254117941659E-6</c:v>
                </c:pt>
                <c:pt idx="244" formatCode="General">
                  <c:v>1.5848931924611143E-6</c:v>
                </c:pt>
                <c:pt idx="245" formatCode="General">
                  <c:v>1.9952623149688817E-6</c:v>
                </c:pt>
                <c:pt idx="246" formatCode="General">
                  <c:v>2.5118864315095806E-6</c:v>
                </c:pt>
                <c:pt idx="247" formatCode="General">
                  <c:v>3.162277660168386E-6</c:v>
                </c:pt>
                <c:pt idx="248" formatCode="General">
                  <c:v>3.9810717055349793E-6</c:v>
                </c:pt>
                <c:pt idx="249" formatCode="General">
                  <c:v>5.0118723362727317E-6</c:v>
                </c:pt>
                <c:pt idx="250" formatCode="General">
                  <c:v>6.309573444801944E-6</c:v>
                </c:pt>
                <c:pt idx="251" formatCode="General">
                  <c:v>7.9432823472428319E-6</c:v>
                </c:pt>
                <c:pt idx="252" formatCode="General">
                  <c:v>1.0000000000000025E-5</c:v>
                </c:pt>
                <c:pt idx="253" formatCode="General">
                  <c:v>1.2589254117941661E-5</c:v>
                </c:pt>
                <c:pt idx="254" formatCode="General">
                  <c:v>1.5848931924611141E-5</c:v>
                </c:pt>
                <c:pt idx="255" formatCode="General">
                  <c:v>1.9952623149688827E-5</c:v>
                </c:pt>
                <c:pt idx="256" formatCode="General">
                  <c:v>2.5118864315095791E-5</c:v>
                </c:pt>
                <c:pt idx="257" formatCode="General">
                  <c:v>3.1622776601683829E-5</c:v>
                </c:pt>
                <c:pt idx="258" formatCode="General">
                  <c:v>3.9810717055349749E-5</c:v>
                </c:pt>
                <c:pt idx="259" formatCode="General">
                  <c:v>5.0118723362727367E-5</c:v>
                </c:pt>
                <c:pt idx="260" formatCode="General">
                  <c:v>6.3095734448019483E-5</c:v>
                </c:pt>
                <c:pt idx="261" formatCode="General">
                  <c:v>7.9432823472428397E-5</c:v>
                </c:pt>
                <c:pt idx="262" formatCode="General">
                  <c:v>1.0000000000000018E-4</c:v>
                </c:pt>
                <c:pt idx="263" formatCode="General">
                  <c:v>1.2589254117941647E-4</c:v>
                </c:pt>
                <c:pt idx="264" formatCode="General">
                  <c:v>1.5848931924611123E-4</c:v>
                </c:pt>
                <c:pt idx="265" formatCode="General">
                  <c:v>1.995262314968882E-4</c:v>
                </c:pt>
                <c:pt idx="266" formatCode="General">
                  <c:v>2.5118864315095817E-4</c:v>
                </c:pt>
                <c:pt idx="267" formatCode="General">
                  <c:v>3.1622776601683837E-4</c:v>
                </c:pt>
                <c:pt idx="268" formatCode="General">
                  <c:v>3.9810717055349773E-4</c:v>
                </c:pt>
                <c:pt idx="269" formatCode="General">
                  <c:v>5.0118723362727307E-4</c:v>
                </c:pt>
                <c:pt idx="270" formatCode="General">
                  <c:v>6.3095734448019429E-4</c:v>
                </c:pt>
                <c:pt idx="271" formatCode="General">
                  <c:v>7.9432823472428413E-4</c:v>
                </c:pt>
                <c:pt idx="272" formatCode="General">
                  <c:v>1.0000000000000018E-3</c:v>
                </c:pt>
                <c:pt idx="273" formatCode="General">
                  <c:v>1.2589254117941651E-3</c:v>
                </c:pt>
                <c:pt idx="274" formatCode="General">
                  <c:v>1.5848931924611113E-3</c:v>
                </c:pt>
                <c:pt idx="275" formatCode="General">
                  <c:v>1.995262314968885E-3</c:v>
                </c:pt>
                <c:pt idx="276" formatCode="General">
                  <c:v>2.5118864315095799E-3</c:v>
                </c:pt>
                <c:pt idx="277" formatCode="General">
                  <c:v>3.1622776601683816E-3</c:v>
                </c:pt>
                <c:pt idx="278" formatCode="General">
                  <c:v>3.9810717055349751E-3</c:v>
                </c:pt>
                <c:pt idx="279" formatCode="General">
                  <c:v>5.0118723362727133E-3</c:v>
                </c:pt>
                <c:pt idx="280" formatCode="General">
                  <c:v>6.309573444801952E-3</c:v>
                </c:pt>
                <c:pt idx="281" formatCode="General">
                  <c:v>7.9432823472428381E-3</c:v>
                </c:pt>
                <c:pt idx="282" formatCode="General">
                  <c:v>1.0000000000000005E-2</c:v>
                </c:pt>
                <c:pt idx="283" formatCode="General">
                  <c:v>1.2589254117941656E-2</c:v>
                </c:pt>
                <c:pt idx="284" formatCode="General">
                  <c:v>1.58489319246111E-2</c:v>
                </c:pt>
                <c:pt idx="285" formatCode="General">
                  <c:v>1.9952623149688847E-2</c:v>
                </c:pt>
                <c:pt idx="286" formatCode="General">
                  <c:v>2.5118864315095787E-2</c:v>
                </c:pt>
                <c:pt idx="287" formatCode="General">
                  <c:v>3.1622776601683791E-2</c:v>
                </c:pt>
                <c:pt idx="288" formatCode="General">
                  <c:v>3.9810717055349734E-2</c:v>
                </c:pt>
                <c:pt idx="289" formatCode="General">
                  <c:v>5.0118723362727137E-2</c:v>
                </c:pt>
                <c:pt idx="290" formatCode="General">
                  <c:v>6.3095734448019511E-2</c:v>
                </c:pt>
                <c:pt idx="291" formatCode="General">
                  <c:v>7.9432823472428374E-2</c:v>
                </c:pt>
                <c:pt idx="292" formatCode="General">
                  <c:v>0.1</c:v>
                </c:pt>
                <c:pt idx="293" formatCode="General">
                  <c:v>0.12589254117941656</c:v>
                </c:pt>
                <c:pt idx="294" formatCode="General">
                  <c:v>0.15848931924611137</c:v>
                </c:pt>
                <c:pt idx="295" formatCode="General">
                  <c:v>0.1995262314968885</c:v>
                </c:pt>
                <c:pt idx="296" formatCode="General">
                  <c:v>0.25118864315095868</c:v>
                </c:pt>
                <c:pt idx="297" formatCode="General">
                  <c:v>0.31622776601683839</c:v>
                </c:pt>
                <c:pt idx="298" formatCode="General">
                  <c:v>0.39810717055349687</c:v>
                </c:pt>
                <c:pt idx="299" formatCode="General">
                  <c:v>0.50118723362727169</c:v>
                </c:pt>
                <c:pt idx="300" formatCode="General">
                  <c:v>0.63095734448019536</c:v>
                </c:pt>
                <c:pt idx="301" formatCode="General">
                  <c:v>0.7943282347242826</c:v>
                </c:pt>
                <c:pt idx="302" formatCode="General">
                  <c:v>1</c:v>
                </c:pt>
                <c:pt idx="303" formatCode="General">
                  <c:v>1.2589254117941644</c:v>
                </c:pt>
                <c:pt idx="304" formatCode="General">
                  <c:v>1.5848931924611098</c:v>
                </c:pt>
                <c:pt idx="305" formatCode="General">
                  <c:v>1.9952623149688848</c:v>
                </c:pt>
                <c:pt idx="306" formatCode="General">
                  <c:v>2.511886431509577</c:v>
                </c:pt>
                <c:pt idx="307" formatCode="General">
                  <c:v>3.1622776601683795</c:v>
                </c:pt>
                <c:pt idx="308" formatCode="General">
                  <c:v>3.981071705534974</c:v>
                </c:pt>
                <c:pt idx="309" formatCode="General">
                  <c:v>5.0118723362727149</c:v>
                </c:pt>
                <c:pt idx="310" formatCode="General">
                  <c:v>6.3095734448019494</c:v>
                </c:pt>
                <c:pt idx="311" formatCode="General">
                  <c:v>7.9432823472428327</c:v>
                </c:pt>
                <c:pt idx="312" formatCode="General">
                  <c:v>10</c:v>
                </c:pt>
                <c:pt idx="313" formatCode="General">
                  <c:v>12.589254117941676</c:v>
                </c:pt>
                <c:pt idx="314" formatCode="General">
                  <c:v>15.848931924611099</c:v>
                </c:pt>
                <c:pt idx="315" formatCode="General">
                  <c:v>19.952623149688829</c:v>
                </c:pt>
                <c:pt idx="316" formatCode="General">
                  <c:v>25.118864315095873</c:v>
                </c:pt>
              </c:numCache>
            </c:numRef>
          </c:xVal>
          <c:yVal>
            <c:numRef>
              <c:f>Sheet1!$D$3:$D$319</c:f>
              <c:numCache>
                <c:formatCode>General</c:formatCode>
                <c:ptCount val="317"/>
                <c:pt idx="192">
                  <c:v>0</c:v>
                </c:pt>
                <c:pt idx="193">
                  <c:v>0</c:v>
                </c:pt>
                <c:pt idx="194">
                  <c:v>1.0000000000000025E-5</c:v>
                </c:pt>
                <c:pt idx="195">
                  <c:v>1.0000000000000025E-5</c:v>
                </c:pt>
                <c:pt idx="196">
                  <c:v>0</c:v>
                </c:pt>
                <c:pt idx="197">
                  <c:v>1.0000000000000025E-5</c:v>
                </c:pt>
                <c:pt idx="198">
                  <c:v>0</c:v>
                </c:pt>
                <c:pt idx="199">
                  <c:v>1.0000000000000025E-5</c:v>
                </c:pt>
                <c:pt idx="200">
                  <c:v>6.0000000000000144E-5</c:v>
                </c:pt>
                <c:pt idx="201">
                  <c:v>4.0000000000000085E-5</c:v>
                </c:pt>
                <c:pt idx="202">
                  <c:v>7.0000000000000156E-5</c:v>
                </c:pt>
                <c:pt idx="203">
                  <c:v>2.2000000000000055E-4</c:v>
                </c:pt>
                <c:pt idx="204">
                  <c:v>2.8000000000000046E-4</c:v>
                </c:pt>
                <c:pt idx="205">
                  <c:v>4.8000000000000034E-4</c:v>
                </c:pt>
                <c:pt idx="206">
                  <c:v>6.6000000000000108E-4</c:v>
                </c:pt>
                <c:pt idx="207">
                  <c:v>1.2400000000000017E-3</c:v>
                </c:pt>
                <c:pt idx="208">
                  <c:v>1.7000000000000027E-3</c:v>
                </c:pt>
                <c:pt idx="209">
                  <c:v>2.700000000000004E-3</c:v>
                </c:pt>
                <c:pt idx="210">
                  <c:v>3.6800000000000075E-3</c:v>
                </c:pt>
                <c:pt idx="211">
                  <c:v>5.4100000000000033E-3</c:v>
                </c:pt>
                <c:pt idx="212">
                  <c:v>7.7100000000000111E-3</c:v>
                </c:pt>
                <c:pt idx="213">
                  <c:v>1.059E-2</c:v>
                </c:pt>
                <c:pt idx="214">
                  <c:v>1.4560000000000003E-2</c:v>
                </c:pt>
                <c:pt idx="215">
                  <c:v>1.8820000000000028E-2</c:v>
                </c:pt>
                <c:pt idx="216">
                  <c:v>2.4480000000000002E-2</c:v>
                </c:pt>
                <c:pt idx="217">
                  <c:v>3.0530000000000002E-2</c:v>
                </c:pt>
                <c:pt idx="218">
                  <c:v>3.6120000000000006E-2</c:v>
                </c:pt>
                <c:pt idx="219">
                  <c:v>4.3790000000000079E-2</c:v>
                </c:pt>
                <c:pt idx="220">
                  <c:v>4.8490000000000033E-2</c:v>
                </c:pt>
                <c:pt idx="221">
                  <c:v>5.1760000000000014E-2</c:v>
                </c:pt>
                <c:pt idx="222">
                  <c:v>5.5480000000000022E-2</c:v>
                </c:pt>
                <c:pt idx="223">
                  <c:v>5.4200000000000012E-2</c:v>
                </c:pt>
                <c:pt idx="224">
                  <c:v>5.1900000000000002E-2</c:v>
                </c:pt>
                <c:pt idx="225">
                  <c:v>4.7890000000000085E-2</c:v>
                </c:pt>
                <c:pt idx="226">
                  <c:v>4.1150000000000006E-2</c:v>
                </c:pt>
                <c:pt idx="227">
                  <c:v>3.755E-2</c:v>
                </c:pt>
                <c:pt idx="228">
                  <c:v>3.1269999999999999E-2</c:v>
                </c:pt>
                <c:pt idx="229">
                  <c:v>2.7200000000000012E-2</c:v>
                </c:pt>
                <c:pt idx="230">
                  <c:v>2.4E-2</c:v>
                </c:pt>
                <c:pt idx="231">
                  <c:v>2.1800000000000045E-2</c:v>
                </c:pt>
                <c:pt idx="232">
                  <c:v>2.1490000000000002E-2</c:v>
                </c:pt>
                <c:pt idx="233">
                  <c:v>2.1450000000000011E-2</c:v>
                </c:pt>
                <c:pt idx="234">
                  <c:v>2.0910000000000002E-2</c:v>
                </c:pt>
                <c:pt idx="235">
                  <c:v>2.1420000000000002E-2</c:v>
                </c:pt>
                <c:pt idx="236">
                  <c:v>2.001E-2</c:v>
                </c:pt>
                <c:pt idx="237">
                  <c:v>2.0240000000000001E-2</c:v>
                </c:pt>
                <c:pt idx="238">
                  <c:v>2.0540000000000006E-2</c:v>
                </c:pt>
                <c:pt idx="239">
                  <c:v>2.0900000000000002E-2</c:v>
                </c:pt>
                <c:pt idx="240">
                  <c:v>2.0130000000000002E-2</c:v>
                </c:pt>
                <c:pt idx="241">
                  <c:v>1.9960000000000044E-2</c:v>
                </c:pt>
                <c:pt idx="242">
                  <c:v>2.0020000000000003E-2</c:v>
                </c:pt>
                <c:pt idx="243">
                  <c:v>2.0660000000000001E-2</c:v>
                </c:pt>
                <c:pt idx="244">
                  <c:v>2.053000000000001E-2</c:v>
                </c:pt>
                <c:pt idx="245">
                  <c:v>2.085E-2</c:v>
                </c:pt>
                <c:pt idx="246">
                  <c:v>2.0519999999999997E-2</c:v>
                </c:pt>
                <c:pt idx="247">
                  <c:v>2.0759999999999997E-2</c:v>
                </c:pt>
                <c:pt idx="248">
                  <c:v>2.0040000000000002E-2</c:v>
                </c:pt>
                <c:pt idx="249">
                  <c:v>2.0389999999999998E-2</c:v>
                </c:pt>
                <c:pt idx="250">
                  <c:v>2.0830000000000012E-2</c:v>
                </c:pt>
                <c:pt idx="251">
                  <c:v>2.0480000000000002E-2</c:v>
                </c:pt>
                <c:pt idx="252">
                  <c:v>2.0500000000000001E-2</c:v>
                </c:pt>
                <c:pt idx="253">
                  <c:v>2.0210000000000002E-2</c:v>
                </c:pt>
                <c:pt idx="254">
                  <c:v>2.0370000000000006E-2</c:v>
                </c:pt>
                <c:pt idx="255">
                  <c:v>1.9700000000000037E-2</c:v>
                </c:pt>
                <c:pt idx="256">
                  <c:v>2.0559999999999998E-2</c:v>
                </c:pt>
                <c:pt idx="257">
                  <c:v>2.077E-2</c:v>
                </c:pt>
                <c:pt idx="258">
                  <c:v>2.0500000000000001E-2</c:v>
                </c:pt>
                <c:pt idx="259">
                  <c:v>2.1350000000000001E-2</c:v>
                </c:pt>
                <c:pt idx="260">
                  <c:v>2.138000000000001E-2</c:v>
                </c:pt>
                <c:pt idx="261">
                  <c:v>1.9990000000000029E-2</c:v>
                </c:pt>
                <c:pt idx="262">
                  <c:v>1.9720000000000036E-2</c:v>
                </c:pt>
                <c:pt idx="263">
                  <c:v>2.0950000000000003E-2</c:v>
                </c:pt>
                <c:pt idx="264">
                  <c:v>1.9660000000000032E-2</c:v>
                </c:pt>
                <c:pt idx="265">
                  <c:v>2.0470000000000002E-2</c:v>
                </c:pt>
                <c:pt idx="266">
                  <c:v>2.0080000000000001E-2</c:v>
                </c:pt>
                <c:pt idx="267">
                  <c:v>2.0389999999999998E-2</c:v>
                </c:pt>
                <c:pt idx="268">
                  <c:v>2.0820000000000002E-2</c:v>
                </c:pt>
                <c:pt idx="269">
                  <c:v>2.0240000000000001E-2</c:v>
                </c:pt>
                <c:pt idx="270">
                  <c:v>2.077E-2</c:v>
                </c:pt>
                <c:pt idx="271">
                  <c:v>2.1280000000000011E-2</c:v>
                </c:pt>
                <c:pt idx="272">
                  <c:v>2.1420000000000002E-2</c:v>
                </c:pt>
                <c:pt idx="273">
                  <c:v>2.0880000000000006E-2</c:v>
                </c:pt>
                <c:pt idx="274">
                  <c:v>2.0450000000000006E-2</c:v>
                </c:pt>
                <c:pt idx="275">
                  <c:v>2.0960000000000003E-2</c:v>
                </c:pt>
                <c:pt idx="276">
                  <c:v>2.1170000000000001E-2</c:v>
                </c:pt>
                <c:pt idx="277">
                  <c:v>2.0159999999999997E-2</c:v>
                </c:pt>
                <c:pt idx="278">
                  <c:v>1.9880000000000037E-2</c:v>
                </c:pt>
                <c:pt idx="279">
                  <c:v>2.0950000000000003E-2</c:v>
                </c:pt>
                <c:pt idx="280">
                  <c:v>2.0370000000000006E-2</c:v>
                </c:pt>
                <c:pt idx="281">
                  <c:v>2.1600000000000012E-2</c:v>
                </c:pt>
                <c:pt idx="282">
                  <c:v>2.2190000000000001E-2</c:v>
                </c:pt>
                <c:pt idx="283">
                  <c:v>2.3379999999999998E-2</c:v>
                </c:pt>
                <c:pt idx="284">
                  <c:v>2.5780000000000001E-2</c:v>
                </c:pt>
                <c:pt idx="285">
                  <c:v>1.8550000000000001E-2</c:v>
                </c:pt>
                <c:pt idx="286">
                  <c:v>1.5510000000000001E-2</c:v>
                </c:pt>
                <c:pt idx="287">
                  <c:v>2.2070000000000055E-2</c:v>
                </c:pt>
                <c:pt idx="288">
                  <c:v>2.6830000000000055E-2</c:v>
                </c:pt>
                <c:pt idx="289">
                  <c:v>3.1330000000000011E-2</c:v>
                </c:pt>
                <c:pt idx="290">
                  <c:v>3.7860000000000012E-2</c:v>
                </c:pt>
                <c:pt idx="291">
                  <c:v>1.7210000000000003E-2</c:v>
                </c:pt>
                <c:pt idx="292">
                  <c:v>3.5700000000000011E-3</c:v>
                </c:pt>
                <c:pt idx="293">
                  <c:v>1.8590000000000009E-2</c:v>
                </c:pt>
                <c:pt idx="294">
                  <c:v>2.921000000000001E-2</c:v>
                </c:pt>
                <c:pt idx="295">
                  <c:v>3.4170000000000006E-2</c:v>
                </c:pt>
                <c:pt idx="296">
                  <c:v>1.7620000000000007E-2</c:v>
                </c:pt>
                <c:pt idx="297">
                  <c:v>7.450000000000013E-3</c:v>
                </c:pt>
                <c:pt idx="298">
                  <c:v>1.8610000000000005E-2</c:v>
                </c:pt>
                <c:pt idx="299">
                  <c:v>1.0340000000000005E-2</c:v>
                </c:pt>
                <c:pt idx="300">
                  <c:v>1.6280000000000031E-2</c:v>
                </c:pt>
                <c:pt idx="301">
                  <c:v>1.7910000000000002E-2</c:v>
                </c:pt>
                <c:pt idx="302">
                  <c:v>1.8280000000000001E-2</c:v>
                </c:pt>
                <c:pt idx="303">
                  <c:v>2.2860000000000002E-2</c:v>
                </c:pt>
                <c:pt idx="304">
                  <c:v>2.0989999999999998E-2</c:v>
                </c:pt>
                <c:pt idx="305">
                  <c:v>1.9490000000000021E-2</c:v>
                </c:pt>
                <c:pt idx="306">
                  <c:v>2.2030000000000043E-2</c:v>
                </c:pt>
                <c:pt idx="307">
                  <c:v>1.790000000000003E-2</c:v>
                </c:pt>
                <c:pt idx="308">
                  <c:v>2.1930000000000002E-2</c:v>
                </c:pt>
                <c:pt idx="309">
                  <c:v>1.9930000000000031E-2</c:v>
                </c:pt>
                <c:pt idx="310">
                  <c:v>1.7150000000000002E-2</c:v>
                </c:pt>
                <c:pt idx="311">
                  <c:v>1.5860000000000023E-2</c:v>
                </c:pt>
                <c:pt idx="312">
                  <c:v>1.421E-2</c:v>
                </c:pt>
                <c:pt idx="313">
                  <c:v>1.4260000000000005E-2</c:v>
                </c:pt>
                <c:pt idx="314">
                  <c:v>1.3940000000000024E-2</c:v>
                </c:pt>
                <c:pt idx="315">
                  <c:v>1.055E-2</c:v>
                </c:pt>
                <c:pt idx="316">
                  <c:v>0</c:v>
                </c:pt>
              </c:numCache>
            </c:numRef>
          </c:yVal>
        </c:ser>
        <c:ser>
          <c:idx val="3"/>
          <c:order val="3"/>
          <c:tx>
            <c:strRef>
              <c:f>Sheet1!$E$1:$E$2</c:f>
              <c:strCache>
                <c:ptCount val="1"/>
                <c:pt idx="0">
                  <c:v>LEND G4_Mg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4"/>
          </c:marker>
          <c:xVal>
            <c:numRef>
              <c:f>Sheet1!$A$3:$A$319</c:f>
              <c:numCache>
                <c:formatCode>0.00E+00</c:formatCode>
                <c:ptCount val="317"/>
                <c:pt idx="0">
                  <c:v>1.0000000000000058E-11</c:v>
                </c:pt>
                <c:pt idx="1">
                  <c:v>1.160000000000007E-11</c:v>
                </c:pt>
                <c:pt idx="2">
                  <c:v>1.3500000000000073E-11</c:v>
                </c:pt>
                <c:pt idx="3">
                  <c:v>1.5700000000000082E-11</c:v>
                </c:pt>
                <c:pt idx="4">
                  <c:v>1.8200000000000093E-11</c:v>
                </c:pt>
                <c:pt idx="5">
                  <c:v>2.11000000000001E-11</c:v>
                </c:pt>
                <c:pt idx="6">
                  <c:v>2.45000000000001E-11</c:v>
                </c:pt>
                <c:pt idx="7">
                  <c:v>2.8500000000000115E-11</c:v>
                </c:pt>
                <c:pt idx="8">
                  <c:v>3.3100000000000117E-11</c:v>
                </c:pt>
                <c:pt idx="9">
                  <c:v>3.8500000000000164E-11</c:v>
                </c:pt>
                <c:pt idx="10">
                  <c:v>4.4700000000000257E-11</c:v>
                </c:pt>
                <c:pt idx="11">
                  <c:v>5.1900000000000203E-11</c:v>
                </c:pt>
                <c:pt idx="12">
                  <c:v>6.0300000000000311E-11</c:v>
                </c:pt>
                <c:pt idx="13">
                  <c:v>7.000000000000034E-11</c:v>
                </c:pt>
                <c:pt idx="14">
                  <c:v>8.1300000000000329E-11</c:v>
                </c:pt>
                <c:pt idx="15">
                  <c:v>9.4400000000000406E-11</c:v>
                </c:pt>
                <c:pt idx="16">
                  <c:v>1.1000000000000054E-10</c:v>
                </c:pt>
                <c:pt idx="17">
                  <c:v>1.2700000000000067E-10</c:v>
                </c:pt>
                <c:pt idx="18">
                  <c:v>1.4800000000000068E-10</c:v>
                </c:pt>
                <c:pt idx="19">
                  <c:v>1.7200000000000075E-10</c:v>
                </c:pt>
                <c:pt idx="20">
                  <c:v>2.0000000000000086E-10</c:v>
                </c:pt>
                <c:pt idx="21">
                  <c:v>2.3200000000000096E-10</c:v>
                </c:pt>
                <c:pt idx="22">
                  <c:v>2.6900000000000109E-10</c:v>
                </c:pt>
                <c:pt idx="23">
                  <c:v>3.1300000000000145E-10</c:v>
                </c:pt>
                <c:pt idx="24">
                  <c:v>3.6300000000000154E-10</c:v>
                </c:pt>
                <c:pt idx="25">
                  <c:v>4.2200000000000164E-10</c:v>
                </c:pt>
                <c:pt idx="26">
                  <c:v>4.9000000000000234E-10</c:v>
                </c:pt>
                <c:pt idx="27">
                  <c:v>5.6900000000000207E-10</c:v>
                </c:pt>
                <c:pt idx="28">
                  <c:v>6.6100000000000247E-10</c:v>
                </c:pt>
                <c:pt idx="29">
                  <c:v>7.6700000000000345E-10</c:v>
                </c:pt>
                <c:pt idx="30">
                  <c:v>8.9100000000000406E-10</c:v>
                </c:pt>
                <c:pt idx="31">
                  <c:v>1.0400000000000043E-9</c:v>
                </c:pt>
                <c:pt idx="32">
                  <c:v>1.2000000000000047E-9</c:v>
                </c:pt>
                <c:pt idx="33">
                  <c:v>1.4000000000000049E-9</c:v>
                </c:pt>
                <c:pt idx="34">
                  <c:v>1.6200000000000076E-9</c:v>
                </c:pt>
                <c:pt idx="35">
                  <c:v>1.8800000000000096E-9</c:v>
                </c:pt>
                <c:pt idx="36">
                  <c:v>2.1900000000000079E-9</c:v>
                </c:pt>
                <c:pt idx="37">
                  <c:v>2.5400000000000107E-9</c:v>
                </c:pt>
                <c:pt idx="38">
                  <c:v>2.9500000000000095E-9</c:v>
                </c:pt>
                <c:pt idx="39">
                  <c:v>3.4300000000000119E-9</c:v>
                </c:pt>
                <c:pt idx="40">
                  <c:v>3.9800000000000156E-9</c:v>
                </c:pt>
                <c:pt idx="41">
                  <c:v>4.6200000000000109E-9</c:v>
                </c:pt>
                <c:pt idx="42">
                  <c:v>5.3700000000000218E-9</c:v>
                </c:pt>
                <c:pt idx="43">
                  <c:v>6.2400000000000256E-9</c:v>
                </c:pt>
                <c:pt idx="44">
                  <c:v>7.2400000000000304E-9</c:v>
                </c:pt>
                <c:pt idx="45">
                  <c:v>8.410000000000032E-9</c:v>
                </c:pt>
                <c:pt idx="46">
                  <c:v>9.7700000000000339E-9</c:v>
                </c:pt>
                <c:pt idx="47">
                  <c:v>1.1400000000000052E-8</c:v>
                </c:pt>
                <c:pt idx="48">
                  <c:v>1.3200000000000055E-8</c:v>
                </c:pt>
                <c:pt idx="49">
                  <c:v>1.5300000000000054E-8</c:v>
                </c:pt>
                <c:pt idx="50">
                  <c:v>1.780000000000007E-8</c:v>
                </c:pt>
                <c:pt idx="51">
                  <c:v>2.070000000000007E-8</c:v>
                </c:pt>
                <c:pt idx="52">
                  <c:v>2.4000000000000086E-8</c:v>
                </c:pt>
                <c:pt idx="53">
                  <c:v>2.7900000000000101E-8</c:v>
                </c:pt>
                <c:pt idx="54">
                  <c:v>3.2400000000000111E-8</c:v>
                </c:pt>
                <c:pt idx="55">
                  <c:v>3.7600000000000145E-8</c:v>
                </c:pt>
                <c:pt idx="56">
                  <c:v>4.3700000000000173E-8</c:v>
                </c:pt>
                <c:pt idx="57">
                  <c:v>5.0700000000000196E-8</c:v>
                </c:pt>
                <c:pt idx="58">
                  <c:v>5.8900000000000157E-8</c:v>
                </c:pt>
                <c:pt idx="59">
                  <c:v>6.8400000000000229E-8</c:v>
                </c:pt>
                <c:pt idx="60">
                  <c:v>7.9400000000000314E-8</c:v>
                </c:pt>
                <c:pt idx="61">
                  <c:v>9.2300000000000264E-8</c:v>
                </c:pt>
                <c:pt idx="62">
                  <c:v>1.0700000000000043E-7</c:v>
                </c:pt>
                <c:pt idx="63">
                  <c:v>1.2400000000000045E-7</c:v>
                </c:pt>
                <c:pt idx="64">
                  <c:v>1.4500000000000036E-7</c:v>
                </c:pt>
                <c:pt idx="65">
                  <c:v>1.6800000000000063E-7</c:v>
                </c:pt>
                <c:pt idx="66">
                  <c:v>1.9500000000000081E-7</c:v>
                </c:pt>
                <c:pt idx="67">
                  <c:v>2.2600000000000096E-7</c:v>
                </c:pt>
                <c:pt idx="68">
                  <c:v>2.6300000000000075E-7</c:v>
                </c:pt>
                <c:pt idx="69">
                  <c:v>3.0500000000000079E-7</c:v>
                </c:pt>
                <c:pt idx="70">
                  <c:v>3.55000000000001E-7</c:v>
                </c:pt>
                <c:pt idx="71">
                  <c:v>4.1200000000000078E-7</c:v>
                </c:pt>
                <c:pt idx="72">
                  <c:v>4.7900000000000147E-7</c:v>
                </c:pt>
                <c:pt idx="73">
                  <c:v>5.5600000000000133E-7</c:v>
                </c:pt>
                <c:pt idx="74">
                  <c:v>6.4600000000000195E-7</c:v>
                </c:pt>
                <c:pt idx="75">
                  <c:v>7.5000000000000235E-7</c:v>
                </c:pt>
                <c:pt idx="76">
                  <c:v>8.710000000000018E-7</c:v>
                </c:pt>
                <c:pt idx="77">
                  <c:v>1.0100000000000026E-6</c:v>
                </c:pt>
                <c:pt idx="78">
                  <c:v>1.1700000000000047E-6</c:v>
                </c:pt>
                <c:pt idx="79">
                  <c:v>1.3600000000000041E-6</c:v>
                </c:pt>
                <c:pt idx="80">
                  <c:v>1.5800000000000046E-6</c:v>
                </c:pt>
                <c:pt idx="81">
                  <c:v>1.8400000000000059E-6</c:v>
                </c:pt>
                <c:pt idx="82">
                  <c:v>2.1400000000000066E-6</c:v>
                </c:pt>
                <c:pt idx="83">
                  <c:v>2.4800000000000059E-6</c:v>
                </c:pt>
                <c:pt idx="84">
                  <c:v>2.8800000000000067E-6</c:v>
                </c:pt>
                <c:pt idx="85">
                  <c:v>3.3500000000000069E-6</c:v>
                </c:pt>
                <c:pt idx="86">
                  <c:v>3.8900000000000068E-6</c:v>
                </c:pt>
                <c:pt idx="87">
                  <c:v>4.5200000000000101E-6</c:v>
                </c:pt>
                <c:pt idx="88">
                  <c:v>5.2500000000000133E-6</c:v>
                </c:pt>
                <c:pt idx="89">
                  <c:v>6.1000000000000111E-6</c:v>
                </c:pt>
                <c:pt idx="90">
                  <c:v>7.0800000000000195E-6</c:v>
                </c:pt>
                <c:pt idx="91">
                  <c:v>8.2200000000000026E-6</c:v>
                </c:pt>
                <c:pt idx="92">
                  <c:v>9.5500000000000305E-6</c:v>
                </c:pt>
                <c:pt idx="93">
                  <c:v>1.1100000000000034E-5</c:v>
                </c:pt>
                <c:pt idx="94">
                  <c:v>1.2900000000000036E-5</c:v>
                </c:pt>
                <c:pt idx="95">
                  <c:v>1.5000000000000036E-5</c:v>
                </c:pt>
                <c:pt idx="96">
                  <c:v>1.7399999999999999E-5</c:v>
                </c:pt>
                <c:pt idx="97">
                  <c:v>2.0200000000000054E-5</c:v>
                </c:pt>
                <c:pt idx="98">
                  <c:v>2.340000000000005E-5</c:v>
                </c:pt>
                <c:pt idx="99">
                  <c:v>2.7200000000000082E-5</c:v>
                </c:pt>
                <c:pt idx="100">
                  <c:v>3.1600000000000084E-5</c:v>
                </c:pt>
                <c:pt idx="101">
                  <c:v>3.6700000000000079E-5</c:v>
                </c:pt>
                <c:pt idx="102">
                  <c:v>4.2700000000000143E-5</c:v>
                </c:pt>
                <c:pt idx="103">
                  <c:v>4.9500000000000119E-5</c:v>
                </c:pt>
                <c:pt idx="104">
                  <c:v>5.750000000000013E-5</c:v>
                </c:pt>
                <c:pt idx="105">
                  <c:v>6.6800000000000119E-5</c:v>
                </c:pt>
                <c:pt idx="106">
                  <c:v>7.7600000000000138E-5</c:v>
                </c:pt>
                <c:pt idx="107">
                  <c:v>9.0200000000000187E-5</c:v>
                </c:pt>
                <c:pt idx="108">
                  <c:v>1.0500000000000025E-4</c:v>
                </c:pt>
                <c:pt idx="109">
                  <c:v>1.2200000000000023E-4</c:v>
                </c:pt>
                <c:pt idx="110">
                  <c:v>1.4100000000000001E-4</c:v>
                </c:pt>
                <c:pt idx="111">
                  <c:v>1.6400000000000044E-4</c:v>
                </c:pt>
                <c:pt idx="112">
                  <c:v>1.910000000000005E-4</c:v>
                </c:pt>
                <c:pt idx="113">
                  <c:v>2.2100000000000041E-4</c:v>
                </c:pt>
                <c:pt idx="114">
                  <c:v>2.5700000000000012E-4</c:v>
                </c:pt>
                <c:pt idx="115">
                  <c:v>2.9900000000000011E-4</c:v>
                </c:pt>
                <c:pt idx="116">
                  <c:v>3.4700000000000041E-4</c:v>
                </c:pt>
                <c:pt idx="117">
                  <c:v>4.0300000000000074E-4</c:v>
                </c:pt>
                <c:pt idx="118">
                  <c:v>4.6800000000000032E-4</c:v>
                </c:pt>
                <c:pt idx="119">
                  <c:v>5.4300000000000138E-4</c:v>
                </c:pt>
                <c:pt idx="120">
                  <c:v>6.3100000000000092E-4</c:v>
                </c:pt>
                <c:pt idx="121">
                  <c:v>7.3300000000000123E-4</c:v>
                </c:pt>
                <c:pt idx="122">
                  <c:v>8.5100000000000182E-4</c:v>
                </c:pt>
                <c:pt idx="123">
                  <c:v>9.8900000000000246E-4</c:v>
                </c:pt>
                <c:pt idx="124">
                  <c:v>1.1500000000000032E-3</c:v>
                </c:pt>
                <c:pt idx="125">
                  <c:v>1.3300000000000018E-3</c:v>
                </c:pt>
                <c:pt idx="126">
                  <c:v>1.5499999999999999E-3</c:v>
                </c:pt>
                <c:pt idx="127">
                  <c:v>1.800000000000003E-3</c:v>
                </c:pt>
                <c:pt idx="128">
                  <c:v>2.0900000000000011E-3</c:v>
                </c:pt>
                <c:pt idx="129">
                  <c:v>2.4300000000000012E-3</c:v>
                </c:pt>
                <c:pt idx="130">
                  <c:v>2.8200000000000035E-3</c:v>
                </c:pt>
                <c:pt idx="131">
                  <c:v>3.270000000000006E-3</c:v>
                </c:pt>
                <c:pt idx="132">
                  <c:v>3.8000000000000035E-3</c:v>
                </c:pt>
                <c:pt idx="133">
                  <c:v>4.4200000000000003E-3</c:v>
                </c:pt>
                <c:pt idx="134">
                  <c:v>5.130000000000007E-3</c:v>
                </c:pt>
                <c:pt idx="135">
                  <c:v>5.960000000000007E-3</c:v>
                </c:pt>
                <c:pt idx="136">
                  <c:v>6.9200000000000034E-3</c:v>
                </c:pt>
                <c:pt idx="137">
                  <c:v>8.0400000000000003E-3</c:v>
                </c:pt>
                <c:pt idx="138">
                  <c:v>9.3300000000000067E-3</c:v>
                </c:pt>
                <c:pt idx="139">
                  <c:v>1.0800000000000018E-2</c:v>
                </c:pt>
                <c:pt idx="140">
                  <c:v>1.2600000000000005E-2</c:v>
                </c:pt>
                <c:pt idx="141">
                  <c:v>1.4600000000000005E-2</c:v>
                </c:pt>
                <c:pt idx="142">
                  <c:v>1.7000000000000001E-2</c:v>
                </c:pt>
                <c:pt idx="143">
                  <c:v>1.9699999999999999E-2</c:v>
                </c:pt>
                <c:pt idx="144">
                  <c:v>2.2900000000000011E-2</c:v>
                </c:pt>
                <c:pt idx="145">
                  <c:v>2.6599999999999999E-2</c:v>
                </c:pt>
                <c:pt idx="146">
                  <c:v>3.09E-2</c:v>
                </c:pt>
                <c:pt idx="147">
                  <c:v>3.5900000000000001E-2</c:v>
                </c:pt>
                <c:pt idx="148">
                  <c:v>4.1700000000000001E-2</c:v>
                </c:pt>
                <c:pt idx="149">
                  <c:v>4.8400000000000012E-2</c:v>
                </c:pt>
                <c:pt idx="150">
                  <c:v>5.62E-2</c:v>
                </c:pt>
                <c:pt idx="151">
                  <c:v>6.5299999999999997E-2</c:v>
                </c:pt>
                <c:pt idx="152">
                  <c:v>7.5900000000000009E-2</c:v>
                </c:pt>
                <c:pt idx="153">
                  <c:v>8.8100000000000067E-2</c:v>
                </c:pt>
                <c:pt idx="154">
                  <c:v>0.10199999999999998</c:v>
                </c:pt>
                <c:pt idx="155">
                  <c:v>0.11899999999999998</c:v>
                </c:pt>
                <c:pt idx="156">
                  <c:v>0.13800000000000001</c:v>
                </c:pt>
                <c:pt idx="157">
                  <c:v>0.16</c:v>
                </c:pt>
                <c:pt idx="158">
                  <c:v>0.18600000000000025</c:v>
                </c:pt>
                <c:pt idx="159">
                  <c:v>0.21600000000000022</c:v>
                </c:pt>
                <c:pt idx="160">
                  <c:v>0.251</c:v>
                </c:pt>
                <c:pt idx="161">
                  <c:v>0.29200000000000031</c:v>
                </c:pt>
                <c:pt idx="162">
                  <c:v>0.33900000000000058</c:v>
                </c:pt>
                <c:pt idx="163">
                  <c:v>0.39400000000000057</c:v>
                </c:pt>
                <c:pt idx="164">
                  <c:v>0.45700000000000002</c:v>
                </c:pt>
                <c:pt idx="165">
                  <c:v>0.53100000000000003</c:v>
                </c:pt>
                <c:pt idx="166">
                  <c:v>0.61700000000000088</c:v>
                </c:pt>
                <c:pt idx="167">
                  <c:v>0.71600000000000064</c:v>
                </c:pt>
                <c:pt idx="168">
                  <c:v>0.83200000000000063</c:v>
                </c:pt>
                <c:pt idx="169">
                  <c:v>0.96600000000000064</c:v>
                </c:pt>
                <c:pt idx="170">
                  <c:v>1.1200000000000001</c:v>
                </c:pt>
                <c:pt idx="171">
                  <c:v>1.3</c:v>
                </c:pt>
                <c:pt idx="172">
                  <c:v>1.51</c:v>
                </c:pt>
                <c:pt idx="173">
                  <c:v>1.76</c:v>
                </c:pt>
                <c:pt idx="174">
                  <c:v>2.04</c:v>
                </c:pt>
                <c:pt idx="175">
                  <c:v>2.3699999999999997</c:v>
                </c:pt>
                <c:pt idx="176">
                  <c:v>2.75</c:v>
                </c:pt>
                <c:pt idx="177">
                  <c:v>3.2</c:v>
                </c:pt>
                <c:pt idx="178">
                  <c:v>3.72</c:v>
                </c:pt>
                <c:pt idx="179">
                  <c:v>4.3199999999999985</c:v>
                </c:pt>
                <c:pt idx="180">
                  <c:v>5.01</c:v>
                </c:pt>
                <c:pt idx="181">
                  <c:v>5.8199999999999985</c:v>
                </c:pt>
                <c:pt idx="182">
                  <c:v>6.76</c:v>
                </c:pt>
                <c:pt idx="183">
                  <c:v>7.85</c:v>
                </c:pt>
                <c:pt idx="184">
                  <c:v>9.120000000000001</c:v>
                </c:pt>
                <c:pt idx="185">
                  <c:v>10.6</c:v>
                </c:pt>
                <c:pt idx="186">
                  <c:v>12.3</c:v>
                </c:pt>
                <c:pt idx="187">
                  <c:v>14.3</c:v>
                </c:pt>
                <c:pt idx="188">
                  <c:v>16.600000000000001</c:v>
                </c:pt>
                <c:pt idx="189">
                  <c:v>19.3</c:v>
                </c:pt>
                <c:pt idx="190">
                  <c:v>20</c:v>
                </c:pt>
                <c:pt idx="192" formatCode="General">
                  <c:v>1.0000000000000058E-11</c:v>
                </c:pt>
                <c:pt idx="193" formatCode="General">
                  <c:v>1.2589254117941683E-11</c:v>
                </c:pt>
                <c:pt idx="194" formatCode="General">
                  <c:v>1.5848931924611149E-11</c:v>
                </c:pt>
                <c:pt idx="195" formatCode="General">
                  <c:v>1.9952623149688893E-11</c:v>
                </c:pt>
                <c:pt idx="196" formatCode="General">
                  <c:v>2.5118864315095833E-11</c:v>
                </c:pt>
                <c:pt idx="197" formatCode="General">
                  <c:v>3.1622776601683865E-11</c:v>
                </c:pt>
                <c:pt idx="198" formatCode="General">
                  <c:v>3.9810717055349811E-11</c:v>
                </c:pt>
                <c:pt idx="199" formatCode="General">
                  <c:v>5.0118723362727213E-11</c:v>
                </c:pt>
                <c:pt idx="200" formatCode="General">
                  <c:v>6.3095734448019541E-11</c:v>
                </c:pt>
                <c:pt idx="201" formatCode="General">
                  <c:v>7.9432823472428373E-11</c:v>
                </c:pt>
                <c:pt idx="202" formatCode="General">
                  <c:v>1.0000000000000048E-10</c:v>
                </c:pt>
                <c:pt idx="203" formatCode="General">
                  <c:v>1.2589254117941695E-10</c:v>
                </c:pt>
                <c:pt idx="204" formatCode="General">
                  <c:v>1.5848931924611158E-10</c:v>
                </c:pt>
                <c:pt idx="205" formatCode="General">
                  <c:v>1.9952623149688914E-10</c:v>
                </c:pt>
                <c:pt idx="206" formatCode="General">
                  <c:v>2.5118864315095841E-10</c:v>
                </c:pt>
                <c:pt idx="207" formatCode="General">
                  <c:v>3.1622776601683893E-10</c:v>
                </c:pt>
                <c:pt idx="208" formatCode="General">
                  <c:v>3.9810717055349833E-10</c:v>
                </c:pt>
                <c:pt idx="209" formatCode="General">
                  <c:v>5.0118723362727236E-10</c:v>
                </c:pt>
                <c:pt idx="210" formatCode="General">
                  <c:v>6.30957344480196E-10</c:v>
                </c:pt>
                <c:pt idx="211" formatCode="General">
                  <c:v>7.9432823472428414E-10</c:v>
                </c:pt>
                <c:pt idx="212" formatCode="General">
                  <c:v>1.0000000000000042E-9</c:v>
                </c:pt>
                <c:pt idx="213" formatCode="General">
                  <c:v>1.2589254117941656E-9</c:v>
                </c:pt>
                <c:pt idx="214" formatCode="General">
                  <c:v>1.5848931924611111E-9</c:v>
                </c:pt>
                <c:pt idx="215" formatCode="General">
                  <c:v>1.9952623149688923E-9</c:v>
                </c:pt>
                <c:pt idx="216" formatCode="General">
                  <c:v>2.5118864315095853E-9</c:v>
                </c:pt>
                <c:pt idx="217" formatCode="General">
                  <c:v>3.1622776601683907E-9</c:v>
                </c:pt>
                <c:pt idx="218" formatCode="General">
                  <c:v>3.9810717055349863E-9</c:v>
                </c:pt>
                <c:pt idx="219" formatCode="General">
                  <c:v>5.0118723362727288E-9</c:v>
                </c:pt>
                <c:pt idx="220" formatCode="General">
                  <c:v>6.3095734448019619E-9</c:v>
                </c:pt>
                <c:pt idx="221" formatCode="General">
                  <c:v>7.9432823472428484E-9</c:v>
                </c:pt>
                <c:pt idx="222" formatCode="General">
                  <c:v>1.0000000000000038E-8</c:v>
                </c:pt>
                <c:pt idx="223" formatCode="General">
                  <c:v>1.2589254117941664E-8</c:v>
                </c:pt>
                <c:pt idx="224" formatCode="General">
                  <c:v>1.5848931924611186E-8</c:v>
                </c:pt>
                <c:pt idx="225" formatCode="General">
                  <c:v>1.9952623149688853E-8</c:v>
                </c:pt>
                <c:pt idx="226" formatCode="General">
                  <c:v>2.5118864315095794E-8</c:v>
                </c:pt>
                <c:pt idx="227" formatCode="General">
                  <c:v>3.1622776601683812E-8</c:v>
                </c:pt>
                <c:pt idx="228" formatCode="General">
                  <c:v>3.9810717055349729E-8</c:v>
                </c:pt>
                <c:pt idx="229" formatCode="General">
                  <c:v>5.0118723362727342E-8</c:v>
                </c:pt>
                <c:pt idx="230" formatCode="General">
                  <c:v>6.3095734448019495E-8</c:v>
                </c:pt>
                <c:pt idx="231" formatCode="General">
                  <c:v>7.9432823472428511E-8</c:v>
                </c:pt>
                <c:pt idx="232" formatCode="General">
                  <c:v>1.0000000000000035E-7</c:v>
                </c:pt>
                <c:pt idx="233" formatCode="General">
                  <c:v>1.2589254117941675E-7</c:v>
                </c:pt>
                <c:pt idx="234" formatCode="General">
                  <c:v>1.5848931924611162E-7</c:v>
                </c:pt>
                <c:pt idx="235" formatCode="General">
                  <c:v>1.9952623149688837E-7</c:v>
                </c:pt>
                <c:pt idx="236" formatCode="General">
                  <c:v>2.5118864315095791E-7</c:v>
                </c:pt>
                <c:pt idx="237" formatCode="General">
                  <c:v>3.162277660168384E-7</c:v>
                </c:pt>
                <c:pt idx="238" formatCode="General">
                  <c:v>3.9810717055349772E-7</c:v>
                </c:pt>
                <c:pt idx="239" formatCode="General">
                  <c:v>5.0118723362727377E-7</c:v>
                </c:pt>
                <c:pt idx="240" formatCode="General">
                  <c:v>6.3095734448019487E-7</c:v>
                </c:pt>
                <c:pt idx="241" formatCode="General">
                  <c:v>7.9432823472428421E-7</c:v>
                </c:pt>
                <c:pt idx="242" formatCode="General">
                  <c:v>1.0000000000000029E-6</c:v>
                </c:pt>
                <c:pt idx="243" formatCode="General">
                  <c:v>1.2589254117941659E-6</c:v>
                </c:pt>
                <c:pt idx="244" formatCode="General">
                  <c:v>1.5848931924611143E-6</c:v>
                </c:pt>
                <c:pt idx="245" formatCode="General">
                  <c:v>1.9952623149688817E-6</c:v>
                </c:pt>
                <c:pt idx="246" formatCode="General">
                  <c:v>2.5118864315095806E-6</c:v>
                </c:pt>
                <c:pt idx="247" formatCode="General">
                  <c:v>3.162277660168386E-6</c:v>
                </c:pt>
                <c:pt idx="248" formatCode="General">
                  <c:v>3.9810717055349793E-6</c:v>
                </c:pt>
                <c:pt idx="249" formatCode="General">
                  <c:v>5.0118723362727317E-6</c:v>
                </c:pt>
                <c:pt idx="250" formatCode="General">
                  <c:v>6.309573444801944E-6</c:v>
                </c:pt>
                <c:pt idx="251" formatCode="General">
                  <c:v>7.9432823472428319E-6</c:v>
                </c:pt>
                <c:pt idx="252" formatCode="General">
                  <c:v>1.0000000000000025E-5</c:v>
                </c:pt>
                <c:pt idx="253" formatCode="General">
                  <c:v>1.2589254117941661E-5</c:v>
                </c:pt>
                <c:pt idx="254" formatCode="General">
                  <c:v>1.5848931924611141E-5</c:v>
                </c:pt>
                <c:pt idx="255" formatCode="General">
                  <c:v>1.9952623149688827E-5</c:v>
                </c:pt>
                <c:pt idx="256" formatCode="General">
                  <c:v>2.5118864315095791E-5</c:v>
                </c:pt>
                <c:pt idx="257" formatCode="General">
                  <c:v>3.1622776601683829E-5</c:v>
                </c:pt>
                <c:pt idx="258" formatCode="General">
                  <c:v>3.9810717055349749E-5</c:v>
                </c:pt>
                <c:pt idx="259" formatCode="General">
                  <c:v>5.0118723362727367E-5</c:v>
                </c:pt>
                <c:pt idx="260" formatCode="General">
                  <c:v>6.3095734448019483E-5</c:v>
                </c:pt>
                <c:pt idx="261" formatCode="General">
                  <c:v>7.9432823472428397E-5</c:v>
                </c:pt>
                <c:pt idx="262" formatCode="General">
                  <c:v>1.0000000000000018E-4</c:v>
                </c:pt>
                <c:pt idx="263" formatCode="General">
                  <c:v>1.2589254117941647E-4</c:v>
                </c:pt>
                <c:pt idx="264" formatCode="General">
                  <c:v>1.5848931924611123E-4</c:v>
                </c:pt>
                <c:pt idx="265" formatCode="General">
                  <c:v>1.995262314968882E-4</c:v>
                </c:pt>
                <c:pt idx="266" formatCode="General">
                  <c:v>2.5118864315095817E-4</c:v>
                </c:pt>
                <c:pt idx="267" formatCode="General">
                  <c:v>3.1622776601683837E-4</c:v>
                </c:pt>
                <c:pt idx="268" formatCode="General">
                  <c:v>3.9810717055349773E-4</c:v>
                </c:pt>
                <c:pt idx="269" formatCode="General">
                  <c:v>5.0118723362727307E-4</c:v>
                </c:pt>
                <c:pt idx="270" formatCode="General">
                  <c:v>6.3095734448019429E-4</c:v>
                </c:pt>
                <c:pt idx="271" formatCode="General">
                  <c:v>7.9432823472428413E-4</c:v>
                </c:pt>
                <c:pt idx="272" formatCode="General">
                  <c:v>1.0000000000000018E-3</c:v>
                </c:pt>
                <c:pt idx="273" formatCode="General">
                  <c:v>1.2589254117941651E-3</c:v>
                </c:pt>
                <c:pt idx="274" formatCode="General">
                  <c:v>1.5848931924611113E-3</c:v>
                </c:pt>
                <c:pt idx="275" formatCode="General">
                  <c:v>1.995262314968885E-3</c:v>
                </c:pt>
                <c:pt idx="276" formatCode="General">
                  <c:v>2.5118864315095799E-3</c:v>
                </c:pt>
                <c:pt idx="277" formatCode="General">
                  <c:v>3.1622776601683816E-3</c:v>
                </c:pt>
                <c:pt idx="278" formatCode="General">
                  <c:v>3.9810717055349751E-3</c:v>
                </c:pt>
                <c:pt idx="279" formatCode="General">
                  <c:v>5.0118723362727133E-3</c:v>
                </c:pt>
                <c:pt idx="280" formatCode="General">
                  <c:v>6.309573444801952E-3</c:v>
                </c:pt>
                <c:pt idx="281" formatCode="General">
                  <c:v>7.9432823472428381E-3</c:v>
                </c:pt>
                <c:pt idx="282" formatCode="General">
                  <c:v>1.0000000000000005E-2</c:v>
                </c:pt>
                <c:pt idx="283" formatCode="General">
                  <c:v>1.2589254117941656E-2</c:v>
                </c:pt>
                <c:pt idx="284" formatCode="General">
                  <c:v>1.58489319246111E-2</c:v>
                </c:pt>
                <c:pt idx="285" formatCode="General">
                  <c:v>1.9952623149688847E-2</c:v>
                </c:pt>
                <c:pt idx="286" formatCode="General">
                  <c:v>2.5118864315095787E-2</c:v>
                </c:pt>
                <c:pt idx="287" formatCode="General">
                  <c:v>3.1622776601683791E-2</c:v>
                </c:pt>
                <c:pt idx="288" formatCode="General">
                  <c:v>3.9810717055349734E-2</c:v>
                </c:pt>
                <c:pt idx="289" formatCode="General">
                  <c:v>5.0118723362727137E-2</c:v>
                </c:pt>
                <c:pt idx="290" formatCode="General">
                  <c:v>6.3095734448019511E-2</c:v>
                </c:pt>
                <c:pt idx="291" formatCode="General">
                  <c:v>7.9432823472428374E-2</c:v>
                </c:pt>
                <c:pt idx="292" formatCode="General">
                  <c:v>0.1</c:v>
                </c:pt>
                <c:pt idx="293" formatCode="General">
                  <c:v>0.12589254117941656</c:v>
                </c:pt>
                <c:pt idx="294" formatCode="General">
                  <c:v>0.15848931924611137</c:v>
                </c:pt>
                <c:pt idx="295" formatCode="General">
                  <c:v>0.1995262314968885</c:v>
                </c:pt>
                <c:pt idx="296" formatCode="General">
                  <c:v>0.25118864315095868</c:v>
                </c:pt>
                <c:pt idx="297" formatCode="General">
                  <c:v>0.31622776601683839</c:v>
                </c:pt>
                <c:pt idx="298" formatCode="General">
                  <c:v>0.39810717055349687</c:v>
                </c:pt>
                <c:pt idx="299" formatCode="General">
                  <c:v>0.50118723362727169</c:v>
                </c:pt>
                <c:pt idx="300" formatCode="General">
                  <c:v>0.63095734448019536</c:v>
                </c:pt>
                <c:pt idx="301" formatCode="General">
                  <c:v>0.7943282347242826</c:v>
                </c:pt>
                <c:pt idx="302" formatCode="General">
                  <c:v>1</c:v>
                </c:pt>
                <c:pt idx="303" formatCode="General">
                  <c:v>1.2589254117941644</c:v>
                </c:pt>
                <c:pt idx="304" formatCode="General">
                  <c:v>1.5848931924611098</c:v>
                </c:pt>
                <c:pt idx="305" formatCode="General">
                  <c:v>1.9952623149688848</c:v>
                </c:pt>
                <c:pt idx="306" formatCode="General">
                  <c:v>2.511886431509577</c:v>
                </c:pt>
                <c:pt idx="307" formatCode="General">
                  <c:v>3.1622776601683795</c:v>
                </c:pt>
                <c:pt idx="308" formatCode="General">
                  <c:v>3.981071705534974</c:v>
                </c:pt>
                <c:pt idx="309" formatCode="General">
                  <c:v>5.0118723362727149</c:v>
                </c:pt>
                <c:pt idx="310" formatCode="General">
                  <c:v>6.3095734448019494</c:v>
                </c:pt>
                <c:pt idx="311" formatCode="General">
                  <c:v>7.9432823472428327</c:v>
                </c:pt>
                <c:pt idx="312" formatCode="General">
                  <c:v>10</c:v>
                </c:pt>
                <c:pt idx="313" formatCode="General">
                  <c:v>12.589254117941676</c:v>
                </c:pt>
                <c:pt idx="314" formatCode="General">
                  <c:v>15.848931924611099</c:v>
                </c:pt>
                <c:pt idx="315" formatCode="General">
                  <c:v>19.952623149688829</c:v>
                </c:pt>
                <c:pt idx="316" formatCode="General">
                  <c:v>25.118864315095873</c:v>
                </c:pt>
              </c:numCache>
            </c:numRef>
          </c:xVal>
          <c:yVal>
            <c:numRef>
              <c:f>Sheet1!$E$3:$E$319</c:f>
              <c:numCache>
                <c:formatCode>General</c:formatCode>
                <c:ptCount val="317"/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1.5000000000000031E-4</c:v>
                </c:pt>
                <c:pt idx="204">
                  <c:v>2.2000000000000055E-4</c:v>
                </c:pt>
                <c:pt idx="205">
                  <c:v>3.3000000000000054E-4</c:v>
                </c:pt>
                <c:pt idx="206">
                  <c:v>7.8000000000000118E-4</c:v>
                </c:pt>
                <c:pt idx="207">
                  <c:v>1.1300000000000027E-3</c:v>
                </c:pt>
                <c:pt idx="208">
                  <c:v>1.6800000000000038E-3</c:v>
                </c:pt>
                <c:pt idx="209">
                  <c:v>2.1900000000000001E-3</c:v>
                </c:pt>
                <c:pt idx="210">
                  <c:v>3.2000000000000041E-3</c:v>
                </c:pt>
                <c:pt idx="211">
                  <c:v>4.3100000000000013E-3</c:v>
                </c:pt>
                <c:pt idx="212">
                  <c:v>6.2000000000000111E-3</c:v>
                </c:pt>
                <c:pt idx="213">
                  <c:v>8.4600000000000161E-3</c:v>
                </c:pt>
                <c:pt idx="214">
                  <c:v>1.0300000000000005E-2</c:v>
                </c:pt>
                <c:pt idx="215">
                  <c:v>1.3570000000000007E-2</c:v>
                </c:pt>
                <c:pt idx="216">
                  <c:v>1.6940000000000031E-2</c:v>
                </c:pt>
                <c:pt idx="217">
                  <c:v>2.0360000000000003E-2</c:v>
                </c:pt>
                <c:pt idx="218">
                  <c:v>2.477E-2</c:v>
                </c:pt>
                <c:pt idx="219">
                  <c:v>2.8309999999999998E-2</c:v>
                </c:pt>
                <c:pt idx="220">
                  <c:v>3.3030000000000011E-2</c:v>
                </c:pt>
                <c:pt idx="221">
                  <c:v>3.6230000000000012E-2</c:v>
                </c:pt>
                <c:pt idx="222">
                  <c:v>3.8130000000000004E-2</c:v>
                </c:pt>
                <c:pt idx="223">
                  <c:v>3.8870000000000002E-2</c:v>
                </c:pt>
                <c:pt idx="224">
                  <c:v>3.9370000000000002E-2</c:v>
                </c:pt>
                <c:pt idx="225">
                  <c:v>3.8640000000000001E-2</c:v>
                </c:pt>
                <c:pt idx="226">
                  <c:v>3.678E-2</c:v>
                </c:pt>
                <c:pt idx="227">
                  <c:v>3.4850000000000006E-2</c:v>
                </c:pt>
                <c:pt idx="228">
                  <c:v>3.125E-2</c:v>
                </c:pt>
                <c:pt idx="229">
                  <c:v>2.9720000000000003E-2</c:v>
                </c:pt>
                <c:pt idx="230">
                  <c:v>2.5530000000000001E-2</c:v>
                </c:pt>
                <c:pt idx="231">
                  <c:v>2.4230000000000002E-2</c:v>
                </c:pt>
                <c:pt idx="232">
                  <c:v>2.3549999999999998E-2</c:v>
                </c:pt>
                <c:pt idx="233">
                  <c:v>2.2440000000000012E-2</c:v>
                </c:pt>
                <c:pt idx="234">
                  <c:v>2.2350000000000002E-2</c:v>
                </c:pt>
                <c:pt idx="235">
                  <c:v>2.1450000000000011E-2</c:v>
                </c:pt>
                <c:pt idx="236">
                  <c:v>2.1610000000000011E-2</c:v>
                </c:pt>
                <c:pt idx="237">
                  <c:v>2.1570000000000002E-2</c:v>
                </c:pt>
                <c:pt idx="238">
                  <c:v>2.154E-2</c:v>
                </c:pt>
                <c:pt idx="239">
                  <c:v>2.1660000000000002E-2</c:v>
                </c:pt>
                <c:pt idx="240">
                  <c:v>2.1900000000000006E-2</c:v>
                </c:pt>
                <c:pt idx="241">
                  <c:v>2.1870000000000042E-2</c:v>
                </c:pt>
                <c:pt idx="242">
                  <c:v>2.0620000000000006E-2</c:v>
                </c:pt>
                <c:pt idx="243">
                  <c:v>2.1220000000000006E-2</c:v>
                </c:pt>
                <c:pt idx="244">
                  <c:v>2.138000000000001E-2</c:v>
                </c:pt>
                <c:pt idx="245">
                  <c:v>2.1090000000000001E-2</c:v>
                </c:pt>
                <c:pt idx="246">
                  <c:v>2.0890000000000002E-2</c:v>
                </c:pt>
                <c:pt idx="247">
                  <c:v>2.1740000000000002E-2</c:v>
                </c:pt>
                <c:pt idx="248">
                  <c:v>2.129000000000001E-2</c:v>
                </c:pt>
                <c:pt idx="249">
                  <c:v>2.1220000000000006E-2</c:v>
                </c:pt>
                <c:pt idx="250">
                  <c:v>2.1360000000000001E-2</c:v>
                </c:pt>
                <c:pt idx="251">
                  <c:v>2.0590000000000001E-2</c:v>
                </c:pt>
                <c:pt idx="252">
                  <c:v>2.0750000000000001E-2</c:v>
                </c:pt>
                <c:pt idx="253">
                  <c:v>2.0540000000000006E-2</c:v>
                </c:pt>
                <c:pt idx="254">
                  <c:v>2.1080000000000012E-2</c:v>
                </c:pt>
                <c:pt idx="255">
                  <c:v>2.0880000000000006E-2</c:v>
                </c:pt>
                <c:pt idx="256">
                  <c:v>2.1350000000000001E-2</c:v>
                </c:pt>
                <c:pt idx="257">
                  <c:v>2.146000000000001E-2</c:v>
                </c:pt>
                <c:pt idx="258">
                  <c:v>2.111E-2</c:v>
                </c:pt>
                <c:pt idx="259">
                  <c:v>2.1510000000000001E-2</c:v>
                </c:pt>
                <c:pt idx="260">
                  <c:v>2.138000000000001E-2</c:v>
                </c:pt>
                <c:pt idx="261">
                  <c:v>2.1759999999999998E-2</c:v>
                </c:pt>
                <c:pt idx="262">
                  <c:v>2.1530000000000011E-2</c:v>
                </c:pt>
                <c:pt idx="263">
                  <c:v>2.1730000000000006E-2</c:v>
                </c:pt>
                <c:pt idx="264">
                  <c:v>2.111E-2</c:v>
                </c:pt>
                <c:pt idx="265">
                  <c:v>2.129000000000001E-2</c:v>
                </c:pt>
                <c:pt idx="266">
                  <c:v>2.1600000000000012E-2</c:v>
                </c:pt>
                <c:pt idx="267">
                  <c:v>2.121000000000001E-2</c:v>
                </c:pt>
                <c:pt idx="268">
                  <c:v>2.1159999999999998E-2</c:v>
                </c:pt>
                <c:pt idx="269">
                  <c:v>2.1190000000000001E-2</c:v>
                </c:pt>
                <c:pt idx="270">
                  <c:v>2.1159999999999998E-2</c:v>
                </c:pt>
                <c:pt idx="271">
                  <c:v>2.2000000000000016E-2</c:v>
                </c:pt>
                <c:pt idx="272">
                  <c:v>2.1800000000000045E-2</c:v>
                </c:pt>
                <c:pt idx="273">
                  <c:v>2.1480000000000016E-2</c:v>
                </c:pt>
                <c:pt idx="274">
                  <c:v>2.2250000000000002E-2</c:v>
                </c:pt>
                <c:pt idx="275">
                  <c:v>2.1420000000000002E-2</c:v>
                </c:pt>
                <c:pt idx="276">
                  <c:v>2.1190000000000001E-2</c:v>
                </c:pt>
                <c:pt idx="277">
                  <c:v>2.1300000000000006E-2</c:v>
                </c:pt>
                <c:pt idx="278">
                  <c:v>2.1300000000000006E-2</c:v>
                </c:pt>
                <c:pt idx="279">
                  <c:v>2.1650000000000006E-2</c:v>
                </c:pt>
                <c:pt idx="280">
                  <c:v>2.1360000000000001E-2</c:v>
                </c:pt>
                <c:pt idx="281">
                  <c:v>2.266000000000001E-2</c:v>
                </c:pt>
                <c:pt idx="282">
                  <c:v>2.3090000000000003E-2</c:v>
                </c:pt>
                <c:pt idx="283">
                  <c:v>2.4420000000000001E-2</c:v>
                </c:pt>
                <c:pt idx="284">
                  <c:v>2.5630000000000045E-2</c:v>
                </c:pt>
                <c:pt idx="285">
                  <c:v>1.937000000000003E-2</c:v>
                </c:pt>
                <c:pt idx="286">
                  <c:v>1.1720000000000022E-2</c:v>
                </c:pt>
                <c:pt idx="287">
                  <c:v>2.5710000000000004E-2</c:v>
                </c:pt>
                <c:pt idx="288">
                  <c:v>2.7390000000000001E-2</c:v>
                </c:pt>
                <c:pt idx="289">
                  <c:v>2.8700000000000003E-2</c:v>
                </c:pt>
                <c:pt idx="290">
                  <c:v>4.0939999999999997E-2</c:v>
                </c:pt>
                <c:pt idx="291">
                  <c:v>2.035E-2</c:v>
                </c:pt>
                <c:pt idx="292">
                  <c:v>2.5100000000000001E-3</c:v>
                </c:pt>
                <c:pt idx="293">
                  <c:v>1.6230000000000001E-2</c:v>
                </c:pt>
                <c:pt idx="294">
                  <c:v>2.7050000000000012E-2</c:v>
                </c:pt>
                <c:pt idx="295">
                  <c:v>3.1070000000000045E-2</c:v>
                </c:pt>
                <c:pt idx="296">
                  <c:v>1.9340000000000031E-2</c:v>
                </c:pt>
                <c:pt idx="297">
                  <c:v>9.0900000000000026E-3</c:v>
                </c:pt>
                <c:pt idx="298">
                  <c:v>2.1860000000000001E-2</c:v>
                </c:pt>
                <c:pt idx="299">
                  <c:v>1.255E-2</c:v>
                </c:pt>
                <c:pt idx="300">
                  <c:v>2.0559999999999998E-2</c:v>
                </c:pt>
                <c:pt idx="301">
                  <c:v>2.3699999999999999E-2</c:v>
                </c:pt>
                <c:pt idx="302">
                  <c:v>2.1800000000000045E-2</c:v>
                </c:pt>
                <c:pt idx="303">
                  <c:v>2.8589999999999997E-2</c:v>
                </c:pt>
                <c:pt idx="304">
                  <c:v>2.4360000000000003E-2</c:v>
                </c:pt>
                <c:pt idx="305">
                  <c:v>2.1360000000000001E-2</c:v>
                </c:pt>
                <c:pt idx="306">
                  <c:v>2.0280000000000006E-2</c:v>
                </c:pt>
                <c:pt idx="307">
                  <c:v>1.7500000000000005E-2</c:v>
                </c:pt>
                <c:pt idx="308">
                  <c:v>1.8570000000000003E-2</c:v>
                </c:pt>
                <c:pt idx="309">
                  <c:v>1.7170000000000001E-2</c:v>
                </c:pt>
                <c:pt idx="310">
                  <c:v>1.664000000000003E-2</c:v>
                </c:pt>
                <c:pt idx="311">
                  <c:v>1.5510000000000001E-2</c:v>
                </c:pt>
                <c:pt idx="312">
                  <c:v>1.5210000000000001E-2</c:v>
                </c:pt>
                <c:pt idx="313">
                  <c:v>1.3950000000000018E-2</c:v>
                </c:pt>
                <c:pt idx="314">
                  <c:v>1.4029999999999996E-2</c:v>
                </c:pt>
                <c:pt idx="315">
                  <c:v>1.0330000000000001E-2</c:v>
                </c:pt>
                <c:pt idx="316">
                  <c:v>0</c:v>
                </c:pt>
              </c:numCache>
            </c:numRef>
          </c:yVal>
        </c:ser>
        <c:axId val="125654528"/>
        <c:axId val="125656448"/>
      </c:scatterChart>
      <c:valAx>
        <c:axId val="125654528"/>
        <c:scaling>
          <c:logBase val="10"/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energy [MeV]</a:t>
                </a:r>
              </a:p>
            </c:rich>
          </c:tx>
          <c:layout/>
        </c:title>
        <c:numFmt formatCode="0.0E+00" sourceLinked="0"/>
        <c:majorTickMark val="none"/>
        <c:tickLblPos val="nextTo"/>
        <c:crossAx val="125656448"/>
        <c:crossesAt val="1.0000000000000059E-7"/>
        <c:crossBetween val="midCat"/>
      </c:valAx>
      <c:valAx>
        <c:axId val="125656448"/>
        <c:scaling>
          <c:logBase val="10"/>
          <c:orientation val="minMax"/>
        </c:scaling>
        <c:axPos val="l"/>
        <c:majorGridlines/>
        <c:numFmt formatCode="0.0E+00" sourceLinked="0"/>
        <c:majorTickMark val="none"/>
        <c:tickLblPos val="nextTo"/>
        <c:crossAx val="125654528"/>
        <c:crossesAt val="1.0000000000000093E-11"/>
        <c:crossBetween val="midCat"/>
      </c:valAx>
    </c:plotArea>
    <c:legend>
      <c:legendPos val="r"/>
      <c:layout/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44DE56-AD3E-4552-A95B-3409F6062A5F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56BFC5-2191-4E1C-A0CD-24BA4BB34DBA}">
      <dgm:prSet phldrT="[Text]"/>
      <dgm:spPr/>
      <dgm:t>
        <a:bodyPr/>
        <a:lstStyle/>
        <a:p>
          <a:r>
            <a:rPr lang="en-US" dirty="0" smtClean="0"/>
            <a:t>Hadronic Process</a:t>
          </a:r>
        </a:p>
        <a:p>
          <a:r>
            <a:rPr lang="en-US" dirty="0" smtClean="0"/>
            <a:t>Elastic</a:t>
          </a:r>
        </a:p>
        <a:p>
          <a:r>
            <a:rPr lang="en-US" dirty="0" smtClean="0"/>
            <a:t>Inelastic</a:t>
          </a:r>
        </a:p>
        <a:p>
          <a:r>
            <a:rPr lang="en-US" dirty="0" smtClean="0"/>
            <a:t>Capture</a:t>
          </a:r>
        </a:p>
        <a:p>
          <a:r>
            <a:rPr lang="en-US" dirty="0" smtClean="0"/>
            <a:t>Fission</a:t>
          </a:r>
          <a:endParaRPr lang="en-US" dirty="0"/>
        </a:p>
      </dgm:t>
    </dgm:pt>
    <dgm:pt modelId="{88BBFA63-1EB6-409F-AE0B-610E229EE4E1}" type="parTrans" cxnId="{9C8321FF-ECB4-48DF-B116-95F8EC09D970}">
      <dgm:prSet/>
      <dgm:spPr/>
      <dgm:t>
        <a:bodyPr/>
        <a:lstStyle/>
        <a:p>
          <a:endParaRPr lang="en-US"/>
        </a:p>
      </dgm:t>
    </dgm:pt>
    <dgm:pt modelId="{D7F32A0D-87E6-4595-B1DA-724447364F52}" type="sibTrans" cxnId="{9C8321FF-ECB4-48DF-B116-95F8EC09D970}">
      <dgm:prSet/>
      <dgm:spPr/>
      <dgm:t>
        <a:bodyPr/>
        <a:lstStyle/>
        <a:p>
          <a:endParaRPr lang="en-US"/>
        </a:p>
      </dgm:t>
    </dgm:pt>
    <dgm:pt modelId="{3A96A161-961E-4D88-B302-F664ECFD80E8}">
      <dgm:prSet phldrT="[Text]"/>
      <dgm:spPr/>
      <dgm:t>
        <a:bodyPr/>
        <a:lstStyle/>
        <a:p>
          <a:r>
            <a:rPr lang="en-US" dirty="0" smtClean="0"/>
            <a:t>Cross Section</a:t>
          </a:r>
          <a:endParaRPr lang="en-US" dirty="0"/>
        </a:p>
      </dgm:t>
    </dgm:pt>
    <dgm:pt modelId="{B3E4C35C-321F-4009-9143-35848875B6E7}" type="parTrans" cxnId="{A1753942-A8AA-48B4-B5D4-3B4F212257B0}">
      <dgm:prSet/>
      <dgm:spPr/>
      <dgm:t>
        <a:bodyPr/>
        <a:lstStyle/>
        <a:p>
          <a:endParaRPr lang="en-US"/>
        </a:p>
      </dgm:t>
    </dgm:pt>
    <dgm:pt modelId="{BE99BEDB-0C4D-44C3-9900-9357D49E3C58}" type="sibTrans" cxnId="{A1753942-A8AA-48B4-B5D4-3B4F212257B0}">
      <dgm:prSet/>
      <dgm:spPr/>
      <dgm:t>
        <a:bodyPr/>
        <a:lstStyle/>
        <a:p>
          <a:endParaRPr lang="en-US"/>
        </a:p>
      </dgm:t>
    </dgm:pt>
    <dgm:pt modelId="{BBD1809D-5A14-4557-AAFF-D593D55668AD}">
      <dgm:prSet phldrT="[Text]"/>
      <dgm:spPr/>
      <dgm:t>
        <a:bodyPr/>
        <a:lstStyle/>
        <a:p>
          <a:r>
            <a:rPr lang="en-US" dirty="0" smtClean="0"/>
            <a:t>G4LENDElasticCrossSection</a:t>
          </a:r>
        </a:p>
        <a:p>
          <a:r>
            <a:rPr lang="en-US" dirty="0" smtClean="0"/>
            <a:t>	   </a:t>
          </a:r>
          <a:r>
            <a:rPr lang="en-US" dirty="0" err="1" smtClean="0"/>
            <a:t>InelasticCrossSection</a:t>
          </a:r>
          <a:endParaRPr lang="en-US" dirty="0" smtClean="0"/>
        </a:p>
        <a:p>
          <a:r>
            <a:rPr lang="en-US" dirty="0" smtClean="0"/>
            <a:t>	   </a:t>
          </a:r>
          <a:r>
            <a:rPr lang="en-US" dirty="0" err="1" smtClean="0"/>
            <a:t>CaptureCrossSection</a:t>
          </a:r>
          <a:endParaRPr lang="en-US" dirty="0" smtClean="0"/>
        </a:p>
        <a:p>
          <a:r>
            <a:rPr lang="en-US" dirty="0" smtClean="0"/>
            <a:t>	 </a:t>
          </a:r>
          <a:r>
            <a:rPr lang="en-US" dirty="0" err="1" smtClean="0"/>
            <a:t>FissionCrossSection</a:t>
          </a:r>
          <a:endParaRPr lang="en-US" dirty="0" smtClean="0"/>
        </a:p>
      </dgm:t>
    </dgm:pt>
    <dgm:pt modelId="{5F58545C-1AF7-4B0F-BB60-F92E68273298}" type="parTrans" cxnId="{069451EF-ABFB-46EC-B302-3139568A741A}">
      <dgm:prSet/>
      <dgm:spPr/>
      <dgm:t>
        <a:bodyPr/>
        <a:lstStyle/>
        <a:p>
          <a:endParaRPr lang="en-US"/>
        </a:p>
      </dgm:t>
    </dgm:pt>
    <dgm:pt modelId="{118E30FC-1EEB-48D8-8998-61069C587674}" type="sibTrans" cxnId="{069451EF-ABFB-46EC-B302-3139568A741A}">
      <dgm:prSet/>
      <dgm:spPr/>
      <dgm:t>
        <a:bodyPr/>
        <a:lstStyle/>
        <a:p>
          <a:endParaRPr lang="en-US"/>
        </a:p>
      </dgm:t>
    </dgm:pt>
    <dgm:pt modelId="{7FF072D1-05C7-46B9-96DC-720D21DC2EC5}">
      <dgm:prSet phldrT="[Text]"/>
      <dgm:spPr/>
      <dgm:t>
        <a:bodyPr/>
        <a:lstStyle/>
        <a:p>
          <a:r>
            <a:rPr lang="en-US" dirty="0" smtClean="0"/>
            <a:t>Model</a:t>
          </a:r>
          <a:endParaRPr lang="en-US" dirty="0"/>
        </a:p>
      </dgm:t>
    </dgm:pt>
    <dgm:pt modelId="{01306689-009E-40EA-A343-DB63590A52C6}" type="parTrans" cxnId="{6E0FEAAD-ECC1-4A21-A495-29E320E70B03}">
      <dgm:prSet/>
      <dgm:spPr/>
      <dgm:t>
        <a:bodyPr/>
        <a:lstStyle/>
        <a:p>
          <a:endParaRPr lang="en-US"/>
        </a:p>
      </dgm:t>
    </dgm:pt>
    <dgm:pt modelId="{F8FA048D-0123-4297-8F99-BAD0545FF302}" type="sibTrans" cxnId="{6E0FEAAD-ECC1-4A21-A495-29E320E70B03}">
      <dgm:prSet/>
      <dgm:spPr/>
      <dgm:t>
        <a:bodyPr/>
        <a:lstStyle/>
        <a:p>
          <a:endParaRPr lang="en-US"/>
        </a:p>
      </dgm:t>
    </dgm:pt>
    <dgm:pt modelId="{FD2B0E45-09F0-4821-84C2-5DE6CA9DE1C4}">
      <dgm:prSet phldrT="[Text]"/>
      <dgm:spPr/>
      <dgm:t>
        <a:bodyPr/>
        <a:lstStyle/>
        <a:p>
          <a:r>
            <a:rPr lang="en-US" dirty="0" smtClean="0"/>
            <a:t>G4LENDElasticModel</a:t>
          </a:r>
        </a:p>
        <a:p>
          <a:r>
            <a:rPr lang="en-US" dirty="0" smtClean="0"/>
            <a:t>                  </a:t>
          </a:r>
          <a:r>
            <a:rPr lang="en-US" dirty="0" err="1" smtClean="0"/>
            <a:t>InelasticModel</a:t>
          </a:r>
          <a:endParaRPr lang="en-US" dirty="0" smtClean="0"/>
        </a:p>
        <a:p>
          <a:r>
            <a:rPr lang="en-US" dirty="0" smtClean="0"/>
            <a:t>       	  </a:t>
          </a:r>
          <a:r>
            <a:rPr lang="en-US" dirty="0" err="1" smtClean="0"/>
            <a:t>CaptureModel</a:t>
          </a:r>
          <a:endParaRPr lang="en-US" dirty="0" smtClean="0"/>
        </a:p>
        <a:p>
          <a:r>
            <a:rPr lang="en-US" dirty="0" smtClean="0"/>
            <a:t>	</a:t>
          </a:r>
          <a:r>
            <a:rPr lang="en-US" dirty="0" err="1" smtClean="0"/>
            <a:t>FissionModel</a:t>
          </a:r>
          <a:endParaRPr lang="en-US" dirty="0"/>
        </a:p>
      </dgm:t>
    </dgm:pt>
    <dgm:pt modelId="{C1682110-8522-4AF4-B9C7-8BB07EB51FBA}" type="parTrans" cxnId="{7DF66133-F6E3-4CB4-A872-C9B58AC2CF56}">
      <dgm:prSet/>
      <dgm:spPr/>
      <dgm:t>
        <a:bodyPr/>
        <a:lstStyle/>
        <a:p>
          <a:endParaRPr lang="en-US"/>
        </a:p>
      </dgm:t>
    </dgm:pt>
    <dgm:pt modelId="{DBBF25E0-95F7-484B-84D6-218AF23E6D53}" type="sibTrans" cxnId="{7DF66133-F6E3-4CB4-A872-C9B58AC2CF56}">
      <dgm:prSet/>
      <dgm:spPr/>
      <dgm:t>
        <a:bodyPr/>
        <a:lstStyle/>
        <a:p>
          <a:endParaRPr lang="en-US"/>
        </a:p>
      </dgm:t>
    </dgm:pt>
    <dgm:pt modelId="{07D58517-0818-453F-9144-0C5884DC20D0}" type="pres">
      <dgm:prSet presAssocID="{EF44DE56-AD3E-4552-A95B-3409F6062A5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9F5C1C-6FCC-4B02-B667-B985A1877671}" type="pres">
      <dgm:prSet presAssocID="{EF44DE56-AD3E-4552-A95B-3409F6062A5F}" presName="hierFlow" presStyleCnt="0"/>
      <dgm:spPr/>
    </dgm:pt>
    <dgm:pt modelId="{7864F4F1-5DC5-4042-92B0-9E325DC1F382}" type="pres">
      <dgm:prSet presAssocID="{EF44DE56-AD3E-4552-A95B-3409F6062A5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AC003BB1-22D5-46F8-8315-64DF1C6C3CA5}" type="pres">
      <dgm:prSet presAssocID="{E756BFC5-2191-4E1C-A0CD-24BA4BB34DBA}" presName="Name14" presStyleCnt="0"/>
      <dgm:spPr/>
    </dgm:pt>
    <dgm:pt modelId="{876046DA-1C58-4572-8397-71A6DD71D0CC}" type="pres">
      <dgm:prSet presAssocID="{E756BFC5-2191-4E1C-A0CD-24BA4BB34DBA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8A1A57A-3AFD-4F73-A2FB-658E49CD4629}" type="pres">
      <dgm:prSet presAssocID="{E756BFC5-2191-4E1C-A0CD-24BA4BB34DBA}" presName="hierChild2" presStyleCnt="0"/>
      <dgm:spPr/>
    </dgm:pt>
    <dgm:pt modelId="{27039913-DD9B-498D-91F5-2F381589B0FC}" type="pres">
      <dgm:prSet presAssocID="{B3E4C35C-321F-4009-9143-35848875B6E7}" presName="Name19" presStyleLbl="parChTrans1D2" presStyleIdx="0" presStyleCnt="2"/>
      <dgm:spPr/>
      <dgm:t>
        <a:bodyPr/>
        <a:lstStyle/>
        <a:p>
          <a:endParaRPr lang="en-US"/>
        </a:p>
      </dgm:t>
    </dgm:pt>
    <dgm:pt modelId="{7172D40D-37E1-4262-A7D8-5280084555B8}" type="pres">
      <dgm:prSet presAssocID="{3A96A161-961E-4D88-B302-F664ECFD80E8}" presName="Name21" presStyleCnt="0"/>
      <dgm:spPr/>
    </dgm:pt>
    <dgm:pt modelId="{DAAD280B-B955-41AF-802B-1AF978E508DD}" type="pres">
      <dgm:prSet presAssocID="{3A96A161-961E-4D88-B302-F664ECFD80E8}" presName="level2Shape" presStyleLbl="node2" presStyleIdx="0" presStyleCnt="2"/>
      <dgm:spPr/>
      <dgm:t>
        <a:bodyPr/>
        <a:lstStyle/>
        <a:p>
          <a:endParaRPr lang="en-US"/>
        </a:p>
      </dgm:t>
    </dgm:pt>
    <dgm:pt modelId="{745B9224-6D5E-4994-A0DF-B8BE9494322D}" type="pres">
      <dgm:prSet presAssocID="{3A96A161-961E-4D88-B302-F664ECFD80E8}" presName="hierChild3" presStyleCnt="0"/>
      <dgm:spPr/>
    </dgm:pt>
    <dgm:pt modelId="{3BC0A411-1371-4294-A51A-F9A58A0B3119}" type="pres">
      <dgm:prSet presAssocID="{5F58545C-1AF7-4B0F-BB60-F92E68273298}" presName="Name19" presStyleLbl="parChTrans1D3" presStyleIdx="0" presStyleCnt="2"/>
      <dgm:spPr/>
      <dgm:t>
        <a:bodyPr/>
        <a:lstStyle/>
        <a:p>
          <a:endParaRPr lang="en-US"/>
        </a:p>
      </dgm:t>
    </dgm:pt>
    <dgm:pt modelId="{BD848112-5EB6-44AF-BE4B-082EF00D9A9B}" type="pres">
      <dgm:prSet presAssocID="{BBD1809D-5A14-4557-AAFF-D593D55668AD}" presName="Name21" presStyleCnt="0"/>
      <dgm:spPr/>
    </dgm:pt>
    <dgm:pt modelId="{89917610-B20E-47A7-BCF0-90C950D239BE}" type="pres">
      <dgm:prSet presAssocID="{BBD1809D-5A14-4557-AAFF-D593D55668AD}" presName="level2Shape" presStyleLbl="node3" presStyleIdx="0" presStyleCnt="2"/>
      <dgm:spPr/>
      <dgm:t>
        <a:bodyPr/>
        <a:lstStyle/>
        <a:p>
          <a:endParaRPr lang="en-US"/>
        </a:p>
      </dgm:t>
    </dgm:pt>
    <dgm:pt modelId="{8D600778-7514-4657-9E03-84060E3A6928}" type="pres">
      <dgm:prSet presAssocID="{BBD1809D-5A14-4557-AAFF-D593D55668AD}" presName="hierChild3" presStyleCnt="0"/>
      <dgm:spPr/>
    </dgm:pt>
    <dgm:pt modelId="{28456DA4-EB53-4519-AE4A-540CEEDC3B5D}" type="pres">
      <dgm:prSet presAssocID="{01306689-009E-40EA-A343-DB63590A52C6}" presName="Name19" presStyleLbl="parChTrans1D2" presStyleIdx="1" presStyleCnt="2"/>
      <dgm:spPr/>
      <dgm:t>
        <a:bodyPr/>
        <a:lstStyle/>
        <a:p>
          <a:endParaRPr lang="en-US"/>
        </a:p>
      </dgm:t>
    </dgm:pt>
    <dgm:pt modelId="{A43F4B94-C367-445C-9143-BA0D3B871AC4}" type="pres">
      <dgm:prSet presAssocID="{7FF072D1-05C7-46B9-96DC-720D21DC2EC5}" presName="Name21" presStyleCnt="0"/>
      <dgm:spPr/>
    </dgm:pt>
    <dgm:pt modelId="{123FEC5E-E9A5-402C-9BEE-ABA8F723C21F}" type="pres">
      <dgm:prSet presAssocID="{7FF072D1-05C7-46B9-96DC-720D21DC2EC5}" presName="level2Shape" presStyleLbl="node2" presStyleIdx="1" presStyleCnt="2"/>
      <dgm:spPr/>
      <dgm:t>
        <a:bodyPr/>
        <a:lstStyle/>
        <a:p>
          <a:endParaRPr lang="en-US"/>
        </a:p>
      </dgm:t>
    </dgm:pt>
    <dgm:pt modelId="{0D9D4865-8A24-4DE1-A96C-B0520ABEAED6}" type="pres">
      <dgm:prSet presAssocID="{7FF072D1-05C7-46B9-96DC-720D21DC2EC5}" presName="hierChild3" presStyleCnt="0"/>
      <dgm:spPr/>
    </dgm:pt>
    <dgm:pt modelId="{B46C66EA-632F-4668-A2E9-52D6CFFFDDCC}" type="pres">
      <dgm:prSet presAssocID="{C1682110-8522-4AF4-B9C7-8BB07EB51FBA}" presName="Name19" presStyleLbl="parChTrans1D3" presStyleIdx="1" presStyleCnt="2"/>
      <dgm:spPr/>
      <dgm:t>
        <a:bodyPr/>
        <a:lstStyle/>
        <a:p>
          <a:endParaRPr lang="en-US"/>
        </a:p>
      </dgm:t>
    </dgm:pt>
    <dgm:pt modelId="{43ADAED0-FE40-468E-91C7-AC49D50F6F24}" type="pres">
      <dgm:prSet presAssocID="{FD2B0E45-09F0-4821-84C2-5DE6CA9DE1C4}" presName="Name21" presStyleCnt="0"/>
      <dgm:spPr/>
    </dgm:pt>
    <dgm:pt modelId="{53C28B86-9C1C-412C-AA94-D0E78C5DCF32}" type="pres">
      <dgm:prSet presAssocID="{FD2B0E45-09F0-4821-84C2-5DE6CA9DE1C4}" presName="level2Shape" presStyleLbl="node3" presStyleIdx="1" presStyleCnt="2"/>
      <dgm:spPr/>
      <dgm:t>
        <a:bodyPr/>
        <a:lstStyle/>
        <a:p>
          <a:endParaRPr lang="en-US"/>
        </a:p>
      </dgm:t>
    </dgm:pt>
    <dgm:pt modelId="{BD8BFB9A-28BD-40E9-A4B9-4C88678EA29F}" type="pres">
      <dgm:prSet presAssocID="{FD2B0E45-09F0-4821-84C2-5DE6CA9DE1C4}" presName="hierChild3" presStyleCnt="0"/>
      <dgm:spPr/>
    </dgm:pt>
    <dgm:pt modelId="{37327034-790E-4D2E-B23A-BAEBFDD5AFD8}" type="pres">
      <dgm:prSet presAssocID="{EF44DE56-AD3E-4552-A95B-3409F6062A5F}" presName="bgShapesFlow" presStyleCnt="0"/>
      <dgm:spPr/>
    </dgm:pt>
  </dgm:ptLst>
  <dgm:cxnLst>
    <dgm:cxn modelId="{A763F4F7-30C0-4FC0-BF50-C777A16A25AF}" type="presOf" srcId="{E756BFC5-2191-4E1C-A0CD-24BA4BB34DBA}" destId="{876046DA-1C58-4572-8397-71A6DD71D0CC}" srcOrd="0" destOrd="0" presId="urn:microsoft.com/office/officeart/2005/8/layout/hierarchy6"/>
    <dgm:cxn modelId="{6134CBCF-BAE8-442D-BC27-E06A07D0A8A0}" type="presOf" srcId="{BBD1809D-5A14-4557-AAFF-D593D55668AD}" destId="{89917610-B20E-47A7-BCF0-90C950D239BE}" srcOrd="0" destOrd="0" presId="urn:microsoft.com/office/officeart/2005/8/layout/hierarchy6"/>
    <dgm:cxn modelId="{ED70407B-4A28-4F2C-B394-588D0D4790AC}" type="presOf" srcId="{EF44DE56-AD3E-4552-A95B-3409F6062A5F}" destId="{07D58517-0818-453F-9144-0C5884DC20D0}" srcOrd="0" destOrd="0" presId="urn:microsoft.com/office/officeart/2005/8/layout/hierarchy6"/>
    <dgm:cxn modelId="{C852386E-BC48-4372-B7FD-75214C702D62}" type="presOf" srcId="{7FF072D1-05C7-46B9-96DC-720D21DC2EC5}" destId="{123FEC5E-E9A5-402C-9BEE-ABA8F723C21F}" srcOrd="0" destOrd="0" presId="urn:microsoft.com/office/officeart/2005/8/layout/hierarchy6"/>
    <dgm:cxn modelId="{A5F75F17-6C4A-4E9F-AA21-9C26F22E2B33}" type="presOf" srcId="{5F58545C-1AF7-4B0F-BB60-F92E68273298}" destId="{3BC0A411-1371-4294-A51A-F9A58A0B3119}" srcOrd="0" destOrd="0" presId="urn:microsoft.com/office/officeart/2005/8/layout/hierarchy6"/>
    <dgm:cxn modelId="{0F060C85-36DA-41FD-91DE-8AA30A093C9B}" type="presOf" srcId="{01306689-009E-40EA-A343-DB63590A52C6}" destId="{28456DA4-EB53-4519-AE4A-540CEEDC3B5D}" srcOrd="0" destOrd="0" presId="urn:microsoft.com/office/officeart/2005/8/layout/hierarchy6"/>
    <dgm:cxn modelId="{9C8321FF-ECB4-48DF-B116-95F8EC09D970}" srcId="{EF44DE56-AD3E-4552-A95B-3409F6062A5F}" destId="{E756BFC5-2191-4E1C-A0CD-24BA4BB34DBA}" srcOrd="0" destOrd="0" parTransId="{88BBFA63-1EB6-409F-AE0B-610E229EE4E1}" sibTransId="{D7F32A0D-87E6-4595-B1DA-724447364F52}"/>
    <dgm:cxn modelId="{7DF66133-F6E3-4CB4-A872-C9B58AC2CF56}" srcId="{7FF072D1-05C7-46B9-96DC-720D21DC2EC5}" destId="{FD2B0E45-09F0-4821-84C2-5DE6CA9DE1C4}" srcOrd="0" destOrd="0" parTransId="{C1682110-8522-4AF4-B9C7-8BB07EB51FBA}" sibTransId="{DBBF25E0-95F7-484B-84D6-218AF23E6D53}"/>
    <dgm:cxn modelId="{3AA6851E-8295-4C81-A673-3420A453B7A6}" type="presOf" srcId="{B3E4C35C-321F-4009-9143-35848875B6E7}" destId="{27039913-DD9B-498D-91F5-2F381589B0FC}" srcOrd="0" destOrd="0" presId="urn:microsoft.com/office/officeart/2005/8/layout/hierarchy6"/>
    <dgm:cxn modelId="{A1753942-A8AA-48B4-B5D4-3B4F212257B0}" srcId="{E756BFC5-2191-4E1C-A0CD-24BA4BB34DBA}" destId="{3A96A161-961E-4D88-B302-F664ECFD80E8}" srcOrd="0" destOrd="0" parTransId="{B3E4C35C-321F-4009-9143-35848875B6E7}" sibTransId="{BE99BEDB-0C4D-44C3-9900-9357D49E3C58}"/>
    <dgm:cxn modelId="{6E0FEAAD-ECC1-4A21-A495-29E320E70B03}" srcId="{E756BFC5-2191-4E1C-A0CD-24BA4BB34DBA}" destId="{7FF072D1-05C7-46B9-96DC-720D21DC2EC5}" srcOrd="1" destOrd="0" parTransId="{01306689-009E-40EA-A343-DB63590A52C6}" sibTransId="{F8FA048D-0123-4297-8F99-BAD0545FF302}"/>
    <dgm:cxn modelId="{F22943A7-6E34-445A-9F90-C74833BD054C}" type="presOf" srcId="{FD2B0E45-09F0-4821-84C2-5DE6CA9DE1C4}" destId="{53C28B86-9C1C-412C-AA94-D0E78C5DCF32}" srcOrd="0" destOrd="0" presId="urn:microsoft.com/office/officeart/2005/8/layout/hierarchy6"/>
    <dgm:cxn modelId="{49CBB1A9-766E-47F6-A317-706F3EED096D}" type="presOf" srcId="{3A96A161-961E-4D88-B302-F664ECFD80E8}" destId="{DAAD280B-B955-41AF-802B-1AF978E508DD}" srcOrd="0" destOrd="0" presId="urn:microsoft.com/office/officeart/2005/8/layout/hierarchy6"/>
    <dgm:cxn modelId="{069451EF-ABFB-46EC-B302-3139568A741A}" srcId="{3A96A161-961E-4D88-B302-F664ECFD80E8}" destId="{BBD1809D-5A14-4557-AAFF-D593D55668AD}" srcOrd="0" destOrd="0" parTransId="{5F58545C-1AF7-4B0F-BB60-F92E68273298}" sibTransId="{118E30FC-1EEB-48D8-8998-61069C587674}"/>
    <dgm:cxn modelId="{BB9BE741-E74F-4A13-A772-4D698874C1EA}" type="presOf" srcId="{C1682110-8522-4AF4-B9C7-8BB07EB51FBA}" destId="{B46C66EA-632F-4668-A2E9-52D6CFFFDDCC}" srcOrd="0" destOrd="0" presId="urn:microsoft.com/office/officeart/2005/8/layout/hierarchy6"/>
    <dgm:cxn modelId="{6C4069A1-9948-4CBB-A35A-6ECDCDAA4714}" type="presParOf" srcId="{07D58517-0818-453F-9144-0C5884DC20D0}" destId="{F99F5C1C-6FCC-4B02-B667-B985A1877671}" srcOrd="0" destOrd="0" presId="urn:microsoft.com/office/officeart/2005/8/layout/hierarchy6"/>
    <dgm:cxn modelId="{C25C9629-A63F-4B4C-AB6F-C22EB0AC651F}" type="presParOf" srcId="{F99F5C1C-6FCC-4B02-B667-B985A1877671}" destId="{7864F4F1-5DC5-4042-92B0-9E325DC1F382}" srcOrd="0" destOrd="0" presId="urn:microsoft.com/office/officeart/2005/8/layout/hierarchy6"/>
    <dgm:cxn modelId="{143483B5-94F0-4C80-B64C-84242B35BCC0}" type="presParOf" srcId="{7864F4F1-5DC5-4042-92B0-9E325DC1F382}" destId="{AC003BB1-22D5-46F8-8315-64DF1C6C3CA5}" srcOrd="0" destOrd="0" presId="urn:microsoft.com/office/officeart/2005/8/layout/hierarchy6"/>
    <dgm:cxn modelId="{5C11594D-2368-4E0D-A4DB-C1FB8D1621DC}" type="presParOf" srcId="{AC003BB1-22D5-46F8-8315-64DF1C6C3CA5}" destId="{876046DA-1C58-4572-8397-71A6DD71D0CC}" srcOrd="0" destOrd="0" presId="urn:microsoft.com/office/officeart/2005/8/layout/hierarchy6"/>
    <dgm:cxn modelId="{A5937BC1-2C96-4948-B0B2-A27ED8BDA9A7}" type="presParOf" srcId="{AC003BB1-22D5-46F8-8315-64DF1C6C3CA5}" destId="{88A1A57A-3AFD-4F73-A2FB-658E49CD4629}" srcOrd="1" destOrd="0" presId="urn:microsoft.com/office/officeart/2005/8/layout/hierarchy6"/>
    <dgm:cxn modelId="{09053C1F-22DB-4FC3-8D71-27A38892C394}" type="presParOf" srcId="{88A1A57A-3AFD-4F73-A2FB-658E49CD4629}" destId="{27039913-DD9B-498D-91F5-2F381589B0FC}" srcOrd="0" destOrd="0" presId="urn:microsoft.com/office/officeart/2005/8/layout/hierarchy6"/>
    <dgm:cxn modelId="{C4E50817-7376-4BEB-8805-DD67B4E69BFC}" type="presParOf" srcId="{88A1A57A-3AFD-4F73-A2FB-658E49CD4629}" destId="{7172D40D-37E1-4262-A7D8-5280084555B8}" srcOrd="1" destOrd="0" presId="urn:microsoft.com/office/officeart/2005/8/layout/hierarchy6"/>
    <dgm:cxn modelId="{DB7B0AB8-C888-420E-92DB-50EBB5FC716C}" type="presParOf" srcId="{7172D40D-37E1-4262-A7D8-5280084555B8}" destId="{DAAD280B-B955-41AF-802B-1AF978E508DD}" srcOrd="0" destOrd="0" presId="urn:microsoft.com/office/officeart/2005/8/layout/hierarchy6"/>
    <dgm:cxn modelId="{65CBF892-19E8-4B06-8425-613ADDCEC746}" type="presParOf" srcId="{7172D40D-37E1-4262-A7D8-5280084555B8}" destId="{745B9224-6D5E-4994-A0DF-B8BE9494322D}" srcOrd="1" destOrd="0" presId="urn:microsoft.com/office/officeart/2005/8/layout/hierarchy6"/>
    <dgm:cxn modelId="{BA732C73-C30D-49D8-8B35-D5C3A784642D}" type="presParOf" srcId="{745B9224-6D5E-4994-A0DF-B8BE9494322D}" destId="{3BC0A411-1371-4294-A51A-F9A58A0B3119}" srcOrd="0" destOrd="0" presId="urn:microsoft.com/office/officeart/2005/8/layout/hierarchy6"/>
    <dgm:cxn modelId="{81305185-29E3-436E-B901-435E66FE43DC}" type="presParOf" srcId="{745B9224-6D5E-4994-A0DF-B8BE9494322D}" destId="{BD848112-5EB6-44AF-BE4B-082EF00D9A9B}" srcOrd="1" destOrd="0" presId="urn:microsoft.com/office/officeart/2005/8/layout/hierarchy6"/>
    <dgm:cxn modelId="{B5E97AF3-8266-403E-B59B-B47219EFC713}" type="presParOf" srcId="{BD848112-5EB6-44AF-BE4B-082EF00D9A9B}" destId="{89917610-B20E-47A7-BCF0-90C950D239BE}" srcOrd="0" destOrd="0" presId="urn:microsoft.com/office/officeart/2005/8/layout/hierarchy6"/>
    <dgm:cxn modelId="{97F57E29-26C1-4C3E-AD43-F2E72C3A6EF2}" type="presParOf" srcId="{BD848112-5EB6-44AF-BE4B-082EF00D9A9B}" destId="{8D600778-7514-4657-9E03-84060E3A6928}" srcOrd="1" destOrd="0" presId="urn:microsoft.com/office/officeart/2005/8/layout/hierarchy6"/>
    <dgm:cxn modelId="{26EDA8B7-9BB6-438A-9D4B-16FB68921102}" type="presParOf" srcId="{88A1A57A-3AFD-4F73-A2FB-658E49CD4629}" destId="{28456DA4-EB53-4519-AE4A-540CEEDC3B5D}" srcOrd="2" destOrd="0" presId="urn:microsoft.com/office/officeart/2005/8/layout/hierarchy6"/>
    <dgm:cxn modelId="{3B67432E-9FD0-4B08-A83A-D9F847950DB6}" type="presParOf" srcId="{88A1A57A-3AFD-4F73-A2FB-658E49CD4629}" destId="{A43F4B94-C367-445C-9143-BA0D3B871AC4}" srcOrd="3" destOrd="0" presId="urn:microsoft.com/office/officeart/2005/8/layout/hierarchy6"/>
    <dgm:cxn modelId="{1DAB6C9F-2D96-425D-8B8D-DD9E75A3BEDD}" type="presParOf" srcId="{A43F4B94-C367-445C-9143-BA0D3B871AC4}" destId="{123FEC5E-E9A5-402C-9BEE-ABA8F723C21F}" srcOrd="0" destOrd="0" presId="urn:microsoft.com/office/officeart/2005/8/layout/hierarchy6"/>
    <dgm:cxn modelId="{19CE5223-BE45-4A13-B537-633A8DB63FE8}" type="presParOf" srcId="{A43F4B94-C367-445C-9143-BA0D3B871AC4}" destId="{0D9D4865-8A24-4DE1-A96C-B0520ABEAED6}" srcOrd="1" destOrd="0" presId="urn:microsoft.com/office/officeart/2005/8/layout/hierarchy6"/>
    <dgm:cxn modelId="{BB5180D9-B51C-4780-B279-BCFFC5D041AB}" type="presParOf" srcId="{0D9D4865-8A24-4DE1-A96C-B0520ABEAED6}" destId="{B46C66EA-632F-4668-A2E9-52D6CFFFDDCC}" srcOrd="0" destOrd="0" presId="urn:microsoft.com/office/officeart/2005/8/layout/hierarchy6"/>
    <dgm:cxn modelId="{BAB704E3-5966-4528-A690-8FF3ED004DAE}" type="presParOf" srcId="{0D9D4865-8A24-4DE1-A96C-B0520ABEAED6}" destId="{43ADAED0-FE40-468E-91C7-AC49D50F6F24}" srcOrd="1" destOrd="0" presId="urn:microsoft.com/office/officeart/2005/8/layout/hierarchy6"/>
    <dgm:cxn modelId="{6F8C9734-89D0-4FA4-BC48-C21F25A285BD}" type="presParOf" srcId="{43ADAED0-FE40-468E-91C7-AC49D50F6F24}" destId="{53C28B86-9C1C-412C-AA94-D0E78C5DCF32}" srcOrd="0" destOrd="0" presId="urn:microsoft.com/office/officeart/2005/8/layout/hierarchy6"/>
    <dgm:cxn modelId="{1BAB0069-3B18-48EE-84FE-F866E13753AC}" type="presParOf" srcId="{43ADAED0-FE40-468E-91C7-AC49D50F6F24}" destId="{BD8BFB9A-28BD-40E9-A4B9-4C88678EA29F}" srcOrd="1" destOrd="0" presId="urn:microsoft.com/office/officeart/2005/8/layout/hierarchy6"/>
    <dgm:cxn modelId="{5CB31FDD-80BB-4197-BA32-6F1B1EF6A008}" type="presParOf" srcId="{07D58517-0818-453F-9144-0C5884DC20D0}" destId="{37327034-790E-4D2E-B23A-BAEBFDD5AFD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0.36384</cdr:x>
      <cdr:y>0.09874</cdr:y>
    </cdr:from>
    <cdr:to>
      <cdr:x>0.46929</cdr:x>
      <cdr:y>0.24395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55156" y="62177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0.62246</cdr:x>
      <cdr:y>0.20967</cdr:y>
    </cdr:from>
    <cdr:to>
      <cdr:x>0.974</cdr:x>
      <cdr:y>0.2683</cdr:y>
    </cdr:to>
    <cdr:sp macro="" textlink="">
      <cdr:nvSpPr>
        <cdr:cNvPr id="3" name="TextBox 5"/>
        <cdr:cNvSpPr txBox="1"/>
      </cdr:nvSpPr>
      <cdr:spPr>
        <a:xfrm xmlns:a="http://schemas.openxmlformats.org/drawingml/2006/main">
          <a:off x="5422503" y="1320740"/>
          <a:ext cx="3062441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dirty="0" smtClean="0"/>
            <a:t>neutrons per cm</a:t>
          </a:r>
          <a:r>
            <a:rPr lang="en-US" baseline="30000" dirty="0" smtClean="0"/>
            <a:t>2</a:t>
          </a:r>
          <a:r>
            <a:rPr lang="en-US" dirty="0" smtClean="0"/>
            <a:t> per pp event</a:t>
          </a:r>
          <a:endParaRPr lang="en-US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8470F-A34A-47D6-9A19-82B7DA57C6AA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B22D8-6624-4BDD-8642-2527D9CD83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F75B3-5B58-494F-97D4-61E39148B7DC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02D4B-B903-43A5-86F1-B21E04FB9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02D4B-B903-43A5-86F1-B21E04FB9CB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3E7DC-7F3A-4DBE-928D-4E6D64D80DAE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E3A8-AC66-4CAA-AEAA-D5EF8CF9A395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73D37-32C9-43C7-BF0A-E8B5BA53C3D6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C3B9C-3F50-4CE6-9DF3-DD0FB8D50D6D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4562-E33C-4BAD-8631-1474384B3878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9508-F263-4715-9D6D-28401D19794D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4DEA4-8F8C-4207-B1DF-DB6EC7C73C38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FC2C-A116-471E-AA2F-9248C47904A7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BB43-F70D-4F49-B4DE-81F78C526A67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823EB-1E06-4731-8BDA-45C2F51E6495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ABE6D-7A8A-429E-973B-9BD8310C49F3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6BF75-DF47-42A5-A593-0F645B349A3A}" type="datetime1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2010 IEEE NSS Knoxville TN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low energy neutron (particle) project of LLNL/SLAC</a:t>
            </a:r>
            <a:br>
              <a:rPr lang="en-US" dirty="0" smtClean="0"/>
            </a:br>
            <a:r>
              <a:rPr lang="en-US" dirty="0" smtClean="0"/>
              <a:t>G4LEND-GIDI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Koi, Tatsumi</a:t>
            </a:r>
          </a:p>
          <a:p>
            <a:r>
              <a:rPr lang="en-US" dirty="0" smtClean="0"/>
              <a:t>SLAC National Accelerator Laboratory</a:t>
            </a:r>
          </a:p>
          <a:p>
            <a:r>
              <a:rPr lang="en-US" dirty="0" smtClean="0"/>
              <a:t>Dennis H. Wright</a:t>
            </a:r>
          </a:p>
          <a:p>
            <a:r>
              <a:rPr lang="en-US" dirty="0" smtClean="0"/>
              <a:t>SLAC National Accelerator Laboratory</a:t>
            </a:r>
          </a:p>
          <a:p>
            <a:r>
              <a:rPr lang="en-US" dirty="0" smtClean="0"/>
              <a:t> Bret R. Beck and Douglas M. Wright</a:t>
            </a:r>
          </a:p>
          <a:p>
            <a:r>
              <a:rPr lang="en-US" dirty="0" smtClean="0"/>
              <a:t>Laurence Livermore National Laboratory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1295400"/>
            <a:ext cx="8915400" cy="5105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 in material up to </a:t>
            </a:r>
            <a:br>
              <a:rPr lang="en-US" dirty="0" smtClean="0"/>
            </a:br>
            <a:r>
              <a:rPr lang="en-US" dirty="0" smtClean="0"/>
              <a:t>the first 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14400" y="35052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0" y="1600200"/>
            <a:ext cx="7239000" cy="4648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/>
              <a:t>Target Material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r>
              <a:rPr lang="en-US" dirty="0" smtClean="0"/>
              <a:t>                            </a:t>
            </a:r>
            <a:r>
              <a:rPr lang="en-US" sz="2000" dirty="0" smtClean="0"/>
              <a:t>Target nucleus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114800" y="3429000"/>
            <a:ext cx="381000" cy="3810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3048000"/>
            <a:ext cx="102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 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1219200" y="3505200"/>
            <a:ext cx="2743200" cy="15240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267200" y="2743200"/>
            <a:ext cx="14478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67200" y="3657600"/>
            <a:ext cx="17526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6096000" y="5029200"/>
            <a:ext cx="152400" cy="152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867400" y="2667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267200" y="3505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29200" y="2133600"/>
            <a:ext cx="1972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Secondary neutron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572000" y="5105400"/>
            <a:ext cx="185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Secondary proton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029200" y="3352800"/>
            <a:ext cx="381000" cy="3810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410200" y="32766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181600" y="2971800"/>
            <a:ext cx="1798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Residual nucleus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1524000" y="4724400"/>
            <a:ext cx="2667000" cy="1588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600200" y="5181600"/>
            <a:ext cx="2764090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Record interaction point</a:t>
            </a:r>
          </a:p>
          <a:p>
            <a:r>
              <a:rPr lang="en-US" dirty="0" smtClean="0"/>
              <a:t>for calculating cross section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400800" y="3276600"/>
            <a:ext cx="2438400" cy="230832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Record particle type and energy and momentum of  secondary particles including target residual</a:t>
            </a:r>
          </a:p>
          <a:p>
            <a:r>
              <a:rPr lang="en-US" dirty="0" smtClean="0"/>
              <a:t>for calculating channel cross sections, angular distribution and so 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Channel Cross </a:t>
            </a:r>
            <a:r>
              <a:rPr lang="en-US" dirty="0"/>
              <a:t>S</a:t>
            </a:r>
            <a:r>
              <a:rPr lang="en-US" dirty="0" smtClean="0"/>
              <a:t>ection</a:t>
            </a:r>
            <a:br>
              <a:rPr lang="en-US" dirty="0" smtClean="0"/>
            </a:br>
            <a:r>
              <a:rPr lang="en-US" dirty="0" smtClean="0"/>
              <a:t>n (16MeV) on Au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280160" y="1760220"/>
          <a:ext cx="658368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ENDF VII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G4NeutornHP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G4LEND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5.468</a:t>
                      </a:r>
                      <a:r>
                        <a:rPr lang="en-US" baseline="0" dirty="0" smtClean="0"/>
                        <a:t> [barn]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5.41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Elastic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Capture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5.56e-4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9.1e-4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96.e-4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Inelastic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(n,2n)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(n,3n)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2.75e-2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2.7e-2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2.9e-2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n,p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3.60e-3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3.1e-3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5.4e-3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n,a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1.00e-3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0.9e-3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1.4e-3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295400" y="5486400"/>
            <a:ext cx="7743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of G4NeutronHP and G4LEND are derived by a thin target like simulation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Angular Distribution of neutrons</a:t>
            </a:r>
            <a:br>
              <a:rPr lang="en-US" dirty="0" smtClean="0"/>
            </a:br>
            <a:r>
              <a:rPr lang="en-US" dirty="0" smtClean="0"/>
              <a:t>n (16MeV) on Au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0" y="1981200"/>
            <a:ext cx="44958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difference mainly comes from number of bins for equal probabilities.</a:t>
            </a:r>
          </a:p>
          <a:p>
            <a:r>
              <a:rPr lang="en-US" dirty="0" smtClean="0"/>
              <a:t>In processing data, we use 32 as the number.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56388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of G4NeutronHP and G4LEND are derived by thin target like simulation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Level of energy conservation</a:t>
            </a:r>
            <a:br>
              <a:rPr lang="en-US" sz="3200" dirty="0" smtClean="0"/>
            </a:br>
            <a:r>
              <a:rPr lang="en-US" sz="3200" dirty="0" smtClean="0"/>
              <a:t> n(1MeV) + 3He → 3H + 1H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1800" dirty="0" smtClean="0"/>
              <a:t>QM = 763.999keV (JENDL 3.3 4.0) </a:t>
            </a:r>
            <a:br>
              <a:rPr lang="en-US" sz="1800" dirty="0" smtClean="0"/>
            </a:br>
            <a:r>
              <a:rPr lang="en-US" sz="1800" dirty="0" smtClean="0"/>
              <a:t>    = 763.756keV (CENDL 3.1)</a:t>
            </a:r>
            <a:br>
              <a:rPr lang="en-US" sz="1800" dirty="0" smtClean="0"/>
            </a:br>
            <a:r>
              <a:rPr lang="en-US" sz="1800" dirty="0" smtClean="0"/>
              <a:t>                           = 763.752keV (ENDF VI.8 VII.0, JEFF3.1)</a:t>
            </a:r>
            <a:endParaRPr lang="en-US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562601" y="57912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QM from Mass table of Geant4</a:t>
            </a:r>
          </a:p>
          <a:p>
            <a:r>
              <a:rPr lang="en-US" dirty="0" smtClean="0"/>
              <a:t>(AEM03 and PDG)</a:t>
            </a:r>
          </a:p>
          <a:p>
            <a:r>
              <a:rPr lang="en-US" dirty="0" smtClean="0"/>
              <a:t>= 763.347keV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791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of G4NeutronHP and G4LEND are derived by thin target simulation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problem fixed in G4NDL(v9.4)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486400" y="57912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Li6 data in G4NDL3.13 makes this trouble, and the data will be updated in the next version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791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of G4NeutronHP and G4LEND are derived by thin target simulation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1752600"/>
            <a:ext cx="3100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n(1MeV) + Li6 -&gt; Alpha + Triton</a:t>
            </a:r>
            <a:br>
              <a:rPr lang="en-US" dirty="0" smtClean="0"/>
            </a:br>
            <a:r>
              <a:rPr lang="en-US" dirty="0" smtClean="0"/>
              <a:t>QM=4.7838MeV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Neutron Attenuation</a:t>
            </a:r>
            <a:br>
              <a:rPr lang="en-US" dirty="0" smtClean="0"/>
            </a:br>
            <a:r>
              <a:rPr lang="en-US" dirty="0" smtClean="0"/>
              <a:t>in Iron and Concrete Slab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lowchart: Process 5"/>
          <p:cNvSpPr/>
          <p:nvPr/>
        </p:nvSpPr>
        <p:spPr>
          <a:xfrm>
            <a:off x="4572000" y="4038600"/>
            <a:ext cx="2057400" cy="1752600"/>
          </a:xfrm>
          <a:prstGeom prst="flowChartProcess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Iron</a:t>
            </a:r>
            <a:endParaRPr lang="en-US" dirty="0"/>
          </a:p>
        </p:txBody>
      </p:sp>
      <p:sp>
        <p:nvSpPr>
          <p:cNvPr id="7" name="Flowchart: Process 6"/>
          <p:cNvSpPr/>
          <p:nvPr/>
        </p:nvSpPr>
        <p:spPr>
          <a:xfrm>
            <a:off x="4572000" y="1600200"/>
            <a:ext cx="2057400" cy="1828800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Concrete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2819400" y="2057400"/>
            <a:ext cx="1143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" y="1905000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neutrons</a:t>
            </a:r>
          </a:p>
          <a:p>
            <a:pPr algn="ctr"/>
            <a:r>
              <a:rPr lang="en-US" sz="2000" dirty="0" smtClean="0"/>
              <a:t>uniformly distributed within 45-50MeV</a:t>
            </a:r>
            <a:endParaRPr lang="en-US" sz="2000" dirty="0"/>
          </a:p>
        </p:txBody>
      </p:sp>
      <p:sp>
        <p:nvSpPr>
          <p:cNvPr id="11" name="Right Arrow 10"/>
          <p:cNvSpPr/>
          <p:nvPr/>
        </p:nvSpPr>
        <p:spPr>
          <a:xfrm>
            <a:off x="2819400" y="2362200"/>
            <a:ext cx="1143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2819400" y="2667000"/>
            <a:ext cx="1143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2971800" y="4495800"/>
            <a:ext cx="1143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2971800" y="4800600"/>
            <a:ext cx="1143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2971800" y="5105400"/>
            <a:ext cx="1143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0133" y="5791200"/>
            <a:ext cx="6174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and some </a:t>
            </a:r>
            <a:r>
              <a:rPr lang="en-US" dirty="0" err="1" smtClean="0"/>
              <a:t>secondaries</a:t>
            </a:r>
            <a:r>
              <a:rPr lang="en-US" dirty="0" smtClean="0"/>
              <a:t> interactions of primary neutrons are</a:t>
            </a:r>
          </a:p>
          <a:p>
            <a:r>
              <a:rPr lang="en-US" dirty="0" smtClean="0"/>
              <a:t>calculated by Geant4 </a:t>
            </a:r>
            <a:r>
              <a:rPr lang="en-US" dirty="0" err="1" smtClean="0"/>
              <a:t>Bertini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" y="4419600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neutrons</a:t>
            </a:r>
          </a:p>
          <a:p>
            <a:pPr algn="ctr"/>
            <a:r>
              <a:rPr lang="en-US" sz="2000" dirty="0" smtClean="0"/>
              <a:t>uniformly distributed within 45-50MeV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2732009" y="3059668"/>
            <a:ext cx="1839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incidence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732009" y="5410200"/>
            <a:ext cx="1839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Vertical incidence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858000" y="1371600"/>
            <a:ext cx="195778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Concrete </a:t>
            </a:r>
          </a:p>
          <a:p>
            <a:pPr algn="ctr"/>
            <a:r>
              <a:rPr lang="en-US" sz="1400" dirty="0" smtClean="0"/>
              <a:t>Density 2.27 g/cm</a:t>
            </a:r>
            <a:r>
              <a:rPr lang="en-US" sz="1400" baseline="30000" dirty="0" smtClean="0"/>
              <a:t>3</a:t>
            </a:r>
            <a:endParaRPr lang="en-US" sz="1400" dirty="0" smtClean="0"/>
          </a:p>
          <a:p>
            <a:r>
              <a:rPr lang="en-US" sz="1400" dirty="0" smtClean="0"/>
              <a:t>Element Weight percent</a:t>
            </a:r>
          </a:p>
          <a:p>
            <a:r>
              <a:rPr lang="en-US" sz="1400" dirty="0" smtClean="0"/>
              <a:t>   H            1.02</a:t>
            </a:r>
          </a:p>
          <a:p>
            <a:r>
              <a:rPr lang="en-US" sz="1400" dirty="0" smtClean="0"/>
              <a:t>   C            0.10</a:t>
            </a:r>
          </a:p>
          <a:p>
            <a:r>
              <a:rPr lang="en-US" sz="1400" dirty="0" smtClean="0"/>
              <a:t>   O           53.85</a:t>
            </a:r>
          </a:p>
          <a:p>
            <a:r>
              <a:rPr lang="en-US" sz="1400" dirty="0" smtClean="0"/>
              <a:t>   Mg          0.22</a:t>
            </a:r>
          </a:p>
          <a:p>
            <a:r>
              <a:rPr lang="en-US" sz="1400" dirty="0" smtClean="0"/>
              <a:t>    Al           3.44</a:t>
            </a:r>
          </a:p>
          <a:p>
            <a:r>
              <a:rPr lang="en-US" sz="1400" dirty="0" smtClean="0"/>
              <a:t>    Si          34.22</a:t>
            </a:r>
          </a:p>
          <a:p>
            <a:r>
              <a:rPr lang="en-US" sz="1400" dirty="0" smtClean="0"/>
              <a:t>    K             1.32</a:t>
            </a:r>
          </a:p>
          <a:p>
            <a:r>
              <a:rPr lang="en-US" sz="1400" dirty="0" smtClean="0"/>
              <a:t>    Ca           4.41</a:t>
            </a:r>
          </a:p>
          <a:p>
            <a:r>
              <a:rPr lang="en-US" sz="1400" dirty="0" smtClean="0"/>
              <a:t>    Fe           1.41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010400" y="4572000"/>
            <a:ext cx="1569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Iron </a:t>
            </a:r>
          </a:p>
          <a:p>
            <a:pPr algn="ctr"/>
            <a:r>
              <a:rPr lang="en-US" sz="1400" dirty="0" smtClean="0"/>
              <a:t>Density 7.87 g/cm</a:t>
            </a:r>
            <a:r>
              <a:rPr lang="en-US" sz="1400" baseline="30000" dirty="0" smtClean="0"/>
              <a:t>3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45-50MeV neutrons bombarding concrete slab</a:t>
            </a:r>
            <a:br>
              <a:rPr lang="en-US" sz="3600" dirty="0" smtClean="0"/>
            </a:br>
            <a:r>
              <a:rPr lang="en-US" sz="3600" dirty="0" smtClean="0"/>
              <a:t>Neutron energy spectrum at depth of 1m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45-50MeV neutrons bombarding Iron slab</a:t>
            </a:r>
            <a:br>
              <a:rPr lang="en-US" sz="3600" dirty="0" smtClean="0"/>
            </a:br>
            <a:r>
              <a:rPr lang="en-US" sz="3600" dirty="0" smtClean="0"/>
              <a:t>Neutron energy spectrum at depth of 1m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QGSP_BERT_LEND</a:t>
            </a:r>
            <a:br>
              <a:rPr lang="en-US" dirty="0" smtClean="0"/>
            </a:br>
            <a:r>
              <a:rPr lang="en-US" dirty="0" smtClean="0"/>
              <a:t>Physics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proposed reference physics list which uses LEND (neutron) instead of </a:t>
            </a:r>
            <a:r>
              <a:rPr lang="en-US" dirty="0" err="1" smtClean="0"/>
              <a:t>NeutronHP</a:t>
            </a:r>
            <a:endParaRPr lang="en-US" dirty="0" smtClean="0"/>
          </a:p>
          <a:p>
            <a:r>
              <a:rPr lang="en-US" dirty="0" smtClean="0"/>
              <a:t>“QGSP_BERT_LEND”</a:t>
            </a:r>
          </a:p>
          <a:p>
            <a:pPr lvl="1"/>
            <a:r>
              <a:rPr lang="en-US" dirty="0" smtClean="0"/>
              <a:t>G4NeutronLENDBuilder</a:t>
            </a:r>
          </a:p>
          <a:p>
            <a:pPr lvl="1"/>
            <a:r>
              <a:rPr lang="en-US" dirty="0" smtClean="0"/>
              <a:t>G4HadronElasticPhysicsLEND</a:t>
            </a:r>
          </a:p>
          <a:p>
            <a:pPr lvl="1"/>
            <a:r>
              <a:rPr lang="en-US" dirty="0" err="1" smtClean="0"/>
              <a:t>HadronPhysicsQGSP_BERT_LEND</a:t>
            </a:r>
            <a:endParaRPr lang="en-US" dirty="0" smtClean="0"/>
          </a:p>
          <a:p>
            <a:r>
              <a:rPr lang="en-US" dirty="0" smtClean="0"/>
              <a:t>Neutron time cut (10(?) micro sec)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Elemental Cross Section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G4_H to G4_U</a:t>
            </a:r>
          </a:p>
          <a:p>
            <a:r>
              <a:rPr lang="en-US" dirty="0" smtClean="0"/>
              <a:t>Configure </a:t>
            </a:r>
            <a:r>
              <a:rPr lang="en-US" dirty="0" err="1" smtClean="0"/>
              <a:t>PhysicsList</a:t>
            </a:r>
            <a:endParaRPr lang="en-US" dirty="0" smtClean="0"/>
          </a:p>
          <a:p>
            <a:r>
              <a:rPr lang="en-US" dirty="0" smtClean="0"/>
              <a:t>Compare (Partial) Cross Section by </a:t>
            </a:r>
          </a:p>
          <a:p>
            <a:pPr lvl="1"/>
            <a:r>
              <a:rPr lang="en-US" dirty="0" smtClean="0"/>
              <a:t>PROCESS-&gt;</a:t>
            </a:r>
            <a:r>
              <a:rPr lang="en-US" dirty="0" err="1" smtClean="0"/>
              <a:t>GetMicroscopicCrossSection</a:t>
            </a:r>
            <a:r>
              <a:rPr lang="en-US" dirty="0" smtClean="0"/>
              <a:t>(,,,)”</a:t>
            </a:r>
          </a:p>
          <a:p>
            <a:r>
              <a:rPr lang="en-US" dirty="0" smtClean="0"/>
              <a:t>This value is really Geant4 used in a simulation.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Low energy nuclear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Nuclear data for reaction of projectile hitting a target</a:t>
            </a:r>
          </a:p>
          <a:p>
            <a:pPr lvl="1"/>
            <a:r>
              <a:rPr lang="pt-BR" dirty="0" smtClean="0"/>
              <a:t>Example: n + 16O ⇒ n + p + 15N</a:t>
            </a:r>
          </a:p>
          <a:p>
            <a:r>
              <a:rPr lang="en-US" dirty="0" smtClean="0"/>
              <a:t>Most data are</a:t>
            </a:r>
          </a:p>
          <a:p>
            <a:pPr lvl="1"/>
            <a:r>
              <a:rPr lang="en-US" dirty="0" smtClean="0"/>
              <a:t>For neutron as projectile</a:t>
            </a:r>
          </a:p>
          <a:p>
            <a:pPr lvl="1"/>
            <a:r>
              <a:rPr lang="en-US" dirty="0" smtClean="0"/>
              <a:t>Low projectile energies: 10E-11 to 20 </a:t>
            </a:r>
            <a:r>
              <a:rPr lang="en-US" dirty="0" err="1" smtClean="0"/>
              <a:t>MeV</a:t>
            </a:r>
            <a:endParaRPr lang="en-US" dirty="0" smtClean="0"/>
          </a:p>
          <a:p>
            <a:r>
              <a:rPr lang="en-US" dirty="0" smtClean="0"/>
              <a:t>In legacy formats</a:t>
            </a:r>
          </a:p>
          <a:p>
            <a:pPr lvl="1"/>
            <a:r>
              <a:rPr lang="en-US" dirty="0" smtClean="0"/>
              <a:t>ENDL (Evaluated Nuclear Data Library)</a:t>
            </a:r>
          </a:p>
          <a:p>
            <a:pPr lvl="2"/>
            <a:r>
              <a:rPr lang="en-US" dirty="0" smtClean="0"/>
              <a:t>Developed at LLNL ~1960</a:t>
            </a:r>
          </a:p>
          <a:p>
            <a:pPr lvl="1"/>
            <a:r>
              <a:rPr lang="en-US" dirty="0" smtClean="0"/>
              <a:t> ENDF (Evaluated Nuclear Data File)</a:t>
            </a:r>
          </a:p>
          <a:p>
            <a:pPr lvl="2"/>
            <a:r>
              <a:rPr lang="en-US" dirty="0" smtClean="0"/>
              <a:t>Developed by international committee ~1964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Checking cross section ratio</a:t>
            </a:r>
            <a:br>
              <a:rPr lang="en-US" dirty="0" smtClean="0"/>
            </a:br>
            <a:r>
              <a:rPr lang="en-US" dirty="0" smtClean="0"/>
              <a:t> HP/LEND from H to 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Close-up to interested element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75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934176"/>
            <a:ext cx="4040188" cy="2432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 Placeholder 1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Y 89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2933698"/>
            <a:ext cx="4041775" cy="2433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in ENDF VI and VII</a:t>
            </a:r>
            <a:br>
              <a:rPr lang="en-US" dirty="0" smtClean="0"/>
            </a:br>
            <a:r>
              <a:rPr lang="en-US" dirty="0" smtClean="0"/>
              <a:t>of the elements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75	</a:t>
            </a:r>
            <a:endParaRPr lang="en-US" dirty="0"/>
          </a:p>
        </p:txBody>
      </p:sp>
      <p:pic>
        <p:nvPicPr>
          <p:cNvPr id="12" name="Content Placeholder 11" descr="X4sPlotZvd2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02827"/>
            <a:ext cx="4040188" cy="2695383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Y 89</a:t>
            </a:r>
            <a:endParaRPr lang="en-US" dirty="0"/>
          </a:p>
        </p:txBody>
      </p:sp>
      <p:pic>
        <p:nvPicPr>
          <p:cNvPr id="10" name="Content Placeholder 9" descr="X4sPlotZvd3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802298"/>
            <a:ext cx="4041775" cy="269644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ATLAS Cavern Background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Physics List “QGSP_BERT_LEND”</a:t>
            </a:r>
          </a:p>
          <a:p>
            <a:r>
              <a:rPr lang="en-US" dirty="0" smtClean="0"/>
              <a:t>Geometry “Atlas Cavern Background Simulation”</a:t>
            </a:r>
          </a:p>
          <a:p>
            <a:r>
              <a:rPr lang="en-US" dirty="0" smtClean="0"/>
              <a:t>“ENDL99” has at least “natural element data” for the materials in the simulation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of CPU and Memory Consumption</a:t>
            </a:r>
            <a:br>
              <a:rPr lang="en-US" dirty="0" smtClean="0"/>
            </a:br>
            <a:r>
              <a:rPr lang="en-US" sz="3100" dirty="0" smtClean="0"/>
              <a:t>based on ATLAS Cavern Background 64 7TeV pp events 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QGSP_BERT</a:t>
            </a:r>
          </a:p>
          <a:p>
            <a:pPr lvl="1"/>
            <a:r>
              <a:rPr lang="en-US" dirty="0" smtClean="0"/>
              <a:t>180 sec/event, 125MB</a:t>
            </a:r>
          </a:p>
          <a:p>
            <a:r>
              <a:rPr lang="en-US" dirty="0" smtClean="0"/>
              <a:t>QGSP_BERT_HP (FULL)</a:t>
            </a:r>
          </a:p>
          <a:p>
            <a:pPr lvl="1"/>
            <a:r>
              <a:rPr lang="en-US" dirty="0" smtClean="0"/>
              <a:t>1,200 sec/event, 690MB (values from 16 events)</a:t>
            </a:r>
          </a:p>
          <a:p>
            <a:r>
              <a:rPr lang="en-US" dirty="0" smtClean="0"/>
              <a:t>QGSP_BERT_HP (Neglect Doppler Broadening)</a:t>
            </a:r>
          </a:p>
          <a:p>
            <a:pPr lvl="1"/>
            <a:r>
              <a:rPr lang="en-US" dirty="0" smtClean="0"/>
              <a:t>280 sec/event, 710MB</a:t>
            </a:r>
          </a:p>
          <a:p>
            <a:r>
              <a:rPr lang="en-US" dirty="0" smtClean="0"/>
              <a:t>QGSP_BERT_LEND</a:t>
            </a:r>
          </a:p>
          <a:p>
            <a:pPr lvl="1"/>
            <a:r>
              <a:rPr lang="en-US" dirty="0" smtClean="0"/>
              <a:t>300 sec/event, 160MB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216297" y="279460"/>
          <a:ext cx="8711406" cy="6299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234723" y="384402"/>
          <a:ext cx="8674554" cy="6089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GAMOS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Requested by Pedro</a:t>
            </a:r>
          </a:p>
          <a:p>
            <a:r>
              <a:rPr lang="en-US" dirty="0" smtClean="0"/>
              <a:t>Neutron energy spectrum after certain amount (10cm) of materials</a:t>
            </a:r>
          </a:p>
          <a:p>
            <a:r>
              <a:rPr lang="en-US" dirty="0" smtClean="0"/>
              <a:t>His main interest is shape and position of thermal peak.</a:t>
            </a:r>
          </a:p>
          <a:p>
            <a:pPr lvl="1"/>
            <a:r>
              <a:rPr lang="en-US" dirty="0" smtClean="0"/>
              <a:t>In some case there are relatively large deference to MCNP result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 of GAMOS comparison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Neutron from the center of the sphere.</a:t>
            </a:r>
          </a:p>
          <a:p>
            <a:r>
              <a:rPr lang="en-US" dirty="0" smtClean="0"/>
              <a:t>Energy of source neutron</a:t>
            </a:r>
          </a:p>
          <a:p>
            <a:pPr lvl="1"/>
            <a:r>
              <a:rPr lang="en-US" dirty="0" smtClean="0"/>
              <a:t>flat in the logarithm of the energy, from 1E-11 to 19 </a:t>
            </a:r>
            <a:r>
              <a:rPr lang="en-US" dirty="0" err="1" smtClean="0"/>
              <a:t>MeV</a:t>
            </a:r>
            <a:endParaRPr lang="en-US" dirty="0" smtClean="0"/>
          </a:p>
          <a:p>
            <a:r>
              <a:rPr lang="en-US" dirty="0" smtClean="0"/>
              <a:t>Material shell has thickness of 10cm</a:t>
            </a:r>
          </a:p>
          <a:p>
            <a:r>
              <a:rPr lang="en-US" dirty="0" smtClean="0"/>
              <a:t>Measure energy of neutrons at the outer surface of  the shell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Donut 5"/>
          <p:cNvSpPr/>
          <p:nvPr/>
        </p:nvSpPr>
        <p:spPr>
          <a:xfrm>
            <a:off x="457200" y="1600200"/>
            <a:ext cx="3733800" cy="3657600"/>
          </a:xfrm>
          <a:prstGeom prst="donut">
            <a:avLst>
              <a:gd name="adj" fmla="val 330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28" idx="6"/>
          </p:cNvCxnSpPr>
          <p:nvPr/>
        </p:nvCxnSpPr>
        <p:spPr>
          <a:xfrm>
            <a:off x="2331719" y="3429000"/>
            <a:ext cx="640081" cy="1588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990600" y="4800600"/>
            <a:ext cx="274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1600200" y="4800600"/>
            <a:ext cx="274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2819400" y="4800600"/>
            <a:ext cx="274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362200" y="5791200"/>
            <a:ext cx="609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971800" y="5791200"/>
            <a:ext cx="1219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362200" y="541020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5cm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200400" y="54102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10cm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600200" y="2209800"/>
            <a:ext cx="1478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Material Shell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28800" y="3059668"/>
            <a:ext cx="1030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neutrons</a:t>
            </a:r>
          </a:p>
        </p:txBody>
      </p:sp>
      <p:sp>
        <p:nvSpPr>
          <p:cNvPr id="28" name="Oval 27"/>
          <p:cNvSpPr/>
          <p:nvPr/>
        </p:nvSpPr>
        <p:spPr>
          <a:xfrm>
            <a:off x="2286000" y="3390900"/>
            <a:ext cx="45719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of GAMOS comparison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15240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66800" y="5934670"/>
            <a:ext cx="6025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Same kind of plots are available for </a:t>
            </a:r>
          </a:p>
          <a:p>
            <a:r>
              <a:rPr lang="it-IT" dirty="0" smtClean="0"/>
              <a:t>O16 O17 Na23  Mg_nat Al27 Si28 Si29 Si30 </a:t>
            </a:r>
            <a:r>
              <a:rPr lang="it-IT" dirty="0" smtClean="0">
                <a:solidFill>
                  <a:srgbClr val="FFC000"/>
                </a:solidFill>
              </a:rPr>
              <a:t>Cl35 Cl37 </a:t>
            </a:r>
            <a:r>
              <a:rPr lang="it-IT" dirty="0" smtClean="0"/>
              <a:t>K_nat </a:t>
            </a:r>
          </a:p>
          <a:p>
            <a:r>
              <a:rPr lang="it-IT" dirty="0" smtClean="0"/>
              <a:t>Ca_nat Fe54 Fe56 Fe57 Mn55 Pb204 Pb206 Pb207 and Pb208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38600" y="1295400"/>
            <a:ext cx="4427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 normalization used between HP and LEND, and GAMOS and MCNPX </a:t>
            </a:r>
          </a:p>
          <a:p>
            <a:r>
              <a:rPr lang="en-US" dirty="0" smtClean="0"/>
              <a:t>Depends on simulation details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2210594" y="2132806"/>
            <a:ext cx="304800" cy="158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2362994" y="2818606"/>
            <a:ext cx="304800" cy="158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8" idx="1"/>
          </p:cNvCxnSpPr>
          <p:nvPr/>
        </p:nvCxnSpPr>
        <p:spPr>
          <a:xfrm rot="10800000">
            <a:off x="2438400" y="2362200"/>
            <a:ext cx="533400" cy="32266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71800" y="220980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~0.0158eV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057400" y="1676400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~0.01eV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86000" y="3059668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~0.02eV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57400" y="36576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kT</a:t>
            </a:r>
            <a:r>
              <a:rPr lang="en-US" dirty="0" smtClean="0"/>
              <a:t> is 0. 0235 [</a:t>
            </a:r>
            <a:r>
              <a:rPr lang="en-US" dirty="0" err="1" smtClean="0"/>
              <a:t>eV</a:t>
            </a:r>
            <a:r>
              <a:rPr lang="en-US" dirty="0" smtClean="0"/>
              <a:t>] at STP</a:t>
            </a:r>
          </a:p>
          <a:p>
            <a:r>
              <a:rPr lang="en-US" dirty="0" smtClean="0"/>
              <a:t>Peak of Maxwell-Boltzmann f(e) is 0.012 [</a:t>
            </a:r>
            <a:r>
              <a:rPr lang="en-US" dirty="0" err="1" smtClean="0"/>
              <a:t>eV</a:t>
            </a:r>
            <a:r>
              <a:rPr lang="en-US" dirty="0" smtClean="0"/>
              <a:t>] at STP  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133600" y="4267200"/>
            <a:ext cx="42796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peaks are function of</a:t>
            </a:r>
          </a:p>
          <a:p>
            <a:r>
              <a:rPr lang="en-US" dirty="0" smtClean="0"/>
              <a:t> not only the temperature of material</a:t>
            </a:r>
          </a:p>
          <a:p>
            <a:r>
              <a:rPr lang="en-US" dirty="0" smtClean="0"/>
              <a:t> but also capture(absorption)  cross section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Issues with legacy formats</a:t>
            </a:r>
            <a:br>
              <a:rPr lang="en-US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Have a fixed number of supported reactions</a:t>
            </a:r>
          </a:p>
          <a:p>
            <a:pPr lvl="1"/>
            <a:r>
              <a:rPr lang="en-US" dirty="0" smtClean="0"/>
              <a:t>The following reaction is not support</a:t>
            </a:r>
          </a:p>
          <a:p>
            <a:pPr lvl="1">
              <a:buNone/>
            </a:pPr>
            <a:r>
              <a:rPr lang="pt-BR" dirty="0" smtClean="0"/>
              <a:t>         n + 79Kr ⇒ 2H + n + 3H + 74Se</a:t>
            </a:r>
            <a:endParaRPr lang="en-US" dirty="0" smtClean="0"/>
          </a:p>
          <a:p>
            <a:pPr lvl="1"/>
            <a:r>
              <a:rPr lang="en-US" dirty="0" smtClean="0"/>
              <a:t>Fixed precision format</a:t>
            </a:r>
          </a:p>
          <a:p>
            <a:r>
              <a:rPr lang="en-US" dirty="0" smtClean="0"/>
              <a:t>Very difficult to read – try reading ENDF formatted data</a:t>
            </a:r>
          </a:p>
          <a:p>
            <a:r>
              <a:rPr lang="en-US" dirty="0" smtClean="0"/>
              <a:t>Format does not represent physics</a:t>
            </a:r>
          </a:p>
          <a:p>
            <a:r>
              <a:rPr lang="en-US" dirty="0" smtClean="0"/>
              <a:t>New format and infrastructure are designed to solve many issues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use LEND and QGSP_BERT_LEND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LEND and its ENDL99 is already in Geant4 repository</a:t>
            </a:r>
          </a:p>
          <a:p>
            <a:r>
              <a:rPr lang="en-US" dirty="0" smtClean="0"/>
              <a:t>Checkout trunk of “source/processes/</a:t>
            </a:r>
            <a:r>
              <a:rPr lang="en-US" dirty="0" err="1" smtClean="0"/>
              <a:t>hadronic</a:t>
            </a:r>
            <a:r>
              <a:rPr lang="en-US" dirty="0" smtClean="0"/>
              <a:t>/models/lend”</a:t>
            </a:r>
          </a:p>
          <a:p>
            <a:r>
              <a:rPr lang="en-US" dirty="0" smtClean="0"/>
              <a:t>Edit </a:t>
            </a:r>
            <a:r>
              <a:rPr lang="en-US" dirty="0" err="1" smtClean="0"/>
              <a:t>GNUmakefile“source</a:t>
            </a:r>
            <a:r>
              <a:rPr lang="en-US" dirty="0" smtClean="0"/>
              <a:t>/processes/</a:t>
            </a:r>
            <a:r>
              <a:rPr lang="en-US" dirty="0" err="1" smtClean="0"/>
              <a:t>hadronic</a:t>
            </a:r>
            <a:r>
              <a:rPr lang="en-US" dirty="0" smtClean="0"/>
              <a:t>/models”</a:t>
            </a:r>
          </a:p>
          <a:p>
            <a:pPr lvl="1"/>
            <a:r>
              <a:rPr lang="en-US" dirty="0" smtClean="0"/>
              <a:t>Add</a:t>
            </a:r>
          </a:p>
          <a:p>
            <a:pPr lvl="2">
              <a:buNone/>
            </a:pPr>
            <a:r>
              <a:rPr lang="en-US" dirty="0" smtClean="0"/>
              <a:t>SUBDIRS += lend</a:t>
            </a:r>
          </a:p>
          <a:p>
            <a:pPr lvl="2">
              <a:buNone/>
            </a:pPr>
            <a:r>
              <a:rPr lang="en-US" dirty="0" smtClean="0"/>
              <a:t>SUBLIBS +=  G4had_lend</a:t>
            </a:r>
          </a:p>
          <a:p>
            <a:pPr lvl="1">
              <a:buNone/>
            </a:pPr>
            <a:r>
              <a:rPr lang="en-US" dirty="0" smtClean="0"/>
              <a:t>at proper positions. </a:t>
            </a:r>
          </a:p>
          <a:p>
            <a:pPr lvl="1">
              <a:buNone/>
            </a:pPr>
            <a:r>
              <a:rPr lang="en-US" dirty="0" smtClean="0"/>
              <a:t>You may need update of “libname.map”. </a:t>
            </a:r>
          </a:p>
          <a:p>
            <a:r>
              <a:rPr lang="en-US" dirty="0" smtClean="0"/>
              <a:t>Set environment variable of  “G4LENDDATA”</a:t>
            </a:r>
          </a:p>
          <a:p>
            <a:r>
              <a:rPr lang="en-US" dirty="0" smtClean="0"/>
              <a:t>Edit </a:t>
            </a:r>
            <a:r>
              <a:rPr lang="en-US" dirty="0" err="1" smtClean="0"/>
              <a:t>GNUmakefile</a:t>
            </a:r>
            <a:r>
              <a:rPr lang="en-US" dirty="0" smtClean="0"/>
              <a:t> of you application</a:t>
            </a:r>
          </a:p>
          <a:p>
            <a:pPr lvl="1"/>
            <a:r>
              <a:rPr lang="en-US" dirty="0" smtClean="0"/>
              <a:t>Add </a:t>
            </a:r>
          </a:p>
          <a:p>
            <a:pPr lvl="2">
              <a:buNone/>
            </a:pPr>
            <a:r>
              <a:rPr lang="en-US" dirty="0" smtClean="0"/>
              <a:t>CPPFLAGS += -I$(G4INSTALL)/source/processes/</a:t>
            </a:r>
            <a:r>
              <a:rPr lang="en-US" dirty="0" err="1" smtClean="0"/>
              <a:t>hadronic</a:t>
            </a:r>
            <a:r>
              <a:rPr lang="en-US" dirty="0" smtClean="0"/>
              <a:t>/models/lend/include</a:t>
            </a:r>
          </a:p>
          <a:p>
            <a:pPr lvl="2">
              <a:buNone/>
            </a:pPr>
            <a:r>
              <a:rPr lang="en-US" dirty="0" smtClean="0"/>
              <a:t>EXTRALIBS += -</a:t>
            </a:r>
            <a:r>
              <a:rPr lang="en-US" dirty="0" err="1" smtClean="0"/>
              <a:t>lexpat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at proper positions</a:t>
            </a:r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build and use </a:t>
            </a:r>
            <a:br>
              <a:rPr lang="en-US" dirty="0" smtClean="0"/>
            </a:br>
            <a:r>
              <a:rPr lang="en-US" dirty="0" smtClean="0"/>
              <a:t>LEND and QGSP_BERT_LEND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“QGSP_BERT_HP” is not yet in the repository.</a:t>
            </a:r>
          </a:p>
          <a:p>
            <a:pPr lvl="1"/>
            <a:r>
              <a:rPr lang="en-US" dirty="0" smtClean="0"/>
              <a:t>Cause compile errors for who does not check out “LEND”. </a:t>
            </a:r>
          </a:p>
          <a:p>
            <a:r>
              <a:rPr lang="en-US" dirty="0" smtClean="0"/>
              <a:t>Please allow tar ball based distribution for a while.</a:t>
            </a:r>
          </a:p>
          <a:p>
            <a:r>
              <a:rPr lang="en-US" dirty="0" smtClean="0"/>
              <a:t>Unpack the tar ball at “source/</a:t>
            </a:r>
            <a:r>
              <a:rPr lang="en-US" dirty="0" err="1" smtClean="0"/>
              <a:t>physics_lists</a:t>
            </a:r>
            <a:r>
              <a:rPr lang="en-US" dirty="0" smtClean="0"/>
              <a:t>” and make.</a:t>
            </a:r>
          </a:p>
          <a:p>
            <a:pPr lvl="1"/>
            <a:r>
              <a:rPr lang="en-US" dirty="0" smtClean="0"/>
              <a:t>You may need “make clean” at first.</a:t>
            </a:r>
          </a:p>
          <a:p>
            <a:r>
              <a:rPr lang="en-US" dirty="0" smtClean="0"/>
              <a:t>Include “</a:t>
            </a:r>
            <a:r>
              <a:rPr lang="en-US" dirty="0" err="1" smtClean="0"/>
              <a:t>QGSP_BERT_LEND.hh</a:t>
            </a:r>
            <a:r>
              <a:rPr lang="en-US" dirty="0" smtClean="0"/>
              <a:t>” in your application.</a:t>
            </a:r>
          </a:p>
          <a:p>
            <a:pPr lvl="1"/>
            <a:r>
              <a:rPr lang="en-US" dirty="0" smtClean="0"/>
              <a:t>You cannot use the physics list through “</a:t>
            </a:r>
            <a:r>
              <a:rPr lang="en-US" dirty="0" err="1" smtClean="0"/>
              <a:t>PhysicsListFacotry</a:t>
            </a:r>
            <a:r>
              <a:rPr lang="en-US" dirty="0" smtClean="0"/>
              <a:t>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Physics List for LEND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#include "G4HadronElasticProcess.hh"          </a:t>
            </a:r>
          </a:p>
          <a:p>
            <a:pPr>
              <a:buNone/>
            </a:pPr>
            <a:r>
              <a:rPr lang="en-US" dirty="0" smtClean="0"/>
              <a:t>#include "G4LENDElasticCrossSection.hh"</a:t>
            </a:r>
          </a:p>
          <a:p>
            <a:pPr>
              <a:buNone/>
            </a:pPr>
            <a:r>
              <a:rPr lang="en-US" dirty="0" smtClean="0"/>
              <a:t>#include "G4LENDElastic.hh"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***********************************************************************************</a:t>
            </a:r>
          </a:p>
          <a:p>
            <a:pPr>
              <a:buNone/>
            </a:pPr>
            <a:r>
              <a:rPr lang="en-US" dirty="0" smtClean="0"/>
              <a:t>// “particle” is the particle definition of neutron (G4Neutron)</a:t>
            </a:r>
          </a:p>
          <a:p>
            <a:pPr>
              <a:buNone/>
            </a:pPr>
            <a:r>
              <a:rPr lang="en-US" dirty="0" smtClean="0"/>
              <a:t>// “</a:t>
            </a:r>
            <a:r>
              <a:rPr lang="en-US" dirty="0" err="1" smtClean="0"/>
              <a:t>pmager</a:t>
            </a:r>
            <a:r>
              <a:rPr lang="en-US" dirty="0" smtClean="0"/>
              <a:t>” is the process manger of neutron (G4Neutron)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G4HadronElasticProcess* </a:t>
            </a:r>
            <a:r>
              <a:rPr lang="en-US" dirty="0" err="1" smtClean="0"/>
              <a:t>theNeutronElasticProcess</a:t>
            </a:r>
            <a:r>
              <a:rPr lang="en-US" dirty="0" smtClean="0"/>
              <a:t> = new G4HadronElasticProcess();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//setup LEND XS and model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G4LENDElasticCrossSection* </a:t>
            </a:r>
            <a:r>
              <a:rPr lang="en-US" dirty="0" err="1" smtClean="0"/>
              <a:t>endlElasticXS</a:t>
            </a:r>
            <a:r>
              <a:rPr lang="en-US" dirty="0" smtClean="0"/>
              <a:t> = new G4LENDElasticCrossSection( particle );</a:t>
            </a:r>
          </a:p>
          <a:p>
            <a:pPr>
              <a:buNone/>
            </a:pPr>
            <a:r>
              <a:rPr lang="en-US" dirty="0" err="1" smtClean="0"/>
              <a:t>endlElasticXS</a:t>
            </a:r>
            <a:r>
              <a:rPr lang="en-US" dirty="0" smtClean="0"/>
              <a:t>-&gt;</a:t>
            </a:r>
            <a:r>
              <a:rPr lang="en-US" dirty="0" err="1" smtClean="0"/>
              <a:t>AllowNaturalAbundanceTarget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//</a:t>
            </a:r>
            <a:r>
              <a:rPr lang="en-US" dirty="0" err="1" smtClean="0"/>
              <a:t>endlElasticXS</a:t>
            </a:r>
            <a:r>
              <a:rPr lang="en-US" dirty="0" smtClean="0"/>
              <a:t>-&gt;</a:t>
            </a:r>
            <a:r>
              <a:rPr lang="en-US" dirty="0" err="1" smtClean="0"/>
              <a:t>AllowAnyCandidateTarget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G4LENDElastic* </a:t>
            </a:r>
            <a:r>
              <a:rPr lang="en-US" dirty="0" err="1" smtClean="0"/>
              <a:t>endlElasticFS</a:t>
            </a:r>
            <a:r>
              <a:rPr lang="en-US" dirty="0" smtClean="0"/>
              <a:t> = new G4LENDElastic( particle );</a:t>
            </a:r>
          </a:p>
          <a:p>
            <a:pPr>
              <a:buNone/>
            </a:pPr>
            <a:r>
              <a:rPr lang="en-US" dirty="0" err="1" smtClean="0"/>
              <a:t>endlElasticFS</a:t>
            </a:r>
            <a:r>
              <a:rPr lang="en-US" dirty="0" smtClean="0"/>
              <a:t>-&gt;</a:t>
            </a:r>
            <a:r>
              <a:rPr lang="en-US" dirty="0" err="1" smtClean="0"/>
              <a:t>AllowNaturalAbundanceTarget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//</a:t>
            </a:r>
            <a:r>
              <a:rPr lang="en-US" dirty="0" err="1" smtClean="0"/>
              <a:t>endlElasticFS</a:t>
            </a:r>
            <a:r>
              <a:rPr lang="en-US" dirty="0" smtClean="0"/>
              <a:t>-&gt;</a:t>
            </a:r>
            <a:r>
              <a:rPr lang="en-US" dirty="0" err="1" smtClean="0"/>
              <a:t>AllowAnyCandidateTarget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err="1" smtClean="0"/>
              <a:t>theNeutronElasticProcess</a:t>
            </a:r>
            <a:r>
              <a:rPr lang="en-US" dirty="0" smtClean="0"/>
              <a:t>-&gt;</a:t>
            </a:r>
            <a:r>
              <a:rPr lang="en-US" dirty="0" err="1" smtClean="0"/>
              <a:t>AddDataSet</a:t>
            </a:r>
            <a:r>
              <a:rPr lang="en-US" dirty="0" smtClean="0"/>
              <a:t>( </a:t>
            </a:r>
            <a:r>
              <a:rPr lang="en-US" dirty="0" err="1" smtClean="0"/>
              <a:t>endlElasticXS</a:t>
            </a:r>
            <a:r>
              <a:rPr lang="en-US" dirty="0" smtClean="0"/>
              <a:t> );</a:t>
            </a:r>
          </a:p>
          <a:p>
            <a:pPr>
              <a:buNone/>
            </a:pPr>
            <a:r>
              <a:rPr lang="en-US" dirty="0" err="1" smtClean="0"/>
              <a:t>theNeutronElasticProcess</a:t>
            </a:r>
            <a:r>
              <a:rPr lang="en-US" dirty="0" smtClean="0"/>
              <a:t>-&gt;</a:t>
            </a:r>
            <a:r>
              <a:rPr lang="en-US" dirty="0" err="1" smtClean="0"/>
              <a:t>RegisterMe</a:t>
            </a:r>
            <a:r>
              <a:rPr lang="en-US" dirty="0" smtClean="0"/>
              <a:t>( </a:t>
            </a:r>
            <a:r>
              <a:rPr lang="en-US" dirty="0" err="1" smtClean="0"/>
              <a:t>endlElasticFS</a:t>
            </a:r>
            <a:r>
              <a:rPr lang="en-US" dirty="0" smtClean="0"/>
              <a:t> );</a:t>
            </a:r>
          </a:p>
          <a:p>
            <a:pPr>
              <a:buNone/>
            </a:pPr>
            <a:r>
              <a:rPr lang="en-US" dirty="0" err="1" smtClean="0"/>
              <a:t>pmanager</a:t>
            </a:r>
            <a:r>
              <a:rPr lang="en-US" dirty="0" smtClean="0"/>
              <a:t>-&gt;</a:t>
            </a:r>
            <a:r>
              <a:rPr lang="en-US" dirty="0" err="1" smtClean="0"/>
              <a:t>AddDiscreteProcess</a:t>
            </a:r>
            <a:r>
              <a:rPr lang="en-US" dirty="0" smtClean="0"/>
              <a:t>( </a:t>
            </a:r>
            <a:r>
              <a:rPr lang="en-US" dirty="0" err="1" smtClean="0"/>
              <a:t>theNeutronElasticProcess</a:t>
            </a:r>
            <a:r>
              <a:rPr lang="en-US" dirty="0" smtClean="0"/>
              <a:t> 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GIDI ver2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already working for LEND-GIDI ver2.</a:t>
            </a:r>
          </a:p>
          <a:p>
            <a:r>
              <a:rPr lang="en-US" dirty="0" smtClean="0"/>
              <a:t>At this version, we will convert not only ENDL(LLNL) but also most of nuclear data libraries (ENDF(USA), JEFF(Europe), JENDL(Japan),CENDL(</a:t>
            </a:r>
            <a:r>
              <a:rPr lang="en-US" dirty="0" err="1" smtClean="0"/>
              <a:t>Chaina</a:t>
            </a:r>
            <a:r>
              <a:rPr lang="en-US" dirty="0" smtClean="0"/>
              <a:t>) ROSFOND(Russia)  to the GIDI format.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are developing G4LEND which is Geant4 interface for the GIDI. </a:t>
            </a:r>
          </a:p>
          <a:p>
            <a:r>
              <a:rPr lang="en-US" dirty="0" smtClean="0"/>
              <a:t>This will be an alternative choice of low energy neutron transportation in Geant4</a:t>
            </a:r>
          </a:p>
          <a:p>
            <a:r>
              <a:rPr lang="en-US" dirty="0" smtClean="0"/>
              <a:t>First comparison against ENDF data and Neutron HP has reasonable agreement </a:t>
            </a:r>
          </a:p>
          <a:p>
            <a:r>
              <a:rPr lang="en-US" dirty="0" smtClean="0"/>
              <a:t>Plan is to include G4LEND in the next Geant4 beta release (June,2011)</a:t>
            </a:r>
          </a:p>
          <a:p>
            <a:r>
              <a:rPr lang="en-US" dirty="0" smtClean="0"/>
              <a:t>GIDI library and data should also to be available at that time</a:t>
            </a:r>
          </a:p>
          <a:p>
            <a:pPr lvl="1"/>
            <a:r>
              <a:rPr lang="en-US" dirty="0" smtClean="0"/>
              <a:t>They will be separately distributed from Geant4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more punch cards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Content Placeholder 6" descr="026-ca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0615"/>
            <a:ext cx="8229600" cy="4485132"/>
          </a:xfrm>
        </p:spPr>
      </p:pic>
      <p:sp>
        <p:nvSpPr>
          <p:cNvPr id="8" name="&quot;No&quot; Symbol 7"/>
          <p:cNvSpPr/>
          <p:nvPr/>
        </p:nvSpPr>
        <p:spPr>
          <a:xfrm>
            <a:off x="2057400" y="1371600"/>
            <a:ext cx="5715000" cy="5334000"/>
          </a:xfrm>
          <a:prstGeom prst="noSmoking">
            <a:avLst>
              <a:gd name="adj" fmla="val 9883"/>
            </a:avLst>
          </a:prstGeom>
          <a:solidFill>
            <a:srgbClr val="C00000">
              <a:alpha val="8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General Interaction Data Interface (GIDI) </a:t>
            </a:r>
            <a:br>
              <a:rPr lang="en-US" sz="3200" dirty="0" smtClean="0"/>
            </a:br>
            <a:r>
              <a:rPr lang="en-US" sz="3200" dirty="0" smtClean="0"/>
              <a:t>and</a:t>
            </a:r>
            <a:br>
              <a:rPr lang="en-US" sz="3200" dirty="0" smtClean="0"/>
            </a:br>
            <a:r>
              <a:rPr lang="en-US" sz="3200" dirty="0" smtClean="0"/>
              <a:t> Geant4 Low Energy Nuclear Data (G4LEND)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GIDI is a newly developed data format for nuclear data</a:t>
            </a:r>
          </a:p>
          <a:p>
            <a:pPr lvl="1"/>
            <a:r>
              <a:rPr lang="en-US" dirty="0" smtClean="0"/>
              <a:t>More modern design than current nuclear formats established in the 1960’</a:t>
            </a:r>
          </a:p>
          <a:p>
            <a:r>
              <a:rPr lang="en-US" dirty="0" smtClean="0"/>
              <a:t>GIDI also provide access routines for the data</a:t>
            </a:r>
          </a:p>
          <a:p>
            <a:r>
              <a:rPr lang="en-US" dirty="0" smtClean="0"/>
              <a:t>Conversion of the current nuclear data bases such as ENDF(USA), JEFF(Europe), JENDL(Japan), ENDL(LLNL) are on going</a:t>
            </a:r>
          </a:p>
          <a:p>
            <a:r>
              <a:rPr lang="en-US" dirty="0" smtClean="0"/>
              <a:t>LEND is Geant4 interface for GIDI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G4LEND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Geant4 interface to GIDI</a:t>
            </a:r>
          </a:p>
          <a:p>
            <a:r>
              <a:rPr lang="en-US" dirty="0" smtClean="0"/>
              <a:t>Follows Hadronic Framework of Geant4, separated </a:t>
            </a:r>
            <a:r>
              <a:rPr lang="en-US" dirty="0"/>
              <a:t>c</a:t>
            </a:r>
            <a:r>
              <a:rPr lang="en-US" dirty="0" smtClean="0"/>
              <a:t>ross </a:t>
            </a:r>
            <a:r>
              <a:rPr lang="en-US" dirty="0"/>
              <a:t>s</a:t>
            </a:r>
            <a:r>
              <a:rPr lang="en-US" dirty="0" smtClean="0"/>
              <a:t>ection and model as final state generator</a:t>
            </a:r>
          </a:p>
          <a:p>
            <a:r>
              <a:rPr lang="en-US" dirty="0" smtClean="0"/>
              <a:t>Manage target nuclei data in GIDI</a:t>
            </a:r>
          </a:p>
          <a:p>
            <a:r>
              <a:rPr lang="en-US" dirty="0" smtClean="0"/>
              <a:t>Pre-calculated data for certain temperatures are used. </a:t>
            </a:r>
          </a:p>
          <a:p>
            <a:pPr lvl="1"/>
            <a:r>
              <a:rPr lang="en-US" dirty="0" smtClean="0"/>
              <a:t>300, 1160 and 3590 K</a:t>
            </a:r>
          </a:p>
          <a:p>
            <a:r>
              <a:rPr lang="en-US" dirty="0" smtClean="0"/>
              <a:t>An alternative to the low energy neutron package (</a:t>
            </a:r>
            <a:r>
              <a:rPr lang="en-US" dirty="0" err="1" smtClean="0"/>
              <a:t>NeutronHP</a:t>
            </a:r>
            <a:r>
              <a:rPr lang="en-US" dirty="0" smtClean="0"/>
              <a:t>) in Geant4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Geant4 Hadronic Framework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67400" y="2895600"/>
            <a:ext cx="1776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ApplyYourself</a:t>
            </a:r>
            <a:r>
              <a:rPr lang="en-US" dirty="0" smtClean="0"/>
              <a:t>(,,,)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2895600"/>
            <a:ext cx="2215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GetMeanFreePath</a:t>
            </a:r>
            <a:r>
              <a:rPr lang="en-US" dirty="0" smtClean="0"/>
              <a:t>(,,,)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7867958">
            <a:off x="-190286" y="4487186"/>
            <a:ext cx="308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Where interaction will happen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3528579">
            <a:off x="6094982" y="4639586"/>
            <a:ext cx="3166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particles will be produced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ENDL99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ENDL99 is the nuclear database used at LLNL </a:t>
            </a:r>
            <a:r>
              <a:rPr lang="en-US" dirty="0" smtClean="0"/>
              <a:t>for long time. </a:t>
            </a:r>
          </a:p>
          <a:p>
            <a:r>
              <a:rPr lang="en-US" dirty="0" smtClean="0"/>
              <a:t>109 isotopes data from H to </a:t>
            </a:r>
            <a:r>
              <a:rPr lang="en-US" dirty="0" err="1" smtClean="0"/>
              <a:t>Cf</a:t>
            </a:r>
            <a:r>
              <a:rPr lang="en-US" dirty="0" smtClean="0"/>
              <a:t>, including 27 natural abundance element</a:t>
            </a:r>
          </a:p>
          <a:p>
            <a:pPr lvl="1"/>
            <a:r>
              <a:rPr lang="en-US" dirty="0" smtClean="0"/>
              <a:t>See next slide for full list</a:t>
            </a:r>
          </a:p>
          <a:p>
            <a:pPr lvl="1"/>
            <a:r>
              <a:rPr lang="en-US" dirty="0" smtClean="0"/>
              <a:t>Total size 240MB in xml format. (unzipped)</a:t>
            </a:r>
          </a:p>
          <a:p>
            <a:r>
              <a:rPr lang="en-US" dirty="0" smtClean="0"/>
              <a:t>Select as the first dataset converted to the GIDI format</a:t>
            </a:r>
          </a:p>
          <a:p>
            <a:r>
              <a:rPr lang="en-US" dirty="0" smtClean="0"/>
              <a:t>The original converter to new nuclear format does not written ENDF format. </a:t>
            </a:r>
          </a:p>
          <a:p>
            <a:r>
              <a:rPr lang="en-US" dirty="0" smtClean="0"/>
              <a:t>Energy range </a:t>
            </a:r>
          </a:p>
          <a:p>
            <a:pPr lvl="1"/>
            <a:r>
              <a:rPr lang="en-US" dirty="0" smtClean="0"/>
              <a:t>From 20MeV down to thermal energy (10E-4)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list of target isotope (element) of ENDL99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5"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n_1</a:t>
            </a:r>
          </a:p>
          <a:p>
            <a:pPr>
              <a:buNone/>
            </a:pPr>
            <a:r>
              <a:rPr lang="en-US" dirty="0" smtClean="0"/>
              <a:t>H_1 </a:t>
            </a:r>
          </a:p>
          <a:p>
            <a:pPr>
              <a:buNone/>
            </a:pPr>
            <a:r>
              <a:rPr lang="en-US" dirty="0" smtClean="0"/>
              <a:t>H_2 </a:t>
            </a:r>
          </a:p>
          <a:p>
            <a:pPr>
              <a:buNone/>
            </a:pPr>
            <a:r>
              <a:rPr lang="en-US" dirty="0" smtClean="0"/>
              <a:t>H_3 </a:t>
            </a:r>
          </a:p>
          <a:p>
            <a:pPr>
              <a:buNone/>
            </a:pPr>
            <a:r>
              <a:rPr lang="en-US" dirty="0" smtClean="0"/>
              <a:t>He_3 </a:t>
            </a:r>
          </a:p>
          <a:p>
            <a:pPr>
              <a:buNone/>
            </a:pPr>
            <a:r>
              <a:rPr lang="en-US" dirty="0" smtClean="0"/>
              <a:t>He_4 </a:t>
            </a:r>
          </a:p>
          <a:p>
            <a:pPr>
              <a:buNone/>
            </a:pPr>
            <a:r>
              <a:rPr lang="en-US" dirty="0" smtClean="0"/>
              <a:t>Li_6 </a:t>
            </a:r>
          </a:p>
          <a:p>
            <a:pPr>
              <a:buNone/>
            </a:pPr>
            <a:r>
              <a:rPr lang="en-US" dirty="0" smtClean="0"/>
              <a:t>Li_7 </a:t>
            </a:r>
          </a:p>
          <a:p>
            <a:pPr>
              <a:buNone/>
            </a:pPr>
            <a:r>
              <a:rPr lang="en-US" dirty="0" smtClean="0"/>
              <a:t>Be_7 </a:t>
            </a:r>
          </a:p>
          <a:p>
            <a:pPr>
              <a:buNone/>
            </a:pPr>
            <a:r>
              <a:rPr lang="en-US" dirty="0" smtClean="0"/>
              <a:t>Be_9 </a:t>
            </a:r>
          </a:p>
          <a:p>
            <a:pPr>
              <a:buNone/>
            </a:pPr>
            <a:r>
              <a:rPr lang="en-US" dirty="0" smtClean="0"/>
              <a:t>B_10 </a:t>
            </a:r>
          </a:p>
          <a:p>
            <a:pPr>
              <a:buNone/>
            </a:pPr>
            <a:r>
              <a:rPr lang="en-US" dirty="0" smtClean="0"/>
              <a:t>B_11 </a:t>
            </a:r>
          </a:p>
          <a:p>
            <a:pPr>
              <a:buNone/>
            </a:pPr>
            <a:r>
              <a:rPr lang="en-US" dirty="0" smtClean="0"/>
              <a:t>C_12 </a:t>
            </a:r>
          </a:p>
          <a:p>
            <a:pPr>
              <a:buNone/>
            </a:pPr>
            <a:r>
              <a:rPr lang="en-US" dirty="0" smtClean="0"/>
              <a:t>C_13 </a:t>
            </a:r>
          </a:p>
          <a:p>
            <a:pPr>
              <a:buNone/>
            </a:pPr>
            <a:r>
              <a:rPr lang="en-US" dirty="0" smtClean="0"/>
              <a:t>N_14 </a:t>
            </a:r>
          </a:p>
          <a:p>
            <a:pPr>
              <a:buNone/>
            </a:pPr>
            <a:r>
              <a:rPr lang="en-US" dirty="0" smtClean="0"/>
              <a:t>N_15 </a:t>
            </a:r>
          </a:p>
          <a:p>
            <a:pPr>
              <a:buNone/>
            </a:pPr>
            <a:r>
              <a:rPr lang="en-US" dirty="0" smtClean="0"/>
              <a:t>O_16 </a:t>
            </a:r>
          </a:p>
          <a:p>
            <a:pPr>
              <a:buNone/>
            </a:pPr>
            <a:r>
              <a:rPr lang="en-US" dirty="0" smtClean="0"/>
              <a:t>F_19 </a:t>
            </a:r>
          </a:p>
          <a:p>
            <a:pPr>
              <a:buNone/>
            </a:pPr>
            <a:r>
              <a:rPr lang="en-US" dirty="0" smtClean="0"/>
              <a:t>Ne_20 </a:t>
            </a:r>
          </a:p>
          <a:p>
            <a:pPr>
              <a:buNone/>
            </a:pPr>
            <a:r>
              <a:rPr lang="en-US" dirty="0" smtClean="0"/>
              <a:t>Na_23 </a:t>
            </a:r>
          </a:p>
          <a:p>
            <a:pPr>
              <a:buNone/>
            </a:pPr>
            <a:r>
              <a:rPr lang="en-US" dirty="0" err="1" smtClean="0"/>
              <a:t>Mg_natural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Al_27</a:t>
            </a:r>
          </a:p>
          <a:p>
            <a:pPr>
              <a:buNone/>
            </a:pPr>
            <a:r>
              <a:rPr lang="en-US" dirty="0" err="1" smtClean="0"/>
              <a:t>Si_natural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P_31 </a:t>
            </a:r>
          </a:p>
          <a:p>
            <a:pPr>
              <a:buNone/>
            </a:pPr>
            <a:r>
              <a:rPr lang="en-US" dirty="0" smtClean="0"/>
              <a:t>S_32 </a:t>
            </a:r>
          </a:p>
          <a:p>
            <a:pPr>
              <a:buNone/>
            </a:pPr>
            <a:r>
              <a:rPr lang="en-US" dirty="0" err="1" smtClean="0"/>
              <a:t>Cl_natural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Ar_natural</a:t>
            </a:r>
            <a:endParaRPr lang="en-US" dirty="0"/>
          </a:p>
          <a:p>
            <a:pPr>
              <a:buNone/>
            </a:pPr>
            <a:r>
              <a:rPr lang="en-US" dirty="0" err="1" smtClean="0"/>
              <a:t>K_natural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Ca_natural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Ti_natural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V_51 </a:t>
            </a:r>
          </a:p>
          <a:p>
            <a:pPr>
              <a:buNone/>
            </a:pPr>
            <a:r>
              <a:rPr lang="en-US" dirty="0" err="1" smtClean="0"/>
              <a:t>Cr_natural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Mn_55 </a:t>
            </a:r>
          </a:p>
          <a:p>
            <a:pPr>
              <a:buNone/>
            </a:pPr>
            <a:r>
              <a:rPr lang="en-US" dirty="0" err="1" smtClean="0"/>
              <a:t>Fe_natural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Co_59 </a:t>
            </a:r>
          </a:p>
          <a:p>
            <a:pPr>
              <a:buNone/>
            </a:pPr>
            <a:r>
              <a:rPr lang="en-US" dirty="0" smtClean="0"/>
              <a:t>Ni_58 </a:t>
            </a:r>
          </a:p>
          <a:p>
            <a:pPr>
              <a:buNone/>
            </a:pPr>
            <a:r>
              <a:rPr lang="en-US" dirty="0" err="1" smtClean="0"/>
              <a:t>Ni_natural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Cu_natural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Zn_natural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Ga_natural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As_74 </a:t>
            </a:r>
          </a:p>
          <a:p>
            <a:pPr>
              <a:buNone/>
            </a:pPr>
            <a:r>
              <a:rPr lang="en-US" dirty="0" smtClean="0"/>
              <a:t>As_75 </a:t>
            </a:r>
          </a:p>
          <a:p>
            <a:pPr>
              <a:buNone/>
            </a:pPr>
            <a:r>
              <a:rPr lang="en-US" dirty="0" smtClean="0"/>
              <a:t>Y_88 </a:t>
            </a:r>
          </a:p>
          <a:p>
            <a:pPr>
              <a:buNone/>
            </a:pPr>
            <a:r>
              <a:rPr lang="en-US" dirty="0" smtClean="0"/>
              <a:t>Y_89 </a:t>
            </a:r>
          </a:p>
          <a:p>
            <a:pPr>
              <a:buNone/>
            </a:pPr>
            <a:r>
              <a:rPr lang="en-US" dirty="0" err="1" smtClean="0"/>
              <a:t>Zr_natural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Nb_93 </a:t>
            </a:r>
          </a:p>
          <a:p>
            <a:pPr>
              <a:buNone/>
            </a:pPr>
            <a:r>
              <a:rPr lang="en-US" dirty="0" err="1" smtClean="0"/>
              <a:t>Mo_natural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Ag_107 </a:t>
            </a:r>
          </a:p>
          <a:p>
            <a:pPr>
              <a:buNone/>
            </a:pPr>
            <a:r>
              <a:rPr lang="en-US" dirty="0" smtClean="0"/>
              <a:t>Ag_109 </a:t>
            </a:r>
          </a:p>
          <a:p>
            <a:pPr>
              <a:buNone/>
            </a:pPr>
            <a:r>
              <a:rPr lang="en-US" dirty="0" err="1" smtClean="0"/>
              <a:t>Cd_natural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In_natural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Sn_natural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Sb_natural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I_127 </a:t>
            </a:r>
          </a:p>
          <a:p>
            <a:pPr>
              <a:buNone/>
            </a:pPr>
            <a:r>
              <a:rPr lang="en-US" dirty="0" smtClean="0"/>
              <a:t>Xe_134 </a:t>
            </a:r>
          </a:p>
          <a:p>
            <a:pPr>
              <a:buNone/>
            </a:pPr>
            <a:r>
              <a:rPr lang="en-US" dirty="0" err="1" smtClean="0"/>
              <a:t>Xe_natural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Ba_138 </a:t>
            </a:r>
          </a:p>
          <a:p>
            <a:pPr>
              <a:buNone/>
            </a:pPr>
            <a:r>
              <a:rPr lang="en-US" dirty="0" err="1" smtClean="0"/>
              <a:t>Eu_natural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Gd_natural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Ho_165 </a:t>
            </a:r>
          </a:p>
          <a:p>
            <a:pPr>
              <a:buNone/>
            </a:pPr>
            <a:r>
              <a:rPr lang="en-US" dirty="0" err="1" smtClean="0"/>
              <a:t>Hf_natural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Ta_181 </a:t>
            </a:r>
          </a:p>
          <a:p>
            <a:pPr>
              <a:buNone/>
            </a:pPr>
            <a:r>
              <a:rPr lang="en-US" dirty="0" err="1" smtClean="0"/>
              <a:t>W_natural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Re_185 </a:t>
            </a:r>
          </a:p>
          <a:p>
            <a:pPr>
              <a:buNone/>
            </a:pPr>
            <a:r>
              <a:rPr lang="en-US" dirty="0" smtClean="0"/>
              <a:t>Re_187 </a:t>
            </a:r>
          </a:p>
          <a:p>
            <a:pPr>
              <a:buNone/>
            </a:pPr>
            <a:r>
              <a:rPr lang="en-US" dirty="0" err="1" smtClean="0"/>
              <a:t>Pt_natural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Au_197 </a:t>
            </a:r>
          </a:p>
          <a:p>
            <a:pPr>
              <a:buNone/>
            </a:pPr>
            <a:r>
              <a:rPr lang="en-US" dirty="0" err="1" smtClean="0"/>
              <a:t>Hg_natural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 smtClean="0"/>
              <a:t>Pb_natural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Bi_209 </a:t>
            </a:r>
          </a:p>
          <a:p>
            <a:pPr>
              <a:buNone/>
            </a:pPr>
            <a:r>
              <a:rPr lang="en-US" dirty="0" smtClean="0"/>
              <a:t>Th_231 </a:t>
            </a:r>
          </a:p>
          <a:p>
            <a:pPr>
              <a:buNone/>
            </a:pPr>
            <a:r>
              <a:rPr lang="en-US" dirty="0" smtClean="0"/>
              <a:t>Th_232 </a:t>
            </a:r>
          </a:p>
          <a:p>
            <a:pPr>
              <a:buNone/>
            </a:pPr>
            <a:r>
              <a:rPr lang="en-US" dirty="0" smtClean="0"/>
              <a:t>Th_233 </a:t>
            </a:r>
          </a:p>
          <a:p>
            <a:pPr>
              <a:buNone/>
            </a:pPr>
            <a:r>
              <a:rPr lang="en-US" dirty="0" smtClean="0"/>
              <a:t>Pa_233 </a:t>
            </a:r>
          </a:p>
          <a:p>
            <a:pPr>
              <a:buNone/>
            </a:pPr>
            <a:r>
              <a:rPr lang="en-US" dirty="0" smtClean="0"/>
              <a:t>U_233 </a:t>
            </a:r>
          </a:p>
          <a:p>
            <a:pPr>
              <a:buNone/>
            </a:pPr>
            <a:r>
              <a:rPr lang="en-US" dirty="0" smtClean="0"/>
              <a:t>U_234 </a:t>
            </a:r>
          </a:p>
          <a:p>
            <a:pPr>
              <a:buNone/>
            </a:pPr>
            <a:r>
              <a:rPr lang="en-US" dirty="0" smtClean="0"/>
              <a:t>U_235 </a:t>
            </a:r>
          </a:p>
          <a:p>
            <a:pPr>
              <a:buNone/>
            </a:pPr>
            <a:r>
              <a:rPr lang="en-US" dirty="0" smtClean="0"/>
              <a:t>U_236 </a:t>
            </a:r>
          </a:p>
          <a:p>
            <a:pPr>
              <a:buNone/>
            </a:pPr>
            <a:r>
              <a:rPr lang="en-US" dirty="0" smtClean="0"/>
              <a:t>U_237 </a:t>
            </a:r>
          </a:p>
          <a:p>
            <a:pPr>
              <a:buNone/>
            </a:pPr>
            <a:r>
              <a:rPr lang="en-US" dirty="0" smtClean="0"/>
              <a:t>U_238 </a:t>
            </a:r>
          </a:p>
          <a:p>
            <a:pPr>
              <a:buNone/>
            </a:pPr>
            <a:r>
              <a:rPr lang="en-US" dirty="0" smtClean="0"/>
              <a:t>U_239 </a:t>
            </a:r>
          </a:p>
          <a:p>
            <a:pPr>
              <a:buNone/>
            </a:pPr>
            <a:r>
              <a:rPr lang="en-US" dirty="0" smtClean="0"/>
              <a:t>U_240 </a:t>
            </a:r>
          </a:p>
          <a:p>
            <a:pPr>
              <a:buNone/>
            </a:pPr>
            <a:r>
              <a:rPr lang="en-US" dirty="0" smtClean="0"/>
              <a:t>Np_235 </a:t>
            </a:r>
          </a:p>
          <a:p>
            <a:pPr>
              <a:buNone/>
            </a:pPr>
            <a:r>
              <a:rPr lang="en-US" dirty="0" smtClean="0"/>
              <a:t>Np_236 </a:t>
            </a:r>
          </a:p>
          <a:p>
            <a:pPr>
              <a:buNone/>
            </a:pPr>
            <a:r>
              <a:rPr lang="en-US" dirty="0" smtClean="0"/>
              <a:t>Np_237 </a:t>
            </a:r>
          </a:p>
          <a:p>
            <a:pPr>
              <a:buNone/>
            </a:pPr>
            <a:r>
              <a:rPr lang="en-US" dirty="0" smtClean="0"/>
              <a:t>Np_238 </a:t>
            </a:r>
          </a:p>
          <a:p>
            <a:pPr>
              <a:buNone/>
            </a:pPr>
            <a:r>
              <a:rPr lang="en-US" dirty="0" smtClean="0"/>
              <a:t>Np_237 </a:t>
            </a:r>
          </a:p>
          <a:p>
            <a:pPr>
              <a:buNone/>
            </a:pPr>
            <a:r>
              <a:rPr lang="en-US" dirty="0" smtClean="0"/>
              <a:t>Np_238 </a:t>
            </a:r>
          </a:p>
          <a:p>
            <a:pPr>
              <a:buNone/>
            </a:pPr>
            <a:r>
              <a:rPr lang="en-US" dirty="0" smtClean="0"/>
              <a:t>Pu_237 </a:t>
            </a:r>
          </a:p>
          <a:p>
            <a:pPr>
              <a:buNone/>
            </a:pPr>
            <a:r>
              <a:rPr lang="en-US" dirty="0" smtClean="0"/>
              <a:t>Pu_238 </a:t>
            </a:r>
          </a:p>
          <a:p>
            <a:pPr>
              <a:buNone/>
            </a:pPr>
            <a:r>
              <a:rPr lang="en-US" dirty="0" smtClean="0"/>
              <a:t>Pu_239 </a:t>
            </a:r>
          </a:p>
          <a:p>
            <a:pPr>
              <a:buNone/>
            </a:pPr>
            <a:r>
              <a:rPr lang="en-US" dirty="0" smtClean="0"/>
              <a:t>Pu_240 </a:t>
            </a:r>
          </a:p>
          <a:p>
            <a:pPr>
              <a:buNone/>
            </a:pPr>
            <a:r>
              <a:rPr lang="en-US" dirty="0" smtClean="0"/>
              <a:t>Pu_241 </a:t>
            </a:r>
          </a:p>
          <a:p>
            <a:pPr>
              <a:buNone/>
            </a:pPr>
            <a:r>
              <a:rPr lang="en-US" dirty="0" smtClean="0"/>
              <a:t>Pu_242 </a:t>
            </a:r>
          </a:p>
          <a:p>
            <a:pPr>
              <a:buNone/>
            </a:pPr>
            <a:r>
              <a:rPr lang="en-US" dirty="0" smtClean="0"/>
              <a:t>Pu_243 </a:t>
            </a:r>
          </a:p>
          <a:p>
            <a:pPr>
              <a:buNone/>
            </a:pPr>
            <a:r>
              <a:rPr lang="en-US" dirty="0" smtClean="0"/>
              <a:t>Am_241 </a:t>
            </a:r>
          </a:p>
          <a:p>
            <a:pPr>
              <a:buNone/>
            </a:pPr>
            <a:r>
              <a:rPr lang="en-US" dirty="0" smtClean="0"/>
              <a:t>Am_242_m </a:t>
            </a:r>
          </a:p>
          <a:p>
            <a:pPr>
              <a:buNone/>
            </a:pPr>
            <a:r>
              <a:rPr lang="en-US" dirty="0" smtClean="0"/>
              <a:t>Am_243 </a:t>
            </a:r>
          </a:p>
          <a:p>
            <a:pPr>
              <a:buNone/>
            </a:pPr>
            <a:r>
              <a:rPr lang="en-US" dirty="0" smtClean="0"/>
              <a:t>Cm_242 </a:t>
            </a:r>
          </a:p>
          <a:p>
            <a:pPr>
              <a:buNone/>
            </a:pPr>
            <a:r>
              <a:rPr lang="en-US" dirty="0" smtClean="0"/>
              <a:t>Cm_243 </a:t>
            </a:r>
          </a:p>
          <a:p>
            <a:pPr>
              <a:buNone/>
            </a:pPr>
            <a:r>
              <a:rPr lang="en-US" dirty="0" smtClean="0"/>
              <a:t>Cm_244 </a:t>
            </a:r>
          </a:p>
          <a:p>
            <a:pPr>
              <a:buNone/>
            </a:pPr>
            <a:r>
              <a:rPr lang="en-US" dirty="0" smtClean="0"/>
              <a:t>Cm_245 </a:t>
            </a:r>
          </a:p>
          <a:p>
            <a:pPr>
              <a:buNone/>
            </a:pPr>
            <a:r>
              <a:rPr lang="en-US" dirty="0" smtClean="0"/>
              <a:t>Cm_246 </a:t>
            </a:r>
          </a:p>
          <a:p>
            <a:pPr>
              <a:buNone/>
            </a:pPr>
            <a:r>
              <a:rPr lang="en-US" dirty="0" smtClean="0"/>
              <a:t>Cm_247 </a:t>
            </a:r>
          </a:p>
          <a:p>
            <a:pPr>
              <a:buNone/>
            </a:pPr>
            <a:r>
              <a:rPr lang="en-US" dirty="0" smtClean="0"/>
              <a:t>Cm_248 </a:t>
            </a:r>
          </a:p>
          <a:p>
            <a:pPr>
              <a:buNone/>
            </a:pPr>
            <a:r>
              <a:rPr lang="en-US" dirty="0" smtClean="0"/>
              <a:t>Bk_249 </a:t>
            </a:r>
          </a:p>
          <a:p>
            <a:pPr>
              <a:buNone/>
            </a:pPr>
            <a:r>
              <a:rPr lang="en-US" dirty="0" smtClean="0"/>
              <a:t>Cf_249 </a:t>
            </a:r>
          </a:p>
          <a:p>
            <a:pPr>
              <a:buNone/>
            </a:pPr>
            <a:r>
              <a:rPr lang="en-US" dirty="0" smtClean="0"/>
              <a:t>Cf_250 </a:t>
            </a:r>
          </a:p>
          <a:p>
            <a:pPr>
              <a:buNone/>
            </a:pPr>
            <a:r>
              <a:rPr lang="en-US" dirty="0" smtClean="0"/>
              <a:t>Cf_251 </a:t>
            </a:r>
          </a:p>
          <a:p>
            <a:pPr>
              <a:buNone/>
            </a:pPr>
            <a:r>
              <a:rPr lang="en-US" dirty="0" smtClean="0"/>
              <a:t>Cf_252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7484-759B-4E71-8A66-A9F1055F77F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2017</TotalTime>
  <Words>1622</Words>
  <Application>Microsoft Office PowerPoint</Application>
  <PresentationFormat>On-screen Show (4:3)</PresentationFormat>
  <Paragraphs>447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The low energy neutron (particle) project of LLNL/SLAC G4LEND-GIDI</vt:lpstr>
      <vt:lpstr>Low energy nuclear data</vt:lpstr>
      <vt:lpstr>Issues with legacy formats </vt:lpstr>
      <vt:lpstr>No more punch cards</vt:lpstr>
      <vt:lpstr>General Interaction Data Interface (GIDI)  and  Geant4 Low Energy Nuclear Data (G4LEND)  </vt:lpstr>
      <vt:lpstr>G4LEND</vt:lpstr>
      <vt:lpstr>Geant4 Hadronic Framework </vt:lpstr>
      <vt:lpstr>ENDL99</vt:lpstr>
      <vt:lpstr>Full list of target isotope (element) of ENDL99</vt:lpstr>
      <vt:lpstr>Simulation in material up to  the first interaction</vt:lpstr>
      <vt:lpstr>Channel Cross Section n (16MeV) on Au</vt:lpstr>
      <vt:lpstr>Angular Distribution of neutrons n (16MeV) on Au</vt:lpstr>
      <vt:lpstr>Level of energy conservation  n(1MeV) + 3He → 3H + 1H  QM = 763.999keV (JENDL 3.3 4.0)      = 763.756keV (CENDL 3.1)                            = 763.752keV (ENDF VI.8 VII.0, JEFF3.1)</vt:lpstr>
      <vt:lpstr>Example of problem fixed in G4NDL(v9.4)</vt:lpstr>
      <vt:lpstr>Neutron Attenuation in Iron and Concrete Slab</vt:lpstr>
      <vt:lpstr>45-50MeV neutrons bombarding concrete slab Neutron energy spectrum at depth of 1m</vt:lpstr>
      <vt:lpstr>45-50MeV neutrons bombarding Iron slab Neutron energy spectrum at depth of 1m</vt:lpstr>
      <vt:lpstr>QGSP_BERT_LEND Physics List</vt:lpstr>
      <vt:lpstr>Elemental Cross Section Check</vt:lpstr>
      <vt:lpstr>Checking cross section ratio  HP/LEND from H to U</vt:lpstr>
      <vt:lpstr>Close-up to interested element</vt:lpstr>
      <vt:lpstr>Difference in ENDF VI and VII of the elements</vt:lpstr>
      <vt:lpstr>ATLAS Cavern Background Simulation</vt:lpstr>
      <vt:lpstr>Comparison of CPU and Memory Consumption based on ATLAS Cavern Background 64 7TeV pp events </vt:lpstr>
      <vt:lpstr>Slide 25</vt:lpstr>
      <vt:lpstr>Slide 26</vt:lpstr>
      <vt:lpstr>GAMOS comparison</vt:lpstr>
      <vt:lpstr>Condition of GAMOS comparison</vt:lpstr>
      <vt:lpstr>An example of GAMOS comparison </vt:lpstr>
      <vt:lpstr>How to use LEND and QGSP_BERT_LEND</vt:lpstr>
      <vt:lpstr>How to build and use  LEND and QGSP_BERT_LEND (cont.)</vt:lpstr>
      <vt:lpstr>Typical Physics List for LEND</vt:lpstr>
      <vt:lpstr>GIDI ver2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low energy neutron (particle) project of LLNL/SLAC G4LEND-GIDI</dc:title>
  <dc:creator/>
  <cp:lastModifiedBy>SLAC</cp:lastModifiedBy>
  <cp:revision>180</cp:revision>
  <dcterms:created xsi:type="dcterms:W3CDTF">2006-08-16T00:00:00Z</dcterms:created>
  <dcterms:modified xsi:type="dcterms:W3CDTF">2011-03-21T07:05:18Z</dcterms:modified>
</cp:coreProperties>
</file>